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33"/>
  </p:notesMasterIdLst>
  <p:sldIdLst>
    <p:sldId id="257" r:id="rId3"/>
    <p:sldId id="259" r:id="rId4"/>
    <p:sldId id="284" r:id="rId5"/>
    <p:sldId id="393" r:id="rId6"/>
    <p:sldId id="473" r:id="rId7"/>
    <p:sldId id="402" r:id="rId8"/>
    <p:sldId id="468" r:id="rId9"/>
    <p:sldId id="404" r:id="rId10"/>
    <p:sldId id="403" r:id="rId11"/>
    <p:sldId id="304" r:id="rId12"/>
    <p:sldId id="394" r:id="rId13"/>
    <p:sldId id="283" r:id="rId14"/>
    <p:sldId id="352" r:id="rId15"/>
    <p:sldId id="356" r:id="rId16"/>
    <p:sldId id="299" r:id="rId17"/>
    <p:sldId id="472" r:id="rId18"/>
    <p:sldId id="398" r:id="rId19"/>
    <p:sldId id="341" r:id="rId20"/>
    <p:sldId id="302" r:id="rId21"/>
    <p:sldId id="378" r:id="rId22"/>
    <p:sldId id="301" r:id="rId23"/>
    <p:sldId id="381" r:id="rId24"/>
    <p:sldId id="407" r:id="rId25"/>
    <p:sldId id="281" r:id="rId26"/>
    <p:sldId id="360" r:id="rId27"/>
    <p:sldId id="361" r:id="rId28"/>
    <p:sldId id="343" r:id="rId29"/>
    <p:sldId id="345" r:id="rId30"/>
    <p:sldId id="346" r:id="rId31"/>
    <p:sldId id="347" r:id="rId32"/>
  </p:sldIdLst>
  <p:sldSz cx="12192000" cy="6858000"/>
  <p:notesSz cx="6807200" cy="9939338"/>
  <p:defaultTex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706" userDrawn="1">
          <p15:clr>
            <a:srgbClr val="A4A3A4"/>
          </p15:clr>
        </p15:guide>
        <p15:guide id="2" pos="3840" userDrawn="1">
          <p15:clr>
            <a:srgbClr val="A4A3A4"/>
          </p15:clr>
        </p15:guide>
        <p15:guide id="3" orient="horz" pos="1139"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00"/>
    <a:srgbClr val="960000"/>
    <a:srgbClr val="FFA7A7"/>
    <a:srgbClr val="66FF66"/>
    <a:srgbClr val="FF7DAF"/>
    <a:srgbClr val="F4F4F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보통 스타일 2 - 강조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466" autoAdjust="0"/>
    <p:restoredTop sz="65153" autoAdjust="0"/>
  </p:normalViewPr>
  <p:slideViewPr>
    <p:cSldViewPr snapToGrid="0">
      <p:cViewPr varScale="1">
        <p:scale>
          <a:sx n="106" d="100"/>
          <a:sy n="106" d="100"/>
        </p:scale>
        <p:origin x="1254" y="96"/>
      </p:cViewPr>
      <p:guideLst>
        <p:guide orient="horz" pos="1706"/>
        <p:guide pos="3840"/>
        <p:guide orient="horz" pos="1139"/>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0" y="0"/>
            <a:ext cx="2949787" cy="498693"/>
          </a:xfrm>
          <a:prstGeom prst="rect">
            <a:avLst/>
          </a:prstGeom>
        </p:spPr>
        <p:txBody>
          <a:bodyPr vert="horz" lIns="91440" tIns="45720" rIns="91440" bIns="45720" rtlCol="0"/>
          <a:lstStyle>
            <a:lvl1pPr algn="l">
              <a:defRPr sz="1200"/>
            </a:lvl1pPr>
          </a:lstStyle>
          <a:p>
            <a:endParaRPr lang="ko-KR" altLang="en-US"/>
          </a:p>
        </p:txBody>
      </p:sp>
      <p:sp>
        <p:nvSpPr>
          <p:cNvPr id="3" name="날짜 개체 틀 2"/>
          <p:cNvSpPr>
            <a:spLocks noGrp="1"/>
          </p:cNvSpPr>
          <p:nvPr>
            <p:ph type="dt" idx="1"/>
          </p:nvPr>
        </p:nvSpPr>
        <p:spPr>
          <a:xfrm>
            <a:off x="3855838" y="0"/>
            <a:ext cx="2949787" cy="498693"/>
          </a:xfrm>
          <a:prstGeom prst="rect">
            <a:avLst/>
          </a:prstGeom>
        </p:spPr>
        <p:txBody>
          <a:bodyPr vert="horz" lIns="91440" tIns="45720" rIns="91440" bIns="45720" rtlCol="0"/>
          <a:lstStyle>
            <a:lvl1pPr algn="r">
              <a:defRPr sz="1200"/>
            </a:lvl1pPr>
          </a:lstStyle>
          <a:p>
            <a:fld id="{6ECFDD97-63E9-45FD-9219-D81E4377BAF1}" type="datetimeFigureOut">
              <a:rPr lang="ko-KR" altLang="en-US" smtClean="0"/>
              <a:t>2023-04-28</a:t>
            </a:fld>
            <a:endParaRPr lang="ko-KR" altLang="en-US"/>
          </a:p>
        </p:txBody>
      </p:sp>
      <p:sp>
        <p:nvSpPr>
          <p:cNvPr id="4" name="슬라이드 이미지 개체 틀 3"/>
          <p:cNvSpPr>
            <a:spLocks noGrp="1" noRot="1" noChangeAspect="1"/>
          </p:cNvSpPr>
          <p:nvPr>
            <p:ph type="sldImg" idx="2"/>
          </p:nvPr>
        </p:nvSpPr>
        <p:spPr>
          <a:xfrm>
            <a:off x="422275" y="1243013"/>
            <a:ext cx="5962650" cy="3354387"/>
          </a:xfrm>
          <a:prstGeom prst="rect">
            <a:avLst/>
          </a:prstGeom>
          <a:noFill/>
          <a:ln w="12700">
            <a:solidFill>
              <a:prstClr val="black"/>
            </a:solidFill>
          </a:ln>
        </p:spPr>
        <p:txBody>
          <a:bodyPr vert="horz" lIns="91440" tIns="45720" rIns="91440" bIns="45720" rtlCol="0" anchor="ctr"/>
          <a:lstStyle/>
          <a:p>
            <a:endParaRPr lang="ko-KR" altLang="en-US"/>
          </a:p>
        </p:txBody>
      </p:sp>
      <p:sp>
        <p:nvSpPr>
          <p:cNvPr id="5" name="슬라이드 노트 개체 틀 4"/>
          <p:cNvSpPr>
            <a:spLocks noGrp="1"/>
          </p:cNvSpPr>
          <p:nvPr>
            <p:ph type="body" sz="quarter" idx="3"/>
          </p:nvPr>
        </p:nvSpPr>
        <p:spPr>
          <a:xfrm>
            <a:off x="680720" y="4783307"/>
            <a:ext cx="5445760" cy="3913614"/>
          </a:xfrm>
          <a:prstGeom prst="rect">
            <a:avLst/>
          </a:prstGeom>
        </p:spPr>
        <p:txBody>
          <a:bodyPr vert="horz" lIns="91440" tIns="45720" rIns="91440" bIns="45720" rtlCol="0"/>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6" name="바닥글 개체 틀 5"/>
          <p:cNvSpPr>
            <a:spLocks noGrp="1"/>
          </p:cNvSpPr>
          <p:nvPr>
            <p:ph type="ftr" sz="quarter" idx="4"/>
          </p:nvPr>
        </p:nvSpPr>
        <p:spPr>
          <a:xfrm>
            <a:off x="0" y="9440647"/>
            <a:ext cx="2949787" cy="498692"/>
          </a:xfrm>
          <a:prstGeom prst="rect">
            <a:avLst/>
          </a:prstGeom>
        </p:spPr>
        <p:txBody>
          <a:bodyPr vert="horz" lIns="91440" tIns="45720" rIns="91440" bIns="45720" rtlCol="0" anchor="b"/>
          <a:lstStyle>
            <a:lvl1pPr algn="l">
              <a:defRPr sz="1200"/>
            </a:lvl1pPr>
          </a:lstStyle>
          <a:p>
            <a:endParaRPr lang="ko-KR" altLang="en-US"/>
          </a:p>
        </p:txBody>
      </p:sp>
      <p:sp>
        <p:nvSpPr>
          <p:cNvPr id="7" name="슬라이드 번호 개체 틀 6"/>
          <p:cNvSpPr>
            <a:spLocks noGrp="1"/>
          </p:cNvSpPr>
          <p:nvPr>
            <p:ph type="sldNum" sz="quarter" idx="5"/>
          </p:nvPr>
        </p:nvSpPr>
        <p:spPr>
          <a:xfrm>
            <a:off x="3855838" y="9440647"/>
            <a:ext cx="2949787" cy="498692"/>
          </a:xfrm>
          <a:prstGeom prst="rect">
            <a:avLst/>
          </a:prstGeom>
        </p:spPr>
        <p:txBody>
          <a:bodyPr vert="horz" lIns="91440" tIns="45720" rIns="91440" bIns="45720" rtlCol="0" anchor="b"/>
          <a:lstStyle>
            <a:lvl1pPr algn="r">
              <a:defRPr sz="1200"/>
            </a:lvl1pPr>
          </a:lstStyle>
          <a:p>
            <a:fld id="{77371FF9-879F-4F03-9079-0E9BFB470E12}" type="slidenum">
              <a:rPr lang="ko-KR" altLang="en-US" smtClean="0"/>
              <a:t>‹#›</a:t>
            </a:fld>
            <a:endParaRPr lang="ko-KR" altLang="en-US"/>
          </a:p>
        </p:txBody>
      </p:sp>
    </p:spTree>
    <p:extLst>
      <p:ext uri="{BB962C8B-B14F-4D97-AF65-F5344CB8AC3E}">
        <p14:creationId xmlns:p14="http://schemas.microsoft.com/office/powerpoint/2010/main" val="1274132087"/>
      </p:ext>
    </p:extLst>
  </p:cSld>
  <p:clrMap bg1="lt1" tx1="dk1" bg2="lt2" tx2="dk2" accent1="accent1" accent2="accent2" accent3="accent3" accent4="accent4" accent5="accent5" accent6="accent6" hlink="hlink" folHlink="folHlink"/>
  <p:notesStyle>
    <a:lvl1pPr marL="0" algn="l"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200" kern="1200">
        <a:solidFill>
          <a:schemeClr val="tx1"/>
        </a:solidFill>
        <a:latin typeface="+mn-lt"/>
        <a:ea typeface="+mn-ea"/>
        <a:cs typeface="+mn-cs"/>
      </a:defRPr>
    </a:lvl2pPr>
    <a:lvl3pPr marL="914400" algn="l" defTabSz="914400" rtl="0" eaLnBrk="1" latinLnBrk="1" hangingPunct="1">
      <a:defRPr sz="1200" kern="1200">
        <a:solidFill>
          <a:schemeClr val="tx1"/>
        </a:solidFill>
        <a:latin typeface="+mn-lt"/>
        <a:ea typeface="+mn-ea"/>
        <a:cs typeface="+mn-cs"/>
      </a:defRPr>
    </a:lvl3pPr>
    <a:lvl4pPr marL="1371600" algn="l" defTabSz="914400" rtl="0" eaLnBrk="1" latinLnBrk="1" hangingPunct="1">
      <a:defRPr sz="1200" kern="1200">
        <a:solidFill>
          <a:schemeClr val="tx1"/>
        </a:solidFill>
        <a:latin typeface="+mn-lt"/>
        <a:ea typeface="+mn-ea"/>
        <a:cs typeface="+mn-cs"/>
      </a:defRPr>
    </a:lvl4pPr>
    <a:lvl5pPr marL="1828800" algn="l" defTabSz="914400" rtl="0" eaLnBrk="1" latinLnBrk="1" hangingPunct="1">
      <a:defRPr sz="1200" kern="1200">
        <a:solidFill>
          <a:schemeClr val="tx1"/>
        </a:solidFill>
        <a:latin typeface="+mn-lt"/>
        <a:ea typeface="+mn-ea"/>
        <a:cs typeface="+mn-cs"/>
      </a:defRPr>
    </a:lvl5pPr>
    <a:lvl6pPr marL="2286000" algn="l" defTabSz="914400" rtl="0" eaLnBrk="1" latinLnBrk="1" hangingPunct="1">
      <a:defRPr sz="1200" kern="1200">
        <a:solidFill>
          <a:schemeClr val="tx1"/>
        </a:solidFill>
        <a:latin typeface="+mn-lt"/>
        <a:ea typeface="+mn-ea"/>
        <a:cs typeface="+mn-cs"/>
      </a:defRPr>
    </a:lvl6pPr>
    <a:lvl7pPr marL="2743200" algn="l" defTabSz="914400" rtl="0" eaLnBrk="1" latinLnBrk="1" hangingPunct="1">
      <a:defRPr sz="1200" kern="1200">
        <a:solidFill>
          <a:schemeClr val="tx1"/>
        </a:solidFill>
        <a:latin typeface="+mn-lt"/>
        <a:ea typeface="+mn-ea"/>
        <a:cs typeface="+mn-cs"/>
      </a:defRPr>
    </a:lvl7pPr>
    <a:lvl8pPr marL="3200400" algn="l" defTabSz="914400" rtl="0" eaLnBrk="1" latinLnBrk="1" hangingPunct="1">
      <a:defRPr sz="1200" kern="1200">
        <a:solidFill>
          <a:schemeClr val="tx1"/>
        </a:solidFill>
        <a:latin typeface="+mn-lt"/>
        <a:ea typeface="+mn-ea"/>
        <a:cs typeface="+mn-cs"/>
      </a:defRPr>
    </a:lvl8pPr>
    <a:lvl9pPr marL="3657600" algn="l" defTabSz="914400" rtl="0" eaLnBrk="1" latinLnBrk="1"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127000" y="1511300"/>
            <a:ext cx="7253288" cy="4081463"/>
          </a:xfrm>
        </p:spPr>
      </p:sp>
      <p:sp>
        <p:nvSpPr>
          <p:cNvPr id="3" name="슬라이드 노트 개체 틀 2"/>
          <p:cNvSpPr>
            <a:spLocks noGrp="1"/>
          </p:cNvSpPr>
          <p:nvPr>
            <p:ph type="body" idx="1"/>
          </p:nvPr>
        </p:nvSpPr>
        <p:spPr/>
        <p:txBody>
          <a:bodyPr/>
          <a:lstStyle/>
          <a:p>
            <a:endParaRPr lang="ko-KR" altLang="en-US" sz="1100" dirty="0">
              <a:latin typeface="LG스마트체 Regular" panose="020B0600000101010101" pitchFamily="50" charset="-127"/>
              <a:ea typeface="LG스마트체 Regular" panose="020B0600000101010101" pitchFamily="50" charset="-127"/>
            </a:endParaRPr>
          </a:p>
        </p:txBody>
      </p:sp>
    </p:spTree>
    <p:extLst>
      <p:ext uri="{BB962C8B-B14F-4D97-AF65-F5344CB8AC3E}">
        <p14:creationId xmlns:p14="http://schemas.microsoft.com/office/powerpoint/2010/main" val="4266912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2CF18CD0-7928-4C23-8272-1D9B3956A454}" type="slidenum">
              <a:rPr lang="ko-KR" altLang="en-US" smtClean="0"/>
              <a:t>18</a:t>
            </a:fld>
            <a:endParaRPr lang="ko-KR" altLang="en-US"/>
          </a:p>
        </p:txBody>
      </p:sp>
    </p:spTree>
    <p:extLst>
      <p:ext uri="{BB962C8B-B14F-4D97-AF65-F5344CB8AC3E}">
        <p14:creationId xmlns:p14="http://schemas.microsoft.com/office/powerpoint/2010/main" val="39531404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The WOW bracket comes in the box with the SC9S Soundbar.  This bracket can be used to mount to any C series OLED evo TV</a:t>
            </a:r>
            <a:endParaRPr lang="ko-KR" altLang="en-US" dirty="0"/>
          </a:p>
        </p:txBody>
      </p:sp>
      <p:sp>
        <p:nvSpPr>
          <p:cNvPr id="4" name="슬라이드 번호 개체 틀 3"/>
          <p:cNvSpPr>
            <a:spLocks noGrp="1"/>
          </p:cNvSpPr>
          <p:nvPr>
            <p:ph type="sldNum" sz="quarter" idx="10"/>
          </p:nvPr>
        </p:nvSpPr>
        <p:spPr/>
        <p:txBody>
          <a:bodyPr/>
          <a:lstStyle/>
          <a:p>
            <a:fld id="{77371FF9-879F-4F03-9079-0E9BFB470E12}" type="slidenum">
              <a:rPr lang="ko-KR" altLang="en-US" smtClean="0"/>
              <a:t>19</a:t>
            </a:fld>
            <a:endParaRPr lang="ko-KR" altLang="en-US"/>
          </a:p>
        </p:txBody>
      </p:sp>
    </p:spTree>
    <p:extLst>
      <p:ext uri="{BB962C8B-B14F-4D97-AF65-F5344CB8AC3E}">
        <p14:creationId xmlns:p14="http://schemas.microsoft.com/office/powerpoint/2010/main" val="1438347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A4FE122-0C50-4224-853B-4BF40E79DE10}" type="slidenum">
              <a:rPr lang="ko-KR" altLang="en-US" smtClean="0"/>
              <a:t>20</a:t>
            </a:fld>
            <a:endParaRPr lang="ko-KR" altLang="en-US"/>
          </a:p>
        </p:txBody>
      </p:sp>
    </p:spTree>
    <p:extLst>
      <p:ext uri="{BB962C8B-B14F-4D97-AF65-F5344CB8AC3E}">
        <p14:creationId xmlns:p14="http://schemas.microsoft.com/office/powerpoint/2010/main" val="4270276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2022 Carryover</a:t>
            </a:r>
          </a:p>
        </p:txBody>
      </p:sp>
      <p:sp>
        <p:nvSpPr>
          <p:cNvPr id="4" name="Slide Number Placeholder 3"/>
          <p:cNvSpPr>
            <a:spLocks noGrp="1"/>
          </p:cNvSpPr>
          <p:nvPr>
            <p:ph type="sldNum" sz="quarter" idx="5"/>
          </p:nvPr>
        </p:nvSpPr>
        <p:spPr/>
        <p:txBody>
          <a:bodyPr/>
          <a:lstStyle/>
          <a:p>
            <a:fld id="{77371FF9-879F-4F03-9079-0E9BFB470E12}" type="slidenum">
              <a:rPr lang="ko-KR" altLang="en-US" smtClean="0"/>
              <a:t>27</a:t>
            </a:fld>
            <a:endParaRPr lang="ko-KR" altLang="en-US"/>
          </a:p>
        </p:txBody>
      </p:sp>
    </p:spTree>
    <p:extLst>
      <p:ext uri="{BB962C8B-B14F-4D97-AF65-F5344CB8AC3E}">
        <p14:creationId xmlns:p14="http://schemas.microsoft.com/office/powerpoint/2010/main" val="28338862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2022 Carryover</a:t>
            </a:r>
          </a:p>
        </p:txBody>
      </p:sp>
      <p:sp>
        <p:nvSpPr>
          <p:cNvPr id="4" name="Slide Number Placeholder 3"/>
          <p:cNvSpPr>
            <a:spLocks noGrp="1"/>
          </p:cNvSpPr>
          <p:nvPr>
            <p:ph type="sldNum" sz="quarter" idx="5"/>
          </p:nvPr>
        </p:nvSpPr>
        <p:spPr/>
        <p:txBody>
          <a:bodyPr/>
          <a:lstStyle/>
          <a:p>
            <a:fld id="{77371FF9-879F-4F03-9079-0E9BFB470E12}" type="slidenum">
              <a:rPr lang="ko-KR" altLang="en-US" smtClean="0"/>
              <a:t>28</a:t>
            </a:fld>
            <a:endParaRPr lang="ko-KR" altLang="en-US"/>
          </a:p>
        </p:txBody>
      </p:sp>
    </p:spTree>
    <p:extLst>
      <p:ext uri="{BB962C8B-B14F-4D97-AF65-F5344CB8AC3E}">
        <p14:creationId xmlns:p14="http://schemas.microsoft.com/office/powerpoint/2010/main" val="14040761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2022 Carryover</a:t>
            </a:r>
          </a:p>
        </p:txBody>
      </p:sp>
      <p:sp>
        <p:nvSpPr>
          <p:cNvPr id="4" name="Slide Number Placeholder 3"/>
          <p:cNvSpPr>
            <a:spLocks noGrp="1"/>
          </p:cNvSpPr>
          <p:nvPr>
            <p:ph type="sldNum" sz="quarter" idx="5"/>
          </p:nvPr>
        </p:nvSpPr>
        <p:spPr/>
        <p:txBody>
          <a:bodyPr/>
          <a:lstStyle/>
          <a:p>
            <a:fld id="{77371FF9-879F-4F03-9079-0E9BFB470E12}" type="slidenum">
              <a:rPr lang="ko-KR" altLang="en-US" smtClean="0"/>
              <a:t>29</a:t>
            </a:fld>
            <a:endParaRPr lang="ko-KR" altLang="en-US"/>
          </a:p>
        </p:txBody>
      </p:sp>
    </p:spTree>
    <p:extLst>
      <p:ext uri="{BB962C8B-B14F-4D97-AF65-F5344CB8AC3E}">
        <p14:creationId xmlns:p14="http://schemas.microsoft.com/office/powerpoint/2010/main" val="5020860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Carryover</a:t>
            </a:r>
          </a:p>
        </p:txBody>
      </p:sp>
      <p:sp>
        <p:nvSpPr>
          <p:cNvPr id="4" name="Slide Number Placeholder 3"/>
          <p:cNvSpPr>
            <a:spLocks noGrp="1"/>
          </p:cNvSpPr>
          <p:nvPr>
            <p:ph type="sldNum" sz="quarter" idx="5"/>
          </p:nvPr>
        </p:nvSpPr>
        <p:spPr/>
        <p:txBody>
          <a:bodyPr/>
          <a:lstStyle/>
          <a:p>
            <a:fld id="{77371FF9-879F-4F03-9079-0E9BFB470E12}" type="slidenum">
              <a:rPr lang="ko-KR" altLang="en-US" smtClean="0"/>
              <a:t>30</a:t>
            </a:fld>
            <a:endParaRPr lang="ko-KR" altLang="en-US"/>
          </a:p>
        </p:txBody>
      </p:sp>
    </p:spTree>
    <p:extLst>
      <p:ext uri="{BB962C8B-B14F-4D97-AF65-F5344CB8AC3E}">
        <p14:creationId xmlns:p14="http://schemas.microsoft.com/office/powerpoint/2010/main" val="39110320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review the evolution of features that LG has implemented into our Soundbar lineup over the last few years.  LG strives to provide the best home audio experience possible regardless of the user.  Whether you are a music lover, an avid gamer, or a Film buff – LG has the right audio solution for you.  And we have improved our synergy with LG OLED TVs in order to make the combination of LG Soundbar more appealing with customers who purchase LG OLED TVs.</a:t>
            </a:r>
          </a:p>
        </p:txBody>
      </p:sp>
      <p:sp>
        <p:nvSpPr>
          <p:cNvPr id="4" name="Slide Number Placeholder 3"/>
          <p:cNvSpPr>
            <a:spLocks noGrp="1"/>
          </p:cNvSpPr>
          <p:nvPr>
            <p:ph type="sldNum" sz="quarter" idx="5"/>
          </p:nvPr>
        </p:nvSpPr>
        <p:spPr/>
        <p:txBody>
          <a:bodyPr/>
          <a:lstStyle/>
          <a:p>
            <a:fld id="{77371FF9-879F-4F03-9079-0E9BFB470E12}" type="slidenum">
              <a:rPr lang="ko-KR" altLang="en-US" smtClean="0"/>
              <a:t>3</a:t>
            </a:fld>
            <a:endParaRPr lang="ko-KR" altLang="en-US"/>
          </a:p>
        </p:txBody>
      </p:sp>
    </p:spTree>
    <p:extLst>
      <p:ext uri="{BB962C8B-B14F-4D97-AF65-F5344CB8AC3E}">
        <p14:creationId xmlns:p14="http://schemas.microsoft.com/office/powerpoint/2010/main" val="15717707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can look at our 2023 improvements and products in 3 main categories.  </a:t>
            </a:r>
          </a:p>
          <a:p>
            <a:endParaRPr lang="en-US" dirty="0"/>
          </a:p>
          <a:p>
            <a:pPr marL="228600" indent="-228600">
              <a:buAutoNum type="arabicPeriod"/>
            </a:pPr>
            <a:r>
              <a:rPr lang="en-US" dirty="0"/>
              <a:t>TV + Sound Bar Synergy</a:t>
            </a:r>
          </a:p>
          <a:p>
            <a:pPr marL="685800" lvl="1" indent="-228600">
              <a:buAutoNum type="arabicPeriod"/>
            </a:pPr>
            <a:r>
              <a:rPr lang="en-US" dirty="0"/>
              <a:t>Cosmetic Synergy with WOW Bracket</a:t>
            </a:r>
          </a:p>
          <a:p>
            <a:pPr marL="1143000" lvl="2" indent="-228600">
              <a:buAutoNum type="arabicPeriod"/>
            </a:pPr>
            <a:r>
              <a:rPr lang="en-US" dirty="0"/>
              <a:t>The WOW Bracket comes in the box with the SC9S Soundbar.  This allows you to attach the Soundbar to the 55/65/77” C series OLD evo TV (The soundbar becomes the base for the TV).  This is possible in both table-top and mounted TV installation applications.  This will save you having to drill additional holes into the wall if you want to wall mount your Soundbar.  It will also save space on the table if you’re matching with a TV that is sitting on a table.</a:t>
            </a:r>
          </a:p>
          <a:p>
            <a:pPr marL="685800" lvl="1" indent="-228600">
              <a:buAutoNum type="arabicPeriod"/>
            </a:pPr>
            <a:endParaRPr lang="en-US" dirty="0"/>
          </a:p>
          <a:p>
            <a:pPr marL="685800" lvl="1" indent="-228600">
              <a:buAutoNum type="arabicPeriod"/>
            </a:pPr>
            <a:r>
              <a:rPr lang="en-US" dirty="0"/>
              <a:t>Audio Synergy with WOW Orchestra and WOW Interface</a:t>
            </a:r>
          </a:p>
          <a:p>
            <a:pPr marL="1143000" lvl="2" indent="-228600">
              <a:buAutoNum type="arabicPeriod"/>
            </a:pPr>
            <a:r>
              <a:rPr lang="en-US" dirty="0"/>
              <a:t>WOW Orchestra will incorporate the TV Speakers and the Soundbar audio output simultaneously for a more immersive and full audio experience. </a:t>
            </a:r>
          </a:p>
          <a:p>
            <a:pPr marL="1143000" lvl="2" indent="-228600">
              <a:buAutoNum type="arabicPeriod"/>
            </a:pPr>
            <a:r>
              <a:rPr lang="en-US" dirty="0"/>
              <a:t>WOW Interface allows better interactivity with the Soundbar, while using the TV Remote, by adding visual control menus on the TV that  control the soundbar.  Adjust soundbar audio settings by selecting preset audio modes right from the TVs audio menu using the LG Magic Remote.</a:t>
            </a:r>
          </a:p>
          <a:p>
            <a:pPr marL="1143000" lvl="2" indent="-228600">
              <a:buAutoNum type="arabicPeriod"/>
            </a:pPr>
            <a:endParaRPr lang="en-US" dirty="0"/>
          </a:p>
          <a:p>
            <a:pPr marL="1143000" lvl="2" indent="-228600">
              <a:buAutoNum type="arabicPeriod"/>
            </a:pPr>
            <a:endParaRPr lang="en-US" dirty="0"/>
          </a:p>
          <a:p>
            <a:pPr marL="228600" lvl="0" indent="-228600">
              <a:buAutoNum type="arabicPeriod"/>
            </a:pPr>
            <a:r>
              <a:rPr lang="en-US" dirty="0"/>
              <a:t>Immersive Sound</a:t>
            </a:r>
          </a:p>
          <a:p>
            <a:pPr marL="685800" lvl="1" indent="-228600">
              <a:buAutoNum type="arabicPeriod"/>
            </a:pPr>
            <a:r>
              <a:rPr lang="en-US" dirty="0"/>
              <a:t>Triple Level Spatial Sound</a:t>
            </a:r>
          </a:p>
          <a:p>
            <a:pPr marL="1143000" lvl="2" indent="-228600">
              <a:buAutoNum type="arabicPeriod"/>
            </a:pPr>
            <a:r>
              <a:rPr lang="en-US" dirty="0"/>
              <a:t>Our Atmos Sound Bar models utilize the front firing channels create an immersive 2D audio layer and the </a:t>
            </a:r>
            <a:r>
              <a:rPr lang="en-US" dirty="0" err="1"/>
              <a:t>upfiring</a:t>
            </a:r>
            <a:r>
              <a:rPr lang="en-US" dirty="0"/>
              <a:t> channels add height to the immersion.  There may be an audio gap separating these two sound fields, though.  Triple Level Spatial Sound bridges the audio gap between these two sound fields for a fuller more robust sound field.</a:t>
            </a:r>
          </a:p>
          <a:p>
            <a:pPr marL="685800" lvl="1" indent="-228600">
              <a:buAutoNum type="arabicPeriod"/>
            </a:pPr>
            <a:r>
              <a:rPr lang="en-US" dirty="0"/>
              <a:t>Smart Up-Mixer</a:t>
            </a:r>
          </a:p>
          <a:p>
            <a:pPr marL="1143000" lvl="2" indent="-228600">
              <a:buAutoNum type="arabicPeriod"/>
            </a:pPr>
            <a:r>
              <a:rPr lang="en-US" dirty="0"/>
              <a:t>Upconverts as low as 2 channel audio to match the sound configuration of the LG Soundbar that you are connected to.  For example, the S95QR is 9.1.5 -&gt; So the Smart Up-mix feature would be able to upconvert audio passed through into the S95QR into 9.1.5.</a:t>
            </a:r>
          </a:p>
          <a:p>
            <a:pPr marL="685800" lvl="1" indent="-228600">
              <a:buAutoNum type="arabicPeriod"/>
            </a:pPr>
            <a:r>
              <a:rPr lang="en-US" dirty="0"/>
              <a:t>AI Room Calibration Pro</a:t>
            </a:r>
          </a:p>
          <a:p>
            <a:pPr marL="1143000" lvl="2" indent="-228600">
              <a:buAutoNum type="arabicPeriod"/>
            </a:pPr>
            <a:r>
              <a:rPr lang="en-US" dirty="0"/>
              <a:t>LG Soundbars will match the sound for your space.  Whether your space has higher ceiling, deeper seating area or multiple tables and couches, our AI Room calibration will optimize the sound output for your unique listening environment.</a:t>
            </a:r>
          </a:p>
          <a:p>
            <a:pPr marL="1143000" lvl="2" indent="-228600">
              <a:buAutoNum type="arabicPeriod"/>
            </a:pPr>
            <a:endParaRPr lang="en-US" dirty="0"/>
          </a:p>
          <a:p>
            <a:pPr marL="685800" lvl="1" indent="-228600">
              <a:buAutoNum type="arabicPeriod"/>
            </a:pPr>
            <a:r>
              <a:rPr lang="en-US" dirty="0"/>
              <a:t>Clear Voice Plus</a:t>
            </a:r>
          </a:p>
          <a:p>
            <a:pPr marL="1143000" lvl="2" indent="-228600">
              <a:buAutoNum type="arabicPeriod"/>
            </a:pPr>
            <a:r>
              <a:rPr lang="en-US" dirty="0"/>
              <a:t>Select this option to amplify speaking, dialogue </a:t>
            </a:r>
            <a:r>
              <a:rPr lang="en-US" dirty="0" err="1"/>
              <a:t>etc</a:t>
            </a:r>
            <a:endParaRPr lang="en-US" dirty="0"/>
          </a:p>
          <a:p>
            <a:pPr marL="1143000" lvl="2" indent="-228600">
              <a:buAutoNum type="arabicPeriod"/>
            </a:pPr>
            <a:endParaRPr lang="en-US" dirty="0"/>
          </a:p>
          <a:p>
            <a:pPr marL="1143000" lvl="2" indent="-228600">
              <a:buAutoNum type="arabicPeriod"/>
            </a:pPr>
            <a:endParaRPr lang="en-US" dirty="0"/>
          </a:p>
          <a:p>
            <a:pPr marL="228600" lvl="0" indent="-228600">
              <a:buAutoNum type="arabicPeriod"/>
            </a:pPr>
            <a:r>
              <a:rPr lang="en-US" dirty="0"/>
              <a:t>Lifestyle</a:t>
            </a:r>
          </a:p>
          <a:p>
            <a:pPr marL="685800" lvl="1" indent="-228600">
              <a:buAutoNum type="arabicPeriod"/>
            </a:pPr>
            <a:r>
              <a:rPr lang="en-US" dirty="0"/>
              <a:t>Tidal Connect now added for 2023</a:t>
            </a:r>
          </a:p>
          <a:p>
            <a:pPr marL="1143000" lvl="2" indent="-228600">
              <a:buAutoNum type="arabicPeriod"/>
            </a:pPr>
            <a:r>
              <a:rPr lang="en-US" dirty="0"/>
              <a:t>Hi Fidelity music streaming utilizing MQA technology – streamed wirelessly (via a compatible mobile device on the Tidal Application) to your compatible LG Soundbar.  Audiophiles will love this new feature which brings the best music formats to the high performing LG Soundbar.</a:t>
            </a:r>
          </a:p>
          <a:p>
            <a:pPr marL="685800" lvl="1" indent="-228600">
              <a:buAutoNum type="arabicPeriod"/>
            </a:pPr>
            <a:r>
              <a:rPr lang="en-US" dirty="0"/>
              <a:t>HDMI 2.1</a:t>
            </a:r>
          </a:p>
          <a:p>
            <a:pPr marL="1143000" lvl="2" indent="-228600">
              <a:buAutoNum type="arabicPeriod"/>
            </a:pPr>
            <a:r>
              <a:rPr lang="en-US" dirty="0"/>
              <a:t>Save TV ports by plugging your console directly into your compatible LG Soundbar.  Maintain your optimized gaming experience by passing VRR, ALLM and (new for 2023) 120Hz  , via HDMI, through your LG Soundbar.</a:t>
            </a:r>
          </a:p>
          <a:p>
            <a:pPr marL="685800" lvl="1" indent="-228600">
              <a:buAutoNum type="arabicPeriod"/>
            </a:pPr>
            <a:r>
              <a:rPr lang="en-US" dirty="0"/>
              <a:t>Cinematic Home Theatre</a:t>
            </a:r>
          </a:p>
          <a:p>
            <a:pPr marL="1143000" lvl="2" indent="-228600">
              <a:buAutoNum type="arabicPeriod"/>
            </a:pPr>
            <a:r>
              <a:rPr lang="en-US" dirty="0"/>
              <a:t>Immersive cinematic audio as the people at IMAX intended</a:t>
            </a:r>
          </a:p>
          <a:p>
            <a:pPr lvl="3" latinLnBrk="0"/>
            <a:r>
              <a:rPr lang="en-US" altLang="ko-KR" dirty="0">
                <a:ln>
                  <a:solidFill>
                    <a:schemeClr val="bg1">
                      <a:alpha val="0"/>
                    </a:schemeClr>
                  </a:solidFill>
                </a:ln>
                <a:latin typeface="LG Smart_H2.0 SB" panose="020B0600000101010101" pitchFamily="34" charset="-127"/>
                <a:ea typeface="LG Smart_H2.0 SB" panose="020B0600000101010101" pitchFamily="34" charset="-127"/>
              </a:rPr>
              <a:t>With a premium 2023 LG TV and an IMAX Enhanced Audio LG Sound Bar you can now hear and see Disney+ IMAX Enhanced media</a:t>
            </a:r>
          </a:p>
          <a:p>
            <a:pPr marL="1600200" lvl="3" indent="-228600">
              <a:buAutoNum type="arabicPeriod"/>
            </a:pPr>
            <a:endParaRPr lang="en-US" dirty="0"/>
          </a:p>
          <a:p>
            <a:pPr marL="1143000" lvl="2" indent="-228600">
              <a:buAutoNum type="arabicPeriod"/>
            </a:pPr>
            <a:endParaRPr lang="en-US" dirty="0"/>
          </a:p>
          <a:p>
            <a:pPr marL="1143000" lvl="2" indent="-228600">
              <a:buAutoNum type="arabicPeriod"/>
            </a:pPr>
            <a:endParaRPr lang="en-US" dirty="0"/>
          </a:p>
          <a:p>
            <a:pPr marL="1143000" lvl="2" indent="-228600">
              <a:buAutoNum type="arabicPeriod"/>
            </a:pPr>
            <a:endParaRPr lang="en-US" dirty="0"/>
          </a:p>
          <a:p>
            <a:pPr marL="1143000" lvl="2" indent="-228600">
              <a:buAutoNum type="arabicPeriod"/>
            </a:pPr>
            <a:endParaRPr lang="en-US" dirty="0"/>
          </a:p>
          <a:p>
            <a:pPr marL="1143000" lvl="2" indent="-228600">
              <a:buAutoNum type="arabicPeriod"/>
            </a:pPr>
            <a:endParaRPr lang="en-US" dirty="0"/>
          </a:p>
        </p:txBody>
      </p:sp>
      <p:sp>
        <p:nvSpPr>
          <p:cNvPr id="4" name="Slide Number Placeholder 3"/>
          <p:cNvSpPr>
            <a:spLocks noGrp="1"/>
          </p:cNvSpPr>
          <p:nvPr>
            <p:ph type="sldNum" sz="quarter" idx="5"/>
          </p:nvPr>
        </p:nvSpPr>
        <p:spPr/>
        <p:txBody>
          <a:bodyPr/>
          <a:lstStyle/>
          <a:p>
            <a:fld id="{77371FF9-879F-4F03-9079-0E9BFB470E12}" type="slidenum">
              <a:rPr lang="ko-KR" altLang="en-US" smtClean="0"/>
              <a:t>4</a:t>
            </a:fld>
            <a:endParaRPr lang="ko-KR" altLang="en-US"/>
          </a:p>
        </p:txBody>
      </p:sp>
    </p:spTree>
    <p:extLst>
      <p:ext uri="{BB962C8B-B14F-4D97-AF65-F5344CB8AC3E}">
        <p14:creationId xmlns:p14="http://schemas.microsoft.com/office/powerpoint/2010/main" val="2131403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The WOW bracket comes in the box with the SC9S Soundbar.  This bracket can be used to mount to any C series OLED evo TV – in both Wall Mounted TV applications or Table Top applications.</a:t>
            </a:r>
          </a:p>
          <a:p>
            <a:endParaRPr lang="en-US" altLang="ko-KR" dirty="0"/>
          </a:p>
          <a:p>
            <a:r>
              <a:rPr lang="en-US" altLang="ko-KR" b="1" dirty="0"/>
              <a:t>Benefit (Table Top)</a:t>
            </a:r>
            <a:r>
              <a:rPr lang="en-US" altLang="ko-KR" b="0" dirty="0"/>
              <a:t> – Save space on your table by turning the soundbar into the base for the TV.</a:t>
            </a:r>
          </a:p>
          <a:p>
            <a:r>
              <a:rPr lang="en-US" altLang="ko-KR" b="1" dirty="0"/>
              <a:t>Benefit</a:t>
            </a:r>
            <a:r>
              <a:rPr lang="en-US" altLang="ko-KR" b="0" dirty="0"/>
              <a:t> </a:t>
            </a:r>
            <a:r>
              <a:rPr lang="en-US" altLang="ko-KR" b="1" dirty="0"/>
              <a:t>(Wall mounted)</a:t>
            </a:r>
            <a:r>
              <a:rPr lang="en-US" altLang="ko-KR" b="0" dirty="0"/>
              <a:t> – No need to drill additional holes into the wall to get your soundbar mounted to the wall.</a:t>
            </a:r>
          </a:p>
          <a:p>
            <a:r>
              <a:rPr lang="en-US" altLang="ko-KR" b="1" dirty="0"/>
              <a:t>Benefit </a:t>
            </a:r>
            <a:r>
              <a:rPr lang="en-US" altLang="ko-KR" b="0" dirty="0"/>
              <a:t>– When attached to the TV, it is positioned perfectly where it needs to be to give you the best Picture + Audio experience.</a:t>
            </a:r>
            <a:endParaRPr lang="en-US" altLang="ko-KR" b="1" dirty="0"/>
          </a:p>
        </p:txBody>
      </p:sp>
      <p:sp>
        <p:nvSpPr>
          <p:cNvPr id="4" name="슬라이드 번호 개체 틀 3"/>
          <p:cNvSpPr>
            <a:spLocks noGrp="1"/>
          </p:cNvSpPr>
          <p:nvPr>
            <p:ph type="sldNum" sz="quarter" idx="10"/>
          </p:nvPr>
        </p:nvSpPr>
        <p:spPr/>
        <p:txBody>
          <a:bodyPr/>
          <a:lstStyle/>
          <a:p>
            <a:fld id="{77371FF9-879F-4F03-9079-0E9BFB470E12}" type="slidenum">
              <a:rPr lang="ko-KR" altLang="en-US" smtClean="0"/>
              <a:t>5</a:t>
            </a:fld>
            <a:endParaRPr lang="ko-KR" altLang="en-US"/>
          </a:p>
        </p:txBody>
      </p:sp>
    </p:spTree>
    <p:extLst>
      <p:ext uri="{BB962C8B-B14F-4D97-AF65-F5344CB8AC3E}">
        <p14:creationId xmlns:p14="http://schemas.microsoft.com/office/powerpoint/2010/main" val="33781854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you connect a compatible WOW Orchestra LG Soundbar with a WOW Orchestra compatible TV the TV speakers can be used simultaneously with the Soundbar channels.  This adds new immersion to your audio experience.  It will provide a fuller, richer audio experience and more immersive than ever.</a:t>
            </a:r>
          </a:p>
          <a:p>
            <a:endParaRPr lang="en-US" dirty="0"/>
          </a:p>
          <a:p>
            <a:r>
              <a:rPr lang="en-US" dirty="0"/>
              <a:t>Compatible WOW Orchestra Soundbar models : </a:t>
            </a:r>
            <a:r>
              <a:rPr lang="en-US" sz="1200" b="1" dirty="0">
                <a:solidFill>
                  <a:schemeClr val="bg1">
                    <a:lumMod val="50000"/>
                  </a:schemeClr>
                </a:solidFill>
                <a:latin typeface="Arial" panose="020B0604020202020204" pitchFamily="34" charset="0"/>
                <a:ea typeface="LG스마트체 Regular" panose="020B0600000101010101" pitchFamily="50" charset="-127"/>
                <a:cs typeface="Arial" panose="020B0604020202020204" pitchFamily="34" charset="0"/>
              </a:rPr>
              <a:t>S95QR / S80QR / S80QY / S75Q / SC9S / SE6S </a:t>
            </a:r>
          </a:p>
          <a:p>
            <a:r>
              <a:rPr lang="en-US" sz="1200" b="0" dirty="0">
                <a:solidFill>
                  <a:schemeClr val="bg1">
                    <a:lumMod val="50000"/>
                  </a:schemeClr>
                </a:solidFill>
                <a:latin typeface="Arial" panose="020B0604020202020204" pitchFamily="34" charset="0"/>
                <a:ea typeface="LG스마트체 Regular" panose="020B0600000101010101" pitchFamily="50" charset="-127"/>
                <a:cs typeface="Arial" panose="020B0604020202020204" pitchFamily="34" charset="0"/>
              </a:rPr>
              <a:t>Compatible WOW Orchestra TV Models </a:t>
            </a:r>
            <a:r>
              <a:rPr lang="en-US" altLang="ko-KR" sz="1200" dirty="0">
                <a:latin typeface="Arial" panose="020B0604020202020204" pitchFamily="34" charset="0"/>
                <a:ea typeface="LG스마트체 Regular" panose="020B0600000101010101" pitchFamily="50" charset="-127"/>
                <a:cs typeface="Arial" panose="020B0604020202020204" pitchFamily="34" charset="0"/>
              </a:rPr>
              <a:t>: </a:t>
            </a:r>
            <a:r>
              <a:rPr lang="en-US" altLang="ko-KR" sz="1200" b="1" dirty="0">
                <a:latin typeface="Arial" panose="020B0604020202020204" pitchFamily="34" charset="0"/>
                <a:ea typeface="LG스마트체 Regular" panose="020B0600000101010101" pitchFamily="50" charset="-127"/>
                <a:cs typeface="Arial" panose="020B0604020202020204" pitchFamily="34" charset="0"/>
              </a:rPr>
              <a:t>OLED Z3/M3/G3/C3, LX3, LX1 (To start the year) / OLED C2, QNED85/80/75, NANO75 (2023 2H Firmware update) </a:t>
            </a:r>
          </a:p>
          <a:p>
            <a:endParaRPr lang="en-US" sz="1200" b="1" dirty="0">
              <a:latin typeface="Arial" panose="020B0604020202020204" pitchFamily="34" charset="0"/>
              <a:ea typeface="LG스마트체 Regular" panose="020B0600000101010101" pitchFamily="50" charset="-127"/>
              <a:cs typeface="Arial" panose="020B0604020202020204" pitchFamily="34" charset="0"/>
            </a:endParaRPr>
          </a:p>
          <a:p>
            <a:r>
              <a:rPr lang="en-US" sz="1200" b="0" dirty="0">
                <a:latin typeface="Arial" panose="020B0604020202020204" pitchFamily="34" charset="0"/>
                <a:ea typeface="LG스마트체 Regular" panose="020B0600000101010101" pitchFamily="50" charset="-127"/>
                <a:cs typeface="Arial" panose="020B0604020202020204" pitchFamily="34" charset="0"/>
              </a:rPr>
              <a:t>* In order to utilize WOW Orchestra you must connect the LG Soundbar to the LG TV via HDMI Cable using </a:t>
            </a:r>
            <a:r>
              <a:rPr lang="en-US" sz="1200" b="0" dirty="0" err="1">
                <a:latin typeface="Arial" panose="020B0604020202020204" pitchFamily="34" charset="0"/>
                <a:ea typeface="LG스마트체 Regular" panose="020B0600000101010101" pitchFamily="50" charset="-127"/>
                <a:cs typeface="Arial" panose="020B0604020202020204" pitchFamily="34" charset="0"/>
              </a:rPr>
              <a:t>eARC</a:t>
            </a:r>
            <a:endParaRPr lang="en-US" b="0" dirty="0"/>
          </a:p>
        </p:txBody>
      </p:sp>
      <p:sp>
        <p:nvSpPr>
          <p:cNvPr id="4" name="Slide Number Placeholder 3"/>
          <p:cNvSpPr>
            <a:spLocks noGrp="1"/>
          </p:cNvSpPr>
          <p:nvPr>
            <p:ph type="sldNum" sz="quarter" idx="5"/>
          </p:nvPr>
        </p:nvSpPr>
        <p:spPr/>
        <p:txBody>
          <a:bodyPr/>
          <a:lstStyle/>
          <a:p>
            <a:fld id="{77371FF9-879F-4F03-9079-0E9BFB470E12}" type="slidenum">
              <a:rPr lang="ko-KR" altLang="en-US" smtClean="0"/>
              <a:t>6</a:t>
            </a:fld>
            <a:endParaRPr lang="ko-KR" altLang="en-US"/>
          </a:p>
        </p:txBody>
      </p:sp>
    </p:spTree>
    <p:extLst>
      <p:ext uri="{BB962C8B-B14F-4D97-AF65-F5344CB8AC3E}">
        <p14:creationId xmlns:p14="http://schemas.microsoft.com/office/powerpoint/2010/main" val="41722407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WOW interface adds more control elements to the TV user interface.  This makes it more seamless to interact between the LG TV and the LG Soundbar.  Just use the LG Magic remote and now you can control the preset audio settings.  More informative menu screens, like the volume UI for example, give you more detailed information over your Soundbar</a:t>
            </a:r>
          </a:p>
        </p:txBody>
      </p:sp>
      <p:sp>
        <p:nvSpPr>
          <p:cNvPr id="4" name="Slide Number Placeholder 3"/>
          <p:cNvSpPr>
            <a:spLocks noGrp="1"/>
          </p:cNvSpPr>
          <p:nvPr>
            <p:ph type="sldNum" sz="quarter" idx="5"/>
          </p:nvPr>
        </p:nvSpPr>
        <p:spPr/>
        <p:txBody>
          <a:bodyPr/>
          <a:lstStyle/>
          <a:p>
            <a:fld id="{77371FF9-879F-4F03-9079-0E9BFB470E12}" type="slidenum">
              <a:rPr lang="ko-KR" altLang="en-US" smtClean="0"/>
              <a:t>8</a:t>
            </a:fld>
            <a:endParaRPr lang="ko-KR" altLang="en-US"/>
          </a:p>
        </p:txBody>
      </p:sp>
    </p:spTree>
    <p:extLst>
      <p:ext uri="{BB962C8B-B14F-4D97-AF65-F5344CB8AC3E}">
        <p14:creationId xmlns:p14="http://schemas.microsoft.com/office/powerpoint/2010/main" val="23936734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371FF9-879F-4F03-9079-0E9BFB470E12}" type="slidenum">
              <a:rPr lang="ko-KR" altLang="en-US" smtClean="0"/>
              <a:t>9</a:t>
            </a:fld>
            <a:endParaRPr lang="ko-KR" altLang="en-US"/>
          </a:p>
        </p:txBody>
      </p:sp>
    </p:spTree>
    <p:extLst>
      <p:ext uri="{BB962C8B-B14F-4D97-AF65-F5344CB8AC3E}">
        <p14:creationId xmlns:p14="http://schemas.microsoft.com/office/powerpoint/2010/main" val="28844192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en-US" altLang="ko-KR" dirty="0"/>
          </a:p>
        </p:txBody>
      </p:sp>
      <p:sp>
        <p:nvSpPr>
          <p:cNvPr id="4" name="슬라이드 번호 개체 틀 3"/>
          <p:cNvSpPr>
            <a:spLocks noGrp="1"/>
          </p:cNvSpPr>
          <p:nvPr>
            <p:ph type="sldNum" sz="quarter" idx="10"/>
          </p:nvPr>
        </p:nvSpPr>
        <p:spPr/>
        <p:txBody>
          <a:bodyPr/>
          <a:lstStyle/>
          <a:p>
            <a:fld id="{77371FF9-879F-4F03-9079-0E9BFB470E12}" type="slidenum">
              <a:rPr lang="ko-KR" altLang="en-US" smtClean="0"/>
              <a:t>11</a:t>
            </a:fld>
            <a:endParaRPr lang="ko-KR" altLang="en-US"/>
          </a:p>
        </p:txBody>
      </p:sp>
    </p:spTree>
    <p:extLst>
      <p:ext uri="{BB962C8B-B14F-4D97-AF65-F5344CB8AC3E}">
        <p14:creationId xmlns:p14="http://schemas.microsoft.com/office/powerpoint/2010/main" val="15761376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Increase spatial resolution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1" hangingPunct="1">
              <a:lnSpc>
                <a:spcPct val="100000"/>
              </a:lnSpc>
              <a:spcBef>
                <a:spcPts val="0"/>
              </a:spcBef>
              <a:spcAft>
                <a:spcPts val="0"/>
              </a:spcAft>
              <a:buClrTx/>
              <a:buSzTx/>
              <a:buFontTx/>
              <a:buNone/>
              <a:tabLst/>
              <a:defRPr/>
            </a:pPr>
            <a:fld id="{9A4FE122-0C50-4224-853B-4BF40E79DE10}" type="slidenum">
              <a:rPr kumimoji="0" lang="ko-KR" altLang="en-US" sz="1200" b="0" i="0" u="none" strike="noStrike" kern="1200" cap="none" spc="0" normalizeH="0" baseline="0" noProof="0" smtClean="0">
                <a:ln>
                  <a:noFill/>
                </a:ln>
                <a:solidFill>
                  <a:prstClr val="black"/>
                </a:solidFill>
                <a:effectLst/>
                <a:uLnTx/>
                <a:uFillTx/>
                <a:latin typeface="맑은 고딕" panose="020F0502020204030204"/>
                <a:ea typeface="맑은 고딕" panose="020B0503020000020004" pitchFamily="34" charset="-127"/>
                <a:cs typeface="+mn-cs"/>
              </a:rPr>
              <a:pPr marL="0" marR="0" lvl="0" indent="0" algn="r" defTabSz="914400" rtl="0" eaLnBrk="1" fontAlgn="auto" latinLnBrk="1" hangingPunct="1">
                <a:lnSpc>
                  <a:spcPct val="100000"/>
                </a:lnSpc>
                <a:spcBef>
                  <a:spcPts val="0"/>
                </a:spcBef>
                <a:spcAft>
                  <a:spcPts val="0"/>
                </a:spcAft>
                <a:buClrTx/>
                <a:buSzTx/>
                <a:buFontTx/>
                <a:buNone/>
                <a:tabLst/>
                <a:defRPr/>
              </a:pPr>
              <a:t>12</a:t>
            </a:fld>
            <a:endParaRPr kumimoji="0" lang="ko-KR" altLang="en-US" sz="1200" b="0" i="0" u="none" strike="noStrike" kern="1200" cap="none" spc="0" normalizeH="0" baseline="0" noProof="0">
              <a:ln>
                <a:noFill/>
              </a:ln>
              <a:solidFill>
                <a:prstClr val="black"/>
              </a:solidFill>
              <a:effectLst/>
              <a:uLnTx/>
              <a:uFillTx/>
              <a:latin typeface="맑은 고딕" panose="020F0502020204030204"/>
              <a:ea typeface="맑은 고딕" panose="020B0503020000020004" pitchFamily="34" charset="-127"/>
              <a:cs typeface="+mn-cs"/>
            </a:endParaRPr>
          </a:p>
        </p:txBody>
      </p:sp>
    </p:spTree>
    <p:extLst>
      <p:ext uri="{BB962C8B-B14F-4D97-AF65-F5344CB8AC3E}">
        <p14:creationId xmlns:p14="http://schemas.microsoft.com/office/powerpoint/2010/main" val="26853017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1524000" y="1122363"/>
            <a:ext cx="9144000" cy="2387600"/>
          </a:xfrm>
        </p:spPr>
        <p:txBody>
          <a:bodyPr anchor="b"/>
          <a:lstStyle>
            <a:lvl1pPr algn="ctr">
              <a:defRPr sz="6000"/>
            </a:lvl1pPr>
          </a:lstStyle>
          <a:p>
            <a:r>
              <a:rPr lang="ko-KR" altLang="en-US"/>
              <a:t>마스터 제목 스타일 편집</a:t>
            </a:r>
          </a:p>
        </p:txBody>
      </p:sp>
      <p:sp>
        <p:nvSpPr>
          <p:cNvPr id="3" name="부제목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ko-KR" altLang="en-US"/>
              <a:t>마스터 부제목 스타일 편집</a:t>
            </a:r>
          </a:p>
        </p:txBody>
      </p:sp>
      <p:sp>
        <p:nvSpPr>
          <p:cNvPr id="4" name="날짜 개체 틀 3"/>
          <p:cNvSpPr>
            <a:spLocks noGrp="1"/>
          </p:cNvSpPr>
          <p:nvPr>
            <p:ph type="dt" sz="half" idx="10"/>
          </p:nvPr>
        </p:nvSpPr>
        <p:spPr/>
        <p:txBody>
          <a:bodyPr/>
          <a:lstStyle/>
          <a:p>
            <a:fld id="{06F42B6C-82FA-41FD-A8DE-45F71E473EBD}" type="datetimeFigureOut">
              <a:rPr lang="ko-KR" altLang="en-US" smtClean="0"/>
              <a:t>2023-04-28</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F9E5E941-BC6D-4121-A6FC-68F43466CE1C}" type="slidenum">
              <a:rPr lang="ko-KR" altLang="en-US" smtClean="0"/>
              <a:t>‹#›</a:t>
            </a:fld>
            <a:endParaRPr lang="ko-KR" altLang="en-US"/>
          </a:p>
        </p:txBody>
      </p:sp>
    </p:spTree>
    <p:extLst>
      <p:ext uri="{BB962C8B-B14F-4D97-AF65-F5344CB8AC3E}">
        <p14:creationId xmlns:p14="http://schemas.microsoft.com/office/powerpoint/2010/main" val="11734245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a:t>마스터 제목 스타일 편집</a:t>
            </a:r>
          </a:p>
        </p:txBody>
      </p:sp>
      <p:sp>
        <p:nvSpPr>
          <p:cNvPr id="3" name="세로 텍스트 개체 틀 2"/>
          <p:cNvSpPr>
            <a:spLocks noGrp="1"/>
          </p:cNvSpPr>
          <p:nvPr>
            <p:ph type="body" orient="vert" idx="1"/>
          </p:nvPr>
        </p:nvSpPr>
        <p:spPr/>
        <p:txBody>
          <a:bodyPr vert="eaVert"/>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날짜 개체 틀 3"/>
          <p:cNvSpPr>
            <a:spLocks noGrp="1"/>
          </p:cNvSpPr>
          <p:nvPr>
            <p:ph type="dt" sz="half" idx="10"/>
          </p:nvPr>
        </p:nvSpPr>
        <p:spPr/>
        <p:txBody>
          <a:bodyPr/>
          <a:lstStyle/>
          <a:p>
            <a:fld id="{06F42B6C-82FA-41FD-A8DE-45F71E473EBD}" type="datetimeFigureOut">
              <a:rPr lang="ko-KR" altLang="en-US" smtClean="0"/>
              <a:t>2023-04-28</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F9E5E941-BC6D-4121-A6FC-68F43466CE1C}" type="slidenum">
              <a:rPr lang="ko-KR" altLang="en-US" smtClean="0"/>
              <a:t>‹#›</a:t>
            </a:fld>
            <a:endParaRPr lang="ko-KR" altLang="en-US"/>
          </a:p>
        </p:txBody>
      </p:sp>
    </p:spTree>
    <p:extLst>
      <p:ext uri="{BB962C8B-B14F-4D97-AF65-F5344CB8AC3E}">
        <p14:creationId xmlns:p14="http://schemas.microsoft.com/office/powerpoint/2010/main" val="26238907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세로 제목 1"/>
          <p:cNvSpPr>
            <a:spLocks noGrp="1"/>
          </p:cNvSpPr>
          <p:nvPr>
            <p:ph type="title" orient="vert"/>
          </p:nvPr>
        </p:nvSpPr>
        <p:spPr>
          <a:xfrm>
            <a:off x="8724900" y="365125"/>
            <a:ext cx="2628900" cy="5811838"/>
          </a:xfrm>
        </p:spPr>
        <p:txBody>
          <a:bodyPr vert="eaVert"/>
          <a:lstStyle/>
          <a:p>
            <a:r>
              <a:rPr lang="ko-KR" altLang="en-US"/>
              <a:t>마스터 제목 스타일 편집</a:t>
            </a:r>
          </a:p>
        </p:txBody>
      </p:sp>
      <p:sp>
        <p:nvSpPr>
          <p:cNvPr id="3" name="세로 텍스트 개체 틀 2"/>
          <p:cNvSpPr>
            <a:spLocks noGrp="1"/>
          </p:cNvSpPr>
          <p:nvPr>
            <p:ph type="body" orient="vert" idx="1"/>
          </p:nvPr>
        </p:nvSpPr>
        <p:spPr>
          <a:xfrm>
            <a:off x="838200" y="365125"/>
            <a:ext cx="7734300" cy="5811838"/>
          </a:xfrm>
        </p:spPr>
        <p:txBody>
          <a:bodyPr vert="eaVert"/>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날짜 개체 틀 3"/>
          <p:cNvSpPr>
            <a:spLocks noGrp="1"/>
          </p:cNvSpPr>
          <p:nvPr>
            <p:ph type="dt" sz="half" idx="10"/>
          </p:nvPr>
        </p:nvSpPr>
        <p:spPr/>
        <p:txBody>
          <a:bodyPr/>
          <a:lstStyle/>
          <a:p>
            <a:fld id="{06F42B6C-82FA-41FD-A8DE-45F71E473EBD}" type="datetimeFigureOut">
              <a:rPr lang="ko-KR" altLang="en-US" smtClean="0"/>
              <a:t>2023-04-28</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F9E5E941-BC6D-4121-A6FC-68F43466CE1C}" type="slidenum">
              <a:rPr lang="ko-KR" altLang="en-US" smtClean="0"/>
              <a:t>‹#›</a:t>
            </a:fld>
            <a:endParaRPr lang="ko-KR" altLang="en-US"/>
          </a:p>
        </p:txBody>
      </p:sp>
    </p:spTree>
    <p:extLst>
      <p:ext uri="{BB962C8B-B14F-4D97-AF65-F5344CB8AC3E}">
        <p14:creationId xmlns:p14="http://schemas.microsoft.com/office/powerpoint/2010/main" val="9295073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white single page">
    <p:spTree>
      <p:nvGrpSpPr>
        <p:cNvPr id="1" name=""/>
        <p:cNvGrpSpPr/>
        <p:nvPr/>
      </p:nvGrpSpPr>
      <p:grpSpPr>
        <a:xfrm>
          <a:off x="0" y="0"/>
          <a:ext cx="0" cy="0"/>
          <a:chOff x="0" y="0"/>
          <a:chExt cx="0" cy="0"/>
        </a:xfrm>
      </p:grpSpPr>
      <p:pic>
        <p:nvPicPr>
          <p:cNvPr id="3" name="Picture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
            <a:ext cx="12192000" cy="5572125"/>
          </a:xfrm>
          <a:prstGeom prst="rect">
            <a:avLst/>
          </a:prstGeom>
        </p:spPr>
      </p:pic>
      <p:pic>
        <p:nvPicPr>
          <p:cNvPr id="4" name="그림 3"/>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5" name="그림 4"/>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7239005" y="0"/>
            <a:ext cx="4953000" cy="6858000"/>
          </a:xfrm>
          <a:prstGeom prst="rect">
            <a:avLst/>
          </a:prstGeom>
        </p:spPr>
      </p:pic>
    </p:spTree>
    <p:extLst>
      <p:ext uri="{BB962C8B-B14F-4D97-AF65-F5344CB8AC3E}">
        <p14:creationId xmlns:p14="http://schemas.microsoft.com/office/powerpoint/2010/main" val="2112224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제목 슬라이드">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676102"/>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제목 슬라이드">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7286110"/>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빈 화면">
    <p:spTree>
      <p:nvGrpSpPr>
        <p:cNvPr id="1" name=""/>
        <p:cNvGrpSpPr/>
        <p:nvPr/>
      </p:nvGrpSpPr>
      <p:grpSpPr>
        <a:xfrm>
          <a:off x="0" y="0"/>
          <a:ext cx="0" cy="0"/>
          <a:chOff x="0" y="0"/>
          <a:chExt cx="0" cy="0"/>
        </a:xfrm>
      </p:grpSpPr>
      <p:sp>
        <p:nvSpPr>
          <p:cNvPr id="2" name="날짜 개체 틀 1"/>
          <p:cNvSpPr>
            <a:spLocks noGrp="1"/>
          </p:cNvSpPr>
          <p:nvPr>
            <p:ph type="dt" sz="half" idx="10"/>
          </p:nvPr>
        </p:nvSpPr>
        <p:spPr>
          <a:xfrm>
            <a:off x="838200" y="6356350"/>
            <a:ext cx="2743200" cy="365125"/>
          </a:xfrm>
          <a:prstGeom prst="rect">
            <a:avLst/>
          </a:prstGeom>
        </p:spPr>
        <p:txBody>
          <a:bodyPr/>
          <a:lstStyle/>
          <a:p>
            <a:fld id="{BB751052-23EA-4336-A975-5AE2C08099DD}" type="datetimeFigureOut">
              <a:rPr lang="ko-KR" altLang="en-US" smtClean="0"/>
              <a:t>2023-04-28</a:t>
            </a:fld>
            <a:endParaRPr lang="ko-KR" altLang="en-US"/>
          </a:p>
        </p:txBody>
      </p:sp>
      <p:sp>
        <p:nvSpPr>
          <p:cNvPr id="3" name="바닥글 개체 틀 2"/>
          <p:cNvSpPr>
            <a:spLocks noGrp="1"/>
          </p:cNvSpPr>
          <p:nvPr>
            <p:ph type="ftr" sz="quarter" idx="11"/>
          </p:nvPr>
        </p:nvSpPr>
        <p:spPr>
          <a:xfrm>
            <a:off x="4038600" y="6356350"/>
            <a:ext cx="4114800" cy="365125"/>
          </a:xfrm>
          <a:prstGeom prst="rect">
            <a:avLst/>
          </a:prstGeom>
        </p:spPr>
        <p:txBody>
          <a:bodyPr/>
          <a:lstStyle/>
          <a:p>
            <a:endParaRPr lang="ko-KR" altLang="en-US"/>
          </a:p>
        </p:txBody>
      </p:sp>
      <p:sp>
        <p:nvSpPr>
          <p:cNvPr id="4" name="슬라이드 번호 개체 틀 3"/>
          <p:cNvSpPr>
            <a:spLocks noGrp="1"/>
          </p:cNvSpPr>
          <p:nvPr>
            <p:ph type="sldNum" sz="quarter" idx="12"/>
          </p:nvPr>
        </p:nvSpPr>
        <p:spPr>
          <a:xfrm>
            <a:off x="8610600" y="6356350"/>
            <a:ext cx="2743200" cy="365125"/>
          </a:xfrm>
          <a:prstGeom prst="rect">
            <a:avLst/>
          </a:prstGeom>
        </p:spPr>
        <p:txBody>
          <a:bodyPr/>
          <a:lstStyle/>
          <a:p>
            <a:fld id="{A7FFC929-E228-48CE-BB7C-F3F6B4EC9C28}" type="slidenum">
              <a:rPr lang="ko-KR" altLang="en-US" smtClean="0"/>
              <a:t>‹#›</a:t>
            </a:fld>
            <a:endParaRPr lang="ko-KR" altLang="en-US"/>
          </a:p>
        </p:txBody>
      </p:sp>
    </p:spTree>
    <p:extLst>
      <p:ext uri="{BB962C8B-B14F-4D97-AF65-F5344CB8AC3E}">
        <p14:creationId xmlns:p14="http://schemas.microsoft.com/office/powerpoint/2010/main" val="28338535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a:t>마스터 제목 스타일 편집</a:t>
            </a:r>
          </a:p>
        </p:txBody>
      </p:sp>
      <p:sp>
        <p:nvSpPr>
          <p:cNvPr id="3" name="내용 개체 틀 2"/>
          <p:cNvSpPr>
            <a:spLocks noGrp="1"/>
          </p:cNvSpPr>
          <p:nvPr>
            <p:ph idx="1"/>
          </p:nvPr>
        </p:nvSpPr>
        <p:spPr/>
        <p:txBody>
          <a:body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날짜 개체 틀 3"/>
          <p:cNvSpPr>
            <a:spLocks noGrp="1"/>
          </p:cNvSpPr>
          <p:nvPr>
            <p:ph type="dt" sz="half" idx="10"/>
          </p:nvPr>
        </p:nvSpPr>
        <p:spPr/>
        <p:txBody>
          <a:bodyPr/>
          <a:lstStyle/>
          <a:p>
            <a:fld id="{06F42B6C-82FA-41FD-A8DE-45F71E473EBD}" type="datetimeFigureOut">
              <a:rPr lang="ko-KR" altLang="en-US" smtClean="0"/>
              <a:t>2023-04-28</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F9E5E941-BC6D-4121-A6FC-68F43466CE1C}" type="slidenum">
              <a:rPr lang="ko-KR" altLang="en-US" smtClean="0"/>
              <a:t>‹#›</a:t>
            </a:fld>
            <a:endParaRPr lang="ko-KR" altLang="en-US"/>
          </a:p>
        </p:txBody>
      </p:sp>
    </p:spTree>
    <p:extLst>
      <p:ext uri="{BB962C8B-B14F-4D97-AF65-F5344CB8AC3E}">
        <p14:creationId xmlns:p14="http://schemas.microsoft.com/office/powerpoint/2010/main" val="8234527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831850" y="1709738"/>
            <a:ext cx="10515600" cy="2852737"/>
          </a:xfrm>
        </p:spPr>
        <p:txBody>
          <a:bodyPr anchor="b"/>
          <a:lstStyle>
            <a:lvl1pPr>
              <a:defRPr sz="6000"/>
            </a:lvl1pPr>
          </a:lstStyle>
          <a:p>
            <a:r>
              <a:rPr lang="ko-KR" altLang="en-US"/>
              <a:t>마스터 제목 스타일 편집</a:t>
            </a:r>
          </a:p>
        </p:txBody>
      </p:sp>
      <p:sp>
        <p:nvSpPr>
          <p:cNvPr id="3" name="텍스트 개체 틀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ko-KR" altLang="en-US"/>
              <a:t>마스터 텍스트 스타일을 편집합니다</a:t>
            </a:r>
          </a:p>
        </p:txBody>
      </p:sp>
      <p:sp>
        <p:nvSpPr>
          <p:cNvPr id="4" name="날짜 개체 틀 3"/>
          <p:cNvSpPr>
            <a:spLocks noGrp="1"/>
          </p:cNvSpPr>
          <p:nvPr>
            <p:ph type="dt" sz="half" idx="10"/>
          </p:nvPr>
        </p:nvSpPr>
        <p:spPr/>
        <p:txBody>
          <a:bodyPr/>
          <a:lstStyle/>
          <a:p>
            <a:fld id="{06F42B6C-82FA-41FD-A8DE-45F71E473EBD}" type="datetimeFigureOut">
              <a:rPr lang="ko-KR" altLang="en-US" smtClean="0"/>
              <a:t>2023-04-28</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F9E5E941-BC6D-4121-A6FC-68F43466CE1C}" type="slidenum">
              <a:rPr lang="ko-KR" altLang="en-US" smtClean="0"/>
              <a:t>‹#›</a:t>
            </a:fld>
            <a:endParaRPr lang="ko-KR" altLang="en-US"/>
          </a:p>
        </p:txBody>
      </p:sp>
    </p:spTree>
    <p:extLst>
      <p:ext uri="{BB962C8B-B14F-4D97-AF65-F5344CB8AC3E}">
        <p14:creationId xmlns:p14="http://schemas.microsoft.com/office/powerpoint/2010/main" val="17205823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a:t>마스터 제목 스타일 편집</a:t>
            </a:r>
          </a:p>
        </p:txBody>
      </p:sp>
      <p:sp>
        <p:nvSpPr>
          <p:cNvPr id="3" name="내용 개체 틀 2"/>
          <p:cNvSpPr>
            <a:spLocks noGrp="1"/>
          </p:cNvSpPr>
          <p:nvPr>
            <p:ph sz="half" idx="1"/>
          </p:nvPr>
        </p:nvSpPr>
        <p:spPr>
          <a:xfrm>
            <a:off x="838200" y="1825625"/>
            <a:ext cx="5181600" cy="4351338"/>
          </a:xfrm>
        </p:spPr>
        <p:txBody>
          <a:body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내용 개체 틀 3"/>
          <p:cNvSpPr>
            <a:spLocks noGrp="1"/>
          </p:cNvSpPr>
          <p:nvPr>
            <p:ph sz="half" idx="2"/>
          </p:nvPr>
        </p:nvSpPr>
        <p:spPr>
          <a:xfrm>
            <a:off x="6172200" y="1825625"/>
            <a:ext cx="5181600" cy="4351338"/>
          </a:xfrm>
        </p:spPr>
        <p:txBody>
          <a:body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날짜 개체 틀 4"/>
          <p:cNvSpPr>
            <a:spLocks noGrp="1"/>
          </p:cNvSpPr>
          <p:nvPr>
            <p:ph type="dt" sz="half" idx="10"/>
          </p:nvPr>
        </p:nvSpPr>
        <p:spPr/>
        <p:txBody>
          <a:bodyPr/>
          <a:lstStyle/>
          <a:p>
            <a:fld id="{06F42B6C-82FA-41FD-A8DE-45F71E473EBD}" type="datetimeFigureOut">
              <a:rPr lang="ko-KR" altLang="en-US" smtClean="0"/>
              <a:t>2023-04-28</a:t>
            </a:fld>
            <a:endParaRPr lang="ko-KR" altLang="en-US"/>
          </a:p>
        </p:txBody>
      </p:sp>
      <p:sp>
        <p:nvSpPr>
          <p:cNvPr id="6" name="바닥글 개체 틀 5"/>
          <p:cNvSpPr>
            <a:spLocks noGrp="1"/>
          </p:cNvSpPr>
          <p:nvPr>
            <p:ph type="ftr" sz="quarter" idx="11"/>
          </p:nvPr>
        </p:nvSpPr>
        <p:spPr/>
        <p:txBody>
          <a:bodyPr/>
          <a:lstStyle/>
          <a:p>
            <a:endParaRPr lang="ko-KR" altLang="en-US"/>
          </a:p>
        </p:txBody>
      </p:sp>
      <p:sp>
        <p:nvSpPr>
          <p:cNvPr id="7" name="슬라이드 번호 개체 틀 6"/>
          <p:cNvSpPr>
            <a:spLocks noGrp="1"/>
          </p:cNvSpPr>
          <p:nvPr>
            <p:ph type="sldNum" sz="quarter" idx="12"/>
          </p:nvPr>
        </p:nvSpPr>
        <p:spPr/>
        <p:txBody>
          <a:bodyPr/>
          <a:lstStyle/>
          <a:p>
            <a:fld id="{F9E5E941-BC6D-4121-A6FC-68F43466CE1C}" type="slidenum">
              <a:rPr lang="ko-KR" altLang="en-US" smtClean="0"/>
              <a:t>‹#›</a:t>
            </a:fld>
            <a:endParaRPr lang="ko-KR" altLang="en-US"/>
          </a:p>
        </p:txBody>
      </p:sp>
    </p:spTree>
    <p:extLst>
      <p:ext uri="{BB962C8B-B14F-4D97-AF65-F5344CB8AC3E}">
        <p14:creationId xmlns:p14="http://schemas.microsoft.com/office/powerpoint/2010/main" val="19162897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a:xfrm>
            <a:off x="839788" y="365125"/>
            <a:ext cx="10515600" cy="1325563"/>
          </a:xfrm>
        </p:spPr>
        <p:txBody>
          <a:bodyPr/>
          <a:lstStyle/>
          <a:p>
            <a:r>
              <a:rPr lang="ko-KR" altLang="en-US"/>
              <a:t>마스터 제목 스타일 편집</a:t>
            </a:r>
          </a:p>
        </p:txBody>
      </p:sp>
      <p:sp>
        <p:nvSpPr>
          <p:cNvPr id="3" name="텍스트 개체 틀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스타일을 편집합니다</a:t>
            </a:r>
          </a:p>
        </p:txBody>
      </p:sp>
      <p:sp>
        <p:nvSpPr>
          <p:cNvPr id="4" name="내용 개체 틀 3"/>
          <p:cNvSpPr>
            <a:spLocks noGrp="1"/>
          </p:cNvSpPr>
          <p:nvPr>
            <p:ph sz="half" idx="2"/>
          </p:nvPr>
        </p:nvSpPr>
        <p:spPr>
          <a:xfrm>
            <a:off x="839788" y="2505075"/>
            <a:ext cx="5157787" cy="3684588"/>
          </a:xfrm>
        </p:spPr>
        <p:txBody>
          <a:body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텍스트 개체 틀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스타일을 편집합니다</a:t>
            </a:r>
          </a:p>
        </p:txBody>
      </p:sp>
      <p:sp>
        <p:nvSpPr>
          <p:cNvPr id="6" name="내용 개체 틀 5"/>
          <p:cNvSpPr>
            <a:spLocks noGrp="1"/>
          </p:cNvSpPr>
          <p:nvPr>
            <p:ph sz="quarter" idx="4"/>
          </p:nvPr>
        </p:nvSpPr>
        <p:spPr>
          <a:xfrm>
            <a:off x="6172200" y="2505075"/>
            <a:ext cx="5183188" cy="3684588"/>
          </a:xfrm>
        </p:spPr>
        <p:txBody>
          <a:body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7" name="날짜 개체 틀 6"/>
          <p:cNvSpPr>
            <a:spLocks noGrp="1"/>
          </p:cNvSpPr>
          <p:nvPr>
            <p:ph type="dt" sz="half" idx="10"/>
          </p:nvPr>
        </p:nvSpPr>
        <p:spPr/>
        <p:txBody>
          <a:bodyPr/>
          <a:lstStyle/>
          <a:p>
            <a:fld id="{06F42B6C-82FA-41FD-A8DE-45F71E473EBD}" type="datetimeFigureOut">
              <a:rPr lang="ko-KR" altLang="en-US" smtClean="0"/>
              <a:t>2023-04-28</a:t>
            </a:fld>
            <a:endParaRPr lang="ko-KR" altLang="en-US"/>
          </a:p>
        </p:txBody>
      </p:sp>
      <p:sp>
        <p:nvSpPr>
          <p:cNvPr id="8" name="바닥글 개체 틀 7"/>
          <p:cNvSpPr>
            <a:spLocks noGrp="1"/>
          </p:cNvSpPr>
          <p:nvPr>
            <p:ph type="ftr" sz="quarter" idx="11"/>
          </p:nvPr>
        </p:nvSpPr>
        <p:spPr/>
        <p:txBody>
          <a:bodyPr/>
          <a:lstStyle/>
          <a:p>
            <a:endParaRPr lang="ko-KR" altLang="en-US"/>
          </a:p>
        </p:txBody>
      </p:sp>
      <p:sp>
        <p:nvSpPr>
          <p:cNvPr id="9" name="슬라이드 번호 개체 틀 8"/>
          <p:cNvSpPr>
            <a:spLocks noGrp="1"/>
          </p:cNvSpPr>
          <p:nvPr>
            <p:ph type="sldNum" sz="quarter" idx="12"/>
          </p:nvPr>
        </p:nvSpPr>
        <p:spPr/>
        <p:txBody>
          <a:bodyPr/>
          <a:lstStyle/>
          <a:p>
            <a:fld id="{F9E5E941-BC6D-4121-A6FC-68F43466CE1C}" type="slidenum">
              <a:rPr lang="ko-KR" altLang="en-US" smtClean="0"/>
              <a:t>‹#›</a:t>
            </a:fld>
            <a:endParaRPr lang="ko-KR" altLang="en-US"/>
          </a:p>
        </p:txBody>
      </p:sp>
    </p:spTree>
    <p:extLst>
      <p:ext uri="{BB962C8B-B14F-4D97-AF65-F5344CB8AC3E}">
        <p14:creationId xmlns:p14="http://schemas.microsoft.com/office/powerpoint/2010/main" val="17485615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a:t>마스터 제목 스타일 편집</a:t>
            </a:r>
          </a:p>
        </p:txBody>
      </p:sp>
      <p:sp>
        <p:nvSpPr>
          <p:cNvPr id="3" name="날짜 개체 틀 2"/>
          <p:cNvSpPr>
            <a:spLocks noGrp="1"/>
          </p:cNvSpPr>
          <p:nvPr>
            <p:ph type="dt" sz="half" idx="10"/>
          </p:nvPr>
        </p:nvSpPr>
        <p:spPr/>
        <p:txBody>
          <a:bodyPr/>
          <a:lstStyle/>
          <a:p>
            <a:fld id="{06F42B6C-82FA-41FD-A8DE-45F71E473EBD}" type="datetimeFigureOut">
              <a:rPr lang="ko-KR" altLang="en-US" smtClean="0"/>
              <a:t>2023-04-28</a:t>
            </a:fld>
            <a:endParaRPr lang="ko-KR" altLang="en-US"/>
          </a:p>
        </p:txBody>
      </p:sp>
      <p:sp>
        <p:nvSpPr>
          <p:cNvPr id="4" name="바닥글 개체 틀 3"/>
          <p:cNvSpPr>
            <a:spLocks noGrp="1"/>
          </p:cNvSpPr>
          <p:nvPr>
            <p:ph type="ftr" sz="quarter" idx="11"/>
          </p:nvPr>
        </p:nvSpPr>
        <p:spPr/>
        <p:txBody>
          <a:bodyPr/>
          <a:lstStyle/>
          <a:p>
            <a:endParaRPr lang="ko-KR" altLang="en-US"/>
          </a:p>
        </p:txBody>
      </p:sp>
      <p:sp>
        <p:nvSpPr>
          <p:cNvPr id="5" name="슬라이드 번호 개체 틀 4"/>
          <p:cNvSpPr>
            <a:spLocks noGrp="1"/>
          </p:cNvSpPr>
          <p:nvPr>
            <p:ph type="sldNum" sz="quarter" idx="12"/>
          </p:nvPr>
        </p:nvSpPr>
        <p:spPr/>
        <p:txBody>
          <a:bodyPr/>
          <a:lstStyle/>
          <a:p>
            <a:fld id="{F9E5E941-BC6D-4121-A6FC-68F43466CE1C}" type="slidenum">
              <a:rPr lang="ko-KR" altLang="en-US" smtClean="0"/>
              <a:t>‹#›</a:t>
            </a:fld>
            <a:endParaRPr lang="ko-KR" altLang="en-US"/>
          </a:p>
        </p:txBody>
      </p:sp>
    </p:spTree>
    <p:extLst>
      <p:ext uri="{BB962C8B-B14F-4D97-AF65-F5344CB8AC3E}">
        <p14:creationId xmlns:p14="http://schemas.microsoft.com/office/powerpoint/2010/main" val="20781627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1"/>
          <p:cNvSpPr>
            <a:spLocks noGrp="1"/>
          </p:cNvSpPr>
          <p:nvPr>
            <p:ph type="dt" sz="half" idx="10"/>
          </p:nvPr>
        </p:nvSpPr>
        <p:spPr/>
        <p:txBody>
          <a:bodyPr/>
          <a:lstStyle/>
          <a:p>
            <a:fld id="{06F42B6C-82FA-41FD-A8DE-45F71E473EBD}" type="datetimeFigureOut">
              <a:rPr lang="ko-KR" altLang="en-US" smtClean="0"/>
              <a:t>2023-04-28</a:t>
            </a:fld>
            <a:endParaRPr lang="ko-KR" altLang="en-US"/>
          </a:p>
        </p:txBody>
      </p:sp>
      <p:sp>
        <p:nvSpPr>
          <p:cNvPr id="3" name="바닥글 개체 틀 2"/>
          <p:cNvSpPr>
            <a:spLocks noGrp="1"/>
          </p:cNvSpPr>
          <p:nvPr>
            <p:ph type="ftr" sz="quarter" idx="11"/>
          </p:nvPr>
        </p:nvSpPr>
        <p:spPr/>
        <p:txBody>
          <a:bodyPr/>
          <a:lstStyle/>
          <a:p>
            <a:endParaRPr lang="ko-KR" altLang="en-US"/>
          </a:p>
        </p:txBody>
      </p:sp>
      <p:sp>
        <p:nvSpPr>
          <p:cNvPr id="4" name="슬라이드 번호 개체 틀 3"/>
          <p:cNvSpPr>
            <a:spLocks noGrp="1"/>
          </p:cNvSpPr>
          <p:nvPr>
            <p:ph type="sldNum" sz="quarter" idx="12"/>
          </p:nvPr>
        </p:nvSpPr>
        <p:spPr/>
        <p:txBody>
          <a:bodyPr/>
          <a:lstStyle/>
          <a:p>
            <a:fld id="{F9E5E941-BC6D-4121-A6FC-68F43466CE1C}" type="slidenum">
              <a:rPr lang="ko-KR" altLang="en-US" smtClean="0"/>
              <a:t>‹#›</a:t>
            </a:fld>
            <a:endParaRPr lang="ko-KR" altLang="en-US"/>
          </a:p>
        </p:txBody>
      </p:sp>
    </p:spTree>
    <p:extLst>
      <p:ext uri="{BB962C8B-B14F-4D97-AF65-F5344CB8AC3E}">
        <p14:creationId xmlns:p14="http://schemas.microsoft.com/office/powerpoint/2010/main" val="41843476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제목 1"/>
          <p:cNvSpPr>
            <a:spLocks noGrp="1"/>
          </p:cNvSpPr>
          <p:nvPr>
            <p:ph type="title"/>
          </p:nvPr>
        </p:nvSpPr>
        <p:spPr>
          <a:xfrm>
            <a:off x="839788" y="457200"/>
            <a:ext cx="3932237" cy="1600200"/>
          </a:xfrm>
        </p:spPr>
        <p:txBody>
          <a:bodyPr anchor="b"/>
          <a:lstStyle>
            <a:lvl1pPr>
              <a:defRPr sz="3200"/>
            </a:lvl1pPr>
          </a:lstStyle>
          <a:p>
            <a:r>
              <a:rPr lang="ko-KR" altLang="en-US"/>
              <a:t>마스터 제목 스타일 편집</a:t>
            </a:r>
          </a:p>
        </p:txBody>
      </p:sp>
      <p:sp>
        <p:nvSpPr>
          <p:cNvPr id="3" name="내용 개체 틀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텍스트 개체 틀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ko-KR" altLang="en-US"/>
              <a:t>마스터 텍스트 스타일을 편집합니다</a:t>
            </a:r>
          </a:p>
        </p:txBody>
      </p:sp>
      <p:sp>
        <p:nvSpPr>
          <p:cNvPr id="5" name="날짜 개체 틀 4"/>
          <p:cNvSpPr>
            <a:spLocks noGrp="1"/>
          </p:cNvSpPr>
          <p:nvPr>
            <p:ph type="dt" sz="half" idx="10"/>
          </p:nvPr>
        </p:nvSpPr>
        <p:spPr/>
        <p:txBody>
          <a:bodyPr/>
          <a:lstStyle/>
          <a:p>
            <a:fld id="{06F42B6C-82FA-41FD-A8DE-45F71E473EBD}" type="datetimeFigureOut">
              <a:rPr lang="ko-KR" altLang="en-US" smtClean="0"/>
              <a:t>2023-04-28</a:t>
            </a:fld>
            <a:endParaRPr lang="ko-KR" altLang="en-US"/>
          </a:p>
        </p:txBody>
      </p:sp>
      <p:sp>
        <p:nvSpPr>
          <p:cNvPr id="6" name="바닥글 개체 틀 5"/>
          <p:cNvSpPr>
            <a:spLocks noGrp="1"/>
          </p:cNvSpPr>
          <p:nvPr>
            <p:ph type="ftr" sz="quarter" idx="11"/>
          </p:nvPr>
        </p:nvSpPr>
        <p:spPr/>
        <p:txBody>
          <a:bodyPr/>
          <a:lstStyle/>
          <a:p>
            <a:endParaRPr lang="ko-KR" altLang="en-US"/>
          </a:p>
        </p:txBody>
      </p:sp>
      <p:sp>
        <p:nvSpPr>
          <p:cNvPr id="7" name="슬라이드 번호 개체 틀 6"/>
          <p:cNvSpPr>
            <a:spLocks noGrp="1"/>
          </p:cNvSpPr>
          <p:nvPr>
            <p:ph type="sldNum" sz="quarter" idx="12"/>
          </p:nvPr>
        </p:nvSpPr>
        <p:spPr/>
        <p:txBody>
          <a:bodyPr/>
          <a:lstStyle/>
          <a:p>
            <a:fld id="{F9E5E941-BC6D-4121-A6FC-68F43466CE1C}" type="slidenum">
              <a:rPr lang="ko-KR" altLang="en-US" smtClean="0"/>
              <a:t>‹#›</a:t>
            </a:fld>
            <a:endParaRPr lang="ko-KR" altLang="en-US"/>
          </a:p>
        </p:txBody>
      </p:sp>
    </p:spTree>
    <p:extLst>
      <p:ext uri="{BB962C8B-B14F-4D97-AF65-F5344CB8AC3E}">
        <p14:creationId xmlns:p14="http://schemas.microsoft.com/office/powerpoint/2010/main" val="7254505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제목 1"/>
          <p:cNvSpPr>
            <a:spLocks noGrp="1"/>
          </p:cNvSpPr>
          <p:nvPr>
            <p:ph type="title"/>
          </p:nvPr>
        </p:nvSpPr>
        <p:spPr>
          <a:xfrm>
            <a:off x="839788" y="457200"/>
            <a:ext cx="3932237" cy="1600200"/>
          </a:xfrm>
        </p:spPr>
        <p:txBody>
          <a:bodyPr anchor="b"/>
          <a:lstStyle>
            <a:lvl1pPr>
              <a:defRPr sz="3200"/>
            </a:lvl1pPr>
          </a:lstStyle>
          <a:p>
            <a:r>
              <a:rPr lang="ko-KR" altLang="en-US"/>
              <a:t>마스터 제목 스타일 편집</a:t>
            </a:r>
          </a:p>
        </p:txBody>
      </p:sp>
      <p:sp>
        <p:nvSpPr>
          <p:cNvPr id="3" name="그림 개체 틀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ko-KR" altLang="en-US"/>
          </a:p>
        </p:txBody>
      </p:sp>
      <p:sp>
        <p:nvSpPr>
          <p:cNvPr id="4" name="텍스트 개체 틀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ko-KR" altLang="en-US"/>
              <a:t>마스터 텍스트 스타일을 편집합니다</a:t>
            </a:r>
          </a:p>
        </p:txBody>
      </p:sp>
      <p:sp>
        <p:nvSpPr>
          <p:cNvPr id="5" name="날짜 개체 틀 4"/>
          <p:cNvSpPr>
            <a:spLocks noGrp="1"/>
          </p:cNvSpPr>
          <p:nvPr>
            <p:ph type="dt" sz="half" idx="10"/>
          </p:nvPr>
        </p:nvSpPr>
        <p:spPr/>
        <p:txBody>
          <a:bodyPr/>
          <a:lstStyle/>
          <a:p>
            <a:fld id="{06F42B6C-82FA-41FD-A8DE-45F71E473EBD}" type="datetimeFigureOut">
              <a:rPr lang="ko-KR" altLang="en-US" smtClean="0"/>
              <a:t>2023-04-28</a:t>
            </a:fld>
            <a:endParaRPr lang="ko-KR" altLang="en-US"/>
          </a:p>
        </p:txBody>
      </p:sp>
      <p:sp>
        <p:nvSpPr>
          <p:cNvPr id="6" name="바닥글 개체 틀 5"/>
          <p:cNvSpPr>
            <a:spLocks noGrp="1"/>
          </p:cNvSpPr>
          <p:nvPr>
            <p:ph type="ftr" sz="quarter" idx="11"/>
          </p:nvPr>
        </p:nvSpPr>
        <p:spPr/>
        <p:txBody>
          <a:bodyPr/>
          <a:lstStyle/>
          <a:p>
            <a:endParaRPr lang="ko-KR" altLang="en-US"/>
          </a:p>
        </p:txBody>
      </p:sp>
      <p:sp>
        <p:nvSpPr>
          <p:cNvPr id="7" name="슬라이드 번호 개체 틀 6"/>
          <p:cNvSpPr>
            <a:spLocks noGrp="1"/>
          </p:cNvSpPr>
          <p:nvPr>
            <p:ph type="sldNum" sz="quarter" idx="12"/>
          </p:nvPr>
        </p:nvSpPr>
        <p:spPr/>
        <p:txBody>
          <a:bodyPr/>
          <a:lstStyle/>
          <a:p>
            <a:fld id="{F9E5E941-BC6D-4121-A6FC-68F43466CE1C}" type="slidenum">
              <a:rPr lang="ko-KR" altLang="en-US" smtClean="0"/>
              <a:t>‹#›</a:t>
            </a:fld>
            <a:endParaRPr lang="ko-KR" altLang="en-US"/>
          </a:p>
        </p:txBody>
      </p:sp>
    </p:spTree>
    <p:extLst>
      <p:ext uri="{BB962C8B-B14F-4D97-AF65-F5344CB8AC3E}">
        <p14:creationId xmlns:p14="http://schemas.microsoft.com/office/powerpoint/2010/main" val="2025353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제목 개체 틀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ko-KR" altLang="en-US"/>
              <a:t>마스터 제목 스타일 편집</a:t>
            </a:r>
          </a:p>
        </p:txBody>
      </p:sp>
      <p:sp>
        <p:nvSpPr>
          <p:cNvPr id="3" name="텍스트 개체 틀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날짜 개체 틀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F42B6C-82FA-41FD-A8DE-45F71E473EBD}" type="datetimeFigureOut">
              <a:rPr lang="ko-KR" altLang="en-US" smtClean="0"/>
              <a:t>2023-04-28</a:t>
            </a:fld>
            <a:endParaRPr lang="ko-KR" altLang="en-US"/>
          </a:p>
        </p:txBody>
      </p:sp>
      <p:sp>
        <p:nvSpPr>
          <p:cNvPr id="5" name="바닥글 개체 틀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ko-KR" altLang="en-US"/>
          </a:p>
        </p:txBody>
      </p:sp>
      <p:sp>
        <p:nvSpPr>
          <p:cNvPr id="6" name="슬라이드 번호 개체 틀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E5E941-BC6D-4121-A6FC-68F43466CE1C}" type="slidenum">
              <a:rPr lang="ko-KR" altLang="en-US" smtClean="0"/>
              <a:t>‹#›</a:t>
            </a:fld>
            <a:endParaRPr lang="ko-KR" altLang="en-US"/>
          </a:p>
        </p:txBody>
      </p:sp>
      <p:pic>
        <p:nvPicPr>
          <p:cNvPr id="7" name="그림 6"/>
          <p:cNvPicPr>
            <a:picLocks noChangeAspect="1"/>
          </p:cNvPicPr>
          <p:nvPr userDrawn="1"/>
        </p:nvPicPr>
        <p:blipFill>
          <a:blip r:embed="rId15"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8" name="그림 7"/>
          <p:cNvPicPr>
            <a:picLocks noChangeAspect="1"/>
          </p:cNvPicPr>
          <p:nvPr userDrawn="1"/>
        </p:nvPicPr>
        <p:blipFill rotWithShape="1">
          <a:blip r:embed="rId16" cstate="email">
            <a:extLst>
              <a:ext uri="{28A0092B-C50C-407E-A947-70E740481C1C}">
                <a14:useLocalDpi xmlns:a14="http://schemas.microsoft.com/office/drawing/2010/main"/>
              </a:ext>
            </a:extLst>
          </a:blip>
          <a:srcRect/>
          <a:stretch/>
        </p:blipFill>
        <p:spPr>
          <a:xfrm>
            <a:off x="7239005" y="0"/>
            <a:ext cx="4953000" cy="6858000"/>
          </a:xfrm>
          <a:prstGeom prst="rect">
            <a:avLst/>
          </a:prstGeom>
        </p:spPr>
      </p:pic>
    </p:spTree>
    <p:extLst>
      <p:ext uri="{BB962C8B-B14F-4D97-AF65-F5344CB8AC3E}">
        <p14:creationId xmlns:p14="http://schemas.microsoft.com/office/powerpoint/2010/main" val="13811505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4" r:id="rId13"/>
  </p:sldLayoutIdLst>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5" name="그림 14"/>
          <p:cNvPicPr>
            <a:picLocks noChangeAspect="1"/>
          </p:cNvPicPr>
          <p:nvPr userDrawn="1"/>
        </p:nvPicPr>
        <p:blipFill>
          <a:blip r:embed="rId4"/>
          <a:stretch>
            <a:fillRect/>
          </a:stretch>
        </p:blipFill>
        <p:spPr>
          <a:xfrm>
            <a:off x="1" y="0"/>
            <a:ext cx="12191999" cy="6858000"/>
          </a:xfrm>
          <a:prstGeom prst="rect">
            <a:avLst/>
          </a:prstGeom>
        </p:spPr>
      </p:pic>
      <p:grpSp>
        <p:nvGrpSpPr>
          <p:cNvPr id="16" name="그룹 15"/>
          <p:cNvGrpSpPr/>
          <p:nvPr userDrawn="1"/>
        </p:nvGrpSpPr>
        <p:grpSpPr>
          <a:xfrm>
            <a:off x="10736067" y="227338"/>
            <a:ext cx="1255472" cy="261610"/>
            <a:chOff x="10416867" y="299684"/>
            <a:chExt cx="1416670" cy="301654"/>
          </a:xfrm>
        </p:grpSpPr>
        <p:sp>
          <p:nvSpPr>
            <p:cNvPr id="17" name="모서리가 둥근 직사각형 16"/>
            <p:cNvSpPr/>
            <p:nvPr/>
          </p:nvSpPr>
          <p:spPr>
            <a:xfrm>
              <a:off x="10445751" y="304800"/>
              <a:ext cx="1358902" cy="281896"/>
            </a:xfrm>
            <a:prstGeom prst="roundRect">
              <a:avLst>
                <a:gd name="adj" fmla="val 0"/>
              </a:avLst>
            </a:prstGeom>
            <a:noFill/>
            <a:ln>
              <a:solidFill>
                <a:srgbClr val="D34A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8" name="TextBox 17"/>
            <p:cNvSpPr txBox="1"/>
            <p:nvPr/>
          </p:nvSpPr>
          <p:spPr>
            <a:xfrm>
              <a:off x="10416867" y="299684"/>
              <a:ext cx="1416670" cy="301654"/>
            </a:xfrm>
            <a:prstGeom prst="rect">
              <a:avLst/>
            </a:prstGeom>
            <a:noFill/>
          </p:spPr>
          <p:txBody>
            <a:bodyPr wrap="none" rtlCol="0" anchor="ctr">
              <a:spAutoFit/>
            </a:bodyPr>
            <a:lstStyle/>
            <a:p>
              <a:pPr algn="ctr" fontAlgn="base" latinLnBrk="0">
                <a:buClr>
                  <a:schemeClr val="tx1">
                    <a:lumMod val="75000"/>
                    <a:lumOff val="25000"/>
                  </a:schemeClr>
                </a:buClr>
                <a:defRPr/>
              </a:pPr>
              <a:r>
                <a:rPr kumimoji="1" lang="en-US" altLang="ko-KR" sz="1100" dirty="0">
                  <a:ln>
                    <a:solidFill>
                      <a:schemeClr val="accent1">
                        <a:alpha val="0"/>
                      </a:schemeClr>
                    </a:solidFill>
                  </a:ln>
                  <a:solidFill>
                    <a:srgbClr val="C91452"/>
                  </a:solidFill>
                  <a:latin typeface="LG스마트체 SemiBold" panose="020B0600000101010101" pitchFamily="50" charset="-127"/>
                  <a:ea typeface="LG스마트체 SemiBold" panose="020B0600000101010101" pitchFamily="50" charset="-127"/>
                  <a:cs typeface="Lato Semibold" panose="020F0502020204030203" pitchFamily="34" charset="0"/>
                </a:rPr>
                <a:t>LGE Confidential</a:t>
              </a:r>
              <a:endParaRPr kumimoji="1" lang="ko-KR" altLang="en-US" sz="1100" dirty="0">
                <a:ln>
                  <a:solidFill>
                    <a:schemeClr val="accent1">
                      <a:alpha val="0"/>
                    </a:schemeClr>
                  </a:solidFill>
                </a:ln>
                <a:solidFill>
                  <a:srgbClr val="C91452"/>
                </a:solidFill>
                <a:latin typeface="LG스마트체 SemiBold" panose="020B0600000101010101" pitchFamily="50" charset="-127"/>
                <a:ea typeface="LG스마트체 SemiBold" panose="020B0600000101010101" pitchFamily="50" charset="-127"/>
                <a:cs typeface="Lato Semibold" panose="020F0502020204030203" pitchFamily="34" charset="0"/>
              </a:endParaRPr>
            </a:p>
          </p:txBody>
        </p:sp>
      </p:grpSp>
    </p:spTree>
    <p:extLst>
      <p:ext uri="{BB962C8B-B14F-4D97-AF65-F5344CB8AC3E}">
        <p14:creationId xmlns:p14="http://schemas.microsoft.com/office/powerpoint/2010/main" val="247822093"/>
      </p:ext>
    </p:extLst>
  </p:cSld>
  <p:clrMap bg1="lt1" tx1="dk1" bg2="lt2" tx2="dk2" accent1="accent1" accent2="accent2" accent3="accent3" accent4="accent4" accent5="accent5" accent6="accent6" hlink="hlink" folHlink="folHlink"/>
  <p:sldLayoutIdLst>
    <p:sldLayoutId id="2147483662" r:id="rId1"/>
    <p:sldLayoutId id="2147483663" r:id="rId2"/>
  </p:sldLayoutIdLst>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764">
          <p15:clr>
            <a:srgbClr val="F26B43"/>
          </p15:clr>
        </p15:guide>
        <p15:guide id="4" pos="7288">
          <p15:clr>
            <a:srgbClr val="F26B43"/>
          </p15:clr>
        </p15:guide>
        <p15:guide id="6" orient="horz" pos="3950">
          <p15:clr>
            <a:srgbClr val="F26B43"/>
          </p15:clr>
        </p15:guide>
        <p15:guide id="7" orient="horz" pos="940">
          <p15:clr>
            <a:srgbClr val="F26B43"/>
          </p15:clr>
        </p15:guide>
        <p15:guide id="8" pos="393">
          <p15:clr>
            <a:srgbClr val="F26B43"/>
          </p15:clr>
        </p15:guide>
        <p15:guide id="9" pos="3840">
          <p15:clr>
            <a:srgbClr val="C35E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12.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1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12.xml.rels><?xml version="1.0" encoding="UTF-8" standalone="yes"?>
<Relationships xmlns="http://schemas.openxmlformats.org/package/2006/relationships"><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notesSlide" Target="../notesSlides/notesSlide9.xml"/><Relationship Id="rId1" Type="http://schemas.openxmlformats.org/officeDocument/2006/relationships/slideLayout" Target="../slideLayouts/slideLayout14.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1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14.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2.png"/></Relationships>
</file>

<file path=ppt/slides/_rels/slide15.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84.png"/><Relationship Id="rId7" Type="http://schemas.openxmlformats.org/officeDocument/2006/relationships/image" Target="../media/image88.png"/><Relationship Id="rId2" Type="http://schemas.openxmlformats.org/officeDocument/2006/relationships/image" Target="../media/image83.png"/><Relationship Id="rId1" Type="http://schemas.openxmlformats.org/officeDocument/2006/relationships/slideLayout" Target="../slideLayouts/slideLayout12.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1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12.xml"/><Relationship Id="rId4" Type="http://schemas.openxmlformats.org/officeDocument/2006/relationships/image" Target="../media/image91.png"/></Relationships>
</file>

<file path=ppt/slides/_rels/slide1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7.xml"/><Relationship Id="rId4" Type="http://schemas.openxmlformats.org/officeDocument/2006/relationships/image" Target="../media/image94.png"/></Relationships>
</file>

<file path=ppt/slides/_rels/slide18.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95.png"/><Relationship Id="rId7" Type="http://schemas.openxmlformats.org/officeDocument/2006/relationships/image" Target="../media/image99.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s>
</file>

<file path=ppt/slides/_rels/slide19.xml.rels><?xml version="1.0" encoding="UTF-8" standalone="yes"?>
<Relationships xmlns="http://schemas.openxmlformats.org/package/2006/relationships"><Relationship Id="rId8" Type="http://schemas.openxmlformats.org/officeDocument/2006/relationships/image" Target="../media/image106.png"/><Relationship Id="rId13" Type="http://schemas.openxmlformats.org/officeDocument/2006/relationships/image" Target="../media/image111.png"/><Relationship Id="rId3" Type="http://schemas.openxmlformats.org/officeDocument/2006/relationships/image" Target="../media/image101.png"/><Relationship Id="rId7" Type="http://schemas.openxmlformats.org/officeDocument/2006/relationships/image" Target="../media/image105.png"/><Relationship Id="rId12" Type="http://schemas.openxmlformats.org/officeDocument/2006/relationships/image" Target="../media/image110.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104.png"/><Relationship Id="rId11" Type="http://schemas.openxmlformats.org/officeDocument/2006/relationships/image" Target="../media/image109.png"/><Relationship Id="rId5" Type="http://schemas.openxmlformats.org/officeDocument/2006/relationships/image" Target="../media/image103.png"/><Relationship Id="rId10" Type="http://schemas.openxmlformats.org/officeDocument/2006/relationships/image" Target="../media/image108.png"/><Relationship Id="rId4" Type="http://schemas.openxmlformats.org/officeDocument/2006/relationships/image" Target="../media/image102.png"/><Relationship Id="rId9" Type="http://schemas.openxmlformats.org/officeDocument/2006/relationships/image" Target="../media/image107.png"/></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8" Type="http://schemas.openxmlformats.org/officeDocument/2006/relationships/image" Target="../media/image116.png"/><Relationship Id="rId13" Type="http://schemas.openxmlformats.org/officeDocument/2006/relationships/image" Target="../media/image121.png"/><Relationship Id="rId18" Type="http://schemas.openxmlformats.org/officeDocument/2006/relationships/image" Target="../media/image126.png"/><Relationship Id="rId3" Type="http://schemas.openxmlformats.org/officeDocument/2006/relationships/image" Target="../media/image112.png"/><Relationship Id="rId21" Type="http://schemas.openxmlformats.org/officeDocument/2006/relationships/image" Target="../media/image129.png"/><Relationship Id="rId7" Type="http://schemas.openxmlformats.org/officeDocument/2006/relationships/image" Target="../media/image115.png"/><Relationship Id="rId12" Type="http://schemas.openxmlformats.org/officeDocument/2006/relationships/image" Target="../media/image120.png"/><Relationship Id="rId17" Type="http://schemas.openxmlformats.org/officeDocument/2006/relationships/image" Target="../media/image125.png"/><Relationship Id="rId2" Type="http://schemas.openxmlformats.org/officeDocument/2006/relationships/notesSlide" Target="../notesSlides/notesSlide12.xml"/><Relationship Id="rId16" Type="http://schemas.openxmlformats.org/officeDocument/2006/relationships/image" Target="../media/image124.png"/><Relationship Id="rId20" Type="http://schemas.openxmlformats.org/officeDocument/2006/relationships/image" Target="../media/image128.png"/><Relationship Id="rId1" Type="http://schemas.openxmlformats.org/officeDocument/2006/relationships/slideLayout" Target="../slideLayouts/slideLayout7.xml"/><Relationship Id="rId6" Type="http://schemas.openxmlformats.org/officeDocument/2006/relationships/image" Target="../media/image114.png"/><Relationship Id="rId11" Type="http://schemas.openxmlformats.org/officeDocument/2006/relationships/image" Target="../media/image119.png"/><Relationship Id="rId5" Type="http://schemas.openxmlformats.org/officeDocument/2006/relationships/image" Target="../media/image113.png"/><Relationship Id="rId15" Type="http://schemas.openxmlformats.org/officeDocument/2006/relationships/image" Target="../media/image123.png"/><Relationship Id="rId10" Type="http://schemas.openxmlformats.org/officeDocument/2006/relationships/image" Target="../media/image118.png"/><Relationship Id="rId19" Type="http://schemas.openxmlformats.org/officeDocument/2006/relationships/image" Target="../media/image127.jpeg"/><Relationship Id="rId4" Type="http://schemas.openxmlformats.org/officeDocument/2006/relationships/image" Target="../media/image106.png"/><Relationship Id="rId9" Type="http://schemas.openxmlformats.org/officeDocument/2006/relationships/image" Target="../media/image117.png"/><Relationship Id="rId14" Type="http://schemas.openxmlformats.org/officeDocument/2006/relationships/image" Target="../media/image122.png"/></Relationships>
</file>

<file path=ppt/slides/_rels/slide21.xml.rels><?xml version="1.0" encoding="UTF-8" standalone="yes"?>
<Relationships xmlns="http://schemas.openxmlformats.org/package/2006/relationships"><Relationship Id="rId8" Type="http://schemas.openxmlformats.org/officeDocument/2006/relationships/image" Target="../media/image134.png"/><Relationship Id="rId13" Type="http://schemas.openxmlformats.org/officeDocument/2006/relationships/image" Target="../media/image139.png"/><Relationship Id="rId3" Type="http://schemas.openxmlformats.org/officeDocument/2006/relationships/image" Target="../media/image131.png"/><Relationship Id="rId7" Type="http://schemas.openxmlformats.org/officeDocument/2006/relationships/image" Target="../media/image103.png"/><Relationship Id="rId12" Type="http://schemas.openxmlformats.org/officeDocument/2006/relationships/image" Target="../media/image138.png"/><Relationship Id="rId2" Type="http://schemas.openxmlformats.org/officeDocument/2006/relationships/image" Target="../media/image130.jpeg"/><Relationship Id="rId16" Type="http://schemas.openxmlformats.org/officeDocument/2006/relationships/image" Target="../media/image26.png"/><Relationship Id="rId1" Type="http://schemas.openxmlformats.org/officeDocument/2006/relationships/slideLayout" Target="../slideLayouts/slideLayout12.xml"/><Relationship Id="rId6" Type="http://schemas.openxmlformats.org/officeDocument/2006/relationships/image" Target="../media/image101.png"/><Relationship Id="rId11" Type="http://schemas.openxmlformats.org/officeDocument/2006/relationships/image" Target="../media/image137.png"/><Relationship Id="rId5" Type="http://schemas.openxmlformats.org/officeDocument/2006/relationships/image" Target="../media/image133.png"/><Relationship Id="rId15" Type="http://schemas.openxmlformats.org/officeDocument/2006/relationships/image" Target="../media/image141.png"/><Relationship Id="rId10" Type="http://schemas.openxmlformats.org/officeDocument/2006/relationships/image" Target="../media/image136.png"/><Relationship Id="rId4" Type="http://schemas.openxmlformats.org/officeDocument/2006/relationships/image" Target="../media/image132.png"/><Relationship Id="rId9" Type="http://schemas.openxmlformats.org/officeDocument/2006/relationships/image" Target="../media/image135.png"/><Relationship Id="rId14" Type="http://schemas.openxmlformats.org/officeDocument/2006/relationships/image" Target="../media/image140.png"/></Relationships>
</file>

<file path=ppt/slides/_rels/slide22.xml.rels><?xml version="1.0" encoding="UTF-8" standalone="yes"?>
<Relationships xmlns="http://schemas.openxmlformats.org/package/2006/relationships"><Relationship Id="rId8" Type="http://schemas.openxmlformats.org/officeDocument/2006/relationships/image" Target="../media/image120.png"/><Relationship Id="rId13" Type="http://schemas.openxmlformats.org/officeDocument/2006/relationships/image" Target="../media/image125.png"/><Relationship Id="rId18" Type="http://schemas.openxmlformats.org/officeDocument/2006/relationships/image" Target="../media/image119.png"/><Relationship Id="rId3" Type="http://schemas.openxmlformats.org/officeDocument/2006/relationships/image" Target="../media/image106.png"/><Relationship Id="rId7" Type="http://schemas.openxmlformats.org/officeDocument/2006/relationships/image" Target="../media/image142.png"/><Relationship Id="rId12" Type="http://schemas.openxmlformats.org/officeDocument/2006/relationships/image" Target="../media/image124.png"/><Relationship Id="rId17" Type="http://schemas.openxmlformats.org/officeDocument/2006/relationships/image" Target="../media/image145.png"/><Relationship Id="rId2" Type="http://schemas.openxmlformats.org/officeDocument/2006/relationships/image" Target="../media/image128.png"/><Relationship Id="rId16" Type="http://schemas.openxmlformats.org/officeDocument/2006/relationships/image" Target="../media/image116.png"/><Relationship Id="rId1" Type="http://schemas.openxmlformats.org/officeDocument/2006/relationships/slideLayout" Target="../slideLayouts/slideLayout7.xml"/><Relationship Id="rId6" Type="http://schemas.openxmlformats.org/officeDocument/2006/relationships/image" Target="../media/image115.png"/><Relationship Id="rId11" Type="http://schemas.openxmlformats.org/officeDocument/2006/relationships/image" Target="../media/image123.png"/><Relationship Id="rId5" Type="http://schemas.openxmlformats.org/officeDocument/2006/relationships/image" Target="../media/image114.png"/><Relationship Id="rId15" Type="http://schemas.openxmlformats.org/officeDocument/2006/relationships/image" Target="../media/image144.png"/><Relationship Id="rId10" Type="http://schemas.openxmlformats.org/officeDocument/2006/relationships/image" Target="../media/image122.png"/><Relationship Id="rId19" Type="http://schemas.openxmlformats.org/officeDocument/2006/relationships/image" Target="../media/image146.png"/><Relationship Id="rId4" Type="http://schemas.openxmlformats.org/officeDocument/2006/relationships/image" Target="../media/image113.png"/><Relationship Id="rId9" Type="http://schemas.openxmlformats.org/officeDocument/2006/relationships/image" Target="../media/image121.png"/><Relationship Id="rId14" Type="http://schemas.openxmlformats.org/officeDocument/2006/relationships/image" Target="../media/image143.png"/></Relationships>
</file>

<file path=ppt/slides/_rels/slide23.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36.png"/><Relationship Id="rId7" Type="http://schemas.openxmlformats.org/officeDocument/2006/relationships/image" Target="../media/image28.png"/><Relationship Id="rId12" Type="http://schemas.openxmlformats.org/officeDocument/2006/relationships/image" Target="../media/image148.png"/><Relationship Id="rId2" Type="http://schemas.openxmlformats.org/officeDocument/2006/relationships/image" Target="../media/image25.png"/><Relationship Id="rId1" Type="http://schemas.openxmlformats.org/officeDocument/2006/relationships/slideLayout" Target="../slideLayouts/slideLayout12.xml"/><Relationship Id="rId6" Type="http://schemas.openxmlformats.org/officeDocument/2006/relationships/image" Target="../media/image27.png"/><Relationship Id="rId11" Type="http://schemas.openxmlformats.org/officeDocument/2006/relationships/image" Target="../media/image34.png"/><Relationship Id="rId5" Type="http://schemas.openxmlformats.org/officeDocument/2006/relationships/image" Target="../media/image31.png"/><Relationship Id="rId10" Type="http://schemas.openxmlformats.org/officeDocument/2006/relationships/image" Target="../media/image26.png"/><Relationship Id="rId4" Type="http://schemas.openxmlformats.org/officeDocument/2006/relationships/image" Target="../media/image30.png"/><Relationship Id="rId9" Type="http://schemas.openxmlformats.org/officeDocument/2006/relationships/image" Target="../media/image147.png"/></Relationships>
</file>

<file path=ppt/slides/_rels/slide24.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8" Type="http://schemas.openxmlformats.org/officeDocument/2006/relationships/image" Target="../media/image152.png"/><Relationship Id="rId13" Type="http://schemas.openxmlformats.org/officeDocument/2006/relationships/image" Target="../media/image157.png"/><Relationship Id="rId18" Type="http://schemas.openxmlformats.org/officeDocument/2006/relationships/image" Target="../media/image26.png"/><Relationship Id="rId3" Type="http://schemas.openxmlformats.org/officeDocument/2006/relationships/image" Target="../media/image120.png"/><Relationship Id="rId7" Type="http://schemas.openxmlformats.org/officeDocument/2006/relationships/image" Target="../media/image151.png"/><Relationship Id="rId12" Type="http://schemas.openxmlformats.org/officeDocument/2006/relationships/image" Target="../media/image156.png"/><Relationship Id="rId17" Type="http://schemas.openxmlformats.org/officeDocument/2006/relationships/image" Target="../media/image160.png"/><Relationship Id="rId2" Type="http://schemas.openxmlformats.org/officeDocument/2006/relationships/image" Target="../media/image128.png"/><Relationship Id="rId16" Type="http://schemas.openxmlformats.org/officeDocument/2006/relationships/image" Target="../media/image159.png"/><Relationship Id="rId20" Type="http://schemas.openxmlformats.org/officeDocument/2006/relationships/image" Target="../media/image162.png"/><Relationship Id="rId1" Type="http://schemas.openxmlformats.org/officeDocument/2006/relationships/slideLayout" Target="../slideLayouts/slideLayout7.xml"/><Relationship Id="rId6" Type="http://schemas.openxmlformats.org/officeDocument/2006/relationships/image" Target="../media/image150.png"/><Relationship Id="rId11" Type="http://schemas.openxmlformats.org/officeDocument/2006/relationships/image" Target="../media/image155.png"/><Relationship Id="rId5" Type="http://schemas.openxmlformats.org/officeDocument/2006/relationships/image" Target="../media/image122.png"/><Relationship Id="rId15" Type="http://schemas.openxmlformats.org/officeDocument/2006/relationships/image" Target="../media/image106.png"/><Relationship Id="rId10" Type="http://schemas.openxmlformats.org/officeDocument/2006/relationships/image" Target="../media/image154.png"/><Relationship Id="rId19" Type="http://schemas.openxmlformats.org/officeDocument/2006/relationships/image" Target="../media/image161.png"/><Relationship Id="rId4" Type="http://schemas.openxmlformats.org/officeDocument/2006/relationships/image" Target="../media/image121.png"/><Relationship Id="rId9" Type="http://schemas.openxmlformats.org/officeDocument/2006/relationships/image" Target="../media/image153.png"/><Relationship Id="rId14" Type="http://schemas.openxmlformats.org/officeDocument/2006/relationships/image" Target="../media/image158.png"/></Relationships>
</file>

<file path=ppt/slides/_rels/slide26.xml.rels><?xml version="1.0" encoding="UTF-8" standalone="yes"?>
<Relationships xmlns="http://schemas.openxmlformats.org/package/2006/relationships"><Relationship Id="rId8" Type="http://schemas.openxmlformats.org/officeDocument/2006/relationships/image" Target="../media/image151.png"/><Relationship Id="rId13" Type="http://schemas.openxmlformats.org/officeDocument/2006/relationships/image" Target="../media/image167.png"/><Relationship Id="rId18" Type="http://schemas.openxmlformats.org/officeDocument/2006/relationships/image" Target="../media/image159.png"/><Relationship Id="rId3" Type="http://schemas.openxmlformats.org/officeDocument/2006/relationships/image" Target="../media/image163.png"/><Relationship Id="rId7" Type="http://schemas.openxmlformats.org/officeDocument/2006/relationships/image" Target="../media/image150.png"/><Relationship Id="rId12" Type="http://schemas.openxmlformats.org/officeDocument/2006/relationships/image" Target="../media/image134.png"/><Relationship Id="rId17" Type="http://schemas.openxmlformats.org/officeDocument/2006/relationships/image" Target="../media/image106.png"/><Relationship Id="rId2" Type="http://schemas.openxmlformats.org/officeDocument/2006/relationships/image" Target="../media/image128.png"/><Relationship Id="rId16" Type="http://schemas.openxmlformats.org/officeDocument/2006/relationships/image" Target="../media/image161.png"/><Relationship Id="rId1" Type="http://schemas.openxmlformats.org/officeDocument/2006/relationships/slideLayout" Target="../slideLayouts/slideLayout7.xml"/><Relationship Id="rId6" Type="http://schemas.openxmlformats.org/officeDocument/2006/relationships/image" Target="../media/image122.png"/><Relationship Id="rId11" Type="http://schemas.openxmlformats.org/officeDocument/2006/relationships/image" Target="../media/image166.png"/><Relationship Id="rId5" Type="http://schemas.openxmlformats.org/officeDocument/2006/relationships/image" Target="../media/image121.png"/><Relationship Id="rId15" Type="http://schemas.openxmlformats.org/officeDocument/2006/relationships/image" Target="../media/image158.png"/><Relationship Id="rId10" Type="http://schemas.openxmlformats.org/officeDocument/2006/relationships/image" Target="../media/image165.png"/><Relationship Id="rId4" Type="http://schemas.openxmlformats.org/officeDocument/2006/relationships/image" Target="../media/image120.png"/><Relationship Id="rId9" Type="http://schemas.openxmlformats.org/officeDocument/2006/relationships/image" Target="../media/image164.png"/><Relationship Id="rId14" Type="http://schemas.openxmlformats.org/officeDocument/2006/relationships/image" Target="../media/image26.png"/></Relationships>
</file>

<file path=ppt/slides/_rels/slide27.xml.rels><?xml version="1.0" encoding="UTF-8" standalone="yes"?>
<Relationships xmlns="http://schemas.openxmlformats.org/package/2006/relationships"><Relationship Id="rId8" Type="http://schemas.openxmlformats.org/officeDocument/2006/relationships/image" Target="../media/image150.png"/><Relationship Id="rId13" Type="http://schemas.openxmlformats.org/officeDocument/2006/relationships/image" Target="../media/image26.png"/><Relationship Id="rId18" Type="http://schemas.openxmlformats.org/officeDocument/2006/relationships/image" Target="../media/image106.png"/><Relationship Id="rId3" Type="http://schemas.openxmlformats.org/officeDocument/2006/relationships/image" Target="../media/image168.png"/><Relationship Id="rId21" Type="http://schemas.openxmlformats.org/officeDocument/2006/relationships/image" Target="../media/image172.png"/><Relationship Id="rId7" Type="http://schemas.openxmlformats.org/officeDocument/2006/relationships/image" Target="../media/image128.png"/><Relationship Id="rId12" Type="http://schemas.openxmlformats.org/officeDocument/2006/relationships/image" Target="../media/image170.png"/><Relationship Id="rId17" Type="http://schemas.openxmlformats.org/officeDocument/2006/relationships/image" Target="../media/image157.png"/><Relationship Id="rId2" Type="http://schemas.openxmlformats.org/officeDocument/2006/relationships/notesSlide" Target="../notesSlides/notesSlide13.xml"/><Relationship Id="rId16" Type="http://schemas.openxmlformats.org/officeDocument/2006/relationships/image" Target="../media/image118.png"/><Relationship Id="rId20" Type="http://schemas.openxmlformats.org/officeDocument/2006/relationships/image" Target="../media/image171.png"/><Relationship Id="rId1" Type="http://schemas.openxmlformats.org/officeDocument/2006/relationships/slideLayout" Target="../slideLayouts/slideLayout7.xml"/><Relationship Id="rId6" Type="http://schemas.openxmlformats.org/officeDocument/2006/relationships/image" Target="../media/image122.png"/><Relationship Id="rId11" Type="http://schemas.openxmlformats.org/officeDocument/2006/relationships/image" Target="../media/image169.png"/><Relationship Id="rId5" Type="http://schemas.openxmlformats.org/officeDocument/2006/relationships/image" Target="../media/image121.png"/><Relationship Id="rId15" Type="http://schemas.openxmlformats.org/officeDocument/2006/relationships/image" Target="../media/image156.png"/><Relationship Id="rId10" Type="http://schemas.openxmlformats.org/officeDocument/2006/relationships/image" Target="../media/image154.png"/><Relationship Id="rId19" Type="http://schemas.openxmlformats.org/officeDocument/2006/relationships/image" Target="../media/image159.png"/><Relationship Id="rId4" Type="http://schemas.openxmlformats.org/officeDocument/2006/relationships/image" Target="../media/image120.png"/><Relationship Id="rId9" Type="http://schemas.openxmlformats.org/officeDocument/2006/relationships/image" Target="../media/image151.png"/><Relationship Id="rId14" Type="http://schemas.openxmlformats.org/officeDocument/2006/relationships/image" Target="../media/image155.png"/></Relationships>
</file>

<file path=ppt/slides/_rels/slide28.xml.rels><?xml version="1.0" encoding="UTF-8" standalone="yes"?>
<Relationships xmlns="http://schemas.openxmlformats.org/package/2006/relationships"><Relationship Id="rId8" Type="http://schemas.openxmlformats.org/officeDocument/2006/relationships/image" Target="../media/image122.png"/><Relationship Id="rId13" Type="http://schemas.openxmlformats.org/officeDocument/2006/relationships/image" Target="../media/image156.png"/><Relationship Id="rId18" Type="http://schemas.openxmlformats.org/officeDocument/2006/relationships/image" Target="../media/image159.png"/><Relationship Id="rId3" Type="http://schemas.openxmlformats.org/officeDocument/2006/relationships/image" Target="../media/image128.png"/><Relationship Id="rId7" Type="http://schemas.openxmlformats.org/officeDocument/2006/relationships/image" Target="../media/image121.png"/><Relationship Id="rId12" Type="http://schemas.openxmlformats.org/officeDocument/2006/relationships/image" Target="../media/image155.png"/><Relationship Id="rId17" Type="http://schemas.openxmlformats.org/officeDocument/2006/relationships/image" Target="../media/image106.png"/><Relationship Id="rId2" Type="http://schemas.openxmlformats.org/officeDocument/2006/relationships/notesSlide" Target="../notesSlides/notesSlide14.xml"/><Relationship Id="rId16" Type="http://schemas.openxmlformats.org/officeDocument/2006/relationships/image" Target="../media/image26.png"/><Relationship Id="rId20" Type="http://schemas.openxmlformats.org/officeDocument/2006/relationships/image" Target="../media/image175.png"/><Relationship Id="rId1" Type="http://schemas.openxmlformats.org/officeDocument/2006/relationships/slideLayout" Target="../slideLayouts/slideLayout7.xml"/><Relationship Id="rId6" Type="http://schemas.openxmlformats.org/officeDocument/2006/relationships/image" Target="../media/image120.png"/><Relationship Id="rId11" Type="http://schemas.openxmlformats.org/officeDocument/2006/relationships/image" Target="../media/image154.png"/><Relationship Id="rId5" Type="http://schemas.openxmlformats.org/officeDocument/2006/relationships/image" Target="../media/image174.png"/><Relationship Id="rId15" Type="http://schemas.openxmlformats.org/officeDocument/2006/relationships/image" Target="../media/image157.png"/><Relationship Id="rId10" Type="http://schemas.openxmlformats.org/officeDocument/2006/relationships/image" Target="../media/image151.png"/><Relationship Id="rId19" Type="http://schemas.openxmlformats.org/officeDocument/2006/relationships/image" Target="../media/image158.png"/><Relationship Id="rId4" Type="http://schemas.openxmlformats.org/officeDocument/2006/relationships/image" Target="../media/image173.png"/><Relationship Id="rId9" Type="http://schemas.openxmlformats.org/officeDocument/2006/relationships/image" Target="../media/image150.png"/><Relationship Id="rId14" Type="http://schemas.openxmlformats.org/officeDocument/2006/relationships/image" Target="../media/image118.png"/></Relationships>
</file>

<file path=ppt/slides/_rels/slide29.xml.rels><?xml version="1.0" encoding="UTF-8" standalone="yes"?>
<Relationships xmlns="http://schemas.openxmlformats.org/package/2006/relationships"><Relationship Id="rId8" Type="http://schemas.openxmlformats.org/officeDocument/2006/relationships/image" Target="../media/image106.png"/><Relationship Id="rId13" Type="http://schemas.openxmlformats.org/officeDocument/2006/relationships/image" Target="../media/image181.png"/><Relationship Id="rId3" Type="http://schemas.openxmlformats.org/officeDocument/2006/relationships/image" Target="../media/image176.png"/><Relationship Id="rId7" Type="http://schemas.openxmlformats.org/officeDocument/2006/relationships/image" Target="../media/image179.png"/><Relationship Id="rId12" Type="http://schemas.openxmlformats.org/officeDocument/2006/relationships/image" Target="../media/image180.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178.png"/><Relationship Id="rId11" Type="http://schemas.openxmlformats.org/officeDocument/2006/relationships/image" Target="../media/image175.png"/><Relationship Id="rId5" Type="http://schemas.openxmlformats.org/officeDocument/2006/relationships/image" Target="../media/image177.png"/><Relationship Id="rId10" Type="http://schemas.openxmlformats.org/officeDocument/2006/relationships/image" Target="../media/image158.png"/><Relationship Id="rId4" Type="http://schemas.openxmlformats.org/officeDocument/2006/relationships/image" Target="../media/image128.png"/><Relationship Id="rId9" Type="http://schemas.openxmlformats.org/officeDocument/2006/relationships/image" Target="../media/image159.pn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18" Type="http://schemas.openxmlformats.org/officeDocument/2006/relationships/image" Target="../media/image21.png"/><Relationship Id="rId3" Type="http://schemas.openxmlformats.org/officeDocument/2006/relationships/image" Target="../media/image6.png"/><Relationship Id="rId21" Type="http://schemas.openxmlformats.org/officeDocument/2006/relationships/image" Target="../media/image24.png"/><Relationship Id="rId7" Type="http://schemas.openxmlformats.org/officeDocument/2006/relationships/image" Target="../media/image10.png"/><Relationship Id="rId12" Type="http://schemas.openxmlformats.org/officeDocument/2006/relationships/image" Target="../media/image15.png"/><Relationship Id="rId17" Type="http://schemas.openxmlformats.org/officeDocument/2006/relationships/image" Target="../media/image20.png"/><Relationship Id="rId2" Type="http://schemas.openxmlformats.org/officeDocument/2006/relationships/notesSlide" Target="../notesSlides/notesSlide2.xml"/><Relationship Id="rId16" Type="http://schemas.openxmlformats.org/officeDocument/2006/relationships/image" Target="../media/image19.png"/><Relationship Id="rId20" Type="http://schemas.openxmlformats.org/officeDocument/2006/relationships/image" Target="../media/image23.png"/><Relationship Id="rId1" Type="http://schemas.openxmlformats.org/officeDocument/2006/relationships/slideLayout" Target="../slideLayouts/slideLayout12.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5" Type="http://schemas.openxmlformats.org/officeDocument/2006/relationships/image" Target="../media/image18.png"/><Relationship Id="rId10" Type="http://schemas.openxmlformats.org/officeDocument/2006/relationships/image" Target="../media/image13.png"/><Relationship Id="rId19" Type="http://schemas.openxmlformats.org/officeDocument/2006/relationships/image" Target="../media/image22.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png"/></Relationships>
</file>

<file path=ppt/slides/_rels/slide30.xml.rels><?xml version="1.0" encoding="UTF-8" standalone="yes"?>
<Relationships xmlns="http://schemas.openxmlformats.org/package/2006/relationships"><Relationship Id="rId8" Type="http://schemas.openxmlformats.org/officeDocument/2006/relationships/image" Target="../media/image158.png"/><Relationship Id="rId3" Type="http://schemas.openxmlformats.org/officeDocument/2006/relationships/image" Target="../media/image128.png"/><Relationship Id="rId7" Type="http://schemas.openxmlformats.org/officeDocument/2006/relationships/image" Target="../media/image177.png"/><Relationship Id="rId12" Type="http://schemas.openxmlformats.org/officeDocument/2006/relationships/image" Target="../media/image181.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180.png"/><Relationship Id="rId11" Type="http://schemas.openxmlformats.org/officeDocument/2006/relationships/image" Target="../media/image185.png"/><Relationship Id="rId5" Type="http://schemas.openxmlformats.org/officeDocument/2006/relationships/image" Target="../media/image183.png"/><Relationship Id="rId10" Type="http://schemas.openxmlformats.org/officeDocument/2006/relationships/image" Target="../media/image113.png"/><Relationship Id="rId4" Type="http://schemas.openxmlformats.org/officeDocument/2006/relationships/image" Target="../media/image182.png"/><Relationship Id="rId9" Type="http://schemas.openxmlformats.org/officeDocument/2006/relationships/image" Target="../media/image184.png"/></Relationships>
</file>

<file path=ppt/slides/_rels/slide4.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png"/><Relationship Id="rId18" Type="http://schemas.openxmlformats.org/officeDocument/2006/relationships/image" Target="../media/image40.pn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34.png"/><Relationship Id="rId17" Type="http://schemas.openxmlformats.org/officeDocument/2006/relationships/image" Target="../media/image39.png"/><Relationship Id="rId2" Type="http://schemas.openxmlformats.org/officeDocument/2006/relationships/notesSlide" Target="../notesSlides/notesSlide3.xml"/><Relationship Id="rId16"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5" Type="http://schemas.openxmlformats.org/officeDocument/2006/relationships/image" Target="../media/image37.png"/><Relationship Id="rId10" Type="http://schemas.openxmlformats.org/officeDocument/2006/relationships/image" Target="../media/image32.png"/><Relationship Id="rId19" Type="http://schemas.openxmlformats.org/officeDocument/2006/relationships/image" Target="../media/image41.png"/><Relationship Id="rId4" Type="http://schemas.openxmlformats.org/officeDocument/2006/relationships/image" Target="../media/image26.png"/><Relationship Id="rId9" Type="http://schemas.openxmlformats.org/officeDocument/2006/relationships/image" Target="../media/image31.png"/><Relationship Id="rId14" Type="http://schemas.openxmlformats.org/officeDocument/2006/relationships/image" Target="../media/image36.png"/></Relationships>
</file>

<file path=ppt/slides/_rels/slide5.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48.png"/></Relationships>
</file>

<file path=ppt/slides/_rels/slide7.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0.png"/><Relationship Id="rId7" Type="http://schemas.openxmlformats.org/officeDocument/2006/relationships/image" Target="../media/image53.png"/><Relationship Id="rId2" Type="http://schemas.openxmlformats.org/officeDocument/2006/relationships/image" Target="../media/image49.png"/><Relationship Id="rId1" Type="http://schemas.openxmlformats.org/officeDocument/2006/relationships/slideLayout" Target="../slideLayouts/slideLayout12.xml"/><Relationship Id="rId6" Type="http://schemas.openxmlformats.org/officeDocument/2006/relationships/image" Target="../media/image52.jpg"/><Relationship Id="rId5" Type="http://schemas.openxmlformats.org/officeDocument/2006/relationships/image" Target="../media/image47.png"/><Relationship Id="rId4" Type="http://schemas.openxmlformats.org/officeDocument/2006/relationships/image" Target="../media/image51.png"/></Relationships>
</file>

<file path=ppt/slides/_rels/slide8.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5.png"/><Relationship Id="rId7" Type="http://schemas.microsoft.com/office/2007/relationships/hdphoto" Target="../media/hdphoto1.wdp"/><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 Id="rId9" Type="http://schemas.microsoft.com/office/2007/relationships/hdphoto" Target="../media/hdphoto2.wdp"/></Relationships>
</file>

<file path=ppt/slides/_rels/slide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62.png"/><Relationship Id="rId4" Type="http://schemas.openxmlformats.org/officeDocument/2006/relationships/image" Target="../media/image6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그림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10" name="그림 9"/>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239005" y="0"/>
            <a:ext cx="4953000" cy="6858000"/>
          </a:xfrm>
          <a:prstGeom prst="rect">
            <a:avLst/>
          </a:prstGeom>
        </p:spPr>
      </p:pic>
      <p:sp>
        <p:nvSpPr>
          <p:cNvPr id="14" name="직사각형 1"/>
          <p:cNvSpPr>
            <a:spLocks noChangeArrowheads="1"/>
          </p:cNvSpPr>
          <p:nvPr/>
        </p:nvSpPr>
        <p:spPr bwMode="auto">
          <a:xfrm>
            <a:off x="228864" y="224324"/>
            <a:ext cx="1123736" cy="263927"/>
          </a:xfrm>
          <a:prstGeom prst="rect">
            <a:avLst/>
          </a:prstGeom>
          <a:noFill/>
          <a:ln w="9525">
            <a:solidFill>
              <a:schemeClr val="bg1">
                <a:lumMod val="65000"/>
              </a:schemeClr>
            </a:solidFill>
            <a:miter lim="800000"/>
            <a:headEnd/>
            <a:tailEnd/>
          </a:ln>
        </p:spPr>
        <p:txBody>
          <a:bodyPr wrap="none" anchor="ctr">
            <a:noAutofit/>
          </a:bodyPr>
          <a:lstStyle>
            <a:lvl1pPr eaLnBrk="0" hangingPunct="0">
              <a:defRPr kumimoji="1">
                <a:solidFill>
                  <a:schemeClr val="tx1"/>
                </a:solidFill>
                <a:latin typeface="굴림" pitchFamily="50" charset="-127"/>
                <a:ea typeface="굴림" pitchFamily="50" charset="-127"/>
              </a:defRPr>
            </a:lvl1pPr>
            <a:lvl2pPr marL="742950" indent="-285750" eaLnBrk="0" hangingPunct="0">
              <a:defRPr kumimoji="1">
                <a:solidFill>
                  <a:schemeClr val="tx1"/>
                </a:solidFill>
                <a:latin typeface="굴림" pitchFamily="50" charset="-127"/>
                <a:ea typeface="굴림" pitchFamily="50" charset="-127"/>
              </a:defRPr>
            </a:lvl2pPr>
            <a:lvl3pPr marL="1143000" indent="-228600" eaLnBrk="0" hangingPunct="0">
              <a:defRPr kumimoji="1">
                <a:solidFill>
                  <a:schemeClr val="tx1"/>
                </a:solidFill>
                <a:latin typeface="굴림" pitchFamily="50" charset="-127"/>
                <a:ea typeface="굴림" pitchFamily="50" charset="-127"/>
              </a:defRPr>
            </a:lvl3pPr>
            <a:lvl4pPr marL="1600200" indent="-228600" eaLnBrk="0" hangingPunct="0">
              <a:defRPr kumimoji="1">
                <a:solidFill>
                  <a:schemeClr val="tx1"/>
                </a:solidFill>
                <a:latin typeface="굴림" pitchFamily="50" charset="-127"/>
                <a:ea typeface="굴림" pitchFamily="50" charset="-127"/>
              </a:defRPr>
            </a:lvl4pPr>
            <a:lvl5pPr marL="2057400" indent="-228600" eaLnBrk="0" hangingPunct="0">
              <a:defRPr kumimoji="1">
                <a:solidFill>
                  <a:schemeClr val="tx1"/>
                </a:solidFill>
                <a:latin typeface="굴림" pitchFamily="50" charset="-127"/>
                <a:ea typeface="굴림" pitchFamily="50" charset="-127"/>
              </a:defRPr>
            </a:lvl5pPr>
            <a:lvl6pPr marL="2514600" indent="-228600" eaLnBrk="0" fontAlgn="base" hangingPunct="0">
              <a:spcBef>
                <a:spcPct val="0"/>
              </a:spcBef>
              <a:spcAft>
                <a:spcPct val="0"/>
              </a:spcAft>
              <a:defRPr kumimoji="1">
                <a:solidFill>
                  <a:schemeClr val="tx1"/>
                </a:solidFill>
                <a:latin typeface="굴림" pitchFamily="50" charset="-127"/>
                <a:ea typeface="굴림" pitchFamily="50" charset="-127"/>
              </a:defRPr>
            </a:lvl6pPr>
            <a:lvl7pPr marL="2971800" indent="-228600" eaLnBrk="0" fontAlgn="base" hangingPunct="0">
              <a:spcBef>
                <a:spcPct val="0"/>
              </a:spcBef>
              <a:spcAft>
                <a:spcPct val="0"/>
              </a:spcAft>
              <a:defRPr kumimoji="1">
                <a:solidFill>
                  <a:schemeClr val="tx1"/>
                </a:solidFill>
                <a:latin typeface="굴림" pitchFamily="50" charset="-127"/>
                <a:ea typeface="굴림" pitchFamily="50" charset="-127"/>
              </a:defRPr>
            </a:lvl7pPr>
            <a:lvl8pPr marL="3429000" indent="-228600" eaLnBrk="0" fontAlgn="base" hangingPunct="0">
              <a:spcBef>
                <a:spcPct val="0"/>
              </a:spcBef>
              <a:spcAft>
                <a:spcPct val="0"/>
              </a:spcAft>
              <a:defRPr kumimoji="1">
                <a:solidFill>
                  <a:schemeClr val="tx1"/>
                </a:solidFill>
                <a:latin typeface="굴림" pitchFamily="50" charset="-127"/>
                <a:ea typeface="굴림" pitchFamily="50" charset="-127"/>
              </a:defRPr>
            </a:lvl8pPr>
            <a:lvl9pPr marL="3886200" indent="-228600" eaLnBrk="0" fontAlgn="base" hangingPunct="0">
              <a:spcBef>
                <a:spcPct val="0"/>
              </a:spcBef>
              <a:spcAft>
                <a:spcPct val="0"/>
              </a:spcAft>
              <a:defRPr kumimoji="1">
                <a:solidFill>
                  <a:schemeClr val="tx1"/>
                </a:solidFill>
                <a:latin typeface="굴림" pitchFamily="50" charset="-127"/>
                <a:ea typeface="굴림" pitchFamily="50" charset="-127"/>
              </a:defRPr>
            </a:lvl9pPr>
          </a:lstStyle>
          <a:p>
            <a:pPr algn="ctr" eaLnBrk="1" hangingPunct="1">
              <a:defRPr/>
            </a:pPr>
            <a:r>
              <a:rPr kumimoji="0" lang="en-US" altLang="ko-KR" sz="1100" b="0" dirty="0">
                <a:solidFill>
                  <a:schemeClr val="bg1">
                    <a:lumMod val="50000"/>
                  </a:schemeClr>
                </a:solidFill>
                <a:latin typeface="Arial" charset="0"/>
                <a:ea typeface="돋움" pitchFamily="50" charset="-127"/>
              </a:rPr>
              <a:t>LGE Confidential</a:t>
            </a:r>
            <a:endParaRPr kumimoji="0" lang="ko-KR" altLang="en-US" sz="1100" b="0" dirty="0">
              <a:solidFill>
                <a:schemeClr val="bg1">
                  <a:lumMod val="50000"/>
                </a:schemeClr>
              </a:solidFill>
              <a:latin typeface="Arial" charset="0"/>
              <a:ea typeface="돋움" pitchFamily="50" charset="-127"/>
            </a:endParaRPr>
          </a:p>
        </p:txBody>
      </p:sp>
      <p:sp>
        <p:nvSpPr>
          <p:cNvPr id="15" name="TextBox 14"/>
          <p:cNvSpPr txBox="1"/>
          <p:nvPr/>
        </p:nvSpPr>
        <p:spPr>
          <a:xfrm>
            <a:off x="719672" y="1830897"/>
            <a:ext cx="1364476" cy="769441"/>
          </a:xfrm>
          <a:prstGeom prst="rect">
            <a:avLst/>
          </a:prstGeom>
          <a:noFill/>
        </p:spPr>
        <p:txBody>
          <a:bodyPr wrap="none" rtlCol="0">
            <a:spAutoFit/>
          </a:bodyPr>
          <a:lstStyle/>
          <a:p>
            <a:r>
              <a:rPr lang="en-US" sz="4400" b="1" spc="-150" dirty="0">
                <a:solidFill>
                  <a:schemeClr val="tx1">
                    <a:lumMod val="50000"/>
                    <a:lumOff val="50000"/>
                  </a:schemeClr>
                </a:solidFill>
                <a:latin typeface="Arial" panose="020B0604020202020204" pitchFamily="34" charset="0"/>
                <a:ea typeface="Gotham Black" charset="0"/>
                <a:cs typeface="Arial" panose="020B0604020202020204" pitchFamily="34" charset="0"/>
              </a:rPr>
              <a:t>2023</a:t>
            </a:r>
          </a:p>
        </p:txBody>
      </p:sp>
      <p:sp>
        <p:nvSpPr>
          <p:cNvPr id="23" name="TextBox 22"/>
          <p:cNvSpPr txBox="1"/>
          <p:nvPr/>
        </p:nvSpPr>
        <p:spPr>
          <a:xfrm>
            <a:off x="687020" y="2381940"/>
            <a:ext cx="9142246" cy="1015663"/>
          </a:xfrm>
          <a:prstGeom prst="rect">
            <a:avLst/>
          </a:prstGeom>
          <a:noFill/>
        </p:spPr>
        <p:txBody>
          <a:bodyPr wrap="none" rtlCol="0">
            <a:spAutoFit/>
          </a:bodyPr>
          <a:lstStyle/>
          <a:p>
            <a:r>
              <a:rPr lang="en-US" sz="6000" b="1" spc="-150" dirty="0">
                <a:solidFill>
                  <a:schemeClr val="tx1">
                    <a:lumMod val="50000"/>
                    <a:lumOff val="50000"/>
                  </a:schemeClr>
                </a:solidFill>
                <a:latin typeface="Arial" panose="020B0604020202020204" pitchFamily="34" charset="0"/>
                <a:ea typeface="Gotham Black" charset="0"/>
                <a:cs typeface="Arial" panose="020B0604020202020204" pitchFamily="34" charset="0"/>
              </a:rPr>
              <a:t>LG Sound Bar E-Learning</a:t>
            </a:r>
          </a:p>
        </p:txBody>
      </p:sp>
      <p:grpSp>
        <p:nvGrpSpPr>
          <p:cNvPr id="24" name="Group 15">
            <a:extLst>
              <a:ext uri="{FF2B5EF4-FFF2-40B4-BE49-F238E27FC236}">
                <a16:creationId xmlns:a16="http://schemas.microsoft.com/office/drawing/2014/main" id="{847BD5A1-3B2F-41CF-BB25-13A1177490C1}"/>
              </a:ext>
            </a:extLst>
          </p:cNvPr>
          <p:cNvGrpSpPr>
            <a:grpSpLocks noChangeAspect="1"/>
          </p:cNvGrpSpPr>
          <p:nvPr/>
        </p:nvGrpSpPr>
        <p:grpSpPr bwMode="auto">
          <a:xfrm>
            <a:off x="10550393" y="5895975"/>
            <a:ext cx="1288001" cy="628618"/>
            <a:chOff x="6428" y="3588"/>
            <a:chExt cx="879" cy="429"/>
          </a:xfrm>
        </p:grpSpPr>
        <p:sp>
          <p:nvSpPr>
            <p:cNvPr id="25" name="Freeform 11">
              <a:extLst>
                <a:ext uri="{FF2B5EF4-FFF2-40B4-BE49-F238E27FC236}">
                  <a16:creationId xmlns:a16="http://schemas.microsoft.com/office/drawing/2014/main" id="{F6306A2A-C77F-4FCC-91A1-797E219A0404}"/>
                </a:ext>
              </a:extLst>
            </p:cNvPr>
            <p:cNvSpPr>
              <a:spLocks noEditPoints="1"/>
            </p:cNvSpPr>
            <p:nvPr/>
          </p:nvSpPr>
          <p:spPr bwMode="auto">
            <a:xfrm>
              <a:off x="6863" y="3646"/>
              <a:ext cx="444" cy="371"/>
            </a:xfrm>
            <a:custGeom>
              <a:avLst/>
              <a:gdLst>
                <a:gd name="T0" fmla="*/ 128 w 870"/>
                <a:gd name="T1" fmla="*/ 631 h 725"/>
                <a:gd name="T2" fmla="*/ 142 w 870"/>
                <a:gd name="T3" fmla="*/ 723 h 725"/>
                <a:gd name="T4" fmla="*/ 194 w 870"/>
                <a:gd name="T5" fmla="*/ 647 h 725"/>
                <a:gd name="T6" fmla="*/ 162 w 870"/>
                <a:gd name="T7" fmla="*/ 620 h 725"/>
                <a:gd name="T8" fmla="*/ 199 w 870"/>
                <a:gd name="T9" fmla="*/ 588 h 725"/>
                <a:gd name="T10" fmla="*/ 92 w 870"/>
                <a:gd name="T11" fmla="*/ 611 h 725"/>
                <a:gd name="T12" fmla="*/ 92 w 870"/>
                <a:gd name="T13" fmla="*/ 592 h 725"/>
                <a:gd name="T14" fmla="*/ 201 w 870"/>
                <a:gd name="T15" fmla="*/ 677 h 725"/>
                <a:gd name="T16" fmla="*/ 278 w 870"/>
                <a:gd name="T17" fmla="*/ 703 h 725"/>
                <a:gd name="T18" fmla="*/ 283 w 870"/>
                <a:gd name="T19" fmla="*/ 682 h 725"/>
                <a:gd name="T20" fmla="*/ 222 w 870"/>
                <a:gd name="T21" fmla="*/ 668 h 725"/>
                <a:gd name="T22" fmla="*/ 222 w 870"/>
                <a:gd name="T23" fmla="*/ 668 h 725"/>
                <a:gd name="T24" fmla="*/ 113 w 870"/>
                <a:gd name="T25" fmla="*/ 631 h 725"/>
                <a:gd name="T26" fmla="*/ 321 w 870"/>
                <a:gd name="T27" fmla="*/ 371 h 725"/>
                <a:gd name="T28" fmla="*/ 0 w 870"/>
                <a:gd name="T29" fmla="*/ 7 h 725"/>
                <a:gd name="T30" fmla="*/ 321 w 870"/>
                <a:gd name="T31" fmla="*/ 371 h 725"/>
                <a:gd name="T32" fmla="*/ 0 w 870"/>
                <a:gd name="T33" fmla="*/ 723 h 725"/>
                <a:gd name="T34" fmla="*/ 21 w 870"/>
                <a:gd name="T35" fmla="*/ 706 h 725"/>
                <a:gd name="T36" fmla="*/ 868 w 870"/>
                <a:gd name="T37" fmla="*/ 584 h 725"/>
                <a:gd name="T38" fmla="*/ 829 w 870"/>
                <a:gd name="T39" fmla="*/ 629 h 725"/>
                <a:gd name="T40" fmla="*/ 850 w 870"/>
                <a:gd name="T41" fmla="*/ 717 h 725"/>
                <a:gd name="T42" fmla="*/ 868 w 870"/>
                <a:gd name="T43" fmla="*/ 699 h 725"/>
                <a:gd name="T44" fmla="*/ 806 w 870"/>
                <a:gd name="T45" fmla="*/ 678 h 725"/>
                <a:gd name="T46" fmla="*/ 847 w 870"/>
                <a:gd name="T47" fmla="*/ 704 h 725"/>
                <a:gd name="T48" fmla="*/ 622 w 870"/>
                <a:gd name="T49" fmla="*/ 725 h 725"/>
                <a:gd name="T50" fmla="*/ 622 w 870"/>
                <a:gd name="T51" fmla="*/ 711 h 725"/>
                <a:gd name="T52" fmla="*/ 648 w 870"/>
                <a:gd name="T53" fmla="*/ 676 h 725"/>
                <a:gd name="T54" fmla="*/ 682 w 870"/>
                <a:gd name="T55" fmla="*/ 677 h 725"/>
                <a:gd name="T56" fmla="*/ 729 w 870"/>
                <a:gd name="T57" fmla="*/ 629 h 725"/>
                <a:gd name="T58" fmla="*/ 729 w 870"/>
                <a:gd name="T59" fmla="*/ 644 h 725"/>
                <a:gd name="T60" fmla="*/ 520 w 870"/>
                <a:gd name="T61" fmla="*/ 605 h 725"/>
                <a:gd name="T62" fmla="*/ 519 w 870"/>
                <a:gd name="T63" fmla="*/ 589 h 725"/>
                <a:gd name="T64" fmla="*/ 565 w 870"/>
                <a:gd name="T65" fmla="*/ 716 h 725"/>
                <a:gd name="T66" fmla="*/ 514 w 870"/>
                <a:gd name="T67" fmla="*/ 670 h 725"/>
                <a:gd name="T68" fmla="*/ 519 w 870"/>
                <a:gd name="T69" fmla="*/ 708 h 725"/>
                <a:gd name="T70" fmla="*/ 732 w 870"/>
                <a:gd name="T71" fmla="*/ 421 h 725"/>
                <a:gd name="T72" fmla="*/ 550 w 870"/>
                <a:gd name="T73" fmla="*/ 286 h 725"/>
                <a:gd name="T74" fmla="*/ 560 w 870"/>
                <a:gd name="T75" fmla="*/ 377 h 725"/>
                <a:gd name="T76" fmla="*/ 665 w 870"/>
                <a:gd name="T77" fmla="*/ 134 h 725"/>
                <a:gd name="T78" fmla="*/ 333 w 870"/>
                <a:gd name="T79" fmla="*/ 232 h 725"/>
                <a:gd name="T80" fmla="*/ 371 w 870"/>
                <a:gd name="T81" fmla="*/ 673 h 725"/>
                <a:gd name="T82" fmla="*/ 357 w 870"/>
                <a:gd name="T83" fmla="*/ 644 h 725"/>
                <a:gd name="T84" fmla="*/ 357 w 870"/>
                <a:gd name="T85" fmla="*/ 629 h 725"/>
                <a:gd name="T86" fmla="*/ 360 w 870"/>
                <a:gd name="T87" fmla="*/ 688 h 725"/>
                <a:gd name="T88" fmla="*/ 324 w 870"/>
                <a:gd name="T89" fmla="*/ 704 h 725"/>
                <a:gd name="T90" fmla="*/ 392 w 870"/>
                <a:gd name="T91" fmla="*/ 697 h 725"/>
                <a:gd name="T92" fmla="*/ 299 w 870"/>
                <a:gd name="T93" fmla="*/ 637 h 725"/>
                <a:gd name="T94" fmla="*/ 286 w 870"/>
                <a:gd name="T95" fmla="*/ 629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870" h="725">
                  <a:moveTo>
                    <a:pt x="142" y="620"/>
                  </a:moveTo>
                  <a:cubicBezTo>
                    <a:pt x="142" y="631"/>
                    <a:pt x="142" y="631"/>
                    <a:pt x="142" y="631"/>
                  </a:cubicBezTo>
                  <a:cubicBezTo>
                    <a:pt x="128" y="631"/>
                    <a:pt x="128" y="631"/>
                    <a:pt x="128" y="631"/>
                  </a:cubicBezTo>
                  <a:cubicBezTo>
                    <a:pt x="128" y="647"/>
                    <a:pt x="128" y="647"/>
                    <a:pt x="128" y="647"/>
                  </a:cubicBezTo>
                  <a:cubicBezTo>
                    <a:pt x="142" y="647"/>
                    <a:pt x="142" y="647"/>
                    <a:pt x="142" y="647"/>
                  </a:cubicBezTo>
                  <a:cubicBezTo>
                    <a:pt x="142" y="723"/>
                    <a:pt x="142" y="723"/>
                    <a:pt x="142" y="723"/>
                  </a:cubicBezTo>
                  <a:cubicBezTo>
                    <a:pt x="163" y="723"/>
                    <a:pt x="163" y="723"/>
                    <a:pt x="163" y="723"/>
                  </a:cubicBezTo>
                  <a:cubicBezTo>
                    <a:pt x="163" y="647"/>
                    <a:pt x="163" y="647"/>
                    <a:pt x="163" y="647"/>
                  </a:cubicBezTo>
                  <a:cubicBezTo>
                    <a:pt x="194" y="647"/>
                    <a:pt x="194" y="647"/>
                    <a:pt x="194" y="647"/>
                  </a:cubicBezTo>
                  <a:cubicBezTo>
                    <a:pt x="194" y="631"/>
                    <a:pt x="194" y="631"/>
                    <a:pt x="194" y="631"/>
                  </a:cubicBezTo>
                  <a:cubicBezTo>
                    <a:pt x="162" y="631"/>
                    <a:pt x="162" y="631"/>
                    <a:pt x="162" y="631"/>
                  </a:cubicBezTo>
                  <a:cubicBezTo>
                    <a:pt x="162" y="620"/>
                    <a:pt x="162" y="620"/>
                    <a:pt x="162" y="620"/>
                  </a:cubicBezTo>
                  <a:cubicBezTo>
                    <a:pt x="162" y="606"/>
                    <a:pt x="167" y="600"/>
                    <a:pt x="180" y="600"/>
                  </a:cubicBezTo>
                  <a:cubicBezTo>
                    <a:pt x="185" y="600"/>
                    <a:pt x="190" y="601"/>
                    <a:pt x="195" y="602"/>
                  </a:cubicBezTo>
                  <a:cubicBezTo>
                    <a:pt x="199" y="588"/>
                    <a:pt x="199" y="588"/>
                    <a:pt x="199" y="588"/>
                  </a:cubicBezTo>
                  <a:cubicBezTo>
                    <a:pt x="193" y="585"/>
                    <a:pt x="186" y="584"/>
                    <a:pt x="178" y="584"/>
                  </a:cubicBezTo>
                  <a:cubicBezTo>
                    <a:pt x="157" y="584"/>
                    <a:pt x="142" y="593"/>
                    <a:pt x="142" y="620"/>
                  </a:cubicBezTo>
                  <a:close/>
                  <a:moveTo>
                    <a:pt x="92" y="611"/>
                  </a:moveTo>
                  <a:cubicBezTo>
                    <a:pt x="113" y="611"/>
                    <a:pt x="113" y="611"/>
                    <a:pt x="113" y="611"/>
                  </a:cubicBezTo>
                  <a:cubicBezTo>
                    <a:pt x="113" y="592"/>
                    <a:pt x="113" y="592"/>
                    <a:pt x="113" y="592"/>
                  </a:cubicBezTo>
                  <a:cubicBezTo>
                    <a:pt x="92" y="592"/>
                    <a:pt x="92" y="592"/>
                    <a:pt x="92" y="592"/>
                  </a:cubicBezTo>
                  <a:lnTo>
                    <a:pt x="92" y="611"/>
                  </a:lnTo>
                  <a:close/>
                  <a:moveTo>
                    <a:pt x="244" y="629"/>
                  </a:moveTo>
                  <a:cubicBezTo>
                    <a:pt x="215" y="629"/>
                    <a:pt x="201" y="645"/>
                    <a:pt x="201" y="677"/>
                  </a:cubicBezTo>
                  <a:cubicBezTo>
                    <a:pt x="201" y="709"/>
                    <a:pt x="212" y="725"/>
                    <a:pt x="245" y="725"/>
                  </a:cubicBezTo>
                  <a:cubicBezTo>
                    <a:pt x="259" y="725"/>
                    <a:pt x="275" y="720"/>
                    <a:pt x="282" y="716"/>
                  </a:cubicBezTo>
                  <a:cubicBezTo>
                    <a:pt x="278" y="703"/>
                    <a:pt x="278" y="703"/>
                    <a:pt x="278" y="703"/>
                  </a:cubicBezTo>
                  <a:cubicBezTo>
                    <a:pt x="271" y="706"/>
                    <a:pt x="262" y="710"/>
                    <a:pt x="248" y="710"/>
                  </a:cubicBezTo>
                  <a:cubicBezTo>
                    <a:pt x="230" y="710"/>
                    <a:pt x="222" y="702"/>
                    <a:pt x="222" y="682"/>
                  </a:cubicBezTo>
                  <a:cubicBezTo>
                    <a:pt x="283" y="682"/>
                    <a:pt x="283" y="682"/>
                    <a:pt x="283" y="682"/>
                  </a:cubicBezTo>
                  <a:cubicBezTo>
                    <a:pt x="283" y="674"/>
                    <a:pt x="283" y="674"/>
                    <a:pt x="283" y="674"/>
                  </a:cubicBezTo>
                  <a:cubicBezTo>
                    <a:pt x="283" y="648"/>
                    <a:pt x="277" y="629"/>
                    <a:pt x="244" y="629"/>
                  </a:cubicBezTo>
                  <a:close/>
                  <a:moveTo>
                    <a:pt x="222" y="668"/>
                  </a:moveTo>
                  <a:cubicBezTo>
                    <a:pt x="223" y="652"/>
                    <a:pt x="228" y="643"/>
                    <a:pt x="244" y="643"/>
                  </a:cubicBezTo>
                  <a:cubicBezTo>
                    <a:pt x="256" y="643"/>
                    <a:pt x="262" y="651"/>
                    <a:pt x="262" y="668"/>
                  </a:cubicBezTo>
                  <a:lnTo>
                    <a:pt x="222" y="668"/>
                  </a:lnTo>
                  <a:close/>
                  <a:moveTo>
                    <a:pt x="92" y="723"/>
                  </a:moveTo>
                  <a:cubicBezTo>
                    <a:pt x="113" y="723"/>
                    <a:pt x="113" y="723"/>
                    <a:pt x="113" y="723"/>
                  </a:cubicBezTo>
                  <a:cubicBezTo>
                    <a:pt x="113" y="631"/>
                    <a:pt x="113" y="631"/>
                    <a:pt x="113" y="631"/>
                  </a:cubicBezTo>
                  <a:cubicBezTo>
                    <a:pt x="92" y="631"/>
                    <a:pt x="92" y="631"/>
                    <a:pt x="92" y="631"/>
                  </a:cubicBezTo>
                  <a:lnTo>
                    <a:pt x="92" y="723"/>
                  </a:lnTo>
                  <a:close/>
                  <a:moveTo>
                    <a:pt x="321" y="371"/>
                  </a:moveTo>
                  <a:cubicBezTo>
                    <a:pt x="105" y="371"/>
                    <a:pt x="105" y="371"/>
                    <a:pt x="105" y="371"/>
                  </a:cubicBezTo>
                  <a:cubicBezTo>
                    <a:pt x="105" y="7"/>
                    <a:pt x="105" y="7"/>
                    <a:pt x="105" y="7"/>
                  </a:cubicBezTo>
                  <a:cubicBezTo>
                    <a:pt x="0" y="7"/>
                    <a:pt x="0" y="7"/>
                    <a:pt x="0" y="7"/>
                  </a:cubicBezTo>
                  <a:cubicBezTo>
                    <a:pt x="0" y="459"/>
                    <a:pt x="0" y="459"/>
                    <a:pt x="0" y="459"/>
                  </a:cubicBezTo>
                  <a:cubicBezTo>
                    <a:pt x="321" y="459"/>
                    <a:pt x="321" y="459"/>
                    <a:pt x="321" y="459"/>
                  </a:cubicBezTo>
                  <a:lnTo>
                    <a:pt x="321" y="371"/>
                  </a:lnTo>
                  <a:close/>
                  <a:moveTo>
                    <a:pt x="21" y="591"/>
                  </a:moveTo>
                  <a:cubicBezTo>
                    <a:pt x="0" y="591"/>
                    <a:pt x="0" y="591"/>
                    <a:pt x="0" y="591"/>
                  </a:cubicBezTo>
                  <a:cubicBezTo>
                    <a:pt x="0" y="723"/>
                    <a:pt x="0" y="723"/>
                    <a:pt x="0" y="723"/>
                  </a:cubicBezTo>
                  <a:cubicBezTo>
                    <a:pt x="79" y="723"/>
                    <a:pt x="79" y="723"/>
                    <a:pt x="79" y="723"/>
                  </a:cubicBezTo>
                  <a:cubicBezTo>
                    <a:pt x="79" y="706"/>
                    <a:pt x="79" y="706"/>
                    <a:pt x="79" y="706"/>
                  </a:cubicBezTo>
                  <a:cubicBezTo>
                    <a:pt x="21" y="706"/>
                    <a:pt x="21" y="706"/>
                    <a:pt x="21" y="706"/>
                  </a:cubicBezTo>
                  <a:lnTo>
                    <a:pt x="21" y="591"/>
                  </a:lnTo>
                  <a:close/>
                  <a:moveTo>
                    <a:pt x="868" y="699"/>
                  </a:moveTo>
                  <a:cubicBezTo>
                    <a:pt x="868" y="584"/>
                    <a:pt x="868" y="584"/>
                    <a:pt x="868" y="584"/>
                  </a:cubicBezTo>
                  <a:cubicBezTo>
                    <a:pt x="847" y="587"/>
                    <a:pt x="847" y="587"/>
                    <a:pt x="847" y="587"/>
                  </a:cubicBezTo>
                  <a:cubicBezTo>
                    <a:pt x="847" y="633"/>
                    <a:pt x="847" y="633"/>
                    <a:pt x="847" y="633"/>
                  </a:cubicBezTo>
                  <a:cubicBezTo>
                    <a:pt x="841" y="630"/>
                    <a:pt x="836" y="629"/>
                    <a:pt x="829" y="629"/>
                  </a:cubicBezTo>
                  <a:cubicBezTo>
                    <a:pt x="797" y="629"/>
                    <a:pt x="785" y="650"/>
                    <a:pt x="785" y="679"/>
                  </a:cubicBezTo>
                  <a:cubicBezTo>
                    <a:pt x="785" y="708"/>
                    <a:pt x="797" y="725"/>
                    <a:pt x="823" y="725"/>
                  </a:cubicBezTo>
                  <a:cubicBezTo>
                    <a:pt x="833" y="725"/>
                    <a:pt x="842" y="723"/>
                    <a:pt x="850" y="717"/>
                  </a:cubicBezTo>
                  <a:cubicBezTo>
                    <a:pt x="852" y="723"/>
                    <a:pt x="852" y="723"/>
                    <a:pt x="852" y="723"/>
                  </a:cubicBezTo>
                  <a:cubicBezTo>
                    <a:pt x="870" y="723"/>
                    <a:pt x="870" y="723"/>
                    <a:pt x="870" y="723"/>
                  </a:cubicBezTo>
                  <a:lnTo>
                    <a:pt x="868" y="699"/>
                  </a:lnTo>
                  <a:close/>
                  <a:moveTo>
                    <a:pt x="847" y="704"/>
                  </a:moveTo>
                  <a:cubicBezTo>
                    <a:pt x="842" y="708"/>
                    <a:pt x="836" y="710"/>
                    <a:pt x="829" y="710"/>
                  </a:cubicBezTo>
                  <a:cubicBezTo>
                    <a:pt x="812" y="710"/>
                    <a:pt x="806" y="697"/>
                    <a:pt x="806" y="678"/>
                  </a:cubicBezTo>
                  <a:cubicBezTo>
                    <a:pt x="806" y="653"/>
                    <a:pt x="816" y="644"/>
                    <a:pt x="832" y="644"/>
                  </a:cubicBezTo>
                  <a:cubicBezTo>
                    <a:pt x="837" y="644"/>
                    <a:pt x="842" y="645"/>
                    <a:pt x="847" y="648"/>
                  </a:cubicBezTo>
                  <a:lnTo>
                    <a:pt x="847" y="704"/>
                  </a:lnTo>
                  <a:close/>
                  <a:moveTo>
                    <a:pt x="627" y="629"/>
                  </a:moveTo>
                  <a:cubicBezTo>
                    <a:pt x="595" y="629"/>
                    <a:pt x="580" y="645"/>
                    <a:pt x="580" y="677"/>
                  </a:cubicBezTo>
                  <a:cubicBezTo>
                    <a:pt x="580" y="707"/>
                    <a:pt x="590" y="725"/>
                    <a:pt x="622" y="725"/>
                  </a:cubicBezTo>
                  <a:cubicBezTo>
                    <a:pt x="655" y="725"/>
                    <a:pt x="669" y="710"/>
                    <a:pt x="669" y="678"/>
                  </a:cubicBezTo>
                  <a:cubicBezTo>
                    <a:pt x="669" y="648"/>
                    <a:pt x="659" y="629"/>
                    <a:pt x="627" y="629"/>
                  </a:cubicBezTo>
                  <a:close/>
                  <a:moveTo>
                    <a:pt x="622" y="711"/>
                  </a:moveTo>
                  <a:cubicBezTo>
                    <a:pt x="605" y="711"/>
                    <a:pt x="601" y="696"/>
                    <a:pt x="601" y="678"/>
                  </a:cubicBezTo>
                  <a:cubicBezTo>
                    <a:pt x="601" y="656"/>
                    <a:pt x="607" y="644"/>
                    <a:pt x="627" y="644"/>
                  </a:cubicBezTo>
                  <a:cubicBezTo>
                    <a:pt x="644" y="644"/>
                    <a:pt x="648" y="658"/>
                    <a:pt x="648" y="676"/>
                  </a:cubicBezTo>
                  <a:cubicBezTo>
                    <a:pt x="648" y="699"/>
                    <a:pt x="642" y="711"/>
                    <a:pt x="622" y="711"/>
                  </a:cubicBezTo>
                  <a:close/>
                  <a:moveTo>
                    <a:pt x="729" y="629"/>
                  </a:moveTo>
                  <a:cubicBezTo>
                    <a:pt x="697" y="629"/>
                    <a:pt x="682" y="645"/>
                    <a:pt x="682" y="677"/>
                  </a:cubicBezTo>
                  <a:cubicBezTo>
                    <a:pt x="682" y="707"/>
                    <a:pt x="692" y="725"/>
                    <a:pt x="725" y="725"/>
                  </a:cubicBezTo>
                  <a:cubicBezTo>
                    <a:pt x="757" y="725"/>
                    <a:pt x="772" y="710"/>
                    <a:pt x="772" y="678"/>
                  </a:cubicBezTo>
                  <a:cubicBezTo>
                    <a:pt x="772" y="648"/>
                    <a:pt x="762" y="629"/>
                    <a:pt x="729" y="629"/>
                  </a:cubicBezTo>
                  <a:close/>
                  <a:moveTo>
                    <a:pt x="725" y="711"/>
                  </a:moveTo>
                  <a:cubicBezTo>
                    <a:pt x="707" y="711"/>
                    <a:pt x="703" y="696"/>
                    <a:pt x="703" y="678"/>
                  </a:cubicBezTo>
                  <a:cubicBezTo>
                    <a:pt x="703" y="656"/>
                    <a:pt x="709" y="644"/>
                    <a:pt x="729" y="644"/>
                  </a:cubicBezTo>
                  <a:cubicBezTo>
                    <a:pt x="747" y="644"/>
                    <a:pt x="750" y="658"/>
                    <a:pt x="750" y="676"/>
                  </a:cubicBezTo>
                  <a:cubicBezTo>
                    <a:pt x="750" y="699"/>
                    <a:pt x="745" y="711"/>
                    <a:pt x="725" y="711"/>
                  </a:cubicBezTo>
                  <a:close/>
                  <a:moveTo>
                    <a:pt x="520" y="605"/>
                  </a:moveTo>
                  <a:cubicBezTo>
                    <a:pt x="534" y="605"/>
                    <a:pt x="545" y="611"/>
                    <a:pt x="552" y="619"/>
                  </a:cubicBezTo>
                  <a:cubicBezTo>
                    <a:pt x="565" y="607"/>
                    <a:pt x="565" y="607"/>
                    <a:pt x="565" y="607"/>
                  </a:cubicBezTo>
                  <a:cubicBezTo>
                    <a:pt x="555" y="595"/>
                    <a:pt x="538" y="589"/>
                    <a:pt x="519" y="589"/>
                  </a:cubicBezTo>
                  <a:cubicBezTo>
                    <a:pt x="480" y="589"/>
                    <a:pt x="456" y="611"/>
                    <a:pt x="456" y="657"/>
                  </a:cubicBezTo>
                  <a:cubicBezTo>
                    <a:pt x="456" y="701"/>
                    <a:pt x="475" y="725"/>
                    <a:pt x="517" y="725"/>
                  </a:cubicBezTo>
                  <a:cubicBezTo>
                    <a:pt x="536" y="725"/>
                    <a:pt x="553" y="722"/>
                    <a:pt x="565" y="716"/>
                  </a:cubicBezTo>
                  <a:cubicBezTo>
                    <a:pt x="565" y="653"/>
                    <a:pt x="565" y="653"/>
                    <a:pt x="565" y="653"/>
                  </a:cubicBezTo>
                  <a:cubicBezTo>
                    <a:pt x="514" y="653"/>
                    <a:pt x="514" y="653"/>
                    <a:pt x="514" y="653"/>
                  </a:cubicBezTo>
                  <a:cubicBezTo>
                    <a:pt x="514" y="670"/>
                    <a:pt x="514" y="670"/>
                    <a:pt x="514" y="670"/>
                  </a:cubicBezTo>
                  <a:cubicBezTo>
                    <a:pt x="544" y="670"/>
                    <a:pt x="544" y="670"/>
                    <a:pt x="544" y="670"/>
                  </a:cubicBezTo>
                  <a:cubicBezTo>
                    <a:pt x="544" y="705"/>
                    <a:pt x="544" y="705"/>
                    <a:pt x="544" y="705"/>
                  </a:cubicBezTo>
                  <a:cubicBezTo>
                    <a:pt x="537" y="707"/>
                    <a:pt x="528" y="708"/>
                    <a:pt x="519" y="708"/>
                  </a:cubicBezTo>
                  <a:cubicBezTo>
                    <a:pt x="491" y="708"/>
                    <a:pt x="477" y="691"/>
                    <a:pt x="477" y="659"/>
                  </a:cubicBezTo>
                  <a:cubicBezTo>
                    <a:pt x="477" y="625"/>
                    <a:pt x="491" y="605"/>
                    <a:pt x="520" y="605"/>
                  </a:cubicBezTo>
                  <a:close/>
                  <a:moveTo>
                    <a:pt x="732" y="421"/>
                  </a:moveTo>
                  <a:cubicBezTo>
                    <a:pt x="732" y="202"/>
                    <a:pt x="732" y="202"/>
                    <a:pt x="732" y="202"/>
                  </a:cubicBezTo>
                  <a:cubicBezTo>
                    <a:pt x="550" y="202"/>
                    <a:pt x="550" y="202"/>
                    <a:pt x="550" y="202"/>
                  </a:cubicBezTo>
                  <a:cubicBezTo>
                    <a:pt x="550" y="286"/>
                    <a:pt x="550" y="286"/>
                    <a:pt x="550" y="286"/>
                  </a:cubicBezTo>
                  <a:cubicBezTo>
                    <a:pt x="635" y="286"/>
                    <a:pt x="635" y="286"/>
                    <a:pt x="635" y="286"/>
                  </a:cubicBezTo>
                  <a:cubicBezTo>
                    <a:pt x="635" y="365"/>
                    <a:pt x="635" y="365"/>
                    <a:pt x="635" y="365"/>
                  </a:cubicBezTo>
                  <a:cubicBezTo>
                    <a:pt x="620" y="371"/>
                    <a:pt x="589" y="377"/>
                    <a:pt x="560" y="377"/>
                  </a:cubicBezTo>
                  <a:cubicBezTo>
                    <a:pt x="466" y="377"/>
                    <a:pt x="435" y="330"/>
                    <a:pt x="435" y="233"/>
                  </a:cubicBezTo>
                  <a:cubicBezTo>
                    <a:pt x="435" y="140"/>
                    <a:pt x="465" y="86"/>
                    <a:pt x="559" y="86"/>
                  </a:cubicBezTo>
                  <a:cubicBezTo>
                    <a:pt x="611" y="86"/>
                    <a:pt x="641" y="102"/>
                    <a:pt x="665" y="134"/>
                  </a:cubicBezTo>
                  <a:cubicBezTo>
                    <a:pt x="730" y="74"/>
                    <a:pt x="730" y="74"/>
                    <a:pt x="730" y="74"/>
                  </a:cubicBezTo>
                  <a:cubicBezTo>
                    <a:pt x="691" y="17"/>
                    <a:pt x="621" y="0"/>
                    <a:pt x="556" y="0"/>
                  </a:cubicBezTo>
                  <a:cubicBezTo>
                    <a:pt x="410" y="0"/>
                    <a:pt x="333" y="80"/>
                    <a:pt x="333" y="232"/>
                  </a:cubicBezTo>
                  <a:cubicBezTo>
                    <a:pt x="333" y="383"/>
                    <a:pt x="403" y="465"/>
                    <a:pt x="556" y="465"/>
                  </a:cubicBezTo>
                  <a:cubicBezTo>
                    <a:pt x="626" y="465"/>
                    <a:pt x="694" y="448"/>
                    <a:pt x="732" y="421"/>
                  </a:cubicBezTo>
                  <a:close/>
                  <a:moveTo>
                    <a:pt x="371" y="673"/>
                  </a:moveTo>
                  <a:cubicBezTo>
                    <a:pt x="365" y="670"/>
                    <a:pt x="354" y="667"/>
                    <a:pt x="350" y="665"/>
                  </a:cubicBezTo>
                  <a:cubicBezTo>
                    <a:pt x="342" y="662"/>
                    <a:pt x="338" y="659"/>
                    <a:pt x="338" y="654"/>
                  </a:cubicBezTo>
                  <a:cubicBezTo>
                    <a:pt x="338" y="648"/>
                    <a:pt x="344" y="644"/>
                    <a:pt x="357" y="644"/>
                  </a:cubicBezTo>
                  <a:cubicBezTo>
                    <a:pt x="368" y="644"/>
                    <a:pt x="377" y="647"/>
                    <a:pt x="384" y="650"/>
                  </a:cubicBezTo>
                  <a:cubicBezTo>
                    <a:pt x="391" y="635"/>
                    <a:pt x="391" y="635"/>
                    <a:pt x="391" y="635"/>
                  </a:cubicBezTo>
                  <a:cubicBezTo>
                    <a:pt x="382" y="632"/>
                    <a:pt x="372" y="629"/>
                    <a:pt x="357" y="629"/>
                  </a:cubicBezTo>
                  <a:cubicBezTo>
                    <a:pt x="336" y="629"/>
                    <a:pt x="319" y="637"/>
                    <a:pt x="319" y="657"/>
                  </a:cubicBezTo>
                  <a:cubicBezTo>
                    <a:pt x="319" y="670"/>
                    <a:pt x="327" y="677"/>
                    <a:pt x="338" y="681"/>
                  </a:cubicBezTo>
                  <a:cubicBezTo>
                    <a:pt x="344" y="683"/>
                    <a:pt x="353" y="685"/>
                    <a:pt x="360" y="688"/>
                  </a:cubicBezTo>
                  <a:cubicBezTo>
                    <a:pt x="368" y="691"/>
                    <a:pt x="372" y="694"/>
                    <a:pt x="372" y="699"/>
                  </a:cubicBezTo>
                  <a:cubicBezTo>
                    <a:pt x="372" y="708"/>
                    <a:pt x="363" y="710"/>
                    <a:pt x="352" y="710"/>
                  </a:cubicBezTo>
                  <a:cubicBezTo>
                    <a:pt x="341" y="710"/>
                    <a:pt x="331" y="707"/>
                    <a:pt x="324" y="704"/>
                  </a:cubicBezTo>
                  <a:cubicBezTo>
                    <a:pt x="317" y="719"/>
                    <a:pt x="317" y="719"/>
                    <a:pt x="317" y="719"/>
                  </a:cubicBezTo>
                  <a:cubicBezTo>
                    <a:pt x="326" y="723"/>
                    <a:pt x="338" y="725"/>
                    <a:pt x="352" y="725"/>
                  </a:cubicBezTo>
                  <a:cubicBezTo>
                    <a:pt x="377" y="725"/>
                    <a:pt x="392" y="716"/>
                    <a:pt x="392" y="697"/>
                  </a:cubicBezTo>
                  <a:cubicBezTo>
                    <a:pt x="392" y="682"/>
                    <a:pt x="382" y="677"/>
                    <a:pt x="371" y="673"/>
                  </a:cubicBezTo>
                  <a:close/>
                  <a:moveTo>
                    <a:pt x="286" y="629"/>
                  </a:moveTo>
                  <a:cubicBezTo>
                    <a:pt x="299" y="637"/>
                    <a:pt x="299" y="637"/>
                    <a:pt x="299" y="637"/>
                  </a:cubicBezTo>
                  <a:cubicBezTo>
                    <a:pt x="310" y="623"/>
                    <a:pt x="315" y="609"/>
                    <a:pt x="315" y="585"/>
                  </a:cubicBezTo>
                  <a:cubicBezTo>
                    <a:pt x="296" y="585"/>
                    <a:pt x="296" y="585"/>
                    <a:pt x="296" y="585"/>
                  </a:cubicBezTo>
                  <a:cubicBezTo>
                    <a:pt x="296" y="601"/>
                    <a:pt x="294" y="614"/>
                    <a:pt x="286" y="629"/>
                  </a:cubicBezTo>
                  <a:close/>
                </a:path>
              </a:pathLst>
            </a:custGeom>
            <a:solidFill>
              <a:srgbClr val="6B74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endParaRPr>
            </a:p>
          </p:txBody>
        </p:sp>
        <p:sp>
          <p:nvSpPr>
            <p:cNvPr id="26" name="Freeform 12">
              <a:extLst>
                <a:ext uri="{FF2B5EF4-FFF2-40B4-BE49-F238E27FC236}">
                  <a16:creationId xmlns:a16="http://schemas.microsoft.com/office/drawing/2014/main" id="{E6387D4D-F9D5-4C03-9088-ADAE062BCA64}"/>
                </a:ext>
              </a:extLst>
            </p:cNvPr>
            <p:cNvSpPr>
              <a:spLocks noEditPoints="1"/>
            </p:cNvSpPr>
            <p:nvPr/>
          </p:nvSpPr>
          <p:spPr bwMode="auto">
            <a:xfrm>
              <a:off x="6428" y="3588"/>
              <a:ext cx="356" cy="357"/>
            </a:xfrm>
            <a:custGeom>
              <a:avLst/>
              <a:gdLst>
                <a:gd name="T0" fmla="*/ 349 w 699"/>
                <a:gd name="T1" fmla="*/ 0 h 699"/>
                <a:gd name="T2" fmla="*/ 0 w 699"/>
                <a:gd name="T3" fmla="*/ 350 h 699"/>
                <a:gd name="T4" fmla="*/ 349 w 699"/>
                <a:gd name="T5" fmla="*/ 699 h 699"/>
                <a:gd name="T6" fmla="*/ 699 w 699"/>
                <a:gd name="T7" fmla="*/ 350 h 699"/>
                <a:gd name="T8" fmla="*/ 349 w 699"/>
                <a:gd name="T9" fmla="*/ 0 h 699"/>
                <a:gd name="T10" fmla="*/ 558 w 699"/>
                <a:gd name="T11" fmla="*/ 558 h 699"/>
                <a:gd name="T12" fmla="*/ 349 w 699"/>
                <a:gd name="T13" fmla="*/ 645 h 699"/>
                <a:gd name="T14" fmla="*/ 141 w 699"/>
                <a:gd name="T15" fmla="*/ 558 h 699"/>
                <a:gd name="T16" fmla="*/ 54 w 699"/>
                <a:gd name="T17" fmla="*/ 350 h 699"/>
                <a:gd name="T18" fmla="*/ 349 w 699"/>
                <a:gd name="T19" fmla="*/ 54 h 699"/>
                <a:gd name="T20" fmla="*/ 366 w 699"/>
                <a:gd name="T21" fmla="*/ 55 h 699"/>
                <a:gd name="T22" fmla="*/ 366 w 699"/>
                <a:gd name="T23" fmla="*/ 85 h 699"/>
                <a:gd name="T24" fmla="*/ 366 w 699"/>
                <a:gd name="T25" fmla="*/ 87 h 699"/>
                <a:gd name="T26" fmla="*/ 349 w 699"/>
                <a:gd name="T27" fmla="*/ 87 h 699"/>
                <a:gd name="T28" fmla="*/ 164 w 699"/>
                <a:gd name="T29" fmla="*/ 164 h 699"/>
                <a:gd name="T30" fmla="*/ 87 w 699"/>
                <a:gd name="T31" fmla="*/ 350 h 699"/>
                <a:gd name="T32" fmla="*/ 164 w 699"/>
                <a:gd name="T33" fmla="*/ 535 h 699"/>
                <a:gd name="T34" fmla="*/ 349 w 699"/>
                <a:gd name="T35" fmla="*/ 612 h 699"/>
                <a:gd name="T36" fmla="*/ 611 w 699"/>
                <a:gd name="T37" fmla="*/ 367 h 699"/>
                <a:gd name="T38" fmla="*/ 611 w 699"/>
                <a:gd name="T39" fmla="*/ 366 h 699"/>
                <a:gd name="T40" fmla="*/ 435 w 699"/>
                <a:gd name="T41" fmla="*/ 366 h 699"/>
                <a:gd name="T42" fmla="*/ 435 w 699"/>
                <a:gd name="T43" fmla="*/ 334 h 699"/>
                <a:gd name="T44" fmla="*/ 630 w 699"/>
                <a:gd name="T45" fmla="*/ 334 h 699"/>
                <a:gd name="T46" fmla="*/ 645 w 699"/>
                <a:gd name="T47" fmla="*/ 334 h 699"/>
                <a:gd name="T48" fmla="*/ 645 w 699"/>
                <a:gd name="T49" fmla="*/ 350 h 699"/>
                <a:gd name="T50" fmla="*/ 558 w 699"/>
                <a:gd name="T51" fmla="*/ 558 h 699"/>
                <a:gd name="T52" fmla="*/ 435 w 699"/>
                <a:gd name="T53" fmla="*/ 473 h 699"/>
                <a:gd name="T54" fmla="*/ 435 w 699"/>
                <a:gd name="T55" fmla="*/ 505 h 699"/>
                <a:gd name="T56" fmla="*/ 333 w 699"/>
                <a:gd name="T57" fmla="*/ 505 h 699"/>
                <a:gd name="T58" fmla="*/ 333 w 699"/>
                <a:gd name="T59" fmla="*/ 194 h 699"/>
                <a:gd name="T60" fmla="*/ 366 w 699"/>
                <a:gd name="T61" fmla="*/ 194 h 699"/>
                <a:gd name="T62" fmla="*/ 366 w 699"/>
                <a:gd name="T63" fmla="*/ 473 h 699"/>
                <a:gd name="T64" fmla="*/ 435 w 699"/>
                <a:gd name="T65" fmla="*/ 473 h 699"/>
                <a:gd name="T66" fmla="*/ 282 w 699"/>
                <a:gd name="T67" fmla="*/ 238 h 699"/>
                <a:gd name="T68" fmla="*/ 238 w 699"/>
                <a:gd name="T69" fmla="*/ 283 h 699"/>
                <a:gd name="T70" fmla="*/ 193 w 699"/>
                <a:gd name="T71" fmla="*/ 238 h 699"/>
                <a:gd name="T72" fmla="*/ 238 w 699"/>
                <a:gd name="T73" fmla="*/ 193 h 699"/>
                <a:gd name="T74" fmla="*/ 282 w 699"/>
                <a:gd name="T75" fmla="*/ 238 h 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99" h="699">
                  <a:moveTo>
                    <a:pt x="349" y="0"/>
                  </a:moveTo>
                  <a:cubicBezTo>
                    <a:pt x="156" y="0"/>
                    <a:pt x="0" y="157"/>
                    <a:pt x="0" y="350"/>
                  </a:cubicBezTo>
                  <a:cubicBezTo>
                    <a:pt x="0" y="543"/>
                    <a:pt x="156" y="699"/>
                    <a:pt x="349" y="699"/>
                  </a:cubicBezTo>
                  <a:cubicBezTo>
                    <a:pt x="542" y="699"/>
                    <a:pt x="699" y="543"/>
                    <a:pt x="699" y="350"/>
                  </a:cubicBezTo>
                  <a:cubicBezTo>
                    <a:pt x="699" y="157"/>
                    <a:pt x="542" y="0"/>
                    <a:pt x="349" y="0"/>
                  </a:cubicBezTo>
                  <a:moveTo>
                    <a:pt x="558" y="558"/>
                  </a:moveTo>
                  <a:cubicBezTo>
                    <a:pt x="502" y="614"/>
                    <a:pt x="428" y="645"/>
                    <a:pt x="349" y="645"/>
                  </a:cubicBezTo>
                  <a:cubicBezTo>
                    <a:pt x="270" y="645"/>
                    <a:pt x="196" y="614"/>
                    <a:pt x="141" y="558"/>
                  </a:cubicBezTo>
                  <a:cubicBezTo>
                    <a:pt x="85" y="503"/>
                    <a:pt x="54" y="428"/>
                    <a:pt x="54" y="350"/>
                  </a:cubicBezTo>
                  <a:cubicBezTo>
                    <a:pt x="54" y="187"/>
                    <a:pt x="187" y="54"/>
                    <a:pt x="349" y="54"/>
                  </a:cubicBezTo>
                  <a:cubicBezTo>
                    <a:pt x="366" y="55"/>
                    <a:pt x="366" y="55"/>
                    <a:pt x="366" y="55"/>
                  </a:cubicBezTo>
                  <a:cubicBezTo>
                    <a:pt x="366" y="85"/>
                    <a:pt x="366" y="85"/>
                    <a:pt x="366" y="85"/>
                  </a:cubicBezTo>
                  <a:cubicBezTo>
                    <a:pt x="366" y="87"/>
                    <a:pt x="366" y="87"/>
                    <a:pt x="366" y="87"/>
                  </a:cubicBezTo>
                  <a:cubicBezTo>
                    <a:pt x="349" y="87"/>
                    <a:pt x="349" y="87"/>
                    <a:pt x="349" y="87"/>
                  </a:cubicBezTo>
                  <a:cubicBezTo>
                    <a:pt x="279" y="87"/>
                    <a:pt x="213" y="114"/>
                    <a:pt x="164" y="164"/>
                  </a:cubicBezTo>
                  <a:cubicBezTo>
                    <a:pt x="114" y="214"/>
                    <a:pt x="87" y="279"/>
                    <a:pt x="87" y="350"/>
                  </a:cubicBezTo>
                  <a:cubicBezTo>
                    <a:pt x="87" y="420"/>
                    <a:pt x="114" y="486"/>
                    <a:pt x="164" y="535"/>
                  </a:cubicBezTo>
                  <a:cubicBezTo>
                    <a:pt x="213" y="585"/>
                    <a:pt x="279" y="612"/>
                    <a:pt x="349" y="612"/>
                  </a:cubicBezTo>
                  <a:cubicBezTo>
                    <a:pt x="487" y="612"/>
                    <a:pt x="602" y="505"/>
                    <a:pt x="611" y="367"/>
                  </a:cubicBezTo>
                  <a:cubicBezTo>
                    <a:pt x="611" y="367"/>
                    <a:pt x="611" y="367"/>
                    <a:pt x="611" y="366"/>
                  </a:cubicBezTo>
                  <a:cubicBezTo>
                    <a:pt x="606" y="366"/>
                    <a:pt x="435" y="366"/>
                    <a:pt x="435" y="366"/>
                  </a:cubicBezTo>
                  <a:cubicBezTo>
                    <a:pt x="435" y="334"/>
                    <a:pt x="435" y="334"/>
                    <a:pt x="435" y="334"/>
                  </a:cubicBezTo>
                  <a:cubicBezTo>
                    <a:pt x="630" y="334"/>
                    <a:pt x="630" y="334"/>
                    <a:pt x="630" y="334"/>
                  </a:cubicBezTo>
                  <a:cubicBezTo>
                    <a:pt x="645" y="334"/>
                    <a:pt x="645" y="334"/>
                    <a:pt x="645" y="334"/>
                  </a:cubicBezTo>
                  <a:cubicBezTo>
                    <a:pt x="645" y="350"/>
                    <a:pt x="645" y="350"/>
                    <a:pt x="645" y="350"/>
                  </a:cubicBezTo>
                  <a:cubicBezTo>
                    <a:pt x="645" y="428"/>
                    <a:pt x="614" y="503"/>
                    <a:pt x="558" y="558"/>
                  </a:cubicBezTo>
                  <a:close/>
                  <a:moveTo>
                    <a:pt x="435" y="473"/>
                  </a:moveTo>
                  <a:cubicBezTo>
                    <a:pt x="435" y="505"/>
                    <a:pt x="435" y="505"/>
                    <a:pt x="435" y="505"/>
                  </a:cubicBezTo>
                  <a:cubicBezTo>
                    <a:pt x="333" y="505"/>
                    <a:pt x="333" y="505"/>
                    <a:pt x="333" y="505"/>
                  </a:cubicBezTo>
                  <a:cubicBezTo>
                    <a:pt x="333" y="194"/>
                    <a:pt x="333" y="194"/>
                    <a:pt x="333" y="194"/>
                  </a:cubicBezTo>
                  <a:cubicBezTo>
                    <a:pt x="366" y="194"/>
                    <a:pt x="366" y="194"/>
                    <a:pt x="366" y="194"/>
                  </a:cubicBezTo>
                  <a:cubicBezTo>
                    <a:pt x="366" y="194"/>
                    <a:pt x="366" y="467"/>
                    <a:pt x="366" y="473"/>
                  </a:cubicBezTo>
                  <a:cubicBezTo>
                    <a:pt x="371" y="473"/>
                    <a:pt x="435" y="473"/>
                    <a:pt x="435" y="473"/>
                  </a:cubicBezTo>
                  <a:close/>
                  <a:moveTo>
                    <a:pt x="282" y="238"/>
                  </a:moveTo>
                  <a:cubicBezTo>
                    <a:pt x="282" y="263"/>
                    <a:pt x="262" y="283"/>
                    <a:pt x="238" y="283"/>
                  </a:cubicBezTo>
                  <a:cubicBezTo>
                    <a:pt x="213" y="283"/>
                    <a:pt x="193" y="263"/>
                    <a:pt x="193" y="238"/>
                  </a:cubicBezTo>
                  <a:cubicBezTo>
                    <a:pt x="193" y="214"/>
                    <a:pt x="213" y="193"/>
                    <a:pt x="238" y="193"/>
                  </a:cubicBezTo>
                  <a:cubicBezTo>
                    <a:pt x="262" y="193"/>
                    <a:pt x="282" y="214"/>
                    <a:pt x="282" y="238"/>
                  </a:cubicBezTo>
                  <a:close/>
                </a:path>
              </a:pathLst>
            </a:custGeom>
            <a:solidFill>
              <a:srgbClr val="C404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맑은 고딕" panose="020F0502020204030204"/>
                <a:ea typeface="맑은 고딕" panose="020B0503020000020004" pitchFamily="50" charset="-127"/>
                <a:cs typeface="+mn-cs"/>
              </a:endParaRPr>
            </a:p>
          </p:txBody>
        </p:sp>
      </p:grpSp>
    </p:spTree>
    <p:extLst>
      <p:ext uri="{BB962C8B-B14F-4D97-AF65-F5344CB8AC3E}">
        <p14:creationId xmlns:p14="http://schemas.microsoft.com/office/powerpoint/2010/main" val="24707403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a:spLocks noChangeArrowheads="1"/>
          </p:cNvSpPr>
          <p:nvPr/>
        </p:nvSpPr>
        <p:spPr bwMode="auto">
          <a:xfrm>
            <a:off x="533213" y="1014410"/>
            <a:ext cx="11106787" cy="265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a:tailEnd/>
              </a14:hiddenLine>
            </a:ext>
          </a:extLst>
        </p:spPr>
        <p:txBody>
          <a:bodyPr lIns="80443" tIns="40221" rIns="80443" bIns="40221"/>
          <a:lstStyle/>
          <a:p>
            <a:pPr defTabSz="931863">
              <a:defRPr/>
            </a:pPr>
            <a:endParaRPr lang="en-US" altLang="ko-KR" sz="1400" dirty="0">
              <a:solidFill>
                <a:schemeClr val="tx1">
                  <a:lumMod val="65000"/>
                  <a:lumOff val="35000"/>
                </a:schemeClr>
              </a:solidFill>
              <a:latin typeface="Arial" panose="020B0604020202020204" pitchFamily="34" charset="0"/>
              <a:ea typeface="LG스마트체2.0 Regular" panose="020B0600000101010101" pitchFamily="50" charset="-127"/>
              <a:cs typeface="Arial" panose="020B0604020202020204" pitchFamily="34" charset="0"/>
            </a:endParaRPr>
          </a:p>
        </p:txBody>
      </p:sp>
      <p:sp>
        <p:nvSpPr>
          <p:cNvPr id="12" name="평행 사변형 11">
            <a:extLst>
              <a:ext uri="{FF2B5EF4-FFF2-40B4-BE49-F238E27FC236}">
                <a16:creationId xmlns:a16="http://schemas.microsoft.com/office/drawing/2014/main" id="{AE1DB2C3-FE4C-4C10-A420-DC435E10164F}"/>
              </a:ext>
            </a:extLst>
          </p:cNvPr>
          <p:cNvSpPr/>
          <p:nvPr/>
        </p:nvSpPr>
        <p:spPr>
          <a:xfrm>
            <a:off x="293031" y="1337335"/>
            <a:ext cx="5498797" cy="367308"/>
          </a:xfrm>
          <a:prstGeom prst="parallelogram">
            <a:avLst>
              <a:gd name="adj" fmla="val 0"/>
            </a:avLst>
          </a:prstGeom>
          <a:noFill/>
        </p:spPr>
        <p:txBody>
          <a:bodyPr wrap="square">
            <a:spAutoFit/>
          </a:bodyPr>
          <a:lstStyle/>
          <a:p>
            <a:pPr algn="ctr"/>
            <a:r>
              <a:rPr lang="en-US" altLang="ko-KR" sz="1400" b="1" dirty="0">
                <a:solidFill>
                  <a:prstClr val="black">
                    <a:lumMod val="85000"/>
                    <a:lumOff val="15000"/>
                  </a:prstClr>
                </a:solidFill>
                <a:latin typeface="Arial" panose="020B0604020202020204" pitchFamily="34" charset="0"/>
                <a:ea typeface="LG스마트체2.0 Regular" panose="020B0600000101010101" pitchFamily="50" charset="-127"/>
                <a:cs typeface="Arial" panose="020B0604020202020204" pitchFamily="34" charset="0"/>
              </a:rPr>
              <a:t>World’s 1</a:t>
            </a:r>
            <a:r>
              <a:rPr lang="en-US" altLang="ko-KR" sz="1400" b="1" baseline="30000" dirty="0">
                <a:solidFill>
                  <a:prstClr val="black">
                    <a:lumMod val="85000"/>
                    <a:lumOff val="15000"/>
                  </a:prstClr>
                </a:solidFill>
                <a:latin typeface="Arial" panose="020B0604020202020204" pitchFamily="34" charset="0"/>
                <a:ea typeface="LG스마트체2.0 Regular" panose="020B0600000101010101" pitchFamily="50" charset="-127"/>
                <a:cs typeface="Arial" panose="020B0604020202020204" pitchFamily="34" charset="0"/>
              </a:rPr>
              <a:t>st</a:t>
            </a:r>
            <a:r>
              <a:rPr lang="en-US" altLang="ko-KR" sz="1400" b="1" dirty="0">
                <a:solidFill>
                  <a:prstClr val="black">
                    <a:lumMod val="85000"/>
                    <a:lumOff val="15000"/>
                  </a:prstClr>
                </a:solidFill>
                <a:latin typeface="Arial" panose="020B0604020202020204" pitchFamily="34" charset="0"/>
                <a:ea typeface="LG스마트체2.0 Regular" panose="020B0600000101010101" pitchFamily="50" charset="-127"/>
                <a:cs typeface="Arial" panose="020B0604020202020204" pitchFamily="34" charset="0"/>
              </a:rPr>
              <a:t> Up-Firing Center Channel</a:t>
            </a:r>
            <a:endParaRPr lang="en-US" altLang="ko-KR" sz="1400" b="1" baseline="30000" dirty="0">
              <a:solidFill>
                <a:prstClr val="black">
                  <a:lumMod val="85000"/>
                  <a:lumOff val="15000"/>
                </a:prstClr>
              </a:solidFill>
              <a:latin typeface="Arial" panose="020B0604020202020204" pitchFamily="34" charset="0"/>
              <a:ea typeface="LG스마트체2.0 Regular" panose="020B0600000101010101" pitchFamily="50" charset="-127"/>
              <a:cs typeface="Arial" panose="020B0604020202020204" pitchFamily="34" charset="0"/>
            </a:endParaRPr>
          </a:p>
        </p:txBody>
      </p:sp>
      <p:cxnSp>
        <p:nvCxnSpPr>
          <p:cNvPr id="13" name="직선 연결선 12"/>
          <p:cNvCxnSpPr/>
          <p:nvPr/>
        </p:nvCxnSpPr>
        <p:spPr>
          <a:xfrm>
            <a:off x="546099" y="1704643"/>
            <a:ext cx="5198104" cy="0"/>
          </a:xfrm>
          <a:prstGeom prst="line">
            <a:avLst/>
          </a:prstGeom>
          <a:ln w="31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14" name="그림 1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79048" y="2058143"/>
            <a:ext cx="3930643" cy="1446327"/>
          </a:xfrm>
          <a:prstGeom prst="rect">
            <a:avLst/>
          </a:prstGeom>
        </p:spPr>
      </p:pic>
      <p:sp>
        <p:nvSpPr>
          <p:cNvPr id="15" name="직사각형 14"/>
          <p:cNvSpPr/>
          <p:nvPr/>
        </p:nvSpPr>
        <p:spPr>
          <a:xfrm>
            <a:off x="1672166" y="1898481"/>
            <a:ext cx="1250663" cy="261610"/>
          </a:xfrm>
          <a:prstGeom prst="rect">
            <a:avLst/>
          </a:prstGeom>
          <a:noFill/>
        </p:spPr>
        <p:txBody>
          <a:bodyPr wrap="none" rtlCol="0">
            <a:spAutoFit/>
          </a:bodyPr>
          <a:lstStyle/>
          <a:p>
            <a:pPr algn="ctr"/>
            <a:r>
              <a:rPr lang="en-US" altLang="ko-KR" sz="1100" dirty="0">
                <a:solidFill>
                  <a:schemeClr val="tx1">
                    <a:lumMod val="95000"/>
                    <a:lumOff val="5000"/>
                  </a:schemeClr>
                </a:solidFill>
                <a:latin typeface="Arial" panose="020B0604020202020204" pitchFamily="34" charset="0"/>
                <a:ea typeface="LG스마트체2.0 Regular" panose="020B0600000101010101" pitchFamily="50" charset="-127"/>
                <a:cs typeface="Arial" panose="020B0604020202020204" pitchFamily="34" charset="0"/>
              </a:rPr>
              <a:t>ATMOS Speaker</a:t>
            </a:r>
          </a:p>
        </p:txBody>
      </p:sp>
      <p:sp>
        <p:nvSpPr>
          <p:cNvPr id="16" name="직사각형 15"/>
          <p:cNvSpPr/>
          <p:nvPr/>
        </p:nvSpPr>
        <p:spPr>
          <a:xfrm>
            <a:off x="4393206" y="2666138"/>
            <a:ext cx="1250663" cy="261610"/>
          </a:xfrm>
          <a:prstGeom prst="rect">
            <a:avLst/>
          </a:prstGeom>
          <a:noFill/>
        </p:spPr>
        <p:txBody>
          <a:bodyPr wrap="none" rtlCol="0">
            <a:spAutoFit/>
          </a:bodyPr>
          <a:lstStyle/>
          <a:p>
            <a:pPr algn="ctr"/>
            <a:r>
              <a:rPr lang="en-US" altLang="ko-KR" sz="1100" dirty="0">
                <a:solidFill>
                  <a:schemeClr val="tx1">
                    <a:lumMod val="95000"/>
                    <a:lumOff val="5000"/>
                  </a:schemeClr>
                </a:solidFill>
                <a:latin typeface="Arial" panose="020B0604020202020204" pitchFamily="34" charset="0"/>
                <a:ea typeface="LG스마트체2.0 Regular" panose="020B0600000101010101" pitchFamily="50" charset="-127"/>
                <a:cs typeface="Arial" panose="020B0604020202020204" pitchFamily="34" charset="0"/>
              </a:rPr>
              <a:t>ATMOS Speaker</a:t>
            </a:r>
          </a:p>
        </p:txBody>
      </p:sp>
      <p:pic>
        <p:nvPicPr>
          <p:cNvPr id="17" name="그림 16">
            <a:extLst>
              <a:ext uri="{FF2B5EF4-FFF2-40B4-BE49-F238E27FC236}">
                <a16:creationId xmlns:a16="http://schemas.microsoft.com/office/drawing/2014/main" id="{8FAACEA2-1142-46B9-8E64-4642FB9E7D8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6792644">
            <a:off x="2433860" y="2168798"/>
            <a:ext cx="931392" cy="1114633"/>
          </a:xfrm>
          <a:prstGeom prst="rect">
            <a:avLst/>
          </a:prstGeom>
        </p:spPr>
      </p:pic>
      <p:sp>
        <p:nvSpPr>
          <p:cNvPr id="18" name="직사각형 17"/>
          <p:cNvSpPr/>
          <p:nvPr/>
        </p:nvSpPr>
        <p:spPr>
          <a:xfrm>
            <a:off x="1536608" y="3196620"/>
            <a:ext cx="1808508" cy="253916"/>
          </a:xfrm>
          <a:prstGeom prst="rect">
            <a:avLst/>
          </a:prstGeom>
          <a:noFill/>
        </p:spPr>
        <p:txBody>
          <a:bodyPr wrap="none" rtlCol="0">
            <a:spAutoFit/>
          </a:bodyPr>
          <a:lstStyle/>
          <a:p>
            <a:pPr algn="ctr"/>
            <a:r>
              <a:rPr lang="en-US" altLang="ko-KR" sz="1050" b="1" dirty="0">
                <a:solidFill>
                  <a:schemeClr val="tx1">
                    <a:lumMod val="95000"/>
                    <a:lumOff val="5000"/>
                  </a:schemeClr>
                </a:solidFill>
                <a:latin typeface="Arial" panose="020B0604020202020204" pitchFamily="34" charset="0"/>
                <a:ea typeface="LG스마트체2.0 Regular" panose="020B0600000101010101" pitchFamily="50" charset="-127"/>
                <a:cs typeface="Arial" panose="020B0604020202020204" pitchFamily="34" charset="0"/>
              </a:rPr>
              <a:t>Center Up-Firing Speaker</a:t>
            </a:r>
          </a:p>
        </p:txBody>
      </p:sp>
      <p:pic>
        <p:nvPicPr>
          <p:cNvPr id="19" name="그림 18"/>
          <p:cNvPicPr>
            <a:picLocks noChangeAspect="1"/>
          </p:cNvPicPr>
          <p:nvPr/>
        </p:nvPicPr>
        <p:blipFill rotWithShape="1">
          <a:blip r:embed="rId4" cstate="screen">
            <a:extLst>
              <a:ext uri="{28A0092B-C50C-407E-A947-70E740481C1C}">
                <a14:useLocalDpi xmlns:a14="http://schemas.microsoft.com/office/drawing/2010/main"/>
              </a:ext>
            </a:extLst>
          </a:blip>
          <a:srcRect l="988" r="2103"/>
          <a:stretch/>
        </p:blipFill>
        <p:spPr>
          <a:xfrm>
            <a:off x="6333718" y="3192789"/>
            <a:ext cx="5042756" cy="2761561"/>
          </a:xfrm>
          <a:prstGeom prst="rect">
            <a:avLst/>
          </a:prstGeom>
        </p:spPr>
      </p:pic>
      <p:pic>
        <p:nvPicPr>
          <p:cNvPr id="20" name="그림 19"/>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265021" y="3486149"/>
            <a:ext cx="3310903" cy="1873250"/>
          </a:xfrm>
          <a:prstGeom prst="rect">
            <a:avLst/>
          </a:prstGeom>
        </p:spPr>
      </p:pic>
      <p:pic>
        <p:nvPicPr>
          <p:cNvPr id="21" name="그림 20">
            <a:extLst>
              <a:ext uri="{FF2B5EF4-FFF2-40B4-BE49-F238E27FC236}">
                <a16:creationId xmlns:a16="http://schemas.microsoft.com/office/drawing/2014/main" id="{8FAACEA2-1142-46B9-8E64-4642FB9E7D8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6582073" flipH="1">
            <a:off x="8460171" y="4985537"/>
            <a:ext cx="720924" cy="862758"/>
          </a:xfrm>
          <a:prstGeom prst="rect">
            <a:avLst/>
          </a:prstGeom>
        </p:spPr>
      </p:pic>
      <p:pic>
        <p:nvPicPr>
          <p:cNvPr id="22" name="그림 21">
            <a:extLst>
              <a:ext uri="{FF2B5EF4-FFF2-40B4-BE49-F238E27FC236}">
                <a16:creationId xmlns:a16="http://schemas.microsoft.com/office/drawing/2014/main" id="{8FAACEA2-1142-46B9-8E64-4642FB9E7D8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6200000" flipH="1">
            <a:off x="8105020" y="3624966"/>
            <a:ext cx="1434448" cy="1716659"/>
          </a:xfrm>
          <a:prstGeom prst="rect">
            <a:avLst/>
          </a:prstGeom>
        </p:spPr>
      </p:pic>
      <p:pic>
        <p:nvPicPr>
          <p:cNvPr id="23" name="그림 22">
            <a:extLst>
              <a:ext uri="{FF2B5EF4-FFF2-40B4-BE49-F238E27FC236}">
                <a16:creationId xmlns:a16="http://schemas.microsoft.com/office/drawing/2014/main" id="{8FAACEA2-1142-46B9-8E64-4642FB9E7D8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6200000" flipH="1">
            <a:off x="8356187" y="4541476"/>
            <a:ext cx="921618" cy="1102936"/>
          </a:xfrm>
          <a:prstGeom prst="rect">
            <a:avLst/>
          </a:prstGeom>
        </p:spPr>
      </p:pic>
      <p:sp>
        <p:nvSpPr>
          <p:cNvPr id="24" name="타원 23"/>
          <p:cNvSpPr/>
          <p:nvPr/>
        </p:nvSpPr>
        <p:spPr bwMode="auto">
          <a:xfrm>
            <a:off x="8196349" y="3980268"/>
            <a:ext cx="1241294" cy="576083"/>
          </a:xfrm>
          <a:prstGeom prst="ellipse">
            <a:avLst/>
          </a:prstGeom>
          <a:solidFill>
            <a:srgbClr val="FFC000">
              <a:alpha val="64000"/>
            </a:srgbClr>
          </a:solidFill>
          <a:ln>
            <a:noFill/>
          </a:ln>
        </p:spPr>
        <p:txBody>
          <a:bodyPr lIns="80443" tIns="40221" rIns="80443" bIns="40221" rtlCol="0" anchor="ctr"/>
          <a:lstStyle/>
          <a:p>
            <a:pPr algn="ctr" defTabSz="931863"/>
            <a:r>
              <a:rPr lang="en-US" altLang="ko-KR" sz="2000" b="1" dirty="0">
                <a:solidFill>
                  <a:schemeClr val="bg1"/>
                </a:solidFill>
                <a:latin typeface="Arial" panose="020B0604020202020204" pitchFamily="34" charset="0"/>
                <a:ea typeface="LG스마트체2.0 Regular" panose="020B0600000101010101" pitchFamily="50" charset="-127"/>
                <a:cs typeface="Arial" panose="020B0604020202020204" pitchFamily="34" charset="0"/>
              </a:rPr>
              <a:t>Voice</a:t>
            </a:r>
            <a:endParaRPr lang="ko-KR" altLang="en-US" sz="2000" b="1" dirty="0">
              <a:solidFill>
                <a:schemeClr val="bg1"/>
              </a:solidFill>
              <a:latin typeface="Arial" panose="020B0604020202020204" pitchFamily="34" charset="0"/>
              <a:ea typeface="LG스마트체2.0 Regular" panose="020B0600000101010101" pitchFamily="50" charset="-127"/>
              <a:cs typeface="Arial" panose="020B0604020202020204" pitchFamily="34" charset="0"/>
            </a:endParaRPr>
          </a:p>
        </p:txBody>
      </p:sp>
      <p:cxnSp>
        <p:nvCxnSpPr>
          <p:cNvPr id="25" name="직선 화살표 연결선 24"/>
          <p:cNvCxnSpPr/>
          <p:nvPr/>
        </p:nvCxnSpPr>
        <p:spPr>
          <a:xfrm flipH="1" flipV="1">
            <a:off x="8069426" y="4483295"/>
            <a:ext cx="685827" cy="1291859"/>
          </a:xfrm>
          <a:prstGeom prst="straightConnector1">
            <a:avLst/>
          </a:prstGeom>
          <a:ln w="19050">
            <a:solidFill>
              <a:srgbClr val="C00000">
                <a:alpha val="67000"/>
              </a:srgbClr>
            </a:solidFill>
            <a:headEnd w="lg" len="med"/>
            <a:tailEnd type="triangle"/>
          </a:ln>
        </p:spPr>
        <p:style>
          <a:lnRef idx="1">
            <a:schemeClr val="accent1"/>
          </a:lnRef>
          <a:fillRef idx="0">
            <a:schemeClr val="accent1"/>
          </a:fillRef>
          <a:effectRef idx="0">
            <a:schemeClr val="accent1"/>
          </a:effectRef>
          <a:fontRef idx="minor">
            <a:schemeClr val="tx1"/>
          </a:fontRef>
        </p:style>
      </p:cxnSp>
      <p:cxnSp>
        <p:nvCxnSpPr>
          <p:cNvPr id="26" name="직선 화살표 연결선 25"/>
          <p:cNvCxnSpPr/>
          <p:nvPr/>
        </p:nvCxnSpPr>
        <p:spPr>
          <a:xfrm flipV="1">
            <a:off x="8894926" y="4495995"/>
            <a:ext cx="685827" cy="1291859"/>
          </a:xfrm>
          <a:prstGeom prst="straightConnector1">
            <a:avLst/>
          </a:prstGeom>
          <a:ln w="19050">
            <a:solidFill>
              <a:srgbClr val="C00000">
                <a:alpha val="67000"/>
              </a:srgbClr>
            </a:solidFill>
            <a:headEnd w="lg" len="med"/>
            <a:tailEnd type="triangle"/>
          </a:ln>
        </p:spPr>
        <p:style>
          <a:lnRef idx="1">
            <a:schemeClr val="accent1"/>
          </a:lnRef>
          <a:fillRef idx="0">
            <a:schemeClr val="accent1"/>
          </a:fillRef>
          <a:effectRef idx="0">
            <a:schemeClr val="accent1"/>
          </a:effectRef>
          <a:fontRef idx="minor">
            <a:schemeClr val="tx1"/>
          </a:fontRef>
        </p:style>
      </p:cxnSp>
      <p:sp>
        <p:nvSpPr>
          <p:cNvPr id="27" name="직사각형 26"/>
          <p:cNvSpPr/>
          <p:nvPr/>
        </p:nvSpPr>
        <p:spPr>
          <a:xfrm>
            <a:off x="6194936" y="1923562"/>
            <a:ext cx="5345278" cy="923330"/>
          </a:xfrm>
          <a:prstGeom prst="rect">
            <a:avLst/>
          </a:prstGeom>
          <a:noFill/>
        </p:spPr>
        <p:txBody>
          <a:bodyPr wrap="square" rtlCol="0">
            <a:spAutoFit/>
          </a:bodyPr>
          <a:lstStyle/>
          <a:p>
            <a:pPr>
              <a:lnSpc>
                <a:spcPct val="150000"/>
              </a:lnSpc>
            </a:pPr>
            <a:r>
              <a:rPr lang="en-US" altLang="ko-KR" sz="1200" dirty="0">
                <a:solidFill>
                  <a:schemeClr val="tx1">
                    <a:lumMod val="95000"/>
                    <a:lumOff val="5000"/>
                  </a:schemeClr>
                </a:solidFill>
                <a:latin typeface="Arial" panose="020B0604020202020204" pitchFamily="34" charset="0"/>
                <a:ea typeface="LG스마트체2.0 Regular" panose="020B0600000101010101" pitchFamily="50" charset="-127"/>
                <a:cs typeface="Arial" panose="020B0604020202020204" pitchFamily="34" charset="0"/>
              </a:rPr>
              <a:t>Center up-firing speaker moves the position of the dialogue to the center of the TV screen. By allowing the voice to come from a higher position, it matches the voice to the screen and improves voice delivery to the listener.  </a:t>
            </a:r>
          </a:p>
        </p:txBody>
      </p:sp>
      <p:pic>
        <p:nvPicPr>
          <p:cNvPr id="28" name="그림 27"/>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23710" y="3771688"/>
            <a:ext cx="4695272" cy="2063527"/>
          </a:xfrm>
          <a:prstGeom prst="rect">
            <a:avLst/>
          </a:prstGeom>
          <a:effectLst>
            <a:outerShdw blurRad="50800" dist="38100" dir="2700000" algn="tl" rotWithShape="0">
              <a:prstClr val="black">
                <a:alpha val="40000"/>
              </a:prstClr>
            </a:outerShdw>
          </a:effectLst>
        </p:spPr>
      </p:pic>
      <p:cxnSp>
        <p:nvCxnSpPr>
          <p:cNvPr id="29" name="직선 화살표 연결선 28"/>
          <p:cNvCxnSpPr/>
          <p:nvPr/>
        </p:nvCxnSpPr>
        <p:spPr>
          <a:xfrm flipV="1">
            <a:off x="1672166" y="3865605"/>
            <a:ext cx="956301" cy="119746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0" name="직선 화살표 연결선 29"/>
          <p:cNvCxnSpPr/>
          <p:nvPr/>
        </p:nvCxnSpPr>
        <p:spPr>
          <a:xfrm>
            <a:off x="2705099" y="3904068"/>
            <a:ext cx="2006362" cy="10439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1" name="자유형 30"/>
          <p:cNvSpPr/>
          <p:nvPr/>
        </p:nvSpPr>
        <p:spPr bwMode="auto">
          <a:xfrm>
            <a:off x="1699879" y="4776676"/>
            <a:ext cx="928588" cy="446567"/>
          </a:xfrm>
          <a:custGeom>
            <a:avLst/>
            <a:gdLst>
              <a:gd name="connsiteX0" fmla="*/ 0 w 2743200"/>
              <a:gd name="connsiteY0" fmla="*/ 350874 h 446567"/>
              <a:gd name="connsiteX1" fmla="*/ 2743200 w 2743200"/>
              <a:gd name="connsiteY1" fmla="*/ 446567 h 446567"/>
              <a:gd name="connsiteX2" fmla="*/ 2732568 w 2743200"/>
              <a:gd name="connsiteY2" fmla="*/ 0 h 446567"/>
              <a:gd name="connsiteX3" fmla="*/ 0 w 2743200"/>
              <a:gd name="connsiteY3" fmla="*/ 350874 h 446567"/>
            </a:gdLst>
            <a:ahLst/>
            <a:cxnLst>
              <a:cxn ang="0">
                <a:pos x="connsiteX0" y="connsiteY0"/>
              </a:cxn>
              <a:cxn ang="0">
                <a:pos x="connsiteX1" y="connsiteY1"/>
              </a:cxn>
              <a:cxn ang="0">
                <a:pos x="connsiteX2" y="connsiteY2"/>
              </a:cxn>
              <a:cxn ang="0">
                <a:pos x="connsiteX3" y="connsiteY3"/>
              </a:cxn>
            </a:cxnLst>
            <a:rect l="l" t="t" r="r" b="b"/>
            <a:pathLst>
              <a:path w="2743200" h="446567">
                <a:moveTo>
                  <a:pt x="0" y="350874"/>
                </a:moveTo>
                <a:lnTo>
                  <a:pt x="2743200" y="446567"/>
                </a:lnTo>
                <a:lnTo>
                  <a:pt x="2732568" y="0"/>
                </a:lnTo>
                <a:lnTo>
                  <a:pt x="0" y="350874"/>
                </a:lnTo>
                <a:close/>
              </a:path>
            </a:pathLst>
          </a:custGeom>
          <a:solidFill>
            <a:srgbClr val="FFC000">
              <a:alpha val="68000"/>
            </a:srgbClr>
          </a:solidFill>
          <a:ln w="3175" algn="ctr">
            <a:noFill/>
            <a:miter lim="800000"/>
            <a:headEnd/>
            <a:tailEnd/>
          </a:ln>
        </p:spPr>
        <p:txBody>
          <a:bodyPr lIns="80443" tIns="40221" rIns="80443" bIns="40221" rtlCol="0" anchor="ctr"/>
          <a:lstStyle/>
          <a:p>
            <a:pPr algn="ctr" defTabSz="931863"/>
            <a:endParaRPr lang="ko-KR" altLang="en-US" sz="1400" dirty="0">
              <a:solidFill>
                <a:schemeClr val="tx1">
                  <a:lumMod val="65000"/>
                  <a:lumOff val="35000"/>
                </a:schemeClr>
              </a:solidFill>
              <a:latin typeface="Arial Narrow" panose="020B0606020202030204" pitchFamily="34" charset="0"/>
              <a:ea typeface="LG스마트체2.0 Regular" panose="020B0600000101010101" pitchFamily="50" charset="-127"/>
              <a:cs typeface="Arial" panose="020B0604020202020204" pitchFamily="34" charset="0"/>
            </a:endParaRPr>
          </a:p>
        </p:txBody>
      </p:sp>
      <p:sp>
        <p:nvSpPr>
          <p:cNvPr id="32" name="직사각형 31"/>
          <p:cNvSpPr/>
          <p:nvPr/>
        </p:nvSpPr>
        <p:spPr>
          <a:xfrm>
            <a:off x="1653598" y="5166752"/>
            <a:ext cx="864339" cy="369332"/>
          </a:xfrm>
          <a:prstGeom prst="rect">
            <a:avLst/>
          </a:prstGeom>
          <a:noFill/>
        </p:spPr>
        <p:txBody>
          <a:bodyPr wrap="none" rtlCol="0">
            <a:spAutoFit/>
          </a:bodyPr>
          <a:lstStyle/>
          <a:p>
            <a:pPr algn="ctr"/>
            <a:r>
              <a:rPr lang="en-US" altLang="ko-KR" sz="900" dirty="0">
                <a:latin typeface="Arial" panose="020B0604020202020204" pitchFamily="34" charset="0"/>
                <a:ea typeface="LG스마트체2.0 Regular" panose="020B0600000101010101" pitchFamily="50" charset="-127"/>
                <a:cs typeface="Arial" panose="020B0604020202020204" pitchFamily="34" charset="0"/>
              </a:rPr>
              <a:t>Front</a:t>
            </a:r>
            <a:r>
              <a:rPr lang="ko-KR" altLang="en-US" sz="900">
                <a:latin typeface="Arial" panose="020B0604020202020204" pitchFamily="34" charset="0"/>
                <a:ea typeface="LG스마트체2.0 Regular" panose="020B0600000101010101" pitchFamily="50" charset="-127"/>
                <a:cs typeface="Arial" panose="020B0604020202020204" pitchFamily="34" charset="0"/>
              </a:rPr>
              <a:t> </a:t>
            </a:r>
            <a:r>
              <a:rPr lang="en-US" altLang="ko-KR" sz="900" dirty="0">
                <a:latin typeface="Arial" panose="020B0604020202020204" pitchFamily="34" charset="0"/>
                <a:ea typeface="LG스마트체2.0 Regular" panose="020B0600000101010101" pitchFamily="50" charset="-127"/>
                <a:cs typeface="Arial" panose="020B0604020202020204" pitchFamily="34" charset="0"/>
              </a:rPr>
              <a:t>Center </a:t>
            </a:r>
          </a:p>
          <a:p>
            <a:pPr algn="ctr"/>
            <a:r>
              <a:rPr lang="en-US" altLang="ko-KR" sz="900" dirty="0">
                <a:latin typeface="Arial" panose="020B0604020202020204" pitchFamily="34" charset="0"/>
                <a:ea typeface="LG스마트체2.0 Regular" panose="020B0600000101010101" pitchFamily="50" charset="-127"/>
                <a:cs typeface="Arial" panose="020B0604020202020204" pitchFamily="34" charset="0"/>
              </a:rPr>
              <a:t>Speaker </a:t>
            </a:r>
          </a:p>
        </p:txBody>
      </p:sp>
      <p:sp>
        <p:nvSpPr>
          <p:cNvPr id="33" name="자유형 32"/>
          <p:cNvSpPr/>
          <p:nvPr/>
        </p:nvSpPr>
        <p:spPr bwMode="auto">
          <a:xfrm rot="20500114">
            <a:off x="1501774" y="3978274"/>
            <a:ext cx="1076325" cy="981075"/>
          </a:xfrm>
          <a:custGeom>
            <a:avLst/>
            <a:gdLst>
              <a:gd name="connsiteX0" fmla="*/ 66675 w 1076325"/>
              <a:gd name="connsiteY0" fmla="*/ 904875 h 981075"/>
              <a:gd name="connsiteX1" fmla="*/ 504825 w 1076325"/>
              <a:gd name="connsiteY1" fmla="*/ 0 h 981075"/>
              <a:gd name="connsiteX2" fmla="*/ 1076325 w 1076325"/>
              <a:gd name="connsiteY2" fmla="*/ 800100 h 981075"/>
              <a:gd name="connsiteX3" fmla="*/ 0 w 1076325"/>
              <a:gd name="connsiteY3" fmla="*/ 981075 h 981075"/>
            </a:gdLst>
            <a:ahLst/>
            <a:cxnLst>
              <a:cxn ang="0">
                <a:pos x="connsiteX0" y="connsiteY0"/>
              </a:cxn>
              <a:cxn ang="0">
                <a:pos x="connsiteX1" y="connsiteY1"/>
              </a:cxn>
              <a:cxn ang="0">
                <a:pos x="connsiteX2" y="connsiteY2"/>
              </a:cxn>
              <a:cxn ang="0">
                <a:pos x="connsiteX3" y="connsiteY3"/>
              </a:cxn>
            </a:cxnLst>
            <a:rect l="l" t="t" r="r" b="b"/>
            <a:pathLst>
              <a:path w="1076325" h="981075">
                <a:moveTo>
                  <a:pt x="66675" y="904875"/>
                </a:moveTo>
                <a:lnTo>
                  <a:pt x="504825" y="0"/>
                </a:lnTo>
                <a:lnTo>
                  <a:pt x="1076325" y="800100"/>
                </a:lnTo>
                <a:lnTo>
                  <a:pt x="0" y="981075"/>
                </a:lnTo>
              </a:path>
            </a:pathLst>
          </a:custGeom>
          <a:gradFill flip="none" rotWithShape="1">
            <a:gsLst>
              <a:gs pos="0">
                <a:srgbClr val="C00000">
                  <a:alpha val="0"/>
                </a:srgbClr>
              </a:gs>
              <a:gs pos="37000">
                <a:srgbClr val="E3AAAC">
                  <a:alpha val="63000"/>
                </a:srgbClr>
              </a:gs>
              <a:gs pos="100000">
                <a:srgbClr val="C00000"/>
              </a:gs>
              <a:gs pos="100000">
                <a:srgbClr val="C00000">
                  <a:alpha val="0"/>
                </a:srgbClr>
              </a:gs>
              <a:gs pos="67000">
                <a:srgbClr val="C00000">
                  <a:alpha val="60000"/>
                </a:srgbClr>
              </a:gs>
            </a:gsLst>
            <a:lin ang="8100000" scaled="1"/>
            <a:tileRect/>
          </a:gradFill>
          <a:ln w="3175" algn="ctr">
            <a:noFill/>
            <a:miter lim="800000"/>
            <a:headEnd/>
            <a:tailEnd/>
          </a:ln>
        </p:spPr>
        <p:txBody>
          <a:bodyPr rtlCol="0" anchor="ctr"/>
          <a:lstStyle/>
          <a:p>
            <a:pPr algn="ctr"/>
            <a:endParaRPr lang="ko-KR" altLang="en-US"/>
          </a:p>
        </p:txBody>
      </p:sp>
      <p:sp>
        <p:nvSpPr>
          <p:cNvPr id="34" name="직사각형 33"/>
          <p:cNvSpPr/>
          <p:nvPr/>
        </p:nvSpPr>
        <p:spPr>
          <a:xfrm>
            <a:off x="1473329" y="4341851"/>
            <a:ext cx="1499128" cy="369332"/>
          </a:xfrm>
          <a:prstGeom prst="rect">
            <a:avLst/>
          </a:prstGeom>
          <a:noFill/>
        </p:spPr>
        <p:txBody>
          <a:bodyPr wrap="none" rtlCol="0">
            <a:spAutoFit/>
          </a:bodyPr>
          <a:lstStyle/>
          <a:p>
            <a:pPr algn="ctr"/>
            <a:r>
              <a:rPr lang="en-US" altLang="ko-KR" sz="900" dirty="0">
                <a:solidFill>
                  <a:schemeClr val="bg1"/>
                </a:solidFill>
                <a:latin typeface="Arial" panose="020B0604020202020204" pitchFamily="34" charset="0"/>
                <a:ea typeface="LG스마트체2.0 Regular" panose="020B0600000101010101" pitchFamily="50" charset="-127"/>
                <a:cs typeface="Arial" panose="020B0604020202020204" pitchFamily="34" charset="0"/>
              </a:rPr>
              <a:t>Center Up-Firing Speaker</a:t>
            </a:r>
          </a:p>
          <a:p>
            <a:pPr algn="ctr"/>
            <a:r>
              <a:rPr lang="en-US" altLang="ko-KR" sz="900" dirty="0">
                <a:solidFill>
                  <a:schemeClr val="bg1"/>
                </a:solidFill>
                <a:latin typeface="Arial" panose="020B0604020202020204" pitchFamily="34" charset="0"/>
                <a:ea typeface="LG스마트체2.0 Regular" panose="020B0600000101010101" pitchFamily="50" charset="-127"/>
                <a:cs typeface="Arial" panose="020B0604020202020204" pitchFamily="34" charset="0"/>
              </a:rPr>
              <a:t>(Voice Position)</a:t>
            </a:r>
          </a:p>
        </p:txBody>
      </p:sp>
      <p:sp>
        <p:nvSpPr>
          <p:cNvPr id="35" name="타원 34"/>
          <p:cNvSpPr/>
          <p:nvPr/>
        </p:nvSpPr>
        <p:spPr bwMode="auto">
          <a:xfrm>
            <a:off x="1357692" y="4329151"/>
            <a:ext cx="1614765" cy="369332"/>
          </a:xfrm>
          <a:prstGeom prst="ellipse">
            <a:avLst/>
          </a:prstGeom>
          <a:noFill/>
          <a:ln w="3175" algn="ctr">
            <a:solidFill>
              <a:srgbClr val="FF0000"/>
            </a:solidFill>
            <a:prstDash val="dash"/>
            <a:miter lim="800000"/>
            <a:headEnd/>
            <a:tailEnd/>
          </a:ln>
          <a:extLst>
            <a:ext uri="{909E8E84-426E-40DD-AFC4-6F175D3DCCD1}">
              <a14:hiddenFill xmlns:a14="http://schemas.microsoft.com/office/drawing/2010/main">
                <a:solidFill>
                  <a:srgbClr val="FFFFFF"/>
                </a:solidFill>
              </a14:hiddenFill>
            </a:ext>
          </a:extLst>
        </p:spPr>
        <p:txBody>
          <a:bodyPr lIns="80443" tIns="40221" rIns="80443" bIns="40221" rtlCol="0" anchor="ctr"/>
          <a:lstStyle/>
          <a:p>
            <a:pPr algn="ctr" defTabSz="931863"/>
            <a:endParaRPr lang="ko-KR" altLang="en-US" sz="1400" dirty="0">
              <a:solidFill>
                <a:schemeClr val="tx1">
                  <a:lumMod val="65000"/>
                  <a:lumOff val="35000"/>
                </a:schemeClr>
              </a:solidFill>
              <a:latin typeface="Arial Narrow" panose="020B0606020202030204" pitchFamily="34" charset="0"/>
              <a:ea typeface="LG스마트체2.0 Regular" panose="020B0600000101010101" pitchFamily="50" charset="-127"/>
              <a:cs typeface="Arial" panose="020B0604020202020204" pitchFamily="34" charset="0"/>
            </a:endParaRPr>
          </a:p>
        </p:txBody>
      </p:sp>
      <p:sp>
        <p:nvSpPr>
          <p:cNvPr id="36" name="직각 삼각형 35">
            <a:extLst>
              <a:ext uri="{FF2B5EF4-FFF2-40B4-BE49-F238E27FC236}">
                <a16:creationId xmlns:a16="http://schemas.microsoft.com/office/drawing/2014/main" id="{4237D16C-F109-4CE4-8AB0-9CF5CCE21787}"/>
              </a:ext>
            </a:extLst>
          </p:cNvPr>
          <p:cNvSpPr/>
          <p:nvPr/>
        </p:nvSpPr>
        <p:spPr>
          <a:xfrm rot="5400000" flipH="1" flipV="1">
            <a:off x="6331177" y="1388102"/>
            <a:ext cx="127280" cy="122194"/>
          </a:xfrm>
          <a:prstGeom prst="rtTriangl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100"/>
          </a:p>
        </p:txBody>
      </p:sp>
      <p:sp>
        <p:nvSpPr>
          <p:cNvPr id="37" name="오른쪽 화살표 38">
            <a:extLst>
              <a:ext uri="{FF2B5EF4-FFF2-40B4-BE49-F238E27FC236}">
                <a16:creationId xmlns:a16="http://schemas.microsoft.com/office/drawing/2014/main" id="{7DFAB176-2DA9-470C-9478-3F794E95B315}"/>
              </a:ext>
            </a:extLst>
          </p:cNvPr>
          <p:cNvSpPr/>
          <p:nvPr/>
        </p:nvSpPr>
        <p:spPr>
          <a:xfrm>
            <a:off x="6333717" y="1507049"/>
            <a:ext cx="4947087" cy="300402"/>
          </a:xfrm>
          <a:prstGeom prst="rightArrow">
            <a:avLst>
              <a:gd name="adj1" fmla="val 100000"/>
              <a:gd name="adj2" fmla="val 34913"/>
            </a:avLst>
          </a:prstGeom>
          <a:solidFill>
            <a:schemeClr val="bg1">
              <a:lumMod val="95000"/>
            </a:schemeClr>
          </a:solidFill>
          <a:ln w="3175">
            <a:solidFill>
              <a:schemeClr val="bg1">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fontAlgn="b">
              <a:lnSpc>
                <a:spcPct val="100000"/>
              </a:lnSpc>
              <a:spcBef>
                <a:spcPts val="0"/>
              </a:spcBef>
            </a:pPr>
            <a:r>
              <a:rPr lang="en-US" altLang="ko-KR" sz="1200" b="1" dirty="0">
                <a:ln>
                  <a:solidFill>
                    <a:schemeClr val="bg1">
                      <a:alpha val="0"/>
                    </a:schemeClr>
                  </a:solidFill>
                </a:ln>
                <a:solidFill>
                  <a:schemeClr val="tx1"/>
                </a:solidFill>
                <a:latin typeface="Arial" panose="020B0604020202020204" pitchFamily="34" charset="0"/>
                <a:ea typeface="LG스마트체 Regular" panose="020B0600000101010101" pitchFamily="50" charset="-127"/>
                <a:cs typeface="Arial" panose="020B0604020202020204" pitchFamily="34" charset="0"/>
              </a:rPr>
              <a:t>The effect of center up-firing speaker</a:t>
            </a:r>
            <a:endParaRPr lang="ko-KR" altLang="en-US" sz="1200" b="1" dirty="0">
              <a:ln>
                <a:solidFill>
                  <a:schemeClr val="bg1">
                    <a:alpha val="0"/>
                  </a:schemeClr>
                </a:solidFill>
              </a:ln>
              <a:solidFill>
                <a:schemeClr val="tx1"/>
              </a:solidFill>
              <a:latin typeface="Arial" panose="020B0604020202020204" pitchFamily="34" charset="0"/>
              <a:ea typeface="LG스마트체 Regular" panose="020B0600000101010101" pitchFamily="50" charset="-127"/>
              <a:cs typeface="Arial" panose="020B0604020202020204" pitchFamily="34" charset="0"/>
            </a:endParaRPr>
          </a:p>
        </p:txBody>
      </p:sp>
      <p:sp>
        <p:nvSpPr>
          <p:cNvPr id="39" name="제목 1">
            <a:extLst>
              <a:ext uri="{FF2B5EF4-FFF2-40B4-BE49-F238E27FC236}">
                <a16:creationId xmlns:a16="http://schemas.microsoft.com/office/drawing/2014/main" id="{4DCD3330-EA3B-F04D-17B2-D78B35D06447}"/>
              </a:ext>
            </a:extLst>
          </p:cNvPr>
          <p:cNvSpPr txBox="1">
            <a:spLocks/>
          </p:cNvSpPr>
          <p:nvPr/>
        </p:nvSpPr>
        <p:spPr>
          <a:xfrm>
            <a:off x="2968407" y="201395"/>
            <a:ext cx="4189575" cy="338554"/>
          </a:xfrm>
          <a:prstGeom prst="rect">
            <a:avLst/>
          </a:prstGeom>
        </p:spPr>
        <p:txBody>
          <a:bodyPr vert="horz" wrap="square" lIns="0" tIns="45720" rIns="72000" bIns="45720" rtlCol="0" anchor="t">
            <a:spAutoFit/>
          </a:bodyPr>
          <a:lstStyle>
            <a:defPPr>
              <a:defRPr lang="ko-KR"/>
            </a:defPPr>
            <a:lvl1pPr marR="0" lvl="0" indent="0" fontAlgn="base" latinLnBrk="0">
              <a:lnSpc>
                <a:spcPct val="100000"/>
              </a:lnSpc>
              <a:spcBef>
                <a:spcPts val="0"/>
              </a:spcBef>
              <a:spcAft>
                <a:spcPts val="0"/>
              </a:spcAft>
              <a:buClrTx/>
              <a:buSzTx/>
              <a:buFontTx/>
              <a:buNone/>
              <a:tabLst/>
              <a:defRPr sz="1600" b="1">
                <a:solidFill>
                  <a:srgbClr val="960000"/>
                </a:solidFill>
                <a:latin typeface="Arial" panose="020B0604020202020204" pitchFamily="34" charset="0"/>
                <a:ea typeface="LG스마트체 Regular" panose="020B0600000101010101" pitchFamily="50" charset="-127"/>
                <a:cs typeface="Arial" panose="020B0604020202020204" pitchFamily="34" charset="0"/>
              </a:defRPr>
            </a:lvl1pPr>
          </a:lstStyle>
          <a:p>
            <a:r>
              <a:rPr lang="en-US" altLang="ko-KR" dirty="0"/>
              <a:t>Center Up-Firing Speaker</a:t>
            </a:r>
          </a:p>
        </p:txBody>
      </p:sp>
      <p:cxnSp>
        <p:nvCxnSpPr>
          <p:cNvPr id="40" name="직선 연결선 39"/>
          <p:cNvCxnSpPr/>
          <p:nvPr/>
        </p:nvCxnSpPr>
        <p:spPr>
          <a:xfrm>
            <a:off x="2728857" y="254866"/>
            <a:ext cx="0" cy="231613"/>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41" name="텍스트 개체 틀 4">
            <a:extLst>
              <a:ext uri="{FF2B5EF4-FFF2-40B4-BE49-F238E27FC236}">
                <a16:creationId xmlns:a16="http://schemas.microsoft.com/office/drawing/2014/main" id="{FAC2042E-B9B1-578D-EFB2-1F8F7B367EB7}"/>
              </a:ext>
            </a:extLst>
          </p:cNvPr>
          <p:cNvSpPr txBox="1">
            <a:spLocks/>
          </p:cNvSpPr>
          <p:nvPr/>
        </p:nvSpPr>
        <p:spPr>
          <a:xfrm>
            <a:off x="395760" y="575390"/>
            <a:ext cx="11081865" cy="307777"/>
          </a:xfrm>
          <a:prstGeom prst="rect">
            <a:avLst/>
          </a:prstGeom>
        </p:spPr>
        <p:txBody>
          <a:bodyPr vert="horz" wrap="square" lIns="0" tIns="45720" rIns="0" bIns="45720" rtlCol="0">
            <a:spAutoFit/>
          </a:bodyPr>
          <a:lstStyle>
            <a:lvl1pPr marL="228600" indent="-228600" algn="l" defTabSz="914400" rtl="0" eaLnBrk="1" fontAlgn="base" latinLnBrk="0" hangingPunct="1">
              <a:lnSpc>
                <a:spcPct val="100000"/>
              </a:lnSpc>
              <a:spcBef>
                <a:spcPts val="600"/>
              </a:spcBef>
              <a:buSzPct val="90000"/>
              <a:buFont typeface="맑은 고딕" panose="020B0503020000020004" pitchFamily="50" charset="-127"/>
              <a:buChar char="■"/>
              <a:defRPr sz="1100" kern="1200">
                <a:solidFill>
                  <a:schemeClr val="tx1"/>
                </a:solidFill>
                <a:latin typeface="+mn-lt"/>
                <a:ea typeface="+mn-ea"/>
                <a:cs typeface="+mn-cs"/>
              </a:defRPr>
            </a:lvl1pPr>
            <a:lvl2pPr marL="452438" indent="-187325" algn="l" defTabSz="914400" rtl="0" eaLnBrk="1" fontAlgn="base" latinLnBrk="0" hangingPunct="1">
              <a:lnSpc>
                <a:spcPct val="100000"/>
              </a:lnSpc>
              <a:spcBef>
                <a:spcPts val="600"/>
              </a:spcBef>
              <a:buSzPct val="90000"/>
              <a:buFont typeface="맑은 고딕" panose="020B0503020000020004" pitchFamily="50" charset="-127"/>
              <a:buChar char="-"/>
              <a:defRPr sz="1100" kern="1200">
                <a:solidFill>
                  <a:schemeClr val="tx1"/>
                </a:solidFill>
                <a:latin typeface="+mn-lt"/>
                <a:ea typeface="+mn-ea"/>
                <a:cs typeface="+mn-cs"/>
              </a:defRPr>
            </a:lvl2pPr>
            <a:lvl3pPr marL="1143000" indent="-228600" algn="l" defTabSz="914400" rtl="0" eaLnBrk="1" fontAlgn="base" latinLnBrk="0" hangingPunct="1">
              <a:lnSpc>
                <a:spcPct val="100000"/>
              </a:lnSpc>
              <a:spcBef>
                <a:spcPts val="600"/>
              </a:spcBef>
              <a:buSzPct val="90000"/>
              <a:buFont typeface="맑은 고딕" panose="020B0503020000020004" pitchFamily="50" charset="-127"/>
              <a:buChar char="■"/>
              <a:defRPr sz="1300" kern="1200">
                <a:solidFill>
                  <a:schemeClr val="tx1"/>
                </a:solidFill>
                <a:latin typeface="+mn-lt"/>
                <a:ea typeface="+mn-ea"/>
                <a:cs typeface="+mn-cs"/>
              </a:defRPr>
            </a:lvl3pPr>
            <a:lvl4pPr marL="1600200" indent="-228600" algn="l" defTabSz="914400" rtl="0" eaLnBrk="1" fontAlgn="base" latinLnBrk="0" hangingPunct="1">
              <a:lnSpc>
                <a:spcPct val="100000"/>
              </a:lnSpc>
              <a:spcBef>
                <a:spcPts val="600"/>
              </a:spcBef>
              <a:buSzPct val="90000"/>
              <a:buFont typeface="맑은 고딕" panose="020B0503020000020004" pitchFamily="50" charset="-127"/>
              <a:buChar char="■"/>
              <a:defRPr sz="1300" kern="1200">
                <a:solidFill>
                  <a:schemeClr val="tx1"/>
                </a:solidFill>
                <a:latin typeface="+mn-lt"/>
                <a:ea typeface="+mn-ea"/>
                <a:cs typeface="+mn-cs"/>
              </a:defRPr>
            </a:lvl4pPr>
            <a:lvl5pPr marL="2057400" indent="-228600" algn="l" defTabSz="914400" rtl="0" eaLnBrk="1" fontAlgn="base" latinLnBrk="0" hangingPunct="1">
              <a:lnSpc>
                <a:spcPct val="100000"/>
              </a:lnSpc>
              <a:spcBef>
                <a:spcPts val="600"/>
              </a:spcBef>
              <a:buSzPct val="90000"/>
              <a:buFont typeface="맑은 고딕" panose="020B0503020000020004" pitchFamily="50" charset="-127"/>
              <a:buChar char="■"/>
              <a:defRPr sz="13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31863">
              <a:defRPr/>
            </a:pPr>
            <a:r>
              <a:rPr lang="en-US" altLang="ko-KR" sz="1400" dirty="0">
                <a:solidFill>
                  <a:schemeClr val="tx1">
                    <a:lumMod val="65000"/>
                    <a:lumOff val="35000"/>
                  </a:schemeClr>
                </a:solidFill>
                <a:latin typeface="Arial" panose="020B0604020202020204" pitchFamily="34" charset="0"/>
                <a:ea typeface="LG스마트체2.0 Regular" panose="020B0600000101010101" pitchFamily="50" charset="-127"/>
                <a:cs typeface="Arial" panose="020B0604020202020204" pitchFamily="34" charset="0"/>
              </a:rPr>
              <a:t>With the world’s 1</a:t>
            </a:r>
            <a:r>
              <a:rPr lang="en-US" altLang="ko-KR" sz="1400" baseline="30000" dirty="0">
                <a:solidFill>
                  <a:schemeClr val="tx1">
                    <a:lumMod val="65000"/>
                    <a:lumOff val="35000"/>
                  </a:schemeClr>
                </a:solidFill>
                <a:latin typeface="Arial" panose="020B0604020202020204" pitchFamily="34" charset="0"/>
                <a:ea typeface="LG스마트체2.0 Regular" panose="020B0600000101010101" pitchFamily="50" charset="-127"/>
                <a:cs typeface="Arial" panose="020B0604020202020204" pitchFamily="34" charset="0"/>
              </a:rPr>
              <a:t>st</a:t>
            </a:r>
            <a:r>
              <a:rPr lang="en-US" altLang="ko-KR" sz="1400" dirty="0">
                <a:solidFill>
                  <a:schemeClr val="tx1">
                    <a:lumMod val="65000"/>
                    <a:lumOff val="35000"/>
                  </a:schemeClr>
                </a:solidFill>
                <a:latin typeface="Arial" panose="020B0604020202020204" pitchFamily="34" charset="0"/>
                <a:ea typeface="LG스마트체2.0 Regular" panose="020B0600000101010101" pitchFamily="50" charset="-127"/>
                <a:cs typeface="Arial" panose="020B0604020202020204" pitchFamily="34" charset="0"/>
              </a:rPr>
              <a:t> center up-firing speaker designed by LG,  voice clarity and surround effect are further improved</a:t>
            </a:r>
          </a:p>
        </p:txBody>
      </p:sp>
      <p:sp>
        <p:nvSpPr>
          <p:cNvPr id="43" name="모서리가 둥근 직사각형 42"/>
          <p:cNvSpPr/>
          <p:nvPr/>
        </p:nvSpPr>
        <p:spPr>
          <a:xfrm>
            <a:off x="5567471" y="280220"/>
            <a:ext cx="460937" cy="173195"/>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ko-KR" sz="900" dirty="0"/>
              <a:t>`22</a:t>
            </a:r>
            <a:endParaRPr lang="ko-KR" altLang="en-US" sz="900"/>
          </a:p>
        </p:txBody>
      </p:sp>
      <p:sp>
        <p:nvSpPr>
          <p:cNvPr id="38" name="TextBox 37"/>
          <p:cNvSpPr txBox="1"/>
          <p:nvPr/>
        </p:nvSpPr>
        <p:spPr>
          <a:xfrm>
            <a:off x="6096000" y="224300"/>
            <a:ext cx="6041163" cy="276999"/>
          </a:xfrm>
          <a:prstGeom prst="rect">
            <a:avLst/>
          </a:prstGeom>
          <a:noFill/>
        </p:spPr>
        <p:txBody>
          <a:bodyPr wrap="square" rtlCol="0">
            <a:spAutoFit/>
          </a:bodyPr>
          <a:lstStyle/>
          <a:p>
            <a:pPr algn="r"/>
            <a:r>
              <a:rPr lang="en-US" sz="1200" b="1" dirty="0">
                <a:solidFill>
                  <a:schemeClr val="bg1">
                    <a:lumMod val="50000"/>
                  </a:schemeClr>
                </a:solidFill>
                <a:latin typeface="Arial" panose="020B0604020202020204" pitchFamily="34" charset="0"/>
                <a:ea typeface="LG스마트체 Regular" panose="020B0600000101010101" pitchFamily="50" charset="-127"/>
                <a:cs typeface="Arial" panose="020B0604020202020204" pitchFamily="34" charset="0"/>
              </a:rPr>
              <a:t>Models : S95QR / S90QY / S80QR / S80QY / SC9S</a:t>
            </a:r>
            <a:endParaRPr lang="en-US" sz="1200" b="1" dirty="0">
              <a:solidFill>
                <a:schemeClr val="bg1"/>
              </a:solidFill>
              <a:latin typeface="Arial" panose="020B0604020202020204" pitchFamily="34" charset="0"/>
              <a:ea typeface="LG스마트체 Regular" panose="020B0600000101010101" pitchFamily="50" charset="-127"/>
              <a:cs typeface="Arial" panose="020B0604020202020204" pitchFamily="34" charset="0"/>
            </a:endParaRPr>
          </a:p>
        </p:txBody>
      </p:sp>
      <p:sp>
        <p:nvSpPr>
          <p:cNvPr id="44" name="텍스트 개체 틀 5">
            <a:extLst>
              <a:ext uri="{FF2B5EF4-FFF2-40B4-BE49-F238E27FC236}">
                <a16:creationId xmlns:a16="http://schemas.microsoft.com/office/drawing/2014/main" id="{00A774CE-0179-4872-88E0-4726B5DE419D}"/>
              </a:ext>
            </a:extLst>
          </p:cNvPr>
          <p:cNvSpPr txBox="1">
            <a:spLocks/>
          </p:cNvSpPr>
          <p:nvPr/>
        </p:nvSpPr>
        <p:spPr>
          <a:xfrm>
            <a:off x="672834" y="208095"/>
            <a:ext cx="2672282" cy="338554"/>
          </a:xfrm>
          <a:prstGeom prst="rect">
            <a:avLst/>
          </a:prstGeom>
        </p:spPr>
        <p:txBody>
          <a:bodyPr vert="horz" wrap="square" lIns="0" tIns="45720" rIns="72000" bIns="45720" rtlCol="0" anchor="b">
            <a:spAutoFit/>
          </a:bodyPr>
          <a:lstStyle>
            <a:defPPr>
              <a:defRPr lang="ko-KR"/>
            </a:defPPr>
            <a:lvl1pPr marR="0" lvl="0" indent="0" fontAlgn="base" latinLnBrk="0">
              <a:lnSpc>
                <a:spcPct val="100000"/>
              </a:lnSpc>
              <a:spcBef>
                <a:spcPts val="600"/>
              </a:spcBef>
              <a:spcAft>
                <a:spcPts val="0"/>
              </a:spcAft>
              <a:buClrTx/>
              <a:buSzTx/>
              <a:buFont typeface="Arial" panose="020B0604020202020204" pitchFamily="34" charset="0"/>
              <a:buNone/>
              <a:tabLst/>
              <a:defRPr sz="1600" b="1" cap="none" spc="0" baseline="0">
                <a:solidFill>
                  <a:schemeClr val="tx1">
                    <a:lumMod val="50000"/>
                    <a:lumOff val="50000"/>
                  </a:schemeClr>
                </a:solidFill>
                <a:latin typeface="Arial" panose="020B0604020202020204" pitchFamily="34" charset="0"/>
                <a:ea typeface="LG스마트체 Regular" panose="020B0600000101010101" pitchFamily="50" charset="-127"/>
                <a:cs typeface="Arial" panose="020B0604020202020204" pitchFamily="34" charset="0"/>
              </a:defRPr>
            </a:lvl1pPr>
            <a:lvl2pPr marL="685800" indent="-228600" fontAlgn="base" latinLnBrk="0">
              <a:lnSpc>
                <a:spcPct val="100000"/>
              </a:lnSpc>
              <a:spcBef>
                <a:spcPts val="600"/>
              </a:spcBef>
              <a:buFont typeface="Arial" panose="020B0604020202020204" pitchFamily="34" charset="0"/>
              <a:buChar char="•"/>
              <a:defRPr sz="2400"/>
            </a:lvl2pPr>
            <a:lvl3pPr marL="1143000" indent="-228600" fontAlgn="base" latinLnBrk="0">
              <a:lnSpc>
                <a:spcPct val="100000"/>
              </a:lnSpc>
              <a:spcBef>
                <a:spcPts val="600"/>
              </a:spcBef>
              <a:buFont typeface="Arial" panose="020B0604020202020204" pitchFamily="34" charset="0"/>
              <a:buChar char="•"/>
              <a:defRPr sz="2000"/>
            </a:lvl3pPr>
            <a:lvl4pPr marL="1600200" indent="-228600" fontAlgn="base" latinLnBrk="0">
              <a:lnSpc>
                <a:spcPct val="100000"/>
              </a:lnSpc>
              <a:spcBef>
                <a:spcPts val="600"/>
              </a:spcBef>
              <a:buFont typeface="Arial" panose="020B0604020202020204" pitchFamily="34" charset="0"/>
              <a:buChar char="•"/>
            </a:lvl4pPr>
            <a:lvl5pPr marL="2057400" indent="-228600" fontAlgn="base" latinLnBrk="0">
              <a:lnSpc>
                <a:spcPct val="100000"/>
              </a:lnSpc>
              <a:spcBef>
                <a:spcPts val="6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altLang="ko-KR" dirty="0"/>
              <a:t>Immersive Sound</a:t>
            </a:r>
            <a:endParaRPr lang="ko-KR" altLang="en-US" dirty="0"/>
          </a:p>
        </p:txBody>
      </p:sp>
    </p:spTree>
    <p:extLst>
      <p:ext uri="{BB962C8B-B14F-4D97-AF65-F5344CB8AC3E}">
        <p14:creationId xmlns:p14="http://schemas.microsoft.com/office/powerpoint/2010/main" val="1123197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자유형 7"/>
          <p:cNvSpPr/>
          <p:nvPr/>
        </p:nvSpPr>
        <p:spPr>
          <a:xfrm>
            <a:off x="5716486" y="2873793"/>
            <a:ext cx="1425725" cy="2249651"/>
          </a:xfrm>
          <a:custGeom>
            <a:avLst/>
            <a:gdLst>
              <a:gd name="connsiteX0" fmla="*/ 0 w 1323975"/>
              <a:gd name="connsiteY0" fmla="*/ 2486025 h 2486025"/>
              <a:gd name="connsiteX1" fmla="*/ 1323975 w 1323975"/>
              <a:gd name="connsiteY1" fmla="*/ 1200150 h 2486025"/>
              <a:gd name="connsiteX2" fmla="*/ 1323975 w 1323975"/>
              <a:gd name="connsiteY2" fmla="*/ 619125 h 2486025"/>
              <a:gd name="connsiteX3" fmla="*/ 0 w 1323975"/>
              <a:gd name="connsiteY3" fmla="*/ 0 h 2486025"/>
              <a:gd name="connsiteX4" fmla="*/ 0 w 1323975"/>
              <a:gd name="connsiteY4" fmla="*/ 2486025 h 2486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3975" h="2486025">
                <a:moveTo>
                  <a:pt x="0" y="2486025"/>
                </a:moveTo>
                <a:lnTo>
                  <a:pt x="1323975" y="1200150"/>
                </a:lnTo>
                <a:lnTo>
                  <a:pt x="1323975" y="619125"/>
                </a:lnTo>
                <a:lnTo>
                  <a:pt x="0" y="0"/>
                </a:lnTo>
                <a:lnTo>
                  <a:pt x="0" y="2486025"/>
                </a:lnTo>
                <a:close/>
              </a:path>
            </a:pathLst>
          </a:cu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8100000" scaled="1"/>
            <a:tileRect/>
          </a:gra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Arial" panose="020B0604020202020204" pitchFamily="34" charset="0"/>
              <a:ea typeface="LG스마트체 Regular" panose="020B0600000101010101" pitchFamily="50" charset="-127"/>
              <a:cs typeface="Arial" panose="020B0604020202020204" pitchFamily="34" charset="0"/>
            </a:endParaRPr>
          </a:p>
        </p:txBody>
      </p:sp>
      <p:sp>
        <p:nvSpPr>
          <p:cNvPr id="10" name="텍스트 개체 틀 4">
            <a:extLst>
              <a:ext uri="{FF2B5EF4-FFF2-40B4-BE49-F238E27FC236}">
                <a16:creationId xmlns:a16="http://schemas.microsoft.com/office/drawing/2014/main" id="{FAC2042E-B9B1-578D-EFB2-1F8F7B367EB7}"/>
              </a:ext>
            </a:extLst>
          </p:cNvPr>
          <p:cNvSpPr txBox="1">
            <a:spLocks/>
          </p:cNvSpPr>
          <p:nvPr/>
        </p:nvSpPr>
        <p:spPr>
          <a:xfrm>
            <a:off x="395760" y="776322"/>
            <a:ext cx="11081865" cy="307777"/>
          </a:xfrm>
          <a:prstGeom prst="rect">
            <a:avLst/>
          </a:prstGeom>
        </p:spPr>
        <p:txBody>
          <a:bodyPr vert="horz" wrap="square" lIns="0" tIns="45720" rIns="0" bIns="45720" rtlCol="0">
            <a:spAutoFit/>
          </a:bodyPr>
          <a:lstStyle>
            <a:lvl1pPr marL="228600" indent="-228600" algn="l" defTabSz="914400" rtl="0" eaLnBrk="1" fontAlgn="base" latinLnBrk="0" hangingPunct="1">
              <a:lnSpc>
                <a:spcPct val="100000"/>
              </a:lnSpc>
              <a:spcBef>
                <a:spcPts val="600"/>
              </a:spcBef>
              <a:buSzPct val="90000"/>
              <a:buFont typeface="맑은 고딕" panose="020B0503020000020004" pitchFamily="50" charset="-127"/>
              <a:buChar char="■"/>
              <a:defRPr sz="1100" kern="1200">
                <a:solidFill>
                  <a:schemeClr val="tx1"/>
                </a:solidFill>
                <a:latin typeface="+mn-lt"/>
                <a:ea typeface="+mn-ea"/>
                <a:cs typeface="+mn-cs"/>
              </a:defRPr>
            </a:lvl1pPr>
            <a:lvl2pPr marL="452438" indent="-187325" algn="l" defTabSz="914400" rtl="0" eaLnBrk="1" fontAlgn="base" latinLnBrk="0" hangingPunct="1">
              <a:lnSpc>
                <a:spcPct val="100000"/>
              </a:lnSpc>
              <a:spcBef>
                <a:spcPts val="600"/>
              </a:spcBef>
              <a:buSzPct val="90000"/>
              <a:buFont typeface="맑은 고딕" panose="020B0503020000020004" pitchFamily="50" charset="-127"/>
              <a:buChar char="-"/>
              <a:defRPr sz="1100" kern="1200">
                <a:solidFill>
                  <a:schemeClr val="tx1"/>
                </a:solidFill>
                <a:latin typeface="+mn-lt"/>
                <a:ea typeface="+mn-ea"/>
                <a:cs typeface="+mn-cs"/>
              </a:defRPr>
            </a:lvl2pPr>
            <a:lvl3pPr marL="1143000" indent="-228600" algn="l" defTabSz="914400" rtl="0" eaLnBrk="1" fontAlgn="base" latinLnBrk="0" hangingPunct="1">
              <a:lnSpc>
                <a:spcPct val="100000"/>
              </a:lnSpc>
              <a:spcBef>
                <a:spcPts val="600"/>
              </a:spcBef>
              <a:buSzPct val="90000"/>
              <a:buFont typeface="맑은 고딕" panose="020B0503020000020004" pitchFamily="50" charset="-127"/>
              <a:buChar char="■"/>
              <a:defRPr sz="1300" kern="1200">
                <a:solidFill>
                  <a:schemeClr val="tx1"/>
                </a:solidFill>
                <a:latin typeface="+mn-lt"/>
                <a:ea typeface="+mn-ea"/>
                <a:cs typeface="+mn-cs"/>
              </a:defRPr>
            </a:lvl3pPr>
            <a:lvl4pPr marL="1600200" indent="-228600" algn="l" defTabSz="914400" rtl="0" eaLnBrk="1" fontAlgn="base" latinLnBrk="0" hangingPunct="1">
              <a:lnSpc>
                <a:spcPct val="100000"/>
              </a:lnSpc>
              <a:spcBef>
                <a:spcPts val="600"/>
              </a:spcBef>
              <a:buSzPct val="90000"/>
              <a:buFont typeface="맑은 고딕" panose="020B0503020000020004" pitchFamily="50" charset="-127"/>
              <a:buChar char="■"/>
              <a:defRPr sz="1300" kern="1200">
                <a:solidFill>
                  <a:schemeClr val="tx1"/>
                </a:solidFill>
                <a:latin typeface="+mn-lt"/>
                <a:ea typeface="+mn-ea"/>
                <a:cs typeface="+mn-cs"/>
              </a:defRPr>
            </a:lvl4pPr>
            <a:lvl5pPr marL="2057400" indent="-228600" algn="l" defTabSz="914400" rtl="0" eaLnBrk="1" fontAlgn="base" latinLnBrk="0" hangingPunct="1">
              <a:lnSpc>
                <a:spcPct val="100000"/>
              </a:lnSpc>
              <a:spcBef>
                <a:spcPts val="600"/>
              </a:spcBef>
              <a:buSzPct val="90000"/>
              <a:buFont typeface="맑은 고딕" panose="020B0503020000020004" pitchFamily="50" charset="-127"/>
              <a:buChar char="■"/>
              <a:defRPr sz="13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kumimoji="0" lang="en-US" altLang="ko-KR" sz="1400" i="0" u="none" strike="noStrike" kern="1200" cap="none" spc="0" normalizeH="0" baseline="0" noProof="0" dirty="0">
                <a:ln>
                  <a:noFill/>
                </a:ln>
                <a:solidFill>
                  <a:srgbClr val="404040"/>
                </a:solidFill>
                <a:effectLst/>
                <a:uLnTx/>
                <a:uFillTx/>
                <a:latin typeface="Arial" panose="020B0604020202020204" pitchFamily="34" charset="0"/>
                <a:ea typeface="LG스마트체 Regular" panose="020B0600000101010101" pitchFamily="50" charset="-127"/>
                <a:cs typeface="Arial" panose="020B0604020202020204" pitchFamily="34" charset="0"/>
              </a:rPr>
              <a:t> </a:t>
            </a:r>
            <a:r>
              <a:rPr lang="en-US" altLang="ko-KR" sz="1400" dirty="0">
                <a:ln>
                  <a:solidFill>
                    <a:schemeClr val="bg1">
                      <a:alpha val="0"/>
                    </a:schemeClr>
                  </a:solidFill>
                </a:ln>
                <a:latin typeface="Arial" panose="020B0604020202020204" pitchFamily="34" charset="0"/>
                <a:ea typeface="LG스마트체 Regular" panose="020B0600000101010101" pitchFamily="50" charset="-127"/>
                <a:cs typeface="Arial" panose="020B0604020202020204" pitchFamily="34" charset="0"/>
              </a:rPr>
              <a:t>Triple Level Spatial Sound adds virtual layer, creating a dome of audio that makes your cinema experience more immersive  </a:t>
            </a:r>
          </a:p>
        </p:txBody>
      </p:sp>
      <p:cxnSp>
        <p:nvCxnSpPr>
          <p:cNvPr id="17" name="직선 연결선 16"/>
          <p:cNvCxnSpPr/>
          <p:nvPr/>
        </p:nvCxnSpPr>
        <p:spPr>
          <a:xfrm>
            <a:off x="186210" y="6419850"/>
            <a:ext cx="5366865" cy="0"/>
          </a:xfrm>
          <a:prstGeom prst="line">
            <a:avLst/>
          </a:prstGeom>
          <a:ln w="31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8" name="텍스트 개체 틀 4">
            <a:extLst>
              <a:ext uri="{FF2B5EF4-FFF2-40B4-BE49-F238E27FC236}">
                <a16:creationId xmlns:a16="http://schemas.microsoft.com/office/drawing/2014/main" id="{FAC2042E-B9B1-578D-EFB2-1F8F7B367EB7}"/>
              </a:ext>
            </a:extLst>
          </p:cNvPr>
          <p:cNvSpPr txBox="1">
            <a:spLocks/>
          </p:cNvSpPr>
          <p:nvPr/>
        </p:nvSpPr>
        <p:spPr>
          <a:xfrm>
            <a:off x="186209" y="6419850"/>
            <a:ext cx="11081865" cy="230832"/>
          </a:xfrm>
          <a:prstGeom prst="rect">
            <a:avLst/>
          </a:prstGeom>
        </p:spPr>
        <p:txBody>
          <a:bodyPr vert="horz" wrap="square" lIns="0" tIns="45720" rIns="0" bIns="45720" rtlCol="0">
            <a:spAutoFit/>
          </a:bodyPr>
          <a:lstStyle>
            <a:lvl1pPr marL="228600" indent="-228600" algn="l" defTabSz="914400" rtl="0" eaLnBrk="1" fontAlgn="base" latinLnBrk="0" hangingPunct="1">
              <a:lnSpc>
                <a:spcPct val="100000"/>
              </a:lnSpc>
              <a:spcBef>
                <a:spcPts val="600"/>
              </a:spcBef>
              <a:buSzPct val="90000"/>
              <a:buFont typeface="맑은 고딕" panose="020B0503020000020004" pitchFamily="50" charset="-127"/>
              <a:buChar char="■"/>
              <a:defRPr sz="1100" kern="1200">
                <a:solidFill>
                  <a:schemeClr val="tx1"/>
                </a:solidFill>
                <a:latin typeface="+mn-lt"/>
                <a:ea typeface="+mn-ea"/>
                <a:cs typeface="+mn-cs"/>
              </a:defRPr>
            </a:lvl1pPr>
            <a:lvl2pPr marL="452438" indent="-187325" algn="l" defTabSz="914400" rtl="0" eaLnBrk="1" fontAlgn="base" latinLnBrk="0" hangingPunct="1">
              <a:lnSpc>
                <a:spcPct val="100000"/>
              </a:lnSpc>
              <a:spcBef>
                <a:spcPts val="600"/>
              </a:spcBef>
              <a:buSzPct val="90000"/>
              <a:buFont typeface="맑은 고딕" panose="020B0503020000020004" pitchFamily="50" charset="-127"/>
              <a:buChar char="-"/>
              <a:defRPr sz="1100" kern="1200">
                <a:solidFill>
                  <a:schemeClr val="tx1"/>
                </a:solidFill>
                <a:latin typeface="+mn-lt"/>
                <a:ea typeface="+mn-ea"/>
                <a:cs typeface="+mn-cs"/>
              </a:defRPr>
            </a:lvl2pPr>
            <a:lvl3pPr marL="1143000" indent="-228600" algn="l" defTabSz="914400" rtl="0" eaLnBrk="1" fontAlgn="base" latinLnBrk="0" hangingPunct="1">
              <a:lnSpc>
                <a:spcPct val="100000"/>
              </a:lnSpc>
              <a:spcBef>
                <a:spcPts val="600"/>
              </a:spcBef>
              <a:buSzPct val="90000"/>
              <a:buFont typeface="맑은 고딕" panose="020B0503020000020004" pitchFamily="50" charset="-127"/>
              <a:buChar char="■"/>
              <a:defRPr sz="1300" kern="1200">
                <a:solidFill>
                  <a:schemeClr val="tx1"/>
                </a:solidFill>
                <a:latin typeface="+mn-lt"/>
                <a:ea typeface="+mn-ea"/>
                <a:cs typeface="+mn-cs"/>
              </a:defRPr>
            </a:lvl3pPr>
            <a:lvl4pPr marL="1600200" indent="-228600" algn="l" defTabSz="914400" rtl="0" eaLnBrk="1" fontAlgn="base" latinLnBrk="0" hangingPunct="1">
              <a:lnSpc>
                <a:spcPct val="100000"/>
              </a:lnSpc>
              <a:spcBef>
                <a:spcPts val="600"/>
              </a:spcBef>
              <a:buSzPct val="90000"/>
              <a:buFont typeface="맑은 고딕" panose="020B0503020000020004" pitchFamily="50" charset="-127"/>
              <a:buChar char="■"/>
              <a:defRPr sz="1300" kern="1200">
                <a:solidFill>
                  <a:schemeClr val="tx1"/>
                </a:solidFill>
                <a:latin typeface="+mn-lt"/>
                <a:ea typeface="+mn-ea"/>
                <a:cs typeface="+mn-cs"/>
              </a:defRPr>
            </a:lvl4pPr>
            <a:lvl5pPr marL="2057400" indent="-228600" algn="l" defTabSz="914400" rtl="0" eaLnBrk="1" fontAlgn="base" latinLnBrk="0" hangingPunct="1">
              <a:lnSpc>
                <a:spcPct val="100000"/>
              </a:lnSpc>
              <a:spcBef>
                <a:spcPts val="600"/>
              </a:spcBef>
              <a:buSzPct val="90000"/>
              <a:buFont typeface="맑은 고딕" panose="020B0503020000020004" pitchFamily="50" charset="-127"/>
              <a:buChar char="■"/>
              <a:defRPr sz="13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ts val="600"/>
              </a:spcBef>
              <a:spcAft>
                <a:spcPts val="0"/>
              </a:spcAft>
              <a:buClrTx/>
              <a:buSzPct val="90000"/>
              <a:buNone/>
              <a:tabLst/>
              <a:defRPr/>
            </a:pPr>
            <a:r>
              <a:rPr lang="en-US" altLang="ko-KR" sz="900" dirty="0">
                <a:solidFill>
                  <a:srgbClr val="404040"/>
                </a:solidFill>
                <a:latin typeface="Arial" panose="020B0604020202020204" pitchFamily="34" charset="0"/>
                <a:ea typeface="LG스마트체 Regular" panose="020B0600000101010101" pitchFamily="50" charset="-127"/>
                <a:cs typeface="Arial" panose="020B0604020202020204" pitchFamily="34" charset="0"/>
              </a:rPr>
              <a:t>1) HRFT : </a:t>
            </a:r>
            <a:r>
              <a:rPr kumimoji="0" lang="en-US" altLang="ko-KR" sz="900" i="0" u="none" strike="noStrike" kern="1200" cap="none" spc="0" normalizeH="0" noProof="0" dirty="0">
                <a:ln>
                  <a:noFill/>
                </a:ln>
                <a:solidFill>
                  <a:srgbClr val="404040"/>
                </a:solidFill>
                <a:effectLst/>
                <a:uLnTx/>
                <a:uFillTx/>
                <a:latin typeface="Arial" panose="020B0604020202020204" pitchFamily="34" charset="0"/>
                <a:ea typeface="LG스마트체 Regular" panose="020B0600000101010101" pitchFamily="50" charset="-127"/>
                <a:cs typeface="Arial" panose="020B0604020202020204" pitchFamily="34" charset="0"/>
              </a:rPr>
              <a:t>Head Related Transfer Function</a:t>
            </a:r>
            <a:endParaRPr kumimoji="0" lang="en-US" altLang="ko-KR" sz="900" i="0" u="none" strike="noStrike" kern="1200" cap="none" spc="0" normalizeH="0" baseline="0" noProof="0" dirty="0">
              <a:ln>
                <a:noFill/>
              </a:ln>
              <a:solidFill>
                <a:srgbClr val="404040"/>
              </a:solidFill>
              <a:effectLst/>
              <a:uLnTx/>
              <a:uFillTx/>
              <a:latin typeface="Arial" panose="020B0604020202020204" pitchFamily="34" charset="0"/>
              <a:ea typeface="LG스마트체 Regular" panose="020B0600000101010101" pitchFamily="50" charset="-127"/>
              <a:cs typeface="Arial" panose="020B0604020202020204" pitchFamily="34" charset="0"/>
            </a:endParaRPr>
          </a:p>
        </p:txBody>
      </p:sp>
      <p:grpSp>
        <p:nvGrpSpPr>
          <p:cNvPr id="3" name="그룹 2"/>
          <p:cNvGrpSpPr/>
          <p:nvPr/>
        </p:nvGrpSpPr>
        <p:grpSpPr>
          <a:xfrm>
            <a:off x="500664" y="2763001"/>
            <a:ext cx="4229173" cy="2253637"/>
            <a:chOff x="1429597" y="2508249"/>
            <a:chExt cx="5867400" cy="3429000"/>
          </a:xfrm>
        </p:grpSpPr>
        <p:pic>
          <p:nvPicPr>
            <p:cNvPr id="22" name="그림 21"/>
            <p:cNvPicPr>
              <a:picLocks noChangeAspect="1"/>
            </p:cNvPicPr>
            <p:nvPr/>
          </p:nvPicPr>
          <p:blipFill>
            <a:blip r:embed="rId3"/>
            <a:stretch>
              <a:fillRect/>
            </a:stretch>
          </p:blipFill>
          <p:spPr>
            <a:xfrm>
              <a:off x="1429597" y="2508249"/>
              <a:ext cx="5867400" cy="3429000"/>
            </a:xfrm>
            <a:prstGeom prst="rect">
              <a:avLst/>
            </a:prstGeom>
          </p:spPr>
        </p:pic>
        <p:pic>
          <p:nvPicPr>
            <p:cNvPr id="23" name="그림 2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305308" y="2508249"/>
              <a:ext cx="991689" cy="501893"/>
            </a:xfrm>
            <a:prstGeom prst="rect">
              <a:avLst/>
            </a:prstGeom>
          </p:spPr>
        </p:pic>
        <p:sp>
          <p:nvSpPr>
            <p:cNvPr id="24" name="자유형 23"/>
            <p:cNvSpPr/>
            <p:nvPr/>
          </p:nvSpPr>
          <p:spPr>
            <a:xfrm>
              <a:off x="2310754" y="3171235"/>
              <a:ext cx="3994554" cy="230248"/>
            </a:xfrm>
            <a:custGeom>
              <a:avLst/>
              <a:gdLst>
                <a:gd name="connsiteX0" fmla="*/ 276225 w 4810125"/>
                <a:gd name="connsiteY0" fmla="*/ 0 h 266700"/>
                <a:gd name="connsiteX1" fmla="*/ 2305050 w 4810125"/>
                <a:gd name="connsiteY1" fmla="*/ 0 h 266700"/>
                <a:gd name="connsiteX2" fmla="*/ 4810125 w 4810125"/>
                <a:gd name="connsiteY2" fmla="*/ 0 h 266700"/>
                <a:gd name="connsiteX3" fmla="*/ 4410075 w 4810125"/>
                <a:gd name="connsiteY3" fmla="*/ 142875 h 266700"/>
                <a:gd name="connsiteX4" fmla="*/ 3743325 w 4810125"/>
                <a:gd name="connsiteY4" fmla="*/ 247650 h 266700"/>
                <a:gd name="connsiteX5" fmla="*/ 1343025 w 4810125"/>
                <a:gd name="connsiteY5" fmla="*/ 266700 h 266700"/>
                <a:gd name="connsiteX6" fmla="*/ 0 w 4810125"/>
                <a:gd name="connsiteY6" fmla="*/ 0 h 266700"/>
                <a:gd name="connsiteX7" fmla="*/ 276225 w 4810125"/>
                <a:gd name="connsiteY7" fmla="*/ 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10125" h="266700">
                  <a:moveTo>
                    <a:pt x="276225" y="0"/>
                  </a:moveTo>
                  <a:lnTo>
                    <a:pt x="2305050" y="0"/>
                  </a:lnTo>
                  <a:lnTo>
                    <a:pt x="4810125" y="0"/>
                  </a:lnTo>
                  <a:lnTo>
                    <a:pt x="4410075" y="142875"/>
                  </a:lnTo>
                  <a:lnTo>
                    <a:pt x="3743325" y="247650"/>
                  </a:lnTo>
                  <a:lnTo>
                    <a:pt x="1343025" y="266700"/>
                  </a:lnTo>
                  <a:lnTo>
                    <a:pt x="0" y="0"/>
                  </a:lnTo>
                  <a:lnTo>
                    <a:pt x="276225" y="0"/>
                  </a:lnTo>
                  <a:close/>
                </a:path>
              </a:pathLst>
            </a:cu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Arial" panose="020B0604020202020204" pitchFamily="34" charset="0"/>
                <a:ea typeface="LG스마트체 Regular" panose="020B0600000101010101" pitchFamily="50" charset="-127"/>
                <a:cs typeface="Arial" panose="020B0604020202020204" pitchFamily="34" charset="0"/>
              </a:endParaRPr>
            </a:p>
          </p:txBody>
        </p:sp>
        <p:sp>
          <p:nvSpPr>
            <p:cNvPr id="25" name="타원 24"/>
            <p:cNvSpPr/>
            <p:nvPr/>
          </p:nvSpPr>
          <p:spPr>
            <a:xfrm>
              <a:off x="6196795" y="2984696"/>
              <a:ext cx="391758" cy="444652"/>
            </a:xfrm>
            <a:prstGeom prst="ellipse">
              <a:avLst/>
            </a:prstGeom>
            <a:solidFill>
              <a:schemeClr val="accent2">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Arial" panose="020B0604020202020204" pitchFamily="34" charset="0"/>
                <a:ea typeface="LG스마트체 Regular" panose="020B0600000101010101" pitchFamily="50" charset="-127"/>
                <a:cs typeface="Arial" panose="020B0604020202020204" pitchFamily="34" charset="0"/>
              </a:endParaRPr>
            </a:p>
          </p:txBody>
        </p:sp>
        <p:sp>
          <p:nvSpPr>
            <p:cNvPr id="27" name="타원 26"/>
            <p:cNvSpPr/>
            <p:nvPr/>
          </p:nvSpPr>
          <p:spPr>
            <a:xfrm>
              <a:off x="3300089" y="3315327"/>
              <a:ext cx="246392" cy="279660"/>
            </a:xfrm>
            <a:prstGeom prst="ellipse">
              <a:avLst/>
            </a:prstGeom>
            <a:solidFill>
              <a:schemeClr val="accent2">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Arial" panose="020B0604020202020204" pitchFamily="34" charset="0"/>
                <a:ea typeface="LG스마트체 Regular" panose="020B0600000101010101" pitchFamily="50" charset="-127"/>
                <a:cs typeface="Arial" panose="020B0604020202020204" pitchFamily="34" charset="0"/>
              </a:endParaRPr>
            </a:p>
          </p:txBody>
        </p:sp>
        <p:sp>
          <p:nvSpPr>
            <p:cNvPr id="28" name="타원 27"/>
            <p:cNvSpPr/>
            <p:nvPr/>
          </p:nvSpPr>
          <p:spPr>
            <a:xfrm>
              <a:off x="5396678" y="3305454"/>
              <a:ext cx="246392" cy="279660"/>
            </a:xfrm>
            <a:prstGeom prst="ellipse">
              <a:avLst/>
            </a:prstGeom>
            <a:solidFill>
              <a:schemeClr val="accent2">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Arial" panose="020B0604020202020204" pitchFamily="34" charset="0"/>
                <a:ea typeface="LG스마트체 Regular" panose="020B0600000101010101" pitchFamily="50" charset="-127"/>
                <a:cs typeface="Arial" panose="020B0604020202020204" pitchFamily="34" charset="0"/>
              </a:endParaRPr>
            </a:p>
          </p:txBody>
        </p:sp>
        <p:sp>
          <p:nvSpPr>
            <p:cNvPr id="29" name="타원 28"/>
            <p:cNvSpPr/>
            <p:nvPr/>
          </p:nvSpPr>
          <p:spPr>
            <a:xfrm>
              <a:off x="2180168" y="2984696"/>
              <a:ext cx="391758" cy="444652"/>
            </a:xfrm>
            <a:prstGeom prst="ellipse">
              <a:avLst/>
            </a:prstGeom>
            <a:solidFill>
              <a:schemeClr val="accent2">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Arial" panose="020B0604020202020204" pitchFamily="34" charset="0"/>
                <a:ea typeface="LG스마트체 Regular" panose="020B0600000101010101" pitchFamily="50" charset="-127"/>
                <a:cs typeface="Arial" panose="020B0604020202020204" pitchFamily="34" charset="0"/>
              </a:endParaRPr>
            </a:p>
          </p:txBody>
        </p:sp>
        <p:sp>
          <p:nvSpPr>
            <p:cNvPr id="30" name="자유형 29"/>
            <p:cNvSpPr/>
            <p:nvPr/>
          </p:nvSpPr>
          <p:spPr>
            <a:xfrm>
              <a:off x="2312062" y="3910524"/>
              <a:ext cx="3918031" cy="197104"/>
            </a:xfrm>
            <a:custGeom>
              <a:avLst/>
              <a:gdLst>
                <a:gd name="connsiteX0" fmla="*/ 276225 w 4810125"/>
                <a:gd name="connsiteY0" fmla="*/ 0 h 266700"/>
                <a:gd name="connsiteX1" fmla="*/ 2305050 w 4810125"/>
                <a:gd name="connsiteY1" fmla="*/ 0 h 266700"/>
                <a:gd name="connsiteX2" fmla="*/ 4810125 w 4810125"/>
                <a:gd name="connsiteY2" fmla="*/ 0 h 266700"/>
                <a:gd name="connsiteX3" fmla="*/ 4410075 w 4810125"/>
                <a:gd name="connsiteY3" fmla="*/ 142875 h 266700"/>
                <a:gd name="connsiteX4" fmla="*/ 3743325 w 4810125"/>
                <a:gd name="connsiteY4" fmla="*/ 247650 h 266700"/>
                <a:gd name="connsiteX5" fmla="*/ 1343025 w 4810125"/>
                <a:gd name="connsiteY5" fmla="*/ 266700 h 266700"/>
                <a:gd name="connsiteX6" fmla="*/ 0 w 4810125"/>
                <a:gd name="connsiteY6" fmla="*/ 0 h 266700"/>
                <a:gd name="connsiteX7" fmla="*/ 276225 w 4810125"/>
                <a:gd name="connsiteY7" fmla="*/ 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10125" h="266700">
                  <a:moveTo>
                    <a:pt x="276225" y="0"/>
                  </a:moveTo>
                  <a:lnTo>
                    <a:pt x="2305050" y="0"/>
                  </a:lnTo>
                  <a:lnTo>
                    <a:pt x="4810125" y="0"/>
                  </a:lnTo>
                  <a:lnTo>
                    <a:pt x="4410075" y="142875"/>
                  </a:lnTo>
                  <a:lnTo>
                    <a:pt x="3743325" y="247650"/>
                  </a:lnTo>
                  <a:lnTo>
                    <a:pt x="1343025" y="266700"/>
                  </a:lnTo>
                  <a:lnTo>
                    <a:pt x="0" y="0"/>
                  </a:lnTo>
                  <a:lnTo>
                    <a:pt x="276225" y="0"/>
                  </a:lnTo>
                  <a:close/>
                </a:path>
              </a:pathLst>
            </a:cu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Arial" panose="020B0604020202020204" pitchFamily="34" charset="0"/>
                <a:ea typeface="LG스마트체 Regular" panose="020B0600000101010101" pitchFamily="50" charset="-127"/>
                <a:cs typeface="Arial" panose="020B0604020202020204" pitchFamily="34" charset="0"/>
              </a:endParaRPr>
            </a:p>
          </p:txBody>
        </p:sp>
        <p:sp>
          <p:nvSpPr>
            <p:cNvPr id="31" name="타원 30"/>
            <p:cNvSpPr/>
            <p:nvPr/>
          </p:nvSpPr>
          <p:spPr>
            <a:xfrm>
              <a:off x="6195215" y="3750692"/>
              <a:ext cx="395682" cy="449106"/>
            </a:xfrm>
            <a:prstGeom prst="ellipse">
              <a:avLst/>
            </a:prstGeom>
            <a:solidFill>
              <a:srgbClr val="00B050">
                <a:alpha val="6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Arial" panose="020B0604020202020204" pitchFamily="34" charset="0"/>
                <a:ea typeface="LG스마트체 Regular" panose="020B0600000101010101" pitchFamily="50" charset="-127"/>
                <a:cs typeface="Arial" panose="020B0604020202020204" pitchFamily="34" charset="0"/>
              </a:endParaRPr>
            </a:p>
          </p:txBody>
        </p:sp>
        <p:sp>
          <p:nvSpPr>
            <p:cNvPr id="32" name="타원 31"/>
            <p:cNvSpPr/>
            <p:nvPr/>
          </p:nvSpPr>
          <p:spPr>
            <a:xfrm>
              <a:off x="3311308" y="3973665"/>
              <a:ext cx="220500" cy="250272"/>
            </a:xfrm>
            <a:prstGeom prst="ellipse">
              <a:avLst/>
            </a:prstGeom>
            <a:solidFill>
              <a:srgbClr val="00B050">
                <a:alpha val="6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Arial" panose="020B0604020202020204" pitchFamily="34" charset="0"/>
                <a:ea typeface="LG스마트체 Regular" panose="020B0600000101010101" pitchFamily="50" charset="-127"/>
                <a:cs typeface="Arial" panose="020B0604020202020204" pitchFamily="34" charset="0"/>
              </a:endParaRPr>
            </a:p>
          </p:txBody>
        </p:sp>
        <p:sp>
          <p:nvSpPr>
            <p:cNvPr id="33" name="타원 32"/>
            <p:cNvSpPr/>
            <p:nvPr/>
          </p:nvSpPr>
          <p:spPr>
            <a:xfrm>
              <a:off x="5276845" y="3969888"/>
              <a:ext cx="220500" cy="250272"/>
            </a:xfrm>
            <a:prstGeom prst="ellipse">
              <a:avLst/>
            </a:prstGeom>
            <a:solidFill>
              <a:srgbClr val="00B050">
                <a:alpha val="6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Arial" panose="020B0604020202020204" pitchFamily="34" charset="0"/>
                <a:ea typeface="LG스마트체 Regular" panose="020B0600000101010101" pitchFamily="50" charset="-127"/>
                <a:cs typeface="Arial" panose="020B0604020202020204" pitchFamily="34" charset="0"/>
              </a:endParaRPr>
            </a:p>
          </p:txBody>
        </p:sp>
        <p:sp>
          <p:nvSpPr>
            <p:cNvPr id="34" name="타원 33"/>
            <p:cNvSpPr/>
            <p:nvPr/>
          </p:nvSpPr>
          <p:spPr>
            <a:xfrm>
              <a:off x="2180168" y="3722117"/>
              <a:ext cx="395682" cy="449106"/>
            </a:xfrm>
            <a:prstGeom prst="ellipse">
              <a:avLst/>
            </a:prstGeom>
            <a:solidFill>
              <a:srgbClr val="00B050">
                <a:alpha val="6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Arial" panose="020B0604020202020204" pitchFamily="34" charset="0"/>
                <a:ea typeface="LG스마트체 Regular" panose="020B0600000101010101" pitchFamily="50" charset="-127"/>
                <a:cs typeface="Arial" panose="020B0604020202020204" pitchFamily="34" charset="0"/>
              </a:endParaRPr>
            </a:p>
          </p:txBody>
        </p:sp>
        <p:sp>
          <p:nvSpPr>
            <p:cNvPr id="35" name="자유형 34"/>
            <p:cNvSpPr/>
            <p:nvPr/>
          </p:nvSpPr>
          <p:spPr>
            <a:xfrm flipV="1">
              <a:off x="2220252" y="4616995"/>
              <a:ext cx="4334403" cy="289836"/>
            </a:xfrm>
            <a:custGeom>
              <a:avLst/>
              <a:gdLst>
                <a:gd name="connsiteX0" fmla="*/ 276225 w 4810125"/>
                <a:gd name="connsiteY0" fmla="*/ 0 h 266700"/>
                <a:gd name="connsiteX1" fmla="*/ 2305050 w 4810125"/>
                <a:gd name="connsiteY1" fmla="*/ 0 h 266700"/>
                <a:gd name="connsiteX2" fmla="*/ 4810125 w 4810125"/>
                <a:gd name="connsiteY2" fmla="*/ 0 h 266700"/>
                <a:gd name="connsiteX3" fmla="*/ 4410075 w 4810125"/>
                <a:gd name="connsiteY3" fmla="*/ 142875 h 266700"/>
                <a:gd name="connsiteX4" fmla="*/ 3743325 w 4810125"/>
                <a:gd name="connsiteY4" fmla="*/ 247650 h 266700"/>
                <a:gd name="connsiteX5" fmla="*/ 1343025 w 4810125"/>
                <a:gd name="connsiteY5" fmla="*/ 266700 h 266700"/>
                <a:gd name="connsiteX6" fmla="*/ 0 w 4810125"/>
                <a:gd name="connsiteY6" fmla="*/ 0 h 266700"/>
                <a:gd name="connsiteX7" fmla="*/ 276225 w 4810125"/>
                <a:gd name="connsiteY7" fmla="*/ 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10125" h="266700">
                  <a:moveTo>
                    <a:pt x="276225" y="0"/>
                  </a:moveTo>
                  <a:lnTo>
                    <a:pt x="2305050" y="0"/>
                  </a:lnTo>
                  <a:lnTo>
                    <a:pt x="4810125" y="0"/>
                  </a:lnTo>
                  <a:lnTo>
                    <a:pt x="4410075" y="142875"/>
                  </a:lnTo>
                  <a:lnTo>
                    <a:pt x="3743325" y="247650"/>
                  </a:lnTo>
                  <a:lnTo>
                    <a:pt x="1343025" y="266700"/>
                  </a:lnTo>
                  <a:lnTo>
                    <a:pt x="0" y="0"/>
                  </a:lnTo>
                  <a:lnTo>
                    <a:pt x="276225" y="0"/>
                  </a:lnTo>
                  <a:close/>
                </a:path>
              </a:pathLst>
            </a:cu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Arial" panose="020B0604020202020204" pitchFamily="34" charset="0"/>
                <a:ea typeface="LG스마트체 Regular" panose="020B0600000101010101" pitchFamily="50" charset="-127"/>
                <a:cs typeface="Arial" panose="020B0604020202020204" pitchFamily="34" charset="0"/>
              </a:endParaRPr>
            </a:p>
          </p:txBody>
        </p:sp>
        <p:sp>
          <p:nvSpPr>
            <p:cNvPr id="36" name="타원 35"/>
            <p:cNvSpPr/>
            <p:nvPr/>
          </p:nvSpPr>
          <p:spPr>
            <a:xfrm flipV="1">
              <a:off x="6285860" y="4618427"/>
              <a:ext cx="437732" cy="496833"/>
            </a:xfrm>
            <a:prstGeom prst="ellipse">
              <a:avLst/>
            </a:prstGeom>
            <a:solidFill>
              <a:schemeClr val="accent2">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Arial" panose="020B0604020202020204" pitchFamily="34" charset="0"/>
                <a:ea typeface="LG스마트체 Regular" panose="020B0600000101010101" pitchFamily="50" charset="-127"/>
                <a:cs typeface="Arial" panose="020B0604020202020204" pitchFamily="34" charset="0"/>
              </a:endParaRPr>
            </a:p>
          </p:txBody>
        </p:sp>
        <p:sp>
          <p:nvSpPr>
            <p:cNvPr id="37" name="타원 36"/>
            <p:cNvSpPr/>
            <p:nvPr/>
          </p:nvSpPr>
          <p:spPr>
            <a:xfrm flipV="1">
              <a:off x="5764721" y="4534653"/>
              <a:ext cx="349327" cy="396493"/>
            </a:xfrm>
            <a:prstGeom prst="ellipse">
              <a:avLst/>
            </a:prstGeom>
            <a:solidFill>
              <a:schemeClr val="accent2">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Arial" panose="020B0604020202020204" pitchFamily="34" charset="0"/>
                <a:ea typeface="LG스마트체 Regular" panose="020B0600000101010101" pitchFamily="50" charset="-127"/>
                <a:cs typeface="Arial" panose="020B0604020202020204" pitchFamily="34" charset="0"/>
              </a:endParaRPr>
            </a:p>
          </p:txBody>
        </p:sp>
        <p:sp>
          <p:nvSpPr>
            <p:cNvPr id="38" name="타원 37"/>
            <p:cNvSpPr/>
            <p:nvPr/>
          </p:nvSpPr>
          <p:spPr>
            <a:xfrm flipV="1">
              <a:off x="3325688" y="4407921"/>
              <a:ext cx="243932" cy="276869"/>
            </a:xfrm>
            <a:prstGeom prst="ellipse">
              <a:avLst/>
            </a:prstGeom>
            <a:solidFill>
              <a:schemeClr val="accent2">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Arial" panose="020B0604020202020204" pitchFamily="34" charset="0"/>
                <a:ea typeface="LG스마트체 Regular" panose="020B0600000101010101" pitchFamily="50" charset="-127"/>
                <a:cs typeface="Arial" panose="020B0604020202020204" pitchFamily="34" charset="0"/>
              </a:endParaRPr>
            </a:p>
          </p:txBody>
        </p:sp>
        <p:sp>
          <p:nvSpPr>
            <p:cNvPr id="39" name="타원 38"/>
            <p:cNvSpPr/>
            <p:nvPr/>
          </p:nvSpPr>
          <p:spPr>
            <a:xfrm flipV="1">
              <a:off x="5352584" y="4479991"/>
              <a:ext cx="243932" cy="276869"/>
            </a:xfrm>
            <a:prstGeom prst="ellipse">
              <a:avLst/>
            </a:prstGeom>
            <a:solidFill>
              <a:schemeClr val="accent2">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Arial" panose="020B0604020202020204" pitchFamily="34" charset="0"/>
                <a:ea typeface="LG스마트체 Regular" panose="020B0600000101010101" pitchFamily="50" charset="-127"/>
                <a:cs typeface="Arial" panose="020B0604020202020204" pitchFamily="34" charset="0"/>
              </a:endParaRPr>
            </a:p>
          </p:txBody>
        </p:sp>
        <p:sp>
          <p:nvSpPr>
            <p:cNvPr id="42" name="타원 41"/>
            <p:cNvSpPr/>
            <p:nvPr/>
          </p:nvSpPr>
          <p:spPr>
            <a:xfrm flipV="1">
              <a:off x="2074341" y="4618427"/>
              <a:ext cx="437732" cy="496833"/>
            </a:xfrm>
            <a:prstGeom prst="ellipse">
              <a:avLst/>
            </a:prstGeom>
            <a:solidFill>
              <a:schemeClr val="accent2">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Arial" panose="020B0604020202020204" pitchFamily="34" charset="0"/>
                <a:ea typeface="LG스마트체 Regular" panose="020B0600000101010101" pitchFamily="50" charset="-127"/>
                <a:cs typeface="Arial" panose="020B0604020202020204" pitchFamily="34" charset="0"/>
              </a:endParaRPr>
            </a:p>
          </p:txBody>
        </p:sp>
      </p:grpSp>
      <p:sp>
        <p:nvSpPr>
          <p:cNvPr id="5" name="직사각형 4"/>
          <p:cNvSpPr/>
          <p:nvPr/>
        </p:nvSpPr>
        <p:spPr>
          <a:xfrm>
            <a:off x="5904763" y="5283338"/>
            <a:ext cx="539748" cy="247650"/>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Arial" panose="020B0604020202020204" pitchFamily="34" charset="0"/>
              <a:ea typeface="LG스마트체 Regular" panose="020B0600000101010101" pitchFamily="50" charset="-127"/>
              <a:cs typeface="Arial" panose="020B0604020202020204" pitchFamily="34" charset="0"/>
            </a:endParaRPr>
          </a:p>
        </p:txBody>
      </p:sp>
      <p:sp>
        <p:nvSpPr>
          <p:cNvPr id="13" name="자유형 12"/>
          <p:cNvSpPr/>
          <p:nvPr/>
        </p:nvSpPr>
        <p:spPr>
          <a:xfrm>
            <a:off x="5904763" y="4054613"/>
            <a:ext cx="1435395" cy="1228725"/>
          </a:xfrm>
          <a:custGeom>
            <a:avLst/>
            <a:gdLst>
              <a:gd name="connsiteX0" fmla="*/ 0 w 1362075"/>
              <a:gd name="connsiteY0" fmla="*/ 1228725 h 1228725"/>
              <a:gd name="connsiteX1" fmla="*/ 1200150 w 1362075"/>
              <a:gd name="connsiteY1" fmla="*/ 0 h 1228725"/>
              <a:gd name="connsiteX2" fmla="*/ 1362075 w 1362075"/>
              <a:gd name="connsiteY2" fmla="*/ 0 h 1228725"/>
              <a:gd name="connsiteX3" fmla="*/ 504825 w 1362075"/>
              <a:gd name="connsiteY3" fmla="*/ 1228725 h 1228725"/>
            </a:gdLst>
            <a:ahLst/>
            <a:cxnLst>
              <a:cxn ang="0">
                <a:pos x="connsiteX0" y="connsiteY0"/>
              </a:cxn>
              <a:cxn ang="0">
                <a:pos x="connsiteX1" y="connsiteY1"/>
              </a:cxn>
              <a:cxn ang="0">
                <a:pos x="connsiteX2" y="connsiteY2"/>
              </a:cxn>
              <a:cxn ang="0">
                <a:pos x="connsiteX3" y="connsiteY3"/>
              </a:cxn>
            </a:cxnLst>
            <a:rect l="l" t="t" r="r" b="b"/>
            <a:pathLst>
              <a:path w="1362075" h="1228725">
                <a:moveTo>
                  <a:pt x="0" y="1228725"/>
                </a:moveTo>
                <a:lnTo>
                  <a:pt x="1200150" y="0"/>
                </a:lnTo>
                <a:lnTo>
                  <a:pt x="1362075" y="0"/>
                </a:lnTo>
                <a:lnTo>
                  <a:pt x="504825" y="1228725"/>
                </a:lnTo>
              </a:path>
            </a:pathLst>
          </a:cu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Arial" panose="020B0604020202020204" pitchFamily="34" charset="0"/>
              <a:ea typeface="LG스마트체 Regular" panose="020B0600000101010101" pitchFamily="50" charset="-127"/>
              <a:cs typeface="Arial" panose="020B0604020202020204" pitchFamily="34" charset="0"/>
            </a:endParaRPr>
          </a:p>
        </p:txBody>
      </p:sp>
      <p:sp>
        <p:nvSpPr>
          <p:cNvPr id="14" name="자유형 13"/>
          <p:cNvSpPr/>
          <p:nvPr/>
        </p:nvSpPr>
        <p:spPr>
          <a:xfrm>
            <a:off x="6444512" y="4054613"/>
            <a:ext cx="895645" cy="1476375"/>
          </a:xfrm>
          <a:custGeom>
            <a:avLst/>
            <a:gdLst>
              <a:gd name="connsiteX0" fmla="*/ 0 w 838200"/>
              <a:gd name="connsiteY0" fmla="*/ 1476375 h 1476375"/>
              <a:gd name="connsiteX1" fmla="*/ 838200 w 838200"/>
              <a:gd name="connsiteY1" fmla="*/ 114300 h 1476375"/>
              <a:gd name="connsiteX2" fmla="*/ 838200 w 838200"/>
              <a:gd name="connsiteY2" fmla="*/ 0 h 1476375"/>
            </a:gdLst>
            <a:ahLst/>
            <a:cxnLst>
              <a:cxn ang="0">
                <a:pos x="connsiteX0" y="connsiteY0"/>
              </a:cxn>
              <a:cxn ang="0">
                <a:pos x="connsiteX1" y="connsiteY1"/>
              </a:cxn>
              <a:cxn ang="0">
                <a:pos x="connsiteX2" y="connsiteY2"/>
              </a:cxn>
            </a:cxnLst>
            <a:rect l="l" t="t" r="r" b="b"/>
            <a:pathLst>
              <a:path w="838200" h="1476375">
                <a:moveTo>
                  <a:pt x="0" y="1476375"/>
                </a:moveTo>
                <a:lnTo>
                  <a:pt x="838200" y="114300"/>
                </a:lnTo>
                <a:lnTo>
                  <a:pt x="838200" y="0"/>
                </a:lnTo>
              </a:path>
            </a:pathLst>
          </a:cu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Arial" panose="020B0604020202020204" pitchFamily="34" charset="0"/>
              <a:ea typeface="LG스마트체 Regular" panose="020B0600000101010101" pitchFamily="50" charset="-127"/>
              <a:cs typeface="Arial" panose="020B0604020202020204" pitchFamily="34" charset="0"/>
            </a:endParaRPr>
          </a:p>
        </p:txBody>
      </p:sp>
      <p:sp>
        <p:nvSpPr>
          <p:cNvPr id="21" name="타원 20"/>
          <p:cNvSpPr/>
          <p:nvPr/>
        </p:nvSpPr>
        <p:spPr>
          <a:xfrm>
            <a:off x="6168208" y="5054750"/>
            <a:ext cx="270371" cy="163064"/>
          </a:xfrm>
          <a:prstGeom prst="ellipse">
            <a:avLst/>
          </a:prstGeom>
          <a:pattFill prst="ltUpDiag">
            <a:fgClr>
              <a:schemeClr val="bg1">
                <a:lumMod val="65000"/>
              </a:schemeClr>
            </a:fgClr>
            <a:bgClr>
              <a:schemeClr val="bg1"/>
            </a:bgClr>
          </a:patt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Arial" panose="020B0604020202020204" pitchFamily="34" charset="0"/>
              <a:ea typeface="LG스마트체 Regular" panose="020B0600000101010101" pitchFamily="50" charset="-127"/>
              <a:cs typeface="Arial" panose="020B0604020202020204" pitchFamily="34" charset="0"/>
            </a:endParaRPr>
          </a:p>
        </p:txBody>
      </p:sp>
      <p:sp>
        <p:nvSpPr>
          <p:cNvPr id="51" name="타원 50"/>
          <p:cNvSpPr/>
          <p:nvPr/>
        </p:nvSpPr>
        <p:spPr>
          <a:xfrm>
            <a:off x="7146811" y="4076453"/>
            <a:ext cx="126262" cy="76150"/>
          </a:xfrm>
          <a:prstGeom prst="ellipse">
            <a:avLst/>
          </a:prstGeom>
          <a:pattFill prst="ltUpDiag">
            <a:fgClr>
              <a:schemeClr val="bg1">
                <a:lumMod val="65000"/>
              </a:schemeClr>
            </a:fgClr>
            <a:bgClr>
              <a:schemeClr val="bg1"/>
            </a:bgClr>
          </a:patt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Arial" panose="020B0604020202020204" pitchFamily="34" charset="0"/>
              <a:ea typeface="LG스마트체 Regular" panose="020B0600000101010101" pitchFamily="50" charset="-127"/>
              <a:cs typeface="Arial" panose="020B0604020202020204" pitchFamily="34" charset="0"/>
            </a:endParaRPr>
          </a:p>
        </p:txBody>
      </p:sp>
      <p:sp>
        <p:nvSpPr>
          <p:cNvPr id="52" name="타원 51"/>
          <p:cNvSpPr/>
          <p:nvPr/>
        </p:nvSpPr>
        <p:spPr>
          <a:xfrm>
            <a:off x="6736805" y="4512572"/>
            <a:ext cx="171716" cy="103564"/>
          </a:xfrm>
          <a:prstGeom prst="ellipse">
            <a:avLst/>
          </a:prstGeom>
          <a:pattFill prst="ltUpDiag">
            <a:fgClr>
              <a:schemeClr val="bg1">
                <a:lumMod val="65000"/>
              </a:schemeClr>
            </a:fgClr>
            <a:bgClr>
              <a:schemeClr val="bg1"/>
            </a:bgClr>
          </a:patt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Arial" panose="020B0604020202020204" pitchFamily="34" charset="0"/>
              <a:ea typeface="LG스마트체 Regular" panose="020B0600000101010101" pitchFamily="50" charset="-127"/>
              <a:cs typeface="Arial" panose="020B0604020202020204" pitchFamily="34" charset="0"/>
            </a:endParaRPr>
          </a:p>
        </p:txBody>
      </p:sp>
      <p:sp>
        <p:nvSpPr>
          <p:cNvPr id="76" name="사다리꼴 75"/>
          <p:cNvSpPr/>
          <p:nvPr/>
        </p:nvSpPr>
        <p:spPr>
          <a:xfrm>
            <a:off x="7340157" y="4642431"/>
            <a:ext cx="3508897" cy="547051"/>
          </a:xfrm>
          <a:prstGeom prst="trapezoid">
            <a:avLst>
              <a:gd name="adj" fmla="val 94646"/>
            </a:avLst>
          </a:prstGeom>
          <a:pattFill prst="pct25">
            <a:fgClr>
              <a:schemeClr val="accent1"/>
            </a:fgClr>
            <a:bgClr>
              <a:schemeClr val="bg1"/>
            </a:bgClr>
          </a:pattFill>
          <a:ln w="31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Arial" panose="020B0604020202020204" pitchFamily="34" charset="0"/>
              <a:ea typeface="LG스마트체 Regular" panose="020B0600000101010101" pitchFamily="50" charset="-127"/>
              <a:cs typeface="Arial" panose="020B0604020202020204" pitchFamily="34" charset="0"/>
            </a:endParaRPr>
          </a:p>
        </p:txBody>
      </p:sp>
      <p:sp>
        <p:nvSpPr>
          <p:cNvPr id="78" name="사다리꼴 77"/>
          <p:cNvSpPr/>
          <p:nvPr/>
        </p:nvSpPr>
        <p:spPr>
          <a:xfrm>
            <a:off x="7340157" y="2743901"/>
            <a:ext cx="3508897" cy="447112"/>
          </a:xfrm>
          <a:prstGeom prst="trapezoid">
            <a:avLst>
              <a:gd name="adj" fmla="val 94646"/>
            </a:avLst>
          </a:prstGeom>
          <a:pattFill prst="pct25">
            <a:fgClr>
              <a:schemeClr val="accent1"/>
            </a:fgClr>
            <a:bgClr>
              <a:schemeClr val="bg1"/>
            </a:bgClr>
          </a:pattFill>
          <a:ln w="31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Arial" panose="020B0604020202020204" pitchFamily="34" charset="0"/>
              <a:ea typeface="LG스마트체 Regular" panose="020B0600000101010101" pitchFamily="50" charset="-127"/>
              <a:cs typeface="Arial" panose="020B0604020202020204" pitchFamily="34" charset="0"/>
            </a:endParaRPr>
          </a:p>
        </p:txBody>
      </p:sp>
      <p:pic>
        <p:nvPicPr>
          <p:cNvPr id="2" name="그림 1"/>
          <p:cNvPicPr>
            <a:picLocks noChangeAspect="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620500" y="3611501"/>
            <a:ext cx="1309088" cy="1621638"/>
          </a:xfrm>
          <a:prstGeom prst="rect">
            <a:avLst/>
          </a:prstGeom>
        </p:spPr>
      </p:pic>
      <p:sp>
        <p:nvSpPr>
          <p:cNvPr id="75" name="Text Box 41"/>
          <p:cNvSpPr txBox="1">
            <a:spLocks noChangeArrowheads="1"/>
          </p:cNvSpPr>
          <p:nvPr/>
        </p:nvSpPr>
        <p:spPr bwMode="auto">
          <a:xfrm>
            <a:off x="7292897" y="3231156"/>
            <a:ext cx="1444075"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spcBef>
                <a:spcPct val="20000"/>
              </a:spcBef>
              <a:buChar char="•"/>
              <a:defRPr kumimoji="1" sz="3200">
                <a:solidFill>
                  <a:schemeClr val="tx1"/>
                </a:solidFill>
                <a:latin typeface="굴림" pitchFamily="50" charset="-127"/>
                <a:ea typeface="굴림" pitchFamily="50" charset="-127"/>
              </a:defRPr>
            </a:lvl1pPr>
            <a:lvl2pPr marL="742950" indent="-285750" eaLnBrk="0" hangingPunct="0">
              <a:spcBef>
                <a:spcPct val="20000"/>
              </a:spcBef>
              <a:buChar char="–"/>
              <a:defRPr kumimoji="1" sz="2800">
                <a:solidFill>
                  <a:schemeClr val="tx1"/>
                </a:solidFill>
                <a:latin typeface="굴림" pitchFamily="50" charset="-127"/>
                <a:ea typeface="굴림" pitchFamily="50" charset="-127"/>
              </a:defRPr>
            </a:lvl2pPr>
            <a:lvl3pPr marL="1143000" indent="-228600" eaLnBrk="0" hangingPunct="0">
              <a:spcBef>
                <a:spcPct val="20000"/>
              </a:spcBef>
              <a:buChar char="•"/>
              <a:defRPr kumimoji="1" sz="2400">
                <a:solidFill>
                  <a:schemeClr val="tx1"/>
                </a:solidFill>
                <a:latin typeface="굴림" pitchFamily="50" charset="-127"/>
                <a:ea typeface="굴림" pitchFamily="50" charset="-127"/>
              </a:defRPr>
            </a:lvl3pPr>
            <a:lvl4pPr marL="1600200" indent="-228600" eaLnBrk="0" hangingPunct="0">
              <a:spcBef>
                <a:spcPct val="20000"/>
              </a:spcBef>
              <a:buChar char="–"/>
              <a:defRPr kumimoji="1" sz="2000">
                <a:solidFill>
                  <a:schemeClr val="tx1"/>
                </a:solidFill>
                <a:latin typeface="굴림" pitchFamily="50" charset="-127"/>
                <a:ea typeface="굴림" pitchFamily="50" charset="-127"/>
              </a:defRPr>
            </a:lvl4pPr>
            <a:lvl5pPr marL="2057400" indent="-228600" eaLnBrk="0" hangingPunct="0">
              <a:spcBef>
                <a:spcPct val="20000"/>
              </a:spcBef>
              <a:buChar char="»"/>
              <a:defRPr kumimoji="1" sz="2000">
                <a:solidFill>
                  <a:schemeClr val="tx1"/>
                </a:solidFill>
                <a:latin typeface="굴림" pitchFamily="50" charset="-127"/>
                <a:ea typeface="굴림" pitchFamily="50" charset="-127"/>
              </a:defRPr>
            </a:lvl5pPr>
            <a:lvl6pPr marL="2514600" indent="-228600" eaLnBrk="0" fontAlgn="base" hangingPunct="0">
              <a:spcBef>
                <a:spcPct val="20000"/>
              </a:spcBef>
              <a:spcAft>
                <a:spcPct val="0"/>
              </a:spcAft>
              <a:buChar char="»"/>
              <a:defRPr kumimoji="1" sz="2000">
                <a:solidFill>
                  <a:schemeClr val="tx1"/>
                </a:solidFill>
                <a:latin typeface="굴림" pitchFamily="50" charset="-127"/>
                <a:ea typeface="굴림" pitchFamily="50" charset="-127"/>
              </a:defRPr>
            </a:lvl6pPr>
            <a:lvl7pPr marL="2971800" indent="-228600" eaLnBrk="0" fontAlgn="base" hangingPunct="0">
              <a:spcBef>
                <a:spcPct val="20000"/>
              </a:spcBef>
              <a:spcAft>
                <a:spcPct val="0"/>
              </a:spcAft>
              <a:buChar char="»"/>
              <a:defRPr kumimoji="1" sz="2000">
                <a:solidFill>
                  <a:schemeClr val="tx1"/>
                </a:solidFill>
                <a:latin typeface="굴림" pitchFamily="50" charset="-127"/>
                <a:ea typeface="굴림" pitchFamily="50" charset="-127"/>
              </a:defRPr>
            </a:lvl7pPr>
            <a:lvl8pPr marL="3429000" indent="-228600" eaLnBrk="0" fontAlgn="base" hangingPunct="0">
              <a:spcBef>
                <a:spcPct val="20000"/>
              </a:spcBef>
              <a:spcAft>
                <a:spcPct val="0"/>
              </a:spcAft>
              <a:buChar char="»"/>
              <a:defRPr kumimoji="1" sz="2000">
                <a:solidFill>
                  <a:schemeClr val="tx1"/>
                </a:solidFill>
                <a:latin typeface="굴림" pitchFamily="50" charset="-127"/>
                <a:ea typeface="굴림" pitchFamily="50" charset="-127"/>
              </a:defRPr>
            </a:lvl8pPr>
            <a:lvl9pPr marL="3886200" indent="-228600" eaLnBrk="0" fontAlgn="base" hangingPunct="0">
              <a:spcBef>
                <a:spcPct val="20000"/>
              </a:spcBef>
              <a:spcAft>
                <a:spcPct val="0"/>
              </a:spcAft>
              <a:buChar char="»"/>
              <a:defRPr kumimoji="1" sz="2000">
                <a:solidFill>
                  <a:schemeClr val="tx1"/>
                </a:solidFill>
                <a:latin typeface="굴림" pitchFamily="50" charset="-127"/>
                <a:ea typeface="굴림" pitchFamily="50" charset="-127"/>
              </a:defRPr>
            </a:lvl9pPr>
          </a:lstStyle>
          <a:p>
            <a:pPr eaLnBrk="1" hangingPunct="1">
              <a:buFontTx/>
              <a:buNone/>
            </a:pPr>
            <a:r>
              <a:rPr lang="en-US" altLang="ko-KR" sz="1000" dirty="0">
                <a:solidFill>
                  <a:srgbClr val="006600"/>
                </a:solidFill>
                <a:latin typeface="Arial" panose="020B0604020202020204" pitchFamily="34" charset="0"/>
                <a:ea typeface="LG스마트체 Regular" panose="020B0600000101010101" pitchFamily="50" charset="-127"/>
                <a:cs typeface="Arial" panose="020B0604020202020204" pitchFamily="34" charset="0"/>
              </a:rPr>
              <a:t>Front Top</a:t>
            </a:r>
            <a:endParaRPr lang="ko-KR" altLang="en-US" sz="1000" dirty="0">
              <a:solidFill>
                <a:srgbClr val="006600"/>
              </a:solidFill>
              <a:latin typeface="Arial" panose="020B0604020202020204" pitchFamily="34" charset="0"/>
              <a:ea typeface="LG스마트체 Regular" panose="020B0600000101010101" pitchFamily="50" charset="-127"/>
              <a:cs typeface="Arial" panose="020B0604020202020204" pitchFamily="34" charset="0"/>
            </a:endParaRPr>
          </a:p>
        </p:txBody>
      </p:sp>
      <p:sp>
        <p:nvSpPr>
          <p:cNvPr id="83" name="Text Box 41"/>
          <p:cNvSpPr txBox="1">
            <a:spLocks noChangeArrowheads="1"/>
          </p:cNvSpPr>
          <p:nvPr/>
        </p:nvSpPr>
        <p:spPr bwMode="auto">
          <a:xfrm>
            <a:off x="7390456" y="5226262"/>
            <a:ext cx="1444075"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spcBef>
                <a:spcPct val="20000"/>
              </a:spcBef>
              <a:buChar char="•"/>
              <a:defRPr kumimoji="1" sz="3200">
                <a:solidFill>
                  <a:schemeClr val="tx1"/>
                </a:solidFill>
                <a:latin typeface="굴림" pitchFamily="50" charset="-127"/>
                <a:ea typeface="굴림" pitchFamily="50" charset="-127"/>
              </a:defRPr>
            </a:lvl1pPr>
            <a:lvl2pPr marL="742950" indent="-285750" eaLnBrk="0" hangingPunct="0">
              <a:spcBef>
                <a:spcPct val="20000"/>
              </a:spcBef>
              <a:buChar char="–"/>
              <a:defRPr kumimoji="1" sz="2800">
                <a:solidFill>
                  <a:schemeClr val="tx1"/>
                </a:solidFill>
                <a:latin typeface="굴림" pitchFamily="50" charset="-127"/>
                <a:ea typeface="굴림" pitchFamily="50" charset="-127"/>
              </a:defRPr>
            </a:lvl2pPr>
            <a:lvl3pPr marL="1143000" indent="-228600" eaLnBrk="0" hangingPunct="0">
              <a:spcBef>
                <a:spcPct val="20000"/>
              </a:spcBef>
              <a:buChar char="•"/>
              <a:defRPr kumimoji="1" sz="2400">
                <a:solidFill>
                  <a:schemeClr val="tx1"/>
                </a:solidFill>
                <a:latin typeface="굴림" pitchFamily="50" charset="-127"/>
                <a:ea typeface="굴림" pitchFamily="50" charset="-127"/>
              </a:defRPr>
            </a:lvl3pPr>
            <a:lvl4pPr marL="1600200" indent="-228600" eaLnBrk="0" hangingPunct="0">
              <a:spcBef>
                <a:spcPct val="20000"/>
              </a:spcBef>
              <a:buChar char="–"/>
              <a:defRPr kumimoji="1" sz="2000">
                <a:solidFill>
                  <a:schemeClr val="tx1"/>
                </a:solidFill>
                <a:latin typeface="굴림" pitchFamily="50" charset="-127"/>
                <a:ea typeface="굴림" pitchFamily="50" charset="-127"/>
              </a:defRPr>
            </a:lvl4pPr>
            <a:lvl5pPr marL="2057400" indent="-228600" eaLnBrk="0" hangingPunct="0">
              <a:spcBef>
                <a:spcPct val="20000"/>
              </a:spcBef>
              <a:buChar char="»"/>
              <a:defRPr kumimoji="1" sz="2000">
                <a:solidFill>
                  <a:schemeClr val="tx1"/>
                </a:solidFill>
                <a:latin typeface="굴림" pitchFamily="50" charset="-127"/>
                <a:ea typeface="굴림" pitchFamily="50" charset="-127"/>
              </a:defRPr>
            </a:lvl5pPr>
            <a:lvl6pPr marL="2514600" indent="-228600" eaLnBrk="0" fontAlgn="base" hangingPunct="0">
              <a:spcBef>
                <a:spcPct val="20000"/>
              </a:spcBef>
              <a:spcAft>
                <a:spcPct val="0"/>
              </a:spcAft>
              <a:buChar char="»"/>
              <a:defRPr kumimoji="1" sz="2000">
                <a:solidFill>
                  <a:schemeClr val="tx1"/>
                </a:solidFill>
                <a:latin typeface="굴림" pitchFamily="50" charset="-127"/>
                <a:ea typeface="굴림" pitchFamily="50" charset="-127"/>
              </a:defRPr>
            </a:lvl6pPr>
            <a:lvl7pPr marL="2971800" indent="-228600" eaLnBrk="0" fontAlgn="base" hangingPunct="0">
              <a:spcBef>
                <a:spcPct val="20000"/>
              </a:spcBef>
              <a:spcAft>
                <a:spcPct val="0"/>
              </a:spcAft>
              <a:buChar char="»"/>
              <a:defRPr kumimoji="1" sz="2000">
                <a:solidFill>
                  <a:schemeClr val="tx1"/>
                </a:solidFill>
                <a:latin typeface="굴림" pitchFamily="50" charset="-127"/>
                <a:ea typeface="굴림" pitchFamily="50" charset="-127"/>
              </a:defRPr>
            </a:lvl7pPr>
            <a:lvl8pPr marL="3429000" indent="-228600" eaLnBrk="0" fontAlgn="base" hangingPunct="0">
              <a:spcBef>
                <a:spcPct val="20000"/>
              </a:spcBef>
              <a:spcAft>
                <a:spcPct val="0"/>
              </a:spcAft>
              <a:buChar char="»"/>
              <a:defRPr kumimoji="1" sz="2000">
                <a:solidFill>
                  <a:schemeClr val="tx1"/>
                </a:solidFill>
                <a:latin typeface="굴림" pitchFamily="50" charset="-127"/>
                <a:ea typeface="굴림" pitchFamily="50" charset="-127"/>
              </a:defRPr>
            </a:lvl8pPr>
            <a:lvl9pPr marL="3886200" indent="-228600" eaLnBrk="0" fontAlgn="base" hangingPunct="0">
              <a:spcBef>
                <a:spcPct val="20000"/>
              </a:spcBef>
              <a:spcAft>
                <a:spcPct val="0"/>
              </a:spcAft>
              <a:buChar char="»"/>
              <a:defRPr kumimoji="1" sz="2000">
                <a:solidFill>
                  <a:schemeClr val="tx1"/>
                </a:solidFill>
                <a:latin typeface="굴림" pitchFamily="50" charset="-127"/>
                <a:ea typeface="굴림" pitchFamily="50" charset="-127"/>
              </a:defRPr>
            </a:lvl9pPr>
          </a:lstStyle>
          <a:p>
            <a:pPr eaLnBrk="1" hangingPunct="1">
              <a:buFontTx/>
              <a:buNone/>
            </a:pPr>
            <a:r>
              <a:rPr lang="en-US" altLang="ko-KR" sz="1000" dirty="0">
                <a:solidFill>
                  <a:srgbClr val="006600"/>
                </a:solidFill>
                <a:latin typeface="Arial" panose="020B0604020202020204" pitchFamily="34" charset="0"/>
                <a:ea typeface="LG스마트체 Regular" panose="020B0600000101010101" pitchFamily="50" charset="-127"/>
                <a:cs typeface="Arial" panose="020B0604020202020204" pitchFamily="34" charset="0"/>
              </a:rPr>
              <a:t>Front</a:t>
            </a:r>
            <a:endParaRPr lang="ko-KR" altLang="en-US" sz="1000" dirty="0">
              <a:solidFill>
                <a:srgbClr val="006600"/>
              </a:solidFill>
              <a:latin typeface="Arial" panose="020B0604020202020204" pitchFamily="34" charset="0"/>
              <a:ea typeface="LG스마트체 Regular" panose="020B0600000101010101" pitchFamily="50" charset="-127"/>
              <a:cs typeface="Arial" panose="020B0604020202020204" pitchFamily="34" charset="0"/>
            </a:endParaRPr>
          </a:p>
        </p:txBody>
      </p:sp>
      <p:sp>
        <p:nvSpPr>
          <p:cNvPr id="85" name="타원 84"/>
          <p:cNvSpPr/>
          <p:nvPr/>
        </p:nvSpPr>
        <p:spPr>
          <a:xfrm>
            <a:off x="7730682" y="3584502"/>
            <a:ext cx="340379" cy="340379"/>
          </a:xfrm>
          <a:prstGeom prst="ellipse">
            <a:avLst/>
          </a:prstGeom>
          <a:solidFill>
            <a:srgbClr val="00B05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Arial" panose="020B0604020202020204" pitchFamily="34" charset="0"/>
              <a:ea typeface="LG스마트체 Regular" panose="020B0600000101010101" pitchFamily="50" charset="-127"/>
              <a:cs typeface="Arial" panose="020B0604020202020204" pitchFamily="34" charset="0"/>
            </a:endParaRPr>
          </a:p>
        </p:txBody>
      </p:sp>
      <p:sp>
        <p:nvSpPr>
          <p:cNvPr id="86" name="타원 85"/>
          <p:cNvSpPr/>
          <p:nvPr/>
        </p:nvSpPr>
        <p:spPr>
          <a:xfrm>
            <a:off x="7264281" y="4183628"/>
            <a:ext cx="340379" cy="340379"/>
          </a:xfrm>
          <a:prstGeom prst="ellipse">
            <a:avLst/>
          </a:prstGeom>
          <a:solidFill>
            <a:srgbClr val="00B05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Arial" panose="020B0604020202020204" pitchFamily="34" charset="0"/>
              <a:ea typeface="LG스마트체 Regular" panose="020B0600000101010101" pitchFamily="50" charset="-127"/>
              <a:cs typeface="Arial" panose="020B0604020202020204" pitchFamily="34" charset="0"/>
            </a:endParaRPr>
          </a:p>
        </p:txBody>
      </p:sp>
      <p:sp>
        <p:nvSpPr>
          <p:cNvPr id="87" name="타원 86"/>
          <p:cNvSpPr/>
          <p:nvPr/>
        </p:nvSpPr>
        <p:spPr>
          <a:xfrm>
            <a:off x="10136224" y="3574977"/>
            <a:ext cx="340379" cy="340379"/>
          </a:xfrm>
          <a:prstGeom prst="ellipse">
            <a:avLst/>
          </a:prstGeom>
          <a:solidFill>
            <a:srgbClr val="00B05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Arial" panose="020B0604020202020204" pitchFamily="34" charset="0"/>
              <a:ea typeface="LG스마트체 Regular" panose="020B0600000101010101" pitchFamily="50" charset="-127"/>
              <a:cs typeface="Arial" panose="020B0604020202020204" pitchFamily="34" charset="0"/>
            </a:endParaRPr>
          </a:p>
        </p:txBody>
      </p:sp>
      <p:sp>
        <p:nvSpPr>
          <p:cNvPr id="88" name="타원 87"/>
          <p:cNvSpPr/>
          <p:nvPr/>
        </p:nvSpPr>
        <p:spPr>
          <a:xfrm>
            <a:off x="10592313" y="4174347"/>
            <a:ext cx="340379" cy="340379"/>
          </a:xfrm>
          <a:prstGeom prst="ellipse">
            <a:avLst/>
          </a:prstGeom>
          <a:solidFill>
            <a:srgbClr val="00B05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Arial" panose="020B0604020202020204" pitchFamily="34" charset="0"/>
              <a:ea typeface="LG스마트체 Regular" panose="020B0600000101010101" pitchFamily="50" charset="-127"/>
              <a:cs typeface="Arial" panose="020B0604020202020204" pitchFamily="34" charset="0"/>
            </a:endParaRPr>
          </a:p>
        </p:txBody>
      </p:sp>
      <p:sp>
        <p:nvSpPr>
          <p:cNvPr id="90" name="자유형 89"/>
          <p:cNvSpPr/>
          <p:nvPr/>
        </p:nvSpPr>
        <p:spPr>
          <a:xfrm>
            <a:off x="7339101" y="3791088"/>
            <a:ext cx="3486150" cy="571500"/>
          </a:xfrm>
          <a:custGeom>
            <a:avLst/>
            <a:gdLst>
              <a:gd name="connsiteX0" fmla="*/ 1885950 w 3486150"/>
              <a:gd name="connsiteY0" fmla="*/ 9525 h 571500"/>
              <a:gd name="connsiteX1" fmla="*/ 552450 w 3486150"/>
              <a:gd name="connsiteY1" fmla="*/ 9525 h 571500"/>
              <a:gd name="connsiteX2" fmla="*/ 0 w 3486150"/>
              <a:gd name="connsiteY2" fmla="*/ 571500 h 571500"/>
              <a:gd name="connsiteX3" fmla="*/ 3486150 w 3486150"/>
              <a:gd name="connsiteY3" fmla="*/ 561975 h 571500"/>
              <a:gd name="connsiteX4" fmla="*/ 2990850 w 3486150"/>
              <a:gd name="connsiteY4" fmla="*/ 19050 h 571500"/>
              <a:gd name="connsiteX5" fmla="*/ 2686050 w 3486150"/>
              <a:gd name="connsiteY5" fmla="*/ 0 h 57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86150" h="571500">
                <a:moveTo>
                  <a:pt x="1885950" y="9525"/>
                </a:moveTo>
                <a:lnTo>
                  <a:pt x="552450" y="9525"/>
                </a:lnTo>
                <a:lnTo>
                  <a:pt x="0" y="571500"/>
                </a:lnTo>
                <a:lnTo>
                  <a:pt x="3486150" y="561975"/>
                </a:lnTo>
                <a:lnTo>
                  <a:pt x="2990850" y="19050"/>
                </a:lnTo>
                <a:lnTo>
                  <a:pt x="2686050" y="0"/>
                </a:lnTo>
              </a:path>
            </a:pathLst>
          </a:custGeom>
          <a:solidFill>
            <a:schemeClr val="bg1">
              <a:lumMod val="50000"/>
              <a:alpha val="64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Arial" panose="020B0604020202020204" pitchFamily="34" charset="0"/>
              <a:ea typeface="LG스마트체 Regular" panose="020B0600000101010101" pitchFamily="50" charset="-127"/>
              <a:cs typeface="Arial" panose="020B0604020202020204" pitchFamily="34" charset="0"/>
            </a:endParaRPr>
          </a:p>
        </p:txBody>
      </p:sp>
      <p:cxnSp>
        <p:nvCxnSpPr>
          <p:cNvPr id="93" name="직선 화살표 연결선 92"/>
          <p:cNvCxnSpPr/>
          <p:nvPr/>
        </p:nvCxnSpPr>
        <p:spPr>
          <a:xfrm>
            <a:off x="6520380" y="5313187"/>
            <a:ext cx="772517" cy="0"/>
          </a:xfrm>
          <a:prstGeom prst="straightConnector1">
            <a:avLst/>
          </a:prstGeom>
          <a:ln w="5715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4" name="직선 화살표 연결선 93"/>
          <p:cNvCxnSpPr/>
          <p:nvPr/>
        </p:nvCxnSpPr>
        <p:spPr>
          <a:xfrm flipV="1">
            <a:off x="6303393" y="3429633"/>
            <a:ext cx="1121433" cy="1706650"/>
          </a:xfrm>
          <a:prstGeom prst="straightConnector1">
            <a:avLst/>
          </a:prstGeom>
          <a:ln w="5715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7" name="직선 화살표 연결선 96"/>
          <p:cNvCxnSpPr/>
          <p:nvPr/>
        </p:nvCxnSpPr>
        <p:spPr>
          <a:xfrm flipV="1">
            <a:off x="6513830" y="4603767"/>
            <a:ext cx="726729" cy="583769"/>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01" name="정육면체 100"/>
          <p:cNvSpPr/>
          <p:nvPr/>
        </p:nvSpPr>
        <p:spPr>
          <a:xfrm>
            <a:off x="11232103" y="5129714"/>
            <a:ext cx="333375" cy="401892"/>
          </a:xfrm>
          <a:prstGeom prst="cube">
            <a:avLst/>
          </a:prstGeom>
          <a:solidFill>
            <a:schemeClr val="bg1">
              <a:lumMod val="75000"/>
            </a:schemeClr>
          </a:solid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Arial" panose="020B0604020202020204" pitchFamily="34" charset="0"/>
              <a:ea typeface="LG스마트체 Regular" panose="020B0600000101010101" pitchFamily="50" charset="-127"/>
              <a:cs typeface="Arial" panose="020B0604020202020204" pitchFamily="34" charset="0"/>
            </a:endParaRPr>
          </a:p>
        </p:txBody>
      </p:sp>
      <p:sp>
        <p:nvSpPr>
          <p:cNvPr id="102" name="정육면체 101"/>
          <p:cNvSpPr/>
          <p:nvPr/>
        </p:nvSpPr>
        <p:spPr>
          <a:xfrm>
            <a:off x="10673493" y="3429633"/>
            <a:ext cx="333375" cy="401892"/>
          </a:xfrm>
          <a:prstGeom prst="cube">
            <a:avLst/>
          </a:prstGeom>
          <a:solidFill>
            <a:schemeClr val="bg1">
              <a:lumMod val="75000"/>
            </a:schemeClr>
          </a:solid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Arial" panose="020B0604020202020204" pitchFamily="34" charset="0"/>
              <a:ea typeface="LG스마트체 Regular" panose="020B0600000101010101" pitchFamily="50" charset="-127"/>
              <a:cs typeface="Arial" panose="020B0604020202020204" pitchFamily="34" charset="0"/>
            </a:endParaRPr>
          </a:p>
        </p:txBody>
      </p:sp>
      <p:cxnSp>
        <p:nvCxnSpPr>
          <p:cNvPr id="103" name="직선 화살표 연결선 102"/>
          <p:cNvCxnSpPr/>
          <p:nvPr/>
        </p:nvCxnSpPr>
        <p:spPr>
          <a:xfrm flipH="1" flipV="1">
            <a:off x="10338191" y="5286329"/>
            <a:ext cx="785583" cy="83031"/>
          </a:xfrm>
          <a:prstGeom prst="straightConnector1">
            <a:avLst/>
          </a:prstGeom>
          <a:ln w="5715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7" name="직선 화살표 연결선 106"/>
          <p:cNvCxnSpPr/>
          <p:nvPr/>
        </p:nvCxnSpPr>
        <p:spPr>
          <a:xfrm flipH="1" flipV="1">
            <a:off x="10945428" y="4757655"/>
            <a:ext cx="266963" cy="429882"/>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12" name="TextBox 111"/>
          <p:cNvSpPr txBox="1"/>
          <p:nvPr/>
        </p:nvSpPr>
        <p:spPr>
          <a:xfrm>
            <a:off x="5600891" y="1462153"/>
            <a:ext cx="6524434" cy="1138773"/>
          </a:xfrm>
          <a:prstGeom prst="rect">
            <a:avLst/>
          </a:prstGeom>
          <a:noFill/>
        </p:spPr>
        <p:txBody>
          <a:bodyPr wrap="square" rtlCol="0">
            <a:spAutoFit/>
          </a:bodyPr>
          <a:lstStyle>
            <a:defPPr>
              <a:defRPr lang="ko-KR"/>
            </a:defPPr>
            <a:lvl1pPr>
              <a:lnSpc>
                <a:spcPct val="150000"/>
              </a:lnSpc>
              <a:defRPr sz="1200">
                <a:solidFill>
                  <a:schemeClr val="tx1">
                    <a:lumMod val="95000"/>
                    <a:lumOff val="5000"/>
                  </a:schemeClr>
                </a:solidFill>
                <a:latin typeface="Arial" panose="020B0604020202020204" pitchFamily="34" charset="0"/>
                <a:ea typeface="LG스마트체 Regular" panose="020B0600000101010101" pitchFamily="50" charset="-127"/>
                <a:cs typeface="Arial" panose="020B0604020202020204" pitchFamily="34" charset="0"/>
              </a:defRPr>
            </a:lvl1pPr>
          </a:lstStyle>
          <a:p>
            <a:pPr marL="85725" indent="-85725">
              <a:lnSpc>
                <a:spcPct val="100000"/>
              </a:lnSpc>
              <a:buFont typeface="Arial" panose="020B0604020202020204" pitchFamily="34" charset="0"/>
              <a:buChar char="•"/>
            </a:pPr>
            <a:r>
              <a:rPr lang="en-US" altLang="ko-KR" dirty="0"/>
              <a:t>  Channel analysis and HRTF-based 3D engine creates mid layer with virtual speakers </a:t>
            </a:r>
            <a:br>
              <a:rPr lang="en-US" altLang="ko-KR" dirty="0"/>
            </a:br>
            <a:r>
              <a:rPr lang="en-US" altLang="ko-KR" dirty="0"/>
              <a:t>  for more immersive and accurate sound experience.</a:t>
            </a:r>
          </a:p>
          <a:p>
            <a:pPr>
              <a:lnSpc>
                <a:spcPct val="100000"/>
              </a:lnSpc>
            </a:pPr>
            <a:r>
              <a:rPr lang="en-US" altLang="ko-KR" sz="1100" dirty="0"/>
              <a:t>     * The mid-layer is created using</a:t>
            </a:r>
            <a:r>
              <a:rPr lang="ko-KR" altLang="en-US" sz="1100"/>
              <a:t> </a:t>
            </a:r>
            <a:r>
              <a:rPr lang="en-US" altLang="ko-KR" sz="1100" dirty="0"/>
              <a:t>Sound Bar’s speaker channel. That is, the sound of the </a:t>
            </a:r>
            <a:br>
              <a:rPr lang="en-US" altLang="ko-KR" sz="1100" dirty="0"/>
            </a:br>
            <a:r>
              <a:rPr lang="en-US" altLang="ko-KR" sz="1100" dirty="0"/>
              <a:t>       front and front-top speaker is synthesized to build a sound field.</a:t>
            </a:r>
            <a:br>
              <a:rPr lang="en-US" altLang="ko-KR" sz="1100" dirty="0"/>
            </a:br>
            <a:r>
              <a:rPr lang="en-US" altLang="ko-KR" sz="1100" dirty="0"/>
              <a:t>     * If there is no rear speaker, the rear field cannot be created.</a:t>
            </a:r>
            <a:br>
              <a:rPr lang="en-US" altLang="ko-KR" sz="1100" dirty="0"/>
            </a:br>
            <a:endParaRPr lang="ko-KR" altLang="en-US" sz="1100" dirty="0"/>
          </a:p>
        </p:txBody>
      </p:sp>
      <p:pic>
        <p:nvPicPr>
          <p:cNvPr id="113" name="그림 112"/>
          <p:cNvPicPr>
            <a:picLocks noChangeAspect="1"/>
          </p:cNvPicPr>
          <p:nvPr/>
        </p:nvPicPr>
        <p:blipFill rotWithShape="1">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rcRect b="60812"/>
          <a:stretch/>
        </p:blipFill>
        <p:spPr>
          <a:xfrm>
            <a:off x="8620500" y="3609612"/>
            <a:ext cx="1309088" cy="635501"/>
          </a:xfrm>
          <a:prstGeom prst="rect">
            <a:avLst/>
          </a:prstGeom>
        </p:spPr>
      </p:pic>
      <p:sp>
        <p:nvSpPr>
          <p:cNvPr id="62" name="제목 1">
            <a:extLst>
              <a:ext uri="{FF2B5EF4-FFF2-40B4-BE49-F238E27FC236}">
                <a16:creationId xmlns:a16="http://schemas.microsoft.com/office/drawing/2014/main" id="{4DCD3330-EA3B-F04D-17B2-D78B35D06447}"/>
              </a:ext>
            </a:extLst>
          </p:cNvPr>
          <p:cNvSpPr txBox="1">
            <a:spLocks/>
          </p:cNvSpPr>
          <p:nvPr/>
        </p:nvSpPr>
        <p:spPr>
          <a:xfrm>
            <a:off x="2869642" y="239564"/>
            <a:ext cx="4189575" cy="338554"/>
          </a:xfrm>
          <a:prstGeom prst="rect">
            <a:avLst/>
          </a:prstGeom>
        </p:spPr>
        <p:txBody>
          <a:bodyPr vert="horz" wrap="square" lIns="0" tIns="45720" rIns="72000" bIns="45720" rtlCol="0" anchor="t">
            <a:spAutoFit/>
          </a:bodyPr>
          <a:lstStyle>
            <a:lvl1pPr algn="l" defTabSz="914400" rtl="0" eaLnBrk="1" fontAlgn="base" latinLnBrk="0" hangingPunct="1">
              <a:lnSpc>
                <a:spcPct val="100000"/>
              </a:lnSpc>
              <a:spcBef>
                <a:spcPts val="0"/>
              </a:spcBef>
              <a:buNone/>
              <a:defRPr sz="2000" kern="1200">
                <a:solidFill>
                  <a:schemeClr val="tx1"/>
                </a:solidFill>
                <a:latin typeface="+mj-lt"/>
                <a:ea typeface="+mj-ea"/>
                <a:cs typeface="+mj-cs"/>
              </a:defRPr>
            </a:lvl1p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altLang="ko-KR" sz="1600" b="1" noProof="0" dirty="0">
                <a:solidFill>
                  <a:srgbClr val="960000"/>
                </a:solidFill>
                <a:latin typeface="Arial" panose="020B0604020202020204" pitchFamily="34" charset="0"/>
                <a:ea typeface="LG스마트체 Regular" panose="020B0600000101010101" pitchFamily="50" charset="-127"/>
                <a:cs typeface="Arial" panose="020B0604020202020204" pitchFamily="34" charset="0"/>
              </a:rPr>
              <a:t>1. Triple Level Spatial Sound</a:t>
            </a:r>
            <a:endParaRPr kumimoji="0" lang="ko-KR" altLang="en-US" sz="1600" b="1" i="0" u="none" strike="noStrike" kern="1200" cap="none" spc="0" normalizeH="0" baseline="0" noProof="0" dirty="0">
              <a:ln>
                <a:noFill/>
              </a:ln>
              <a:solidFill>
                <a:srgbClr val="960000"/>
              </a:solidFill>
              <a:effectLst/>
              <a:uLnTx/>
              <a:uFillTx/>
              <a:latin typeface="Arial" panose="020B0604020202020204" pitchFamily="34" charset="0"/>
              <a:ea typeface="LG스마트체 Regular" panose="020B0600000101010101" pitchFamily="50" charset="-127"/>
              <a:cs typeface="Arial" panose="020B0604020202020204" pitchFamily="34" charset="0"/>
            </a:endParaRPr>
          </a:p>
        </p:txBody>
      </p:sp>
      <p:cxnSp>
        <p:nvCxnSpPr>
          <p:cNvPr id="63" name="직선 연결선 62"/>
          <p:cNvCxnSpPr/>
          <p:nvPr/>
        </p:nvCxnSpPr>
        <p:spPr>
          <a:xfrm>
            <a:off x="2651213" y="254866"/>
            <a:ext cx="0" cy="231613"/>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66" name="모서리가 둥근 직사각형 65"/>
          <p:cNvSpPr/>
          <p:nvPr/>
        </p:nvSpPr>
        <p:spPr>
          <a:xfrm>
            <a:off x="5727141" y="311670"/>
            <a:ext cx="460937" cy="173195"/>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ko-KR" sz="900" dirty="0">
                <a:latin typeface="Arial" panose="020B0604020202020204" pitchFamily="34" charset="0"/>
                <a:ea typeface="LG스마트체 Regular" panose="020B0600000101010101" pitchFamily="50" charset="-127"/>
                <a:cs typeface="Arial" panose="020B0604020202020204" pitchFamily="34" charset="0"/>
              </a:rPr>
              <a:t>New</a:t>
            </a:r>
            <a:endParaRPr lang="ko-KR" altLang="en-US" sz="900" dirty="0">
              <a:latin typeface="Arial" panose="020B0604020202020204" pitchFamily="34" charset="0"/>
              <a:ea typeface="LG스마트체 Regular" panose="020B0600000101010101" pitchFamily="50" charset="-127"/>
              <a:cs typeface="Arial" panose="020B0604020202020204" pitchFamily="34" charset="0"/>
            </a:endParaRPr>
          </a:p>
        </p:txBody>
      </p:sp>
      <p:sp>
        <p:nvSpPr>
          <p:cNvPr id="79" name="Text Box 41"/>
          <p:cNvSpPr txBox="1">
            <a:spLocks noChangeArrowheads="1"/>
          </p:cNvSpPr>
          <p:nvPr/>
        </p:nvSpPr>
        <p:spPr bwMode="auto">
          <a:xfrm>
            <a:off x="10036526" y="3214207"/>
            <a:ext cx="60333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spcBef>
                <a:spcPct val="20000"/>
              </a:spcBef>
              <a:buChar char="•"/>
              <a:defRPr kumimoji="1" sz="3200">
                <a:solidFill>
                  <a:schemeClr val="tx1"/>
                </a:solidFill>
                <a:latin typeface="굴림" pitchFamily="50" charset="-127"/>
                <a:ea typeface="굴림" pitchFamily="50" charset="-127"/>
              </a:defRPr>
            </a:lvl1pPr>
            <a:lvl2pPr marL="742950" indent="-285750" eaLnBrk="0" hangingPunct="0">
              <a:spcBef>
                <a:spcPct val="20000"/>
              </a:spcBef>
              <a:buChar char="–"/>
              <a:defRPr kumimoji="1" sz="2800">
                <a:solidFill>
                  <a:schemeClr val="tx1"/>
                </a:solidFill>
                <a:latin typeface="굴림" pitchFamily="50" charset="-127"/>
                <a:ea typeface="굴림" pitchFamily="50" charset="-127"/>
              </a:defRPr>
            </a:lvl2pPr>
            <a:lvl3pPr marL="1143000" indent="-228600" eaLnBrk="0" hangingPunct="0">
              <a:spcBef>
                <a:spcPct val="20000"/>
              </a:spcBef>
              <a:buChar char="•"/>
              <a:defRPr kumimoji="1" sz="2400">
                <a:solidFill>
                  <a:schemeClr val="tx1"/>
                </a:solidFill>
                <a:latin typeface="굴림" pitchFamily="50" charset="-127"/>
                <a:ea typeface="굴림" pitchFamily="50" charset="-127"/>
              </a:defRPr>
            </a:lvl3pPr>
            <a:lvl4pPr marL="1600200" indent="-228600" eaLnBrk="0" hangingPunct="0">
              <a:spcBef>
                <a:spcPct val="20000"/>
              </a:spcBef>
              <a:buChar char="–"/>
              <a:defRPr kumimoji="1" sz="2000">
                <a:solidFill>
                  <a:schemeClr val="tx1"/>
                </a:solidFill>
                <a:latin typeface="굴림" pitchFamily="50" charset="-127"/>
                <a:ea typeface="굴림" pitchFamily="50" charset="-127"/>
              </a:defRPr>
            </a:lvl4pPr>
            <a:lvl5pPr marL="2057400" indent="-228600" eaLnBrk="0" hangingPunct="0">
              <a:spcBef>
                <a:spcPct val="20000"/>
              </a:spcBef>
              <a:buChar char="»"/>
              <a:defRPr kumimoji="1" sz="2000">
                <a:solidFill>
                  <a:schemeClr val="tx1"/>
                </a:solidFill>
                <a:latin typeface="굴림" pitchFamily="50" charset="-127"/>
                <a:ea typeface="굴림" pitchFamily="50" charset="-127"/>
              </a:defRPr>
            </a:lvl5pPr>
            <a:lvl6pPr marL="2514600" indent="-228600" eaLnBrk="0" fontAlgn="base" hangingPunct="0">
              <a:spcBef>
                <a:spcPct val="20000"/>
              </a:spcBef>
              <a:spcAft>
                <a:spcPct val="0"/>
              </a:spcAft>
              <a:buChar char="»"/>
              <a:defRPr kumimoji="1" sz="2000">
                <a:solidFill>
                  <a:schemeClr val="tx1"/>
                </a:solidFill>
                <a:latin typeface="굴림" pitchFamily="50" charset="-127"/>
                <a:ea typeface="굴림" pitchFamily="50" charset="-127"/>
              </a:defRPr>
            </a:lvl6pPr>
            <a:lvl7pPr marL="2971800" indent="-228600" eaLnBrk="0" fontAlgn="base" hangingPunct="0">
              <a:spcBef>
                <a:spcPct val="20000"/>
              </a:spcBef>
              <a:spcAft>
                <a:spcPct val="0"/>
              </a:spcAft>
              <a:buChar char="»"/>
              <a:defRPr kumimoji="1" sz="2000">
                <a:solidFill>
                  <a:schemeClr val="tx1"/>
                </a:solidFill>
                <a:latin typeface="굴림" pitchFamily="50" charset="-127"/>
                <a:ea typeface="굴림" pitchFamily="50" charset="-127"/>
              </a:defRPr>
            </a:lvl7pPr>
            <a:lvl8pPr marL="3429000" indent="-228600" eaLnBrk="0" fontAlgn="base" hangingPunct="0">
              <a:spcBef>
                <a:spcPct val="20000"/>
              </a:spcBef>
              <a:spcAft>
                <a:spcPct val="0"/>
              </a:spcAft>
              <a:buChar char="»"/>
              <a:defRPr kumimoji="1" sz="2000">
                <a:solidFill>
                  <a:schemeClr val="tx1"/>
                </a:solidFill>
                <a:latin typeface="굴림" pitchFamily="50" charset="-127"/>
                <a:ea typeface="굴림" pitchFamily="50" charset="-127"/>
              </a:defRPr>
            </a:lvl8pPr>
            <a:lvl9pPr marL="3886200" indent="-228600" eaLnBrk="0" fontAlgn="base" hangingPunct="0">
              <a:spcBef>
                <a:spcPct val="20000"/>
              </a:spcBef>
              <a:spcAft>
                <a:spcPct val="0"/>
              </a:spcAft>
              <a:buChar char="»"/>
              <a:defRPr kumimoji="1" sz="2000">
                <a:solidFill>
                  <a:schemeClr val="tx1"/>
                </a:solidFill>
                <a:latin typeface="굴림" pitchFamily="50" charset="-127"/>
                <a:ea typeface="굴림" pitchFamily="50" charset="-127"/>
              </a:defRPr>
            </a:lvl9pPr>
          </a:lstStyle>
          <a:p>
            <a:pPr eaLnBrk="1" hangingPunct="1">
              <a:buFontTx/>
              <a:buNone/>
            </a:pPr>
            <a:r>
              <a:rPr lang="en-US" altLang="ko-KR" sz="1000" dirty="0">
                <a:solidFill>
                  <a:srgbClr val="006600"/>
                </a:solidFill>
                <a:latin typeface="Arial" panose="020B0604020202020204" pitchFamily="34" charset="0"/>
                <a:ea typeface="LG스마트체 Regular" panose="020B0600000101010101" pitchFamily="50" charset="-127"/>
                <a:cs typeface="Arial" panose="020B0604020202020204" pitchFamily="34" charset="0"/>
              </a:rPr>
              <a:t>Rear Top</a:t>
            </a:r>
          </a:p>
        </p:txBody>
      </p:sp>
      <p:sp>
        <p:nvSpPr>
          <p:cNvPr id="80" name="Text Box 41"/>
          <p:cNvSpPr txBox="1">
            <a:spLocks noChangeArrowheads="1"/>
          </p:cNvSpPr>
          <p:nvPr/>
        </p:nvSpPr>
        <p:spPr bwMode="auto">
          <a:xfrm>
            <a:off x="9710357" y="5233139"/>
            <a:ext cx="66456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spcBef>
                <a:spcPct val="20000"/>
              </a:spcBef>
              <a:buChar char="•"/>
              <a:defRPr kumimoji="1" sz="3200">
                <a:solidFill>
                  <a:schemeClr val="tx1"/>
                </a:solidFill>
                <a:latin typeface="굴림" pitchFamily="50" charset="-127"/>
                <a:ea typeface="굴림" pitchFamily="50" charset="-127"/>
              </a:defRPr>
            </a:lvl1pPr>
            <a:lvl2pPr marL="742950" indent="-285750" eaLnBrk="0" hangingPunct="0">
              <a:spcBef>
                <a:spcPct val="20000"/>
              </a:spcBef>
              <a:buChar char="–"/>
              <a:defRPr kumimoji="1" sz="2800">
                <a:solidFill>
                  <a:schemeClr val="tx1"/>
                </a:solidFill>
                <a:latin typeface="굴림" pitchFamily="50" charset="-127"/>
                <a:ea typeface="굴림" pitchFamily="50" charset="-127"/>
              </a:defRPr>
            </a:lvl2pPr>
            <a:lvl3pPr marL="1143000" indent="-228600" eaLnBrk="0" hangingPunct="0">
              <a:spcBef>
                <a:spcPct val="20000"/>
              </a:spcBef>
              <a:buChar char="•"/>
              <a:defRPr kumimoji="1" sz="2400">
                <a:solidFill>
                  <a:schemeClr val="tx1"/>
                </a:solidFill>
                <a:latin typeface="굴림" pitchFamily="50" charset="-127"/>
                <a:ea typeface="굴림" pitchFamily="50" charset="-127"/>
              </a:defRPr>
            </a:lvl3pPr>
            <a:lvl4pPr marL="1600200" indent="-228600" eaLnBrk="0" hangingPunct="0">
              <a:spcBef>
                <a:spcPct val="20000"/>
              </a:spcBef>
              <a:buChar char="–"/>
              <a:defRPr kumimoji="1" sz="2000">
                <a:solidFill>
                  <a:schemeClr val="tx1"/>
                </a:solidFill>
                <a:latin typeface="굴림" pitchFamily="50" charset="-127"/>
                <a:ea typeface="굴림" pitchFamily="50" charset="-127"/>
              </a:defRPr>
            </a:lvl4pPr>
            <a:lvl5pPr marL="2057400" indent="-228600" eaLnBrk="0" hangingPunct="0">
              <a:spcBef>
                <a:spcPct val="20000"/>
              </a:spcBef>
              <a:buChar char="»"/>
              <a:defRPr kumimoji="1" sz="2000">
                <a:solidFill>
                  <a:schemeClr val="tx1"/>
                </a:solidFill>
                <a:latin typeface="굴림" pitchFamily="50" charset="-127"/>
                <a:ea typeface="굴림" pitchFamily="50" charset="-127"/>
              </a:defRPr>
            </a:lvl5pPr>
            <a:lvl6pPr marL="2514600" indent="-228600" eaLnBrk="0" fontAlgn="base" hangingPunct="0">
              <a:spcBef>
                <a:spcPct val="20000"/>
              </a:spcBef>
              <a:spcAft>
                <a:spcPct val="0"/>
              </a:spcAft>
              <a:buChar char="»"/>
              <a:defRPr kumimoji="1" sz="2000">
                <a:solidFill>
                  <a:schemeClr val="tx1"/>
                </a:solidFill>
                <a:latin typeface="굴림" pitchFamily="50" charset="-127"/>
                <a:ea typeface="굴림" pitchFamily="50" charset="-127"/>
              </a:defRPr>
            </a:lvl6pPr>
            <a:lvl7pPr marL="2971800" indent="-228600" eaLnBrk="0" fontAlgn="base" hangingPunct="0">
              <a:spcBef>
                <a:spcPct val="20000"/>
              </a:spcBef>
              <a:spcAft>
                <a:spcPct val="0"/>
              </a:spcAft>
              <a:buChar char="»"/>
              <a:defRPr kumimoji="1" sz="2000">
                <a:solidFill>
                  <a:schemeClr val="tx1"/>
                </a:solidFill>
                <a:latin typeface="굴림" pitchFamily="50" charset="-127"/>
                <a:ea typeface="굴림" pitchFamily="50" charset="-127"/>
              </a:defRPr>
            </a:lvl7pPr>
            <a:lvl8pPr marL="3429000" indent="-228600" eaLnBrk="0" fontAlgn="base" hangingPunct="0">
              <a:spcBef>
                <a:spcPct val="20000"/>
              </a:spcBef>
              <a:spcAft>
                <a:spcPct val="0"/>
              </a:spcAft>
              <a:buChar char="»"/>
              <a:defRPr kumimoji="1" sz="2000">
                <a:solidFill>
                  <a:schemeClr val="tx1"/>
                </a:solidFill>
                <a:latin typeface="굴림" pitchFamily="50" charset="-127"/>
                <a:ea typeface="굴림" pitchFamily="50" charset="-127"/>
              </a:defRPr>
            </a:lvl8pPr>
            <a:lvl9pPr marL="3886200" indent="-228600" eaLnBrk="0" fontAlgn="base" hangingPunct="0">
              <a:spcBef>
                <a:spcPct val="20000"/>
              </a:spcBef>
              <a:spcAft>
                <a:spcPct val="0"/>
              </a:spcAft>
              <a:buChar char="»"/>
              <a:defRPr kumimoji="1" sz="2000">
                <a:solidFill>
                  <a:schemeClr val="tx1"/>
                </a:solidFill>
                <a:latin typeface="굴림" pitchFamily="50" charset="-127"/>
                <a:ea typeface="굴림" pitchFamily="50" charset="-127"/>
              </a:defRPr>
            </a:lvl9pPr>
          </a:lstStyle>
          <a:p>
            <a:pPr eaLnBrk="1" hangingPunct="1">
              <a:buFontTx/>
              <a:buNone/>
            </a:pPr>
            <a:r>
              <a:rPr lang="en-US" altLang="ko-KR" sz="1000" dirty="0">
                <a:solidFill>
                  <a:srgbClr val="006600"/>
                </a:solidFill>
                <a:latin typeface="Arial" panose="020B0604020202020204" pitchFamily="34" charset="0"/>
                <a:ea typeface="LG스마트체 Regular" panose="020B0600000101010101" pitchFamily="50" charset="-127"/>
                <a:cs typeface="Arial" panose="020B0604020202020204" pitchFamily="34" charset="0"/>
              </a:rPr>
              <a:t>Rear Front</a:t>
            </a:r>
          </a:p>
        </p:txBody>
      </p:sp>
      <p:sp>
        <p:nvSpPr>
          <p:cNvPr id="89" name="Text Box 41"/>
          <p:cNvSpPr txBox="1">
            <a:spLocks noChangeArrowheads="1"/>
          </p:cNvSpPr>
          <p:nvPr/>
        </p:nvSpPr>
        <p:spPr bwMode="auto">
          <a:xfrm>
            <a:off x="9902292" y="4603767"/>
            <a:ext cx="1793885"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spcBef>
                <a:spcPct val="20000"/>
              </a:spcBef>
              <a:buChar char="•"/>
              <a:defRPr kumimoji="1" sz="3200">
                <a:solidFill>
                  <a:schemeClr val="tx1"/>
                </a:solidFill>
                <a:latin typeface="굴림" pitchFamily="50" charset="-127"/>
                <a:ea typeface="굴림" pitchFamily="50" charset="-127"/>
              </a:defRPr>
            </a:lvl1pPr>
            <a:lvl2pPr marL="742950" indent="-285750" eaLnBrk="0" hangingPunct="0">
              <a:spcBef>
                <a:spcPct val="20000"/>
              </a:spcBef>
              <a:buChar char="–"/>
              <a:defRPr kumimoji="1" sz="2800">
                <a:solidFill>
                  <a:schemeClr val="tx1"/>
                </a:solidFill>
                <a:latin typeface="굴림" pitchFamily="50" charset="-127"/>
                <a:ea typeface="굴림" pitchFamily="50" charset="-127"/>
              </a:defRPr>
            </a:lvl2pPr>
            <a:lvl3pPr marL="1143000" indent="-228600" eaLnBrk="0" hangingPunct="0">
              <a:spcBef>
                <a:spcPct val="20000"/>
              </a:spcBef>
              <a:buChar char="•"/>
              <a:defRPr kumimoji="1" sz="2400">
                <a:solidFill>
                  <a:schemeClr val="tx1"/>
                </a:solidFill>
                <a:latin typeface="굴림" pitchFamily="50" charset="-127"/>
                <a:ea typeface="굴림" pitchFamily="50" charset="-127"/>
              </a:defRPr>
            </a:lvl3pPr>
            <a:lvl4pPr marL="1600200" indent="-228600" eaLnBrk="0" hangingPunct="0">
              <a:spcBef>
                <a:spcPct val="20000"/>
              </a:spcBef>
              <a:buChar char="–"/>
              <a:defRPr kumimoji="1" sz="2000">
                <a:solidFill>
                  <a:schemeClr val="tx1"/>
                </a:solidFill>
                <a:latin typeface="굴림" pitchFamily="50" charset="-127"/>
                <a:ea typeface="굴림" pitchFamily="50" charset="-127"/>
              </a:defRPr>
            </a:lvl4pPr>
            <a:lvl5pPr marL="2057400" indent="-228600" eaLnBrk="0" hangingPunct="0">
              <a:spcBef>
                <a:spcPct val="20000"/>
              </a:spcBef>
              <a:buChar char="»"/>
              <a:defRPr kumimoji="1" sz="2000">
                <a:solidFill>
                  <a:schemeClr val="tx1"/>
                </a:solidFill>
                <a:latin typeface="굴림" pitchFamily="50" charset="-127"/>
                <a:ea typeface="굴림" pitchFamily="50" charset="-127"/>
              </a:defRPr>
            </a:lvl5pPr>
            <a:lvl6pPr marL="2514600" indent="-228600" eaLnBrk="0" fontAlgn="base" hangingPunct="0">
              <a:spcBef>
                <a:spcPct val="20000"/>
              </a:spcBef>
              <a:spcAft>
                <a:spcPct val="0"/>
              </a:spcAft>
              <a:buChar char="»"/>
              <a:defRPr kumimoji="1" sz="2000">
                <a:solidFill>
                  <a:schemeClr val="tx1"/>
                </a:solidFill>
                <a:latin typeface="굴림" pitchFamily="50" charset="-127"/>
                <a:ea typeface="굴림" pitchFamily="50" charset="-127"/>
              </a:defRPr>
            </a:lvl6pPr>
            <a:lvl7pPr marL="2971800" indent="-228600" eaLnBrk="0" fontAlgn="base" hangingPunct="0">
              <a:spcBef>
                <a:spcPct val="20000"/>
              </a:spcBef>
              <a:spcAft>
                <a:spcPct val="0"/>
              </a:spcAft>
              <a:buChar char="»"/>
              <a:defRPr kumimoji="1" sz="2000">
                <a:solidFill>
                  <a:schemeClr val="tx1"/>
                </a:solidFill>
                <a:latin typeface="굴림" pitchFamily="50" charset="-127"/>
                <a:ea typeface="굴림" pitchFamily="50" charset="-127"/>
              </a:defRPr>
            </a:lvl7pPr>
            <a:lvl8pPr marL="3429000" indent="-228600" eaLnBrk="0" fontAlgn="base" hangingPunct="0">
              <a:spcBef>
                <a:spcPct val="20000"/>
              </a:spcBef>
              <a:spcAft>
                <a:spcPct val="0"/>
              </a:spcAft>
              <a:buChar char="»"/>
              <a:defRPr kumimoji="1" sz="2000">
                <a:solidFill>
                  <a:schemeClr val="tx1"/>
                </a:solidFill>
                <a:latin typeface="굴림" pitchFamily="50" charset="-127"/>
                <a:ea typeface="굴림" pitchFamily="50" charset="-127"/>
              </a:defRPr>
            </a:lvl8pPr>
            <a:lvl9pPr marL="3886200" indent="-228600" eaLnBrk="0" fontAlgn="base" hangingPunct="0">
              <a:spcBef>
                <a:spcPct val="20000"/>
              </a:spcBef>
              <a:spcAft>
                <a:spcPct val="0"/>
              </a:spcAft>
              <a:buChar char="»"/>
              <a:defRPr kumimoji="1" sz="2000">
                <a:solidFill>
                  <a:schemeClr val="tx1"/>
                </a:solidFill>
                <a:latin typeface="굴림" pitchFamily="50" charset="-127"/>
                <a:ea typeface="굴림" pitchFamily="50" charset="-127"/>
              </a:defRPr>
            </a:lvl9pPr>
          </a:lstStyle>
          <a:p>
            <a:pPr eaLnBrk="1" hangingPunct="1">
              <a:buFontTx/>
              <a:buNone/>
            </a:pPr>
            <a:r>
              <a:rPr lang="en-US" altLang="ko-KR" sz="1000" dirty="0">
                <a:solidFill>
                  <a:srgbClr val="006600"/>
                </a:solidFill>
                <a:latin typeface="Arial" panose="020B0604020202020204" pitchFamily="34" charset="0"/>
                <a:ea typeface="LG스마트체 Regular" panose="020B0600000101010101" pitchFamily="50" charset="-127"/>
                <a:cs typeface="Arial" panose="020B0604020202020204" pitchFamily="34" charset="0"/>
              </a:rPr>
              <a:t>[Rear Top + Rear Front ]</a:t>
            </a:r>
          </a:p>
        </p:txBody>
      </p:sp>
      <p:sp>
        <p:nvSpPr>
          <p:cNvPr id="84" name="Text Box 41"/>
          <p:cNvSpPr txBox="1">
            <a:spLocks noChangeArrowheads="1"/>
          </p:cNvSpPr>
          <p:nvPr/>
        </p:nvSpPr>
        <p:spPr bwMode="auto">
          <a:xfrm>
            <a:off x="7370282" y="4638031"/>
            <a:ext cx="1444075"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spcBef>
                <a:spcPct val="20000"/>
              </a:spcBef>
              <a:buChar char="•"/>
              <a:defRPr kumimoji="1" sz="3200">
                <a:solidFill>
                  <a:schemeClr val="tx1"/>
                </a:solidFill>
                <a:latin typeface="굴림" pitchFamily="50" charset="-127"/>
                <a:ea typeface="굴림" pitchFamily="50" charset="-127"/>
              </a:defRPr>
            </a:lvl1pPr>
            <a:lvl2pPr marL="742950" indent="-285750" eaLnBrk="0" hangingPunct="0">
              <a:spcBef>
                <a:spcPct val="20000"/>
              </a:spcBef>
              <a:buChar char="–"/>
              <a:defRPr kumimoji="1" sz="2800">
                <a:solidFill>
                  <a:schemeClr val="tx1"/>
                </a:solidFill>
                <a:latin typeface="굴림" pitchFamily="50" charset="-127"/>
                <a:ea typeface="굴림" pitchFamily="50" charset="-127"/>
              </a:defRPr>
            </a:lvl2pPr>
            <a:lvl3pPr marL="1143000" indent="-228600" eaLnBrk="0" hangingPunct="0">
              <a:spcBef>
                <a:spcPct val="20000"/>
              </a:spcBef>
              <a:buChar char="•"/>
              <a:defRPr kumimoji="1" sz="2400">
                <a:solidFill>
                  <a:schemeClr val="tx1"/>
                </a:solidFill>
                <a:latin typeface="굴림" pitchFamily="50" charset="-127"/>
                <a:ea typeface="굴림" pitchFamily="50" charset="-127"/>
              </a:defRPr>
            </a:lvl3pPr>
            <a:lvl4pPr marL="1600200" indent="-228600" eaLnBrk="0" hangingPunct="0">
              <a:spcBef>
                <a:spcPct val="20000"/>
              </a:spcBef>
              <a:buChar char="–"/>
              <a:defRPr kumimoji="1" sz="2000">
                <a:solidFill>
                  <a:schemeClr val="tx1"/>
                </a:solidFill>
                <a:latin typeface="굴림" pitchFamily="50" charset="-127"/>
                <a:ea typeface="굴림" pitchFamily="50" charset="-127"/>
              </a:defRPr>
            </a:lvl4pPr>
            <a:lvl5pPr marL="2057400" indent="-228600" eaLnBrk="0" hangingPunct="0">
              <a:spcBef>
                <a:spcPct val="20000"/>
              </a:spcBef>
              <a:buChar char="»"/>
              <a:defRPr kumimoji="1" sz="2000">
                <a:solidFill>
                  <a:schemeClr val="tx1"/>
                </a:solidFill>
                <a:latin typeface="굴림" pitchFamily="50" charset="-127"/>
                <a:ea typeface="굴림" pitchFamily="50" charset="-127"/>
              </a:defRPr>
            </a:lvl5pPr>
            <a:lvl6pPr marL="2514600" indent="-228600" eaLnBrk="0" fontAlgn="base" hangingPunct="0">
              <a:spcBef>
                <a:spcPct val="20000"/>
              </a:spcBef>
              <a:spcAft>
                <a:spcPct val="0"/>
              </a:spcAft>
              <a:buChar char="»"/>
              <a:defRPr kumimoji="1" sz="2000">
                <a:solidFill>
                  <a:schemeClr val="tx1"/>
                </a:solidFill>
                <a:latin typeface="굴림" pitchFamily="50" charset="-127"/>
                <a:ea typeface="굴림" pitchFamily="50" charset="-127"/>
              </a:defRPr>
            </a:lvl6pPr>
            <a:lvl7pPr marL="2971800" indent="-228600" eaLnBrk="0" fontAlgn="base" hangingPunct="0">
              <a:spcBef>
                <a:spcPct val="20000"/>
              </a:spcBef>
              <a:spcAft>
                <a:spcPct val="0"/>
              </a:spcAft>
              <a:buChar char="»"/>
              <a:defRPr kumimoji="1" sz="2000">
                <a:solidFill>
                  <a:schemeClr val="tx1"/>
                </a:solidFill>
                <a:latin typeface="굴림" pitchFamily="50" charset="-127"/>
                <a:ea typeface="굴림" pitchFamily="50" charset="-127"/>
              </a:defRPr>
            </a:lvl7pPr>
            <a:lvl8pPr marL="3429000" indent="-228600" eaLnBrk="0" fontAlgn="base" hangingPunct="0">
              <a:spcBef>
                <a:spcPct val="20000"/>
              </a:spcBef>
              <a:spcAft>
                <a:spcPct val="0"/>
              </a:spcAft>
              <a:buChar char="»"/>
              <a:defRPr kumimoji="1" sz="2000">
                <a:solidFill>
                  <a:schemeClr val="tx1"/>
                </a:solidFill>
                <a:latin typeface="굴림" pitchFamily="50" charset="-127"/>
                <a:ea typeface="굴림" pitchFamily="50" charset="-127"/>
              </a:defRPr>
            </a:lvl8pPr>
            <a:lvl9pPr marL="3886200" indent="-228600" eaLnBrk="0" fontAlgn="base" hangingPunct="0">
              <a:spcBef>
                <a:spcPct val="20000"/>
              </a:spcBef>
              <a:spcAft>
                <a:spcPct val="0"/>
              </a:spcAft>
              <a:buChar char="»"/>
              <a:defRPr kumimoji="1" sz="2000">
                <a:solidFill>
                  <a:schemeClr val="tx1"/>
                </a:solidFill>
                <a:latin typeface="굴림" pitchFamily="50" charset="-127"/>
                <a:ea typeface="굴림" pitchFamily="50" charset="-127"/>
              </a:defRPr>
            </a:lvl9pPr>
          </a:lstStyle>
          <a:p>
            <a:pPr eaLnBrk="1" hangingPunct="1">
              <a:buFontTx/>
              <a:buNone/>
            </a:pPr>
            <a:r>
              <a:rPr lang="en-US" altLang="ko-KR" sz="1000" dirty="0">
                <a:solidFill>
                  <a:srgbClr val="006600"/>
                </a:solidFill>
                <a:latin typeface="Arial" panose="020B0604020202020204" pitchFamily="34" charset="0"/>
                <a:ea typeface="LG스마트체 Regular" panose="020B0600000101010101" pitchFamily="50" charset="-127"/>
                <a:cs typeface="Arial" panose="020B0604020202020204" pitchFamily="34" charset="0"/>
              </a:rPr>
              <a:t>[Front Top + Front ]</a:t>
            </a:r>
          </a:p>
        </p:txBody>
      </p:sp>
      <p:sp>
        <p:nvSpPr>
          <p:cNvPr id="69" name="텍스트 개체 틀 4">
            <a:extLst>
              <a:ext uri="{FF2B5EF4-FFF2-40B4-BE49-F238E27FC236}">
                <a16:creationId xmlns:a16="http://schemas.microsoft.com/office/drawing/2014/main" id="{FAC2042E-B9B1-578D-EFB2-1F8F7B367EB7}"/>
              </a:ext>
            </a:extLst>
          </p:cNvPr>
          <p:cNvSpPr txBox="1">
            <a:spLocks/>
          </p:cNvSpPr>
          <p:nvPr/>
        </p:nvSpPr>
        <p:spPr>
          <a:xfrm>
            <a:off x="460183" y="2062068"/>
            <a:ext cx="4309461" cy="646331"/>
          </a:xfrm>
          <a:prstGeom prst="rect">
            <a:avLst/>
          </a:prstGeom>
          <a:noFill/>
        </p:spPr>
        <p:txBody>
          <a:bodyPr wrap="square" rtlCol="0">
            <a:spAutoFit/>
          </a:bodyPr>
          <a:lstStyle>
            <a:defPPr>
              <a:defRPr lang="ko-KR"/>
            </a:defPPr>
            <a:lvl1pPr>
              <a:lnSpc>
                <a:spcPct val="150000"/>
              </a:lnSpc>
              <a:defRPr sz="1200">
                <a:solidFill>
                  <a:schemeClr val="tx1">
                    <a:lumMod val="95000"/>
                    <a:lumOff val="5000"/>
                  </a:schemeClr>
                </a:solidFill>
                <a:latin typeface="Arial" panose="020B0604020202020204" pitchFamily="34" charset="0"/>
                <a:ea typeface="LG스마트체2.0 Regular" panose="020B0600000101010101" pitchFamily="50" charset="-127"/>
                <a:cs typeface="Arial" panose="020B0604020202020204" pitchFamily="34" charset="0"/>
              </a:defRPr>
            </a:lvl1pPr>
          </a:lstStyle>
          <a:p>
            <a:r>
              <a:rPr lang="en-US" altLang="ko-KR" dirty="0">
                <a:ea typeface="LG스마트체 Regular" panose="020B0600000101010101" pitchFamily="50" charset="-127"/>
              </a:rPr>
              <a:t>Virtual sound channels created in the middle layer realize richer and more sophisticated surround sound. </a:t>
            </a:r>
          </a:p>
        </p:txBody>
      </p:sp>
      <p:sp>
        <p:nvSpPr>
          <p:cNvPr id="49" name="Text Box 41"/>
          <p:cNvSpPr txBox="1">
            <a:spLocks noChangeArrowheads="1"/>
          </p:cNvSpPr>
          <p:nvPr/>
        </p:nvSpPr>
        <p:spPr bwMode="auto">
          <a:xfrm>
            <a:off x="7789054" y="2605079"/>
            <a:ext cx="1745823"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spcBef>
                <a:spcPct val="20000"/>
              </a:spcBef>
              <a:buChar char="•"/>
              <a:defRPr kumimoji="1" sz="3200">
                <a:solidFill>
                  <a:schemeClr val="tx1"/>
                </a:solidFill>
                <a:latin typeface="굴림" pitchFamily="50" charset="-127"/>
                <a:ea typeface="굴림" pitchFamily="50" charset="-127"/>
              </a:defRPr>
            </a:lvl1pPr>
            <a:lvl2pPr marL="742950" indent="-285750" eaLnBrk="0" hangingPunct="0">
              <a:spcBef>
                <a:spcPct val="20000"/>
              </a:spcBef>
              <a:buChar char="–"/>
              <a:defRPr kumimoji="1" sz="2800">
                <a:solidFill>
                  <a:schemeClr val="tx1"/>
                </a:solidFill>
                <a:latin typeface="굴림" pitchFamily="50" charset="-127"/>
                <a:ea typeface="굴림" pitchFamily="50" charset="-127"/>
              </a:defRPr>
            </a:lvl2pPr>
            <a:lvl3pPr marL="1143000" indent="-228600" eaLnBrk="0" hangingPunct="0">
              <a:spcBef>
                <a:spcPct val="20000"/>
              </a:spcBef>
              <a:buChar char="•"/>
              <a:defRPr kumimoji="1" sz="2400">
                <a:solidFill>
                  <a:schemeClr val="tx1"/>
                </a:solidFill>
                <a:latin typeface="굴림" pitchFamily="50" charset="-127"/>
                <a:ea typeface="굴림" pitchFamily="50" charset="-127"/>
              </a:defRPr>
            </a:lvl3pPr>
            <a:lvl4pPr marL="1600200" indent="-228600" eaLnBrk="0" hangingPunct="0">
              <a:spcBef>
                <a:spcPct val="20000"/>
              </a:spcBef>
              <a:buChar char="–"/>
              <a:defRPr kumimoji="1" sz="2000">
                <a:solidFill>
                  <a:schemeClr val="tx1"/>
                </a:solidFill>
                <a:latin typeface="굴림" pitchFamily="50" charset="-127"/>
                <a:ea typeface="굴림" pitchFamily="50" charset="-127"/>
              </a:defRPr>
            </a:lvl4pPr>
            <a:lvl5pPr marL="2057400" indent="-228600" eaLnBrk="0" hangingPunct="0">
              <a:spcBef>
                <a:spcPct val="20000"/>
              </a:spcBef>
              <a:buChar char="»"/>
              <a:defRPr kumimoji="1" sz="2000">
                <a:solidFill>
                  <a:schemeClr val="tx1"/>
                </a:solidFill>
                <a:latin typeface="굴림" pitchFamily="50" charset="-127"/>
                <a:ea typeface="굴림" pitchFamily="50" charset="-127"/>
              </a:defRPr>
            </a:lvl5pPr>
            <a:lvl6pPr marL="2514600" indent="-228600" eaLnBrk="0" fontAlgn="base" hangingPunct="0">
              <a:spcBef>
                <a:spcPct val="20000"/>
              </a:spcBef>
              <a:spcAft>
                <a:spcPct val="0"/>
              </a:spcAft>
              <a:buChar char="»"/>
              <a:defRPr kumimoji="1" sz="2000">
                <a:solidFill>
                  <a:schemeClr val="tx1"/>
                </a:solidFill>
                <a:latin typeface="굴림" pitchFamily="50" charset="-127"/>
                <a:ea typeface="굴림" pitchFamily="50" charset="-127"/>
              </a:defRPr>
            </a:lvl6pPr>
            <a:lvl7pPr marL="2971800" indent="-228600" eaLnBrk="0" fontAlgn="base" hangingPunct="0">
              <a:spcBef>
                <a:spcPct val="20000"/>
              </a:spcBef>
              <a:spcAft>
                <a:spcPct val="0"/>
              </a:spcAft>
              <a:buChar char="»"/>
              <a:defRPr kumimoji="1" sz="2000">
                <a:solidFill>
                  <a:schemeClr val="tx1"/>
                </a:solidFill>
                <a:latin typeface="굴림" pitchFamily="50" charset="-127"/>
                <a:ea typeface="굴림" pitchFamily="50" charset="-127"/>
              </a:defRPr>
            </a:lvl7pPr>
            <a:lvl8pPr marL="3429000" indent="-228600" eaLnBrk="0" fontAlgn="base" hangingPunct="0">
              <a:spcBef>
                <a:spcPct val="20000"/>
              </a:spcBef>
              <a:spcAft>
                <a:spcPct val="0"/>
              </a:spcAft>
              <a:buChar char="»"/>
              <a:defRPr kumimoji="1" sz="2000">
                <a:solidFill>
                  <a:schemeClr val="tx1"/>
                </a:solidFill>
                <a:latin typeface="굴림" pitchFamily="50" charset="-127"/>
                <a:ea typeface="굴림" pitchFamily="50" charset="-127"/>
              </a:defRPr>
            </a:lvl8pPr>
            <a:lvl9pPr marL="3886200" indent="-228600" eaLnBrk="0" fontAlgn="base" hangingPunct="0">
              <a:spcBef>
                <a:spcPct val="20000"/>
              </a:spcBef>
              <a:spcAft>
                <a:spcPct val="0"/>
              </a:spcAft>
              <a:buChar char="»"/>
              <a:defRPr kumimoji="1" sz="2000">
                <a:solidFill>
                  <a:schemeClr val="tx1"/>
                </a:solidFill>
                <a:latin typeface="굴림" pitchFamily="50" charset="-127"/>
                <a:ea typeface="굴림" pitchFamily="50" charset="-127"/>
              </a:defRPr>
            </a:lvl9pPr>
          </a:lstStyle>
          <a:p>
            <a:pPr eaLnBrk="1" hangingPunct="1">
              <a:buFontTx/>
              <a:buNone/>
            </a:pPr>
            <a:r>
              <a:rPr lang="en-US" altLang="ko-KR" sz="1000" b="1" dirty="0">
                <a:latin typeface="Arial" panose="020B0604020202020204" pitchFamily="34" charset="0"/>
                <a:ea typeface="LG스마트체 Regular" panose="020B0600000101010101" pitchFamily="50" charset="-127"/>
                <a:cs typeface="Arial" panose="020B0604020202020204" pitchFamily="34" charset="0"/>
              </a:rPr>
              <a:t>Top Layer </a:t>
            </a:r>
            <a:endParaRPr lang="ko-KR" altLang="en-US" sz="1000" dirty="0">
              <a:latin typeface="Arial" panose="020B0604020202020204" pitchFamily="34" charset="0"/>
              <a:ea typeface="LG스마트체 Regular" panose="020B0600000101010101" pitchFamily="50" charset="-127"/>
              <a:cs typeface="Arial" panose="020B0604020202020204" pitchFamily="34" charset="0"/>
            </a:endParaRPr>
          </a:p>
        </p:txBody>
      </p:sp>
      <p:sp>
        <p:nvSpPr>
          <p:cNvPr id="4" name="직사각형 3"/>
          <p:cNvSpPr/>
          <p:nvPr/>
        </p:nvSpPr>
        <p:spPr>
          <a:xfrm>
            <a:off x="5731449" y="5631916"/>
            <a:ext cx="5731056" cy="261610"/>
          </a:xfrm>
          <a:prstGeom prst="rect">
            <a:avLst/>
          </a:prstGeom>
        </p:spPr>
        <p:txBody>
          <a:bodyPr wrap="none">
            <a:spAutoFit/>
          </a:bodyPr>
          <a:lstStyle/>
          <a:p>
            <a:pPr>
              <a:spcBef>
                <a:spcPts val="600"/>
              </a:spcBef>
            </a:pPr>
            <a:r>
              <a:rPr lang="en-US" altLang="ko-KR" sz="1100" dirty="0">
                <a:latin typeface="Arial" panose="020B0604020202020204" pitchFamily="34" charset="0"/>
                <a:ea typeface="LG스마트체 Regular" panose="020B0600000101010101" pitchFamily="50" charset="-127"/>
                <a:cs typeface="Arial" panose="020B0604020202020204" pitchFamily="34" charset="0"/>
              </a:rPr>
              <a:t>※ ‘Triple Level Spatial Sound’ is available in</a:t>
            </a:r>
            <a:r>
              <a:rPr lang="ko-KR" altLang="en-US" sz="1100">
                <a:latin typeface="Arial" panose="020B0604020202020204" pitchFamily="34" charset="0"/>
                <a:ea typeface="LG스마트체 Regular" panose="020B0600000101010101" pitchFamily="50" charset="-127"/>
                <a:cs typeface="Arial" panose="020B0604020202020204" pitchFamily="34" charset="0"/>
              </a:rPr>
              <a:t> </a:t>
            </a:r>
            <a:r>
              <a:rPr lang="en-US" altLang="ko-KR" sz="1100" dirty="0">
                <a:latin typeface="Arial" panose="020B0604020202020204" pitchFamily="34" charset="0"/>
                <a:ea typeface="LG스마트체 Regular" panose="020B0600000101010101" pitchFamily="50" charset="-127"/>
                <a:cs typeface="Arial" panose="020B0604020202020204" pitchFamily="34" charset="0"/>
              </a:rPr>
              <a:t>CINEMA / AI Sound Pro Mode of Sound Bar</a:t>
            </a:r>
            <a:endParaRPr lang="ko-KR" altLang="en-US" sz="1100" dirty="0">
              <a:latin typeface="Arial" panose="020B0604020202020204" pitchFamily="34" charset="0"/>
              <a:ea typeface="LG스마트체 Regular" panose="020B0600000101010101" pitchFamily="50" charset="-127"/>
              <a:cs typeface="Arial" panose="020B0604020202020204" pitchFamily="34" charset="0"/>
            </a:endParaRPr>
          </a:p>
        </p:txBody>
      </p:sp>
      <p:sp>
        <p:nvSpPr>
          <p:cNvPr id="65" name="TextBox 64"/>
          <p:cNvSpPr txBox="1"/>
          <p:nvPr/>
        </p:nvSpPr>
        <p:spPr>
          <a:xfrm>
            <a:off x="7339101" y="6528556"/>
            <a:ext cx="4799958" cy="461665"/>
          </a:xfrm>
          <a:prstGeom prst="rect">
            <a:avLst/>
          </a:prstGeom>
          <a:noFill/>
        </p:spPr>
        <p:txBody>
          <a:bodyPr wrap="square" rtlCol="0">
            <a:spAutoFit/>
          </a:bodyPr>
          <a:lstStyle/>
          <a:p>
            <a:pPr algn="r"/>
            <a:r>
              <a:rPr lang="en-US" sz="1200" b="1" dirty="0">
                <a:solidFill>
                  <a:schemeClr val="bg1">
                    <a:lumMod val="50000"/>
                  </a:schemeClr>
                </a:solidFill>
                <a:latin typeface="Arial" panose="020B0604020202020204" pitchFamily="34" charset="0"/>
                <a:ea typeface="LG스마트체 Regular" panose="020B0600000101010101" pitchFamily="50" charset="-127"/>
                <a:cs typeface="Arial" panose="020B0604020202020204" pitchFamily="34" charset="0"/>
              </a:rPr>
              <a:t>Models : S95QR / S90QY / S80QR / S80QY / S75Q / SC9S / SE6S </a:t>
            </a:r>
            <a:r>
              <a:rPr lang="en-US" sz="1200" b="1" dirty="0">
                <a:solidFill>
                  <a:schemeClr val="bg1"/>
                </a:solidFill>
                <a:latin typeface="Arial" panose="020B0604020202020204" pitchFamily="34" charset="0"/>
                <a:ea typeface="LG스마트체 Regular" panose="020B0600000101010101" pitchFamily="50" charset="-127"/>
                <a:cs typeface="Arial" panose="020B0604020202020204" pitchFamily="34" charset="0"/>
              </a:rPr>
              <a:t>/ S77S</a:t>
            </a:r>
          </a:p>
        </p:txBody>
      </p:sp>
      <p:sp>
        <p:nvSpPr>
          <p:cNvPr id="67" name="Text Box 41"/>
          <p:cNvSpPr txBox="1">
            <a:spLocks noChangeArrowheads="1"/>
          </p:cNvSpPr>
          <p:nvPr/>
        </p:nvSpPr>
        <p:spPr bwMode="auto">
          <a:xfrm>
            <a:off x="7560454" y="5043685"/>
            <a:ext cx="1745823"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spcBef>
                <a:spcPct val="20000"/>
              </a:spcBef>
              <a:buChar char="•"/>
              <a:defRPr kumimoji="1" sz="3200">
                <a:solidFill>
                  <a:schemeClr val="tx1"/>
                </a:solidFill>
                <a:latin typeface="굴림" pitchFamily="50" charset="-127"/>
                <a:ea typeface="굴림" pitchFamily="50" charset="-127"/>
              </a:defRPr>
            </a:lvl1pPr>
            <a:lvl2pPr marL="742950" indent="-285750" eaLnBrk="0" hangingPunct="0">
              <a:spcBef>
                <a:spcPct val="20000"/>
              </a:spcBef>
              <a:buChar char="–"/>
              <a:defRPr kumimoji="1" sz="2800">
                <a:solidFill>
                  <a:schemeClr val="tx1"/>
                </a:solidFill>
                <a:latin typeface="굴림" pitchFamily="50" charset="-127"/>
                <a:ea typeface="굴림" pitchFamily="50" charset="-127"/>
              </a:defRPr>
            </a:lvl2pPr>
            <a:lvl3pPr marL="1143000" indent="-228600" eaLnBrk="0" hangingPunct="0">
              <a:spcBef>
                <a:spcPct val="20000"/>
              </a:spcBef>
              <a:buChar char="•"/>
              <a:defRPr kumimoji="1" sz="2400">
                <a:solidFill>
                  <a:schemeClr val="tx1"/>
                </a:solidFill>
                <a:latin typeface="굴림" pitchFamily="50" charset="-127"/>
                <a:ea typeface="굴림" pitchFamily="50" charset="-127"/>
              </a:defRPr>
            </a:lvl3pPr>
            <a:lvl4pPr marL="1600200" indent="-228600" eaLnBrk="0" hangingPunct="0">
              <a:spcBef>
                <a:spcPct val="20000"/>
              </a:spcBef>
              <a:buChar char="–"/>
              <a:defRPr kumimoji="1" sz="2000">
                <a:solidFill>
                  <a:schemeClr val="tx1"/>
                </a:solidFill>
                <a:latin typeface="굴림" pitchFamily="50" charset="-127"/>
                <a:ea typeface="굴림" pitchFamily="50" charset="-127"/>
              </a:defRPr>
            </a:lvl4pPr>
            <a:lvl5pPr marL="2057400" indent="-228600" eaLnBrk="0" hangingPunct="0">
              <a:spcBef>
                <a:spcPct val="20000"/>
              </a:spcBef>
              <a:buChar char="»"/>
              <a:defRPr kumimoji="1" sz="2000">
                <a:solidFill>
                  <a:schemeClr val="tx1"/>
                </a:solidFill>
                <a:latin typeface="굴림" pitchFamily="50" charset="-127"/>
                <a:ea typeface="굴림" pitchFamily="50" charset="-127"/>
              </a:defRPr>
            </a:lvl5pPr>
            <a:lvl6pPr marL="2514600" indent="-228600" eaLnBrk="0" fontAlgn="base" hangingPunct="0">
              <a:spcBef>
                <a:spcPct val="20000"/>
              </a:spcBef>
              <a:spcAft>
                <a:spcPct val="0"/>
              </a:spcAft>
              <a:buChar char="»"/>
              <a:defRPr kumimoji="1" sz="2000">
                <a:solidFill>
                  <a:schemeClr val="tx1"/>
                </a:solidFill>
                <a:latin typeface="굴림" pitchFamily="50" charset="-127"/>
                <a:ea typeface="굴림" pitchFamily="50" charset="-127"/>
              </a:defRPr>
            </a:lvl6pPr>
            <a:lvl7pPr marL="2971800" indent="-228600" eaLnBrk="0" fontAlgn="base" hangingPunct="0">
              <a:spcBef>
                <a:spcPct val="20000"/>
              </a:spcBef>
              <a:spcAft>
                <a:spcPct val="0"/>
              </a:spcAft>
              <a:buChar char="»"/>
              <a:defRPr kumimoji="1" sz="2000">
                <a:solidFill>
                  <a:schemeClr val="tx1"/>
                </a:solidFill>
                <a:latin typeface="굴림" pitchFamily="50" charset="-127"/>
                <a:ea typeface="굴림" pitchFamily="50" charset="-127"/>
              </a:defRPr>
            </a:lvl7pPr>
            <a:lvl8pPr marL="3429000" indent="-228600" eaLnBrk="0" fontAlgn="base" hangingPunct="0">
              <a:spcBef>
                <a:spcPct val="20000"/>
              </a:spcBef>
              <a:spcAft>
                <a:spcPct val="0"/>
              </a:spcAft>
              <a:buChar char="»"/>
              <a:defRPr kumimoji="1" sz="2000">
                <a:solidFill>
                  <a:schemeClr val="tx1"/>
                </a:solidFill>
                <a:latin typeface="굴림" pitchFamily="50" charset="-127"/>
                <a:ea typeface="굴림" pitchFamily="50" charset="-127"/>
              </a:defRPr>
            </a:lvl8pPr>
            <a:lvl9pPr marL="3886200" indent="-228600" eaLnBrk="0" fontAlgn="base" hangingPunct="0">
              <a:spcBef>
                <a:spcPct val="20000"/>
              </a:spcBef>
              <a:spcAft>
                <a:spcPct val="0"/>
              </a:spcAft>
              <a:buChar char="»"/>
              <a:defRPr kumimoji="1" sz="2000">
                <a:solidFill>
                  <a:schemeClr val="tx1"/>
                </a:solidFill>
                <a:latin typeface="굴림" pitchFamily="50" charset="-127"/>
                <a:ea typeface="굴림" pitchFamily="50" charset="-127"/>
              </a:defRPr>
            </a:lvl9pPr>
          </a:lstStyle>
          <a:p>
            <a:pPr eaLnBrk="1" hangingPunct="1">
              <a:buFontTx/>
              <a:buNone/>
            </a:pPr>
            <a:r>
              <a:rPr lang="en-US" altLang="ko-KR" sz="1000" b="1" dirty="0">
                <a:latin typeface="Arial" panose="020B0604020202020204" pitchFamily="34" charset="0"/>
                <a:ea typeface="LG스마트체 Regular" panose="020B0600000101010101" pitchFamily="50" charset="-127"/>
                <a:cs typeface="Arial" panose="020B0604020202020204" pitchFamily="34" charset="0"/>
              </a:rPr>
              <a:t>Low Layer</a:t>
            </a:r>
            <a:endParaRPr lang="ko-KR" altLang="en-US" sz="1000" dirty="0">
              <a:latin typeface="Arial" panose="020B0604020202020204" pitchFamily="34" charset="0"/>
              <a:ea typeface="LG스마트체 Regular" panose="020B0600000101010101" pitchFamily="50" charset="-127"/>
              <a:cs typeface="Arial" panose="020B0604020202020204" pitchFamily="34" charset="0"/>
            </a:endParaRPr>
          </a:p>
        </p:txBody>
      </p:sp>
      <p:sp>
        <p:nvSpPr>
          <p:cNvPr id="48" name="Text Box 41"/>
          <p:cNvSpPr txBox="1">
            <a:spLocks noChangeArrowheads="1"/>
          </p:cNvSpPr>
          <p:nvPr/>
        </p:nvSpPr>
        <p:spPr bwMode="auto">
          <a:xfrm>
            <a:off x="7781614" y="3981640"/>
            <a:ext cx="91354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spcBef>
                <a:spcPct val="20000"/>
              </a:spcBef>
              <a:buChar char="•"/>
              <a:defRPr kumimoji="1" sz="3200">
                <a:solidFill>
                  <a:schemeClr val="tx1"/>
                </a:solidFill>
                <a:latin typeface="굴림" pitchFamily="50" charset="-127"/>
                <a:ea typeface="굴림" pitchFamily="50" charset="-127"/>
              </a:defRPr>
            </a:lvl1pPr>
            <a:lvl2pPr marL="742950" indent="-285750" eaLnBrk="0" hangingPunct="0">
              <a:spcBef>
                <a:spcPct val="20000"/>
              </a:spcBef>
              <a:buChar char="–"/>
              <a:defRPr kumimoji="1" sz="2800">
                <a:solidFill>
                  <a:schemeClr val="tx1"/>
                </a:solidFill>
                <a:latin typeface="굴림" pitchFamily="50" charset="-127"/>
                <a:ea typeface="굴림" pitchFamily="50" charset="-127"/>
              </a:defRPr>
            </a:lvl2pPr>
            <a:lvl3pPr marL="1143000" indent="-228600" eaLnBrk="0" hangingPunct="0">
              <a:spcBef>
                <a:spcPct val="20000"/>
              </a:spcBef>
              <a:buChar char="•"/>
              <a:defRPr kumimoji="1" sz="2400">
                <a:solidFill>
                  <a:schemeClr val="tx1"/>
                </a:solidFill>
                <a:latin typeface="굴림" pitchFamily="50" charset="-127"/>
                <a:ea typeface="굴림" pitchFamily="50" charset="-127"/>
              </a:defRPr>
            </a:lvl3pPr>
            <a:lvl4pPr marL="1600200" indent="-228600" eaLnBrk="0" hangingPunct="0">
              <a:spcBef>
                <a:spcPct val="20000"/>
              </a:spcBef>
              <a:buChar char="–"/>
              <a:defRPr kumimoji="1" sz="2000">
                <a:solidFill>
                  <a:schemeClr val="tx1"/>
                </a:solidFill>
                <a:latin typeface="굴림" pitchFamily="50" charset="-127"/>
                <a:ea typeface="굴림" pitchFamily="50" charset="-127"/>
              </a:defRPr>
            </a:lvl4pPr>
            <a:lvl5pPr marL="2057400" indent="-228600" eaLnBrk="0" hangingPunct="0">
              <a:spcBef>
                <a:spcPct val="20000"/>
              </a:spcBef>
              <a:buChar char="»"/>
              <a:defRPr kumimoji="1" sz="2000">
                <a:solidFill>
                  <a:schemeClr val="tx1"/>
                </a:solidFill>
                <a:latin typeface="굴림" pitchFamily="50" charset="-127"/>
                <a:ea typeface="굴림" pitchFamily="50" charset="-127"/>
              </a:defRPr>
            </a:lvl5pPr>
            <a:lvl6pPr marL="2514600" indent="-228600" eaLnBrk="0" fontAlgn="base" hangingPunct="0">
              <a:spcBef>
                <a:spcPct val="20000"/>
              </a:spcBef>
              <a:spcAft>
                <a:spcPct val="0"/>
              </a:spcAft>
              <a:buChar char="»"/>
              <a:defRPr kumimoji="1" sz="2000">
                <a:solidFill>
                  <a:schemeClr val="tx1"/>
                </a:solidFill>
                <a:latin typeface="굴림" pitchFamily="50" charset="-127"/>
                <a:ea typeface="굴림" pitchFamily="50" charset="-127"/>
              </a:defRPr>
            </a:lvl6pPr>
            <a:lvl7pPr marL="2971800" indent="-228600" eaLnBrk="0" fontAlgn="base" hangingPunct="0">
              <a:spcBef>
                <a:spcPct val="20000"/>
              </a:spcBef>
              <a:spcAft>
                <a:spcPct val="0"/>
              </a:spcAft>
              <a:buChar char="»"/>
              <a:defRPr kumimoji="1" sz="2000">
                <a:solidFill>
                  <a:schemeClr val="tx1"/>
                </a:solidFill>
                <a:latin typeface="굴림" pitchFamily="50" charset="-127"/>
                <a:ea typeface="굴림" pitchFamily="50" charset="-127"/>
              </a:defRPr>
            </a:lvl7pPr>
            <a:lvl8pPr marL="3429000" indent="-228600" eaLnBrk="0" fontAlgn="base" hangingPunct="0">
              <a:spcBef>
                <a:spcPct val="20000"/>
              </a:spcBef>
              <a:spcAft>
                <a:spcPct val="0"/>
              </a:spcAft>
              <a:buChar char="»"/>
              <a:defRPr kumimoji="1" sz="2000">
                <a:solidFill>
                  <a:schemeClr val="tx1"/>
                </a:solidFill>
                <a:latin typeface="굴림" pitchFamily="50" charset="-127"/>
                <a:ea typeface="굴림" pitchFamily="50" charset="-127"/>
              </a:defRPr>
            </a:lvl8pPr>
            <a:lvl9pPr marL="3886200" indent="-228600" eaLnBrk="0" fontAlgn="base" hangingPunct="0">
              <a:spcBef>
                <a:spcPct val="20000"/>
              </a:spcBef>
              <a:spcAft>
                <a:spcPct val="0"/>
              </a:spcAft>
              <a:buChar char="»"/>
              <a:defRPr kumimoji="1" sz="2000">
                <a:solidFill>
                  <a:schemeClr val="tx1"/>
                </a:solidFill>
                <a:latin typeface="굴림" pitchFamily="50" charset="-127"/>
                <a:ea typeface="굴림" pitchFamily="50" charset="-127"/>
              </a:defRPr>
            </a:lvl9pPr>
          </a:lstStyle>
          <a:p>
            <a:pPr eaLnBrk="1" hangingPunct="1">
              <a:buFontTx/>
              <a:buNone/>
            </a:pPr>
            <a:r>
              <a:rPr lang="en-US" altLang="ko-KR" sz="1000" b="1" dirty="0">
                <a:latin typeface="Arial" panose="020B0604020202020204" pitchFamily="34" charset="0"/>
                <a:ea typeface="LG스마트체 Regular" panose="020B0600000101010101" pitchFamily="50" charset="-127"/>
                <a:cs typeface="Arial" panose="020B0604020202020204" pitchFamily="34" charset="0"/>
              </a:rPr>
              <a:t>Mid-Layer</a:t>
            </a:r>
          </a:p>
          <a:p>
            <a:pPr eaLnBrk="1" hangingPunct="1">
              <a:buFontTx/>
              <a:buNone/>
            </a:pPr>
            <a:r>
              <a:rPr lang="en-US" altLang="ko-KR" sz="1000" b="1" dirty="0">
                <a:latin typeface="Arial" panose="020B0604020202020204" pitchFamily="34" charset="0"/>
                <a:ea typeface="LG스마트체 Regular" panose="020B0600000101010101" pitchFamily="50" charset="-127"/>
                <a:cs typeface="Arial" panose="020B0604020202020204" pitchFamily="34" charset="0"/>
              </a:rPr>
              <a:t>(Virtual)</a:t>
            </a:r>
            <a:endParaRPr lang="ko-KR" altLang="en-US" sz="1000" dirty="0">
              <a:latin typeface="Arial" panose="020B0604020202020204" pitchFamily="34" charset="0"/>
              <a:ea typeface="LG스마트체 Regular" panose="020B0600000101010101" pitchFamily="50" charset="-127"/>
              <a:cs typeface="Arial" panose="020B0604020202020204" pitchFamily="34" charset="0"/>
            </a:endParaRPr>
          </a:p>
        </p:txBody>
      </p:sp>
      <p:sp>
        <p:nvSpPr>
          <p:cNvPr id="6" name="타원 5"/>
          <p:cNvSpPr/>
          <p:nvPr/>
        </p:nvSpPr>
        <p:spPr>
          <a:xfrm>
            <a:off x="10766571" y="3443236"/>
            <a:ext cx="147217" cy="45719"/>
          </a:xfrm>
          <a:prstGeom prst="ellipse">
            <a:avLst/>
          </a:prstGeom>
          <a:pattFill prst="ltUpDiag">
            <a:fgClr>
              <a:schemeClr val="bg1">
                <a:lumMod val="50000"/>
              </a:schemeClr>
            </a:fgClr>
            <a:bgClr>
              <a:schemeClr val="bg1"/>
            </a:bgClr>
          </a:patt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Arial" panose="020B0604020202020204" pitchFamily="34" charset="0"/>
              <a:ea typeface="LG스마트체 Regular" panose="020B0600000101010101" pitchFamily="50" charset="-127"/>
              <a:cs typeface="Arial" panose="020B0604020202020204" pitchFamily="34" charset="0"/>
            </a:endParaRPr>
          </a:p>
        </p:txBody>
      </p:sp>
      <p:sp>
        <p:nvSpPr>
          <p:cNvPr id="71" name="타원 70"/>
          <p:cNvSpPr/>
          <p:nvPr/>
        </p:nvSpPr>
        <p:spPr>
          <a:xfrm>
            <a:off x="11317776" y="5134314"/>
            <a:ext cx="147217" cy="45719"/>
          </a:xfrm>
          <a:prstGeom prst="ellipse">
            <a:avLst/>
          </a:prstGeom>
          <a:pattFill prst="ltUpDiag">
            <a:fgClr>
              <a:schemeClr val="bg1">
                <a:lumMod val="50000"/>
              </a:schemeClr>
            </a:fgClr>
            <a:bgClr>
              <a:schemeClr val="bg1"/>
            </a:bgClr>
          </a:patt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Arial" panose="020B0604020202020204" pitchFamily="34" charset="0"/>
              <a:ea typeface="LG스마트체 Regular" panose="020B0600000101010101" pitchFamily="50" charset="-127"/>
              <a:cs typeface="Arial" panose="020B0604020202020204" pitchFamily="34" charset="0"/>
            </a:endParaRPr>
          </a:p>
        </p:txBody>
      </p:sp>
      <p:cxnSp>
        <p:nvCxnSpPr>
          <p:cNvPr id="105" name="직선 화살표 연결선 104"/>
          <p:cNvCxnSpPr/>
          <p:nvPr/>
        </p:nvCxnSpPr>
        <p:spPr>
          <a:xfrm flipH="1" flipV="1">
            <a:off x="10476603" y="3377314"/>
            <a:ext cx="959152" cy="1776858"/>
          </a:xfrm>
          <a:prstGeom prst="straightConnector1">
            <a:avLst/>
          </a:prstGeom>
          <a:ln w="5715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4" name="텍스트 개체 틀 5">
            <a:extLst>
              <a:ext uri="{FF2B5EF4-FFF2-40B4-BE49-F238E27FC236}">
                <a16:creationId xmlns:a16="http://schemas.microsoft.com/office/drawing/2014/main" id="{00A774CE-0179-4872-88E0-4726B5DE419D}"/>
              </a:ext>
            </a:extLst>
          </p:cNvPr>
          <p:cNvSpPr txBox="1">
            <a:spLocks/>
          </p:cNvSpPr>
          <p:nvPr/>
        </p:nvSpPr>
        <p:spPr>
          <a:xfrm>
            <a:off x="866775" y="221946"/>
            <a:ext cx="3116546" cy="338554"/>
          </a:xfrm>
          <a:prstGeom prst="rect">
            <a:avLst/>
          </a:prstGeom>
        </p:spPr>
        <p:txBody>
          <a:bodyPr vert="horz" wrap="square" lIns="0" tIns="45720" rIns="72000" bIns="45720" rtlCol="0" anchor="b">
            <a:spAutoFit/>
          </a:bodyPr>
          <a:lstStyle>
            <a:defPPr>
              <a:defRPr lang="ko-KR"/>
            </a:defPPr>
            <a:lvl1pPr marR="0" lvl="0" indent="0" fontAlgn="base" latinLnBrk="0">
              <a:lnSpc>
                <a:spcPct val="100000"/>
              </a:lnSpc>
              <a:spcBef>
                <a:spcPts val="600"/>
              </a:spcBef>
              <a:spcAft>
                <a:spcPts val="0"/>
              </a:spcAft>
              <a:buClrTx/>
              <a:buSzTx/>
              <a:buFont typeface="Arial" panose="020B0604020202020204" pitchFamily="34" charset="0"/>
              <a:buNone/>
              <a:tabLst/>
              <a:defRPr b="1" cap="none" spc="0" baseline="0">
                <a:solidFill>
                  <a:schemeClr val="tx1">
                    <a:lumMod val="50000"/>
                    <a:lumOff val="50000"/>
                  </a:schemeClr>
                </a:solidFill>
                <a:latin typeface="Arial" panose="020B0604020202020204" pitchFamily="34" charset="0"/>
                <a:ea typeface="HY견고딕" panose="02030600000101010101" pitchFamily="18" charset="-127"/>
                <a:cs typeface="Arial" panose="020B0604020202020204" pitchFamily="34" charset="0"/>
              </a:defRPr>
            </a:lvl1pPr>
            <a:lvl2pPr marL="685800" indent="-228600" fontAlgn="base" latinLnBrk="0">
              <a:lnSpc>
                <a:spcPct val="100000"/>
              </a:lnSpc>
              <a:spcBef>
                <a:spcPts val="600"/>
              </a:spcBef>
              <a:buFont typeface="Arial" panose="020B0604020202020204" pitchFamily="34" charset="0"/>
              <a:buChar char="•"/>
              <a:defRPr sz="2400"/>
            </a:lvl2pPr>
            <a:lvl3pPr marL="1143000" indent="-228600" fontAlgn="base" latinLnBrk="0">
              <a:lnSpc>
                <a:spcPct val="100000"/>
              </a:lnSpc>
              <a:spcBef>
                <a:spcPts val="600"/>
              </a:spcBef>
              <a:buFont typeface="Arial" panose="020B0604020202020204" pitchFamily="34" charset="0"/>
              <a:buChar char="•"/>
              <a:defRPr sz="2000"/>
            </a:lvl3pPr>
            <a:lvl4pPr marL="1600200" indent="-228600" fontAlgn="base" latinLnBrk="0">
              <a:lnSpc>
                <a:spcPct val="100000"/>
              </a:lnSpc>
              <a:spcBef>
                <a:spcPts val="600"/>
              </a:spcBef>
              <a:buFont typeface="Arial" panose="020B0604020202020204" pitchFamily="34" charset="0"/>
              <a:buChar char="•"/>
            </a:lvl4pPr>
            <a:lvl5pPr marL="2057400" indent="-228600" fontAlgn="base" latinLnBrk="0">
              <a:lnSpc>
                <a:spcPct val="100000"/>
              </a:lnSpc>
              <a:spcBef>
                <a:spcPts val="6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altLang="ko-KR" sz="1600" dirty="0">
                <a:ea typeface="LG스마트체 Regular" panose="020B0600000101010101" pitchFamily="50" charset="-127"/>
              </a:rPr>
              <a:t>Triple AI Sound</a:t>
            </a:r>
            <a:endParaRPr lang="ko-KR" altLang="en-US" sz="1600" dirty="0">
              <a:ea typeface="LG스마트체 Regular" panose="020B0600000101010101" pitchFamily="50" charset="-127"/>
            </a:endParaRPr>
          </a:p>
        </p:txBody>
      </p:sp>
      <p:sp>
        <p:nvSpPr>
          <p:cNvPr id="11" name="직사각형 10"/>
          <p:cNvSpPr/>
          <p:nvPr/>
        </p:nvSpPr>
        <p:spPr>
          <a:xfrm>
            <a:off x="866775" y="3484529"/>
            <a:ext cx="3505661" cy="517689"/>
          </a:xfrm>
          <a:prstGeom prst="rect">
            <a:avLst/>
          </a:prstGeom>
          <a:noFill/>
          <a:ln w="31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Arial" panose="020B0604020202020204" pitchFamily="34" charset="0"/>
              <a:ea typeface="LG스마트체 Regular" panose="020B0600000101010101" pitchFamily="50" charset="-127"/>
              <a:cs typeface="Arial" panose="020B0604020202020204" pitchFamily="34" charset="0"/>
            </a:endParaRPr>
          </a:p>
        </p:txBody>
      </p:sp>
      <p:sp>
        <p:nvSpPr>
          <p:cNvPr id="77" name="Text Box 41"/>
          <p:cNvSpPr txBox="1">
            <a:spLocks noChangeArrowheads="1"/>
          </p:cNvSpPr>
          <p:nvPr/>
        </p:nvSpPr>
        <p:spPr bwMode="auto">
          <a:xfrm>
            <a:off x="198739" y="3580119"/>
            <a:ext cx="91354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spcBef>
                <a:spcPct val="20000"/>
              </a:spcBef>
              <a:buChar char="•"/>
              <a:defRPr kumimoji="1" sz="3200">
                <a:solidFill>
                  <a:schemeClr val="tx1"/>
                </a:solidFill>
                <a:latin typeface="굴림" pitchFamily="50" charset="-127"/>
                <a:ea typeface="굴림" pitchFamily="50" charset="-127"/>
              </a:defRPr>
            </a:lvl1pPr>
            <a:lvl2pPr marL="742950" indent="-285750" eaLnBrk="0" hangingPunct="0">
              <a:spcBef>
                <a:spcPct val="20000"/>
              </a:spcBef>
              <a:buChar char="–"/>
              <a:defRPr kumimoji="1" sz="2800">
                <a:solidFill>
                  <a:schemeClr val="tx1"/>
                </a:solidFill>
                <a:latin typeface="굴림" pitchFamily="50" charset="-127"/>
                <a:ea typeface="굴림" pitchFamily="50" charset="-127"/>
              </a:defRPr>
            </a:lvl2pPr>
            <a:lvl3pPr marL="1143000" indent="-228600" eaLnBrk="0" hangingPunct="0">
              <a:spcBef>
                <a:spcPct val="20000"/>
              </a:spcBef>
              <a:buChar char="•"/>
              <a:defRPr kumimoji="1" sz="2400">
                <a:solidFill>
                  <a:schemeClr val="tx1"/>
                </a:solidFill>
                <a:latin typeface="굴림" pitchFamily="50" charset="-127"/>
                <a:ea typeface="굴림" pitchFamily="50" charset="-127"/>
              </a:defRPr>
            </a:lvl3pPr>
            <a:lvl4pPr marL="1600200" indent="-228600" eaLnBrk="0" hangingPunct="0">
              <a:spcBef>
                <a:spcPct val="20000"/>
              </a:spcBef>
              <a:buChar char="–"/>
              <a:defRPr kumimoji="1" sz="2000">
                <a:solidFill>
                  <a:schemeClr val="tx1"/>
                </a:solidFill>
                <a:latin typeface="굴림" pitchFamily="50" charset="-127"/>
                <a:ea typeface="굴림" pitchFamily="50" charset="-127"/>
              </a:defRPr>
            </a:lvl4pPr>
            <a:lvl5pPr marL="2057400" indent="-228600" eaLnBrk="0" hangingPunct="0">
              <a:spcBef>
                <a:spcPct val="20000"/>
              </a:spcBef>
              <a:buChar char="»"/>
              <a:defRPr kumimoji="1" sz="2000">
                <a:solidFill>
                  <a:schemeClr val="tx1"/>
                </a:solidFill>
                <a:latin typeface="굴림" pitchFamily="50" charset="-127"/>
                <a:ea typeface="굴림" pitchFamily="50" charset="-127"/>
              </a:defRPr>
            </a:lvl5pPr>
            <a:lvl6pPr marL="2514600" indent="-228600" eaLnBrk="0" fontAlgn="base" hangingPunct="0">
              <a:spcBef>
                <a:spcPct val="20000"/>
              </a:spcBef>
              <a:spcAft>
                <a:spcPct val="0"/>
              </a:spcAft>
              <a:buChar char="»"/>
              <a:defRPr kumimoji="1" sz="2000">
                <a:solidFill>
                  <a:schemeClr val="tx1"/>
                </a:solidFill>
                <a:latin typeface="굴림" pitchFamily="50" charset="-127"/>
                <a:ea typeface="굴림" pitchFamily="50" charset="-127"/>
              </a:defRPr>
            </a:lvl6pPr>
            <a:lvl7pPr marL="2971800" indent="-228600" eaLnBrk="0" fontAlgn="base" hangingPunct="0">
              <a:spcBef>
                <a:spcPct val="20000"/>
              </a:spcBef>
              <a:spcAft>
                <a:spcPct val="0"/>
              </a:spcAft>
              <a:buChar char="»"/>
              <a:defRPr kumimoji="1" sz="2000">
                <a:solidFill>
                  <a:schemeClr val="tx1"/>
                </a:solidFill>
                <a:latin typeface="굴림" pitchFamily="50" charset="-127"/>
                <a:ea typeface="굴림" pitchFamily="50" charset="-127"/>
              </a:defRPr>
            </a:lvl7pPr>
            <a:lvl8pPr marL="3429000" indent="-228600" eaLnBrk="0" fontAlgn="base" hangingPunct="0">
              <a:spcBef>
                <a:spcPct val="20000"/>
              </a:spcBef>
              <a:spcAft>
                <a:spcPct val="0"/>
              </a:spcAft>
              <a:buChar char="»"/>
              <a:defRPr kumimoji="1" sz="2000">
                <a:solidFill>
                  <a:schemeClr val="tx1"/>
                </a:solidFill>
                <a:latin typeface="굴림" pitchFamily="50" charset="-127"/>
                <a:ea typeface="굴림" pitchFamily="50" charset="-127"/>
              </a:defRPr>
            </a:lvl8pPr>
            <a:lvl9pPr marL="3886200" indent="-228600" eaLnBrk="0" fontAlgn="base" hangingPunct="0">
              <a:spcBef>
                <a:spcPct val="20000"/>
              </a:spcBef>
              <a:spcAft>
                <a:spcPct val="0"/>
              </a:spcAft>
              <a:buChar char="»"/>
              <a:defRPr kumimoji="1" sz="2000">
                <a:solidFill>
                  <a:schemeClr val="tx1"/>
                </a:solidFill>
                <a:latin typeface="굴림" pitchFamily="50" charset="-127"/>
                <a:ea typeface="굴림" pitchFamily="50" charset="-127"/>
              </a:defRPr>
            </a:lvl9pPr>
          </a:lstStyle>
          <a:p>
            <a:pPr eaLnBrk="1" hangingPunct="1">
              <a:buFontTx/>
              <a:buNone/>
            </a:pPr>
            <a:r>
              <a:rPr lang="en-US" altLang="ko-KR" sz="1000" dirty="0">
                <a:latin typeface="Arial" panose="020B0604020202020204" pitchFamily="34" charset="0"/>
                <a:ea typeface="LG스마트체 Regular" panose="020B0600000101010101" pitchFamily="50" charset="-127"/>
                <a:cs typeface="Arial" panose="020B0604020202020204" pitchFamily="34" charset="0"/>
              </a:rPr>
              <a:t>Mid-Layer</a:t>
            </a:r>
          </a:p>
          <a:p>
            <a:pPr eaLnBrk="1" hangingPunct="1">
              <a:buFontTx/>
              <a:buNone/>
            </a:pPr>
            <a:r>
              <a:rPr lang="en-US" altLang="ko-KR" sz="1000" dirty="0">
                <a:latin typeface="Arial" panose="020B0604020202020204" pitchFamily="34" charset="0"/>
                <a:ea typeface="LG스마트체 Regular" panose="020B0600000101010101" pitchFamily="50" charset="-127"/>
                <a:cs typeface="Arial" panose="020B0604020202020204" pitchFamily="34" charset="0"/>
              </a:rPr>
              <a:t>(Virtual)</a:t>
            </a:r>
            <a:endParaRPr lang="ko-KR" altLang="en-US" sz="1000" dirty="0">
              <a:latin typeface="Arial" panose="020B0604020202020204" pitchFamily="34" charset="0"/>
              <a:ea typeface="LG스마트체 Regular" panose="020B0600000101010101" pitchFamily="50" charset="-127"/>
              <a:cs typeface="Arial" panose="020B0604020202020204" pitchFamily="34" charset="0"/>
            </a:endParaRPr>
          </a:p>
        </p:txBody>
      </p:sp>
    </p:spTree>
    <p:extLst>
      <p:ext uri="{BB962C8B-B14F-4D97-AF65-F5344CB8AC3E}">
        <p14:creationId xmlns:p14="http://schemas.microsoft.com/office/powerpoint/2010/main" val="213183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그림 8"/>
          <p:cNvPicPr>
            <a:picLocks noChangeAspect="1"/>
          </p:cNvPicPr>
          <p:nvPr/>
        </p:nvPicPr>
        <p:blipFill>
          <a:blip r:embed="rId3"/>
          <a:stretch>
            <a:fillRect/>
          </a:stretch>
        </p:blipFill>
        <p:spPr>
          <a:xfrm>
            <a:off x="0" y="1"/>
            <a:ext cx="12190992" cy="6858000"/>
          </a:xfrm>
          <a:prstGeom prst="rect">
            <a:avLst/>
          </a:prstGeom>
        </p:spPr>
      </p:pic>
      <p:pic>
        <p:nvPicPr>
          <p:cNvPr id="3" name="그림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24" cy="6858001"/>
          </a:xfrm>
          <a:prstGeom prst="rect">
            <a:avLst/>
          </a:prstGeom>
        </p:spPr>
      </p:pic>
      <p:pic>
        <p:nvPicPr>
          <p:cNvPr id="10" name="그림 9"/>
          <p:cNvPicPr>
            <a:picLocks noChangeAspect="1"/>
          </p:cNvPicPr>
          <p:nvPr/>
        </p:nvPicPr>
        <p:blipFill>
          <a:blip r:embed="rId5"/>
          <a:stretch>
            <a:fillRect/>
          </a:stretch>
        </p:blipFill>
        <p:spPr>
          <a:xfrm>
            <a:off x="2328" y="1752"/>
            <a:ext cx="12190992" cy="6857433"/>
          </a:xfrm>
          <a:prstGeom prst="rect">
            <a:avLst/>
          </a:prstGeom>
        </p:spPr>
      </p:pic>
      <p:grpSp>
        <p:nvGrpSpPr>
          <p:cNvPr id="239" name="그룹 238"/>
          <p:cNvGrpSpPr/>
          <p:nvPr/>
        </p:nvGrpSpPr>
        <p:grpSpPr>
          <a:xfrm>
            <a:off x="10736067" y="227338"/>
            <a:ext cx="1255472" cy="261610"/>
            <a:chOff x="10416867" y="299684"/>
            <a:chExt cx="1416670" cy="301654"/>
          </a:xfrm>
        </p:grpSpPr>
        <p:sp>
          <p:nvSpPr>
            <p:cNvPr id="240" name="모서리가 둥근 직사각형 239"/>
            <p:cNvSpPr/>
            <p:nvPr/>
          </p:nvSpPr>
          <p:spPr>
            <a:xfrm>
              <a:off x="10445751" y="304800"/>
              <a:ext cx="1358902" cy="281896"/>
            </a:xfrm>
            <a:prstGeom prst="roundRect">
              <a:avLst>
                <a:gd name="adj" fmla="val 0"/>
              </a:avLst>
            </a:prstGeom>
            <a:noFill/>
            <a:ln>
              <a:solidFill>
                <a:srgbClr val="D34A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맑은 고딕" panose="020F0502020204030204"/>
                <a:ea typeface="맑은 고딕" panose="020B0503020000020004" pitchFamily="34" charset="-127"/>
                <a:cs typeface="+mn-cs"/>
              </a:endParaRPr>
            </a:p>
          </p:txBody>
        </p:sp>
        <p:sp>
          <p:nvSpPr>
            <p:cNvPr id="241" name="TextBox 240"/>
            <p:cNvSpPr txBox="1"/>
            <p:nvPr/>
          </p:nvSpPr>
          <p:spPr>
            <a:xfrm>
              <a:off x="10416867" y="299684"/>
              <a:ext cx="1416670" cy="301654"/>
            </a:xfrm>
            <a:prstGeom prst="rect">
              <a:avLst/>
            </a:prstGeom>
            <a:noFill/>
          </p:spPr>
          <p:txBody>
            <a:bodyPr wrap="none" rtlCol="0" anchor="ctr">
              <a:spAutoFit/>
            </a:bodyPr>
            <a:lstStyle/>
            <a:p>
              <a:pPr marL="0" marR="0" lvl="0" indent="0" algn="ctr" defTabSz="914400" rtl="0" eaLnBrk="1" fontAlgn="base" latinLnBrk="0" hangingPunct="1">
                <a:lnSpc>
                  <a:spcPct val="100000"/>
                </a:lnSpc>
                <a:spcBef>
                  <a:spcPts val="0"/>
                </a:spcBef>
                <a:spcAft>
                  <a:spcPts val="0"/>
                </a:spcAft>
                <a:buClr>
                  <a:prstClr val="black">
                    <a:lumMod val="75000"/>
                    <a:lumOff val="25000"/>
                  </a:prstClr>
                </a:buClr>
                <a:buSzTx/>
                <a:buFontTx/>
                <a:buNone/>
                <a:tabLst/>
                <a:defRPr/>
              </a:pPr>
              <a:r>
                <a:rPr kumimoji="1" lang="en-US" altLang="ko-KR" sz="1100" b="0" i="0" u="none" strike="noStrike" kern="1200" cap="none" spc="0" normalizeH="0" baseline="0" noProof="0" dirty="0">
                  <a:ln>
                    <a:solidFill>
                      <a:srgbClr val="4472C4">
                        <a:alpha val="0"/>
                      </a:srgbClr>
                    </a:solidFill>
                  </a:ln>
                  <a:solidFill>
                    <a:srgbClr val="C91452"/>
                  </a:solidFill>
                  <a:effectLst/>
                  <a:uLnTx/>
                  <a:uFillTx/>
                  <a:latin typeface="LG스마트체 SemiBold" panose="020B0600000101010101" pitchFamily="50" charset="-127"/>
                  <a:ea typeface="LG스마트체 SemiBold" panose="020B0600000101010101" pitchFamily="50" charset="-127"/>
                  <a:cs typeface="Lato Semibold" panose="020F0502020204030203" pitchFamily="34" charset="0"/>
                </a:rPr>
                <a:t>LGE Confidential</a:t>
              </a:r>
              <a:endParaRPr kumimoji="1" lang="ko-KR" altLang="en-US" sz="1100" b="0" i="0" u="none" strike="noStrike" kern="1200" cap="none" spc="0" normalizeH="0" baseline="0" noProof="0" dirty="0">
                <a:ln>
                  <a:solidFill>
                    <a:srgbClr val="4472C4">
                      <a:alpha val="0"/>
                    </a:srgbClr>
                  </a:solidFill>
                </a:ln>
                <a:solidFill>
                  <a:srgbClr val="C91452"/>
                </a:solidFill>
                <a:effectLst/>
                <a:uLnTx/>
                <a:uFillTx/>
                <a:latin typeface="LG스마트체 SemiBold" panose="020B0600000101010101" pitchFamily="50" charset="-127"/>
                <a:ea typeface="LG스마트체 SemiBold" panose="020B0600000101010101" pitchFamily="50" charset="-127"/>
                <a:cs typeface="Lato Semibold" panose="020F0502020204030203" pitchFamily="34" charset="0"/>
              </a:endParaRPr>
            </a:p>
          </p:txBody>
        </p:sp>
      </p:grpSp>
      <p:pic>
        <p:nvPicPr>
          <p:cNvPr id="4" name="그림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그림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12190992" cy="6857433"/>
          </a:xfrm>
          <a:prstGeom prst="rect">
            <a:avLst/>
          </a:prstGeom>
        </p:spPr>
      </p:pic>
      <p:sp>
        <p:nvSpPr>
          <p:cNvPr id="276" name="타원 275"/>
          <p:cNvSpPr/>
          <p:nvPr/>
        </p:nvSpPr>
        <p:spPr>
          <a:xfrm>
            <a:off x="1612901" y="1526962"/>
            <a:ext cx="8966198" cy="1363896"/>
          </a:xfrm>
          <a:prstGeom prst="ellipse">
            <a:avLst/>
          </a:prstGeom>
          <a:noFill/>
          <a:ln w="44450">
            <a:solidFill>
              <a:schemeClr val="bg1">
                <a:alpha val="38000"/>
              </a:schemeClr>
            </a:solidFill>
          </a:ln>
          <a:effectLst>
            <a:glow rad="165100">
              <a:schemeClr val="bg1">
                <a:alpha val="32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맑은 고딕" panose="020F0502020204030204"/>
              <a:ea typeface="맑은 고딕" panose="020B0503020000020004" pitchFamily="34" charset="-127"/>
              <a:cs typeface="+mn-cs"/>
            </a:endParaRPr>
          </a:p>
        </p:txBody>
      </p:sp>
      <p:sp>
        <p:nvSpPr>
          <p:cNvPr id="61" name="타원 60"/>
          <p:cNvSpPr/>
          <p:nvPr/>
        </p:nvSpPr>
        <p:spPr>
          <a:xfrm>
            <a:off x="1612901" y="3927262"/>
            <a:ext cx="8966198" cy="1363896"/>
          </a:xfrm>
          <a:prstGeom prst="ellipse">
            <a:avLst/>
          </a:prstGeom>
          <a:noFill/>
          <a:ln w="44450">
            <a:solidFill>
              <a:schemeClr val="bg1">
                <a:alpha val="38000"/>
              </a:schemeClr>
            </a:solidFill>
          </a:ln>
          <a:effectLst>
            <a:glow rad="165100">
              <a:schemeClr val="bg1">
                <a:alpha val="32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맑은 고딕" panose="020F0502020204030204"/>
              <a:ea typeface="맑은 고딕" panose="020B0503020000020004" pitchFamily="34" charset="-127"/>
              <a:cs typeface="+mn-cs"/>
            </a:endParaRPr>
          </a:p>
        </p:txBody>
      </p:sp>
      <p:sp>
        <p:nvSpPr>
          <p:cNvPr id="356" name="TextBox 355">
            <a:extLst>
              <a:ext uri="{FF2B5EF4-FFF2-40B4-BE49-F238E27FC236}">
                <a16:creationId xmlns:a16="http://schemas.microsoft.com/office/drawing/2014/main" id="{CBCB72D8-57C2-23D5-C3AF-40D408B00A67}"/>
              </a:ext>
            </a:extLst>
          </p:cNvPr>
          <p:cNvSpPr txBox="1"/>
          <p:nvPr/>
        </p:nvSpPr>
        <p:spPr>
          <a:xfrm>
            <a:off x="493034" y="255244"/>
            <a:ext cx="9751387" cy="537263"/>
          </a:xfrm>
          <a:prstGeom prst="rect">
            <a:avLst/>
          </a:prstGeom>
          <a:noFill/>
        </p:spPr>
        <p:txBody>
          <a:bodyPr wrap="none" rtlCol="0" anchor="t">
            <a:spAutoFit/>
          </a:bodyPr>
          <a:lstStyle/>
          <a:p>
            <a:pPr marL="0" marR="0" lvl="0" indent="0" algn="l" defTabSz="914400" rtl="0" eaLnBrk="1" fontAlgn="auto" latinLnBrk="1" hangingPunct="1">
              <a:lnSpc>
                <a:spcPct val="120000"/>
              </a:lnSpc>
              <a:spcBef>
                <a:spcPts val="0"/>
              </a:spcBef>
              <a:spcAft>
                <a:spcPts val="0"/>
              </a:spcAft>
              <a:buClrTx/>
              <a:buSzTx/>
              <a:buFontTx/>
              <a:buNone/>
              <a:tabLst/>
              <a:defRPr/>
            </a:pPr>
            <a:r>
              <a:rPr kumimoji="0" lang="en-US" altLang="ko-KR" sz="2600" b="0" i="0" u="none" strike="noStrike" kern="1200" cap="none" spc="0" normalizeH="0" baseline="0" noProof="0" dirty="0">
                <a:ln>
                  <a:solidFill>
                    <a:srgbClr val="4472C4">
                      <a:alpha val="0"/>
                    </a:srgbClr>
                  </a:solidFill>
                </a:ln>
                <a:solidFill>
                  <a:prstClr val="black"/>
                </a:solidFill>
                <a:effectLst/>
                <a:uLnTx/>
                <a:uFillTx/>
                <a:latin typeface="LG스마트체 Bold" panose="020B0600000101010101" pitchFamily="50" charset="-127"/>
                <a:ea typeface="LG스마트체 Bold" panose="020B0600000101010101" pitchFamily="50" charset="-127"/>
                <a:cs typeface="+mn-cs"/>
              </a:rPr>
              <a:t>Triple Level Spatial Sound Technology for Larger Sound Stage</a:t>
            </a:r>
          </a:p>
        </p:txBody>
      </p:sp>
      <p:sp>
        <p:nvSpPr>
          <p:cNvPr id="302" name="타원 301"/>
          <p:cNvSpPr/>
          <p:nvPr/>
        </p:nvSpPr>
        <p:spPr>
          <a:xfrm>
            <a:off x="1612901" y="2727112"/>
            <a:ext cx="8966198" cy="1363896"/>
          </a:xfrm>
          <a:prstGeom prst="ellipse">
            <a:avLst/>
          </a:prstGeom>
          <a:noFill/>
          <a:ln w="44450">
            <a:solidFill>
              <a:srgbClr val="FFFEDE"/>
            </a:solidFill>
          </a:ln>
          <a:effectLst>
            <a:glow rad="165100">
              <a:srgbClr val="FFC000">
                <a:alpha val="3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맑은 고딕" panose="020F0502020204030204"/>
              <a:ea typeface="맑은 고딕" panose="020B0503020000020004" pitchFamily="34" charset="-127"/>
              <a:cs typeface="+mn-cs"/>
            </a:endParaRPr>
          </a:p>
        </p:txBody>
      </p:sp>
      <p:grpSp>
        <p:nvGrpSpPr>
          <p:cNvPr id="8" name="그룹 7"/>
          <p:cNvGrpSpPr/>
          <p:nvPr/>
        </p:nvGrpSpPr>
        <p:grpSpPr>
          <a:xfrm>
            <a:off x="1803583" y="2650045"/>
            <a:ext cx="8846208" cy="838858"/>
            <a:chOff x="1803583" y="3825702"/>
            <a:chExt cx="8846208" cy="838858"/>
          </a:xfrm>
        </p:grpSpPr>
        <p:grpSp>
          <p:nvGrpSpPr>
            <p:cNvPr id="68" name="그룹 67"/>
            <p:cNvGrpSpPr/>
            <p:nvPr/>
          </p:nvGrpSpPr>
          <p:grpSpPr>
            <a:xfrm>
              <a:off x="1803583" y="4067002"/>
              <a:ext cx="483258" cy="483258"/>
              <a:chOff x="1238859" y="3753764"/>
              <a:chExt cx="483258" cy="483258"/>
            </a:xfrm>
          </p:grpSpPr>
          <p:sp>
            <p:nvSpPr>
              <p:cNvPr id="62" name="타원 61"/>
              <p:cNvSpPr/>
              <p:nvPr/>
            </p:nvSpPr>
            <p:spPr>
              <a:xfrm>
                <a:off x="1422117" y="3937022"/>
                <a:ext cx="116742" cy="116742"/>
              </a:xfrm>
              <a:prstGeom prst="ellipse">
                <a:avLst/>
              </a:prstGeom>
              <a:solidFill>
                <a:srgbClr val="FFFE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맑은 고딕" panose="020F0502020204030204"/>
                  <a:ea typeface="맑은 고딕" panose="020B0503020000020004" pitchFamily="34" charset="-127"/>
                  <a:cs typeface="+mn-cs"/>
                </a:endParaRPr>
              </a:p>
            </p:txBody>
          </p:sp>
          <p:sp>
            <p:nvSpPr>
              <p:cNvPr id="63" name="타원 62"/>
              <p:cNvSpPr/>
              <p:nvPr/>
            </p:nvSpPr>
            <p:spPr>
              <a:xfrm>
                <a:off x="1368746" y="3883651"/>
                <a:ext cx="223485" cy="223485"/>
              </a:xfrm>
              <a:prstGeom prst="ellipse">
                <a:avLst/>
              </a:prstGeom>
              <a:noFill/>
              <a:ln w="12700">
                <a:solidFill>
                  <a:srgbClr val="FFFE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맑은 고딕" panose="020F0502020204030204"/>
                  <a:ea typeface="맑은 고딕" panose="020B0503020000020004" pitchFamily="34" charset="-127"/>
                  <a:cs typeface="+mn-cs"/>
                </a:endParaRPr>
              </a:p>
            </p:txBody>
          </p:sp>
          <p:sp>
            <p:nvSpPr>
              <p:cNvPr id="65" name="타원 64"/>
              <p:cNvSpPr/>
              <p:nvPr/>
            </p:nvSpPr>
            <p:spPr>
              <a:xfrm>
                <a:off x="1303802" y="3818707"/>
                <a:ext cx="353373" cy="353373"/>
              </a:xfrm>
              <a:prstGeom prst="ellipse">
                <a:avLst/>
              </a:prstGeom>
              <a:noFill/>
              <a:ln w="12700">
                <a:solidFill>
                  <a:srgbClr val="FFFEDE">
                    <a:alpha val="61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맑은 고딕" panose="020F0502020204030204"/>
                  <a:ea typeface="맑은 고딕" panose="020B0503020000020004" pitchFamily="34" charset="-127"/>
                  <a:cs typeface="+mn-cs"/>
                </a:endParaRPr>
              </a:p>
            </p:txBody>
          </p:sp>
          <p:sp>
            <p:nvSpPr>
              <p:cNvPr id="67" name="타원 66"/>
              <p:cNvSpPr/>
              <p:nvPr/>
            </p:nvSpPr>
            <p:spPr>
              <a:xfrm>
                <a:off x="1238859" y="3753764"/>
                <a:ext cx="483258" cy="483258"/>
              </a:xfrm>
              <a:prstGeom prst="ellipse">
                <a:avLst/>
              </a:prstGeom>
              <a:noFill/>
              <a:ln w="9525">
                <a:solidFill>
                  <a:srgbClr val="FFFEDE">
                    <a:alpha val="29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맑은 고딕" panose="020F0502020204030204"/>
                  <a:ea typeface="맑은 고딕" panose="020B0503020000020004" pitchFamily="34" charset="-127"/>
                  <a:cs typeface="+mn-cs"/>
                </a:endParaRPr>
              </a:p>
            </p:txBody>
          </p:sp>
        </p:grpSp>
        <p:grpSp>
          <p:nvGrpSpPr>
            <p:cNvPr id="256" name="그룹 255"/>
            <p:cNvGrpSpPr/>
            <p:nvPr/>
          </p:nvGrpSpPr>
          <p:grpSpPr>
            <a:xfrm>
              <a:off x="2540183" y="3901902"/>
              <a:ext cx="483258" cy="483258"/>
              <a:chOff x="1238859" y="3753764"/>
              <a:chExt cx="483258" cy="483258"/>
            </a:xfrm>
          </p:grpSpPr>
          <p:sp>
            <p:nvSpPr>
              <p:cNvPr id="257" name="타원 256"/>
              <p:cNvSpPr/>
              <p:nvPr/>
            </p:nvSpPr>
            <p:spPr>
              <a:xfrm>
                <a:off x="1422117" y="3937022"/>
                <a:ext cx="116742" cy="116742"/>
              </a:xfrm>
              <a:prstGeom prst="ellipse">
                <a:avLst/>
              </a:prstGeom>
              <a:solidFill>
                <a:srgbClr val="FFFE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맑은 고딕" panose="020F0502020204030204"/>
                  <a:ea typeface="맑은 고딕" panose="020B0503020000020004" pitchFamily="34" charset="-127"/>
                  <a:cs typeface="+mn-cs"/>
                </a:endParaRPr>
              </a:p>
            </p:txBody>
          </p:sp>
          <p:sp>
            <p:nvSpPr>
              <p:cNvPr id="258" name="타원 257"/>
              <p:cNvSpPr/>
              <p:nvPr/>
            </p:nvSpPr>
            <p:spPr>
              <a:xfrm>
                <a:off x="1368746" y="3883651"/>
                <a:ext cx="223485" cy="223485"/>
              </a:xfrm>
              <a:prstGeom prst="ellipse">
                <a:avLst/>
              </a:prstGeom>
              <a:noFill/>
              <a:ln w="12700">
                <a:solidFill>
                  <a:srgbClr val="FFFE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맑은 고딕" panose="020F0502020204030204"/>
                  <a:ea typeface="맑은 고딕" panose="020B0503020000020004" pitchFamily="34" charset="-127"/>
                  <a:cs typeface="+mn-cs"/>
                </a:endParaRPr>
              </a:p>
            </p:txBody>
          </p:sp>
          <p:sp>
            <p:nvSpPr>
              <p:cNvPr id="259" name="타원 258"/>
              <p:cNvSpPr/>
              <p:nvPr/>
            </p:nvSpPr>
            <p:spPr>
              <a:xfrm>
                <a:off x="1303802" y="3818707"/>
                <a:ext cx="353373" cy="353373"/>
              </a:xfrm>
              <a:prstGeom prst="ellipse">
                <a:avLst/>
              </a:prstGeom>
              <a:noFill/>
              <a:ln w="12700">
                <a:solidFill>
                  <a:srgbClr val="FFFEDE">
                    <a:alpha val="61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맑은 고딕" panose="020F0502020204030204"/>
                  <a:ea typeface="맑은 고딕" panose="020B0503020000020004" pitchFamily="34" charset="-127"/>
                  <a:cs typeface="+mn-cs"/>
                </a:endParaRPr>
              </a:p>
            </p:txBody>
          </p:sp>
          <p:sp>
            <p:nvSpPr>
              <p:cNvPr id="260" name="타원 259"/>
              <p:cNvSpPr/>
              <p:nvPr/>
            </p:nvSpPr>
            <p:spPr>
              <a:xfrm>
                <a:off x="1238859" y="3753764"/>
                <a:ext cx="483258" cy="483258"/>
              </a:xfrm>
              <a:prstGeom prst="ellipse">
                <a:avLst/>
              </a:prstGeom>
              <a:noFill/>
              <a:ln w="9525">
                <a:solidFill>
                  <a:srgbClr val="FFFEDE">
                    <a:alpha val="29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맑은 고딕" panose="020F0502020204030204"/>
                  <a:ea typeface="맑은 고딕" panose="020B0503020000020004" pitchFamily="34" charset="-127"/>
                  <a:cs typeface="+mn-cs"/>
                </a:endParaRPr>
              </a:p>
            </p:txBody>
          </p:sp>
        </p:grpSp>
        <p:grpSp>
          <p:nvGrpSpPr>
            <p:cNvPr id="261" name="그룹 260"/>
            <p:cNvGrpSpPr/>
            <p:nvPr/>
          </p:nvGrpSpPr>
          <p:grpSpPr>
            <a:xfrm>
              <a:off x="3257733" y="3825702"/>
              <a:ext cx="483258" cy="483258"/>
              <a:chOff x="1238859" y="3753764"/>
              <a:chExt cx="483258" cy="483258"/>
            </a:xfrm>
          </p:grpSpPr>
          <p:sp>
            <p:nvSpPr>
              <p:cNvPr id="262" name="타원 261"/>
              <p:cNvSpPr/>
              <p:nvPr/>
            </p:nvSpPr>
            <p:spPr>
              <a:xfrm>
                <a:off x="1422117" y="3937022"/>
                <a:ext cx="116742" cy="116742"/>
              </a:xfrm>
              <a:prstGeom prst="ellipse">
                <a:avLst/>
              </a:prstGeom>
              <a:solidFill>
                <a:srgbClr val="FFFE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맑은 고딕" panose="020F0502020204030204"/>
                  <a:ea typeface="맑은 고딕" panose="020B0503020000020004" pitchFamily="34" charset="-127"/>
                  <a:cs typeface="+mn-cs"/>
                </a:endParaRPr>
              </a:p>
            </p:txBody>
          </p:sp>
          <p:sp>
            <p:nvSpPr>
              <p:cNvPr id="263" name="타원 262"/>
              <p:cNvSpPr/>
              <p:nvPr/>
            </p:nvSpPr>
            <p:spPr>
              <a:xfrm>
                <a:off x="1368746" y="3883651"/>
                <a:ext cx="223485" cy="223485"/>
              </a:xfrm>
              <a:prstGeom prst="ellipse">
                <a:avLst/>
              </a:prstGeom>
              <a:noFill/>
              <a:ln w="12700">
                <a:solidFill>
                  <a:srgbClr val="FFFE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맑은 고딕" panose="020F0502020204030204"/>
                  <a:ea typeface="맑은 고딕" panose="020B0503020000020004" pitchFamily="34" charset="-127"/>
                  <a:cs typeface="+mn-cs"/>
                </a:endParaRPr>
              </a:p>
            </p:txBody>
          </p:sp>
          <p:sp>
            <p:nvSpPr>
              <p:cNvPr id="264" name="타원 263"/>
              <p:cNvSpPr/>
              <p:nvPr/>
            </p:nvSpPr>
            <p:spPr>
              <a:xfrm>
                <a:off x="1303802" y="3818707"/>
                <a:ext cx="353373" cy="353373"/>
              </a:xfrm>
              <a:prstGeom prst="ellipse">
                <a:avLst/>
              </a:prstGeom>
              <a:noFill/>
              <a:ln w="12700">
                <a:solidFill>
                  <a:srgbClr val="FFFEDE">
                    <a:alpha val="61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맑은 고딕" panose="020F0502020204030204"/>
                  <a:ea typeface="맑은 고딕" panose="020B0503020000020004" pitchFamily="34" charset="-127"/>
                  <a:cs typeface="+mn-cs"/>
                </a:endParaRPr>
              </a:p>
            </p:txBody>
          </p:sp>
          <p:sp>
            <p:nvSpPr>
              <p:cNvPr id="265" name="타원 264"/>
              <p:cNvSpPr/>
              <p:nvPr/>
            </p:nvSpPr>
            <p:spPr>
              <a:xfrm>
                <a:off x="1238859" y="3753764"/>
                <a:ext cx="483258" cy="483258"/>
              </a:xfrm>
              <a:prstGeom prst="ellipse">
                <a:avLst/>
              </a:prstGeom>
              <a:noFill/>
              <a:ln w="9525">
                <a:solidFill>
                  <a:srgbClr val="FFFEDE">
                    <a:alpha val="29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맑은 고딕" panose="020F0502020204030204"/>
                  <a:ea typeface="맑은 고딕" panose="020B0503020000020004" pitchFamily="34" charset="-127"/>
                  <a:cs typeface="+mn-cs"/>
                </a:endParaRPr>
              </a:p>
            </p:txBody>
          </p:sp>
        </p:grpSp>
        <p:grpSp>
          <p:nvGrpSpPr>
            <p:cNvPr id="266" name="그룹 265"/>
            <p:cNvGrpSpPr/>
            <p:nvPr/>
          </p:nvGrpSpPr>
          <p:grpSpPr>
            <a:xfrm>
              <a:off x="9379133" y="3940002"/>
              <a:ext cx="483258" cy="483258"/>
              <a:chOff x="1238859" y="3753764"/>
              <a:chExt cx="483258" cy="483258"/>
            </a:xfrm>
          </p:grpSpPr>
          <p:sp>
            <p:nvSpPr>
              <p:cNvPr id="267" name="타원 266"/>
              <p:cNvSpPr/>
              <p:nvPr/>
            </p:nvSpPr>
            <p:spPr>
              <a:xfrm>
                <a:off x="1422117" y="3937022"/>
                <a:ext cx="116742" cy="116742"/>
              </a:xfrm>
              <a:prstGeom prst="ellipse">
                <a:avLst/>
              </a:prstGeom>
              <a:solidFill>
                <a:srgbClr val="FFFE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맑은 고딕" panose="020F0502020204030204"/>
                  <a:ea typeface="맑은 고딕" panose="020B0503020000020004" pitchFamily="34" charset="-127"/>
                  <a:cs typeface="+mn-cs"/>
                </a:endParaRPr>
              </a:p>
            </p:txBody>
          </p:sp>
          <p:sp>
            <p:nvSpPr>
              <p:cNvPr id="268" name="타원 267"/>
              <p:cNvSpPr/>
              <p:nvPr/>
            </p:nvSpPr>
            <p:spPr>
              <a:xfrm>
                <a:off x="1368746" y="3883651"/>
                <a:ext cx="223485" cy="223485"/>
              </a:xfrm>
              <a:prstGeom prst="ellipse">
                <a:avLst/>
              </a:prstGeom>
              <a:noFill/>
              <a:ln w="12700">
                <a:solidFill>
                  <a:srgbClr val="FFFE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맑은 고딕" panose="020F0502020204030204"/>
                  <a:ea typeface="맑은 고딕" panose="020B0503020000020004" pitchFamily="34" charset="-127"/>
                  <a:cs typeface="+mn-cs"/>
                </a:endParaRPr>
              </a:p>
            </p:txBody>
          </p:sp>
          <p:sp>
            <p:nvSpPr>
              <p:cNvPr id="269" name="타원 268"/>
              <p:cNvSpPr/>
              <p:nvPr/>
            </p:nvSpPr>
            <p:spPr>
              <a:xfrm>
                <a:off x="1303802" y="3818707"/>
                <a:ext cx="353373" cy="353373"/>
              </a:xfrm>
              <a:prstGeom prst="ellipse">
                <a:avLst/>
              </a:prstGeom>
              <a:noFill/>
              <a:ln w="12700">
                <a:solidFill>
                  <a:srgbClr val="FFFEDE">
                    <a:alpha val="61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맑은 고딕" panose="020F0502020204030204"/>
                  <a:ea typeface="맑은 고딕" panose="020B0503020000020004" pitchFamily="34" charset="-127"/>
                  <a:cs typeface="+mn-cs"/>
                </a:endParaRPr>
              </a:p>
            </p:txBody>
          </p:sp>
          <p:sp>
            <p:nvSpPr>
              <p:cNvPr id="270" name="타원 269"/>
              <p:cNvSpPr/>
              <p:nvPr/>
            </p:nvSpPr>
            <p:spPr>
              <a:xfrm>
                <a:off x="1238859" y="3753764"/>
                <a:ext cx="483258" cy="483258"/>
              </a:xfrm>
              <a:prstGeom prst="ellipse">
                <a:avLst/>
              </a:prstGeom>
              <a:noFill/>
              <a:ln w="9525">
                <a:solidFill>
                  <a:srgbClr val="FFFEDE">
                    <a:alpha val="29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맑은 고딕" panose="020F0502020204030204"/>
                  <a:ea typeface="맑은 고딕" panose="020B0503020000020004" pitchFamily="34" charset="-127"/>
                  <a:cs typeface="+mn-cs"/>
                </a:endParaRPr>
              </a:p>
            </p:txBody>
          </p:sp>
        </p:grpSp>
        <p:grpSp>
          <p:nvGrpSpPr>
            <p:cNvPr id="271" name="그룹 270"/>
            <p:cNvGrpSpPr/>
            <p:nvPr/>
          </p:nvGrpSpPr>
          <p:grpSpPr>
            <a:xfrm>
              <a:off x="10166533" y="4181302"/>
              <a:ext cx="483258" cy="483258"/>
              <a:chOff x="1238859" y="3753764"/>
              <a:chExt cx="483258" cy="483258"/>
            </a:xfrm>
          </p:grpSpPr>
          <p:sp>
            <p:nvSpPr>
              <p:cNvPr id="272" name="타원 271"/>
              <p:cNvSpPr/>
              <p:nvPr/>
            </p:nvSpPr>
            <p:spPr>
              <a:xfrm>
                <a:off x="1422117" y="3937022"/>
                <a:ext cx="116742" cy="116742"/>
              </a:xfrm>
              <a:prstGeom prst="ellipse">
                <a:avLst/>
              </a:prstGeom>
              <a:solidFill>
                <a:srgbClr val="FFFE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맑은 고딕" panose="020F0502020204030204"/>
                  <a:ea typeface="맑은 고딕" panose="020B0503020000020004" pitchFamily="34" charset="-127"/>
                  <a:cs typeface="+mn-cs"/>
                </a:endParaRPr>
              </a:p>
            </p:txBody>
          </p:sp>
          <p:sp>
            <p:nvSpPr>
              <p:cNvPr id="273" name="타원 272"/>
              <p:cNvSpPr/>
              <p:nvPr/>
            </p:nvSpPr>
            <p:spPr>
              <a:xfrm>
                <a:off x="1368746" y="3883651"/>
                <a:ext cx="223485" cy="223485"/>
              </a:xfrm>
              <a:prstGeom prst="ellipse">
                <a:avLst/>
              </a:prstGeom>
              <a:noFill/>
              <a:ln w="12700">
                <a:solidFill>
                  <a:srgbClr val="FFFE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맑은 고딕" panose="020F0502020204030204"/>
                  <a:ea typeface="맑은 고딕" panose="020B0503020000020004" pitchFamily="34" charset="-127"/>
                  <a:cs typeface="+mn-cs"/>
                </a:endParaRPr>
              </a:p>
            </p:txBody>
          </p:sp>
          <p:sp>
            <p:nvSpPr>
              <p:cNvPr id="274" name="타원 273"/>
              <p:cNvSpPr/>
              <p:nvPr/>
            </p:nvSpPr>
            <p:spPr>
              <a:xfrm>
                <a:off x="1303802" y="3818707"/>
                <a:ext cx="353373" cy="353373"/>
              </a:xfrm>
              <a:prstGeom prst="ellipse">
                <a:avLst/>
              </a:prstGeom>
              <a:noFill/>
              <a:ln w="12700">
                <a:solidFill>
                  <a:srgbClr val="FFFEDE">
                    <a:alpha val="61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맑은 고딕" panose="020F0502020204030204"/>
                  <a:ea typeface="맑은 고딕" panose="020B0503020000020004" pitchFamily="34" charset="-127"/>
                  <a:cs typeface="+mn-cs"/>
                </a:endParaRPr>
              </a:p>
            </p:txBody>
          </p:sp>
          <p:sp>
            <p:nvSpPr>
              <p:cNvPr id="275" name="타원 274"/>
              <p:cNvSpPr/>
              <p:nvPr/>
            </p:nvSpPr>
            <p:spPr>
              <a:xfrm>
                <a:off x="1238859" y="3753764"/>
                <a:ext cx="483258" cy="483258"/>
              </a:xfrm>
              <a:prstGeom prst="ellipse">
                <a:avLst/>
              </a:prstGeom>
              <a:noFill/>
              <a:ln w="9525">
                <a:solidFill>
                  <a:srgbClr val="FFFEDE">
                    <a:alpha val="29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맑은 고딕" panose="020F0502020204030204"/>
                  <a:ea typeface="맑은 고딕" panose="020B0503020000020004" pitchFamily="34" charset="-127"/>
                  <a:cs typeface="+mn-cs"/>
                </a:endParaRPr>
              </a:p>
            </p:txBody>
          </p:sp>
        </p:grpSp>
      </p:grpSp>
      <p:grpSp>
        <p:nvGrpSpPr>
          <p:cNvPr id="92" name="그룹 91"/>
          <p:cNvGrpSpPr/>
          <p:nvPr/>
        </p:nvGrpSpPr>
        <p:grpSpPr>
          <a:xfrm>
            <a:off x="2085788" y="1517130"/>
            <a:ext cx="8461694" cy="649377"/>
            <a:chOff x="1868526" y="3890645"/>
            <a:chExt cx="10238650" cy="785747"/>
          </a:xfrm>
        </p:grpSpPr>
        <p:grpSp>
          <p:nvGrpSpPr>
            <p:cNvPr id="93" name="그룹 92"/>
            <p:cNvGrpSpPr/>
            <p:nvPr/>
          </p:nvGrpSpPr>
          <p:grpSpPr>
            <a:xfrm>
              <a:off x="1868526" y="4131945"/>
              <a:ext cx="353373" cy="353373"/>
              <a:chOff x="1303802" y="3818707"/>
              <a:chExt cx="353373" cy="353373"/>
            </a:xfrm>
          </p:grpSpPr>
          <p:sp>
            <p:nvSpPr>
              <p:cNvPr id="114" name="타원 113"/>
              <p:cNvSpPr/>
              <p:nvPr/>
            </p:nvSpPr>
            <p:spPr>
              <a:xfrm>
                <a:off x="1422117" y="3937022"/>
                <a:ext cx="116742" cy="116742"/>
              </a:xfrm>
              <a:prstGeom prst="ellipse">
                <a:avLst/>
              </a:prstGeom>
              <a:solidFill>
                <a:schemeClr val="bg1"/>
              </a:solidFill>
              <a:ln>
                <a:solidFill>
                  <a:schemeClr val="bg1">
                    <a:alpha val="4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맑은 고딕" panose="020F0502020204030204"/>
                  <a:ea typeface="맑은 고딕" panose="020B0503020000020004" pitchFamily="34" charset="-127"/>
                  <a:cs typeface="+mn-cs"/>
                </a:endParaRPr>
              </a:p>
            </p:txBody>
          </p:sp>
          <p:sp>
            <p:nvSpPr>
              <p:cNvPr id="115" name="타원 114"/>
              <p:cNvSpPr/>
              <p:nvPr/>
            </p:nvSpPr>
            <p:spPr>
              <a:xfrm>
                <a:off x="1368746" y="3883651"/>
                <a:ext cx="223485" cy="223485"/>
              </a:xfrm>
              <a:prstGeom prst="ellipse">
                <a:avLst/>
              </a:prstGeom>
              <a:noFill/>
              <a:ln w="12700">
                <a:solidFill>
                  <a:schemeClr val="bg1">
                    <a:alpha val="4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맑은 고딕" panose="020F0502020204030204"/>
                  <a:ea typeface="맑은 고딕" panose="020B0503020000020004" pitchFamily="34" charset="-127"/>
                  <a:cs typeface="+mn-cs"/>
                </a:endParaRPr>
              </a:p>
            </p:txBody>
          </p:sp>
          <p:sp>
            <p:nvSpPr>
              <p:cNvPr id="116" name="타원 115"/>
              <p:cNvSpPr/>
              <p:nvPr/>
            </p:nvSpPr>
            <p:spPr>
              <a:xfrm>
                <a:off x="1303802" y="3818707"/>
                <a:ext cx="353373" cy="353373"/>
              </a:xfrm>
              <a:prstGeom prst="ellipse">
                <a:avLst/>
              </a:prstGeom>
              <a:noFill/>
              <a:ln w="12700">
                <a:solidFill>
                  <a:schemeClr val="bg1">
                    <a:alpha val="4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맑은 고딕" panose="020F0502020204030204"/>
                  <a:ea typeface="맑은 고딕" panose="020B0503020000020004" pitchFamily="34" charset="-127"/>
                  <a:cs typeface="+mn-cs"/>
                </a:endParaRPr>
              </a:p>
            </p:txBody>
          </p:sp>
        </p:grpSp>
        <p:grpSp>
          <p:nvGrpSpPr>
            <p:cNvPr id="94" name="그룹 93"/>
            <p:cNvGrpSpPr/>
            <p:nvPr/>
          </p:nvGrpSpPr>
          <p:grpSpPr>
            <a:xfrm>
              <a:off x="2605126" y="3966845"/>
              <a:ext cx="353373" cy="353373"/>
              <a:chOff x="1303802" y="3818707"/>
              <a:chExt cx="353373" cy="353373"/>
            </a:xfrm>
          </p:grpSpPr>
          <p:sp>
            <p:nvSpPr>
              <p:cNvPr id="110" name="타원 109"/>
              <p:cNvSpPr/>
              <p:nvPr/>
            </p:nvSpPr>
            <p:spPr>
              <a:xfrm>
                <a:off x="1422117" y="3937022"/>
                <a:ext cx="116742" cy="116742"/>
              </a:xfrm>
              <a:prstGeom prst="ellipse">
                <a:avLst/>
              </a:prstGeom>
              <a:solidFill>
                <a:schemeClr val="bg1"/>
              </a:solidFill>
              <a:ln>
                <a:solidFill>
                  <a:schemeClr val="bg1">
                    <a:alpha val="4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맑은 고딕" panose="020F0502020204030204"/>
                  <a:ea typeface="맑은 고딕" panose="020B0503020000020004" pitchFamily="34" charset="-127"/>
                  <a:cs typeface="+mn-cs"/>
                </a:endParaRPr>
              </a:p>
            </p:txBody>
          </p:sp>
          <p:sp>
            <p:nvSpPr>
              <p:cNvPr id="111" name="타원 110"/>
              <p:cNvSpPr/>
              <p:nvPr/>
            </p:nvSpPr>
            <p:spPr>
              <a:xfrm>
                <a:off x="1368746" y="3883651"/>
                <a:ext cx="223485" cy="223485"/>
              </a:xfrm>
              <a:prstGeom prst="ellipse">
                <a:avLst/>
              </a:prstGeom>
              <a:noFill/>
              <a:ln w="12700">
                <a:solidFill>
                  <a:schemeClr val="bg1">
                    <a:alpha val="4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맑은 고딕" panose="020F0502020204030204"/>
                  <a:ea typeface="맑은 고딕" panose="020B0503020000020004" pitchFamily="34" charset="-127"/>
                  <a:cs typeface="+mn-cs"/>
                </a:endParaRPr>
              </a:p>
            </p:txBody>
          </p:sp>
          <p:sp>
            <p:nvSpPr>
              <p:cNvPr id="112" name="타원 111"/>
              <p:cNvSpPr/>
              <p:nvPr/>
            </p:nvSpPr>
            <p:spPr>
              <a:xfrm>
                <a:off x="1303802" y="3818707"/>
                <a:ext cx="353373" cy="353373"/>
              </a:xfrm>
              <a:prstGeom prst="ellipse">
                <a:avLst/>
              </a:prstGeom>
              <a:noFill/>
              <a:ln w="12700">
                <a:solidFill>
                  <a:schemeClr val="bg1">
                    <a:alpha val="4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맑은 고딕" panose="020F0502020204030204"/>
                  <a:ea typeface="맑은 고딕" panose="020B0503020000020004" pitchFamily="34" charset="-127"/>
                  <a:cs typeface="+mn-cs"/>
                </a:endParaRPr>
              </a:p>
            </p:txBody>
          </p:sp>
        </p:grpSp>
        <p:grpSp>
          <p:nvGrpSpPr>
            <p:cNvPr id="95" name="그룹 94"/>
            <p:cNvGrpSpPr/>
            <p:nvPr/>
          </p:nvGrpSpPr>
          <p:grpSpPr>
            <a:xfrm>
              <a:off x="3322676" y="3890645"/>
              <a:ext cx="353373" cy="353373"/>
              <a:chOff x="1303802" y="3818707"/>
              <a:chExt cx="353373" cy="353373"/>
            </a:xfrm>
          </p:grpSpPr>
          <p:sp>
            <p:nvSpPr>
              <p:cNvPr id="106" name="타원 105"/>
              <p:cNvSpPr/>
              <p:nvPr/>
            </p:nvSpPr>
            <p:spPr>
              <a:xfrm>
                <a:off x="1422117" y="3937022"/>
                <a:ext cx="116742" cy="116742"/>
              </a:xfrm>
              <a:prstGeom prst="ellipse">
                <a:avLst/>
              </a:prstGeom>
              <a:solidFill>
                <a:schemeClr val="bg1"/>
              </a:solidFill>
              <a:ln>
                <a:solidFill>
                  <a:schemeClr val="bg1">
                    <a:alpha val="4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맑은 고딕" panose="020F0502020204030204"/>
                  <a:ea typeface="맑은 고딕" panose="020B0503020000020004" pitchFamily="34" charset="-127"/>
                  <a:cs typeface="+mn-cs"/>
                </a:endParaRPr>
              </a:p>
            </p:txBody>
          </p:sp>
          <p:sp>
            <p:nvSpPr>
              <p:cNvPr id="107" name="타원 106"/>
              <p:cNvSpPr/>
              <p:nvPr/>
            </p:nvSpPr>
            <p:spPr>
              <a:xfrm>
                <a:off x="1368746" y="3883651"/>
                <a:ext cx="223485" cy="223485"/>
              </a:xfrm>
              <a:prstGeom prst="ellipse">
                <a:avLst/>
              </a:prstGeom>
              <a:noFill/>
              <a:ln w="12700">
                <a:solidFill>
                  <a:schemeClr val="bg1">
                    <a:alpha val="4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맑은 고딕" panose="020F0502020204030204"/>
                  <a:ea typeface="맑은 고딕" panose="020B0503020000020004" pitchFamily="34" charset="-127"/>
                  <a:cs typeface="+mn-cs"/>
                </a:endParaRPr>
              </a:p>
            </p:txBody>
          </p:sp>
          <p:sp>
            <p:nvSpPr>
              <p:cNvPr id="108" name="타원 107"/>
              <p:cNvSpPr/>
              <p:nvPr/>
            </p:nvSpPr>
            <p:spPr>
              <a:xfrm>
                <a:off x="1303802" y="3818707"/>
                <a:ext cx="353373" cy="353373"/>
              </a:xfrm>
              <a:prstGeom prst="ellipse">
                <a:avLst/>
              </a:prstGeom>
              <a:noFill/>
              <a:ln w="12700">
                <a:solidFill>
                  <a:schemeClr val="bg1">
                    <a:alpha val="4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맑은 고딕" panose="020F0502020204030204"/>
                  <a:ea typeface="맑은 고딕" panose="020B0503020000020004" pitchFamily="34" charset="-127"/>
                  <a:cs typeface="+mn-cs"/>
                </a:endParaRPr>
              </a:p>
            </p:txBody>
          </p:sp>
        </p:grpSp>
        <p:grpSp>
          <p:nvGrpSpPr>
            <p:cNvPr id="96" name="그룹 95"/>
            <p:cNvGrpSpPr/>
            <p:nvPr/>
          </p:nvGrpSpPr>
          <p:grpSpPr>
            <a:xfrm>
              <a:off x="10797096" y="4050027"/>
              <a:ext cx="353373" cy="353373"/>
              <a:chOff x="2656822" y="3863789"/>
              <a:chExt cx="353373" cy="353373"/>
            </a:xfrm>
          </p:grpSpPr>
          <p:sp>
            <p:nvSpPr>
              <p:cNvPr id="102" name="타원 101"/>
              <p:cNvSpPr/>
              <p:nvPr/>
            </p:nvSpPr>
            <p:spPr>
              <a:xfrm>
                <a:off x="2775136" y="3982104"/>
                <a:ext cx="116742" cy="116742"/>
              </a:xfrm>
              <a:prstGeom prst="ellipse">
                <a:avLst/>
              </a:prstGeom>
              <a:solidFill>
                <a:schemeClr val="bg1"/>
              </a:solidFill>
              <a:ln>
                <a:solidFill>
                  <a:schemeClr val="bg1">
                    <a:alpha val="4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맑은 고딕" panose="020F0502020204030204"/>
                  <a:ea typeface="맑은 고딕" panose="020B0503020000020004" pitchFamily="34" charset="-127"/>
                  <a:cs typeface="+mn-cs"/>
                </a:endParaRPr>
              </a:p>
            </p:txBody>
          </p:sp>
          <p:sp>
            <p:nvSpPr>
              <p:cNvPr id="103" name="타원 102"/>
              <p:cNvSpPr/>
              <p:nvPr/>
            </p:nvSpPr>
            <p:spPr>
              <a:xfrm>
                <a:off x="2721766" y="3928733"/>
                <a:ext cx="223484" cy="223484"/>
              </a:xfrm>
              <a:prstGeom prst="ellipse">
                <a:avLst/>
              </a:prstGeom>
              <a:noFill/>
              <a:ln w="12700">
                <a:solidFill>
                  <a:schemeClr val="bg1">
                    <a:alpha val="4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맑은 고딕" panose="020F0502020204030204"/>
                  <a:ea typeface="맑은 고딕" panose="020B0503020000020004" pitchFamily="34" charset="-127"/>
                  <a:cs typeface="+mn-cs"/>
                </a:endParaRPr>
              </a:p>
            </p:txBody>
          </p:sp>
          <p:sp>
            <p:nvSpPr>
              <p:cNvPr id="104" name="타원 103"/>
              <p:cNvSpPr/>
              <p:nvPr/>
            </p:nvSpPr>
            <p:spPr>
              <a:xfrm>
                <a:off x="2656822" y="3863789"/>
                <a:ext cx="353373" cy="353373"/>
              </a:xfrm>
              <a:prstGeom prst="ellipse">
                <a:avLst/>
              </a:prstGeom>
              <a:noFill/>
              <a:ln w="12700">
                <a:solidFill>
                  <a:schemeClr val="bg1">
                    <a:alpha val="4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맑은 고딕" panose="020F0502020204030204"/>
                  <a:ea typeface="맑은 고딕" panose="020B0503020000020004" pitchFamily="34" charset="-127"/>
                  <a:cs typeface="+mn-cs"/>
                </a:endParaRPr>
              </a:p>
            </p:txBody>
          </p:sp>
        </p:grpSp>
        <p:grpSp>
          <p:nvGrpSpPr>
            <p:cNvPr id="97" name="그룹 96"/>
            <p:cNvGrpSpPr/>
            <p:nvPr/>
          </p:nvGrpSpPr>
          <p:grpSpPr>
            <a:xfrm>
              <a:off x="11753803" y="4323019"/>
              <a:ext cx="353373" cy="353373"/>
              <a:chOff x="2826129" y="3895481"/>
              <a:chExt cx="353373" cy="353373"/>
            </a:xfrm>
          </p:grpSpPr>
          <p:sp>
            <p:nvSpPr>
              <p:cNvPr id="98" name="타원 97"/>
              <p:cNvSpPr/>
              <p:nvPr/>
            </p:nvSpPr>
            <p:spPr>
              <a:xfrm>
                <a:off x="2944443" y="4013796"/>
                <a:ext cx="116742" cy="116742"/>
              </a:xfrm>
              <a:prstGeom prst="ellipse">
                <a:avLst/>
              </a:prstGeom>
              <a:solidFill>
                <a:schemeClr val="bg1"/>
              </a:solidFill>
              <a:ln>
                <a:solidFill>
                  <a:schemeClr val="bg1">
                    <a:alpha val="4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맑은 고딕" panose="020F0502020204030204"/>
                  <a:ea typeface="맑은 고딕" panose="020B0503020000020004" pitchFamily="34" charset="-127"/>
                  <a:cs typeface="+mn-cs"/>
                </a:endParaRPr>
              </a:p>
            </p:txBody>
          </p:sp>
          <p:sp>
            <p:nvSpPr>
              <p:cNvPr id="99" name="타원 98"/>
              <p:cNvSpPr/>
              <p:nvPr/>
            </p:nvSpPr>
            <p:spPr>
              <a:xfrm>
                <a:off x="2891073" y="3960425"/>
                <a:ext cx="223484" cy="223484"/>
              </a:xfrm>
              <a:prstGeom prst="ellipse">
                <a:avLst/>
              </a:prstGeom>
              <a:noFill/>
              <a:ln w="12700">
                <a:solidFill>
                  <a:schemeClr val="bg1">
                    <a:alpha val="4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맑은 고딕" panose="020F0502020204030204"/>
                  <a:ea typeface="맑은 고딕" panose="020B0503020000020004" pitchFamily="34" charset="-127"/>
                  <a:cs typeface="+mn-cs"/>
                </a:endParaRPr>
              </a:p>
            </p:txBody>
          </p:sp>
          <p:sp>
            <p:nvSpPr>
              <p:cNvPr id="100" name="타원 99"/>
              <p:cNvSpPr/>
              <p:nvPr/>
            </p:nvSpPr>
            <p:spPr>
              <a:xfrm>
                <a:off x="2826129" y="3895481"/>
                <a:ext cx="353373" cy="353373"/>
              </a:xfrm>
              <a:prstGeom prst="ellipse">
                <a:avLst/>
              </a:prstGeom>
              <a:noFill/>
              <a:ln w="12700">
                <a:solidFill>
                  <a:schemeClr val="bg1">
                    <a:alpha val="4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맑은 고딕" panose="020F0502020204030204"/>
                  <a:ea typeface="맑은 고딕" panose="020B0503020000020004" pitchFamily="34" charset="-127"/>
                  <a:cs typeface="+mn-cs"/>
                </a:endParaRPr>
              </a:p>
            </p:txBody>
          </p:sp>
        </p:grpSp>
      </p:grpSp>
      <p:grpSp>
        <p:nvGrpSpPr>
          <p:cNvPr id="118" name="그룹 117"/>
          <p:cNvGrpSpPr/>
          <p:nvPr/>
        </p:nvGrpSpPr>
        <p:grpSpPr>
          <a:xfrm>
            <a:off x="2085788" y="3910134"/>
            <a:ext cx="8461694" cy="649377"/>
            <a:chOff x="1868526" y="3890645"/>
            <a:chExt cx="10238650" cy="785747"/>
          </a:xfrm>
        </p:grpSpPr>
        <p:grpSp>
          <p:nvGrpSpPr>
            <p:cNvPr id="119" name="그룹 118"/>
            <p:cNvGrpSpPr/>
            <p:nvPr/>
          </p:nvGrpSpPr>
          <p:grpSpPr>
            <a:xfrm>
              <a:off x="1868526" y="4131945"/>
              <a:ext cx="353373" cy="353373"/>
              <a:chOff x="1303802" y="3818707"/>
              <a:chExt cx="353373" cy="353373"/>
            </a:xfrm>
          </p:grpSpPr>
          <p:sp>
            <p:nvSpPr>
              <p:cNvPr id="136" name="타원 135"/>
              <p:cNvSpPr/>
              <p:nvPr/>
            </p:nvSpPr>
            <p:spPr>
              <a:xfrm>
                <a:off x="1422117" y="3937022"/>
                <a:ext cx="116742" cy="116742"/>
              </a:xfrm>
              <a:prstGeom prst="ellipse">
                <a:avLst/>
              </a:prstGeom>
              <a:solidFill>
                <a:schemeClr val="bg1"/>
              </a:solidFill>
              <a:ln>
                <a:solidFill>
                  <a:schemeClr val="bg1">
                    <a:alpha val="4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맑은 고딕" panose="020F0502020204030204"/>
                  <a:ea typeface="맑은 고딕" panose="020B0503020000020004" pitchFamily="34" charset="-127"/>
                  <a:cs typeface="+mn-cs"/>
                </a:endParaRPr>
              </a:p>
            </p:txBody>
          </p:sp>
          <p:sp>
            <p:nvSpPr>
              <p:cNvPr id="137" name="타원 136"/>
              <p:cNvSpPr/>
              <p:nvPr/>
            </p:nvSpPr>
            <p:spPr>
              <a:xfrm>
                <a:off x="1368746" y="3883651"/>
                <a:ext cx="223485" cy="223485"/>
              </a:xfrm>
              <a:prstGeom prst="ellipse">
                <a:avLst/>
              </a:prstGeom>
              <a:noFill/>
              <a:ln w="12700">
                <a:solidFill>
                  <a:schemeClr val="bg1">
                    <a:alpha val="4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맑은 고딕" panose="020F0502020204030204"/>
                  <a:ea typeface="맑은 고딕" panose="020B0503020000020004" pitchFamily="34" charset="-127"/>
                  <a:cs typeface="+mn-cs"/>
                </a:endParaRPr>
              </a:p>
            </p:txBody>
          </p:sp>
          <p:sp>
            <p:nvSpPr>
              <p:cNvPr id="138" name="타원 137"/>
              <p:cNvSpPr/>
              <p:nvPr/>
            </p:nvSpPr>
            <p:spPr>
              <a:xfrm>
                <a:off x="1303802" y="3818707"/>
                <a:ext cx="353373" cy="353373"/>
              </a:xfrm>
              <a:prstGeom prst="ellipse">
                <a:avLst/>
              </a:prstGeom>
              <a:noFill/>
              <a:ln w="12700">
                <a:solidFill>
                  <a:schemeClr val="bg1">
                    <a:alpha val="4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맑은 고딕" panose="020F0502020204030204"/>
                  <a:ea typeface="맑은 고딕" panose="020B0503020000020004" pitchFamily="34" charset="-127"/>
                  <a:cs typeface="+mn-cs"/>
                </a:endParaRPr>
              </a:p>
            </p:txBody>
          </p:sp>
        </p:grpSp>
        <p:grpSp>
          <p:nvGrpSpPr>
            <p:cNvPr id="120" name="그룹 119"/>
            <p:cNvGrpSpPr/>
            <p:nvPr/>
          </p:nvGrpSpPr>
          <p:grpSpPr>
            <a:xfrm>
              <a:off x="2605126" y="3966845"/>
              <a:ext cx="353373" cy="353373"/>
              <a:chOff x="1303802" y="3818707"/>
              <a:chExt cx="353373" cy="353373"/>
            </a:xfrm>
          </p:grpSpPr>
          <p:sp>
            <p:nvSpPr>
              <p:cNvPr id="133" name="타원 132"/>
              <p:cNvSpPr/>
              <p:nvPr/>
            </p:nvSpPr>
            <p:spPr>
              <a:xfrm>
                <a:off x="1422117" y="3937022"/>
                <a:ext cx="116742" cy="116742"/>
              </a:xfrm>
              <a:prstGeom prst="ellipse">
                <a:avLst/>
              </a:prstGeom>
              <a:solidFill>
                <a:schemeClr val="bg1"/>
              </a:solidFill>
              <a:ln>
                <a:solidFill>
                  <a:schemeClr val="bg1">
                    <a:alpha val="4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맑은 고딕" panose="020F0502020204030204"/>
                  <a:ea typeface="맑은 고딕" panose="020B0503020000020004" pitchFamily="34" charset="-127"/>
                  <a:cs typeface="+mn-cs"/>
                </a:endParaRPr>
              </a:p>
            </p:txBody>
          </p:sp>
          <p:sp>
            <p:nvSpPr>
              <p:cNvPr id="134" name="타원 133"/>
              <p:cNvSpPr/>
              <p:nvPr/>
            </p:nvSpPr>
            <p:spPr>
              <a:xfrm>
                <a:off x="1368746" y="3883651"/>
                <a:ext cx="223485" cy="223485"/>
              </a:xfrm>
              <a:prstGeom prst="ellipse">
                <a:avLst/>
              </a:prstGeom>
              <a:noFill/>
              <a:ln w="12700">
                <a:solidFill>
                  <a:schemeClr val="bg1">
                    <a:alpha val="4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맑은 고딕" panose="020F0502020204030204"/>
                  <a:ea typeface="맑은 고딕" panose="020B0503020000020004" pitchFamily="34" charset="-127"/>
                  <a:cs typeface="+mn-cs"/>
                </a:endParaRPr>
              </a:p>
            </p:txBody>
          </p:sp>
          <p:sp>
            <p:nvSpPr>
              <p:cNvPr id="135" name="타원 134"/>
              <p:cNvSpPr/>
              <p:nvPr/>
            </p:nvSpPr>
            <p:spPr>
              <a:xfrm>
                <a:off x="1303802" y="3818707"/>
                <a:ext cx="353373" cy="353373"/>
              </a:xfrm>
              <a:prstGeom prst="ellipse">
                <a:avLst/>
              </a:prstGeom>
              <a:noFill/>
              <a:ln w="12700">
                <a:solidFill>
                  <a:schemeClr val="bg1">
                    <a:alpha val="4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맑은 고딕" panose="020F0502020204030204"/>
                  <a:ea typeface="맑은 고딕" panose="020B0503020000020004" pitchFamily="34" charset="-127"/>
                  <a:cs typeface="+mn-cs"/>
                </a:endParaRPr>
              </a:p>
            </p:txBody>
          </p:sp>
        </p:grpSp>
        <p:grpSp>
          <p:nvGrpSpPr>
            <p:cNvPr id="121" name="그룹 120"/>
            <p:cNvGrpSpPr/>
            <p:nvPr/>
          </p:nvGrpSpPr>
          <p:grpSpPr>
            <a:xfrm>
              <a:off x="3322676" y="3890645"/>
              <a:ext cx="353373" cy="353373"/>
              <a:chOff x="1303802" y="3818707"/>
              <a:chExt cx="353373" cy="353373"/>
            </a:xfrm>
          </p:grpSpPr>
          <p:sp>
            <p:nvSpPr>
              <p:cNvPr id="130" name="타원 129"/>
              <p:cNvSpPr/>
              <p:nvPr/>
            </p:nvSpPr>
            <p:spPr>
              <a:xfrm>
                <a:off x="1422117" y="3937022"/>
                <a:ext cx="116742" cy="116742"/>
              </a:xfrm>
              <a:prstGeom prst="ellipse">
                <a:avLst/>
              </a:prstGeom>
              <a:solidFill>
                <a:schemeClr val="bg1"/>
              </a:solidFill>
              <a:ln>
                <a:solidFill>
                  <a:schemeClr val="bg1">
                    <a:alpha val="4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맑은 고딕" panose="020F0502020204030204"/>
                  <a:ea typeface="맑은 고딕" panose="020B0503020000020004" pitchFamily="34" charset="-127"/>
                  <a:cs typeface="+mn-cs"/>
                </a:endParaRPr>
              </a:p>
            </p:txBody>
          </p:sp>
          <p:sp>
            <p:nvSpPr>
              <p:cNvPr id="131" name="타원 130"/>
              <p:cNvSpPr/>
              <p:nvPr/>
            </p:nvSpPr>
            <p:spPr>
              <a:xfrm>
                <a:off x="1368746" y="3883651"/>
                <a:ext cx="223485" cy="223485"/>
              </a:xfrm>
              <a:prstGeom prst="ellipse">
                <a:avLst/>
              </a:prstGeom>
              <a:noFill/>
              <a:ln w="12700">
                <a:solidFill>
                  <a:schemeClr val="bg1">
                    <a:alpha val="4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맑은 고딕" panose="020F0502020204030204"/>
                  <a:ea typeface="맑은 고딕" panose="020B0503020000020004" pitchFamily="34" charset="-127"/>
                  <a:cs typeface="+mn-cs"/>
                </a:endParaRPr>
              </a:p>
            </p:txBody>
          </p:sp>
          <p:sp>
            <p:nvSpPr>
              <p:cNvPr id="132" name="타원 131"/>
              <p:cNvSpPr/>
              <p:nvPr/>
            </p:nvSpPr>
            <p:spPr>
              <a:xfrm>
                <a:off x="1303802" y="3818707"/>
                <a:ext cx="353373" cy="353373"/>
              </a:xfrm>
              <a:prstGeom prst="ellipse">
                <a:avLst/>
              </a:prstGeom>
              <a:noFill/>
              <a:ln w="12700">
                <a:solidFill>
                  <a:schemeClr val="bg1">
                    <a:alpha val="4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맑은 고딕" panose="020F0502020204030204"/>
                  <a:ea typeface="맑은 고딕" panose="020B0503020000020004" pitchFamily="34" charset="-127"/>
                  <a:cs typeface="+mn-cs"/>
                </a:endParaRPr>
              </a:p>
            </p:txBody>
          </p:sp>
        </p:grpSp>
        <p:grpSp>
          <p:nvGrpSpPr>
            <p:cNvPr id="122" name="그룹 121"/>
            <p:cNvGrpSpPr/>
            <p:nvPr/>
          </p:nvGrpSpPr>
          <p:grpSpPr>
            <a:xfrm>
              <a:off x="10797096" y="4050027"/>
              <a:ext cx="353373" cy="353373"/>
              <a:chOff x="2656822" y="3863789"/>
              <a:chExt cx="353373" cy="353373"/>
            </a:xfrm>
          </p:grpSpPr>
          <p:sp>
            <p:nvSpPr>
              <p:cNvPr id="127" name="타원 126"/>
              <p:cNvSpPr/>
              <p:nvPr/>
            </p:nvSpPr>
            <p:spPr>
              <a:xfrm>
                <a:off x="2775136" y="3982104"/>
                <a:ext cx="116742" cy="116742"/>
              </a:xfrm>
              <a:prstGeom prst="ellipse">
                <a:avLst/>
              </a:prstGeom>
              <a:solidFill>
                <a:schemeClr val="bg1"/>
              </a:solidFill>
              <a:ln>
                <a:solidFill>
                  <a:schemeClr val="bg1">
                    <a:alpha val="4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맑은 고딕" panose="020F0502020204030204"/>
                  <a:ea typeface="맑은 고딕" panose="020B0503020000020004" pitchFamily="34" charset="-127"/>
                  <a:cs typeface="+mn-cs"/>
                </a:endParaRPr>
              </a:p>
            </p:txBody>
          </p:sp>
          <p:sp>
            <p:nvSpPr>
              <p:cNvPr id="128" name="타원 127"/>
              <p:cNvSpPr/>
              <p:nvPr/>
            </p:nvSpPr>
            <p:spPr>
              <a:xfrm>
                <a:off x="2721766" y="3928733"/>
                <a:ext cx="223484" cy="223484"/>
              </a:xfrm>
              <a:prstGeom prst="ellipse">
                <a:avLst/>
              </a:prstGeom>
              <a:noFill/>
              <a:ln w="12700">
                <a:solidFill>
                  <a:schemeClr val="bg1">
                    <a:alpha val="4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맑은 고딕" panose="020F0502020204030204"/>
                  <a:ea typeface="맑은 고딕" panose="020B0503020000020004" pitchFamily="34" charset="-127"/>
                  <a:cs typeface="+mn-cs"/>
                </a:endParaRPr>
              </a:p>
            </p:txBody>
          </p:sp>
          <p:sp>
            <p:nvSpPr>
              <p:cNvPr id="129" name="타원 128"/>
              <p:cNvSpPr/>
              <p:nvPr/>
            </p:nvSpPr>
            <p:spPr>
              <a:xfrm>
                <a:off x="2656822" y="3863789"/>
                <a:ext cx="353373" cy="353373"/>
              </a:xfrm>
              <a:prstGeom prst="ellipse">
                <a:avLst/>
              </a:prstGeom>
              <a:noFill/>
              <a:ln w="12700">
                <a:solidFill>
                  <a:schemeClr val="bg1">
                    <a:alpha val="4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맑은 고딕" panose="020F0502020204030204"/>
                  <a:ea typeface="맑은 고딕" panose="020B0503020000020004" pitchFamily="34" charset="-127"/>
                  <a:cs typeface="+mn-cs"/>
                </a:endParaRPr>
              </a:p>
            </p:txBody>
          </p:sp>
        </p:grpSp>
        <p:grpSp>
          <p:nvGrpSpPr>
            <p:cNvPr id="123" name="그룹 122"/>
            <p:cNvGrpSpPr/>
            <p:nvPr/>
          </p:nvGrpSpPr>
          <p:grpSpPr>
            <a:xfrm>
              <a:off x="11753803" y="4323019"/>
              <a:ext cx="353373" cy="353373"/>
              <a:chOff x="2826129" y="3895481"/>
              <a:chExt cx="353373" cy="353373"/>
            </a:xfrm>
          </p:grpSpPr>
          <p:sp>
            <p:nvSpPr>
              <p:cNvPr id="124" name="타원 123"/>
              <p:cNvSpPr/>
              <p:nvPr/>
            </p:nvSpPr>
            <p:spPr>
              <a:xfrm>
                <a:off x="2944443" y="4013796"/>
                <a:ext cx="116742" cy="116742"/>
              </a:xfrm>
              <a:prstGeom prst="ellipse">
                <a:avLst/>
              </a:prstGeom>
              <a:solidFill>
                <a:schemeClr val="bg1"/>
              </a:solidFill>
              <a:ln>
                <a:solidFill>
                  <a:schemeClr val="bg1">
                    <a:alpha val="4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맑은 고딕" panose="020F0502020204030204"/>
                  <a:ea typeface="맑은 고딕" panose="020B0503020000020004" pitchFamily="34" charset="-127"/>
                  <a:cs typeface="+mn-cs"/>
                </a:endParaRPr>
              </a:p>
            </p:txBody>
          </p:sp>
          <p:sp>
            <p:nvSpPr>
              <p:cNvPr id="125" name="타원 124"/>
              <p:cNvSpPr/>
              <p:nvPr/>
            </p:nvSpPr>
            <p:spPr>
              <a:xfrm>
                <a:off x="2891073" y="3960425"/>
                <a:ext cx="223484" cy="223484"/>
              </a:xfrm>
              <a:prstGeom prst="ellipse">
                <a:avLst/>
              </a:prstGeom>
              <a:noFill/>
              <a:ln w="12700">
                <a:solidFill>
                  <a:schemeClr val="bg1">
                    <a:alpha val="4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맑은 고딕" panose="020F0502020204030204"/>
                  <a:ea typeface="맑은 고딕" panose="020B0503020000020004" pitchFamily="34" charset="-127"/>
                  <a:cs typeface="+mn-cs"/>
                </a:endParaRPr>
              </a:p>
            </p:txBody>
          </p:sp>
          <p:sp>
            <p:nvSpPr>
              <p:cNvPr id="126" name="타원 125"/>
              <p:cNvSpPr/>
              <p:nvPr/>
            </p:nvSpPr>
            <p:spPr>
              <a:xfrm>
                <a:off x="2826129" y="3895481"/>
                <a:ext cx="353373" cy="353373"/>
              </a:xfrm>
              <a:prstGeom prst="ellipse">
                <a:avLst/>
              </a:prstGeom>
              <a:noFill/>
              <a:ln w="12700">
                <a:solidFill>
                  <a:schemeClr val="bg1">
                    <a:alpha val="4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맑은 고딕" panose="020F0502020204030204"/>
                  <a:ea typeface="맑은 고딕" panose="020B0503020000020004" pitchFamily="34" charset="-127"/>
                  <a:cs typeface="+mn-cs"/>
                </a:endParaRPr>
              </a:p>
            </p:txBody>
          </p:sp>
        </p:grpSp>
      </p:grpSp>
      <p:sp>
        <p:nvSpPr>
          <p:cNvPr id="84" name="텍스트 개체 틀 2">
            <a:extLst>
              <a:ext uri="{FF2B5EF4-FFF2-40B4-BE49-F238E27FC236}">
                <a16:creationId xmlns:a16="http://schemas.microsoft.com/office/drawing/2014/main" id="{BA995C47-A327-4222-B64B-26DC6BB6E277}"/>
              </a:ext>
            </a:extLst>
          </p:cNvPr>
          <p:cNvSpPr txBox="1">
            <a:spLocks/>
          </p:cNvSpPr>
          <p:nvPr/>
        </p:nvSpPr>
        <p:spPr>
          <a:xfrm>
            <a:off x="481699" y="792507"/>
            <a:ext cx="11223372" cy="215444"/>
          </a:xfrm>
          <a:prstGeom prst="rect">
            <a:avLst/>
          </a:prstGeom>
        </p:spPr>
        <p:txBody>
          <a:bodyPr/>
          <a:lstStyle>
            <a:defPPr>
              <a:defRPr lang="ko-KR"/>
            </a:defPPr>
            <a:lvl1pPr indent="0" latinLnBrk="0">
              <a:lnSpc>
                <a:spcPct val="90000"/>
              </a:lnSpc>
              <a:spcBef>
                <a:spcPts val="1000"/>
              </a:spcBef>
              <a:buFont typeface="Arial" panose="020B0604020202020204" pitchFamily="34" charset="0"/>
              <a:buNone/>
              <a:defRPr sz="1400">
                <a:ln>
                  <a:solidFill>
                    <a:schemeClr val="bg1">
                      <a:alpha val="0"/>
                    </a:schemeClr>
                  </a:solidFill>
                </a:ln>
                <a:latin typeface="LG스마트체 Regular" panose="020B0600000101010101" pitchFamily="50" charset="-127"/>
                <a:ea typeface="LG스마트체 Regular" panose="020B0600000101010101" pitchFamily="50" charset="-127"/>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ko-KR" altLang="en-US" sz="1400" b="0" i="0" u="none" strike="noStrike" kern="1200" cap="none" spc="0" normalizeH="0" baseline="0" noProof="0" dirty="0">
              <a:ln>
                <a:solidFill>
                  <a:prstClr val="white">
                    <a:alpha val="0"/>
                  </a:prstClr>
                </a:solidFill>
              </a:ln>
              <a:solidFill>
                <a:prstClr val="black"/>
              </a:solidFill>
              <a:effectLst/>
              <a:uLnTx/>
              <a:uFillTx/>
              <a:latin typeface="LG스마트체 Regular" panose="020B0600000101010101" pitchFamily="50" charset="-127"/>
              <a:ea typeface="LG스마트체 Regular" panose="020B0600000101010101" pitchFamily="50" charset="-127"/>
              <a:cs typeface="+mn-cs"/>
            </a:endParaRPr>
          </a:p>
        </p:txBody>
      </p:sp>
      <p:sp>
        <p:nvSpPr>
          <p:cNvPr id="89" name="텍스트 개체 틀 2">
            <a:extLst>
              <a:ext uri="{FF2B5EF4-FFF2-40B4-BE49-F238E27FC236}">
                <a16:creationId xmlns:a16="http://schemas.microsoft.com/office/drawing/2014/main" id="{BA995C47-A327-4222-B64B-26DC6BB6E277}"/>
              </a:ext>
            </a:extLst>
          </p:cNvPr>
          <p:cNvSpPr txBox="1">
            <a:spLocks/>
          </p:cNvSpPr>
          <p:nvPr/>
        </p:nvSpPr>
        <p:spPr>
          <a:xfrm>
            <a:off x="562999" y="758981"/>
            <a:ext cx="11223372" cy="215444"/>
          </a:xfrm>
          <a:prstGeom prst="rect">
            <a:avLst/>
          </a:prstGeom>
        </p:spPr>
        <p:txBody>
          <a:bodyPr/>
          <a:lst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altLang="ko-KR" sz="1400" b="0" i="0" u="none" strike="noStrike" kern="1200" cap="none" spc="0" normalizeH="0" baseline="0" noProof="0" dirty="0">
                <a:ln>
                  <a:solidFill>
                    <a:prstClr val="white">
                      <a:alpha val="0"/>
                    </a:prstClr>
                  </a:solidFill>
                </a:ln>
                <a:solidFill>
                  <a:prstClr val="black"/>
                </a:solidFill>
                <a:effectLst/>
                <a:uLnTx/>
                <a:uFillTx/>
                <a:latin typeface="LG스마트체 Regular" panose="020B0600000101010101" pitchFamily="50" charset="-127"/>
                <a:ea typeface="LG스마트체 Regular" panose="020B0600000101010101" pitchFamily="50" charset="-127"/>
                <a:cs typeface="+mn-cs"/>
              </a:rPr>
              <a:t>Triple Level Spatial Sound adds virtual layer, creating a dome of audio that makes your cinema experience more immersive  </a:t>
            </a:r>
          </a:p>
        </p:txBody>
      </p:sp>
      <p:grpSp>
        <p:nvGrpSpPr>
          <p:cNvPr id="11" name="그룹 10"/>
          <p:cNvGrpSpPr/>
          <p:nvPr/>
        </p:nvGrpSpPr>
        <p:grpSpPr>
          <a:xfrm>
            <a:off x="5032828" y="2099863"/>
            <a:ext cx="2126344" cy="291188"/>
            <a:chOff x="746637" y="2074610"/>
            <a:chExt cx="2126344" cy="291188"/>
          </a:xfrm>
        </p:grpSpPr>
        <p:sp>
          <p:nvSpPr>
            <p:cNvPr id="7" name="모서리가 둥근 직사각형 6"/>
            <p:cNvSpPr/>
            <p:nvPr/>
          </p:nvSpPr>
          <p:spPr>
            <a:xfrm>
              <a:off x="746637" y="2074610"/>
              <a:ext cx="2126344" cy="291188"/>
            </a:xfrm>
            <a:prstGeom prst="roundRect">
              <a:avLst>
                <a:gd name="adj" fmla="val 50000"/>
              </a:avLst>
            </a:prstGeom>
            <a:solidFill>
              <a:schemeClr val="tx1">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맑은 고딕" panose="020F0502020204030204"/>
                <a:ea typeface="맑은 고딕" panose="020B0503020000020004" pitchFamily="34" charset="-127"/>
                <a:cs typeface="+mn-cs"/>
              </a:endParaRPr>
            </a:p>
          </p:txBody>
        </p:sp>
        <p:sp>
          <p:nvSpPr>
            <p:cNvPr id="5" name="직사각형 4"/>
            <p:cNvSpPr/>
            <p:nvPr/>
          </p:nvSpPr>
          <p:spPr>
            <a:xfrm>
              <a:off x="839031" y="2077088"/>
              <a:ext cx="1941558" cy="286232"/>
            </a:xfrm>
            <a:prstGeom prst="rect">
              <a:avLst/>
            </a:prstGeom>
          </p:spPr>
          <p:txBody>
            <a:bodyPr wrap="none">
              <a:sp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en-US" altLang="ko-KR" sz="1400" b="0" i="0" u="none" strike="noStrike" kern="1200" cap="none" spc="0" normalizeH="0" baseline="0" noProof="0" dirty="0">
                  <a:ln>
                    <a:solidFill>
                      <a:prstClr val="white">
                        <a:alpha val="0"/>
                      </a:prstClr>
                    </a:solidFill>
                  </a:ln>
                  <a:solidFill>
                    <a:prstClr val="white"/>
                  </a:solidFill>
                  <a:effectLst/>
                  <a:uLnTx/>
                  <a:uFillTx/>
                  <a:latin typeface="LG스마트체 Regular" panose="020B0600000101010101" pitchFamily="50" charset="-127"/>
                  <a:ea typeface="LG스마트체 Regular" panose="020B0600000101010101" pitchFamily="50" charset="-127"/>
                  <a:cs typeface="+mn-cs"/>
                </a:rPr>
                <a:t>Up-firing channel level</a:t>
              </a:r>
              <a:endParaRPr kumimoji="0" lang="ko-KR" altLang="en-US" sz="1400" b="0" i="0" u="none" strike="noStrike" kern="1200" cap="none" spc="0" normalizeH="0" baseline="0" noProof="0" dirty="0">
                <a:ln>
                  <a:solidFill>
                    <a:prstClr val="white">
                      <a:alpha val="0"/>
                    </a:prstClr>
                  </a:solidFill>
                </a:ln>
                <a:solidFill>
                  <a:prstClr val="white"/>
                </a:solidFill>
                <a:effectLst/>
                <a:uLnTx/>
                <a:uFillTx/>
                <a:latin typeface="LG스마트체 Regular" panose="020B0600000101010101" pitchFamily="50" charset="-127"/>
                <a:ea typeface="LG스마트체 Regular" panose="020B0600000101010101" pitchFamily="50" charset="-127"/>
                <a:cs typeface="+mn-cs"/>
              </a:endParaRPr>
            </a:p>
          </p:txBody>
        </p:sp>
      </p:grpSp>
      <p:grpSp>
        <p:nvGrpSpPr>
          <p:cNvPr id="101" name="그룹 100"/>
          <p:cNvGrpSpPr/>
          <p:nvPr/>
        </p:nvGrpSpPr>
        <p:grpSpPr>
          <a:xfrm>
            <a:off x="5032828" y="3331763"/>
            <a:ext cx="2126344" cy="291188"/>
            <a:chOff x="746637" y="2074610"/>
            <a:chExt cx="2126344" cy="291188"/>
          </a:xfrm>
        </p:grpSpPr>
        <p:sp>
          <p:nvSpPr>
            <p:cNvPr id="105" name="모서리가 둥근 직사각형 104"/>
            <p:cNvSpPr/>
            <p:nvPr/>
          </p:nvSpPr>
          <p:spPr>
            <a:xfrm>
              <a:off x="746637" y="2074610"/>
              <a:ext cx="2126344" cy="291188"/>
            </a:xfrm>
            <a:prstGeom prst="roundRect">
              <a:avLst>
                <a:gd name="adj" fmla="val 50000"/>
              </a:avLst>
            </a:prstGeom>
            <a:solidFill>
              <a:schemeClr val="tx1">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맑은 고딕" panose="020F0502020204030204"/>
                <a:ea typeface="맑은 고딕" panose="020B0503020000020004" pitchFamily="34" charset="-127"/>
                <a:cs typeface="+mn-cs"/>
              </a:endParaRPr>
            </a:p>
          </p:txBody>
        </p:sp>
        <p:sp>
          <p:nvSpPr>
            <p:cNvPr id="109" name="직사각형 108"/>
            <p:cNvSpPr/>
            <p:nvPr/>
          </p:nvSpPr>
          <p:spPr>
            <a:xfrm>
              <a:off x="1255010" y="2077088"/>
              <a:ext cx="1109599" cy="286232"/>
            </a:xfrm>
            <a:prstGeom prst="rect">
              <a:avLst/>
            </a:prstGeom>
          </p:spPr>
          <p:txBody>
            <a:bodyPr wrap="none">
              <a:sp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en-US" altLang="ko-KR" sz="1400" b="0" i="0" u="none" strike="noStrike" kern="1200" cap="none" spc="0" normalizeH="0" baseline="0" noProof="0" dirty="0">
                  <a:ln>
                    <a:solidFill>
                      <a:prstClr val="white">
                        <a:alpha val="0"/>
                      </a:prstClr>
                    </a:solidFill>
                  </a:ln>
                  <a:solidFill>
                    <a:prstClr val="white"/>
                  </a:solidFill>
                  <a:effectLst/>
                  <a:uLnTx/>
                  <a:uFillTx/>
                  <a:latin typeface="LG스마트체 Regular" panose="020B0600000101010101" pitchFamily="50" charset="-127"/>
                  <a:ea typeface="LG스마트체 Regular" panose="020B0600000101010101" pitchFamily="50" charset="-127"/>
                  <a:cs typeface="+mn-cs"/>
                </a:rPr>
                <a:t>Virtual level</a:t>
              </a:r>
            </a:p>
          </p:txBody>
        </p:sp>
      </p:grpSp>
      <p:grpSp>
        <p:nvGrpSpPr>
          <p:cNvPr id="113" name="그룹 112"/>
          <p:cNvGrpSpPr/>
          <p:nvPr/>
        </p:nvGrpSpPr>
        <p:grpSpPr>
          <a:xfrm>
            <a:off x="5032828" y="4512863"/>
            <a:ext cx="2126344" cy="291188"/>
            <a:chOff x="746637" y="2074610"/>
            <a:chExt cx="2126344" cy="291188"/>
          </a:xfrm>
        </p:grpSpPr>
        <p:sp>
          <p:nvSpPr>
            <p:cNvPr id="117" name="모서리가 둥근 직사각형 116"/>
            <p:cNvSpPr/>
            <p:nvPr/>
          </p:nvSpPr>
          <p:spPr>
            <a:xfrm>
              <a:off x="746637" y="2074610"/>
              <a:ext cx="2126344" cy="291188"/>
            </a:xfrm>
            <a:prstGeom prst="roundRect">
              <a:avLst>
                <a:gd name="adj" fmla="val 50000"/>
              </a:avLst>
            </a:prstGeom>
            <a:solidFill>
              <a:schemeClr val="tx1">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맑은 고딕" panose="020F0502020204030204"/>
                <a:ea typeface="맑은 고딕" panose="020B0503020000020004" pitchFamily="34" charset="-127"/>
                <a:cs typeface="+mn-cs"/>
              </a:endParaRPr>
            </a:p>
          </p:txBody>
        </p:sp>
        <p:sp>
          <p:nvSpPr>
            <p:cNvPr id="139" name="직사각형 138"/>
            <p:cNvSpPr/>
            <p:nvPr/>
          </p:nvSpPr>
          <p:spPr>
            <a:xfrm>
              <a:off x="971279" y="2077088"/>
              <a:ext cx="1677062" cy="286232"/>
            </a:xfrm>
            <a:prstGeom prst="rect">
              <a:avLst/>
            </a:prstGeom>
          </p:spPr>
          <p:txBody>
            <a:bodyPr wrap="none">
              <a:sp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en-US" altLang="ko-KR" sz="1400" b="0" i="0" u="none" strike="noStrike" kern="1200" cap="none" spc="0" normalizeH="0" baseline="0" noProof="0" dirty="0">
                  <a:ln>
                    <a:solidFill>
                      <a:prstClr val="white">
                        <a:alpha val="0"/>
                      </a:prstClr>
                    </a:solidFill>
                  </a:ln>
                  <a:solidFill>
                    <a:prstClr val="white"/>
                  </a:solidFill>
                  <a:effectLst/>
                  <a:uLnTx/>
                  <a:uFillTx/>
                  <a:latin typeface="LG스마트체 Regular" panose="020B0600000101010101" pitchFamily="50" charset="-127"/>
                  <a:ea typeface="LG스마트체 Regular" panose="020B0600000101010101" pitchFamily="50" charset="-127"/>
                  <a:cs typeface="+mn-cs"/>
                </a:rPr>
                <a:t>Front channel level</a:t>
              </a:r>
            </a:p>
          </p:txBody>
        </p:sp>
      </p:grpSp>
    </p:spTree>
    <p:extLst>
      <p:ext uri="{BB962C8B-B14F-4D97-AF65-F5344CB8AC3E}">
        <p14:creationId xmlns:p14="http://schemas.microsoft.com/office/powerpoint/2010/main" val="2385805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22" presetClass="entr" presetSubtype="8" fill="hold" nodeType="withEffect">
                                  <p:stCondLst>
                                    <p:cond delay="0"/>
                                  </p:stCondLst>
                                  <p:childTnLst>
                                    <p:set>
                                      <p:cBhvr>
                                        <p:cTn id="9" dur="1" fill="hold">
                                          <p:stCondLst>
                                            <p:cond delay="0"/>
                                          </p:stCondLst>
                                        </p:cTn>
                                        <p:tgtEl>
                                          <p:spTgt spid="118"/>
                                        </p:tgtEl>
                                        <p:attrNameLst>
                                          <p:attrName>style.visibility</p:attrName>
                                        </p:attrNameLst>
                                      </p:cBhvr>
                                      <p:to>
                                        <p:strVal val="visible"/>
                                      </p:to>
                                    </p:set>
                                    <p:animEffect transition="in" filter="wipe(left)">
                                      <p:cBhvr>
                                        <p:cTn id="10" dur="500"/>
                                        <p:tgtEl>
                                          <p:spTgt spid="118"/>
                                        </p:tgtEl>
                                      </p:cBhvr>
                                    </p:animEffect>
                                  </p:childTnLst>
                                </p:cTn>
                              </p:par>
                              <p:par>
                                <p:cTn id="11" presetID="21" presetClass="entr" presetSubtype="1" fill="hold" grpId="0" nodeType="withEffect">
                                  <p:stCondLst>
                                    <p:cond delay="500"/>
                                  </p:stCondLst>
                                  <p:childTnLst>
                                    <p:set>
                                      <p:cBhvr>
                                        <p:cTn id="12" dur="1" fill="hold">
                                          <p:stCondLst>
                                            <p:cond delay="0"/>
                                          </p:stCondLst>
                                        </p:cTn>
                                        <p:tgtEl>
                                          <p:spTgt spid="61"/>
                                        </p:tgtEl>
                                        <p:attrNameLst>
                                          <p:attrName>style.visibility</p:attrName>
                                        </p:attrNameLst>
                                      </p:cBhvr>
                                      <p:to>
                                        <p:strVal val="visible"/>
                                      </p:to>
                                    </p:set>
                                    <p:animEffect transition="in" filter="wheel(1)">
                                      <p:cBhvr>
                                        <p:cTn id="13" dur="750"/>
                                        <p:tgtEl>
                                          <p:spTgt spid="61"/>
                                        </p:tgtEl>
                                      </p:cBhvr>
                                    </p:animEffect>
                                  </p:childTnLst>
                                </p:cTn>
                              </p:par>
                              <p:par>
                                <p:cTn id="14" presetID="10" presetClass="entr" presetSubtype="0" fill="hold" nodeType="withEffect">
                                  <p:stCondLst>
                                    <p:cond delay="500"/>
                                  </p:stCondLst>
                                  <p:childTnLst>
                                    <p:set>
                                      <p:cBhvr>
                                        <p:cTn id="15" dur="1" fill="hold">
                                          <p:stCondLst>
                                            <p:cond delay="0"/>
                                          </p:stCondLst>
                                        </p:cTn>
                                        <p:tgtEl>
                                          <p:spTgt spid="113"/>
                                        </p:tgtEl>
                                        <p:attrNameLst>
                                          <p:attrName>style.visibility</p:attrName>
                                        </p:attrNameLst>
                                      </p:cBhvr>
                                      <p:to>
                                        <p:strVal val="visible"/>
                                      </p:to>
                                    </p:set>
                                    <p:animEffect transition="in" filter="fade">
                                      <p:cBhvr>
                                        <p:cTn id="16" dur="500"/>
                                        <p:tgtEl>
                                          <p:spTgt spid="113"/>
                                        </p:tgtEl>
                                      </p:cBhvr>
                                    </p:animEffect>
                                  </p:childTnLst>
                                </p:cTn>
                              </p:par>
                              <p:par>
                                <p:cTn id="17" presetID="26" presetClass="emph" presetSubtype="0" fill="hold" nodeType="withEffect">
                                  <p:stCondLst>
                                    <p:cond delay="750"/>
                                  </p:stCondLst>
                                  <p:childTnLst>
                                    <p:animEffect transition="out" filter="fade">
                                      <p:cBhvr>
                                        <p:cTn id="18" dur="500" tmFilter="0, 0; .2, .5; .8, .5; 1, 0"/>
                                        <p:tgtEl>
                                          <p:spTgt spid="113"/>
                                        </p:tgtEl>
                                      </p:cBhvr>
                                    </p:animEffect>
                                    <p:animScale>
                                      <p:cBhvr>
                                        <p:cTn id="19" dur="250" autoRev="1" fill="hold"/>
                                        <p:tgtEl>
                                          <p:spTgt spid="113"/>
                                        </p:tgtEl>
                                      </p:cBhvr>
                                      <p:by x="105000" y="105000"/>
                                    </p:animScale>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grpId="0" nodeType="clickEffect">
                                  <p:stCondLst>
                                    <p:cond delay="0"/>
                                  </p:stCondLst>
                                  <p:childTnLst>
                                    <p:set>
                                      <p:cBhvr>
                                        <p:cTn id="23" dur="1" fill="hold">
                                          <p:stCondLst>
                                            <p:cond delay="0"/>
                                          </p:stCondLst>
                                        </p:cTn>
                                        <p:tgtEl>
                                          <p:spTgt spid="276"/>
                                        </p:tgtEl>
                                        <p:attrNameLst>
                                          <p:attrName>style.visibility</p:attrName>
                                        </p:attrNameLst>
                                      </p:cBhvr>
                                      <p:to>
                                        <p:strVal val="visible"/>
                                      </p:to>
                                    </p:set>
                                    <p:animEffect transition="in" filter="wheel(1)">
                                      <p:cBhvr>
                                        <p:cTn id="24" dur="750"/>
                                        <p:tgtEl>
                                          <p:spTgt spid="276"/>
                                        </p:tgtEl>
                                      </p:cBhvr>
                                    </p:animEffect>
                                  </p:childTnLst>
                                </p:cTn>
                              </p:par>
                              <p:par>
                                <p:cTn id="25" presetID="22" presetClass="entr" presetSubtype="8" fill="hold" nodeType="withEffect">
                                  <p:stCondLst>
                                    <p:cond delay="250"/>
                                  </p:stCondLst>
                                  <p:childTnLst>
                                    <p:set>
                                      <p:cBhvr>
                                        <p:cTn id="26" dur="1" fill="hold">
                                          <p:stCondLst>
                                            <p:cond delay="0"/>
                                          </p:stCondLst>
                                        </p:cTn>
                                        <p:tgtEl>
                                          <p:spTgt spid="92"/>
                                        </p:tgtEl>
                                        <p:attrNameLst>
                                          <p:attrName>style.visibility</p:attrName>
                                        </p:attrNameLst>
                                      </p:cBhvr>
                                      <p:to>
                                        <p:strVal val="visible"/>
                                      </p:to>
                                    </p:set>
                                    <p:animEffect transition="in" filter="wipe(left)">
                                      <p:cBhvr>
                                        <p:cTn id="27" dur="500"/>
                                        <p:tgtEl>
                                          <p:spTgt spid="92"/>
                                        </p:tgtEl>
                                      </p:cBhvr>
                                    </p:animEffect>
                                  </p:childTnLst>
                                </p:cTn>
                              </p:par>
                              <p:par>
                                <p:cTn id="28" presetID="10" presetClass="entr" presetSubtype="0" fill="hold" nodeType="withEffect">
                                  <p:stCondLst>
                                    <p:cond delay="50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par>
                                <p:cTn id="31" presetID="26" presetClass="emph" presetSubtype="0" fill="hold" nodeType="withEffect">
                                  <p:stCondLst>
                                    <p:cond delay="1000"/>
                                  </p:stCondLst>
                                  <p:childTnLst>
                                    <p:animEffect transition="out" filter="fade">
                                      <p:cBhvr>
                                        <p:cTn id="32" dur="500" tmFilter="0, 0; .2, .5; .8, .5; 1, 0"/>
                                        <p:tgtEl>
                                          <p:spTgt spid="11"/>
                                        </p:tgtEl>
                                      </p:cBhvr>
                                    </p:animEffect>
                                    <p:animScale>
                                      <p:cBhvr>
                                        <p:cTn id="33" dur="250" autoRev="1" fill="hold"/>
                                        <p:tgtEl>
                                          <p:spTgt spid="11"/>
                                        </p:tgtEl>
                                      </p:cBhvr>
                                      <p:by x="105000" y="105000"/>
                                    </p:animScale>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wipe(left)">
                                      <p:cBhvr>
                                        <p:cTn id="38" dur="500"/>
                                        <p:tgtEl>
                                          <p:spTgt spid="8"/>
                                        </p:tgtEl>
                                      </p:cBhvr>
                                    </p:animEffect>
                                  </p:childTnLst>
                                </p:cTn>
                              </p:par>
                              <p:par>
                                <p:cTn id="39" presetID="10" presetClass="entr" presetSubtype="0" fill="hold" nodeType="with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500"/>
                                        <p:tgtEl>
                                          <p:spTgt spid="10"/>
                                        </p:tgtEl>
                                      </p:cBhvr>
                                    </p:animEffect>
                                  </p:childTnLst>
                                </p:cTn>
                              </p:par>
                              <p:par>
                                <p:cTn id="42" presetID="10" presetClass="entr" presetSubtype="0" fill="hold" nodeType="withEffect">
                                  <p:stCondLst>
                                    <p:cond delay="0"/>
                                  </p:stCondLst>
                                  <p:childTnLst>
                                    <p:set>
                                      <p:cBhvr>
                                        <p:cTn id="43" dur="1" fill="hold">
                                          <p:stCondLst>
                                            <p:cond delay="0"/>
                                          </p:stCondLst>
                                        </p:cTn>
                                        <p:tgtEl>
                                          <p:spTgt spid="101"/>
                                        </p:tgtEl>
                                        <p:attrNameLst>
                                          <p:attrName>style.visibility</p:attrName>
                                        </p:attrNameLst>
                                      </p:cBhvr>
                                      <p:to>
                                        <p:strVal val="visible"/>
                                      </p:to>
                                    </p:set>
                                    <p:animEffect transition="in" filter="fade">
                                      <p:cBhvr>
                                        <p:cTn id="44" dur="500"/>
                                        <p:tgtEl>
                                          <p:spTgt spid="101"/>
                                        </p:tgtEl>
                                      </p:cBhvr>
                                    </p:animEffect>
                                  </p:childTnLst>
                                </p:cTn>
                              </p:par>
                              <p:par>
                                <p:cTn id="45" presetID="26" presetClass="emph" presetSubtype="0" fill="hold" nodeType="withEffect">
                                  <p:stCondLst>
                                    <p:cond delay="500"/>
                                  </p:stCondLst>
                                  <p:childTnLst>
                                    <p:animEffect transition="out" filter="fade">
                                      <p:cBhvr>
                                        <p:cTn id="46" dur="500" tmFilter="0, 0; .2, .5; .8, .5; 1, 0"/>
                                        <p:tgtEl>
                                          <p:spTgt spid="101"/>
                                        </p:tgtEl>
                                      </p:cBhvr>
                                    </p:animEffect>
                                    <p:animScale>
                                      <p:cBhvr>
                                        <p:cTn id="47" dur="250" autoRev="1" fill="hold"/>
                                        <p:tgtEl>
                                          <p:spTgt spid="101"/>
                                        </p:tgtEl>
                                      </p:cBhvr>
                                      <p:by x="105000" y="105000"/>
                                    </p:animScale>
                                  </p:childTnLst>
                                </p:cTn>
                              </p:par>
                              <p:par>
                                <p:cTn id="48" presetID="21" presetClass="entr" presetSubtype="1" fill="hold" grpId="0" nodeType="withEffect">
                                  <p:stCondLst>
                                    <p:cond delay="500"/>
                                  </p:stCondLst>
                                  <p:childTnLst>
                                    <p:set>
                                      <p:cBhvr>
                                        <p:cTn id="49" dur="1" fill="hold">
                                          <p:stCondLst>
                                            <p:cond delay="0"/>
                                          </p:stCondLst>
                                        </p:cTn>
                                        <p:tgtEl>
                                          <p:spTgt spid="302"/>
                                        </p:tgtEl>
                                        <p:attrNameLst>
                                          <p:attrName>style.visibility</p:attrName>
                                        </p:attrNameLst>
                                      </p:cBhvr>
                                      <p:to>
                                        <p:strVal val="visible"/>
                                      </p:to>
                                    </p:set>
                                    <p:animEffect transition="in" filter="wheel(1)">
                                      <p:cBhvr>
                                        <p:cTn id="50" dur="750"/>
                                        <p:tgtEl>
                                          <p:spTgt spid="302"/>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nodeType="clickEffect">
                                  <p:stCondLst>
                                    <p:cond delay="0"/>
                                  </p:stCondLst>
                                  <p:childTnLst>
                                    <p:set>
                                      <p:cBhvr>
                                        <p:cTn id="54" dur="1" fill="hold">
                                          <p:stCondLst>
                                            <p:cond delay="0"/>
                                          </p:stCondLst>
                                        </p:cTn>
                                        <p:tgtEl>
                                          <p:spTgt spid="4"/>
                                        </p:tgtEl>
                                        <p:attrNameLst>
                                          <p:attrName>style.visibility</p:attrName>
                                        </p:attrNameLst>
                                      </p:cBhvr>
                                      <p:to>
                                        <p:strVal val="visible"/>
                                      </p:to>
                                    </p:set>
                                    <p:animEffect transition="in" filter="wipe(up)">
                                      <p:cBhvr>
                                        <p:cTn id="55" dur="750"/>
                                        <p:tgtEl>
                                          <p:spTgt spid="4"/>
                                        </p:tgtEl>
                                      </p:cBhvr>
                                    </p:animEffect>
                                  </p:childTnLst>
                                </p:cTn>
                              </p:par>
                              <p:par>
                                <p:cTn id="56" presetID="22" presetClass="entr" presetSubtype="1" fill="hold" nodeType="withEffect">
                                  <p:stCondLst>
                                    <p:cond delay="250"/>
                                  </p:stCondLst>
                                  <p:childTnLst>
                                    <p:set>
                                      <p:cBhvr>
                                        <p:cTn id="57" dur="1" fill="hold">
                                          <p:stCondLst>
                                            <p:cond delay="0"/>
                                          </p:stCondLst>
                                        </p:cTn>
                                        <p:tgtEl>
                                          <p:spTgt spid="6"/>
                                        </p:tgtEl>
                                        <p:attrNameLst>
                                          <p:attrName>style.visibility</p:attrName>
                                        </p:attrNameLst>
                                      </p:cBhvr>
                                      <p:to>
                                        <p:strVal val="visible"/>
                                      </p:to>
                                    </p:set>
                                    <p:animEffect transition="in" filter="wipe(up)">
                                      <p:cBhvr>
                                        <p:cTn id="58"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 grpId="0" animBg="1"/>
      <p:bldP spid="61" grpId="0" animBg="1"/>
      <p:bldP spid="30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그림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0992" cy="6858000"/>
          </a:xfrm>
          <a:prstGeom prst="rect">
            <a:avLst/>
          </a:prstGeom>
        </p:spPr>
      </p:pic>
      <p:pic>
        <p:nvPicPr>
          <p:cNvPr id="14" name="그림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0992" cy="6857433"/>
          </a:xfrm>
          <a:prstGeom prst="rect">
            <a:avLst/>
          </a:prstGeom>
        </p:spPr>
      </p:pic>
      <p:pic>
        <p:nvPicPr>
          <p:cNvPr id="2" name="그림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68"/>
            <a:ext cx="12190992" cy="6856866"/>
          </a:xfrm>
          <a:prstGeom prst="rect">
            <a:avLst/>
          </a:prstGeom>
        </p:spPr>
      </p:pic>
      <p:pic>
        <p:nvPicPr>
          <p:cNvPr id="15" name="그림 14"/>
          <p:cNvPicPr>
            <a:picLocks noChangeAspect="1"/>
          </p:cNvPicPr>
          <p:nvPr/>
        </p:nvPicPr>
        <p:blipFill rotWithShape="1">
          <a:blip r:embed="rId5">
            <a:extLst>
              <a:ext uri="{28A0092B-C50C-407E-A947-70E740481C1C}">
                <a14:useLocalDpi xmlns:a14="http://schemas.microsoft.com/office/drawing/2010/main" val="0"/>
              </a:ext>
            </a:extLst>
          </a:blip>
          <a:srcRect t="70895"/>
          <a:stretch/>
        </p:blipFill>
        <p:spPr>
          <a:xfrm>
            <a:off x="0" y="4862063"/>
            <a:ext cx="12190992" cy="1995937"/>
          </a:xfrm>
          <a:prstGeom prst="rect">
            <a:avLst/>
          </a:prstGeom>
        </p:spPr>
      </p:pic>
      <p:pic>
        <p:nvPicPr>
          <p:cNvPr id="16" name="그림 15"/>
          <p:cNvPicPr>
            <a:picLocks noChangeAspect="1"/>
          </p:cNvPicPr>
          <p:nvPr/>
        </p:nvPicPr>
        <p:blipFill rotWithShape="1">
          <a:blip r:embed="rId6">
            <a:extLst>
              <a:ext uri="{28A0092B-C50C-407E-A947-70E740481C1C}">
                <a14:useLocalDpi xmlns:a14="http://schemas.microsoft.com/office/drawing/2010/main" val="0"/>
              </a:ext>
            </a:extLst>
          </a:blip>
          <a:srcRect t="1" b="25831"/>
          <a:stretch/>
        </p:blipFill>
        <p:spPr>
          <a:xfrm>
            <a:off x="0" y="283"/>
            <a:ext cx="12190992" cy="5086067"/>
          </a:xfrm>
          <a:prstGeom prst="rect">
            <a:avLst/>
          </a:prstGeom>
        </p:spPr>
      </p:pic>
      <p:sp>
        <p:nvSpPr>
          <p:cNvPr id="38" name="텍스트 개체 틀 2">
            <a:extLst>
              <a:ext uri="{FF2B5EF4-FFF2-40B4-BE49-F238E27FC236}">
                <a16:creationId xmlns:a16="http://schemas.microsoft.com/office/drawing/2014/main" id="{BA995C47-A327-4222-B64B-26DC6BB6E277}"/>
              </a:ext>
            </a:extLst>
          </p:cNvPr>
          <p:cNvSpPr txBox="1">
            <a:spLocks/>
          </p:cNvSpPr>
          <p:nvPr/>
        </p:nvSpPr>
        <p:spPr>
          <a:xfrm>
            <a:off x="481699" y="792507"/>
            <a:ext cx="11223372" cy="215444"/>
          </a:xfrm>
          <a:prstGeom prst="rect">
            <a:avLst/>
          </a:prstGeom>
        </p:spPr>
        <p:txBody>
          <a:bodyPr/>
          <a:lst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altLang="ko-KR" sz="1400" b="0" i="0" u="none" strike="noStrike" kern="1200" cap="none" spc="0" normalizeH="0" baseline="0" noProof="0" dirty="0">
                <a:ln>
                  <a:solidFill>
                    <a:prstClr val="white">
                      <a:alpha val="0"/>
                    </a:prstClr>
                  </a:solidFill>
                </a:ln>
                <a:solidFill>
                  <a:prstClr val="black"/>
                </a:solidFill>
                <a:effectLst/>
                <a:uLnTx/>
                <a:uFillTx/>
                <a:latin typeface="LG스마트체 Regular" panose="020B0600000101010101" pitchFamily="50" charset="-127"/>
                <a:ea typeface="LG스마트체 Regular" panose="020B0600000101010101" pitchFamily="50" charset="-127"/>
                <a:cs typeface="+mn-cs"/>
              </a:rPr>
              <a:t>Perfect multi-channel output no matter what content is played</a:t>
            </a:r>
          </a:p>
        </p:txBody>
      </p:sp>
      <p:grpSp>
        <p:nvGrpSpPr>
          <p:cNvPr id="41" name="그룹 40"/>
          <p:cNvGrpSpPr/>
          <p:nvPr/>
        </p:nvGrpSpPr>
        <p:grpSpPr>
          <a:xfrm>
            <a:off x="10736067" y="227338"/>
            <a:ext cx="1255472" cy="261610"/>
            <a:chOff x="10416867" y="299684"/>
            <a:chExt cx="1416670" cy="301654"/>
          </a:xfrm>
        </p:grpSpPr>
        <p:sp>
          <p:nvSpPr>
            <p:cNvPr id="46" name="모서리가 둥근 직사각형 45"/>
            <p:cNvSpPr/>
            <p:nvPr/>
          </p:nvSpPr>
          <p:spPr>
            <a:xfrm>
              <a:off x="10445751" y="304800"/>
              <a:ext cx="1358902" cy="281896"/>
            </a:xfrm>
            <a:prstGeom prst="roundRect">
              <a:avLst>
                <a:gd name="adj" fmla="val 0"/>
              </a:avLst>
            </a:prstGeom>
            <a:noFill/>
            <a:ln>
              <a:solidFill>
                <a:srgbClr val="D34A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맑은 고딕" panose="020F0502020204030204"/>
                <a:ea typeface="맑은 고딕" panose="020B0503020000020004" pitchFamily="34" charset="-127"/>
                <a:cs typeface="+mn-cs"/>
              </a:endParaRPr>
            </a:p>
          </p:txBody>
        </p:sp>
        <p:sp>
          <p:nvSpPr>
            <p:cNvPr id="52" name="TextBox 51"/>
            <p:cNvSpPr txBox="1"/>
            <p:nvPr/>
          </p:nvSpPr>
          <p:spPr>
            <a:xfrm>
              <a:off x="10416867" y="299684"/>
              <a:ext cx="1416670" cy="301654"/>
            </a:xfrm>
            <a:prstGeom prst="rect">
              <a:avLst/>
            </a:prstGeom>
            <a:noFill/>
          </p:spPr>
          <p:txBody>
            <a:bodyPr wrap="none" rtlCol="0" anchor="ctr">
              <a:spAutoFit/>
            </a:bodyPr>
            <a:lstStyle/>
            <a:p>
              <a:pPr marL="0" marR="0" lvl="0" indent="0" algn="ctr" defTabSz="914400" rtl="0" eaLnBrk="1" fontAlgn="base" latinLnBrk="0" hangingPunct="1">
                <a:lnSpc>
                  <a:spcPct val="100000"/>
                </a:lnSpc>
                <a:spcBef>
                  <a:spcPts val="0"/>
                </a:spcBef>
                <a:spcAft>
                  <a:spcPts val="0"/>
                </a:spcAft>
                <a:buClr>
                  <a:prstClr val="black">
                    <a:lumMod val="75000"/>
                    <a:lumOff val="25000"/>
                  </a:prstClr>
                </a:buClr>
                <a:buSzTx/>
                <a:buFontTx/>
                <a:buNone/>
                <a:tabLst/>
                <a:defRPr/>
              </a:pPr>
              <a:r>
                <a:rPr kumimoji="1" lang="en-US" altLang="ko-KR" sz="1100" b="0" i="0" u="none" strike="noStrike" kern="1200" cap="none" spc="0" normalizeH="0" baseline="0" noProof="0" dirty="0">
                  <a:ln>
                    <a:solidFill>
                      <a:srgbClr val="4472C4">
                        <a:alpha val="0"/>
                      </a:srgbClr>
                    </a:solidFill>
                  </a:ln>
                  <a:solidFill>
                    <a:srgbClr val="C91452"/>
                  </a:solidFill>
                  <a:effectLst/>
                  <a:uLnTx/>
                  <a:uFillTx/>
                  <a:latin typeface="LG스마트체 SemiBold" panose="020B0600000101010101" pitchFamily="50" charset="-127"/>
                  <a:ea typeface="LG스마트체 SemiBold" panose="020B0600000101010101" pitchFamily="50" charset="-127"/>
                  <a:cs typeface="Lato Semibold" panose="020F0502020204030203" pitchFamily="34" charset="0"/>
                </a:rPr>
                <a:t>LGE Confidential</a:t>
              </a:r>
              <a:endParaRPr kumimoji="1" lang="ko-KR" altLang="en-US" sz="1100" b="0" i="0" u="none" strike="noStrike" kern="1200" cap="none" spc="0" normalizeH="0" baseline="0" noProof="0" dirty="0">
                <a:ln>
                  <a:solidFill>
                    <a:srgbClr val="4472C4">
                      <a:alpha val="0"/>
                    </a:srgbClr>
                  </a:solidFill>
                </a:ln>
                <a:solidFill>
                  <a:srgbClr val="C91452"/>
                </a:solidFill>
                <a:effectLst/>
                <a:uLnTx/>
                <a:uFillTx/>
                <a:latin typeface="LG스마트체 SemiBold" panose="020B0600000101010101" pitchFamily="50" charset="-127"/>
                <a:ea typeface="LG스마트체 SemiBold" panose="020B0600000101010101" pitchFamily="50" charset="-127"/>
                <a:cs typeface="Lato Semibold" panose="020F0502020204030203" pitchFamily="34" charset="0"/>
              </a:endParaRPr>
            </a:p>
          </p:txBody>
        </p:sp>
      </p:grpSp>
      <p:sp>
        <p:nvSpPr>
          <p:cNvPr id="67" name="모서리가 둥근 직사각형 66"/>
          <p:cNvSpPr/>
          <p:nvPr/>
        </p:nvSpPr>
        <p:spPr>
          <a:xfrm>
            <a:off x="6560457" y="1411896"/>
            <a:ext cx="4730750" cy="3522962"/>
          </a:xfrm>
          <a:prstGeom prst="roundRect">
            <a:avLst>
              <a:gd name="adj" fmla="val 3170"/>
            </a:avLst>
          </a:prstGeom>
          <a:solidFill>
            <a:schemeClr val="tx1">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맑은 고딕" panose="020F0502020204030204"/>
              <a:ea typeface="맑은 고딕" panose="020B0503020000020004" pitchFamily="34" charset="-127"/>
              <a:cs typeface="+mn-cs"/>
            </a:endParaRPr>
          </a:p>
        </p:txBody>
      </p:sp>
      <p:grpSp>
        <p:nvGrpSpPr>
          <p:cNvPr id="72" name="그룹 71"/>
          <p:cNvGrpSpPr/>
          <p:nvPr/>
        </p:nvGrpSpPr>
        <p:grpSpPr>
          <a:xfrm>
            <a:off x="7127623" y="1682028"/>
            <a:ext cx="3596418" cy="891476"/>
            <a:chOff x="6462704" y="4339717"/>
            <a:chExt cx="3596418" cy="891476"/>
          </a:xfrm>
        </p:grpSpPr>
        <p:sp>
          <p:nvSpPr>
            <p:cNvPr id="88" name="모서리가 둥근 직사각형 87"/>
            <p:cNvSpPr/>
            <p:nvPr/>
          </p:nvSpPr>
          <p:spPr>
            <a:xfrm>
              <a:off x="7535143" y="4339717"/>
              <a:ext cx="1442218" cy="891476"/>
            </a:xfrm>
            <a:prstGeom prst="roundRect">
              <a:avLst>
                <a:gd name="adj" fmla="val 12821"/>
              </a:avLst>
            </a:prstGeom>
            <a:solidFill>
              <a:schemeClr val="tx1">
                <a:lumMod val="85000"/>
                <a:lumOff val="15000"/>
                <a:alpha val="4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맑은 고딕" panose="020F0502020204030204"/>
                <a:ea typeface="맑은 고딕" panose="020B0503020000020004" pitchFamily="34" charset="-127"/>
                <a:cs typeface="+mn-cs"/>
              </a:endParaRPr>
            </a:p>
          </p:txBody>
        </p:sp>
        <p:sp>
          <p:nvSpPr>
            <p:cNvPr id="89" name="TextBox 88"/>
            <p:cNvSpPr txBox="1"/>
            <p:nvPr/>
          </p:nvSpPr>
          <p:spPr>
            <a:xfrm>
              <a:off x="7629552" y="4631566"/>
              <a:ext cx="1339423" cy="307777"/>
            </a:xfrm>
            <a:prstGeom prst="rect">
              <a:avLst/>
            </a:prstGeom>
            <a:noFill/>
          </p:spPr>
          <p:txBody>
            <a:bodyPr wrap="square" rtlCol="0" anchor="ctr">
              <a:spAutoFit/>
            </a:bodyPr>
            <a:lstStyle>
              <a:defPPr>
                <a:defRPr lang="ko-KR"/>
              </a:defPPr>
              <a:lvl1pPr marL="92075" indent="-92075">
                <a:spcBef>
                  <a:spcPts val="600"/>
                </a:spcBef>
                <a:buFont typeface="Wingdings" panose="05000000000000000000" pitchFamily="2" charset="2"/>
                <a:buChar char="§"/>
                <a:defRPr sz="1200">
                  <a:latin typeface="Arial Narrow" panose="020B0606020202030204" pitchFamily="34" charset="0"/>
                  <a:ea typeface="LG스마트체 Regular" panose="020B0600000101010101" pitchFamily="50" charset="-127"/>
                </a:defRPr>
              </a:lvl1pPr>
            </a:lstStyle>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en-US" altLang="ko-KR" sz="1400" b="0" i="0" u="none" strike="noStrike" kern="1200" cap="none" spc="0" normalizeH="0" baseline="0" noProof="0" dirty="0">
                  <a:ln>
                    <a:solidFill>
                      <a:prstClr val="white">
                        <a:alpha val="0"/>
                      </a:prstClr>
                    </a:solidFill>
                  </a:ln>
                  <a:solidFill>
                    <a:prstClr val="white"/>
                  </a:solidFill>
                  <a:effectLst/>
                  <a:uLnTx/>
                  <a:uFillTx/>
                  <a:latin typeface="LG스마트체 Bold" panose="020B0600000101010101" pitchFamily="50" charset="-127"/>
                  <a:ea typeface="LG스마트체 Bold" panose="020B0600000101010101" pitchFamily="50" charset="-127"/>
                  <a:cs typeface="+mn-cs"/>
                </a:rPr>
                <a:t>Conventional</a:t>
              </a:r>
            </a:p>
          </p:txBody>
        </p:sp>
        <p:cxnSp>
          <p:nvCxnSpPr>
            <p:cNvPr id="90" name="직선 화살표 연결선 89"/>
            <p:cNvCxnSpPr/>
            <p:nvPr/>
          </p:nvCxnSpPr>
          <p:spPr>
            <a:xfrm>
              <a:off x="7277100" y="4785455"/>
              <a:ext cx="247650" cy="0"/>
            </a:xfrm>
            <a:prstGeom prst="straightConnector1">
              <a:avLst/>
            </a:prstGeom>
            <a:ln w="127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91" name="그룹 90"/>
            <p:cNvGrpSpPr/>
            <p:nvPr/>
          </p:nvGrpSpPr>
          <p:grpSpPr>
            <a:xfrm>
              <a:off x="6462704" y="4409371"/>
              <a:ext cx="876577" cy="752168"/>
              <a:chOff x="6467467" y="4409371"/>
              <a:chExt cx="876577" cy="752168"/>
            </a:xfrm>
          </p:grpSpPr>
          <p:sp>
            <p:nvSpPr>
              <p:cNvPr id="96" name="타원 95">
                <a:extLst>
                  <a:ext uri="{FF2B5EF4-FFF2-40B4-BE49-F238E27FC236}">
                    <a16:creationId xmlns:a16="http://schemas.microsoft.com/office/drawing/2014/main" id="{C6EA48E4-4198-8ED9-3170-6122809B85B4}"/>
                  </a:ext>
                </a:extLst>
              </p:cNvPr>
              <p:cNvSpPr/>
              <p:nvPr/>
            </p:nvSpPr>
            <p:spPr>
              <a:xfrm>
                <a:off x="6529671" y="4409371"/>
                <a:ext cx="752168" cy="752168"/>
              </a:xfrm>
              <a:prstGeom prst="ellipse">
                <a:avLst/>
              </a:prstGeom>
              <a:solidFill>
                <a:schemeClr val="bg1">
                  <a:lumMod val="85000"/>
                  <a:alpha val="2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맑은 고딕" panose="020F0502020204030204"/>
                  <a:ea typeface="맑은 고딕" panose="020B0503020000020004" pitchFamily="34" charset="-127"/>
                  <a:cs typeface="+mn-cs"/>
                </a:endParaRPr>
              </a:p>
            </p:txBody>
          </p:sp>
          <p:sp>
            <p:nvSpPr>
              <p:cNvPr id="97" name="TextBox 96"/>
              <p:cNvSpPr txBox="1"/>
              <p:nvPr/>
            </p:nvSpPr>
            <p:spPr>
              <a:xfrm>
                <a:off x="6467467" y="4646956"/>
                <a:ext cx="876577" cy="276998"/>
              </a:xfrm>
              <a:prstGeom prst="rect">
                <a:avLst/>
              </a:prstGeom>
              <a:noFill/>
            </p:spPr>
            <p:txBody>
              <a:bodyPr wrap="square" rtlCol="0" anchor="ctr">
                <a:spAutoFit/>
              </a:bodyPr>
              <a:lstStyle>
                <a:defPPr>
                  <a:defRPr lang="ko-KR"/>
                </a:defPPr>
                <a:lvl1pPr marL="92075" indent="-92075">
                  <a:spcBef>
                    <a:spcPts val="600"/>
                  </a:spcBef>
                  <a:buFont typeface="Wingdings" panose="05000000000000000000" pitchFamily="2" charset="2"/>
                  <a:buChar char="§"/>
                  <a:defRPr sz="1200">
                    <a:latin typeface="Arial Narrow" panose="020B0606020202030204" pitchFamily="34" charset="0"/>
                    <a:ea typeface="LG스마트체 Regular" panose="020B0600000101010101" pitchFamily="50" charset="-127"/>
                  </a:defRPr>
                </a:lvl1pPr>
              </a:lstStyle>
              <a:p>
                <a:pPr marL="0" marR="0" lvl="0" indent="0" algn="ctr" defTabSz="914400" rtl="0" eaLnBrk="1" fontAlgn="auto" latinLnBrk="0" hangingPunct="1">
                  <a:lnSpc>
                    <a:spcPct val="100000"/>
                  </a:lnSpc>
                  <a:spcBef>
                    <a:spcPts val="600"/>
                  </a:spcBef>
                  <a:spcAft>
                    <a:spcPts val="0"/>
                  </a:spcAft>
                  <a:buClrTx/>
                  <a:buSzTx/>
                  <a:buFont typeface="Wingdings" panose="05000000000000000000" pitchFamily="2" charset="2"/>
                  <a:buNone/>
                  <a:tabLst/>
                  <a:defRPr/>
                </a:pPr>
                <a:r>
                  <a:rPr kumimoji="0" lang="en-US" altLang="ko-KR" sz="1200" b="0" i="0" u="none" strike="noStrike" kern="1200" cap="none" spc="0" normalizeH="0" baseline="0" noProof="0" dirty="0">
                    <a:ln>
                      <a:solidFill>
                        <a:prstClr val="white">
                          <a:alpha val="0"/>
                        </a:prstClr>
                      </a:solidFill>
                    </a:ln>
                    <a:solidFill>
                      <a:prstClr val="white"/>
                    </a:solidFill>
                    <a:effectLst/>
                    <a:uLnTx/>
                    <a:uFillTx/>
                    <a:latin typeface="LG스마트체 Regular" panose="020B0600000101010101" pitchFamily="50" charset="-127"/>
                    <a:ea typeface="LG스마트체 Regular" panose="020B0600000101010101" pitchFamily="50" charset="-127"/>
                    <a:cs typeface="+mn-cs"/>
                  </a:rPr>
                  <a:t>2ch</a:t>
                </a:r>
              </a:p>
            </p:txBody>
          </p:sp>
        </p:grpSp>
        <p:grpSp>
          <p:nvGrpSpPr>
            <p:cNvPr id="92" name="그룹 91"/>
            <p:cNvGrpSpPr/>
            <p:nvPr/>
          </p:nvGrpSpPr>
          <p:grpSpPr>
            <a:xfrm>
              <a:off x="9182545" y="4409371"/>
              <a:ext cx="876577" cy="752168"/>
              <a:chOff x="6467467" y="4409371"/>
              <a:chExt cx="876577" cy="752168"/>
            </a:xfrm>
          </p:grpSpPr>
          <p:sp>
            <p:nvSpPr>
              <p:cNvPr id="94" name="타원 93">
                <a:extLst>
                  <a:ext uri="{FF2B5EF4-FFF2-40B4-BE49-F238E27FC236}">
                    <a16:creationId xmlns:a16="http://schemas.microsoft.com/office/drawing/2014/main" id="{C6EA48E4-4198-8ED9-3170-6122809B85B4}"/>
                  </a:ext>
                </a:extLst>
              </p:cNvPr>
              <p:cNvSpPr/>
              <p:nvPr/>
            </p:nvSpPr>
            <p:spPr>
              <a:xfrm>
                <a:off x="6529671" y="4409371"/>
                <a:ext cx="752168" cy="752168"/>
              </a:xfrm>
              <a:prstGeom prst="ellipse">
                <a:avLst/>
              </a:prstGeom>
              <a:solidFill>
                <a:schemeClr val="bg1">
                  <a:lumMod val="85000"/>
                  <a:alpha val="2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맑은 고딕" panose="020F0502020204030204"/>
                  <a:ea typeface="맑은 고딕" panose="020B0503020000020004" pitchFamily="34" charset="-127"/>
                  <a:cs typeface="+mn-cs"/>
                </a:endParaRPr>
              </a:p>
            </p:txBody>
          </p:sp>
          <p:sp>
            <p:nvSpPr>
              <p:cNvPr id="95" name="TextBox 94"/>
              <p:cNvSpPr txBox="1"/>
              <p:nvPr/>
            </p:nvSpPr>
            <p:spPr>
              <a:xfrm>
                <a:off x="6467467" y="4646956"/>
                <a:ext cx="876577" cy="276998"/>
              </a:xfrm>
              <a:prstGeom prst="rect">
                <a:avLst/>
              </a:prstGeom>
              <a:noFill/>
            </p:spPr>
            <p:txBody>
              <a:bodyPr wrap="square" rtlCol="0" anchor="ctr">
                <a:spAutoFit/>
              </a:bodyPr>
              <a:lstStyle>
                <a:defPPr>
                  <a:defRPr lang="ko-KR"/>
                </a:defPPr>
                <a:lvl1pPr marL="92075" indent="-92075">
                  <a:spcBef>
                    <a:spcPts val="600"/>
                  </a:spcBef>
                  <a:buFont typeface="Wingdings" panose="05000000000000000000" pitchFamily="2" charset="2"/>
                  <a:buChar char="§"/>
                  <a:defRPr sz="1200">
                    <a:latin typeface="Arial Narrow" panose="020B0606020202030204" pitchFamily="34" charset="0"/>
                    <a:ea typeface="LG스마트체 Regular" panose="020B0600000101010101" pitchFamily="50" charset="-127"/>
                  </a:defRPr>
                </a:lvl1pPr>
              </a:lstStyle>
              <a:p>
                <a:pPr marL="0" marR="0" lvl="0" indent="0" algn="ctr" defTabSz="914400" rtl="0" eaLnBrk="1" fontAlgn="auto" latinLnBrk="0" hangingPunct="1">
                  <a:lnSpc>
                    <a:spcPct val="100000"/>
                  </a:lnSpc>
                  <a:spcBef>
                    <a:spcPts val="600"/>
                  </a:spcBef>
                  <a:spcAft>
                    <a:spcPts val="0"/>
                  </a:spcAft>
                  <a:buClrTx/>
                  <a:buSzTx/>
                  <a:buFont typeface="Wingdings" panose="05000000000000000000" pitchFamily="2" charset="2"/>
                  <a:buNone/>
                  <a:tabLst/>
                  <a:defRPr/>
                </a:pPr>
                <a:r>
                  <a:rPr kumimoji="0" lang="en-US" altLang="ko-KR" sz="1200" b="0" i="0" u="none" strike="noStrike" kern="1200" cap="none" spc="0" normalizeH="0" baseline="0" noProof="0" dirty="0">
                    <a:ln>
                      <a:solidFill>
                        <a:prstClr val="white">
                          <a:alpha val="0"/>
                        </a:prstClr>
                      </a:solidFill>
                    </a:ln>
                    <a:solidFill>
                      <a:prstClr val="white"/>
                    </a:solidFill>
                    <a:effectLst/>
                    <a:uLnTx/>
                    <a:uFillTx/>
                    <a:latin typeface="LG스마트체 Regular" panose="020B0600000101010101" pitchFamily="50" charset="-127"/>
                    <a:ea typeface="LG스마트체 Regular" panose="020B0600000101010101" pitchFamily="50" charset="-127"/>
                    <a:cs typeface="+mn-cs"/>
                  </a:rPr>
                  <a:t>2ch</a:t>
                </a:r>
              </a:p>
            </p:txBody>
          </p:sp>
        </p:grpSp>
        <p:cxnSp>
          <p:nvCxnSpPr>
            <p:cNvPr id="93" name="직선 화살표 연결선 92"/>
            <p:cNvCxnSpPr/>
            <p:nvPr/>
          </p:nvCxnSpPr>
          <p:spPr>
            <a:xfrm>
              <a:off x="8984797" y="4785455"/>
              <a:ext cx="247650" cy="0"/>
            </a:xfrm>
            <a:prstGeom prst="straightConnector1">
              <a:avLst/>
            </a:prstGeom>
            <a:ln w="127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 name="그룹 3"/>
          <p:cNvGrpSpPr/>
          <p:nvPr/>
        </p:nvGrpSpPr>
        <p:grpSpPr>
          <a:xfrm>
            <a:off x="7119237" y="2731208"/>
            <a:ext cx="3613190" cy="910124"/>
            <a:chOff x="7264380" y="3979435"/>
            <a:chExt cx="3613190" cy="910124"/>
          </a:xfrm>
        </p:grpSpPr>
        <p:sp>
          <p:nvSpPr>
            <p:cNvPr id="73" name="모서리가 둥근 직사각형 72"/>
            <p:cNvSpPr/>
            <p:nvPr/>
          </p:nvSpPr>
          <p:spPr>
            <a:xfrm>
              <a:off x="8336819" y="3988759"/>
              <a:ext cx="1442218" cy="891476"/>
            </a:xfrm>
            <a:prstGeom prst="roundRect">
              <a:avLst>
                <a:gd name="adj" fmla="val 12821"/>
              </a:avLst>
            </a:prstGeom>
            <a:solidFill>
              <a:srgbClr val="C91452">
                <a:alpha val="32000"/>
              </a:srgbClr>
            </a:solidFill>
            <a:ln>
              <a:solidFill>
                <a:srgbClr val="C914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맑은 고딕" panose="020F0502020204030204"/>
                <a:ea typeface="맑은 고딕" panose="020B0503020000020004" pitchFamily="34" charset="-127"/>
                <a:cs typeface="+mn-cs"/>
              </a:endParaRPr>
            </a:p>
          </p:txBody>
        </p:sp>
        <p:sp>
          <p:nvSpPr>
            <p:cNvPr id="74" name="TextBox 73"/>
            <p:cNvSpPr txBox="1"/>
            <p:nvPr/>
          </p:nvSpPr>
          <p:spPr>
            <a:xfrm>
              <a:off x="8431228" y="4172887"/>
              <a:ext cx="1253399" cy="523220"/>
            </a:xfrm>
            <a:prstGeom prst="rect">
              <a:avLst/>
            </a:prstGeom>
            <a:noFill/>
          </p:spPr>
          <p:txBody>
            <a:bodyPr wrap="square" rtlCol="0" anchor="ctr">
              <a:spAutoFit/>
            </a:bodyPr>
            <a:lstStyle>
              <a:defPPr>
                <a:defRPr lang="ko-KR"/>
              </a:defPPr>
              <a:lvl1pPr marL="92075" indent="-92075">
                <a:spcBef>
                  <a:spcPts val="600"/>
                </a:spcBef>
                <a:buFont typeface="Wingdings" panose="05000000000000000000" pitchFamily="2" charset="2"/>
                <a:buChar char="§"/>
                <a:defRPr sz="1200">
                  <a:latin typeface="Arial Narrow" panose="020B0606020202030204" pitchFamily="34" charset="0"/>
                  <a:ea typeface="LG스마트체 Regular" panose="020B0600000101010101" pitchFamily="50" charset="-127"/>
                </a:defRPr>
              </a:lvl1pPr>
            </a:lstStyle>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en-US" altLang="ko-KR" sz="1400" b="0" i="0" u="none" strike="noStrike" kern="1200" cap="none" spc="0" normalizeH="0" baseline="0" noProof="0" dirty="0">
                  <a:ln>
                    <a:solidFill>
                      <a:prstClr val="white">
                        <a:alpha val="0"/>
                      </a:prstClr>
                    </a:solidFill>
                  </a:ln>
                  <a:solidFill>
                    <a:prstClr val="white"/>
                  </a:solidFill>
                  <a:effectLst/>
                  <a:uLnTx/>
                  <a:uFillTx/>
                  <a:latin typeface="LG스마트체 Bold" panose="020B0600000101010101" pitchFamily="50" charset="-127"/>
                  <a:ea typeface="LG스마트체 Bold" panose="020B0600000101010101" pitchFamily="50" charset="-127"/>
                  <a:cs typeface="+mn-cs"/>
                </a:rPr>
                <a:t>LG’s Smart </a:t>
              </a:r>
            </a:p>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en-US" altLang="ko-KR" sz="1400" b="0" i="0" u="none" strike="noStrike" kern="1200" cap="none" spc="0" normalizeH="0" baseline="0" noProof="0" dirty="0">
                  <a:ln>
                    <a:solidFill>
                      <a:prstClr val="white">
                        <a:alpha val="0"/>
                      </a:prstClr>
                    </a:solidFill>
                  </a:ln>
                  <a:solidFill>
                    <a:prstClr val="white"/>
                  </a:solidFill>
                  <a:effectLst/>
                  <a:uLnTx/>
                  <a:uFillTx/>
                  <a:latin typeface="LG스마트체 Bold" panose="020B0600000101010101" pitchFamily="50" charset="-127"/>
                  <a:ea typeface="LG스마트체 Bold" panose="020B0600000101010101" pitchFamily="50" charset="-127"/>
                  <a:cs typeface="+mn-cs"/>
                </a:rPr>
                <a:t>Up-mixer</a:t>
              </a:r>
            </a:p>
          </p:txBody>
        </p:sp>
        <p:cxnSp>
          <p:nvCxnSpPr>
            <p:cNvPr id="75" name="직선 화살표 연결선 74"/>
            <p:cNvCxnSpPr/>
            <p:nvPr/>
          </p:nvCxnSpPr>
          <p:spPr>
            <a:xfrm>
              <a:off x="8078776" y="4434497"/>
              <a:ext cx="247650" cy="0"/>
            </a:xfrm>
            <a:prstGeom prst="straightConnector1">
              <a:avLst/>
            </a:prstGeom>
            <a:ln w="127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76" name="그룹 75"/>
            <p:cNvGrpSpPr/>
            <p:nvPr/>
          </p:nvGrpSpPr>
          <p:grpSpPr>
            <a:xfrm>
              <a:off x="7264380" y="4058413"/>
              <a:ext cx="876577" cy="752168"/>
              <a:chOff x="6467467" y="4409371"/>
              <a:chExt cx="876577" cy="752168"/>
            </a:xfrm>
          </p:grpSpPr>
          <p:sp>
            <p:nvSpPr>
              <p:cNvPr id="86" name="타원 85">
                <a:extLst>
                  <a:ext uri="{FF2B5EF4-FFF2-40B4-BE49-F238E27FC236}">
                    <a16:creationId xmlns:a16="http://schemas.microsoft.com/office/drawing/2014/main" id="{C6EA48E4-4198-8ED9-3170-6122809B85B4}"/>
                  </a:ext>
                </a:extLst>
              </p:cNvPr>
              <p:cNvSpPr/>
              <p:nvPr/>
            </p:nvSpPr>
            <p:spPr>
              <a:xfrm>
                <a:off x="6529671" y="4409371"/>
                <a:ext cx="752168" cy="752168"/>
              </a:xfrm>
              <a:prstGeom prst="ellipse">
                <a:avLst/>
              </a:prstGeom>
              <a:solidFill>
                <a:schemeClr val="bg1">
                  <a:lumMod val="85000"/>
                  <a:alpha val="2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맑은 고딕" panose="020F0502020204030204"/>
                  <a:ea typeface="맑은 고딕" panose="020B0503020000020004" pitchFamily="34" charset="-127"/>
                  <a:cs typeface="+mn-cs"/>
                </a:endParaRPr>
              </a:p>
            </p:txBody>
          </p:sp>
          <p:sp>
            <p:nvSpPr>
              <p:cNvPr id="87" name="TextBox 86"/>
              <p:cNvSpPr txBox="1"/>
              <p:nvPr/>
            </p:nvSpPr>
            <p:spPr>
              <a:xfrm>
                <a:off x="6467467" y="4646956"/>
                <a:ext cx="876577" cy="276998"/>
              </a:xfrm>
              <a:prstGeom prst="rect">
                <a:avLst/>
              </a:prstGeom>
              <a:noFill/>
            </p:spPr>
            <p:txBody>
              <a:bodyPr wrap="square" rtlCol="0" anchor="ctr">
                <a:spAutoFit/>
              </a:bodyPr>
              <a:lstStyle>
                <a:defPPr>
                  <a:defRPr lang="ko-KR"/>
                </a:defPPr>
                <a:lvl1pPr marL="92075" indent="-92075">
                  <a:spcBef>
                    <a:spcPts val="600"/>
                  </a:spcBef>
                  <a:buFont typeface="Wingdings" panose="05000000000000000000" pitchFamily="2" charset="2"/>
                  <a:buChar char="§"/>
                  <a:defRPr sz="1200">
                    <a:latin typeface="Arial Narrow" panose="020B0606020202030204" pitchFamily="34" charset="0"/>
                    <a:ea typeface="LG스마트체 Regular" panose="020B0600000101010101" pitchFamily="50" charset="-127"/>
                  </a:defRPr>
                </a:lvl1pPr>
              </a:lstStyle>
              <a:p>
                <a:pPr marL="0" marR="0" lvl="0" indent="0" algn="ctr" defTabSz="914400" rtl="0" eaLnBrk="1" fontAlgn="auto" latinLnBrk="0" hangingPunct="1">
                  <a:lnSpc>
                    <a:spcPct val="100000"/>
                  </a:lnSpc>
                  <a:spcBef>
                    <a:spcPts val="600"/>
                  </a:spcBef>
                  <a:spcAft>
                    <a:spcPts val="0"/>
                  </a:spcAft>
                  <a:buClrTx/>
                  <a:buSzTx/>
                  <a:buFont typeface="Wingdings" panose="05000000000000000000" pitchFamily="2" charset="2"/>
                  <a:buNone/>
                  <a:tabLst/>
                  <a:defRPr/>
                </a:pPr>
                <a:r>
                  <a:rPr kumimoji="0" lang="en-US" altLang="ko-KR" sz="1200" b="0" i="0" u="none" strike="noStrike" kern="1200" cap="none" spc="0" normalizeH="0" baseline="0" noProof="0" dirty="0">
                    <a:ln>
                      <a:solidFill>
                        <a:prstClr val="white">
                          <a:alpha val="0"/>
                        </a:prstClr>
                      </a:solidFill>
                    </a:ln>
                    <a:solidFill>
                      <a:prstClr val="white"/>
                    </a:solidFill>
                    <a:effectLst/>
                    <a:uLnTx/>
                    <a:uFillTx/>
                    <a:latin typeface="LG스마트체 Regular" panose="020B0600000101010101" pitchFamily="50" charset="-127"/>
                    <a:ea typeface="LG스마트체 Regular" panose="020B0600000101010101" pitchFamily="50" charset="-127"/>
                    <a:cs typeface="+mn-cs"/>
                  </a:rPr>
                  <a:t>2ch</a:t>
                </a:r>
              </a:p>
            </p:txBody>
          </p:sp>
        </p:grpSp>
        <p:grpSp>
          <p:nvGrpSpPr>
            <p:cNvPr id="77" name="그룹 76"/>
            <p:cNvGrpSpPr/>
            <p:nvPr/>
          </p:nvGrpSpPr>
          <p:grpSpPr>
            <a:xfrm>
              <a:off x="9967446" y="3979435"/>
              <a:ext cx="910124" cy="910124"/>
              <a:chOff x="8936783" y="4627135"/>
              <a:chExt cx="910124" cy="910124"/>
            </a:xfrm>
          </p:grpSpPr>
          <p:sp>
            <p:nvSpPr>
              <p:cNvPr id="82" name="타원 81">
                <a:extLst>
                  <a:ext uri="{FF2B5EF4-FFF2-40B4-BE49-F238E27FC236}">
                    <a16:creationId xmlns:a16="http://schemas.microsoft.com/office/drawing/2014/main" id="{C6EA48E4-4198-8ED9-3170-6122809B85B4}"/>
                  </a:ext>
                </a:extLst>
              </p:cNvPr>
              <p:cNvSpPr/>
              <p:nvPr/>
            </p:nvSpPr>
            <p:spPr>
              <a:xfrm>
                <a:off x="8936783" y="4627135"/>
                <a:ext cx="910124" cy="910124"/>
              </a:xfrm>
              <a:prstGeom prst="ellipse">
                <a:avLst/>
              </a:prstGeom>
              <a:noFill/>
              <a:ln>
                <a:solidFill>
                  <a:srgbClr val="C91452">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맑은 고딕" panose="020F0502020204030204"/>
                  <a:ea typeface="맑은 고딕" panose="020B0503020000020004" pitchFamily="34" charset="-127"/>
                  <a:cs typeface="+mn-cs"/>
                </a:endParaRPr>
              </a:p>
            </p:txBody>
          </p:sp>
          <p:sp>
            <p:nvSpPr>
              <p:cNvPr id="83" name="타원 82">
                <a:extLst>
                  <a:ext uri="{FF2B5EF4-FFF2-40B4-BE49-F238E27FC236}">
                    <a16:creationId xmlns:a16="http://schemas.microsoft.com/office/drawing/2014/main" id="{C6EA48E4-4198-8ED9-3170-6122809B85B4}"/>
                  </a:ext>
                </a:extLst>
              </p:cNvPr>
              <p:cNvSpPr/>
              <p:nvPr/>
            </p:nvSpPr>
            <p:spPr>
              <a:xfrm>
                <a:off x="9015761" y="4706113"/>
                <a:ext cx="752168" cy="752168"/>
              </a:xfrm>
              <a:prstGeom prst="ellipse">
                <a:avLst/>
              </a:prstGeom>
              <a:solidFill>
                <a:srgbClr val="C91452">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맑은 고딕" panose="020F0502020204030204"/>
                  <a:ea typeface="맑은 고딕" panose="020B0503020000020004" pitchFamily="34" charset="-127"/>
                  <a:cs typeface="+mn-cs"/>
                </a:endParaRPr>
              </a:p>
            </p:txBody>
          </p:sp>
          <p:sp>
            <p:nvSpPr>
              <p:cNvPr id="84" name="TextBox 83"/>
              <p:cNvSpPr txBox="1"/>
              <p:nvPr/>
            </p:nvSpPr>
            <p:spPr>
              <a:xfrm>
                <a:off x="8953557" y="4812893"/>
                <a:ext cx="876577" cy="538609"/>
              </a:xfrm>
              <a:prstGeom prst="rect">
                <a:avLst/>
              </a:prstGeom>
              <a:noFill/>
            </p:spPr>
            <p:txBody>
              <a:bodyPr wrap="square" rtlCol="0" anchor="ctr">
                <a:spAutoFit/>
              </a:bodyPr>
              <a:lstStyle>
                <a:defPPr>
                  <a:defRPr lang="ko-KR"/>
                </a:defPPr>
                <a:lvl1pPr marL="92075" indent="-92075">
                  <a:spcBef>
                    <a:spcPts val="600"/>
                  </a:spcBef>
                  <a:buFont typeface="Wingdings" panose="05000000000000000000" pitchFamily="2" charset="2"/>
                  <a:buChar char="§"/>
                  <a:defRPr sz="1200">
                    <a:latin typeface="Arial Narrow" panose="020B0606020202030204" pitchFamily="34" charset="0"/>
                    <a:ea typeface="LG스마트체 Regular" panose="020B0600000101010101" pitchFamily="50" charset="-127"/>
                  </a:defRPr>
                </a:lvl1pPr>
              </a:lstStyle>
              <a:p>
                <a:pPr marL="0" marR="0" lvl="0" indent="0" algn="ctr" defTabSz="914400" rtl="0" eaLnBrk="1" fontAlgn="auto" latinLnBrk="0" hangingPunct="1">
                  <a:lnSpc>
                    <a:spcPct val="100000"/>
                  </a:lnSpc>
                  <a:spcBef>
                    <a:spcPts val="600"/>
                  </a:spcBef>
                  <a:spcAft>
                    <a:spcPts val="0"/>
                  </a:spcAft>
                  <a:buClrTx/>
                  <a:buSzTx/>
                  <a:buFont typeface="Wingdings" panose="05000000000000000000" pitchFamily="2" charset="2"/>
                  <a:buNone/>
                  <a:tabLst/>
                  <a:defRPr/>
                </a:pPr>
                <a:r>
                  <a:rPr kumimoji="0" lang="en-US" altLang="ko-KR" sz="1200" b="0" i="0" u="none" strike="noStrike" kern="1200" cap="none" spc="0" normalizeH="0" baseline="0" noProof="0" dirty="0">
                    <a:ln>
                      <a:solidFill>
                        <a:prstClr val="white">
                          <a:alpha val="0"/>
                        </a:prstClr>
                      </a:solidFill>
                    </a:ln>
                    <a:solidFill>
                      <a:prstClr val="white"/>
                    </a:solidFill>
                    <a:effectLst/>
                    <a:uLnTx/>
                    <a:uFillTx/>
                    <a:latin typeface="LG스마트체 Regular" panose="020B0600000101010101" pitchFamily="50" charset="-127"/>
                    <a:ea typeface="LG스마트체 Regular" panose="020B0600000101010101" pitchFamily="50" charset="-127"/>
                    <a:cs typeface="+mn-cs"/>
                  </a:rPr>
                  <a:t>Up to</a:t>
                </a:r>
              </a:p>
              <a:p>
                <a:pPr marL="0" marR="0" lvl="0" indent="0" algn="ctr" defTabSz="914400" rtl="0" eaLnBrk="1" fontAlgn="auto" latinLnBrk="0" hangingPunct="1">
                  <a:lnSpc>
                    <a:spcPct val="100000"/>
                  </a:lnSpc>
                  <a:spcBef>
                    <a:spcPts val="600"/>
                  </a:spcBef>
                  <a:spcAft>
                    <a:spcPts val="0"/>
                  </a:spcAft>
                  <a:buClrTx/>
                  <a:buSzTx/>
                  <a:buFont typeface="Wingdings" panose="05000000000000000000" pitchFamily="2" charset="2"/>
                  <a:buNone/>
                  <a:tabLst/>
                  <a:defRPr/>
                </a:pPr>
                <a:r>
                  <a:rPr kumimoji="0" lang="en-US" altLang="ko-KR" sz="1200" b="0" i="0" u="none" strike="noStrike" kern="1200" cap="none" spc="0" normalizeH="0" baseline="0" noProof="0" dirty="0">
                    <a:ln>
                      <a:solidFill>
                        <a:prstClr val="white">
                          <a:alpha val="0"/>
                        </a:prstClr>
                      </a:solidFill>
                    </a:ln>
                    <a:solidFill>
                      <a:prstClr val="white"/>
                    </a:solidFill>
                    <a:effectLst/>
                    <a:uLnTx/>
                    <a:uFillTx/>
                    <a:latin typeface="LG스마트체 Regular" panose="020B0600000101010101" pitchFamily="50" charset="-127"/>
                    <a:ea typeface="LG스마트체 Regular" panose="020B0600000101010101" pitchFamily="50" charset="-127"/>
                    <a:cs typeface="+mn-cs"/>
                  </a:rPr>
                  <a:t>9.1.5ch</a:t>
                </a:r>
              </a:p>
            </p:txBody>
          </p:sp>
          <p:sp>
            <p:nvSpPr>
              <p:cNvPr id="85" name="타원 84">
                <a:extLst>
                  <a:ext uri="{FF2B5EF4-FFF2-40B4-BE49-F238E27FC236}">
                    <a16:creationId xmlns:a16="http://schemas.microsoft.com/office/drawing/2014/main" id="{C6EA48E4-4198-8ED9-3170-6122809B85B4}"/>
                  </a:ext>
                </a:extLst>
              </p:cNvPr>
              <p:cNvSpPr/>
              <p:nvPr/>
            </p:nvSpPr>
            <p:spPr>
              <a:xfrm>
                <a:off x="8978153" y="4668505"/>
                <a:ext cx="827385" cy="827385"/>
              </a:xfrm>
              <a:prstGeom prst="ellipse">
                <a:avLst/>
              </a:prstGeom>
              <a:noFill/>
              <a:ln>
                <a:solidFill>
                  <a:srgbClr val="C91452">
                    <a:alpha val="49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맑은 고딕" panose="020F0502020204030204"/>
                  <a:ea typeface="맑은 고딕" panose="020B0503020000020004" pitchFamily="34" charset="-127"/>
                  <a:cs typeface="+mn-cs"/>
                </a:endParaRPr>
              </a:p>
            </p:txBody>
          </p:sp>
        </p:grpSp>
        <p:grpSp>
          <p:nvGrpSpPr>
            <p:cNvPr id="78" name="그룹 77"/>
            <p:cNvGrpSpPr/>
            <p:nvPr/>
          </p:nvGrpSpPr>
          <p:grpSpPr>
            <a:xfrm>
              <a:off x="9786473" y="4267583"/>
              <a:ext cx="247650" cy="333828"/>
              <a:chOff x="8975272" y="4625798"/>
              <a:chExt cx="247650" cy="333828"/>
            </a:xfrm>
          </p:grpSpPr>
          <p:cxnSp>
            <p:nvCxnSpPr>
              <p:cNvPr id="79" name="직선 화살표 연결선 78"/>
              <p:cNvCxnSpPr/>
              <p:nvPr/>
            </p:nvCxnSpPr>
            <p:spPr>
              <a:xfrm>
                <a:off x="8975272" y="4792712"/>
                <a:ext cx="247650" cy="0"/>
              </a:xfrm>
              <a:prstGeom prst="straightConnector1">
                <a:avLst/>
              </a:prstGeom>
              <a:ln w="12700">
                <a:solidFill>
                  <a:srgbClr val="C91452"/>
                </a:solidFill>
                <a:tailEnd type="triangle"/>
              </a:ln>
            </p:spPr>
            <p:style>
              <a:lnRef idx="1">
                <a:schemeClr val="accent1"/>
              </a:lnRef>
              <a:fillRef idx="0">
                <a:schemeClr val="accent1"/>
              </a:fillRef>
              <a:effectRef idx="0">
                <a:schemeClr val="accent1"/>
              </a:effectRef>
              <a:fontRef idx="minor">
                <a:schemeClr val="tx1"/>
              </a:fontRef>
            </p:style>
          </p:cxnSp>
          <p:cxnSp>
            <p:nvCxnSpPr>
              <p:cNvPr id="80" name="직선 화살표 연결선 79"/>
              <p:cNvCxnSpPr/>
              <p:nvPr/>
            </p:nvCxnSpPr>
            <p:spPr>
              <a:xfrm>
                <a:off x="8975272" y="4625798"/>
                <a:ext cx="247650" cy="0"/>
              </a:xfrm>
              <a:prstGeom prst="straightConnector1">
                <a:avLst/>
              </a:prstGeom>
              <a:ln w="12700">
                <a:solidFill>
                  <a:srgbClr val="C91452"/>
                </a:solidFill>
                <a:tailEnd type="triangle"/>
              </a:ln>
            </p:spPr>
            <p:style>
              <a:lnRef idx="1">
                <a:schemeClr val="accent1"/>
              </a:lnRef>
              <a:fillRef idx="0">
                <a:schemeClr val="accent1"/>
              </a:fillRef>
              <a:effectRef idx="0">
                <a:schemeClr val="accent1"/>
              </a:effectRef>
              <a:fontRef idx="minor">
                <a:schemeClr val="tx1"/>
              </a:fontRef>
            </p:style>
          </p:cxnSp>
          <p:cxnSp>
            <p:nvCxnSpPr>
              <p:cNvPr id="81" name="직선 화살표 연결선 80"/>
              <p:cNvCxnSpPr/>
              <p:nvPr/>
            </p:nvCxnSpPr>
            <p:spPr>
              <a:xfrm>
                <a:off x="8975272" y="4959626"/>
                <a:ext cx="247650" cy="0"/>
              </a:xfrm>
              <a:prstGeom prst="straightConnector1">
                <a:avLst/>
              </a:prstGeom>
              <a:ln w="12700">
                <a:solidFill>
                  <a:srgbClr val="C91452"/>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101" name="TextBox 100">
            <a:extLst>
              <a:ext uri="{FF2B5EF4-FFF2-40B4-BE49-F238E27FC236}">
                <a16:creationId xmlns:a16="http://schemas.microsoft.com/office/drawing/2014/main" id="{467FA789-48F4-3CEB-1F2F-671196194A24}"/>
              </a:ext>
            </a:extLst>
          </p:cNvPr>
          <p:cNvSpPr txBox="1"/>
          <p:nvPr/>
        </p:nvSpPr>
        <p:spPr>
          <a:xfrm>
            <a:off x="6807340" y="3873213"/>
            <a:ext cx="423698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1200" cap="none" spc="0" normalizeH="0" baseline="0" noProof="0" dirty="0">
                <a:ln>
                  <a:solidFill>
                    <a:prstClr val="white">
                      <a:alpha val="0"/>
                    </a:prstClr>
                  </a:solidFill>
                </a:ln>
                <a:solidFill>
                  <a:prstClr val="white"/>
                </a:solidFill>
                <a:effectLst/>
                <a:uLnTx/>
                <a:uFillTx/>
                <a:latin typeface="LG스마트체 Bold" panose="020B0600000101010101" pitchFamily="50" charset="-127"/>
                <a:ea typeface="LG스마트체 Bold" panose="020B0600000101010101" pitchFamily="50" charset="-127"/>
                <a:cs typeface="+mn-cs"/>
              </a:rPr>
              <a:t>Smart Up-Mixer converts 2 channel audio into multi-channel surround sound for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1200" cap="none" spc="0" normalizeH="0" baseline="0" noProof="0" dirty="0">
                <a:ln>
                  <a:solidFill>
                    <a:prstClr val="white">
                      <a:alpha val="0"/>
                    </a:prstClr>
                  </a:solidFill>
                </a:ln>
                <a:solidFill>
                  <a:prstClr val="white"/>
                </a:solidFill>
                <a:effectLst/>
                <a:uLnTx/>
                <a:uFillTx/>
                <a:latin typeface="LG스마트체 Bold" panose="020B0600000101010101" pitchFamily="50" charset="-127"/>
                <a:ea typeface="LG스마트체 Bold" panose="020B0600000101010101" pitchFamily="50" charset="-127"/>
                <a:cs typeface="+mn-cs"/>
              </a:rPr>
              <a:t>a richer immersion of sound.</a:t>
            </a:r>
          </a:p>
        </p:txBody>
      </p:sp>
      <p:sp>
        <p:nvSpPr>
          <p:cNvPr id="3" name="TextBox 2">
            <a:extLst>
              <a:ext uri="{FF2B5EF4-FFF2-40B4-BE49-F238E27FC236}">
                <a16:creationId xmlns:a16="http://schemas.microsoft.com/office/drawing/2014/main" id="{CD741B93-F861-D81A-2208-166B33FBF7D7}"/>
              </a:ext>
            </a:extLst>
          </p:cNvPr>
          <p:cNvSpPr txBox="1"/>
          <p:nvPr/>
        </p:nvSpPr>
        <p:spPr>
          <a:xfrm>
            <a:off x="6601425" y="769457"/>
            <a:ext cx="5390114" cy="276999"/>
          </a:xfrm>
          <a:prstGeom prst="rect">
            <a:avLst/>
          </a:prstGeom>
          <a:noFill/>
        </p:spPr>
        <p:txBody>
          <a:bodyPr wrap="square" rtlCol="0">
            <a:spAutoFit/>
          </a:bodyPr>
          <a:lstStyle/>
          <a:p>
            <a:pPr algn="r"/>
            <a:r>
              <a:rPr lang="en-US" sz="1200" b="1" dirty="0">
                <a:latin typeface="Arial" panose="020B0604020202020204" pitchFamily="34" charset="0"/>
                <a:ea typeface="LG스마트체 Regular" panose="020B0600000101010101" pitchFamily="50" charset="-127"/>
                <a:cs typeface="Arial" panose="020B0604020202020204" pitchFamily="34" charset="0"/>
              </a:rPr>
              <a:t>Models : S95QR / S80QR / S80QY / S75Q / S65Q / SC9S / SE6S</a:t>
            </a:r>
          </a:p>
        </p:txBody>
      </p:sp>
      <p:sp>
        <p:nvSpPr>
          <p:cNvPr id="6" name="제목 1">
            <a:extLst>
              <a:ext uri="{FF2B5EF4-FFF2-40B4-BE49-F238E27FC236}">
                <a16:creationId xmlns:a16="http://schemas.microsoft.com/office/drawing/2014/main" id="{C3045B7E-2B1E-DE3D-5BB5-F6D25113C530}"/>
              </a:ext>
            </a:extLst>
          </p:cNvPr>
          <p:cNvSpPr txBox="1">
            <a:spLocks/>
          </p:cNvSpPr>
          <p:nvPr/>
        </p:nvSpPr>
        <p:spPr>
          <a:xfrm>
            <a:off x="2869642" y="239564"/>
            <a:ext cx="4189575" cy="338554"/>
          </a:xfrm>
          <a:prstGeom prst="rect">
            <a:avLst/>
          </a:prstGeom>
        </p:spPr>
        <p:txBody>
          <a:bodyPr vert="horz" wrap="square" lIns="0" tIns="45720" rIns="72000" bIns="45720" rtlCol="0" anchor="t">
            <a:spAutoFit/>
          </a:bodyPr>
          <a:lstStyle>
            <a:lvl1pPr algn="l" defTabSz="914400" rtl="0" eaLnBrk="1" fontAlgn="base" latinLnBrk="0" hangingPunct="1">
              <a:lnSpc>
                <a:spcPct val="100000"/>
              </a:lnSpc>
              <a:spcBef>
                <a:spcPts val="0"/>
              </a:spcBef>
              <a:buNone/>
              <a:defRPr sz="2000" kern="1200">
                <a:solidFill>
                  <a:schemeClr val="tx1"/>
                </a:solidFill>
                <a:latin typeface="+mj-lt"/>
                <a:ea typeface="+mj-ea"/>
                <a:cs typeface="+mj-cs"/>
              </a:defRPr>
            </a:lvl1p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altLang="ko-KR" sz="1600" b="1" dirty="0">
                <a:solidFill>
                  <a:srgbClr val="960000"/>
                </a:solidFill>
                <a:latin typeface="Arial" panose="020B0604020202020204" pitchFamily="34" charset="0"/>
                <a:ea typeface="LG스마트체 Regular" panose="020B0600000101010101" pitchFamily="50" charset="-127"/>
                <a:cs typeface="Arial" panose="020B0604020202020204" pitchFamily="34" charset="0"/>
              </a:rPr>
              <a:t>2</a:t>
            </a:r>
            <a:r>
              <a:rPr lang="en-US" altLang="ko-KR" sz="1600" b="1" noProof="0" dirty="0">
                <a:solidFill>
                  <a:srgbClr val="960000"/>
                </a:solidFill>
                <a:latin typeface="Arial" panose="020B0604020202020204" pitchFamily="34" charset="0"/>
                <a:ea typeface="LG스마트체 Regular" panose="020B0600000101010101" pitchFamily="50" charset="-127"/>
                <a:cs typeface="Arial" panose="020B0604020202020204" pitchFamily="34" charset="0"/>
              </a:rPr>
              <a:t>. Smart </a:t>
            </a:r>
            <a:r>
              <a:rPr lang="en-US" altLang="ko-KR" sz="1600" b="1" noProof="0" dirty="0" err="1">
                <a:solidFill>
                  <a:srgbClr val="960000"/>
                </a:solidFill>
                <a:latin typeface="Arial" panose="020B0604020202020204" pitchFamily="34" charset="0"/>
                <a:ea typeface="LG스마트체 Regular" panose="020B0600000101010101" pitchFamily="50" charset="-127"/>
                <a:cs typeface="Arial" panose="020B0604020202020204" pitchFamily="34" charset="0"/>
              </a:rPr>
              <a:t>Upmixer</a:t>
            </a:r>
            <a:endParaRPr kumimoji="0" lang="ko-KR" altLang="en-US" sz="1600" b="1" i="0" u="none" strike="noStrike" kern="1200" cap="none" spc="0" normalizeH="0" baseline="0" noProof="0" dirty="0">
              <a:ln>
                <a:noFill/>
              </a:ln>
              <a:solidFill>
                <a:srgbClr val="960000"/>
              </a:solidFill>
              <a:effectLst/>
              <a:uLnTx/>
              <a:uFillTx/>
              <a:latin typeface="Arial" panose="020B0604020202020204" pitchFamily="34" charset="0"/>
              <a:ea typeface="LG스마트체 Regular" panose="020B0600000101010101" pitchFamily="50" charset="-127"/>
              <a:cs typeface="Arial" panose="020B0604020202020204" pitchFamily="34" charset="0"/>
            </a:endParaRPr>
          </a:p>
        </p:txBody>
      </p:sp>
      <p:cxnSp>
        <p:nvCxnSpPr>
          <p:cNvPr id="7" name="직선 연결선 62">
            <a:extLst>
              <a:ext uri="{FF2B5EF4-FFF2-40B4-BE49-F238E27FC236}">
                <a16:creationId xmlns:a16="http://schemas.microsoft.com/office/drawing/2014/main" id="{E5EBB0A1-0AD5-FB04-10AD-B920E25EB9BE}"/>
              </a:ext>
            </a:extLst>
          </p:cNvPr>
          <p:cNvCxnSpPr/>
          <p:nvPr/>
        </p:nvCxnSpPr>
        <p:spPr>
          <a:xfrm>
            <a:off x="2651213" y="254866"/>
            <a:ext cx="0" cy="231613"/>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8" name="모서리가 둥근 직사각형 65">
            <a:extLst>
              <a:ext uri="{FF2B5EF4-FFF2-40B4-BE49-F238E27FC236}">
                <a16:creationId xmlns:a16="http://schemas.microsoft.com/office/drawing/2014/main" id="{A6E8CCCB-A273-09A7-045A-954B74B888BC}"/>
              </a:ext>
            </a:extLst>
          </p:cNvPr>
          <p:cNvSpPr/>
          <p:nvPr/>
        </p:nvSpPr>
        <p:spPr>
          <a:xfrm>
            <a:off x="5727141" y="311670"/>
            <a:ext cx="460937" cy="173195"/>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ko-KR" sz="900" dirty="0">
                <a:latin typeface="Arial" panose="020B0604020202020204" pitchFamily="34" charset="0"/>
                <a:ea typeface="LG스마트체 Regular" panose="020B0600000101010101" pitchFamily="50" charset="-127"/>
                <a:cs typeface="Arial" panose="020B0604020202020204" pitchFamily="34" charset="0"/>
              </a:rPr>
              <a:t>New</a:t>
            </a:r>
            <a:endParaRPr lang="ko-KR" altLang="en-US" sz="900" dirty="0">
              <a:latin typeface="Arial" panose="020B0604020202020204" pitchFamily="34" charset="0"/>
              <a:ea typeface="LG스마트체 Regular" panose="020B0600000101010101" pitchFamily="50" charset="-127"/>
              <a:cs typeface="Arial" panose="020B0604020202020204" pitchFamily="34" charset="0"/>
            </a:endParaRPr>
          </a:p>
        </p:txBody>
      </p:sp>
      <p:sp>
        <p:nvSpPr>
          <p:cNvPr id="9" name="텍스트 개체 틀 5">
            <a:extLst>
              <a:ext uri="{FF2B5EF4-FFF2-40B4-BE49-F238E27FC236}">
                <a16:creationId xmlns:a16="http://schemas.microsoft.com/office/drawing/2014/main" id="{B098D89E-4F05-4EDF-088A-4593E7580CCD}"/>
              </a:ext>
            </a:extLst>
          </p:cNvPr>
          <p:cNvSpPr txBox="1">
            <a:spLocks/>
          </p:cNvSpPr>
          <p:nvPr/>
        </p:nvSpPr>
        <p:spPr>
          <a:xfrm>
            <a:off x="866775" y="221946"/>
            <a:ext cx="3116546" cy="338554"/>
          </a:xfrm>
          <a:prstGeom prst="rect">
            <a:avLst/>
          </a:prstGeom>
        </p:spPr>
        <p:txBody>
          <a:bodyPr vert="horz" wrap="square" lIns="0" tIns="45720" rIns="72000" bIns="45720" rtlCol="0" anchor="b">
            <a:spAutoFit/>
          </a:bodyPr>
          <a:lstStyle>
            <a:defPPr>
              <a:defRPr lang="ko-KR"/>
            </a:defPPr>
            <a:lvl1pPr marR="0" lvl="0" indent="0" fontAlgn="base" latinLnBrk="0">
              <a:lnSpc>
                <a:spcPct val="100000"/>
              </a:lnSpc>
              <a:spcBef>
                <a:spcPts val="600"/>
              </a:spcBef>
              <a:spcAft>
                <a:spcPts val="0"/>
              </a:spcAft>
              <a:buClrTx/>
              <a:buSzTx/>
              <a:buFont typeface="Arial" panose="020B0604020202020204" pitchFamily="34" charset="0"/>
              <a:buNone/>
              <a:tabLst/>
              <a:defRPr b="1" cap="none" spc="0" baseline="0">
                <a:solidFill>
                  <a:schemeClr val="tx1">
                    <a:lumMod val="50000"/>
                    <a:lumOff val="50000"/>
                  </a:schemeClr>
                </a:solidFill>
                <a:latin typeface="Arial" panose="020B0604020202020204" pitchFamily="34" charset="0"/>
                <a:ea typeface="HY견고딕" panose="02030600000101010101" pitchFamily="18" charset="-127"/>
                <a:cs typeface="Arial" panose="020B0604020202020204" pitchFamily="34" charset="0"/>
              </a:defRPr>
            </a:lvl1pPr>
            <a:lvl2pPr marL="685800" indent="-228600" fontAlgn="base" latinLnBrk="0">
              <a:lnSpc>
                <a:spcPct val="100000"/>
              </a:lnSpc>
              <a:spcBef>
                <a:spcPts val="600"/>
              </a:spcBef>
              <a:buFont typeface="Arial" panose="020B0604020202020204" pitchFamily="34" charset="0"/>
              <a:buChar char="•"/>
              <a:defRPr sz="2400"/>
            </a:lvl2pPr>
            <a:lvl3pPr marL="1143000" indent="-228600" fontAlgn="base" latinLnBrk="0">
              <a:lnSpc>
                <a:spcPct val="100000"/>
              </a:lnSpc>
              <a:spcBef>
                <a:spcPts val="600"/>
              </a:spcBef>
              <a:buFont typeface="Arial" panose="020B0604020202020204" pitchFamily="34" charset="0"/>
              <a:buChar char="•"/>
              <a:defRPr sz="2000"/>
            </a:lvl3pPr>
            <a:lvl4pPr marL="1600200" indent="-228600" fontAlgn="base" latinLnBrk="0">
              <a:lnSpc>
                <a:spcPct val="100000"/>
              </a:lnSpc>
              <a:spcBef>
                <a:spcPts val="600"/>
              </a:spcBef>
              <a:buFont typeface="Arial" panose="020B0604020202020204" pitchFamily="34" charset="0"/>
              <a:buChar char="•"/>
            </a:lvl4pPr>
            <a:lvl5pPr marL="2057400" indent="-228600" fontAlgn="base" latinLnBrk="0">
              <a:lnSpc>
                <a:spcPct val="100000"/>
              </a:lnSpc>
              <a:spcBef>
                <a:spcPts val="6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altLang="ko-KR" sz="1600" dirty="0">
                <a:ea typeface="LG스마트체 Regular" panose="020B0600000101010101" pitchFamily="50" charset="-127"/>
              </a:rPr>
              <a:t>Triple AI Sound</a:t>
            </a:r>
            <a:endParaRPr lang="ko-KR" altLang="en-US" sz="1600" dirty="0">
              <a:ea typeface="LG스마트체 Regular" panose="020B0600000101010101" pitchFamily="50" charset="-127"/>
            </a:endParaRPr>
          </a:p>
        </p:txBody>
      </p:sp>
    </p:spTree>
    <p:extLst>
      <p:ext uri="{BB962C8B-B14F-4D97-AF65-F5344CB8AC3E}">
        <p14:creationId xmlns:p14="http://schemas.microsoft.com/office/powerpoint/2010/main" val="2932037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1250"/>
                                        <p:tgtEl>
                                          <p:spTgt spid="14"/>
                                        </p:tgtEl>
                                      </p:cBhvr>
                                    </p:animEffect>
                                  </p:childTnLst>
                                </p:cTn>
                              </p:par>
                              <p:par>
                                <p:cTn id="8" presetID="22" presetClass="entr" presetSubtype="8" fill="hold" nodeType="withEffect">
                                  <p:stCondLst>
                                    <p:cond delay="0"/>
                                  </p:stCondLst>
                                  <p:childTnLst>
                                    <p:set>
                                      <p:cBhvr>
                                        <p:cTn id="9" dur="1" fill="hold">
                                          <p:stCondLst>
                                            <p:cond delay="0"/>
                                          </p:stCondLst>
                                        </p:cTn>
                                        <p:tgtEl>
                                          <p:spTgt spid="72"/>
                                        </p:tgtEl>
                                        <p:attrNameLst>
                                          <p:attrName>style.visibility</p:attrName>
                                        </p:attrNameLst>
                                      </p:cBhvr>
                                      <p:to>
                                        <p:strVal val="visible"/>
                                      </p:to>
                                    </p:set>
                                    <p:animEffect transition="in" filter="wipe(left)">
                                      <p:cBhvr>
                                        <p:cTn id="10" dur="500"/>
                                        <p:tgtEl>
                                          <p:spTgt spid="7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7"/>
                                        </p:tgtEl>
                                        <p:attrNameLst>
                                          <p:attrName>style.visibility</p:attrName>
                                        </p:attrNameLst>
                                      </p:cBhvr>
                                      <p:to>
                                        <p:strVal val="visible"/>
                                      </p:to>
                                    </p:set>
                                    <p:animEffect transition="in" filter="fade">
                                      <p:cBhvr>
                                        <p:cTn id="13" dur="500"/>
                                        <p:tgtEl>
                                          <p:spTgt spid="6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750"/>
                                        <p:tgtEl>
                                          <p:spTgt spid="2"/>
                                        </p:tgtEl>
                                      </p:cBhvr>
                                    </p:animEffect>
                                  </p:childTnLst>
                                </p:cTn>
                              </p:par>
                              <p:par>
                                <p:cTn id="19" presetID="22" presetClass="entr" presetSubtype="1" fill="hold" nodeType="withEffect">
                                  <p:stCondLst>
                                    <p:cond delay="500"/>
                                  </p:stCondLst>
                                  <p:childTnLst>
                                    <p:set>
                                      <p:cBhvr>
                                        <p:cTn id="20" dur="1" fill="hold">
                                          <p:stCondLst>
                                            <p:cond delay="0"/>
                                          </p:stCondLst>
                                        </p:cTn>
                                        <p:tgtEl>
                                          <p:spTgt spid="15"/>
                                        </p:tgtEl>
                                        <p:attrNameLst>
                                          <p:attrName>style.visibility</p:attrName>
                                        </p:attrNameLst>
                                      </p:cBhvr>
                                      <p:to>
                                        <p:strVal val="visible"/>
                                      </p:to>
                                    </p:set>
                                    <p:animEffect transition="in" filter="wipe(up)">
                                      <p:cBhvr>
                                        <p:cTn id="21" dur="500"/>
                                        <p:tgtEl>
                                          <p:spTgt spid="15"/>
                                        </p:tgtEl>
                                      </p:cBhvr>
                                    </p:animEffect>
                                  </p:childTnLst>
                                </p:cTn>
                              </p:par>
                              <p:par>
                                <p:cTn id="22" presetID="22" presetClass="entr" presetSubtype="4" fill="hold" nodeType="withEffect">
                                  <p:stCondLst>
                                    <p:cond delay="500"/>
                                  </p:stCondLst>
                                  <p:childTnLst>
                                    <p:set>
                                      <p:cBhvr>
                                        <p:cTn id="23" dur="1" fill="hold">
                                          <p:stCondLst>
                                            <p:cond delay="0"/>
                                          </p:stCondLst>
                                        </p:cTn>
                                        <p:tgtEl>
                                          <p:spTgt spid="16"/>
                                        </p:tgtEl>
                                        <p:attrNameLst>
                                          <p:attrName>style.visibility</p:attrName>
                                        </p:attrNameLst>
                                      </p:cBhvr>
                                      <p:to>
                                        <p:strVal val="visible"/>
                                      </p:to>
                                    </p:set>
                                    <p:animEffect transition="in" filter="wipe(down)">
                                      <p:cBhvr>
                                        <p:cTn id="24" dur="500"/>
                                        <p:tgtEl>
                                          <p:spTgt spid="16"/>
                                        </p:tgtEl>
                                      </p:cBhvr>
                                    </p:animEffect>
                                  </p:childTnLst>
                                </p:cTn>
                              </p:par>
                              <p:par>
                                <p:cTn id="25" presetID="22" presetClass="entr" presetSubtype="8" fill="hold" nodeType="withEffect">
                                  <p:stCondLst>
                                    <p:cond delay="750"/>
                                  </p:stCondLst>
                                  <p:childTnLst>
                                    <p:set>
                                      <p:cBhvr>
                                        <p:cTn id="26" dur="1" fill="hold">
                                          <p:stCondLst>
                                            <p:cond delay="0"/>
                                          </p:stCondLst>
                                        </p:cTn>
                                        <p:tgtEl>
                                          <p:spTgt spid="4"/>
                                        </p:tgtEl>
                                        <p:attrNameLst>
                                          <p:attrName>style.visibility</p:attrName>
                                        </p:attrNameLst>
                                      </p:cBhvr>
                                      <p:to>
                                        <p:strVal val="visible"/>
                                      </p:to>
                                    </p:set>
                                    <p:animEffect transition="in" filter="wipe(left)">
                                      <p:cBhvr>
                                        <p:cTn id="27" dur="500"/>
                                        <p:tgtEl>
                                          <p:spTgt spid="4"/>
                                        </p:tgtEl>
                                      </p:cBhvr>
                                    </p:animEffect>
                                  </p:childTnLst>
                                </p:cTn>
                              </p:par>
                              <p:par>
                                <p:cTn id="28" presetID="53" presetClass="entr" presetSubtype="16" fill="hold" grpId="0" nodeType="withEffect">
                                  <p:stCondLst>
                                    <p:cond delay="750"/>
                                  </p:stCondLst>
                                  <p:childTnLst>
                                    <p:set>
                                      <p:cBhvr>
                                        <p:cTn id="29" dur="1" fill="hold">
                                          <p:stCondLst>
                                            <p:cond delay="0"/>
                                          </p:stCondLst>
                                        </p:cTn>
                                        <p:tgtEl>
                                          <p:spTgt spid="101"/>
                                        </p:tgtEl>
                                        <p:attrNameLst>
                                          <p:attrName>style.visibility</p:attrName>
                                        </p:attrNameLst>
                                      </p:cBhvr>
                                      <p:to>
                                        <p:strVal val="visible"/>
                                      </p:to>
                                    </p:set>
                                    <p:anim calcmode="lin" valueType="num">
                                      <p:cBhvr>
                                        <p:cTn id="30" dur="500" fill="hold"/>
                                        <p:tgtEl>
                                          <p:spTgt spid="101"/>
                                        </p:tgtEl>
                                        <p:attrNameLst>
                                          <p:attrName>ppt_w</p:attrName>
                                        </p:attrNameLst>
                                      </p:cBhvr>
                                      <p:tavLst>
                                        <p:tav tm="0">
                                          <p:val>
                                            <p:fltVal val="0"/>
                                          </p:val>
                                        </p:tav>
                                        <p:tav tm="100000">
                                          <p:val>
                                            <p:strVal val="#ppt_w"/>
                                          </p:val>
                                        </p:tav>
                                      </p:tavLst>
                                    </p:anim>
                                    <p:anim calcmode="lin" valueType="num">
                                      <p:cBhvr>
                                        <p:cTn id="31" dur="500" fill="hold"/>
                                        <p:tgtEl>
                                          <p:spTgt spid="101"/>
                                        </p:tgtEl>
                                        <p:attrNameLst>
                                          <p:attrName>ppt_h</p:attrName>
                                        </p:attrNameLst>
                                      </p:cBhvr>
                                      <p:tavLst>
                                        <p:tav tm="0">
                                          <p:val>
                                            <p:fltVal val="0"/>
                                          </p:val>
                                        </p:tav>
                                        <p:tav tm="100000">
                                          <p:val>
                                            <p:strVal val="#ppt_h"/>
                                          </p:val>
                                        </p:tav>
                                      </p:tavLst>
                                    </p:anim>
                                    <p:animEffect transition="in" filter="fade">
                                      <p:cBhvr>
                                        <p:cTn id="32" dur="500"/>
                                        <p:tgtEl>
                                          <p:spTgt spid="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10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 name="모서리가 둥근 직사각형 144"/>
          <p:cNvSpPr/>
          <p:nvPr/>
        </p:nvSpPr>
        <p:spPr>
          <a:xfrm>
            <a:off x="6314872" y="2533650"/>
            <a:ext cx="5254171" cy="3736975"/>
          </a:xfrm>
          <a:prstGeom prst="roundRect">
            <a:avLst>
              <a:gd name="adj" fmla="val 3851"/>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맑은 고딕" panose="020F0502020204030204"/>
              <a:ea typeface="맑은 고딕" panose="020B0503020000020004" pitchFamily="50" charset="-127"/>
              <a:cs typeface="+mn-cs"/>
            </a:endParaRPr>
          </a:p>
        </p:txBody>
      </p:sp>
      <p:sp>
        <p:nvSpPr>
          <p:cNvPr id="123" name="직사각형 122"/>
          <p:cNvSpPr/>
          <p:nvPr/>
        </p:nvSpPr>
        <p:spPr>
          <a:xfrm>
            <a:off x="6541075" y="4554125"/>
            <a:ext cx="4807552" cy="164801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맑은 고딕" panose="020F0502020204030204"/>
              <a:ea typeface="맑은 고딕" panose="020B0503020000020004" pitchFamily="50" charset="-127"/>
              <a:cs typeface="+mn-cs"/>
            </a:endParaRPr>
          </a:p>
        </p:txBody>
      </p:sp>
      <p:pic>
        <p:nvPicPr>
          <p:cNvPr id="11" name="AV-SoundBar-SP11RA-16-AI-Room">
            <a:hlinkClick r:id="" action="ppaction://media"/>
            <a:extLst>
              <a:ext uri="{FF2B5EF4-FFF2-40B4-BE49-F238E27FC236}">
                <a16:creationId xmlns:a16="http://schemas.microsoft.com/office/drawing/2014/main" id="{EF56D4CD-FB5C-40A6-BC1E-06CF87A78370}"/>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6150" t="199" r="16664" b="-408"/>
          <a:stretch/>
        </p:blipFill>
        <p:spPr>
          <a:xfrm>
            <a:off x="613229" y="2533650"/>
            <a:ext cx="5254171" cy="3753749"/>
          </a:xfrm>
          <a:prstGeom prst="roundRect">
            <a:avLst>
              <a:gd name="adj" fmla="val 3221"/>
            </a:avLst>
          </a:prstGeom>
        </p:spPr>
      </p:pic>
      <p:sp>
        <p:nvSpPr>
          <p:cNvPr id="101" name="텍스트 개체 틀 2">
            <a:extLst>
              <a:ext uri="{FF2B5EF4-FFF2-40B4-BE49-F238E27FC236}">
                <a16:creationId xmlns:a16="http://schemas.microsoft.com/office/drawing/2014/main" id="{BA995C47-A327-4222-B64B-26DC6BB6E277}"/>
              </a:ext>
            </a:extLst>
          </p:cNvPr>
          <p:cNvSpPr txBox="1">
            <a:spLocks/>
          </p:cNvSpPr>
          <p:nvPr/>
        </p:nvSpPr>
        <p:spPr>
          <a:xfrm>
            <a:off x="484314" y="792507"/>
            <a:ext cx="11223372" cy="215444"/>
          </a:xfrm>
          <a:prstGeom prst="rect">
            <a:avLst/>
          </a:prstGeom>
        </p:spPr>
        <p:txBody>
          <a:bodyPr/>
          <a:lst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altLang="ko-KR" sz="1400" b="0" i="0" u="none" strike="noStrike" kern="1200" cap="none" spc="0" normalizeH="0" baseline="0" noProof="0" dirty="0">
                <a:ln>
                  <a:solidFill>
                    <a:prstClr val="white">
                      <a:alpha val="0"/>
                    </a:prstClr>
                  </a:solidFill>
                </a:ln>
                <a:solidFill>
                  <a:prstClr val="black"/>
                </a:solidFill>
                <a:effectLst/>
                <a:uLnTx/>
                <a:uFillTx/>
                <a:latin typeface="LG스마트체 Regular" panose="020B0600000101010101" pitchFamily="50" charset="-127"/>
                <a:ea typeface="LG스마트체 Regular" panose="020B0600000101010101" pitchFamily="50" charset="-127"/>
                <a:cs typeface="+mn-cs"/>
              </a:rPr>
              <a:t>For the optimal sound of the user's space, it analyzes the space and corrects the distortion of the sound.</a:t>
            </a:r>
          </a:p>
        </p:txBody>
      </p:sp>
      <p:grpSp>
        <p:nvGrpSpPr>
          <p:cNvPr id="103" name="그룹 102"/>
          <p:cNvGrpSpPr/>
          <p:nvPr/>
        </p:nvGrpSpPr>
        <p:grpSpPr>
          <a:xfrm>
            <a:off x="6306457" y="1247320"/>
            <a:ext cx="5254171" cy="464462"/>
            <a:chOff x="642776" y="1625599"/>
            <a:chExt cx="5326743" cy="453468"/>
          </a:xfrm>
        </p:grpSpPr>
        <p:grpSp>
          <p:nvGrpSpPr>
            <p:cNvPr id="104" name="그룹 103"/>
            <p:cNvGrpSpPr/>
            <p:nvPr/>
          </p:nvGrpSpPr>
          <p:grpSpPr>
            <a:xfrm>
              <a:off x="642776" y="1625599"/>
              <a:ext cx="5326743" cy="453468"/>
              <a:chOff x="6197600" y="1625599"/>
              <a:chExt cx="5326743" cy="453468"/>
            </a:xfrm>
          </p:grpSpPr>
          <p:sp>
            <p:nvSpPr>
              <p:cNvPr id="106" name="직사각형 105"/>
              <p:cNvSpPr/>
              <p:nvPr/>
            </p:nvSpPr>
            <p:spPr>
              <a:xfrm>
                <a:off x="6197600" y="1662797"/>
                <a:ext cx="5326743" cy="403636"/>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LG스마트체 SemiBold" panose="020B0600000101010101" pitchFamily="50" charset="-127"/>
                  <a:ea typeface="LG스마트체 SemiBold" panose="020B0600000101010101" pitchFamily="50" charset="-127"/>
                  <a:cs typeface="+mn-cs"/>
                </a:endParaRPr>
              </a:p>
            </p:txBody>
          </p:sp>
          <p:sp>
            <p:nvSpPr>
              <p:cNvPr id="107" name="직사각형 106"/>
              <p:cNvSpPr/>
              <p:nvPr/>
            </p:nvSpPr>
            <p:spPr>
              <a:xfrm>
                <a:off x="6197600" y="1625599"/>
                <a:ext cx="5326743" cy="45719"/>
              </a:xfrm>
              <a:prstGeom prst="rect">
                <a:avLst/>
              </a:prstGeom>
              <a:solidFill>
                <a:srgbClr val="D34A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LG스마트체 SemiBold" panose="020B0600000101010101" pitchFamily="50" charset="-127"/>
                  <a:ea typeface="LG스마트체 SemiBold" panose="020B0600000101010101" pitchFamily="50" charset="-127"/>
                  <a:cs typeface="+mn-cs"/>
                </a:endParaRPr>
              </a:p>
            </p:txBody>
          </p:sp>
          <p:sp>
            <p:nvSpPr>
              <p:cNvPr id="108" name="직사각형 107"/>
              <p:cNvSpPr/>
              <p:nvPr/>
            </p:nvSpPr>
            <p:spPr>
              <a:xfrm>
                <a:off x="6197600" y="2059678"/>
                <a:ext cx="5326743" cy="19389"/>
              </a:xfrm>
              <a:prstGeom prst="rect">
                <a:avLst/>
              </a:prstGeom>
              <a:solidFill>
                <a:srgbClr val="D34A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LG스마트체 SemiBold" panose="020B0600000101010101" pitchFamily="50" charset="-127"/>
                  <a:ea typeface="LG스마트체 SemiBold" panose="020B0600000101010101" pitchFamily="50" charset="-127"/>
                  <a:cs typeface="+mn-cs"/>
                </a:endParaRPr>
              </a:p>
            </p:txBody>
          </p:sp>
        </p:grpSp>
        <p:sp>
          <p:nvSpPr>
            <p:cNvPr id="105" name="TextBox 104"/>
            <p:cNvSpPr txBox="1"/>
            <p:nvPr/>
          </p:nvSpPr>
          <p:spPr>
            <a:xfrm>
              <a:off x="2088752" y="1646935"/>
              <a:ext cx="2434791" cy="414678"/>
            </a:xfrm>
            <a:prstGeom prst="rect">
              <a:avLst/>
            </a:prstGeom>
            <a:noFill/>
          </p:spPr>
          <p:txBody>
            <a:bodyPr wrap="none" rtlCol="0" anchor="ctr">
              <a:spAutoFit/>
            </a:bodyPr>
            <a:lstStyle/>
            <a:p>
              <a:pPr marL="0" marR="0" lvl="0" indent="0" algn="ctr" defTabSz="914400" rtl="0" eaLnBrk="1" fontAlgn="auto" latinLnBrk="1" hangingPunct="1">
                <a:lnSpc>
                  <a:spcPct val="120000"/>
                </a:lnSpc>
                <a:spcBef>
                  <a:spcPts val="0"/>
                </a:spcBef>
                <a:spcAft>
                  <a:spcPts val="0"/>
                </a:spcAft>
                <a:buClrTx/>
                <a:buSzTx/>
                <a:buFontTx/>
                <a:buNone/>
                <a:tabLst/>
                <a:defRPr/>
              </a:pPr>
              <a:r>
                <a:rPr kumimoji="0" lang="en-US" altLang="ko-KR" sz="1800" b="0" i="0" u="none" strike="noStrike" kern="1200" cap="none" spc="0" normalizeH="0" baseline="0" noProof="0" dirty="0">
                  <a:ln>
                    <a:solidFill>
                      <a:srgbClr val="4472C4">
                        <a:alpha val="0"/>
                      </a:srgbClr>
                    </a:solidFill>
                  </a:ln>
                  <a:solidFill>
                    <a:prstClr val="black">
                      <a:lumMod val="95000"/>
                      <a:lumOff val="5000"/>
                    </a:prstClr>
                  </a:solidFill>
                  <a:effectLst/>
                  <a:uLnTx/>
                  <a:uFillTx/>
                  <a:latin typeface="LG스마트체 Bold" panose="020B0600000101010101" pitchFamily="50" charset="-127"/>
                  <a:ea typeface="LG스마트체 Bold" panose="020B0600000101010101" pitchFamily="50" charset="-127"/>
                  <a:cs typeface="+mn-cs"/>
                </a:rPr>
                <a:t>What’s New in 2023</a:t>
              </a:r>
            </a:p>
          </p:txBody>
        </p:sp>
      </p:grpSp>
      <p:grpSp>
        <p:nvGrpSpPr>
          <p:cNvPr id="109" name="그룹 108"/>
          <p:cNvGrpSpPr/>
          <p:nvPr/>
        </p:nvGrpSpPr>
        <p:grpSpPr>
          <a:xfrm>
            <a:off x="613229" y="1247320"/>
            <a:ext cx="5254171" cy="464462"/>
            <a:chOff x="642776" y="1625599"/>
            <a:chExt cx="5326743" cy="453468"/>
          </a:xfrm>
        </p:grpSpPr>
        <p:grpSp>
          <p:nvGrpSpPr>
            <p:cNvPr id="110" name="그룹 109"/>
            <p:cNvGrpSpPr/>
            <p:nvPr/>
          </p:nvGrpSpPr>
          <p:grpSpPr>
            <a:xfrm>
              <a:off x="642776" y="1625599"/>
              <a:ext cx="5326743" cy="453468"/>
              <a:chOff x="6197600" y="1625599"/>
              <a:chExt cx="5326743" cy="453468"/>
            </a:xfrm>
          </p:grpSpPr>
          <p:sp>
            <p:nvSpPr>
              <p:cNvPr id="112" name="직사각형 111"/>
              <p:cNvSpPr/>
              <p:nvPr/>
            </p:nvSpPr>
            <p:spPr>
              <a:xfrm>
                <a:off x="6197600" y="1662797"/>
                <a:ext cx="5326743" cy="403636"/>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LG스마트체 SemiBold" panose="020B0600000101010101" pitchFamily="50" charset="-127"/>
                  <a:ea typeface="LG스마트체 SemiBold" panose="020B0600000101010101" pitchFamily="50" charset="-127"/>
                  <a:cs typeface="+mn-cs"/>
                </a:endParaRPr>
              </a:p>
            </p:txBody>
          </p:sp>
          <p:sp>
            <p:nvSpPr>
              <p:cNvPr id="113" name="직사각형 112"/>
              <p:cNvSpPr/>
              <p:nvPr/>
            </p:nvSpPr>
            <p:spPr>
              <a:xfrm>
                <a:off x="6197600" y="1625599"/>
                <a:ext cx="5326743" cy="45719"/>
              </a:xfrm>
              <a:prstGeom prst="rect">
                <a:avLst/>
              </a:prstGeom>
              <a:solidFill>
                <a:srgbClr val="D34A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LG스마트체 SemiBold" panose="020B0600000101010101" pitchFamily="50" charset="-127"/>
                  <a:ea typeface="LG스마트체 SemiBold" panose="020B0600000101010101" pitchFamily="50" charset="-127"/>
                  <a:cs typeface="+mn-cs"/>
                </a:endParaRPr>
              </a:p>
            </p:txBody>
          </p:sp>
          <p:sp>
            <p:nvSpPr>
              <p:cNvPr id="114" name="직사각형 113"/>
              <p:cNvSpPr/>
              <p:nvPr/>
            </p:nvSpPr>
            <p:spPr>
              <a:xfrm>
                <a:off x="6197600" y="2059678"/>
                <a:ext cx="5326743" cy="19389"/>
              </a:xfrm>
              <a:prstGeom prst="rect">
                <a:avLst/>
              </a:prstGeom>
              <a:solidFill>
                <a:srgbClr val="D34A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LG스마트체 SemiBold" panose="020B0600000101010101" pitchFamily="50" charset="-127"/>
                  <a:ea typeface="LG스마트체 SemiBold" panose="020B0600000101010101" pitchFamily="50" charset="-127"/>
                  <a:cs typeface="+mn-cs"/>
                </a:endParaRPr>
              </a:p>
            </p:txBody>
          </p:sp>
        </p:grpSp>
        <p:sp>
          <p:nvSpPr>
            <p:cNvPr id="111" name="TextBox 110"/>
            <p:cNvSpPr txBox="1"/>
            <p:nvPr/>
          </p:nvSpPr>
          <p:spPr>
            <a:xfrm>
              <a:off x="1452508" y="1658829"/>
              <a:ext cx="3707278" cy="390889"/>
            </a:xfrm>
            <a:prstGeom prst="rect">
              <a:avLst/>
            </a:prstGeom>
            <a:noFill/>
          </p:spPr>
          <p:txBody>
            <a:bodyPr wrap="none" rtlCol="0" anchor="ctr">
              <a:spAutoFit/>
            </a:bodyPr>
            <a:lstStyle/>
            <a:p>
              <a:pPr marL="0" marR="0" lvl="0" indent="0" algn="ctr" defTabSz="914400" rtl="0" eaLnBrk="1" fontAlgn="auto" latinLnBrk="1" hangingPunct="1">
                <a:lnSpc>
                  <a:spcPct val="120000"/>
                </a:lnSpc>
                <a:spcBef>
                  <a:spcPts val="0"/>
                </a:spcBef>
                <a:spcAft>
                  <a:spcPts val="0"/>
                </a:spcAft>
                <a:buClrTx/>
                <a:buSzTx/>
                <a:buFontTx/>
                <a:buNone/>
                <a:tabLst/>
                <a:defRPr/>
              </a:pPr>
              <a:r>
                <a:rPr kumimoji="0" lang="en-US" altLang="ko-KR" sz="1800" b="0" i="0" u="none" strike="noStrike" kern="1200" cap="none" spc="0" normalizeH="0" baseline="0" noProof="0" dirty="0">
                  <a:ln>
                    <a:solidFill>
                      <a:srgbClr val="4472C4">
                        <a:alpha val="0"/>
                      </a:srgbClr>
                    </a:solidFill>
                  </a:ln>
                  <a:solidFill>
                    <a:prstClr val="black">
                      <a:lumMod val="95000"/>
                      <a:lumOff val="5000"/>
                    </a:prstClr>
                  </a:solidFill>
                  <a:effectLst/>
                  <a:uLnTx/>
                  <a:uFillTx/>
                  <a:latin typeface="LG스마트체 Bold" panose="020B0600000101010101" pitchFamily="50" charset="-127"/>
                  <a:ea typeface="LG스마트체 Bold" panose="020B0600000101010101" pitchFamily="50" charset="-127"/>
                  <a:cs typeface="+mn-cs"/>
                </a:rPr>
                <a:t>How AI Room Calibration Works</a:t>
              </a:r>
            </a:p>
          </p:txBody>
        </p:sp>
      </p:grpSp>
      <p:grpSp>
        <p:nvGrpSpPr>
          <p:cNvPr id="115" name="그룹 114">
            <a:extLst>
              <a:ext uri="{FF2B5EF4-FFF2-40B4-BE49-F238E27FC236}">
                <a16:creationId xmlns:a16="http://schemas.microsoft.com/office/drawing/2014/main" id="{4934A9B6-FDAF-F6A2-781D-F3FADBB611F5}"/>
              </a:ext>
            </a:extLst>
          </p:cNvPr>
          <p:cNvGrpSpPr/>
          <p:nvPr/>
        </p:nvGrpSpPr>
        <p:grpSpPr>
          <a:xfrm>
            <a:off x="6344610" y="1765049"/>
            <a:ext cx="5216018" cy="523220"/>
            <a:chOff x="6305647" y="1522986"/>
            <a:chExt cx="5216018" cy="592980"/>
          </a:xfrm>
        </p:grpSpPr>
        <p:sp>
          <p:nvSpPr>
            <p:cNvPr id="116" name="TextBox 115">
              <a:extLst>
                <a:ext uri="{FF2B5EF4-FFF2-40B4-BE49-F238E27FC236}">
                  <a16:creationId xmlns:a16="http://schemas.microsoft.com/office/drawing/2014/main" id="{467FA789-48F4-3CEB-1F2F-671196194A24}"/>
                </a:ext>
              </a:extLst>
            </p:cNvPr>
            <p:cNvSpPr txBox="1"/>
            <p:nvPr/>
          </p:nvSpPr>
          <p:spPr>
            <a:xfrm>
              <a:off x="6329460" y="1522986"/>
              <a:ext cx="5192205" cy="592980"/>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400" b="0" i="0" u="none" strike="noStrike" kern="1200" cap="none" spc="0" normalizeH="0" baseline="0" noProof="0" dirty="0">
                  <a:ln>
                    <a:solidFill>
                      <a:prstClr val="white">
                        <a:alpha val="0"/>
                      </a:prstClr>
                    </a:solidFill>
                  </a:ln>
                  <a:solidFill>
                    <a:prstClr val="black"/>
                  </a:solidFill>
                  <a:effectLst/>
                  <a:uLnTx/>
                  <a:uFillTx/>
                  <a:latin typeface="LG스마트체 Bold" panose="020B0600000101010101" pitchFamily="50" charset="-127"/>
                  <a:ea typeface="LG스마트체 Bold" panose="020B0600000101010101" pitchFamily="50" charset="-127"/>
                  <a:cs typeface="+mn-cs"/>
                </a:rPr>
                <a:t>Precisely match the reference frequency by subdividing the low frequency band below 400Hz into 16 sections</a:t>
              </a:r>
            </a:p>
          </p:txBody>
        </p:sp>
        <p:cxnSp>
          <p:nvCxnSpPr>
            <p:cNvPr id="117" name="직선 연결선 116">
              <a:extLst>
                <a:ext uri="{FF2B5EF4-FFF2-40B4-BE49-F238E27FC236}">
                  <a16:creationId xmlns:a16="http://schemas.microsoft.com/office/drawing/2014/main" id="{976E2FEA-B1EB-FCAB-47FE-2667B11F7314}"/>
                </a:ext>
              </a:extLst>
            </p:cNvPr>
            <p:cNvCxnSpPr>
              <a:cxnSpLocks/>
            </p:cNvCxnSpPr>
            <p:nvPr/>
          </p:nvCxnSpPr>
          <p:spPr>
            <a:xfrm>
              <a:off x="6305647" y="1604963"/>
              <a:ext cx="0" cy="242093"/>
            </a:xfrm>
            <a:prstGeom prst="line">
              <a:avLst/>
            </a:prstGeom>
            <a:ln w="57150">
              <a:solidFill>
                <a:srgbClr val="D34A67"/>
              </a:solidFill>
            </a:ln>
          </p:spPr>
          <p:style>
            <a:lnRef idx="1">
              <a:schemeClr val="accent1"/>
            </a:lnRef>
            <a:fillRef idx="0">
              <a:schemeClr val="accent1"/>
            </a:fillRef>
            <a:effectRef idx="0">
              <a:schemeClr val="accent1"/>
            </a:effectRef>
            <a:fontRef idx="minor">
              <a:schemeClr val="tx1"/>
            </a:fontRef>
          </p:style>
        </p:cxnSp>
      </p:grpSp>
      <p:grpSp>
        <p:nvGrpSpPr>
          <p:cNvPr id="118" name="그룹 117">
            <a:extLst>
              <a:ext uri="{FF2B5EF4-FFF2-40B4-BE49-F238E27FC236}">
                <a16:creationId xmlns:a16="http://schemas.microsoft.com/office/drawing/2014/main" id="{4934A9B6-FDAF-F6A2-781D-F3FADBB611F5}"/>
              </a:ext>
            </a:extLst>
          </p:cNvPr>
          <p:cNvGrpSpPr/>
          <p:nvPr/>
        </p:nvGrpSpPr>
        <p:grpSpPr>
          <a:xfrm>
            <a:off x="667710" y="1765050"/>
            <a:ext cx="5237790" cy="523220"/>
            <a:chOff x="6305647" y="1522987"/>
            <a:chExt cx="5237790" cy="592980"/>
          </a:xfrm>
        </p:grpSpPr>
        <p:sp>
          <p:nvSpPr>
            <p:cNvPr id="119" name="TextBox 118">
              <a:extLst>
                <a:ext uri="{FF2B5EF4-FFF2-40B4-BE49-F238E27FC236}">
                  <a16:creationId xmlns:a16="http://schemas.microsoft.com/office/drawing/2014/main" id="{467FA789-48F4-3CEB-1F2F-671196194A24}"/>
                </a:ext>
              </a:extLst>
            </p:cNvPr>
            <p:cNvSpPr txBox="1"/>
            <p:nvPr/>
          </p:nvSpPr>
          <p:spPr>
            <a:xfrm>
              <a:off x="6329460" y="1522987"/>
              <a:ext cx="5213977" cy="592980"/>
            </a:xfrm>
            <a:prstGeom prst="rect">
              <a:avLst/>
            </a:prstGeom>
            <a:noFill/>
          </p:spPr>
          <p:txBody>
            <a:bodyPr wrap="square" rtlCol="0">
              <a:spAutoFit/>
            </a:bodyPr>
            <a:lstStyle/>
            <a:p>
              <a:pPr lvl="0">
                <a:defRPr/>
              </a:pPr>
              <a:r>
                <a:rPr lang="en-US" altLang="ko-KR" sz="1400" dirty="0">
                  <a:ln>
                    <a:solidFill>
                      <a:prstClr val="white">
                        <a:alpha val="0"/>
                      </a:prstClr>
                    </a:solidFill>
                  </a:ln>
                  <a:solidFill>
                    <a:prstClr val="black"/>
                  </a:solidFill>
                  <a:latin typeface="LG스마트체 Bold" panose="020B0600000101010101" pitchFamily="50" charset="-127"/>
                  <a:ea typeface="LG스마트체 Bold" panose="020B0600000101010101" pitchFamily="50" charset="-127"/>
                </a:rPr>
                <a:t>The LG Sound Bar analyzes the space and balances the sound bar audio settings to the environment. </a:t>
              </a:r>
              <a:endParaRPr kumimoji="0" lang="en-US" altLang="ko-KR" sz="1400" b="0" i="0" u="none" strike="noStrike" kern="1200" cap="none" spc="0" normalizeH="0" baseline="0" noProof="0" dirty="0">
                <a:ln>
                  <a:solidFill>
                    <a:prstClr val="white">
                      <a:alpha val="0"/>
                    </a:prstClr>
                  </a:solidFill>
                </a:ln>
                <a:solidFill>
                  <a:prstClr val="black"/>
                </a:solidFill>
                <a:effectLst/>
                <a:uLnTx/>
                <a:uFillTx/>
                <a:latin typeface="LG스마트체 Bold" panose="020B0600000101010101" pitchFamily="50" charset="-127"/>
                <a:ea typeface="LG스마트체 Bold" panose="020B0600000101010101" pitchFamily="50" charset="-127"/>
                <a:cs typeface="+mn-cs"/>
              </a:endParaRPr>
            </a:p>
          </p:txBody>
        </p:sp>
        <p:cxnSp>
          <p:nvCxnSpPr>
            <p:cNvPr id="120" name="직선 연결선 119">
              <a:extLst>
                <a:ext uri="{FF2B5EF4-FFF2-40B4-BE49-F238E27FC236}">
                  <a16:creationId xmlns:a16="http://schemas.microsoft.com/office/drawing/2014/main" id="{976E2FEA-B1EB-FCAB-47FE-2667B11F7314}"/>
                </a:ext>
              </a:extLst>
            </p:cNvPr>
            <p:cNvCxnSpPr>
              <a:cxnSpLocks/>
            </p:cNvCxnSpPr>
            <p:nvPr/>
          </p:nvCxnSpPr>
          <p:spPr>
            <a:xfrm>
              <a:off x="6305647" y="1604963"/>
              <a:ext cx="0" cy="242093"/>
            </a:xfrm>
            <a:prstGeom prst="line">
              <a:avLst/>
            </a:prstGeom>
            <a:ln w="57150">
              <a:solidFill>
                <a:srgbClr val="D34A67"/>
              </a:solidFill>
            </a:ln>
          </p:spPr>
          <p:style>
            <a:lnRef idx="1">
              <a:schemeClr val="accent1"/>
            </a:lnRef>
            <a:fillRef idx="0">
              <a:schemeClr val="accent1"/>
            </a:fillRef>
            <a:effectRef idx="0">
              <a:schemeClr val="accent1"/>
            </a:effectRef>
            <a:fontRef idx="minor">
              <a:schemeClr val="tx1"/>
            </a:fontRef>
          </p:style>
        </p:cxnSp>
      </p:grpSp>
      <p:cxnSp>
        <p:nvCxnSpPr>
          <p:cNvPr id="78" name="직선 연결선 77"/>
          <p:cNvCxnSpPr/>
          <p:nvPr/>
        </p:nvCxnSpPr>
        <p:spPr>
          <a:xfrm>
            <a:off x="6096000" y="1733550"/>
            <a:ext cx="0" cy="4552950"/>
          </a:xfrm>
          <a:prstGeom prst="line">
            <a:avLst/>
          </a:prstGeom>
          <a:ln w="82550">
            <a:solidFill>
              <a:schemeClr val="bg1">
                <a:lumMod val="65000"/>
                <a:alpha val="34000"/>
              </a:schemeClr>
            </a:solidFill>
          </a:ln>
        </p:spPr>
        <p:style>
          <a:lnRef idx="1">
            <a:schemeClr val="accent1"/>
          </a:lnRef>
          <a:fillRef idx="0">
            <a:schemeClr val="accent1"/>
          </a:fillRef>
          <a:effectRef idx="0">
            <a:schemeClr val="accent1"/>
          </a:effectRef>
          <a:fontRef idx="minor">
            <a:schemeClr val="tx1"/>
          </a:fontRef>
        </p:style>
      </p:cxnSp>
      <p:sp>
        <p:nvSpPr>
          <p:cNvPr id="5" name="직사각형 4"/>
          <p:cNvSpPr/>
          <p:nvPr/>
        </p:nvSpPr>
        <p:spPr>
          <a:xfrm>
            <a:off x="6541075" y="2833813"/>
            <a:ext cx="4807552" cy="164801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맑은 고딕" panose="020F0502020204030204"/>
              <a:ea typeface="맑은 고딕" panose="020B0503020000020004" pitchFamily="50" charset="-127"/>
              <a:cs typeface="+mn-cs"/>
            </a:endParaRPr>
          </a:p>
        </p:txBody>
      </p:sp>
      <p:grpSp>
        <p:nvGrpSpPr>
          <p:cNvPr id="13" name="그룹 12"/>
          <p:cNvGrpSpPr/>
          <p:nvPr/>
        </p:nvGrpSpPr>
        <p:grpSpPr>
          <a:xfrm>
            <a:off x="6541075" y="2878531"/>
            <a:ext cx="4849949" cy="1131302"/>
            <a:chOff x="6541075" y="-1314182"/>
            <a:chExt cx="4849949" cy="1131302"/>
          </a:xfrm>
        </p:grpSpPr>
        <p:grpSp>
          <p:nvGrpSpPr>
            <p:cNvPr id="10" name="그룹 9"/>
            <p:cNvGrpSpPr/>
            <p:nvPr/>
          </p:nvGrpSpPr>
          <p:grpSpPr>
            <a:xfrm>
              <a:off x="6541075" y="-352157"/>
              <a:ext cx="4849949" cy="169277"/>
              <a:chOff x="6541075" y="-337868"/>
              <a:chExt cx="4849949" cy="169277"/>
            </a:xfrm>
          </p:grpSpPr>
          <p:cxnSp>
            <p:nvCxnSpPr>
              <p:cNvPr id="9" name="직선 연결선 8"/>
              <p:cNvCxnSpPr/>
              <p:nvPr/>
            </p:nvCxnSpPr>
            <p:spPr>
              <a:xfrm>
                <a:off x="6541075" y="-253230"/>
                <a:ext cx="4607938" cy="0"/>
              </a:xfrm>
              <a:prstGeom prst="line">
                <a:avLst/>
              </a:prstGeom>
              <a:ln>
                <a:solidFill>
                  <a:schemeClr val="bg1">
                    <a:alpha val="23000"/>
                  </a:schemeClr>
                </a:solidFill>
              </a:ln>
            </p:spPr>
            <p:style>
              <a:lnRef idx="1">
                <a:schemeClr val="accent1"/>
              </a:lnRef>
              <a:fillRef idx="0">
                <a:schemeClr val="accent1"/>
              </a:fillRef>
              <a:effectRef idx="0">
                <a:schemeClr val="accent1"/>
              </a:effectRef>
              <a:fontRef idx="minor">
                <a:schemeClr val="tx1"/>
              </a:fontRef>
            </p:style>
          </p:cxnSp>
          <p:sp>
            <p:nvSpPr>
              <p:cNvPr id="183" name="직사각형 182"/>
              <p:cNvSpPr/>
              <p:nvPr/>
            </p:nvSpPr>
            <p:spPr>
              <a:xfrm>
                <a:off x="11080384" y="-337868"/>
                <a:ext cx="310640" cy="169277"/>
              </a:xfrm>
              <a:prstGeom prst="rect">
                <a:avLst/>
              </a:prstGeom>
            </p:spPr>
            <p:txBody>
              <a:bodyPr wrap="square">
                <a:spAutoFit/>
              </a:bodyPr>
              <a:lstStyle/>
              <a:p>
                <a:pPr marL="179388" marR="0" lvl="0" indent="-179388" algn="l" defTabSz="457200" rtl="0" eaLnBrk="1" fontAlgn="base" latinLnBrk="0" hangingPunct="1">
                  <a:lnSpc>
                    <a:spcPct val="100000"/>
                  </a:lnSpc>
                  <a:spcBef>
                    <a:spcPct val="20000"/>
                  </a:spcBef>
                  <a:spcAft>
                    <a:spcPct val="0"/>
                  </a:spcAft>
                  <a:buClrTx/>
                  <a:buSzPct val="100000"/>
                  <a:buFontTx/>
                  <a:buNone/>
                  <a:tabLst/>
                  <a:defRPr/>
                </a:pPr>
                <a:r>
                  <a:rPr kumimoji="0" lang="en-US" altLang="ko-KR" sz="500" b="0" i="0" u="none" strike="noStrike" kern="1200" cap="none" spc="0" normalizeH="0" baseline="0" noProof="0" dirty="0">
                    <a:ln>
                      <a:solidFill>
                        <a:prstClr val="white">
                          <a:alpha val="0"/>
                        </a:prstClr>
                      </a:solidFill>
                    </a:ln>
                    <a:solidFill>
                      <a:prstClr val="white"/>
                    </a:solidFill>
                    <a:effectLst/>
                    <a:uLnTx/>
                    <a:uFillTx/>
                    <a:latin typeface="LG스마트체 Regular" panose="020B0600000101010101" pitchFamily="50" charset="-127"/>
                    <a:ea typeface="LG스마트체 Regular" panose="020B0600000101010101" pitchFamily="50" charset="-127"/>
                    <a:cs typeface="+mn-cs"/>
                  </a:rPr>
                  <a:t>-66</a:t>
                </a:r>
              </a:p>
            </p:txBody>
          </p:sp>
        </p:grpSp>
        <p:grpSp>
          <p:nvGrpSpPr>
            <p:cNvPr id="184" name="그룹 183"/>
            <p:cNvGrpSpPr/>
            <p:nvPr/>
          </p:nvGrpSpPr>
          <p:grpSpPr>
            <a:xfrm>
              <a:off x="6541075" y="-489590"/>
              <a:ext cx="4849949" cy="169277"/>
              <a:chOff x="6541075" y="-337868"/>
              <a:chExt cx="4849949" cy="169277"/>
            </a:xfrm>
          </p:grpSpPr>
          <p:cxnSp>
            <p:nvCxnSpPr>
              <p:cNvPr id="185" name="직선 연결선 184"/>
              <p:cNvCxnSpPr/>
              <p:nvPr/>
            </p:nvCxnSpPr>
            <p:spPr>
              <a:xfrm>
                <a:off x="6541075" y="-253230"/>
                <a:ext cx="4607938" cy="0"/>
              </a:xfrm>
              <a:prstGeom prst="line">
                <a:avLst/>
              </a:prstGeom>
              <a:ln>
                <a:solidFill>
                  <a:schemeClr val="bg1">
                    <a:alpha val="23000"/>
                  </a:schemeClr>
                </a:solidFill>
              </a:ln>
            </p:spPr>
            <p:style>
              <a:lnRef idx="1">
                <a:schemeClr val="accent1"/>
              </a:lnRef>
              <a:fillRef idx="0">
                <a:schemeClr val="accent1"/>
              </a:fillRef>
              <a:effectRef idx="0">
                <a:schemeClr val="accent1"/>
              </a:effectRef>
              <a:fontRef idx="minor">
                <a:schemeClr val="tx1"/>
              </a:fontRef>
            </p:style>
          </p:cxnSp>
          <p:sp>
            <p:nvSpPr>
              <p:cNvPr id="186" name="직사각형 185"/>
              <p:cNvSpPr/>
              <p:nvPr/>
            </p:nvSpPr>
            <p:spPr>
              <a:xfrm>
                <a:off x="11080384" y="-337868"/>
                <a:ext cx="310640" cy="169277"/>
              </a:xfrm>
              <a:prstGeom prst="rect">
                <a:avLst/>
              </a:prstGeom>
            </p:spPr>
            <p:txBody>
              <a:bodyPr wrap="square">
                <a:spAutoFit/>
              </a:bodyPr>
              <a:lstStyle/>
              <a:p>
                <a:pPr marL="179388" marR="0" lvl="0" indent="-179388" algn="l" defTabSz="457200" rtl="0" eaLnBrk="1" fontAlgn="base" latinLnBrk="0" hangingPunct="1">
                  <a:lnSpc>
                    <a:spcPct val="100000"/>
                  </a:lnSpc>
                  <a:spcBef>
                    <a:spcPct val="20000"/>
                  </a:spcBef>
                  <a:spcAft>
                    <a:spcPct val="0"/>
                  </a:spcAft>
                  <a:buClrTx/>
                  <a:buSzPct val="100000"/>
                  <a:buFontTx/>
                  <a:buNone/>
                  <a:tabLst/>
                  <a:defRPr/>
                </a:pPr>
                <a:r>
                  <a:rPr kumimoji="0" lang="en-US" altLang="ko-KR" sz="500" b="0" i="0" u="none" strike="noStrike" kern="1200" cap="none" spc="0" normalizeH="0" baseline="0" noProof="0" dirty="0">
                    <a:ln>
                      <a:solidFill>
                        <a:prstClr val="white">
                          <a:alpha val="0"/>
                        </a:prstClr>
                      </a:solidFill>
                    </a:ln>
                    <a:solidFill>
                      <a:prstClr val="white"/>
                    </a:solidFill>
                    <a:effectLst/>
                    <a:uLnTx/>
                    <a:uFillTx/>
                    <a:latin typeface="LG스마트체 Regular" panose="020B0600000101010101" pitchFamily="50" charset="-127"/>
                    <a:ea typeface="LG스마트체 Regular" panose="020B0600000101010101" pitchFamily="50" charset="-127"/>
                    <a:cs typeface="+mn-cs"/>
                  </a:rPr>
                  <a:t>-60</a:t>
                </a:r>
              </a:p>
            </p:txBody>
          </p:sp>
        </p:grpSp>
        <p:grpSp>
          <p:nvGrpSpPr>
            <p:cNvPr id="187" name="그룹 186"/>
            <p:cNvGrpSpPr/>
            <p:nvPr/>
          </p:nvGrpSpPr>
          <p:grpSpPr>
            <a:xfrm>
              <a:off x="6541075" y="-627022"/>
              <a:ext cx="4849949" cy="169277"/>
              <a:chOff x="6541075" y="-337868"/>
              <a:chExt cx="4849949" cy="169277"/>
            </a:xfrm>
          </p:grpSpPr>
          <p:cxnSp>
            <p:nvCxnSpPr>
              <p:cNvPr id="188" name="직선 연결선 187"/>
              <p:cNvCxnSpPr/>
              <p:nvPr/>
            </p:nvCxnSpPr>
            <p:spPr>
              <a:xfrm>
                <a:off x="6541075" y="-253230"/>
                <a:ext cx="4607938" cy="0"/>
              </a:xfrm>
              <a:prstGeom prst="line">
                <a:avLst/>
              </a:prstGeom>
              <a:ln>
                <a:solidFill>
                  <a:schemeClr val="bg1">
                    <a:alpha val="23000"/>
                  </a:schemeClr>
                </a:solidFill>
              </a:ln>
            </p:spPr>
            <p:style>
              <a:lnRef idx="1">
                <a:schemeClr val="accent1"/>
              </a:lnRef>
              <a:fillRef idx="0">
                <a:schemeClr val="accent1"/>
              </a:fillRef>
              <a:effectRef idx="0">
                <a:schemeClr val="accent1"/>
              </a:effectRef>
              <a:fontRef idx="minor">
                <a:schemeClr val="tx1"/>
              </a:fontRef>
            </p:style>
          </p:cxnSp>
          <p:sp>
            <p:nvSpPr>
              <p:cNvPr id="189" name="직사각형 188"/>
              <p:cNvSpPr/>
              <p:nvPr/>
            </p:nvSpPr>
            <p:spPr>
              <a:xfrm>
                <a:off x="11080384" y="-337868"/>
                <a:ext cx="310640" cy="169277"/>
              </a:xfrm>
              <a:prstGeom prst="rect">
                <a:avLst/>
              </a:prstGeom>
            </p:spPr>
            <p:txBody>
              <a:bodyPr wrap="square">
                <a:spAutoFit/>
              </a:bodyPr>
              <a:lstStyle/>
              <a:p>
                <a:pPr marL="179388" marR="0" lvl="0" indent="-179388" algn="l" defTabSz="457200" rtl="0" eaLnBrk="1" fontAlgn="base" latinLnBrk="0" hangingPunct="1">
                  <a:lnSpc>
                    <a:spcPct val="100000"/>
                  </a:lnSpc>
                  <a:spcBef>
                    <a:spcPct val="20000"/>
                  </a:spcBef>
                  <a:spcAft>
                    <a:spcPct val="0"/>
                  </a:spcAft>
                  <a:buClrTx/>
                  <a:buSzPct val="100000"/>
                  <a:buFontTx/>
                  <a:buNone/>
                  <a:tabLst/>
                  <a:defRPr/>
                </a:pPr>
                <a:r>
                  <a:rPr kumimoji="0" lang="en-US" altLang="ko-KR" sz="500" b="0" i="0" u="none" strike="noStrike" kern="1200" cap="none" spc="0" normalizeH="0" baseline="0" noProof="0" dirty="0">
                    <a:ln>
                      <a:solidFill>
                        <a:prstClr val="white">
                          <a:alpha val="0"/>
                        </a:prstClr>
                      </a:solidFill>
                    </a:ln>
                    <a:solidFill>
                      <a:prstClr val="white"/>
                    </a:solidFill>
                    <a:effectLst/>
                    <a:uLnTx/>
                    <a:uFillTx/>
                    <a:latin typeface="LG스마트체 Regular" panose="020B0600000101010101" pitchFamily="50" charset="-127"/>
                    <a:ea typeface="LG스마트체 Regular" panose="020B0600000101010101" pitchFamily="50" charset="-127"/>
                    <a:cs typeface="+mn-cs"/>
                  </a:rPr>
                  <a:t>-54</a:t>
                </a:r>
              </a:p>
            </p:txBody>
          </p:sp>
        </p:grpSp>
        <p:grpSp>
          <p:nvGrpSpPr>
            <p:cNvPr id="190" name="그룹 189"/>
            <p:cNvGrpSpPr/>
            <p:nvPr/>
          </p:nvGrpSpPr>
          <p:grpSpPr>
            <a:xfrm>
              <a:off x="6541075" y="-764454"/>
              <a:ext cx="4849949" cy="169277"/>
              <a:chOff x="6541075" y="-337868"/>
              <a:chExt cx="4849949" cy="169277"/>
            </a:xfrm>
          </p:grpSpPr>
          <p:cxnSp>
            <p:nvCxnSpPr>
              <p:cNvPr id="191" name="직선 연결선 190"/>
              <p:cNvCxnSpPr/>
              <p:nvPr/>
            </p:nvCxnSpPr>
            <p:spPr>
              <a:xfrm>
                <a:off x="6541075" y="-253230"/>
                <a:ext cx="4607938" cy="0"/>
              </a:xfrm>
              <a:prstGeom prst="line">
                <a:avLst/>
              </a:prstGeom>
              <a:ln>
                <a:solidFill>
                  <a:schemeClr val="bg1">
                    <a:alpha val="23000"/>
                  </a:schemeClr>
                </a:solidFill>
              </a:ln>
            </p:spPr>
            <p:style>
              <a:lnRef idx="1">
                <a:schemeClr val="accent1"/>
              </a:lnRef>
              <a:fillRef idx="0">
                <a:schemeClr val="accent1"/>
              </a:fillRef>
              <a:effectRef idx="0">
                <a:schemeClr val="accent1"/>
              </a:effectRef>
              <a:fontRef idx="minor">
                <a:schemeClr val="tx1"/>
              </a:fontRef>
            </p:style>
          </p:cxnSp>
          <p:sp>
            <p:nvSpPr>
              <p:cNvPr id="192" name="직사각형 191"/>
              <p:cNvSpPr/>
              <p:nvPr/>
            </p:nvSpPr>
            <p:spPr>
              <a:xfrm>
                <a:off x="11080384" y="-337868"/>
                <a:ext cx="310640" cy="169277"/>
              </a:xfrm>
              <a:prstGeom prst="rect">
                <a:avLst/>
              </a:prstGeom>
            </p:spPr>
            <p:txBody>
              <a:bodyPr wrap="square">
                <a:spAutoFit/>
              </a:bodyPr>
              <a:lstStyle/>
              <a:p>
                <a:pPr marL="179388" marR="0" lvl="0" indent="-179388" algn="l" defTabSz="457200" rtl="0" eaLnBrk="1" fontAlgn="base" latinLnBrk="0" hangingPunct="1">
                  <a:lnSpc>
                    <a:spcPct val="100000"/>
                  </a:lnSpc>
                  <a:spcBef>
                    <a:spcPct val="20000"/>
                  </a:spcBef>
                  <a:spcAft>
                    <a:spcPct val="0"/>
                  </a:spcAft>
                  <a:buClrTx/>
                  <a:buSzPct val="100000"/>
                  <a:buFontTx/>
                  <a:buNone/>
                  <a:tabLst/>
                  <a:defRPr/>
                </a:pPr>
                <a:r>
                  <a:rPr kumimoji="0" lang="en-US" altLang="ko-KR" sz="500" b="0" i="0" u="none" strike="noStrike" kern="1200" cap="none" spc="0" normalizeH="0" baseline="0" noProof="0" dirty="0">
                    <a:ln>
                      <a:solidFill>
                        <a:prstClr val="white">
                          <a:alpha val="0"/>
                        </a:prstClr>
                      </a:solidFill>
                    </a:ln>
                    <a:solidFill>
                      <a:prstClr val="white"/>
                    </a:solidFill>
                    <a:effectLst/>
                    <a:uLnTx/>
                    <a:uFillTx/>
                    <a:latin typeface="LG스마트체 Regular" panose="020B0600000101010101" pitchFamily="50" charset="-127"/>
                    <a:ea typeface="LG스마트체 Regular" panose="020B0600000101010101" pitchFamily="50" charset="-127"/>
                    <a:cs typeface="+mn-cs"/>
                  </a:rPr>
                  <a:t>-48</a:t>
                </a:r>
              </a:p>
            </p:txBody>
          </p:sp>
        </p:grpSp>
        <p:grpSp>
          <p:nvGrpSpPr>
            <p:cNvPr id="193" name="그룹 192"/>
            <p:cNvGrpSpPr/>
            <p:nvPr/>
          </p:nvGrpSpPr>
          <p:grpSpPr>
            <a:xfrm>
              <a:off x="6541075" y="-901886"/>
              <a:ext cx="4849949" cy="169277"/>
              <a:chOff x="6541075" y="-337868"/>
              <a:chExt cx="4849949" cy="169277"/>
            </a:xfrm>
          </p:grpSpPr>
          <p:cxnSp>
            <p:nvCxnSpPr>
              <p:cNvPr id="194" name="직선 연결선 193"/>
              <p:cNvCxnSpPr/>
              <p:nvPr/>
            </p:nvCxnSpPr>
            <p:spPr>
              <a:xfrm>
                <a:off x="6541075" y="-253230"/>
                <a:ext cx="4607938" cy="0"/>
              </a:xfrm>
              <a:prstGeom prst="line">
                <a:avLst/>
              </a:prstGeom>
              <a:ln>
                <a:solidFill>
                  <a:schemeClr val="bg1">
                    <a:alpha val="23000"/>
                  </a:schemeClr>
                </a:solidFill>
              </a:ln>
            </p:spPr>
            <p:style>
              <a:lnRef idx="1">
                <a:schemeClr val="accent1"/>
              </a:lnRef>
              <a:fillRef idx="0">
                <a:schemeClr val="accent1"/>
              </a:fillRef>
              <a:effectRef idx="0">
                <a:schemeClr val="accent1"/>
              </a:effectRef>
              <a:fontRef idx="minor">
                <a:schemeClr val="tx1"/>
              </a:fontRef>
            </p:style>
          </p:cxnSp>
          <p:sp>
            <p:nvSpPr>
              <p:cNvPr id="195" name="직사각형 194"/>
              <p:cNvSpPr/>
              <p:nvPr/>
            </p:nvSpPr>
            <p:spPr>
              <a:xfrm>
                <a:off x="11080384" y="-337868"/>
                <a:ext cx="310640" cy="169277"/>
              </a:xfrm>
              <a:prstGeom prst="rect">
                <a:avLst/>
              </a:prstGeom>
            </p:spPr>
            <p:txBody>
              <a:bodyPr wrap="square">
                <a:spAutoFit/>
              </a:bodyPr>
              <a:lstStyle/>
              <a:p>
                <a:pPr marL="179388" marR="0" lvl="0" indent="-179388" algn="l" defTabSz="457200" rtl="0" eaLnBrk="1" fontAlgn="base" latinLnBrk="0" hangingPunct="1">
                  <a:lnSpc>
                    <a:spcPct val="100000"/>
                  </a:lnSpc>
                  <a:spcBef>
                    <a:spcPct val="20000"/>
                  </a:spcBef>
                  <a:spcAft>
                    <a:spcPct val="0"/>
                  </a:spcAft>
                  <a:buClrTx/>
                  <a:buSzPct val="100000"/>
                  <a:buFontTx/>
                  <a:buNone/>
                  <a:tabLst/>
                  <a:defRPr/>
                </a:pPr>
                <a:r>
                  <a:rPr kumimoji="0" lang="en-US" altLang="ko-KR" sz="500" b="0" i="0" u="none" strike="noStrike" kern="1200" cap="none" spc="0" normalizeH="0" baseline="0" noProof="0" dirty="0">
                    <a:ln>
                      <a:solidFill>
                        <a:prstClr val="white">
                          <a:alpha val="0"/>
                        </a:prstClr>
                      </a:solidFill>
                    </a:ln>
                    <a:solidFill>
                      <a:prstClr val="white"/>
                    </a:solidFill>
                    <a:effectLst/>
                    <a:uLnTx/>
                    <a:uFillTx/>
                    <a:latin typeface="LG스마트체 Regular" panose="020B0600000101010101" pitchFamily="50" charset="-127"/>
                    <a:ea typeface="LG스마트체 Regular" panose="020B0600000101010101" pitchFamily="50" charset="-127"/>
                    <a:cs typeface="+mn-cs"/>
                  </a:rPr>
                  <a:t>-42</a:t>
                </a:r>
              </a:p>
            </p:txBody>
          </p:sp>
        </p:grpSp>
        <p:grpSp>
          <p:nvGrpSpPr>
            <p:cNvPr id="196" name="그룹 195"/>
            <p:cNvGrpSpPr/>
            <p:nvPr/>
          </p:nvGrpSpPr>
          <p:grpSpPr>
            <a:xfrm>
              <a:off x="6541075" y="-1039318"/>
              <a:ext cx="4849949" cy="169277"/>
              <a:chOff x="6541075" y="-337868"/>
              <a:chExt cx="4849949" cy="169277"/>
            </a:xfrm>
          </p:grpSpPr>
          <p:cxnSp>
            <p:nvCxnSpPr>
              <p:cNvPr id="197" name="직선 연결선 196"/>
              <p:cNvCxnSpPr/>
              <p:nvPr/>
            </p:nvCxnSpPr>
            <p:spPr>
              <a:xfrm>
                <a:off x="6541075" y="-253230"/>
                <a:ext cx="4607938" cy="0"/>
              </a:xfrm>
              <a:prstGeom prst="line">
                <a:avLst/>
              </a:prstGeom>
              <a:ln>
                <a:solidFill>
                  <a:schemeClr val="bg1">
                    <a:alpha val="23000"/>
                  </a:schemeClr>
                </a:solidFill>
              </a:ln>
            </p:spPr>
            <p:style>
              <a:lnRef idx="1">
                <a:schemeClr val="accent1"/>
              </a:lnRef>
              <a:fillRef idx="0">
                <a:schemeClr val="accent1"/>
              </a:fillRef>
              <a:effectRef idx="0">
                <a:schemeClr val="accent1"/>
              </a:effectRef>
              <a:fontRef idx="minor">
                <a:schemeClr val="tx1"/>
              </a:fontRef>
            </p:style>
          </p:cxnSp>
          <p:sp>
            <p:nvSpPr>
              <p:cNvPr id="198" name="직사각형 197"/>
              <p:cNvSpPr/>
              <p:nvPr/>
            </p:nvSpPr>
            <p:spPr>
              <a:xfrm>
                <a:off x="11080384" y="-337868"/>
                <a:ext cx="310640" cy="169277"/>
              </a:xfrm>
              <a:prstGeom prst="rect">
                <a:avLst/>
              </a:prstGeom>
            </p:spPr>
            <p:txBody>
              <a:bodyPr wrap="square">
                <a:spAutoFit/>
              </a:bodyPr>
              <a:lstStyle/>
              <a:p>
                <a:pPr marL="179388" marR="0" lvl="0" indent="-179388" algn="l" defTabSz="457200" rtl="0" eaLnBrk="1" fontAlgn="base" latinLnBrk="0" hangingPunct="1">
                  <a:lnSpc>
                    <a:spcPct val="100000"/>
                  </a:lnSpc>
                  <a:spcBef>
                    <a:spcPct val="20000"/>
                  </a:spcBef>
                  <a:spcAft>
                    <a:spcPct val="0"/>
                  </a:spcAft>
                  <a:buClrTx/>
                  <a:buSzPct val="100000"/>
                  <a:buFontTx/>
                  <a:buNone/>
                  <a:tabLst/>
                  <a:defRPr/>
                </a:pPr>
                <a:r>
                  <a:rPr kumimoji="0" lang="en-US" altLang="ko-KR" sz="500" b="0" i="0" u="none" strike="noStrike" kern="1200" cap="none" spc="0" normalizeH="0" baseline="0" noProof="0" dirty="0">
                    <a:ln>
                      <a:solidFill>
                        <a:prstClr val="white">
                          <a:alpha val="0"/>
                        </a:prstClr>
                      </a:solidFill>
                    </a:ln>
                    <a:solidFill>
                      <a:prstClr val="white"/>
                    </a:solidFill>
                    <a:effectLst/>
                    <a:uLnTx/>
                    <a:uFillTx/>
                    <a:latin typeface="LG스마트체 Regular" panose="020B0600000101010101" pitchFamily="50" charset="-127"/>
                    <a:ea typeface="LG스마트체 Regular" panose="020B0600000101010101" pitchFamily="50" charset="-127"/>
                    <a:cs typeface="+mn-cs"/>
                  </a:rPr>
                  <a:t>-36</a:t>
                </a:r>
              </a:p>
            </p:txBody>
          </p:sp>
        </p:grpSp>
        <p:grpSp>
          <p:nvGrpSpPr>
            <p:cNvPr id="199" name="그룹 198"/>
            <p:cNvGrpSpPr/>
            <p:nvPr/>
          </p:nvGrpSpPr>
          <p:grpSpPr>
            <a:xfrm>
              <a:off x="6541075" y="-1176750"/>
              <a:ext cx="4849949" cy="169277"/>
              <a:chOff x="6541075" y="-337868"/>
              <a:chExt cx="4849949" cy="169277"/>
            </a:xfrm>
          </p:grpSpPr>
          <p:cxnSp>
            <p:nvCxnSpPr>
              <p:cNvPr id="200" name="직선 연결선 199"/>
              <p:cNvCxnSpPr/>
              <p:nvPr/>
            </p:nvCxnSpPr>
            <p:spPr>
              <a:xfrm>
                <a:off x="6541075" y="-253230"/>
                <a:ext cx="4607938" cy="0"/>
              </a:xfrm>
              <a:prstGeom prst="line">
                <a:avLst/>
              </a:prstGeom>
              <a:ln>
                <a:solidFill>
                  <a:schemeClr val="bg1">
                    <a:alpha val="23000"/>
                  </a:schemeClr>
                </a:solidFill>
              </a:ln>
            </p:spPr>
            <p:style>
              <a:lnRef idx="1">
                <a:schemeClr val="accent1"/>
              </a:lnRef>
              <a:fillRef idx="0">
                <a:schemeClr val="accent1"/>
              </a:fillRef>
              <a:effectRef idx="0">
                <a:schemeClr val="accent1"/>
              </a:effectRef>
              <a:fontRef idx="minor">
                <a:schemeClr val="tx1"/>
              </a:fontRef>
            </p:style>
          </p:cxnSp>
          <p:sp>
            <p:nvSpPr>
              <p:cNvPr id="201" name="직사각형 200"/>
              <p:cNvSpPr/>
              <p:nvPr/>
            </p:nvSpPr>
            <p:spPr>
              <a:xfrm>
                <a:off x="11080384" y="-337868"/>
                <a:ext cx="310640" cy="169277"/>
              </a:xfrm>
              <a:prstGeom prst="rect">
                <a:avLst/>
              </a:prstGeom>
            </p:spPr>
            <p:txBody>
              <a:bodyPr wrap="square">
                <a:spAutoFit/>
              </a:bodyPr>
              <a:lstStyle/>
              <a:p>
                <a:pPr marL="179388" marR="0" lvl="0" indent="-179388" algn="l" defTabSz="457200" rtl="0" eaLnBrk="1" fontAlgn="base" latinLnBrk="0" hangingPunct="1">
                  <a:lnSpc>
                    <a:spcPct val="100000"/>
                  </a:lnSpc>
                  <a:spcBef>
                    <a:spcPct val="20000"/>
                  </a:spcBef>
                  <a:spcAft>
                    <a:spcPct val="0"/>
                  </a:spcAft>
                  <a:buClrTx/>
                  <a:buSzPct val="100000"/>
                  <a:buFontTx/>
                  <a:buNone/>
                  <a:tabLst/>
                  <a:defRPr/>
                </a:pPr>
                <a:r>
                  <a:rPr kumimoji="0" lang="en-US" altLang="ko-KR" sz="500" b="0" i="0" u="none" strike="noStrike" kern="1200" cap="none" spc="0" normalizeH="0" baseline="0" noProof="0" dirty="0">
                    <a:ln>
                      <a:solidFill>
                        <a:prstClr val="white">
                          <a:alpha val="0"/>
                        </a:prstClr>
                      </a:solidFill>
                    </a:ln>
                    <a:solidFill>
                      <a:prstClr val="white"/>
                    </a:solidFill>
                    <a:effectLst/>
                    <a:uLnTx/>
                    <a:uFillTx/>
                    <a:latin typeface="LG스마트체 Regular" panose="020B0600000101010101" pitchFamily="50" charset="-127"/>
                    <a:ea typeface="LG스마트체 Regular" panose="020B0600000101010101" pitchFamily="50" charset="-127"/>
                    <a:cs typeface="+mn-cs"/>
                  </a:rPr>
                  <a:t>-30</a:t>
                </a:r>
              </a:p>
            </p:txBody>
          </p:sp>
        </p:grpSp>
        <p:grpSp>
          <p:nvGrpSpPr>
            <p:cNvPr id="202" name="그룹 201"/>
            <p:cNvGrpSpPr/>
            <p:nvPr/>
          </p:nvGrpSpPr>
          <p:grpSpPr>
            <a:xfrm>
              <a:off x="6541075" y="-1314182"/>
              <a:ext cx="4849949" cy="169277"/>
              <a:chOff x="6541075" y="-337868"/>
              <a:chExt cx="4849949" cy="169277"/>
            </a:xfrm>
          </p:grpSpPr>
          <p:cxnSp>
            <p:nvCxnSpPr>
              <p:cNvPr id="203" name="직선 연결선 202"/>
              <p:cNvCxnSpPr/>
              <p:nvPr/>
            </p:nvCxnSpPr>
            <p:spPr>
              <a:xfrm>
                <a:off x="6541075" y="-253230"/>
                <a:ext cx="4607938" cy="0"/>
              </a:xfrm>
              <a:prstGeom prst="line">
                <a:avLst/>
              </a:prstGeom>
              <a:ln>
                <a:solidFill>
                  <a:schemeClr val="bg1">
                    <a:alpha val="23000"/>
                  </a:schemeClr>
                </a:solidFill>
              </a:ln>
            </p:spPr>
            <p:style>
              <a:lnRef idx="1">
                <a:schemeClr val="accent1"/>
              </a:lnRef>
              <a:fillRef idx="0">
                <a:schemeClr val="accent1"/>
              </a:fillRef>
              <a:effectRef idx="0">
                <a:schemeClr val="accent1"/>
              </a:effectRef>
              <a:fontRef idx="minor">
                <a:schemeClr val="tx1"/>
              </a:fontRef>
            </p:style>
          </p:cxnSp>
          <p:sp>
            <p:nvSpPr>
              <p:cNvPr id="204" name="직사각형 203"/>
              <p:cNvSpPr/>
              <p:nvPr/>
            </p:nvSpPr>
            <p:spPr>
              <a:xfrm>
                <a:off x="11080384" y="-337868"/>
                <a:ext cx="310640" cy="169277"/>
              </a:xfrm>
              <a:prstGeom prst="rect">
                <a:avLst/>
              </a:prstGeom>
            </p:spPr>
            <p:txBody>
              <a:bodyPr wrap="square">
                <a:spAutoFit/>
              </a:bodyPr>
              <a:lstStyle/>
              <a:p>
                <a:pPr marL="179388" marR="0" lvl="0" indent="-179388" algn="l" defTabSz="457200" rtl="0" eaLnBrk="1" fontAlgn="base" latinLnBrk="0" hangingPunct="1">
                  <a:lnSpc>
                    <a:spcPct val="100000"/>
                  </a:lnSpc>
                  <a:spcBef>
                    <a:spcPct val="20000"/>
                  </a:spcBef>
                  <a:spcAft>
                    <a:spcPct val="0"/>
                  </a:spcAft>
                  <a:buClrTx/>
                  <a:buSzPct val="100000"/>
                  <a:buFontTx/>
                  <a:buNone/>
                  <a:tabLst/>
                  <a:defRPr/>
                </a:pPr>
                <a:r>
                  <a:rPr kumimoji="0" lang="en-US" altLang="ko-KR" sz="500" b="0" i="0" u="none" strike="noStrike" kern="1200" cap="none" spc="0" normalizeH="0" baseline="0" noProof="0" dirty="0">
                    <a:ln>
                      <a:solidFill>
                        <a:prstClr val="white">
                          <a:alpha val="0"/>
                        </a:prstClr>
                      </a:solidFill>
                    </a:ln>
                    <a:solidFill>
                      <a:prstClr val="white"/>
                    </a:solidFill>
                    <a:effectLst/>
                    <a:uLnTx/>
                    <a:uFillTx/>
                    <a:latin typeface="LG스마트체 Regular" panose="020B0600000101010101" pitchFamily="50" charset="-127"/>
                    <a:ea typeface="LG스마트체 Regular" panose="020B0600000101010101" pitchFamily="50" charset="-127"/>
                    <a:cs typeface="+mn-cs"/>
                  </a:rPr>
                  <a:t>-24</a:t>
                </a:r>
              </a:p>
            </p:txBody>
          </p:sp>
        </p:grpSp>
      </p:grpSp>
      <p:sp>
        <p:nvSpPr>
          <p:cNvPr id="144" name="오른쪽 대괄호 143"/>
          <p:cNvSpPr/>
          <p:nvPr/>
        </p:nvSpPr>
        <p:spPr>
          <a:xfrm rot="16200000">
            <a:off x="7462825" y="1803144"/>
            <a:ext cx="107269" cy="1944788"/>
          </a:xfrm>
          <a:prstGeom prst="rightBracket">
            <a:avLst>
              <a:gd name="adj" fmla="val 90628"/>
            </a:avLst>
          </a:prstGeom>
          <a:ln w="3175">
            <a:solidFill>
              <a:schemeClr val="bg1">
                <a:lumMod val="6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맑은 고딕" panose="020F0502020204030204"/>
              <a:ea typeface="맑은 고딕" panose="020B0503020000020004" pitchFamily="50" charset="-127"/>
              <a:cs typeface="+mn-cs"/>
            </a:endParaRPr>
          </a:p>
        </p:txBody>
      </p:sp>
      <p:sp>
        <p:nvSpPr>
          <p:cNvPr id="146" name="오른쪽 대괄호 145"/>
          <p:cNvSpPr/>
          <p:nvPr/>
        </p:nvSpPr>
        <p:spPr>
          <a:xfrm rot="16200000">
            <a:off x="8367402" y="719679"/>
            <a:ext cx="107269" cy="3759922"/>
          </a:xfrm>
          <a:prstGeom prst="rightBracket">
            <a:avLst>
              <a:gd name="adj" fmla="val 94547"/>
            </a:avLst>
          </a:prstGeom>
          <a:ln w="3175">
            <a:solidFill>
              <a:schemeClr val="bg1">
                <a:lumMod val="6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맑은 고딕" panose="020F0502020204030204"/>
              <a:ea typeface="맑은 고딕" panose="020B0503020000020004" pitchFamily="50" charset="-127"/>
              <a:cs typeface="+mn-cs"/>
            </a:endParaRPr>
          </a:p>
        </p:txBody>
      </p:sp>
      <p:sp>
        <p:nvSpPr>
          <p:cNvPr id="150" name="Content Placeholder 2"/>
          <p:cNvSpPr txBox="1">
            <a:spLocks/>
          </p:cNvSpPr>
          <p:nvPr/>
        </p:nvSpPr>
        <p:spPr bwMode="auto">
          <a:xfrm>
            <a:off x="6981191" y="2448071"/>
            <a:ext cx="1063970" cy="385336"/>
          </a:xfrm>
          <a:prstGeom prst="rect">
            <a:avLst/>
          </a:prstGeom>
          <a:noFill/>
          <a:ln w="9525">
            <a:noFill/>
            <a:miter lim="800000"/>
            <a:headEnd/>
            <a:tailEnd/>
          </a:ln>
        </p:spPr>
        <p:txBody>
          <a:bodyPr lIns="0" tIns="0" rIns="0" bIns="0" anchor="ctr"/>
          <a:lstStyle/>
          <a:p>
            <a:pPr marL="179388" marR="0" lvl="0" indent="-179388" algn="ctr" defTabSz="457200" rtl="0" eaLnBrk="1" fontAlgn="base" latinLnBrk="0" hangingPunct="1">
              <a:lnSpc>
                <a:spcPct val="100000"/>
              </a:lnSpc>
              <a:spcBef>
                <a:spcPct val="20000"/>
              </a:spcBef>
              <a:spcAft>
                <a:spcPct val="0"/>
              </a:spcAft>
              <a:buClrTx/>
              <a:buSzPct val="100000"/>
              <a:buFontTx/>
              <a:buNone/>
              <a:tabLst/>
              <a:defRPr/>
            </a:pPr>
            <a:r>
              <a:rPr kumimoji="0" lang="en-US" altLang="ko-KR" sz="1100" b="0" i="0" u="none" strike="noStrike" kern="1200" cap="none" spc="0" normalizeH="0" baseline="0" noProof="0" dirty="0">
                <a:ln>
                  <a:solidFill>
                    <a:prstClr val="white">
                      <a:alpha val="0"/>
                    </a:prstClr>
                  </a:solidFill>
                </a:ln>
                <a:solidFill>
                  <a:prstClr val="black"/>
                </a:solidFill>
                <a:effectLst/>
                <a:uLnTx/>
                <a:uFillTx/>
                <a:latin typeface="LG스마트체 Regular" panose="020B0600000101010101" pitchFamily="50" charset="-127"/>
                <a:ea typeface="LG스마트체 Regular" panose="020B0600000101010101" pitchFamily="50" charset="-127"/>
                <a:cs typeface="+mn-cs"/>
              </a:rPr>
              <a:t>Previous (2022)</a:t>
            </a:r>
          </a:p>
        </p:txBody>
      </p:sp>
      <p:sp>
        <p:nvSpPr>
          <p:cNvPr id="155" name="Content Placeholder 2"/>
          <p:cNvSpPr txBox="1">
            <a:spLocks/>
          </p:cNvSpPr>
          <p:nvPr/>
        </p:nvSpPr>
        <p:spPr bwMode="auto">
          <a:xfrm>
            <a:off x="7604604" y="2745742"/>
            <a:ext cx="1755365" cy="385336"/>
          </a:xfrm>
          <a:prstGeom prst="rect">
            <a:avLst/>
          </a:prstGeom>
          <a:noFill/>
          <a:ln w="9525">
            <a:noFill/>
            <a:miter lim="800000"/>
            <a:headEnd/>
            <a:tailEnd/>
          </a:ln>
        </p:spPr>
        <p:txBody>
          <a:bodyPr lIns="0" tIns="0" rIns="0" bIns="0" anchor="ctr"/>
          <a:lstStyle/>
          <a:p>
            <a:pPr marL="179388" marR="0" lvl="0" indent="-179388" algn="ctr" defTabSz="457200" rtl="0" eaLnBrk="1" fontAlgn="base" latinLnBrk="0" hangingPunct="1">
              <a:lnSpc>
                <a:spcPct val="100000"/>
              </a:lnSpc>
              <a:spcBef>
                <a:spcPct val="20000"/>
              </a:spcBef>
              <a:spcAft>
                <a:spcPct val="0"/>
              </a:spcAft>
              <a:buClrTx/>
              <a:buSzPct val="100000"/>
              <a:buFontTx/>
              <a:buNone/>
              <a:tabLst/>
              <a:defRPr/>
            </a:pPr>
            <a:r>
              <a:rPr kumimoji="0" lang="en-US" altLang="ko-KR" sz="1100" b="0" i="0" u="none" strike="noStrike" kern="1200" cap="none" spc="0" normalizeH="0" baseline="0" noProof="0" dirty="0">
                <a:ln>
                  <a:solidFill>
                    <a:prstClr val="white">
                      <a:alpha val="0"/>
                    </a:prstClr>
                  </a:solidFill>
                </a:ln>
                <a:solidFill>
                  <a:prstClr val="black"/>
                </a:solidFill>
                <a:effectLst/>
                <a:uLnTx/>
                <a:uFillTx/>
                <a:latin typeface="LG스마트체 Regular" panose="020B0600000101010101" pitchFamily="50" charset="-127"/>
                <a:ea typeface="LG스마트체 Regular" panose="020B0600000101010101" pitchFamily="50" charset="-127"/>
                <a:cs typeface="+mn-cs"/>
              </a:rPr>
              <a:t>Frequency band expansion</a:t>
            </a:r>
          </a:p>
        </p:txBody>
      </p:sp>
      <p:grpSp>
        <p:nvGrpSpPr>
          <p:cNvPr id="15" name="그룹 14"/>
          <p:cNvGrpSpPr/>
          <p:nvPr/>
        </p:nvGrpSpPr>
        <p:grpSpPr>
          <a:xfrm>
            <a:off x="6613118" y="4141932"/>
            <a:ext cx="2344085" cy="279196"/>
            <a:chOff x="6613118" y="-215881"/>
            <a:chExt cx="2344085" cy="279196"/>
          </a:xfrm>
        </p:grpSpPr>
        <p:cxnSp>
          <p:nvCxnSpPr>
            <p:cNvPr id="129" name="직선 연결선 128"/>
            <p:cNvCxnSpPr/>
            <p:nvPr/>
          </p:nvCxnSpPr>
          <p:spPr>
            <a:xfrm>
              <a:off x="6613118" y="-215881"/>
              <a:ext cx="1875737" cy="0"/>
            </a:xfrm>
            <a:prstGeom prst="line">
              <a:avLst/>
            </a:prstGeom>
            <a:ln w="9525">
              <a:solidFill>
                <a:schemeClr val="bg1"/>
              </a:solidFill>
              <a:prstDash val="sysDash"/>
              <a:headEnd type="triangle" w="sm" len="sm"/>
              <a:tailEnd type="triangle" w="sm" len="sm"/>
            </a:ln>
          </p:spPr>
          <p:style>
            <a:lnRef idx="1">
              <a:schemeClr val="accent1"/>
            </a:lnRef>
            <a:fillRef idx="0">
              <a:schemeClr val="accent1"/>
            </a:fillRef>
            <a:effectRef idx="0">
              <a:schemeClr val="accent1"/>
            </a:effectRef>
            <a:fontRef idx="minor">
              <a:schemeClr val="tx1"/>
            </a:fontRef>
          </p:style>
        </p:cxnSp>
        <p:grpSp>
          <p:nvGrpSpPr>
            <p:cNvPr id="14" name="그룹 13"/>
            <p:cNvGrpSpPr/>
            <p:nvPr/>
          </p:nvGrpSpPr>
          <p:grpSpPr>
            <a:xfrm>
              <a:off x="7097142" y="-167598"/>
              <a:ext cx="1860061" cy="230913"/>
              <a:chOff x="7097142" y="-167598"/>
              <a:chExt cx="1860061" cy="230913"/>
            </a:xfrm>
          </p:grpSpPr>
          <p:sp>
            <p:nvSpPr>
              <p:cNvPr id="127" name="직사각형 126"/>
              <p:cNvSpPr/>
              <p:nvPr/>
            </p:nvSpPr>
            <p:spPr>
              <a:xfrm>
                <a:off x="8011416" y="-167598"/>
                <a:ext cx="945787" cy="230913"/>
              </a:xfrm>
              <a:prstGeom prst="rect">
                <a:avLst/>
              </a:prstGeom>
            </p:spPr>
            <p:txBody>
              <a:bodyPr wrap="square">
                <a:spAutoFit/>
              </a:bodyPr>
              <a:lstStyle/>
              <a:p>
                <a:pPr marL="179388" marR="0" lvl="0" indent="-179388" algn="ctr" defTabSz="457200" rtl="0" eaLnBrk="1" fontAlgn="base" latinLnBrk="0" hangingPunct="1">
                  <a:lnSpc>
                    <a:spcPct val="100000"/>
                  </a:lnSpc>
                  <a:spcBef>
                    <a:spcPct val="20000"/>
                  </a:spcBef>
                  <a:spcAft>
                    <a:spcPct val="0"/>
                  </a:spcAft>
                  <a:buClrTx/>
                  <a:buSzPct val="100000"/>
                  <a:buFontTx/>
                  <a:buNone/>
                  <a:tabLst/>
                  <a:defRPr/>
                </a:pPr>
                <a:r>
                  <a:rPr kumimoji="0" lang="en-US" altLang="ko-KR" sz="1100" b="0" i="0" u="none" strike="noStrike" kern="1200" cap="none" spc="0" normalizeH="0" baseline="0" noProof="0" dirty="0">
                    <a:ln>
                      <a:solidFill>
                        <a:prstClr val="white">
                          <a:alpha val="0"/>
                        </a:prstClr>
                      </a:solidFill>
                    </a:ln>
                    <a:solidFill>
                      <a:prstClr val="white"/>
                    </a:solidFill>
                    <a:effectLst/>
                    <a:uLnTx/>
                    <a:uFillTx/>
                    <a:latin typeface="LG스마트체 Regular" panose="020B0600000101010101" pitchFamily="50" charset="-127"/>
                    <a:ea typeface="LG스마트체 Regular" panose="020B0600000101010101" pitchFamily="50" charset="-127"/>
                    <a:cs typeface="+mn-cs"/>
                  </a:rPr>
                  <a:t>200Hz</a:t>
                </a:r>
                <a:endParaRPr kumimoji="0" lang="ko-KR" altLang="en-US" sz="1100" b="0" i="0" u="none" strike="noStrike" kern="1200" cap="none" spc="0" normalizeH="0" baseline="0" noProof="0" dirty="0">
                  <a:ln>
                    <a:solidFill>
                      <a:prstClr val="white">
                        <a:alpha val="0"/>
                      </a:prstClr>
                    </a:solidFill>
                  </a:ln>
                  <a:solidFill>
                    <a:prstClr val="white"/>
                  </a:solidFill>
                  <a:effectLst/>
                  <a:uLnTx/>
                  <a:uFillTx/>
                  <a:latin typeface="LG스마트체 Regular" panose="020B0600000101010101" pitchFamily="50" charset="-127"/>
                  <a:ea typeface="LG스마트체 Regular" panose="020B0600000101010101" pitchFamily="50" charset="-127"/>
                  <a:cs typeface="+mn-cs"/>
                </a:endParaRPr>
              </a:p>
            </p:txBody>
          </p:sp>
          <p:sp>
            <p:nvSpPr>
              <p:cNvPr id="137" name="직사각형 136"/>
              <p:cNvSpPr/>
              <p:nvPr/>
            </p:nvSpPr>
            <p:spPr>
              <a:xfrm>
                <a:off x="7097142" y="-167598"/>
                <a:ext cx="945787" cy="230913"/>
              </a:xfrm>
              <a:prstGeom prst="rect">
                <a:avLst/>
              </a:prstGeom>
            </p:spPr>
            <p:txBody>
              <a:bodyPr wrap="square">
                <a:spAutoFit/>
              </a:bodyPr>
              <a:lstStyle/>
              <a:p>
                <a:pPr marL="179388" marR="0" lvl="0" indent="-179388" algn="ctr" defTabSz="457200" rtl="0" eaLnBrk="1" fontAlgn="base" latinLnBrk="0" hangingPunct="1">
                  <a:lnSpc>
                    <a:spcPct val="100000"/>
                  </a:lnSpc>
                  <a:spcBef>
                    <a:spcPct val="20000"/>
                  </a:spcBef>
                  <a:spcAft>
                    <a:spcPct val="0"/>
                  </a:spcAft>
                  <a:buClrTx/>
                  <a:buSzPct val="100000"/>
                  <a:buFontTx/>
                  <a:buNone/>
                  <a:tabLst/>
                  <a:defRPr/>
                </a:pPr>
                <a:r>
                  <a:rPr kumimoji="0" lang="en-US" altLang="ko-KR" sz="1100" b="0" i="0" u="none" strike="noStrike" kern="1200" cap="none" spc="0" normalizeH="0" baseline="0" noProof="0" dirty="0">
                    <a:ln>
                      <a:solidFill>
                        <a:prstClr val="white">
                          <a:alpha val="0"/>
                        </a:prstClr>
                      </a:solidFill>
                    </a:ln>
                    <a:solidFill>
                      <a:prstClr val="white"/>
                    </a:solidFill>
                    <a:effectLst/>
                    <a:uLnTx/>
                    <a:uFillTx/>
                    <a:latin typeface="LG스마트체 Regular" panose="020B0600000101010101" pitchFamily="50" charset="-127"/>
                    <a:ea typeface="LG스마트체 Regular" panose="020B0600000101010101" pitchFamily="50" charset="-127"/>
                    <a:cs typeface="+mn-cs"/>
                  </a:rPr>
                  <a:t>100Hz</a:t>
                </a:r>
                <a:endParaRPr kumimoji="0" lang="ko-KR" altLang="en-US" sz="1100" b="0" i="0" u="none" strike="noStrike" kern="1200" cap="none" spc="0" normalizeH="0" baseline="0" noProof="0" dirty="0">
                  <a:ln>
                    <a:solidFill>
                      <a:prstClr val="white">
                        <a:alpha val="0"/>
                      </a:prstClr>
                    </a:solidFill>
                  </a:ln>
                  <a:solidFill>
                    <a:prstClr val="white"/>
                  </a:solidFill>
                  <a:effectLst/>
                  <a:uLnTx/>
                  <a:uFillTx/>
                  <a:latin typeface="LG스마트체 Regular" panose="020B0600000101010101" pitchFamily="50" charset="-127"/>
                  <a:ea typeface="LG스마트체 Regular" panose="020B0600000101010101" pitchFamily="50" charset="-127"/>
                  <a:cs typeface="+mn-cs"/>
                </a:endParaRPr>
              </a:p>
            </p:txBody>
          </p:sp>
        </p:grpSp>
      </p:grpSp>
      <p:cxnSp>
        <p:nvCxnSpPr>
          <p:cNvPr id="211" name="직선 연결선 210"/>
          <p:cNvCxnSpPr/>
          <p:nvPr/>
        </p:nvCxnSpPr>
        <p:spPr>
          <a:xfrm>
            <a:off x="8722029" y="2833410"/>
            <a:ext cx="0" cy="951540"/>
          </a:xfrm>
          <a:prstGeom prst="line">
            <a:avLst/>
          </a:prstGeom>
          <a:ln w="31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13" name="직선 연결선 212"/>
          <p:cNvCxnSpPr/>
          <p:nvPr/>
        </p:nvCxnSpPr>
        <p:spPr>
          <a:xfrm>
            <a:off x="8955204" y="2833410"/>
            <a:ext cx="0" cy="951540"/>
          </a:xfrm>
          <a:prstGeom prst="line">
            <a:avLst/>
          </a:prstGeom>
          <a:ln w="31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15" name="직선 연결선 214"/>
          <p:cNvCxnSpPr/>
          <p:nvPr/>
        </p:nvCxnSpPr>
        <p:spPr>
          <a:xfrm>
            <a:off x="9188379" y="2833410"/>
            <a:ext cx="0" cy="951540"/>
          </a:xfrm>
          <a:prstGeom prst="line">
            <a:avLst/>
          </a:prstGeom>
          <a:ln w="31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17" name="직선 연결선 216"/>
          <p:cNvCxnSpPr/>
          <p:nvPr/>
        </p:nvCxnSpPr>
        <p:spPr>
          <a:xfrm>
            <a:off x="9421554" y="2833410"/>
            <a:ext cx="0" cy="951540"/>
          </a:xfrm>
          <a:prstGeom prst="line">
            <a:avLst/>
          </a:prstGeom>
          <a:ln w="31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19" name="직선 연결선 218"/>
          <p:cNvCxnSpPr/>
          <p:nvPr/>
        </p:nvCxnSpPr>
        <p:spPr>
          <a:xfrm>
            <a:off x="9654729" y="2833410"/>
            <a:ext cx="0" cy="951540"/>
          </a:xfrm>
          <a:prstGeom prst="line">
            <a:avLst/>
          </a:prstGeom>
          <a:ln w="31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21" name="직선 연결선 220"/>
          <p:cNvCxnSpPr/>
          <p:nvPr/>
        </p:nvCxnSpPr>
        <p:spPr>
          <a:xfrm>
            <a:off x="9887904" y="2833410"/>
            <a:ext cx="0" cy="951540"/>
          </a:xfrm>
          <a:prstGeom prst="line">
            <a:avLst/>
          </a:prstGeom>
          <a:ln w="31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23" name="직선 연결선 222"/>
          <p:cNvCxnSpPr/>
          <p:nvPr/>
        </p:nvCxnSpPr>
        <p:spPr>
          <a:xfrm>
            <a:off x="10121079" y="2833410"/>
            <a:ext cx="0" cy="951540"/>
          </a:xfrm>
          <a:prstGeom prst="line">
            <a:avLst/>
          </a:prstGeom>
          <a:ln w="3175">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nvGrpSpPr>
          <p:cNvPr id="16" name="그룹 15"/>
          <p:cNvGrpSpPr/>
          <p:nvPr/>
        </p:nvGrpSpPr>
        <p:grpSpPr>
          <a:xfrm>
            <a:off x="8491538" y="4141932"/>
            <a:ext cx="2368760" cy="294544"/>
            <a:chOff x="8491538" y="-215881"/>
            <a:chExt cx="2368760" cy="294544"/>
          </a:xfrm>
        </p:grpSpPr>
        <p:cxnSp>
          <p:nvCxnSpPr>
            <p:cNvPr id="143" name="직선 연결선 142"/>
            <p:cNvCxnSpPr/>
            <p:nvPr/>
          </p:nvCxnSpPr>
          <p:spPr>
            <a:xfrm>
              <a:off x="8491538" y="-215881"/>
              <a:ext cx="1843456" cy="0"/>
            </a:xfrm>
            <a:prstGeom prst="line">
              <a:avLst/>
            </a:prstGeom>
            <a:ln w="9525">
              <a:solidFill>
                <a:schemeClr val="bg1"/>
              </a:solidFill>
              <a:prstDash val="sysDash"/>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122" name="직선 화살표 연결선 121"/>
            <p:cNvCxnSpPr/>
            <p:nvPr/>
          </p:nvCxnSpPr>
          <p:spPr>
            <a:xfrm>
              <a:off x="8738958" y="-52142"/>
              <a:ext cx="1381355" cy="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65" name="직사각형 164"/>
            <p:cNvSpPr/>
            <p:nvPr/>
          </p:nvSpPr>
          <p:spPr>
            <a:xfrm>
              <a:off x="9914511" y="-182947"/>
              <a:ext cx="945787" cy="261610"/>
            </a:xfrm>
            <a:prstGeom prst="rect">
              <a:avLst/>
            </a:prstGeom>
          </p:spPr>
          <p:txBody>
            <a:bodyPr wrap="square">
              <a:spAutoFit/>
            </a:bodyPr>
            <a:lstStyle/>
            <a:p>
              <a:pPr marL="179388" marR="0" lvl="0" indent="-179388" algn="ctr" defTabSz="457200" rtl="0" eaLnBrk="1" fontAlgn="base" latinLnBrk="0" hangingPunct="1">
                <a:lnSpc>
                  <a:spcPct val="100000"/>
                </a:lnSpc>
                <a:spcBef>
                  <a:spcPct val="20000"/>
                </a:spcBef>
                <a:spcAft>
                  <a:spcPct val="0"/>
                </a:spcAft>
                <a:buClrTx/>
                <a:buSzPct val="100000"/>
                <a:buFontTx/>
                <a:buNone/>
                <a:tabLst/>
                <a:defRPr/>
              </a:pPr>
              <a:r>
                <a:rPr kumimoji="0" lang="en-US" altLang="ko-KR" sz="1100" b="0" i="0" u="none" strike="noStrike" kern="1200" cap="none" spc="0" normalizeH="0" baseline="0" noProof="0" dirty="0">
                  <a:ln>
                    <a:solidFill>
                      <a:prstClr val="white">
                        <a:alpha val="0"/>
                      </a:prstClr>
                    </a:solidFill>
                  </a:ln>
                  <a:solidFill>
                    <a:prstClr val="white"/>
                  </a:solidFill>
                  <a:effectLst/>
                  <a:uLnTx/>
                  <a:uFillTx/>
                  <a:latin typeface="LG스마트체 Regular" panose="020B0600000101010101" pitchFamily="50" charset="-127"/>
                  <a:ea typeface="LG스마트체 Regular" panose="020B0600000101010101" pitchFamily="50" charset="-127"/>
                  <a:cs typeface="+mn-cs"/>
                </a:rPr>
                <a:t>400Hz</a:t>
              </a:r>
            </a:p>
          </p:txBody>
        </p:sp>
      </p:grpSp>
      <p:sp>
        <p:nvSpPr>
          <p:cNvPr id="159" name="Content Placeholder 2"/>
          <p:cNvSpPr txBox="1">
            <a:spLocks/>
          </p:cNvSpPr>
          <p:nvPr/>
        </p:nvSpPr>
        <p:spPr bwMode="auto">
          <a:xfrm>
            <a:off x="7570035" y="2225068"/>
            <a:ext cx="1755365" cy="385336"/>
          </a:xfrm>
          <a:prstGeom prst="rect">
            <a:avLst/>
          </a:prstGeom>
          <a:noFill/>
          <a:ln w="9525">
            <a:noFill/>
            <a:miter lim="800000"/>
            <a:headEnd/>
            <a:tailEnd/>
          </a:ln>
        </p:spPr>
        <p:txBody>
          <a:bodyPr lIns="0" tIns="0" rIns="0" bIns="0" anchor="ctr"/>
          <a:lstStyle/>
          <a:p>
            <a:pPr marL="179388" marR="0" lvl="0" indent="-179388" algn="ctr" defTabSz="457200" rtl="0" eaLnBrk="1" fontAlgn="base" latinLnBrk="0" hangingPunct="1">
              <a:lnSpc>
                <a:spcPct val="100000"/>
              </a:lnSpc>
              <a:spcBef>
                <a:spcPct val="20000"/>
              </a:spcBef>
              <a:spcAft>
                <a:spcPct val="0"/>
              </a:spcAft>
              <a:buClrTx/>
              <a:buSzPct val="100000"/>
              <a:buFontTx/>
              <a:buNone/>
              <a:tabLst/>
              <a:defRPr/>
            </a:pPr>
            <a:r>
              <a:rPr kumimoji="0" lang="en-US" altLang="ko-KR" sz="1100" b="0" i="0" u="none" strike="noStrike" kern="1200" cap="none" spc="0" normalizeH="0" baseline="0" noProof="0" dirty="0">
                <a:ln>
                  <a:solidFill>
                    <a:prstClr val="white">
                      <a:alpha val="0"/>
                    </a:prstClr>
                  </a:solidFill>
                </a:ln>
                <a:solidFill>
                  <a:prstClr val="black"/>
                </a:solidFill>
                <a:effectLst/>
                <a:uLnTx/>
                <a:uFillTx/>
                <a:latin typeface="LG스마트체 Regular" panose="020B0600000101010101" pitchFamily="50" charset="-127"/>
                <a:ea typeface="LG스마트체 Regular" panose="020B0600000101010101" pitchFamily="50" charset="-127"/>
                <a:cs typeface="+mn-cs"/>
              </a:rPr>
              <a:t>Frequency band expansion</a:t>
            </a:r>
          </a:p>
        </p:txBody>
      </p:sp>
      <p:grpSp>
        <p:nvGrpSpPr>
          <p:cNvPr id="21" name="그룹 20"/>
          <p:cNvGrpSpPr/>
          <p:nvPr/>
        </p:nvGrpSpPr>
        <p:grpSpPr>
          <a:xfrm>
            <a:off x="6553200" y="2931190"/>
            <a:ext cx="4562737" cy="1133831"/>
            <a:chOff x="6553200" y="598359"/>
            <a:chExt cx="4562737" cy="1133831"/>
          </a:xfrm>
        </p:grpSpPr>
        <p:sp>
          <p:nvSpPr>
            <p:cNvPr id="232" name="자유형 231"/>
            <p:cNvSpPr/>
            <p:nvPr/>
          </p:nvSpPr>
          <p:spPr>
            <a:xfrm>
              <a:off x="6557963" y="598359"/>
              <a:ext cx="4557974" cy="1133831"/>
            </a:xfrm>
            <a:custGeom>
              <a:avLst/>
              <a:gdLst>
                <a:gd name="connsiteX0" fmla="*/ 0 w 4557974"/>
                <a:gd name="connsiteY0" fmla="*/ 290868 h 1133831"/>
                <a:gd name="connsiteX1" fmla="*/ 171450 w 4557974"/>
                <a:gd name="connsiteY1" fmla="*/ 209906 h 1133831"/>
                <a:gd name="connsiteX2" fmla="*/ 219075 w 4557974"/>
                <a:gd name="connsiteY2" fmla="*/ 195618 h 1133831"/>
                <a:gd name="connsiteX3" fmla="*/ 233362 w 4557974"/>
                <a:gd name="connsiteY3" fmla="*/ 186093 h 1133831"/>
                <a:gd name="connsiteX4" fmla="*/ 285750 w 4557974"/>
                <a:gd name="connsiteY4" fmla="*/ 171806 h 1133831"/>
                <a:gd name="connsiteX5" fmla="*/ 300037 w 4557974"/>
                <a:gd name="connsiteY5" fmla="*/ 167043 h 1133831"/>
                <a:gd name="connsiteX6" fmla="*/ 319087 w 4557974"/>
                <a:gd name="connsiteY6" fmla="*/ 162281 h 1133831"/>
                <a:gd name="connsiteX7" fmla="*/ 352425 w 4557974"/>
                <a:gd name="connsiteY7" fmla="*/ 152756 h 1133831"/>
                <a:gd name="connsiteX8" fmla="*/ 366712 w 4557974"/>
                <a:gd name="connsiteY8" fmla="*/ 143231 h 1133831"/>
                <a:gd name="connsiteX9" fmla="*/ 395287 w 4557974"/>
                <a:gd name="connsiteY9" fmla="*/ 138468 h 1133831"/>
                <a:gd name="connsiteX10" fmla="*/ 414337 w 4557974"/>
                <a:gd name="connsiteY10" fmla="*/ 133706 h 1133831"/>
                <a:gd name="connsiteX11" fmla="*/ 442912 w 4557974"/>
                <a:gd name="connsiteY11" fmla="*/ 128943 h 1133831"/>
                <a:gd name="connsiteX12" fmla="*/ 471487 w 4557974"/>
                <a:gd name="connsiteY12" fmla="*/ 119418 h 1133831"/>
                <a:gd name="connsiteX13" fmla="*/ 485775 w 4557974"/>
                <a:gd name="connsiteY13" fmla="*/ 114656 h 1133831"/>
                <a:gd name="connsiteX14" fmla="*/ 504825 w 4557974"/>
                <a:gd name="connsiteY14" fmla="*/ 105131 h 1133831"/>
                <a:gd name="connsiteX15" fmla="*/ 519112 w 4557974"/>
                <a:gd name="connsiteY15" fmla="*/ 100368 h 1133831"/>
                <a:gd name="connsiteX16" fmla="*/ 533400 w 4557974"/>
                <a:gd name="connsiteY16" fmla="*/ 90843 h 1133831"/>
                <a:gd name="connsiteX17" fmla="*/ 557212 w 4557974"/>
                <a:gd name="connsiteY17" fmla="*/ 86081 h 1133831"/>
                <a:gd name="connsiteX18" fmla="*/ 585787 w 4557974"/>
                <a:gd name="connsiteY18" fmla="*/ 76556 h 1133831"/>
                <a:gd name="connsiteX19" fmla="*/ 600075 w 4557974"/>
                <a:gd name="connsiteY19" fmla="*/ 67031 h 1133831"/>
                <a:gd name="connsiteX20" fmla="*/ 633412 w 4557974"/>
                <a:gd name="connsiteY20" fmla="*/ 57506 h 1133831"/>
                <a:gd name="connsiteX21" fmla="*/ 666750 w 4557974"/>
                <a:gd name="connsiteY21" fmla="*/ 47981 h 1133831"/>
                <a:gd name="connsiteX22" fmla="*/ 719137 w 4557974"/>
                <a:gd name="connsiteY22" fmla="*/ 38456 h 1133831"/>
                <a:gd name="connsiteX23" fmla="*/ 747712 w 4557974"/>
                <a:gd name="connsiteY23" fmla="*/ 28931 h 1133831"/>
                <a:gd name="connsiteX24" fmla="*/ 809625 w 4557974"/>
                <a:gd name="connsiteY24" fmla="*/ 19406 h 1133831"/>
                <a:gd name="connsiteX25" fmla="*/ 871537 w 4557974"/>
                <a:gd name="connsiteY25" fmla="*/ 9881 h 1133831"/>
                <a:gd name="connsiteX26" fmla="*/ 1023937 w 4557974"/>
                <a:gd name="connsiteY26" fmla="*/ 356 h 1133831"/>
                <a:gd name="connsiteX27" fmla="*/ 1123950 w 4557974"/>
                <a:gd name="connsiteY27" fmla="*/ 9881 h 1133831"/>
                <a:gd name="connsiteX28" fmla="*/ 1138237 w 4557974"/>
                <a:gd name="connsiteY28" fmla="*/ 19406 h 1133831"/>
                <a:gd name="connsiteX29" fmla="*/ 1176337 w 4557974"/>
                <a:gd name="connsiteY29" fmla="*/ 57506 h 1133831"/>
                <a:gd name="connsiteX30" fmla="*/ 1195387 w 4557974"/>
                <a:gd name="connsiteY30" fmla="*/ 81318 h 1133831"/>
                <a:gd name="connsiteX31" fmla="*/ 1228725 w 4557974"/>
                <a:gd name="connsiteY31" fmla="*/ 119418 h 1133831"/>
                <a:gd name="connsiteX32" fmla="*/ 1252537 w 4557974"/>
                <a:gd name="connsiteY32" fmla="*/ 138468 h 1133831"/>
                <a:gd name="connsiteX33" fmla="*/ 1262062 w 4557974"/>
                <a:gd name="connsiteY33" fmla="*/ 152756 h 1133831"/>
                <a:gd name="connsiteX34" fmla="*/ 1276350 w 4557974"/>
                <a:gd name="connsiteY34" fmla="*/ 162281 h 1133831"/>
                <a:gd name="connsiteX35" fmla="*/ 1319212 w 4557974"/>
                <a:gd name="connsiteY35" fmla="*/ 200381 h 1133831"/>
                <a:gd name="connsiteX36" fmla="*/ 1333500 w 4557974"/>
                <a:gd name="connsiteY36" fmla="*/ 205143 h 1133831"/>
                <a:gd name="connsiteX37" fmla="*/ 1347787 w 4557974"/>
                <a:gd name="connsiteY37" fmla="*/ 219431 h 1133831"/>
                <a:gd name="connsiteX38" fmla="*/ 1357312 w 4557974"/>
                <a:gd name="connsiteY38" fmla="*/ 233718 h 1133831"/>
                <a:gd name="connsiteX39" fmla="*/ 1385887 w 4557974"/>
                <a:gd name="connsiteY39" fmla="*/ 243243 h 1133831"/>
                <a:gd name="connsiteX40" fmla="*/ 1400175 w 4557974"/>
                <a:gd name="connsiteY40" fmla="*/ 257531 h 1133831"/>
                <a:gd name="connsiteX41" fmla="*/ 1447800 w 4557974"/>
                <a:gd name="connsiteY41" fmla="*/ 286106 h 1133831"/>
                <a:gd name="connsiteX42" fmla="*/ 1457325 w 4557974"/>
                <a:gd name="connsiteY42" fmla="*/ 305156 h 1133831"/>
                <a:gd name="connsiteX43" fmla="*/ 1490662 w 4557974"/>
                <a:gd name="connsiteY43" fmla="*/ 324206 h 1133831"/>
                <a:gd name="connsiteX44" fmla="*/ 1528762 w 4557974"/>
                <a:gd name="connsiteY44" fmla="*/ 367068 h 1133831"/>
                <a:gd name="connsiteX45" fmla="*/ 1538287 w 4557974"/>
                <a:gd name="connsiteY45" fmla="*/ 386118 h 1133831"/>
                <a:gd name="connsiteX46" fmla="*/ 1552575 w 4557974"/>
                <a:gd name="connsiteY46" fmla="*/ 395643 h 1133831"/>
                <a:gd name="connsiteX47" fmla="*/ 1566862 w 4557974"/>
                <a:gd name="connsiteY47" fmla="*/ 409931 h 1133831"/>
                <a:gd name="connsiteX48" fmla="*/ 1571625 w 4557974"/>
                <a:gd name="connsiteY48" fmla="*/ 424218 h 1133831"/>
                <a:gd name="connsiteX49" fmla="*/ 1590675 w 4557974"/>
                <a:gd name="connsiteY49" fmla="*/ 452793 h 1133831"/>
                <a:gd name="connsiteX50" fmla="*/ 1619250 w 4557974"/>
                <a:gd name="connsiteY50" fmla="*/ 438506 h 1133831"/>
                <a:gd name="connsiteX51" fmla="*/ 1624012 w 4557974"/>
                <a:gd name="connsiteY51" fmla="*/ 419456 h 1133831"/>
                <a:gd name="connsiteX52" fmla="*/ 1652587 w 4557974"/>
                <a:gd name="connsiteY52" fmla="*/ 409931 h 1133831"/>
                <a:gd name="connsiteX53" fmla="*/ 1685925 w 4557974"/>
                <a:gd name="connsiteY53" fmla="*/ 395643 h 1133831"/>
                <a:gd name="connsiteX54" fmla="*/ 1714500 w 4557974"/>
                <a:gd name="connsiteY54" fmla="*/ 386118 h 1133831"/>
                <a:gd name="connsiteX55" fmla="*/ 1724025 w 4557974"/>
                <a:gd name="connsiteY55" fmla="*/ 400406 h 1133831"/>
                <a:gd name="connsiteX56" fmla="*/ 1738312 w 4557974"/>
                <a:gd name="connsiteY56" fmla="*/ 409931 h 1133831"/>
                <a:gd name="connsiteX57" fmla="*/ 1747837 w 4557974"/>
                <a:gd name="connsiteY57" fmla="*/ 438506 h 1133831"/>
                <a:gd name="connsiteX58" fmla="*/ 1781175 w 4557974"/>
                <a:gd name="connsiteY58" fmla="*/ 476606 h 1133831"/>
                <a:gd name="connsiteX59" fmla="*/ 1814512 w 4557974"/>
                <a:gd name="connsiteY59" fmla="*/ 471843 h 1133831"/>
                <a:gd name="connsiteX60" fmla="*/ 1824037 w 4557974"/>
                <a:gd name="connsiteY60" fmla="*/ 457556 h 1133831"/>
                <a:gd name="connsiteX61" fmla="*/ 1843087 w 4557974"/>
                <a:gd name="connsiteY61" fmla="*/ 452793 h 1133831"/>
                <a:gd name="connsiteX62" fmla="*/ 1900237 w 4557974"/>
                <a:gd name="connsiteY62" fmla="*/ 448031 h 1133831"/>
                <a:gd name="connsiteX63" fmla="*/ 1905000 w 4557974"/>
                <a:gd name="connsiteY63" fmla="*/ 462318 h 1133831"/>
                <a:gd name="connsiteX64" fmla="*/ 1924050 w 4557974"/>
                <a:gd name="connsiteY64" fmla="*/ 490893 h 1133831"/>
                <a:gd name="connsiteX65" fmla="*/ 1933575 w 4557974"/>
                <a:gd name="connsiteY65" fmla="*/ 528993 h 1133831"/>
                <a:gd name="connsiteX66" fmla="*/ 1938337 w 4557974"/>
                <a:gd name="connsiteY66" fmla="*/ 548043 h 1133831"/>
                <a:gd name="connsiteX67" fmla="*/ 1943100 w 4557974"/>
                <a:gd name="connsiteY67" fmla="*/ 562331 h 1133831"/>
                <a:gd name="connsiteX68" fmla="*/ 1947862 w 4557974"/>
                <a:gd name="connsiteY68" fmla="*/ 595668 h 1133831"/>
                <a:gd name="connsiteX69" fmla="*/ 1962150 w 4557974"/>
                <a:gd name="connsiteY69" fmla="*/ 633768 h 1133831"/>
                <a:gd name="connsiteX70" fmla="*/ 1990725 w 4557974"/>
                <a:gd name="connsiteY70" fmla="*/ 648056 h 1133831"/>
                <a:gd name="connsiteX71" fmla="*/ 2019300 w 4557974"/>
                <a:gd name="connsiteY71" fmla="*/ 638531 h 1133831"/>
                <a:gd name="connsiteX72" fmla="*/ 2057400 w 4557974"/>
                <a:gd name="connsiteY72" fmla="*/ 605193 h 1133831"/>
                <a:gd name="connsiteX73" fmla="*/ 2085975 w 4557974"/>
                <a:gd name="connsiteY73" fmla="*/ 595668 h 1133831"/>
                <a:gd name="connsiteX74" fmla="*/ 2100262 w 4557974"/>
                <a:gd name="connsiteY74" fmla="*/ 600431 h 1133831"/>
                <a:gd name="connsiteX75" fmla="*/ 2119312 w 4557974"/>
                <a:gd name="connsiteY75" fmla="*/ 609956 h 1133831"/>
                <a:gd name="connsiteX76" fmla="*/ 2124075 w 4557974"/>
                <a:gd name="connsiteY76" fmla="*/ 595668 h 1133831"/>
                <a:gd name="connsiteX77" fmla="*/ 2133600 w 4557974"/>
                <a:gd name="connsiteY77" fmla="*/ 576618 h 1133831"/>
                <a:gd name="connsiteX78" fmla="*/ 2138362 w 4557974"/>
                <a:gd name="connsiteY78" fmla="*/ 562331 h 1133831"/>
                <a:gd name="connsiteX79" fmla="*/ 2157412 w 4557974"/>
                <a:gd name="connsiteY79" fmla="*/ 552806 h 1133831"/>
                <a:gd name="connsiteX80" fmla="*/ 2176462 w 4557974"/>
                <a:gd name="connsiteY80" fmla="*/ 557568 h 1133831"/>
                <a:gd name="connsiteX81" fmla="*/ 2195512 w 4557974"/>
                <a:gd name="connsiteY81" fmla="*/ 586143 h 1133831"/>
                <a:gd name="connsiteX82" fmla="*/ 2209800 w 4557974"/>
                <a:gd name="connsiteY82" fmla="*/ 619481 h 1133831"/>
                <a:gd name="connsiteX83" fmla="*/ 2224087 w 4557974"/>
                <a:gd name="connsiteY83" fmla="*/ 624243 h 1133831"/>
                <a:gd name="connsiteX84" fmla="*/ 2243137 w 4557974"/>
                <a:gd name="connsiteY84" fmla="*/ 595668 h 1133831"/>
                <a:gd name="connsiteX85" fmla="*/ 2247900 w 4557974"/>
                <a:gd name="connsiteY85" fmla="*/ 576618 h 1133831"/>
                <a:gd name="connsiteX86" fmla="*/ 2276475 w 4557974"/>
                <a:gd name="connsiteY86" fmla="*/ 548043 h 1133831"/>
                <a:gd name="connsiteX87" fmla="*/ 2305050 w 4557974"/>
                <a:gd name="connsiteY87" fmla="*/ 533756 h 1133831"/>
                <a:gd name="connsiteX88" fmla="*/ 2352675 w 4557974"/>
                <a:gd name="connsiteY88" fmla="*/ 557568 h 1133831"/>
                <a:gd name="connsiteX89" fmla="*/ 2371725 w 4557974"/>
                <a:gd name="connsiteY89" fmla="*/ 586143 h 1133831"/>
                <a:gd name="connsiteX90" fmla="*/ 2381250 w 4557974"/>
                <a:gd name="connsiteY90" fmla="*/ 600431 h 1133831"/>
                <a:gd name="connsiteX91" fmla="*/ 2395537 w 4557974"/>
                <a:gd name="connsiteY91" fmla="*/ 609956 h 1133831"/>
                <a:gd name="connsiteX92" fmla="*/ 2414587 w 4557974"/>
                <a:gd name="connsiteY92" fmla="*/ 633768 h 1133831"/>
                <a:gd name="connsiteX93" fmla="*/ 2433637 w 4557974"/>
                <a:gd name="connsiteY93" fmla="*/ 662343 h 1133831"/>
                <a:gd name="connsiteX94" fmla="*/ 2447925 w 4557974"/>
                <a:gd name="connsiteY94" fmla="*/ 657581 h 1133831"/>
                <a:gd name="connsiteX95" fmla="*/ 2462212 w 4557974"/>
                <a:gd name="connsiteY95" fmla="*/ 629006 h 1133831"/>
                <a:gd name="connsiteX96" fmla="*/ 2471737 w 4557974"/>
                <a:gd name="connsiteY96" fmla="*/ 605193 h 1133831"/>
                <a:gd name="connsiteX97" fmla="*/ 2481262 w 4557974"/>
                <a:gd name="connsiteY97" fmla="*/ 571856 h 1133831"/>
                <a:gd name="connsiteX98" fmla="*/ 2495550 w 4557974"/>
                <a:gd name="connsiteY98" fmla="*/ 567093 h 1133831"/>
                <a:gd name="connsiteX99" fmla="*/ 2600325 w 4557974"/>
                <a:gd name="connsiteY99" fmla="*/ 571856 h 1133831"/>
                <a:gd name="connsiteX100" fmla="*/ 2609850 w 4557974"/>
                <a:gd name="connsiteY100" fmla="*/ 586143 h 1133831"/>
                <a:gd name="connsiteX101" fmla="*/ 2628900 w 4557974"/>
                <a:gd name="connsiteY101" fmla="*/ 590906 h 1133831"/>
                <a:gd name="connsiteX102" fmla="*/ 2643187 w 4557974"/>
                <a:gd name="connsiteY102" fmla="*/ 600431 h 1133831"/>
                <a:gd name="connsiteX103" fmla="*/ 2657475 w 4557974"/>
                <a:gd name="connsiteY103" fmla="*/ 633768 h 1133831"/>
                <a:gd name="connsiteX104" fmla="*/ 2667000 w 4557974"/>
                <a:gd name="connsiteY104" fmla="*/ 648056 h 1133831"/>
                <a:gd name="connsiteX105" fmla="*/ 2681287 w 4557974"/>
                <a:gd name="connsiteY105" fmla="*/ 690918 h 1133831"/>
                <a:gd name="connsiteX106" fmla="*/ 2686050 w 4557974"/>
                <a:gd name="connsiteY106" fmla="*/ 705206 h 1133831"/>
                <a:gd name="connsiteX107" fmla="*/ 2714625 w 4557974"/>
                <a:gd name="connsiteY107" fmla="*/ 686156 h 1133831"/>
                <a:gd name="connsiteX108" fmla="*/ 2728912 w 4557974"/>
                <a:gd name="connsiteY108" fmla="*/ 676631 h 1133831"/>
                <a:gd name="connsiteX109" fmla="*/ 2747962 w 4557974"/>
                <a:gd name="connsiteY109" fmla="*/ 667106 h 1133831"/>
                <a:gd name="connsiteX110" fmla="*/ 2757487 w 4557974"/>
                <a:gd name="connsiteY110" fmla="*/ 652818 h 1133831"/>
                <a:gd name="connsiteX111" fmla="*/ 2771775 w 4557974"/>
                <a:gd name="connsiteY111" fmla="*/ 648056 h 1133831"/>
                <a:gd name="connsiteX112" fmla="*/ 2828925 w 4557974"/>
                <a:gd name="connsiteY112" fmla="*/ 652818 h 1133831"/>
                <a:gd name="connsiteX113" fmla="*/ 2833687 w 4557974"/>
                <a:gd name="connsiteY113" fmla="*/ 667106 h 1133831"/>
                <a:gd name="connsiteX114" fmla="*/ 2843212 w 4557974"/>
                <a:gd name="connsiteY114" fmla="*/ 681393 h 1133831"/>
                <a:gd name="connsiteX115" fmla="*/ 2857500 w 4557974"/>
                <a:gd name="connsiteY115" fmla="*/ 729018 h 1133831"/>
                <a:gd name="connsiteX116" fmla="*/ 2876550 w 4557974"/>
                <a:gd name="connsiteY116" fmla="*/ 757593 h 1133831"/>
                <a:gd name="connsiteX117" fmla="*/ 2914650 w 4557974"/>
                <a:gd name="connsiteY117" fmla="*/ 767118 h 1133831"/>
                <a:gd name="connsiteX118" fmla="*/ 2919412 w 4557974"/>
                <a:gd name="connsiteY118" fmla="*/ 786168 h 1133831"/>
                <a:gd name="connsiteX119" fmla="*/ 2924175 w 4557974"/>
                <a:gd name="connsiteY119" fmla="*/ 809981 h 1133831"/>
                <a:gd name="connsiteX120" fmla="*/ 2933700 w 4557974"/>
                <a:gd name="connsiteY120" fmla="*/ 848081 h 1133831"/>
                <a:gd name="connsiteX121" fmla="*/ 2943225 w 4557974"/>
                <a:gd name="connsiteY121" fmla="*/ 867131 h 1133831"/>
                <a:gd name="connsiteX122" fmla="*/ 2967037 w 4557974"/>
                <a:gd name="connsiteY122" fmla="*/ 848081 h 1133831"/>
                <a:gd name="connsiteX123" fmla="*/ 2986087 w 4557974"/>
                <a:gd name="connsiteY123" fmla="*/ 843318 h 1133831"/>
                <a:gd name="connsiteX124" fmla="*/ 3024187 w 4557974"/>
                <a:gd name="connsiteY124" fmla="*/ 809981 h 1133831"/>
                <a:gd name="connsiteX125" fmla="*/ 3062287 w 4557974"/>
                <a:gd name="connsiteY125" fmla="*/ 857606 h 1133831"/>
                <a:gd name="connsiteX126" fmla="*/ 3071812 w 4557974"/>
                <a:gd name="connsiteY126" fmla="*/ 886181 h 1133831"/>
                <a:gd name="connsiteX127" fmla="*/ 3086100 w 4557974"/>
                <a:gd name="connsiteY127" fmla="*/ 957618 h 1133831"/>
                <a:gd name="connsiteX128" fmla="*/ 3100387 w 4557974"/>
                <a:gd name="connsiteY128" fmla="*/ 995718 h 1133831"/>
                <a:gd name="connsiteX129" fmla="*/ 3105150 w 4557974"/>
                <a:gd name="connsiteY129" fmla="*/ 1014768 h 1133831"/>
                <a:gd name="connsiteX130" fmla="*/ 3119437 w 4557974"/>
                <a:gd name="connsiteY130" fmla="*/ 1024293 h 1133831"/>
                <a:gd name="connsiteX131" fmla="*/ 3128962 w 4557974"/>
                <a:gd name="connsiteY131" fmla="*/ 995718 h 1133831"/>
                <a:gd name="connsiteX132" fmla="*/ 3133725 w 4557974"/>
                <a:gd name="connsiteY132" fmla="*/ 981431 h 1133831"/>
                <a:gd name="connsiteX133" fmla="*/ 3143250 w 4557974"/>
                <a:gd name="connsiteY133" fmla="*/ 929043 h 1133831"/>
                <a:gd name="connsiteX134" fmla="*/ 3148012 w 4557974"/>
                <a:gd name="connsiteY134" fmla="*/ 886181 h 1133831"/>
                <a:gd name="connsiteX135" fmla="*/ 3157537 w 4557974"/>
                <a:gd name="connsiteY135" fmla="*/ 848081 h 1133831"/>
                <a:gd name="connsiteX136" fmla="*/ 3167062 w 4557974"/>
                <a:gd name="connsiteY136" fmla="*/ 962381 h 1133831"/>
                <a:gd name="connsiteX137" fmla="*/ 3171825 w 4557974"/>
                <a:gd name="connsiteY137" fmla="*/ 976668 h 1133831"/>
                <a:gd name="connsiteX138" fmla="*/ 3186112 w 4557974"/>
                <a:gd name="connsiteY138" fmla="*/ 967143 h 1133831"/>
                <a:gd name="connsiteX139" fmla="*/ 3200400 w 4557974"/>
                <a:gd name="connsiteY139" fmla="*/ 933806 h 1133831"/>
                <a:gd name="connsiteX140" fmla="*/ 3205162 w 4557974"/>
                <a:gd name="connsiteY140" fmla="*/ 919518 h 1133831"/>
                <a:gd name="connsiteX141" fmla="*/ 3209925 w 4557974"/>
                <a:gd name="connsiteY141" fmla="*/ 900468 h 1133831"/>
                <a:gd name="connsiteX142" fmla="*/ 3219450 w 4557974"/>
                <a:gd name="connsiteY142" fmla="*/ 876656 h 1133831"/>
                <a:gd name="connsiteX143" fmla="*/ 3228975 w 4557974"/>
                <a:gd name="connsiteY143" fmla="*/ 814743 h 1133831"/>
                <a:gd name="connsiteX144" fmla="*/ 3238500 w 4557974"/>
                <a:gd name="connsiteY144" fmla="*/ 752831 h 1133831"/>
                <a:gd name="connsiteX145" fmla="*/ 3243262 w 4557974"/>
                <a:gd name="connsiteY145" fmla="*/ 733781 h 1133831"/>
                <a:gd name="connsiteX146" fmla="*/ 3262312 w 4557974"/>
                <a:gd name="connsiteY146" fmla="*/ 771881 h 1133831"/>
                <a:gd name="connsiteX147" fmla="*/ 3276600 w 4557974"/>
                <a:gd name="connsiteY147" fmla="*/ 757593 h 1133831"/>
                <a:gd name="connsiteX148" fmla="*/ 3281362 w 4557974"/>
                <a:gd name="connsiteY148" fmla="*/ 738543 h 1133831"/>
                <a:gd name="connsiteX149" fmla="*/ 3286125 w 4557974"/>
                <a:gd name="connsiteY149" fmla="*/ 724256 h 1133831"/>
                <a:gd name="connsiteX150" fmla="*/ 3290887 w 4557974"/>
                <a:gd name="connsiteY150" fmla="*/ 743306 h 1133831"/>
                <a:gd name="connsiteX151" fmla="*/ 3300412 w 4557974"/>
                <a:gd name="connsiteY151" fmla="*/ 848081 h 1133831"/>
                <a:gd name="connsiteX152" fmla="*/ 3305175 w 4557974"/>
                <a:gd name="connsiteY152" fmla="*/ 871893 h 1133831"/>
                <a:gd name="connsiteX153" fmla="*/ 3309937 w 4557974"/>
                <a:gd name="connsiteY153" fmla="*/ 857606 h 1133831"/>
                <a:gd name="connsiteX154" fmla="*/ 3324225 w 4557974"/>
                <a:gd name="connsiteY154" fmla="*/ 829031 h 1133831"/>
                <a:gd name="connsiteX155" fmla="*/ 3338512 w 4557974"/>
                <a:gd name="connsiteY155" fmla="*/ 867131 h 1133831"/>
                <a:gd name="connsiteX156" fmla="*/ 3348037 w 4557974"/>
                <a:gd name="connsiteY156" fmla="*/ 838556 h 1133831"/>
                <a:gd name="connsiteX157" fmla="*/ 3357562 w 4557974"/>
                <a:gd name="connsiteY157" fmla="*/ 819506 h 1133831"/>
                <a:gd name="connsiteX158" fmla="*/ 3362325 w 4557974"/>
                <a:gd name="connsiteY158" fmla="*/ 805218 h 1133831"/>
                <a:gd name="connsiteX159" fmla="*/ 3376612 w 4557974"/>
                <a:gd name="connsiteY159" fmla="*/ 790931 h 1133831"/>
                <a:gd name="connsiteX160" fmla="*/ 3386137 w 4557974"/>
                <a:gd name="connsiteY160" fmla="*/ 762356 h 1133831"/>
                <a:gd name="connsiteX161" fmla="*/ 3390900 w 4557974"/>
                <a:gd name="connsiteY161" fmla="*/ 748068 h 1133831"/>
                <a:gd name="connsiteX162" fmla="*/ 3400425 w 4557974"/>
                <a:gd name="connsiteY162" fmla="*/ 733781 h 1133831"/>
                <a:gd name="connsiteX163" fmla="*/ 3405187 w 4557974"/>
                <a:gd name="connsiteY163" fmla="*/ 748068 h 1133831"/>
                <a:gd name="connsiteX164" fmla="*/ 3419475 w 4557974"/>
                <a:gd name="connsiteY164" fmla="*/ 776643 h 1133831"/>
                <a:gd name="connsiteX165" fmla="*/ 3433762 w 4557974"/>
                <a:gd name="connsiteY165" fmla="*/ 824268 h 1133831"/>
                <a:gd name="connsiteX166" fmla="*/ 3438525 w 4557974"/>
                <a:gd name="connsiteY166" fmla="*/ 838556 h 1133831"/>
                <a:gd name="connsiteX167" fmla="*/ 3452812 w 4557974"/>
                <a:gd name="connsiteY167" fmla="*/ 852843 h 1133831"/>
                <a:gd name="connsiteX168" fmla="*/ 3467100 w 4557974"/>
                <a:gd name="connsiteY168" fmla="*/ 881418 h 1133831"/>
                <a:gd name="connsiteX169" fmla="*/ 3471862 w 4557974"/>
                <a:gd name="connsiteY169" fmla="*/ 895706 h 1133831"/>
                <a:gd name="connsiteX170" fmla="*/ 3481387 w 4557974"/>
                <a:gd name="connsiteY170" fmla="*/ 914756 h 1133831"/>
                <a:gd name="connsiteX171" fmla="*/ 3490912 w 4557974"/>
                <a:gd name="connsiteY171" fmla="*/ 929043 h 1133831"/>
                <a:gd name="connsiteX172" fmla="*/ 3500437 w 4557974"/>
                <a:gd name="connsiteY172" fmla="*/ 957618 h 1133831"/>
                <a:gd name="connsiteX173" fmla="*/ 3505200 w 4557974"/>
                <a:gd name="connsiteY173" fmla="*/ 943331 h 1133831"/>
                <a:gd name="connsiteX174" fmla="*/ 3514725 w 4557974"/>
                <a:gd name="connsiteY174" fmla="*/ 890943 h 1133831"/>
                <a:gd name="connsiteX175" fmla="*/ 3519487 w 4557974"/>
                <a:gd name="connsiteY175" fmla="*/ 871893 h 1133831"/>
                <a:gd name="connsiteX176" fmla="*/ 3533775 w 4557974"/>
                <a:gd name="connsiteY176" fmla="*/ 857606 h 1133831"/>
                <a:gd name="connsiteX177" fmla="*/ 3552825 w 4557974"/>
                <a:gd name="connsiteY177" fmla="*/ 814743 h 1133831"/>
                <a:gd name="connsiteX178" fmla="*/ 3571875 w 4557974"/>
                <a:gd name="connsiteY178" fmla="*/ 771881 h 1133831"/>
                <a:gd name="connsiteX179" fmla="*/ 3576637 w 4557974"/>
                <a:gd name="connsiteY179" fmla="*/ 752831 h 1133831"/>
                <a:gd name="connsiteX180" fmla="*/ 3590925 w 4557974"/>
                <a:gd name="connsiteY180" fmla="*/ 781406 h 1133831"/>
                <a:gd name="connsiteX181" fmla="*/ 3595687 w 4557974"/>
                <a:gd name="connsiteY181" fmla="*/ 809981 h 1133831"/>
                <a:gd name="connsiteX182" fmla="*/ 3609975 w 4557974"/>
                <a:gd name="connsiteY182" fmla="*/ 819506 h 1133831"/>
                <a:gd name="connsiteX183" fmla="*/ 3619500 w 4557974"/>
                <a:gd name="connsiteY183" fmla="*/ 805218 h 1133831"/>
                <a:gd name="connsiteX184" fmla="*/ 3638550 w 4557974"/>
                <a:gd name="connsiteY184" fmla="*/ 771881 h 1133831"/>
                <a:gd name="connsiteX185" fmla="*/ 3648075 w 4557974"/>
                <a:gd name="connsiteY185" fmla="*/ 743306 h 1133831"/>
                <a:gd name="connsiteX186" fmla="*/ 3652837 w 4557974"/>
                <a:gd name="connsiteY186" fmla="*/ 729018 h 1133831"/>
                <a:gd name="connsiteX187" fmla="*/ 3662362 w 4557974"/>
                <a:gd name="connsiteY187" fmla="*/ 795693 h 1133831"/>
                <a:gd name="connsiteX188" fmla="*/ 3667125 w 4557974"/>
                <a:gd name="connsiteY188" fmla="*/ 824268 h 1133831"/>
                <a:gd name="connsiteX189" fmla="*/ 3676650 w 4557974"/>
                <a:gd name="connsiteY189" fmla="*/ 838556 h 1133831"/>
                <a:gd name="connsiteX190" fmla="*/ 3686175 w 4557974"/>
                <a:gd name="connsiteY190" fmla="*/ 871893 h 1133831"/>
                <a:gd name="connsiteX191" fmla="*/ 3690937 w 4557974"/>
                <a:gd name="connsiteY191" fmla="*/ 886181 h 1133831"/>
                <a:gd name="connsiteX192" fmla="*/ 3705225 w 4557974"/>
                <a:gd name="connsiteY192" fmla="*/ 895706 h 1133831"/>
                <a:gd name="connsiteX193" fmla="*/ 3714750 w 4557974"/>
                <a:gd name="connsiteY193" fmla="*/ 881418 h 1133831"/>
                <a:gd name="connsiteX194" fmla="*/ 3724275 w 4557974"/>
                <a:gd name="connsiteY194" fmla="*/ 848081 h 1133831"/>
                <a:gd name="connsiteX195" fmla="*/ 3729037 w 4557974"/>
                <a:gd name="connsiteY195" fmla="*/ 833793 h 1133831"/>
                <a:gd name="connsiteX196" fmla="*/ 3733800 w 4557974"/>
                <a:gd name="connsiteY196" fmla="*/ 814743 h 1133831"/>
                <a:gd name="connsiteX197" fmla="*/ 3738562 w 4557974"/>
                <a:gd name="connsiteY197" fmla="*/ 800456 h 1133831"/>
                <a:gd name="connsiteX198" fmla="*/ 3743325 w 4557974"/>
                <a:gd name="connsiteY198" fmla="*/ 781406 h 1133831"/>
                <a:gd name="connsiteX199" fmla="*/ 3757612 w 4557974"/>
                <a:gd name="connsiteY199" fmla="*/ 771881 h 1133831"/>
                <a:gd name="connsiteX200" fmla="*/ 3771900 w 4557974"/>
                <a:gd name="connsiteY200" fmla="*/ 743306 h 1133831"/>
                <a:gd name="connsiteX201" fmla="*/ 3800475 w 4557974"/>
                <a:gd name="connsiteY201" fmla="*/ 733781 h 1133831"/>
                <a:gd name="connsiteX202" fmla="*/ 3824287 w 4557974"/>
                <a:gd name="connsiteY202" fmla="*/ 709968 h 1133831"/>
                <a:gd name="connsiteX203" fmla="*/ 3838575 w 4557974"/>
                <a:gd name="connsiteY203" fmla="*/ 700443 h 1133831"/>
                <a:gd name="connsiteX204" fmla="*/ 3857625 w 4557974"/>
                <a:gd name="connsiteY204" fmla="*/ 729018 h 1133831"/>
                <a:gd name="connsiteX205" fmla="*/ 3871912 w 4557974"/>
                <a:gd name="connsiteY205" fmla="*/ 800456 h 1133831"/>
                <a:gd name="connsiteX206" fmla="*/ 3876675 w 4557974"/>
                <a:gd name="connsiteY206" fmla="*/ 886181 h 1133831"/>
                <a:gd name="connsiteX207" fmla="*/ 3886200 w 4557974"/>
                <a:gd name="connsiteY207" fmla="*/ 871893 h 1133831"/>
                <a:gd name="connsiteX208" fmla="*/ 3895725 w 4557974"/>
                <a:gd name="connsiteY208" fmla="*/ 814743 h 1133831"/>
                <a:gd name="connsiteX209" fmla="*/ 3910012 w 4557974"/>
                <a:gd name="connsiteY209" fmla="*/ 738543 h 1133831"/>
                <a:gd name="connsiteX210" fmla="*/ 3914775 w 4557974"/>
                <a:gd name="connsiteY210" fmla="*/ 714731 h 1133831"/>
                <a:gd name="connsiteX211" fmla="*/ 3924300 w 4557974"/>
                <a:gd name="connsiteY211" fmla="*/ 686156 h 1133831"/>
                <a:gd name="connsiteX212" fmla="*/ 3929062 w 4557974"/>
                <a:gd name="connsiteY212" fmla="*/ 700443 h 1133831"/>
                <a:gd name="connsiteX213" fmla="*/ 3938587 w 4557974"/>
                <a:gd name="connsiteY213" fmla="*/ 733781 h 1133831"/>
                <a:gd name="connsiteX214" fmla="*/ 3948112 w 4557974"/>
                <a:gd name="connsiteY214" fmla="*/ 748068 h 1133831"/>
                <a:gd name="connsiteX215" fmla="*/ 3957637 w 4557974"/>
                <a:gd name="connsiteY215" fmla="*/ 776643 h 1133831"/>
                <a:gd name="connsiteX216" fmla="*/ 3971925 w 4557974"/>
                <a:gd name="connsiteY216" fmla="*/ 805218 h 1133831"/>
                <a:gd name="connsiteX217" fmla="*/ 3976687 w 4557974"/>
                <a:gd name="connsiteY217" fmla="*/ 829031 h 1133831"/>
                <a:gd name="connsiteX218" fmla="*/ 3986212 w 4557974"/>
                <a:gd name="connsiteY218" fmla="*/ 862368 h 1133831"/>
                <a:gd name="connsiteX219" fmla="*/ 3990975 w 4557974"/>
                <a:gd name="connsiteY219" fmla="*/ 886181 h 1133831"/>
                <a:gd name="connsiteX220" fmla="*/ 4005262 w 4557974"/>
                <a:gd name="connsiteY220" fmla="*/ 895706 h 1133831"/>
                <a:gd name="connsiteX221" fmla="*/ 4024312 w 4557974"/>
                <a:gd name="connsiteY221" fmla="*/ 867131 h 1133831"/>
                <a:gd name="connsiteX222" fmla="*/ 4029075 w 4557974"/>
                <a:gd name="connsiteY222" fmla="*/ 848081 h 1133831"/>
                <a:gd name="connsiteX223" fmla="*/ 4033837 w 4557974"/>
                <a:gd name="connsiteY223" fmla="*/ 824268 h 1133831"/>
                <a:gd name="connsiteX224" fmla="*/ 4048125 w 4557974"/>
                <a:gd name="connsiteY224" fmla="*/ 781406 h 1133831"/>
                <a:gd name="connsiteX225" fmla="*/ 4057650 w 4557974"/>
                <a:gd name="connsiteY225" fmla="*/ 752831 h 1133831"/>
                <a:gd name="connsiteX226" fmla="*/ 4067175 w 4557974"/>
                <a:gd name="connsiteY226" fmla="*/ 738543 h 1133831"/>
                <a:gd name="connsiteX227" fmla="*/ 4071937 w 4557974"/>
                <a:gd name="connsiteY227" fmla="*/ 762356 h 1133831"/>
                <a:gd name="connsiteX228" fmla="*/ 4081462 w 4557974"/>
                <a:gd name="connsiteY228" fmla="*/ 862368 h 1133831"/>
                <a:gd name="connsiteX229" fmla="*/ 4086225 w 4557974"/>
                <a:gd name="connsiteY229" fmla="*/ 890943 h 1133831"/>
                <a:gd name="connsiteX230" fmla="*/ 4090987 w 4557974"/>
                <a:gd name="connsiteY230" fmla="*/ 871893 h 1133831"/>
                <a:gd name="connsiteX231" fmla="*/ 4095750 w 4557974"/>
                <a:gd name="connsiteY231" fmla="*/ 857606 h 1133831"/>
                <a:gd name="connsiteX232" fmla="*/ 4105275 w 4557974"/>
                <a:gd name="connsiteY232" fmla="*/ 809981 h 1133831"/>
                <a:gd name="connsiteX233" fmla="*/ 4114800 w 4557974"/>
                <a:gd name="connsiteY233" fmla="*/ 771881 h 1133831"/>
                <a:gd name="connsiteX234" fmla="*/ 4124325 w 4557974"/>
                <a:gd name="connsiteY234" fmla="*/ 919518 h 1133831"/>
                <a:gd name="connsiteX235" fmla="*/ 4129087 w 4557974"/>
                <a:gd name="connsiteY235" fmla="*/ 938568 h 1133831"/>
                <a:gd name="connsiteX236" fmla="*/ 4143375 w 4557974"/>
                <a:gd name="connsiteY236" fmla="*/ 871893 h 1133831"/>
                <a:gd name="connsiteX237" fmla="*/ 4148137 w 4557974"/>
                <a:gd name="connsiteY237" fmla="*/ 833793 h 1133831"/>
                <a:gd name="connsiteX238" fmla="*/ 4152900 w 4557974"/>
                <a:gd name="connsiteY238" fmla="*/ 790931 h 1133831"/>
                <a:gd name="connsiteX239" fmla="*/ 4162425 w 4557974"/>
                <a:gd name="connsiteY239" fmla="*/ 757593 h 1133831"/>
                <a:gd name="connsiteX240" fmla="*/ 4167187 w 4557974"/>
                <a:gd name="connsiteY240" fmla="*/ 771881 h 1133831"/>
                <a:gd name="connsiteX241" fmla="*/ 4176712 w 4557974"/>
                <a:gd name="connsiteY241" fmla="*/ 786168 h 1133831"/>
                <a:gd name="connsiteX242" fmla="*/ 4191000 w 4557974"/>
                <a:gd name="connsiteY242" fmla="*/ 867131 h 1133831"/>
                <a:gd name="connsiteX243" fmla="*/ 4200525 w 4557974"/>
                <a:gd name="connsiteY243" fmla="*/ 900468 h 1133831"/>
                <a:gd name="connsiteX244" fmla="*/ 4214812 w 4557974"/>
                <a:gd name="connsiteY244" fmla="*/ 938568 h 1133831"/>
                <a:gd name="connsiteX245" fmla="*/ 4224337 w 4557974"/>
                <a:gd name="connsiteY245" fmla="*/ 967143 h 1133831"/>
                <a:gd name="connsiteX246" fmla="*/ 4229100 w 4557974"/>
                <a:gd name="connsiteY246" fmla="*/ 981431 h 1133831"/>
                <a:gd name="connsiteX247" fmla="*/ 4233862 w 4557974"/>
                <a:gd name="connsiteY247" fmla="*/ 929043 h 1133831"/>
                <a:gd name="connsiteX248" fmla="*/ 4248150 w 4557974"/>
                <a:gd name="connsiteY248" fmla="*/ 829031 h 1133831"/>
                <a:gd name="connsiteX249" fmla="*/ 4252912 w 4557974"/>
                <a:gd name="connsiteY249" fmla="*/ 843318 h 1133831"/>
                <a:gd name="connsiteX250" fmla="*/ 4262437 w 4557974"/>
                <a:gd name="connsiteY250" fmla="*/ 881418 h 1133831"/>
                <a:gd name="connsiteX251" fmla="*/ 4267200 w 4557974"/>
                <a:gd name="connsiteY251" fmla="*/ 924281 h 1133831"/>
                <a:gd name="connsiteX252" fmla="*/ 4271962 w 4557974"/>
                <a:gd name="connsiteY252" fmla="*/ 943331 h 1133831"/>
                <a:gd name="connsiteX253" fmla="*/ 4286250 w 4557974"/>
                <a:gd name="connsiteY253" fmla="*/ 948093 h 1133831"/>
                <a:gd name="connsiteX254" fmla="*/ 4305300 w 4557974"/>
                <a:gd name="connsiteY254" fmla="*/ 943331 h 1133831"/>
                <a:gd name="connsiteX255" fmla="*/ 4314825 w 4557974"/>
                <a:gd name="connsiteY255" fmla="*/ 971906 h 1133831"/>
                <a:gd name="connsiteX256" fmla="*/ 4352925 w 4557974"/>
                <a:gd name="connsiteY256" fmla="*/ 971906 h 1133831"/>
                <a:gd name="connsiteX257" fmla="*/ 4376737 w 4557974"/>
                <a:gd name="connsiteY257" fmla="*/ 967143 h 1133831"/>
                <a:gd name="connsiteX258" fmla="*/ 4386262 w 4557974"/>
                <a:gd name="connsiteY258" fmla="*/ 948093 h 1133831"/>
                <a:gd name="connsiteX259" fmla="*/ 4400550 w 4557974"/>
                <a:gd name="connsiteY259" fmla="*/ 933806 h 1133831"/>
                <a:gd name="connsiteX260" fmla="*/ 4405312 w 4557974"/>
                <a:gd name="connsiteY260" fmla="*/ 914756 h 1133831"/>
                <a:gd name="connsiteX261" fmla="*/ 4410075 w 4557974"/>
                <a:gd name="connsiteY261" fmla="*/ 929043 h 1133831"/>
                <a:gd name="connsiteX262" fmla="*/ 4414837 w 4557974"/>
                <a:gd name="connsiteY262" fmla="*/ 914756 h 1133831"/>
                <a:gd name="connsiteX263" fmla="*/ 4419600 w 4557974"/>
                <a:gd name="connsiteY263" fmla="*/ 881418 h 1133831"/>
                <a:gd name="connsiteX264" fmla="*/ 4429125 w 4557974"/>
                <a:gd name="connsiteY264" fmla="*/ 829031 h 1133831"/>
                <a:gd name="connsiteX265" fmla="*/ 4438650 w 4557974"/>
                <a:gd name="connsiteY265" fmla="*/ 857606 h 1133831"/>
                <a:gd name="connsiteX266" fmla="*/ 4443412 w 4557974"/>
                <a:gd name="connsiteY266" fmla="*/ 881418 h 1133831"/>
                <a:gd name="connsiteX267" fmla="*/ 4452937 w 4557974"/>
                <a:gd name="connsiteY267" fmla="*/ 938568 h 1133831"/>
                <a:gd name="connsiteX268" fmla="*/ 4457700 w 4557974"/>
                <a:gd name="connsiteY268" fmla="*/ 957618 h 1133831"/>
                <a:gd name="connsiteX269" fmla="*/ 4462462 w 4557974"/>
                <a:gd name="connsiteY269" fmla="*/ 981431 h 1133831"/>
                <a:gd name="connsiteX270" fmla="*/ 4471987 w 4557974"/>
                <a:gd name="connsiteY270" fmla="*/ 1000481 h 1133831"/>
                <a:gd name="connsiteX271" fmla="*/ 4481512 w 4557974"/>
                <a:gd name="connsiteY271" fmla="*/ 1029056 h 1133831"/>
                <a:gd name="connsiteX272" fmla="*/ 4491037 w 4557974"/>
                <a:gd name="connsiteY272" fmla="*/ 1062393 h 1133831"/>
                <a:gd name="connsiteX273" fmla="*/ 4495800 w 4557974"/>
                <a:gd name="connsiteY273" fmla="*/ 1048106 h 1133831"/>
                <a:gd name="connsiteX274" fmla="*/ 4500562 w 4557974"/>
                <a:gd name="connsiteY274" fmla="*/ 1029056 h 1133831"/>
                <a:gd name="connsiteX275" fmla="*/ 4514850 w 4557974"/>
                <a:gd name="connsiteY275" fmla="*/ 1033818 h 1133831"/>
                <a:gd name="connsiteX276" fmla="*/ 4529137 w 4557974"/>
                <a:gd name="connsiteY276" fmla="*/ 1081443 h 1133831"/>
                <a:gd name="connsiteX277" fmla="*/ 4533900 w 4557974"/>
                <a:gd name="connsiteY277" fmla="*/ 1095731 h 1133831"/>
                <a:gd name="connsiteX278" fmla="*/ 4557712 w 4557974"/>
                <a:gd name="connsiteY278" fmla="*/ 1129068 h 1133831"/>
                <a:gd name="connsiteX279" fmla="*/ 4557712 w 4557974"/>
                <a:gd name="connsiteY279" fmla="*/ 1133831 h 1133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Lst>
              <a:rect l="l" t="t" r="r" b="b"/>
              <a:pathLst>
                <a:path w="4557974" h="1133831">
                  <a:moveTo>
                    <a:pt x="0" y="290868"/>
                  </a:moveTo>
                  <a:cubicBezTo>
                    <a:pt x="57150" y="263881"/>
                    <a:pt x="113815" y="235842"/>
                    <a:pt x="171450" y="209906"/>
                  </a:cubicBezTo>
                  <a:cubicBezTo>
                    <a:pt x="191924" y="200693"/>
                    <a:pt x="197048" y="210303"/>
                    <a:pt x="219075" y="195618"/>
                  </a:cubicBezTo>
                  <a:cubicBezTo>
                    <a:pt x="223837" y="192443"/>
                    <a:pt x="228132" y="188418"/>
                    <a:pt x="233362" y="186093"/>
                  </a:cubicBezTo>
                  <a:cubicBezTo>
                    <a:pt x="259639" y="174414"/>
                    <a:pt x="260136" y="178210"/>
                    <a:pt x="285750" y="171806"/>
                  </a:cubicBezTo>
                  <a:cubicBezTo>
                    <a:pt x="290620" y="170588"/>
                    <a:pt x="295210" y="168422"/>
                    <a:pt x="300037" y="167043"/>
                  </a:cubicBezTo>
                  <a:cubicBezTo>
                    <a:pt x="306331" y="165245"/>
                    <a:pt x="312793" y="164079"/>
                    <a:pt x="319087" y="162281"/>
                  </a:cubicBezTo>
                  <a:cubicBezTo>
                    <a:pt x="366913" y="148617"/>
                    <a:pt x="292874" y="167642"/>
                    <a:pt x="352425" y="152756"/>
                  </a:cubicBezTo>
                  <a:cubicBezTo>
                    <a:pt x="357187" y="149581"/>
                    <a:pt x="361282" y="145041"/>
                    <a:pt x="366712" y="143231"/>
                  </a:cubicBezTo>
                  <a:cubicBezTo>
                    <a:pt x="375873" y="140177"/>
                    <a:pt x="385818" y="140362"/>
                    <a:pt x="395287" y="138468"/>
                  </a:cubicBezTo>
                  <a:cubicBezTo>
                    <a:pt x="401705" y="137184"/>
                    <a:pt x="407919" y="134990"/>
                    <a:pt x="414337" y="133706"/>
                  </a:cubicBezTo>
                  <a:cubicBezTo>
                    <a:pt x="423806" y="131812"/>
                    <a:pt x="433544" y="131285"/>
                    <a:pt x="442912" y="128943"/>
                  </a:cubicBezTo>
                  <a:cubicBezTo>
                    <a:pt x="452652" y="126508"/>
                    <a:pt x="461962" y="122593"/>
                    <a:pt x="471487" y="119418"/>
                  </a:cubicBezTo>
                  <a:cubicBezTo>
                    <a:pt x="476250" y="117831"/>
                    <a:pt x="481285" y="116901"/>
                    <a:pt x="485775" y="114656"/>
                  </a:cubicBezTo>
                  <a:cubicBezTo>
                    <a:pt x="492125" y="111481"/>
                    <a:pt x="498300" y="107928"/>
                    <a:pt x="504825" y="105131"/>
                  </a:cubicBezTo>
                  <a:cubicBezTo>
                    <a:pt x="509439" y="103153"/>
                    <a:pt x="514622" y="102613"/>
                    <a:pt x="519112" y="100368"/>
                  </a:cubicBezTo>
                  <a:cubicBezTo>
                    <a:pt x="524232" y="97808"/>
                    <a:pt x="528040" y="92853"/>
                    <a:pt x="533400" y="90843"/>
                  </a:cubicBezTo>
                  <a:cubicBezTo>
                    <a:pt x="540979" y="88001"/>
                    <a:pt x="549403" y="88211"/>
                    <a:pt x="557212" y="86081"/>
                  </a:cubicBezTo>
                  <a:cubicBezTo>
                    <a:pt x="566898" y="83439"/>
                    <a:pt x="585787" y="76556"/>
                    <a:pt x="585787" y="76556"/>
                  </a:cubicBezTo>
                  <a:cubicBezTo>
                    <a:pt x="590550" y="73381"/>
                    <a:pt x="594955" y="69591"/>
                    <a:pt x="600075" y="67031"/>
                  </a:cubicBezTo>
                  <a:cubicBezTo>
                    <a:pt x="607693" y="63222"/>
                    <a:pt x="626283" y="59543"/>
                    <a:pt x="633412" y="57506"/>
                  </a:cubicBezTo>
                  <a:cubicBezTo>
                    <a:pt x="661274" y="49546"/>
                    <a:pt x="633228" y="55430"/>
                    <a:pt x="666750" y="47981"/>
                  </a:cubicBezTo>
                  <a:cubicBezTo>
                    <a:pt x="686737" y="43539"/>
                    <a:pt x="698437" y="41906"/>
                    <a:pt x="719137" y="38456"/>
                  </a:cubicBezTo>
                  <a:cubicBezTo>
                    <a:pt x="728662" y="35281"/>
                    <a:pt x="738026" y="31573"/>
                    <a:pt x="747712" y="28931"/>
                  </a:cubicBezTo>
                  <a:cubicBezTo>
                    <a:pt x="767730" y="23471"/>
                    <a:pt x="789336" y="22304"/>
                    <a:pt x="809625" y="19406"/>
                  </a:cubicBezTo>
                  <a:cubicBezTo>
                    <a:pt x="832219" y="16178"/>
                    <a:pt x="848464" y="12078"/>
                    <a:pt x="871537" y="9881"/>
                  </a:cubicBezTo>
                  <a:cubicBezTo>
                    <a:pt x="909651" y="6251"/>
                    <a:pt x="989314" y="2279"/>
                    <a:pt x="1023937" y="356"/>
                  </a:cubicBezTo>
                  <a:cubicBezTo>
                    <a:pt x="1026098" y="476"/>
                    <a:pt x="1098050" y="-3070"/>
                    <a:pt x="1123950" y="9881"/>
                  </a:cubicBezTo>
                  <a:cubicBezTo>
                    <a:pt x="1129069" y="12441"/>
                    <a:pt x="1133475" y="16231"/>
                    <a:pt x="1138237" y="19406"/>
                  </a:cubicBezTo>
                  <a:cubicBezTo>
                    <a:pt x="1161225" y="53888"/>
                    <a:pt x="1147048" y="42861"/>
                    <a:pt x="1176337" y="57506"/>
                  </a:cubicBezTo>
                  <a:cubicBezTo>
                    <a:pt x="1187063" y="89681"/>
                    <a:pt x="1172188" y="54804"/>
                    <a:pt x="1195387" y="81318"/>
                  </a:cubicBezTo>
                  <a:cubicBezTo>
                    <a:pt x="1234279" y="125766"/>
                    <a:pt x="1196578" y="97988"/>
                    <a:pt x="1228725" y="119418"/>
                  </a:cubicBezTo>
                  <a:cubicBezTo>
                    <a:pt x="1256023" y="160367"/>
                    <a:pt x="1219674" y="112177"/>
                    <a:pt x="1252537" y="138468"/>
                  </a:cubicBezTo>
                  <a:cubicBezTo>
                    <a:pt x="1257007" y="142044"/>
                    <a:pt x="1258015" y="148709"/>
                    <a:pt x="1262062" y="152756"/>
                  </a:cubicBezTo>
                  <a:cubicBezTo>
                    <a:pt x="1266109" y="156803"/>
                    <a:pt x="1272072" y="158478"/>
                    <a:pt x="1276350" y="162281"/>
                  </a:cubicBezTo>
                  <a:cubicBezTo>
                    <a:pt x="1292573" y="176701"/>
                    <a:pt x="1300685" y="191118"/>
                    <a:pt x="1319212" y="200381"/>
                  </a:cubicBezTo>
                  <a:cubicBezTo>
                    <a:pt x="1323702" y="202626"/>
                    <a:pt x="1328737" y="203556"/>
                    <a:pt x="1333500" y="205143"/>
                  </a:cubicBezTo>
                  <a:cubicBezTo>
                    <a:pt x="1338262" y="209906"/>
                    <a:pt x="1343475" y="214257"/>
                    <a:pt x="1347787" y="219431"/>
                  </a:cubicBezTo>
                  <a:cubicBezTo>
                    <a:pt x="1351451" y="223828"/>
                    <a:pt x="1352458" y="230685"/>
                    <a:pt x="1357312" y="233718"/>
                  </a:cubicBezTo>
                  <a:cubicBezTo>
                    <a:pt x="1365826" y="239039"/>
                    <a:pt x="1385887" y="243243"/>
                    <a:pt x="1385887" y="243243"/>
                  </a:cubicBezTo>
                  <a:cubicBezTo>
                    <a:pt x="1390650" y="248006"/>
                    <a:pt x="1394858" y="253396"/>
                    <a:pt x="1400175" y="257531"/>
                  </a:cubicBezTo>
                  <a:cubicBezTo>
                    <a:pt x="1420864" y="273623"/>
                    <a:pt x="1427065" y="275739"/>
                    <a:pt x="1447800" y="286106"/>
                  </a:cubicBezTo>
                  <a:cubicBezTo>
                    <a:pt x="1450975" y="292456"/>
                    <a:pt x="1452780" y="299702"/>
                    <a:pt x="1457325" y="305156"/>
                  </a:cubicBezTo>
                  <a:cubicBezTo>
                    <a:pt x="1462134" y="310926"/>
                    <a:pt x="1485576" y="321663"/>
                    <a:pt x="1490662" y="324206"/>
                  </a:cubicBezTo>
                  <a:cubicBezTo>
                    <a:pt x="1514115" y="359385"/>
                    <a:pt x="1500554" y="345913"/>
                    <a:pt x="1528762" y="367068"/>
                  </a:cubicBezTo>
                  <a:cubicBezTo>
                    <a:pt x="1531937" y="373418"/>
                    <a:pt x="1533742" y="380664"/>
                    <a:pt x="1538287" y="386118"/>
                  </a:cubicBezTo>
                  <a:cubicBezTo>
                    <a:pt x="1541951" y="390515"/>
                    <a:pt x="1548178" y="391979"/>
                    <a:pt x="1552575" y="395643"/>
                  </a:cubicBezTo>
                  <a:cubicBezTo>
                    <a:pt x="1557749" y="399955"/>
                    <a:pt x="1562100" y="405168"/>
                    <a:pt x="1566862" y="409931"/>
                  </a:cubicBezTo>
                  <a:cubicBezTo>
                    <a:pt x="1568450" y="414693"/>
                    <a:pt x="1569187" y="419830"/>
                    <a:pt x="1571625" y="424218"/>
                  </a:cubicBezTo>
                  <a:cubicBezTo>
                    <a:pt x="1577185" y="434225"/>
                    <a:pt x="1590675" y="452793"/>
                    <a:pt x="1590675" y="452793"/>
                  </a:cubicBezTo>
                  <a:cubicBezTo>
                    <a:pt x="1598825" y="450076"/>
                    <a:pt x="1613974" y="446419"/>
                    <a:pt x="1619250" y="438506"/>
                  </a:cubicBezTo>
                  <a:cubicBezTo>
                    <a:pt x="1622881" y="433060"/>
                    <a:pt x="1619042" y="423716"/>
                    <a:pt x="1624012" y="419456"/>
                  </a:cubicBezTo>
                  <a:cubicBezTo>
                    <a:pt x="1631635" y="412922"/>
                    <a:pt x="1652587" y="409931"/>
                    <a:pt x="1652587" y="409931"/>
                  </a:cubicBezTo>
                  <a:cubicBezTo>
                    <a:pt x="1675254" y="394820"/>
                    <a:pt x="1657968" y="404030"/>
                    <a:pt x="1685925" y="395643"/>
                  </a:cubicBezTo>
                  <a:cubicBezTo>
                    <a:pt x="1695542" y="392758"/>
                    <a:pt x="1714500" y="386118"/>
                    <a:pt x="1714500" y="386118"/>
                  </a:cubicBezTo>
                  <a:cubicBezTo>
                    <a:pt x="1717675" y="390881"/>
                    <a:pt x="1719978" y="396358"/>
                    <a:pt x="1724025" y="400406"/>
                  </a:cubicBezTo>
                  <a:cubicBezTo>
                    <a:pt x="1728072" y="404453"/>
                    <a:pt x="1735279" y="405077"/>
                    <a:pt x="1738312" y="409931"/>
                  </a:cubicBezTo>
                  <a:cubicBezTo>
                    <a:pt x="1743633" y="418445"/>
                    <a:pt x="1742268" y="430152"/>
                    <a:pt x="1747837" y="438506"/>
                  </a:cubicBezTo>
                  <a:cubicBezTo>
                    <a:pt x="1770062" y="471844"/>
                    <a:pt x="1757362" y="460731"/>
                    <a:pt x="1781175" y="476606"/>
                  </a:cubicBezTo>
                  <a:cubicBezTo>
                    <a:pt x="1792287" y="475018"/>
                    <a:pt x="1804254" y="476402"/>
                    <a:pt x="1814512" y="471843"/>
                  </a:cubicBezTo>
                  <a:cubicBezTo>
                    <a:pt x="1819742" y="469518"/>
                    <a:pt x="1819275" y="460731"/>
                    <a:pt x="1824037" y="457556"/>
                  </a:cubicBezTo>
                  <a:cubicBezTo>
                    <a:pt x="1829483" y="453925"/>
                    <a:pt x="1836737" y="454381"/>
                    <a:pt x="1843087" y="452793"/>
                  </a:cubicBezTo>
                  <a:cubicBezTo>
                    <a:pt x="1864100" y="438785"/>
                    <a:pt x="1864835" y="433870"/>
                    <a:pt x="1900237" y="448031"/>
                  </a:cubicBezTo>
                  <a:cubicBezTo>
                    <a:pt x="1904898" y="449895"/>
                    <a:pt x="1902562" y="457930"/>
                    <a:pt x="1905000" y="462318"/>
                  </a:cubicBezTo>
                  <a:cubicBezTo>
                    <a:pt x="1910560" y="472325"/>
                    <a:pt x="1924050" y="490893"/>
                    <a:pt x="1924050" y="490893"/>
                  </a:cubicBezTo>
                  <a:lnTo>
                    <a:pt x="1933575" y="528993"/>
                  </a:lnTo>
                  <a:cubicBezTo>
                    <a:pt x="1935162" y="535343"/>
                    <a:pt x="1936267" y="541834"/>
                    <a:pt x="1938337" y="548043"/>
                  </a:cubicBezTo>
                  <a:lnTo>
                    <a:pt x="1943100" y="562331"/>
                  </a:lnTo>
                  <a:cubicBezTo>
                    <a:pt x="1944687" y="573443"/>
                    <a:pt x="1946017" y="584596"/>
                    <a:pt x="1947862" y="595668"/>
                  </a:cubicBezTo>
                  <a:cubicBezTo>
                    <a:pt x="1950588" y="612024"/>
                    <a:pt x="1950369" y="621987"/>
                    <a:pt x="1962150" y="633768"/>
                  </a:cubicBezTo>
                  <a:cubicBezTo>
                    <a:pt x="1971382" y="643000"/>
                    <a:pt x="1979104" y="644182"/>
                    <a:pt x="1990725" y="648056"/>
                  </a:cubicBezTo>
                  <a:cubicBezTo>
                    <a:pt x="2000250" y="644881"/>
                    <a:pt x="2013731" y="646885"/>
                    <a:pt x="2019300" y="638531"/>
                  </a:cubicBezTo>
                  <a:cubicBezTo>
                    <a:pt x="2030412" y="621862"/>
                    <a:pt x="2033587" y="613131"/>
                    <a:pt x="2057400" y="605193"/>
                  </a:cubicBezTo>
                  <a:lnTo>
                    <a:pt x="2085975" y="595668"/>
                  </a:lnTo>
                  <a:cubicBezTo>
                    <a:pt x="2090737" y="597256"/>
                    <a:pt x="2095648" y="598453"/>
                    <a:pt x="2100262" y="600431"/>
                  </a:cubicBezTo>
                  <a:cubicBezTo>
                    <a:pt x="2106787" y="603228"/>
                    <a:pt x="2112350" y="611348"/>
                    <a:pt x="2119312" y="609956"/>
                  </a:cubicBezTo>
                  <a:cubicBezTo>
                    <a:pt x="2124235" y="608971"/>
                    <a:pt x="2122097" y="600282"/>
                    <a:pt x="2124075" y="595668"/>
                  </a:cubicBezTo>
                  <a:cubicBezTo>
                    <a:pt x="2126872" y="589143"/>
                    <a:pt x="2130803" y="583144"/>
                    <a:pt x="2133600" y="576618"/>
                  </a:cubicBezTo>
                  <a:cubicBezTo>
                    <a:pt x="2135577" y="572004"/>
                    <a:pt x="2134812" y="565881"/>
                    <a:pt x="2138362" y="562331"/>
                  </a:cubicBezTo>
                  <a:cubicBezTo>
                    <a:pt x="2143382" y="557311"/>
                    <a:pt x="2151062" y="555981"/>
                    <a:pt x="2157412" y="552806"/>
                  </a:cubicBezTo>
                  <a:cubicBezTo>
                    <a:pt x="2163762" y="554393"/>
                    <a:pt x="2171536" y="553258"/>
                    <a:pt x="2176462" y="557568"/>
                  </a:cubicBezTo>
                  <a:cubicBezTo>
                    <a:pt x="2185077" y="565106"/>
                    <a:pt x="2191892" y="575283"/>
                    <a:pt x="2195512" y="586143"/>
                  </a:cubicBezTo>
                  <a:cubicBezTo>
                    <a:pt x="2198358" y="594681"/>
                    <a:pt x="2203916" y="613597"/>
                    <a:pt x="2209800" y="619481"/>
                  </a:cubicBezTo>
                  <a:cubicBezTo>
                    <a:pt x="2213350" y="623031"/>
                    <a:pt x="2219325" y="622656"/>
                    <a:pt x="2224087" y="624243"/>
                  </a:cubicBezTo>
                  <a:cubicBezTo>
                    <a:pt x="2238959" y="579633"/>
                    <a:pt x="2214595" y="645617"/>
                    <a:pt x="2243137" y="595668"/>
                  </a:cubicBezTo>
                  <a:cubicBezTo>
                    <a:pt x="2246384" y="589985"/>
                    <a:pt x="2245322" y="582634"/>
                    <a:pt x="2247900" y="576618"/>
                  </a:cubicBezTo>
                  <a:cubicBezTo>
                    <a:pt x="2254283" y="561724"/>
                    <a:pt x="2263309" y="557447"/>
                    <a:pt x="2276475" y="548043"/>
                  </a:cubicBezTo>
                  <a:cubicBezTo>
                    <a:pt x="2292631" y="536502"/>
                    <a:pt x="2287356" y="539653"/>
                    <a:pt x="2305050" y="533756"/>
                  </a:cubicBezTo>
                  <a:cubicBezTo>
                    <a:pt x="2324927" y="540382"/>
                    <a:pt x="2338422" y="541533"/>
                    <a:pt x="2352675" y="557568"/>
                  </a:cubicBezTo>
                  <a:cubicBezTo>
                    <a:pt x="2360280" y="566124"/>
                    <a:pt x="2365375" y="576618"/>
                    <a:pt x="2371725" y="586143"/>
                  </a:cubicBezTo>
                  <a:cubicBezTo>
                    <a:pt x="2374900" y="590906"/>
                    <a:pt x="2376487" y="597256"/>
                    <a:pt x="2381250" y="600431"/>
                  </a:cubicBezTo>
                  <a:lnTo>
                    <a:pt x="2395537" y="609956"/>
                  </a:lnTo>
                  <a:cubicBezTo>
                    <a:pt x="2406263" y="642131"/>
                    <a:pt x="2391388" y="607254"/>
                    <a:pt x="2414587" y="633768"/>
                  </a:cubicBezTo>
                  <a:cubicBezTo>
                    <a:pt x="2422125" y="642383"/>
                    <a:pt x="2433637" y="662343"/>
                    <a:pt x="2433637" y="662343"/>
                  </a:cubicBezTo>
                  <a:cubicBezTo>
                    <a:pt x="2438400" y="660756"/>
                    <a:pt x="2444005" y="660717"/>
                    <a:pt x="2447925" y="657581"/>
                  </a:cubicBezTo>
                  <a:cubicBezTo>
                    <a:pt x="2456957" y="650356"/>
                    <a:pt x="2458515" y="638866"/>
                    <a:pt x="2462212" y="629006"/>
                  </a:cubicBezTo>
                  <a:cubicBezTo>
                    <a:pt x="2465214" y="621001"/>
                    <a:pt x="2469033" y="613303"/>
                    <a:pt x="2471737" y="605193"/>
                  </a:cubicBezTo>
                  <a:cubicBezTo>
                    <a:pt x="2471798" y="605010"/>
                    <a:pt x="2478970" y="574148"/>
                    <a:pt x="2481262" y="571856"/>
                  </a:cubicBezTo>
                  <a:cubicBezTo>
                    <a:pt x="2484812" y="568306"/>
                    <a:pt x="2490787" y="568681"/>
                    <a:pt x="2495550" y="567093"/>
                  </a:cubicBezTo>
                  <a:cubicBezTo>
                    <a:pt x="2530475" y="568681"/>
                    <a:pt x="2565840" y="566108"/>
                    <a:pt x="2600325" y="571856"/>
                  </a:cubicBezTo>
                  <a:cubicBezTo>
                    <a:pt x="2605971" y="572797"/>
                    <a:pt x="2605088" y="582968"/>
                    <a:pt x="2609850" y="586143"/>
                  </a:cubicBezTo>
                  <a:cubicBezTo>
                    <a:pt x="2615296" y="589774"/>
                    <a:pt x="2622550" y="589318"/>
                    <a:pt x="2628900" y="590906"/>
                  </a:cubicBezTo>
                  <a:cubicBezTo>
                    <a:pt x="2633662" y="594081"/>
                    <a:pt x="2639523" y="596034"/>
                    <a:pt x="2643187" y="600431"/>
                  </a:cubicBezTo>
                  <a:cubicBezTo>
                    <a:pt x="2655572" y="615294"/>
                    <a:pt x="2650031" y="618881"/>
                    <a:pt x="2657475" y="633768"/>
                  </a:cubicBezTo>
                  <a:cubicBezTo>
                    <a:pt x="2660035" y="638888"/>
                    <a:pt x="2663825" y="643293"/>
                    <a:pt x="2667000" y="648056"/>
                  </a:cubicBezTo>
                  <a:lnTo>
                    <a:pt x="2681287" y="690918"/>
                  </a:lnTo>
                  <a:lnTo>
                    <a:pt x="2686050" y="705206"/>
                  </a:lnTo>
                  <a:lnTo>
                    <a:pt x="2714625" y="686156"/>
                  </a:lnTo>
                  <a:cubicBezTo>
                    <a:pt x="2719387" y="682981"/>
                    <a:pt x="2723793" y="679191"/>
                    <a:pt x="2728912" y="676631"/>
                  </a:cubicBezTo>
                  <a:lnTo>
                    <a:pt x="2747962" y="667106"/>
                  </a:lnTo>
                  <a:cubicBezTo>
                    <a:pt x="2751137" y="662343"/>
                    <a:pt x="2753017" y="656394"/>
                    <a:pt x="2757487" y="652818"/>
                  </a:cubicBezTo>
                  <a:cubicBezTo>
                    <a:pt x="2761407" y="649682"/>
                    <a:pt x="2766755" y="648056"/>
                    <a:pt x="2771775" y="648056"/>
                  </a:cubicBezTo>
                  <a:cubicBezTo>
                    <a:pt x="2790891" y="648056"/>
                    <a:pt x="2809875" y="651231"/>
                    <a:pt x="2828925" y="652818"/>
                  </a:cubicBezTo>
                  <a:cubicBezTo>
                    <a:pt x="2830512" y="657581"/>
                    <a:pt x="2831442" y="662616"/>
                    <a:pt x="2833687" y="667106"/>
                  </a:cubicBezTo>
                  <a:cubicBezTo>
                    <a:pt x="2836247" y="672225"/>
                    <a:pt x="2840957" y="676132"/>
                    <a:pt x="2843212" y="681393"/>
                  </a:cubicBezTo>
                  <a:cubicBezTo>
                    <a:pt x="2851198" y="700027"/>
                    <a:pt x="2844696" y="709812"/>
                    <a:pt x="2857500" y="729018"/>
                  </a:cubicBezTo>
                  <a:cubicBezTo>
                    <a:pt x="2863850" y="738543"/>
                    <a:pt x="2865690" y="753972"/>
                    <a:pt x="2876550" y="757593"/>
                  </a:cubicBezTo>
                  <a:cubicBezTo>
                    <a:pt x="2898516" y="764916"/>
                    <a:pt x="2885914" y="761372"/>
                    <a:pt x="2914650" y="767118"/>
                  </a:cubicBezTo>
                  <a:cubicBezTo>
                    <a:pt x="2916237" y="773468"/>
                    <a:pt x="2917992" y="779778"/>
                    <a:pt x="2919412" y="786168"/>
                  </a:cubicBezTo>
                  <a:cubicBezTo>
                    <a:pt x="2921168" y="794070"/>
                    <a:pt x="2922355" y="802093"/>
                    <a:pt x="2924175" y="809981"/>
                  </a:cubicBezTo>
                  <a:cubicBezTo>
                    <a:pt x="2927119" y="822737"/>
                    <a:pt x="2927846" y="836372"/>
                    <a:pt x="2933700" y="848081"/>
                  </a:cubicBezTo>
                  <a:lnTo>
                    <a:pt x="2943225" y="867131"/>
                  </a:lnTo>
                  <a:cubicBezTo>
                    <a:pt x="2989935" y="851559"/>
                    <a:pt x="2923951" y="876805"/>
                    <a:pt x="2967037" y="848081"/>
                  </a:cubicBezTo>
                  <a:cubicBezTo>
                    <a:pt x="2972483" y="844450"/>
                    <a:pt x="2979737" y="844906"/>
                    <a:pt x="2986087" y="843318"/>
                  </a:cubicBezTo>
                  <a:cubicBezTo>
                    <a:pt x="3019424" y="821093"/>
                    <a:pt x="3008312" y="833793"/>
                    <a:pt x="3024187" y="809981"/>
                  </a:cubicBezTo>
                  <a:cubicBezTo>
                    <a:pt x="3051492" y="823634"/>
                    <a:pt x="3048952" y="817601"/>
                    <a:pt x="3062287" y="857606"/>
                  </a:cubicBezTo>
                  <a:lnTo>
                    <a:pt x="3071812" y="886181"/>
                  </a:lnTo>
                  <a:cubicBezTo>
                    <a:pt x="3083685" y="969280"/>
                    <a:pt x="3067720" y="865708"/>
                    <a:pt x="3086100" y="957618"/>
                  </a:cubicBezTo>
                  <a:cubicBezTo>
                    <a:pt x="3091984" y="987044"/>
                    <a:pt x="3086372" y="974696"/>
                    <a:pt x="3100387" y="995718"/>
                  </a:cubicBezTo>
                  <a:cubicBezTo>
                    <a:pt x="3101975" y="1002068"/>
                    <a:pt x="3101519" y="1009322"/>
                    <a:pt x="3105150" y="1014768"/>
                  </a:cubicBezTo>
                  <a:cubicBezTo>
                    <a:pt x="3108325" y="1019530"/>
                    <a:pt x="3114968" y="1027869"/>
                    <a:pt x="3119437" y="1024293"/>
                  </a:cubicBezTo>
                  <a:cubicBezTo>
                    <a:pt x="3127277" y="1018021"/>
                    <a:pt x="3125787" y="1005243"/>
                    <a:pt x="3128962" y="995718"/>
                  </a:cubicBezTo>
                  <a:cubicBezTo>
                    <a:pt x="3130550" y="990956"/>
                    <a:pt x="3132827" y="986370"/>
                    <a:pt x="3133725" y="981431"/>
                  </a:cubicBezTo>
                  <a:cubicBezTo>
                    <a:pt x="3136900" y="963968"/>
                    <a:pt x="3140617" y="946596"/>
                    <a:pt x="3143250" y="929043"/>
                  </a:cubicBezTo>
                  <a:cubicBezTo>
                    <a:pt x="3145382" y="914827"/>
                    <a:pt x="3145979" y="900412"/>
                    <a:pt x="3148012" y="886181"/>
                  </a:cubicBezTo>
                  <a:cubicBezTo>
                    <a:pt x="3150885" y="866070"/>
                    <a:pt x="3151998" y="864699"/>
                    <a:pt x="3157537" y="848081"/>
                  </a:cubicBezTo>
                  <a:cubicBezTo>
                    <a:pt x="3173608" y="896287"/>
                    <a:pt x="3157059" y="842350"/>
                    <a:pt x="3167062" y="962381"/>
                  </a:cubicBezTo>
                  <a:cubicBezTo>
                    <a:pt x="3167479" y="967384"/>
                    <a:pt x="3170237" y="971906"/>
                    <a:pt x="3171825" y="976668"/>
                  </a:cubicBezTo>
                  <a:cubicBezTo>
                    <a:pt x="3176587" y="973493"/>
                    <a:pt x="3182065" y="971190"/>
                    <a:pt x="3186112" y="967143"/>
                  </a:cubicBezTo>
                  <a:cubicBezTo>
                    <a:pt x="3197712" y="955543"/>
                    <a:pt x="3196028" y="949108"/>
                    <a:pt x="3200400" y="933806"/>
                  </a:cubicBezTo>
                  <a:cubicBezTo>
                    <a:pt x="3201779" y="928979"/>
                    <a:pt x="3203783" y="924345"/>
                    <a:pt x="3205162" y="919518"/>
                  </a:cubicBezTo>
                  <a:cubicBezTo>
                    <a:pt x="3206960" y="913224"/>
                    <a:pt x="3207855" y="906678"/>
                    <a:pt x="3209925" y="900468"/>
                  </a:cubicBezTo>
                  <a:cubicBezTo>
                    <a:pt x="3212628" y="892358"/>
                    <a:pt x="3216275" y="884593"/>
                    <a:pt x="3219450" y="876656"/>
                  </a:cubicBezTo>
                  <a:cubicBezTo>
                    <a:pt x="3233255" y="780009"/>
                    <a:pt x="3215762" y="900628"/>
                    <a:pt x="3228975" y="814743"/>
                  </a:cubicBezTo>
                  <a:cubicBezTo>
                    <a:pt x="3232029" y="794889"/>
                    <a:pt x="3234535" y="772656"/>
                    <a:pt x="3238500" y="752831"/>
                  </a:cubicBezTo>
                  <a:cubicBezTo>
                    <a:pt x="3239784" y="746413"/>
                    <a:pt x="3241675" y="740131"/>
                    <a:pt x="3243262" y="733781"/>
                  </a:cubicBezTo>
                  <a:cubicBezTo>
                    <a:pt x="3243876" y="737466"/>
                    <a:pt x="3243007" y="775099"/>
                    <a:pt x="3262312" y="771881"/>
                  </a:cubicBezTo>
                  <a:cubicBezTo>
                    <a:pt x="3268956" y="770774"/>
                    <a:pt x="3271837" y="762356"/>
                    <a:pt x="3276600" y="757593"/>
                  </a:cubicBezTo>
                  <a:cubicBezTo>
                    <a:pt x="3278187" y="751243"/>
                    <a:pt x="3279564" y="744837"/>
                    <a:pt x="3281362" y="738543"/>
                  </a:cubicBezTo>
                  <a:cubicBezTo>
                    <a:pt x="3282741" y="733716"/>
                    <a:pt x="3281635" y="722011"/>
                    <a:pt x="3286125" y="724256"/>
                  </a:cubicBezTo>
                  <a:cubicBezTo>
                    <a:pt x="3291979" y="727183"/>
                    <a:pt x="3289300" y="736956"/>
                    <a:pt x="3290887" y="743306"/>
                  </a:cubicBezTo>
                  <a:cubicBezTo>
                    <a:pt x="3294062" y="778231"/>
                    <a:pt x="3296539" y="813226"/>
                    <a:pt x="3300412" y="848081"/>
                  </a:cubicBezTo>
                  <a:cubicBezTo>
                    <a:pt x="3301306" y="856126"/>
                    <a:pt x="3299451" y="866169"/>
                    <a:pt x="3305175" y="871893"/>
                  </a:cubicBezTo>
                  <a:cubicBezTo>
                    <a:pt x="3308725" y="875443"/>
                    <a:pt x="3307692" y="862096"/>
                    <a:pt x="3309937" y="857606"/>
                  </a:cubicBezTo>
                  <a:cubicBezTo>
                    <a:pt x="3328405" y="820670"/>
                    <a:pt x="3312251" y="864948"/>
                    <a:pt x="3324225" y="829031"/>
                  </a:cubicBezTo>
                  <a:cubicBezTo>
                    <a:pt x="3326032" y="834452"/>
                    <a:pt x="3336759" y="867569"/>
                    <a:pt x="3338512" y="867131"/>
                  </a:cubicBezTo>
                  <a:cubicBezTo>
                    <a:pt x="3348253" y="864696"/>
                    <a:pt x="3343547" y="847536"/>
                    <a:pt x="3348037" y="838556"/>
                  </a:cubicBezTo>
                  <a:cubicBezTo>
                    <a:pt x="3351212" y="832206"/>
                    <a:pt x="3354765" y="826031"/>
                    <a:pt x="3357562" y="819506"/>
                  </a:cubicBezTo>
                  <a:cubicBezTo>
                    <a:pt x="3359540" y="814892"/>
                    <a:pt x="3359540" y="809395"/>
                    <a:pt x="3362325" y="805218"/>
                  </a:cubicBezTo>
                  <a:cubicBezTo>
                    <a:pt x="3366061" y="799614"/>
                    <a:pt x="3371850" y="795693"/>
                    <a:pt x="3376612" y="790931"/>
                  </a:cubicBezTo>
                  <a:lnTo>
                    <a:pt x="3386137" y="762356"/>
                  </a:lnTo>
                  <a:cubicBezTo>
                    <a:pt x="3387725" y="757593"/>
                    <a:pt x="3388115" y="752245"/>
                    <a:pt x="3390900" y="748068"/>
                  </a:cubicBezTo>
                  <a:lnTo>
                    <a:pt x="3400425" y="733781"/>
                  </a:lnTo>
                  <a:cubicBezTo>
                    <a:pt x="3402012" y="738543"/>
                    <a:pt x="3402942" y="743578"/>
                    <a:pt x="3405187" y="748068"/>
                  </a:cubicBezTo>
                  <a:cubicBezTo>
                    <a:pt x="3419100" y="775895"/>
                    <a:pt x="3411496" y="748716"/>
                    <a:pt x="3419475" y="776643"/>
                  </a:cubicBezTo>
                  <a:cubicBezTo>
                    <a:pt x="3433874" y="827040"/>
                    <a:pt x="3411119" y="756341"/>
                    <a:pt x="3433762" y="824268"/>
                  </a:cubicBezTo>
                  <a:cubicBezTo>
                    <a:pt x="3435350" y="829031"/>
                    <a:pt x="3434975" y="835006"/>
                    <a:pt x="3438525" y="838556"/>
                  </a:cubicBezTo>
                  <a:lnTo>
                    <a:pt x="3452812" y="852843"/>
                  </a:lnTo>
                  <a:cubicBezTo>
                    <a:pt x="3464787" y="888764"/>
                    <a:pt x="3448632" y="844481"/>
                    <a:pt x="3467100" y="881418"/>
                  </a:cubicBezTo>
                  <a:cubicBezTo>
                    <a:pt x="3469345" y="885908"/>
                    <a:pt x="3469885" y="891092"/>
                    <a:pt x="3471862" y="895706"/>
                  </a:cubicBezTo>
                  <a:cubicBezTo>
                    <a:pt x="3474659" y="902232"/>
                    <a:pt x="3477865" y="908592"/>
                    <a:pt x="3481387" y="914756"/>
                  </a:cubicBezTo>
                  <a:cubicBezTo>
                    <a:pt x="3484227" y="919726"/>
                    <a:pt x="3488587" y="923813"/>
                    <a:pt x="3490912" y="929043"/>
                  </a:cubicBezTo>
                  <a:cubicBezTo>
                    <a:pt x="3494990" y="938218"/>
                    <a:pt x="3500437" y="957618"/>
                    <a:pt x="3500437" y="957618"/>
                  </a:cubicBezTo>
                  <a:cubicBezTo>
                    <a:pt x="3502025" y="952856"/>
                    <a:pt x="3503982" y="948201"/>
                    <a:pt x="3505200" y="943331"/>
                  </a:cubicBezTo>
                  <a:cubicBezTo>
                    <a:pt x="3510301" y="922927"/>
                    <a:pt x="3510485" y="912141"/>
                    <a:pt x="3514725" y="890943"/>
                  </a:cubicBezTo>
                  <a:cubicBezTo>
                    <a:pt x="3516009" y="884525"/>
                    <a:pt x="3516240" y="877576"/>
                    <a:pt x="3519487" y="871893"/>
                  </a:cubicBezTo>
                  <a:cubicBezTo>
                    <a:pt x="3522829" y="866045"/>
                    <a:pt x="3529012" y="862368"/>
                    <a:pt x="3533775" y="857606"/>
                  </a:cubicBezTo>
                  <a:cubicBezTo>
                    <a:pt x="3545110" y="823601"/>
                    <a:pt x="3537731" y="837385"/>
                    <a:pt x="3552825" y="814743"/>
                  </a:cubicBezTo>
                  <a:cubicBezTo>
                    <a:pt x="3564160" y="780738"/>
                    <a:pt x="3556781" y="794522"/>
                    <a:pt x="3571875" y="771881"/>
                  </a:cubicBezTo>
                  <a:cubicBezTo>
                    <a:pt x="3573462" y="765531"/>
                    <a:pt x="3570428" y="754901"/>
                    <a:pt x="3576637" y="752831"/>
                  </a:cubicBezTo>
                  <a:cubicBezTo>
                    <a:pt x="3582176" y="750984"/>
                    <a:pt x="3590291" y="779503"/>
                    <a:pt x="3590925" y="781406"/>
                  </a:cubicBezTo>
                  <a:cubicBezTo>
                    <a:pt x="3592512" y="790931"/>
                    <a:pt x="3591369" y="801344"/>
                    <a:pt x="3595687" y="809981"/>
                  </a:cubicBezTo>
                  <a:cubicBezTo>
                    <a:pt x="3598247" y="815101"/>
                    <a:pt x="3604362" y="820629"/>
                    <a:pt x="3609975" y="819506"/>
                  </a:cubicBezTo>
                  <a:cubicBezTo>
                    <a:pt x="3615588" y="818383"/>
                    <a:pt x="3616660" y="810188"/>
                    <a:pt x="3619500" y="805218"/>
                  </a:cubicBezTo>
                  <a:cubicBezTo>
                    <a:pt x="3643664" y="762930"/>
                    <a:pt x="3615348" y="806683"/>
                    <a:pt x="3638550" y="771881"/>
                  </a:cubicBezTo>
                  <a:lnTo>
                    <a:pt x="3648075" y="743306"/>
                  </a:lnTo>
                  <a:lnTo>
                    <a:pt x="3652837" y="729018"/>
                  </a:lnTo>
                  <a:cubicBezTo>
                    <a:pt x="3662581" y="767989"/>
                    <a:pt x="3654241" y="730725"/>
                    <a:pt x="3662362" y="795693"/>
                  </a:cubicBezTo>
                  <a:cubicBezTo>
                    <a:pt x="3663560" y="805275"/>
                    <a:pt x="3664071" y="815107"/>
                    <a:pt x="3667125" y="824268"/>
                  </a:cubicBezTo>
                  <a:cubicBezTo>
                    <a:pt x="3668935" y="829698"/>
                    <a:pt x="3673475" y="833793"/>
                    <a:pt x="3676650" y="838556"/>
                  </a:cubicBezTo>
                  <a:cubicBezTo>
                    <a:pt x="3688066" y="872805"/>
                    <a:pt x="3674218" y="830041"/>
                    <a:pt x="3686175" y="871893"/>
                  </a:cubicBezTo>
                  <a:cubicBezTo>
                    <a:pt x="3687554" y="876720"/>
                    <a:pt x="3687801" y="882261"/>
                    <a:pt x="3690937" y="886181"/>
                  </a:cubicBezTo>
                  <a:cubicBezTo>
                    <a:pt x="3694513" y="890651"/>
                    <a:pt x="3700462" y="892531"/>
                    <a:pt x="3705225" y="895706"/>
                  </a:cubicBezTo>
                  <a:cubicBezTo>
                    <a:pt x="3708400" y="890943"/>
                    <a:pt x="3712190" y="886538"/>
                    <a:pt x="3714750" y="881418"/>
                  </a:cubicBezTo>
                  <a:cubicBezTo>
                    <a:pt x="3718554" y="873810"/>
                    <a:pt x="3722242" y="855196"/>
                    <a:pt x="3724275" y="848081"/>
                  </a:cubicBezTo>
                  <a:cubicBezTo>
                    <a:pt x="3725654" y="843254"/>
                    <a:pt x="3727658" y="838620"/>
                    <a:pt x="3729037" y="833793"/>
                  </a:cubicBezTo>
                  <a:cubicBezTo>
                    <a:pt x="3730835" y="827499"/>
                    <a:pt x="3732002" y="821037"/>
                    <a:pt x="3733800" y="814743"/>
                  </a:cubicBezTo>
                  <a:cubicBezTo>
                    <a:pt x="3735179" y="809916"/>
                    <a:pt x="3737183" y="805283"/>
                    <a:pt x="3738562" y="800456"/>
                  </a:cubicBezTo>
                  <a:cubicBezTo>
                    <a:pt x="3740360" y="794162"/>
                    <a:pt x="3739694" y="786852"/>
                    <a:pt x="3743325" y="781406"/>
                  </a:cubicBezTo>
                  <a:cubicBezTo>
                    <a:pt x="3746500" y="776644"/>
                    <a:pt x="3752850" y="775056"/>
                    <a:pt x="3757612" y="771881"/>
                  </a:cubicBezTo>
                  <a:cubicBezTo>
                    <a:pt x="3760207" y="764096"/>
                    <a:pt x="3764126" y="748165"/>
                    <a:pt x="3771900" y="743306"/>
                  </a:cubicBezTo>
                  <a:cubicBezTo>
                    <a:pt x="3780414" y="737985"/>
                    <a:pt x="3800475" y="733781"/>
                    <a:pt x="3800475" y="733781"/>
                  </a:cubicBezTo>
                  <a:cubicBezTo>
                    <a:pt x="3838577" y="708379"/>
                    <a:pt x="3792534" y="741721"/>
                    <a:pt x="3824287" y="709968"/>
                  </a:cubicBezTo>
                  <a:cubicBezTo>
                    <a:pt x="3828334" y="705921"/>
                    <a:pt x="3833812" y="703618"/>
                    <a:pt x="3838575" y="700443"/>
                  </a:cubicBezTo>
                  <a:cubicBezTo>
                    <a:pt x="3857320" y="712940"/>
                    <a:pt x="3852604" y="705169"/>
                    <a:pt x="3857625" y="729018"/>
                  </a:cubicBezTo>
                  <a:cubicBezTo>
                    <a:pt x="3862628" y="752781"/>
                    <a:pt x="3871912" y="800456"/>
                    <a:pt x="3871912" y="800456"/>
                  </a:cubicBezTo>
                  <a:cubicBezTo>
                    <a:pt x="3873500" y="829031"/>
                    <a:pt x="3871062" y="858118"/>
                    <a:pt x="3876675" y="886181"/>
                  </a:cubicBezTo>
                  <a:cubicBezTo>
                    <a:pt x="3877798" y="891794"/>
                    <a:pt x="3883945" y="877154"/>
                    <a:pt x="3886200" y="871893"/>
                  </a:cubicBezTo>
                  <a:cubicBezTo>
                    <a:pt x="3891639" y="859201"/>
                    <a:pt x="3894895" y="822626"/>
                    <a:pt x="3895725" y="814743"/>
                  </a:cubicBezTo>
                  <a:cubicBezTo>
                    <a:pt x="3907052" y="707133"/>
                    <a:pt x="3891151" y="801410"/>
                    <a:pt x="3910012" y="738543"/>
                  </a:cubicBezTo>
                  <a:cubicBezTo>
                    <a:pt x="3912338" y="730790"/>
                    <a:pt x="3912645" y="722540"/>
                    <a:pt x="3914775" y="714731"/>
                  </a:cubicBezTo>
                  <a:cubicBezTo>
                    <a:pt x="3917417" y="705045"/>
                    <a:pt x="3924300" y="686156"/>
                    <a:pt x="3924300" y="686156"/>
                  </a:cubicBezTo>
                  <a:cubicBezTo>
                    <a:pt x="3925887" y="690918"/>
                    <a:pt x="3927683" y="695616"/>
                    <a:pt x="3929062" y="700443"/>
                  </a:cubicBezTo>
                  <a:cubicBezTo>
                    <a:pt x="3931094" y="707556"/>
                    <a:pt x="3934784" y="726174"/>
                    <a:pt x="3938587" y="733781"/>
                  </a:cubicBezTo>
                  <a:cubicBezTo>
                    <a:pt x="3941147" y="738900"/>
                    <a:pt x="3945787" y="742838"/>
                    <a:pt x="3948112" y="748068"/>
                  </a:cubicBezTo>
                  <a:cubicBezTo>
                    <a:pt x="3952190" y="757243"/>
                    <a:pt x="3952068" y="768289"/>
                    <a:pt x="3957637" y="776643"/>
                  </a:cubicBezTo>
                  <a:cubicBezTo>
                    <a:pt x="3966947" y="790609"/>
                    <a:pt x="3967982" y="789447"/>
                    <a:pt x="3971925" y="805218"/>
                  </a:cubicBezTo>
                  <a:cubicBezTo>
                    <a:pt x="3973888" y="813071"/>
                    <a:pt x="3974724" y="821178"/>
                    <a:pt x="3976687" y="829031"/>
                  </a:cubicBezTo>
                  <a:cubicBezTo>
                    <a:pt x="3979490" y="840243"/>
                    <a:pt x="3983409" y="851156"/>
                    <a:pt x="3986212" y="862368"/>
                  </a:cubicBezTo>
                  <a:cubicBezTo>
                    <a:pt x="3988175" y="870221"/>
                    <a:pt x="3986959" y="879153"/>
                    <a:pt x="3990975" y="886181"/>
                  </a:cubicBezTo>
                  <a:cubicBezTo>
                    <a:pt x="3993815" y="891151"/>
                    <a:pt x="4000500" y="892531"/>
                    <a:pt x="4005262" y="895706"/>
                  </a:cubicBezTo>
                  <a:cubicBezTo>
                    <a:pt x="4011612" y="886181"/>
                    <a:pt x="4021535" y="878237"/>
                    <a:pt x="4024312" y="867131"/>
                  </a:cubicBezTo>
                  <a:cubicBezTo>
                    <a:pt x="4025900" y="860781"/>
                    <a:pt x="4027655" y="854471"/>
                    <a:pt x="4029075" y="848081"/>
                  </a:cubicBezTo>
                  <a:cubicBezTo>
                    <a:pt x="4030831" y="840179"/>
                    <a:pt x="4031707" y="832078"/>
                    <a:pt x="4033837" y="824268"/>
                  </a:cubicBezTo>
                  <a:cubicBezTo>
                    <a:pt x="4033847" y="824231"/>
                    <a:pt x="4045738" y="788568"/>
                    <a:pt x="4048125" y="781406"/>
                  </a:cubicBezTo>
                  <a:cubicBezTo>
                    <a:pt x="4048127" y="781401"/>
                    <a:pt x="4057646" y="752836"/>
                    <a:pt x="4057650" y="752831"/>
                  </a:cubicBezTo>
                  <a:lnTo>
                    <a:pt x="4067175" y="738543"/>
                  </a:lnTo>
                  <a:cubicBezTo>
                    <a:pt x="4068762" y="746481"/>
                    <a:pt x="4070867" y="754332"/>
                    <a:pt x="4071937" y="762356"/>
                  </a:cubicBezTo>
                  <a:cubicBezTo>
                    <a:pt x="4076306" y="795122"/>
                    <a:pt x="4077607" y="829598"/>
                    <a:pt x="4081462" y="862368"/>
                  </a:cubicBezTo>
                  <a:cubicBezTo>
                    <a:pt x="4082590" y="871958"/>
                    <a:pt x="4084637" y="881418"/>
                    <a:pt x="4086225" y="890943"/>
                  </a:cubicBezTo>
                  <a:cubicBezTo>
                    <a:pt x="4087812" y="884593"/>
                    <a:pt x="4089189" y="878187"/>
                    <a:pt x="4090987" y="871893"/>
                  </a:cubicBezTo>
                  <a:cubicBezTo>
                    <a:pt x="4092366" y="867066"/>
                    <a:pt x="4094621" y="862497"/>
                    <a:pt x="4095750" y="857606"/>
                  </a:cubicBezTo>
                  <a:cubicBezTo>
                    <a:pt x="4099390" y="841831"/>
                    <a:pt x="4101763" y="825785"/>
                    <a:pt x="4105275" y="809981"/>
                  </a:cubicBezTo>
                  <a:cubicBezTo>
                    <a:pt x="4108115" y="797202"/>
                    <a:pt x="4114800" y="771881"/>
                    <a:pt x="4114800" y="771881"/>
                  </a:cubicBezTo>
                  <a:cubicBezTo>
                    <a:pt x="4116834" y="816624"/>
                    <a:pt x="4117091" y="872497"/>
                    <a:pt x="4124325" y="919518"/>
                  </a:cubicBezTo>
                  <a:cubicBezTo>
                    <a:pt x="4125320" y="925987"/>
                    <a:pt x="4127500" y="932218"/>
                    <a:pt x="4129087" y="938568"/>
                  </a:cubicBezTo>
                  <a:cubicBezTo>
                    <a:pt x="4133850" y="916343"/>
                    <a:pt x="4140556" y="894447"/>
                    <a:pt x="4143375" y="871893"/>
                  </a:cubicBezTo>
                  <a:cubicBezTo>
                    <a:pt x="4144962" y="859193"/>
                    <a:pt x="4146642" y="846504"/>
                    <a:pt x="4148137" y="833793"/>
                  </a:cubicBezTo>
                  <a:cubicBezTo>
                    <a:pt x="4149817" y="819516"/>
                    <a:pt x="4150714" y="805139"/>
                    <a:pt x="4152900" y="790931"/>
                  </a:cubicBezTo>
                  <a:cubicBezTo>
                    <a:pt x="4154609" y="779820"/>
                    <a:pt x="4158867" y="768266"/>
                    <a:pt x="4162425" y="757593"/>
                  </a:cubicBezTo>
                  <a:cubicBezTo>
                    <a:pt x="4164012" y="762356"/>
                    <a:pt x="4164942" y="767391"/>
                    <a:pt x="4167187" y="771881"/>
                  </a:cubicBezTo>
                  <a:cubicBezTo>
                    <a:pt x="4169747" y="777000"/>
                    <a:pt x="4175029" y="780697"/>
                    <a:pt x="4176712" y="786168"/>
                  </a:cubicBezTo>
                  <a:cubicBezTo>
                    <a:pt x="4186096" y="816665"/>
                    <a:pt x="4185572" y="837275"/>
                    <a:pt x="4191000" y="867131"/>
                  </a:cubicBezTo>
                  <a:cubicBezTo>
                    <a:pt x="4196944" y="899821"/>
                    <a:pt x="4193719" y="873246"/>
                    <a:pt x="4200525" y="900468"/>
                  </a:cubicBezTo>
                  <a:cubicBezTo>
                    <a:pt x="4218269" y="971444"/>
                    <a:pt x="4192411" y="888166"/>
                    <a:pt x="4214812" y="938568"/>
                  </a:cubicBezTo>
                  <a:cubicBezTo>
                    <a:pt x="4218890" y="947743"/>
                    <a:pt x="4221162" y="957618"/>
                    <a:pt x="4224337" y="967143"/>
                  </a:cubicBezTo>
                  <a:lnTo>
                    <a:pt x="4229100" y="981431"/>
                  </a:lnTo>
                  <a:cubicBezTo>
                    <a:pt x="4230687" y="963968"/>
                    <a:pt x="4232862" y="946549"/>
                    <a:pt x="4233862" y="929043"/>
                  </a:cubicBezTo>
                  <a:cubicBezTo>
                    <a:pt x="4240574" y="811590"/>
                    <a:pt x="4217216" y="782629"/>
                    <a:pt x="4248150" y="829031"/>
                  </a:cubicBezTo>
                  <a:cubicBezTo>
                    <a:pt x="4249737" y="833793"/>
                    <a:pt x="4251591" y="838475"/>
                    <a:pt x="4252912" y="843318"/>
                  </a:cubicBezTo>
                  <a:cubicBezTo>
                    <a:pt x="4256356" y="855948"/>
                    <a:pt x="4262437" y="881418"/>
                    <a:pt x="4262437" y="881418"/>
                  </a:cubicBezTo>
                  <a:cubicBezTo>
                    <a:pt x="4264025" y="895706"/>
                    <a:pt x="4265014" y="910073"/>
                    <a:pt x="4267200" y="924281"/>
                  </a:cubicBezTo>
                  <a:cubicBezTo>
                    <a:pt x="4268195" y="930750"/>
                    <a:pt x="4267873" y="938220"/>
                    <a:pt x="4271962" y="943331"/>
                  </a:cubicBezTo>
                  <a:cubicBezTo>
                    <a:pt x="4275098" y="947251"/>
                    <a:pt x="4281487" y="946506"/>
                    <a:pt x="4286250" y="948093"/>
                  </a:cubicBezTo>
                  <a:cubicBezTo>
                    <a:pt x="4289536" y="938233"/>
                    <a:pt x="4290581" y="919782"/>
                    <a:pt x="4305300" y="943331"/>
                  </a:cubicBezTo>
                  <a:cubicBezTo>
                    <a:pt x="4310621" y="951845"/>
                    <a:pt x="4314825" y="971906"/>
                    <a:pt x="4314825" y="971906"/>
                  </a:cubicBezTo>
                  <a:cubicBezTo>
                    <a:pt x="4347483" y="961019"/>
                    <a:pt x="4306949" y="971906"/>
                    <a:pt x="4352925" y="971906"/>
                  </a:cubicBezTo>
                  <a:cubicBezTo>
                    <a:pt x="4361020" y="971906"/>
                    <a:pt x="4368800" y="968731"/>
                    <a:pt x="4376737" y="967143"/>
                  </a:cubicBezTo>
                  <a:cubicBezTo>
                    <a:pt x="4379912" y="960793"/>
                    <a:pt x="4382135" y="953870"/>
                    <a:pt x="4386262" y="948093"/>
                  </a:cubicBezTo>
                  <a:cubicBezTo>
                    <a:pt x="4390177" y="942612"/>
                    <a:pt x="4397208" y="939654"/>
                    <a:pt x="4400550" y="933806"/>
                  </a:cubicBezTo>
                  <a:cubicBezTo>
                    <a:pt x="4403797" y="928123"/>
                    <a:pt x="4403725" y="921106"/>
                    <a:pt x="4405312" y="914756"/>
                  </a:cubicBezTo>
                  <a:cubicBezTo>
                    <a:pt x="4406900" y="919518"/>
                    <a:pt x="4405055" y="929043"/>
                    <a:pt x="4410075" y="929043"/>
                  </a:cubicBezTo>
                  <a:cubicBezTo>
                    <a:pt x="4415095" y="929043"/>
                    <a:pt x="4413853" y="919678"/>
                    <a:pt x="4414837" y="914756"/>
                  </a:cubicBezTo>
                  <a:cubicBezTo>
                    <a:pt x="4417039" y="903748"/>
                    <a:pt x="4417754" y="892491"/>
                    <a:pt x="4419600" y="881418"/>
                  </a:cubicBezTo>
                  <a:cubicBezTo>
                    <a:pt x="4422518" y="863911"/>
                    <a:pt x="4425950" y="846493"/>
                    <a:pt x="4429125" y="829031"/>
                  </a:cubicBezTo>
                  <a:cubicBezTo>
                    <a:pt x="4432300" y="838556"/>
                    <a:pt x="4436681" y="847761"/>
                    <a:pt x="4438650" y="857606"/>
                  </a:cubicBezTo>
                  <a:cubicBezTo>
                    <a:pt x="4440237" y="865543"/>
                    <a:pt x="4442005" y="873447"/>
                    <a:pt x="4443412" y="881418"/>
                  </a:cubicBezTo>
                  <a:cubicBezTo>
                    <a:pt x="4446768" y="900437"/>
                    <a:pt x="4448253" y="919832"/>
                    <a:pt x="4452937" y="938568"/>
                  </a:cubicBezTo>
                  <a:cubicBezTo>
                    <a:pt x="4454525" y="944918"/>
                    <a:pt x="4456280" y="951228"/>
                    <a:pt x="4457700" y="957618"/>
                  </a:cubicBezTo>
                  <a:cubicBezTo>
                    <a:pt x="4459456" y="965520"/>
                    <a:pt x="4459902" y="973752"/>
                    <a:pt x="4462462" y="981431"/>
                  </a:cubicBezTo>
                  <a:cubicBezTo>
                    <a:pt x="4464707" y="988166"/>
                    <a:pt x="4469350" y="993889"/>
                    <a:pt x="4471987" y="1000481"/>
                  </a:cubicBezTo>
                  <a:cubicBezTo>
                    <a:pt x="4475716" y="1009803"/>
                    <a:pt x="4478337" y="1019531"/>
                    <a:pt x="4481512" y="1029056"/>
                  </a:cubicBezTo>
                  <a:cubicBezTo>
                    <a:pt x="4488347" y="1049560"/>
                    <a:pt x="4485055" y="1038463"/>
                    <a:pt x="4491037" y="1062393"/>
                  </a:cubicBezTo>
                  <a:cubicBezTo>
                    <a:pt x="4492625" y="1057631"/>
                    <a:pt x="4494421" y="1052933"/>
                    <a:pt x="4495800" y="1048106"/>
                  </a:cubicBezTo>
                  <a:cubicBezTo>
                    <a:pt x="4497598" y="1041812"/>
                    <a:pt x="4495326" y="1032983"/>
                    <a:pt x="4500562" y="1029056"/>
                  </a:cubicBezTo>
                  <a:cubicBezTo>
                    <a:pt x="4504578" y="1026044"/>
                    <a:pt x="4510087" y="1032231"/>
                    <a:pt x="4514850" y="1033818"/>
                  </a:cubicBezTo>
                  <a:cubicBezTo>
                    <a:pt x="4522046" y="1062606"/>
                    <a:pt x="4517543" y="1046662"/>
                    <a:pt x="4529137" y="1081443"/>
                  </a:cubicBezTo>
                  <a:cubicBezTo>
                    <a:pt x="4530725" y="1086206"/>
                    <a:pt x="4530350" y="1092181"/>
                    <a:pt x="4533900" y="1095731"/>
                  </a:cubicBezTo>
                  <a:cubicBezTo>
                    <a:pt x="4549242" y="1111073"/>
                    <a:pt x="4549354" y="1108173"/>
                    <a:pt x="4557712" y="1129068"/>
                  </a:cubicBezTo>
                  <a:cubicBezTo>
                    <a:pt x="4558302" y="1130542"/>
                    <a:pt x="4557712" y="1132243"/>
                    <a:pt x="4557712" y="1133831"/>
                  </a:cubicBezTo>
                </a:path>
              </a:pathLst>
            </a:custGeom>
            <a:noFill/>
            <a:ln w="12700" cap="rnd">
              <a:solidFill>
                <a:srgbClr val="7030A0"/>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맑은 고딕" panose="020F0502020204030204"/>
                <a:ea typeface="맑은 고딕" panose="020B0503020000020004" pitchFamily="50" charset="-127"/>
                <a:cs typeface="+mn-cs"/>
              </a:endParaRPr>
            </a:p>
          </p:txBody>
        </p:sp>
        <p:sp>
          <p:nvSpPr>
            <p:cNvPr id="233" name="자유형 232"/>
            <p:cNvSpPr/>
            <p:nvPr/>
          </p:nvSpPr>
          <p:spPr>
            <a:xfrm>
              <a:off x="6553200" y="731837"/>
              <a:ext cx="4519613" cy="1000125"/>
            </a:xfrm>
            <a:custGeom>
              <a:avLst/>
              <a:gdLst>
                <a:gd name="connsiteX0" fmla="*/ 0 w 4519613"/>
                <a:gd name="connsiteY0" fmla="*/ 238125 h 1000125"/>
                <a:gd name="connsiteX1" fmla="*/ 123825 w 4519613"/>
                <a:gd name="connsiteY1" fmla="*/ 228600 h 1000125"/>
                <a:gd name="connsiteX2" fmla="*/ 142875 w 4519613"/>
                <a:gd name="connsiteY2" fmla="*/ 223838 h 1000125"/>
                <a:gd name="connsiteX3" fmla="*/ 166688 w 4519613"/>
                <a:gd name="connsiteY3" fmla="*/ 219075 h 1000125"/>
                <a:gd name="connsiteX4" fmla="*/ 204788 w 4519613"/>
                <a:gd name="connsiteY4" fmla="*/ 204788 h 1000125"/>
                <a:gd name="connsiteX5" fmla="*/ 233363 w 4519613"/>
                <a:gd name="connsiteY5" fmla="*/ 195263 h 1000125"/>
                <a:gd name="connsiteX6" fmla="*/ 247650 w 4519613"/>
                <a:gd name="connsiteY6" fmla="*/ 185738 h 1000125"/>
                <a:gd name="connsiteX7" fmla="*/ 266700 w 4519613"/>
                <a:gd name="connsiteY7" fmla="*/ 180975 h 1000125"/>
                <a:gd name="connsiteX8" fmla="*/ 280988 w 4519613"/>
                <a:gd name="connsiteY8" fmla="*/ 176213 h 1000125"/>
                <a:gd name="connsiteX9" fmla="*/ 290513 w 4519613"/>
                <a:gd name="connsiteY9" fmla="*/ 161925 h 1000125"/>
                <a:gd name="connsiteX10" fmla="*/ 338138 w 4519613"/>
                <a:gd name="connsiteY10" fmla="*/ 142875 h 1000125"/>
                <a:gd name="connsiteX11" fmla="*/ 352425 w 4519613"/>
                <a:gd name="connsiteY11" fmla="*/ 138113 h 1000125"/>
                <a:gd name="connsiteX12" fmla="*/ 366713 w 4519613"/>
                <a:gd name="connsiteY12" fmla="*/ 128588 h 1000125"/>
                <a:gd name="connsiteX13" fmla="*/ 385763 w 4519613"/>
                <a:gd name="connsiteY13" fmla="*/ 123825 h 1000125"/>
                <a:gd name="connsiteX14" fmla="*/ 428625 w 4519613"/>
                <a:gd name="connsiteY14" fmla="*/ 109538 h 1000125"/>
                <a:gd name="connsiteX15" fmla="*/ 442913 w 4519613"/>
                <a:gd name="connsiteY15" fmla="*/ 104775 h 1000125"/>
                <a:gd name="connsiteX16" fmla="*/ 457200 w 4519613"/>
                <a:gd name="connsiteY16" fmla="*/ 100013 h 1000125"/>
                <a:gd name="connsiteX17" fmla="*/ 471488 w 4519613"/>
                <a:gd name="connsiteY17" fmla="*/ 90488 h 1000125"/>
                <a:gd name="connsiteX18" fmla="*/ 495300 w 4519613"/>
                <a:gd name="connsiteY18" fmla="*/ 85725 h 1000125"/>
                <a:gd name="connsiteX19" fmla="*/ 523875 w 4519613"/>
                <a:gd name="connsiteY19" fmla="*/ 76200 h 1000125"/>
                <a:gd name="connsiteX20" fmla="*/ 538163 w 4519613"/>
                <a:gd name="connsiteY20" fmla="*/ 71438 h 1000125"/>
                <a:gd name="connsiteX21" fmla="*/ 552450 w 4519613"/>
                <a:gd name="connsiteY21" fmla="*/ 66675 h 1000125"/>
                <a:gd name="connsiteX22" fmla="*/ 590550 w 4519613"/>
                <a:gd name="connsiteY22" fmla="*/ 42863 h 1000125"/>
                <a:gd name="connsiteX23" fmla="*/ 604838 w 4519613"/>
                <a:gd name="connsiteY23" fmla="*/ 38100 h 1000125"/>
                <a:gd name="connsiteX24" fmla="*/ 619125 w 4519613"/>
                <a:gd name="connsiteY24" fmla="*/ 33338 h 1000125"/>
                <a:gd name="connsiteX25" fmla="*/ 652463 w 4519613"/>
                <a:gd name="connsiteY25" fmla="*/ 14288 h 1000125"/>
                <a:gd name="connsiteX26" fmla="*/ 681038 w 4519613"/>
                <a:gd name="connsiteY26" fmla="*/ 4763 h 1000125"/>
                <a:gd name="connsiteX27" fmla="*/ 695325 w 4519613"/>
                <a:gd name="connsiteY27" fmla="*/ 0 h 1000125"/>
                <a:gd name="connsiteX28" fmla="*/ 819150 w 4519613"/>
                <a:gd name="connsiteY28" fmla="*/ 4763 h 1000125"/>
                <a:gd name="connsiteX29" fmla="*/ 852488 w 4519613"/>
                <a:gd name="connsiteY29" fmla="*/ 19050 h 1000125"/>
                <a:gd name="connsiteX30" fmla="*/ 895350 w 4519613"/>
                <a:gd name="connsiteY30" fmla="*/ 47625 h 1000125"/>
                <a:gd name="connsiteX31" fmla="*/ 928688 w 4519613"/>
                <a:gd name="connsiteY31" fmla="*/ 66675 h 1000125"/>
                <a:gd name="connsiteX32" fmla="*/ 942975 w 4519613"/>
                <a:gd name="connsiteY32" fmla="*/ 71438 h 1000125"/>
                <a:gd name="connsiteX33" fmla="*/ 957263 w 4519613"/>
                <a:gd name="connsiteY33" fmla="*/ 80963 h 1000125"/>
                <a:gd name="connsiteX34" fmla="*/ 971550 w 4519613"/>
                <a:gd name="connsiteY34" fmla="*/ 85725 h 1000125"/>
                <a:gd name="connsiteX35" fmla="*/ 990600 w 4519613"/>
                <a:gd name="connsiteY35" fmla="*/ 95250 h 1000125"/>
                <a:gd name="connsiteX36" fmla="*/ 1014413 w 4519613"/>
                <a:gd name="connsiteY36" fmla="*/ 100013 h 1000125"/>
                <a:gd name="connsiteX37" fmla="*/ 1033463 w 4519613"/>
                <a:gd name="connsiteY37" fmla="*/ 104775 h 1000125"/>
                <a:gd name="connsiteX38" fmla="*/ 1062038 w 4519613"/>
                <a:gd name="connsiteY38" fmla="*/ 109538 h 1000125"/>
                <a:gd name="connsiteX39" fmla="*/ 1090613 w 4519613"/>
                <a:gd name="connsiteY39" fmla="*/ 119063 h 1000125"/>
                <a:gd name="connsiteX40" fmla="*/ 1104900 w 4519613"/>
                <a:gd name="connsiteY40" fmla="*/ 123825 h 1000125"/>
                <a:gd name="connsiteX41" fmla="*/ 1123950 w 4519613"/>
                <a:gd name="connsiteY41" fmla="*/ 128588 h 1000125"/>
                <a:gd name="connsiteX42" fmla="*/ 1152525 w 4519613"/>
                <a:gd name="connsiteY42" fmla="*/ 147638 h 1000125"/>
                <a:gd name="connsiteX43" fmla="*/ 1195388 w 4519613"/>
                <a:gd name="connsiteY43" fmla="*/ 161925 h 1000125"/>
                <a:gd name="connsiteX44" fmla="*/ 1209675 w 4519613"/>
                <a:gd name="connsiteY44" fmla="*/ 166688 h 1000125"/>
                <a:gd name="connsiteX45" fmla="*/ 1243013 w 4519613"/>
                <a:gd name="connsiteY45" fmla="*/ 185738 h 1000125"/>
                <a:gd name="connsiteX46" fmla="*/ 1257300 w 4519613"/>
                <a:gd name="connsiteY46" fmla="*/ 190500 h 1000125"/>
                <a:gd name="connsiteX47" fmla="*/ 1285875 w 4519613"/>
                <a:gd name="connsiteY47" fmla="*/ 204788 h 1000125"/>
                <a:gd name="connsiteX48" fmla="*/ 1314450 w 4519613"/>
                <a:gd name="connsiteY48" fmla="*/ 223838 h 1000125"/>
                <a:gd name="connsiteX49" fmla="*/ 1362075 w 4519613"/>
                <a:gd name="connsiteY49" fmla="*/ 238125 h 1000125"/>
                <a:gd name="connsiteX50" fmla="*/ 1443038 w 4519613"/>
                <a:gd name="connsiteY50" fmla="*/ 252413 h 1000125"/>
                <a:gd name="connsiteX51" fmla="*/ 1471613 w 4519613"/>
                <a:gd name="connsiteY51" fmla="*/ 257175 h 1000125"/>
                <a:gd name="connsiteX52" fmla="*/ 1519238 w 4519613"/>
                <a:gd name="connsiteY52" fmla="*/ 271463 h 1000125"/>
                <a:gd name="connsiteX53" fmla="*/ 1533525 w 4519613"/>
                <a:gd name="connsiteY53" fmla="*/ 280988 h 1000125"/>
                <a:gd name="connsiteX54" fmla="*/ 1543050 w 4519613"/>
                <a:gd name="connsiteY54" fmla="*/ 295275 h 1000125"/>
                <a:gd name="connsiteX55" fmla="*/ 1557338 w 4519613"/>
                <a:gd name="connsiteY55" fmla="*/ 300038 h 1000125"/>
                <a:gd name="connsiteX56" fmla="*/ 1581150 w 4519613"/>
                <a:gd name="connsiteY56" fmla="*/ 333375 h 1000125"/>
                <a:gd name="connsiteX57" fmla="*/ 1590675 w 4519613"/>
                <a:gd name="connsiteY57" fmla="*/ 347663 h 1000125"/>
                <a:gd name="connsiteX58" fmla="*/ 1604963 w 4519613"/>
                <a:gd name="connsiteY58" fmla="*/ 357188 h 1000125"/>
                <a:gd name="connsiteX59" fmla="*/ 1624013 w 4519613"/>
                <a:gd name="connsiteY59" fmla="*/ 414338 h 1000125"/>
                <a:gd name="connsiteX60" fmla="*/ 1628775 w 4519613"/>
                <a:gd name="connsiteY60" fmla="*/ 428625 h 1000125"/>
                <a:gd name="connsiteX61" fmla="*/ 1638300 w 4519613"/>
                <a:gd name="connsiteY61" fmla="*/ 442913 h 1000125"/>
                <a:gd name="connsiteX62" fmla="*/ 1652588 w 4519613"/>
                <a:gd name="connsiteY62" fmla="*/ 471488 h 1000125"/>
                <a:gd name="connsiteX63" fmla="*/ 1662113 w 4519613"/>
                <a:gd name="connsiteY63" fmla="*/ 504825 h 1000125"/>
                <a:gd name="connsiteX64" fmla="*/ 1676400 w 4519613"/>
                <a:gd name="connsiteY64" fmla="*/ 514350 h 1000125"/>
                <a:gd name="connsiteX65" fmla="*/ 1690688 w 4519613"/>
                <a:gd name="connsiteY65" fmla="*/ 561975 h 1000125"/>
                <a:gd name="connsiteX66" fmla="*/ 1704975 w 4519613"/>
                <a:gd name="connsiteY66" fmla="*/ 590550 h 1000125"/>
                <a:gd name="connsiteX67" fmla="*/ 1719263 w 4519613"/>
                <a:gd name="connsiteY67" fmla="*/ 595313 h 1000125"/>
                <a:gd name="connsiteX68" fmla="*/ 1728788 w 4519613"/>
                <a:gd name="connsiteY68" fmla="*/ 609600 h 1000125"/>
                <a:gd name="connsiteX69" fmla="*/ 1804988 w 4519613"/>
                <a:gd name="connsiteY69" fmla="*/ 614363 h 1000125"/>
                <a:gd name="connsiteX70" fmla="*/ 1819275 w 4519613"/>
                <a:gd name="connsiteY70" fmla="*/ 619125 h 1000125"/>
                <a:gd name="connsiteX71" fmla="*/ 1833563 w 4519613"/>
                <a:gd name="connsiteY71" fmla="*/ 628650 h 1000125"/>
                <a:gd name="connsiteX72" fmla="*/ 1857375 w 4519613"/>
                <a:gd name="connsiteY72" fmla="*/ 657225 h 1000125"/>
                <a:gd name="connsiteX73" fmla="*/ 1876425 w 4519613"/>
                <a:gd name="connsiteY73" fmla="*/ 666750 h 1000125"/>
                <a:gd name="connsiteX74" fmla="*/ 1885950 w 4519613"/>
                <a:gd name="connsiteY74" fmla="*/ 638175 h 1000125"/>
                <a:gd name="connsiteX75" fmla="*/ 1895475 w 4519613"/>
                <a:gd name="connsiteY75" fmla="*/ 604838 h 1000125"/>
                <a:gd name="connsiteX76" fmla="*/ 1905000 w 4519613"/>
                <a:gd name="connsiteY76" fmla="*/ 576263 h 1000125"/>
                <a:gd name="connsiteX77" fmla="*/ 1919288 w 4519613"/>
                <a:gd name="connsiteY77" fmla="*/ 566738 h 1000125"/>
                <a:gd name="connsiteX78" fmla="*/ 1938338 w 4519613"/>
                <a:gd name="connsiteY78" fmla="*/ 542925 h 1000125"/>
                <a:gd name="connsiteX79" fmla="*/ 1952625 w 4519613"/>
                <a:gd name="connsiteY79" fmla="*/ 523875 h 1000125"/>
                <a:gd name="connsiteX80" fmla="*/ 1962150 w 4519613"/>
                <a:gd name="connsiteY80" fmla="*/ 509588 h 1000125"/>
                <a:gd name="connsiteX81" fmla="*/ 1976438 w 4519613"/>
                <a:gd name="connsiteY81" fmla="*/ 500063 h 1000125"/>
                <a:gd name="connsiteX82" fmla="*/ 1995488 w 4519613"/>
                <a:gd name="connsiteY82" fmla="*/ 481013 h 1000125"/>
                <a:gd name="connsiteX83" fmla="*/ 2000250 w 4519613"/>
                <a:gd name="connsiteY83" fmla="*/ 466725 h 1000125"/>
                <a:gd name="connsiteX84" fmla="*/ 2028825 w 4519613"/>
                <a:gd name="connsiteY84" fmla="*/ 442913 h 1000125"/>
                <a:gd name="connsiteX85" fmla="*/ 2043113 w 4519613"/>
                <a:gd name="connsiteY85" fmla="*/ 452438 h 1000125"/>
                <a:gd name="connsiteX86" fmla="*/ 2052638 w 4519613"/>
                <a:gd name="connsiteY86" fmla="*/ 481013 h 1000125"/>
                <a:gd name="connsiteX87" fmla="*/ 2057400 w 4519613"/>
                <a:gd name="connsiteY87" fmla="*/ 495300 h 1000125"/>
                <a:gd name="connsiteX88" fmla="*/ 2071688 w 4519613"/>
                <a:gd name="connsiteY88" fmla="*/ 509588 h 1000125"/>
                <a:gd name="connsiteX89" fmla="*/ 2081213 w 4519613"/>
                <a:gd name="connsiteY89" fmla="*/ 542925 h 1000125"/>
                <a:gd name="connsiteX90" fmla="*/ 2095500 w 4519613"/>
                <a:gd name="connsiteY90" fmla="*/ 552450 h 1000125"/>
                <a:gd name="connsiteX91" fmla="*/ 2109788 w 4519613"/>
                <a:gd name="connsiteY91" fmla="*/ 571500 h 1000125"/>
                <a:gd name="connsiteX92" fmla="*/ 2124075 w 4519613"/>
                <a:gd name="connsiteY92" fmla="*/ 561975 h 1000125"/>
                <a:gd name="connsiteX93" fmla="*/ 2133600 w 4519613"/>
                <a:gd name="connsiteY93" fmla="*/ 547688 h 1000125"/>
                <a:gd name="connsiteX94" fmla="*/ 2147888 w 4519613"/>
                <a:gd name="connsiteY94" fmla="*/ 533400 h 1000125"/>
                <a:gd name="connsiteX95" fmla="*/ 2152650 w 4519613"/>
                <a:gd name="connsiteY95" fmla="*/ 519113 h 1000125"/>
                <a:gd name="connsiteX96" fmla="*/ 2243138 w 4519613"/>
                <a:gd name="connsiteY96" fmla="*/ 514350 h 1000125"/>
                <a:gd name="connsiteX97" fmla="*/ 2266950 w 4519613"/>
                <a:gd name="connsiteY97" fmla="*/ 533400 h 1000125"/>
                <a:gd name="connsiteX98" fmla="*/ 2286000 w 4519613"/>
                <a:gd name="connsiteY98" fmla="*/ 504825 h 1000125"/>
                <a:gd name="connsiteX99" fmla="*/ 2300288 w 4519613"/>
                <a:gd name="connsiteY99" fmla="*/ 490538 h 1000125"/>
                <a:gd name="connsiteX100" fmla="*/ 2314575 w 4519613"/>
                <a:gd name="connsiteY100" fmla="*/ 485775 h 1000125"/>
                <a:gd name="connsiteX101" fmla="*/ 2328863 w 4519613"/>
                <a:gd name="connsiteY101" fmla="*/ 490538 h 1000125"/>
                <a:gd name="connsiteX102" fmla="*/ 2347913 w 4519613"/>
                <a:gd name="connsiteY102" fmla="*/ 509588 h 1000125"/>
                <a:gd name="connsiteX103" fmla="*/ 2357438 w 4519613"/>
                <a:gd name="connsiteY103" fmla="*/ 523875 h 1000125"/>
                <a:gd name="connsiteX104" fmla="*/ 2362200 w 4519613"/>
                <a:gd name="connsiteY104" fmla="*/ 538163 h 1000125"/>
                <a:gd name="connsiteX105" fmla="*/ 2381250 w 4519613"/>
                <a:gd name="connsiteY105" fmla="*/ 566738 h 1000125"/>
                <a:gd name="connsiteX106" fmla="*/ 2390775 w 4519613"/>
                <a:gd name="connsiteY106" fmla="*/ 595313 h 1000125"/>
                <a:gd name="connsiteX107" fmla="*/ 2395538 w 4519613"/>
                <a:gd name="connsiteY107" fmla="*/ 614363 h 1000125"/>
                <a:gd name="connsiteX108" fmla="*/ 2405063 w 4519613"/>
                <a:gd name="connsiteY108" fmla="*/ 628650 h 1000125"/>
                <a:gd name="connsiteX109" fmla="*/ 2419350 w 4519613"/>
                <a:gd name="connsiteY109" fmla="*/ 633413 h 1000125"/>
                <a:gd name="connsiteX110" fmla="*/ 2438400 w 4519613"/>
                <a:gd name="connsiteY110" fmla="*/ 590550 h 1000125"/>
                <a:gd name="connsiteX111" fmla="*/ 2443163 w 4519613"/>
                <a:gd name="connsiteY111" fmla="*/ 571500 h 1000125"/>
                <a:gd name="connsiteX112" fmla="*/ 2471738 w 4519613"/>
                <a:gd name="connsiteY112" fmla="*/ 552450 h 1000125"/>
                <a:gd name="connsiteX113" fmla="*/ 2481263 w 4519613"/>
                <a:gd name="connsiteY113" fmla="*/ 581025 h 1000125"/>
                <a:gd name="connsiteX114" fmla="*/ 2486025 w 4519613"/>
                <a:gd name="connsiteY114" fmla="*/ 595313 h 1000125"/>
                <a:gd name="connsiteX115" fmla="*/ 2490788 w 4519613"/>
                <a:gd name="connsiteY115" fmla="*/ 614363 h 1000125"/>
                <a:gd name="connsiteX116" fmla="*/ 2500313 w 4519613"/>
                <a:gd name="connsiteY116" fmla="*/ 628650 h 1000125"/>
                <a:gd name="connsiteX117" fmla="*/ 2519363 w 4519613"/>
                <a:gd name="connsiteY117" fmla="*/ 642938 h 1000125"/>
                <a:gd name="connsiteX118" fmla="*/ 2524125 w 4519613"/>
                <a:gd name="connsiteY118" fmla="*/ 628650 h 1000125"/>
                <a:gd name="connsiteX119" fmla="*/ 2528888 w 4519613"/>
                <a:gd name="connsiteY119" fmla="*/ 609600 h 1000125"/>
                <a:gd name="connsiteX120" fmla="*/ 2557463 w 4519613"/>
                <a:gd name="connsiteY120" fmla="*/ 595313 h 1000125"/>
                <a:gd name="connsiteX121" fmla="*/ 2619375 w 4519613"/>
                <a:gd name="connsiteY121" fmla="*/ 581025 h 1000125"/>
                <a:gd name="connsiteX122" fmla="*/ 2633663 w 4519613"/>
                <a:gd name="connsiteY122" fmla="*/ 571500 h 1000125"/>
                <a:gd name="connsiteX123" fmla="*/ 2647950 w 4519613"/>
                <a:gd name="connsiteY123" fmla="*/ 542925 h 1000125"/>
                <a:gd name="connsiteX124" fmla="*/ 2662238 w 4519613"/>
                <a:gd name="connsiteY124" fmla="*/ 504825 h 1000125"/>
                <a:gd name="connsiteX125" fmla="*/ 2686050 w 4519613"/>
                <a:gd name="connsiteY125" fmla="*/ 538163 h 1000125"/>
                <a:gd name="connsiteX126" fmla="*/ 2686050 w 4519613"/>
                <a:gd name="connsiteY126" fmla="*/ 538163 h 1000125"/>
                <a:gd name="connsiteX127" fmla="*/ 2700338 w 4519613"/>
                <a:gd name="connsiteY127" fmla="*/ 547688 h 1000125"/>
                <a:gd name="connsiteX128" fmla="*/ 2705100 w 4519613"/>
                <a:gd name="connsiteY128" fmla="*/ 561975 h 1000125"/>
                <a:gd name="connsiteX129" fmla="*/ 2714625 w 4519613"/>
                <a:gd name="connsiteY129" fmla="*/ 595313 h 1000125"/>
                <a:gd name="connsiteX130" fmla="*/ 2733675 w 4519613"/>
                <a:gd name="connsiteY130" fmla="*/ 590550 h 1000125"/>
                <a:gd name="connsiteX131" fmla="*/ 2738438 w 4519613"/>
                <a:gd name="connsiteY131" fmla="*/ 571500 h 1000125"/>
                <a:gd name="connsiteX132" fmla="*/ 2762250 w 4519613"/>
                <a:gd name="connsiteY132" fmla="*/ 552450 h 1000125"/>
                <a:gd name="connsiteX133" fmla="*/ 2800350 w 4519613"/>
                <a:gd name="connsiteY133" fmla="*/ 566738 h 1000125"/>
                <a:gd name="connsiteX134" fmla="*/ 2819400 w 4519613"/>
                <a:gd name="connsiteY134" fmla="*/ 590550 h 1000125"/>
                <a:gd name="connsiteX135" fmla="*/ 2824163 w 4519613"/>
                <a:gd name="connsiteY135" fmla="*/ 614363 h 1000125"/>
                <a:gd name="connsiteX136" fmla="*/ 2833688 w 4519613"/>
                <a:gd name="connsiteY136" fmla="*/ 642938 h 1000125"/>
                <a:gd name="connsiteX137" fmla="*/ 2838450 w 4519613"/>
                <a:gd name="connsiteY137" fmla="*/ 657225 h 1000125"/>
                <a:gd name="connsiteX138" fmla="*/ 2843213 w 4519613"/>
                <a:gd name="connsiteY138" fmla="*/ 676275 h 1000125"/>
                <a:gd name="connsiteX139" fmla="*/ 2852738 w 4519613"/>
                <a:gd name="connsiteY139" fmla="*/ 695325 h 1000125"/>
                <a:gd name="connsiteX140" fmla="*/ 2862263 w 4519613"/>
                <a:gd name="connsiteY140" fmla="*/ 723900 h 1000125"/>
                <a:gd name="connsiteX141" fmla="*/ 2871788 w 4519613"/>
                <a:gd name="connsiteY141" fmla="*/ 752475 h 1000125"/>
                <a:gd name="connsiteX142" fmla="*/ 2881313 w 4519613"/>
                <a:gd name="connsiteY142" fmla="*/ 781050 h 1000125"/>
                <a:gd name="connsiteX143" fmla="*/ 2890838 w 4519613"/>
                <a:gd name="connsiteY143" fmla="*/ 795338 h 1000125"/>
                <a:gd name="connsiteX144" fmla="*/ 2895600 w 4519613"/>
                <a:gd name="connsiteY144" fmla="*/ 814388 h 1000125"/>
                <a:gd name="connsiteX145" fmla="*/ 2914650 w 4519613"/>
                <a:gd name="connsiteY145" fmla="*/ 790575 h 1000125"/>
                <a:gd name="connsiteX146" fmla="*/ 2924175 w 4519613"/>
                <a:gd name="connsiteY146" fmla="*/ 714375 h 1000125"/>
                <a:gd name="connsiteX147" fmla="*/ 2933700 w 4519613"/>
                <a:gd name="connsiteY147" fmla="*/ 700088 h 1000125"/>
                <a:gd name="connsiteX148" fmla="*/ 2943225 w 4519613"/>
                <a:gd name="connsiteY148" fmla="*/ 671513 h 1000125"/>
                <a:gd name="connsiteX149" fmla="*/ 2962275 w 4519613"/>
                <a:gd name="connsiteY149" fmla="*/ 638175 h 1000125"/>
                <a:gd name="connsiteX150" fmla="*/ 2976563 w 4519613"/>
                <a:gd name="connsiteY150" fmla="*/ 695325 h 1000125"/>
                <a:gd name="connsiteX151" fmla="*/ 2986088 w 4519613"/>
                <a:gd name="connsiteY151" fmla="*/ 781050 h 1000125"/>
                <a:gd name="connsiteX152" fmla="*/ 2995613 w 4519613"/>
                <a:gd name="connsiteY152" fmla="*/ 747713 h 1000125"/>
                <a:gd name="connsiteX153" fmla="*/ 3000375 w 4519613"/>
                <a:gd name="connsiteY153" fmla="*/ 709613 h 1000125"/>
                <a:gd name="connsiteX154" fmla="*/ 3019425 w 4519613"/>
                <a:gd name="connsiteY154" fmla="*/ 671513 h 1000125"/>
                <a:gd name="connsiteX155" fmla="*/ 3038475 w 4519613"/>
                <a:gd name="connsiteY155" fmla="*/ 714375 h 1000125"/>
                <a:gd name="connsiteX156" fmla="*/ 3052763 w 4519613"/>
                <a:gd name="connsiteY156" fmla="*/ 781050 h 1000125"/>
                <a:gd name="connsiteX157" fmla="*/ 3067050 w 4519613"/>
                <a:gd name="connsiteY157" fmla="*/ 738188 h 1000125"/>
                <a:gd name="connsiteX158" fmla="*/ 3071813 w 4519613"/>
                <a:gd name="connsiteY158" fmla="*/ 723900 h 1000125"/>
                <a:gd name="connsiteX159" fmla="*/ 3105150 w 4519613"/>
                <a:gd name="connsiteY159" fmla="*/ 733425 h 1000125"/>
                <a:gd name="connsiteX160" fmla="*/ 3128963 w 4519613"/>
                <a:gd name="connsiteY160" fmla="*/ 742950 h 1000125"/>
                <a:gd name="connsiteX161" fmla="*/ 3152775 w 4519613"/>
                <a:gd name="connsiteY161" fmla="*/ 690563 h 1000125"/>
                <a:gd name="connsiteX162" fmla="*/ 3157538 w 4519613"/>
                <a:gd name="connsiteY162" fmla="*/ 666750 h 1000125"/>
                <a:gd name="connsiteX163" fmla="*/ 3162300 w 4519613"/>
                <a:gd name="connsiteY163" fmla="*/ 647700 h 1000125"/>
                <a:gd name="connsiteX164" fmla="*/ 3171825 w 4519613"/>
                <a:gd name="connsiteY164" fmla="*/ 747713 h 1000125"/>
                <a:gd name="connsiteX165" fmla="*/ 3181350 w 4519613"/>
                <a:gd name="connsiteY165" fmla="*/ 733425 h 1000125"/>
                <a:gd name="connsiteX166" fmla="*/ 3186113 w 4519613"/>
                <a:gd name="connsiteY166" fmla="*/ 719138 h 1000125"/>
                <a:gd name="connsiteX167" fmla="*/ 3214688 w 4519613"/>
                <a:gd name="connsiteY167" fmla="*/ 728663 h 1000125"/>
                <a:gd name="connsiteX168" fmla="*/ 3238500 w 4519613"/>
                <a:gd name="connsiteY168" fmla="*/ 704850 h 1000125"/>
                <a:gd name="connsiteX169" fmla="*/ 3252788 w 4519613"/>
                <a:gd name="connsiteY169" fmla="*/ 714375 h 1000125"/>
                <a:gd name="connsiteX170" fmla="*/ 3257550 w 4519613"/>
                <a:gd name="connsiteY170" fmla="*/ 738188 h 1000125"/>
                <a:gd name="connsiteX171" fmla="*/ 3267075 w 4519613"/>
                <a:gd name="connsiteY171" fmla="*/ 781050 h 1000125"/>
                <a:gd name="connsiteX172" fmla="*/ 3295650 w 4519613"/>
                <a:gd name="connsiteY172" fmla="*/ 776288 h 1000125"/>
                <a:gd name="connsiteX173" fmla="*/ 3300413 w 4519613"/>
                <a:gd name="connsiteY173" fmla="*/ 795338 h 1000125"/>
                <a:gd name="connsiteX174" fmla="*/ 3305175 w 4519613"/>
                <a:gd name="connsiteY174" fmla="*/ 852488 h 1000125"/>
                <a:gd name="connsiteX175" fmla="*/ 3309938 w 4519613"/>
                <a:gd name="connsiteY175" fmla="*/ 871538 h 1000125"/>
                <a:gd name="connsiteX176" fmla="*/ 3328988 w 4519613"/>
                <a:gd name="connsiteY176" fmla="*/ 842963 h 1000125"/>
                <a:gd name="connsiteX177" fmla="*/ 3338513 w 4519613"/>
                <a:gd name="connsiteY177" fmla="*/ 809625 h 1000125"/>
                <a:gd name="connsiteX178" fmla="*/ 3348038 w 4519613"/>
                <a:gd name="connsiteY178" fmla="*/ 781050 h 1000125"/>
                <a:gd name="connsiteX179" fmla="*/ 3357563 w 4519613"/>
                <a:gd name="connsiteY179" fmla="*/ 752475 h 1000125"/>
                <a:gd name="connsiteX180" fmla="*/ 3367088 w 4519613"/>
                <a:gd name="connsiteY180" fmla="*/ 733425 h 1000125"/>
                <a:gd name="connsiteX181" fmla="*/ 3381375 w 4519613"/>
                <a:gd name="connsiteY181" fmla="*/ 690563 h 1000125"/>
                <a:gd name="connsiteX182" fmla="*/ 3386138 w 4519613"/>
                <a:gd name="connsiteY182" fmla="*/ 676275 h 1000125"/>
                <a:gd name="connsiteX183" fmla="*/ 3405188 w 4519613"/>
                <a:gd name="connsiteY183" fmla="*/ 666750 h 1000125"/>
                <a:gd name="connsiteX184" fmla="*/ 3429000 w 4519613"/>
                <a:gd name="connsiteY184" fmla="*/ 690563 h 1000125"/>
                <a:gd name="connsiteX185" fmla="*/ 3452813 w 4519613"/>
                <a:gd name="connsiteY185" fmla="*/ 661988 h 1000125"/>
                <a:gd name="connsiteX186" fmla="*/ 3457575 w 4519613"/>
                <a:gd name="connsiteY186" fmla="*/ 642938 h 1000125"/>
                <a:gd name="connsiteX187" fmla="*/ 3467100 w 4519613"/>
                <a:gd name="connsiteY187" fmla="*/ 657225 h 1000125"/>
                <a:gd name="connsiteX188" fmla="*/ 3481388 w 4519613"/>
                <a:gd name="connsiteY188" fmla="*/ 666750 h 1000125"/>
                <a:gd name="connsiteX189" fmla="*/ 3486150 w 4519613"/>
                <a:gd name="connsiteY189" fmla="*/ 681038 h 1000125"/>
                <a:gd name="connsiteX190" fmla="*/ 3500438 w 4519613"/>
                <a:gd name="connsiteY190" fmla="*/ 671513 h 1000125"/>
                <a:gd name="connsiteX191" fmla="*/ 3505200 w 4519613"/>
                <a:gd name="connsiteY191" fmla="*/ 685800 h 1000125"/>
                <a:gd name="connsiteX192" fmla="*/ 3533775 w 4519613"/>
                <a:gd name="connsiteY192" fmla="*/ 704850 h 1000125"/>
                <a:gd name="connsiteX193" fmla="*/ 3562350 w 4519613"/>
                <a:gd name="connsiteY193" fmla="*/ 719138 h 1000125"/>
                <a:gd name="connsiteX194" fmla="*/ 3571875 w 4519613"/>
                <a:gd name="connsiteY194" fmla="*/ 785813 h 1000125"/>
                <a:gd name="connsiteX195" fmla="*/ 3581400 w 4519613"/>
                <a:gd name="connsiteY195" fmla="*/ 814388 h 1000125"/>
                <a:gd name="connsiteX196" fmla="*/ 3586163 w 4519613"/>
                <a:gd name="connsiteY196" fmla="*/ 828675 h 1000125"/>
                <a:gd name="connsiteX197" fmla="*/ 3605213 w 4519613"/>
                <a:gd name="connsiteY197" fmla="*/ 781050 h 1000125"/>
                <a:gd name="connsiteX198" fmla="*/ 3609975 w 4519613"/>
                <a:gd name="connsiteY198" fmla="*/ 795338 h 1000125"/>
                <a:gd name="connsiteX199" fmla="*/ 3614738 w 4519613"/>
                <a:gd name="connsiteY199" fmla="*/ 823913 h 1000125"/>
                <a:gd name="connsiteX200" fmla="*/ 3619500 w 4519613"/>
                <a:gd name="connsiteY200" fmla="*/ 781050 h 1000125"/>
                <a:gd name="connsiteX201" fmla="*/ 3633788 w 4519613"/>
                <a:gd name="connsiteY201" fmla="*/ 747713 h 1000125"/>
                <a:gd name="connsiteX202" fmla="*/ 3638550 w 4519613"/>
                <a:gd name="connsiteY202" fmla="*/ 733425 h 1000125"/>
                <a:gd name="connsiteX203" fmla="*/ 3648075 w 4519613"/>
                <a:gd name="connsiteY203" fmla="*/ 685800 h 1000125"/>
                <a:gd name="connsiteX204" fmla="*/ 3657600 w 4519613"/>
                <a:gd name="connsiteY204" fmla="*/ 671513 h 1000125"/>
                <a:gd name="connsiteX205" fmla="*/ 3676650 w 4519613"/>
                <a:gd name="connsiteY205" fmla="*/ 666750 h 1000125"/>
                <a:gd name="connsiteX206" fmla="*/ 3695700 w 4519613"/>
                <a:gd name="connsiteY206" fmla="*/ 638175 h 1000125"/>
                <a:gd name="connsiteX207" fmla="*/ 3705225 w 4519613"/>
                <a:gd name="connsiteY207" fmla="*/ 623888 h 1000125"/>
                <a:gd name="connsiteX208" fmla="*/ 3719513 w 4519613"/>
                <a:gd name="connsiteY208" fmla="*/ 614363 h 1000125"/>
                <a:gd name="connsiteX209" fmla="*/ 3757613 w 4519613"/>
                <a:gd name="connsiteY209" fmla="*/ 619125 h 1000125"/>
                <a:gd name="connsiteX210" fmla="*/ 3767138 w 4519613"/>
                <a:gd name="connsiteY210" fmla="*/ 633413 h 1000125"/>
                <a:gd name="connsiteX211" fmla="*/ 3776663 w 4519613"/>
                <a:gd name="connsiteY211" fmla="*/ 661988 h 1000125"/>
                <a:gd name="connsiteX212" fmla="*/ 3795713 w 4519613"/>
                <a:gd name="connsiteY212" fmla="*/ 747713 h 1000125"/>
                <a:gd name="connsiteX213" fmla="*/ 3805238 w 4519613"/>
                <a:gd name="connsiteY213" fmla="*/ 781050 h 1000125"/>
                <a:gd name="connsiteX214" fmla="*/ 3814763 w 4519613"/>
                <a:gd name="connsiteY214" fmla="*/ 795338 h 1000125"/>
                <a:gd name="connsiteX215" fmla="*/ 3833813 w 4519613"/>
                <a:gd name="connsiteY215" fmla="*/ 833438 h 1000125"/>
                <a:gd name="connsiteX216" fmla="*/ 3838575 w 4519613"/>
                <a:gd name="connsiteY216" fmla="*/ 762000 h 1000125"/>
                <a:gd name="connsiteX217" fmla="*/ 3852863 w 4519613"/>
                <a:gd name="connsiteY217" fmla="*/ 719138 h 1000125"/>
                <a:gd name="connsiteX218" fmla="*/ 3857625 w 4519613"/>
                <a:gd name="connsiteY218" fmla="*/ 704850 h 1000125"/>
                <a:gd name="connsiteX219" fmla="*/ 3862388 w 4519613"/>
                <a:gd name="connsiteY219" fmla="*/ 652463 h 1000125"/>
                <a:gd name="connsiteX220" fmla="*/ 3895725 w 4519613"/>
                <a:gd name="connsiteY220" fmla="*/ 614363 h 1000125"/>
                <a:gd name="connsiteX221" fmla="*/ 3910013 w 4519613"/>
                <a:gd name="connsiteY221" fmla="*/ 585788 h 1000125"/>
                <a:gd name="connsiteX222" fmla="*/ 3924300 w 4519613"/>
                <a:gd name="connsiteY222" fmla="*/ 581025 h 1000125"/>
                <a:gd name="connsiteX223" fmla="*/ 3933825 w 4519613"/>
                <a:gd name="connsiteY223" fmla="*/ 609600 h 1000125"/>
                <a:gd name="connsiteX224" fmla="*/ 3948113 w 4519613"/>
                <a:gd name="connsiteY224" fmla="*/ 738188 h 1000125"/>
                <a:gd name="connsiteX225" fmla="*/ 3957638 w 4519613"/>
                <a:gd name="connsiteY225" fmla="*/ 766763 h 1000125"/>
                <a:gd name="connsiteX226" fmla="*/ 3962400 w 4519613"/>
                <a:gd name="connsiteY226" fmla="*/ 781050 h 1000125"/>
                <a:gd name="connsiteX227" fmla="*/ 3971925 w 4519613"/>
                <a:gd name="connsiteY227" fmla="*/ 795338 h 1000125"/>
                <a:gd name="connsiteX228" fmla="*/ 3981450 w 4519613"/>
                <a:gd name="connsiteY228" fmla="*/ 828675 h 1000125"/>
                <a:gd name="connsiteX229" fmla="*/ 3990975 w 4519613"/>
                <a:gd name="connsiteY229" fmla="*/ 776288 h 1000125"/>
                <a:gd name="connsiteX230" fmla="*/ 4000500 w 4519613"/>
                <a:gd name="connsiteY230" fmla="*/ 747713 h 1000125"/>
                <a:gd name="connsiteX231" fmla="*/ 4010025 w 4519613"/>
                <a:gd name="connsiteY231" fmla="*/ 671513 h 1000125"/>
                <a:gd name="connsiteX232" fmla="*/ 4029075 w 4519613"/>
                <a:gd name="connsiteY232" fmla="*/ 642938 h 1000125"/>
                <a:gd name="connsiteX233" fmla="*/ 4043363 w 4519613"/>
                <a:gd name="connsiteY233" fmla="*/ 647700 h 1000125"/>
                <a:gd name="connsiteX234" fmla="*/ 4057650 w 4519613"/>
                <a:gd name="connsiteY234" fmla="*/ 695325 h 1000125"/>
                <a:gd name="connsiteX235" fmla="*/ 4071938 w 4519613"/>
                <a:gd name="connsiteY235" fmla="*/ 704850 h 1000125"/>
                <a:gd name="connsiteX236" fmla="*/ 4090988 w 4519613"/>
                <a:gd name="connsiteY236" fmla="*/ 747713 h 1000125"/>
                <a:gd name="connsiteX237" fmla="*/ 4095750 w 4519613"/>
                <a:gd name="connsiteY237" fmla="*/ 766763 h 1000125"/>
                <a:gd name="connsiteX238" fmla="*/ 4105275 w 4519613"/>
                <a:gd name="connsiteY238" fmla="*/ 781050 h 1000125"/>
                <a:gd name="connsiteX239" fmla="*/ 4114800 w 4519613"/>
                <a:gd name="connsiteY239" fmla="*/ 847725 h 1000125"/>
                <a:gd name="connsiteX240" fmla="*/ 4119563 w 4519613"/>
                <a:gd name="connsiteY240" fmla="*/ 862013 h 1000125"/>
                <a:gd name="connsiteX241" fmla="*/ 4129088 w 4519613"/>
                <a:gd name="connsiteY241" fmla="*/ 842963 h 1000125"/>
                <a:gd name="connsiteX242" fmla="*/ 4133850 w 4519613"/>
                <a:gd name="connsiteY242" fmla="*/ 800100 h 1000125"/>
                <a:gd name="connsiteX243" fmla="*/ 4138613 w 4519613"/>
                <a:gd name="connsiteY243" fmla="*/ 785813 h 1000125"/>
                <a:gd name="connsiteX244" fmla="*/ 4152900 w 4519613"/>
                <a:gd name="connsiteY244" fmla="*/ 771525 h 1000125"/>
                <a:gd name="connsiteX245" fmla="*/ 4157663 w 4519613"/>
                <a:gd name="connsiteY245" fmla="*/ 752475 h 1000125"/>
                <a:gd name="connsiteX246" fmla="*/ 4167188 w 4519613"/>
                <a:gd name="connsiteY246" fmla="*/ 723900 h 1000125"/>
                <a:gd name="connsiteX247" fmla="*/ 4171950 w 4519613"/>
                <a:gd name="connsiteY247" fmla="*/ 685800 h 1000125"/>
                <a:gd name="connsiteX248" fmla="*/ 4186238 w 4519613"/>
                <a:gd name="connsiteY248" fmla="*/ 695325 h 1000125"/>
                <a:gd name="connsiteX249" fmla="*/ 4205288 w 4519613"/>
                <a:gd name="connsiteY249" fmla="*/ 723900 h 1000125"/>
                <a:gd name="connsiteX250" fmla="*/ 4210050 w 4519613"/>
                <a:gd name="connsiteY250" fmla="*/ 738188 h 1000125"/>
                <a:gd name="connsiteX251" fmla="*/ 4214813 w 4519613"/>
                <a:gd name="connsiteY251" fmla="*/ 771525 h 1000125"/>
                <a:gd name="connsiteX252" fmla="*/ 4224338 w 4519613"/>
                <a:gd name="connsiteY252" fmla="*/ 795338 h 1000125"/>
                <a:gd name="connsiteX253" fmla="*/ 4233863 w 4519613"/>
                <a:gd name="connsiteY253" fmla="*/ 823913 h 1000125"/>
                <a:gd name="connsiteX254" fmla="*/ 4248150 w 4519613"/>
                <a:gd name="connsiteY254" fmla="*/ 866775 h 1000125"/>
                <a:gd name="connsiteX255" fmla="*/ 4252913 w 4519613"/>
                <a:gd name="connsiteY255" fmla="*/ 881063 h 1000125"/>
                <a:gd name="connsiteX256" fmla="*/ 4267200 w 4519613"/>
                <a:gd name="connsiteY256" fmla="*/ 781050 h 1000125"/>
                <a:gd name="connsiteX257" fmla="*/ 4286250 w 4519613"/>
                <a:gd name="connsiteY257" fmla="*/ 738188 h 1000125"/>
                <a:gd name="connsiteX258" fmla="*/ 4305300 w 4519613"/>
                <a:gd name="connsiteY258" fmla="*/ 747713 h 1000125"/>
                <a:gd name="connsiteX259" fmla="*/ 4314825 w 4519613"/>
                <a:gd name="connsiteY259" fmla="*/ 781050 h 1000125"/>
                <a:gd name="connsiteX260" fmla="*/ 4319588 w 4519613"/>
                <a:gd name="connsiteY260" fmla="*/ 795338 h 1000125"/>
                <a:gd name="connsiteX261" fmla="*/ 4324350 w 4519613"/>
                <a:gd name="connsiteY261" fmla="*/ 814388 h 1000125"/>
                <a:gd name="connsiteX262" fmla="*/ 4333875 w 4519613"/>
                <a:gd name="connsiteY262" fmla="*/ 842963 h 1000125"/>
                <a:gd name="connsiteX263" fmla="*/ 4348163 w 4519613"/>
                <a:gd name="connsiteY263" fmla="*/ 852488 h 1000125"/>
                <a:gd name="connsiteX264" fmla="*/ 4352925 w 4519613"/>
                <a:gd name="connsiteY264" fmla="*/ 866775 h 1000125"/>
                <a:gd name="connsiteX265" fmla="*/ 4367213 w 4519613"/>
                <a:gd name="connsiteY265" fmla="*/ 895350 h 1000125"/>
                <a:gd name="connsiteX266" fmla="*/ 4371975 w 4519613"/>
                <a:gd name="connsiteY266" fmla="*/ 881063 h 1000125"/>
                <a:gd name="connsiteX267" fmla="*/ 4381500 w 4519613"/>
                <a:gd name="connsiteY267" fmla="*/ 866775 h 1000125"/>
                <a:gd name="connsiteX268" fmla="*/ 4391025 w 4519613"/>
                <a:gd name="connsiteY268" fmla="*/ 828675 h 1000125"/>
                <a:gd name="connsiteX269" fmla="*/ 4395788 w 4519613"/>
                <a:gd name="connsiteY269" fmla="*/ 757238 h 1000125"/>
                <a:gd name="connsiteX270" fmla="*/ 4400550 w 4519613"/>
                <a:gd name="connsiteY270" fmla="*/ 742950 h 1000125"/>
                <a:gd name="connsiteX271" fmla="*/ 4419600 w 4519613"/>
                <a:gd name="connsiteY271" fmla="*/ 738188 h 1000125"/>
                <a:gd name="connsiteX272" fmla="*/ 4429125 w 4519613"/>
                <a:gd name="connsiteY272" fmla="*/ 862013 h 1000125"/>
                <a:gd name="connsiteX273" fmla="*/ 4433888 w 4519613"/>
                <a:gd name="connsiteY273" fmla="*/ 890588 h 1000125"/>
                <a:gd name="connsiteX274" fmla="*/ 4443413 w 4519613"/>
                <a:gd name="connsiteY274" fmla="*/ 919163 h 1000125"/>
                <a:gd name="connsiteX275" fmla="*/ 4462463 w 4519613"/>
                <a:gd name="connsiteY275" fmla="*/ 957263 h 1000125"/>
                <a:gd name="connsiteX276" fmla="*/ 4467225 w 4519613"/>
                <a:gd name="connsiteY276" fmla="*/ 942975 h 1000125"/>
                <a:gd name="connsiteX277" fmla="*/ 4457700 w 4519613"/>
                <a:gd name="connsiteY277" fmla="*/ 923925 h 1000125"/>
                <a:gd name="connsiteX278" fmla="*/ 4452938 w 4519613"/>
                <a:gd name="connsiteY278" fmla="*/ 909638 h 1000125"/>
                <a:gd name="connsiteX279" fmla="*/ 4467225 w 4519613"/>
                <a:gd name="connsiteY279" fmla="*/ 900113 h 1000125"/>
                <a:gd name="connsiteX280" fmla="*/ 4491038 w 4519613"/>
                <a:gd name="connsiteY280" fmla="*/ 942975 h 1000125"/>
                <a:gd name="connsiteX281" fmla="*/ 4500563 w 4519613"/>
                <a:gd name="connsiteY281" fmla="*/ 957263 h 1000125"/>
                <a:gd name="connsiteX282" fmla="*/ 4510088 w 4519613"/>
                <a:gd name="connsiteY282" fmla="*/ 985838 h 1000125"/>
                <a:gd name="connsiteX283" fmla="*/ 4519613 w 4519613"/>
                <a:gd name="connsiteY283" fmla="*/ 1000125 h 100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Lst>
              <a:rect l="l" t="t" r="r" b="b"/>
              <a:pathLst>
                <a:path w="4519613" h="1000125">
                  <a:moveTo>
                    <a:pt x="0" y="238125"/>
                  </a:moveTo>
                  <a:cubicBezTo>
                    <a:pt x="41275" y="234950"/>
                    <a:pt x="82633" y="232719"/>
                    <a:pt x="123825" y="228600"/>
                  </a:cubicBezTo>
                  <a:cubicBezTo>
                    <a:pt x="130338" y="227949"/>
                    <a:pt x="136485" y="225258"/>
                    <a:pt x="142875" y="223838"/>
                  </a:cubicBezTo>
                  <a:cubicBezTo>
                    <a:pt x="150777" y="222082"/>
                    <a:pt x="158835" y="221038"/>
                    <a:pt x="166688" y="219075"/>
                  </a:cubicBezTo>
                  <a:cubicBezTo>
                    <a:pt x="178014" y="216243"/>
                    <a:pt x="195169" y="208286"/>
                    <a:pt x="204788" y="204788"/>
                  </a:cubicBezTo>
                  <a:cubicBezTo>
                    <a:pt x="214224" y="201357"/>
                    <a:pt x="233363" y="195263"/>
                    <a:pt x="233363" y="195263"/>
                  </a:cubicBezTo>
                  <a:cubicBezTo>
                    <a:pt x="238125" y="192088"/>
                    <a:pt x="242389" y="187993"/>
                    <a:pt x="247650" y="185738"/>
                  </a:cubicBezTo>
                  <a:cubicBezTo>
                    <a:pt x="253666" y="183160"/>
                    <a:pt x="260406" y="182773"/>
                    <a:pt x="266700" y="180975"/>
                  </a:cubicBezTo>
                  <a:cubicBezTo>
                    <a:pt x="271527" y="179596"/>
                    <a:pt x="276225" y="177800"/>
                    <a:pt x="280988" y="176213"/>
                  </a:cubicBezTo>
                  <a:cubicBezTo>
                    <a:pt x="284163" y="171450"/>
                    <a:pt x="286116" y="165589"/>
                    <a:pt x="290513" y="161925"/>
                  </a:cubicBezTo>
                  <a:cubicBezTo>
                    <a:pt x="299856" y="154139"/>
                    <a:pt x="329256" y="145836"/>
                    <a:pt x="338138" y="142875"/>
                  </a:cubicBezTo>
                  <a:lnTo>
                    <a:pt x="352425" y="138113"/>
                  </a:lnTo>
                  <a:cubicBezTo>
                    <a:pt x="357188" y="134938"/>
                    <a:pt x="361452" y="130843"/>
                    <a:pt x="366713" y="128588"/>
                  </a:cubicBezTo>
                  <a:cubicBezTo>
                    <a:pt x="372729" y="126010"/>
                    <a:pt x="379494" y="125706"/>
                    <a:pt x="385763" y="123825"/>
                  </a:cubicBezTo>
                  <a:cubicBezTo>
                    <a:pt x="400188" y="119497"/>
                    <a:pt x="414338" y="114300"/>
                    <a:pt x="428625" y="109538"/>
                  </a:cubicBezTo>
                  <a:lnTo>
                    <a:pt x="442913" y="104775"/>
                  </a:lnTo>
                  <a:lnTo>
                    <a:pt x="457200" y="100013"/>
                  </a:lnTo>
                  <a:cubicBezTo>
                    <a:pt x="461963" y="96838"/>
                    <a:pt x="466129" y="92498"/>
                    <a:pt x="471488" y="90488"/>
                  </a:cubicBezTo>
                  <a:cubicBezTo>
                    <a:pt x="479067" y="87646"/>
                    <a:pt x="487491" y="87855"/>
                    <a:pt x="495300" y="85725"/>
                  </a:cubicBezTo>
                  <a:cubicBezTo>
                    <a:pt x="504986" y="83083"/>
                    <a:pt x="514350" y="79375"/>
                    <a:pt x="523875" y="76200"/>
                  </a:cubicBezTo>
                  <a:lnTo>
                    <a:pt x="538163" y="71438"/>
                  </a:lnTo>
                  <a:lnTo>
                    <a:pt x="552450" y="66675"/>
                  </a:lnTo>
                  <a:cubicBezTo>
                    <a:pt x="567545" y="44034"/>
                    <a:pt x="556545" y="54198"/>
                    <a:pt x="590550" y="42863"/>
                  </a:cubicBezTo>
                  <a:lnTo>
                    <a:pt x="604838" y="38100"/>
                  </a:lnTo>
                  <a:lnTo>
                    <a:pt x="619125" y="33338"/>
                  </a:lnTo>
                  <a:cubicBezTo>
                    <a:pt x="632012" y="24747"/>
                    <a:pt x="637358" y="20330"/>
                    <a:pt x="652463" y="14288"/>
                  </a:cubicBezTo>
                  <a:cubicBezTo>
                    <a:pt x="661785" y="10559"/>
                    <a:pt x="671513" y="7938"/>
                    <a:pt x="681038" y="4763"/>
                  </a:cubicBezTo>
                  <a:lnTo>
                    <a:pt x="695325" y="0"/>
                  </a:lnTo>
                  <a:cubicBezTo>
                    <a:pt x="736600" y="1588"/>
                    <a:pt x="777942" y="1921"/>
                    <a:pt x="819150" y="4763"/>
                  </a:cubicBezTo>
                  <a:cubicBezTo>
                    <a:pt x="826574" y="5275"/>
                    <a:pt x="848179" y="16465"/>
                    <a:pt x="852488" y="19050"/>
                  </a:cubicBezTo>
                  <a:cubicBezTo>
                    <a:pt x="852505" y="19060"/>
                    <a:pt x="888198" y="42857"/>
                    <a:pt x="895350" y="47625"/>
                  </a:cubicBezTo>
                  <a:cubicBezTo>
                    <a:pt x="909698" y="57191"/>
                    <a:pt x="911770" y="59424"/>
                    <a:pt x="928688" y="66675"/>
                  </a:cubicBezTo>
                  <a:cubicBezTo>
                    <a:pt x="933302" y="68653"/>
                    <a:pt x="938485" y="69193"/>
                    <a:pt x="942975" y="71438"/>
                  </a:cubicBezTo>
                  <a:cubicBezTo>
                    <a:pt x="948095" y="73998"/>
                    <a:pt x="952143" y="78403"/>
                    <a:pt x="957263" y="80963"/>
                  </a:cubicBezTo>
                  <a:cubicBezTo>
                    <a:pt x="961753" y="83208"/>
                    <a:pt x="966936" y="83748"/>
                    <a:pt x="971550" y="85725"/>
                  </a:cubicBezTo>
                  <a:cubicBezTo>
                    <a:pt x="978076" y="88522"/>
                    <a:pt x="983865" y="93005"/>
                    <a:pt x="990600" y="95250"/>
                  </a:cubicBezTo>
                  <a:cubicBezTo>
                    <a:pt x="998279" y="97810"/>
                    <a:pt x="1006511" y="98257"/>
                    <a:pt x="1014413" y="100013"/>
                  </a:cubicBezTo>
                  <a:cubicBezTo>
                    <a:pt x="1020803" y="101433"/>
                    <a:pt x="1027045" y="103491"/>
                    <a:pt x="1033463" y="104775"/>
                  </a:cubicBezTo>
                  <a:cubicBezTo>
                    <a:pt x="1042932" y="106669"/>
                    <a:pt x="1052670" y="107196"/>
                    <a:pt x="1062038" y="109538"/>
                  </a:cubicBezTo>
                  <a:cubicBezTo>
                    <a:pt x="1071778" y="111973"/>
                    <a:pt x="1081088" y="115888"/>
                    <a:pt x="1090613" y="119063"/>
                  </a:cubicBezTo>
                  <a:cubicBezTo>
                    <a:pt x="1095375" y="120650"/>
                    <a:pt x="1100030" y="122607"/>
                    <a:pt x="1104900" y="123825"/>
                  </a:cubicBezTo>
                  <a:lnTo>
                    <a:pt x="1123950" y="128588"/>
                  </a:lnTo>
                  <a:cubicBezTo>
                    <a:pt x="1133475" y="134938"/>
                    <a:pt x="1141665" y="144018"/>
                    <a:pt x="1152525" y="147638"/>
                  </a:cubicBezTo>
                  <a:lnTo>
                    <a:pt x="1195388" y="161925"/>
                  </a:lnTo>
                  <a:cubicBezTo>
                    <a:pt x="1200150" y="163512"/>
                    <a:pt x="1205498" y="163903"/>
                    <a:pt x="1209675" y="166688"/>
                  </a:cubicBezTo>
                  <a:cubicBezTo>
                    <a:pt x="1224023" y="176253"/>
                    <a:pt x="1226096" y="178488"/>
                    <a:pt x="1243013" y="185738"/>
                  </a:cubicBezTo>
                  <a:cubicBezTo>
                    <a:pt x="1247627" y="187715"/>
                    <a:pt x="1252538" y="188913"/>
                    <a:pt x="1257300" y="190500"/>
                  </a:cubicBezTo>
                  <a:cubicBezTo>
                    <a:pt x="1320740" y="232792"/>
                    <a:pt x="1226714" y="171920"/>
                    <a:pt x="1285875" y="204788"/>
                  </a:cubicBezTo>
                  <a:cubicBezTo>
                    <a:pt x="1295882" y="210348"/>
                    <a:pt x="1303590" y="220218"/>
                    <a:pt x="1314450" y="223838"/>
                  </a:cubicBezTo>
                  <a:cubicBezTo>
                    <a:pt x="1330841" y="229302"/>
                    <a:pt x="1345275" y="234925"/>
                    <a:pt x="1362075" y="238125"/>
                  </a:cubicBezTo>
                  <a:cubicBezTo>
                    <a:pt x="1388996" y="243253"/>
                    <a:pt x="1416039" y="247717"/>
                    <a:pt x="1443038" y="252413"/>
                  </a:cubicBezTo>
                  <a:lnTo>
                    <a:pt x="1471613" y="257175"/>
                  </a:lnTo>
                  <a:cubicBezTo>
                    <a:pt x="1506398" y="268770"/>
                    <a:pt x="1490448" y="264265"/>
                    <a:pt x="1519238" y="271463"/>
                  </a:cubicBezTo>
                  <a:cubicBezTo>
                    <a:pt x="1524000" y="274638"/>
                    <a:pt x="1529478" y="276941"/>
                    <a:pt x="1533525" y="280988"/>
                  </a:cubicBezTo>
                  <a:cubicBezTo>
                    <a:pt x="1537572" y="285035"/>
                    <a:pt x="1538581" y="291699"/>
                    <a:pt x="1543050" y="295275"/>
                  </a:cubicBezTo>
                  <a:cubicBezTo>
                    <a:pt x="1546970" y="298411"/>
                    <a:pt x="1552575" y="298450"/>
                    <a:pt x="1557338" y="300038"/>
                  </a:cubicBezTo>
                  <a:cubicBezTo>
                    <a:pt x="1579794" y="333721"/>
                    <a:pt x="1551602" y="292006"/>
                    <a:pt x="1581150" y="333375"/>
                  </a:cubicBezTo>
                  <a:cubicBezTo>
                    <a:pt x="1584477" y="338033"/>
                    <a:pt x="1586628" y="343616"/>
                    <a:pt x="1590675" y="347663"/>
                  </a:cubicBezTo>
                  <a:cubicBezTo>
                    <a:pt x="1594722" y="351710"/>
                    <a:pt x="1600200" y="354013"/>
                    <a:pt x="1604963" y="357188"/>
                  </a:cubicBezTo>
                  <a:lnTo>
                    <a:pt x="1624013" y="414338"/>
                  </a:lnTo>
                  <a:cubicBezTo>
                    <a:pt x="1625600" y="419100"/>
                    <a:pt x="1625991" y="424448"/>
                    <a:pt x="1628775" y="428625"/>
                  </a:cubicBezTo>
                  <a:cubicBezTo>
                    <a:pt x="1631950" y="433388"/>
                    <a:pt x="1635740" y="437793"/>
                    <a:pt x="1638300" y="442913"/>
                  </a:cubicBezTo>
                  <a:cubicBezTo>
                    <a:pt x="1658019" y="482349"/>
                    <a:pt x="1625290" y="430539"/>
                    <a:pt x="1652588" y="471488"/>
                  </a:cubicBezTo>
                  <a:cubicBezTo>
                    <a:pt x="1652900" y="472736"/>
                    <a:pt x="1659627" y="501717"/>
                    <a:pt x="1662113" y="504825"/>
                  </a:cubicBezTo>
                  <a:cubicBezTo>
                    <a:pt x="1665689" y="509294"/>
                    <a:pt x="1671638" y="511175"/>
                    <a:pt x="1676400" y="514350"/>
                  </a:cubicBezTo>
                  <a:cubicBezTo>
                    <a:pt x="1683599" y="543145"/>
                    <a:pt x="1679092" y="527184"/>
                    <a:pt x="1690688" y="561975"/>
                  </a:cubicBezTo>
                  <a:cubicBezTo>
                    <a:pt x="1693826" y="571388"/>
                    <a:pt x="1696581" y="583835"/>
                    <a:pt x="1704975" y="590550"/>
                  </a:cubicBezTo>
                  <a:cubicBezTo>
                    <a:pt x="1708895" y="593686"/>
                    <a:pt x="1714500" y="593725"/>
                    <a:pt x="1719263" y="595313"/>
                  </a:cubicBezTo>
                  <a:cubicBezTo>
                    <a:pt x="1722438" y="600075"/>
                    <a:pt x="1723201" y="608358"/>
                    <a:pt x="1728788" y="609600"/>
                  </a:cubicBezTo>
                  <a:cubicBezTo>
                    <a:pt x="1753632" y="615121"/>
                    <a:pt x="1779678" y="611699"/>
                    <a:pt x="1804988" y="614363"/>
                  </a:cubicBezTo>
                  <a:cubicBezTo>
                    <a:pt x="1809980" y="614889"/>
                    <a:pt x="1814513" y="617538"/>
                    <a:pt x="1819275" y="619125"/>
                  </a:cubicBezTo>
                  <a:cubicBezTo>
                    <a:pt x="1824038" y="622300"/>
                    <a:pt x="1829899" y="624253"/>
                    <a:pt x="1833563" y="628650"/>
                  </a:cubicBezTo>
                  <a:cubicBezTo>
                    <a:pt x="1863777" y="664906"/>
                    <a:pt x="1822565" y="634018"/>
                    <a:pt x="1857375" y="657225"/>
                  </a:cubicBezTo>
                  <a:cubicBezTo>
                    <a:pt x="1859107" y="662421"/>
                    <a:pt x="1861994" y="686955"/>
                    <a:pt x="1876425" y="666750"/>
                  </a:cubicBezTo>
                  <a:cubicBezTo>
                    <a:pt x="1882261" y="658580"/>
                    <a:pt x="1882775" y="647700"/>
                    <a:pt x="1885950" y="638175"/>
                  </a:cubicBezTo>
                  <a:cubicBezTo>
                    <a:pt x="1901958" y="590154"/>
                    <a:pt x="1877533" y="664647"/>
                    <a:pt x="1895475" y="604838"/>
                  </a:cubicBezTo>
                  <a:cubicBezTo>
                    <a:pt x="1898360" y="595221"/>
                    <a:pt x="1896646" y="581832"/>
                    <a:pt x="1905000" y="576263"/>
                  </a:cubicBezTo>
                  <a:lnTo>
                    <a:pt x="1919288" y="566738"/>
                  </a:lnTo>
                  <a:cubicBezTo>
                    <a:pt x="1928559" y="538922"/>
                    <a:pt x="1916796" y="564467"/>
                    <a:pt x="1938338" y="542925"/>
                  </a:cubicBezTo>
                  <a:cubicBezTo>
                    <a:pt x="1943951" y="537312"/>
                    <a:pt x="1948011" y="530334"/>
                    <a:pt x="1952625" y="523875"/>
                  </a:cubicBezTo>
                  <a:cubicBezTo>
                    <a:pt x="1955952" y="519217"/>
                    <a:pt x="1958103" y="513635"/>
                    <a:pt x="1962150" y="509588"/>
                  </a:cubicBezTo>
                  <a:cubicBezTo>
                    <a:pt x="1966198" y="505541"/>
                    <a:pt x="1971675" y="503238"/>
                    <a:pt x="1976438" y="500063"/>
                  </a:cubicBezTo>
                  <a:cubicBezTo>
                    <a:pt x="1989137" y="461962"/>
                    <a:pt x="1970088" y="506413"/>
                    <a:pt x="1995488" y="481013"/>
                  </a:cubicBezTo>
                  <a:cubicBezTo>
                    <a:pt x="1999038" y="477463"/>
                    <a:pt x="1997759" y="471084"/>
                    <a:pt x="2000250" y="466725"/>
                  </a:cubicBezTo>
                  <a:cubicBezTo>
                    <a:pt x="2012461" y="445355"/>
                    <a:pt x="2010226" y="449112"/>
                    <a:pt x="2028825" y="442913"/>
                  </a:cubicBezTo>
                  <a:cubicBezTo>
                    <a:pt x="2033588" y="446088"/>
                    <a:pt x="2040079" y="447584"/>
                    <a:pt x="2043113" y="452438"/>
                  </a:cubicBezTo>
                  <a:cubicBezTo>
                    <a:pt x="2048434" y="460952"/>
                    <a:pt x="2049463" y="471488"/>
                    <a:pt x="2052638" y="481013"/>
                  </a:cubicBezTo>
                  <a:cubicBezTo>
                    <a:pt x="2054225" y="485775"/>
                    <a:pt x="2053850" y="491750"/>
                    <a:pt x="2057400" y="495300"/>
                  </a:cubicBezTo>
                  <a:lnTo>
                    <a:pt x="2071688" y="509588"/>
                  </a:lnTo>
                  <a:cubicBezTo>
                    <a:pt x="2072000" y="510836"/>
                    <a:pt x="2078727" y="539817"/>
                    <a:pt x="2081213" y="542925"/>
                  </a:cubicBezTo>
                  <a:cubicBezTo>
                    <a:pt x="2084789" y="547394"/>
                    <a:pt x="2091453" y="548403"/>
                    <a:pt x="2095500" y="552450"/>
                  </a:cubicBezTo>
                  <a:cubicBezTo>
                    <a:pt x="2101113" y="558063"/>
                    <a:pt x="2105025" y="565150"/>
                    <a:pt x="2109788" y="571500"/>
                  </a:cubicBezTo>
                  <a:cubicBezTo>
                    <a:pt x="2114550" y="568325"/>
                    <a:pt x="2120028" y="566022"/>
                    <a:pt x="2124075" y="561975"/>
                  </a:cubicBezTo>
                  <a:cubicBezTo>
                    <a:pt x="2128122" y="557928"/>
                    <a:pt x="2129936" y="552085"/>
                    <a:pt x="2133600" y="547688"/>
                  </a:cubicBezTo>
                  <a:cubicBezTo>
                    <a:pt x="2137912" y="542514"/>
                    <a:pt x="2143125" y="538163"/>
                    <a:pt x="2147888" y="533400"/>
                  </a:cubicBezTo>
                  <a:cubicBezTo>
                    <a:pt x="2149475" y="528638"/>
                    <a:pt x="2149514" y="523033"/>
                    <a:pt x="2152650" y="519113"/>
                  </a:cubicBezTo>
                  <a:cubicBezTo>
                    <a:pt x="2172352" y="494486"/>
                    <a:pt x="2231305" y="513611"/>
                    <a:pt x="2243138" y="514350"/>
                  </a:cubicBezTo>
                  <a:cubicBezTo>
                    <a:pt x="2244811" y="516859"/>
                    <a:pt x="2256561" y="540821"/>
                    <a:pt x="2266950" y="533400"/>
                  </a:cubicBezTo>
                  <a:cubicBezTo>
                    <a:pt x="2276265" y="526746"/>
                    <a:pt x="2279650" y="514350"/>
                    <a:pt x="2286000" y="504825"/>
                  </a:cubicBezTo>
                  <a:cubicBezTo>
                    <a:pt x="2289736" y="499221"/>
                    <a:pt x="2294684" y="494274"/>
                    <a:pt x="2300288" y="490538"/>
                  </a:cubicBezTo>
                  <a:cubicBezTo>
                    <a:pt x="2304465" y="487753"/>
                    <a:pt x="2309813" y="487363"/>
                    <a:pt x="2314575" y="485775"/>
                  </a:cubicBezTo>
                  <a:cubicBezTo>
                    <a:pt x="2319338" y="487363"/>
                    <a:pt x="2325313" y="486988"/>
                    <a:pt x="2328863" y="490538"/>
                  </a:cubicBezTo>
                  <a:cubicBezTo>
                    <a:pt x="2354264" y="515939"/>
                    <a:pt x="2309810" y="496886"/>
                    <a:pt x="2347913" y="509588"/>
                  </a:cubicBezTo>
                  <a:cubicBezTo>
                    <a:pt x="2351088" y="514350"/>
                    <a:pt x="2354878" y="518756"/>
                    <a:pt x="2357438" y="523875"/>
                  </a:cubicBezTo>
                  <a:cubicBezTo>
                    <a:pt x="2359683" y="528365"/>
                    <a:pt x="2359762" y="533775"/>
                    <a:pt x="2362200" y="538163"/>
                  </a:cubicBezTo>
                  <a:cubicBezTo>
                    <a:pt x="2367759" y="548170"/>
                    <a:pt x="2377630" y="555878"/>
                    <a:pt x="2381250" y="566738"/>
                  </a:cubicBezTo>
                  <a:cubicBezTo>
                    <a:pt x="2384425" y="576263"/>
                    <a:pt x="2388340" y="585573"/>
                    <a:pt x="2390775" y="595313"/>
                  </a:cubicBezTo>
                  <a:cubicBezTo>
                    <a:pt x="2392363" y="601663"/>
                    <a:pt x="2392960" y="608347"/>
                    <a:pt x="2395538" y="614363"/>
                  </a:cubicBezTo>
                  <a:cubicBezTo>
                    <a:pt x="2397793" y="619624"/>
                    <a:pt x="2400594" y="625074"/>
                    <a:pt x="2405063" y="628650"/>
                  </a:cubicBezTo>
                  <a:cubicBezTo>
                    <a:pt x="2408983" y="631786"/>
                    <a:pt x="2414588" y="631825"/>
                    <a:pt x="2419350" y="633413"/>
                  </a:cubicBezTo>
                  <a:cubicBezTo>
                    <a:pt x="2431860" y="614647"/>
                    <a:pt x="2431598" y="617756"/>
                    <a:pt x="2438400" y="590550"/>
                  </a:cubicBezTo>
                  <a:cubicBezTo>
                    <a:pt x="2439988" y="584200"/>
                    <a:pt x="2438853" y="576426"/>
                    <a:pt x="2443163" y="571500"/>
                  </a:cubicBezTo>
                  <a:cubicBezTo>
                    <a:pt x="2450701" y="562885"/>
                    <a:pt x="2471738" y="552450"/>
                    <a:pt x="2471738" y="552450"/>
                  </a:cubicBezTo>
                  <a:lnTo>
                    <a:pt x="2481263" y="581025"/>
                  </a:lnTo>
                  <a:cubicBezTo>
                    <a:pt x="2482850" y="585788"/>
                    <a:pt x="2484807" y="590443"/>
                    <a:pt x="2486025" y="595313"/>
                  </a:cubicBezTo>
                  <a:cubicBezTo>
                    <a:pt x="2487613" y="601663"/>
                    <a:pt x="2488210" y="608347"/>
                    <a:pt x="2490788" y="614363"/>
                  </a:cubicBezTo>
                  <a:cubicBezTo>
                    <a:pt x="2493043" y="619624"/>
                    <a:pt x="2497138" y="623888"/>
                    <a:pt x="2500313" y="628650"/>
                  </a:cubicBezTo>
                  <a:cubicBezTo>
                    <a:pt x="2511648" y="662655"/>
                    <a:pt x="2504269" y="665579"/>
                    <a:pt x="2519363" y="642938"/>
                  </a:cubicBezTo>
                  <a:cubicBezTo>
                    <a:pt x="2520950" y="638175"/>
                    <a:pt x="2522746" y="633477"/>
                    <a:pt x="2524125" y="628650"/>
                  </a:cubicBezTo>
                  <a:cubicBezTo>
                    <a:pt x="2525923" y="622356"/>
                    <a:pt x="2525257" y="615046"/>
                    <a:pt x="2528888" y="609600"/>
                  </a:cubicBezTo>
                  <a:cubicBezTo>
                    <a:pt x="2533706" y="602373"/>
                    <a:pt x="2549714" y="597426"/>
                    <a:pt x="2557463" y="595313"/>
                  </a:cubicBezTo>
                  <a:cubicBezTo>
                    <a:pt x="2589056" y="586697"/>
                    <a:pt x="2591606" y="586580"/>
                    <a:pt x="2619375" y="581025"/>
                  </a:cubicBezTo>
                  <a:cubicBezTo>
                    <a:pt x="2624138" y="577850"/>
                    <a:pt x="2629615" y="575547"/>
                    <a:pt x="2633663" y="571500"/>
                  </a:cubicBezTo>
                  <a:cubicBezTo>
                    <a:pt x="2643780" y="561383"/>
                    <a:pt x="2643301" y="555322"/>
                    <a:pt x="2647950" y="542925"/>
                  </a:cubicBezTo>
                  <a:cubicBezTo>
                    <a:pt x="2665044" y="497338"/>
                    <a:pt x="2651421" y="537273"/>
                    <a:pt x="2662238" y="504825"/>
                  </a:cubicBezTo>
                  <a:cubicBezTo>
                    <a:pt x="2686050" y="512763"/>
                    <a:pt x="2674938" y="504826"/>
                    <a:pt x="2686050" y="538163"/>
                  </a:cubicBezTo>
                  <a:lnTo>
                    <a:pt x="2686050" y="538163"/>
                  </a:lnTo>
                  <a:lnTo>
                    <a:pt x="2700338" y="547688"/>
                  </a:lnTo>
                  <a:cubicBezTo>
                    <a:pt x="2701925" y="552450"/>
                    <a:pt x="2703721" y="557148"/>
                    <a:pt x="2705100" y="561975"/>
                  </a:cubicBezTo>
                  <a:cubicBezTo>
                    <a:pt x="2717063" y="603844"/>
                    <a:pt x="2703205" y="561049"/>
                    <a:pt x="2714625" y="595313"/>
                  </a:cubicBezTo>
                  <a:cubicBezTo>
                    <a:pt x="2720975" y="593725"/>
                    <a:pt x="2729047" y="595178"/>
                    <a:pt x="2733675" y="590550"/>
                  </a:cubicBezTo>
                  <a:cubicBezTo>
                    <a:pt x="2738303" y="585922"/>
                    <a:pt x="2735860" y="577516"/>
                    <a:pt x="2738438" y="571500"/>
                  </a:cubicBezTo>
                  <a:cubicBezTo>
                    <a:pt x="2745619" y="554746"/>
                    <a:pt x="2747032" y="557524"/>
                    <a:pt x="2762250" y="552450"/>
                  </a:cubicBezTo>
                  <a:cubicBezTo>
                    <a:pt x="2775159" y="555032"/>
                    <a:pt x="2791006" y="555059"/>
                    <a:pt x="2800350" y="566738"/>
                  </a:cubicBezTo>
                  <a:cubicBezTo>
                    <a:pt x="2826640" y="599600"/>
                    <a:pt x="2778456" y="563253"/>
                    <a:pt x="2819400" y="590550"/>
                  </a:cubicBezTo>
                  <a:cubicBezTo>
                    <a:pt x="2820988" y="598488"/>
                    <a:pt x="2822033" y="606553"/>
                    <a:pt x="2824163" y="614363"/>
                  </a:cubicBezTo>
                  <a:cubicBezTo>
                    <a:pt x="2826805" y="624049"/>
                    <a:pt x="2830513" y="633413"/>
                    <a:pt x="2833688" y="642938"/>
                  </a:cubicBezTo>
                  <a:cubicBezTo>
                    <a:pt x="2835275" y="647700"/>
                    <a:pt x="2837232" y="652355"/>
                    <a:pt x="2838450" y="657225"/>
                  </a:cubicBezTo>
                  <a:cubicBezTo>
                    <a:pt x="2840038" y="663575"/>
                    <a:pt x="2840915" y="670146"/>
                    <a:pt x="2843213" y="676275"/>
                  </a:cubicBezTo>
                  <a:cubicBezTo>
                    <a:pt x="2845706" y="682922"/>
                    <a:pt x="2850101" y="688733"/>
                    <a:pt x="2852738" y="695325"/>
                  </a:cubicBezTo>
                  <a:cubicBezTo>
                    <a:pt x="2856467" y="704647"/>
                    <a:pt x="2859088" y="714375"/>
                    <a:pt x="2862263" y="723900"/>
                  </a:cubicBezTo>
                  <a:lnTo>
                    <a:pt x="2871788" y="752475"/>
                  </a:lnTo>
                  <a:cubicBezTo>
                    <a:pt x="2871790" y="752480"/>
                    <a:pt x="2881309" y="781045"/>
                    <a:pt x="2881313" y="781050"/>
                  </a:cubicBezTo>
                  <a:lnTo>
                    <a:pt x="2890838" y="795338"/>
                  </a:lnTo>
                  <a:cubicBezTo>
                    <a:pt x="2892425" y="801688"/>
                    <a:pt x="2889746" y="811461"/>
                    <a:pt x="2895600" y="814388"/>
                  </a:cubicBezTo>
                  <a:cubicBezTo>
                    <a:pt x="2907911" y="820543"/>
                    <a:pt x="2913476" y="794098"/>
                    <a:pt x="2914650" y="790575"/>
                  </a:cubicBezTo>
                  <a:cubicBezTo>
                    <a:pt x="2915020" y="787243"/>
                    <a:pt x="2921779" y="722363"/>
                    <a:pt x="2924175" y="714375"/>
                  </a:cubicBezTo>
                  <a:cubicBezTo>
                    <a:pt x="2925820" y="708893"/>
                    <a:pt x="2931375" y="705318"/>
                    <a:pt x="2933700" y="700088"/>
                  </a:cubicBezTo>
                  <a:cubicBezTo>
                    <a:pt x="2937778" y="690913"/>
                    <a:pt x="2938735" y="680493"/>
                    <a:pt x="2943225" y="671513"/>
                  </a:cubicBezTo>
                  <a:cubicBezTo>
                    <a:pt x="2955310" y="647343"/>
                    <a:pt x="2948812" y="658370"/>
                    <a:pt x="2962275" y="638175"/>
                  </a:cubicBezTo>
                  <a:cubicBezTo>
                    <a:pt x="2977076" y="667777"/>
                    <a:pt x="2971726" y="651794"/>
                    <a:pt x="2976563" y="695325"/>
                  </a:cubicBezTo>
                  <a:cubicBezTo>
                    <a:pt x="2988635" y="803974"/>
                    <a:pt x="2974503" y="688381"/>
                    <a:pt x="2986088" y="781050"/>
                  </a:cubicBezTo>
                  <a:cubicBezTo>
                    <a:pt x="2989861" y="769730"/>
                    <a:pt x="2993621" y="759668"/>
                    <a:pt x="2995613" y="747713"/>
                  </a:cubicBezTo>
                  <a:cubicBezTo>
                    <a:pt x="2997717" y="735088"/>
                    <a:pt x="2997497" y="722084"/>
                    <a:pt x="3000375" y="709613"/>
                  </a:cubicBezTo>
                  <a:cubicBezTo>
                    <a:pt x="3004487" y="691793"/>
                    <a:pt x="3010205" y="685343"/>
                    <a:pt x="3019425" y="671513"/>
                  </a:cubicBezTo>
                  <a:cubicBezTo>
                    <a:pt x="3046601" y="680570"/>
                    <a:pt x="3031189" y="670660"/>
                    <a:pt x="3038475" y="714375"/>
                  </a:cubicBezTo>
                  <a:cubicBezTo>
                    <a:pt x="3043880" y="746806"/>
                    <a:pt x="3046258" y="755032"/>
                    <a:pt x="3052763" y="781050"/>
                  </a:cubicBezTo>
                  <a:lnTo>
                    <a:pt x="3067050" y="738188"/>
                  </a:lnTo>
                  <a:lnTo>
                    <a:pt x="3071813" y="723900"/>
                  </a:lnTo>
                  <a:cubicBezTo>
                    <a:pt x="3082925" y="727075"/>
                    <a:pt x="3095350" y="727300"/>
                    <a:pt x="3105150" y="733425"/>
                  </a:cubicBezTo>
                  <a:cubicBezTo>
                    <a:pt x="3130527" y="749286"/>
                    <a:pt x="3080865" y="754976"/>
                    <a:pt x="3128963" y="742950"/>
                  </a:cubicBezTo>
                  <a:cubicBezTo>
                    <a:pt x="3141415" y="705594"/>
                    <a:pt x="3133322" y="722984"/>
                    <a:pt x="3152775" y="690563"/>
                  </a:cubicBezTo>
                  <a:cubicBezTo>
                    <a:pt x="3154363" y="682625"/>
                    <a:pt x="3155782" y="674652"/>
                    <a:pt x="3157538" y="666750"/>
                  </a:cubicBezTo>
                  <a:cubicBezTo>
                    <a:pt x="3158958" y="660360"/>
                    <a:pt x="3161163" y="641254"/>
                    <a:pt x="3162300" y="647700"/>
                  </a:cubicBezTo>
                  <a:cubicBezTo>
                    <a:pt x="3168120" y="680679"/>
                    <a:pt x="3168650" y="714375"/>
                    <a:pt x="3171825" y="747713"/>
                  </a:cubicBezTo>
                  <a:cubicBezTo>
                    <a:pt x="3175000" y="742950"/>
                    <a:pt x="3178790" y="738545"/>
                    <a:pt x="3181350" y="733425"/>
                  </a:cubicBezTo>
                  <a:cubicBezTo>
                    <a:pt x="3183595" y="728935"/>
                    <a:pt x="3181143" y="719848"/>
                    <a:pt x="3186113" y="719138"/>
                  </a:cubicBezTo>
                  <a:cubicBezTo>
                    <a:pt x="3196052" y="717718"/>
                    <a:pt x="3214688" y="728663"/>
                    <a:pt x="3214688" y="728663"/>
                  </a:cubicBezTo>
                  <a:cubicBezTo>
                    <a:pt x="3225800" y="695326"/>
                    <a:pt x="3214688" y="696913"/>
                    <a:pt x="3238500" y="704850"/>
                  </a:cubicBezTo>
                  <a:cubicBezTo>
                    <a:pt x="3243263" y="708025"/>
                    <a:pt x="3249948" y="709405"/>
                    <a:pt x="3252788" y="714375"/>
                  </a:cubicBezTo>
                  <a:cubicBezTo>
                    <a:pt x="3256804" y="721403"/>
                    <a:pt x="3256102" y="730224"/>
                    <a:pt x="3257550" y="738188"/>
                  </a:cubicBezTo>
                  <a:cubicBezTo>
                    <a:pt x="3264255" y="775063"/>
                    <a:pt x="3258679" y="755861"/>
                    <a:pt x="3267075" y="781050"/>
                  </a:cubicBezTo>
                  <a:cubicBezTo>
                    <a:pt x="3274788" y="775908"/>
                    <a:pt x="3285363" y="763428"/>
                    <a:pt x="3295650" y="776288"/>
                  </a:cubicBezTo>
                  <a:cubicBezTo>
                    <a:pt x="3299739" y="781399"/>
                    <a:pt x="3298825" y="788988"/>
                    <a:pt x="3300413" y="795338"/>
                  </a:cubicBezTo>
                  <a:cubicBezTo>
                    <a:pt x="3302000" y="814388"/>
                    <a:pt x="3302804" y="833520"/>
                    <a:pt x="3305175" y="852488"/>
                  </a:cubicBezTo>
                  <a:cubicBezTo>
                    <a:pt x="3305987" y="858983"/>
                    <a:pt x="3303861" y="873969"/>
                    <a:pt x="3309938" y="871538"/>
                  </a:cubicBezTo>
                  <a:cubicBezTo>
                    <a:pt x="3320567" y="867287"/>
                    <a:pt x="3328988" y="842963"/>
                    <a:pt x="3328988" y="842963"/>
                  </a:cubicBezTo>
                  <a:cubicBezTo>
                    <a:pt x="3345004" y="794907"/>
                    <a:pt x="3320557" y="869476"/>
                    <a:pt x="3338513" y="809625"/>
                  </a:cubicBezTo>
                  <a:cubicBezTo>
                    <a:pt x="3341398" y="800008"/>
                    <a:pt x="3344863" y="790575"/>
                    <a:pt x="3348038" y="781050"/>
                  </a:cubicBezTo>
                  <a:lnTo>
                    <a:pt x="3357563" y="752475"/>
                  </a:lnTo>
                  <a:cubicBezTo>
                    <a:pt x="3360738" y="746125"/>
                    <a:pt x="3364451" y="740017"/>
                    <a:pt x="3367088" y="733425"/>
                  </a:cubicBezTo>
                  <a:cubicBezTo>
                    <a:pt x="3367095" y="733408"/>
                    <a:pt x="3378991" y="697715"/>
                    <a:pt x="3381375" y="690563"/>
                  </a:cubicBezTo>
                  <a:cubicBezTo>
                    <a:pt x="3382963" y="685800"/>
                    <a:pt x="3381648" y="678520"/>
                    <a:pt x="3386138" y="676275"/>
                  </a:cubicBezTo>
                  <a:lnTo>
                    <a:pt x="3405188" y="666750"/>
                  </a:lnTo>
                  <a:cubicBezTo>
                    <a:pt x="3416300" y="700087"/>
                    <a:pt x="3405188" y="698500"/>
                    <a:pt x="3429000" y="690563"/>
                  </a:cubicBezTo>
                  <a:cubicBezTo>
                    <a:pt x="3437581" y="681982"/>
                    <a:pt x="3447841" y="673590"/>
                    <a:pt x="3452813" y="661988"/>
                  </a:cubicBezTo>
                  <a:cubicBezTo>
                    <a:pt x="3455391" y="655972"/>
                    <a:pt x="3455988" y="649288"/>
                    <a:pt x="3457575" y="642938"/>
                  </a:cubicBezTo>
                  <a:cubicBezTo>
                    <a:pt x="3460750" y="647700"/>
                    <a:pt x="3463053" y="653178"/>
                    <a:pt x="3467100" y="657225"/>
                  </a:cubicBezTo>
                  <a:cubicBezTo>
                    <a:pt x="3471148" y="661272"/>
                    <a:pt x="3477812" y="662280"/>
                    <a:pt x="3481388" y="666750"/>
                  </a:cubicBezTo>
                  <a:cubicBezTo>
                    <a:pt x="3484524" y="670670"/>
                    <a:pt x="3484563" y="676275"/>
                    <a:pt x="3486150" y="681038"/>
                  </a:cubicBezTo>
                  <a:cubicBezTo>
                    <a:pt x="3490913" y="677863"/>
                    <a:pt x="3494885" y="670125"/>
                    <a:pt x="3500438" y="671513"/>
                  </a:cubicBezTo>
                  <a:cubicBezTo>
                    <a:pt x="3505308" y="672730"/>
                    <a:pt x="3501650" y="682250"/>
                    <a:pt x="3505200" y="685800"/>
                  </a:cubicBezTo>
                  <a:cubicBezTo>
                    <a:pt x="3513295" y="693895"/>
                    <a:pt x="3524250" y="698500"/>
                    <a:pt x="3533775" y="704850"/>
                  </a:cubicBezTo>
                  <a:cubicBezTo>
                    <a:pt x="3552239" y="717159"/>
                    <a:pt x="3542634" y="712565"/>
                    <a:pt x="3562350" y="719138"/>
                  </a:cubicBezTo>
                  <a:cubicBezTo>
                    <a:pt x="3575645" y="759018"/>
                    <a:pt x="3556226" y="697133"/>
                    <a:pt x="3571875" y="785813"/>
                  </a:cubicBezTo>
                  <a:cubicBezTo>
                    <a:pt x="3573620" y="795700"/>
                    <a:pt x="3578225" y="804863"/>
                    <a:pt x="3581400" y="814388"/>
                  </a:cubicBezTo>
                  <a:lnTo>
                    <a:pt x="3586163" y="828675"/>
                  </a:lnTo>
                  <a:cubicBezTo>
                    <a:pt x="3618441" y="807156"/>
                    <a:pt x="3583323" y="835775"/>
                    <a:pt x="3605213" y="781050"/>
                  </a:cubicBezTo>
                  <a:cubicBezTo>
                    <a:pt x="3607077" y="776389"/>
                    <a:pt x="3608886" y="790437"/>
                    <a:pt x="3609975" y="795338"/>
                  </a:cubicBezTo>
                  <a:cubicBezTo>
                    <a:pt x="3612070" y="804764"/>
                    <a:pt x="3613150" y="814388"/>
                    <a:pt x="3614738" y="823913"/>
                  </a:cubicBezTo>
                  <a:cubicBezTo>
                    <a:pt x="3616325" y="809625"/>
                    <a:pt x="3617137" y="795230"/>
                    <a:pt x="3619500" y="781050"/>
                  </a:cubicBezTo>
                  <a:cubicBezTo>
                    <a:pt x="3621530" y="768869"/>
                    <a:pt x="3629058" y="758749"/>
                    <a:pt x="3633788" y="747713"/>
                  </a:cubicBezTo>
                  <a:cubicBezTo>
                    <a:pt x="3635765" y="743099"/>
                    <a:pt x="3637461" y="738326"/>
                    <a:pt x="3638550" y="733425"/>
                  </a:cubicBezTo>
                  <a:cubicBezTo>
                    <a:pt x="3640366" y="725251"/>
                    <a:pt x="3643698" y="696013"/>
                    <a:pt x="3648075" y="685800"/>
                  </a:cubicBezTo>
                  <a:cubicBezTo>
                    <a:pt x="3650330" y="680539"/>
                    <a:pt x="3652838" y="674688"/>
                    <a:pt x="3657600" y="671513"/>
                  </a:cubicBezTo>
                  <a:cubicBezTo>
                    <a:pt x="3663046" y="667882"/>
                    <a:pt x="3670300" y="668338"/>
                    <a:pt x="3676650" y="666750"/>
                  </a:cubicBezTo>
                  <a:lnTo>
                    <a:pt x="3695700" y="638175"/>
                  </a:lnTo>
                  <a:cubicBezTo>
                    <a:pt x="3698875" y="633413"/>
                    <a:pt x="3700463" y="627063"/>
                    <a:pt x="3705225" y="623888"/>
                  </a:cubicBezTo>
                  <a:lnTo>
                    <a:pt x="3719513" y="614363"/>
                  </a:lnTo>
                  <a:cubicBezTo>
                    <a:pt x="3732213" y="615950"/>
                    <a:pt x="3745730" y="614372"/>
                    <a:pt x="3757613" y="619125"/>
                  </a:cubicBezTo>
                  <a:cubicBezTo>
                    <a:pt x="3762928" y="621251"/>
                    <a:pt x="3764813" y="628182"/>
                    <a:pt x="3767138" y="633413"/>
                  </a:cubicBezTo>
                  <a:cubicBezTo>
                    <a:pt x="3771216" y="642588"/>
                    <a:pt x="3776663" y="661988"/>
                    <a:pt x="3776663" y="661988"/>
                  </a:cubicBezTo>
                  <a:cubicBezTo>
                    <a:pt x="3786685" y="752193"/>
                    <a:pt x="3773111" y="657294"/>
                    <a:pt x="3795713" y="747713"/>
                  </a:cubicBezTo>
                  <a:cubicBezTo>
                    <a:pt x="3797240" y="753823"/>
                    <a:pt x="3801819" y="774213"/>
                    <a:pt x="3805238" y="781050"/>
                  </a:cubicBezTo>
                  <a:cubicBezTo>
                    <a:pt x="3807798" y="786170"/>
                    <a:pt x="3811588" y="790575"/>
                    <a:pt x="3814763" y="795338"/>
                  </a:cubicBezTo>
                  <a:cubicBezTo>
                    <a:pt x="3825455" y="859491"/>
                    <a:pt x="3815651" y="869762"/>
                    <a:pt x="3833813" y="833438"/>
                  </a:cubicBezTo>
                  <a:cubicBezTo>
                    <a:pt x="3835400" y="809625"/>
                    <a:pt x="3835200" y="785626"/>
                    <a:pt x="3838575" y="762000"/>
                  </a:cubicBezTo>
                  <a:cubicBezTo>
                    <a:pt x="3838577" y="761988"/>
                    <a:pt x="3850480" y="726287"/>
                    <a:pt x="3852863" y="719138"/>
                  </a:cubicBezTo>
                  <a:lnTo>
                    <a:pt x="3857625" y="704850"/>
                  </a:lnTo>
                  <a:cubicBezTo>
                    <a:pt x="3859213" y="687388"/>
                    <a:pt x="3857440" y="669285"/>
                    <a:pt x="3862388" y="652463"/>
                  </a:cubicBezTo>
                  <a:cubicBezTo>
                    <a:pt x="3869164" y="629425"/>
                    <a:pt x="3879637" y="625088"/>
                    <a:pt x="3895725" y="614363"/>
                  </a:cubicBezTo>
                  <a:cubicBezTo>
                    <a:pt x="3898863" y="604951"/>
                    <a:pt x="3901620" y="592503"/>
                    <a:pt x="3910013" y="585788"/>
                  </a:cubicBezTo>
                  <a:cubicBezTo>
                    <a:pt x="3913933" y="582652"/>
                    <a:pt x="3919538" y="582613"/>
                    <a:pt x="3924300" y="581025"/>
                  </a:cubicBezTo>
                  <a:cubicBezTo>
                    <a:pt x="3927475" y="590550"/>
                    <a:pt x="3933055" y="599589"/>
                    <a:pt x="3933825" y="609600"/>
                  </a:cubicBezTo>
                  <a:cubicBezTo>
                    <a:pt x="3937439" y="656584"/>
                    <a:pt x="3938774" y="691495"/>
                    <a:pt x="3948113" y="738188"/>
                  </a:cubicBezTo>
                  <a:cubicBezTo>
                    <a:pt x="3950082" y="748033"/>
                    <a:pt x="3954463" y="757238"/>
                    <a:pt x="3957638" y="766763"/>
                  </a:cubicBezTo>
                  <a:cubicBezTo>
                    <a:pt x="3959225" y="771525"/>
                    <a:pt x="3959616" y="776873"/>
                    <a:pt x="3962400" y="781050"/>
                  </a:cubicBezTo>
                  <a:cubicBezTo>
                    <a:pt x="3965575" y="785813"/>
                    <a:pt x="3969365" y="790218"/>
                    <a:pt x="3971925" y="795338"/>
                  </a:cubicBezTo>
                  <a:cubicBezTo>
                    <a:pt x="3975344" y="802175"/>
                    <a:pt x="3979923" y="822565"/>
                    <a:pt x="3981450" y="828675"/>
                  </a:cubicBezTo>
                  <a:cubicBezTo>
                    <a:pt x="3984625" y="811213"/>
                    <a:pt x="3986910" y="793565"/>
                    <a:pt x="3990975" y="776288"/>
                  </a:cubicBezTo>
                  <a:cubicBezTo>
                    <a:pt x="3993275" y="766515"/>
                    <a:pt x="4000500" y="747713"/>
                    <a:pt x="4000500" y="747713"/>
                  </a:cubicBezTo>
                  <a:cubicBezTo>
                    <a:pt x="4000651" y="745745"/>
                    <a:pt x="3999930" y="689685"/>
                    <a:pt x="4010025" y="671513"/>
                  </a:cubicBezTo>
                  <a:cubicBezTo>
                    <a:pt x="4015584" y="661506"/>
                    <a:pt x="4029075" y="642938"/>
                    <a:pt x="4029075" y="642938"/>
                  </a:cubicBezTo>
                  <a:cubicBezTo>
                    <a:pt x="4033838" y="644525"/>
                    <a:pt x="4040227" y="643780"/>
                    <a:pt x="4043363" y="647700"/>
                  </a:cubicBezTo>
                  <a:cubicBezTo>
                    <a:pt x="4054258" y="661318"/>
                    <a:pt x="4040383" y="683814"/>
                    <a:pt x="4057650" y="695325"/>
                  </a:cubicBezTo>
                  <a:lnTo>
                    <a:pt x="4071938" y="704850"/>
                  </a:lnTo>
                  <a:cubicBezTo>
                    <a:pt x="4083273" y="738855"/>
                    <a:pt x="4075894" y="725071"/>
                    <a:pt x="4090988" y="747713"/>
                  </a:cubicBezTo>
                  <a:cubicBezTo>
                    <a:pt x="4092575" y="754063"/>
                    <a:pt x="4093172" y="760747"/>
                    <a:pt x="4095750" y="766763"/>
                  </a:cubicBezTo>
                  <a:cubicBezTo>
                    <a:pt x="4098005" y="772024"/>
                    <a:pt x="4103265" y="775691"/>
                    <a:pt x="4105275" y="781050"/>
                  </a:cubicBezTo>
                  <a:cubicBezTo>
                    <a:pt x="4110418" y="794764"/>
                    <a:pt x="4113477" y="839785"/>
                    <a:pt x="4114800" y="847725"/>
                  </a:cubicBezTo>
                  <a:cubicBezTo>
                    <a:pt x="4115625" y="852677"/>
                    <a:pt x="4117975" y="857250"/>
                    <a:pt x="4119563" y="862013"/>
                  </a:cubicBezTo>
                  <a:cubicBezTo>
                    <a:pt x="4122738" y="855663"/>
                    <a:pt x="4127492" y="849881"/>
                    <a:pt x="4129088" y="842963"/>
                  </a:cubicBezTo>
                  <a:cubicBezTo>
                    <a:pt x="4132320" y="828956"/>
                    <a:pt x="4131487" y="814280"/>
                    <a:pt x="4133850" y="800100"/>
                  </a:cubicBezTo>
                  <a:cubicBezTo>
                    <a:pt x="4134675" y="795148"/>
                    <a:pt x="4135828" y="789990"/>
                    <a:pt x="4138613" y="785813"/>
                  </a:cubicBezTo>
                  <a:cubicBezTo>
                    <a:pt x="4142349" y="780209"/>
                    <a:pt x="4148138" y="776288"/>
                    <a:pt x="4152900" y="771525"/>
                  </a:cubicBezTo>
                  <a:cubicBezTo>
                    <a:pt x="4154488" y="765175"/>
                    <a:pt x="4155782" y="758744"/>
                    <a:pt x="4157663" y="752475"/>
                  </a:cubicBezTo>
                  <a:cubicBezTo>
                    <a:pt x="4160548" y="742858"/>
                    <a:pt x="4167188" y="723900"/>
                    <a:pt x="4167188" y="723900"/>
                  </a:cubicBezTo>
                  <a:cubicBezTo>
                    <a:pt x="4168775" y="711200"/>
                    <a:pt x="4164850" y="696449"/>
                    <a:pt x="4171950" y="685800"/>
                  </a:cubicBezTo>
                  <a:cubicBezTo>
                    <a:pt x="4175125" y="681037"/>
                    <a:pt x="4182469" y="691017"/>
                    <a:pt x="4186238" y="695325"/>
                  </a:cubicBezTo>
                  <a:cubicBezTo>
                    <a:pt x="4193776" y="703940"/>
                    <a:pt x="4205288" y="723900"/>
                    <a:pt x="4205288" y="723900"/>
                  </a:cubicBezTo>
                  <a:cubicBezTo>
                    <a:pt x="4206875" y="728663"/>
                    <a:pt x="4209065" y="733265"/>
                    <a:pt x="4210050" y="738188"/>
                  </a:cubicBezTo>
                  <a:cubicBezTo>
                    <a:pt x="4212251" y="749195"/>
                    <a:pt x="4212090" y="760635"/>
                    <a:pt x="4214813" y="771525"/>
                  </a:cubicBezTo>
                  <a:cubicBezTo>
                    <a:pt x="4216887" y="779819"/>
                    <a:pt x="4221416" y="787304"/>
                    <a:pt x="4224338" y="795338"/>
                  </a:cubicBezTo>
                  <a:cubicBezTo>
                    <a:pt x="4227769" y="804774"/>
                    <a:pt x="4230688" y="814388"/>
                    <a:pt x="4233863" y="823913"/>
                  </a:cubicBezTo>
                  <a:lnTo>
                    <a:pt x="4248150" y="866775"/>
                  </a:lnTo>
                  <a:lnTo>
                    <a:pt x="4252913" y="881063"/>
                  </a:lnTo>
                  <a:cubicBezTo>
                    <a:pt x="4279876" y="840617"/>
                    <a:pt x="4254305" y="884214"/>
                    <a:pt x="4267200" y="781050"/>
                  </a:cubicBezTo>
                  <a:cubicBezTo>
                    <a:pt x="4269816" y="760123"/>
                    <a:pt x="4276126" y="753373"/>
                    <a:pt x="4286250" y="738188"/>
                  </a:cubicBezTo>
                  <a:cubicBezTo>
                    <a:pt x="4292600" y="741363"/>
                    <a:pt x="4300280" y="742693"/>
                    <a:pt x="4305300" y="747713"/>
                  </a:cubicBezTo>
                  <a:cubicBezTo>
                    <a:pt x="4307586" y="749999"/>
                    <a:pt x="4314775" y="780874"/>
                    <a:pt x="4314825" y="781050"/>
                  </a:cubicBezTo>
                  <a:cubicBezTo>
                    <a:pt x="4316204" y="785877"/>
                    <a:pt x="4318209" y="790511"/>
                    <a:pt x="4319588" y="795338"/>
                  </a:cubicBezTo>
                  <a:cubicBezTo>
                    <a:pt x="4321386" y="801632"/>
                    <a:pt x="4322469" y="808119"/>
                    <a:pt x="4324350" y="814388"/>
                  </a:cubicBezTo>
                  <a:cubicBezTo>
                    <a:pt x="4327235" y="824005"/>
                    <a:pt x="4325521" y="837394"/>
                    <a:pt x="4333875" y="842963"/>
                  </a:cubicBezTo>
                  <a:lnTo>
                    <a:pt x="4348163" y="852488"/>
                  </a:lnTo>
                  <a:cubicBezTo>
                    <a:pt x="4349750" y="857250"/>
                    <a:pt x="4350680" y="862285"/>
                    <a:pt x="4352925" y="866775"/>
                  </a:cubicBezTo>
                  <a:cubicBezTo>
                    <a:pt x="4371393" y="903711"/>
                    <a:pt x="4355239" y="859433"/>
                    <a:pt x="4367213" y="895350"/>
                  </a:cubicBezTo>
                  <a:cubicBezTo>
                    <a:pt x="4368800" y="890588"/>
                    <a:pt x="4369730" y="885553"/>
                    <a:pt x="4371975" y="881063"/>
                  </a:cubicBezTo>
                  <a:cubicBezTo>
                    <a:pt x="4374535" y="875943"/>
                    <a:pt x="4379544" y="872154"/>
                    <a:pt x="4381500" y="866775"/>
                  </a:cubicBezTo>
                  <a:cubicBezTo>
                    <a:pt x="4385974" y="854472"/>
                    <a:pt x="4391025" y="828675"/>
                    <a:pt x="4391025" y="828675"/>
                  </a:cubicBezTo>
                  <a:cubicBezTo>
                    <a:pt x="4392613" y="804863"/>
                    <a:pt x="4393153" y="780957"/>
                    <a:pt x="4395788" y="757238"/>
                  </a:cubicBezTo>
                  <a:cubicBezTo>
                    <a:pt x="4396342" y="752248"/>
                    <a:pt x="4396630" y="746086"/>
                    <a:pt x="4400550" y="742950"/>
                  </a:cubicBezTo>
                  <a:cubicBezTo>
                    <a:pt x="4405661" y="738861"/>
                    <a:pt x="4413250" y="739775"/>
                    <a:pt x="4419600" y="738188"/>
                  </a:cubicBezTo>
                  <a:cubicBezTo>
                    <a:pt x="4422905" y="794366"/>
                    <a:pt x="4422602" y="813092"/>
                    <a:pt x="4429125" y="862013"/>
                  </a:cubicBezTo>
                  <a:cubicBezTo>
                    <a:pt x="4430401" y="871585"/>
                    <a:pt x="4431546" y="881220"/>
                    <a:pt x="4433888" y="890588"/>
                  </a:cubicBezTo>
                  <a:cubicBezTo>
                    <a:pt x="4436323" y="900328"/>
                    <a:pt x="4441444" y="909318"/>
                    <a:pt x="4443413" y="919163"/>
                  </a:cubicBezTo>
                  <a:cubicBezTo>
                    <a:pt x="4449496" y="949580"/>
                    <a:pt x="4442451" y="937251"/>
                    <a:pt x="4462463" y="957263"/>
                  </a:cubicBezTo>
                  <a:cubicBezTo>
                    <a:pt x="4464050" y="952500"/>
                    <a:pt x="4467935" y="947945"/>
                    <a:pt x="4467225" y="942975"/>
                  </a:cubicBezTo>
                  <a:cubicBezTo>
                    <a:pt x="4466221" y="935947"/>
                    <a:pt x="4460497" y="930451"/>
                    <a:pt x="4457700" y="923925"/>
                  </a:cubicBezTo>
                  <a:cubicBezTo>
                    <a:pt x="4455723" y="919311"/>
                    <a:pt x="4454525" y="914400"/>
                    <a:pt x="4452938" y="909638"/>
                  </a:cubicBezTo>
                  <a:cubicBezTo>
                    <a:pt x="4457700" y="906463"/>
                    <a:pt x="4462255" y="897273"/>
                    <a:pt x="4467225" y="900113"/>
                  </a:cubicBezTo>
                  <a:cubicBezTo>
                    <a:pt x="4488245" y="912125"/>
                    <a:pt x="4483012" y="926923"/>
                    <a:pt x="4491038" y="942975"/>
                  </a:cubicBezTo>
                  <a:cubicBezTo>
                    <a:pt x="4493598" y="948095"/>
                    <a:pt x="4497388" y="952500"/>
                    <a:pt x="4500563" y="957263"/>
                  </a:cubicBezTo>
                  <a:cubicBezTo>
                    <a:pt x="4503738" y="966788"/>
                    <a:pt x="4504519" y="977484"/>
                    <a:pt x="4510088" y="985838"/>
                  </a:cubicBezTo>
                  <a:lnTo>
                    <a:pt x="4519613" y="1000125"/>
                  </a:lnTo>
                </a:path>
              </a:pathLst>
            </a:custGeom>
            <a:ln w="127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맑은 고딕" panose="020F0502020204030204"/>
                <a:ea typeface="맑은 고딕" panose="020B0503020000020004" pitchFamily="50" charset="-127"/>
                <a:cs typeface="+mn-cs"/>
              </a:endParaRPr>
            </a:p>
          </p:txBody>
        </p:sp>
      </p:grpSp>
      <p:grpSp>
        <p:nvGrpSpPr>
          <p:cNvPr id="8" name="그룹 7"/>
          <p:cNvGrpSpPr/>
          <p:nvPr/>
        </p:nvGrpSpPr>
        <p:grpSpPr>
          <a:xfrm>
            <a:off x="6553169" y="2930521"/>
            <a:ext cx="1938352" cy="808083"/>
            <a:chOff x="6553169" y="-1789663"/>
            <a:chExt cx="1938352" cy="808083"/>
          </a:xfrm>
        </p:grpSpPr>
        <p:sp>
          <p:nvSpPr>
            <p:cNvPr id="17" name="자유형 16"/>
            <p:cNvSpPr/>
            <p:nvPr/>
          </p:nvSpPr>
          <p:spPr>
            <a:xfrm>
              <a:off x="6557946" y="-1789663"/>
              <a:ext cx="1933575" cy="528993"/>
            </a:xfrm>
            <a:custGeom>
              <a:avLst/>
              <a:gdLst>
                <a:gd name="connsiteX0" fmla="*/ 0 w 4557974"/>
                <a:gd name="connsiteY0" fmla="*/ 290868 h 1133831"/>
                <a:gd name="connsiteX1" fmla="*/ 171450 w 4557974"/>
                <a:gd name="connsiteY1" fmla="*/ 209906 h 1133831"/>
                <a:gd name="connsiteX2" fmla="*/ 219075 w 4557974"/>
                <a:gd name="connsiteY2" fmla="*/ 195618 h 1133831"/>
                <a:gd name="connsiteX3" fmla="*/ 233362 w 4557974"/>
                <a:gd name="connsiteY3" fmla="*/ 186093 h 1133831"/>
                <a:gd name="connsiteX4" fmla="*/ 285750 w 4557974"/>
                <a:gd name="connsiteY4" fmla="*/ 171806 h 1133831"/>
                <a:gd name="connsiteX5" fmla="*/ 300037 w 4557974"/>
                <a:gd name="connsiteY5" fmla="*/ 167043 h 1133831"/>
                <a:gd name="connsiteX6" fmla="*/ 319087 w 4557974"/>
                <a:gd name="connsiteY6" fmla="*/ 162281 h 1133831"/>
                <a:gd name="connsiteX7" fmla="*/ 352425 w 4557974"/>
                <a:gd name="connsiteY7" fmla="*/ 152756 h 1133831"/>
                <a:gd name="connsiteX8" fmla="*/ 366712 w 4557974"/>
                <a:gd name="connsiteY8" fmla="*/ 143231 h 1133831"/>
                <a:gd name="connsiteX9" fmla="*/ 395287 w 4557974"/>
                <a:gd name="connsiteY9" fmla="*/ 138468 h 1133831"/>
                <a:gd name="connsiteX10" fmla="*/ 414337 w 4557974"/>
                <a:gd name="connsiteY10" fmla="*/ 133706 h 1133831"/>
                <a:gd name="connsiteX11" fmla="*/ 442912 w 4557974"/>
                <a:gd name="connsiteY11" fmla="*/ 128943 h 1133831"/>
                <a:gd name="connsiteX12" fmla="*/ 471487 w 4557974"/>
                <a:gd name="connsiteY12" fmla="*/ 119418 h 1133831"/>
                <a:gd name="connsiteX13" fmla="*/ 485775 w 4557974"/>
                <a:gd name="connsiteY13" fmla="*/ 114656 h 1133831"/>
                <a:gd name="connsiteX14" fmla="*/ 504825 w 4557974"/>
                <a:gd name="connsiteY14" fmla="*/ 105131 h 1133831"/>
                <a:gd name="connsiteX15" fmla="*/ 519112 w 4557974"/>
                <a:gd name="connsiteY15" fmla="*/ 100368 h 1133831"/>
                <a:gd name="connsiteX16" fmla="*/ 533400 w 4557974"/>
                <a:gd name="connsiteY16" fmla="*/ 90843 h 1133831"/>
                <a:gd name="connsiteX17" fmla="*/ 557212 w 4557974"/>
                <a:gd name="connsiteY17" fmla="*/ 86081 h 1133831"/>
                <a:gd name="connsiteX18" fmla="*/ 585787 w 4557974"/>
                <a:gd name="connsiteY18" fmla="*/ 76556 h 1133831"/>
                <a:gd name="connsiteX19" fmla="*/ 600075 w 4557974"/>
                <a:gd name="connsiteY19" fmla="*/ 67031 h 1133831"/>
                <a:gd name="connsiteX20" fmla="*/ 633412 w 4557974"/>
                <a:gd name="connsiteY20" fmla="*/ 57506 h 1133831"/>
                <a:gd name="connsiteX21" fmla="*/ 666750 w 4557974"/>
                <a:gd name="connsiteY21" fmla="*/ 47981 h 1133831"/>
                <a:gd name="connsiteX22" fmla="*/ 719137 w 4557974"/>
                <a:gd name="connsiteY22" fmla="*/ 38456 h 1133831"/>
                <a:gd name="connsiteX23" fmla="*/ 747712 w 4557974"/>
                <a:gd name="connsiteY23" fmla="*/ 28931 h 1133831"/>
                <a:gd name="connsiteX24" fmla="*/ 809625 w 4557974"/>
                <a:gd name="connsiteY24" fmla="*/ 19406 h 1133831"/>
                <a:gd name="connsiteX25" fmla="*/ 871537 w 4557974"/>
                <a:gd name="connsiteY25" fmla="*/ 9881 h 1133831"/>
                <a:gd name="connsiteX26" fmla="*/ 1023937 w 4557974"/>
                <a:gd name="connsiteY26" fmla="*/ 356 h 1133831"/>
                <a:gd name="connsiteX27" fmla="*/ 1123950 w 4557974"/>
                <a:gd name="connsiteY27" fmla="*/ 9881 h 1133831"/>
                <a:gd name="connsiteX28" fmla="*/ 1138237 w 4557974"/>
                <a:gd name="connsiteY28" fmla="*/ 19406 h 1133831"/>
                <a:gd name="connsiteX29" fmla="*/ 1176337 w 4557974"/>
                <a:gd name="connsiteY29" fmla="*/ 57506 h 1133831"/>
                <a:gd name="connsiteX30" fmla="*/ 1195387 w 4557974"/>
                <a:gd name="connsiteY30" fmla="*/ 81318 h 1133831"/>
                <a:gd name="connsiteX31" fmla="*/ 1228725 w 4557974"/>
                <a:gd name="connsiteY31" fmla="*/ 119418 h 1133831"/>
                <a:gd name="connsiteX32" fmla="*/ 1252537 w 4557974"/>
                <a:gd name="connsiteY32" fmla="*/ 138468 h 1133831"/>
                <a:gd name="connsiteX33" fmla="*/ 1262062 w 4557974"/>
                <a:gd name="connsiteY33" fmla="*/ 152756 h 1133831"/>
                <a:gd name="connsiteX34" fmla="*/ 1276350 w 4557974"/>
                <a:gd name="connsiteY34" fmla="*/ 162281 h 1133831"/>
                <a:gd name="connsiteX35" fmla="*/ 1319212 w 4557974"/>
                <a:gd name="connsiteY35" fmla="*/ 200381 h 1133831"/>
                <a:gd name="connsiteX36" fmla="*/ 1333500 w 4557974"/>
                <a:gd name="connsiteY36" fmla="*/ 205143 h 1133831"/>
                <a:gd name="connsiteX37" fmla="*/ 1347787 w 4557974"/>
                <a:gd name="connsiteY37" fmla="*/ 219431 h 1133831"/>
                <a:gd name="connsiteX38" fmla="*/ 1357312 w 4557974"/>
                <a:gd name="connsiteY38" fmla="*/ 233718 h 1133831"/>
                <a:gd name="connsiteX39" fmla="*/ 1385887 w 4557974"/>
                <a:gd name="connsiteY39" fmla="*/ 243243 h 1133831"/>
                <a:gd name="connsiteX40" fmla="*/ 1400175 w 4557974"/>
                <a:gd name="connsiteY40" fmla="*/ 257531 h 1133831"/>
                <a:gd name="connsiteX41" fmla="*/ 1447800 w 4557974"/>
                <a:gd name="connsiteY41" fmla="*/ 286106 h 1133831"/>
                <a:gd name="connsiteX42" fmla="*/ 1457325 w 4557974"/>
                <a:gd name="connsiteY42" fmla="*/ 305156 h 1133831"/>
                <a:gd name="connsiteX43" fmla="*/ 1490662 w 4557974"/>
                <a:gd name="connsiteY43" fmla="*/ 324206 h 1133831"/>
                <a:gd name="connsiteX44" fmla="*/ 1528762 w 4557974"/>
                <a:gd name="connsiteY44" fmla="*/ 367068 h 1133831"/>
                <a:gd name="connsiteX45" fmla="*/ 1538287 w 4557974"/>
                <a:gd name="connsiteY45" fmla="*/ 386118 h 1133831"/>
                <a:gd name="connsiteX46" fmla="*/ 1552575 w 4557974"/>
                <a:gd name="connsiteY46" fmla="*/ 395643 h 1133831"/>
                <a:gd name="connsiteX47" fmla="*/ 1566862 w 4557974"/>
                <a:gd name="connsiteY47" fmla="*/ 409931 h 1133831"/>
                <a:gd name="connsiteX48" fmla="*/ 1571625 w 4557974"/>
                <a:gd name="connsiteY48" fmla="*/ 424218 h 1133831"/>
                <a:gd name="connsiteX49" fmla="*/ 1590675 w 4557974"/>
                <a:gd name="connsiteY49" fmla="*/ 452793 h 1133831"/>
                <a:gd name="connsiteX50" fmla="*/ 1619250 w 4557974"/>
                <a:gd name="connsiteY50" fmla="*/ 438506 h 1133831"/>
                <a:gd name="connsiteX51" fmla="*/ 1624012 w 4557974"/>
                <a:gd name="connsiteY51" fmla="*/ 419456 h 1133831"/>
                <a:gd name="connsiteX52" fmla="*/ 1652587 w 4557974"/>
                <a:gd name="connsiteY52" fmla="*/ 409931 h 1133831"/>
                <a:gd name="connsiteX53" fmla="*/ 1685925 w 4557974"/>
                <a:gd name="connsiteY53" fmla="*/ 395643 h 1133831"/>
                <a:gd name="connsiteX54" fmla="*/ 1714500 w 4557974"/>
                <a:gd name="connsiteY54" fmla="*/ 386118 h 1133831"/>
                <a:gd name="connsiteX55" fmla="*/ 1724025 w 4557974"/>
                <a:gd name="connsiteY55" fmla="*/ 400406 h 1133831"/>
                <a:gd name="connsiteX56" fmla="*/ 1738312 w 4557974"/>
                <a:gd name="connsiteY56" fmla="*/ 409931 h 1133831"/>
                <a:gd name="connsiteX57" fmla="*/ 1747837 w 4557974"/>
                <a:gd name="connsiteY57" fmla="*/ 438506 h 1133831"/>
                <a:gd name="connsiteX58" fmla="*/ 1781175 w 4557974"/>
                <a:gd name="connsiteY58" fmla="*/ 476606 h 1133831"/>
                <a:gd name="connsiteX59" fmla="*/ 1814512 w 4557974"/>
                <a:gd name="connsiteY59" fmla="*/ 471843 h 1133831"/>
                <a:gd name="connsiteX60" fmla="*/ 1824037 w 4557974"/>
                <a:gd name="connsiteY60" fmla="*/ 457556 h 1133831"/>
                <a:gd name="connsiteX61" fmla="*/ 1843087 w 4557974"/>
                <a:gd name="connsiteY61" fmla="*/ 452793 h 1133831"/>
                <a:gd name="connsiteX62" fmla="*/ 1900237 w 4557974"/>
                <a:gd name="connsiteY62" fmla="*/ 448031 h 1133831"/>
                <a:gd name="connsiteX63" fmla="*/ 1905000 w 4557974"/>
                <a:gd name="connsiteY63" fmla="*/ 462318 h 1133831"/>
                <a:gd name="connsiteX64" fmla="*/ 1924050 w 4557974"/>
                <a:gd name="connsiteY64" fmla="*/ 490893 h 1133831"/>
                <a:gd name="connsiteX65" fmla="*/ 1933575 w 4557974"/>
                <a:gd name="connsiteY65" fmla="*/ 528993 h 1133831"/>
                <a:gd name="connsiteX66" fmla="*/ 1938337 w 4557974"/>
                <a:gd name="connsiteY66" fmla="*/ 548043 h 1133831"/>
                <a:gd name="connsiteX67" fmla="*/ 1943100 w 4557974"/>
                <a:gd name="connsiteY67" fmla="*/ 562331 h 1133831"/>
                <a:gd name="connsiteX68" fmla="*/ 1947862 w 4557974"/>
                <a:gd name="connsiteY68" fmla="*/ 595668 h 1133831"/>
                <a:gd name="connsiteX69" fmla="*/ 1962150 w 4557974"/>
                <a:gd name="connsiteY69" fmla="*/ 633768 h 1133831"/>
                <a:gd name="connsiteX70" fmla="*/ 1990725 w 4557974"/>
                <a:gd name="connsiteY70" fmla="*/ 648056 h 1133831"/>
                <a:gd name="connsiteX71" fmla="*/ 2019300 w 4557974"/>
                <a:gd name="connsiteY71" fmla="*/ 638531 h 1133831"/>
                <a:gd name="connsiteX72" fmla="*/ 2057400 w 4557974"/>
                <a:gd name="connsiteY72" fmla="*/ 605193 h 1133831"/>
                <a:gd name="connsiteX73" fmla="*/ 2085975 w 4557974"/>
                <a:gd name="connsiteY73" fmla="*/ 595668 h 1133831"/>
                <a:gd name="connsiteX74" fmla="*/ 2100262 w 4557974"/>
                <a:gd name="connsiteY74" fmla="*/ 600431 h 1133831"/>
                <a:gd name="connsiteX75" fmla="*/ 2119312 w 4557974"/>
                <a:gd name="connsiteY75" fmla="*/ 609956 h 1133831"/>
                <a:gd name="connsiteX76" fmla="*/ 2124075 w 4557974"/>
                <a:gd name="connsiteY76" fmla="*/ 595668 h 1133831"/>
                <a:gd name="connsiteX77" fmla="*/ 2133600 w 4557974"/>
                <a:gd name="connsiteY77" fmla="*/ 576618 h 1133831"/>
                <a:gd name="connsiteX78" fmla="*/ 2138362 w 4557974"/>
                <a:gd name="connsiteY78" fmla="*/ 562331 h 1133831"/>
                <a:gd name="connsiteX79" fmla="*/ 2157412 w 4557974"/>
                <a:gd name="connsiteY79" fmla="*/ 552806 h 1133831"/>
                <a:gd name="connsiteX80" fmla="*/ 2176462 w 4557974"/>
                <a:gd name="connsiteY80" fmla="*/ 557568 h 1133831"/>
                <a:gd name="connsiteX81" fmla="*/ 2195512 w 4557974"/>
                <a:gd name="connsiteY81" fmla="*/ 586143 h 1133831"/>
                <a:gd name="connsiteX82" fmla="*/ 2209800 w 4557974"/>
                <a:gd name="connsiteY82" fmla="*/ 619481 h 1133831"/>
                <a:gd name="connsiteX83" fmla="*/ 2224087 w 4557974"/>
                <a:gd name="connsiteY83" fmla="*/ 624243 h 1133831"/>
                <a:gd name="connsiteX84" fmla="*/ 2243137 w 4557974"/>
                <a:gd name="connsiteY84" fmla="*/ 595668 h 1133831"/>
                <a:gd name="connsiteX85" fmla="*/ 2247900 w 4557974"/>
                <a:gd name="connsiteY85" fmla="*/ 576618 h 1133831"/>
                <a:gd name="connsiteX86" fmla="*/ 2276475 w 4557974"/>
                <a:gd name="connsiteY86" fmla="*/ 548043 h 1133831"/>
                <a:gd name="connsiteX87" fmla="*/ 2305050 w 4557974"/>
                <a:gd name="connsiteY87" fmla="*/ 533756 h 1133831"/>
                <a:gd name="connsiteX88" fmla="*/ 2352675 w 4557974"/>
                <a:gd name="connsiteY88" fmla="*/ 557568 h 1133831"/>
                <a:gd name="connsiteX89" fmla="*/ 2371725 w 4557974"/>
                <a:gd name="connsiteY89" fmla="*/ 586143 h 1133831"/>
                <a:gd name="connsiteX90" fmla="*/ 2381250 w 4557974"/>
                <a:gd name="connsiteY90" fmla="*/ 600431 h 1133831"/>
                <a:gd name="connsiteX91" fmla="*/ 2395537 w 4557974"/>
                <a:gd name="connsiteY91" fmla="*/ 609956 h 1133831"/>
                <a:gd name="connsiteX92" fmla="*/ 2414587 w 4557974"/>
                <a:gd name="connsiteY92" fmla="*/ 633768 h 1133831"/>
                <a:gd name="connsiteX93" fmla="*/ 2433637 w 4557974"/>
                <a:gd name="connsiteY93" fmla="*/ 662343 h 1133831"/>
                <a:gd name="connsiteX94" fmla="*/ 2447925 w 4557974"/>
                <a:gd name="connsiteY94" fmla="*/ 657581 h 1133831"/>
                <a:gd name="connsiteX95" fmla="*/ 2462212 w 4557974"/>
                <a:gd name="connsiteY95" fmla="*/ 629006 h 1133831"/>
                <a:gd name="connsiteX96" fmla="*/ 2471737 w 4557974"/>
                <a:gd name="connsiteY96" fmla="*/ 605193 h 1133831"/>
                <a:gd name="connsiteX97" fmla="*/ 2481262 w 4557974"/>
                <a:gd name="connsiteY97" fmla="*/ 571856 h 1133831"/>
                <a:gd name="connsiteX98" fmla="*/ 2495550 w 4557974"/>
                <a:gd name="connsiteY98" fmla="*/ 567093 h 1133831"/>
                <a:gd name="connsiteX99" fmla="*/ 2600325 w 4557974"/>
                <a:gd name="connsiteY99" fmla="*/ 571856 h 1133831"/>
                <a:gd name="connsiteX100" fmla="*/ 2609850 w 4557974"/>
                <a:gd name="connsiteY100" fmla="*/ 586143 h 1133831"/>
                <a:gd name="connsiteX101" fmla="*/ 2628900 w 4557974"/>
                <a:gd name="connsiteY101" fmla="*/ 590906 h 1133831"/>
                <a:gd name="connsiteX102" fmla="*/ 2643187 w 4557974"/>
                <a:gd name="connsiteY102" fmla="*/ 600431 h 1133831"/>
                <a:gd name="connsiteX103" fmla="*/ 2657475 w 4557974"/>
                <a:gd name="connsiteY103" fmla="*/ 633768 h 1133831"/>
                <a:gd name="connsiteX104" fmla="*/ 2667000 w 4557974"/>
                <a:gd name="connsiteY104" fmla="*/ 648056 h 1133831"/>
                <a:gd name="connsiteX105" fmla="*/ 2681287 w 4557974"/>
                <a:gd name="connsiteY105" fmla="*/ 690918 h 1133831"/>
                <a:gd name="connsiteX106" fmla="*/ 2686050 w 4557974"/>
                <a:gd name="connsiteY106" fmla="*/ 705206 h 1133831"/>
                <a:gd name="connsiteX107" fmla="*/ 2714625 w 4557974"/>
                <a:gd name="connsiteY107" fmla="*/ 686156 h 1133831"/>
                <a:gd name="connsiteX108" fmla="*/ 2728912 w 4557974"/>
                <a:gd name="connsiteY108" fmla="*/ 676631 h 1133831"/>
                <a:gd name="connsiteX109" fmla="*/ 2747962 w 4557974"/>
                <a:gd name="connsiteY109" fmla="*/ 667106 h 1133831"/>
                <a:gd name="connsiteX110" fmla="*/ 2757487 w 4557974"/>
                <a:gd name="connsiteY110" fmla="*/ 652818 h 1133831"/>
                <a:gd name="connsiteX111" fmla="*/ 2771775 w 4557974"/>
                <a:gd name="connsiteY111" fmla="*/ 648056 h 1133831"/>
                <a:gd name="connsiteX112" fmla="*/ 2828925 w 4557974"/>
                <a:gd name="connsiteY112" fmla="*/ 652818 h 1133831"/>
                <a:gd name="connsiteX113" fmla="*/ 2833687 w 4557974"/>
                <a:gd name="connsiteY113" fmla="*/ 667106 h 1133831"/>
                <a:gd name="connsiteX114" fmla="*/ 2843212 w 4557974"/>
                <a:gd name="connsiteY114" fmla="*/ 681393 h 1133831"/>
                <a:gd name="connsiteX115" fmla="*/ 2857500 w 4557974"/>
                <a:gd name="connsiteY115" fmla="*/ 729018 h 1133831"/>
                <a:gd name="connsiteX116" fmla="*/ 2876550 w 4557974"/>
                <a:gd name="connsiteY116" fmla="*/ 757593 h 1133831"/>
                <a:gd name="connsiteX117" fmla="*/ 2914650 w 4557974"/>
                <a:gd name="connsiteY117" fmla="*/ 767118 h 1133831"/>
                <a:gd name="connsiteX118" fmla="*/ 2919412 w 4557974"/>
                <a:gd name="connsiteY118" fmla="*/ 786168 h 1133831"/>
                <a:gd name="connsiteX119" fmla="*/ 2924175 w 4557974"/>
                <a:gd name="connsiteY119" fmla="*/ 809981 h 1133831"/>
                <a:gd name="connsiteX120" fmla="*/ 2933700 w 4557974"/>
                <a:gd name="connsiteY120" fmla="*/ 848081 h 1133831"/>
                <a:gd name="connsiteX121" fmla="*/ 2943225 w 4557974"/>
                <a:gd name="connsiteY121" fmla="*/ 867131 h 1133831"/>
                <a:gd name="connsiteX122" fmla="*/ 2967037 w 4557974"/>
                <a:gd name="connsiteY122" fmla="*/ 848081 h 1133831"/>
                <a:gd name="connsiteX123" fmla="*/ 2986087 w 4557974"/>
                <a:gd name="connsiteY123" fmla="*/ 843318 h 1133831"/>
                <a:gd name="connsiteX124" fmla="*/ 3024187 w 4557974"/>
                <a:gd name="connsiteY124" fmla="*/ 809981 h 1133831"/>
                <a:gd name="connsiteX125" fmla="*/ 3062287 w 4557974"/>
                <a:gd name="connsiteY125" fmla="*/ 857606 h 1133831"/>
                <a:gd name="connsiteX126" fmla="*/ 3071812 w 4557974"/>
                <a:gd name="connsiteY126" fmla="*/ 886181 h 1133831"/>
                <a:gd name="connsiteX127" fmla="*/ 3086100 w 4557974"/>
                <a:gd name="connsiteY127" fmla="*/ 957618 h 1133831"/>
                <a:gd name="connsiteX128" fmla="*/ 3100387 w 4557974"/>
                <a:gd name="connsiteY128" fmla="*/ 995718 h 1133831"/>
                <a:gd name="connsiteX129" fmla="*/ 3105150 w 4557974"/>
                <a:gd name="connsiteY129" fmla="*/ 1014768 h 1133831"/>
                <a:gd name="connsiteX130" fmla="*/ 3119437 w 4557974"/>
                <a:gd name="connsiteY130" fmla="*/ 1024293 h 1133831"/>
                <a:gd name="connsiteX131" fmla="*/ 3128962 w 4557974"/>
                <a:gd name="connsiteY131" fmla="*/ 995718 h 1133831"/>
                <a:gd name="connsiteX132" fmla="*/ 3133725 w 4557974"/>
                <a:gd name="connsiteY132" fmla="*/ 981431 h 1133831"/>
                <a:gd name="connsiteX133" fmla="*/ 3143250 w 4557974"/>
                <a:gd name="connsiteY133" fmla="*/ 929043 h 1133831"/>
                <a:gd name="connsiteX134" fmla="*/ 3148012 w 4557974"/>
                <a:gd name="connsiteY134" fmla="*/ 886181 h 1133831"/>
                <a:gd name="connsiteX135" fmla="*/ 3157537 w 4557974"/>
                <a:gd name="connsiteY135" fmla="*/ 848081 h 1133831"/>
                <a:gd name="connsiteX136" fmla="*/ 3167062 w 4557974"/>
                <a:gd name="connsiteY136" fmla="*/ 962381 h 1133831"/>
                <a:gd name="connsiteX137" fmla="*/ 3171825 w 4557974"/>
                <a:gd name="connsiteY137" fmla="*/ 976668 h 1133831"/>
                <a:gd name="connsiteX138" fmla="*/ 3186112 w 4557974"/>
                <a:gd name="connsiteY138" fmla="*/ 967143 h 1133831"/>
                <a:gd name="connsiteX139" fmla="*/ 3200400 w 4557974"/>
                <a:gd name="connsiteY139" fmla="*/ 933806 h 1133831"/>
                <a:gd name="connsiteX140" fmla="*/ 3205162 w 4557974"/>
                <a:gd name="connsiteY140" fmla="*/ 919518 h 1133831"/>
                <a:gd name="connsiteX141" fmla="*/ 3209925 w 4557974"/>
                <a:gd name="connsiteY141" fmla="*/ 900468 h 1133831"/>
                <a:gd name="connsiteX142" fmla="*/ 3219450 w 4557974"/>
                <a:gd name="connsiteY142" fmla="*/ 876656 h 1133831"/>
                <a:gd name="connsiteX143" fmla="*/ 3228975 w 4557974"/>
                <a:gd name="connsiteY143" fmla="*/ 814743 h 1133831"/>
                <a:gd name="connsiteX144" fmla="*/ 3238500 w 4557974"/>
                <a:gd name="connsiteY144" fmla="*/ 752831 h 1133831"/>
                <a:gd name="connsiteX145" fmla="*/ 3243262 w 4557974"/>
                <a:gd name="connsiteY145" fmla="*/ 733781 h 1133831"/>
                <a:gd name="connsiteX146" fmla="*/ 3262312 w 4557974"/>
                <a:gd name="connsiteY146" fmla="*/ 771881 h 1133831"/>
                <a:gd name="connsiteX147" fmla="*/ 3276600 w 4557974"/>
                <a:gd name="connsiteY147" fmla="*/ 757593 h 1133831"/>
                <a:gd name="connsiteX148" fmla="*/ 3281362 w 4557974"/>
                <a:gd name="connsiteY148" fmla="*/ 738543 h 1133831"/>
                <a:gd name="connsiteX149" fmla="*/ 3286125 w 4557974"/>
                <a:gd name="connsiteY149" fmla="*/ 724256 h 1133831"/>
                <a:gd name="connsiteX150" fmla="*/ 3290887 w 4557974"/>
                <a:gd name="connsiteY150" fmla="*/ 743306 h 1133831"/>
                <a:gd name="connsiteX151" fmla="*/ 3300412 w 4557974"/>
                <a:gd name="connsiteY151" fmla="*/ 848081 h 1133831"/>
                <a:gd name="connsiteX152" fmla="*/ 3305175 w 4557974"/>
                <a:gd name="connsiteY152" fmla="*/ 871893 h 1133831"/>
                <a:gd name="connsiteX153" fmla="*/ 3309937 w 4557974"/>
                <a:gd name="connsiteY153" fmla="*/ 857606 h 1133831"/>
                <a:gd name="connsiteX154" fmla="*/ 3324225 w 4557974"/>
                <a:gd name="connsiteY154" fmla="*/ 829031 h 1133831"/>
                <a:gd name="connsiteX155" fmla="*/ 3338512 w 4557974"/>
                <a:gd name="connsiteY155" fmla="*/ 867131 h 1133831"/>
                <a:gd name="connsiteX156" fmla="*/ 3348037 w 4557974"/>
                <a:gd name="connsiteY156" fmla="*/ 838556 h 1133831"/>
                <a:gd name="connsiteX157" fmla="*/ 3357562 w 4557974"/>
                <a:gd name="connsiteY157" fmla="*/ 819506 h 1133831"/>
                <a:gd name="connsiteX158" fmla="*/ 3362325 w 4557974"/>
                <a:gd name="connsiteY158" fmla="*/ 805218 h 1133831"/>
                <a:gd name="connsiteX159" fmla="*/ 3376612 w 4557974"/>
                <a:gd name="connsiteY159" fmla="*/ 790931 h 1133831"/>
                <a:gd name="connsiteX160" fmla="*/ 3386137 w 4557974"/>
                <a:gd name="connsiteY160" fmla="*/ 762356 h 1133831"/>
                <a:gd name="connsiteX161" fmla="*/ 3390900 w 4557974"/>
                <a:gd name="connsiteY161" fmla="*/ 748068 h 1133831"/>
                <a:gd name="connsiteX162" fmla="*/ 3400425 w 4557974"/>
                <a:gd name="connsiteY162" fmla="*/ 733781 h 1133831"/>
                <a:gd name="connsiteX163" fmla="*/ 3405187 w 4557974"/>
                <a:gd name="connsiteY163" fmla="*/ 748068 h 1133831"/>
                <a:gd name="connsiteX164" fmla="*/ 3419475 w 4557974"/>
                <a:gd name="connsiteY164" fmla="*/ 776643 h 1133831"/>
                <a:gd name="connsiteX165" fmla="*/ 3433762 w 4557974"/>
                <a:gd name="connsiteY165" fmla="*/ 824268 h 1133831"/>
                <a:gd name="connsiteX166" fmla="*/ 3438525 w 4557974"/>
                <a:gd name="connsiteY166" fmla="*/ 838556 h 1133831"/>
                <a:gd name="connsiteX167" fmla="*/ 3452812 w 4557974"/>
                <a:gd name="connsiteY167" fmla="*/ 852843 h 1133831"/>
                <a:gd name="connsiteX168" fmla="*/ 3467100 w 4557974"/>
                <a:gd name="connsiteY168" fmla="*/ 881418 h 1133831"/>
                <a:gd name="connsiteX169" fmla="*/ 3471862 w 4557974"/>
                <a:gd name="connsiteY169" fmla="*/ 895706 h 1133831"/>
                <a:gd name="connsiteX170" fmla="*/ 3481387 w 4557974"/>
                <a:gd name="connsiteY170" fmla="*/ 914756 h 1133831"/>
                <a:gd name="connsiteX171" fmla="*/ 3490912 w 4557974"/>
                <a:gd name="connsiteY171" fmla="*/ 929043 h 1133831"/>
                <a:gd name="connsiteX172" fmla="*/ 3500437 w 4557974"/>
                <a:gd name="connsiteY172" fmla="*/ 957618 h 1133831"/>
                <a:gd name="connsiteX173" fmla="*/ 3505200 w 4557974"/>
                <a:gd name="connsiteY173" fmla="*/ 943331 h 1133831"/>
                <a:gd name="connsiteX174" fmla="*/ 3514725 w 4557974"/>
                <a:gd name="connsiteY174" fmla="*/ 890943 h 1133831"/>
                <a:gd name="connsiteX175" fmla="*/ 3519487 w 4557974"/>
                <a:gd name="connsiteY175" fmla="*/ 871893 h 1133831"/>
                <a:gd name="connsiteX176" fmla="*/ 3533775 w 4557974"/>
                <a:gd name="connsiteY176" fmla="*/ 857606 h 1133831"/>
                <a:gd name="connsiteX177" fmla="*/ 3552825 w 4557974"/>
                <a:gd name="connsiteY177" fmla="*/ 814743 h 1133831"/>
                <a:gd name="connsiteX178" fmla="*/ 3571875 w 4557974"/>
                <a:gd name="connsiteY178" fmla="*/ 771881 h 1133831"/>
                <a:gd name="connsiteX179" fmla="*/ 3576637 w 4557974"/>
                <a:gd name="connsiteY179" fmla="*/ 752831 h 1133831"/>
                <a:gd name="connsiteX180" fmla="*/ 3590925 w 4557974"/>
                <a:gd name="connsiteY180" fmla="*/ 781406 h 1133831"/>
                <a:gd name="connsiteX181" fmla="*/ 3595687 w 4557974"/>
                <a:gd name="connsiteY181" fmla="*/ 809981 h 1133831"/>
                <a:gd name="connsiteX182" fmla="*/ 3609975 w 4557974"/>
                <a:gd name="connsiteY182" fmla="*/ 819506 h 1133831"/>
                <a:gd name="connsiteX183" fmla="*/ 3619500 w 4557974"/>
                <a:gd name="connsiteY183" fmla="*/ 805218 h 1133831"/>
                <a:gd name="connsiteX184" fmla="*/ 3638550 w 4557974"/>
                <a:gd name="connsiteY184" fmla="*/ 771881 h 1133831"/>
                <a:gd name="connsiteX185" fmla="*/ 3648075 w 4557974"/>
                <a:gd name="connsiteY185" fmla="*/ 743306 h 1133831"/>
                <a:gd name="connsiteX186" fmla="*/ 3652837 w 4557974"/>
                <a:gd name="connsiteY186" fmla="*/ 729018 h 1133831"/>
                <a:gd name="connsiteX187" fmla="*/ 3662362 w 4557974"/>
                <a:gd name="connsiteY187" fmla="*/ 795693 h 1133831"/>
                <a:gd name="connsiteX188" fmla="*/ 3667125 w 4557974"/>
                <a:gd name="connsiteY188" fmla="*/ 824268 h 1133831"/>
                <a:gd name="connsiteX189" fmla="*/ 3676650 w 4557974"/>
                <a:gd name="connsiteY189" fmla="*/ 838556 h 1133831"/>
                <a:gd name="connsiteX190" fmla="*/ 3686175 w 4557974"/>
                <a:gd name="connsiteY190" fmla="*/ 871893 h 1133831"/>
                <a:gd name="connsiteX191" fmla="*/ 3690937 w 4557974"/>
                <a:gd name="connsiteY191" fmla="*/ 886181 h 1133831"/>
                <a:gd name="connsiteX192" fmla="*/ 3705225 w 4557974"/>
                <a:gd name="connsiteY192" fmla="*/ 895706 h 1133831"/>
                <a:gd name="connsiteX193" fmla="*/ 3714750 w 4557974"/>
                <a:gd name="connsiteY193" fmla="*/ 881418 h 1133831"/>
                <a:gd name="connsiteX194" fmla="*/ 3724275 w 4557974"/>
                <a:gd name="connsiteY194" fmla="*/ 848081 h 1133831"/>
                <a:gd name="connsiteX195" fmla="*/ 3729037 w 4557974"/>
                <a:gd name="connsiteY195" fmla="*/ 833793 h 1133831"/>
                <a:gd name="connsiteX196" fmla="*/ 3733800 w 4557974"/>
                <a:gd name="connsiteY196" fmla="*/ 814743 h 1133831"/>
                <a:gd name="connsiteX197" fmla="*/ 3738562 w 4557974"/>
                <a:gd name="connsiteY197" fmla="*/ 800456 h 1133831"/>
                <a:gd name="connsiteX198" fmla="*/ 3743325 w 4557974"/>
                <a:gd name="connsiteY198" fmla="*/ 781406 h 1133831"/>
                <a:gd name="connsiteX199" fmla="*/ 3757612 w 4557974"/>
                <a:gd name="connsiteY199" fmla="*/ 771881 h 1133831"/>
                <a:gd name="connsiteX200" fmla="*/ 3771900 w 4557974"/>
                <a:gd name="connsiteY200" fmla="*/ 743306 h 1133831"/>
                <a:gd name="connsiteX201" fmla="*/ 3800475 w 4557974"/>
                <a:gd name="connsiteY201" fmla="*/ 733781 h 1133831"/>
                <a:gd name="connsiteX202" fmla="*/ 3824287 w 4557974"/>
                <a:gd name="connsiteY202" fmla="*/ 709968 h 1133831"/>
                <a:gd name="connsiteX203" fmla="*/ 3838575 w 4557974"/>
                <a:gd name="connsiteY203" fmla="*/ 700443 h 1133831"/>
                <a:gd name="connsiteX204" fmla="*/ 3857625 w 4557974"/>
                <a:gd name="connsiteY204" fmla="*/ 729018 h 1133831"/>
                <a:gd name="connsiteX205" fmla="*/ 3871912 w 4557974"/>
                <a:gd name="connsiteY205" fmla="*/ 800456 h 1133831"/>
                <a:gd name="connsiteX206" fmla="*/ 3876675 w 4557974"/>
                <a:gd name="connsiteY206" fmla="*/ 886181 h 1133831"/>
                <a:gd name="connsiteX207" fmla="*/ 3886200 w 4557974"/>
                <a:gd name="connsiteY207" fmla="*/ 871893 h 1133831"/>
                <a:gd name="connsiteX208" fmla="*/ 3895725 w 4557974"/>
                <a:gd name="connsiteY208" fmla="*/ 814743 h 1133831"/>
                <a:gd name="connsiteX209" fmla="*/ 3910012 w 4557974"/>
                <a:gd name="connsiteY209" fmla="*/ 738543 h 1133831"/>
                <a:gd name="connsiteX210" fmla="*/ 3914775 w 4557974"/>
                <a:gd name="connsiteY210" fmla="*/ 714731 h 1133831"/>
                <a:gd name="connsiteX211" fmla="*/ 3924300 w 4557974"/>
                <a:gd name="connsiteY211" fmla="*/ 686156 h 1133831"/>
                <a:gd name="connsiteX212" fmla="*/ 3929062 w 4557974"/>
                <a:gd name="connsiteY212" fmla="*/ 700443 h 1133831"/>
                <a:gd name="connsiteX213" fmla="*/ 3938587 w 4557974"/>
                <a:gd name="connsiteY213" fmla="*/ 733781 h 1133831"/>
                <a:gd name="connsiteX214" fmla="*/ 3948112 w 4557974"/>
                <a:gd name="connsiteY214" fmla="*/ 748068 h 1133831"/>
                <a:gd name="connsiteX215" fmla="*/ 3957637 w 4557974"/>
                <a:gd name="connsiteY215" fmla="*/ 776643 h 1133831"/>
                <a:gd name="connsiteX216" fmla="*/ 3971925 w 4557974"/>
                <a:gd name="connsiteY216" fmla="*/ 805218 h 1133831"/>
                <a:gd name="connsiteX217" fmla="*/ 3976687 w 4557974"/>
                <a:gd name="connsiteY217" fmla="*/ 829031 h 1133831"/>
                <a:gd name="connsiteX218" fmla="*/ 3986212 w 4557974"/>
                <a:gd name="connsiteY218" fmla="*/ 862368 h 1133831"/>
                <a:gd name="connsiteX219" fmla="*/ 3990975 w 4557974"/>
                <a:gd name="connsiteY219" fmla="*/ 886181 h 1133831"/>
                <a:gd name="connsiteX220" fmla="*/ 4005262 w 4557974"/>
                <a:gd name="connsiteY220" fmla="*/ 895706 h 1133831"/>
                <a:gd name="connsiteX221" fmla="*/ 4024312 w 4557974"/>
                <a:gd name="connsiteY221" fmla="*/ 867131 h 1133831"/>
                <a:gd name="connsiteX222" fmla="*/ 4029075 w 4557974"/>
                <a:gd name="connsiteY222" fmla="*/ 848081 h 1133831"/>
                <a:gd name="connsiteX223" fmla="*/ 4033837 w 4557974"/>
                <a:gd name="connsiteY223" fmla="*/ 824268 h 1133831"/>
                <a:gd name="connsiteX224" fmla="*/ 4048125 w 4557974"/>
                <a:gd name="connsiteY224" fmla="*/ 781406 h 1133831"/>
                <a:gd name="connsiteX225" fmla="*/ 4057650 w 4557974"/>
                <a:gd name="connsiteY225" fmla="*/ 752831 h 1133831"/>
                <a:gd name="connsiteX226" fmla="*/ 4067175 w 4557974"/>
                <a:gd name="connsiteY226" fmla="*/ 738543 h 1133831"/>
                <a:gd name="connsiteX227" fmla="*/ 4071937 w 4557974"/>
                <a:gd name="connsiteY227" fmla="*/ 762356 h 1133831"/>
                <a:gd name="connsiteX228" fmla="*/ 4081462 w 4557974"/>
                <a:gd name="connsiteY228" fmla="*/ 862368 h 1133831"/>
                <a:gd name="connsiteX229" fmla="*/ 4086225 w 4557974"/>
                <a:gd name="connsiteY229" fmla="*/ 890943 h 1133831"/>
                <a:gd name="connsiteX230" fmla="*/ 4090987 w 4557974"/>
                <a:gd name="connsiteY230" fmla="*/ 871893 h 1133831"/>
                <a:gd name="connsiteX231" fmla="*/ 4095750 w 4557974"/>
                <a:gd name="connsiteY231" fmla="*/ 857606 h 1133831"/>
                <a:gd name="connsiteX232" fmla="*/ 4105275 w 4557974"/>
                <a:gd name="connsiteY232" fmla="*/ 809981 h 1133831"/>
                <a:gd name="connsiteX233" fmla="*/ 4114800 w 4557974"/>
                <a:gd name="connsiteY233" fmla="*/ 771881 h 1133831"/>
                <a:gd name="connsiteX234" fmla="*/ 4124325 w 4557974"/>
                <a:gd name="connsiteY234" fmla="*/ 919518 h 1133831"/>
                <a:gd name="connsiteX235" fmla="*/ 4129087 w 4557974"/>
                <a:gd name="connsiteY235" fmla="*/ 938568 h 1133831"/>
                <a:gd name="connsiteX236" fmla="*/ 4143375 w 4557974"/>
                <a:gd name="connsiteY236" fmla="*/ 871893 h 1133831"/>
                <a:gd name="connsiteX237" fmla="*/ 4148137 w 4557974"/>
                <a:gd name="connsiteY237" fmla="*/ 833793 h 1133831"/>
                <a:gd name="connsiteX238" fmla="*/ 4152900 w 4557974"/>
                <a:gd name="connsiteY238" fmla="*/ 790931 h 1133831"/>
                <a:gd name="connsiteX239" fmla="*/ 4162425 w 4557974"/>
                <a:gd name="connsiteY239" fmla="*/ 757593 h 1133831"/>
                <a:gd name="connsiteX240" fmla="*/ 4167187 w 4557974"/>
                <a:gd name="connsiteY240" fmla="*/ 771881 h 1133831"/>
                <a:gd name="connsiteX241" fmla="*/ 4176712 w 4557974"/>
                <a:gd name="connsiteY241" fmla="*/ 786168 h 1133831"/>
                <a:gd name="connsiteX242" fmla="*/ 4191000 w 4557974"/>
                <a:gd name="connsiteY242" fmla="*/ 867131 h 1133831"/>
                <a:gd name="connsiteX243" fmla="*/ 4200525 w 4557974"/>
                <a:gd name="connsiteY243" fmla="*/ 900468 h 1133831"/>
                <a:gd name="connsiteX244" fmla="*/ 4214812 w 4557974"/>
                <a:gd name="connsiteY244" fmla="*/ 938568 h 1133831"/>
                <a:gd name="connsiteX245" fmla="*/ 4224337 w 4557974"/>
                <a:gd name="connsiteY245" fmla="*/ 967143 h 1133831"/>
                <a:gd name="connsiteX246" fmla="*/ 4229100 w 4557974"/>
                <a:gd name="connsiteY246" fmla="*/ 981431 h 1133831"/>
                <a:gd name="connsiteX247" fmla="*/ 4233862 w 4557974"/>
                <a:gd name="connsiteY247" fmla="*/ 929043 h 1133831"/>
                <a:gd name="connsiteX248" fmla="*/ 4248150 w 4557974"/>
                <a:gd name="connsiteY248" fmla="*/ 829031 h 1133831"/>
                <a:gd name="connsiteX249" fmla="*/ 4252912 w 4557974"/>
                <a:gd name="connsiteY249" fmla="*/ 843318 h 1133831"/>
                <a:gd name="connsiteX250" fmla="*/ 4262437 w 4557974"/>
                <a:gd name="connsiteY250" fmla="*/ 881418 h 1133831"/>
                <a:gd name="connsiteX251" fmla="*/ 4267200 w 4557974"/>
                <a:gd name="connsiteY251" fmla="*/ 924281 h 1133831"/>
                <a:gd name="connsiteX252" fmla="*/ 4271962 w 4557974"/>
                <a:gd name="connsiteY252" fmla="*/ 943331 h 1133831"/>
                <a:gd name="connsiteX253" fmla="*/ 4286250 w 4557974"/>
                <a:gd name="connsiteY253" fmla="*/ 948093 h 1133831"/>
                <a:gd name="connsiteX254" fmla="*/ 4305300 w 4557974"/>
                <a:gd name="connsiteY254" fmla="*/ 943331 h 1133831"/>
                <a:gd name="connsiteX255" fmla="*/ 4314825 w 4557974"/>
                <a:gd name="connsiteY255" fmla="*/ 971906 h 1133831"/>
                <a:gd name="connsiteX256" fmla="*/ 4352925 w 4557974"/>
                <a:gd name="connsiteY256" fmla="*/ 971906 h 1133831"/>
                <a:gd name="connsiteX257" fmla="*/ 4376737 w 4557974"/>
                <a:gd name="connsiteY257" fmla="*/ 967143 h 1133831"/>
                <a:gd name="connsiteX258" fmla="*/ 4386262 w 4557974"/>
                <a:gd name="connsiteY258" fmla="*/ 948093 h 1133831"/>
                <a:gd name="connsiteX259" fmla="*/ 4400550 w 4557974"/>
                <a:gd name="connsiteY259" fmla="*/ 933806 h 1133831"/>
                <a:gd name="connsiteX260" fmla="*/ 4405312 w 4557974"/>
                <a:gd name="connsiteY260" fmla="*/ 914756 h 1133831"/>
                <a:gd name="connsiteX261" fmla="*/ 4410075 w 4557974"/>
                <a:gd name="connsiteY261" fmla="*/ 929043 h 1133831"/>
                <a:gd name="connsiteX262" fmla="*/ 4414837 w 4557974"/>
                <a:gd name="connsiteY262" fmla="*/ 914756 h 1133831"/>
                <a:gd name="connsiteX263" fmla="*/ 4419600 w 4557974"/>
                <a:gd name="connsiteY263" fmla="*/ 881418 h 1133831"/>
                <a:gd name="connsiteX264" fmla="*/ 4429125 w 4557974"/>
                <a:gd name="connsiteY264" fmla="*/ 829031 h 1133831"/>
                <a:gd name="connsiteX265" fmla="*/ 4438650 w 4557974"/>
                <a:gd name="connsiteY265" fmla="*/ 857606 h 1133831"/>
                <a:gd name="connsiteX266" fmla="*/ 4443412 w 4557974"/>
                <a:gd name="connsiteY266" fmla="*/ 881418 h 1133831"/>
                <a:gd name="connsiteX267" fmla="*/ 4452937 w 4557974"/>
                <a:gd name="connsiteY267" fmla="*/ 938568 h 1133831"/>
                <a:gd name="connsiteX268" fmla="*/ 4457700 w 4557974"/>
                <a:gd name="connsiteY268" fmla="*/ 957618 h 1133831"/>
                <a:gd name="connsiteX269" fmla="*/ 4462462 w 4557974"/>
                <a:gd name="connsiteY269" fmla="*/ 981431 h 1133831"/>
                <a:gd name="connsiteX270" fmla="*/ 4471987 w 4557974"/>
                <a:gd name="connsiteY270" fmla="*/ 1000481 h 1133831"/>
                <a:gd name="connsiteX271" fmla="*/ 4481512 w 4557974"/>
                <a:gd name="connsiteY271" fmla="*/ 1029056 h 1133831"/>
                <a:gd name="connsiteX272" fmla="*/ 4491037 w 4557974"/>
                <a:gd name="connsiteY272" fmla="*/ 1062393 h 1133831"/>
                <a:gd name="connsiteX273" fmla="*/ 4495800 w 4557974"/>
                <a:gd name="connsiteY273" fmla="*/ 1048106 h 1133831"/>
                <a:gd name="connsiteX274" fmla="*/ 4500562 w 4557974"/>
                <a:gd name="connsiteY274" fmla="*/ 1029056 h 1133831"/>
                <a:gd name="connsiteX275" fmla="*/ 4514850 w 4557974"/>
                <a:gd name="connsiteY275" fmla="*/ 1033818 h 1133831"/>
                <a:gd name="connsiteX276" fmla="*/ 4529137 w 4557974"/>
                <a:gd name="connsiteY276" fmla="*/ 1081443 h 1133831"/>
                <a:gd name="connsiteX277" fmla="*/ 4533900 w 4557974"/>
                <a:gd name="connsiteY277" fmla="*/ 1095731 h 1133831"/>
                <a:gd name="connsiteX278" fmla="*/ 4557712 w 4557974"/>
                <a:gd name="connsiteY278" fmla="*/ 1129068 h 1133831"/>
                <a:gd name="connsiteX279" fmla="*/ 4557712 w 4557974"/>
                <a:gd name="connsiteY279" fmla="*/ 1133831 h 1133831"/>
                <a:gd name="connsiteX0" fmla="*/ 0 w 4557974"/>
                <a:gd name="connsiteY0" fmla="*/ 290868 h 1133831"/>
                <a:gd name="connsiteX1" fmla="*/ 171450 w 4557974"/>
                <a:gd name="connsiteY1" fmla="*/ 209906 h 1133831"/>
                <a:gd name="connsiteX2" fmla="*/ 219075 w 4557974"/>
                <a:gd name="connsiteY2" fmla="*/ 195618 h 1133831"/>
                <a:gd name="connsiteX3" fmla="*/ 233362 w 4557974"/>
                <a:gd name="connsiteY3" fmla="*/ 186093 h 1133831"/>
                <a:gd name="connsiteX4" fmla="*/ 285750 w 4557974"/>
                <a:gd name="connsiteY4" fmla="*/ 171806 h 1133831"/>
                <a:gd name="connsiteX5" fmla="*/ 300037 w 4557974"/>
                <a:gd name="connsiteY5" fmla="*/ 167043 h 1133831"/>
                <a:gd name="connsiteX6" fmla="*/ 319087 w 4557974"/>
                <a:gd name="connsiteY6" fmla="*/ 162281 h 1133831"/>
                <a:gd name="connsiteX7" fmla="*/ 352425 w 4557974"/>
                <a:gd name="connsiteY7" fmla="*/ 152756 h 1133831"/>
                <a:gd name="connsiteX8" fmla="*/ 366712 w 4557974"/>
                <a:gd name="connsiteY8" fmla="*/ 143231 h 1133831"/>
                <a:gd name="connsiteX9" fmla="*/ 395287 w 4557974"/>
                <a:gd name="connsiteY9" fmla="*/ 138468 h 1133831"/>
                <a:gd name="connsiteX10" fmla="*/ 414337 w 4557974"/>
                <a:gd name="connsiteY10" fmla="*/ 133706 h 1133831"/>
                <a:gd name="connsiteX11" fmla="*/ 442912 w 4557974"/>
                <a:gd name="connsiteY11" fmla="*/ 128943 h 1133831"/>
                <a:gd name="connsiteX12" fmla="*/ 471487 w 4557974"/>
                <a:gd name="connsiteY12" fmla="*/ 119418 h 1133831"/>
                <a:gd name="connsiteX13" fmla="*/ 485775 w 4557974"/>
                <a:gd name="connsiteY13" fmla="*/ 114656 h 1133831"/>
                <a:gd name="connsiteX14" fmla="*/ 504825 w 4557974"/>
                <a:gd name="connsiteY14" fmla="*/ 105131 h 1133831"/>
                <a:gd name="connsiteX15" fmla="*/ 519112 w 4557974"/>
                <a:gd name="connsiteY15" fmla="*/ 100368 h 1133831"/>
                <a:gd name="connsiteX16" fmla="*/ 533400 w 4557974"/>
                <a:gd name="connsiteY16" fmla="*/ 90843 h 1133831"/>
                <a:gd name="connsiteX17" fmla="*/ 557212 w 4557974"/>
                <a:gd name="connsiteY17" fmla="*/ 86081 h 1133831"/>
                <a:gd name="connsiteX18" fmla="*/ 585787 w 4557974"/>
                <a:gd name="connsiteY18" fmla="*/ 76556 h 1133831"/>
                <a:gd name="connsiteX19" fmla="*/ 600075 w 4557974"/>
                <a:gd name="connsiteY19" fmla="*/ 67031 h 1133831"/>
                <a:gd name="connsiteX20" fmla="*/ 633412 w 4557974"/>
                <a:gd name="connsiteY20" fmla="*/ 57506 h 1133831"/>
                <a:gd name="connsiteX21" fmla="*/ 666750 w 4557974"/>
                <a:gd name="connsiteY21" fmla="*/ 47981 h 1133831"/>
                <a:gd name="connsiteX22" fmla="*/ 719137 w 4557974"/>
                <a:gd name="connsiteY22" fmla="*/ 38456 h 1133831"/>
                <a:gd name="connsiteX23" fmla="*/ 747712 w 4557974"/>
                <a:gd name="connsiteY23" fmla="*/ 28931 h 1133831"/>
                <a:gd name="connsiteX24" fmla="*/ 809625 w 4557974"/>
                <a:gd name="connsiteY24" fmla="*/ 19406 h 1133831"/>
                <a:gd name="connsiteX25" fmla="*/ 871537 w 4557974"/>
                <a:gd name="connsiteY25" fmla="*/ 9881 h 1133831"/>
                <a:gd name="connsiteX26" fmla="*/ 1023937 w 4557974"/>
                <a:gd name="connsiteY26" fmla="*/ 356 h 1133831"/>
                <a:gd name="connsiteX27" fmla="*/ 1123950 w 4557974"/>
                <a:gd name="connsiteY27" fmla="*/ 9881 h 1133831"/>
                <a:gd name="connsiteX28" fmla="*/ 1138237 w 4557974"/>
                <a:gd name="connsiteY28" fmla="*/ 19406 h 1133831"/>
                <a:gd name="connsiteX29" fmla="*/ 1176337 w 4557974"/>
                <a:gd name="connsiteY29" fmla="*/ 57506 h 1133831"/>
                <a:gd name="connsiteX30" fmla="*/ 1195387 w 4557974"/>
                <a:gd name="connsiteY30" fmla="*/ 81318 h 1133831"/>
                <a:gd name="connsiteX31" fmla="*/ 1228725 w 4557974"/>
                <a:gd name="connsiteY31" fmla="*/ 119418 h 1133831"/>
                <a:gd name="connsiteX32" fmla="*/ 1252537 w 4557974"/>
                <a:gd name="connsiteY32" fmla="*/ 138468 h 1133831"/>
                <a:gd name="connsiteX33" fmla="*/ 1262062 w 4557974"/>
                <a:gd name="connsiteY33" fmla="*/ 152756 h 1133831"/>
                <a:gd name="connsiteX34" fmla="*/ 1276350 w 4557974"/>
                <a:gd name="connsiteY34" fmla="*/ 162281 h 1133831"/>
                <a:gd name="connsiteX35" fmla="*/ 1319212 w 4557974"/>
                <a:gd name="connsiteY35" fmla="*/ 200381 h 1133831"/>
                <a:gd name="connsiteX36" fmla="*/ 1333500 w 4557974"/>
                <a:gd name="connsiteY36" fmla="*/ 205143 h 1133831"/>
                <a:gd name="connsiteX37" fmla="*/ 1347787 w 4557974"/>
                <a:gd name="connsiteY37" fmla="*/ 219431 h 1133831"/>
                <a:gd name="connsiteX38" fmla="*/ 1357312 w 4557974"/>
                <a:gd name="connsiteY38" fmla="*/ 233718 h 1133831"/>
                <a:gd name="connsiteX39" fmla="*/ 1385887 w 4557974"/>
                <a:gd name="connsiteY39" fmla="*/ 243243 h 1133831"/>
                <a:gd name="connsiteX40" fmla="*/ 1400175 w 4557974"/>
                <a:gd name="connsiteY40" fmla="*/ 257531 h 1133831"/>
                <a:gd name="connsiteX41" fmla="*/ 1447800 w 4557974"/>
                <a:gd name="connsiteY41" fmla="*/ 286106 h 1133831"/>
                <a:gd name="connsiteX42" fmla="*/ 1457325 w 4557974"/>
                <a:gd name="connsiteY42" fmla="*/ 305156 h 1133831"/>
                <a:gd name="connsiteX43" fmla="*/ 1490662 w 4557974"/>
                <a:gd name="connsiteY43" fmla="*/ 324206 h 1133831"/>
                <a:gd name="connsiteX44" fmla="*/ 1528762 w 4557974"/>
                <a:gd name="connsiteY44" fmla="*/ 367068 h 1133831"/>
                <a:gd name="connsiteX45" fmla="*/ 1538287 w 4557974"/>
                <a:gd name="connsiteY45" fmla="*/ 386118 h 1133831"/>
                <a:gd name="connsiteX46" fmla="*/ 1552575 w 4557974"/>
                <a:gd name="connsiteY46" fmla="*/ 395643 h 1133831"/>
                <a:gd name="connsiteX47" fmla="*/ 1566862 w 4557974"/>
                <a:gd name="connsiteY47" fmla="*/ 409931 h 1133831"/>
                <a:gd name="connsiteX48" fmla="*/ 1571625 w 4557974"/>
                <a:gd name="connsiteY48" fmla="*/ 424218 h 1133831"/>
                <a:gd name="connsiteX49" fmla="*/ 1590675 w 4557974"/>
                <a:gd name="connsiteY49" fmla="*/ 452793 h 1133831"/>
                <a:gd name="connsiteX50" fmla="*/ 1619250 w 4557974"/>
                <a:gd name="connsiteY50" fmla="*/ 438506 h 1133831"/>
                <a:gd name="connsiteX51" fmla="*/ 1624012 w 4557974"/>
                <a:gd name="connsiteY51" fmla="*/ 419456 h 1133831"/>
                <a:gd name="connsiteX52" fmla="*/ 1652587 w 4557974"/>
                <a:gd name="connsiteY52" fmla="*/ 409931 h 1133831"/>
                <a:gd name="connsiteX53" fmla="*/ 1685925 w 4557974"/>
                <a:gd name="connsiteY53" fmla="*/ 395643 h 1133831"/>
                <a:gd name="connsiteX54" fmla="*/ 1714500 w 4557974"/>
                <a:gd name="connsiteY54" fmla="*/ 386118 h 1133831"/>
                <a:gd name="connsiteX55" fmla="*/ 1724025 w 4557974"/>
                <a:gd name="connsiteY55" fmla="*/ 400406 h 1133831"/>
                <a:gd name="connsiteX56" fmla="*/ 1738312 w 4557974"/>
                <a:gd name="connsiteY56" fmla="*/ 409931 h 1133831"/>
                <a:gd name="connsiteX57" fmla="*/ 1747837 w 4557974"/>
                <a:gd name="connsiteY57" fmla="*/ 438506 h 1133831"/>
                <a:gd name="connsiteX58" fmla="*/ 1781175 w 4557974"/>
                <a:gd name="connsiteY58" fmla="*/ 476606 h 1133831"/>
                <a:gd name="connsiteX59" fmla="*/ 1814512 w 4557974"/>
                <a:gd name="connsiteY59" fmla="*/ 471843 h 1133831"/>
                <a:gd name="connsiteX60" fmla="*/ 1824037 w 4557974"/>
                <a:gd name="connsiteY60" fmla="*/ 457556 h 1133831"/>
                <a:gd name="connsiteX61" fmla="*/ 1843087 w 4557974"/>
                <a:gd name="connsiteY61" fmla="*/ 452793 h 1133831"/>
                <a:gd name="connsiteX62" fmla="*/ 1900237 w 4557974"/>
                <a:gd name="connsiteY62" fmla="*/ 448031 h 1133831"/>
                <a:gd name="connsiteX63" fmla="*/ 1905000 w 4557974"/>
                <a:gd name="connsiteY63" fmla="*/ 462318 h 1133831"/>
                <a:gd name="connsiteX64" fmla="*/ 1924050 w 4557974"/>
                <a:gd name="connsiteY64" fmla="*/ 490893 h 1133831"/>
                <a:gd name="connsiteX65" fmla="*/ 1933575 w 4557974"/>
                <a:gd name="connsiteY65" fmla="*/ 528993 h 1133831"/>
                <a:gd name="connsiteX66" fmla="*/ 1938337 w 4557974"/>
                <a:gd name="connsiteY66" fmla="*/ 548043 h 1133831"/>
                <a:gd name="connsiteX67" fmla="*/ 1947862 w 4557974"/>
                <a:gd name="connsiteY67" fmla="*/ 595668 h 1133831"/>
                <a:gd name="connsiteX68" fmla="*/ 1962150 w 4557974"/>
                <a:gd name="connsiteY68" fmla="*/ 633768 h 1133831"/>
                <a:gd name="connsiteX69" fmla="*/ 1990725 w 4557974"/>
                <a:gd name="connsiteY69" fmla="*/ 648056 h 1133831"/>
                <a:gd name="connsiteX70" fmla="*/ 2019300 w 4557974"/>
                <a:gd name="connsiteY70" fmla="*/ 638531 h 1133831"/>
                <a:gd name="connsiteX71" fmla="*/ 2057400 w 4557974"/>
                <a:gd name="connsiteY71" fmla="*/ 605193 h 1133831"/>
                <a:gd name="connsiteX72" fmla="*/ 2085975 w 4557974"/>
                <a:gd name="connsiteY72" fmla="*/ 595668 h 1133831"/>
                <a:gd name="connsiteX73" fmla="*/ 2100262 w 4557974"/>
                <a:gd name="connsiteY73" fmla="*/ 600431 h 1133831"/>
                <a:gd name="connsiteX74" fmla="*/ 2119312 w 4557974"/>
                <a:gd name="connsiteY74" fmla="*/ 609956 h 1133831"/>
                <a:gd name="connsiteX75" fmla="*/ 2124075 w 4557974"/>
                <a:gd name="connsiteY75" fmla="*/ 595668 h 1133831"/>
                <a:gd name="connsiteX76" fmla="*/ 2133600 w 4557974"/>
                <a:gd name="connsiteY76" fmla="*/ 576618 h 1133831"/>
                <a:gd name="connsiteX77" fmla="*/ 2138362 w 4557974"/>
                <a:gd name="connsiteY77" fmla="*/ 562331 h 1133831"/>
                <a:gd name="connsiteX78" fmla="*/ 2157412 w 4557974"/>
                <a:gd name="connsiteY78" fmla="*/ 552806 h 1133831"/>
                <a:gd name="connsiteX79" fmla="*/ 2176462 w 4557974"/>
                <a:gd name="connsiteY79" fmla="*/ 557568 h 1133831"/>
                <a:gd name="connsiteX80" fmla="*/ 2195512 w 4557974"/>
                <a:gd name="connsiteY80" fmla="*/ 586143 h 1133831"/>
                <a:gd name="connsiteX81" fmla="*/ 2209800 w 4557974"/>
                <a:gd name="connsiteY81" fmla="*/ 619481 h 1133831"/>
                <a:gd name="connsiteX82" fmla="*/ 2224087 w 4557974"/>
                <a:gd name="connsiteY82" fmla="*/ 624243 h 1133831"/>
                <a:gd name="connsiteX83" fmla="*/ 2243137 w 4557974"/>
                <a:gd name="connsiteY83" fmla="*/ 595668 h 1133831"/>
                <a:gd name="connsiteX84" fmla="*/ 2247900 w 4557974"/>
                <a:gd name="connsiteY84" fmla="*/ 576618 h 1133831"/>
                <a:gd name="connsiteX85" fmla="*/ 2276475 w 4557974"/>
                <a:gd name="connsiteY85" fmla="*/ 548043 h 1133831"/>
                <a:gd name="connsiteX86" fmla="*/ 2305050 w 4557974"/>
                <a:gd name="connsiteY86" fmla="*/ 533756 h 1133831"/>
                <a:gd name="connsiteX87" fmla="*/ 2352675 w 4557974"/>
                <a:gd name="connsiteY87" fmla="*/ 557568 h 1133831"/>
                <a:gd name="connsiteX88" fmla="*/ 2371725 w 4557974"/>
                <a:gd name="connsiteY88" fmla="*/ 586143 h 1133831"/>
                <a:gd name="connsiteX89" fmla="*/ 2381250 w 4557974"/>
                <a:gd name="connsiteY89" fmla="*/ 600431 h 1133831"/>
                <a:gd name="connsiteX90" fmla="*/ 2395537 w 4557974"/>
                <a:gd name="connsiteY90" fmla="*/ 609956 h 1133831"/>
                <a:gd name="connsiteX91" fmla="*/ 2414587 w 4557974"/>
                <a:gd name="connsiteY91" fmla="*/ 633768 h 1133831"/>
                <a:gd name="connsiteX92" fmla="*/ 2433637 w 4557974"/>
                <a:gd name="connsiteY92" fmla="*/ 662343 h 1133831"/>
                <a:gd name="connsiteX93" fmla="*/ 2447925 w 4557974"/>
                <a:gd name="connsiteY93" fmla="*/ 657581 h 1133831"/>
                <a:gd name="connsiteX94" fmla="*/ 2462212 w 4557974"/>
                <a:gd name="connsiteY94" fmla="*/ 629006 h 1133831"/>
                <a:gd name="connsiteX95" fmla="*/ 2471737 w 4557974"/>
                <a:gd name="connsiteY95" fmla="*/ 605193 h 1133831"/>
                <a:gd name="connsiteX96" fmla="*/ 2481262 w 4557974"/>
                <a:gd name="connsiteY96" fmla="*/ 571856 h 1133831"/>
                <a:gd name="connsiteX97" fmla="*/ 2495550 w 4557974"/>
                <a:gd name="connsiteY97" fmla="*/ 567093 h 1133831"/>
                <a:gd name="connsiteX98" fmla="*/ 2600325 w 4557974"/>
                <a:gd name="connsiteY98" fmla="*/ 571856 h 1133831"/>
                <a:gd name="connsiteX99" fmla="*/ 2609850 w 4557974"/>
                <a:gd name="connsiteY99" fmla="*/ 586143 h 1133831"/>
                <a:gd name="connsiteX100" fmla="*/ 2628900 w 4557974"/>
                <a:gd name="connsiteY100" fmla="*/ 590906 h 1133831"/>
                <a:gd name="connsiteX101" fmla="*/ 2643187 w 4557974"/>
                <a:gd name="connsiteY101" fmla="*/ 600431 h 1133831"/>
                <a:gd name="connsiteX102" fmla="*/ 2657475 w 4557974"/>
                <a:gd name="connsiteY102" fmla="*/ 633768 h 1133831"/>
                <a:gd name="connsiteX103" fmla="*/ 2667000 w 4557974"/>
                <a:gd name="connsiteY103" fmla="*/ 648056 h 1133831"/>
                <a:gd name="connsiteX104" fmla="*/ 2681287 w 4557974"/>
                <a:gd name="connsiteY104" fmla="*/ 690918 h 1133831"/>
                <a:gd name="connsiteX105" fmla="*/ 2686050 w 4557974"/>
                <a:gd name="connsiteY105" fmla="*/ 705206 h 1133831"/>
                <a:gd name="connsiteX106" fmla="*/ 2714625 w 4557974"/>
                <a:gd name="connsiteY106" fmla="*/ 686156 h 1133831"/>
                <a:gd name="connsiteX107" fmla="*/ 2728912 w 4557974"/>
                <a:gd name="connsiteY107" fmla="*/ 676631 h 1133831"/>
                <a:gd name="connsiteX108" fmla="*/ 2747962 w 4557974"/>
                <a:gd name="connsiteY108" fmla="*/ 667106 h 1133831"/>
                <a:gd name="connsiteX109" fmla="*/ 2757487 w 4557974"/>
                <a:gd name="connsiteY109" fmla="*/ 652818 h 1133831"/>
                <a:gd name="connsiteX110" fmla="*/ 2771775 w 4557974"/>
                <a:gd name="connsiteY110" fmla="*/ 648056 h 1133831"/>
                <a:gd name="connsiteX111" fmla="*/ 2828925 w 4557974"/>
                <a:gd name="connsiteY111" fmla="*/ 652818 h 1133831"/>
                <a:gd name="connsiteX112" fmla="*/ 2833687 w 4557974"/>
                <a:gd name="connsiteY112" fmla="*/ 667106 h 1133831"/>
                <a:gd name="connsiteX113" fmla="*/ 2843212 w 4557974"/>
                <a:gd name="connsiteY113" fmla="*/ 681393 h 1133831"/>
                <a:gd name="connsiteX114" fmla="*/ 2857500 w 4557974"/>
                <a:gd name="connsiteY114" fmla="*/ 729018 h 1133831"/>
                <a:gd name="connsiteX115" fmla="*/ 2876550 w 4557974"/>
                <a:gd name="connsiteY115" fmla="*/ 757593 h 1133831"/>
                <a:gd name="connsiteX116" fmla="*/ 2914650 w 4557974"/>
                <a:gd name="connsiteY116" fmla="*/ 767118 h 1133831"/>
                <a:gd name="connsiteX117" fmla="*/ 2919412 w 4557974"/>
                <a:gd name="connsiteY117" fmla="*/ 786168 h 1133831"/>
                <a:gd name="connsiteX118" fmla="*/ 2924175 w 4557974"/>
                <a:gd name="connsiteY118" fmla="*/ 809981 h 1133831"/>
                <a:gd name="connsiteX119" fmla="*/ 2933700 w 4557974"/>
                <a:gd name="connsiteY119" fmla="*/ 848081 h 1133831"/>
                <a:gd name="connsiteX120" fmla="*/ 2943225 w 4557974"/>
                <a:gd name="connsiteY120" fmla="*/ 867131 h 1133831"/>
                <a:gd name="connsiteX121" fmla="*/ 2967037 w 4557974"/>
                <a:gd name="connsiteY121" fmla="*/ 848081 h 1133831"/>
                <a:gd name="connsiteX122" fmla="*/ 2986087 w 4557974"/>
                <a:gd name="connsiteY122" fmla="*/ 843318 h 1133831"/>
                <a:gd name="connsiteX123" fmla="*/ 3024187 w 4557974"/>
                <a:gd name="connsiteY123" fmla="*/ 809981 h 1133831"/>
                <a:gd name="connsiteX124" fmla="*/ 3062287 w 4557974"/>
                <a:gd name="connsiteY124" fmla="*/ 857606 h 1133831"/>
                <a:gd name="connsiteX125" fmla="*/ 3071812 w 4557974"/>
                <a:gd name="connsiteY125" fmla="*/ 886181 h 1133831"/>
                <a:gd name="connsiteX126" fmla="*/ 3086100 w 4557974"/>
                <a:gd name="connsiteY126" fmla="*/ 957618 h 1133831"/>
                <a:gd name="connsiteX127" fmla="*/ 3100387 w 4557974"/>
                <a:gd name="connsiteY127" fmla="*/ 995718 h 1133831"/>
                <a:gd name="connsiteX128" fmla="*/ 3105150 w 4557974"/>
                <a:gd name="connsiteY128" fmla="*/ 1014768 h 1133831"/>
                <a:gd name="connsiteX129" fmla="*/ 3119437 w 4557974"/>
                <a:gd name="connsiteY129" fmla="*/ 1024293 h 1133831"/>
                <a:gd name="connsiteX130" fmla="*/ 3128962 w 4557974"/>
                <a:gd name="connsiteY130" fmla="*/ 995718 h 1133831"/>
                <a:gd name="connsiteX131" fmla="*/ 3133725 w 4557974"/>
                <a:gd name="connsiteY131" fmla="*/ 981431 h 1133831"/>
                <a:gd name="connsiteX132" fmla="*/ 3143250 w 4557974"/>
                <a:gd name="connsiteY132" fmla="*/ 929043 h 1133831"/>
                <a:gd name="connsiteX133" fmla="*/ 3148012 w 4557974"/>
                <a:gd name="connsiteY133" fmla="*/ 886181 h 1133831"/>
                <a:gd name="connsiteX134" fmla="*/ 3157537 w 4557974"/>
                <a:gd name="connsiteY134" fmla="*/ 848081 h 1133831"/>
                <a:gd name="connsiteX135" fmla="*/ 3167062 w 4557974"/>
                <a:gd name="connsiteY135" fmla="*/ 962381 h 1133831"/>
                <a:gd name="connsiteX136" fmla="*/ 3171825 w 4557974"/>
                <a:gd name="connsiteY136" fmla="*/ 976668 h 1133831"/>
                <a:gd name="connsiteX137" fmla="*/ 3186112 w 4557974"/>
                <a:gd name="connsiteY137" fmla="*/ 967143 h 1133831"/>
                <a:gd name="connsiteX138" fmla="*/ 3200400 w 4557974"/>
                <a:gd name="connsiteY138" fmla="*/ 933806 h 1133831"/>
                <a:gd name="connsiteX139" fmla="*/ 3205162 w 4557974"/>
                <a:gd name="connsiteY139" fmla="*/ 919518 h 1133831"/>
                <a:gd name="connsiteX140" fmla="*/ 3209925 w 4557974"/>
                <a:gd name="connsiteY140" fmla="*/ 900468 h 1133831"/>
                <a:gd name="connsiteX141" fmla="*/ 3219450 w 4557974"/>
                <a:gd name="connsiteY141" fmla="*/ 876656 h 1133831"/>
                <a:gd name="connsiteX142" fmla="*/ 3228975 w 4557974"/>
                <a:gd name="connsiteY142" fmla="*/ 814743 h 1133831"/>
                <a:gd name="connsiteX143" fmla="*/ 3238500 w 4557974"/>
                <a:gd name="connsiteY143" fmla="*/ 752831 h 1133831"/>
                <a:gd name="connsiteX144" fmla="*/ 3243262 w 4557974"/>
                <a:gd name="connsiteY144" fmla="*/ 733781 h 1133831"/>
                <a:gd name="connsiteX145" fmla="*/ 3262312 w 4557974"/>
                <a:gd name="connsiteY145" fmla="*/ 771881 h 1133831"/>
                <a:gd name="connsiteX146" fmla="*/ 3276600 w 4557974"/>
                <a:gd name="connsiteY146" fmla="*/ 757593 h 1133831"/>
                <a:gd name="connsiteX147" fmla="*/ 3281362 w 4557974"/>
                <a:gd name="connsiteY147" fmla="*/ 738543 h 1133831"/>
                <a:gd name="connsiteX148" fmla="*/ 3286125 w 4557974"/>
                <a:gd name="connsiteY148" fmla="*/ 724256 h 1133831"/>
                <a:gd name="connsiteX149" fmla="*/ 3290887 w 4557974"/>
                <a:gd name="connsiteY149" fmla="*/ 743306 h 1133831"/>
                <a:gd name="connsiteX150" fmla="*/ 3300412 w 4557974"/>
                <a:gd name="connsiteY150" fmla="*/ 848081 h 1133831"/>
                <a:gd name="connsiteX151" fmla="*/ 3305175 w 4557974"/>
                <a:gd name="connsiteY151" fmla="*/ 871893 h 1133831"/>
                <a:gd name="connsiteX152" fmla="*/ 3309937 w 4557974"/>
                <a:gd name="connsiteY152" fmla="*/ 857606 h 1133831"/>
                <a:gd name="connsiteX153" fmla="*/ 3324225 w 4557974"/>
                <a:gd name="connsiteY153" fmla="*/ 829031 h 1133831"/>
                <a:gd name="connsiteX154" fmla="*/ 3338512 w 4557974"/>
                <a:gd name="connsiteY154" fmla="*/ 867131 h 1133831"/>
                <a:gd name="connsiteX155" fmla="*/ 3348037 w 4557974"/>
                <a:gd name="connsiteY155" fmla="*/ 838556 h 1133831"/>
                <a:gd name="connsiteX156" fmla="*/ 3357562 w 4557974"/>
                <a:gd name="connsiteY156" fmla="*/ 819506 h 1133831"/>
                <a:gd name="connsiteX157" fmla="*/ 3362325 w 4557974"/>
                <a:gd name="connsiteY157" fmla="*/ 805218 h 1133831"/>
                <a:gd name="connsiteX158" fmla="*/ 3376612 w 4557974"/>
                <a:gd name="connsiteY158" fmla="*/ 790931 h 1133831"/>
                <a:gd name="connsiteX159" fmla="*/ 3386137 w 4557974"/>
                <a:gd name="connsiteY159" fmla="*/ 762356 h 1133831"/>
                <a:gd name="connsiteX160" fmla="*/ 3390900 w 4557974"/>
                <a:gd name="connsiteY160" fmla="*/ 748068 h 1133831"/>
                <a:gd name="connsiteX161" fmla="*/ 3400425 w 4557974"/>
                <a:gd name="connsiteY161" fmla="*/ 733781 h 1133831"/>
                <a:gd name="connsiteX162" fmla="*/ 3405187 w 4557974"/>
                <a:gd name="connsiteY162" fmla="*/ 748068 h 1133831"/>
                <a:gd name="connsiteX163" fmla="*/ 3419475 w 4557974"/>
                <a:gd name="connsiteY163" fmla="*/ 776643 h 1133831"/>
                <a:gd name="connsiteX164" fmla="*/ 3433762 w 4557974"/>
                <a:gd name="connsiteY164" fmla="*/ 824268 h 1133831"/>
                <a:gd name="connsiteX165" fmla="*/ 3438525 w 4557974"/>
                <a:gd name="connsiteY165" fmla="*/ 838556 h 1133831"/>
                <a:gd name="connsiteX166" fmla="*/ 3452812 w 4557974"/>
                <a:gd name="connsiteY166" fmla="*/ 852843 h 1133831"/>
                <a:gd name="connsiteX167" fmla="*/ 3467100 w 4557974"/>
                <a:gd name="connsiteY167" fmla="*/ 881418 h 1133831"/>
                <a:gd name="connsiteX168" fmla="*/ 3471862 w 4557974"/>
                <a:gd name="connsiteY168" fmla="*/ 895706 h 1133831"/>
                <a:gd name="connsiteX169" fmla="*/ 3481387 w 4557974"/>
                <a:gd name="connsiteY169" fmla="*/ 914756 h 1133831"/>
                <a:gd name="connsiteX170" fmla="*/ 3490912 w 4557974"/>
                <a:gd name="connsiteY170" fmla="*/ 929043 h 1133831"/>
                <a:gd name="connsiteX171" fmla="*/ 3500437 w 4557974"/>
                <a:gd name="connsiteY171" fmla="*/ 957618 h 1133831"/>
                <a:gd name="connsiteX172" fmla="*/ 3505200 w 4557974"/>
                <a:gd name="connsiteY172" fmla="*/ 943331 h 1133831"/>
                <a:gd name="connsiteX173" fmla="*/ 3514725 w 4557974"/>
                <a:gd name="connsiteY173" fmla="*/ 890943 h 1133831"/>
                <a:gd name="connsiteX174" fmla="*/ 3519487 w 4557974"/>
                <a:gd name="connsiteY174" fmla="*/ 871893 h 1133831"/>
                <a:gd name="connsiteX175" fmla="*/ 3533775 w 4557974"/>
                <a:gd name="connsiteY175" fmla="*/ 857606 h 1133831"/>
                <a:gd name="connsiteX176" fmla="*/ 3552825 w 4557974"/>
                <a:gd name="connsiteY176" fmla="*/ 814743 h 1133831"/>
                <a:gd name="connsiteX177" fmla="*/ 3571875 w 4557974"/>
                <a:gd name="connsiteY177" fmla="*/ 771881 h 1133831"/>
                <a:gd name="connsiteX178" fmla="*/ 3576637 w 4557974"/>
                <a:gd name="connsiteY178" fmla="*/ 752831 h 1133831"/>
                <a:gd name="connsiteX179" fmla="*/ 3590925 w 4557974"/>
                <a:gd name="connsiteY179" fmla="*/ 781406 h 1133831"/>
                <a:gd name="connsiteX180" fmla="*/ 3595687 w 4557974"/>
                <a:gd name="connsiteY180" fmla="*/ 809981 h 1133831"/>
                <a:gd name="connsiteX181" fmla="*/ 3609975 w 4557974"/>
                <a:gd name="connsiteY181" fmla="*/ 819506 h 1133831"/>
                <a:gd name="connsiteX182" fmla="*/ 3619500 w 4557974"/>
                <a:gd name="connsiteY182" fmla="*/ 805218 h 1133831"/>
                <a:gd name="connsiteX183" fmla="*/ 3638550 w 4557974"/>
                <a:gd name="connsiteY183" fmla="*/ 771881 h 1133831"/>
                <a:gd name="connsiteX184" fmla="*/ 3648075 w 4557974"/>
                <a:gd name="connsiteY184" fmla="*/ 743306 h 1133831"/>
                <a:gd name="connsiteX185" fmla="*/ 3652837 w 4557974"/>
                <a:gd name="connsiteY185" fmla="*/ 729018 h 1133831"/>
                <a:gd name="connsiteX186" fmla="*/ 3662362 w 4557974"/>
                <a:gd name="connsiteY186" fmla="*/ 795693 h 1133831"/>
                <a:gd name="connsiteX187" fmla="*/ 3667125 w 4557974"/>
                <a:gd name="connsiteY187" fmla="*/ 824268 h 1133831"/>
                <a:gd name="connsiteX188" fmla="*/ 3676650 w 4557974"/>
                <a:gd name="connsiteY188" fmla="*/ 838556 h 1133831"/>
                <a:gd name="connsiteX189" fmla="*/ 3686175 w 4557974"/>
                <a:gd name="connsiteY189" fmla="*/ 871893 h 1133831"/>
                <a:gd name="connsiteX190" fmla="*/ 3690937 w 4557974"/>
                <a:gd name="connsiteY190" fmla="*/ 886181 h 1133831"/>
                <a:gd name="connsiteX191" fmla="*/ 3705225 w 4557974"/>
                <a:gd name="connsiteY191" fmla="*/ 895706 h 1133831"/>
                <a:gd name="connsiteX192" fmla="*/ 3714750 w 4557974"/>
                <a:gd name="connsiteY192" fmla="*/ 881418 h 1133831"/>
                <a:gd name="connsiteX193" fmla="*/ 3724275 w 4557974"/>
                <a:gd name="connsiteY193" fmla="*/ 848081 h 1133831"/>
                <a:gd name="connsiteX194" fmla="*/ 3729037 w 4557974"/>
                <a:gd name="connsiteY194" fmla="*/ 833793 h 1133831"/>
                <a:gd name="connsiteX195" fmla="*/ 3733800 w 4557974"/>
                <a:gd name="connsiteY195" fmla="*/ 814743 h 1133831"/>
                <a:gd name="connsiteX196" fmla="*/ 3738562 w 4557974"/>
                <a:gd name="connsiteY196" fmla="*/ 800456 h 1133831"/>
                <a:gd name="connsiteX197" fmla="*/ 3743325 w 4557974"/>
                <a:gd name="connsiteY197" fmla="*/ 781406 h 1133831"/>
                <a:gd name="connsiteX198" fmla="*/ 3757612 w 4557974"/>
                <a:gd name="connsiteY198" fmla="*/ 771881 h 1133831"/>
                <a:gd name="connsiteX199" fmla="*/ 3771900 w 4557974"/>
                <a:gd name="connsiteY199" fmla="*/ 743306 h 1133831"/>
                <a:gd name="connsiteX200" fmla="*/ 3800475 w 4557974"/>
                <a:gd name="connsiteY200" fmla="*/ 733781 h 1133831"/>
                <a:gd name="connsiteX201" fmla="*/ 3824287 w 4557974"/>
                <a:gd name="connsiteY201" fmla="*/ 709968 h 1133831"/>
                <a:gd name="connsiteX202" fmla="*/ 3838575 w 4557974"/>
                <a:gd name="connsiteY202" fmla="*/ 700443 h 1133831"/>
                <a:gd name="connsiteX203" fmla="*/ 3857625 w 4557974"/>
                <a:gd name="connsiteY203" fmla="*/ 729018 h 1133831"/>
                <a:gd name="connsiteX204" fmla="*/ 3871912 w 4557974"/>
                <a:gd name="connsiteY204" fmla="*/ 800456 h 1133831"/>
                <a:gd name="connsiteX205" fmla="*/ 3876675 w 4557974"/>
                <a:gd name="connsiteY205" fmla="*/ 886181 h 1133831"/>
                <a:gd name="connsiteX206" fmla="*/ 3886200 w 4557974"/>
                <a:gd name="connsiteY206" fmla="*/ 871893 h 1133831"/>
                <a:gd name="connsiteX207" fmla="*/ 3895725 w 4557974"/>
                <a:gd name="connsiteY207" fmla="*/ 814743 h 1133831"/>
                <a:gd name="connsiteX208" fmla="*/ 3910012 w 4557974"/>
                <a:gd name="connsiteY208" fmla="*/ 738543 h 1133831"/>
                <a:gd name="connsiteX209" fmla="*/ 3914775 w 4557974"/>
                <a:gd name="connsiteY209" fmla="*/ 714731 h 1133831"/>
                <a:gd name="connsiteX210" fmla="*/ 3924300 w 4557974"/>
                <a:gd name="connsiteY210" fmla="*/ 686156 h 1133831"/>
                <a:gd name="connsiteX211" fmla="*/ 3929062 w 4557974"/>
                <a:gd name="connsiteY211" fmla="*/ 700443 h 1133831"/>
                <a:gd name="connsiteX212" fmla="*/ 3938587 w 4557974"/>
                <a:gd name="connsiteY212" fmla="*/ 733781 h 1133831"/>
                <a:gd name="connsiteX213" fmla="*/ 3948112 w 4557974"/>
                <a:gd name="connsiteY213" fmla="*/ 748068 h 1133831"/>
                <a:gd name="connsiteX214" fmla="*/ 3957637 w 4557974"/>
                <a:gd name="connsiteY214" fmla="*/ 776643 h 1133831"/>
                <a:gd name="connsiteX215" fmla="*/ 3971925 w 4557974"/>
                <a:gd name="connsiteY215" fmla="*/ 805218 h 1133831"/>
                <a:gd name="connsiteX216" fmla="*/ 3976687 w 4557974"/>
                <a:gd name="connsiteY216" fmla="*/ 829031 h 1133831"/>
                <a:gd name="connsiteX217" fmla="*/ 3986212 w 4557974"/>
                <a:gd name="connsiteY217" fmla="*/ 862368 h 1133831"/>
                <a:gd name="connsiteX218" fmla="*/ 3990975 w 4557974"/>
                <a:gd name="connsiteY218" fmla="*/ 886181 h 1133831"/>
                <a:gd name="connsiteX219" fmla="*/ 4005262 w 4557974"/>
                <a:gd name="connsiteY219" fmla="*/ 895706 h 1133831"/>
                <a:gd name="connsiteX220" fmla="*/ 4024312 w 4557974"/>
                <a:gd name="connsiteY220" fmla="*/ 867131 h 1133831"/>
                <a:gd name="connsiteX221" fmla="*/ 4029075 w 4557974"/>
                <a:gd name="connsiteY221" fmla="*/ 848081 h 1133831"/>
                <a:gd name="connsiteX222" fmla="*/ 4033837 w 4557974"/>
                <a:gd name="connsiteY222" fmla="*/ 824268 h 1133831"/>
                <a:gd name="connsiteX223" fmla="*/ 4048125 w 4557974"/>
                <a:gd name="connsiteY223" fmla="*/ 781406 h 1133831"/>
                <a:gd name="connsiteX224" fmla="*/ 4057650 w 4557974"/>
                <a:gd name="connsiteY224" fmla="*/ 752831 h 1133831"/>
                <a:gd name="connsiteX225" fmla="*/ 4067175 w 4557974"/>
                <a:gd name="connsiteY225" fmla="*/ 738543 h 1133831"/>
                <a:gd name="connsiteX226" fmla="*/ 4071937 w 4557974"/>
                <a:gd name="connsiteY226" fmla="*/ 762356 h 1133831"/>
                <a:gd name="connsiteX227" fmla="*/ 4081462 w 4557974"/>
                <a:gd name="connsiteY227" fmla="*/ 862368 h 1133831"/>
                <a:gd name="connsiteX228" fmla="*/ 4086225 w 4557974"/>
                <a:gd name="connsiteY228" fmla="*/ 890943 h 1133831"/>
                <a:gd name="connsiteX229" fmla="*/ 4090987 w 4557974"/>
                <a:gd name="connsiteY229" fmla="*/ 871893 h 1133831"/>
                <a:gd name="connsiteX230" fmla="*/ 4095750 w 4557974"/>
                <a:gd name="connsiteY230" fmla="*/ 857606 h 1133831"/>
                <a:gd name="connsiteX231" fmla="*/ 4105275 w 4557974"/>
                <a:gd name="connsiteY231" fmla="*/ 809981 h 1133831"/>
                <a:gd name="connsiteX232" fmla="*/ 4114800 w 4557974"/>
                <a:gd name="connsiteY232" fmla="*/ 771881 h 1133831"/>
                <a:gd name="connsiteX233" fmla="*/ 4124325 w 4557974"/>
                <a:gd name="connsiteY233" fmla="*/ 919518 h 1133831"/>
                <a:gd name="connsiteX234" fmla="*/ 4129087 w 4557974"/>
                <a:gd name="connsiteY234" fmla="*/ 938568 h 1133831"/>
                <a:gd name="connsiteX235" fmla="*/ 4143375 w 4557974"/>
                <a:gd name="connsiteY235" fmla="*/ 871893 h 1133831"/>
                <a:gd name="connsiteX236" fmla="*/ 4148137 w 4557974"/>
                <a:gd name="connsiteY236" fmla="*/ 833793 h 1133831"/>
                <a:gd name="connsiteX237" fmla="*/ 4152900 w 4557974"/>
                <a:gd name="connsiteY237" fmla="*/ 790931 h 1133831"/>
                <a:gd name="connsiteX238" fmla="*/ 4162425 w 4557974"/>
                <a:gd name="connsiteY238" fmla="*/ 757593 h 1133831"/>
                <a:gd name="connsiteX239" fmla="*/ 4167187 w 4557974"/>
                <a:gd name="connsiteY239" fmla="*/ 771881 h 1133831"/>
                <a:gd name="connsiteX240" fmla="*/ 4176712 w 4557974"/>
                <a:gd name="connsiteY240" fmla="*/ 786168 h 1133831"/>
                <a:gd name="connsiteX241" fmla="*/ 4191000 w 4557974"/>
                <a:gd name="connsiteY241" fmla="*/ 867131 h 1133831"/>
                <a:gd name="connsiteX242" fmla="*/ 4200525 w 4557974"/>
                <a:gd name="connsiteY242" fmla="*/ 900468 h 1133831"/>
                <a:gd name="connsiteX243" fmla="*/ 4214812 w 4557974"/>
                <a:gd name="connsiteY243" fmla="*/ 938568 h 1133831"/>
                <a:gd name="connsiteX244" fmla="*/ 4224337 w 4557974"/>
                <a:gd name="connsiteY244" fmla="*/ 967143 h 1133831"/>
                <a:gd name="connsiteX245" fmla="*/ 4229100 w 4557974"/>
                <a:gd name="connsiteY245" fmla="*/ 981431 h 1133831"/>
                <a:gd name="connsiteX246" fmla="*/ 4233862 w 4557974"/>
                <a:gd name="connsiteY246" fmla="*/ 929043 h 1133831"/>
                <a:gd name="connsiteX247" fmla="*/ 4248150 w 4557974"/>
                <a:gd name="connsiteY247" fmla="*/ 829031 h 1133831"/>
                <a:gd name="connsiteX248" fmla="*/ 4252912 w 4557974"/>
                <a:gd name="connsiteY248" fmla="*/ 843318 h 1133831"/>
                <a:gd name="connsiteX249" fmla="*/ 4262437 w 4557974"/>
                <a:gd name="connsiteY249" fmla="*/ 881418 h 1133831"/>
                <a:gd name="connsiteX250" fmla="*/ 4267200 w 4557974"/>
                <a:gd name="connsiteY250" fmla="*/ 924281 h 1133831"/>
                <a:gd name="connsiteX251" fmla="*/ 4271962 w 4557974"/>
                <a:gd name="connsiteY251" fmla="*/ 943331 h 1133831"/>
                <a:gd name="connsiteX252" fmla="*/ 4286250 w 4557974"/>
                <a:gd name="connsiteY252" fmla="*/ 948093 h 1133831"/>
                <a:gd name="connsiteX253" fmla="*/ 4305300 w 4557974"/>
                <a:gd name="connsiteY253" fmla="*/ 943331 h 1133831"/>
                <a:gd name="connsiteX254" fmla="*/ 4314825 w 4557974"/>
                <a:gd name="connsiteY254" fmla="*/ 971906 h 1133831"/>
                <a:gd name="connsiteX255" fmla="*/ 4352925 w 4557974"/>
                <a:gd name="connsiteY255" fmla="*/ 971906 h 1133831"/>
                <a:gd name="connsiteX256" fmla="*/ 4376737 w 4557974"/>
                <a:gd name="connsiteY256" fmla="*/ 967143 h 1133831"/>
                <a:gd name="connsiteX257" fmla="*/ 4386262 w 4557974"/>
                <a:gd name="connsiteY257" fmla="*/ 948093 h 1133831"/>
                <a:gd name="connsiteX258" fmla="*/ 4400550 w 4557974"/>
                <a:gd name="connsiteY258" fmla="*/ 933806 h 1133831"/>
                <a:gd name="connsiteX259" fmla="*/ 4405312 w 4557974"/>
                <a:gd name="connsiteY259" fmla="*/ 914756 h 1133831"/>
                <a:gd name="connsiteX260" fmla="*/ 4410075 w 4557974"/>
                <a:gd name="connsiteY260" fmla="*/ 929043 h 1133831"/>
                <a:gd name="connsiteX261" fmla="*/ 4414837 w 4557974"/>
                <a:gd name="connsiteY261" fmla="*/ 914756 h 1133831"/>
                <a:gd name="connsiteX262" fmla="*/ 4419600 w 4557974"/>
                <a:gd name="connsiteY262" fmla="*/ 881418 h 1133831"/>
                <a:gd name="connsiteX263" fmla="*/ 4429125 w 4557974"/>
                <a:gd name="connsiteY263" fmla="*/ 829031 h 1133831"/>
                <a:gd name="connsiteX264" fmla="*/ 4438650 w 4557974"/>
                <a:gd name="connsiteY264" fmla="*/ 857606 h 1133831"/>
                <a:gd name="connsiteX265" fmla="*/ 4443412 w 4557974"/>
                <a:gd name="connsiteY265" fmla="*/ 881418 h 1133831"/>
                <a:gd name="connsiteX266" fmla="*/ 4452937 w 4557974"/>
                <a:gd name="connsiteY266" fmla="*/ 938568 h 1133831"/>
                <a:gd name="connsiteX267" fmla="*/ 4457700 w 4557974"/>
                <a:gd name="connsiteY267" fmla="*/ 957618 h 1133831"/>
                <a:gd name="connsiteX268" fmla="*/ 4462462 w 4557974"/>
                <a:gd name="connsiteY268" fmla="*/ 981431 h 1133831"/>
                <a:gd name="connsiteX269" fmla="*/ 4471987 w 4557974"/>
                <a:gd name="connsiteY269" fmla="*/ 1000481 h 1133831"/>
                <a:gd name="connsiteX270" fmla="*/ 4481512 w 4557974"/>
                <a:gd name="connsiteY270" fmla="*/ 1029056 h 1133831"/>
                <a:gd name="connsiteX271" fmla="*/ 4491037 w 4557974"/>
                <a:gd name="connsiteY271" fmla="*/ 1062393 h 1133831"/>
                <a:gd name="connsiteX272" fmla="*/ 4495800 w 4557974"/>
                <a:gd name="connsiteY272" fmla="*/ 1048106 h 1133831"/>
                <a:gd name="connsiteX273" fmla="*/ 4500562 w 4557974"/>
                <a:gd name="connsiteY273" fmla="*/ 1029056 h 1133831"/>
                <a:gd name="connsiteX274" fmla="*/ 4514850 w 4557974"/>
                <a:gd name="connsiteY274" fmla="*/ 1033818 h 1133831"/>
                <a:gd name="connsiteX275" fmla="*/ 4529137 w 4557974"/>
                <a:gd name="connsiteY275" fmla="*/ 1081443 h 1133831"/>
                <a:gd name="connsiteX276" fmla="*/ 4533900 w 4557974"/>
                <a:gd name="connsiteY276" fmla="*/ 1095731 h 1133831"/>
                <a:gd name="connsiteX277" fmla="*/ 4557712 w 4557974"/>
                <a:gd name="connsiteY277" fmla="*/ 1129068 h 1133831"/>
                <a:gd name="connsiteX278" fmla="*/ 4557712 w 4557974"/>
                <a:gd name="connsiteY278" fmla="*/ 1133831 h 1133831"/>
                <a:gd name="connsiteX0" fmla="*/ 0 w 4557974"/>
                <a:gd name="connsiteY0" fmla="*/ 290868 h 1133831"/>
                <a:gd name="connsiteX1" fmla="*/ 171450 w 4557974"/>
                <a:gd name="connsiteY1" fmla="*/ 209906 h 1133831"/>
                <a:gd name="connsiteX2" fmla="*/ 219075 w 4557974"/>
                <a:gd name="connsiteY2" fmla="*/ 195618 h 1133831"/>
                <a:gd name="connsiteX3" fmla="*/ 233362 w 4557974"/>
                <a:gd name="connsiteY3" fmla="*/ 186093 h 1133831"/>
                <a:gd name="connsiteX4" fmla="*/ 285750 w 4557974"/>
                <a:gd name="connsiteY4" fmla="*/ 171806 h 1133831"/>
                <a:gd name="connsiteX5" fmla="*/ 300037 w 4557974"/>
                <a:gd name="connsiteY5" fmla="*/ 167043 h 1133831"/>
                <a:gd name="connsiteX6" fmla="*/ 319087 w 4557974"/>
                <a:gd name="connsiteY6" fmla="*/ 162281 h 1133831"/>
                <a:gd name="connsiteX7" fmla="*/ 352425 w 4557974"/>
                <a:gd name="connsiteY7" fmla="*/ 152756 h 1133831"/>
                <a:gd name="connsiteX8" fmla="*/ 366712 w 4557974"/>
                <a:gd name="connsiteY8" fmla="*/ 143231 h 1133831"/>
                <a:gd name="connsiteX9" fmla="*/ 395287 w 4557974"/>
                <a:gd name="connsiteY9" fmla="*/ 138468 h 1133831"/>
                <a:gd name="connsiteX10" fmla="*/ 414337 w 4557974"/>
                <a:gd name="connsiteY10" fmla="*/ 133706 h 1133831"/>
                <a:gd name="connsiteX11" fmla="*/ 442912 w 4557974"/>
                <a:gd name="connsiteY11" fmla="*/ 128943 h 1133831"/>
                <a:gd name="connsiteX12" fmla="*/ 471487 w 4557974"/>
                <a:gd name="connsiteY12" fmla="*/ 119418 h 1133831"/>
                <a:gd name="connsiteX13" fmla="*/ 485775 w 4557974"/>
                <a:gd name="connsiteY13" fmla="*/ 114656 h 1133831"/>
                <a:gd name="connsiteX14" fmla="*/ 504825 w 4557974"/>
                <a:gd name="connsiteY14" fmla="*/ 105131 h 1133831"/>
                <a:gd name="connsiteX15" fmla="*/ 519112 w 4557974"/>
                <a:gd name="connsiteY15" fmla="*/ 100368 h 1133831"/>
                <a:gd name="connsiteX16" fmla="*/ 533400 w 4557974"/>
                <a:gd name="connsiteY16" fmla="*/ 90843 h 1133831"/>
                <a:gd name="connsiteX17" fmla="*/ 557212 w 4557974"/>
                <a:gd name="connsiteY17" fmla="*/ 86081 h 1133831"/>
                <a:gd name="connsiteX18" fmla="*/ 585787 w 4557974"/>
                <a:gd name="connsiteY18" fmla="*/ 76556 h 1133831"/>
                <a:gd name="connsiteX19" fmla="*/ 600075 w 4557974"/>
                <a:gd name="connsiteY19" fmla="*/ 67031 h 1133831"/>
                <a:gd name="connsiteX20" fmla="*/ 633412 w 4557974"/>
                <a:gd name="connsiteY20" fmla="*/ 57506 h 1133831"/>
                <a:gd name="connsiteX21" fmla="*/ 666750 w 4557974"/>
                <a:gd name="connsiteY21" fmla="*/ 47981 h 1133831"/>
                <a:gd name="connsiteX22" fmla="*/ 719137 w 4557974"/>
                <a:gd name="connsiteY22" fmla="*/ 38456 h 1133831"/>
                <a:gd name="connsiteX23" fmla="*/ 747712 w 4557974"/>
                <a:gd name="connsiteY23" fmla="*/ 28931 h 1133831"/>
                <a:gd name="connsiteX24" fmla="*/ 809625 w 4557974"/>
                <a:gd name="connsiteY24" fmla="*/ 19406 h 1133831"/>
                <a:gd name="connsiteX25" fmla="*/ 871537 w 4557974"/>
                <a:gd name="connsiteY25" fmla="*/ 9881 h 1133831"/>
                <a:gd name="connsiteX26" fmla="*/ 1023937 w 4557974"/>
                <a:gd name="connsiteY26" fmla="*/ 356 h 1133831"/>
                <a:gd name="connsiteX27" fmla="*/ 1123950 w 4557974"/>
                <a:gd name="connsiteY27" fmla="*/ 9881 h 1133831"/>
                <a:gd name="connsiteX28" fmla="*/ 1138237 w 4557974"/>
                <a:gd name="connsiteY28" fmla="*/ 19406 h 1133831"/>
                <a:gd name="connsiteX29" fmla="*/ 1176337 w 4557974"/>
                <a:gd name="connsiteY29" fmla="*/ 57506 h 1133831"/>
                <a:gd name="connsiteX30" fmla="*/ 1195387 w 4557974"/>
                <a:gd name="connsiteY30" fmla="*/ 81318 h 1133831"/>
                <a:gd name="connsiteX31" fmla="*/ 1228725 w 4557974"/>
                <a:gd name="connsiteY31" fmla="*/ 119418 h 1133831"/>
                <a:gd name="connsiteX32" fmla="*/ 1252537 w 4557974"/>
                <a:gd name="connsiteY32" fmla="*/ 138468 h 1133831"/>
                <a:gd name="connsiteX33" fmla="*/ 1262062 w 4557974"/>
                <a:gd name="connsiteY33" fmla="*/ 152756 h 1133831"/>
                <a:gd name="connsiteX34" fmla="*/ 1276350 w 4557974"/>
                <a:gd name="connsiteY34" fmla="*/ 162281 h 1133831"/>
                <a:gd name="connsiteX35" fmla="*/ 1319212 w 4557974"/>
                <a:gd name="connsiteY35" fmla="*/ 200381 h 1133831"/>
                <a:gd name="connsiteX36" fmla="*/ 1333500 w 4557974"/>
                <a:gd name="connsiteY36" fmla="*/ 205143 h 1133831"/>
                <a:gd name="connsiteX37" fmla="*/ 1347787 w 4557974"/>
                <a:gd name="connsiteY37" fmla="*/ 219431 h 1133831"/>
                <a:gd name="connsiteX38" fmla="*/ 1357312 w 4557974"/>
                <a:gd name="connsiteY38" fmla="*/ 233718 h 1133831"/>
                <a:gd name="connsiteX39" fmla="*/ 1385887 w 4557974"/>
                <a:gd name="connsiteY39" fmla="*/ 243243 h 1133831"/>
                <a:gd name="connsiteX40" fmla="*/ 1400175 w 4557974"/>
                <a:gd name="connsiteY40" fmla="*/ 257531 h 1133831"/>
                <a:gd name="connsiteX41" fmla="*/ 1447800 w 4557974"/>
                <a:gd name="connsiteY41" fmla="*/ 286106 h 1133831"/>
                <a:gd name="connsiteX42" fmla="*/ 1457325 w 4557974"/>
                <a:gd name="connsiteY42" fmla="*/ 305156 h 1133831"/>
                <a:gd name="connsiteX43" fmla="*/ 1490662 w 4557974"/>
                <a:gd name="connsiteY43" fmla="*/ 324206 h 1133831"/>
                <a:gd name="connsiteX44" fmla="*/ 1528762 w 4557974"/>
                <a:gd name="connsiteY44" fmla="*/ 367068 h 1133831"/>
                <a:gd name="connsiteX45" fmla="*/ 1538287 w 4557974"/>
                <a:gd name="connsiteY45" fmla="*/ 386118 h 1133831"/>
                <a:gd name="connsiteX46" fmla="*/ 1552575 w 4557974"/>
                <a:gd name="connsiteY46" fmla="*/ 395643 h 1133831"/>
                <a:gd name="connsiteX47" fmla="*/ 1566862 w 4557974"/>
                <a:gd name="connsiteY47" fmla="*/ 409931 h 1133831"/>
                <a:gd name="connsiteX48" fmla="*/ 1571625 w 4557974"/>
                <a:gd name="connsiteY48" fmla="*/ 424218 h 1133831"/>
                <a:gd name="connsiteX49" fmla="*/ 1590675 w 4557974"/>
                <a:gd name="connsiteY49" fmla="*/ 452793 h 1133831"/>
                <a:gd name="connsiteX50" fmla="*/ 1619250 w 4557974"/>
                <a:gd name="connsiteY50" fmla="*/ 438506 h 1133831"/>
                <a:gd name="connsiteX51" fmla="*/ 1624012 w 4557974"/>
                <a:gd name="connsiteY51" fmla="*/ 419456 h 1133831"/>
                <a:gd name="connsiteX52" fmla="*/ 1652587 w 4557974"/>
                <a:gd name="connsiteY52" fmla="*/ 409931 h 1133831"/>
                <a:gd name="connsiteX53" fmla="*/ 1685925 w 4557974"/>
                <a:gd name="connsiteY53" fmla="*/ 395643 h 1133831"/>
                <a:gd name="connsiteX54" fmla="*/ 1714500 w 4557974"/>
                <a:gd name="connsiteY54" fmla="*/ 386118 h 1133831"/>
                <a:gd name="connsiteX55" fmla="*/ 1724025 w 4557974"/>
                <a:gd name="connsiteY55" fmla="*/ 400406 h 1133831"/>
                <a:gd name="connsiteX56" fmla="*/ 1738312 w 4557974"/>
                <a:gd name="connsiteY56" fmla="*/ 409931 h 1133831"/>
                <a:gd name="connsiteX57" fmla="*/ 1747837 w 4557974"/>
                <a:gd name="connsiteY57" fmla="*/ 438506 h 1133831"/>
                <a:gd name="connsiteX58" fmla="*/ 1781175 w 4557974"/>
                <a:gd name="connsiteY58" fmla="*/ 476606 h 1133831"/>
                <a:gd name="connsiteX59" fmla="*/ 1814512 w 4557974"/>
                <a:gd name="connsiteY59" fmla="*/ 471843 h 1133831"/>
                <a:gd name="connsiteX60" fmla="*/ 1824037 w 4557974"/>
                <a:gd name="connsiteY60" fmla="*/ 457556 h 1133831"/>
                <a:gd name="connsiteX61" fmla="*/ 1843087 w 4557974"/>
                <a:gd name="connsiteY61" fmla="*/ 452793 h 1133831"/>
                <a:gd name="connsiteX62" fmla="*/ 1900237 w 4557974"/>
                <a:gd name="connsiteY62" fmla="*/ 448031 h 1133831"/>
                <a:gd name="connsiteX63" fmla="*/ 1905000 w 4557974"/>
                <a:gd name="connsiteY63" fmla="*/ 462318 h 1133831"/>
                <a:gd name="connsiteX64" fmla="*/ 1924050 w 4557974"/>
                <a:gd name="connsiteY64" fmla="*/ 490893 h 1133831"/>
                <a:gd name="connsiteX65" fmla="*/ 1933575 w 4557974"/>
                <a:gd name="connsiteY65" fmla="*/ 528993 h 1133831"/>
                <a:gd name="connsiteX66" fmla="*/ 1947862 w 4557974"/>
                <a:gd name="connsiteY66" fmla="*/ 595668 h 1133831"/>
                <a:gd name="connsiteX67" fmla="*/ 1962150 w 4557974"/>
                <a:gd name="connsiteY67" fmla="*/ 633768 h 1133831"/>
                <a:gd name="connsiteX68" fmla="*/ 1990725 w 4557974"/>
                <a:gd name="connsiteY68" fmla="*/ 648056 h 1133831"/>
                <a:gd name="connsiteX69" fmla="*/ 2019300 w 4557974"/>
                <a:gd name="connsiteY69" fmla="*/ 638531 h 1133831"/>
                <a:gd name="connsiteX70" fmla="*/ 2057400 w 4557974"/>
                <a:gd name="connsiteY70" fmla="*/ 605193 h 1133831"/>
                <a:gd name="connsiteX71" fmla="*/ 2085975 w 4557974"/>
                <a:gd name="connsiteY71" fmla="*/ 595668 h 1133831"/>
                <a:gd name="connsiteX72" fmla="*/ 2100262 w 4557974"/>
                <a:gd name="connsiteY72" fmla="*/ 600431 h 1133831"/>
                <a:gd name="connsiteX73" fmla="*/ 2119312 w 4557974"/>
                <a:gd name="connsiteY73" fmla="*/ 609956 h 1133831"/>
                <a:gd name="connsiteX74" fmla="*/ 2124075 w 4557974"/>
                <a:gd name="connsiteY74" fmla="*/ 595668 h 1133831"/>
                <a:gd name="connsiteX75" fmla="*/ 2133600 w 4557974"/>
                <a:gd name="connsiteY75" fmla="*/ 576618 h 1133831"/>
                <a:gd name="connsiteX76" fmla="*/ 2138362 w 4557974"/>
                <a:gd name="connsiteY76" fmla="*/ 562331 h 1133831"/>
                <a:gd name="connsiteX77" fmla="*/ 2157412 w 4557974"/>
                <a:gd name="connsiteY77" fmla="*/ 552806 h 1133831"/>
                <a:gd name="connsiteX78" fmla="*/ 2176462 w 4557974"/>
                <a:gd name="connsiteY78" fmla="*/ 557568 h 1133831"/>
                <a:gd name="connsiteX79" fmla="*/ 2195512 w 4557974"/>
                <a:gd name="connsiteY79" fmla="*/ 586143 h 1133831"/>
                <a:gd name="connsiteX80" fmla="*/ 2209800 w 4557974"/>
                <a:gd name="connsiteY80" fmla="*/ 619481 h 1133831"/>
                <a:gd name="connsiteX81" fmla="*/ 2224087 w 4557974"/>
                <a:gd name="connsiteY81" fmla="*/ 624243 h 1133831"/>
                <a:gd name="connsiteX82" fmla="*/ 2243137 w 4557974"/>
                <a:gd name="connsiteY82" fmla="*/ 595668 h 1133831"/>
                <a:gd name="connsiteX83" fmla="*/ 2247900 w 4557974"/>
                <a:gd name="connsiteY83" fmla="*/ 576618 h 1133831"/>
                <a:gd name="connsiteX84" fmla="*/ 2276475 w 4557974"/>
                <a:gd name="connsiteY84" fmla="*/ 548043 h 1133831"/>
                <a:gd name="connsiteX85" fmla="*/ 2305050 w 4557974"/>
                <a:gd name="connsiteY85" fmla="*/ 533756 h 1133831"/>
                <a:gd name="connsiteX86" fmla="*/ 2352675 w 4557974"/>
                <a:gd name="connsiteY86" fmla="*/ 557568 h 1133831"/>
                <a:gd name="connsiteX87" fmla="*/ 2371725 w 4557974"/>
                <a:gd name="connsiteY87" fmla="*/ 586143 h 1133831"/>
                <a:gd name="connsiteX88" fmla="*/ 2381250 w 4557974"/>
                <a:gd name="connsiteY88" fmla="*/ 600431 h 1133831"/>
                <a:gd name="connsiteX89" fmla="*/ 2395537 w 4557974"/>
                <a:gd name="connsiteY89" fmla="*/ 609956 h 1133831"/>
                <a:gd name="connsiteX90" fmla="*/ 2414587 w 4557974"/>
                <a:gd name="connsiteY90" fmla="*/ 633768 h 1133831"/>
                <a:gd name="connsiteX91" fmla="*/ 2433637 w 4557974"/>
                <a:gd name="connsiteY91" fmla="*/ 662343 h 1133831"/>
                <a:gd name="connsiteX92" fmla="*/ 2447925 w 4557974"/>
                <a:gd name="connsiteY92" fmla="*/ 657581 h 1133831"/>
                <a:gd name="connsiteX93" fmla="*/ 2462212 w 4557974"/>
                <a:gd name="connsiteY93" fmla="*/ 629006 h 1133831"/>
                <a:gd name="connsiteX94" fmla="*/ 2471737 w 4557974"/>
                <a:gd name="connsiteY94" fmla="*/ 605193 h 1133831"/>
                <a:gd name="connsiteX95" fmla="*/ 2481262 w 4557974"/>
                <a:gd name="connsiteY95" fmla="*/ 571856 h 1133831"/>
                <a:gd name="connsiteX96" fmla="*/ 2495550 w 4557974"/>
                <a:gd name="connsiteY96" fmla="*/ 567093 h 1133831"/>
                <a:gd name="connsiteX97" fmla="*/ 2600325 w 4557974"/>
                <a:gd name="connsiteY97" fmla="*/ 571856 h 1133831"/>
                <a:gd name="connsiteX98" fmla="*/ 2609850 w 4557974"/>
                <a:gd name="connsiteY98" fmla="*/ 586143 h 1133831"/>
                <a:gd name="connsiteX99" fmla="*/ 2628900 w 4557974"/>
                <a:gd name="connsiteY99" fmla="*/ 590906 h 1133831"/>
                <a:gd name="connsiteX100" fmla="*/ 2643187 w 4557974"/>
                <a:gd name="connsiteY100" fmla="*/ 600431 h 1133831"/>
                <a:gd name="connsiteX101" fmla="*/ 2657475 w 4557974"/>
                <a:gd name="connsiteY101" fmla="*/ 633768 h 1133831"/>
                <a:gd name="connsiteX102" fmla="*/ 2667000 w 4557974"/>
                <a:gd name="connsiteY102" fmla="*/ 648056 h 1133831"/>
                <a:gd name="connsiteX103" fmla="*/ 2681287 w 4557974"/>
                <a:gd name="connsiteY103" fmla="*/ 690918 h 1133831"/>
                <a:gd name="connsiteX104" fmla="*/ 2686050 w 4557974"/>
                <a:gd name="connsiteY104" fmla="*/ 705206 h 1133831"/>
                <a:gd name="connsiteX105" fmla="*/ 2714625 w 4557974"/>
                <a:gd name="connsiteY105" fmla="*/ 686156 h 1133831"/>
                <a:gd name="connsiteX106" fmla="*/ 2728912 w 4557974"/>
                <a:gd name="connsiteY106" fmla="*/ 676631 h 1133831"/>
                <a:gd name="connsiteX107" fmla="*/ 2747962 w 4557974"/>
                <a:gd name="connsiteY107" fmla="*/ 667106 h 1133831"/>
                <a:gd name="connsiteX108" fmla="*/ 2757487 w 4557974"/>
                <a:gd name="connsiteY108" fmla="*/ 652818 h 1133831"/>
                <a:gd name="connsiteX109" fmla="*/ 2771775 w 4557974"/>
                <a:gd name="connsiteY109" fmla="*/ 648056 h 1133831"/>
                <a:gd name="connsiteX110" fmla="*/ 2828925 w 4557974"/>
                <a:gd name="connsiteY110" fmla="*/ 652818 h 1133831"/>
                <a:gd name="connsiteX111" fmla="*/ 2833687 w 4557974"/>
                <a:gd name="connsiteY111" fmla="*/ 667106 h 1133831"/>
                <a:gd name="connsiteX112" fmla="*/ 2843212 w 4557974"/>
                <a:gd name="connsiteY112" fmla="*/ 681393 h 1133831"/>
                <a:gd name="connsiteX113" fmla="*/ 2857500 w 4557974"/>
                <a:gd name="connsiteY113" fmla="*/ 729018 h 1133831"/>
                <a:gd name="connsiteX114" fmla="*/ 2876550 w 4557974"/>
                <a:gd name="connsiteY114" fmla="*/ 757593 h 1133831"/>
                <a:gd name="connsiteX115" fmla="*/ 2914650 w 4557974"/>
                <a:gd name="connsiteY115" fmla="*/ 767118 h 1133831"/>
                <a:gd name="connsiteX116" fmla="*/ 2919412 w 4557974"/>
                <a:gd name="connsiteY116" fmla="*/ 786168 h 1133831"/>
                <a:gd name="connsiteX117" fmla="*/ 2924175 w 4557974"/>
                <a:gd name="connsiteY117" fmla="*/ 809981 h 1133831"/>
                <a:gd name="connsiteX118" fmla="*/ 2933700 w 4557974"/>
                <a:gd name="connsiteY118" fmla="*/ 848081 h 1133831"/>
                <a:gd name="connsiteX119" fmla="*/ 2943225 w 4557974"/>
                <a:gd name="connsiteY119" fmla="*/ 867131 h 1133831"/>
                <a:gd name="connsiteX120" fmla="*/ 2967037 w 4557974"/>
                <a:gd name="connsiteY120" fmla="*/ 848081 h 1133831"/>
                <a:gd name="connsiteX121" fmla="*/ 2986087 w 4557974"/>
                <a:gd name="connsiteY121" fmla="*/ 843318 h 1133831"/>
                <a:gd name="connsiteX122" fmla="*/ 3024187 w 4557974"/>
                <a:gd name="connsiteY122" fmla="*/ 809981 h 1133831"/>
                <a:gd name="connsiteX123" fmla="*/ 3062287 w 4557974"/>
                <a:gd name="connsiteY123" fmla="*/ 857606 h 1133831"/>
                <a:gd name="connsiteX124" fmla="*/ 3071812 w 4557974"/>
                <a:gd name="connsiteY124" fmla="*/ 886181 h 1133831"/>
                <a:gd name="connsiteX125" fmla="*/ 3086100 w 4557974"/>
                <a:gd name="connsiteY125" fmla="*/ 957618 h 1133831"/>
                <a:gd name="connsiteX126" fmla="*/ 3100387 w 4557974"/>
                <a:gd name="connsiteY126" fmla="*/ 995718 h 1133831"/>
                <a:gd name="connsiteX127" fmla="*/ 3105150 w 4557974"/>
                <a:gd name="connsiteY127" fmla="*/ 1014768 h 1133831"/>
                <a:gd name="connsiteX128" fmla="*/ 3119437 w 4557974"/>
                <a:gd name="connsiteY128" fmla="*/ 1024293 h 1133831"/>
                <a:gd name="connsiteX129" fmla="*/ 3128962 w 4557974"/>
                <a:gd name="connsiteY129" fmla="*/ 995718 h 1133831"/>
                <a:gd name="connsiteX130" fmla="*/ 3133725 w 4557974"/>
                <a:gd name="connsiteY130" fmla="*/ 981431 h 1133831"/>
                <a:gd name="connsiteX131" fmla="*/ 3143250 w 4557974"/>
                <a:gd name="connsiteY131" fmla="*/ 929043 h 1133831"/>
                <a:gd name="connsiteX132" fmla="*/ 3148012 w 4557974"/>
                <a:gd name="connsiteY132" fmla="*/ 886181 h 1133831"/>
                <a:gd name="connsiteX133" fmla="*/ 3157537 w 4557974"/>
                <a:gd name="connsiteY133" fmla="*/ 848081 h 1133831"/>
                <a:gd name="connsiteX134" fmla="*/ 3167062 w 4557974"/>
                <a:gd name="connsiteY134" fmla="*/ 962381 h 1133831"/>
                <a:gd name="connsiteX135" fmla="*/ 3171825 w 4557974"/>
                <a:gd name="connsiteY135" fmla="*/ 976668 h 1133831"/>
                <a:gd name="connsiteX136" fmla="*/ 3186112 w 4557974"/>
                <a:gd name="connsiteY136" fmla="*/ 967143 h 1133831"/>
                <a:gd name="connsiteX137" fmla="*/ 3200400 w 4557974"/>
                <a:gd name="connsiteY137" fmla="*/ 933806 h 1133831"/>
                <a:gd name="connsiteX138" fmla="*/ 3205162 w 4557974"/>
                <a:gd name="connsiteY138" fmla="*/ 919518 h 1133831"/>
                <a:gd name="connsiteX139" fmla="*/ 3209925 w 4557974"/>
                <a:gd name="connsiteY139" fmla="*/ 900468 h 1133831"/>
                <a:gd name="connsiteX140" fmla="*/ 3219450 w 4557974"/>
                <a:gd name="connsiteY140" fmla="*/ 876656 h 1133831"/>
                <a:gd name="connsiteX141" fmla="*/ 3228975 w 4557974"/>
                <a:gd name="connsiteY141" fmla="*/ 814743 h 1133831"/>
                <a:gd name="connsiteX142" fmla="*/ 3238500 w 4557974"/>
                <a:gd name="connsiteY142" fmla="*/ 752831 h 1133831"/>
                <a:gd name="connsiteX143" fmla="*/ 3243262 w 4557974"/>
                <a:gd name="connsiteY143" fmla="*/ 733781 h 1133831"/>
                <a:gd name="connsiteX144" fmla="*/ 3262312 w 4557974"/>
                <a:gd name="connsiteY144" fmla="*/ 771881 h 1133831"/>
                <a:gd name="connsiteX145" fmla="*/ 3276600 w 4557974"/>
                <a:gd name="connsiteY145" fmla="*/ 757593 h 1133831"/>
                <a:gd name="connsiteX146" fmla="*/ 3281362 w 4557974"/>
                <a:gd name="connsiteY146" fmla="*/ 738543 h 1133831"/>
                <a:gd name="connsiteX147" fmla="*/ 3286125 w 4557974"/>
                <a:gd name="connsiteY147" fmla="*/ 724256 h 1133831"/>
                <a:gd name="connsiteX148" fmla="*/ 3290887 w 4557974"/>
                <a:gd name="connsiteY148" fmla="*/ 743306 h 1133831"/>
                <a:gd name="connsiteX149" fmla="*/ 3300412 w 4557974"/>
                <a:gd name="connsiteY149" fmla="*/ 848081 h 1133831"/>
                <a:gd name="connsiteX150" fmla="*/ 3305175 w 4557974"/>
                <a:gd name="connsiteY150" fmla="*/ 871893 h 1133831"/>
                <a:gd name="connsiteX151" fmla="*/ 3309937 w 4557974"/>
                <a:gd name="connsiteY151" fmla="*/ 857606 h 1133831"/>
                <a:gd name="connsiteX152" fmla="*/ 3324225 w 4557974"/>
                <a:gd name="connsiteY152" fmla="*/ 829031 h 1133831"/>
                <a:gd name="connsiteX153" fmla="*/ 3338512 w 4557974"/>
                <a:gd name="connsiteY153" fmla="*/ 867131 h 1133831"/>
                <a:gd name="connsiteX154" fmla="*/ 3348037 w 4557974"/>
                <a:gd name="connsiteY154" fmla="*/ 838556 h 1133831"/>
                <a:gd name="connsiteX155" fmla="*/ 3357562 w 4557974"/>
                <a:gd name="connsiteY155" fmla="*/ 819506 h 1133831"/>
                <a:gd name="connsiteX156" fmla="*/ 3362325 w 4557974"/>
                <a:gd name="connsiteY156" fmla="*/ 805218 h 1133831"/>
                <a:gd name="connsiteX157" fmla="*/ 3376612 w 4557974"/>
                <a:gd name="connsiteY157" fmla="*/ 790931 h 1133831"/>
                <a:gd name="connsiteX158" fmla="*/ 3386137 w 4557974"/>
                <a:gd name="connsiteY158" fmla="*/ 762356 h 1133831"/>
                <a:gd name="connsiteX159" fmla="*/ 3390900 w 4557974"/>
                <a:gd name="connsiteY159" fmla="*/ 748068 h 1133831"/>
                <a:gd name="connsiteX160" fmla="*/ 3400425 w 4557974"/>
                <a:gd name="connsiteY160" fmla="*/ 733781 h 1133831"/>
                <a:gd name="connsiteX161" fmla="*/ 3405187 w 4557974"/>
                <a:gd name="connsiteY161" fmla="*/ 748068 h 1133831"/>
                <a:gd name="connsiteX162" fmla="*/ 3419475 w 4557974"/>
                <a:gd name="connsiteY162" fmla="*/ 776643 h 1133831"/>
                <a:gd name="connsiteX163" fmla="*/ 3433762 w 4557974"/>
                <a:gd name="connsiteY163" fmla="*/ 824268 h 1133831"/>
                <a:gd name="connsiteX164" fmla="*/ 3438525 w 4557974"/>
                <a:gd name="connsiteY164" fmla="*/ 838556 h 1133831"/>
                <a:gd name="connsiteX165" fmla="*/ 3452812 w 4557974"/>
                <a:gd name="connsiteY165" fmla="*/ 852843 h 1133831"/>
                <a:gd name="connsiteX166" fmla="*/ 3467100 w 4557974"/>
                <a:gd name="connsiteY166" fmla="*/ 881418 h 1133831"/>
                <a:gd name="connsiteX167" fmla="*/ 3471862 w 4557974"/>
                <a:gd name="connsiteY167" fmla="*/ 895706 h 1133831"/>
                <a:gd name="connsiteX168" fmla="*/ 3481387 w 4557974"/>
                <a:gd name="connsiteY168" fmla="*/ 914756 h 1133831"/>
                <a:gd name="connsiteX169" fmla="*/ 3490912 w 4557974"/>
                <a:gd name="connsiteY169" fmla="*/ 929043 h 1133831"/>
                <a:gd name="connsiteX170" fmla="*/ 3500437 w 4557974"/>
                <a:gd name="connsiteY170" fmla="*/ 957618 h 1133831"/>
                <a:gd name="connsiteX171" fmla="*/ 3505200 w 4557974"/>
                <a:gd name="connsiteY171" fmla="*/ 943331 h 1133831"/>
                <a:gd name="connsiteX172" fmla="*/ 3514725 w 4557974"/>
                <a:gd name="connsiteY172" fmla="*/ 890943 h 1133831"/>
                <a:gd name="connsiteX173" fmla="*/ 3519487 w 4557974"/>
                <a:gd name="connsiteY173" fmla="*/ 871893 h 1133831"/>
                <a:gd name="connsiteX174" fmla="*/ 3533775 w 4557974"/>
                <a:gd name="connsiteY174" fmla="*/ 857606 h 1133831"/>
                <a:gd name="connsiteX175" fmla="*/ 3552825 w 4557974"/>
                <a:gd name="connsiteY175" fmla="*/ 814743 h 1133831"/>
                <a:gd name="connsiteX176" fmla="*/ 3571875 w 4557974"/>
                <a:gd name="connsiteY176" fmla="*/ 771881 h 1133831"/>
                <a:gd name="connsiteX177" fmla="*/ 3576637 w 4557974"/>
                <a:gd name="connsiteY177" fmla="*/ 752831 h 1133831"/>
                <a:gd name="connsiteX178" fmla="*/ 3590925 w 4557974"/>
                <a:gd name="connsiteY178" fmla="*/ 781406 h 1133831"/>
                <a:gd name="connsiteX179" fmla="*/ 3595687 w 4557974"/>
                <a:gd name="connsiteY179" fmla="*/ 809981 h 1133831"/>
                <a:gd name="connsiteX180" fmla="*/ 3609975 w 4557974"/>
                <a:gd name="connsiteY180" fmla="*/ 819506 h 1133831"/>
                <a:gd name="connsiteX181" fmla="*/ 3619500 w 4557974"/>
                <a:gd name="connsiteY181" fmla="*/ 805218 h 1133831"/>
                <a:gd name="connsiteX182" fmla="*/ 3638550 w 4557974"/>
                <a:gd name="connsiteY182" fmla="*/ 771881 h 1133831"/>
                <a:gd name="connsiteX183" fmla="*/ 3648075 w 4557974"/>
                <a:gd name="connsiteY183" fmla="*/ 743306 h 1133831"/>
                <a:gd name="connsiteX184" fmla="*/ 3652837 w 4557974"/>
                <a:gd name="connsiteY184" fmla="*/ 729018 h 1133831"/>
                <a:gd name="connsiteX185" fmla="*/ 3662362 w 4557974"/>
                <a:gd name="connsiteY185" fmla="*/ 795693 h 1133831"/>
                <a:gd name="connsiteX186" fmla="*/ 3667125 w 4557974"/>
                <a:gd name="connsiteY186" fmla="*/ 824268 h 1133831"/>
                <a:gd name="connsiteX187" fmla="*/ 3676650 w 4557974"/>
                <a:gd name="connsiteY187" fmla="*/ 838556 h 1133831"/>
                <a:gd name="connsiteX188" fmla="*/ 3686175 w 4557974"/>
                <a:gd name="connsiteY188" fmla="*/ 871893 h 1133831"/>
                <a:gd name="connsiteX189" fmla="*/ 3690937 w 4557974"/>
                <a:gd name="connsiteY189" fmla="*/ 886181 h 1133831"/>
                <a:gd name="connsiteX190" fmla="*/ 3705225 w 4557974"/>
                <a:gd name="connsiteY190" fmla="*/ 895706 h 1133831"/>
                <a:gd name="connsiteX191" fmla="*/ 3714750 w 4557974"/>
                <a:gd name="connsiteY191" fmla="*/ 881418 h 1133831"/>
                <a:gd name="connsiteX192" fmla="*/ 3724275 w 4557974"/>
                <a:gd name="connsiteY192" fmla="*/ 848081 h 1133831"/>
                <a:gd name="connsiteX193" fmla="*/ 3729037 w 4557974"/>
                <a:gd name="connsiteY193" fmla="*/ 833793 h 1133831"/>
                <a:gd name="connsiteX194" fmla="*/ 3733800 w 4557974"/>
                <a:gd name="connsiteY194" fmla="*/ 814743 h 1133831"/>
                <a:gd name="connsiteX195" fmla="*/ 3738562 w 4557974"/>
                <a:gd name="connsiteY195" fmla="*/ 800456 h 1133831"/>
                <a:gd name="connsiteX196" fmla="*/ 3743325 w 4557974"/>
                <a:gd name="connsiteY196" fmla="*/ 781406 h 1133831"/>
                <a:gd name="connsiteX197" fmla="*/ 3757612 w 4557974"/>
                <a:gd name="connsiteY197" fmla="*/ 771881 h 1133831"/>
                <a:gd name="connsiteX198" fmla="*/ 3771900 w 4557974"/>
                <a:gd name="connsiteY198" fmla="*/ 743306 h 1133831"/>
                <a:gd name="connsiteX199" fmla="*/ 3800475 w 4557974"/>
                <a:gd name="connsiteY199" fmla="*/ 733781 h 1133831"/>
                <a:gd name="connsiteX200" fmla="*/ 3824287 w 4557974"/>
                <a:gd name="connsiteY200" fmla="*/ 709968 h 1133831"/>
                <a:gd name="connsiteX201" fmla="*/ 3838575 w 4557974"/>
                <a:gd name="connsiteY201" fmla="*/ 700443 h 1133831"/>
                <a:gd name="connsiteX202" fmla="*/ 3857625 w 4557974"/>
                <a:gd name="connsiteY202" fmla="*/ 729018 h 1133831"/>
                <a:gd name="connsiteX203" fmla="*/ 3871912 w 4557974"/>
                <a:gd name="connsiteY203" fmla="*/ 800456 h 1133831"/>
                <a:gd name="connsiteX204" fmla="*/ 3876675 w 4557974"/>
                <a:gd name="connsiteY204" fmla="*/ 886181 h 1133831"/>
                <a:gd name="connsiteX205" fmla="*/ 3886200 w 4557974"/>
                <a:gd name="connsiteY205" fmla="*/ 871893 h 1133831"/>
                <a:gd name="connsiteX206" fmla="*/ 3895725 w 4557974"/>
                <a:gd name="connsiteY206" fmla="*/ 814743 h 1133831"/>
                <a:gd name="connsiteX207" fmla="*/ 3910012 w 4557974"/>
                <a:gd name="connsiteY207" fmla="*/ 738543 h 1133831"/>
                <a:gd name="connsiteX208" fmla="*/ 3914775 w 4557974"/>
                <a:gd name="connsiteY208" fmla="*/ 714731 h 1133831"/>
                <a:gd name="connsiteX209" fmla="*/ 3924300 w 4557974"/>
                <a:gd name="connsiteY209" fmla="*/ 686156 h 1133831"/>
                <a:gd name="connsiteX210" fmla="*/ 3929062 w 4557974"/>
                <a:gd name="connsiteY210" fmla="*/ 700443 h 1133831"/>
                <a:gd name="connsiteX211" fmla="*/ 3938587 w 4557974"/>
                <a:gd name="connsiteY211" fmla="*/ 733781 h 1133831"/>
                <a:gd name="connsiteX212" fmla="*/ 3948112 w 4557974"/>
                <a:gd name="connsiteY212" fmla="*/ 748068 h 1133831"/>
                <a:gd name="connsiteX213" fmla="*/ 3957637 w 4557974"/>
                <a:gd name="connsiteY213" fmla="*/ 776643 h 1133831"/>
                <a:gd name="connsiteX214" fmla="*/ 3971925 w 4557974"/>
                <a:gd name="connsiteY214" fmla="*/ 805218 h 1133831"/>
                <a:gd name="connsiteX215" fmla="*/ 3976687 w 4557974"/>
                <a:gd name="connsiteY215" fmla="*/ 829031 h 1133831"/>
                <a:gd name="connsiteX216" fmla="*/ 3986212 w 4557974"/>
                <a:gd name="connsiteY216" fmla="*/ 862368 h 1133831"/>
                <a:gd name="connsiteX217" fmla="*/ 3990975 w 4557974"/>
                <a:gd name="connsiteY217" fmla="*/ 886181 h 1133831"/>
                <a:gd name="connsiteX218" fmla="*/ 4005262 w 4557974"/>
                <a:gd name="connsiteY218" fmla="*/ 895706 h 1133831"/>
                <a:gd name="connsiteX219" fmla="*/ 4024312 w 4557974"/>
                <a:gd name="connsiteY219" fmla="*/ 867131 h 1133831"/>
                <a:gd name="connsiteX220" fmla="*/ 4029075 w 4557974"/>
                <a:gd name="connsiteY220" fmla="*/ 848081 h 1133831"/>
                <a:gd name="connsiteX221" fmla="*/ 4033837 w 4557974"/>
                <a:gd name="connsiteY221" fmla="*/ 824268 h 1133831"/>
                <a:gd name="connsiteX222" fmla="*/ 4048125 w 4557974"/>
                <a:gd name="connsiteY222" fmla="*/ 781406 h 1133831"/>
                <a:gd name="connsiteX223" fmla="*/ 4057650 w 4557974"/>
                <a:gd name="connsiteY223" fmla="*/ 752831 h 1133831"/>
                <a:gd name="connsiteX224" fmla="*/ 4067175 w 4557974"/>
                <a:gd name="connsiteY224" fmla="*/ 738543 h 1133831"/>
                <a:gd name="connsiteX225" fmla="*/ 4071937 w 4557974"/>
                <a:gd name="connsiteY225" fmla="*/ 762356 h 1133831"/>
                <a:gd name="connsiteX226" fmla="*/ 4081462 w 4557974"/>
                <a:gd name="connsiteY226" fmla="*/ 862368 h 1133831"/>
                <a:gd name="connsiteX227" fmla="*/ 4086225 w 4557974"/>
                <a:gd name="connsiteY227" fmla="*/ 890943 h 1133831"/>
                <a:gd name="connsiteX228" fmla="*/ 4090987 w 4557974"/>
                <a:gd name="connsiteY228" fmla="*/ 871893 h 1133831"/>
                <a:gd name="connsiteX229" fmla="*/ 4095750 w 4557974"/>
                <a:gd name="connsiteY229" fmla="*/ 857606 h 1133831"/>
                <a:gd name="connsiteX230" fmla="*/ 4105275 w 4557974"/>
                <a:gd name="connsiteY230" fmla="*/ 809981 h 1133831"/>
                <a:gd name="connsiteX231" fmla="*/ 4114800 w 4557974"/>
                <a:gd name="connsiteY231" fmla="*/ 771881 h 1133831"/>
                <a:gd name="connsiteX232" fmla="*/ 4124325 w 4557974"/>
                <a:gd name="connsiteY232" fmla="*/ 919518 h 1133831"/>
                <a:gd name="connsiteX233" fmla="*/ 4129087 w 4557974"/>
                <a:gd name="connsiteY233" fmla="*/ 938568 h 1133831"/>
                <a:gd name="connsiteX234" fmla="*/ 4143375 w 4557974"/>
                <a:gd name="connsiteY234" fmla="*/ 871893 h 1133831"/>
                <a:gd name="connsiteX235" fmla="*/ 4148137 w 4557974"/>
                <a:gd name="connsiteY235" fmla="*/ 833793 h 1133831"/>
                <a:gd name="connsiteX236" fmla="*/ 4152900 w 4557974"/>
                <a:gd name="connsiteY236" fmla="*/ 790931 h 1133831"/>
                <a:gd name="connsiteX237" fmla="*/ 4162425 w 4557974"/>
                <a:gd name="connsiteY237" fmla="*/ 757593 h 1133831"/>
                <a:gd name="connsiteX238" fmla="*/ 4167187 w 4557974"/>
                <a:gd name="connsiteY238" fmla="*/ 771881 h 1133831"/>
                <a:gd name="connsiteX239" fmla="*/ 4176712 w 4557974"/>
                <a:gd name="connsiteY239" fmla="*/ 786168 h 1133831"/>
                <a:gd name="connsiteX240" fmla="*/ 4191000 w 4557974"/>
                <a:gd name="connsiteY240" fmla="*/ 867131 h 1133831"/>
                <a:gd name="connsiteX241" fmla="*/ 4200525 w 4557974"/>
                <a:gd name="connsiteY241" fmla="*/ 900468 h 1133831"/>
                <a:gd name="connsiteX242" fmla="*/ 4214812 w 4557974"/>
                <a:gd name="connsiteY242" fmla="*/ 938568 h 1133831"/>
                <a:gd name="connsiteX243" fmla="*/ 4224337 w 4557974"/>
                <a:gd name="connsiteY243" fmla="*/ 967143 h 1133831"/>
                <a:gd name="connsiteX244" fmla="*/ 4229100 w 4557974"/>
                <a:gd name="connsiteY244" fmla="*/ 981431 h 1133831"/>
                <a:gd name="connsiteX245" fmla="*/ 4233862 w 4557974"/>
                <a:gd name="connsiteY245" fmla="*/ 929043 h 1133831"/>
                <a:gd name="connsiteX246" fmla="*/ 4248150 w 4557974"/>
                <a:gd name="connsiteY246" fmla="*/ 829031 h 1133831"/>
                <a:gd name="connsiteX247" fmla="*/ 4252912 w 4557974"/>
                <a:gd name="connsiteY247" fmla="*/ 843318 h 1133831"/>
                <a:gd name="connsiteX248" fmla="*/ 4262437 w 4557974"/>
                <a:gd name="connsiteY248" fmla="*/ 881418 h 1133831"/>
                <a:gd name="connsiteX249" fmla="*/ 4267200 w 4557974"/>
                <a:gd name="connsiteY249" fmla="*/ 924281 h 1133831"/>
                <a:gd name="connsiteX250" fmla="*/ 4271962 w 4557974"/>
                <a:gd name="connsiteY250" fmla="*/ 943331 h 1133831"/>
                <a:gd name="connsiteX251" fmla="*/ 4286250 w 4557974"/>
                <a:gd name="connsiteY251" fmla="*/ 948093 h 1133831"/>
                <a:gd name="connsiteX252" fmla="*/ 4305300 w 4557974"/>
                <a:gd name="connsiteY252" fmla="*/ 943331 h 1133831"/>
                <a:gd name="connsiteX253" fmla="*/ 4314825 w 4557974"/>
                <a:gd name="connsiteY253" fmla="*/ 971906 h 1133831"/>
                <a:gd name="connsiteX254" fmla="*/ 4352925 w 4557974"/>
                <a:gd name="connsiteY254" fmla="*/ 971906 h 1133831"/>
                <a:gd name="connsiteX255" fmla="*/ 4376737 w 4557974"/>
                <a:gd name="connsiteY255" fmla="*/ 967143 h 1133831"/>
                <a:gd name="connsiteX256" fmla="*/ 4386262 w 4557974"/>
                <a:gd name="connsiteY256" fmla="*/ 948093 h 1133831"/>
                <a:gd name="connsiteX257" fmla="*/ 4400550 w 4557974"/>
                <a:gd name="connsiteY257" fmla="*/ 933806 h 1133831"/>
                <a:gd name="connsiteX258" fmla="*/ 4405312 w 4557974"/>
                <a:gd name="connsiteY258" fmla="*/ 914756 h 1133831"/>
                <a:gd name="connsiteX259" fmla="*/ 4410075 w 4557974"/>
                <a:gd name="connsiteY259" fmla="*/ 929043 h 1133831"/>
                <a:gd name="connsiteX260" fmla="*/ 4414837 w 4557974"/>
                <a:gd name="connsiteY260" fmla="*/ 914756 h 1133831"/>
                <a:gd name="connsiteX261" fmla="*/ 4419600 w 4557974"/>
                <a:gd name="connsiteY261" fmla="*/ 881418 h 1133831"/>
                <a:gd name="connsiteX262" fmla="*/ 4429125 w 4557974"/>
                <a:gd name="connsiteY262" fmla="*/ 829031 h 1133831"/>
                <a:gd name="connsiteX263" fmla="*/ 4438650 w 4557974"/>
                <a:gd name="connsiteY263" fmla="*/ 857606 h 1133831"/>
                <a:gd name="connsiteX264" fmla="*/ 4443412 w 4557974"/>
                <a:gd name="connsiteY264" fmla="*/ 881418 h 1133831"/>
                <a:gd name="connsiteX265" fmla="*/ 4452937 w 4557974"/>
                <a:gd name="connsiteY265" fmla="*/ 938568 h 1133831"/>
                <a:gd name="connsiteX266" fmla="*/ 4457700 w 4557974"/>
                <a:gd name="connsiteY266" fmla="*/ 957618 h 1133831"/>
                <a:gd name="connsiteX267" fmla="*/ 4462462 w 4557974"/>
                <a:gd name="connsiteY267" fmla="*/ 981431 h 1133831"/>
                <a:gd name="connsiteX268" fmla="*/ 4471987 w 4557974"/>
                <a:gd name="connsiteY268" fmla="*/ 1000481 h 1133831"/>
                <a:gd name="connsiteX269" fmla="*/ 4481512 w 4557974"/>
                <a:gd name="connsiteY269" fmla="*/ 1029056 h 1133831"/>
                <a:gd name="connsiteX270" fmla="*/ 4491037 w 4557974"/>
                <a:gd name="connsiteY270" fmla="*/ 1062393 h 1133831"/>
                <a:gd name="connsiteX271" fmla="*/ 4495800 w 4557974"/>
                <a:gd name="connsiteY271" fmla="*/ 1048106 h 1133831"/>
                <a:gd name="connsiteX272" fmla="*/ 4500562 w 4557974"/>
                <a:gd name="connsiteY272" fmla="*/ 1029056 h 1133831"/>
                <a:gd name="connsiteX273" fmla="*/ 4514850 w 4557974"/>
                <a:gd name="connsiteY273" fmla="*/ 1033818 h 1133831"/>
                <a:gd name="connsiteX274" fmla="*/ 4529137 w 4557974"/>
                <a:gd name="connsiteY274" fmla="*/ 1081443 h 1133831"/>
                <a:gd name="connsiteX275" fmla="*/ 4533900 w 4557974"/>
                <a:gd name="connsiteY275" fmla="*/ 1095731 h 1133831"/>
                <a:gd name="connsiteX276" fmla="*/ 4557712 w 4557974"/>
                <a:gd name="connsiteY276" fmla="*/ 1129068 h 1133831"/>
                <a:gd name="connsiteX277" fmla="*/ 4557712 w 4557974"/>
                <a:gd name="connsiteY277" fmla="*/ 1133831 h 1133831"/>
                <a:gd name="connsiteX0" fmla="*/ 0 w 4557974"/>
                <a:gd name="connsiteY0" fmla="*/ 290868 h 1133831"/>
                <a:gd name="connsiteX1" fmla="*/ 171450 w 4557974"/>
                <a:gd name="connsiteY1" fmla="*/ 209906 h 1133831"/>
                <a:gd name="connsiteX2" fmla="*/ 219075 w 4557974"/>
                <a:gd name="connsiteY2" fmla="*/ 195618 h 1133831"/>
                <a:gd name="connsiteX3" fmla="*/ 233362 w 4557974"/>
                <a:gd name="connsiteY3" fmla="*/ 186093 h 1133831"/>
                <a:gd name="connsiteX4" fmla="*/ 285750 w 4557974"/>
                <a:gd name="connsiteY4" fmla="*/ 171806 h 1133831"/>
                <a:gd name="connsiteX5" fmla="*/ 300037 w 4557974"/>
                <a:gd name="connsiteY5" fmla="*/ 167043 h 1133831"/>
                <a:gd name="connsiteX6" fmla="*/ 319087 w 4557974"/>
                <a:gd name="connsiteY6" fmla="*/ 162281 h 1133831"/>
                <a:gd name="connsiteX7" fmla="*/ 352425 w 4557974"/>
                <a:gd name="connsiteY7" fmla="*/ 152756 h 1133831"/>
                <a:gd name="connsiteX8" fmla="*/ 366712 w 4557974"/>
                <a:gd name="connsiteY8" fmla="*/ 143231 h 1133831"/>
                <a:gd name="connsiteX9" fmla="*/ 395287 w 4557974"/>
                <a:gd name="connsiteY9" fmla="*/ 138468 h 1133831"/>
                <a:gd name="connsiteX10" fmla="*/ 414337 w 4557974"/>
                <a:gd name="connsiteY10" fmla="*/ 133706 h 1133831"/>
                <a:gd name="connsiteX11" fmla="*/ 442912 w 4557974"/>
                <a:gd name="connsiteY11" fmla="*/ 128943 h 1133831"/>
                <a:gd name="connsiteX12" fmla="*/ 471487 w 4557974"/>
                <a:gd name="connsiteY12" fmla="*/ 119418 h 1133831"/>
                <a:gd name="connsiteX13" fmla="*/ 485775 w 4557974"/>
                <a:gd name="connsiteY13" fmla="*/ 114656 h 1133831"/>
                <a:gd name="connsiteX14" fmla="*/ 504825 w 4557974"/>
                <a:gd name="connsiteY14" fmla="*/ 105131 h 1133831"/>
                <a:gd name="connsiteX15" fmla="*/ 519112 w 4557974"/>
                <a:gd name="connsiteY15" fmla="*/ 100368 h 1133831"/>
                <a:gd name="connsiteX16" fmla="*/ 533400 w 4557974"/>
                <a:gd name="connsiteY16" fmla="*/ 90843 h 1133831"/>
                <a:gd name="connsiteX17" fmla="*/ 557212 w 4557974"/>
                <a:gd name="connsiteY17" fmla="*/ 86081 h 1133831"/>
                <a:gd name="connsiteX18" fmla="*/ 585787 w 4557974"/>
                <a:gd name="connsiteY18" fmla="*/ 76556 h 1133831"/>
                <a:gd name="connsiteX19" fmla="*/ 600075 w 4557974"/>
                <a:gd name="connsiteY19" fmla="*/ 67031 h 1133831"/>
                <a:gd name="connsiteX20" fmla="*/ 633412 w 4557974"/>
                <a:gd name="connsiteY20" fmla="*/ 57506 h 1133831"/>
                <a:gd name="connsiteX21" fmla="*/ 666750 w 4557974"/>
                <a:gd name="connsiteY21" fmla="*/ 47981 h 1133831"/>
                <a:gd name="connsiteX22" fmla="*/ 719137 w 4557974"/>
                <a:gd name="connsiteY22" fmla="*/ 38456 h 1133831"/>
                <a:gd name="connsiteX23" fmla="*/ 747712 w 4557974"/>
                <a:gd name="connsiteY23" fmla="*/ 28931 h 1133831"/>
                <a:gd name="connsiteX24" fmla="*/ 809625 w 4557974"/>
                <a:gd name="connsiteY24" fmla="*/ 19406 h 1133831"/>
                <a:gd name="connsiteX25" fmla="*/ 871537 w 4557974"/>
                <a:gd name="connsiteY25" fmla="*/ 9881 h 1133831"/>
                <a:gd name="connsiteX26" fmla="*/ 1023937 w 4557974"/>
                <a:gd name="connsiteY26" fmla="*/ 356 h 1133831"/>
                <a:gd name="connsiteX27" fmla="*/ 1123950 w 4557974"/>
                <a:gd name="connsiteY27" fmla="*/ 9881 h 1133831"/>
                <a:gd name="connsiteX28" fmla="*/ 1138237 w 4557974"/>
                <a:gd name="connsiteY28" fmla="*/ 19406 h 1133831"/>
                <a:gd name="connsiteX29" fmla="*/ 1176337 w 4557974"/>
                <a:gd name="connsiteY29" fmla="*/ 57506 h 1133831"/>
                <a:gd name="connsiteX30" fmla="*/ 1195387 w 4557974"/>
                <a:gd name="connsiteY30" fmla="*/ 81318 h 1133831"/>
                <a:gd name="connsiteX31" fmla="*/ 1228725 w 4557974"/>
                <a:gd name="connsiteY31" fmla="*/ 119418 h 1133831"/>
                <a:gd name="connsiteX32" fmla="*/ 1252537 w 4557974"/>
                <a:gd name="connsiteY32" fmla="*/ 138468 h 1133831"/>
                <a:gd name="connsiteX33" fmla="*/ 1262062 w 4557974"/>
                <a:gd name="connsiteY33" fmla="*/ 152756 h 1133831"/>
                <a:gd name="connsiteX34" fmla="*/ 1276350 w 4557974"/>
                <a:gd name="connsiteY34" fmla="*/ 162281 h 1133831"/>
                <a:gd name="connsiteX35" fmla="*/ 1319212 w 4557974"/>
                <a:gd name="connsiteY35" fmla="*/ 200381 h 1133831"/>
                <a:gd name="connsiteX36" fmla="*/ 1333500 w 4557974"/>
                <a:gd name="connsiteY36" fmla="*/ 205143 h 1133831"/>
                <a:gd name="connsiteX37" fmla="*/ 1347787 w 4557974"/>
                <a:gd name="connsiteY37" fmla="*/ 219431 h 1133831"/>
                <a:gd name="connsiteX38" fmla="*/ 1357312 w 4557974"/>
                <a:gd name="connsiteY38" fmla="*/ 233718 h 1133831"/>
                <a:gd name="connsiteX39" fmla="*/ 1385887 w 4557974"/>
                <a:gd name="connsiteY39" fmla="*/ 243243 h 1133831"/>
                <a:gd name="connsiteX40" fmla="*/ 1400175 w 4557974"/>
                <a:gd name="connsiteY40" fmla="*/ 257531 h 1133831"/>
                <a:gd name="connsiteX41" fmla="*/ 1447800 w 4557974"/>
                <a:gd name="connsiteY41" fmla="*/ 286106 h 1133831"/>
                <a:gd name="connsiteX42" fmla="*/ 1457325 w 4557974"/>
                <a:gd name="connsiteY42" fmla="*/ 305156 h 1133831"/>
                <a:gd name="connsiteX43" fmla="*/ 1490662 w 4557974"/>
                <a:gd name="connsiteY43" fmla="*/ 324206 h 1133831"/>
                <a:gd name="connsiteX44" fmla="*/ 1528762 w 4557974"/>
                <a:gd name="connsiteY44" fmla="*/ 367068 h 1133831"/>
                <a:gd name="connsiteX45" fmla="*/ 1538287 w 4557974"/>
                <a:gd name="connsiteY45" fmla="*/ 386118 h 1133831"/>
                <a:gd name="connsiteX46" fmla="*/ 1552575 w 4557974"/>
                <a:gd name="connsiteY46" fmla="*/ 395643 h 1133831"/>
                <a:gd name="connsiteX47" fmla="*/ 1566862 w 4557974"/>
                <a:gd name="connsiteY47" fmla="*/ 409931 h 1133831"/>
                <a:gd name="connsiteX48" fmla="*/ 1571625 w 4557974"/>
                <a:gd name="connsiteY48" fmla="*/ 424218 h 1133831"/>
                <a:gd name="connsiteX49" fmla="*/ 1590675 w 4557974"/>
                <a:gd name="connsiteY49" fmla="*/ 452793 h 1133831"/>
                <a:gd name="connsiteX50" fmla="*/ 1619250 w 4557974"/>
                <a:gd name="connsiteY50" fmla="*/ 438506 h 1133831"/>
                <a:gd name="connsiteX51" fmla="*/ 1624012 w 4557974"/>
                <a:gd name="connsiteY51" fmla="*/ 419456 h 1133831"/>
                <a:gd name="connsiteX52" fmla="*/ 1652587 w 4557974"/>
                <a:gd name="connsiteY52" fmla="*/ 409931 h 1133831"/>
                <a:gd name="connsiteX53" fmla="*/ 1685925 w 4557974"/>
                <a:gd name="connsiteY53" fmla="*/ 395643 h 1133831"/>
                <a:gd name="connsiteX54" fmla="*/ 1714500 w 4557974"/>
                <a:gd name="connsiteY54" fmla="*/ 386118 h 1133831"/>
                <a:gd name="connsiteX55" fmla="*/ 1724025 w 4557974"/>
                <a:gd name="connsiteY55" fmla="*/ 400406 h 1133831"/>
                <a:gd name="connsiteX56" fmla="*/ 1738312 w 4557974"/>
                <a:gd name="connsiteY56" fmla="*/ 409931 h 1133831"/>
                <a:gd name="connsiteX57" fmla="*/ 1747837 w 4557974"/>
                <a:gd name="connsiteY57" fmla="*/ 438506 h 1133831"/>
                <a:gd name="connsiteX58" fmla="*/ 1781175 w 4557974"/>
                <a:gd name="connsiteY58" fmla="*/ 476606 h 1133831"/>
                <a:gd name="connsiteX59" fmla="*/ 1814512 w 4557974"/>
                <a:gd name="connsiteY59" fmla="*/ 471843 h 1133831"/>
                <a:gd name="connsiteX60" fmla="*/ 1824037 w 4557974"/>
                <a:gd name="connsiteY60" fmla="*/ 457556 h 1133831"/>
                <a:gd name="connsiteX61" fmla="*/ 1843087 w 4557974"/>
                <a:gd name="connsiteY61" fmla="*/ 452793 h 1133831"/>
                <a:gd name="connsiteX62" fmla="*/ 1900237 w 4557974"/>
                <a:gd name="connsiteY62" fmla="*/ 448031 h 1133831"/>
                <a:gd name="connsiteX63" fmla="*/ 1905000 w 4557974"/>
                <a:gd name="connsiteY63" fmla="*/ 462318 h 1133831"/>
                <a:gd name="connsiteX64" fmla="*/ 1924050 w 4557974"/>
                <a:gd name="connsiteY64" fmla="*/ 490893 h 1133831"/>
                <a:gd name="connsiteX65" fmla="*/ 1933575 w 4557974"/>
                <a:gd name="connsiteY65" fmla="*/ 528993 h 1133831"/>
                <a:gd name="connsiteX66" fmla="*/ 1962150 w 4557974"/>
                <a:gd name="connsiteY66" fmla="*/ 633768 h 1133831"/>
                <a:gd name="connsiteX67" fmla="*/ 1990725 w 4557974"/>
                <a:gd name="connsiteY67" fmla="*/ 648056 h 1133831"/>
                <a:gd name="connsiteX68" fmla="*/ 2019300 w 4557974"/>
                <a:gd name="connsiteY68" fmla="*/ 638531 h 1133831"/>
                <a:gd name="connsiteX69" fmla="*/ 2057400 w 4557974"/>
                <a:gd name="connsiteY69" fmla="*/ 605193 h 1133831"/>
                <a:gd name="connsiteX70" fmla="*/ 2085975 w 4557974"/>
                <a:gd name="connsiteY70" fmla="*/ 595668 h 1133831"/>
                <a:gd name="connsiteX71" fmla="*/ 2100262 w 4557974"/>
                <a:gd name="connsiteY71" fmla="*/ 600431 h 1133831"/>
                <a:gd name="connsiteX72" fmla="*/ 2119312 w 4557974"/>
                <a:gd name="connsiteY72" fmla="*/ 609956 h 1133831"/>
                <a:gd name="connsiteX73" fmla="*/ 2124075 w 4557974"/>
                <a:gd name="connsiteY73" fmla="*/ 595668 h 1133831"/>
                <a:gd name="connsiteX74" fmla="*/ 2133600 w 4557974"/>
                <a:gd name="connsiteY74" fmla="*/ 576618 h 1133831"/>
                <a:gd name="connsiteX75" fmla="*/ 2138362 w 4557974"/>
                <a:gd name="connsiteY75" fmla="*/ 562331 h 1133831"/>
                <a:gd name="connsiteX76" fmla="*/ 2157412 w 4557974"/>
                <a:gd name="connsiteY76" fmla="*/ 552806 h 1133831"/>
                <a:gd name="connsiteX77" fmla="*/ 2176462 w 4557974"/>
                <a:gd name="connsiteY77" fmla="*/ 557568 h 1133831"/>
                <a:gd name="connsiteX78" fmla="*/ 2195512 w 4557974"/>
                <a:gd name="connsiteY78" fmla="*/ 586143 h 1133831"/>
                <a:gd name="connsiteX79" fmla="*/ 2209800 w 4557974"/>
                <a:gd name="connsiteY79" fmla="*/ 619481 h 1133831"/>
                <a:gd name="connsiteX80" fmla="*/ 2224087 w 4557974"/>
                <a:gd name="connsiteY80" fmla="*/ 624243 h 1133831"/>
                <a:gd name="connsiteX81" fmla="*/ 2243137 w 4557974"/>
                <a:gd name="connsiteY81" fmla="*/ 595668 h 1133831"/>
                <a:gd name="connsiteX82" fmla="*/ 2247900 w 4557974"/>
                <a:gd name="connsiteY82" fmla="*/ 576618 h 1133831"/>
                <a:gd name="connsiteX83" fmla="*/ 2276475 w 4557974"/>
                <a:gd name="connsiteY83" fmla="*/ 548043 h 1133831"/>
                <a:gd name="connsiteX84" fmla="*/ 2305050 w 4557974"/>
                <a:gd name="connsiteY84" fmla="*/ 533756 h 1133831"/>
                <a:gd name="connsiteX85" fmla="*/ 2352675 w 4557974"/>
                <a:gd name="connsiteY85" fmla="*/ 557568 h 1133831"/>
                <a:gd name="connsiteX86" fmla="*/ 2371725 w 4557974"/>
                <a:gd name="connsiteY86" fmla="*/ 586143 h 1133831"/>
                <a:gd name="connsiteX87" fmla="*/ 2381250 w 4557974"/>
                <a:gd name="connsiteY87" fmla="*/ 600431 h 1133831"/>
                <a:gd name="connsiteX88" fmla="*/ 2395537 w 4557974"/>
                <a:gd name="connsiteY88" fmla="*/ 609956 h 1133831"/>
                <a:gd name="connsiteX89" fmla="*/ 2414587 w 4557974"/>
                <a:gd name="connsiteY89" fmla="*/ 633768 h 1133831"/>
                <a:gd name="connsiteX90" fmla="*/ 2433637 w 4557974"/>
                <a:gd name="connsiteY90" fmla="*/ 662343 h 1133831"/>
                <a:gd name="connsiteX91" fmla="*/ 2447925 w 4557974"/>
                <a:gd name="connsiteY91" fmla="*/ 657581 h 1133831"/>
                <a:gd name="connsiteX92" fmla="*/ 2462212 w 4557974"/>
                <a:gd name="connsiteY92" fmla="*/ 629006 h 1133831"/>
                <a:gd name="connsiteX93" fmla="*/ 2471737 w 4557974"/>
                <a:gd name="connsiteY93" fmla="*/ 605193 h 1133831"/>
                <a:gd name="connsiteX94" fmla="*/ 2481262 w 4557974"/>
                <a:gd name="connsiteY94" fmla="*/ 571856 h 1133831"/>
                <a:gd name="connsiteX95" fmla="*/ 2495550 w 4557974"/>
                <a:gd name="connsiteY95" fmla="*/ 567093 h 1133831"/>
                <a:gd name="connsiteX96" fmla="*/ 2600325 w 4557974"/>
                <a:gd name="connsiteY96" fmla="*/ 571856 h 1133831"/>
                <a:gd name="connsiteX97" fmla="*/ 2609850 w 4557974"/>
                <a:gd name="connsiteY97" fmla="*/ 586143 h 1133831"/>
                <a:gd name="connsiteX98" fmla="*/ 2628900 w 4557974"/>
                <a:gd name="connsiteY98" fmla="*/ 590906 h 1133831"/>
                <a:gd name="connsiteX99" fmla="*/ 2643187 w 4557974"/>
                <a:gd name="connsiteY99" fmla="*/ 600431 h 1133831"/>
                <a:gd name="connsiteX100" fmla="*/ 2657475 w 4557974"/>
                <a:gd name="connsiteY100" fmla="*/ 633768 h 1133831"/>
                <a:gd name="connsiteX101" fmla="*/ 2667000 w 4557974"/>
                <a:gd name="connsiteY101" fmla="*/ 648056 h 1133831"/>
                <a:gd name="connsiteX102" fmla="*/ 2681287 w 4557974"/>
                <a:gd name="connsiteY102" fmla="*/ 690918 h 1133831"/>
                <a:gd name="connsiteX103" fmla="*/ 2686050 w 4557974"/>
                <a:gd name="connsiteY103" fmla="*/ 705206 h 1133831"/>
                <a:gd name="connsiteX104" fmla="*/ 2714625 w 4557974"/>
                <a:gd name="connsiteY104" fmla="*/ 686156 h 1133831"/>
                <a:gd name="connsiteX105" fmla="*/ 2728912 w 4557974"/>
                <a:gd name="connsiteY105" fmla="*/ 676631 h 1133831"/>
                <a:gd name="connsiteX106" fmla="*/ 2747962 w 4557974"/>
                <a:gd name="connsiteY106" fmla="*/ 667106 h 1133831"/>
                <a:gd name="connsiteX107" fmla="*/ 2757487 w 4557974"/>
                <a:gd name="connsiteY107" fmla="*/ 652818 h 1133831"/>
                <a:gd name="connsiteX108" fmla="*/ 2771775 w 4557974"/>
                <a:gd name="connsiteY108" fmla="*/ 648056 h 1133831"/>
                <a:gd name="connsiteX109" fmla="*/ 2828925 w 4557974"/>
                <a:gd name="connsiteY109" fmla="*/ 652818 h 1133831"/>
                <a:gd name="connsiteX110" fmla="*/ 2833687 w 4557974"/>
                <a:gd name="connsiteY110" fmla="*/ 667106 h 1133831"/>
                <a:gd name="connsiteX111" fmla="*/ 2843212 w 4557974"/>
                <a:gd name="connsiteY111" fmla="*/ 681393 h 1133831"/>
                <a:gd name="connsiteX112" fmla="*/ 2857500 w 4557974"/>
                <a:gd name="connsiteY112" fmla="*/ 729018 h 1133831"/>
                <a:gd name="connsiteX113" fmla="*/ 2876550 w 4557974"/>
                <a:gd name="connsiteY113" fmla="*/ 757593 h 1133831"/>
                <a:gd name="connsiteX114" fmla="*/ 2914650 w 4557974"/>
                <a:gd name="connsiteY114" fmla="*/ 767118 h 1133831"/>
                <a:gd name="connsiteX115" fmla="*/ 2919412 w 4557974"/>
                <a:gd name="connsiteY115" fmla="*/ 786168 h 1133831"/>
                <a:gd name="connsiteX116" fmla="*/ 2924175 w 4557974"/>
                <a:gd name="connsiteY116" fmla="*/ 809981 h 1133831"/>
                <a:gd name="connsiteX117" fmla="*/ 2933700 w 4557974"/>
                <a:gd name="connsiteY117" fmla="*/ 848081 h 1133831"/>
                <a:gd name="connsiteX118" fmla="*/ 2943225 w 4557974"/>
                <a:gd name="connsiteY118" fmla="*/ 867131 h 1133831"/>
                <a:gd name="connsiteX119" fmla="*/ 2967037 w 4557974"/>
                <a:gd name="connsiteY119" fmla="*/ 848081 h 1133831"/>
                <a:gd name="connsiteX120" fmla="*/ 2986087 w 4557974"/>
                <a:gd name="connsiteY120" fmla="*/ 843318 h 1133831"/>
                <a:gd name="connsiteX121" fmla="*/ 3024187 w 4557974"/>
                <a:gd name="connsiteY121" fmla="*/ 809981 h 1133831"/>
                <a:gd name="connsiteX122" fmla="*/ 3062287 w 4557974"/>
                <a:gd name="connsiteY122" fmla="*/ 857606 h 1133831"/>
                <a:gd name="connsiteX123" fmla="*/ 3071812 w 4557974"/>
                <a:gd name="connsiteY123" fmla="*/ 886181 h 1133831"/>
                <a:gd name="connsiteX124" fmla="*/ 3086100 w 4557974"/>
                <a:gd name="connsiteY124" fmla="*/ 957618 h 1133831"/>
                <a:gd name="connsiteX125" fmla="*/ 3100387 w 4557974"/>
                <a:gd name="connsiteY125" fmla="*/ 995718 h 1133831"/>
                <a:gd name="connsiteX126" fmla="*/ 3105150 w 4557974"/>
                <a:gd name="connsiteY126" fmla="*/ 1014768 h 1133831"/>
                <a:gd name="connsiteX127" fmla="*/ 3119437 w 4557974"/>
                <a:gd name="connsiteY127" fmla="*/ 1024293 h 1133831"/>
                <a:gd name="connsiteX128" fmla="*/ 3128962 w 4557974"/>
                <a:gd name="connsiteY128" fmla="*/ 995718 h 1133831"/>
                <a:gd name="connsiteX129" fmla="*/ 3133725 w 4557974"/>
                <a:gd name="connsiteY129" fmla="*/ 981431 h 1133831"/>
                <a:gd name="connsiteX130" fmla="*/ 3143250 w 4557974"/>
                <a:gd name="connsiteY130" fmla="*/ 929043 h 1133831"/>
                <a:gd name="connsiteX131" fmla="*/ 3148012 w 4557974"/>
                <a:gd name="connsiteY131" fmla="*/ 886181 h 1133831"/>
                <a:gd name="connsiteX132" fmla="*/ 3157537 w 4557974"/>
                <a:gd name="connsiteY132" fmla="*/ 848081 h 1133831"/>
                <a:gd name="connsiteX133" fmla="*/ 3167062 w 4557974"/>
                <a:gd name="connsiteY133" fmla="*/ 962381 h 1133831"/>
                <a:gd name="connsiteX134" fmla="*/ 3171825 w 4557974"/>
                <a:gd name="connsiteY134" fmla="*/ 976668 h 1133831"/>
                <a:gd name="connsiteX135" fmla="*/ 3186112 w 4557974"/>
                <a:gd name="connsiteY135" fmla="*/ 967143 h 1133831"/>
                <a:gd name="connsiteX136" fmla="*/ 3200400 w 4557974"/>
                <a:gd name="connsiteY136" fmla="*/ 933806 h 1133831"/>
                <a:gd name="connsiteX137" fmla="*/ 3205162 w 4557974"/>
                <a:gd name="connsiteY137" fmla="*/ 919518 h 1133831"/>
                <a:gd name="connsiteX138" fmla="*/ 3209925 w 4557974"/>
                <a:gd name="connsiteY138" fmla="*/ 900468 h 1133831"/>
                <a:gd name="connsiteX139" fmla="*/ 3219450 w 4557974"/>
                <a:gd name="connsiteY139" fmla="*/ 876656 h 1133831"/>
                <a:gd name="connsiteX140" fmla="*/ 3228975 w 4557974"/>
                <a:gd name="connsiteY140" fmla="*/ 814743 h 1133831"/>
                <a:gd name="connsiteX141" fmla="*/ 3238500 w 4557974"/>
                <a:gd name="connsiteY141" fmla="*/ 752831 h 1133831"/>
                <a:gd name="connsiteX142" fmla="*/ 3243262 w 4557974"/>
                <a:gd name="connsiteY142" fmla="*/ 733781 h 1133831"/>
                <a:gd name="connsiteX143" fmla="*/ 3262312 w 4557974"/>
                <a:gd name="connsiteY143" fmla="*/ 771881 h 1133831"/>
                <a:gd name="connsiteX144" fmla="*/ 3276600 w 4557974"/>
                <a:gd name="connsiteY144" fmla="*/ 757593 h 1133831"/>
                <a:gd name="connsiteX145" fmla="*/ 3281362 w 4557974"/>
                <a:gd name="connsiteY145" fmla="*/ 738543 h 1133831"/>
                <a:gd name="connsiteX146" fmla="*/ 3286125 w 4557974"/>
                <a:gd name="connsiteY146" fmla="*/ 724256 h 1133831"/>
                <a:gd name="connsiteX147" fmla="*/ 3290887 w 4557974"/>
                <a:gd name="connsiteY147" fmla="*/ 743306 h 1133831"/>
                <a:gd name="connsiteX148" fmla="*/ 3300412 w 4557974"/>
                <a:gd name="connsiteY148" fmla="*/ 848081 h 1133831"/>
                <a:gd name="connsiteX149" fmla="*/ 3305175 w 4557974"/>
                <a:gd name="connsiteY149" fmla="*/ 871893 h 1133831"/>
                <a:gd name="connsiteX150" fmla="*/ 3309937 w 4557974"/>
                <a:gd name="connsiteY150" fmla="*/ 857606 h 1133831"/>
                <a:gd name="connsiteX151" fmla="*/ 3324225 w 4557974"/>
                <a:gd name="connsiteY151" fmla="*/ 829031 h 1133831"/>
                <a:gd name="connsiteX152" fmla="*/ 3338512 w 4557974"/>
                <a:gd name="connsiteY152" fmla="*/ 867131 h 1133831"/>
                <a:gd name="connsiteX153" fmla="*/ 3348037 w 4557974"/>
                <a:gd name="connsiteY153" fmla="*/ 838556 h 1133831"/>
                <a:gd name="connsiteX154" fmla="*/ 3357562 w 4557974"/>
                <a:gd name="connsiteY154" fmla="*/ 819506 h 1133831"/>
                <a:gd name="connsiteX155" fmla="*/ 3362325 w 4557974"/>
                <a:gd name="connsiteY155" fmla="*/ 805218 h 1133831"/>
                <a:gd name="connsiteX156" fmla="*/ 3376612 w 4557974"/>
                <a:gd name="connsiteY156" fmla="*/ 790931 h 1133831"/>
                <a:gd name="connsiteX157" fmla="*/ 3386137 w 4557974"/>
                <a:gd name="connsiteY157" fmla="*/ 762356 h 1133831"/>
                <a:gd name="connsiteX158" fmla="*/ 3390900 w 4557974"/>
                <a:gd name="connsiteY158" fmla="*/ 748068 h 1133831"/>
                <a:gd name="connsiteX159" fmla="*/ 3400425 w 4557974"/>
                <a:gd name="connsiteY159" fmla="*/ 733781 h 1133831"/>
                <a:gd name="connsiteX160" fmla="*/ 3405187 w 4557974"/>
                <a:gd name="connsiteY160" fmla="*/ 748068 h 1133831"/>
                <a:gd name="connsiteX161" fmla="*/ 3419475 w 4557974"/>
                <a:gd name="connsiteY161" fmla="*/ 776643 h 1133831"/>
                <a:gd name="connsiteX162" fmla="*/ 3433762 w 4557974"/>
                <a:gd name="connsiteY162" fmla="*/ 824268 h 1133831"/>
                <a:gd name="connsiteX163" fmla="*/ 3438525 w 4557974"/>
                <a:gd name="connsiteY163" fmla="*/ 838556 h 1133831"/>
                <a:gd name="connsiteX164" fmla="*/ 3452812 w 4557974"/>
                <a:gd name="connsiteY164" fmla="*/ 852843 h 1133831"/>
                <a:gd name="connsiteX165" fmla="*/ 3467100 w 4557974"/>
                <a:gd name="connsiteY165" fmla="*/ 881418 h 1133831"/>
                <a:gd name="connsiteX166" fmla="*/ 3471862 w 4557974"/>
                <a:gd name="connsiteY166" fmla="*/ 895706 h 1133831"/>
                <a:gd name="connsiteX167" fmla="*/ 3481387 w 4557974"/>
                <a:gd name="connsiteY167" fmla="*/ 914756 h 1133831"/>
                <a:gd name="connsiteX168" fmla="*/ 3490912 w 4557974"/>
                <a:gd name="connsiteY168" fmla="*/ 929043 h 1133831"/>
                <a:gd name="connsiteX169" fmla="*/ 3500437 w 4557974"/>
                <a:gd name="connsiteY169" fmla="*/ 957618 h 1133831"/>
                <a:gd name="connsiteX170" fmla="*/ 3505200 w 4557974"/>
                <a:gd name="connsiteY170" fmla="*/ 943331 h 1133831"/>
                <a:gd name="connsiteX171" fmla="*/ 3514725 w 4557974"/>
                <a:gd name="connsiteY171" fmla="*/ 890943 h 1133831"/>
                <a:gd name="connsiteX172" fmla="*/ 3519487 w 4557974"/>
                <a:gd name="connsiteY172" fmla="*/ 871893 h 1133831"/>
                <a:gd name="connsiteX173" fmla="*/ 3533775 w 4557974"/>
                <a:gd name="connsiteY173" fmla="*/ 857606 h 1133831"/>
                <a:gd name="connsiteX174" fmla="*/ 3552825 w 4557974"/>
                <a:gd name="connsiteY174" fmla="*/ 814743 h 1133831"/>
                <a:gd name="connsiteX175" fmla="*/ 3571875 w 4557974"/>
                <a:gd name="connsiteY175" fmla="*/ 771881 h 1133831"/>
                <a:gd name="connsiteX176" fmla="*/ 3576637 w 4557974"/>
                <a:gd name="connsiteY176" fmla="*/ 752831 h 1133831"/>
                <a:gd name="connsiteX177" fmla="*/ 3590925 w 4557974"/>
                <a:gd name="connsiteY177" fmla="*/ 781406 h 1133831"/>
                <a:gd name="connsiteX178" fmla="*/ 3595687 w 4557974"/>
                <a:gd name="connsiteY178" fmla="*/ 809981 h 1133831"/>
                <a:gd name="connsiteX179" fmla="*/ 3609975 w 4557974"/>
                <a:gd name="connsiteY179" fmla="*/ 819506 h 1133831"/>
                <a:gd name="connsiteX180" fmla="*/ 3619500 w 4557974"/>
                <a:gd name="connsiteY180" fmla="*/ 805218 h 1133831"/>
                <a:gd name="connsiteX181" fmla="*/ 3638550 w 4557974"/>
                <a:gd name="connsiteY181" fmla="*/ 771881 h 1133831"/>
                <a:gd name="connsiteX182" fmla="*/ 3648075 w 4557974"/>
                <a:gd name="connsiteY182" fmla="*/ 743306 h 1133831"/>
                <a:gd name="connsiteX183" fmla="*/ 3652837 w 4557974"/>
                <a:gd name="connsiteY183" fmla="*/ 729018 h 1133831"/>
                <a:gd name="connsiteX184" fmla="*/ 3662362 w 4557974"/>
                <a:gd name="connsiteY184" fmla="*/ 795693 h 1133831"/>
                <a:gd name="connsiteX185" fmla="*/ 3667125 w 4557974"/>
                <a:gd name="connsiteY185" fmla="*/ 824268 h 1133831"/>
                <a:gd name="connsiteX186" fmla="*/ 3676650 w 4557974"/>
                <a:gd name="connsiteY186" fmla="*/ 838556 h 1133831"/>
                <a:gd name="connsiteX187" fmla="*/ 3686175 w 4557974"/>
                <a:gd name="connsiteY187" fmla="*/ 871893 h 1133831"/>
                <a:gd name="connsiteX188" fmla="*/ 3690937 w 4557974"/>
                <a:gd name="connsiteY188" fmla="*/ 886181 h 1133831"/>
                <a:gd name="connsiteX189" fmla="*/ 3705225 w 4557974"/>
                <a:gd name="connsiteY189" fmla="*/ 895706 h 1133831"/>
                <a:gd name="connsiteX190" fmla="*/ 3714750 w 4557974"/>
                <a:gd name="connsiteY190" fmla="*/ 881418 h 1133831"/>
                <a:gd name="connsiteX191" fmla="*/ 3724275 w 4557974"/>
                <a:gd name="connsiteY191" fmla="*/ 848081 h 1133831"/>
                <a:gd name="connsiteX192" fmla="*/ 3729037 w 4557974"/>
                <a:gd name="connsiteY192" fmla="*/ 833793 h 1133831"/>
                <a:gd name="connsiteX193" fmla="*/ 3733800 w 4557974"/>
                <a:gd name="connsiteY193" fmla="*/ 814743 h 1133831"/>
                <a:gd name="connsiteX194" fmla="*/ 3738562 w 4557974"/>
                <a:gd name="connsiteY194" fmla="*/ 800456 h 1133831"/>
                <a:gd name="connsiteX195" fmla="*/ 3743325 w 4557974"/>
                <a:gd name="connsiteY195" fmla="*/ 781406 h 1133831"/>
                <a:gd name="connsiteX196" fmla="*/ 3757612 w 4557974"/>
                <a:gd name="connsiteY196" fmla="*/ 771881 h 1133831"/>
                <a:gd name="connsiteX197" fmla="*/ 3771900 w 4557974"/>
                <a:gd name="connsiteY197" fmla="*/ 743306 h 1133831"/>
                <a:gd name="connsiteX198" fmla="*/ 3800475 w 4557974"/>
                <a:gd name="connsiteY198" fmla="*/ 733781 h 1133831"/>
                <a:gd name="connsiteX199" fmla="*/ 3824287 w 4557974"/>
                <a:gd name="connsiteY199" fmla="*/ 709968 h 1133831"/>
                <a:gd name="connsiteX200" fmla="*/ 3838575 w 4557974"/>
                <a:gd name="connsiteY200" fmla="*/ 700443 h 1133831"/>
                <a:gd name="connsiteX201" fmla="*/ 3857625 w 4557974"/>
                <a:gd name="connsiteY201" fmla="*/ 729018 h 1133831"/>
                <a:gd name="connsiteX202" fmla="*/ 3871912 w 4557974"/>
                <a:gd name="connsiteY202" fmla="*/ 800456 h 1133831"/>
                <a:gd name="connsiteX203" fmla="*/ 3876675 w 4557974"/>
                <a:gd name="connsiteY203" fmla="*/ 886181 h 1133831"/>
                <a:gd name="connsiteX204" fmla="*/ 3886200 w 4557974"/>
                <a:gd name="connsiteY204" fmla="*/ 871893 h 1133831"/>
                <a:gd name="connsiteX205" fmla="*/ 3895725 w 4557974"/>
                <a:gd name="connsiteY205" fmla="*/ 814743 h 1133831"/>
                <a:gd name="connsiteX206" fmla="*/ 3910012 w 4557974"/>
                <a:gd name="connsiteY206" fmla="*/ 738543 h 1133831"/>
                <a:gd name="connsiteX207" fmla="*/ 3914775 w 4557974"/>
                <a:gd name="connsiteY207" fmla="*/ 714731 h 1133831"/>
                <a:gd name="connsiteX208" fmla="*/ 3924300 w 4557974"/>
                <a:gd name="connsiteY208" fmla="*/ 686156 h 1133831"/>
                <a:gd name="connsiteX209" fmla="*/ 3929062 w 4557974"/>
                <a:gd name="connsiteY209" fmla="*/ 700443 h 1133831"/>
                <a:gd name="connsiteX210" fmla="*/ 3938587 w 4557974"/>
                <a:gd name="connsiteY210" fmla="*/ 733781 h 1133831"/>
                <a:gd name="connsiteX211" fmla="*/ 3948112 w 4557974"/>
                <a:gd name="connsiteY211" fmla="*/ 748068 h 1133831"/>
                <a:gd name="connsiteX212" fmla="*/ 3957637 w 4557974"/>
                <a:gd name="connsiteY212" fmla="*/ 776643 h 1133831"/>
                <a:gd name="connsiteX213" fmla="*/ 3971925 w 4557974"/>
                <a:gd name="connsiteY213" fmla="*/ 805218 h 1133831"/>
                <a:gd name="connsiteX214" fmla="*/ 3976687 w 4557974"/>
                <a:gd name="connsiteY214" fmla="*/ 829031 h 1133831"/>
                <a:gd name="connsiteX215" fmla="*/ 3986212 w 4557974"/>
                <a:gd name="connsiteY215" fmla="*/ 862368 h 1133831"/>
                <a:gd name="connsiteX216" fmla="*/ 3990975 w 4557974"/>
                <a:gd name="connsiteY216" fmla="*/ 886181 h 1133831"/>
                <a:gd name="connsiteX217" fmla="*/ 4005262 w 4557974"/>
                <a:gd name="connsiteY217" fmla="*/ 895706 h 1133831"/>
                <a:gd name="connsiteX218" fmla="*/ 4024312 w 4557974"/>
                <a:gd name="connsiteY218" fmla="*/ 867131 h 1133831"/>
                <a:gd name="connsiteX219" fmla="*/ 4029075 w 4557974"/>
                <a:gd name="connsiteY219" fmla="*/ 848081 h 1133831"/>
                <a:gd name="connsiteX220" fmla="*/ 4033837 w 4557974"/>
                <a:gd name="connsiteY220" fmla="*/ 824268 h 1133831"/>
                <a:gd name="connsiteX221" fmla="*/ 4048125 w 4557974"/>
                <a:gd name="connsiteY221" fmla="*/ 781406 h 1133831"/>
                <a:gd name="connsiteX222" fmla="*/ 4057650 w 4557974"/>
                <a:gd name="connsiteY222" fmla="*/ 752831 h 1133831"/>
                <a:gd name="connsiteX223" fmla="*/ 4067175 w 4557974"/>
                <a:gd name="connsiteY223" fmla="*/ 738543 h 1133831"/>
                <a:gd name="connsiteX224" fmla="*/ 4071937 w 4557974"/>
                <a:gd name="connsiteY224" fmla="*/ 762356 h 1133831"/>
                <a:gd name="connsiteX225" fmla="*/ 4081462 w 4557974"/>
                <a:gd name="connsiteY225" fmla="*/ 862368 h 1133831"/>
                <a:gd name="connsiteX226" fmla="*/ 4086225 w 4557974"/>
                <a:gd name="connsiteY226" fmla="*/ 890943 h 1133831"/>
                <a:gd name="connsiteX227" fmla="*/ 4090987 w 4557974"/>
                <a:gd name="connsiteY227" fmla="*/ 871893 h 1133831"/>
                <a:gd name="connsiteX228" fmla="*/ 4095750 w 4557974"/>
                <a:gd name="connsiteY228" fmla="*/ 857606 h 1133831"/>
                <a:gd name="connsiteX229" fmla="*/ 4105275 w 4557974"/>
                <a:gd name="connsiteY229" fmla="*/ 809981 h 1133831"/>
                <a:gd name="connsiteX230" fmla="*/ 4114800 w 4557974"/>
                <a:gd name="connsiteY230" fmla="*/ 771881 h 1133831"/>
                <a:gd name="connsiteX231" fmla="*/ 4124325 w 4557974"/>
                <a:gd name="connsiteY231" fmla="*/ 919518 h 1133831"/>
                <a:gd name="connsiteX232" fmla="*/ 4129087 w 4557974"/>
                <a:gd name="connsiteY232" fmla="*/ 938568 h 1133831"/>
                <a:gd name="connsiteX233" fmla="*/ 4143375 w 4557974"/>
                <a:gd name="connsiteY233" fmla="*/ 871893 h 1133831"/>
                <a:gd name="connsiteX234" fmla="*/ 4148137 w 4557974"/>
                <a:gd name="connsiteY234" fmla="*/ 833793 h 1133831"/>
                <a:gd name="connsiteX235" fmla="*/ 4152900 w 4557974"/>
                <a:gd name="connsiteY235" fmla="*/ 790931 h 1133831"/>
                <a:gd name="connsiteX236" fmla="*/ 4162425 w 4557974"/>
                <a:gd name="connsiteY236" fmla="*/ 757593 h 1133831"/>
                <a:gd name="connsiteX237" fmla="*/ 4167187 w 4557974"/>
                <a:gd name="connsiteY237" fmla="*/ 771881 h 1133831"/>
                <a:gd name="connsiteX238" fmla="*/ 4176712 w 4557974"/>
                <a:gd name="connsiteY238" fmla="*/ 786168 h 1133831"/>
                <a:gd name="connsiteX239" fmla="*/ 4191000 w 4557974"/>
                <a:gd name="connsiteY239" fmla="*/ 867131 h 1133831"/>
                <a:gd name="connsiteX240" fmla="*/ 4200525 w 4557974"/>
                <a:gd name="connsiteY240" fmla="*/ 900468 h 1133831"/>
                <a:gd name="connsiteX241" fmla="*/ 4214812 w 4557974"/>
                <a:gd name="connsiteY241" fmla="*/ 938568 h 1133831"/>
                <a:gd name="connsiteX242" fmla="*/ 4224337 w 4557974"/>
                <a:gd name="connsiteY242" fmla="*/ 967143 h 1133831"/>
                <a:gd name="connsiteX243" fmla="*/ 4229100 w 4557974"/>
                <a:gd name="connsiteY243" fmla="*/ 981431 h 1133831"/>
                <a:gd name="connsiteX244" fmla="*/ 4233862 w 4557974"/>
                <a:gd name="connsiteY244" fmla="*/ 929043 h 1133831"/>
                <a:gd name="connsiteX245" fmla="*/ 4248150 w 4557974"/>
                <a:gd name="connsiteY245" fmla="*/ 829031 h 1133831"/>
                <a:gd name="connsiteX246" fmla="*/ 4252912 w 4557974"/>
                <a:gd name="connsiteY246" fmla="*/ 843318 h 1133831"/>
                <a:gd name="connsiteX247" fmla="*/ 4262437 w 4557974"/>
                <a:gd name="connsiteY247" fmla="*/ 881418 h 1133831"/>
                <a:gd name="connsiteX248" fmla="*/ 4267200 w 4557974"/>
                <a:gd name="connsiteY248" fmla="*/ 924281 h 1133831"/>
                <a:gd name="connsiteX249" fmla="*/ 4271962 w 4557974"/>
                <a:gd name="connsiteY249" fmla="*/ 943331 h 1133831"/>
                <a:gd name="connsiteX250" fmla="*/ 4286250 w 4557974"/>
                <a:gd name="connsiteY250" fmla="*/ 948093 h 1133831"/>
                <a:gd name="connsiteX251" fmla="*/ 4305300 w 4557974"/>
                <a:gd name="connsiteY251" fmla="*/ 943331 h 1133831"/>
                <a:gd name="connsiteX252" fmla="*/ 4314825 w 4557974"/>
                <a:gd name="connsiteY252" fmla="*/ 971906 h 1133831"/>
                <a:gd name="connsiteX253" fmla="*/ 4352925 w 4557974"/>
                <a:gd name="connsiteY253" fmla="*/ 971906 h 1133831"/>
                <a:gd name="connsiteX254" fmla="*/ 4376737 w 4557974"/>
                <a:gd name="connsiteY254" fmla="*/ 967143 h 1133831"/>
                <a:gd name="connsiteX255" fmla="*/ 4386262 w 4557974"/>
                <a:gd name="connsiteY255" fmla="*/ 948093 h 1133831"/>
                <a:gd name="connsiteX256" fmla="*/ 4400550 w 4557974"/>
                <a:gd name="connsiteY256" fmla="*/ 933806 h 1133831"/>
                <a:gd name="connsiteX257" fmla="*/ 4405312 w 4557974"/>
                <a:gd name="connsiteY257" fmla="*/ 914756 h 1133831"/>
                <a:gd name="connsiteX258" fmla="*/ 4410075 w 4557974"/>
                <a:gd name="connsiteY258" fmla="*/ 929043 h 1133831"/>
                <a:gd name="connsiteX259" fmla="*/ 4414837 w 4557974"/>
                <a:gd name="connsiteY259" fmla="*/ 914756 h 1133831"/>
                <a:gd name="connsiteX260" fmla="*/ 4419600 w 4557974"/>
                <a:gd name="connsiteY260" fmla="*/ 881418 h 1133831"/>
                <a:gd name="connsiteX261" fmla="*/ 4429125 w 4557974"/>
                <a:gd name="connsiteY261" fmla="*/ 829031 h 1133831"/>
                <a:gd name="connsiteX262" fmla="*/ 4438650 w 4557974"/>
                <a:gd name="connsiteY262" fmla="*/ 857606 h 1133831"/>
                <a:gd name="connsiteX263" fmla="*/ 4443412 w 4557974"/>
                <a:gd name="connsiteY263" fmla="*/ 881418 h 1133831"/>
                <a:gd name="connsiteX264" fmla="*/ 4452937 w 4557974"/>
                <a:gd name="connsiteY264" fmla="*/ 938568 h 1133831"/>
                <a:gd name="connsiteX265" fmla="*/ 4457700 w 4557974"/>
                <a:gd name="connsiteY265" fmla="*/ 957618 h 1133831"/>
                <a:gd name="connsiteX266" fmla="*/ 4462462 w 4557974"/>
                <a:gd name="connsiteY266" fmla="*/ 981431 h 1133831"/>
                <a:gd name="connsiteX267" fmla="*/ 4471987 w 4557974"/>
                <a:gd name="connsiteY267" fmla="*/ 1000481 h 1133831"/>
                <a:gd name="connsiteX268" fmla="*/ 4481512 w 4557974"/>
                <a:gd name="connsiteY268" fmla="*/ 1029056 h 1133831"/>
                <a:gd name="connsiteX269" fmla="*/ 4491037 w 4557974"/>
                <a:gd name="connsiteY269" fmla="*/ 1062393 h 1133831"/>
                <a:gd name="connsiteX270" fmla="*/ 4495800 w 4557974"/>
                <a:gd name="connsiteY270" fmla="*/ 1048106 h 1133831"/>
                <a:gd name="connsiteX271" fmla="*/ 4500562 w 4557974"/>
                <a:gd name="connsiteY271" fmla="*/ 1029056 h 1133831"/>
                <a:gd name="connsiteX272" fmla="*/ 4514850 w 4557974"/>
                <a:gd name="connsiteY272" fmla="*/ 1033818 h 1133831"/>
                <a:gd name="connsiteX273" fmla="*/ 4529137 w 4557974"/>
                <a:gd name="connsiteY273" fmla="*/ 1081443 h 1133831"/>
                <a:gd name="connsiteX274" fmla="*/ 4533900 w 4557974"/>
                <a:gd name="connsiteY274" fmla="*/ 1095731 h 1133831"/>
                <a:gd name="connsiteX275" fmla="*/ 4557712 w 4557974"/>
                <a:gd name="connsiteY275" fmla="*/ 1129068 h 1133831"/>
                <a:gd name="connsiteX276" fmla="*/ 4557712 w 4557974"/>
                <a:gd name="connsiteY276" fmla="*/ 1133831 h 1133831"/>
                <a:gd name="connsiteX0" fmla="*/ 0 w 4557974"/>
                <a:gd name="connsiteY0" fmla="*/ 290868 h 1133831"/>
                <a:gd name="connsiteX1" fmla="*/ 171450 w 4557974"/>
                <a:gd name="connsiteY1" fmla="*/ 209906 h 1133831"/>
                <a:gd name="connsiteX2" fmla="*/ 219075 w 4557974"/>
                <a:gd name="connsiteY2" fmla="*/ 195618 h 1133831"/>
                <a:gd name="connsiteX3" fmla="*/ 233362 w 4557974"/>
                <a:gd name="connsiteY3" fmla="*/ 186093 h 1133831"/>
                <a:gd name="connsiteX4" fmla="*/ 285750 w 4557974"/>
                <a:gd name="connsiteY4" fmla="*/ 171806 h 1133831"/>
                <a:gd name="connsiteX5" fmla="*/ 300037 w 4557974"/>
                <a:gd name="connsiteY5" fmla="*/ 167043 h 1133831"/>
                <a:gd name="connsiteX6" fmla="*/ 319087 w 4557974"/>
                <a:gd name="connsiteY6" fmla="*/ 162281 h 1133831"/>
                <a:gd name="connsiteX7" fmla="*/ 352425 w 4557974"/>
                <a:gd name="connsiteY7" fmla="*/ 152756 h 1133831"/>
                <a:gd name="connsiteX8" fmla="*/ 366712 w 4557974"/>
                <a:gd name="connsiteY8" fmla="*/ 143231 h 1133831"/>
                <a:gd name="connsiteX9" fmla="*/ 395287 w 4557974"/>
                <a:gd name="connsiteY9" fmla="*/ 138468 h 1133831"/>
                <a:gd name="connsiteX10" fmla="*/ 414337 w 4557974"/>
                <a:gd name="connsiteY10" fmla="*/ 133706 h 1133831"/>
                <a:gd name="connsiteX11" fmla="*/ 442912 w 4557974"/>
                <a:gd name="connsiteY11" fmla="*/ 128943 h 1133831"/>
                <a:gd name="connsiteX12" fmla="*/ 471487 w 4557974"/>
                <a:gd name="connsiteY12" fmla="*/ 119418 h 1133831"/>
                <a:gd name="connsiteX13" fmla="*/ 485775 w 4557974"/>
                <a:gd name="connsiteY13" fmla="*/ 114656 h 1133831"/>
                <a:gd name="connsiteX14" fmla="*/ 504825 w 4557974"/>
                <a:gd name="connsiteY14" fmla="*/ 105131 h 1133831"/>
                <a:gd name="connsiteX15" fmla="*/ 519112 w 4557974"/>
                <a:gd name="connsiteY15" fmla="*/ 100368 h 1133831"/>
                <a:gd name="connsiteX16" fmla="*/ 533400 w 4557974"/>
                <a:gd name="connsiteY16" fmla="*/ 90843 h 1133831"/>
                <a:gd name="connsiteX17" fmla="*/ 557212 w 4557974"/>
                <a:gd name="connsiteY17" fmla="*/ 86081 h 1133831"/>
                <a:gd name="connsiteX18" fmla="*/ 585787 w 4557974"/>
                <a:gd name="connsiteY18" fmla="*/ 76556 h 1133831"/>
                <a:gd name="connsiteX19" fmla="*/ 600075 w 4557974"/>
                <a:gd name="connsiteY19" fmla="*/ 67031 h 1133831"/>
                <a:gd name="connsiteX20" fmla="*/ 633412 w 4557974"/>
                <a:gd name="connsiteY20" fmla="*/ 57506 h 1133831"/>
                <a:gd name="connsiteX21" fmla="*/ 666750 w 4557974"/>
                <a:gd name="connsiteY21" fmla="*/ 47981 h 1133831"/>
                <a:gd name="connsiteX22" fmla="*/ 719137 w 4557974"/>
                <a:gd name="connsiteY22" fmla="*/ 38456 h 1133831"/>
                <a:gd name="connsiteX23" fmla="*/ 747712 w 4557974"/>
                <a:gd name="connsiteY23" fmla="*/ 28931 h 1133831"/>
                <a:gd name="connsiteX24" fmla="*/ 809625 w 4557974"/>
                <a:gd name="connsiteY24" fmla="*/ 19406 h 1133831"/>
                <a:gd name="connsiteX25" fmla="*/ 871537 w 4557974"/>
                <a:gd name="connsiteY25" fmla="*/ 9881 h 1133831"/>
                <a:gd name="connsiteX26" fmla="*/ 1023937 w 4557974"/>
                <a:gd name="connsiteY26" fmla="*/ 356 h 1133831"/>
                <a:gd name="connsiteX27" fmla="*/ 1123950 w 4557974"/>
                <a:gd name="connsiteY27" fmla="*/ 9881 h 1133831"/>
                <a:gd name="connsiteX28" fmla="*/ 1138237 w 4557974"/>
                <a:gd name="connsiteY28" fmla="*/ 19406 h 1133831"/>
                <a:gd name="connsiteX29" fmla="*/ 1176337 w 4557974"/>
                <a:gd name="connsiteY29" fmla="*/ 57506 h 1133831"/>
                <a:gd name="connsiteX30" fmla="*/ 1195387 w 4557974"/>
                <a:gd name="connsiteY30" fmla="*/ 81318 h 1133831"/>
                <a:gd name="connsiteX31" fmla="*/ 1228725 w 4557974"/>
                <a:gd name="connsiteY31" fmla="*/ 119418 h 1133831"/>
                <a:gd name="connsiteX32" fmla="*/ 1252537 w 4557974"/>
                <a:gd name="connsiteY32" fmla="*/ 138468 h 1133831"/>
                <a:gd name="connsiteX33" fmla="*/ 1262062 w 4557974"/>
                <a:gd name="connsiteY33" fmla="*/ 152756 h 1133831"/>
                <a:gd name="connsiteX34" fmla="*/ 1276350 w 4557974"/>
                <a:gd name="connsiteY34" fmla="*/ 162281 h 1133831"/>
                <a:gd name="connsiteX35" fmla="*/ 1319212 w 4557974"/>
                <a:gd name="connsiteY35" fmla="*/ 200381 h 1133831"/>
                <a:gd name="connsiteX36" fmla="*/ 1333500 w 4557974"/>
                <a:gd name="connsiteY36" fmla="*/ 205143 h 1133831"/>
                <a:gd name="connsiteX37" fmla="*/ 1347787 w 4557974"/>
                <a:gd name="connsiteY37" fmla="*/ 219431 h 1133831"/>
                <a:gd name="connsiteX38" fmla="*/ 1357312 w 4557974"/>
                <a:gd name="connsiteY38" fmla="*/ 233718 h 1133831"/>
                <a:gd name="connsiteX39" fmla="*/ 1385887 w 4557974"/>
                <a:gd name="connsiteY39" fmla="*/ 243243 h 1133831"/>
                <a:gd name="connsiteX40" fmla="*/ 1400175 w 4557974"/>
                <a:gd name="connsiteY40" fmla="*/ 257531 h 1133831"/>
                <a:gd name="connsiteX41" fmla="*/ 1447800 w 4557974"/>
                <a:gd name="connsiteY41" fmla="*/ 286106 h 1133831"/>
                <a:gd name="connsiteX42" fmla="*/ 1457325 w 4557974"/>
                <a:gd name="connsiteY42" fmla="*/ 305156 h 1133831"/>
                <a:gd name="connsiteX43" fmla="*/ 1490662 w 4557974"/>
                <a:gd name="connsiteY43" fmla="*/ 324206 h 1133831"/>
                <a:gd name="connsiteX44" fmla="*/ 1528762 w 4557974"/>
                <a:gd name="connsiteY44" fmla="*/ 367068 h 1133831"/>
                <a:gd name="connsiteX45" fmla="*/ 1538287 w 4557974"/>
                <a:gd name="connsiteY45" fmla="*/ 386118 h 1133831"/>
                <a:gd name="connsiteX46" fmla="*/ 1552575 w 4557974"/>
                <a:gd name="connsiteY46" fmla="*/ 395643 h 1133831"/>
                <a:gd name="connsiteX47" fmla="*/ 1566862 w 4557974"/>
                <a:gd name="connsiteY47" fmla="*/ 409931 h 1133831"/>
                <a:gd name="connsiteX48" fmla="*/ 1571625 w 4557974"/>
                <a:gd name="connsiteY48" fmla="*/ 424218 h 1133831"/>
                <a:gd name="connsiteX49" fmla="*/ 1590675 w 4557974"/>
                <a:gd name="connsiteY49" fmla="*/ 452793 h 1133831"/>
                <a:gd name="connsiteX50" fmla="*/ 1619250 w 4557974"/>
                <a:gd name="connsiteY50" fmla="*/ 438506 h 1133831"/>
                <a:gd name="connsiteX51" fmla="*/ 1624012 w 4557974"/>
                <a:gd name="connsiteY51" fmla="*/ 419456 h 1133831"/>
                <a:gd name="connsiteX52" fmla="*/ 1652587 w 4557974"/>
                <a:gd name="connsiteY52" fmla="*/ 409931 h 1133831"/>
                <a:gd name="connsiteX53" fmla="*/ 1685925 w 4557974"/>
                <a:gd name="connsiteY53" fmla="*/ 395643 h 1133831"/>
                <a:gd name="connsiteX54" fmla="*/ 1714500 w 4557974"/>
                <a:gd name="connsiteY54" fmla="*/ 386118 h 1133831"/>
                <a:gd name="connsiteX55" fmla="*/ 1724025 w 4557974"/>
                <a:gd name="connsiteY55" fmla="*/ 400406 h 1133831"/>
                <a:gd name="connsiteX56" fmla="*/ 1738312 w 4557974"/>
                <a:gd name="connsiteY56" fmla="*/ 409931 h 1133831"/>
                <a:gd name="connsiteX57" fmla="*/ 1747837 w 4557974"/>
                <a:gd name="connsiteY57" fmla="*/ 438506 h 1133831"/>
                <a:gd name="connsiteX58" fmla="*/ 1781175 w 4557974"/>
                <a:gd name="connsiteY58" fmla="*/ 476606 h 1133831"/>
                <a:gd name="connsiteX59" fmla="*/ 1814512 w 4557974"/>
                <a:gd name="connsiteY59" fmla="*/ 471843 h 1133831"/>
                <a:gd name="connsiteX60" fmla="*/ 1824037 w 4557974"/>
                <a:gd name="connsiteY60" fmla="*/ 457556 h 1133831"/>
                <a:gd name="connsiteX61" fmla="*/ 1843087 w 4557974"/>
                <a:gd name="connsiteY61" fmla="*/ 452793 h 1133831"/>
                <a:gd name="connsiteX62" fmla="*/ 1900237 w 4557974"/>
                <a:gd name="connsiteY62" fmla="*/ 448031 h 1133831"/>
                <a:gd name="connsiteX63" fmla="*/ 1905000 w 4557974"/>
                <a:gd name="connsiteY63" fmla="*/ 462318 h 1133831"/>
                <a:gd name="connsiteX64" fmla="*/ 1924050 w 4557974"/>
                <a:gd name="connsiteY64" fmla="*/ 490893 h 1133831"/>
                <a:gd name="connsiteX65" fmla="*/ 1933575 w 4557974"/>
                <a:gd name="connsiteY65" fmla="*/ 528993 h 1133831"/>
                <a:gd name="connsiteX66" fmla="*/ 1990725 w 4557974"/>
                <a:gd name="connsiteY66" fmla="*/ 648056 h 1133831"/>
                <a:gd name="connsiteX67" fmla="*/ 2019300 w 4557974"/>
                <a:gd name="connsiteY67" fmla="*/ 638531 h 1133831"/>
                <a:gd name="connsiteX68" fmla="*/ 2057400 w 4557974"/>
                <a:gd name="connsiteY68" fmla="*/ 605193 h 1133831"/>
                <a:gd name="connsiteX69" fmla="*/ 2085975 w 4557974"/>
                <a:gd name="connsiteY69" fmla="*/ 595668 h 1133831"/>
                <a:gd name="connsiteX70" fmla="*/ 2100262 w 4557974"/>
                <a:gd name="connsiteY70" fmla="*/ 600431 h 1133831"/>
                <a:gd name="connsiteX71" fmla="*/ 2119312 w 4557974"/>
                <a:gd name="connsiteY71" fmla="*/ 609956 h 1133831"/>
                <a:gd name="connsiteX72" fmla="*/ 2124075 w 4557974"/>
                <a:gd name="connsiteY72" fmla="*/ 595668 h 1133831"/>
                <a:gd name="connsiteX73" fmla="*/ 2133600 w 4557974"/>
                <a:gd name="connsiteY73" fmla="*/ 576618 h 1133831"/>
                <a:gd name="connsiteX74" fmla="*/ 2138362 w 4557974"/>
                <a:gd name="connsiteY74" fmla="*/ 562331 h 1133831"/>
                <a:gd name="connsiteX75" fmla="*/ 2157412 w 4557974"/>
                <a:gd name="connsiteY75" fmla="*/ 552806 h 1133831"/>
                <a:gd name="connsiteX76" fmla="*/ 2176462 w 4557974"/>
                <a:gd name="connsiteY76" fmla="*/ 557568 h 1133831"/>
                <a:gd name="connsiteX77" fmla="*/ 2195512 w 4557974"/>
                <a:gd name="connsiteY77" fmla="*/ 586143 h 1133831"/>
                <a:gd name="connsiteX78" fmla="*/ 2209800 w 4557974"/>
                <a:gd name="connsiteY78" fmla="*/ 619481 h 1133831"/>
                <a:gd name="connsiteX79" fmla="*/ 2224087 w 4557974"/>
                <a:gd name="connsiteY79" fmla="*/ 624243 h 1133831"/>
                <a:gd name="connsiteX80" fmla="*/ 2243137 w 4557974"/>
                <a:gd name="connsiteY80" fmla="*/ 595668 h 1133831"/>
                <a:gd name="connsiteX81" fmla="*/ 2247900 w 4557974"/>
                <a:gd name="connsiteY81" fmla="*/ 576618 h 1133831"/>
                <a:gd name="connsiteX82" fmla="*/ 2276475 w 4557974"/>
                <a:gd name="connsiteY82" fmla="*/ 548043 h 1133831"/>
                <a:gd name="connsiteX83" fmla="*/ 2305050 w 4557974"/>
                <a:gd name="connsiteY83" fmla="*/ 533756 h 1133831"/>
                <a:gd name="connsiteX84" fmla="*/ 2352675 w 4557974"/>
                <a:gd name="connsiteY84" fmla="*/ 557568 h 1133831"/>
                <a:gd name="connsiteX85" fmla="*/ 2371725 w 4557974"/>
                <a:gd name="connsiteY85" fmla="*/ 586143 h 1133831"/>
                <a:gd name="connsiteX86" fmla="*/ 2381250 w 4557974"/>
                <a:gd name="connsiteY86" fmla="*/ 600431 h 1133831"/>
                <a:gd name="connsiteX87" fmla="*/ 2395537 w 4557974"/>
                <a:gd name="connsiteY87" fmla="*/ 609956 h 1133831"/>
                <a:gd name="connsiteX88" fmla="*/ 2414587 w 4557974"/>
                <a:gd name="connsiteY88" fmla="*/ 633768 h 1133831"/>
                <a:gd name="connsiteX89" fmla="*/ 2433637 w 4557974"/>
                <a:gd name="connsiteY89" fmla="*/ 662343 h 1133831"/>
                <a:gd name="connsiteX90" fmla="*/ 2447925 w 4557974"/>
                <a:gd name="connsiteY90" fmla="*/ 657581 h 1133831"/>
                <a:gd name="connsiteX91" fmla="*/ 2462212 w 4557974"/>
                <a:gd name="connsiteY91" fmla="*/ 629006 h 1133831"/>
                <a:gd name="connsiteX92" fmla="*/ 2471737 w 4557974"/>
                <a:gd name="connsiteY92" fmla="*/ 605193 h 1133831"/>
                <a:gd name="connsiteX93" fmla="*/ 2481262 w 4557974"/>
                <a:gd name="connsiteY93" fmla="*/ 571856 h 1133831"/>
                <a:gd name="connsiteX94" fmla="*/ 2495550 w 4557974"/>
                <a:gd name="connsiteY94" fmla="*/ 567093 h 1133831"/>
                <a:gd name="connsiteX95" fmla="*/ 2600325 w 4557974"/>
                <a:gd name="connsiteY95" fmla="*/ 571856 h 1133831"/>
                <a:gd name="connsiteX96" fmla="*/ 2609850 w 4557974"/>
                <a:gd name="connsiteY96" fmla="*/ 586143 h 1133831"/>
                <a:gd name="connsiteX97" fmla="*/ 2628900 w 4557974"/>
                <a:gd name="connsiteY97" fmla="*/ 590906 h 1133831"/>
                <a:gd name="connsiteX98" fmla="*/ 2643187 w 4557974"/>
                <a:gd name="connsiteY98" fmla="*/ 600431 h 1133831"/>
                <a:gd name="connsiteX99" fmla="*/ 2657475 w 4557974"/>
                <a:gd name="connsiteY99" fmla="*/ 633768 h 1133831"/>
                <a:gd name="connsiteX100" fmla="*/ 2667000 w 4557974"/>
                <a:gd name="connsiteY100" fmla="*/ 648056 h 1133831"/>
                <a:gd name="connsiteX101" fmla="*/ 2681287 w 4557974"/>
                <a:gd name="connsiteY101" fmla="*/ 690918 h 1133831"/>
                <a:gd name="connsiteX102" fmla="*/ 2686050 w 4557974"/>
                <a:gd name="connsiteY102" fmla="*/ 705206 h 1133831"/>
                <a:gd name="connsiteX103" fmla="*/ 2714625 w 4557974"/>
                <a:gd name="connsiteY103" fmla="*/ 686156 h 1133831"/>
                <a:gd name="connsiteX104" fmla="*/ 2728912 w 4557974"/>
                <a:gd name="connsiteY104" fmla="*/ 676631 h 1133831"/>
                <a:gd name="connsiteX105" fmla="*/ 2747962 w 4557974"/>
                <a:gd name="connsiteY105" fmla="*/ 667106 h 1133831"/>
                <a:gd name="connsiteX106" fmla="*/ 2757487 w 4557974"/>
                <a:gd name="connsiteY106" fmla="*/ 652818 h 1133831"/>
                <a:gd name="connsiteX107" fmla="*/ 2771775 w 4557974"/>
                <a:gd name="connsiteY107" fmla="*/ 648056 h 1133831"/>
                <a:gd name="connsiteX108" fmla="*/ 2828925 w 4557974"/>
                <a:gd name="connsiteY108" fmla="*/ 652818 h 1133831"/>
                <a:gd name="connsiteX109" fmla="*/ 2833687 w 4557974"/>
                <a:gd name="connsiteY109" fmla="*/ 667106 h 1133831"/>
                <a:gd name="connsiteX110" fmla="*/ 2843212 w 4557974"/>
                <a:gd name="connsiteY110" fmla="*/ 681393 h 1133831"/>
                <a:gd name="connsiteX111" fmla="*/ 2857500 w 4557974"/>
                <a:gd name="connsiteY111" fmla="*/ 729018 h 1133831"/>
                <a:gd name="connsiteX112" fmla="*/ 2876550 w 4557974"/>
                <a:gd name="connsiteY112" fmla="*/ 757593 h 1133831"/>
                <a:gd name="connsiteX113" fmla="*/ 2914650 w 4557974"/>
                <a:gd name="connsiteY113" fmla="*/ 767118 h 1133831"/>
                <a:gd name="connsiteX114" fmla="*/ 2919412 w 4557974"/>
                <a:gd name="connsiteY114" fmla="*/ 786168 h 1133831"/>
                <a:gd name="connsiteX115" fmla="*/ 2924175 w 4557974"/>
                <a:gd name="connsiteY115" fmla="*/ 809981 h 1133831"/>
                <a:gd name="connsiteX116" fmla="*/ 2933700 w 4557974"/>
                <a:gd name="connsiteY116" fmla="*/ 848081 h 1133831"/>
                <a:gd name="connsiteX117" fmla="*/ 2943225 w 4557974"/>
                <a:gd name="connsiteY117" fmla="*/ 867131 h 1133831"/>
                <a:gd name="connsiteX118" fmla="*/ 2967037 w 4557974"/>
                <a:gd name="connsiteY118" fmla="*/ 848081 h 1133831"/>
                <a:gd name="connsiteX119" fmla="*/ 2986087 w 4557974"/>
                <a:gd name="connsiteY119" fmla="*/ 843318 h 1133831"/>
                <a:gd name="connsiteX120" fmla="*/ 3024187 w 4557974"/>
                <a:gd name="connsiteY120" fmla="*/ 809981 h 1133831"/>
                <a:gd name="connsiteX121" fmla="*/ 3062287 w 4557974"/>
                <a:gd name="connsiteY121" fmla="*/ 857606 h 1133831"/>
                <a:gd name="connsiteX122" fmla="*/ 3071812 w 4557974"/>
                <a:gd name="connsiteY122" fmla="*/ 886181 h 1133831"/>
                <a:gd name="connsiteX123" fmla="*/ 3086100 w 4557974"/>
                <a:gd name="connsiteY123" fmla="*/ 957618 h 1133831"/>
                <a:gd name="connsiteX124" fmla="*/ 3100387 w 4557974"/>
                <a:gd name="connsiteY124" fmla="*/ 995718 h 1133831"/>
                <a:gd name="connsiteX125" fmla="*/ 3105150 w 4557974"/>
                <a:gd name="connsiteY125" fmla="*/ 1014768 h 1133831"/>
                <a:gd name="connsiteX126" fmla="*/ 3119437 w 4557974"/>
                <a:gd name="connsiteY126" fmla="*/ 1024293 h 1133831"/>
                <a:gd name="connsiteX127" fmla="*/ 3128962 w 4557974"/>
                <a:gd name="connsiteY127" fmla="*/ 995718 h 1133831"/>
                <a:gd name="connsiteX128" fmla="*/ 3133725 w 4557974"/>
                <a:gd name="connsiteY128" fmla="*/ 981431 h 1133831"/>
                <a:gd name="connsiteX129" fmla="*/ 3143250 w 4557974"/>
                <a:gd name="connsiteY129" fmla="*/ 929043 h 1133831"/>
                <a:gd name="connsiteX130" fmla="*/ 3148012 w 4557974"/>
                <a:gd name="connsiteY130" fmla="*/ 886181 h 1133831"/>
                <a:gd name="connsiteX131" fmla="*/ 3157537 w 4557974"/>
                <a:gd name="connsiteY131" fmla="*/ 848081 h 1133831"/>
                <a:gd name="connsiteX132" fmla="*/ 3167062 w 4557974"/>
                <a:gd name="connsiteY132" fmla="*/ 962381 h 1133831"/>
                <a:gd name="connsiteX133" fmla="*/ 3171825 w 4557974"/>
                <a:gd name="connsiteY133" fmla="*/ 976668 h 1133831"/>
                <a:gd name="connsiteX134" fmla="*/ 3186112 w 4557974"/>
                <a:gd name="connsiteY134" fmla="*/ 967143 h 1133831"/>
                <a:gd name="connsiteX135" fmla="*/ 3200400 w 4557974"/>
                <a:gd name="connsiteY135" fmla="*/ 933806 h 1133831"/>
                <a:gd name="connsiteX136" fmla="*/ 3205162 w 4557974"/>
                <a:gd name="connsiteY136" fmla="*/ 919518 h 1133831"/>
                <a:gd name="connsiteX137" fmla="*/ 3209925 w 4557974"/>
                <a:gd name="connsiteY137" fmla="*/ 900468 h 1133831"/>
                <a:gd name="connsiteX138" fmla="*/ 3219450 w 4557974"/>
                <a:gd name="connsiteY138" fmla="*/ 876656 h 1133831"/>
                <a:gd name="connsiteX139" fmla="*/ 3228975 w 4557974"/>
                <a:gd name="connsiteY139" fmla="*/ 814743 h 1133831"/>
                <a:gd name="connsiteX140" fmla="*/ 3238500 w 4557974"/>
                <a:gd name="connsiteY140" fmla="*/ 752831 h 1133831"/>
                <a:gd name="connsiteX141" fmla="*/ 3243262 w 4557974"/>
                <a:gd name="connsiteY141" fmla="*/ 733781 h 1133831"/>
                <a:gd name="connsiteX142" fmla="*/ 3262312 w 4557974"/>
                <a:gd name="connsiteY142" fmla="*/ 771881 h 1133831"/>
                <a:gd name="connsiteX143" fmla="*/ 3276600 w 4557974"/>
                <a:gd name="connsiteY143" fmla="*/ 757593 h 1133831"/>
                <a:gd name="connsiteX144" fmla="*/ 3281362 w 4557974"/>
                <a:gd name="connsiteY144" fmla="*/ 738543 h 1133831"/>
                <a:gd name="connsiteX145" fmla="*/ 3286125 w 4557974"/>
                <a:gd name="connsiteY145" fmla="*/ 724256 h 1133831"/>
                <a:gd name="connsiteX146" fmla="*/ 3290887 w 4557974"/>
                <a:gd name="connsiteY146" fmla="*/ 743306 h 1133831"/>
                <a:gd name="connsiteX147" fmla="*/ 3300412 w 4557974"/>
                <a:gd name="connsiteY147" fmla="*/ 848081 h 1133831"/>
                <a:gd name="connsiteX148" fmla="*/ 3305175 w 4557974"/>
                <a:gd name="connsiteY148" fmla="*/ 871893 h 1133831"/>
                <a:gd name="connsiteX149" fmla="*/ 3309937 w 4557974"/>
                <a:gd name="connsiteY149" fmla="*/ 857606 h 1133831"/>
                <a:gd name="connsiteX150" fmla="*/ 3324225 w 4557974"/>
                <a:gd name="connsiteY150" fmla="*/ 829031 h 1133831"/>
                <a:gd name="connsiteX151" fmla="*/ 3338512 w 4557974"/>
                <a:gd name="connsiteY151" fmla="*/ 867131 h 1133831"/>
                <a:gd name="connsiteX152" fmla="*/ 3348037 w 4557974"/>
                <a:gd name="connsiteY152" fmla="*/ 838556 h 1133831"/>
                <a:gd name="connsiteX153" fmla="*/ 3357562 w 4557974"/>
                <a:gd name="connsiteY153" fmla="*/ 819506 h 1133831"/>
                <a:gd name="connsiteX154" fmla="*/ 3362325 w 4557974"/>
                <a:gd name="connsiteY154" fmla="*/ 805218 h 1133831"/>
                <a:gd name="connsiteX155" fmla="*/ 3376612 w 4557974"/>
                <a:gd name="connsiteY155" fmla="*/ 790931 h 1133831"/>
                <a:gd name="connsiteX156" fmla="*/ 3386137 w 4557974"/>
                <a:gd name="connsiteY156" fmla="*/ 762356 h 1133831"/>
                <a:gd name="connsiteX157" fmla="*/ 3390900 w 4557974"/>
                <a:gd name="connsiteY157" fmla="*/ 748068 h 1133831"/>
                <a:gd name="connsiteX158" fmla="*/ 3400425 w 4557974"/>
                <a:gd name="connsiteY158" fmla="*/ 733781 h 1133831"/>
                <a:gd name="connsiteX159" fmla="*/ 3405187 w 4557974"/>
                <a:gd name="connsiteY159" fmla="*/ 748068 h 1133831"/>
                <a:gd name="connsiteX160" fmla="*/ 3419475 w 4557974"/>
                <a:gd name="connsiteY160" fmla="*/ 776643 h 1133831"/>
                <a:gd name="connsiteX161" fmla="*/ 3433762 w 4557974"/>
                <a:gd name="connsiteY161" fmla="*/ 824268 h 1133831"/>
                <a:gd name="connsiteX162" fmla="*/ 3438525 w 4557974"/>
                <a:gd name="connsiteY162" fmla="*/ 838556 h 1133831"/>
                <a:gd name="connsiteX163" fmla="*/ 3452812 w 4557974"/>
                <a:gd name="connsiteY163" fmla="*/ 852843 h 1133831"/>
                <a:gd name="connsiteX164" fmla="*/ 3467100 w 4557974"/>
                <a:gd name="connsiteY164" fmla="*/ 881418 h 1133831"/>
                <a:gd name="connsiteX165" fmla="*/ 3471862 w 4557974"/>
                <a:gd name="connsiteY165" fmla="*/ 895706 h 1133831"/>
                <a:gd name="connsiteX166" fmla="*/ 3481387 w 4557974"/>
                <a:gd name="connsiteY166" fmla="*/ 914756 h 1133831"/>
                <a:gd name="connsiteX167" fmla="*/ 3490912 w 4557974"/>
                <a:gd name="connsiteY167" fmla="*/ 929043 h 1133831"/>
                <a:gd name="connsiteX168" fmla="*/ 3500437 w 4557974"/>
                <a:gd name="connsiteY168" fmla="*/ 957618 h 1133831"/>
                <a:gd name="connsiteX169" fmla="*/ 3505200 w 4557974"/>
                <a:gd name="connsiteY169" fmla="*/ 943331 h 1133831"/>
                <a:gd name="connsiteX170" fmla="*/ 3514725 w 4557974"/>
                <a:gd name="connsiteY170" fmla="*/ 890943 h 1133831"/>
                <a:gd name="connsiteX171" fmla="*/ 3519487 w 4557974"/>
                <a:gd name="connsiteY171" fmla="*/ 871893 h 1133831"/>
                <a:gd name="connsiteX172" fmla="*/ 3533775 w 4557974"/>
                <a:gd name="connsiteY172" fmla="*/ 857606 h 1133831"/>
                <a:gd name="connsiteX173" fmla="*/ 3552825 w 4557974"/>
                <a:gd name="connsiteY173" fmla="*/ 814743 h 1133831"/>
                <a:gd name="connsiteX174" fmla="*/ 3571875 w 4557974"/>
                <a:gd name="connsiteY174" fmla="*/ 771881 h 1133831"/>
                <a:gd name="connsiteX175" fmla="*/ 3576637 w 4557974"/>
                <a:gd name="connsiteY175" fmla="*/ 752831 h 1133831"/>
                <a:gd name="connsiteX176" fmla="*/ 3590925 w 4557974"/>
                <a:gd name="connsiteY176" fmla="*/ 781406 h 1133831"/>
                <a:gd name="connsiteX177" fmla="*/ 3595687 w 4557974"/>
                <a:gd name="connsiteY177" fmla="*/ 809981 h 1133831"/>
                <a:gd name="connsiteX178" fmla="*/ 3609975 w 4557974"/>
                <a:gd name="connsiteY178" fmla="*/ 819506 h 1133831"/>
                <a:gd name="connsiteX179" fmla="*/ 3619500 w 4557974"/>
                <a:gd name="connsiteY179" fmla="*/ 805218 h 1133831"/>
                <a:gd name="connsiteX180" fmla="*/ 3638550 w 4557974"/>
                <a:gd name="connsiteY180" fmla="*/ 771881 h 1133831"/>
                <a:gd name="connsiteX181" fmla="*/ 3648075 w 4557974"/>
                <a:gd name="connsiteY181" fmla="*/ 743306 h 1133831"/>
                <a:gd name="connsiteX182" fmla="*/ 3652837 w 4557974"/>
                <a:gd name="connsiteY182" fmla="*/ 729018 h 1133831"/>
                <a:gd name="connsiteX183" fmla="*/ 3662362 w 4557974"/>
                <a:gd name="connsiteY183" fmla="*/ 795693 h 1133831"/>
                <a:gd name="connsiteX184" fmla="*/ 3667125 w 4557974"/>
                <a:gd name="connsiteY184" fmla="*/ 824268 h 1133831"/>
                <a:gd name="connsiteX185" fmla="*/ 3676650 w 4557974"/>
                <a:gd name="connsiteY185" fmla="*/ 838556 h 1133831"/>
                <a:gd name="connsiteX186" fmla="*/ 3686175 w 4557974"/>
                <a:gd name="connsiteY186" fmla="*/ 871893 h 1133831"/>
                <a:gd name="connsiteX187" fmla="*/ 3690937 w 4557974"/>
                <a:gd name="connsiteY187" fmla="*/ 886181 h 1133831"/>
                <a:gd name="connsiteX188" fmla="*/ 3705225 w 4557974"/>
                <a:gd name="connsiteY188" fmla="*/ 895706 h 1133831"/>
                <a:gd name="connsiteX189" fmla="*/ 3714750 w 4557974"/>
                <a:gd name="connsiteY189" fmla="*/ 881418 h 1133831"/>
                <a:gd name="connsiteX190" fmla="*/ 3724275 w 4557974"/>
                <a:gd name="connsiteY190" fmla="*/ 848081 h 1133831"/>
                <a:gd name="connsiteX191" fmla="*/ 3729037 w 4557974"/>
                <a:gd name="connsiteY191" fmla="*/ 833793 h 1133831"/>
                <a:gd name="connsiteX192" fmla="*/ 3733800 w 4557974"/>
                <a:gd name="connsiteY192" fmla="*/ 814743 h 1133831"/>
                <a:gd name="connsiteX193" fmla="*/ 3738562 w 4557974"/>
                <a:gd name="connsiteY193" fmla="*/ 800456 h 1133831"/>
                <a:gd name="connsiteX194" fmla="*/ 3743325 w 4557974"/>
                <a:gd name="connsiteY194" fmla="*/ 781406 h 1133831"/>
                <a:gd name="connsiteX195" fmla="*/ 3757612 w 4557974"/>
                <a:gd name="connsiteY195" fmla="*/ 771881 h 1133831"/>
                <a:gd name="connsiteX196" fmla="*/ 3771900 w 4557974"/>
                <a:gd name="connsiteY196" fmla="*/ 743306 h 1133831"/>
                <a:gd name="connsiteX197" fmla="*/ 3800475 w 4557974"/>
                <a:gd name="connsiteY197" fmla="*/ 733781 h 1133831"/>
                <a:gd name="connsiteX198" fmla="*/ 3824287 w 4557974"/>
                <a:gd name="connsiteY198" fmla="*/ 709968 h 1133831"/>
                <a:gd name="connsiteX199" fmla="*/ 3838575 w 4557974"/>
                <a:gd name="connsiteY199" fmla="*/ 700443 h 1133831"/>
                <a:gd name="connsiteX200" fmla="*/ 3857625 w 4557974"/>
                <a:gd name="connsiteY200" fmla="*/ 729018 h 1133831"/>
                <a:gd name="connsiteX201" fmla="*/ 3871912 w 4557974"/>
                <a:gd name="connsiteY201" fmla="*/ 800456 h 1133831"/>
                <a:gd name="connsiteX202" fmla="*/ 3876675 w 4557974"/>
                <a:gd name="connsiteY202" fmla="*/ 886181 h 1133831"/>
                <a:gd name="connsiteX203" fmla="*/ 3886200 w 4557974"/>
                <a:gd name="connsiteY203" fmla="*/ 871893 h 1133831"/>
                <a:gd name="connsiteX204" fmla="*/ 3895725 w 4557974"/>
                <a:gd name="connsiteY204" fmla="*/ 814743 h 1133831"/>
                <a:gd name="connsiteX205" fmla="*/ 3910012 w 4557974"/>
                <a:gd name="connsiteY205" fmla="*/ 738543 h 1133831"/>
                <a:gd name="connsiteX206" fmla="*/ 3914775 w 4557974"/>
                <a:gd name="connsiteY206" fmla="*/ 714731 h 1133831"/>
                <a:gd name="connsiteX207" fmla="*/ 3924300 w 4557974"/>
                <a:gd name="connsiteY207" fmla="*/ 686156 h 1133831"/>
                <a:gd name="connsiteX208" fmla="*/ 3929062 w 4557974"/>
                <a:gd name="connsiteY208" fmla="*/ 700443 h 1133831"/>
                <a:gd name="connsiteX209" fmla="*/ 3938587 w 4557974"/>
                <a:gd name="connsiteY209" fmla="*/ 733781 h 1133831"/>
                <a:gd name="connsiteX210" fmla="*/ 3948112 w 4557974"/>
                <a:gd name="connsiteY210" fmla="*/ 748068 h 1133831"/>
                <a:gd name="connsiteX211" fmla="*/ 3957637 w 4557974"/>
                <a:gd name="connsiteY211" fmla="*/ 776643 h 1133831"/>
                <a:gd name="connsiteX212" fmla="*/ 3971925 w 4557974"/>
                <a:gd name="connsiteY212" fmla="*/ 805218 h 1133831"/>
                <a:gd name="connsiteX213" fmla="*/ 3976687 w 4557974"/>
                <a:gd name="connsiteY213" fmla="*/ 829031 h 1133831"/>
                <a:gd name="connsiteX214" fmla="*/ 3986212 w 4557974"/>
                <a:gd name="connsiteY214" fmla="*/ 862368 h 1133831"/>
                <a:gd name="connsiteX215" fmla="*/ 3990975 w 4557974"/>
                <a:gd name="connsiteY215" fmla="*/ 886181 h 1133831"/>
                <a:gd name="connsiteX216" fmla="*/ 4005262 w 4557974"/>
                <a:gd name="connsiteY216" fmla="*/ 895706 h 1133831"/>
                <a:gd name="connsiteX217" fmla="*/ 4024312 w 4557974"/>
                <a:gd name="connsiteY217" fmla="*/ 867131 h 1133831"/>
                <a:gd name="connsiteX218" fmla="*/ 4029075 w 4557974"/>
                <a:gd name="connsiteY218" fmla="*/ 848081 h 1133831"/>
                <a:gd name="connsiteX219" fmla="*/ 4033837 w 4557974"/>
                <a:gd name="connsiteY219" fmla="*/ 824268 h 1133831"/>
                <a:gd name="connsiteX220" fmla="*/ 4048125 w 4557974"/>
                <a:gd name="connsiteY220" fmla="*/ 781406 h 1133831"/>
                <a:gd name="connsiteX221" fmla="*/ 4057650 w 4557974"/>
                <a:gd name="connsiteY221" fmla="*/ 752831 h 1133831"/>
                <a:gd name="connsiteX222" fmla="*/ 4067175 w 4557974"/>
                <a:gd name="connsiteY222" fmla="*/ 738543 h 1133831"/>
                <a:gd name="connsiteX223" fmla="*/ 4071937 w 4557974"/>
                <a:gd name="connsiteY223" fmla="*/ 762356 h 1133831"/>
                <a:gd name="connsiteX224" fmla="*/ 4081462 w 4557974"/>
                <a:gd name="connsiteY224" fmla="*/ 862368 h 1133831"/>
                <a:gd name="connsiteX225" fmla="*/ 4086225 w 4557974"/>
                <a:gd name="connsiteY225" fmla="*/ 890943 h 1133831"/>
                <a:gd name="connsiteX226" fmla="*/ 4090987 w 4557974"/>
                <a:gd name="connsiteY226" fmla="*/ 871893 h 1133831"/>
                <a:gd name="connsiteX227" fmla="*/ 4095750 w 4557974"/>
                <a:gd name="connsiteY227" fmla="*/ 857606 h 1133831"/>
                <a:gd name="connsiteX228" fmla="*/ 4105275 w 4557974"/>
                <a:gd name="connsiteY228" fmla="*/ 809981 h 1133831"/>
                <a:gd name="connsiteX229" fmla="*/ 4114800 w 4557974"/>
                <a:gd name="connsiteY229" fmla="*/ 771881 h 1133831"/>
                <a:gd name="connsiteX230" fmla="*/ 4124325 w 4557974"/>
                <a:gd name="connsiteY230" fmla="*/ 919518 h 1133831"/>
                <a:gd name="connsiteX231" fmla="*/ 4129087 w 4557974"/>
                <a:gd name="connsiteY231" fmla="*/ 938568 h 1133831"/>
                <a:gd name="connsiteX232" fmla="*/ 4143375 w 4557974"/>
                <a:gd name="connsiteY232" fmla="*/ 871893 h 1133831"/>
                <a:gd name="connsiteX233" fmla="*/ 4148137 w 4557974"/>
                <a:gd name="connsiteY233" fmla="*/ 833793 h 1133831"/>
                <a:gd name="connsiteX234" fmla="*/ 4152900 w 4557974"/>
                <a:gd name="connsiteY234" fmla="*/ 790931 h 1133831"/>
                <a:gd name="connsiteX235" fmla="*/ 4162425 w 4557974"/>
                <a:gd name="connsiteY235" fmla="*/ 757593 h 1133831"/>
                <a:gd name="connsiteX236" fmla="*/ 4167187 w 4557974"/>
                <a:gd name="connsiteY236" fmla="*/ 771881 h 1133831"/>
                <a:gd name="connsiteX237" fmla="*/ 4176712 w 4557974"/>
                <a:gd name="connsiteY237" fmla="*/ 786168 h 1133831"/>
                <a:gd name="connsiteX238" fmla="*/ 4191000 w 4557974"/>
                <a:gd name="connsiteY238" fmla="*/ 867131 h 1133831"/>
                <a:gd name="connsiteX239" fmla="*/ 4200525 w 4557974"/>
                <a:gd name="connsiteY239" fmla="*/ 900468 h 1133831"/>
                <a:gd name="connsiteX240" fmla="*/ 4214812 w 4557974"/>
                <a:gd name="connsiteY240" fmla="*/ 938568 h 1133831"/>
                <a:gd name="connsiteX241" fmla="*/ 4224337 w 4557974"/>
                <a:gd name="connsiteY241" fmla="*/ 967143 h 1133831"/>
                <a:gd name="connsiteX242" fmla="*/ 4229100 w 4557974"/>
                <a:gd name="connsiteY242" fmla="*/ 981431 h 1133831"/>
                <a:gd name="connsiteX243" fmla="*/ 4233862 w 4557974"/>
                <a:gd name="connsiteY243" fmla="*/ 929043 h 1133831"/>
                <a:gd name="connsiteX244" fmla="*/ 4248150 w 4557974"/>
                <a:gd name="connsiteY244" fmla="*/ 829031 h 1133831"/>
                <a:gd name="connsiteX245" fmla="*/ 4252912 w 4557974"/>
                <a:gd name="connsiteY245" fmla="*/ 843318 h 1133831"/>
                <a:gd name="connsiteX246" fmla="*/ 4262437 w 4557974"/>
                <a:gd name="connsiteY246" fmla="*/ 881418 h 1133831"/>
                <a:gd name="connsiteX247" fmla="*/ 4267200 w 4557974"/>
                <a:gd name="connsiteY247" fmla="*/ 924281 h 1133831"/>
                <a:gd name="connsiteX248" fmla="*/ 4271962 w 4557974"/>
                <a:gd name="connsiteY248" fmla="*/ 943331 h 1133831"/>
                <a:gd name="connsiteX249" fmla="*/ 4286250 w 4557974"/>
                <a:gd name="connsiteY249" fmla="*/ 948093 h 1133831"/>
                <a:gd name="connsiteX250" fmla="*/ 4305300 w 4557974"/>
                <a:gd name="connsiteY250" fmla="*/ 943331 h 1133831"/>
                <a:gd name="connsiteX251" fmla="*/ 4314825 w 4557974"/>
                <a:gd name="connsiteY251" fmla="*/ 971906 h 1133831"/>
                <a:gd name="connsiteX252" fmla="*/ 4352925 w 4557974"/>
                <a:gd name="connsiteY252" fmla="*/ 971906 h 1133831"/>
                <a:gd name="connsiteX253" fmla="*/ 4376737 w 4557974"/>
                <a:gd name="connsiteY253" fmla="*/ 967143 h 1133831"/>
                <a:gd name="connsiteX254" fmla="*/ 4386262 w 4557974"/>
                <a:gd name="connsiteY254" fmla="*/ 948093 h 1133831"/>
                <a:gd name="connsiteX255" fmla="*/ 4400550 w 4557974"/>
                <a:gd name="connsiteY255" fmla="*/ 933806 h 1133831"/>
                <a:gd name="connsiteX256" fmla="*/ 4405312 w 4557974"/>
                <a:gd name="connsiteY256" fmla="*/ 914756 h 1133831"/>
                <a:gd name="connsiteX257" fmla="*/ 4410075 w 4557974"/>
                <a:gd name="connsiteY257" fmla="*/ 929043 h 1133831"/>
                <a:gd name="connsiteX258" fmla="*/ 4414837 w 4557974"/>
                <a:gd name="connsiteY258" fmla="*/ 914756 h 1133831"/>
                <a:gd name="connsiteX259" fmla="*/ 4419600 w 4557974"/>
                <a:gd name="connsiteY259" fmla="*/ 881418 h 1133831"/>
                <a:gd name="connsiteX260" fmla="*/ 4429125 w 4557974"/>
                <a:gd name="connsiteY260" fmla="*/ 829031 h 1133831"/>
                <a:gd name="connsiteX261" fmla="*/ 4438650 w 4557974"/>
                <a:gd name="connsiteY261" fmla="*/ 857606 h 1133831"/>
                <a:gd name="connsiteX262" fmla="*/ 4443412 w 4557974"/>
                <a:gd name="connsiteY262" fmla="*/ 881418 h 1133831"/>
                <a:gd name="connsiteX263" fmla="*/ 4452937 w 4557974"/>
                <a:gd name="connsiteY263" fmla="*/ 938568 h 1133831"/>
                <a:gd name="connsiteX264" fmla="*/ 4457700 w 4557974"/>
                <a:gd name="connsiteY264" fmla="*/ 957618 h 1133831"/>
                <a:gd name="connsiteX265" fmla="*/ 4462462 w 4557974"/>
                <a:gd name="connsiteY265" fmla="*/ 981431 h 1133831"/>
                <a:gd name="connsiteX266" fmla="*/ 4471987 w 4557974"/>
                <a:gd name="connsiteY266" fmla="*/ 1000481 h 1133831"/>
                <a:gd name="connsiteX267" fmla="*/ 4481512 w 4557974"/>
                <a:gd name="connsiteY267" fmla="*/ 1029056 h 1133831"/>
                <a:gd name="connsiteX268" fmla="*/ 4491037 w 4557974"/>
                <a:gd name="connsiteY268" fmla="*/ 1062393 h 1133831"/>
                <a:gd name="connsiteX269" fmla="*/ 4495800 w 4557974"/>
                <a:gd name="connsiteY269" fmla="*/ 1048106 h 1133831"/>
                <a:gd name="connsiteX270" fmla="*/ 4500562 w 4557974"/>
                <a:gd name="connsiteY270" fmla="*/ 1029056 h 1133831"/>
                <a:gd name="connsiteX271" fmla="*/ 4514850 w 4557974"/>
                <a:gd name="connsiteY271" fmla="*/ 1033818 h 1133831"/>
                <a:gd name="connsiteX272" fmla="*/ 4529137 w 4557974"/>
                <a:gd name="connsiteY272" fmla="*/ 1081443 h 1133831"/>
                <a:gd name="connsiteX273" fmla="*/ 4533900 w 4557974"/>
                <a:gd name="connsiteY273" fmla="*/ 1095731 h 1133831"/>
                <a:gd name="connsiteX274" fmla="*/ 4557712 w 4557974"/>
                <a:gd name="connsiteY274" fmla="*/ 1129068 h 1133831"/>
                <a:gd name="connsiteX275" fmla="*/ 4557712 w 4557974"/>
                <a:gd name="connsiteY275" fmla="*/ 1133831 h 1133831"/>
                <a:gd name="connsiteX0" fmla="*/ 0 w 4557974"/>
                <a:gd name="connsiteY0" fmla="*/ 290868 h 1133831"/>
                <a:gd name="connsiteX1" fmla="*/ 171450 w 4557974"/>
                <a:gd name="connsiteY1" fmla="*/ 209906 h 1133831"/>
                <a:gd name="connsiteX2" fmla="*/ 219075 w 4557974"/>
                <a:gd name="connsiteY2" fmla="*/ 195618 h 1133831"/>
                <a:gd name="connsiteX3" fmla="*/ 233362 w 4557974"/>
                <a:gd name="connsiteY3" fmla="*/ 186093 h 1133831"/>
                <a:gd name="connsiteX4" fmla="*/ 285750 w 4557974"/>
                <a:gd name="connsiteY4" fmla="*/ 171806 h 1133831"/>
                <a:gd name="connsiteX5" fmla="*/ 300037 w 4557974"/>
                <a:gd name="connsiteY5" fmla="*/ 167043 h 1133831"/>
                <a:gd name="connsiteX6" fmla="*/ 319087 w 4557974"/>
                <a:gd name="connsiteY6" fmla="*/ 162281 h 1133831"/>
                <a:gd name="connsiteX7" fmla="*/ 352425 w 4557974"/>
                <a:gd name="connsiteY7" fmla="*/ 152756 h 1133831"/>
                <a:gd name="connsiteX8" fmla="*/ 366712 w 4557974"/>
                <a:gd name="connsiteY8" fmla="*/ 143231 h 1133831"/>
                <a:gd name="connsiteX9" fmla="*/ 395287 w 4557974"/>
                <a:gd name="connsiteY9" fmla="*/ 138468 h 1133831"/>
                <a:gd name="connsiteX10" fmla="*/ 414337 w 4557974"/>
                <a:gd name="connsiteY10" fmla="*/ 133706 h 1133831"/>
                <a:gd name="connsiteX11" fmla="*/ 442912 w 4557974"/>
                <a:gd name="connsiteY11" fmla="*/ 128943 h 1133831"/>
                <a:gd name="connsiteX12" fmla="*/ 471487 w 4557974"/>
                <a:gd name="connsiteY12" fmla="*/ 119418 h 1133831"/>
                <a:gd name="connsiteX13" fmla="*/ 485775 w 4557974"/>
                <a:gd name="connsiteY13" fmla="*/ 114656 h 1133831"/>
                <a:gd name="connsiteX14" fmla="*/ 504825 w 4557974"/>
                <a:gd name="connsiteY14" fmla="*/ 105131 h 1133831"/>
                <a:gd name="connsiteX15" fmla="*/ 519112 w 4557974"/>
                <a:gd name="connsiteY15" fmla="*/ 100368 h 1133831"/>
                <a:gd name="connsiteX16" fmla="*/ 533400 w 4557974"/>
                <a:gd name="connsiteY16" fmla="*/ 90843 h 1133831"/>
                <a:gd name="connsiteX17" fmla="*/ 557212 w 4557974"/>
                <a:gd name="connsiteY17" fmla="*/ 86081 h 1133831"/>
                <a:gd name="connsiteX18" fmla="*/ 585787 w 4557974"/>
                <a:gd name="connsiteY18" fmla="*/ 76556 h 1133831"/>
                <a:gd name="connsiteX19" fmla="*/ 600075 w 4557974"/>
                <a:gd name="connsiteY19" fmla="*/ 67031 h 1133831"/>
                <a:gd name="connsiteX20" fmla="*/ 633412 w 4557974"/>
                <a:gd name="connsiteY20" fmla="*/ 57506 h 1133831"/>
                <a:gd name="connsiteX21" fmla="*/ 666750 w 4557974"/>
                <a:gd name="connsiteY21" fmla="*/ 47981 h 1133831"/>
                <a:gd name="connsiteX22" fmla="*/ 719137 w 4557974"/>
                <a:gd name="connsiteY22" fmla="*/ 38456 h 1133831"/>
                <a:gd name="connsiteX23" fmla="*/ 747712 w 4557974"/>
                <a:gd name="connsiteY23" fmla="*/ 28931 h 1133831"/>
                <a:gd name="connsiteX24" fmla="*/ 809625 w 4557974"/>
                <a:gd name="connsiteY24" fmla="*/ 19406 h 1133831"/>
                <a:gd name="connsiteX25" fmla="*/ 871537 w 4557974"/>
                <a:gd name="connsiteY25" fmla="*/ 9881 h 1133831"/>
                <a:gd name="connsiteX26" fmla="*/ 1023937 w 4557974"/>
                <a:gd name="connsiteY26" fmla="*/ 356 h 1133831"/>
                <a:gd name="connsiteX27" fmla="*/ 1123950 w 4557974"/>
                <a:gd name="connsiteY27" fmla="*/ 9881 h 1133831"/>
                <a:gd name="connsiteX28" fmla="*/ 1138237 w 4557974"/>
                <a:gd name="connsiteY28" fmla="*/ 19406 h 1133831"/>
                <a:gd name="connsiteX29" fmla="*/ 1176337 w 4557974"/>
                <a:gd name="connsiteY29" fmla="*/ 57506 h 1133831"/>
                <a:gd name="connsiteX30" fmla="*/ 1195387 w 4557974"/>
                <a:gd name="connsiteY30" fmla="*/ 81318 h 1133831"/>
                <a:gd name="connsiteX31" fmla="*/ 1228725 w 4557974"/>
                <a:gd name="connsiteY31" fmla="*/ 119418 h 1133831"/>
                <a:gd name="connsiteX32" fmla="*/ 1252537 w 4557974"/>
                <a:gd name="connsiteY32" fmla="*/ 138468 h 1133831"/>
                <a:gd name="connsiteX33" fmla="*/ 1262062 w 4557974"/>
                <a:gd name="connsiteY33" fmla="*/ 152756 h 1133831"/>
                <a:gd name="connsiteX34" fmla="*/ 1276350 w 4557974"/>
                <a:gd name="connsiteY34" fmla="*/ 162281 h 1133831"/>
                <a:gd name="connsiteX35" fmla="*/ 1319212 w 4557974"/>
                <a:gd name="connsiteY35" fmla="*/ 200381 h 1133831"/>
                <a:gd name="connsiteX36" fmla="*/ 1333500 w 4557974"/>
                <a:gd name="connsiteY36" fmla="*/ 205143 h 1133831"/>
                <a:gd name="connsiteX37" fmla="*/ 1347787 w 4557974"/>
                <a:gd name="connsiteY37" fmla="*/ 219431 h 1133831"/>
                <a:gd name="connsiteX38" fmla="*/ 1357312 w 4557974"/>
                <a:gd name="connsiteY38" fmla="*/ 233718 h 1133831"/>
                <a:gd name="connsiteX39" fmla="*/ 1385887 w 4557974"/>
                <a:gd name="connsiteY39" fmla="*/ 243243 h 1133831"/>
                <a:gd name="connsiteX40" fmla="*/ 1400175 w 4557974"/>
                <a:gd name="connsiteY40" fmla="*/ 257531 h 1133831"/>
                <a:gd name="connsiteX41" fmla="*/ 1447800 w 4557974"/>
                <a:gd name="connsiteY41" fmla="*/ 286106 h 1133831"/>
                <a:gd name="connsiteX42" fmla="*/ 1457325 w 4557974"/>
                <a:gd name="connsiteY42" fmla="*/ 305156 h 1133831"/>
                <a:gd name="connsiteX43" fmla="*/ 1490662 w 4557974"/>
                <a:gd name="connsiteY43" fmla="*/ 324206 h 1133831"/>
                <a:gd name="connsiteX44" fmla="*/ 1528762 w 4557974"/>
                <a:gd name="connsiteY44" fmla="*/ 367068 h 1133831"/>
                <a:gd name="connsiteX45" fmla="*/ 1538287 w 4557974"/>
                <a:gd name="connsiteY45" fmla="*/ 386118 h 1133831"/>
                <a:gd name="connsiteX46" fmla="*/ 1552575 w 4557974"/>
                <a:gd name="connsiteY46" fmla="*/ 395643 h 1133831"/>
                <a:gd name="connsiteX47" fmla="*/ 1566862 w 4557974"/>
                <a:gd name="connsiteY47" fmla="*/ 409931 h 1133831"/>
                <a:gd name="connsiteX48" fmla="*/ 1571625 w 4557974"/>
                <a:gd name="connsiteY48" fmla="*/ 424218 h 1133831"/>
                <a:gd name="connsiteX49" fmla="*/ 1590675 w 4557974"/>
                <a:gd name="connsiteY49" fmla="*/ 452793 h 1133831"/>
                <a:gd name="connsiteX50" fmla="*/ 1619250 w 4557974"/>
                <a:gd name="connsiteY50" fmla="*/ 438506 h 1133831"/>
                <a:gd name="connsiteX51" fmla="*/ 1624012 w 4557974"/>
                <a:gd name="connsiteY51" fmla="*/ 419456 h 1133831"/>
                <a:gd name="connsiteX52" fmla="*/ 1652587 w 4557974"/>
                <a:gd name="connsiteY52" fmla="*/ 409931 h 1133831"/>
                <a:gd name="connsiteX53" fmla="*/ 1685925 w 4557974"/>
                <a:gd name="connsiteY53" fmla="*/ 395643 h 1133831"/>
                <a:gd name="connsiteX54" fmla="*/ 1714500 w 4557974"/>
                <a:gd name="connsiteY54" fmla="*/ 386118 h 1133831"/>
                <a:gd name="connsiteX55" fmla="*/ 1724025 w 4557974"/>
                <a:gd name="connsiteY55" fmla="*/ 400406 h 1133831"/>
                <a:gd name="connsiteX56" fmla="*/ 1738312 w 4557974"/>
                <a:gd name="connsiteY56" fmla="*/ 409931 h 1133831"/>
                <a:gd name="connsiteX57" fmla="*/ 1747837 w 4557974"/>
                <a:gd name="connsiteY57" fmla="*/ 438506 h 1133831"/>
                <a:gd name="connsiteX58" fmla="*/ 1781175 w 4557974"/>
                <a:gd name="connsiteY58" fmla="*/ 476606 h 1133831"/>
                <a:gd name="connsiteX59" fmla="*/ 1814512 w 4557974"/>
                <a:gd name="connsiteY59" fmla="*/ 471843 h 1133831"/>
                <a:gd name="connsiteX60" fmla="*/ 1824037 w 4557974"/>
                <a:gd name="connsiteY60" fmla="*/ 457556 h 1133831"/>
                <a:gd name="connsiteX61" fmla="*/ 1843087 w 4557974"/>
                <a:gd name="connsiteY61" fmla="*/ 452793 h 1133831"/>
                <a:gd name="connsiteX62" fmla="*/ 1900237 w 4557974"/>
                <a:gd name="connsiteY62" fmla="*/ 448031 h 1133831"/>
                <a:gd name="connsiteX63" fmla="*/ 1905000 w 4557974"/>
                <a:gd name="connsiteY63" fmla="*/ 462318 h 1133831"/>
                <a:gd name="connsiteX64" fmla="*/ 1924050 w 4557974"/>
                <a:gd name="connsiteY64" fmla="*/ 490893 h 1133831"/>
                <a:gd name="connsiteX65" fmla="*/ 1933575 w 4557974"/>
                <a:gd name="connsiteY65" fmla="*/ 528993 h 1133831"/>
                <a:gd name="connsiteX66" fmla="*/ 2019300 w 4557974"/>
                <a:gd name="connsiteY66" fmla="*/ 638531 h 1133831"/>
                <a:gd name="connsiteX67" fmla="*/ 2057400 w 4557974"/>
                <a:gd name="connsiteY67" fmla="*/ 605193 h 1133831"/>
                <a:gd name="connsiteX68" fmla="*/ 2085975 w 4557974"/>
                <a:gd name="connsiteY68" fmla="*/ 595668 h 1133831"/>
                <a:gd name="connsiteX69" fmla="*/ 2100262 w 4557974"/>
                <a:gd name="connsiteY69" fmla="*/ 600431 h 1133831"/>
                <a:gd name="connsiteX70" fmla="*/ 2119312 w 4557974"/>
                <a:gd name="connsiteY70" fmla="*/ 609956 h 1133831"/>
                <a:gd name="connsiteX71" fmla="*/ 2124075 w 4557974"/>
                <a:gd name="connsiteY71" fmla="*/ 595668 h 1133831"/>
                <a:gd name="connsiteX72" fmla="*/ 2133600 w 4557974"/>
                <a:gd name="connsiteY72" fmla="*/ 576618 h 1133831"/>
                <a:gd name="connsiteX73" fmla="*/ 2138362 w 4557974"/>
                <a:gd name="connsiteY73" fmla="*/ 562331 h 1133831"/>
                <a:gd name="connsiteX74" fmla="*/ 2157412 w 4557974"/>
                <a:gd name="connsiteY74" fmla="*/ 552806 h 1133831"/>
                <a:gd name="connsiteX75" fmla="*/ 2176462 w 4557974"/>
                <a:gd name="connsiteY75" fmla="*/ 557568 h 1133831"/>
                <a:gd name="connsiteX76" fmla="*/ 2195512 w 4557974"/>
                <a:gd name="connsiteY76" fmla="*/ 586143 h 1133831"/>
                <a:gd name="connsiteX77" fmla="*/ 2209800 w 4557974"/>
                <a:gd name="connsiteY77" fmla="*/ 619481 h 1133831"/>
                <a:gd name="connsiteX78" fmla="*/ 2224087 w 4557974"/>
                <a:gd name="connsiteY78" fmla="*/ 624243 h 1133831"/>
                <a:gd name="connsiteX79" fmla="*/ 2243137 w 4557974"/>
                <a:gd name="connsiteY79" fmla="*/ 595668 h 1133831"/>
                <a:gd name="connsiteX80" fmla="*/ 2247900 w 4557974"/>
                <a:gd name="connsiteY80" fmla="*/ 576618 h 1133831"/>
                <a:gd name="connsiteX81" fmla="*/ 2276475 w 4557974"/>
                <a:gd name="connsiteY81" fmla="*/ 548043 h 1133831"/>
                <a:gd name="connsiteX82" fmla="*/ 2305050 w 4557974"/>
                <a:gd name="connsiteY82" fmla="*/ 533756 h 1133831"/>
                <a:gd name="connsiteX83" fmla="*/ 2352675 w 4557974"/>
                <a:gd name="connsiteY83" fmla="*/ 557568 h 1133831"/>
                <a:gd name="connsiteX84" fmla="*/ 2371725 w 4557974"/>
                <a:gd name="connsiteY84" fmla="*/ 586143 h 1133831"/>
                <a:gd name="connsiteX85" fmla="*/ 2381250 w 4557974"/>
                <a:gd name="connsiteY85" fmla="*/ 600431 h 1133831"/>
                <a:gd name="connsiteX86" fmla="*/ 2395537 w 4557974"/>
                <a:gd name="connsiteY86" fmla="*/ 609956 h 1133831"/>
                <a:gd name="connsiteX87" fmla="*/ 2414587 w 4557974"/>
                <a:gd name="connsiteY87" fmla="*/ 633768 h 1133831"/>
                <a:gd name="connsiteX88" fmla="*/ 2433637 w 4557974"/>
                <a:gd name="connsiteY88" fmla="*/ 662343 h 1133831"/>
                <a:gd name="connsiteX89" fmla="*/ 2447925 w 4557974"/>
                <a:gd name="connsiteY89" fmla="*/ 657581 h 1133831"/>
                <a:gd name="connsiteX90" fmla="*/ 2462212 w 4557974"/>
                <a:gd name="connsiteY90" fmla="*/ 629006 h 1133831"/>
                <a:gd name="connsiteX91" fmla="*/ 2471737 w 4557974"/>
                <a:gd name="connsiteY91" fmla="*/ 605193 h 1133831"/>
                <a:gd name="connsiteX92" fmla="*/ 2481262 w 4557974"/>
                <a:gd name="connsiteY92" fmla="*/ 571856 h 1133831"/>
                <a:gd name="connsiteX93" fmla="*/ 2495550 w 4557974"/>
                <a:gd name="connsiteY93" fmla="*/ 567093 h 1133831"/>
                <a:gd name="connsiteX94" fmla="*/ 2600325 w 4557974"/>
                <a:gd name="connsiteY94" fmla="*/ 571856 h 1133831"/>
                <a:gd name="connsiteX95" fmla="*/ 2609850 w 4557974"/>
                <a:gd name="connsiteY95" fmla="*/ 586143 h 1133831"/>
                <a:gd name="connsiteX96" fmla="*/ 2628900 w 4557974"/>
                <a:gd name="connsiteY96" fmla="*/ 590906 h 1133831"/>
                <a:gd name="connsiteX97" fmla="*/ 2643187 w 4557974"/>
                <a:gd name="connsiteY97" fmla="*/ 600431 h 1133831"/>
                <a:gd name="connsiteX98" fmla="*/ 2657475 w 4557974"/>
                <a:gd name="connsiteY98" fmla="*/ 633768 h 1133831"/>
                <a:gd name="connsiteX99" fmla="*/ 2667000 w 4557974"/>
                <a:gd name="connsiteY99" fmla="*/ 648056 h 1133831"/>
                <a:gd name="connsiteX100" fmla="*/ 2681287 w 4557974"/>
                <a:gd name="connsiteY100" fmla="*/ 690918 h 1133831"/>
                <a:gd name="connsiteX101" fmla="*/ 2686050 w 4557974"/>
                <a:gd name="connsiteY101" fmla="*/ 705206 h 1133831"/>
                <a:gd name="connsiteX102" fmla="*/ 2714625 w 4557974"/>
                <a:gd name="connsiteY102" fmla="*/ 686156 h 1133831"/>
                <a:gd name="connsiteX103" fmla="*/ 2728912 w 4557974"/>
                <a:gd name="connsiteY103" fmla="*/ 676631 h 1133831"/>
                <a:gd name="connsiteX104" fmla="*/ 2747962 w 4557974"/>
                <a:gd name="connsiteY104" fmla="*/ 667106 h 1133831"/>
                <a:gd name="connsiteX105" fmla="*/ 2757487 w 4557974"/>
                <a:gd name="connsiteY105" fmla="*/ 652818 h 1133831"/>
                <a:gd name="connsiteX106" fmla="*/ 2771775 w 4557974"/>
                <a:gd name="connsiteY106" fmla="*/ 648056 h 1133831"/>
                <a:gd name="connsiteX107" fmla="*/ 2828925 w 4557974"/>
                <a:gd name="connsiteY107" fmla="*/ 652818 h 1133831"/>
                <a:gd name="connsiteX108" fmla="*/ 2833687 w 4557974"/>
                <a:gd name="connsiteY108" fmla="*/ 667106 h 1133831"/>
                <a:gd name="connsiteX109" fmla="*/ 2843212 w 4557974"/>
                <a:gd name="connsiteY109" fmla="*/ 681393 h 1133831"/>
                <a:gd name="connsiteX110" fmla="*/ 2857500 w 4557974"/>
                <a:gd name="connsiteY110" fmla="*/ 729018 h 1133831"/>
                <a:gd name="connsiteX111" fmla="*/ 2876550 w 4557974"/>
                <a:gd name="connsiteY111" fmla="*/ 757593 h 1133831"/>
                <a:gd name="connsiteX112" fmla="*/ 2914650 w 4557974"/>
                <a:gd name="connsiteY112" fmla="*/ 767118 h 1133831"/>
                <a:gd name="connsiteX113" fmla="*/ 2919412 w 4557974"/>
                <a:gd name="connsiteY113" fmla="*/ 786168 h 1133831"/>
                <a:gd name="connsiteX114" fmla="*/ 2924175 w 4557974"/>
                <a:gd name="connsiteY114" fmla="*/ 809981 h 1133831"/>
                <a:gd name="connsiteX115" fmla="*/ 2933700 w 4557974"/>
                <a:gd name="connsiteY115" fmla="*/ 848081 h 1133831"/>
                <a:gd name="connsiteX116" fmla="*/ 2943225 w 4557974"/>
                <a:gd name="connsiteY116" fmla="*/ 867131 h 1133831"/>
                <a:gd name="connsiteX117" fmla="*/ 2967037 w 4557974"/>
                <a:gd name="connsiteY117" fmla="*/ 848081 h 1133831"/>
                <a:gd name="connsiteX118" fmla="*/ 2986087 w 4557974"/>
                <a:gd name="connsiteY118" fmla="*/ 843318 h 1133831"/>
                <a:gd name="connsiteX119" fmla="*/ 3024187 w 4557974"/>
                <a:gd name="connsiteY119" fmla="*/ 809981 h 1133831"/>
                <a:gd name="connsiteX120" fmla="*/ 3062287 w 4557974"/>
                <a:gd name="connsiteY120" fmla="*/ 857606 h 1133831"/>
                <a:gd name="connsiteX121" fmla="*/ 3071812 w 4557974"/>
                <a:gd name="connsiteY121" fmla="*/ 886181 h 1133831"/>
                <a:gd name="connsiteX122" fmla="*/ 3086100 w 4557974"/>
                <a:gd name="connsiteY122" fmla="*/ 957618 h 1133831"/>
                <a:gd name="connsiteX123" fmla="*/ 3100387 w 4557974"/>
                <a:gd name="connsiteY123" fmla="*/ 995718 h 1133831"/>
                <a:gd name="connsiteX124" fmla="*/ 3105150 w 4557974"/>
                <a:gd name="connsiteY124" fmla="*/ 1014768 h 1133831"/>
                <a:gd name="connsiteX125" fmla="*/ 3119437 w 4557974"/>
                <a:gd name="connsiteY125" fmla="*/ 1024293 h 1133831"/>
                <a:gd name="connsiteX126" fmla="*/ 3128962 w 4557974"/>
                <a:gd name="connsiteY126" fmla="*/ 995718 h 1133831"/>
                <a:gd name="connsiteX127" fmla="*/ 3133725 w 4557974"/>
                <a:gd name="connsiteY127" fmla="*/ 981431 h 1133831"/>
                <a:gd name="connsiteX128" fmla="*/ 3143250 w 4557974"/>
                <a:gd name="connsiteY128" fmla="*/ 929043 h 1133831"/>
                <a:gd name="connsiteX129" fmla="*/ 3148012 w 4557974"/>
                <a:gd name="connsiteY129" fmla="*/ 886181 h 1133831"/>
                <a:gd name="connsiteX130" fmla="*/ 3157537 w 4557974"/>
                <a:gd name="connsiteY130" fmla="*/ 848081 h 1133831"/>
                <a:gd name="connsiteX131" fmla="*/ 3167062 w 4557974"/>
                <a:gd name="connsiteY131" fmla="*/ 962381 h 1133831"/>
                <a:gd name="connsiteX132" fmla="*/ 3171825 w 4557974"/>
                <a:gd name="connsiteY132" fmla="*/ 976668 h 1133831"/>
                <a:gd name="connsiteX133" fmla="*/ 3186112 w 4557974"/>
                <a:gd name="connsiteY133" fmla="*/ 967143 h 1133831"/>
                <a:gd name="connsiteX134" fmla="*/ 3200400 w 4557974"/>
                <a:gd name="connsiteY134" fmla="*/ 933806 h 1133831"/>
                <a:gd name="connsiteX135" fmla="*/ 3205162 w 4557974"/>
                <a:gd name="connsiteY135" fmla="*/ 919518 h 1133831"/>
                <a:gd name="connsiteX136" fmla="*/ 3209925 w 4557974"/>
                <a:gd name="connsiteY136" fmla="*/ 900468 h 1133831"/>
                <a:gd name="connsiteX137" fmla="*/ 3219450 w 4557974"/>
                <a:gd name="connsiteY137" fmla="*/ 876656 h 1133831"/>
                <a:gd name="connsiteX138" fmla="*/ 3228975 w 4557974"/>
                <a:gd name="connsiteY138" fmla="*/ 814743 h 1133831"/>
                <a:gd name="connsiteX139" fmla="*/ 3238500 w 4557974"/>
                <a:gd name="connsiteY139" fmla="*/ 752831 h 1133831"/>
                <a:gd name="connsiteX140" fmla="*/ 3243262 w 4557974"/>
                <a:gd name="connsiteY140" fmla="*/ 733781 h 1133831"/>
                <a:gd name="connsiteX141" fmla="*/ 3262312 w 4557974"/>
                <a:gd name="connsiteY141" fmla="*/ 771881 h 1133831"/>
                <a:gd name="connsiteX142" fmla="*/ 3276600 w 4557974"/>
                <a:gd name="connsiteY142" fmla="*/ 757593 h 1133831"/>
                <a:gd name="connsiteX143" fmla="*/ 3281362 w 4557974"/>
                <a:gd name="connsiteY143" fmla="*/ 738543 h 1133831"/>
                <a:gd name="connsiteX144" fmla="*/ 3286125 w 4557974"/>
                <a:gd name="connsiteY144" fmla="*/ 724256 h 1133831"/>
                <a:gd name="connsiteX145" fmla="*/ 3290887 w 4557974"/>
                <a:gd name="connsiteY145" fmla="*/ 743306 h 1133831"/>
                <a:gd name="connsiteX146" fmla="*/ 3300412 w 4557974"/>
                <a:gd name="connsiteY146" fmla="*/ 848081 h 1133831"/>
                <a:gd name="connsiteX147" fmla="*/ 3305175 w 4557974"/>
                <a:gd name="connsiteY147" fmla="*/ 871893 h 1133831"/>
                <a:gd name="connsiteX148" fmla="*/ 3309937 w 4557974"/>
                <a:gd name="connsiteY148" fmla="*/ 857606 h 1133831"/>
                <a:gd name="connsiteX149" fmla="*/ 3324225 w 4557974"/>
                <a:gd name="connsiteY149" fmla="*/ 829031 h 1133831"/>
                <a:gd name="connsiteX150" fmla="*/ 3338512 w 4557974"/>
                <a:gd name="connsiteY150" fmla="*/ 867131 h 1133831"/>
                <a:gd name="connsiteX151" fmla="*/ 3348037 w 4557974"/>
                <a:gd name="connsiteY151" fmla="*/ 838556 h 1133831"/>
                <a:gd name="connsiteX152" fmla="*/ 3357562 w 4557974"/>
                <a:gd name="connsiteY152" fmla="*/ 819506 h 1133831"/>
                <a:gd name="connsiteX153" fmla="*/ 3362325 w 4557974"/>
                <a:gd name="connsiteY153" fmla="*/ 805218 h 1133831"/>
                <a:gd name="connsiteX154" fmla="*/ 3376612 w 4557974"/>
                <a:gd name="connsiteY154" fmla="*/ 790931 h 1133831"/>
                <a:gd name="connsiteX155" fmla="*/ 3386137 w 4557974"/>
                <a:gd name="connsiteY155" fmla="*/ 762356 h 1133831"/>
                <a:gd name="connsiteX156" fmla="*/ 3390900 w 4557974"/>
                <a:gd name="connsiteY156" fmla="*/ 748068 h 1133831"/>
                <a:gd name="connsiteX157" fmla="*/ 3400425 w 4557974"/>
                <a:gd name="connsiteY157" fmla="*/ 733781 h 1133831"/>
                <a:gd name="connsiteX158" fmla="*/ 3405187 w 4557974"/>
                <a:gd name="connsiteY158" fmla="*/ 748068 h 1133831"/>
                <a:gd name="connsiteX159" fmla="*/ 3419475 w 4557974"/>
                <a:gd name="connsiteY159" fmla="*/ 776643 h 1133831"/>
                <a:gd name="connsiteX160" fmla="*/ 3433762 w 4557974"/>
                <a:gd name="connsiteY160" fmla="*/ 824268 h 1133831"/>
                <a:gd name="connsiteX161" fmla="*/ 3438525 w 4557974"/>
                <a:gd name="connsiteY161" fmla="*/ 838556 h 1133831"/>
                <a:gd name="connsiteX162" fmla="*/ 3452812 w 4557974"/>
                <a:gd name="connsiteY162" fmla="*/ 852843 h 1133831"/>
                <a:gd name="connsiteX163" fmla="*/ 3467100 w 4557974"/>
                <a:gd name="connsiteY163" fmla="*/ 881418 h 1133831"/>
                <a:gd name="connsiteX164" fmla="*/ 3471862 w 4557974"/>
                <a:gd name="connsiteY164" fmla="*/ 895706 h 1133831"/>
                <a:gd name="connsiteX165" fmla="*/ 3481387 w 4557974"/>
                <a:gd name="connsiteY165" fmla="*/ 914756 h 1133831"/>
                <a:gd name="connsiteX166" fmla="*/ 3490912 w 4557974"/>
                <a:gd name="connsiteY166" fmla="*/ 929043 h 1133831"/>
                <a:gd name="connsiteX167" fmla="*/ 3500437 w 4557974"/>
                <a:gd name="connsiteY167" fmla="*/ 957618 h 1133831"/>
                <a:gd name="connsiteX168" fmla="*/ 3505200 w 4557974"/>
                <a:gd name="connsiteY168" fmla="*/ 943331 h 1133831"/>
                <a:gd name="connsiteX169" fmla="*/ 3514725 w 4557974"/>
                <a:gd name="connsiteY169" fmla="*/ 890943 h 1133831"/>
                <a:gd name="connsiteX170" fmla="*/ 3519487 w 4557974"/>
                <a:gd name="connsiteY170" fmla="*/ 871893 h 1133831"/>
                <a:gd name="connsiteX171" fmla="*/ 3533775 w 4557974"/>
                <a:gd name="connsiteY171" fmla="*/ 857606 h 1133831"/>
                <a:gd name="connsiteX172" fmla="*/ 3552825 w 4557974"/>
                <a:gd name="connsiteY172" fmla="*/ 814743 h 1133831"/>
                <a:gd name="connsiteX173" fmla="*/ 3571875 w 4557974"/>
                <a:gd name="connsiteY173" fmla="*/ 771881 h 1133831"/>
                <a:gd name="connsiteX174" fmla="*/ 3576637 w 4557974"/>
                <a:gd name="connsiteY174" fmla="*/ 752831 h 1133831"/>
                <a:gd name="connsiteX175" fmla="*/ 3590925 w 4557974"/>
                <a:gd name="connsiteY175" fmla="*/ 781406 h 1133831"/>
                <a:gd name="connsiteX176" fmla="*/ 3595687 w 4557974"/>
                <a:gd name="connsiteY176" fmla="*/ 809981 h 1133831"/>
                <a:gd name="connsiteX177" fmla="*/ 3609975 w 4557974"/>
                <a:gd name="connsiteY177" fmla="*/ 819506 h 1133831"/>
                <a:gd name="connsiteX178" fmla="*/ 3619500 w 4557974"/>
                <a:gd name="connsiteY178" fmla="*/ 805218 h 1133831"/>
                <a:gd name="connsiteX179" fmla="*/ 3638550 w 4557974"/>
                <a:gd name="connsiteY179" fmla="*/ 771881 h 1133831"/>
                <a:gd name="connsiteX180" fmla="*/ 3648075 w 4557974"/>
                <a:gd name="connsiteY180" fmla="*/ 743306 h 1133831"/>
                <a:gd name="connsiteX181" fmla="*/ 3652837 w 4557974"/>
                <a:gd name="connsiteY181" fmla="*/ 729018 h 1133831"/>
                <a:gd name="connsiteX182" fmla="*/ 3662362 w 4557974"/>
                <a:gd name="connsiteY182" fmla="*/ 795693 h 1133831"/>
                <a:gd name="connsiteX183" fmla="*/ 3667125 w 4557974"/>
                <a:gd name="connsiteY183" fmla="*/ 824268 h 1133831"/>
                <a:gd name="connsiteX184" fmla="*/ 3676650 w 4557974"/>
                <a:gd name="connsiteY184" fmla="*/ 838556 h 1133831"/>
                <a:gd name="connsiteX185" fmla="*/ 3686175 w 4557974"/>
                <a:gd name="connsiteY185" fmla="*/ 871893 h 1133831"/>
                <a:gd name="connsiteX186" fmla="*/ 3690937 w 4557974"/>
                <a:gd name="connsiteY186" fmla="*/ 886181 h 1133831"/>
                <a:gd name="connsiteX187" fmla="*/ 3705225 w 4557974"/>
                <a:gd name="connsiteY187" fmla="*/ 895706 h 1133831"/>
                <a:gd name="connsiteX188" fmla="*/ 3714750 w 4557974"/>
                <a:gd name="connsiteY188" fmla="*/ 881418 h 1133831"/>
                <a:gd name="connsiteX189" fmla="*/ 3724275 w 4557974"/>
                <a:gd name="connsiteY189" fmla="*/ 848081 h 1133831"/>
                <a:gd name="connsiteX190" fmla="*/ 3729037 w 4557974"/>
                <a:gd name="connsiteY190" fmla="*/ 833793 h 1133831"/>
                <a:gd name="connsiteX191" fmla="*/ 3733800 w 4557974"/>
                <a:gd name="connsiteY191" fmla="*/ 814743 h 1133831"/>
                <a:gd name="connsiteX192" fmla="*/ 3738562 w 4557974"/>
                <a:gd name="connsiteY192" fmla="*/ 800456 h 1133831"/>
                <a:gd name="connsiteX193" fmla="*/ 3743325 w 4557974"/>
                <a:gd name="connsiteY193" fmla="*/ 781406 h 1133831"/>
                <a:gd name="connsiteX194" fmla="*/ 3757612 w 4557974"/>
                <a:gd name="connsiteY194" fmla="*/ 771881 h 1133831"/>
                <a:gd name="connsiteX195" fmla="*/ 3771900 w 4557974"/>
                <a:gd name="connsiteY195" fmla="*/ 743306 h 1133831"/>
                <a:gd name="connsiteX196" fmla="*/ 3800475 w 4557974"/>
                <a:gd name="connsiteY196" fmla="*/ 733781 h 1133831"/>
                <a:gd name="connsiteX197" fmla="*/ 3824287 w 4557974"/>
                <a:gd name="connsiteY197" fmla="*/ 709968 h 1133831"/>
                <a:gd name="connsiteX198" fmla="*/ 3838575 w 4557974"/>
                <a:gd name="connsiteY198" fmla="*/ 700443 h 1133831"/>
                <a:gd name="connsiteX199" fmla="*/ 3857625 w 4557974"/>
                <a:gd name="connsiteY199" fmla="*/ 729018 h 1133831"/>
                <a:gd name="connsiteX200" fmla="*/ 3871912 w 4557974"/>
                <a:gd name="connsiteY200" fmla="*/ 800456 h 1133831"/>
                <a:gd name="connsiteX201" fmla="*/ 3876675 w 4557974"/>
                <a:gd name="connsiteY201" fmla="*/ 886181 h 1133831"/>
                <a:gd name="connsiteX202" fmla="*/ 3886200 w 4557974"/>
                <a:gd name="connsiteY202" fmla="*/ 871893 h 1133831"/>
                <a:gd name="connsiteX203" fmla="*/ 3895725 w 4557974"/>
                <a:gd name="connsiteY203" fmla="*/ 814743 h 1133831"/>
                <a:gd name="connsiteX204" fmla="*/ 3910012 w 4557974"/>
                <a:gd name="connsiteY204" fmla="*/ 738543 h 1133831"/>
                <a:gd name="connsiteX205" fmla="*/ 3914775 w 4557974"/>
                <a:gd name="connsiteY205" fmla="*/ 714731 h 1133831"/>
                <a:gd name="connsiteX206" fmla="*/ 3924300 w 4557974"/>
                <a:gd name="connsiteY206" fmla="*/ 686156 h 1133831"/>
                <a:gd name="connsiteX207" fmla="*/ 3929062 w 4557974"/>
                <a:gd name="connsiteY207" fmla="*/ 700443 h 1133831"/>
                <a:gd name="connsiteX208" fmla="*/ 3938587 w 4557974"/>
                <a:gd name="connsiteY208" fmla="*/ 733781 h 1133831"/>
                <a:gd name="connsiteX209" fmla="*/ 3948112 w 4557974"/>
                <a:gd name="connsiteY209" fmla="*/ 748068 h 1133831"/>
                <a:gd name="connsiteX210" fmla="*/ 3957637 w 4557974"/>
                <a:gd name="connsiteY210" fmla="*/ 776643 h 1133831"/>
                <a:gd name="connsiteX211" fmla="*/ 3971925 w 4557974"/>
                <a:gd name="connsiteY211" fmla="*/ 805218 h 1133831"/>
                <a:gd name="connsiteX212" fmla="*/ 3976687 w 4557974"/>
                <a:gd name="connsiteY212" fmla="*/ 829031 h 1133831"/>
                <a:gd name="connsiteX213" fmla="*/ 3986212 w 4557974"/>
                <a:gd name="connsiteY213" fmla="*/ 862368 h 1133831"/>
                <a:gd name="connsiteX214" fmla="*/ 3990975 w 4557974"/>
                <a:gd name="connsiteY214" fmla="*/ 886181 h 1133831"/>
                <a:gd name="connsiteX215" fmla="*/ 4005262 w 4557974"/>
                <a:gd name="connsiteY215" fmla="*/ 895706 h 1133831"/>
                <a:gd name="connsiteX216" fmla="*/ 4024312 w 4557974"/>
                <a:gd name="connsiteY216" fmla="*/ 867131 h 1133831"/>
                <a:gd name="connsiteX217" fmla="*/ 4029075 w 4557974"/>
                <a:gd name="connsiteY217" fmla="*/ 848081 h 1133831"/>
                <a:gd name="connsiteX218" fmla="*/ 4033837 w 4557974"/>
                <a:gd name="connsiteY218" fmla="*/ 824268 h 1133831"/>
                <a:gd name="connsiteX219" fmla="*/ 4048125 w 4557974"/>
                <a:gd name="connsiteY219" fmla="*/ 781406 h 1133831"/>
                <a:gd name="connsiteX220" fmla="*/ 4057650 w 4557974"/>
                <a:gd name="connsiteY220" fmla="*/ 752831 h 1133831"/>
                <a:gd name="connsiteX221" fmla="*/ 4067175 w 4557974"/>
                <a:gd name="connsiteY221" fmla="*/ 738543 h 1133831"/>
                <a:gd name="connsiteX222" fmla="*/ 4071937 w 4557974"/>
                <a:gd name="connsiteY222" fmla="*/ 762356 h 1133831"/>
                <a:gd name="connsiteX223" fmla="*/ 4081462 w 4557974"/>
                <a:gd name="connsiteY223" fmla="*/ 862368 h 1133831"/>
                <a:gd name="connsiteX224" fmla="*/ 4086225 w 4557974"/>
                <a:gd name="connsiteY224" fmla="*/ 890943 h 1133831"/>
                <a:gd name="connsiteX225" fmla="*/ 4090987 w 4557974"/>
                <a:gd name="connsiteY225" fmla="*/ 871893 h 1133831"/>
                <a:gd name="connsiteX226" fmla="*/ 4095750 w 4557974"/>
                <a:gd name="connsiteY226" fmla="*/ 857606 h 1133831"/>
                <a:gd name="connsiteX227" fmla="*/ 4105275 w 4557974"/>
                <a:gd name="connsiteY227" fmla="*/ 809981 h 1133831"/>
                <a:gd name="connsiteX228" fmla="*/ 4114800 w 4557974"/>
                <a:gd name="connsiteY228" fmla="*/ 771881 h 1133831"/>
                <a:gd name="connsiteX229" fmla="*/ 4124325 w 4557974"/>
                <a:gd name="connsiteY229" fmla="*/ 919518 h 1133831"/>
                <a:gd name="connsiteX230" fmla="*/ 4129087 w 4557974"/>
                <a:gd name="connsiteY230" fmla="*/ 938568 h 1133831"/>
                <a:gd name="connsiteX231" fmla="*/ 4143375 w 4557974"/>
                <a:gd name="connsiteY231" fmla="*/ 871893 h 1133831"/>
                <a:gd name="connsiteX232" fmla="*/ 4148137 w 4557974"/>
                <a:gd name="connsiteY232" fmla="*/ 833793 h 1133831"/>
                <a:gd name="connsiteX233" fmla="*/ 4152900 w 4557974"/>
                <a:gd name="connsiteY233" fmla="*/ 790931 h 1133831"/>
                <a:gd name="connsiteX234" fmla="*/ 4162425 w 4557974"/>
                <a:gd name="connsiteY234" fmla="*/ 757593 h 1133831"/>
                <a:gd name="connsiteX235" fmla="*/ 4167187 w 4557974"/>
                <a:gd name="connsiteY235" fmla="*/ 771881 h 1133831"/>
                <a:gd name="connsiteX236" fmla="*/ 4176712 w 4557974"/>
                <a:gd name="connsiteY236" fmla="*/ 786168 h 1133831"/>
                <a:gd name="connsiteX237" fmla="*/ 4191000 w 4557974"/>
                <a:gd name="connsiteY237" fmla="*/ 867131 h 1133831"/>
                <a:gd name="connsiteX238" fmla="*/ 4200525 w 4557974"/>
                <a:gd name="connsiteY238" fmla="*/ 900468 h 1133831"/>
                <a:gd name="connsiteX239" fmla="*/ 4214812 w 4557974"/>
                <a:gd name="connsiteY239" fmla="*/ 938568 h 1133831"/>
                <a:gd name="connsiteX240" fmla="*/ 4224337 w 4557974"/>
                <a:gd name="connsiteY240" fmla="*/ 967143 h 1133831"/>
                <a:gd name="connsiteX241" fmla="*/ 4229100 w 4557974"/>
                <a:gd name="connsiteY241" fmla="*/ 981431 h 1133831"/>
                <a:gd name="connsiteX242" fmla="*/ 4233862 w 4557974"/>
                <a:gd name="connsiteY242" fmla="*/ 929043 h 1133831"/>
                <a:gd name="connsiteX243" fmla="*/ 4248150 w 4557974"/>
                <a:gd name="connsiteY243" fmla="*/ 829031 h 1133831"/>
                <a:gd name="connsiteX244" fmla="*/ 4252912 w 4557974"/>
                <a:gd name="connsiteY244" fmla="*/ 843318 h 1133831"/>
                <a:gd name="connsiteX245" fmla="*/ 4262437 w 4557974"/>
                <a:gd name="connsiteY245" fmla="*/ 881418 h 1133831"/>
                <a:gd name="connsiteX246" fmla="*/ 4267200 w 4557974"/>
                <a:gd name="connsiteY246" fmla="*/ 924281 h 1133831"/>
                <a:gd name="connsiteX247" fmla="*/ 4271962 w 4557974"/>
                <a:gd name="connsiteY247" fmla="*/ 943331 h 1133831"/>
                <a:gd name="connsiteX248" fmla="*/ 4286250 w 4557974"/>
                <a:gd name="connsiteY248" fmla="*/ 948093 h 1133831"/>
                <a:gd name="connsiteX249" fmla="*/ 4305300 w 4557974"/>
                <a:gd name="connsiteY249" fmla="*/ 943331 h 1133831"/>
                <a:gd name="connsiteX250" fmla="*/ 4314825 w 4557974"/>
                <a:gd name="connsiteY250" fmla="*/ 971906 h 1133831"/>
                <a:gd name="connsiteX251" fmla="*/ 4352925 w 4557974"/>
                <a:gd name="connsiteY251" fmla="*/ 971906 h 1133831"/>
                <a:gd name="connsiteX252" fmla="*/ 4376737 w 4557974"/>
                <a:gd name="connsiteY252" fmla="*/ 967143 h 1133831"/>
                <a:gd name="connsiteX253" fmla="*/ 4386262 w 4557974"/>
                <a:gd name="connsiteY253" fmla="*/ 948093 h 1133831"/>
                <a:gd name="connsiteX254" fmla="*/ 4400550 w 4557974"/>
                <a:gd name="connsiteY254" fmla="*/ 933806 h 1133831"/>
                <a:gd name="connsiteX255" fmla="*/ 4405312 w 4557974"/>
                <a:gd name="connsiteY255" fmla="*/ 914756 h 1133831"/>
                <a:gd name="connsiteX256" fmla="*/ 4410075 w 4557974"/>
                <a:gd name="connsiteY256" fmla="*/ 929043 h 1133831"/>
                <a:gd name="connsiteX257" fmla="*/ 4414837 w 4557974"/>
                <a:gd name="connsiteY257" fmla="*/ 914756 h 1133831"/>
                <a:gd name="connsiteX258" fmla="*/ 4419600 w 4557974"/>
                <a:gd name="connsiteY258" fmla="*/ 881418 h 1133831"/>
                <a:gd name="connsiteX259" fmla="*/ 4429125 w 4557974"/>
                <a:gd name="connsiteY259" fmla="*/ 829031 h 1133831"/>
                <a:gd name="connsiteX260" fmla="*/ 4438650 w 4557974"/>
                <a:gd name="connsiteY260" fmla="*/ 857606 h 1133831"/>
                <a:gd name="connsiteX261" fmla="*/ 4443412 w 4557974"/>
                <a:gd name="connsiteY261" fmla="*/ 881418 h 1133831"/>
                <a:gd name="connsiteX262" fmla="*/ 4452937 w 4557974"/>
                <a:gd name="connsiteY262" fmla="*/ 938568 h 1133831"/>
                <a:gd name="connsiteX263" fmla="*/ 4457700 w 4557974"/>
                <a:gd name="connsiteY263" fmla="*/ 957618 h 1133831"/>
                <a:gd name="connsiteX264" fmla="*/ 4462462 w 4557974"/>
                <a:gd name="connsiteY264" fmla="*/ 981431 h 1133831"/>
                <a:gd name="connsiteX265" fmla="*/ 4471987 w 4557974"/>
                <a:gd name="connsiteY265" fmla="*/ 1000481 h 1133831"/>
                <a:gd name="connsiteX266" fmla="*/ 4481512 w 4557974"/>
                <a:gd name="connsiteY266" fmla="*/ 1029056 h 1133831"/>
                <a:gd name="connsiteX267" fmla="*/ 4491037 w 4557974"/>
                <a:gd name="connsiteY267" fmla="*/ 1062393 h 1133831"/>
                <a:gd name="connsiteX268" fmla="*/ 4495800 w 4557974"/>
                <a:gd name="connsiteY268" fmla="*/ 1048106 h 1133831"/>
                <a:gd name="connsiteX269" fmla="*/ 4500562 w 4557974"/>
                <a:gd name="connsiteY269" fmla="*/ 1029056 h 1133831"/>
                <a:gd name="connsiteX270" fmla="*/ 4514850 w 4557974"/>
                <a:gd name="connsiteY270" fmla="*/ 1033818 h 1133831"/>
                <a:gd name="connsiteX271" fmla="*/ 4529137 w 4557974"/>
                <a:gd name="connsiteY271" fmla="*/ 1081443 h 1133831"/>
                <a:gd name="connsiteX272" fmla="*/ 4533900 w 4557974"/>
                <a:gd name="connsiteY272" fmla="*/ 1095731 h 1133831"/>
                <a:gd name="connsiteX273" fmla="*/ 4557712 w 4557974"/>
                <a:gd name="connsiteY273" fmla="*/ 1129068 h 1133831"/>
                <a:gd name="connsiteX274" fmla="*/ 4557712 w 4557974"/>
                <a:gd name="connsiteY274" fmla="*/ 1133831 h 1133831"/>
                <a:gd name="connsiteX0" fmla="*/ 0 w 4557974"/>
                <a:gd name="connsiteY0" fmla="*/ 290868 h 1133831"/>
                <a:gd name="connsiteX1" fmla="*/ 171450 w 4557974"/>
                <a:gd name="connsiteY1" fmla="*/ 209906 h 1133831"/>
                <a:gd name="connsiteX2" fmla="*/ 219075 w 4557974"/>
                <a:gd name="connsiteY2" fmla="*/ 195618 h 1133831"/>
                <a:gd name="connsiteX3" fmla="*/ 233362 w 4557974"/>
                <a:gd name="connsiteY3" fmla="*/ 186093 h 1133831"/>
                <a:gd name="connsiteX4" fmla="*/ 285750 w 4557974"/>
                <a:gd name="connsiteY4" fmla="*/ 171806 h 1133831"/>
                <a:gd name="connsiteX5" fmla="*/ 300037 w 4557974"/>
                <a:gd name="connsiteY5" fmla="*/ 167043 h 1133831"/>
                <a:gd name="connsiteX6" fmla="*/ 319087 w 4557974"/>
                <a:gd name="connsiteY6" fmla="*/ 162281 h 1133831"/>
                <a:gd name="connsiteX7" fmla="*/ 352425 w 4557974"/>
                <a:gd name="connsiteY7" fmla="*/ 152756 h 1133831"/>
                <a:gd name="connsiteX8" fmla="*/ 366712 w 4557974"/>
                <a:gd name="connsiteY8" fmla="*/ 143231 h 1133831"/>
                <a:gd name="connsiteX9" fmla="*/ 395287 w 4557974"/>
                <a:gd name="connsiteY9" fmla="*/ 138468 h 1133831"/>
                <a:gd name="connsiteX10" fmla="*/ 414337 w 4557974"/>
                <a:gd name="connsiteY10" fmla="*/ 133706 h 1133831"/>
                <a:gd name="connsiteX11" fmla="*/ 442912 w 4557974"/>
                <a:gd name="connsiteY11" fmla="*/ 128943 h 1133831"/>
                <a:gd name="connsiteX12" fmla="*/ 471487 w 4557974"/>
                <a:gd name="connsiteY12" fmla="*/ 119418 h 1133831"/>
                <a:gd name="connsiteX13" fmla="*/ 485775 w 4557974"/>
                <a:gd name="connsiteY13" fmla="*/ 114656 h 1133831"/>
                <a:gd name="connsiteX14" fmla="*/ 504825 w 4557974"/>
                <a:gd name="connsiteY14" fmla="*/ 105131 h 1133831"/>
                <a:gd name="connsiteX15" fmla="*/ 519112 w 4557974"/>
                <a:gd name="connsiteY15" fmla="*/ 100368 h 1133831"/>
                <a:gd name="connsiteX16" fmla="*/ 533400 w 4557974"/>
                <a:gd name="connsiteY16" fmla="*/ 90843 h 1133831"/>
                <a:gd name="connsiteX17" fmla="*/ 557212 w 4557974"/>
                <a:gd name="connsiteY17" fmla="*/ 86081 h 1133831"/>
                <a:gd name="connsiteX18" fmla="*/ 585787 w 4557974"/>
                <a:gd name="connsiteY18" fmla="*/ 76556 h 1133831"/>
                <a:gd name="connsiteX19" fmla="*/ 600075 w 4557974"/>
                <a:gd name="connsiteY19" fmla="*/ 67031 h 1133831"/>
                <a:gd name="connsiteX20" fmla="*/ 633412 w 4557974"/>
                <a:gd name="connsiteY20" fmla="*/ 57506 h 1133831"/>
                <a:gd name="connsiteX21" fmla="*/ 666750 w 4557974"/>
                <a:gd name="connsiteY21" fmla="*/ 47981 h 1133831"/>
                <a:gd name="connsiteX22" fmla="*/ 719137 w 4557974"/>
                <a:gd name="connsiteY22" fmla="*/ 38456 h 1133831"/>
                <a:gd name="connsiteX23" fmla="*/ 747712 w 4557974"/>
                <a:gd name="connsiteY23" fmla="*/ 28931 h 1133831"/>
                <a:gd name="connsiteX24" fmla="*/ 809625 w 4557974"/>
                <a:gd name="connsiteY24" fmla="*/ 19406 h 1133831"/>
                <a:gd name="connsiteX25" fmla="*/ 871537 w 4557974"/>
                <a:gd name="connsiteY25" fmla="*/ 9881 h 1133831"/>
                <a:gd name="connsiteX26" fmla="*/ 1023937 w 4557974"/>
                <a:gd name="connsiteY26" fmla="*/ 356 h 1133831"/>
                <a:gd name="connsiteX27" fmla="*/ 1123950 w 4557974"/>
                <a:gd name="connsiteY27" fmla="*/ 9881 h 1133831"/>
                <a:gd name="connsiteX28" fmla="*/ 1138237 w 4557974"/>
                <a:gd name="connsiteY28" fmla="*/ 19406 h 1133831"/>
                <a:gd name="connsiteX29" fmla="*/ 1176337 w 4557974"/>
                <a:gd name="connsiteY29" fmla="*/ 57506 h 1133831"/>
                <a:gd name="connsiteX30" fmla="*/ 1195387 w 4557974"/>
                <a:gd name="connsiteY30" fmla="*/ 81318 h 1133831"/>
                <a:gd name="connsiteX31" fmla="*/ 1228725 w 4557974"/>
                <a:gd name="connsiteY31" fmla="*/ 119418 h 1133831"/>
                <a:gd name="connsiteX32" fmla="*/ 1252537 w 4557974"/>
                <a:gd name="connsiteY32" fmla="*/ 138468 h 1133831"/>
                <a:gd name="connsiteX33" fmla="*/ 1262062 w 4557974"/>
                <a:gd name="connsiteY33" fmla="*/ 152756 h 1133831"/>
                <a:gd name="connsiteX34" fmla="*/ 1276350 w 4557974"/>
                <a:gd name="connsiteY34" fmla="*/ 162281 h 1133831"/>
                <a:gd name="connsiteX35" fmla="*/ 1319212 w 4557974"/>
                <a:gd name="connsiteY35" fmla="*/ 200381 h 1133831"/>
                <a:gd name="connsiteX36" fmla="*/ 1333500 w 4557974"/>
                <a:gd name="connsiteY36" fmla="*/ 205143 h 1133831"/>
                <a:gd name="connsiteX37" fmla="*/ 1347787 w 4557974"/>
                <a:gd name="connsiteY37" fmla="*/ 219431 h 1133831"/>
                <a:gd name="connsiteX38" fmla="*/ 1357312 w 4557974"/>
                <a:gd name="connsiteY38" fmla="*/ 233718 h 1133831"/>
                <a:gd name="connsiteX39" fmla="*/ 1385887 w 4557974"/>
                <a:gd name="connsiteY39" fmla="*/ 243243 h 1133831"/>
                <a:gd name="connsiteX40" fmla="*/ 1400175 w 4557974"/>
                <a:gd name="connsiteY40" fmla="*/ 257531 h 1133831"/>
                <a:gd name="connsiteX41" fmla="*/ 1447800 w 4557974"/>
                <a:gd name="connsiteY41" fmla="*/ 286106 h 1133831"/>
                <a:gd name="connsiteX42" fmla="*/ 1457325 w 4557974"/>
                <a:gd name="connsiteY42" fmla="*/ 305156 h 1133831"/>
                <a:gd name="connsiteX43" fmla="*/ 1490662 w 4557974"/>
                <a:gd name="connsiteY43" fmla="*/ 324206 h 1133831"/>
                <a:gd name="connsiteX44" fmla="*/ 1528762 w 4557974"/>
                <a:gd name="connsiteY44" fmla="*/ 367068 h 1133831"/>
                <a:gd name="connsiteX45" fmla="*/ 1538287 w 4557974"/>
                <a:gd name="connsiteY45" fmla="*/ 386118 h 1133831"/>
                <a:gd name="connsiteX46" fmla="*/ 1552575 w 4557974"/>
                <a:gd name="connsiteY46" fmla="*/ 395643 h 1133831"/>
                <a:gd name="connsiteX47" fmla="*/ 1566862 w 4557974"/>
                <a:gd name="connsiteY47" fmla="*/ 409931 h 1133831"/>
                <a:gd name="connsiteX48" fmla="*/ 1571625 w 4557974"/>
                <a:gd name="connsiteY48" fmla="*/ 424218 h 1133831"/>
                <a:gd name="connsiteX49" fmla="*/ 1590675 w 4557974"/>
                <a:gd name="connsiteY49" fmla="*/ 452793 h 1133831"/>
                <a:gd name="connsiteX50" fmla="*/ 1619250 w 4557974"/>
                <a:gd name="connsiteY50" fmla="*/ 438506 h 1133831"/>
                <a:gd name="connsiteX51" fmla="*/ 1624012 w 4557974"/>
                <a:gd name="connsiteY51" fmla="*/ 419456 h 1133831"/>
                <a:gd name="connsiteX52" fmla="*/ 1652587 w 4557974"/>
                <a:gd name="connsiteY52" fmla="*/ 409931 h 1133831"/>
                <a:gd name="connsiteX53" fmla="*/ 1685925 w 4557974"/>
                <a:gd name="connsiteY53" fmla="*/ 395643 h 1133831"/>
                <a:gd name="connsiteX54" fmla="*/ 1714500 w 4557974"/>
                <a:gd name="connsiteY54" fmla="*/ 386118 h 1133831"/>
                <a:gd name="connsiteX55" fmla="*/ 1724025 w 4557974"/>
                <a:gd name="connsiteY55" fmla="*/ 400406 h 1133831"/>
                <a:gd name="connsiteX56" fmla="*/ 1738312 w 4557974"/>
                <a:gd name="connsiteY56" fmla="*/ 409931 h 1133831"/>
                <a:gd name="connsiteX57" fmla="*/ 1747837 w 4557974"/>
                <a:gd name="connsiteY57" fmla="*/ 438506 h 1133831"/>
                <a:gd name="connsiteX58" fmla="*/ 1781175 w 4557974"/>
                <a:gd name="connsiteY58" fmla="*/ 476606 h 1133831"/>
                <a:gd name="connsiteX59" fmla="*/ 1814512 w 4557974"/>
                <a:gd name="connsiteY59" fmla="*/ 471843 h 1133831"/>
                <a:gd name="connsiteX60" fmla="*/ 1824037 w 4557974"/>
                <a:gd name="connsiteY60" fmla="*/ 457556 h 1133831"/>
                <a:gd name="connsiteX61" fmla="*/ 1843087 w 4557974"/>
                <a:gd name="connsiteY61" fmla="*/ 452793 h 1133831"/>
                <a:gd name="connsiteX62" fmla="*/ 1900237 w 4557974"/>
                <a:gd name="connsiteY62" fmla="*/ 448031 h 1133831"/>
                <a:gd name="connsiteX63" fmla="*/ 1905000 w 4557974"/>
                <a:gd name="connsiteY63" fmla="*/ 462318 h 1133831"/>
                <a:gd name="connsiteX64" fmla="*/ 1924050 w 4557974"/>
                <a:gd name="connsiteY64" fmla="*/ 490893 h 1133831"/>
                <a:gd name="connsiteX65" fmla="*/ 1933575 w 4557974"/>
                <a:gd name="connsiteY65" fmla="*/ 528993 h 1133831"/>
                <a:gd name="connsiteX66" fmla="*/ 2057400 w 4557974"/>
                <a:gd name="connsiteY66" fmla="*/ 605193 h 1133831"/>
                <a:gd name="connsiteX67" fmla="*/ 2085975 w 4557974"/>
                <a:gd name="connsiteY67" fmla="*/ 595668 h 1133831"/>
                <a:gd name="connsiteX68" fmla="*/ 2100262 w 4557974"/>
                <a:gd name="connsiteY68" fmla="*/ 600431 h 1133831"/>
                <a:gd name="connsiteX69" fmla="*/ 2119312 w 4557974"/>
                <a:gd name="connsiteY69" fmla="*/ 609956 h 1133831"/>
                <a:gd name="connsiteX70" fmla="*/ 2124075 w 4557974"/>
                <a:gd name="connsiteY70" fmla="*/ 595668 h 1133831"/>
                <a:gd name="connsiteX71" fmla="*/ 2133600 w 4557974"/>
                <a:gd name="connsiteY71" fmla="*/ 576618 h 1133831"/>
                <a:gd name="connsiteX72" fmla="*/ 2138362 w 4557974"/>
                <a:gd name="connsiteY72" fmla="*/ 562331 h 1133831"/>
                <a:gd name="connsiteX73" fmla="*/ 2157412 w 4557974"/>
                <a:gd name="connsiteY73" fmla="*/ 552806 h 1133831"/>
                <a:gd name="connsiteX74" fmla="*/ 2176462 w 4557974"/>
                <a:gd name="connsiteY74" fmla="*/ 557568 h 1133831"/>
                <a:gd name="connsiteX75" fmla="*/ 2195512 w 4557974"/>
                <a:gd name="connsiteY75" fmla="*/ 586143 h 1133831"/>
                <a:gd name="connsiteX76" fmla="*/ 2209800 w 4557974"/>
                <a:gd name="connsiteY76" fmla="*/ 619481 h 1133831"/>
                <a:gd name="connsiteX77" fmla="*/ 2224087 w 4557974"/>
                <a:gd name="connsiteY77" fmla="*/ 624243 h 1133831"/>
                <a:gd name="connsiteX78" fmla="*/ 2243137 w 4557974"/>
                <a:gd name="connsiteY78" fmla="*/ 595668 h 1133831"/>
                <a:gd name="connsiteX79" fmla="*/ 2247900 w 4557974"/>
                <a:gd name="connsiteY79" fmla="*/ 576618 h 1133831"/>
                <a:gd name="connsiteX80" fmla="*/ 2276475 w 4557974"/>
                <a:gd name="connsiteY80" fmla="*/ 548043 h 1133831"/>
                <a:gd name="connsiteX81" fmla="*/ 2305050 w 4557974"/>
                <a:gd name="connsiteY81" fmla="*/ 533756 h 1133831"/>
                <a:gd name="connsiteX82" fmla="*/ 2352675 w 4557974"/>
                <a:gd name="connsiteY82" fmla="*/ 557568 h 1133831"/>
                <a:gd name="connsiteX83" fmla="*/ 2371725 w 4557974"/>
                <a:gd name="connsiteY83" fmla="*/ 586143 h 1133831"/>
                <a:gd name="connsiteX84" fmla="*/ 2381250 w 4557974"/>
                <a:gd name="connsiteY84" fmla="*/ 600431 h 1133831"/>
                <a:gd name="connsiteX85" fmla="*/ 2395537 w 4557974"/>
                <a:gd name="connsiteY85" fmla="*/ 609956 h 1133831"/>
                <a:gd name="connsiteX86" fmla="*/ 2414587 w 4557974"/>
                <a:gd name="connsiteY86" fmla="*/ 633768 h 1133831"/>
                <a:gd name="connsiteX87" fmla="*/ 2433637 w 4557974"/>
                <a:gd name="connsiteY87" fmla="*/ 662343 h 1133831"/>
                <a:gd name="connsiteX88" fmla="*/ 2447925 w 4557974"/>
                <a:gd name="connsiteY88" fmla="*/ 657581 h 1133831"/>
                <a:gd name="connsiteX89" fmla="*/ 2462212 w 4557974"/>
                <a:gd name="connsiteY89" fmla="*/ 629006 h 1133831"/>
                <a:gd name="connsiteX90" fmla="*/ 2471737 w 4557974"/>
                <a:gd name="connsiteY90" fmla="*/ 605193 h 1133831"/>
                <a:gd name="connsiteX91" fmla="*/ 2481262 w 4557974"/>
                <a:gd name="connsiteY91" fmla="*/ 571856 h 1133831"/>
                <a:gd name="connsiteX92" fmla="*/ 2495550 w 4557974"/>
                <a:gd name="connsiteY92" fmla="*/ 567093 h 1133831"/>
                <a:gd name="connsiteX93" fmla="*/ 2600325 w 4557974"/>
                <a:gd name="connsiteY93" fmla="*/ 571856 h 1133831"/>
                <a:gd name="connsiteX94" fmla="*/ 2609850 w 4557974"/>
                <a:gd name="connsiteY94" fmla="*/ 586143 h 1133831"/>
                <a:gd name="connsiteX95" fmla="*/ 2628900 w 4557974"/>
                <a:gd name="connsiteY95" fmla="*/ 590906 h 1133831"/>
                <a:gd name="connsiteX96" fmla="*/ 2643187 w 4557974"/>
                <a:gd name="connsiteY96" fmla="*/ 600431 h 1133831"/>
                <a:gd name="connsiteX97" fmla="*/ 2657475 w 4557974"/>
                <a:gd name="connsiteY97" fmla="*/ 633768 h 1133831"/>
                <a:gd name="connsiteX98" fmla="*/ 2667000 w 4557974"/>
                <a:gd name="connsiteY98" fmla="*/ 648056 h 1133831"/>
                <a:gd name="connsiteX99" fmla="*/ 2681287 w 4557974"/>
                <a:gd name="connsiteY99" fmla="*/ 690918 h 1133831"/>
                <a:gd name="connsiteX100" fmla="*/ 2686050 w 4557974"/>
                <a:gd name="connsiteY100" fmla="*/ 705206 h 1133831"/>
                <a:gd name="connsiteX101" fmla="*/ 2714625 w 4557974"/>
                <a:gd name="connsiteY101" fmla="*/ 686156 h 1133831"/>
                <a:gd name="connsiteX102" fmla="*/ 2728912 w 4557974"/>
                <a:gd name="connsiteY102" fmla="*/ 676631 h 1133831"/>
                <a:gd name="connsiteX103" fmla="*/ 2747962 w 4557974"/>
                <a:gd name="connsiteY103" fmla="*/ 667106 h 1133831"/>
                <a:gd name="connsiteX104" fmla="*/ 2757487 w 4557974"/>
                <a:gd name="connsiteY104" fmla="*/ 652818 h 1133831"/>
                <a:gd name="connsiteX105" fmla="*/ 2771775 w 4557974"/>
                <a:gd name="connsiteY105" fmla="*/ 648056 h 1133831"/>
                <a:gd name="connsiteX106" fmla="*/ 2828925 w 4557974"/>
                <a:gd name="connsiteY106" fmla="*/ 652818 h 1133831"/>
                <a:gd name="connsiteX107" fmla="*/ 2833687 w 4557974"/>
                <a:gd name="connsiteY107" fmla="*/ 667106 h 1133831"/>
                <a:gd name="connsiteX108" fmla="*/ 2843212 w 4557974"/>
                <a:gd name="connsiteY108" fmla="*/ 681393 h 1133831"/>
                <a:gd name="connsiteX109" fmla="*/ 2857500 w 4557974"/>
                <a:gd name="connsiteY109" fmla="*/ 729018 h 1133831"/>
                <a:gd name="connsiteX110" fmla="*/ 2876550 w 4557974"/>
                <a:gd name="connsiteY110" fmla="*/ 757593 h 1133831"/>
                <a:gd name="connsiteX111" fmla="*/ 2914650 w 4557974"/>
                <a:gd name="connsiteY111" fmla="*/ 767118 h 1133831"/>
                <a:gd name="connsiteX112" fmla="*/ 2919412 w 4557974"/>
                <a:gd name="connsiteY112" fmla="*/ 786168 h 1133831"/>
                <a:gd name="connsiteX113" fmla="*/ 2924175 w 4557974"/>
                <a:gd name="connsiteY113" fmla="*/ 809981 h 1133831"/>
                <a:gd name="connsiteX114" fmla="*/ 2933700 w 4557974"/>
                <a:gd name="connsiteY114" fmla="*/ 848081 h 1133831"/>
                <a:gd name="connsiteX115" fmla="*/ 2943225 w 4557974"/>
                <a:gd name="connsiteY115" fmla="*/ 867131 h 1133831"/>
                <a:gd name="connsiteX116" fmla="*/ 2967037 w 4557974"/>
                <a:gd name="connsiteY116" fmla="*/ 848081 h 1133831"/>
                <a:gd name="connsiteX117" fmla="*/ 2986087 w 4557974"/>
                <a:gd name="connsiteY117" fmla="*/ 843318 h 1133831"/>
                <a:gd name="connsiteX118" fmla="*/ 3024187 w 4557974"/>
                <a:gd name="connsiteY118" fmla="*/ 809981 h 1133831"/>
                <a:gd name="connsiteX119" fmla="*/ 3062287 w 4557974"/>
                <a:gd name="connsiteY119" fmla="*/ 857606 h 1133831"/>
                <a:gd name="connsiteX120" fmla="*/ 3071812 w 4557974"/>
                <a:gd name="connsiteY120" fmla="*/ 886181 h 1133831"/>
                <a:gd name="connsiteX121" fmla="*/ 3086100 w 4557974"/>
                <a:gd name="connsiteY121" fmla="*/ 957618 h 1133831"/>
                <a:gd name="connsiteX122" fmla="*/ 3100387 w 4557974"/>
                <a:gd name="connsiteY122" fmla="*/ 995718 h 1133831"/>
                <a:gd name="connsiteX123" fmla="*/ 3105150 w 4557974"/>
                <a:gd name="connsiteY123" fmla="*/ 1014768 h 1133831"/>
                <a:gd name="connsiteX124" fmla="*/ 3119437 w 4557974"/>
                <a:gd name="connsiteY124" fmla="*/ 1024293 h 1133831"/>
                <a:gd name="connsiteX125" fmla="*/ 3128962 w 4557974"/>
                <a:gd name="connsiteY125" fmla="*/ 995718 h 1133831"/>
                <a:gd name="connsiteX126" fmla="*/ 3133725 w 4557974"/>
                <a:gd name="connsiteY126" fmla="*/ 981431 h 1133831"/>
                <a:gd name="connsiteX127" fmla="*/ 3143250 w 4557974"/>
                <a:gd name="connsiteY127" fmla="*/ 929043 h 1133831"/>
                <a:gd name="connsiteX128" fmla="*/ 3148012 w 4557974"/>
                <a:gd name="connsiteY128" fmla="*/ 886181 h 1133831"/>
                <a:gd name="connsiteX129" fmla="*/ 3157537 w 4557974"/>
                <a:gd name="connsiteY129" fmla="*/ 848081 h 1133831"/>
                <a:gd name="connsiteX130" fmla="*/ 3167062 w 4557974"/>
                <a:gd name="connsiteY130" fmla="*/ 962381 h 1133831"/>
                <a:gd name="connsiteX131" fmla="*/ 3171825 w 4557974"/>
                <a:gd name="connsiteY131" fmla="*/ 976668 h 1133831"/>
                <a:gd name="connsiteX132" fmla="*/ 3186112 w 4557974"/>
                <a:gd name="connsiteY132" fmla="*/ 967143 h 1133831"/>
                <a:gd name="connsiteX133" fmla="*/ 3200400 w 4557974"/>
                <a:gd name="connsiteY133" fmla="*/ 933806 h 1133831"/>
                <a:gd name="connsiteX134" fmla="*/ 3205162 w 4557974"/>
                <a:gd name="connsiteY134" fmla="*/ 919518 h 1133831"/>
                <a:gd name="connsiteX135" fmla="*/ 3209925 w 4557974"/>
                <a:gd name="connsiteY135" fmla="*/ 900468 h 1133831"/>
                <a:gd name="connsiteX136" fmla="*/ 3219450 w 4557974"/>
                <a:gd name="connsiteY136" fmla="*/ 876656 h 1133831"/>
                <a:gd name="connsiteX137" fmla="*/ 3228975 w 4557974"/>
                <a:gd name="connsiteY137" fmla="*/ 814743 h 1133831"/>
                <a:gd name="connsiteX138" fmla="*/ 3238500 w 4557974"/>
                <a:gd name="connsiteY138" fmla="*/ 752831 h 1133831"/>
                <a:gd name="connsiteX139" fmla="*/ 3243262 w 4557974"/>
                <a:gd name="connsiteY139" fmla="*/ 733781 h 1133831"/>
                <a:gd name="connsiteX140" fmla="*/ 3262312 w 4557974"/>
                <a:gd name="connsiteY140" fmla="*/ 771881 h 1133831"/>
                <a:gd name="connsiteX141" fmla="*/ 3276600 w 4557974"/>
                <a:gd name="connsiteY141" fmla="*/ 757593 h 1133831"/>
                <a:gd name="connsiteX142" fmla="*/ 3281362 w 4557974"/>
                <a:gd name="connsiteY142" fmla="*/ 738543 h 1133831"/>
                <a:gd name="connsiteX143" fmla="*/ 3286125 w 4557974"/>
                <a:gd name="connsiteY143" fmla="*/ 724256 h 1133831"/>
                <a:gd name="connsiteX144" fmla="*/ 3290887 w 4557974"/>
                <a:gd name="connsiteY144" fmla="*/ 743306 h 1133831"/>
                <a:gd name="connsiteX145" fmla="*/ 3300412 w 4557974"/>
                <a:gd name="connsiteY145" fmla="*/ 848081 h 1133831"/>
                <a:gd name="connsiteX146" fmla="*/ 3305175 w 4557974"/>
                <a:gd name="connsiteY146" fmla="*/ 871893 h 1133831"/>
                <a:gd name="connsiteX147" fmla="*/ 3309937 w 4557974"/>
                <a:gd name="connsiteY147" fmla="*/ 857606 h 1133831"/>
                <a:gd name="connsiteX148" fmla="*/ 3324225 w 4557974"/>
                <a:gd name="connsiteY148" fmla="*/ 829031 h 1133831"/>
                <a:gd name="connsiteX149" fmla="*/ 3338512 w 4557974"/>
                <a:gd name="connsiteY149" fmla="*/ 867131 h 1133831"/>
                <a:gd name="connsiteX150" fmla="*/ 3348037 w 4557974"/>
                <a:gd name="connsiteY150" fmla="*/ 838556 h 1133831"/>
                <a:gd name="connsiteX151" fmla="*/ 3357562 w 4557974"/>
                <a:gd name="connsiteY151" fmla="*/ 819506 h 1133831"/>
                <a:gd name="connsiteX152" fmla="*/ 3362325 w 4557974"/>
                <a:gd name="connsiteY152" fmla="*/ 805218 h 1133831"/>
                <a:gd name="connsiteX153" fmla="*/ 3376612 w 4557974"/>
                <a:gd name="connsiteY153" fmla="*/ 790931 h 1133831"/>
                <a:gd name="connsiteX154" fmla="*/ 3386137 w 4557974"/>
                <a:gd name="connsiteY154" fmla="*/ 762356 h 1133831"/>
                <a:gd name="connsiteX155" fmla="*/ 3390900 w 4557974"/>
                <a:gd name="connsiteY155" fmla="*/ 748068 h 1133831"/>
                <a:gd name="connsiteX156" fmla="*/ 3400425 w 4557974"/>
                <a:gd name="connsiteY156" fmla="*/ 733781 h 1133831"/>
                <a:gd name="connsiteX157" fmla="*/ 3405187 w 4557974"/>
                <a:gd name="connsiteY157" fmla="*/ 748068 h 1133831"/>
                <a:gd name="connsiteX158" fmla="*/ 3419475 w 4557974"/>
                <a:gd name="connsiteY158" fmla="*/ 776643 h 1133831"/>
                <a:gd name="connsiteX159" fmla="*/ 3433762 w 4557974"/>
                <a:gd name="connsiteY159" fmla="*/ 824268 h 1133831"/>
                <a:gd name="connsiteX160" fmla="*/ 3438525 w 4557974"/>
                <a:gd name="connsiteY160" fmla="*/ 838556 h 1133831"/>
                <a:gd name="connsiteX161" fmla="*/ 3452812 w 4557974"/>
                <a:gd name="connsiteY161" fmla="*/ 852843 h 1133831"/>
                <a:gd name="connsiteX162" fmla="*/ 3467100 w 4557974"/>
                <a:gd name="connsiteY162" fmla="*/ 881418 h 1133831"/>
                <a:gd name="connsiteX163" fmla="*/ 3471862 w 4557974"/>
                <a:gd name="connsiteY163" fmla="*/ 895706 h 1133831"/>
                <a:gd name="connsiteX164" fmla="*/ 3481387 w 4557974"/>
                <a:gd name="connsiteY164" fmla="*/ 914756 h 1133831"/>
                <a:gd name="connsiteX165" fmla="*/ 3490912 w 4557974"/>
                <a:gd name="connsiteY165" fmla="*/ 929043 h 1133831"/>
                <a:gd name="connsiteX166" fmla="*/ 3500437 w 4557974"/>
                <a:gd name="connsiteY166" fmla="*/ 957618 h 1133831"/>
                <a:gd name="connsiteX167" fmla="*/ 3505200 w 4557974"/>
                <a:gd name="connsiteY167" fmla="*/ 943331 h 1133831"/>
                <a:gd name="connsiteX168" fmla="*/ 3514725 w 4557974"/>
                <a:gd name="connsiteY168" fmla="*/ 890943 h 1133831"/>
                <a:gd name="connsiteX169" fmla="*/ 3519487 w 4557974"/>
                <a:gd name="connsiteY169" fmla="*/ 871893 h 1133831"/>
                <a:gd name="connsiteX170" fmla="*/ 3533775 w 4557974"/>
                <a:gd name="connsiteY170" fmla="*/ 857606 h 1133831"/>
                <a:gd name="connsiteX171" fmla="*/ 3552825 w 4557974"/>
                <a:gd name="connsiteY171" fmla="*/ 814743 h 1133831"/>
                <a:gd name="connsiteX172" fmla="*/ 3571875 w 4557974"/>
                <a:gd name="connsiteY172" fmla="*/ 771881 h 1133831"/>
                <a:gd name="connsiteX173" fmla="*/ 3576637 w 4557974"/>
                <a:gd name="connsiteY173" fmla="*/ 752831 h 1133831"/>
                <a:gd name="connsiteX174" fmla="*/ 3590925 w 4557974"/>
                <a:gd name="connsiteY174" fmla="*/ 781406 h 1133831"/>
                <a:gd name="connsiteX175" fmla="*/ 3595687 w 4557974"/>
                <a:gd name="connsiteY175" fmla="*/ 809981 h 1133831"/>
                <a:gd name="connsiteX176" fmla="*/ 3609975 w 4557974"/>
                <a:gd name="connsiteY176" fmla="*/ 819506 h 1133831"/>
                <a:gd name="connsiteX177" fmla="*/ 3619500 w 4557974"/>
                <a:gd name="connsiteY177" fmla="*/ 805218 h 1133831"/>
                <a:gd name="connsiteX178" fmla="*/ 3638550 w 4557974"/>
                <a:gd name="connsiteY178" fmla="*/ 771881 h 1133831"/>
                <a:gd name="connsiteX179" fmla="*/ 3648075 w 4557974"/>
                <a:gd name="connsiteY179" fmla="*/ 743306 h 1133831"/>
                <a:gd name="connsiteX180" fmla="*/ 3652837 w 4557974"/>
                <a:gd name="connsiteY180" fmla="*/ 729018 h 1133831"/>
                <a:gd name="connsiteX181" fmla="*/ 3662362 w 4557974"/>
                <a:gd name="connsiteY181" fmla="*/ 795693 h 1133831"/>
                <a:gd name="connsiteX182" fmla="*/ 3667125 w 4557974"/>
                <a:gd name="connsiteY182" fmla="*/ 824268 h 1133831"/>
                <a:gd name="connsiteX183" fmla="*/ 3676650 w 4557974"/>
                <a:gd name="connsiteY183" fmla="*/ 838556 h 1133831"/>
                <a:gd name="connsiteX184" fmla="*/ 3686175 w 4557974"/>
                <a:gd name="connsiteY184" fmla="*/ 871893 h 1133831"/>
                <a:gd name="connsiteX185" fmla="*/ 3690937 w 4557974"/>
                <a:gd name="connsiteY185" fmla="*/ 886181 h 1133831"/>
                <a:gd name="connsiteX186" fmla="*/ 3705225 w 4557974"/>
                <a:gd name="connsiteY186" fmla="*/ 895706 h 1133831"/>
                <a:gd name="connsiteX187" fmla="*/ 3714750 w 4557974"/>
                <a:gd name="connsiteY187" fmla="*/ 881418 h 1133831"/>
                <a:gd name="connsiteX188" fmla="*/ 3724275 w 4557974"/>
                <a:gd name="connsiteY188" fmla="*/ 848081 h 1133831"/>
                <a:gd name="connsiteX189" fmla="*/ 3729037 w 4557974"/>
                <a:gd name="connsiteY189" fmla="*/ 833793 h 1133831"/>
                <a:gd name="connsiteX190" fmla="*/ 3733800 w 4557974"/>
                <a:gd name="connsiteY190" fmla="*/ 814743 h 1133831"/>
                <a:gd name="connsiteX191" fmla="*/ 3738562 w 4557974"/>
                <a:gd name="connsiteY191" fmla="*/ 800456 h 1133831"/>
                <a:gd name="connsiteX192" fmla="*/ 3743325 w 4557974"/>
                <a:gd name="connsiteY192" fmla="*/ 781406 h 1133831"/>
                <a:gd name="connsiteX193" fmla="*/ 3757612 w 4557974"/>
                <a:gd name="connsiteY193" fmla="*/ 771881 h 1133831"/>
                <a:gd name="connsiteX194" fmla="*/ 3771900 w 4557974"/>
                <a:gd name="connsiteY194" fmla="*/ 743306 h 1133831"/>
                <a:gd name="connsiteX195" fmla="*/ 3800475 w 4557974"/>
                <a:gd name="connsiteY195" fmla="*/ 733781 h 1133831"/>
                <a:gd name="connsiteX196" fmla="*/ 3824287 w 4557974"/>
                <a:gd name="connsiteY196" fmla="*/ 709968 h 1133831"/>
                <a:gd name="connsiteX197" fmla="*/ 3838575 w 4557974"/>
                <a:gd name="connsiteY197" fmla="*/ 700443 h 1133831"/>
                <a:gd name="connsiteX198" fmla="*/ 3857625 w 4557974"/>
                <a:gd name="connsiteY198" fmla="*/ 729018 h 1133831"/>
                <a:gd name="connsiteX199" fmla="*/ 3871912 w 4557974"/>
                <a:gd name="connsiteY199" fmla="*/ 800456 h 1133831"/>
                <a:gd name="connsiteX200" fmla="*/ 3876675 w 4557974"/>
                <a:gd name="connsiteY200" fmla="*/ 886181 h 1133831"/>
                <a:gd name="connsiteX201" fmla="*/ 3886200 w 4557974"/>
                <a:gd name="connsiteY201" fmla="*/ 871893 h 1133831"/>
                <a:gd name="connsiteX202" fmla="*/ 3895725 w 4557974"/>
                <a:gd name="connsiteY202" fmla="*/ 814743 h 1133831"/>
                <a:gd name="connsiteX203" fmla="*/ 3910012 w 4557974"/>
                <a:gd name="connsiteY203" fmla="*/ 738543 h 1133831"/>
                <a:gd name="connsiteX204" fmla="*/ 3914775 w 4557974"/>
                <a:gd name="connsiteY204" fmla="*/ 714731 h 1133831"/>
                <a:gd name="connsiteX205" fmla="*/ 3924300 w 4557974"/>
                <a:gd name="connsiteY205" fmla="*/ 686156 h 1133831"/>
                <a:gd name="connsiteX206" fmla="*/ 3929062 w 4557974"/>
                <a:gd name="connsiteY206" fmla="*/ 700443 h 1133831"/>
                <a:gd name="connsiteX207" fmla="*/ 3938587 w 4557974"/>
                <a:gd name="connsiteY207" fmla="*/ 733781 h 1133831"/>
                <a:gd name="connsiteX208" fmla="*/ 3948112 w 4557974"/>
                <a:gd name="connsiteY208" fmla="*/ 748068 h 1133831"/>
                <a:gd name="connsiteX209" fmla="*/ 3957637 w 4557974"/>
                <a:gd name="connsiteY209" fmla="*/ 776643 h 1133831"/>
                <a:gd name="connsiteX210" fmla="*/ 3971925 w 4557974"/>
                <a:gd name="connsiteY210" fmla="*/ 805218 h 1133831"/>
                <a:gd name="connsiteX211" fmla="*/ 3976687 w 4557974"/>
                <a:gd name="connsiteY211" fmla="*/ 829031 h 1133831"/>
                <a:gd name="connsiteX212" fmla="*/ 3986212 w 4557974"/>
                <a:gd name="connsiteY212" fmla="*/ 862368 h 1133831"/>
                <a:gd name="connsiteX213" fmla="*/ 3990975 w 4557974"/>
                <a:gd name="connsiteY213" fmla="*/ 886181 h 1133831"/>
                <a:gd name="connsiteX214" fmla="*/ 4005262 w 4557974"/>
                <a:gd name="connsiteY214" fmla="*/ 895706 h 1133831"/>
                <a:gd name="connsiteX215" fmla="*/ 4024312 w 4557974"/>
                <a:gd name="connsiteY215" fmla="*/ 867131 h 1133831"/>
                <a:gd name="connsiteX216" fmla="*/ 4029075 w 4557974"/>
                <a:gd name="connsiteY216" fmla="*/ 848081 h 1133831"/>
                <a:gd name="connsiteX217" fmla="*/ 4033837 w 4557974"/>
                <a:gd name="connsiteY217" fmla="*/ 824268 h 1133831"/>
                <a:gd name="connsiteX218" fmla="*/ 4048125 w 4557974"/>
                <a:gd name="connsiteY218" fmla="*/ 781406 h 1133831"/>
                <a:gd name="connsiteX219" fmla="*/ 4057650 w 4557974"/>
                <a:gd name="connsiteY219" fmla="*/ 752831 h 1133831"/>
                <a:gd name="connsiteX220" fmla="*/ 4067175 w 4557974"/>
                <a:gd name="connsiteY220" fmla="*/ 738543 h 1133831"/>
                <a:gd name="connsiteX221" fmla="*/ 4071937 w 4557974"/>
                <a:gd name="connsiteY221" fmla="*/ 762356 h 1133831"/>
                <a:gd name="connsiteX222" fmla="*/ 4081462 w 4557974"/>
                <a:gd name="connsiteY222" fmla="*/ 862368 h 1133831"/>
                <a:gd name="connsiteX223" fmla="*/ 4086225 w 4557974"/>
                <a:gd name="connsiteY223" fmla="*/ 890943 h 1133831"/>
                <a:gd name="connsiteX224" fmla="*/ 4090987 w 4557974"/>
                <a:gd name="connsiteY224" fmla="*/ 871893 h 1133831"/>
                <a:gd name="connsiteX225" fmla="*/ 4095750 w 4557974"/>
                <a:gd name="connsiteY225" fmla="*/ 857606 h 1133831"/>
                <a:gd name="connsiteX226" fmla="*/ 4105275 w 4557974"/>
                <a:gd name="connsiteY226" fmla="*/ 809981 h 1133831"/>
                <a:gd name="connsiteX227" fmla="*/ 4114800 w 4557974"/>
                <a:gd name="connsiteY227" fmla="*/ 771881 h 1133831"/>
                <a:gd name="connsiteX228" fmla="*/ 4124325 w 4557974"/>
                <a:gd name="connsiteY228" fmla="*/ 919518 h 1133831"/>
                <a:gd name="connsiteX229" fmla="*/ 4129087 w 4557974"/>
                <a:gd name="connsiteY229" fmla="*/ 938568 h 1133831"/>
                <a:gd name="connsiteX230" fmla="*/ 4143375 w 4557974"/>
                <a:gd name="connsiteY230" fmla="*/ 871893 h 1133831"/>
                <a:gd name="connsiteX231" fmla="*/ 4148137 w 4557974"/>
                <a:gd name="connsiteY231" fmla="*/ 833793 h 1133831"/>
                <a:gd name="connsiteX232" fmla="*/ 4152900 w 4557974"/>
                <a:gd name="connsiteY232" fmla="*/ 790931 h 1133831"/>
                <a:gd name="connsiteX233" fmla="*/ 4162425 w 4557974"/>
                <a:gd name="connsiteY233" fmla="*/ 757593 h 1133831"/>
                <a:gd name="connsiteX234" fmla="*/ 4167187 w 4557974"/>
                <a:gd name="connsiteY234" fmla="*/ 771881 h 1133831"/>
                <a:gd name="connsiteX235" fmla="*/ 4176712 w 4557974"/>
                <a:gd name="connsiteY235" fmla="*/ 786168 h 1133831"/>
                <a:gd name="connsiteX236" fmla="*/ 4191000 w 4557974"/>
                <a:gd name="connsiteY236" fmla="*/ 867131 h 1133831"/>
                <a:gd name="connsiteX237" fmla="*/ 4200525 w 4557974"/>
                <a:gd name="connsiteY237" fmla="*/ 900468 h 1133831"/>
                <a:gd name="connsiteX238" fmla="*/ 4214812 w 4557974"/>
                <a:gd name="connsiteY238" fmla="*/ 938568 h 1133831"/>
                <a:gd name="connsiteX239" fmla="*/ 4224337 w 4557974"/>
                <a:gd name="connsiteY239" fmla="*/ 967143 h 1133831"/>
                <a:gd name="connsiteX240" fmla="*/ 4229100 w 4557974"/>
                <a:gd name="connsiteY240" fmla="*/ 981431 h 1133831"/>
                <a:gd name="connsiteX241" fmla="*/ 4233862 w 4557974"/>
                <a:gd name="connsiteY241" fmla="*/ 929043 h 1133831"/>
                <a:gd name="connsiteX242" fmla="*/ 4248150 w 4557974"/>
                <a:gd name="connsiteY242" fmla="*/ 829031 h 1133831"/>
                <a:gd name="connsiteX243" fmla="*/ 4252912 w 4557974"/>
                <a:gd name="connsiteY243" fmla="*/ 843318 h 1133831"/>
                <a:gd name="connsiteX244" fmla="*/ 4262437 w 4557974"/>
                <a:gd name="connsiteY244" fmla="*/ 881418 h 1133831"/>
                <a:gd name="connsiteX245" fmla="*/ 4267200 w 4557974"/>
                <a:gd name="connsiteY245" fmla="*/ 924281 h 1133831"/>
                <a:gd name="connsiteX246" fmla="*/ 4271962 w 4557974"/>
                <a:gd name="connsiteY246" fmla="*/ 943331 h 1133831"/>
                <a:gd name="connsiteX247" fmla="*/ 4286250 w 4557974"/>
                <a:gd name="connsiteY247" fmla="*/ 948093 h 1133831"/>
                <a:gd name="connsiteX248" fmla="*/ 4305300 w 4557974"/>
                <a:gd name="connsiteY248" fmla="*/ 943331 h 1133831"/>
                <a:gd name="connsiteX249" fmla="*/ 4314825 w 4557974"/>
                <a:gd name="connsiteY249" fmla="*/ 971906 h 1133831"/>
                <a:gd name="connsiteX250" fmla="*/ 4352925 w 4557974"/>
                <a:gd name="connsiteY250" fmla="*/ 971906 h 1133831"/>
                <a:gd name="connsiteX251" fmla="*/ 4376737 w 4557974"/>
                <a:gd name="connsiteY251" fmla="*/ 967143 h 1133831"/>
                <a:gd name="connsiteX252" fmla="*/ 4386262 w 4557974"/>
                <a:gd name="connsiteY252" fmla="*/ 948093 h 1133831"/>
                <a:gd name="connsiteX253" fmla="*/ 4400550 w 4557974"/>
                <a:gd name="connsiteY253" fmla="*/ 933806 h 1133831"/>
                <a:gd name="connsiteX254" fmla="*/ 4405312 w 4557974"/>
                <a:gd name="connsiteY254" fmla="*/ 914756 h 1133831"/>
                <a:gd name="connsiteX255" fmla="*/ 4410075 w 4557974"/>
                <a:gd name="connsiteY255" fmla="*/ 929043 h 1133831"/>
                <a:gd name="connsiteX256" fmla="*/ 4414837 w 4557974"/>
                <a:gd name="connsiteY256" fmla="*/ 914756 h 1133831"/>
                <a:gd name="connsiteX257" fmla="*/ 4419600 w 4557974"/>
                <a:gd name="connsiteY257" fmla="*/ 881418 h 1133831"/>
                <a:gd name="connsiteX258" fmla="*/ 4429125 w 4557974"/>
                <a:gd name="connsiteY258" fmla="*/ 829031 h 1133831"/>
                <a:gd name="connsiteX259" fmla="*/ 4438650 w 4557974"/>
                <a:gd name="connsiteY259" fmla="*/ 857606 h 1133831"/>
                <a:gd name="connsiteX260" fmla="*/ 4443412 w 4557974"/>
                <a:gd name="connsiteY260" fmla="*/ 881418 h 1133831"/>
                <a:gd name="connsiteX261" fmla="*/ 4452937 w 4557974"/>
                <a:gd name="connsiteY261" fmla="*/ 938568 h 1133831"/>
                <a:gd name="connsiteX262" fmla="*/ 4457700 w 4557974"/>
                <a:gd name="connsiteY262" fmla="*/ 957618 h 1133831"/>
                <a:gd name="connsiteX263" fmla="*/ 4462462 w 4557974"/>
                <a:gd name="connsiteY263" fmla="*/ 981431 h 1133831"/>
                <a:gd name="connsiteX264" fmla="*/ 4471987 w 4557974"/>
                <a:gd name="connsiteY264" fmla="*/ 1000481 h 1133831"/>
                <a:gd name="connsiteX265" fmla="*/ 4481512 w 4557974"/>
                <a:gd name="connsiteY265" fmla="*/ 1029056 h 1133831"/>
                <a:gd name="connsiteX266" fmla="*/ 4491037 w 4557974"/>
                <a:gd name="connsiteY266" fmla="*/ 1062393 h 1133831"/>
                <a:gd name="connsiteX267" fmla="*/ 4495800 w 4557974"/>
                <a:gd name="connsiteY267" fmla="*/ 1048106 h 1133831"/>
                <a:gd name="connsiteX268" fmla="*/ 4500562 w 4557974"/>
                <a:gd name="connsiteY268" fmla="*/ 1029056 h 1133831"/>
                <a:gd name="connsiteX269" fmla="*/ 4514850 w 4557974"/>
                <a:gd name="connsiteY269" fmla="*/ 1033818 h 1133831"/>
                <a:gd name="connsiteX270" fmla="*/ 4529137 w 4557974"/>
                <a:gd name="connsiteY270" fmla="*/ 1081443 h 1133831"/>
                <a:gd name="connsiteX271" fmla="*/ 4533900 w 4557974"/>
                <a:gd name="connsiteY271" fmla="*/ 1095731 h 1133831"/>
                <a:gd name="connsiteX272" fmla="*/ 4557712 w 4557974"/>
                <a:gd name="connsiteY272" fmla="*/ 1129068 h 1133831"/>
                <a:gd name="connsiteX273" fmla="*/ 4557712 w 4557974"/>
                <a:gd name="connsiteY273" fmla="*/ 1133831 h 1133831"/>
                <a:gd name="connsiteX0" fmla="*/ 0 w 4557974"/>
                <a:gd name="connsiteY0" fmla="*/ 290868 h 1133831"/>
                <a:gd name="connsiteX1" fmla="*/ 171450 w 4557974"/>
                <a:gd name="connsiteY1" fmla="*/ 209906 h 1133831"/>
                <a:gd name="connsiteX2" fmla="*/ 219075 w 4557974"/>
                <a:gd name="connsiteY2" fmla="*/ 195618 h 1133831"/>
                <a:gd name="connsiteX3" fmla="*/ 233362 w 4557974"/>
                <a:gd name="connsiteY3" fmla="*/ 186093 h 1133831"/>
                <a:gd name="connsiteX4" fmla="*/ 285750 w 4557974"/>
                <a:gd name="connsiteY4" fmla="*/ 171806 h 1133831"/>
                <a:gd name="connsiteX5" fmla="*/ 300037 w 4557974"/>
                <a:gd name="connsiteY5" fmla="*/ 167043 h 1133831"/>
                <a:gd name="connsiteX6" fmla="*/ 319087 w 4557974"/>
                <a:gd name="connsiteY6" fmla="*/ 162281 h 1133831"/>
                <a:gd name="connsiteX7" fmla="*/ 352425 w 4557974"/>
                <a:gd name="connsiteY7" fmla="*/ 152756 h 1133831"/>
                <a:gd name="connsiteX8" fmla="*/ 366712 w 4557974"/>
                <a:gd name="connsiteY8" fmla="*/ 143231 h 1133831"/>
                <a:gd name="connsiteX9" fmla="*/ 395287 w 4557974"/>
                <a:gd name="connsiteY9" fmla="*/ 138468 h 1133831"/>
                <a:gd name="connsiteX10" fmla="*/ 414337 w 4557974"/>
                <a:gd name="connsiteY10" fmla="*/ 133706 h 1133831"/>
                <a:gd name="connsiteX11" fmla="*/ 442912 w 4557974"/>
                <a:gd name="connsiteY11" fmla="*/ 128943 h 1133831"/>
                <a:gd name="connsiteX12" fmla="*/ 471487 w 4557974"/>
                <a:gd name="connsiteY12" fmla="*/ 119418 h 1133831"/>
                <a:gd name="connsiteX13" fmla="*/ 485775 w 4557974"/>
                <a:gd name="connsiteY13" fmla="*/ 114656 h 1133831"/>
                <a:gd name="connsiteX14" fmla="*/ 504825 w 4557974"/>
                <a:gd name="connsiteY14" fmla="*/ 105131 h 1133831"/>
                <a:gd name="connsiteX15" fmla="*/ 519112 w 4557974"/>
                <a:gd name="connsiteY15" fmla="*/ 100368 h 1133831"/>
                <a:gd name="connsiteX16" fmla="*/ 533400 w 4557974"/>
                <a:gd name="connsiteY16" fmla="*/ 90843 h 1133831"/>
                <a:gd name="connsiteX17" fmla="*/ 557212 w 4557974"/>
                <a:gd name="connsiteY17" fmla="*/ 86081 h 1133831"/>
                <a:gd name="connsiteX18" fmla="*/ 585787 w 4557974"/>
                <a:gd name="connsiteY18" fmla="*/ 76556 h 1133831"/>
                <a:gd name="connsiteX19" fmla="*/ 600075 w 4557974"/>
                <a:gd name="connsiteY19" fmla="*/ 67031 h 1133831"/>
                <a:gd name="connsiteX20" fmla="*/ 633412 w 4557974"/>
                <a:gd name="connsiteY20" fmla="*/ 57506 h 1133831"/>
                <a:gd name="connsiteX21" fmla="*/ 666750 w 4557974"/>
                <a:gd name="connsiteY21" fmla="*/ 47981 h 1133831"/>
                <a:gd name="connsiteX22" fmla="*/ 719137 w 4557974"/>
                <a:gd name="connsiteY22" fmla="*/ 38456 h 1133831"/>
                <a:gd name="connsiteX23" fmla="*/ 747712 w 4557974"/>
                <a:gd name="connsiteY23" fmla="*/ 28931 h 1133831"/>
                <a:gd name="connsiteX24" fmla="*/ 809625 w 4557974"/>
                <a:gd name="connsiteY24" fmla="*/ 19406 h 1133831"/>
                <a:gd name="connsiteX25" fmla="*/ 871537 w 4557974"/>
                <a:gd name="connsiteY25" fmla="*/ 9881 h 1133831"/>
                <a:gd name="connsiteX26" fmla="*/ 1023937 w 4557974"/>
                <a:gd name="connsiteY26" fmla="*/ 356 h 1133831"/>
                <a:gd name="connsiteX27" fmla="*/ 1123950 w 4557974"/>
                <a:gd name="connsiteY27" fmla="*/ 9881 h 1133831"/>
                <a:gd name="connsiteX28" fmla="*/ 1138237 w 4557974"/>
                <a:gd name="connsiteY28" fmla="*/ 19406 h 1133831"/>
                <a:gd name="connsiteX29" fmla="*/ 1176337 w 4557974"/>
                <a:gd name="connsiteY29" fmla="*/ 57506 h 1133831"/>
                <a:gd name="connsiteX30" fmla="*/ 1195387 w 4557974"/>
                <a:gd name="connsiteY30" fmla="*/ 81318 h 1133831"/>
                <a:gd name="connsiteX31" fmla="*/ 1228725 w 4557974"/>
                <a:gd name="connsiteY31" fmla="*/ 119418 h 1133831"/>
                <a:gd name="connsiteX32" fmla="*/ 1252537 w 4557974"/>
                <a:gd name="connsiteY32" fmla="*/ 138468 h 1133831"/>
                <a:gd name="connsiteX33" fmla="*/ 1262062 w 4557974"/>
                <a:gd name="connsiteY33" fmla="*/ 152756 h 1133831"/>
                <a:gd name="connsiteX34" fmla="*/ 1276350 w 4557974"/>
                <a:gd name="connsiteY34" fmla="*/ 162281 h 1133831"/>
                <a:gd name="connsiteX35" fmla="*/ 1319212 w 4557974"/>
                <a:gd name="connsiteY35" fmla="*/ 200381 h 1133831"/>
                <a:gd name="connsiteX36" fmla="*/ 1333500 w 4557974"/>
                <a:gd name="connsiteY36" fmla="*/ 205143 h 1133831"/>
                <a:gd name="connsiteX37" fmla="*/ 1347787 w 4557974"/>
                <a:gd name="connsiteY37" fmla="*/ 219431 h 1133831"/>
                <a:gd name="connsiteX38" fmla="*/ 1357312 w 4557974"/>
                <a:gd name="connsiteY38" fmla="*/ 233718 h 1133831"/>
                <a:gd name="connsiteX39" fmla="*/ 1385887 w 4557974"/>
                <a:gd name="connsiteY39" fmla="*/ 243243 h 1133831"/>
                <a:gd name="connsiteX40" fmla="*/ 1400175 w 4557974"/>
                <a:gd name="connsiteY40" fmla="*/ 257531 h 1133831"/>
                <a:gd name="connsiteX41" fmla="*/ 1447800 w 4557974"/>
                <a:gd name="connsiteY41" fmla="*/ 286106 h 1133831"/>
                <a:gd name="connsiteX42" fmla="*/ 1457325 w 4557974"/>
                <a:gd name="connsiteY42" fmla="*/ 305156 h 1133831"/>
                <a:gd name="connsiteX43" fmla="*/ 1490662 w 4557974"/>
                <a:gd name="connsiteY43" fmla="*/ 324206 h 1133831"/>
                <a:gd name="connsiteX44" fmla="*/ 1528762 w 4557974"/>
                <a:gd name="connsiteY44" fmla="*/ 367068 h 1133831"/>
                <a:gd name="connsiteX45" fmla="*/ 1538287 w 4557974"/>
                <a:gd name="connsiteY45" fmla="*/ 386118 h 1133831"/>
                <a:gd name="connsiteX46" fmla="*/ 1552575 w 4557974"/>
                <a:gd name="connsiteY46" fmla="*/ 395643 h 1133831"/>
                <a:gd name="connsiteX47" fmla="*/ 1566862 w 4557974"/>
                <a:gd name="connsiteY47" fmla="*/ 409931 h 1133831"/>
                <a:gd name="connsiteX48" fmla="*/ 1571625 w 4557974"/>
                <a:gd name="connsiteY48" fmla="*/ 424218 h 1133831"/>
                <a:gd name="connsiteX49" fmla="*/ 1590675 w 4557974"/>
                <a:gd name="connsiteY49" fmla="*/ 452793 h 1133831"/>
                <a:gd name="connsiteX50" fmla="*/ 1619250 w 4557974"/>
                <a:gd name="connsiteY50" fmla="*/ 438506 h 1133831"/>
                <a:gd name="connsiteX51" fmla="*/ 1624012 w 4557974"/>
                <a:gd name="connsiteY51" fmla="*/ 419456 h 1133831"/>
                <a:gd name="connsiteX52" fmla="*/ 1652587 w 4557974"/>
                <a:gd name="connsiteY52" fmla="*/ 409931 h 1133831"/>
                <a:gd name="connsiteX53" fmla="*/ 1685925 w 4557974"/>
                <a:gd name="connsiteY53" fmla="*/ 395643 h 1133831"/>
                <a:gd name="connsiteX54" fmla="*/ 1714500 w 4557974"/>
                <a:gd name="connsiteY54" fmla="*/ 386118 h 1133831"/>
                <a:gd name="connsiteX55" fmla="*/ 1724025 w 4557974"/>
                <a:gd name="connsiteY55" fmla="*/ 400406 h 1133831"/>
                <a:gd name="connsiteX56" fmla="*/ 1738312 w 4557974"/>
                <a:gd name="connsiteY56" fmla="*/ 409931 h 1133831"/>
                <a:gd name="connsiteX57" fmla="*/ 1747837 w 4557974"/>
                <a:gd name="connsiteY57" fmla="*/ 438506 h 1133831"/>
                <a:gd name="connsiteX58" fmla="*/ 1781175 w 4557974"/>
                <a:gd name="connsiteY58" fmla="*/ 476606 h 1133831"/>
                <a:gd name="connsiteX59" fmla="*/ 1814512 w 4557974"/>
                <a:gd name="connsiteY59" fmla="*/ 471843 h 1133831"/>
                <a:gd name="connsiteX60" fmla="*/ 1824037 w 4557974"/>
                <a:gd name="connsiteY60" fmla="*/ 457556 h 1133831"/>
                <a:gd name="connsiteX61" fmla="*/ 1843087 w 4557974"/>
                <a:gd name="connsiteY61" fmla="*/ 452793 h 1133831"/>
                <a:gd name="connsiteX62" fmla="*/ 1900237 w 4557974"/>
                <a:gd name="connsiteY62" fmla="*/ 448031 h 1133831"/>
                <a:gd name="connsiteX63" fmla="*/ 1905000 w 4557974"/>
                <a:gd name="connsiteY63" fmla="*/ 462318 h 1133831"/>
                <a:gd name="connsiteX64" fmla="*/ 1924050 w 4557974"/>
                <a:gd name="connsiteY64" fmla="*/ 490893 h 1133831"/>
                <a:gd name="connsiteX65" fmla="*/ 1933575 w 4557974"/>
                <a:gd name="connsiteY65" fmla="*/ 528993 h 1133831"/>
                <a:gd name="connsiteX66" fmla="*/ 2085975 w 4557974"/>
                <a:gd name="connsiteY66" fmla="*/ 595668 h 1133831"/>
                <a:gd name="connsiteX67" fmla="*/ 2100262 w 4557974"/>
                <a:gd name="connsiteY67" fmla="*/ 600431 h 1133831"/>
                <a:gd name="connsiteX68" fmla="*/ 2119312 w 4557974"/>
                <a:gd name="connsiteY68" fmla="*/ 609956 h 1133831"/>
                <a:gd name="connsiteX69" fmla="*/ 2124075 w 4557974"/>
                <a:gd name="connsiteY69" fmla="*/ 595668 h 1133831"/>
                <a:gd name="connsiteX70" fmla="*/ 2133600 w 4557974"/>
                <a:gd name="connsiteY70" fmla="*/ 576618 h 1133831"/>
                <a:gd name="connsiteX71" fmla="*/ 2138362 w 4557974"/>
                <a:gd name="connsiteY71" fmla="*/ 562331 h 1133831"/>
                <a:gd name="connsiteX72" fmla="*/ 2157412 w 4557974"/>
                <a:gd name="connsiteY72" fmla="*/ 552806 h 1133831"/>
                <a:gd name="connsiteX73" fmla="*/ 2176462 w 4557974"/>
                <a:gd name="connsiteY73" fmla="*/ 557568 h 1133831"/>
                <a:gd name="connsiteX74" fmla="*/ 2195512 w 4557974"/>
                <a:gd name="connsiteY74" fmla="*/ 586143 h 1133831"/>
                <a:gd name="connsiteX75" fmla="*/ 2209800 w 4557974"/>
                <a:gd name="connsiteY75" fmla="*/ 619481 h 1133831"/>
                <a:gd name="connsiteX76" fmla="*/ 2224087 w 4557974"/>
                <a:gd name="connsiteY76" fmla="*/ 624243 h 1133831"/>
                <a:gd name="connsiteX77" fmla="*/ 2243137 w 4557974"/>
                <a:gd name="connsiteY77" fmla="*/ 595668 h 1133831"/>
                <a:gd name="connsiteX78" fmla="*/ 2247900 w 4557974"/>
                <a:gd name="connsiteY78" fmla="*/ 576618 h 1133831"/>
                <a:gd name="connsiteX79" fmla="*/ 2276475 w 4557974"/>
                <a:gd name="connsiteY79" fmla="*/ 548043 h 1133831"/>
                <a:gd name="connsiteX80" fmla="*/ 2305050 w 4557974"/>
                <a:gd name="connsiteY80" fmla="*/ 533756 h 1133831"/>
                <a:gd name="connsiteX81" fmla="*/ 2352675 w 4557974"/>
                <a:gd name="connsiteY81" fmla="*/ 557568 h 1133831"/>
                <a:gd name="connsiteX82" fmla="*/ 2371725 w 4557974"/>
                <a:gd name="connsiteY82" fmla="*/ 586143 h 1133831"/>
                <a:gd name="connsiteX83" fmla="*/ 2381250 w 4557974"/>
                <a:gd name="connsiteY83" fmla="*/ 600431 h 1133831"/>
                <a:gd name="connsiteX84" fmla="*/ 2395537 w 4557974"/>
                <a:gd name="connsiteY84" fmla="*/ 609956 h 1133831"/>
                <a:gd name="connsiteX85" fmla="*/ 2414587 w 4557974"/>
                <a:gd name="connsiteY85" fmla="*/ 633768 h 1133831"/>
                <a:gd name="connsiteX86" fmla="*/ 2433637 w 4557974"/>
                <a:gd name="connsiteY86" fmla="*/ 662343 h 1133831"/>
                <a:gd name="connsiteX87" fmla="*/ 2447925 w 4557974"/>
                <a:gd name="connsiteY87" fmla="*/ 657581 h 1133831"/>
                <a:gd name="connsiteX88" fmla="*/ 2462212 w 4557974"/>
                <a:gd name="connsiteY88" fmla="*/ 629006 h 1133831"/>
                <a:gd name="connsiteX89" fmla="*/ 2471737 w 4557974"/>
                <a:gd name="connsiteY89" fmla="*/ 605193 h 1133831"/>
                <a:gd name="connsiteX90" fmla="*/ 2481262 w 4557974"/>
                <a:gd name="connsiteY90" fmla="*/ 571856 h 1133831"/>
                <a:gd name="connsiteX91" fmla="*/ 2495550 w 4557974"/>
                <a:gd name="connsiteY91" fmla="*/ 567093 h 1133831"/>
                <a:gd name="connsiteX92" fmla="*/ 2600325 w 4557974"/>
                <a:gd name="connsiteY92" fmla="*/ 571856 h 1133831"/>
                <a:gd name="connsiteX93" fmla="*/ 2609850 w 4557974"/>
                <a:gd name="connsiteY93" fmla="*/ 586143 h 1133831"/>
                <a:gd name="connsiteX94" fmla="*/ 2628900 w 4557974"/>
                <a:gd name="connsiteY94" fmla="*/ 590906 h 1133831"/>
                <a:gd name="connsiteX95" fmla="*/ 2643187 w 4557974"/>
                <a:gd name="connsiteY95" fmla="*/ 600431 h 1133831"/>
                <a:gd name="connsiteX96" fmla="*/ 2657475 w 4557974"/>
                <a:gd name="connsiteY96" fmla="*/ 633768 h 1133831"/>
                <a:gd name="connsiteX97" fmla="*/ 2667000 w 4557974"/>
                <a:gd name="connsiteY97" fmla="*/ 648056 h 1133831"/>
                <a:gd name="connsiteX98" fmla="*/ 2681287 w 4557974"/>
                <a:gd name="connsiteY98" fmla="*/ 690918 h 1133831"/>
                <a:gd name="connsiteX99" fmla="*/ 2686050 w 4557974"/>
                <a:gd name="connsiteY99" fmla="*/ 705206 h 1133831"/>
                <a:gd name="connsiteX100" fmla="*/ 2714625 w 4557974"/>
                <a:gd name="connsiteY100" fmla="*/ 686156 h 1133831"/>
                <a:gd name="connsiteX101" fmla="*/ 2728912 w 4557974"/>
                <a:gd name="connsiteY101" fmla="*/ 676631 h 1133831"/>
                <a:gd name="connsiteX102" fmla="*/ 2747962 w 4557974"/>
                <a:gd name="connsiteY102" fmla="*/ 667106 h 1133831"/>
                <a:gd name="connsiteX103" fmla="*/ 2757487 w 4557974"/>
                <a:gd name="connsiteY103" fmla="*/ 652818 h 1133831"/>
                <a:gd name="connsiteX104" fmla="*/ 2771775 w 4557974"/>
                <a:gd name="connsiteY104" fmla="*/ 648056 h 1133831"/>
                <a:gd name="connsiteX105" fmla="*/ 2828925 w 4557974"/>
                <a:gd name="connsiteY105" fmla="*/ 652818 h 1133831"/>
                <a:gd name="connsiteX106" fmla="*/ 2833687 w 4557974"/>
                <a:gd name="connsiteY106" fmla="*/ 667106 h 1133831"/>
                <a:gd name="connsiteX107" fmla="*/ 2843212 w 4557974"/>
                <a:gd name="connsiteY107" fmla="*/ 681393 h 1133831"/>
                <a:gd name="connsiteX108" fmla="*/ 2857500 w 4557974"/>
                <a:gd name="connsiteY108" fmla="*/ 729018 h 1133831"/>
                <a:gd name="connsiteX109" fmla="*/ 2876550 w 4557974"/>
                <a:gd name="connsiteY109" fmla="*/ 757593 h 1133831"/>
                <a:gd name="connsiteX110" fmla="*/ 2914650 w 4557974"/>
                <a:gd name="connsiteY110" fmla="*/ 767118 h 1133831"/>
                <a:gd name="connsiteX111" fmla="*/ 2919412 w 4557974"/>
                <a:gd name="connsiteY111" fmla="*/ 786168 h 1133831"/>
                <a:gd name="connsiteX112" fmla="*/ 2924175 w 4557974"/>
                <a:gd name="connsiteY112" fmla="*/ 809981 h 1133831"/>
                <a:gd name="connsiteX113" fmla="*/ 2933700 w 4557974"/>
                <a:gd name="connsiteY113" fmla="*/ 848081 h 1133831"/>
                <a:gd name="connsiteX114" fmla="*/ 2943225 w 4557974"/>
                <a:gd name="connsiteY114" fmla="*/ 867131 h 1133831"/>
                <a:gd name="connsiteX115" fmla="*/ 2967037 w 4557974"/>
                <a:gd name="connsiteY115" fmla="*/ 848081 h 1133831"/>
                <a:gd name="connsiteX116" fmla="*/ 2986087 w 4557974"/>
                <a:gd name="connsiteY116" fmla="*/ 843318 h 1133831"/>
                <a:gd name="connsiteX117" fmla="*/ 3024187 w 4557974"/>
                <a:gd name="connsiteY117" fmla="*/ 809981 h 1133831"/>
                <a:gd name="connsiteX118" fmla="*/ 3062287 w 4557974"/>
                <a:gd name="connsiteY118" fmla="*/ 857606 h 1133831"/>
                <a:gd name="connsiteX119" fmla="*/ 3071812 w 4557974"/>
                <a:gd name="connsiteY119" fmla="*/ 886181 h 1133831"/>
                <a:gd name="connsiteX120" fmla="*/ 3086100 w 4557974"/>
                <a:gd name="connsiteY120" fmla="*/ 957618 h 1133831"/>
                <a:gd name="connsiteX121" fmla="*/ 3100387 w 4557974"/>
                <a:gd name="connsiteY121" fmla="*/ 995718 h 1133831"/>
                <a:gd name="connsiteX122" fmla="*/ 3105150 w 4557974"/>
                <a:gd name="connsiteY122" fmla="*/ 1014768 h 1133831"/>
                <a:gd name="connsiteX123" fmla="*/ 3119437 w 4557974"/>
                <a:gd name="connsiteY123" fmla="*/ 1024293 h 1133831"/>
                <a:gd name="connsiteX124" fmla="*/ 3128962 w 4557974"/>
                <a:gd name="connsiteY124" fmla="*/ 995718 h 1133831"/>
                <a:gd name="connsiteX125" fmla="*/ 3133725 w 4557974"/>
                <a:gd name="connsiteY125" fmla="*/ 981431 h 1133831"/>
                <a:gd name="connsiteX126" fmla="*/ 3143250 w 4557974"/>
                <a:gd name="connsiteY126" fmla="*/ 929043 h 1133831"/>
                <a:gd name="connsiteX127" fmla="*/ 3148012 w 4557974"/>
                <a:gd name="connsiteY127" fmla="*/ 886181 h 1133831"/>
                <a:gd name="connsiteX128" fmla="*/ 3157537 w 4557974"/>
                <a:gd name="connsiteY128" fmla="*/ 848081 h 1133831"/>
                <a:gd name="connsiteX129" fmla="*/ 3167062 w 4557974"/>
                <a:gd name="connsiteY129" fmla="*/ 962381 h 1133831"/>
                <a:gd name="connsiteX130" fmla="*/ 3171825 w 4557974"/>
                <a:gd name="connsiteY130" fmla="*/ 976668 h 1133831"/>
                <a:gd name="connsiteX131" fmla="*/ 3186112 w 4557974"/>
                <a:gd name="connsiteY131" fmla="*/ 967143 h 1133831"/>
                <a:gd name="connsiteX132" fmla="*/ 3200400 w 4557974"/>
                <a:gd name="connsiteY132" fmla="*/ 933806 h 1133831"/>
                <a:gd name="connsiteX133" fmla="*/ 3205162 w 4557974"/>
                <a:gd name="connsiteY133" fmla="*/ 919518 h 1133831"/>
                <a:gd name="connsiteX134" fmla="*/ 3209925 w 4557974"/>
                <a:gd name="connsiteY134" fmla="*/ 900468 h 1133831"/>
                <a:gd name="connsiteX135" fmla="*/ 3219450 w 4557974"/>
                <a:gd name="connsiteY135" fmla="*/ 876656 h 1133831"/>
                <a:gd name="connsiteX136" fmla="*/ 3228975 w 4557974"/>
                <a:gd name="connsiteY136" fmla="*/ 814743 h 1133831"/>
                <a:gd name="connsiteX137" fmla="*/ 3238500 w 4557974"/>
                <a:gd name="connsiteY137" fmla="*/ 752831 h 1133831"/>
                <a:gd name="connsiteX138" fmla="*/ 3243262 w 4557974"/>
                <a:gd name="connsiteY138" fmla="*/ 733781 h 1133831"/>
                <a:gd name="connsiteX139" fmla="*/ 3262312 w 4557974"/>
                <a:gd name="connsiteY139" fmla="*/ 771881 h 1133831"/>
                <a:gd name="connsiteX140" fmla="*/ 3276600 w 4557974"/>
                <a:gd name="connsiteY140" fmla="*/ 757593 h 1133831"/>
                <a:gd name="connsiteX141" fmla="*/ 3281362 w 4557974"/>
                <a:gd name="connsiteY141" fmla="*/ 738543 h 1133831"/>
                <a:gd name="connsiteX142" fmla="*/ 3286125 w 4557974"/>
                <a:gd name="connsiteY142" fmla="*/ 724256 h 1133831"/>
                <a:gd name="connsiteX143" fmla="*/ 3290887 w 4557974"/>
                <a:gd name="connsiteY143" fmla="*/ 743306 h 1133831"/>
                <a:gd name="connsiteX144" fmla="*/ 3300412 w 4557974"/>
                <a:gd name="connsiteY144" fmla="*/ 848081 h 1133831"/>
                <a:gd name="connsiteX145" fmla="*/ 3305175 w 4557974"/>
                <a:gd name="connsiteY145" fmla="*/ 871893 h 1133831"/>
                <a:gd name="connsiteX146" fmla="*/ 3309937 w 4557974"/>
                <a:gd name="connsiteY146" fmla="*/ 857606 h 1133831"/>
                <a:gd name="connsiteX147" fmla="*/ 3324225 w 4557974"/>
                <a:gd name="connsiteY147" fmla="*/ 829031 h 1133831"/>
                <a:gd name="connsiteX148" fmla="*/ 3338512 w 4557974"/>
                <a:gd name="connsiteY148" fmla="*/ 867131 h 1133831"/>
                <a:gd name="connsiteX149" fmla="*/ 3348037 w 4557974"/>
                <a:gd name="connsiteY149" fmla="*/ 838556 h 1133831"/>
                <a:gd name="connsiteX150" fmla="*/ 3357562 w 4557974"/>
                <a:gd name="connsiteY150" fmla="*/ 819506 h 1133831"/>
                <a:gd name="connsiteX151" fmla="*/ 3362325 w 4557974"/>
                <a:gd name="connsiteY151" fmla="*/ 805218 h 1133831"/>
                <a:gd name="connsiteX152" fmla="*/ 3376612 w 4557974"/>
                <a:gd name="connsiteY152" fmla="*/ 790931 h 1133831"/>
                <a:gd name="connsiteX153" fmla="*/ 3386137 w 4557974"/>
                <a:gd name="connsiteY153" fmla="*/ 762356 h 1133831"/>
                <a:gd name="connsiteX154" fmla="*/ 3390900 w 4557974"/>
                <a:gd name="connsiteY154" fmla="*/ 748068 h 1133831"/>
                <a:gd name="connsiteX155" fmla="*/ 3400425 w 4557974"/>
                <a:gd name="connsiteY155" fmla="*/ 733781 h 1133831"/>
                <a:gd name="connsiteX156" fmla="*/ 3405187 w 4557974"/>
                <a:gd name="connsiteY156" fmla="*/ 748068 h 1133831"/>
                <a:gd name="connsiteX157" fmla="*/ 3419475 w 4557974"/>
                <a:gd name="connsiteY157" fmla="*/ 776643 h 1133831"/>
                <a:gd name="connsiteX158" fmla="*/ 3433762 w 4557974"/>
                <a:gd name="connsiteY158" fmla="*/ 824268 h 1133831"/>
                <a:gd name="connsiteX159" fmla="*/ 3438525 w 4557974"/>
                <a:gd name="connsiteY159" fmla="*/ 838556 h 1133831"/>
                <a:gd name="connsiteX160" fmla="*/ 3452812 w 4557974"/>
                <a:gd name="connsiteY160" fmla="*/ 852843 h 1133831"/>
                <a:gd name="connsiteX161" fmla="*/ 3467100 w 4557974"/>
                <a:gd name="connsiteY161" fmla="*/ 881418 h 1133831"/>
                <a:gd name="connsiteX162" fmla="*/ 3471862 w 4557974"/>
                <a:gd name="connsiteY162" fmla="*/ 895706 h 1133831"/>
                <a:gd name="connsiteX163" fmla="*/ 3481387 w 4557974"/>
                <a:gd name="connsiteY163" fmla="*/ 914756 h 1133831"/>
                <a:gd name="connsiteX164" fmla="*/ 3490912 w 4557974"/>
                <a:gd name="connsiteY164" fmla="*/ 929043 h 1133831"/>
                <a:gd name="connsiteX165" fmla="*/ 3500437 w 4557974"/>
                <a:gd name="connsiteY165" fmla="*/ 957618 h 1133831"/>
                <a:gd name="connsiteX166" fmla="*/ 3505200 w 4557974"/>
                <a:gd name="connsiteY166" fmla="*/ 943331 h 1133831"/>
                <a:gd name="connsiteX167" fmla="*/ 3514725 w 4557974"/>
                <a:gd name="connsiteY167" fmla="*/ 890943 h 1133831"/>
                <a:gd name="connsiteX168" fmla="*/ 3519487 w 4557974"/>
                <a:gd name="connsiteY168" fmla="*/ 871893 h 1133831"/>
                <a:gd name="connsiteX169" fmla="*/ 3533775 w 4557974"/>
                <a:gd name="connsiteY169" fmla="*/ 857606 h 1133831"/>
                <a:gd name="connsiteX170" fmla="*/ 3552825 w 4557974"/>
                <a:gd name="connsiteY170" fmla="*/ 814743 h 1133831"/>
                <a:gd name="connsiteX171" fmla="*/ 3571875 w 4557974"/>
                <a:gd name="connsiteY171" fmla="*/ 771881 h 1133831"/>
                <a:gd name="connsiteX172" fmla="*/ 3576637 w 4557974"/>
                <a:gd name="connsiteY172" fmla="*/ 752831 h 1133831"/>
                <a:gd name="connsiteX173" fmla="*/ 3590925 w 4557974"/>
                <a:gd name="connsiteY173" fmla="*/ 781406 h 1133831"/>
                <a:gd name="connsiteX174" fmla="*/ 3595687 w 4557974"/>
                <a:gd name="connsiteY174" fmla="*/ 809981 h 1133831"/>
                <a:gd name="connsiteX175" fmla="*/ 3609975 w 4557974"/>
                <a:gd name="connsiteY175" fmla="*/ 819506 h 1133831"/>
                <a:gd name="connsiteX176" fmla="*/ 3619500 w 4557974"/>
                <a:gd name="connsiteY176" fmla="*/ 805218 h 1133831"/>
                <a:gd name="connsiteX177" fmla="*/ 3638550 w 4557974"/>
                <a:gd name="connsiteY177" fmla="*/ 771881 h 1133831"/>
                <a:gd name="connsiteX178" fmla="*/ 3648075 w 4557974"/>
                <a:gd name="connsiteY178" fmla="*/ 743306 h 1133831"/>
                <a:gd name="connsiteX179" fmla="*/ 3652837 w 4557974"/>
                <a:gd name="connsiteY179" fmla="*/ 729018 h 1133831"/>
                <a:gd name="connsiteX180" fmla="*/ 3662362 w 4557974"/>
                <a:gd name="connsiteY180" fmla="*/ 795693 h 1133831"/>
                <a:gd name="connsiteX181" fmla="*/ 3667125 w 4557974"/>
                <a:gd name="connsiteY181" fmla="*/ 824268 h 1133831"/>
                <a:gd name="connsiteX182" fmla="*/ 3676650 w 4557974"/>
                <a:gd name="connsiteY182" fmla="*/ 838556 h 1133831"/>
                <a:gd name="connsiteX183" fmla="*/ 3686175 w 4557974"/>
                <a:gd name="connsiteY183" fmla="*/ 871893 h 1133831"/>
                <a:gd name="connsiteX184" fmla="*/ 3690937 w 4557974"/>
                <a:gd name="connsiteY184" fmla="*/ 886181 h 1133831"/>
                <a:gd name="connsiteX185" fmla="*/ 3705225 w 4557974"/>
                <a:gd name="connsiteY185" fmla="*/ 895706 h 1133831"/>
                <a:gd name="connsiteX186" fmla="*/ 3714750 w 4557974"/>
                <a:gd name="connsiteY186" fmla="*/ 881418 h 1133831"/>
                <a:gd name="connsiteX187" fmla="*/ 3724275 w 4557974"/>
                <a:gd name="connsiteY187" fmla="*/ 848081 h 1133831"/>
                <a:gd name="connsiteX188" fmla="*/ 3729037 w 4557974"/>
                <a:gd name="connsiteY188" fmla="*/ 833793 h 1133831"/>
                <a:gd name="connsiteX189" fmla="*/ 3733800 w 4557974"/>
                <a:gd name="connsiteY189" fmla="*/ 814743 h 1133831"/>
                <a:gd name="connsiteX190" fmla="*/ 3738562 w 4557974"/>
                <a:gd name="connsiteY190" fmla="*/ 800456 h 1133831"/>
                <a:gd name="connsiteX191" fmla="*/ 3743325 w 4557974"/>
                <a:gd name="connsiteY191" fmla="*/ 781406 h 1133831"/>
                <a:gd name="connsiteX192" fmla="*/ 3757612 w 4557974"/>
                <a:gd name="connsiteY192" fmla="*/ 771881 h 1133831"/>
                <a:gd name="connsiteX193" fmla="*/ 3771900 w 4557974"/>
                <a:gd name="connsiteY193" fmla="*/ 743306 h 1133831"/>
                <a:gd name="connsiteX194" fmla="*/ 3800475 w 4557974"/>
                <a:gd name="connsiteY194" fmla="*/ 733781 h 1133831"/>
                <a:gd name="connsiteX195" fmla="*/ 3824287 w 4557974"/>
                <a:gd name="connsiteY195" fmla="*/ 709968 h 1133831"/>
                <a:gd name="connsiteX196" fmla="*/ 3838575 w 4557974"/>
                <a:gd name="connsiteY196" fmla="*/ 700443 h 1133831"/>
                <a:gd name="connsiteX197" fmla="*/ 3857625 w 4557974"/>
                <a:gd name="connsiteY197" fmla="*/ 729018 h 1133831"/>
                <a:gd name="connsiteX198" fmla="*/ 3871912 w 4557974"/>
                <a:gd name="connsiteY198" fmla="*/ 800456 h 1133831"/>
                <a:gd name="connsiteX199" fmla="*/ 3876675 w 4557974"/>
                <a:gd name="connsiteY199" fmla="*/ 886181 h 1133831"/>
                <a:gd name="connsiteX200" fmla="*/ 3886200 w 4557974"/>
                <a:gd name="connsiteY200" fmla="*/ 871893 h 1133831"/>
                <a:gd name="connsiteX201" fmla="*/ 3895725 w 4557974"/>
                <a:gd name="connsiteY201" fmla="*/ 814743 h 1133831"/>
                <a:gd name="connsiteX202" fmla="*/ 3910012 w 4557974"/>
                <a:gd name="connsiteY202" fmla="*/ 738543 h 1133831"/>
                <a:gd name="connsiteX203" fmla="*/ 3914775 w 4557974"/>
                <a:gd name="connsiteY203" fmla="*/ 714731 h 1133831"/>
                <a:gd name="connsiteX204" fmla="*/ 3924300 w 4557974"/>
                <a:gd name="connsiteY204" fmla="*/ 686156 h 1133831"/>
                <a:gd name="connsiteX205" fmla="*/ 3929062 w 4557974"/>
                <a:gd name="connsiteY205" fmla="*/ 700443 h 1133831"/>
                <a:gd name="connsiteX206" fmla="*/ 3938587 w 4557974"/>
                <a:gd name="connsiteY206" fmla="*/ 733781 h 1133831"/>
                <a:gd name="connsiteX207" fmla="*/ 3948112 w 4557974"/>
                <a:gd name="connsiteY207" fmla="*/ 748068 h 1133831"/>
                <a:gd name="connsiteX208" fmla="*/ 3957637 w 4557974"/>
                <a:gd name="connsiteY208" fmla="*/ 776643 h 1133831"/>
                <a:gd name="connsiteX209" fmla="*/ 3971925 w 4557974"/>
                <a:gd name="connsiteY209" fmla="*/ 805218 h 1133831"/>
                <a:gd name="connsiteX210" fmla="*/ 3976687 w 4557974"/>
                <a:gd name="connsiteY210" fmla="*/ 829031 h 1133831"/>
                <a:gd name="connsiteX211" fmla="*/ 3986212 w 4557974"/>
                <a:gd name="connsiteY211" fmla="*/ 862368 h 1133831"/>
                <a:gd name="connsiteX212" fmla="*/ 3990975 w 4557974"/>
                <a:gd name="connsiteY212" fmla="*/ 886181 h 1133831"/>
                <a:gd name="connsiteX213" fmla="*/ 4005262 w 4557974"/>
                <a:gd name="connsiteY213" fmla="*/ 895706 h 1133831"/>
                <a:gd name="connsiteX214" fmla="*/ 4024312 w 4557974"/>
                <a:gd name="connsiteY214" fmla="*/ 867131 h 1133831"/>
                <a:gd name="connsiteX215" fmla="*/ 4029075 w 4557974"/>
                <a:gd name="connsiteY215" fmla="*/ 848081 h 1133831"/>
                <a:gd name="connsiteX216" fmla="*/ 4033837 w 4557974"/>
                <a:gd name="connsiteY216" fmla="*/ 824268 h 1133831"/>
                <a:gd name="connsiteX217" fmla="*/ 4048125 w 4557974"/>
                <a:gd name="connsiteY217" fmla="*/ 781406 h 1133831"/>
                <a:gd name="connsiteX218" fmla="*/ 4057650 w 4557974"/>
                <a:gd name="connsiteY218" fmla="*/ 752831 h 1133831"/>
                <a:gd name="connsiteX219" fmla="*/ 4067175 w 4557974"/>
                <a:gd name="connsiteY219" fmla="*/ 738543 h 1133831"/>
                <a:gd name="connsiteX220" fmla="*/ 4071937 w 4557974"/>
                <a:gd name="connsiteY220" fmla="*/ 762356 h 1133831"/>
                <a:gd name="connsiteX221" fmla="*/ 4081462 w 4557974"/>
                <a:gd name="connsiteY221" fmla="*/ 862368 h 1133831"/>
                <a:gd name="connsiteX222" fmla="*/ 4086225 w 4557974"/>
                <a:gd name="connsiteY222" fmla="*/ 890943 h 1133831"/>
                <a:gd name="connsiteX223" fmla="*/ 4090987 w 4557974"/>
                <a:gd name="connsiteY223" fmla="*/ 871893 h 1133831"/>
                <a:gd name="connsiteX224" fmla="*/ 4095750 w 4557974"/>
                <a:gd name="connsiteY224" fmla="*/ 857606 h 1133831"/>
                <a:gd name="connsiteX225" fmla="*/ 4105275 w 4557974"/>
                <a:gd name="connsiteY225" fmla="*/ 809981 h 1133831"/>
                <a:gd name="connsiteX226" fmla="*/ 4114800 w 4557974"/>
                <a:gd name="connsiteY226" fmla="*/ 771881 h 1133831"/>
                <a:gd name="connsiteX227" fmla="*/ 4124325 w 4557974"/>
                <a:gd name="connsiteY227" fmla="*/ 919518 h 1133831"/>
                <a:gd name="connsiteX228" fmla="*/ 4129087 w 4557974"/>
                <a:gd name="connsiteY228" fmla="*/ 938568 h 1133831"/>
                <a:gd name="connsiteX229" fmla="*/ 4143375 w 4557974"/>
                <a:gd name="connsiteY229" fmla="*/ 871893 h 1133831"/>
                <a:gd name="connsiteX230" fmla="*/ 4148137 w 4557974"/>
                <a:gd name="connsiteY230" fmla="*/ 833793 h 1133831"/>
                <a:gd name="connsiteX231" fmla="*/ 4152900 w 4557974"/>
                <a:gd name="connsiteY231" fmla="*/ 790931 h 1133831"/>
                <a:gd name="connsiteX232" fmla="*/ 4162425 w 4557974"/>
                <a:gd name="connsiteY232" fmla="*/ 757593 h 1133831"/>
                <a:gd name="connsiteX233" fmla="*/ 4167187 w 4557974"/>
                <a:gd name="connsiteY233" fmla="*/ 771881 h 1133831"/>
                <a:gd name="connsiteX234" fmla="*/ 4176712 w 4557974"/>
                <a:gd name="connsiteY234" fmla="*/ 786168 h 1133831"/>
                <a:gd name="connsiteX235" fmla="*/ 4191000 w 4557974"/>
                <a:gd name="connsiteY235" fmla="*/ 867131 h 1133831"/>
                <a:gd name="connsiteX236" fmla="*/ 4200525 w 4557974"/>
                <a:gd name="connsiteY236" fmla="*/ 900468 h 1133831"/>
                <a:gd name="connsiteX237" fmla="*/ 4214812 w 4557974"/>
                <a:gd name="connsiteY237" fmla="*/ 938568 h 1133831"/>
                <a:gd name="connsiteX238" fmla="*/ 4224337 w 4557974"/>
                <a:gd name="connsiteY238" fmla="*/ 967143 h 1133831"/>
                <a:gd name="connsiteX239" fmla="*/ 4229100 w 4557974"/>
                <a:gd name="connsiteY239" fmla="*/ 981431 h 1133831"/>
                <a:gd name="connsiteX240" fmla="*/ 4233862 w 4557974"/>
                <a:gd name="connsiteY240" fmla="*/ 929043 h 1133831"/>
                <a:gd name="connsiteX241" fmla="*/ 4248150 w 4557974"/>
                <a:gd name="connsiteY241" fmla="*/ 829031 h 1133831"/>
                <a:gd name="connsiteX242" fmla="*/ 4252912 w 4557974"/>
                <a:gd name="connsiteY242" fmla="*/ 843318 h 1133831"/>
                <a:gd name="connsiteX243" fmla="*/ 4262437 w 4557974"/>
                <a:gd name="connsiteY243" fmla="*/ 881418 h 1133831"/>
                <a:gd name="connsiteX244" fmla="*/ 4267200 w 4557974"/>
                <a:gd name="connsiteY244" fmla="*/ 924281 h 1133831"/>
                <a:gd name="connsiteX245" fmla="*/ 4271962 w 4557974"/>
                <a:gd name="connsiteY245" fmla="*/ 943331 h 1133831"/>
                <a:gd name="connsiteX246" fmla="*/ 4286250 w 4557974"/>
                <a:gd name="connsiteY246" fmla="*/ 948093 h 1133831"/>
                <a:gd name="connsiteX247" fmla="*/ 4305300 w 4557974"/>
                <a:gd name="connsiteY247" fmla="*/ 943331 h 1133831"/>
                <a:gd name="connsiteX248" fmla="*/ 4314825 w 4557974"/>
                <a:gd name="connsiteY248" fmla="*/ 971906 h 1133831"/>
                <a:gd name="connsiteX249" fmla="*/ 4352925 w 4557974"/>
                <a:gd name="connsiteY249" fmla="*/ 971906 h 1133831"/>
                <a:gd name="connsiteX250" fmla="*/ 4376737 w 4557974"/>
                <a:gd name="connsiteY250" fmla="*/ 967143 h 1133831"/>
                <a:gd name="connsiteX251" fmla="*/ 4386262 w 4557974"/>
                <a:gd name="connsiteY251" fmla="*/ 948093 h 1133831"/>
                <a:gd name="connsiteX252" fmla="*/ 4400550 w 4557974"/>
                <a:gd name="connsiteY252" fmla="*/ 933806 h 1133831"/>
                <a:gd name="connsiteX253" fmla="*/ 4405312 w 4557974"/>
                <a:gd name="connsiteY253" fmla="*/ 914756 h 1133831"/>
                <a:gd name="connsiteX254" fmla="*/ 4410075 w 4557974"/>
                <a:gd name="connsiteY254" fmla="*/ 929043 h 1133831"/>
                <a:gd name="connsiteX255" fmla="*/ 4414837 w 4557974"/>
                <a:gd name="connsiteY255" fmla="*/ 914756 h 1133831"/>
                <a:gd name="connsiteX256" fmla="*/ 4419600 w 4557974"/>
                <a:gd name="connsiteY256" fmla="*/ 881418 h 1133831"/>
                <a:gd name="connsiteX257" fmla="*/ 4429125 w 4557974"/>
                <a:gd name="connsiteY257" fmla="*/ 829031 h 1133831"/>
                <a:gd name="connsiteX258" fmla="*/ 4438650 w 4557974"/>
                <a:gd name="connsiteY258" fmla="*/ 857606 h 1133831"/>
                <a:gd name="connsiteX259" fmla="*/ 4443412 w 4557974"/>
                <a:gd name="connsiteY259" fmla="*/ 881418 h 1133831"/>
                <a:gd name="connsiteX260" fmla="*/ 4452937 w 4557974"/>
                <a:gd name="connsiteY260" fmla="*/ 938568 h 1133831"/>
                <a:gd name="connsiteX261" fmla="*/ 4457700 w 4557974"/>
                <a:gd name="connsiteY261" fmla="*/ 957618 h 1133831"/>
                <a:gd name="connsiteX262" fmla="*/ 4462462 w 4557974"/>
                <a:gd name="connsiteY262" fmla="*/ 981431 h 1133831"/>
                <a:gd name="connsiteX263" fmla="*/ 4471987 w 4557974"/>
                <a:gd name="connsiteY263" fmla="*/ 1000481 h 1133831"/>
                <a:gd name="connsiteX264" fmla="*/ 4481512 w 4557974"/>
                <a:gd name="connsiteY264" fmla="*/ 1029056 h 1133831"/>
                <a:gd name="connsiteX265" fmla="*/ 4491037 w 4557974"/>
                <a:gd name="connsiteY265" fmla="*/ 1062393 h 1133831"/>
                <a:gd name="connsiteX266" fmla="*/ 4495800 w 4557974"/>
                <a:gd name="connsiteY266" fmla="*/ 1048106 h 1133831"/>
                <a:gd name="connsiteX267" fmla="*/ 4500562 w 4557974"/>
                <a:gd name="connsiteY267" fmla="*/ 1029056 h 1133831"/>
                <a:gd name="connsiteX268" fmla="*/ 4514850 w 4557974"/>
                <a:gd name="connsiteY268" fmla="*/ 1033818 h 1133831"/>
                <a:gd name="connsiteX269" fmla="*/ 4529137 w 4557974"/>
                <a:gd name="connsiteY269" fmla="*/ 1081443 h 1133831"/>
                <a:gd name="connsiteX270" fmla="*/ 4533900 w 4557974"/>
                <a:gd name="connsiteY270" fmla="*/ 1095731 h 1133831"/>
                <a:gd name="connsiteX271" fmla="*/ 4557712 w 4557974"/>
                <a:gd name="connsiteY271" fmla="*/ 1129068 h 1133831"/>
                <a:gd name="connsiteX272" fmla="*/ 4557712 w 4557974"/>
                <a:gd name="connsiteY272" fmla="*/ 1133831 h 1133831"/>
                <a:gd name="connsiteX0" fmla="*/ 0 w 4557974"/>
                <a:gd name="connsiteY0" fmla="*/ 290868 h 1133831"/>
                <a:gd name="connsiteX1" fmla="*/ 171450 w 4557974"/>
                <a:gd name="connsiteY1" fmla="*/ 209906 h 1133831"/>
                <a:gd name="connsiteX2" fmla="*/ 219075 w 4557974"/>
                <a:gd name="connsiteY2" fmla="*/ 195618 h 1133831"/>
                <a:gd name="connsiteX3" fmla="*/ 233362 w 4557974"/>
                <a:gd name="connsiteY3" fmla="*/ 186093 h 1133831"/>
                <a:gd name="connsiteX4" fmla="*/ 285750 w 4557974"/>
                <a:gd name="connsiteY4" fmla="*/ 171806 h 1133831"/>
                <a:gd name="connsiteX5" fmla="*/ 300037 w 4557974"/>
                <a:gd name="connsiteY5" fmla="*/ 167043 h 1133831"/>
                <a:gd name="connsiteX6" fmla="*/ 319087 w 4557974"/>
                <a:gd name="connsiteY6" fmla="*/ 162281 h 1133831"/>
                <a:gd name="connsiteX7" fmla="*/ 352425 w 4557974"/>
                <a:gd name="connsiteY7" fmla="*/ 152756 h 1133831"/>
                <a:gd name="connsiteX8" fmla="*/ 366712 w 4557974"/>
                <a:gd name="connsiteY8" fmla="*/ 143231 h 1133831"/>
                <a:gd name="connsiteX9" fmla="*/ 395287 w 4557974"/>
                <a:gd name="connsiteY9" fmla="*/ 138468 h 1133831"/>
                <a:gd name="connsiteX10" fmla="*/ 414337 w 4557974"/>
                <a:gd name="connsiteY10" fmla="*/ 133706 h 1133831"/>
                <a:gd name="connsiteX11" fmla="*/ 442912 w 4557974"/>
                <a:gd name="connsiteY11" fmla="*/ 128943 h 1133831"/>
                <a:gd name="connsiteX12" fmla="*/ 471487 w 4557974"/>
                <a:gd name="connsiteY12" fmla="*/ 119418 h 1133831"/>
                <a:gd name="connsiteX13" fmla="*/ 485775 w 4557974"/>
                <a:gd name="connsiteY13" fmla="*/ 114656 h 1133831"/>
                <a:gd name="connsiteX14" fmla="*/ 504825 w 4557974"/>
                <a:gd name="connsiteY14" fmla="*/ 105131 h 1133831"/>
                <a:gd name="connsiteX15" fmla="*/ 519112 w 4557974"/>
                <a:gd name="connsiteY15" fmla="*/ 100368 h 1133831"/>
                <a:gd name="connsiteX16" fmla="*/ 533400 w 4557974"/>
                <a:gd name="connsiteY16" fmla="*/ 90843 h 1133831"/>
                <a:gd name="connsiteX17" fmla="*/ 557212 w 4557974"/>
                <a:gd name="connsiteY17" fmla="*/ 86081 h 1133831"/>
                <a:gd name="connsiteX18" fmla="*/ 585787 w 4557974"/>
                <a:gd name="connsiteY18" fmla="*/ 76556 h 1133831"/>
                <a:gd name="connsiteX19" fmla="*/ 600075 w 4557974"/>
                <a:gd name="connsiteY19" fmla="*/ 67031 h 1133831"/>
                <a:gd name="connsiteX20" fmla="*/ 633412 w 4557974"/>
                <a:gd name="connsiteY20" fmla="*/ 57506 h 1133831"/>
                <a:gd name="connsiteX21" fmla="*/ 666750 w 4557974"/>
                <a:gd name="connsiteY21" fmla="*/ 47981 h 1133831"/>
                <a:gd name="connsiteX22" fmla="*/ 719137 w 4557974"/>
                <a:gd name="connsiteY22" fmla="*/ 38456 h 1133831"/>
                <a:gd name="connsiteX23" fmla="*/ 747712 w 4557974"/>
                <a:gd name="connsiteY23" fmla="*/ 28931 h 1133831"/>
                <a:gd name="connsiteX24" fmla="*/ 809625 w 4557974"/>
                <a:gd name="connsiteY24" fmla="*/ 19406 h 1133831"/>
                <a:gd name="connsiteX25" fmla="*/ 871537 w 4557974"/>
                <a:gd name="connsiteY25" fmla="*/ 9881 h 1133831"/>
                <a:gd name="connsiteX26" fmla="*/ 1023937 w 4557974"/>
                <a:gd name="connsiteY26" fmla="*/ 356 h 1133831"/>
                <a:gd name="connsiteX27" fmla="*/ 1123950 w 4557974"/>
                <a:gd name="connsiteY27" fmla="*/ 9881 h 1133831"/>
                <a:gd name="connsiteX28" fmla="*/ 1138237 w 4557974"/>
                <a:gd name="connsiteY28" fmla="*/ 19406 h 1133831"/>
                <a:gd name="connsiteX29" fmla="*/ 1176337 w 4557974"/>
                <a:gd name="connsiteY29" fmla="*/ 57506 h 1133831"/>
                <a:gd name="connsiteX30" fmla="*/ 1195387 w 4557974"/>
                <a:gd name="connsiteY30" fmla="*/ 81318 h 1133831"/>
                <a:gd name="connsiteX31" fmla="*/ 1228725 w 4557974"/>
                <a:gd name="connsiteY31" fmla="*/ 119418 h 1133831"/>
                <a:gd name="connsiteX32" fmla="*/ 1252537 w 4557974"/>
                <a:gd name="connsiteY32" fmla="*/ 138468 h 1133831"/>
                <a:gd name="connsiteX33" fmla="*/ 1262062 w 4557974"/>
                <a:gd name="connsiteY33" fmla="*/ 152756 h 1133831"/>
                <a:gd name="connsiteX34" fmla="*/ 1276350 w 4557974"/>
                <a:gd name="connsiteY34" fmla="*/ 162281 h 1133831"/>
                <a:gd name="connsiteX35" fmla="*/ 1319212 w 4557974"/>
                <a:gd name="connsiteY35" fmla="*/ 200381 h 1133831"/>
                <a:gd name="connsiteX36" fmla="*/ 1333500 w 4557974"/>
                <a:gd name="connsiteY36" fmla="*/ 205143 h 1133831"/>
                <a:gd name="connsiteX37" fmla="*/ 1347787 w 4557974"/>
                <a:gd name="connsiteY37" fmla="*/ 219431 h 1133831"/>
                <a:gd name="connsiteX38" fmla="*/ 1357312 w 4557974"/>
                <a:gd name="connsiteY38" fmla="*/ 233718 h 1133831"/>
                <a:gd name="connsiteX39" fmla="*/ 1385887 w 4557974"/>
                <a:gd name="connsiteY39" fmla="*/ 243243 h 1133831"/>
                <a:gd name="connsiteX40" fmla="*/ 1400175 w 4557974"/>
                <a:gd name="connsiteY40" fmla="*/ 257531 h 1133831"/>
                <a:gd name="connsiteX41" fmla="*/ 1447800 w 4557974"/>
                <a:gd name="connsiteY41" fmla="*/ 286106 h 1133831"/>
                <a:gd name="connsiteX42" fmla="*/ 1457325 w 4557974"/>
                <a:gd name="connsiteY42" fmla="*/ 305156 h 1133831"/>
                <a:gd name="connsiteX43" fmla="*/ 1490662 w 4557974"/>
                <a:gd name="connsiteY43" fmla="*/ 324206 h 1133831"/>
                <a:gd name="connsiteX44" fmla="*/ 1528762 w 4557974"/>
                <a:gd name="connsiteY44" fmla="*/ 367068 h 1133831"/>
                <a:gd name="connsiteX45" fmla="*/ 1538287 w 4557974"/>
                <a:gd name="connsiteY45" fmla="*/ 386118 h 1133831"/>
                <a:gd name="connsiteX46" fmla="*/ 1552575 w 4557974"/>
                <a:gd name="connsiteY46" fmla="*/ 395643 h 1133831"/>
                <a:gd name="connsiteX47" fmla="*/ 1566862 w 4557974"/>
                <a:gd name="connsiteY47" fmla="*/ 409931 h 1133831"/>
                <a:gd name="connsiteX48" fmla="*/ 1571625 w 4557974"/>
                <a:gd name="connsiteY48" fmla="*/ 424218 h 1133831"/>
                <a:gd name="connsiteX49" fmla="*/ 1590675 w 4557974"/>
                <a:gd name="connsiteY49" fmla="*/ 452793 h 1133831"/>
                <a:gd name="connsiteX50" fmla="*/ 1619250 w 4557974"/>
                <a:gd name="connsiteY50" fmla="*/ 438506 h 1133831"/>
                <a:gd name="connsiteX51" fmla="*/ 1624012 w 4557974"/>
                <a:gd name="connsiteY51" fmla="*/ 419456 h 1133831"/>
                <a:gd name="connsiteX52" fmla="*/ 1652587 w 4557974"/>
                <a:gd name="connsiteY52" fmla="*/ 409931 h 1133831"/>
                <a:gd name="connsiteX53" fmla="*/ 1685925 w 4557974"/>
                <a:gd name="connsiteY53" fmla="*/ 395643 h 1133831"/>
                <a:gd name="connsiteX54" fmla="*/ 1714500 w 4557974"/>
                <a:gd name="connsiteY54" fmla="*/ 386118 h 1133831"/>
                <a:gd name="connsiteX55" fmla="*/ 1724025 w 4557974"/>
                <a:gd name="connsiteY55" fmla="*/ 400406 h 1133831"/>
                <a:gd name="connsiteX56" fmla="*/ 1738312 w 4557974"/>
                <a:gd name="connsiteY56" fmla="*/ 409931 h 1133831"/>
                <a:gd name="connsiteX57" fmla="*/ 1747837 w 4557974"/>
                <a:gd name="connsiteY57" fmla="*/ 438506 h 1133831"/>
                <a:gd name="connsiteX58" fmla="*/ 1781175 w 4557974"/>
                <a:gd name="connsiteY58" fmla="*/ 476606 h 1133831"/>
                <a:gd name="connsiteX59" fmla="*/ 1814512 w 4557974"/>
                <a:gd name="connsiteY59" fmla="*/ 471843 h 1133831"/>
                <a:gd name="connsiteX60" fmla="*/ 1824037 w 4557974"/>
                <a:gd name="connsiteY60" fmla="*/ 457556 h 1133831"/>
                <a:gd name="connsiteX61" fmla="*/ 1843087 w 4557974"/>
                <a:gd name="connsiteY61" fmla="*/ 452793 h 1133831"/>
                <a:gd name="connsiteX62" fmla="*/ 1900237 w 4557974"/>
                <a:gd name="connsiteY62" fmla="*/ 448031 h 1133831"/>
                <a:gd name="connsiteX63" fmla="*/ 1905000 w 4557974"/>
                <a:gd name="connsiteY63" fmla="*/ 462318 h 1133831"/>
                <a:gd name="connsiteX64" fmla="*/ 1924050 w 4557974"/>
                <a:gd name="connsiteY64" fmla="*/ 490893 h 1133831"/>
                <a:gd name="connsiteX65" fmla="*/ 1933575 w 4557974"/>
                <a:gd name="connsiteY65" fmla="*/ 528993 h 1133831"/>
                <a:gd name="connsiteX66" fmla="*/ 2085975 w 4557974"/>
                <a:gd name="connsiteY66" fmla="*/ 595668 h 1133831"/>
                <a:gd name="connsiteX67" fmla="*/ 2119312 w 4557974"/>
                <a:gd name="connsiteY67" fmla="*/ 609956 h 1133831"/>
                <a:gd name="connsiteX68" fmla="*/ 2124075 w 4557974"/>
                <a:gd name="connsiteY68" fmla="*/ 595668 h 1133831"/>
                <a:gd name="connsiteX69" fmla="*/ 2133600 w 4557974"/>
                <a:gd name="connsiteY69" fmla="*/ 576618 h 1133831"/>
                <a:gd name="connsiteX70" fmla="*/ 2138362 w 4557974"/>
                <a:gd name="connsiteY70" fmla="*/ 562331 h 1133831"/>
                <a:gd name="connsiteX71" fmla="*/ 2157412 w 4557974"/>
                <a:gd name="connsiteY71" fmla="*/ 552806 h 1133831"/>
                <a:gd name="connsiteX72" fmla="*/ 2176462 w 4557974"/>
                <a:gd name="connsiteY72" fmla="*/ 557568 h 1133831"/>
                <a:gd name="connsiteX73" fmla="*/ 2195512 w 4557974"/>
                <a:gd name="connsiteY73" fmla="*/ 586143 h 1133831"/>
                <a:gd name="connsiteX74" fmla="*/ 2209800 w 4557974"/>
                <a:gd name="connsiteY74" fmla="*/ 619481 h 1133831"/>
                <a:gd name="connsiteX75" fmla="*/ 2224087 w 4557974"/>
                <a:gd name="connsiteY75" fmla="*/ 624243 h 1133831"/>
                <a:gd name="connsiteX76" fmla="*/ 2243137 w 4557974"/>
                <a:gd name="connsiteY76" fmla="*/ 595668 h 1133831"/>
                <a:gd name="connsiteX77" fmla="*/ 2247900 w 4557974"/>
                <a:gd name="connsiteY77" fmla="*/ 576618 h 1133831"/>
                <a:gd name="connsiteX78" fmla="*/ 2276475 w 4557974"/>
                <a:gd name="connsiteY78" fmla="*/ 548043 h 1133831"/>
                <a:gd name="connsiteX79" fmla="*/ 2305050 w 4557974"/>
                <a:gd name="connsiteY79" fmla="*/ 533756 h 1133831"/>
                <a:gd name="connsiteX80" fmla="*/ 2352675 w 4557974"/>
                <a:gd name="connsiteY80" fmla="*/ 557568 h 1133831"/>
                <a:gd name="connsiteX81" fmla="*/ 2371725 w 4557974"/>
                <a:gd name="connsiteY81" fmla="*/ 586143 h 1133831"/>
                <a:gd name="connsiteX82" fmla="*/ 2381250 w 4557974"/>
                <a:gd name="connsiteY82" fmla="*/ 600431 h 1133831"/>
                <a:gd name="connsiteX83" fmla="*/ 2395537 w 4557974"/>
                <a:gd name="connsiteY83" fmla="*/ 609956 h 1133831"/>
                <a:gd name="connsiteX84" fmla="*/ 2414587 w 4557974"/>
                <a:gd name="connsiteY84" fmla="*/ 633768 h 1133831"/>
                <a:gd name="connsiteX85" fmla="*/ 2433637 w 4557974"/>
                <a:gd name="connsiteY85" fmla="*/ 662343 h 1133831"/>
                <a:gd name="connsiteX86" fmla="*/ 2447925 w 4557974"/>
                <a:gd name="connsiteY86" fmla="*/ 657581 h 1133831"/>
                <a:gd name="connsiteX87" fmla="*/ 2462212 w 4557974"/>
                <a:gd name="connsiteY87" fmla="*/ 629006 h 1133831"/>
                <a:gd name="connsiteX88" fmla="*/ 2471737 w 4557974"/>
                <a:gd name="connsiteY88" fmla="*/ 605193 h 1133831"/>
                <a:gd name="connsiteX89" fmla="*/ 2481262 w 4557974"/>
                <a:gd name="connsiteY89" fmla="*/ 571856 h 1133831"/>
                <a:gd name="connsiteX90" fmla="*/ 2495550 w 4557974"/>
                <a:gd name="connsiteY90" fmla="*/ 567093 h 1133831"/>
                <a:gd name="connsiteX91" fmla="*/ 2600325 w 4557974"/>
                <a:gd name="connsiteY91" fmla="*/ 571856 h 1133831"/>
                <a:gd name="connsiteX92" fmla="*/ 2609850 w 4557974"/>
                <a:gd name="connsiteY92" fmla="*/ 586143 h 1133831"/>
                <a:gd name="connsiteX93" fmla="*/ 2628900 w 4557974"/>
                <a:gd name="connsiteY93" fmla="*/ 590906 h 1133831"/>
                <a:gd name="connsiteX94" fmla="*/ 2643187 w 4557974"/>
                <a:gd name="connsiteY94" fmla="*/ 600431 h 1133831"/>
                <a:gd name="connsiteX95" fmla="*/ 2657475 w 4557974"/>
                <a:gd name="connsiteY95" fmla="*/ 633768 h 1133831"/>
                <a:gd name="connsiteX96" fmla="*/ 2667000 w 4557974"/>
                <a:gd name="connsiteY96" fmla="*/ 648056 h 1133831"/>
                <a:gd name="connsiteX97" fmla="*/ 2681287 w 4557974"/>
                <a:gd name="connsiteY97" fmla="*/ 690918 h 1133831"/>
                <a:gd name="connsiteX98" fmla="*/ 2686050 w 4557974"/>
                <a:gd name="connsiteY98" fmla="*/ 705206 h 1133831"/>
                <a:gd name="connsiteX99" fmla="*/ 2714625 w 4557974"/>
                <a:gd name="connsiteY99" fmla="*/ 686156 h 1133831"/>
                <a:gd name="connsiteX100" fmla="*/ 2728912 w 4557974"/>
                <a:gd name="connsiteY100" fmla="*/ 676631 h 1133831"/>
                <a:gd name="connsiteX101" fmla="*/ 2747962 w 4557974"/>
                <a:gd name="connsiteY101" fmla="*/ 667106 h 1133831"/>
                <a:gd name="connsiteX102" fmla="*/ 2757487 w 4557974"/>
                <a:gd name="connsiteY102" fmla="*/ 652818 h 1133831"/>
                <a:gd name="connsiteX103" fmla="*/ 2771775 w 4557974"/>
                <a:gd name="connsiteY103" fmla="*/ 648056 h 1133831"/>
                <a:gd name="connsiteX104" fmla="*/ 2828925 w 4557974"/>
                <a:gd name="connsiteY104" fmla="*/ 652818 h 1133831"/>
                <a:gd name="connsiteX105" fmla="*/ 2833687 w 4557974"/>
                <a:gd name="connsiteY105" fmla="*/ 667106 h 1133831"/>
                <a:gd name="connsiteX106" fmla="*/ 2843212 w 4557974"/>
                <a:gd name="connsiteY106" fmla="*/ 681393 h 1133831"/>
                <a:gd name="connsiteX107" fmla="*/ 2857500 w 4557974"/>
                <a:gd name="connsiteY107" fmla="*/ 729018 h 1133831"/>
                <a:gd name="connsiteX108" fmla="*/ 2876550 w 4557974"/>
                <a:gd name="connsiteY108" fmla="*/ 757593 h 1133831"/>
                <a:gd name="connsiteX109" fmla="*/ 2914650 w 4557974"/>
                <a:gd name="connsiteY109" fmla="*/ 767118 h 1133831"/>
                <a:gd name="connsiteX110" fmla="*/ 2919412 w 4557974"/>
                <a:gd name="connsiteY110" fmla="*/ 786168 h 1133831"/>
                <a:gd name="connsiteX111" fmla="*/ 2924175 w 4557974"/>
                <a:gd name="connsiteY111" fmla="*/ 809981 h 1133831"/>
                <a:gd name="connsiteX112" fmla="*/ 2933700 w 4557974"/>
                <a:gd name="connsiteY112" fmla="*/ 848081 h 1133831"/>
                <a:gd name="connsiteX113" fmla="*/ 2943225 w 4557974"/>
                <a:gd name="connsiteY113" fmla="*/ 867131 h 1133831"/>
                <a:gd name="connsiteX114" fmla="*/ 2967037 w 4557974"/>
                <a:gd name="connsiteY114" fmla="*/ 848081 h 1133831"/>
                <a:gd name="connsiteX115" fmla="*/ 2986087 w 4557974"/>
                <a:gd name="connsiteY115" fmla="*/ 843318 h 1133831"/>
                <a:gd name="connsiteX116" fmla="*/ 3024187 w 4557974"/>
                <a:gd name="connsiteY116" fmla="*/ 809981 h 1133831"/>
                <a:gd name="connsiteX117" fmla="*/ 3062287 w 4557974"/>
                <a:gd name="connsiteY117" fmla="*/ 857606 h 1133831"/>
                <a:gd name="connsiteX118" fmla="*/ 3071812 w 4557974"/>
                <a:gd name="connsiteY118" fmla="*/ 886181 h 1133831"/>
                <a:gd name="connsiteX119" fmla="*/ 3086100 w 4557974"/>
                <a:gd name="connsiteY119" fmla="*/ 957618 h 1133831"/>
                <a:gd name="connsiteX120" fmla="*/ 3100387 w 4557974"/>
                <a:gd name="connsiteY120" fmla="*/ 995718 h 1133831"/>
                <a:gd name="connsiteX121" fmla="*/ 3105150 w 4557974"/>
                <a:gd name="connsiteY121" fmla="*/ 1014768 h 1133831"/>
                <a:gd name="connsiteX122" fmla="*/ 3119437 w 4557974"/>
                <a:gd name="connsiteY122" fmla="*/ 1024293 h 1133831"/>
                <a:gd name="connsiteX123" fmla="*/ 3128962 w 4557974"/>
                <a:gd name="connsiteY123" fmla="*/ 995718 h 1133831"/>
                <a:gd name="connsiteX124" fmla="*/ 3133725 w 4557974"/>
                <a:gd name="connsiteY124" fmla="*/ 981431 h 1133831"/>
                <a:gd name="connsiteX125" fmla="*/ 3143250 w 4557974"/>
                <a:gd name="connsiteY125" fmla="*/ 929043 h 1133831"/>
                <a:gd name="connsiteX126" fmla="*/ 3148012 w 4557974"/>
                <a:gd name="connsiteY126" fmla="*/ 886181 h 1133831"/>
                <a:gd name="connsiteX127" fmla="*/ 3157537 w 4557974"/>
                <a:gd name="connsiteY127" fmla="*/ 848081 h 1133831"/>
                <a:gd name="connsiteX128" fmla="*/ 3167062 w 4557974"/>
                <a:gd name="connsiteY128" fmla="*/ 962381 h 1133831"/>
                <a:gd name="connsiteX129" fmla="*/ 3171825 w 4557974"/>
                <a:gd name="connsiteY129" fmla="*/ 976668 h 1133831"/>
                <a:gd name="connsiteX130" fmla="*/ 3186112 w 4557974"/>
                <a:gd name="connsiteY130" fmla="*/ 967143 h 1133831"/>
                <a:gd name="connsiteX131" fmla="*/ 3200400 w 4557974"/>
                <a:gd name="connsiteY131" fmla="*/ 933806 h 1133831"/>
                <a:gd name="connsiteX132" fmla="*/ 3205162 w 4557974"/>
                <a:gd name="connsiteY132" fmla="*/ 919518 h 1133831"/>
                <a:gd name="connsiteX133" fmla="*/ 3209925 w 4557974"/>
                <a:gd name="connsiteY133" fmla="*/ 900468 h 1133831"/>
                <a:gd name="connsiteX134" fmla="*/ 3219450 w 4557974"/>
                <a:gd name="connsiteY134" fmla="*/ 876656 h 1133831"/>
                <a:gd name="connsiteX135" fmla="*/ 3228975 w 4557974"/>
                <a:gd name="connsiteY135" fmla="*/ 814743 h 1133831"/>
                <a:gd name="connsiteX136" fmla="*/ 3238500 w 4557974"/>
                <a:gd name="connsiteY136" fmla="*/ 752831 h 1133831"/>
                <a:gd name="connsiteX137" fmla="*/ 3243262 w 4557974"/>
                <a:gd name="connsiteY137" fmla="*/ 733781 h 1133831"/>
                <a:gd name="connsiteX138" fmla="*/ 3262312 w 4557974"/>
                <a:gd name="connsiteY138" fmla="*/ 771881 h 1133831"/>
                <a:gd name="connsiteX139" fmla="*/ 3276600 w 4557974"/>
                <a:gd name="connsiteY139" fmla="*/ 757593 h 1133831"/>
                <a:gd name="connsiteX140" fmla="*/ 3281362 w 4557974"/>
                <a:gd name="connsiteY140" fmla="*/ 738543 h 1133831"/>
                <a:gd name="connsiteX141" fmla="*/ 3286125 w 4557974"/>
                <a:gd name="connsiteY141" fmla="*/ 724256 h 1133831"/>
                <a:gd name="connsiteX142" fmla="*/ 3290887 w 4557974"/>
                <a:gd name="connsiteY142" fmla="*/ 743306 h 1133831"/>
                <a:gd name="connsiteX143" fmla="*/ 3300412 w 4557974"/>
                <a:gd name="connsiteY143" fmla="*/ 848081 h 1133831"/>
                <a:gd name="connsiteX144" fmla="*/ 3305175 w 4557974"/>
                <a:gd name="connsiteY144" fmla="*/ 871893 h 1133831"/>
                <a:gd name="connsiteX145" fmla="*/ 3309937 w 4557974"/>
                <a:gd name="connsiteY145" fmla="*/ 857606 h 1133831"/>
                <a:gd name="connsiteX146" fmla="*/ 3324225 w 4557974"/>
                <a:gd name="connsiteY146" fmla="*/ 829031 h 1133831"/>
                <a:gd name="connsiteX147" fmla="*/ 3338512 w 4557974"/>
                <a:gd name="connsiteY147" fmla="*/ 867131 h 1133831"/>
                <a:gd name="connsiteX148" fmla="*/ 3348037 w 4557974"/>
                <a:gd name="connsiteY148" fmla="*/ 838556 h 1133831"/>
                <a:gd name="connsiteX149" fmla="*/ 3357562 w 4557974"/>
                <a:gd name="connsiteY149" fmla="*/ 819506 h 1133831"/>
                <a:gd name="connsiteX150" fmla="*/ 3362325 w 4557974"/>
                <a:gd name="connsiteY150" fmla="*/ 805218 h 1133831"/>
                <a:gd name="connsiteX151" fmla="*/ 3376612 w 4557974"/>
                <a:gd name="connsiteY151" fmla="*/ 790931 h 1133831"/>
                <a:gd name="connsiteX152" fmla="*/ 3386137 w 4557974"/>
                <a:gd name="connsiteY152" fmla="*/ 762356 h 1133831"/>
                <a:gd name="connsiteX153" fmla="*/ 3390900 w 4557974"/>
                <a:gd name="connsiteY153" fmla="*/ 748068 h 1133831"/>
                <a:gd name="connsiteX154" fmla="*/ 3400425 w 4557974"/>
                <a:gd name="connsiteY154" fmla="*/ 733781 h 1133831"/>
                <a:gd name="connsiteX155" fmla="*/ 3405187 w 4557974"/>
                <a:gd name="connsiteY155" fmla="*/ 748068 h 1133831"/>
                <a:gd name="connsiteX156" fmla="*/ 3419475 w 4557974"/>
                <a:gd name="connsiteY156" fmla="*/ 776643 h 1133831"/>
                <a:gd name="connsiteX157" fmla="*/ 3433762 w 4557974"/>
                <a:gd name="connsiteY157" fmla="*/ 824268 h 1133831"/>
                <a:gd name="connsiteX158" fmla="*/ 3438525 w 4557974"/>
                <a:gd name="connsiteY158" fmla="*/ 838556 h 1133831"/>
                <a:gd name="connsiteX159" fmla="*/ 3452812 w 4557974"/>
                <a:gd name="connsiteY159" fmla="*/ 852843 h 1133831"/>
                <a:gd name="connsiteX160" fmla="*/ 3467100 w 4557974"/>
                <a:gd name="connsiteY160" fmla="*/ 881418 h 1133831"/>
                <a:gd name="connsiteX161" fmla="*/ 3471862 w 4557974"/>
                <a:gd name="connsiteY161" fmla="*/ 895706 h 1133831"/>
                <a:gd name="connsiteX162" fmla="*/ 3481387 w 4557974"/>
                <a:gd name="connsiteY162" fmla="*/ 914756 h 1133831"/>
                <a:gd name="connsiteX163" fmla="*/ 3490912 w 4557974"/>
                <a:gd name="connsiteY163" fmla="*/ 929043 h 1133831"/>
                <a:gd name="connsiteX164" fmla="*/ 3500437 w 4557974"/>
                <a:gd name="connsiteY164" fmla="*/ 957618 h 1133831"/>
                <a:gd name="connsiteX165" fmla="*/ 3505200 w 4557974"/>
                <a:gd name="connsiteY165" fmla="*/ 943331 h 1133831"/>
                <a:gd name="connsiteX166" fmla="*/ 3514725 w 4557974"/>
                <a:gd name="connsiteY166" fmla="*/ 890943 h 1133831"/>
                <a:gd name="connsiteX167" fmla="*/ 3519487 w 4557974"/>
                <a:gd name="connsiteY167" fmla="*/ 871893 h 1133831"/>
                <a:gd name="connsiteX168" fmla="*/ 3533775 w 4557974"/>
                <a:gd name="connsiteY168" fmla="*/ 857606 h 1133831"/>
                <a:gd name="connsiteX169" fmla="*/ 3552825 w 4557974"/>
                <a:gd name="connsiteY169" fmla="*/ 814743 h 1133831"/>
                <a:gd name="connsiteX170" fmla="*/ 3571875 w 4557974"/>
                <a:gd name="connsiteY170" fmla="*/ 771881 h 1133831"/>
                <a:gd name="connsiteX171" fmla="*/ 3576637 w 4557974"/>
                <a:gd name="connsiteY171" fmla="*/ 752831 h 1133831"/>
                <a:gd name="connsiteX172" fmla="*/ 3590925 w 4557974"/>
                <a:gd name="connsiteY172" fmla="*/ 781406 h 1133831"/>
                <a:gd name="connsiteX173" fmla="*/ 3595687 w 4557974"/>
                <a:gd name="connsiteY173" fmla="*/ 809981 h 1133831"/>
                <a:gd name="connsiteX174" fmla="*/ 3609975 w 4557974"/>
                <a:gd name="connsiteY174" fmla="*/ 819506 h 1133831"/>
                <a:gd name="connsiteX175" fmla="*/ 3619500 w 4557974"/>
                <a:gd name="connsiteY175" fmla="*/ 805218 h 1133831"/>
                <a:gd name="connsiteX176" fmla="*/ 3638550 w 4557974"/>
                <a:gd name="connsiteY176" fmla="*/ 771881 h 1133831"/>
                <a:gd name="connsiteX177" fmla="*/ 3648075 w 4557974"/>
                <a:gd name="connsiteY177" fmla="*/ 743306 h 1133831"/>
                <a:gd name="connsiteX178" fmla="*/ 3652837 w 4557974"/>
                <a:gd name="connsiteY178" fmla="*/ 729018 h 1133831"/>
                <a:gd name="connsiteX179" fmla="*/ 3662362 w 4557974"/>
                <a:gd name="connsiteY179" fmla="*/ 795693 h 1133831"/>
                <a:gd name="connsiteX180" fmla="*/ 3667125 w 4557974"/>
                <a:gd name="connsiteY180" fmla="*/ 824268 h 1133831"/>
                <a:gd name="connsiteX181" fmla="*/ 3676650 w 4557974"/>
                <a:gd name="connsiteY181" fmla="*/ 838556 h 1133831"/>
                <a:gd name="connsiteX182" fmla="*/ 3686175 w 4557974"/>
                <a:gd name="connsiteY182" fmla="*/ 871893 h 1133831"/>
                <a:gd name="connsiteX183" fmla="*/ 3690937 w 4557974"/>
                <a:gd name="connsiteY183" fmla="*/ 886181 h 1133831"/>
                <a:gd name="connsiteX184" fmla="*/ 3705225 w 4557974"/>
                <a:gd name="connsiteY184" fmla="*/ 895706 h 1133831"/>
                <a:gd name="connsiteX185" fmla="*/ 3714750 w 4557974"/>
                <a:gd name="connsiteY185" fmla="*/ 881418 h 1133831"/>
                <a:gd name="connsiteX186" fmla="*/ 3724275 w 4557974"/>
                <a:gd name="connsiteY186" fmla="*/ 848081 h 1133831"/>
                <a:gd name="connsiteX187" fmla="*/ 3729037 w 4557974"/>
                <a:gd name="connsiteY187" fmla="*/ 833793 h 1133831"/>
                <a:gd name="connsiteX188" fmla="*/ 3733800 w 4557974"/>
                <a:gd name="connsiteY188" fmla="*/ 814743 h 1133831"/>
                <a:gd name="connsiteX189" fmla="*/ 3738562 w 4557974"/>
                <a:gd name="connsiteY189" fmla="*/ 800456 h 1133831"/>
                <a:gd name="connsiteX190" fmla="*/ 3743325 w 4557974"/>
                <a:gd name="connsiteY190" fmla="*/ 781406 h 1133831"/>
                <a:gd name="connsiteX191" fmla="*/ 3757612 w 4557974"/>
                <a:gd name="connsiteY191" fmla="*/ 771881 h 1133831"/>
                <a:gd name="connsiteX192" fmla="*/ 3771900 w 4557974"/>
                <a:gd name="connsiteY192" fmla="*/ 743306 h 1133831"/>
                <a:gd name="connsiteX193" fmla="*/ 3800475 w 4557974"/>
                <a:gd name="connsiteY193" fmla="*/ 733781 h 1133831"/>
                <a:gd name="connsiteX194" fmla="*/ 3824287 w 4557974"/>
                <a:gd name="connsiteY194" fmla="*/ 709968 h 1133831"/>
                <a:gd name="connsiteX195" fmla="*/ 3838575 w 4557974"/>
                <a:gd name="connsiteY195" fmla="*/ 700443 h 1133831"/>
                <a:gd name="connsiteX196" fmla="*/ 3857625 w 4557974"/>
                <a:gd name="connsiteY196" fmla="*/ 729018 h 1133831"/>
                <a:gd name="connsiteX197" fmla="*/ 3871912 w 4557974"/>
                <a:gd name="connsiteY197" fmla="*/ 800456 h 1133831"/>
                <a:gd name="connsiteX198" fmla="*/ 3876675 w 4557974"/>
                <a:gd name="connsiteY198" fmla="*/ 886181 h 1133831"/>
                <a:gd name="connsiteX199" fmla="*/ 3886200 w 4557974"/>
                <a:gd name="connsiteY199" fmla="*/ 871893 h 1133831"/>
                <a:gd name="connsiteX200" fmla="*/ 3895725 w 4557974"/>
                <a:gd name="connsiteY200" fmla="*/ 814743 h 1133831"/>
                <a:gd name="connsiteX201" fmla="*/ 3910012 w 4557974"/>
                <a:gd name="connsiteY201" fmla="*/ 738543 h 1133831"/>
                <a:gd name="connsiteX202" fmla="*/ 3914775 w 4557974"/>
                <a:gd name="connsiteY202" fmla="*/ 714731 h 1133831"/>
                <a:gd name="connsiteX203" fmla="*/ 3924300 w 4557974"/>
                <a:gd name="connsiteY203" fmla="*/ 686156 h 1133831"/>
                <a:gd name="connsiteX204" fmla="*/ 3929062 w 4557974"/>
                <a:gd name="connsiteY204" fmla="*/ 700443 h 1133831"/>
                <a:gd name="connsiteX205" fmla="*/ 3938587 w 4557974"/>
                <a:gd name="connsiteY205" fmla="*/ 733781 h 1133831"/>
                <a:gd name="connsiteX206" fmla="*/ 3948112 w 4557974"/>
                <a:gd name="connsiteY206" fmla="*/ 748068 h 1133831"/>
                <a:gd name="connsiteX207" fmla="*/ 3957637 w 4557974"/>
                <a:gd name="connsiteY207" fmla="*/ 776643 h 1133831"/>
                <a:gd name="connsiteX208" fmla="*/ 3971925 w 4557974"/>
                <a:gd name="connsiteY208" fmla="*/ 805218 h 1133831"/>
                <a:gd name="connsiteX209" fmla="*/ 3976687 w 4557974"/>
                <a:gd name="connsiteY209" fmla="*/ 829031 h 1133831"/>
                <a:gd name="connsiteX210" fmla="*/ 3986212 w 4557974"/>
                <a:gd name="connsiteY210" fmla="*/ 862368 h 1133831"/>
                <a:gd name="connsiteX211" fmla="*/ 3990975 w 4557974"/>
                <a:gd name="connsiteY211" fmla="*/ 886181 h 1133831"/>
                <a:gd name="connsiteX212" fmla="*/ 4005262 w 4557974"/>
                <a:gd name="connsiteY212" fmla="*/ 895706 h 1133831"/>
                <a:gd name="connsiteX213" fmla="*/ 4024312 w 4557974"/>
                <a:gd name="connsiteY213" fmla="*/ 867131 h 1133831"/>
                <a:gd name="connsiteX214" fmla="*/ 4029075 w 4557974"/>
                <a:gd name="connsiteY214" fmla="*/ 848081 h 1133831"/>
                <a:gd name="connsiteX215" fmla="*/ 4033837 w 4557974"/>
                <a:gd name="connsiteY215" fmla="*/ 824268 h 1133831"/>
                <a:gd name="connsiteX216" fmla="*/ 4048125 w 4557974"/>
                <a:gd name="connsiteY216" fmla="*/ 781406 h 1133831"/>
                <a:gd name="connsiteX217" fmla="*/ 4057650 w 4557974"/>
                <a:gd name="connsiteY217" fmla="*/ 752831 h 1133831"/>
                <a:gd name="connsiteX218" fmla="*/ 4067175 w 4557974"/>
                <a:gd name="connsiteY218" fmla="*/ 738543 h 1133831"/>
                <a:gd name="connsiteX219" fmla="*/ 4071937 w 4557974"/>
                <a:gd name="connsiteY219" fmla="*/ 762356 h 1133831"/>
                <a:gd name="connsiteX220" fmla="*/ 4081462 w 4557974"/>
                <a:gd name="connsiteY220" fmla="*/ 862368 h 1133831"/>
                <a:gd name="connsiteX221" fmla="*/ 4086225 w 4557974"/>
                <a:gd name="connsiteY221" fmla="*/ 890943 h 1133831"/>
                <a:gd name="connsiteX222" fmla="*/ 4090987 w 4557974"/>
                <a:gd name="connsiteY222" fmla="*/ 871893 h 1133831"/>
                <a:gd name="connsiteX223" fmla="*/ 4095750 w 4557974"/>
                <a:gd name="connsiteY223" fmla="*/ 857606 h 1133831"/>
                <a:gd name="connsiteX224" fmla="*/ 4105275 w 4557974"/>
                <a:gd name="connsiteY224" fmla="*/ 809981 h 1133831"/>
                <a:gd name="connsiteX225" fmla="*/ 4114800 w 4557974"/>
                <a:gd name="connsiteY225" fmla="*/ 771881 h 1133831"/>
                <a:gd name="connsiteX226" fmla="*/ 4124325 w 4557974"/>
                <a:gd name="connsiteY226" fmla="*/ 919518 h 1133831"/>
                <a:gd name="connsiteX227" fmla="*/ 4129087 w 4557974"/>
                <a:gd name="connsiteY227" fmla="*/ 938568 h 1133831"/>
                <a:gd name="connsiteX228" fmla="*/ 4143375 w 4557974"/>
                <a:gd name="connsiteY228" fmla="*/ 871893 h 1133831"/>
                <a:gd name="connsiteX229" fmla="*/ 4148137 w 4557974"/>
                <a:gd name="connsiteY229" fmla="*/ 833793 h 1133831"/>
                <a:gd name="connsiteX230" fmla="*/ 4152900 w 4557974"/>
                <a:gd name="connsiteY230" fmla="*/ 790931 h 1133831"/>
                <a:gd name="connsiteX231" fmla="*/ 4162425 w 4557974"/>
                <a:gd name="connsiteY231" fmla="*/ 757593 h 1133831"/>
                <a:gd name="connsiteX232" fmla="*/ 4167187 w 4557974"/>
                <a:gd name="connsiteY232" fmla="*/ 771881 h 1133831"/>
                <a:gd name="connsiteX233" fmla="*/ 4176712 w 4557974"/>
                <a:gd name="connsiteY233" fmla="*/ 786168 h 1133831"/>
                <a:gd name="connsiteX234" fmla="*/ 4191000 w 4557974"/>
                <a:gd name="connsiteY234" fmla="*/ 867131 h 1133831"/>
                <a:gd name="connsiteX235" fmla="*/ 4200525 w 4557974"/>
                <a:gd name="connsiteY235" fmla="*/ 900468 h 1133831"/>
                <a:gd name="connsiteX236" fmla="*/ 4214812 w 4557974"/>
                <a:gd name="connsiteY236" fmla="*/ 938568 h 1133831"/>
                <a:gd name="connsiteX237" fmla="*/ 4224337 w 4557974"/>
                <a:gd name="connsiteY237" fmla="*/ 967143 h 1133831"/>
                <a:gd name="connsiteX238" fmla="*/ 4229100 w 4557974"/>
                <a:gd name="connsiteY238" fmla="*/ 981431 h 1133831"/>
                <a:gd name="connsiteX239" fmla="*/ 4233862 w 4557974"/>
                <a:gd name="connsiteY239" fmla="*/ 929043 h 1133831"/>
                <a:gd name="connsiteX240" fmla="*/ 4248150 w 4557974"/>
                <a:gd name="connsiteY240" fmla="*/ 829031 h 1133831"/>
                <a:gd name="connsiteX241" fmla="*/ 4252912 w 4557974"/>
                <a:gd name="connsiteY241" fmla="*/ 843318 h 1133831"/>
                <a:gd name="connsiteX242" fmla="*/ 4262437 w 4557974"/>
                <a:gd name="connsiteY242" fmla="*/ 881418 h 1133831"/>
                <a:gd name="connsiteX243" fmla="*/ 4267200 w 4557974"/>
                <a:gd name="connsiteY243" fmla="*/ 924281 h 1133831"/>
                <a:gd name="connsiteX244" fmla="*/ 4271962 w 4557974"/>
                <a:gd name="connsiteY244" fmla="*/ 943331 h 1133831"/>
                <a:gd name="connsiteX245" fmla="*/ 4286250 w 4557974"/>
                <a:gd name="connsiteY245" fmla="*/ 948093 h 1133831"/>
                <a:gd name="connsiteX246" fmla="*/ 4305300 w 4557974"/>
                <a:gd name="connsiteY246" fmla="*/ 943331 h 1133831"/>
                <a:gd name="connsiteX247" fmla="*/ 4314825 w 4557974"/>
                <a:gd name="connsiteY247" fmla="*/ 971906 h 1133831"/>
                <a:gd name="connsiteX248" fmla="*/ 4352925 w 4557974"/>
                <a:gd name="connsiteY248" fmla="*/ 971906 h 1133831"/>
                <a:gd name="connsiteX249" fmla="*/ 4376737 w 4557974"/>
                <a:gd name="connsiteY249" fmla="*/ 967143 h 1133831"/>
                <a:gd name="connsiteX250" fmla="*/ 4386262 w 4557974"/>
                <a:gd name="connsiteY250" fmla="*/ 948093 h 1133831"/>
                <a:gd name="connsiteX251" fmla="*/ 4400550 w 4557974"/>
                <a:gd name="connsiteY251" fmla="*/ 933806 h 1133831"/>
                <a:gd name="connsiteX252" fmla="*/ 4405312 w 4557974"/>
                <a:gd name="connsiteY252" fmla="*/ 914756 h 1133831"/>
                <a:gd name="connsiteX253" fmla="*/ 4410075 w 4557974"/>
                <a:gd name="connsiteY253" fmla="*/ 929043 h 1133831"/>
                <a:gd name="connsiteX254" fmla="*/ 4414837 w 4557974"/>
                <a:gd name="connsiteY254" fmla="*/ 914756 h 1133831"/>
                <a:gd name="connsiteX255" fmla="*/ 4419600 w 4557974"/>
                <a:gd name="connsiteY255" fmla="*/ 881418 h 1133831"/>
                <a:gd name="connsiteX256" fmla="*/ 4429125 w 4557974"/>
                <a:gd name="connsiteY256" fmla="*/ 829031 h 1133831"/>
                <a:gd name="connsiteX257" fmla="*/ 4438650 w 4557974"/>
                <a:gd name="connsiteY257" fmla="*/ 857606 h 1133831"/>
                <a:gd name="connsiteX258" fmla="*/ 4443412 w 4557974"/>
                <a:gd name="connsiteY258" fmla="*/ 881418 h 1133831"/>
                <a:gd name="connsiteX259" fmla="*/ 4452937 w 4557974"/>
                <a:gd name="connsiteY259" fmla="*/ 938568 h 1133831"/>
                <a:gd name="connsiteX260" fmla="*/ 4457700 w 4557974"/>
                <a:gd name="connsiteY260" fmla="*/ 957618 h 1133831"/>
                <a:gd name="connsiteX261" fmla="*/ 4462462 w 4557974"/>
                <a:gd name="connsiteY261" fmla="*/ 981431 h 1133831"/>
                <a:gd name="connsiteX262" fmla="*/ 4471987 w 4557974"/>
                <a:gd name="connsiteY262" fmla="*/ 1000481 h 1133831"/>
                <a:gd name="connsiteX263" fmla="*/ 4481512 w 4557974"/>
                <a:gd name="connsiteY263" fmla="*/ 1029056 h 1133831"/>
                <a:gd name="connsiteX264" fmla="*/ 4491037 w 4557974"/>
                <a:gd name="connsiteY264" fmla="*/ 1062393 h 1133831"/>
                <a:gd name="connsiteX265" fmla="*/ 4495800 w 4557974"/>
                <a:gd name="connsiteY265" fmla="*/ 1048106 h 1133831"/>
                <a:gd name="connsiteX266" fmla="*/ 4500562 w 4557974"/>
                <a:gd name="connsiteY266" fmla="*/ 1029056 h 1133831"/>
                <a:gd name="connsiteX267" fmla="*/ 4514850 w 4557974"/>
                <a:gd name="connsiteY267" fmla="*/ 1033818 h 1133831"/>
                <a:gd name="connsiteX268" fmla="*/ 4529137 w 4557974"/>
                <a:gd name="connsiteY268" fmla="*/ 1081443 h 1133831"/>
                <a:gd name="connsiteX269" fmla="*/ 4533900 w 4557974"/>
                <a:gd name="connsiteY269" fmla="*/ 1095731 h 1133831"/>
                <a:gd name="connsiteX270" fmla="*/ 4557712 w 4557974"/>
                <a:gd name="connsiteY270" fmla="*/ 1129068 h 1133831"/>
                <a:gd name="connsiteX271" fmla="*/ 4557712 w 4557974"/>
                <a:gd name="connsiteY271" fmla="*/ 1133831 h 1133831"/>
                <a:gd name="connsiteX0" fmla="*/ 0 w 4557974"/>
                <a:gd name="connsiteY0" fmla="*/ 290868 h 1133831"/>
                <a:gd name="connsiteX1" fmla="*/ 171450 w 4557974"/>
                <a:gd name="connsiteY1" fmla="*/ 209906 h 1133831"/>
                <a:gd name="connsiteX2" fmla="*/ 219075 w 4557974"/>
                <a:gd name="connsiteY2" fmla="*/ 195618 h 1133831"/>
                <a:gd name="connsiteX3" fmla="*/ 233362 w 4557974"/>
                <a:gd name="connsiteY3" fmla="*/ 186093 h 1133831"/>
                <a:gd name="connsiteX4" fmla="*/ 285750 w 4557974"/>
                <a:gd name="connsiteY4" fmla="*/ 171806 h 1133831"/>
                <a:gd name="connsiteX5" fmla="*/ 300037 w 4557974"/>
                <a:gd name="connsiteY5" fmla="*/ 167043 h 1133831"/>
                <a:gd name="connsiteX6" fmla="*/ 319087 w 4557974"/>
                <a:gd name="connsiteY6" fmla="*/ 162281 h 1133831"/>
                <a:gd name="connsiteX7" fmla="*/ 352425 w 4557974"/>
                <a:gd name="connsiteY7" fmla="*/ 152756 h 1133831"/>
                <a:gd name="connsiteX8" fmla="*/ 366712 w 4557974"/>
                <a:gd name="connsiteY8" fmla="*/ 143231 h 1133831"/>
                <a:gd name="connsiteX9" fmla="*/ 395287 w 4557974"/>
                <a:gd name="connsiteY9" fmla="*/ 138468 h 1133831"/>
                <a:gd name="connsiteX10" fmla="*/ 414337 w 4557974"/>
                <a:gd name="connsiteY10" fmla="*/ 133706 h 1133831"/>
                <a:gd name="connsiteX11" fmla="*/ 442912 w 4557974"/>
                <a:gd name="connsiteY11" fmla="*/ 128943 h 1133831"/>
                <a:gd name="connsiteX12" fmla="*/ 471487 w 4557974"/>
                <a:gd name="connsiteY12" fmla="*/ 119418 h 1133831"/>
                <a:gd name="connsiteX13" fmla="*/ 485775 w 4557974"/>
                <a:gd name="connsiteY13" fmla="*/ 114656 h 1133831"/>
                <a:gd name="connsiteX14" fmla="*/ 504825 w 4557974"/>
                <a:gd name="connsiteY14" fmla="*/ 105131 h 1133831"/>
                <a:gd name="connsiteX15" fmla="*/ 519112 w 4557974"/>
                <a:gd name="connsiteY15" fmla="*/ 100368 h 1133831"/>
                <a:gd name="connsiteX16" fmla="*/ 533400 w 4557974"/>
                <a:gd name="connsiteY16" fmla="*/ 90843 h 1133831"/>
                <a:gd name="connsiteX17" fmla="*/ 557212 w 4557974"/>
                <a:gd name="connsiteY17" fmla="*/ 86081 h 1133831"/>
                <a:gd name="connsiteX18" fmla="*/ 585787 w 4557974"/>
                <a:gd name="connsiteY18" fmla="*/ 76556 h 1133831"/>
                <a:gd name="connsiteX19" fmla="*/ 600075 w 4557974"/>
                <a:gd name="connsiteY19" fmla="*/ 67031 h 1133831"/>
                <a:gd name="connsiteX20" fmla="*/ 633412 w 4557974"/>
                <a:gd name="connsiteY20" fmla="*/ 57506 h 1133831"/>
                <a:gd name="connsiteX21" fmla="*/ 666750 w 4557974"/>
                <a:gd name="connsiteY21" fmla="*/ 47981 h 1133831"/>
                <a:gd name="connsiteX22" fmla="*/ 719137 w 4557974"/>
                <a:gd name="connsiteY22" fmla="*/ 38456 h 1133831"/>
                <a:gd name="connsiteX23" fmla="*/ 747712 w 4557974"/>
                <a:gd name="connsiteY23" fmla="*/ 28931 h 1133831"/>
                <a:gd name="connsiteX24" fmla="*/ 809625 w 4557974"/>
                <a:gd name="connsiteY24" fmla="*/ 19406 h 1133831"/>
                <a:gd name="connsiteX25" fmla="*/ 871537 w 4557974"/>
                <a:gd name="connsiteY25" fmla="*/ 9881 h 1133831"/>
                <a:gd name="connsiteX26" fmla="*/ 1023937 w 4557974"/>
                <a:gd name="connsiteY26" fmla="*/ 356 h 1133831"/>
                <a:gd name="connsiteX27" fmla="*/ 1123950 w 4557974"/>
                <a:gd name="connsiteY27" fmla="*/ 9881 h 1133831"/>
                <a:gd name="connsiteX28" fmla="*/ 1138237 w 4557974"/>
                <a:gd name="connsiteY28" fmla="*/ 19406 h 1133831"/>
                <a:gd name="connsiteX29" fmla="*/ 1176337 w 4557974"/>
                <a:gd name="connsiteY29" fmla="*/ 57506 h 1133831"/>
                <a:gd name="connsiteX30" fmla="*/ 1195387 w 4557974"/>
                <a:gd name="connsiteY30" fmla="*/ 81318 h 1133831"/>
                <a:gd name="connsiteX31" fmla="*/ 1228725 w 4557974"/>
                <a:gd name="connsiteY31" fmla="*/ 119418 h 1133831"/>
                <a:gd name="connsiteX32" fmla="*/ 1252537 w 4557974"/>
                <a:gd name="connsiteY32" fmla="*/ 138468 h 1133831"/>
                <a:gd name="connsiteX33" fmla="*/ 1262062 w 4557974"/>
                <a:gd name="connsiteY33" fmla="*/ 152756 h 1133831"/>
                <a:gd name="connsiteX34" fmla="*/ 1276350 w 4557974"/>
                <a:gd name="connsiteY34" fmla="*/ 162281 h 1133831"/>
                <a:gd name="connsiteX35" fmla="*/ 1319212 w 4557974"/>
                <a:gd name="connsiteY35" fmla="*/ 200381 h 1133831"/>
                <a:gd name="connsiteX36" fmla="*/ 1333500 w 4557974"/>
                <a:gd name="connsiteY36" fmla="*/ 205143 h 1133831"/>
                <a:gd name="connsiteX37" fmla="*/ 1347787 w 4557974"/>
                <a:gd name="connsiteY37" fmla="*/ 219431 h 1133831"/>
                <a:gd name="connsiteX38" fmla="*/ 1357312 w 4557974"/>
                <a:gd name="connsiteY38" fmla="*/ 233718 h 1133831"/>
                <a:gd name="connsiteX39" fmla="*/ 1385887 w 4557974"/>
                <a:gd name="connsiteY39" fmla="*/ 243243 h 1133831"/>
                <a:gd name="connsiteX40" fmla="*/ 1400175 w 4557974"/>
                <a:gd name="connsiteY40" fmla="*/ 257531 h 1133831"/>
                <a:gd name="connsiteX41" fmla="*/ 1447800 w 4557974"/>
                <a:gd name="connsiteY41" fmla="*/ 286106 h 1133831"/>
                <a:gd name="connsiteX42" fmla="*/ 1457325 w 4557974"/>
                <a:gd name="connsiteY42" fmla="*/ 305156 h 1133831"/>
                <a:gd name="connsiteX43" fmla="*/ 1490662 w 4557974"/>
                <a:gd name="connsiteY43" fmla="*/ 324206 h 1133831"/>
                <a:gd name="connsiteX44" fmla="*/ 1528762 w 4557974"/>
                <a:gd name="connsiteY44" fmla="*/ 367068 h 1133831"/>
                <a:gd name="connsiteX45" fmla="*/ 1538287 w 4557974"/>
                <a:gd name="connsiteY45" fmla="*/ 386118 h 1133831"/>
                <a:gd name="connsiteX46" fmla="*/ 1552575 w 4557974"/>
                <a:gd name="connsiteY46" fmla="*/ 395643 h 1133831"/>
                <a:gd name="connsiteX47" fmla="*/ 1566862 w 4557974"/>
                <a:gd name="connsiteY47" fmla="*/ 409931 h 1133831"/>
                <a:gd name="connsiteX48" fmla="*/ 1571625 w 4557974"/>
                <a:gd name="connsiteY48" fmla="*/ 424218 h 1133831"/>
                <a:gd name="connsiteX49" fmla="*/ 1590675 w 4557974"/>
                <a:gd name="connsiteY49" fmla="*/ 452793 h 1133831"/>
                <a:gd name="connsiteX50" fmla="*/ 1619250 w 4557974"/>
                <a:gd name="connsiteY50" fmla="*/ 438506 h 1133831"/>
                <a:gd name="connsiteX51" fmla="*/ 1624012 w 4557974"/>
                <a:gd name="connsiteY51" fmla="*/ 419456 h 1133831"/>
                <a:gd name="connsiteX52" fmla="*/ 1652587 w 4557974"/>
                <a:gd name="connsiteY52" fmla="*/ 409931 h 1133831"/>
                <a:gd name="connsiteX53" fmla="*/ 1685925 w 4557974"/>
                <a:gd name="connsiteY53" fmla="*/ 395643 h 1133831"/>
                <a:gd name="connsiteX54" fmla="*/ 1714500 w 4557974"/>
                <a:gd name="connsiteY54" fmla="*/ 386118 h 1133831"/>
                <a:gd name="connsiteX55" fmla="*/ 1724025 w 4557974"/>
                <a:gd name="connsiteY55" fmla="*/ 400406 h 1133831"/>
                <a:gd name="connsiteX56" fmla="*/ 1738312 w 4557974"/>
                <a:gd name="connsiteY56" fmla="*/ 409931 h 1133831"/>
                <a:gd name="connsiteX57" fmla="*/ 1747837 w 4557974"/>
                <a:gd name="connsiteY57" fmla="*/ 438506 h 1133831"/>
                <a:gd name="connsiteX58" fmla="*/ 1781175 w 4557974"/>
                <a:gd name="connsiteY58" fmla="*/ 476606 h 1133831"/>
                <a:gd name="connsiteX59" fmla="*/ 1814512 w 4557974"/>
                <a:gd name="connsiteY59" fmla="*/ 471843 h 1133831"/>
                <a:gd name="connsiteX60" fmla="*/ 1824037 w 4557974"/>
                <a:gd name="connsiteY60" fmla="*/ 457556 h 1133831"/>
                <a:gd name="connsiteX61" fmla="*/ 1843087 w 4557974"/>
                <a:gd name="connsiteY61" fmla="*/ 452793 h 1133831"/>
                <a:gd name="connsiteX62" fmla="*/ 1900237 w 4557974"/>
                <a:gd name="connsiteY62" fmla="*/ 448031 h 1133831"/>
                <a:gd name="connsiteX63" fmla="*/ 1905000 w 4557974"/>
                <a:gd name="connsiteY63" fmla="*/ 462318 h 1133831"/>
                <a:gd name="connsiteX64" fmla="*/ 1924050 w 4557974"/>
                <a:gd name="connsiteY64" fmla="*/ 490893 h 1133831"/>
                <a:gd name="connsiteX65" fmla="*/ 1933575 w 4557974"/>
                <a:gd name="connsiteY65" fmla="*/ 528993 h 1133831"/>
                <a:gd name="connsiteX66" fmla="*/ 2085975 w 4557974"/>
                <a:gd name="connsiteY66" fmla="*/ 595668 h 1133831"/>
                <a:gd name="connsiteX67" fmla="*/ 2119312 w 4557974"/>
                <a:gd name="connsiteY67" fmla="*/ 609956 h 1133831"/>
                <a:gd name="connsiteX68" fmla="*/ 2133600 w 4557974"/>
                <a:gd name="connsiteY68" fmla="*/ 576618 h 1133831"/>
                <a:gd name="connsiteX69" fmla="*/ 2138362 w 4557974"/>
                <a:gd name="connsiteY69" fmla="*/ 562331 h 1133831"/>
                <a:gd name="connsiteX70" fmla="*/ 2157412 w 4557974"/>
                <a:gd name="connsiteY70" fmla="*/ 552806 h 1133831"/>
                <a:gd name="connsiteX71" fmla="*/ 2176462 w 4557974"/>
                <a:gd name="connsiteY71" fmla="*/ 557568 h 1133831"/>
                <a:gd name="connsiteX72" fmla="*/ 2195512 w 4557974"/>
                <a:gd name="connsiteY72" fmla="*/ 586143 h 1133831"/>
                <a:gd name="connsiteX73" fmla="*/ 2209800 w 4557974"/>
                <a:gd name="connsiteY73" fmla="*/ 619481 h 1133831"/>
                <a:gd name="connsiteX74" fmla="*/ 2224087 w 4557974"/>
                <a:gd name="connsiteY74" fmla="*/ 624243 h 1133831"/>
                <a:gd name="connsiteX75" fmla="*/ 2243137 w 4557974"/>
                <a:gd name="connsiteY75" fmla="*/ 595668 h 1133831"/>
                <a:gd name="connsiteX76" fmla="*/ 2247900 w 4557974"/>
                <a:gd name="connsiteY76" fmla="*/ 576618 h 1133831"/>
                <a:gd name="connsiteX77" fmla="*/ 2276475 w 4557974"/>
                <a:gd name="connsiteY77" fmla="*/ 548043 h 1133831"/>
                <a:gd name="connsiteX78" fmla="*/ 2305050 w 4557974"/>
                <a:gd name="connsiteY78" fmla="*/ 533756 h 1133831"/>
                <a:gd name="connsiteX79" fmla="*/ 2352675 w 4557974"/>
                <a:gd name="connsiteY79" fmla="*/ 557568 h 1133831"/>
                <a:gd name="connsiteX80" fmla="*/ 2371725 w 4557974"/>
                <a:gd name="connsiteY80" fmla="*/ 586143 h 1133831"/>
                <a:gd name="connsiteX81" fmla="*/ 2381250 w 4557974"/>
                <a:gd name="connsiteY81" fmla="*/ 600431 h 1133831"/>
                <a:gd name="connsiteX82" fmla="*/ 2395537 w 4557974"/>
                <a:gd name="connsiteY82" fmla="*/ 609956 h 1133831"/>
                <a:gd name="connsiteX83" fmla="*/ 2414587 w 4557974"/>
                <a:gd name="connsiteY83" fmla="*/ 633768 h 1133831"/>
                <a:gd name="connsiteX84" fmla="*/ 2433637 w 4557974"/>
                <a:gd name="connsiteY84" fmla="*/ 662343 h 1133831"/>
                <a:gd name="connsiteX85" fmla="*/ 2447925 w 4557974"/>
                <a:gd name="connsiteY85" fmla="*/ 657581 h 1133831"/>
                <a:gd name="connsiteX86" fmla="*/ 2462212 w 4557974"/>
                <a:gd name="connsiteY86" fmla="*/ 629006 h 1133831"/>
                <a:gd name="connsiteX87" fmla="*/ 2471737 w 4557974"/>
                <a:gd name="connsiteY87" fmla="*/ 605193 h 1133831"/>
                <a:gd name="connsiteX88" fmla="*/ 2481262 w 4557974"/>
                <a:gd name="connsiteY88" fmla="*/ 571856 h 1133831"/>
                <a:gd name="connsiteX89" fmla="*/ 2495550 w 4557974"/>
                <a:gd name="connsiteY89" fmla="*/ 567093 h 1133831"/>
                <a:gd name="connsiteX90" fmla="*/ 2600325 w 4557974"/>
                <a:gd name="connsiteY90" fmla="*/ 571856 h 1133831"/>
                <a:gd name="connsiteX91" fmla="*/ 2609850 w 4557974"/>
                <a:gd name="connsiteY91" fmla="*/ 586143 h 1133831"/>
                <a:gd name="connsiteX92" fmla="*/ 2628900 w 4557974"/>
                <a:gd name="connsiteY92" fmla="*/ 590906 h 1133831"/>
                <a:gd name="connsiteX93" fmla="*/ 2643187 w 4557974"/>
                <a:gd name="connsiteY93" fmla="*/ 600431 h 1133831"/>
                <a:gd name="connsiteX94" fmla="*/ 2657475 w 4557974"/>
                <a:gd name="connsiteY94" fmla="*/ 633768 h 1133831"/>
                <a:gd name="connsiteX95" fmla="*/ 2667000 w 4557974"/>
                <a:gd name="connsiteY95" fmla="*/ 648056 h 1133831"/>
                <a:gd name="connsiteX96" fmla="*/ 2681287 w 4557974"/>
                <a:gd name="connsiteY96" fmla="*/ 690918 h 1133831"/>
                <a:gd name="connsiteX97" fmla="*/ 2686050 w 4557974"/>
                <a:gd name="connsiteY97" fmla="*/ 705206 h 1133831"/>
                <a:gd name="connsiteX98" fmla="*/ 2714625 w 4557974"/>
                <a:gd name="connsiteY98" fmla="*/ 686156 h 1133831"/>
                <a:gd name="connsiteX99" fmla="*/ 2728912 w 4557974"/>
                <a:gd name="connsiteY99" fmla="*/ 676631 h 1133831"/>
                <a:gd name="connsiteX100" fmla="*/ 2747962 w 4557974"/>
                <a:gd name="connsiteY100" fmla="*/ 667106 h 1133831"/>
                <a:gd name="connsiteX101" fmla="*/ 2757487 w 4557974"/>
                <a:gd name="connsiteY101" fmla="*/ 652818 h 1133831"/>
                <a:gd name="connsiteX102" fmla="*/ 2771775 w 4557974"/>
                <a:gd name="connsiteY102" fmla="*/ 648056 h 1133831"/>
                <a:gd name="connsiteX103" fmla="*/ 2828925 w 4557974"/>
                <a:gd name="connsiteY103" fmla="*/ 652818 h 1133831"/>
                <a:gd name="connsiteX104" fmla="*/ 2833687 w 4557974"/>
                <a:gd name="connsiteY104" fmla="*/ 667106 h 1133831"/>
                <a:gd name="connsiteX105" fmla="*/ 2843212 w 4557974"/>
                <a:gd name="connsiteY105" fmla="*/ 681393 h 1133831"/>
                <a:gd name="connsiteX106" fmla="*/ 2857500 w 4557974"/>
                <a:gd name="connsiteY106" fmla="*/ 729018 h 1133831"/>
                <a:gd name="connsiteX107" fmla="*/ 2876550 w 4557974"/>
                <a:gd name="connsiteY107" fmla="*/ 757593 h 1133831"/>
                <a:gd name="connsiteX108" fmla="*/ 2914650 w 4557974"/>
                <a:gd name="connsiteY108" fmla="*/ 767118 h 1133831"/>
                <a:gd name="connsiteX109" fmla="*/ 2919412 w 4557974"/>
                <a:gd name="connsiteY109" fmla="*/ 786168 h 1133831"/>
                <a:gd name="connsiteX110" fmla="*/ 2924175 w 4557974"/>
                <a:gd name="connsiteY110" fmla="*/ 809981 h 1133831"/>
                <a:gd name="connsiteX111" fmla="*/ 2933700 w 4557974"/>
                <a:gd name="connsiteY111" fmla="*/ 848081 h 1133831"/>
                <a:gd name="connsiteX112" fmla="*/ 2943225 w 4557974"/>
                <a:gd name="connsiteY112" fmla="*/ 867131 h 1133831"/>
                <a:gd name="connsiteX113" fmla="*/ 2967037 w 4557974"/>
                <a:gd name="connsiteY113" fmla="*/ 848081 h 1133831"/>
                <a:gd name="connsiteX114" fmla="*/ 2986087 w 4557974"/>
                <a:gd name="connsiteY114" fmla="*/ 843318 h 1133831"/>
                <a:gd name="connsiteX115" fmla="*/ 3024187 w 4557974"/>
                <a:gd name="connsiteY115" fmla="*/ 809981 h 1133831"/>
                <a:gd name="connsiteX116" fmla="*/ 3062287 w 4557974"/>
                <a:gd name="connsiteY116" fmla="*/ 857606 h 1133831"/>
                <a:gd name="connsiteX117" fmla="*/ 3071812 w 4557974"/>
                <a:gd name="connsiteY117" fmla="*/ 886181 h 1133831"/>
                <a:gd name="connsiteX118" fmla="*/ 3086100 w 4557974"/>
                <a:gd name="connsiteY118" fmla="*/ 957618 h 1133831"/>
                <a:gd name="connsiteX119" fmla="*/ 3100387 w 4557974"/>
                <a:gd name="connsiteY119" fmla="*/ 995718 h 1133831"/>
                <a:gd name="connsiteX120" fmla="*/ 3105150 w 4557974"/>
                <a:gd name="connsiteY120" fmla="*/ 1014768 h 1133831"/>
                <a:gd name="connsiteX121" fmla="*/ 3119437 w 4557974"/>
                <a:gd name="connsiteY121" fmla="*/ 1024293 h 1133831"/>
                <a:gd name="connsiteX122" fmla="*/ 3128962 w 4557974"/>
                <a:gd name="connsiteY122" fmla="*/ 995718 h 1133831"/>
                <a:gd name="connsiteX123" fmla="*/ 3133725 w 4557974"/>
                <a:gd name="connsiteY123" fmla="*/ 981431 h 1133831"/>
                <a:gd name="connsiteX124" fmla="*/ 3143250 w 4557974"/>
                <a:gd name="connsiteY124" fmla="*/ 929043 h 1133831"/>
                <a:gd name="connsiteX125" fmla="*/ 3148012 w 4557974"/>
                <a:gd name="connsiteY125" fmla="*/ 886181 h 1133831"/>
                <a:gd name="connsiteX126" fmla="*/ 3157537 w 4557974"/>
                <a:gd name="connsiteY126" fmla="*/ 848081 h 1133831"/>
                <a:gd name="connsiteX127" fmla="*/ 3167062 w 4557974"/>
                <a:gd name="connsiteY127" fmla="*/ 962381 h 1133831"/>
                <a:gd name="connsiteX128" fmla="*/ 3171825 w 4557974"/>
                <a:gd name="connsiteY128" fmla="*/ 976668 h 1133831"/>
                <a:gd name="connsiteX129" fmla="*/ 3186112 w 4557974"/>
                <a:gd name="connsiteY129" fmla="*/ 967143 h 1133831"/>
                <a:gd name="connsiteX130" fmla="*/ 3200400 w 4557974"/>
                <a:gd name="connsiteY130" fmla="*/ 933806 h 1133831"/>
                <a:gd name="connsiteX131" fmla="*/ 3205162 w 4557974"/>
                <a:gd name="connsiteY131" fmla="*/ 919518 h 1133831"/>
                <a:gd name="connsiteX132" fmla="*/ 3209925 w 4557974"/>
                <a:gd name="connsiteY132" fmla="*/ 900468 h 1133831"/>
                <a:gd name="connsiteX133" fmla="*/ 3219450 w 4557974"/>
                <a:gd name="connsiteY133" fmla="*/ 876656 h 1133831"/>
                <a:gd name="connsiteX134" fmla="*/ 3228975 w 4557974"/>
                <a:gd name="connsiteY134" fmla="*/ 814743 h 1133831"/>
                <a:gd name="connsiteX135" fmla="*/ 3238500 w 4557974"/>
                <a:gd name="connsiteY135" fmla="*/ 752831 h 1133831"/>
                <a:gd name="connsiteX136" fmla="*/ 3243262 w 4557974"/>
                <a:gd name="connsiteY136" fmla="*/ 733781 h 1133831"/>
                <a:gd name="connsiteX137" fmla="*/ 3262312 w 4557974"/>
                <a:gd name="connsiteY137" fmla="*/ 771881 h 1133831"/>
                <a:gd name="connsiteX138" fmla="*/ 3276600 w 4557974"/>
                <a:gd name="connsiteY138" fmla="*/ 757593 h 1133831"/>
                <a:gd name="connsiteX139" fmla="*/ 3281362 w 4557974"/>
                <a:gd name="connsiteY139" fmla="*/ 738543 h 1133831"/>
                <a:gd name="connsiteX140" fmla="*/ 3286125 w 4557974"/>
                <a:gd name="connsiteY140" fmla="*/ 724256 h 1133831"/>
                <a:gd name="connsiteX141" fmla="*/ 3290887 w 4557974"/>
                <a:gd name="connsiteY141" fmla="*/ 743306 h 1133831"/>
                <a:gd name="connsiteX142" fmla="*/ 3300412 w 4557974"/>
                <a:gd name="connsiteY142" fmla="*/ 848081 h 1133831"/>
                <a:gd name="connsiteX143" fmla="*/ 3305175 w 4557974"/>
                <a:gd name="connsiteY143" fmla="*/ 871893 h 1133831"/>
                <a:gd name="connsiteX144" fmla="*/ 3309937 w 4557974"/>
                <a:gd name="connsiteY144" fmla="*/ 857606 h 1133831"/>
                <a:gd name="connsiteX145" fmla="*/ 3324225 w 4557974"/>
                <a:gd name="connsiteY145" fmla="*/ 829031 h 1133831"/>
                <a:gd name="connsiteX146" fmla="*/ 3338512 w 4557974"/>
                <a:gd name="connsiteY146" fmla="*/ 867131 h 1133831"/>
                <a:gd name="connsiteX147" fmla="*/ 3348037 w 4557974"/>
                <a:gd name="connsiteY147" fmla="*/ 838556 h 1133831"/>
                <a:gd name="connsiteX148" fmla="*/ 3357562 w 4557974"/>
                <a:gd name="connsiteY148" fmla="*/ 819506 h 1133831"/>
                <a:gd name="connsiteX149" fmla="*/ 3362325 w 4557974"/>
                <a:gd name="connsiteY149" fmla="*/ 805218 h 1133831"/>
                <a:gd name="connsiteX150" fmla="*/ 3376612 w 4557974"/>
                <a:gd name="connsiteY150" fmla="*/ 790931 h 1133831"/>
                <a:gd name="connsiteX151" fmla="*/ 3386137 w 4557974"/>
                <a:gd name="connsiteY151" fmla="*/ 762356 h 1133831"/>
                <a:gd name="connsiteX152" fmla="*/ 3390900 w 4557974"/>
                <a:gd name="connsiteY152" fmla="*/ 748068 h 1133831"/>
                <a:gd name="connsiteX153" fmla="*/ 3400425 w 4557974"/>
                <a:gd name="connsiteY153" fmla="*/ 733781 h 1133831"/>
                <a:gd name="connsiteX154" fmla="*/ 3405187 w 4557974"/>
                <a:gd name="connsiteY154" fmla="*/ 748068 h 1133831"/>
                <a:gd name="connsiteX155" fmla="*/ 3419475 w 4557974"/>
                <a:gd name="connsiteY155" fmla="*/ 776643 h 1133831"/>
                <a:gd name="connsiteX156" fmla="*/ 3433762 w 4557974"/>
                <a:gd name="connsiteY156" fmla="*/ 824268 h 1133831"/>
                <a:gd name="connsiteX157" fmla="*/ 3438525 w 4557974"/>
                <a:gd name="connsiteY157" fmla="*/ 838556 h 1133831"/>
                <a:gd name="connsiteX158" fmla="*/ 3452812 w 4557974"/>
                <a:gd name="connsiteY158" fmla="*/ 852843 h 1133831"/>
                <a:gd name="connsiteX159" fmla="*/ 3467100 w 4557974"/>
                <a:gd name="connsiteY159" fmla="*/ 881418 h 1133831"/>
                <a:gd name="connsiteX160" fmla="*/ 3471862 w 4557974"/>
                <a:gd name="connsiteY160" fmla="*/ 895706 h 1133831"/>
                <a:gd name="connsiteX161" fmla="*/ 3481387 w 4557974"/>
                <a:gd name="connsiteY161" fmla="*/ 914756 h 1133831"/>
                <a:gd name="connsiteX162" fmla="*/ 3490912 w 4557974"/>
                <a:gd name="connsiteY162" fmla="*/ 929043 h 1133831"/>
                <a:gd name="connsiteX163" fmla="*/ 3500437 w 4557974"/>
                <a:gd name="connsiteY163" fmla="*/ 957618 h 1133831"/>
                <a:gd name="connsiteX164" fmla="*/ 3505200 w 4557974"/>
                <a:gd name="connsiteY164" fmla="*/ 943331 h 1133831"/>
                <a:gd name="connsiteX165" fmla="*/ 3514725 w 4557974"/>
                <a:gd name="connsiteY165" fmla="*/ 890943 h 1133831"/>
                <a:gd name="connsiteX166" fmla="*/ 3519487 w 4557974"/>
                <a:gd name="connsiteY166" fmla="*/ 871893 h 1133831"/>
                <a:gd name="connsiteX167" fmla="*/ 3533775 w 4557974"/>
                <a:gd name="connsiteY167" fmla="*/ 857606 h 1133831"/>
                <a:gd name="connsiteX168" fmla="*/ 3552825 w 4557974"/>
                <a:gd name="connsiteY168" fmla="*/ 814743 h 1133831"/>
                <a:gd name="connsiteX169" fmla="*/ 3571875 w 4557974"/>
                <a:gd name="connsiteY169" fmla="*/ 771881 h 1133831"/>
                <a:gd name="connsiteX170" fmla="*/ 3576637 w 4557974"/>
                <a:gd name="connsiteY170" fmla="*/ 752831 h 1133831"/>
                <a:gd name="connsiteX171" fmla="*/ 3590925 w 4557974"/>
                <a:gd name="connsiteY171" fmla="*/ 781406 h 1133831"/>
                <a:gd name="connsiteX172" fmla="*/ 3595687 w 4557974"/>
                <a:gd name="connsiteY172" fmla="*/ 809981 h 1133831"/>
                <a:gd name="connsiteX173" fmla="*/ 3609975 w 4557974"/>
                <a:gd name="connsiteY173" fmla="*/ 819506 h 1133831"/>
                <a:gd name="connsiteX174" fmla="*/ 3619500 w 4557974"/>
                <a:gd name="connsiteY174" fmla="*/ 805218 h 1133831"/>
                <a:gd name="connsiteX175" fmla="*/ 3638550 w 4557974"/>
                <a:gd name="connsiteY175" fmla="*/ 771881 h 1133831"/>
                <a:gd name="connsiteX176" fmla="*/ 3648075 w 4557974"/>
                <a:gd name="connsiteY176" fmla="*/ 743306 h 1133831"/>
                <a:gd name="connsiteX177" fmla="*/ 3652837 w 4557974"/>
                <a:gd name="connsiteY177" fmla="*/ 729018 h 1133831"/>
                <a:gd name="connsiteX178" fmla="*/ 3662362 w 4557974"/>
                <a:gd name="connsiteY178" fmla="*/ 795693 h 1133831"/>
                <a:gd name="connsiteX179" fmla="*/ 3667125 w 4557974"/>
                <a:gd name="connsiteY179" fmla="*/ 824268 h 1133831"/>
                <a:gd name="connsiteX180" fmla="*/ 3676650 w 4557974"/>
                <a:gd name="connsiteY180" fmla="*/ 838556 h 1133831"/>
                <a:gd name="connsiteX181" fmla="*/ 3686175 w 4557974"/>
                <a:gd name="connsiteY181" fmla="*/ 871893 h 1133831"/>
                <a:gd name="connsiteX182" fmla="*/ 3690937 w 4557974"/>
                <a:gd name="connsiteY182" fmla="*/ 886181 h 1133831"/>
                <a:gd name="connsiteX183" fmla="*/ 3705225 w 4557974"/>
                <a:gd name="connsiteY183" fmla="*/ 895706 h 1133831"/>
                <a:gd name="connsiteX184" fmla="*/ 3714750 w 4557974"/>
                <a:gd name="connsiteY184" fmla="*/ 881418 h 1133831"/>
                <a:gd name="connsiteX185" fmla="*/ 3724275 w 4557974"/>
                <a:gd name="connsiteY185" fmla="*/ 848081 h 1133831"/>
                <a:gd name="connsiteX186" fmla="*/ 3729037 w 4557974"/>
                <a:gd name="connsiteY186" fmla="*/ 833793 h 1133831"/>
                <a:gd name="connsiteX187" fmla="*/ 3733800 w 4557974"/>
                <a:gd name="connsiteY187" fmla="*/ 814743 h 1133831"/>
                <a:gd name="connsiteX188" fmla="*/ 3738562 w 4557974"/>
                <a:gd name="connsiteY188" fmla="*/ 800456 h 1133831"/>
                <a:gd name="connsiteX189" fmla="*/ 3743325 w 4557974"/>
                <a:gd name="connsiteY189" fmla="*/ 781406 h 1133831"/>
                <a:gd name="connsiteX190" fmla="*/ 3757612 w 4557974"/>
                <a:gd name="connsiteY190" fmla="*/ 771881 h 1133831"/>
                <a:gd name="connsiteX191" fmla="*/ 3771900 w 4557974"/>
                <a:gd name="connsiteY191" fmla="*/ 743306 h 1133831"/>
                <a:gd name="connsiteX192" fmla="*/ 3800475 w 4557974"/>
                <a:gd name="connsiteY192" fmla="*/ 733781 h 1133831"/>
                <a:gd name="connsiteX193" fmla="*/ 3824287 w 4557974"/>
                <a:gd name="connsiteY193" fmla="*/ 709968 h 1133831"/>
                <a:gd name="connsiteX194" fmla="*/ 3838575 w 4557974"/>
                <a:gd name="connsiteY194" fmla="*/ 700443 h 1133831"/>
                <a:gd name="connsiteX195" fmla="*/ 3857625 w 4557974"/>
                <a:gd name="connsiteY195" fmla="*/ 729018 h 1133831"/>
                <a:gd name="connsiteX196" fmla="*/ 3871912 w 4557974"/>
                <a:gd name="connsiteY196" fmla="*/ 800456 h 1133831"/>
                <a:gd name="connsiteX197" fmla="*/ 3876675 w 4557974"/>
                <a:gd name="connsiteY197" fmla="*/ 886181 h 1133831"/>
                <a:gd name="connsiteX198" fmla="*/ 3886200 w 4557974"/>
                <a:gd name="connsiteY198" fmla="*/ 871893 h 1133831"/>
                <a:gd name="connsiteX199" fmla="*/ 3895725 w 4557974"/>
                <a:gd name="connsiteY199" fmla="*/ 814743 h 1133831"/>
                <a:gd name="connsiteX200" fmla="*/ 3910012 w 4557974"/>
                <a:gd name="connsiteY200" fmla="*/ 738543 h 1133831"/>
                <a:gd name="connsiteX201" fmla="*/ 3914775 w 4557974"/>
                <a:gd name="connsiteY201" fmla="*/ 714731 h 1133831"/>
                <a:gd name="connsiteX202" fmla="*/ 3924300 w 4557974"/>
                <a:gd name="connsiteY202" fmla="*/ 686156 h 1133831"/>
                <a:gd name="connsiteX203" fmla="*/ 3929062 w 4557974"/>
                <a:gd name="connsiteY203" fmla="*/ 700443 h 1133831"/>
                <a:gd name="connsiteX204" fmla="*/ 3938587 w 4557974"/>
                <a:gd name="connsiteY204" fmla="*/ 733781 h 1133831"/>
                <a:gd name="connsiteX205" fmla="*/ 3948112 w 4557974"/>
                <a:gd name="connsiteY205" fmla="*/ 748068 h 1133831"/>
                <a:gd name="connsiteX206" fmla="*/ 3957637 w 4557974"/>
                <a:gd name="connsiteY206" fmla="*/ 776643 h 1133831"/>
                <a:gd name="connsiteX207" fmla="*/ 3971925 w 4557974"/>
                <a:gd name="connsiteY207" fmla="*/ 805218 h 1133831"/>
                <a:gd name="connsiteX208" fmla="*/ 3976687 w 4557974"/>
                <a:gd name="connsiteY208" fmla="*/ 829031 h 1133831"/>
                <a:gd name="connsiteX209" fmla="*/ 3986212 w 4557974"/>
                <a:gd name="connsiteY209" fmla="*/ 862368 h 1133831"/>
                <a:gd name="connsiteX210" fmla="*/ 3990975 w 4557974"/>
                <a:gd name="connsiteY210" fmla="*/ 886181 h 1133831"/>
                <a:gd name="connsiteX211" fmla="*/ 4005262 w 4557974"/>
                <a:gd name="connsiteY211" fmla="*/ 895706 h 1133831"/>
                <a:gd name="connsiteX212" fmla="*/ 4024312 w 4557974"/>
                <a:gd name="connsiteY212" fmla="*/ 867131 h 1133831"/>
                <a:gd name="connsiteX213" fmla="*/ 4029075 w 4557974"/>
                <a:gd name="connsiteY213" fmla="*/ 848081 h 1133831"/>
                <a:gd name="connsiteX214" fmla="*/ 4033837 w 4557974"/>
                <a:gd name="connsiteY214" fmla="*/ 824268 h 1133831"/>
                <a:gd name="connsiteX215" fmla="*/ 4048125 w 4557974"/>
                <a:gd name="connsiteY215" fmla="*/ 781406 h 1133831"/>
                <a:gd name="connsiteX216" fmla="*/ 4057650 w 4557974"/>
                <a:gd name="connsiteY216" fmla="*/ 752831 h 1133831"/>
                <a:gd name="connsiteX217" fmla="*/ 4067175 w 4557974"/>
                <a:gd name="connsiteY217" fmla="*/ 738543 h 1133831"/>
                <a:gd name="connsiteX218" fmla="*/ 4071937 w 4557974"/>
                <a:gd name="connsiteY218" fmla="*/ 762356 h 1133831"/>
                <a:gd name="connsiteX219" fmla="*/ 4081462 w 4557974"/>
                <a:gd name="connsiteY219" fmla="*/ 862368 h 1133831"/>
                <a:gd name="connsiteX220" fmla="*/ 4086225 w 4557974"/>
                <a:gd name="connsiteY220" fmla="*/ 890943 h 1133831"/>
                <a:gd name="connsiteX221" fmla="*/ 4090987 w 4557974"/>
                <a:gd name="connsiteY221" fmla="*/ 871893 h 1133831"/>
                <a:gd name="connsiteX222" fmla="*/ 4095750 w 4557974"/>
                <a:gd name="connsiteY222" fmla="*/ 857606 h 1133831"/>
                <a:gd name="connsiteX223" fmla="*/ 4105275 w 4557974"/>
                <a:gd name="connsiteY223" fmla="*/ 809981 h 1133831"/>
                <a:gd name="connsiteX224" fmla="*/ 4114800 w 4557974"/>
                <a:gd name="connsiteY224" fmla="*/ 771881 h 1133831"/>
                <a:gd name="connsiteX225" fmla="*/ 4124325 w 4557974"/>
                <a:gd name="connsiteY225" fmla="*/ 919518 h 1133831"/>
                <a:gd name="connsiteX226" fmla="*/ 4129087 w 4557974"/>
                <a:gd name="connsiteY226" fmla="*/ 938568 h 1133831"/>
                <a:gd name="connsiteX227" fmla="*/ 4143375 w 4557974"/>
                <a:gd name="connsiteY227" fmla="*/ 871893 h 1133831"/>
                <a:gd name="connsiteX228" fmla="*/ 4148137 w 4557974"/>
                <a:gd name="connsiteY228" fmla="*/ 833793 h 1133831"/>
                <a:gd name="connsiteX229" fmla="*/ 4152900 w 4557974"/>
                <a:gd name="connsiteY229" fmla="*/ 790931 h 1133831"/>
                <a:gd name="connsiteX230" fmla="*/ 4162425 w 4557974"/>
                <a:gd name="connsiteY230" fmla="*/ 757593 h 1133831"/>
                <a:gd name="connsiteX231" fmla="*/ 4167187 w 4557974"/>
                <a:gd name="connsiteY231" fmla="*/ 771881 h 1133831"/>
                <a:gd name="connsiteX232" fmla="*/ 4176712 w 4557974"/>
                <a:gd name="connsiteY232" fmla="*/ 786168 h 1133831"/>
                <a:gd name="connsiteX233" fmla="*/ 4191000 w 4557974"/>
                <a:gd name="connsiteY233" fmla="*/ 867131 h 1133831"/>
                <a:gd name="connsiteX234" fmla="*/ 4200525 w 4557974"/>
                <a:gd name="connsiteY234" fmla="*/ 900468 h 1133831"/>
                <a:gd name="connsiteX235" fmla="*/ 4214812 w 4557974"/>
                <a:gd name="connsiteY235" fmla="*/ 938568 h 1133831"/>
                <a:gd name="connsiteX236" fmla="*/ 4224337 w 4557974"/>
                <a:gd name="connsiteY236" fmla="*/ 967143 h 1133831"/>
                <a:gd name="connsiteX237" fmla="*/ 4229100 w 4557974"/>
                <a:gd name="connsiteY237" fmla="*/ 981431 h 1133831"/>
                <a:gd name="connsiteX238" fmla="*/ 4233862 w 4557974"/>
                <a:gd name="connsiteY238" fmla="*/ 929043 h 1133831"/>
                <a:gd name="connsiteX239" fmla="*/ 4248150 w 4557974"/>
                <a:gd name="connsiteY239" fmla="*/ 829031 h 1133831"/>
                <a:gd name="connsiteX240" fmla="*/ 4252912 w 4557974"/>
                <a:gd name="connsiteY240" fmla="*/ 843318 h 1133831"/>
                <a:gd name="connsiteX241" fmla="*/ 4262437 w 4557974"/>
                <a:gd name="connsiteY241" fmla="*/ 881418 h 1133831"/>
                <a:gd name="connsiteX242" fmla="*/ 4267200 w 4557974"/>
                <a:gd name="connsiteY242" fmla="*/ 924281 h 1133831"/>
                <a:gd name="connsiteX243" fmla="*/ 4271962 w 4557974"/>
                <a:gd name="connsiteY243" fmla="*/ 943331 h 1133831"/>
                <a:gd name="connsiteX244" fmla="*/ 4286250 w 4557974"/>
                <a:gd name="connsiteY244" fmla="*/ 948093 h 1133831"/>
                <a:gd name="connsiteX245" fmla="*/ 4305300 w 4557974"/>
                <a:gd name="connsiteY245" fmla="*/ 943331 h 1133831"/>
                <a:gd name="connsiteX246" fmla="*/ 4314825 w 4557974"/>
                <a:gd name="connsiteY246" fmla="*/ 971906 h 1133831"/>
                <a:gd name="connsiteX247" fmla="*/ 4352925 w 4557974"/>
                <a:gd name="connsiteY247" fmla="*/ 971906 h 1133831"/>
                <a:gd name="connsiteX248" fmla="*/ 4376737 w 4557974"/>
                <a:gd name="connsiteY248" fmla="*/ 967143 h 1133831"/>
                <a:gd name="connsiteX249" fmla="*/ 4386262 w 4557974"/>
                <a:gd name="connsiteY249" fmla="*/ 948093 h 1133831"/>
                <a:gd name="connsiteX250" fmla="*/ 4400550 w 4557974"/>
                <a:gd name="connsiteY250" fmla="*/ 933806 h 1133831"/>
                <a:gd name="connsiteX251" fmla="*/ 4405312 w 4557974"/>
                <a:gd name="connsiteY251" fmla="*/ 914756 h 1133831"/>
                <a:gd name="connsiteX252" fmla="*/ 4410075 w 4557974"/>
                <a:gd name="connsiteY252" fmla="*/ 929043 h 1133831"/>
                <a:gd name="connsiteX253" fmla="*/ 4414837 w 4557974"/>
                <a:gd name="connsiteY253" fmla="*/ 914756 h 1133831"/>
                <a:gd name="connsiteX254" fmla="*/ 4419600 w 4557974"/>
                <a:gd name="connsiteY254" fmla="*/ 881418 h 1133831"/>
                <a:gd name="connsiteX255" fmla="*/ 4429125 w 4557974"/>
                <a:gd name="connsiteY255" fmla="*/ 829031 h 1133831"/>
                <a:gd name="connsiteX256" fmla="*/ 4438650 w 4557974"/>
                <a:gd name="connsiteY256" fmla="*/ 857606 h 1133831"/>
                <a:gd name="connsiteX257" fmla="*/ 4443412 w 4557974"/>
                <a:gd name="connsiteY257" fmla="*/ 881418 h 1133831"/>
                <a:gd name="connsiteX258" fmla="*/ 4452937 w 4557974"/>
                <a:gd name="connsiteY258" fmla="*/ 938568 h 1133831"/>
                <a:gd name="connsiteX259" fmla="*/ 4457700 w 4557974"/>
                <a:gd name="connsiteY259" fmla="*/ 957618 h 1133831"/>
                <a:gd name="connsiteX260" fmla="*/ 4462462 w 4557974"/>
                <a:gd name="connsiteY260" fmla="*/ 981431 h 1133831"/>
                <a:gd name="connsiteX261" fmla="*/ 4471987 w 4557974"/>
                <a:gd name="connsiteY261" fmla="*/ 1000481 h 1133831"/>
                <a:gd name="connsiteX262" fmla="*/ 4481512 w 4557974"/>
                <a:gd name="connsiteY262" fmla="*/ 1029056 h 1133831"/>
                <a:gd name="connsiteX263" fmla="*/ 4491037 w 4557974"/>
                <a:gd name="connsiteY263" fmla="*/ 1062393 h 1133831"/>
                <a:gd name="connsiteX264" fmla="*/ 4495800 w 4557974"/>
                <a:gd name="connsiteY264" fmla="*/ 1048106 h 1133831"/>
                <a:gd name="connsiteX265" fmla="*/ 4500562 w 4557974"/>
                <a:gd name="connsiteY265" fmla="*/ 1029056 h 1133831"/>
                <a:gd name="connsiteX266" fmla="*/ 4514850 w 4557974"/>
                <a:gd name="connsiteY266" fmla="*/ 1033818 h 1133831"/>
                <a:gd name="connsiteX267" fmla="*/ 4529137 w 4557974"/>
                <a:gd name="connsiteY267" fmla="*/ 1081443 h 1133831"/>
                <a:gd name="connsiteX268" fmla="*/ 4533900 w 4557974"/>
                <a:gd name="connsiteY268" fmla="*/ 1095731 h 1133831"/>
                <a:gd name="connsiteX269" fmla="*/ 4557712 w 4557974"/>
                <a:gd name="connsiteY269" fmla="*/ 1129068 h 1133831"/>
                <a:gd name="connsiteX270" fmla="*/ 4557712 w 4557974"/>
                <a:gd name="connsiteY270" fmla="*/ 1133831 h 1133831"/>
                <a:gd name="connsiteX0" fmla="*/ 0 w 4557974"/>
                <a:gd name="connsiteY0" fmla="*/ 290868 h 1133831"/>
                <a:gd name="connsiteX1" fmla="*/ 171450 w 4557974"/>
                <a:gd name="connsiteY1" fmla="*/ 209906 h 1133831"/>
                <a:gd name="connsiteX2" fmla="*/ 219075 w 4557974"/>
                <a:gd name="connsiteY2" fmla="*/ 195618 h 1133831"/>
                <a:gd name="connsiteX3" fmla="*/ 233362 w 4557974"/>
                <a:gd name="connsiteY3" fmla="*/ 186093 h 1133831"/>
                <a:gd name="connsiteX4" fmla="*/ 285750 w 4557974"/>
                <a:gd name="connsiteY4" fmla="*/ 171806 h 1133831"/>
                <a:gd name="connsiteX5" fmla="*/ 300037 w 4557974"/>
                <a:gd name="connsiteY5" fmla="*/ 167043 h 1133831"/>
                <a:gd name="connsiteX6" fmla="*/ 319087 w 4557974"/>
                <a:gd name="connsiteY6" fmla="*/ 162281 h 1133831"/>
                <a:gd name="connsiteX7" fmla="*/ 352425 w 4557974"/>
                <a:gd name="connsiteY7" fmla="*/ 152756 h 1133831"/>
                <a:gd name="connsiteX8" fmla="*/ 366712 w 4557974"/>
                <a:gd name="connsiteY8" fmla="*/ 143231 h 1133831"/>
                <a:gd name="connsiteX9" fmla="*/ 395287 w 4557974"/>
                <a:gd name="connsiteY9" fmla="*/ 138468 h 1133831"/>
                <a:gd name="connsiteX10" fmla="*/ 414337 w 4557974"/>
                <a:gd name="connsiteY10" fmla="*/ 133706 h 1133831"/>
                <a:gd name="connsiteX11" fmla="*/ 442912 w 4557974"/>
                <a:gd name="connsiteY11" fmla="*/ 128943 h 1133831"/>
                <a:gd name="connsiteX12" fmla="*/ 471487 w 4557974"/>
                <a:gd name="connsiteY12" fmla="*/ 119418 h 1133831"/>
                <a:gd name="connsiteX13" fmla="*/ 485775 w 4557974"/>
                <a:gd name="connsiteY13" fmla="*/ 114656 h 1133831"/>
                <a:gd name="connsiteX14" fmla="*/ 504825 w 4557974"/>
                <a:gd name="connsiteY14" fmla="*/ 105131 h 1133831"/>
                <a:gd name="connsiteX15" fmla="*/ 519112 w 4557974"/>
                <a:gd name="connsiteY15" fmla="*/ 100368 h 1133831"/>
                <a:gd name="connsiteX16" fmla="*/ 533400 w 4557974"/>
                <a:gd name="connsiteY16" fmla="*/ 90843 h 1133831"/>
                <a:gd name="connsiteX17" fmla="*/ 557212 w 4557974"/>
                <a:gd name="connsiteY17" fmla="*/ 86081 h 1133831"/>
                <a:gd name="connsiteX18" fmla="*/ 585787 w 4557974"/>
                <a:gd name="connsiteY18" fmla="*/ 76556 h 1133831"/>
                <a:gd name="connsiteX19" fmla="*/ 600075 w 4557974"/>
                <a:gd name="connsiteY19" fmla="*/ 67031 h 1133831"/>
                <a:gd name="connsiteX20" fmla="*/ 633412 w 4557974"/>
                <a:gd name="connsiteY20" fmla="*/ 57506 h 1133831"/>
                <a:gd name="connsiteX21" fmla="*/ 666750 w 4557974"/>
                <a:gd name="connsiteY21" fmla="*/ 47981 h 1133831"/>
                <a:gd name="connsiteX22" fmla="*/ 719137 w 4557974"/>
                <a:gd name="connsiteY22" fmla="*/ 38456 h 1133831"/>
                <a:gd name="connsiteX23" fmla="*/ 747712 w 4557974"/>
                <a:gd name="connsiteY23" fmla="*/ 28931 h 1133831"/>
                <a:gd name="connsiteX24" fmla="*/ 809625 w 4557974"/>
                <a:gd name="connsiteY24" fmla="*/ 19406 h 1133831"/>
                <a:gd name="connsiteX25" fmla="*/ 871537 w 4557974"/>
                <a:gd name="connsiteY25" fmla="*/ 9881 h 1133831"/>
                <a:gd name="connsiteX26" fmla="*/ 1023937 w 4557974"/>
                <a:gd name="connsiteY26" fmla="*/ 356 h 1133831"/>
                <a:gd name="connsiteX27" fmla="*/ 1123950 w 4557974"/>
                <a:gd name="connsiteY27" fmla="*/ 9881 h 1133831"/>
                <a:gd name="connsiteX28" fmla="*/ 1138237 w 4557974"/>
                <a:gd name="connsiteY28" fmla="*/ 19406 h 1133831"/>
                <a:gd name="connsiteX29" fmla="*/ 1176337 w 4557974"/>
                <a:gd name="connsiteY29" fmla="*/ 57506 h 1133831"/>
                <a:gd name="connsiteX30" fmla="*/ 1195387 w 4557974"/>
                <a:gd name="connsiteY30" fmla="*/ 81318 h 1133831"/>
                <a:gd name="connsiteX31" fmla="*/ 1228725 w 4557974"/>
                <a:gd name="connsiteY31" fmla="*/ 119418 h 1133831"/>
                <a:gd name="connsiteX32" fmla="*/ 1252537 w 4557974"/>
                <a:gd name="connsiteY32" fmla="*/ 138468 h 1133831"/>
                <a:gd name="connsiteX33" fmla="*/ 1262062 w 4557974"/>
                <a:gd name="connsiteY33" fmla="*/ 152756 h 1133831"/>
                <a:gd name="connsiteX34" fmla="*/ 1276350 w 4557974"/>
                <a:gd name="connsiteY34" fmla="*/ 162281 h 1133831"/>
                <a:gd name="connsiteX35" fmla="*/ 1319212 w 4557974"/>
                <a:gd name="connsiteY35" fmla="*/ 200381 h 1133831"/>
                <a:gd name="connsiteX36" fmla="*/ 1333500 w 4557974"/>
                <a:gd name="connsiteY36" fmla="*/ 205143 h 1133831"/>
                <a:gd name="connsiteX37" fmla="*/ 1347787 w 4557974"/>
                <a:gd name="connsiteY37" fmla="*/ 219431 h 1133831"/>
                <a:gd name="connsiteX38" fmla="*/ 1357312 w 4557974"/>
                <a:gd name="connsiteY38" fmla="*/ 233718 h 1133831"/>
                <a:gd name="connsiteX39" fmla="*/ 1385887 w 4557974"/>
                <a:gd name="connsiteY39" fmla="*/ 243243 h 1133831"/>
                <a:gd name="connsiteX40" fmla="*/ 1400175 w 4557974"/>
                <a:gd name="connsiteY40" fmla="*/ 257531 h 1133831"/>
                <a:gd name="connsiteX41" fmla="*/ 1447800 w 4557974"/>
                <a:gd name="connsiteY41" fmla="*/ 286106 h 1133831"/>
                <a:gd name="connsiteX42" fmla="*/ 1457325 w 4557974"/>
                <a:gd name="connsiteY42" fmla="*/ 305156 h 1133831"/>
                <a:gd name="connsiteX43" fmla="*/ 1490662 w 4557974"/>
                <a:gd name="connsiteY43" fmla="*/ 324206 h 1133831"/>
                <a:gd name="connsiteX44" fmla="*/ 1528762 w 4557974"/>
                <a:gd name="connsiteY44" fmla="*/ 367068 h 1133831"/>
                <a:gd name="connsiteX45" fmla="*/ 1538287 w 4557974"/>
                <a:gd name="connsiteY45" fmla="*/ 386118 h 1133831"/>
                <a:gd name="connsiteX46" fmla="*/ 1552575 w 4557974"/>
                <a:gd name="connsiteY46" fmla="*/ 395643 h 1133831"/>
                <a:gd name="connsiteX47" fmla="*/ 1566862 w 4557974"/>
                <a:gd name="connsiteY47" fmla="*/ 409931 h 1133831"/>
                <a:gd name="connsiteX48" fmla="*/ 1571625 w 4557974"/>
                <a:gd name="connsiteY48" fmla="*/ 424218 h 1133831"/>
                <a:gd name="connsiteX49" fmla="*/ 1590675 w 4557974"/>
                <a:gd name="connsiteY49" fmla="*/ 452793 h 1133831"/>
                <a:gd name="connsiteX50" fmla="*/ 1619250 w 4557974"/>
                <a:gd name="connsiteY50" fmla="*/ 438506 h 1133831"/>
                <a:gd name="connsiteX51" fmla="*/ 1624012 w 4557974"/>
                <a:gd name="connsiteY51" fmla="*/ 419456 h 1133831"/>
                <a:gd name="connsiteX52" fmla="*/ 1652587 w 4557974"/>
                <a:gd name="connsiteY52" fmla="*/ 409931 h 1133831"/>
                <a:gd name="connsiteX53" fmla="*/ 1685925 w 4557974"/>
                <a:gd name="connsiteY53" fmla="*/ 395643 h 1133831"/>
                <a:gd name="connsiteX54" fmla="*/ 1714500 w 4557974"/>
                <a:gd name="connsiteY54" fmla="*/ 386118 h 1133831"/>
                <a:gd name="connsiteX55" fmla="*/ 1724025 w 4557974"/>
                <a:gd name="connsiteY55" fmla="*/ 400406 h 1133831"/>
                <a:gd name="connsiteX56" fmla="*/ 1738312 w 4557974"/>
                <a:gd name="connsiteY56" fmla="*/ 409931 h 1133831"/>
                <a:gd name="connsiteX57" fmla="*/ 1747837 w 4557974"/>
                <a:gd name="connsiteY57" fmla="*/ 438506 h 1133831"/>
                <a:gd name="connsiteX58" fmla="*/ 1781175 w 4557974"/>
                <a:gd name="connsiteY58" fmla="*/ 476606 h 1133831"/>
                <a:gd name="connsiteX59" fmla="*/ 1814512 w 4557974"/>
                <a:gd name="connsiteY59" fmla="*/ 471843 h 1133831"/>
                <a:gd name="connsiteX60" fmla="*/ 1824037 w 4557974"/>
                <a:gd name="connsiteY60" fmla="*/ 457556 h 1133831"/>
                <a:gd name="connsiteX61" fmla="*/ 1843087 w 4557974"/>
                <a:gd name="connsiteY61" fmla="*/ 452793 h 1133831"/>
                <a:gd name="connsiteX62" fmla="*/ 1900237 w 4557974"/>
                <a:gd name="connsiteY62" fmla="*/ 448031 h 1133831"/>
                <a:gd name="connsiteX63" fmla="*/ 1905000 w 4557974"/>
                <a:gd name="connsiteY63" fmla="*/ 462318 h 1133831"/>
                <a:gd name="connsiteX64" fmla="*/ 1924050 w 4557974"/>
                <a:gd name="connsiteY64" fmla="*/ 490893 h 1133831"/>
                <a:gd name="connsiteX65" fmla="*/ 1933575 w 4557974"/>
                <a:gd name="connsiteY65" fmla="*/ 528993 h 1133831"/>
                <a:gd name="connsiteX66" fmla="*/ 2119312 w 4557974"/>
                <a:gd name="connsiteY66" fmla="*/ 609956 h 1133831"/>
                <a:gd name="connsiteX67" fmla="*/ 2133600 w 4557974"/>
                <a:gd name="connsiteY67" fmla="*/ 576618 h 1133831"/>
                <a:gd name="connsiteX68" fmla="*/ 2138362 w 4557974"/>
                <a:gd name="connsiteY68" fmla="*/ 562331 h 1133831"/>
                <a:gd name="connsiteX69" fmla="*/ 2157412 w 4557974"/>
                <a:gd name="connsiteY69" fmla="*/ 552806 h 1133831"/>
                <a:gd name="connsiteX70" fmla="*/ 2176462 w 4557974"/>
                <a:gd name="connsiteY70" fmla="*/ 557568 h 1133831"/>
                <a:gd name="connsiteX71" fmla="*/ 2195512 w 4557974"/>
                <a:gd name="connsiteY71" fmla="*/ 586143 h 1133831"/>
                <a:gd name="connsiteX72" fmla="*/ 2209800 w 4557974"/>
                <a:gd name="connsiteY72" fmla="*/ 619481 h 1133831"/>
                <a:gd name="connsiteX73" fmla="*/ 2224087 w 4557974"/>
                <a:gd name="connsiteY73" fmla="*/ 624243 h 1133831"/>
                <a:gd name="connsiteX74" fmla="*/ 2243137 w 4557974"/>
                <a:gd name="connsiteY74" fmla="*/ 595668 h 1133831"/>
                <a:gd name="connsiteX75" fmla="*/ 2247900 w 4557974"/>
                <a:gd name="connsiteY75" fmla="*/ 576618 h 1133831"/>
                <a:gd name="connsiteX76" fmla="*/ 2276475 w 4557974"/>
                <a:gd name="connsiteY76" fmla="*/ 548043 h 1133831"/>
                <a:gd name="connsiteX77" fmla="*/ 2305050 w 4557974"/>
                <a:gd name="connsiteY77" fmla="*/ 533756 h 1133831"/>
                <a:gd name="connsiteX78" fmla="*/ 2352675 w 4557974"/>
                <a:gd name="connsiteY78" fmla="*/ 557568 h 1133831"/>
                <a:gd name="connsiteX79" fmla="*/ 2371725 w 4557974"/>
                <a:gd name="connsiteY79" fmla="*/ 586143 h 1133831"/>
                <a:gd name="connsiteX80" fmla="*/ 2381250 w 4557974"/>
                <a:gd name="connsiteY80" fmla="*/ 600431 h 1133831"/>
                <a:gd name="connsiteX81" fmla="*/ 2395537 w 4557974"/>
                <a:gd name="connsiteY81" fmla="*/ 609956 h 1133831"/>
                <a:gd name="connsiteX82" fmla="*/ 2414587 w 4557974"/>
                <a:gd name="connsiteY82" fmla="*/ 633768 h 1133831"/>
                <a:gd name="connsiteX83" fmla="*/ 2433637 w 4557974"/>
                <a:gd name="connsiteY83" fmla="*/ 662343 h 1133831"/>
                <a:gd name="connsiteX84" fmla="*/ 2447925 w 4557974"/>
                <a:gd name="connsiteY84" fmla="*/ 657581 h 1133831"/>
                <a:gd name="connsiteX85" fmla="*/ 2462212 w 4557974"/>
                <a:gd name="connsiteY85" fmla="*/ 629006 h 1133831"/>
                <a:gd name="connsiteX86" fmla="*/ 2471737 w 4557974"/>
                <a:gd name="connsiteY86" fmla="*/ 605193 h 1133831"/>
                <a:gd name="connsiteX87" fmla="*/ 2481262 w 4557974"/>
                <a:gd name="connsiteY87" fmla="*/ 571856 h 1133831"/>
                <a:gd name="connsiteX88" fmla="*/ 2495550 w 4557974"/>
                <a:gd name="connsiteY88" fmla="*/ 567093 h 1133831"/>
                <a:gd name="connsiteX89" fmla="*/ 2600325 w 4557974"/>
                <a:gd name="connsiteY89" fmla="*/ 571856 h 1133831"/>
                <a:gd name="connsiteX90" fmla="*/ 2609850 w 4557974"/>
                <a:gd name="connsiteY90" fmla="*/ 586143 h 1133831"/>
                <a:gd name="connsiteX91" fmla="*/ 2628900 w 4557974"/>
                <a:gd name="connsiteY91" fmla="*/ 590906 h 1133831"/>
                <a:gd name="connsiteX92" fmla="*/ 2643187 w 4557974"/>
                <a:gd name="connsiteY92" fmla="*/ 600431 h 1133831"/>
                <a:gd name="connsiteX93" fmla="*/ 2657475 w 4557974"/>
                <a:gd name="connsiteY93" fmla="*/ 633768 h 1133831"/>
                <a:gd name="connsiteX94" fmla="*/ 2667000 w 4557974"/>
                <a:gd name="connsiteY94" fmla="*/ 648056 h 1133831"/>
                <a:gd name="connsiteX95" fmla="*/ 2681287 w 4557974"/>
                <a:gd name="connsiteY95" fmla="*/ 690918 h 1133831"/>
                <a:gd name="connsiteX96" fmla="*/ 2686050 w 4557974"/>
                <a:gd name="connsiteY96" fmla="*/ 705206 h 1133831"/>
                <a:gd name="connsiteX97" fmla="*/ 2714625 w 4557974"/>
                <a:gd name="connsiteY97" fmla="*/ 686156 h 1133831"/>
                <a:gd name="connsiteX98" fmla="*/ 2728912 w 4557974"/>
                <a:gd name="connsiteY98" fmla="*/ 676631 h 1133831"/>
                <a:gd name="connsiteX99" fmla="*/ 2747962 w 4557974"/>
                <a:gd name="connsiteY99" fmla="*/ 667106 h 1133831"/>
                <a:gd name="connsiteX100" fmla="*/ 2757487 w 4557974"/>
                <a:gd name="connsiteY100" fmla="*/ 652818 h 1133831"/>
                <a:gd name="connsiteX101" fmla="*/ 2771775 w 4557974"/>
                <a:gd name="connsiteY101" fmla="*/ 648056 h 1133831"/>
                <a:gd name="connsiteX102" fmla="*/ 2828925 w 4557974"/>
                <a:gd name="connsiteY102" fmla="*/ 652818 h 1133831"/>
                <a:gd name="connsiteX103" fmla="*/ 2833687 w 4557974"/>
                <a:gd name="connsiteY103" fmla="*/ 667106 h 1133831"/>
                <a:gd name="connsiteX104" fmla="*/ 2843212 w 4557974"/>
                <a:gd name="connsiteY104" fmla="*/ 681393 h 1133831"/>
                <a:gd name="connsiteX105" fmla="*/ 2857500 w 4557974"/>
                <a:gd name="connsiteY105" fmla="*/ 729018 h 1133831"/>
                <a:gd name="connsiteX106" fmla="*/ 2876550 w 4557974"/>
                <a:gd name="connsiteY106" fmla="*/ 757593 h 1133831"/>
                <a:gd name="connsiteX107" fmla="*/ 2914650 w 4557974"/>
                <a:gd name="connsiteY107" fmla="*/ 767118 h 1133831"/>
                <a:gd name="connsiteX108" fmla="*/ 2919412 w 4557974"/>
                <a:gd name="connsiteY108" fmla="*/ 786168 h 1133831"/>
                <a:gd name="connsiteX109" fmla="*/ 2924175 w 4557974"/>
                <a:gd name="connsiteY109" fmla="*/ 809981 h 1133831"/>
                <a:gd name="connsiteX110" fmla="*/ 2933700 w 4557974"/>
                <a:gd name="connsiteY110" fmla="*/ 848081 h 1133831"/>
                <a:gd name="connsiteX111" fmla="*/ 2943225 w 4557974"/>
                <a:gd name="connsiteY111" fmla="*/ 867131 h 1133831"/>
                <a:gd name="connsiteX112" fmla="*/ 2967037 w 4557974"/>
                <a:gd name="connsiteY112" fmla="*/ 848081 h 1133831"/>
                <a:gd name="connsiteX113" fmla="*/ 2986087 w 4557974"/>
                <a:gd name="connsiteY113" fmla="*/ 843318 h 1133831"/>
                <a:gd name="connsiteX114" fmla="*/ 3024187 w 4557974"/>
                <a:gd name="connsiteY114" fmla="*/ 809981 h 1133831"/>
                <a:gd name="connsiteX115" fmla="*/ 3062287 w 4557974"/>
                <a:gd name="connsiteY115" fmla="*/ 857606 h 1133831"/>
                <a:gd name="connsiteX116" fmla="*/ 3071812 w 4557974"/>
                <a:gd name="connsiteY116" fmla="*/ 886181 h 1133831"/>
                <a:gd name="connsiteX117" fmla="*/ 3086100 w 4557974"/>
                <a:gd name="connsiteY117" fmla="*/ 957618 h 1133831"/>
                <a:gd name="connsiteX118" fmla="*/ 3100387 w 4557974"/>
                <a:gd name="connsiteY118" fmla="*/ 995718 h 1133831"/>
                <a:gd name="connsiteX119" fmla="*/ 3105150 w 4557974"/>
                <a:gd name="connsiteY119" fmla="*/ 1014768 h 1133831"/>
                <a:gd name="connsiteX120" fmla="*/ 3119437 w 4557974"/>
                <a:gd name="connsiteY120" fmla="*/ 1024293 h 1133831"/>
                <a:gd name="connsiteX121" fmla="*/ 3128962 w 4557974"/>
                <a:gd name="connsiteY121" fmla="*/ 995718 h 1133831"/>
                <a:gd name="connsiteX122" fmla="*/ 3133725 w 4557974"/>
                <a:gd name="connsiteY122" fmla="*/ 981431 h 1133831"/>
                <a:gd name="connsiteX123" fmla="*/ 3143250 w 4557974"/>
                <a:gd name="connsiteY123" fmla="*/ 929043 h 1133831"/>
                <a:gd name="connsiteX124" fmla="*/ 3148012 w 4557974"/>
                <a:gd name="connsiteY124" fmla="*/ 886181 h 1133831"/>
                <a:gd name="connsiteX125" fmla="*/ 3157537 w 4557974"/>
                <a:gd name="connsiteY125" fmla="*/ 848081 h 1133831"/>
                <a:gd name="connsiteX126" fmla="*/ 3167062 w 4557974"/>
                <a:gd name="connsiteY126" fmla="*/ 962381 h 1133831"/>
                <a:gd name="connsiteX127" fmla="*/ 3171825 w 4557974"/>
                <a:gd name="connsiteY127" fmla="*/ 976668 h 1133831"/>
                <a:gd name="connsiteX128" fmla="*/ 3186112 w 4557974"/>
                <a:gd name="connsiteY128" fmla="*/ 967143 h 1133831"/>
                <a:gd name="connsiteX129" fmla="*/ 3200400 w 4557974"/>
                <a:gd name="connsiteY129" fmla="*/ 933806 h 1133831"/>
                <a:gd name="connsiteX130" fmla="*/ 3205162 w 4557974"/>
                <a:gd name="connsiteY130" fmla="*/ 919518 h 1133831"/>
                <a:gd name="connsiteX131" fmla="*/ 3209925 w 4557974"/>
                <a:gd name="connsiteY131" fmla="*/ 900468 h 1133831"/>
                <a:gd name="connsiteX132" fmla="*/ 3219450 w 4557974"/>
                <a:gd name="connsiteY132" fmla="*/ 876656 h 1133831"/>
                <a:gd name="connsiteX133" fmla="*/ 3228975 w 4557974"/>
                <a:gd name="connsiteY133" fmla="*/ 814743 h 1133831"/>
                <a:gd name="connsiteX134" fmla="*/ 3238500 w 4557974"/>
                <a:gd name="connsiteY134" fmla="*/ 752831 h 1133831"/>
                <a:gd name="connsiteX135" fmla="*/ 3243262 w 4557974"/>
                <a:gd name="connsiteY135" fmla="*/ 733781 h 1133831"/>
                <a:gd name="connsiteX136" fmla="*/ 3262312 w 4557974"/>
                <a:gd name="connsiteY136" fmla="*/ 771881 h 1133831"/>
                <a:gd name="connsiteX137" fmla="*/ 3276600 w 4557974"/>
                <a:gd name="connsiteY137" fmla="*/ 757593 h 1133831"/>
                <a:gd name="connsiteX138" fmla="*/ 3281362 w 4557974"/>
                <a:gd name="connsiteY138" fmla="*/ 738543 h 1133831"/>
                <a:gd name="connsiteX139" fmla="*/ 3286125 w 4557974"/>
                <a:gd name="connsiteY139" fmla="*/ 724256 h 1133831"/>
                <a:gd name="connsiteX140" fmla="*/ 3290887 w 4557974"/>
                <a:gd name="connsiteY140" fmla="*/ 743306 h 1133831"/>
                <a:gd name="connsiteX141" fmla="*/ 3300412 w 4557974"/>
                <a:gd name="connsiteY141" fmla="*/ 848081 h 1133831"/>
                <a:gd name="connsiteX142" fmla="*/ 3305175 w 4557974"/>
                <a:gd name="connsiteY142" fmla="*/ 871893 h 1133831"/>
                <a:gd name="connsiteX143" fmla="*/ 3309937 w 4557974"/>
                <a:gd name="connsiteY143" fmla="*/ 857606 h 1133831"/>
                <a:gd name="connsiteX144" fmla="*/ 3324225 w 4557974"/>
                <a:gd name="connsiteY144" fmla="*/ 829031 h 1133831"/>
                <a:gd name="connsiteX145" fmla="*/ 3338512 w 4557974"/>
                <a:gd name="connsiteY145" fmla="*/ 867131 h 1133831"/>
                <a:gd name="connsiteX146" fmla="*/ 3348037 w 4557974"/>
                <a:gd name="connsiteY146" fmla="*/ 838556 h 1133831"/>
                <a:gd name="connsiteX147" fmla="*/ 3357562 w 4557974"/>
                <a:gd name="connsiteY147" fmla="*/ 819506 h 1133831"/>
                <a:gd name="connsiteX148" fmla="*/ 3362325 w 4557974"/>
                <a:gd name="connsiteY148" fmla="*/ 805218 h 1133831"/>
                <a:gd name="connsiteX149" fmla="*/ 3376612 w 4557974"/>
                <a:gd name="connsiteY149" fmla="*/ 790931 h 1133831"/>
                <a:gd name="connsiteX150" fmla="*/ 3386137 w 4557974"/>
                <a:gd name="connsiteY150" fmla="*/ 762356 h 1133831"/>
                <a:gd name="connsiteX151" fmla="*/ 3390900 w 4557974"/>
                <a:gd name="connsiteY151" fmla="*/ 748068 h 1133831"/>
                <a:gd name="connsiteX152" fmla="*/ 3400425 w 4557974"/>
                <a:gd name="connsiteY152" fmla="*/ 733781 h 1133831"/>
                <a:gd name="connsiteX153" fmla="*/ 3405187 w 4557974"/>
                <a:gd name="connsiteY153" fmla="*/ 748068 h 1133831"/>
                <a:gd name="connsiteX154" fmla="*/ 3419475 w 4557974"/>
                <a:gd name="connsiteY154" fmla="*/ 776643 h 1133831"/>
                <a:gd name="connsiteX155" fmla="*/ 3433762 w 4557974"/>
                <a:gd name="connsiteY155" fmla="*/ 824268 h 1133831"/>
                <a:gd name="connsiteX156" fmla="*/ 3438525 w 4557974"/>
                <a:gd name="connsiteY156" fmla="*/ 838556 h 1133831"/>
                <a:gd name="connsiteX157" fmla="*/ 3452812 w 4557974"/>
                <a:gd name="connsiteY157" fmla="*/ 852843 h 1133831"/>
                <a:gd name="connsiteX158" fmla="*/ 3467100 w 4557974"/>
                <a:gd name="connsiteY158" fmla="*/ 881418 h 1133831"/>
                <a:gd name="connsiteX159" fmla="*/ 3471862 w 4557974"/>
                <a:gd name="connsiteY159" fmla="*/ 895706 h 1133831"/>
                <a:gd name="connsiteX160" fmla="*/ 3481387 w 4557974"/>
                <a:gd name="connsiteY160" fmla="*/ 914756 h 1133831"/>
                <a:gd name="connsiteX161" fmla="*/ 3490912 w 4557974"/>
                <a:gd name="connsiteY161" fmla="*/ 929043 h 1133831"/>
                <a:gd name="connsiteX162" fmla="*/ 3500437 w 4557974"/>
                <a:gd name="connsiteY162" fmla="*/ 957618 h 1133831"/>
                <a:gd name="connsiteX163" fmla="*/ 3505200 w 4557974"/>
                <a:gd name="connsiteY163" fmla="*/ 943331 h 1133831"/>
                <a:gd name="connsiteX164" fmla="*/ 3514725 w 4557974"/>
                <a:gd name="connsiteY164" fmla="*/ 890943 h 1133831"/>
                <a:gd name="connsiteX165" fmla="*/ 3519487 w 4557974"/>
                <a:gd name="connsiteY165" fmla="*/ 871893 h 1133831"/>
                <a:gd name="connsiteX166" fmla="*/ 3533775 w 4557974"/>
                <a:gd name="connsiteY166" fmla="*/ 857606 h 1133831"/>
                <a:gd name="connsiteX167" fmla="*/ 3552825 w 4557974"/>
                <a:gd name="connsiteY167" fmla="*/ 814743 h 1133831"/>
                <a:gd name="connsiteX168" fmla="*/ 3571875 w 4557974"/>
                <a:gd name="connsiteY168" fmla="*/ 771881 h 1133831"/>
                <a:gd name="connsiteX169" fmla="*/ 3576637 w 4557974"/>
                <a:gd name="connsiteY169" fmla="*/ 752831 h 1133831"/>
                <a:gd name="connsiteX170" fmla="*/ 3590925 w 4557974"/>
                <a:gd name="connsiteY170" fmla="*/ 781406 h 1133831"/>
                <a:gd name="connsiteX171" fmla="*/ 3595687 w 4557974"/>
                <a:gd name="connsiteY171" fmla="*/ 809981 h 1133831"/>
                <a:gd name="connsiteX172" fmla="*/ 3609975 w 4557974"/>
                <a:gd name="connsiteY172" fmla="*/ 819506 h 1133831"/>
                <a:gd name="connsiteX173" fmla="*/ 3619500 w 4557974"/>
                <a:gd name="connsiteY173" fmla="*/ 805218 h 1133831"/>
                <a:gd name="connsiteX174" fmla="*/ 3638550 w 4557974"/>
                <a:gd name="connsiteY174" fmla="*/ 771881 h 1133831"/>
                <a:gd name="connsiteX175" fmla="*/ 3648075 w 4557974"/>
                <a:gd name="connsiteY175" fmla="*/ 743306 h 1133831"/>
                <a:gd name="connsiteX176" fmla="*/ 3652837 w 4557974"/>
                <a:gd name="connsiteY176" fmla="*/ 729018 h 1133831"/>
                <a:gd name="connsiteX177" fmla="*/ 3662362 w 4557974"/>
                <a:gd name="connsiteY177" fmla="*/ 795693 h 1133831"/>
                <a:gd name="connsiteX178" fmla="*/ 3667125 w 4557974"/>
                <a:gd name="connsiteY178" fmla="*/ 824268 h 1133831"/>
                <a:gd name="connsiteX179" fmla="*/ 3676650 w 4557974"/>
                <a:gd name="connsiteY179" fmla="*/ 838556 h 1133831"/>
                <a:gd name="connsiteX180" fmla="*/ 3686175 w 4557974"/>
                <a:gd name="connsiteY180" fmla="*/ 871893 h 1133831"/>
                <a:gd name="connsiteX181" fmla="*/ 3690937 w 4557974"/>
                <a:gd name="connsiteY181" fmla="*/ 886181 h 1133831"/>
                <a:gd name="connsiteX182" fmla="*/ 3705225 w 4557974"/>
                <a:gd name="connsiteY182" fmla="*/ 895706 h 1133831"/>
                <a:gd name="connsiteX183" fmla="*/ 3714750 w 4557974"/>
                <a:gd name="connsiteY183" fmla="*/ 881418 h 1133831"/>
                <a:gd name="connsiteX184" fmla="*/ 3724275 w 4557974"/>
                <a:gd name="connsiteY184" fmla="*/ 848081 h 1133831"/>
                <a:gd name="connsiteX185" fmla="*/ 3729037 w 4557974"/>
                <a:gd name="connsiteY185" fmla="*/ 833793 h 1133831"/>
                <a:gd name="connsiteX186" fmla="*/ 3733800 w 4557974"/>
                <a:gd name="connsiteY186" fmla="*/ 814743 h 1133831"/>
                <a:gd name="connsiteX187" fmla="*/ 3738562 w 4557974"/>
                <a:gd name="connsiteY187" fmla="*/ 800456 h 1133831"/>
                <a:gd name="connsiteX188" fmla="*/ 3743325 w 4557974"/>
                <a:gd name="connsiteY188" fmla="*/ 781406 h 1133831"/>
                <a:gd name="connsiteX189" fmla="*/ 3757612 w 4557974"/>
                <a:gd name="connsiteY189" fmla="*/ 771881 h 1133831"/>
                <a:gd name="connsiteX190" fmla="*/ 3771900 w 4557974"/>
                <a:gd name="connsiteY190" fmla="*/ 743306 h 1133831"/>
                <a:gd name="connsiteX191" fmla="*/ 3800475 w 4557974"/>
                <a:gd name="connsiteY191" fmla="*/ 733781 h 1133831"/>
                <a:gd name="connsiteX192" fmla="*/ 3824287 w 4557974"/>
                <a:gd name="connsiteY192" fmla="*/ 709968 h 1133831"/>
                <a:gd name="connsiteX193" fmla="*/ 3838575 w 4557974"/>
                <a:gd name="connsiteY193" fmla="*/ 700443 h 1133831"/>
                <a:gd name="connsiteX194" fmla="*/ 3857625 w 4557974"/>
                <a:gd name="connsiteY194" fmla="*/ 729018 h 1133831"/>
                <a:gd name="connsiteX195" fmla="*/ 3871912 w 4557974"/>
                <a:gd name="connsiteY195" fmla="*/ 800456 h 1133831"/>
                <a:gd name="connsiteX196" fmla="*/ 3876675 w 4557974"/>
                <a:gd name="connsiteY196" fmla="*/ 886181 h 1133831"/>
                <a:gd name="connsiteX197" fmla="*/ 3886200 w 4557974"/>
                <a:gd name="connsiteY197" fmla="*/ 871893 h 1133831"/>
                <a:gd name="connsiteX198" fmla="*/ 3895725 w 4557974"/>
                <a:gd name="connsiteY198" fmla="*/ 814743 h 1133831"/>
                <a:gd name="connsiteX199" fmla="*/ 3910012 w 4557974"/>
                <a:gd name="connsiteY199" fmla="*/ 738543 h 1133831"/>
                <a:gd name="connsiteX200" fmla="*/ 3914775 w 4557974"/>
                <a:gd name="connsiteY200" fmla="*/ 714731 h 1133831"/>
                <a:gd name="connsiteX201" fmla="*/ 3924300 w 4557974"/>
                <a:gd name="connsiteY201" fmla="*/ 686156 h 1133831"/>
                <a:gd name="connsiteX202" fmla="*/ 3929062 w 4557974"/>
                <a:gd name="connsiteY202" fmla="*/ 700443 h 1133831"/>
                <a:gd name="connsiteX203" fmla="*/ 3938587 w 4557974"/>
                <a:gd name="connsiteY203" fmla="*/ 733781 h 1133831"/>
                <a:gd name="connsiteX204" fmla="*/ 3948112 w 4557974"/>
                <a:gd name="connsiteY204" fmla="*/ 748068 h 1133831"/>
                <a:gd name="connsiteX205" fmla="*/ 3957637 w 4557974"/>
                <a:gd name="connsiteY205" fmla="*/ 776643 h 1133831"/>
                <a:gd name="connsiteX206" fmla="*/ 3971925 w 4557974"/>
                <a:gd name="connsiteY206" fmla="*/ 805218 h 1133831"/>
                <a:gd name="connsiteX207" fmla="*/ 3976687 w 4557974"/>
                <a:gd name="connsiteY207" fmla="*/ 829031 h 1133831"/>
                <a:gd name="connsiteX208" fmla="*/ 3986212 w 4557974"/>
                <a:gd name="connsiteY208" fmla="*/ 862368 h 1133831"/>
                <a:gd name="connsiteX209" fmla="*/ 3990975 w 4557974"/>
                <a:gd name="connsiteY209" fmla="*/ 886181 h 1133831"/>
                <a:gd name="connsiteX210" fmla="*/ 4005262 w 4557974"/>
                <a:gd name="connsiteY210" fmla="*/ 895706 h 1133831"/>
                <a:gd name="connsiteX211" fmla="*/ 4024312 w 4557974"/>
                <a:gd name="connsiteY211" fmla="*/ 867131 h 1133831"/>
                <a:gd name="connsiteX212" fmla="*/ 4029075 w 4557974"/>
                <a:gd name="connsiteY212" fmla="*/ 848081 h 1133831"/>
                <a:gd name="connsiteX213" fmla="*/ 4033837 w 4557974"/>
                <a:gd name="connsiteY213" fmla="*/ 824268 h 1133831"/>
                <a:gd name="connsiteX214" fmla="*/ 4048125 w 4557974"/>
                <a:gd name="connsiteY214" fmla="*/ 781406 h 1133831"/>
                <a:gd name="connsiteX215" fmla="*/ 4057650 w 4557974"/>
                <a:gd name="connsiteY215" fmla="*/ 752831 h 1133831"/>
                <a:gd name="connsiteX216" fmla="*/ 4067175 w 4557974"/>
                <a:gd name="connsiteY216" fmla="*/ 738543 h 1133831"/>
                <a:gd name="connsiteX217" fmla="*/ 4071937 w 4557974"/>
                <a:gd name="connsiteY217" fmla="*/ 762356 h 1133831"/>
                <a:gd name="connsiteX218" fmla="*/ 4081462 w 4557974"/>
                <a:gd name="connsiteY218" fmla="*/ 862368 h 1133831"/>
                <a:gd name="connsiteX219" fmla="*/ 4086225 w 4557974"/>
                <a:gd name="connsiteY219" fmla="*/ 890943 h 1133831"/>
                <a:gd name="connsiteX220" fmla="*/ 4090987 w 4557974"/>
                <a:gd name="connsiteY220" fmla="*/ 871893 h 1133831"/>
                <a:gd name="connsiteX221" fmla="*/ 4095750 w 4557974"/>
                <a:gd name="connsiteY221" fmla="*/ 857606 h 1133831"/>
                <a:gd name="connsiteX222" fmla="*/ 4105275 w 4557974"/>
                <a:gd name="connsiteY222" fmla="*/ 809981 h 1133831"/>
                <a:gd name="connsiteX223" fmla="*/ 4114800 w 4557974"/>
                <a:gd name="connsiteY223" fmla="*/ 771881 h 1133831"/>
                <a:gd name="connsiteX224" fmla="*/ 4124325 w 4557974"/>
                <a:gd name="connsiteY224" fmla="*/ 919518 h 1133831"/>
                <a:gd name="connsiteX225" fmla="*/ 4129087 w 4557974"/>
                <a:gd name="connsiteY225" fmla="*/ 938568 h 1133831"/>
                <a:gd name="connsiteX226" fmla="*/ 4143375 w 4557974"/>
                <a:gd name="connsiteY226" fmla="*/ 871893 h 1133831"/>
                <a:gd name="connsiteX227" fmla="*/ 4148137 w 4557974"/>
                <a:gd name="connsiteY227" fmla="*/ 833793 h 1133831"/>
                <a:gd name="connsiteX228" fmla="*/ 4152900 w 4557974"/>
                <a:gd name="connsiteY228" fmla="*/ 790931 h 1133831"/>
                <a:gd name="connsiteX229" fmla="*/ 4162425 w 4557974"/>
                <a:gd name="connsiteY229" fmla="*/ 757593 h 1133831"/>
                <a:gd name="connsiteX230" fmla="*/ 4167187 w 4557974"/>
                <a:gd name="connsiteY230" fmla="*/ 771881 h 1133831"/>
                <a:gd name="connsiteX231" fmla="*/ 4176712 w 4557974"/>
                <a:gd name="connsiteY231" fmla="*/ 786168 h 1133831"/>
                <a:gd name="connsiteX232" fmla="*/ 4191000 w 4557974"/>
                <a:gd name="connsiteY232" fmla="*/ 867131 h 1133831"/>
                <a:gd name="connsiteX233" fmla="*/ 4200525 w 4557974"/>
                <a:gd name="connsiteY233" fmla="*/ 900468 h 1133831"/>
                <a:gd name="connsiteX234" fmla="*/ 4214812 w 4557974"/>
                <a:gd name="connsiteY234" fmla="*/ 938568 h 1133831"/>
                <a:gd name="connsiteX235" fmla="*/ 4224337 w 4557974"/>
                <a:gd name="connsiteY235" fmla="*/ 967143 h 1133831"/>
                <a:gd name="connsiteX236" fmla="*/ 4229100 w 4557974"/>
                <a:gd name="connsiteY236" fmla="*/ 981431 h 1133831"/>
                <a:gd name="connsiteX237" fmla="*/ 4233862 w 4557974"/>
                <a:gd name="connsiteY237" fmla="*/ 929043 h 1133831"/>
                <a:gd name="connsiteX238" fmla="*/ 4248150 w 4557974"/>
                <a:gd name="connsiteY238" fmla="*/ 829031 h 1133831"/>
                <a:gd name="connsiteX239" fmla="*/ 4252912 w 4557974"/>
                <a:gd name="connsiteY239" fmla="*/ 843318 h 1133831"/>
                <a:gd name="connsiteX240" fmla="*/ 4262437 w 4557974"/>
                <a:gd name="connsiteY240" fmla="*/ 881418 h 1133831"/>
                <a:gd name="connsiteX241" fmla="*/ 4267200 w 4557974"/>
                <a:gd name="connsiteY241" fmla="*/ 924281 h 1133831"/>
                <a:gd name="connsiteX242" fmla="*/ 4271962 w 4557974"/>
                <a:gd name="connsiteY242" fmla="*/ 943331 h 1133831"/>
                <a:gd name="connsiteX243" fmla="*/ 4286250 w 4557974"/>
                <a:gd name="connsiteY243" fmla="*/ 948093 h 1133831"/>
                <a:gd name="connsiteX244" fmla="*/ 4305300 w 4557974"/>
                <a:gd name="connsiteY244" fmla="*/ 943331 h 1133831"/>
                <a:gd name="connsiteX245" fmla="*/ 4314825 w 4557974"/>
                <a:gd name="connsiteY245" fmla="*/ 971906 h 1133831"/>
                <a:gd name="connsiteX246" fmla="*/ 4352925 w 4557974"/>
                <a:gd name="connsiteY246" fmla="*/ 971906 h 1133831"/>
                <a:gd name="connsiteX247" fmla="*/ 4376737 w 4557974"/>
                <a:gd name="connsiteY247" fmla="*/ 967143 h 1133831"/>
                <a:gd name="connsiteX248" fmla="*/ 4386262 w 4557974"/>
                <a:gd name="connsiteY248" fmla="*/ 948093 h 1133831"/>
                <a:gd name="connsiteX249" fmla="*/ 4400550 w 4557974"/>
                <a:gd name="connsiteY249" fmla="*/ 933806 h 1133831"/>
                <a:gd name="connsiteX250" fmla="*/ 4405312 w 4557974"/>
                <a:gd name="connsiteY250" fmla="*/ 914756 h 1133831"/>
                <a:gd name="connsiteX251" fmla="*/ 4410075 w 4557974"/>
                <a:gd name="connsiteY251" fmla="*/ 929043 h 1133831"/>
                <a:gd name="connsiteX252" fmla="*/ 4414837 w 4557974"/>
                <a:gd name="connsiteY252" fmla="*/ 914756 h 1133831"/>
                <a:gd name="connsiteX253" fmla="*/ 4419600 w 4557974"/>
                <a:gd name="connsiteY253" fmla="*/ 881418 h 1133831"/>
                <a:gd name="connsiteX254" fmla="*/ 4429125 w 4557974"/>
                <a:gd name="connsiteY254" fmla="*/ 829031 h 1133831"/>
                <a:gd name="connsiteX255" fmla="*/ 4438650 w 4557974"/>
                <a:gd name="connsiteY255" fmla="*/ 857606 h 1133831"/>
                <a:gd name="connsiteX256" fmla="*/ 4443412 w 4557974"/>
                <a:gd name="connsiteY256" fmla="*/ 881418 h 1133831"/>
                <a:gd name="connsiteX257" fmla="*/ 4452937 w 4557974"/>
                <a:gd name="connsiteY257" fmla="*/ 938568 h 1133831"/>
                <a:gd name="connsiteX258" fmla="*/ 4457700 w 4557974"/>
                <a:gd name="connsiteY258" fmla="*/ 957618 h 1133831"/>
                <a:gd name="connsiteX259" fmla="*/ 4462462 w 4557974"/>
                <a:gd name="connsiteY259" fmla="*/ 981431 h 1133831"/>
                <a:gd name="connsiteX260" fmla="*/ 4471987 w 4557974"/>
                <a:gd name="connsiteY260" fmla="*/ 1000481 h 1133831"/>
                <a:gd name="connsiteX261" fmla="*/ 4481512 w 4557974"/>
                <a:gd name="connsiteY261" fmla="*/ 1029056 h 1133831"/>
                <a:gd name="connsiteX262" fmla="*/ 4491037 w 4557974"/>
                <a:gd name="connsiteY262" fmla="*/ 1062393 h 1133831"/>
                <a:gd name="connsiteX263" fmla="*/ 4495800 w 4557974"/>
                <a:gd name="connsiteY263" fmla="*/ 1048106 h 1133831"/>
                <a:gd name="connsiteX264" fmla="*/ 4500562 w 4557974"/>
                <a:gd name="connsiteY264" fmla="*/ 1029056 h 1133831"/>
                <a:gd name="connsiteX265" fmla="*/ 4514850 w 4557974"/>
                <a:gd name="connsiteY265" fmla="*/ 1033818 h 1133831"/>
                <a:gd name="connsiteX266" fmla="*/ 4529137 w 4557974"/>
                <a:gd name="connsiteY266" fmla="*/ 1081443 h 1133831"/>
                <a:gd name="connsiteX267" fmla="*/ 4533900 w 4557974"/>
                <a:gd name="connsiteY267" fmla="*/ 1095731 h 1133831"/>
                <a:gd name="connsiteX268" fmla="*/ 4557712 w 4557974"/>
                <a:gd name="connsiteY268" fmla="*/ 1129068 h 1133831"/>
                <a:gd name="connsiteX269" fmla="*/ 4557712 w 4557974"/>
                <a:gd name="connsiteY269" fmla="*/ 1133831 h 1133831"/>
                <a:gd name="connsiteX0" fmla="*/ 0 w 4557974"/>
                <a:gd name="connsiteY0" fmla="*/ 290868 h 1133831"/>
                <a:gd name="connsiteX1" fmla="*/ 171450 w 4557974"/>
                <a:gd name="connsiteY1" fmla="*/ 209906 h 1133831"/>
                <a:gd name="connsiteX2" fmla="*/ 219075 w 4557974"/>
                <a:gd name="connsiteY2" fmla="*/ 195618 h 1133831"/>
                <a:gd name="connsiteX3" fmla="*/ 233362 w 4557974"/>
                <a:gd name="connsiteY3" fmla="*/ 186093 h 1133831"/>
                <a:gd name="connsiteX4" fmla="*/ 285750 w 4557974"/>
                <a:gd name="connsiteY4" fmla="*/ 171806 h 1133831"/>
                <a:gd name="connsiteX5" fmla="*/ 300037 w 4557974"/>
                <a:gd name="connsiteY5" fmla="*/ 167043 h 1133831"/>
                <a:gd name="connsiteX6" fmla="*/ 319087 w 4557974"/>
                <a:gd name="connsiteY6" fmla="*/ 162281 h 1133831"/>
                <a:gd name="connsiteX7" fmla="*/ 352425 w 4557974"/>
                <a:gd name="connsiteY7" fmla="*/ 152756 h 1133831"/>
                <a:gd name="connsiteX8" fmla="*/ 366712 w 4557974"/>
                <a:gd name="connsiteY8" fmla="*/ 143231 h 1133831"/>
                <a:gd name="connsiteX9" fmla="*/ 395287 w 4557974"/>
                <a:gd name="connsiteY9" fmla="*/ 138468 h 1133831"/>
                <a:gd name="connsiteX10" fmla="*/ 414337 w 4557974"/>
                <a:gd name="connsiteY10" fmla="*/ 133706 h 1133831"/>
                <a:gd name="connsiteX11" fmla="*/ 442912 w 4557974"/>
                <a:gd name="connsiteY11" fmla="*/ 128943 h 1133831"/>
                <a:gd name="connsiteX12" fmla="*/ 471487 w 4557974"/>
                <a:gd name="connsiteY12" fmla="*/ 119418 h 1133831"/>
                <a:gd name="connsiteX13" fmla="*/ 485775 w 4557974"/>
                <a:gd name="connsiteY13" fmla="*/ 114656 h 1133831"/>
                <a:gd name="connsiteX14" fmla="*/ 504825 w 4557974"/>
                <a:gd name="connsiteY14" fmla="*/ 105131 h 1133831"/>
                <a:gd name="connsiteX15" fmla="*/ 519112 w 4557974"/>
                <a:gd name="connsiteY15" fmla="*/ 100368 h 1133831"/>
                <a:gd name="connsiteX16" fmla="*/ 533400 w 4557974"/>
                <a:gd name="connsiteY16" fmla="*/ 90843 h 1133831"/>
                <a:gd name="connsiteX17" fmla="*/ 557212 w 4557974"/>
                <a:gd name="connsiteY17" fmla="*/ 86081 h 1133831"/>
                <a:gd name="connsiteX18" fmla="*/ 585787 w 4557974"/>
                <a:gd name="connsiteY18" fmla="*/ 76556 h 1133831"/>
                <a:gd name="connsiteX19" fmla="*/ 600075 w 4557974"/>
                <a:gd name="connsiteY19" fmla="*/ 67031 h 1133831"/>
                <a:gd name="connsiteX20" fmla="*/ 633412 w 4557974"/>
                <a:gd name="connsiteY20" fmla="*/ 57506 h 1133831"/>
                <a:gd name="connsiteX21" fmla="*/ 666750 w 4557974"/>
                <a:gd name="connsiteY21" fmla="*/ 47981 h 1133831"/>
                <a:gd name="connsiteX22" fmla="*/ 719137 w 4557974"/>
                <a:gd name="connsiteY22" fmla="*/ 38456 h 1133831"/>
                <a:gd name="connsiteX23" fmla="*/ 747712 w 4557974"/>
                <a:gd name="connsiteY23" fmla="*/ 28931 h 1133831"/>
                <a:gd name="connsiteX24" fmla="*/ 809625 w 4557974"/>
                <a:gd name="connsiteY24" fmla="*/ 19406 h 1133831"/>
                <a:gd name="connsiteX25" fmla="*/ 871537 w 4557974"/>
                <a:gd name="connsiteY25" fmla="*/ 9881 h 1133831"/>
                <a:gd name="connsiteX26" fmla="*/ 1023937 w 4557974"/>
                <a:gd name="connsiteY26" fmla="*/ 356 h 1133831"/>
                <a:gd name="connsiteX27" fmla="*/ 1123950 w 4557974"/>
                <a:gd name="connsiteY27" fmla="*/ 9881 h 1133831"/>
                <a:gd name="connsiteX28" fmla="*/ 1138237 w 4557974"/>
                <a:gd name="connsiteY28" fmla="*/ 19406 h 1133831"/>
                <a:gd name="connsiteX29" fmla="*/ 1176337 w 4557974"/>
                <a:gd name="connsiteY29" fmla="*/ 57506 h 1133831"/>
                <a:gd name="connsiteX30" fmla="*/ 1195387 w 4557974"/>
                <a:gd name="connsiteY30" fmla="*/ 81318 h 1133831"/>
                <a:gd name="connsiteX31" fmla="*/ 1228725 w 4557974"/>
                <a:gd name="connsiteY31" fmla="*/ 119418 h 1133831"/>
                <a:gd name="connsiteX32" fmla="*/ 1252537 w 4557974"/>
                <a:gd name="connsiteY32" fmla="*/ 138468 h 1133831"/>
                <a:gd name="connsiteX33" fmla="*/ 1262062 w 4557974"/>
                <a:gd name="connsiteY33" fmla="*/ 152756 h 1133831"/>
                <a:gd name="connsiteX34" fmla="*/ 1276350 w 4557974"/>
                <a:gd name="connsiteY34" fmla="*/ 162281 h 1133831"/>
                <a:gd name="connsiteX35" fmla="*/ 1319212 w 4557974"/>
                <a:gd name="connsiteY35" fmla="*/ 200381 h 1133831"/>
                <a:gd name="connsiteX36" fmla="*/ 1333500 w 4557974"/>
                <a:gd name="connsiteY36" fmla="*/ 205143 h 1133831"/>
                <a:gd name="connsiteX37" fmla="*/ 1347787 w 4557974"/>
                <a:gd name="connsiteY37" fmla="*/ 219431 h 1133831"/>
                <a:gd name="connsiteX38" fmla="*/ 1357312 w 4557974"/>
                <a:gd name="connsiteY38" fmla="*/ 233718 h 1133831"/>
                <a:gd name="connsiteX39" fmla="*/ 1385887 w 4557974"/>
                <a:gd name="connsiteY39" fmla="*/ 243243 h 1133831"/>
                <a:gd name="connsiteX40" fmla="*/ 1400175 w 4557974"/>
                <a:gd name="connsiteY40" fmla="*/ 257531 h 1133831"/>
                <a:gd name="connsiteX41" fmla="*/ 1447800 w 4557974"/>
                <a:gd name="connsiteY41" fmla="*/ 286106 h 1133831"/>
                <a:gd name="connsiteX42" fmla="*/ 1457325 w 4557974"/>
                <a:gd name="connsiteY42" fmla="*/ 305156 h 1133831"/>
                <a:gd name="connsiteX43" fmla="*/ 1490662 w 4557974"/>
                <a:gd name="connsiteY43" fmla="*/ 324206 h 1133831"/>
                <a:gd name="connsiteX44" fmla="*/ 1528762 w 4557974"/>
                <a:gd name="connsiteY44" fmla="*/ 367068 h 1133831"/>
                <a:gd name="connsiteX45" fmla="*/ 1538287 w 4557974"/>
                <a:gd name="connsiteY45" fmla="*/ 386118 h 1133831"/>
                <a:gd name="connsiteX46" fmla="*/ 1552575 w 4557974"/>
                <a:gd name="connsiteY46" fmla="*/ 395643 h 1133831"/>
                <a:gd name="connsiteX47" fmla="*/ 1566862 w 4557974"/>
                <a:gd name="connsiteY47" fmla="*/ 409931 h 1133831"/>
                <a:gd name="connsiteX48" fmla="*/ 1571625 w 4557974"/>
                <a:gd name="connsiteY48" fmla="*/ 424218 h 1133831"/>
                <a:gd name="connsiteX49" fmla="*/ 1590675 w 4557974"/>
                <a:gd name="connsiteY49" fmla="*/ 452793 h 1133831"/>
                <a:gd name="connsiteX50" fmla="*/ 1619250 w 4557974"/>
                <a:gd name="connsiteY50" fmla="*/ 438506 h 1133831"/>
                <a:gd name="connsiteX51" fmla="*/ 1624012 w 4557974"/>
                <a:gd name="connsiteY51" fmla="*/ 419456 h 1133831"/>
                <a:gd name="connsiteX52" fmla="*/ 1652587 w 4557974"/>
                <a:gd name="connsiteY52" fmla="*/ 409931 h 1133831"/>
                <a:gd name="connsiteX53" fmla="*/ 1685925 w 4557974"/>
                <a:gd name="connsiteY53" fmla="*/ 395643 h 1133831"/>
                <a:gd name="connsiteX54" fmla="*/ 1714500 w 4557974"/>
                <a:gd name="connsiteY54" fmla="*/ 386118 h 1133831"/>
                <a:gd name="connsiteX55" fmla="*/ 1724025 w 4557974"/>
                <a:gd name="connsiteY55" fmla="*/ 400406 h 1133831"/>
                <a:gd name="connsiteX56" fmla="*/ 1738312 w 4557974"/>
                <a:gd name="connsiteY56" fmla="*/ 409931 h 1133831"/>
                <a:gd name="connsiteX57" fmla="*/ 1747837 w 4557974"/>
                <a:gd name="connsiteY57" fmla="*/ 438506 h 1133831"/>
                <a:gd name="connsiteX58" fmla="*/ 1781175 w 4557974"/>
                <a:gd name="connsiteY58" fmla="*/ 476606 h 1133831"/>
                <a:gd name="connsiteX59" fmla="*/ 1814512 w 4557974"/>
                <a:gd name="connsiteY59" fmla="*/ 471843 h 1133831"/>
                <a:gd name="connsiteX60" fmla="*/ 1824037 w 4557974"/>
                <a:gd name="connsiteY60" fmla="*/ 457556 h 1133831"/>
                <a:gd name="connsiteX61" fmla="*/ 1843087 w 4557974"/>
                <a:gd name="connsiteY61" fmla="*/ 452793 h 1133831"/>
                <a:gd name="connsiteX62" fmla="*/ 1900237 w 4557974"/>
                <a:gd name="connsiteY62" fmla="*/ 448031 h 1133831"/>
                <a:gd name="connsiteX63" fmla="*/ 1905000 w 4557974"/>
                <a:gd name="connsiteY63" fmla="*/ 462318 h 1133831"/>
                <a:gd name="connsiteX64" fmla="*/ 1924050 w 4557974"/>
                <a:gd name="connsiteY64" fmla="*/ 490893 h 1133831"/>
                <a:gd name="connsiteX65" fmla="*/ 1933575 w 4557974"/>
                <a:gd name="connsiteY65" fmla="*/ 528993 h 1133831"/>
                <a:gd name="connsiteX66" fmla="*/ 2133600 w 4557974"/>
                <a:gd name="connsiteY66" fmla="*/ 576618 h 1133831"/>
                <a:gd name="connsiteX67" fmla="*/ 2138362 w 4557974"/>
                <a:gd name="connsiteY67" fmla="*/ 562331 h 1133831"/>
                <a:gd name="connsiteX68" fmla="*/ 2157412 w 4557974"/>
                <a:gd name="connsiteY68" fmla="*/ 552806 h 1133831"/>
                <a:gd name="connsiteX69" fmla="*/ 2176462 w 4557974"/>
                <a:gd name="connsiteY69" fmla="*/ 557568 h 1133831"/>
                <a:gd name="connsiteX70" fmla="*/ 2195512 w 4557974"/>
                <a:gd name="connsiteY70" fmla="*/ 586143 h 1133831"/>
                <a:gd name="connsiteX71" fmla="*/ 2209800 w 4557974"/>
                <a:gd name="connsiteY71" fmla="*/ 619481 h 1133831"/>
                <a:gd name="connsiteX72" fmla="*/ 2224087 w 4557974"/>
                <a:gd name="connsiteY72" fmla="*/ 624243 h 1133831"/>
                <a:gd name="connsiteX73" fmla="*/ 2243137 w 4557974"/>
                <a:gd name="connsiteY73" fmla="*/ 595668 h 1133831"/>
                <a:gd name="connsiteX74" fmla="*/ 2247900 w 4557974"/>
                <a:gd name="connsiteY74" fmla="*/ 576618 h 1133831"/>
                <a:gd name="connsiteX75" fmla="*/ 2276475 w 4557974"/>
                <a:gd name="connsiteY75" fmla="*/ 548043 h 1133831"/>
                <a:gd name="connsiteX76" fmla="*/ 2305050 w 4557974"/>
                <a:gd name="connsiteY76" fmla="*/ 533756 h 1133831"/>
                <a:gd name="connsiteX77" fmla="*/ 2352675 w 4557974"/>
                <a:gd name="connsiteY77" fmla="*/ 557568 h 1133831"/>
                <a:gd name="connsiteX78" fmla="*/ 2371725 w 4557974"/>
                <a:gd name="connsiteY78" fmla="*/ 586143 h 1133831"/>
                <a:gd name="connsiteX79" fmla="*/ 2381250 w 4557974"/>
                <a:gd name="connsiteY79" fmla="*/ 600431 h 1133831"/>
                <a:gd name="connsiteX80" fmla="*/ 2395537 w 4557974"/>
                <a:gd name="connsiteY80" fmla="*/ 609956 h 1133831"/>
                <a:gd name="connsiteX81" fmla="*/ 2414587 w 4557974"/>
                <a:gd name="connsiteY81" fmla="*/ 633768 h 1133831"/>
                <a:gd name="connsiteX82" fmla="*/ 2433637 w 4557974"/>
                <a:gd name="connsiteY82" fmla="*/ 662343 h 1133831"/>
                <a:gd name="connsiteX83" fmla="*/ 2447925 w 4557974"/>
                <a:gd name="connsiteY83" fmla="*/ 657581 h 1133831"/>
                <a:gd name="connsiteX84" fmla="*/ 2462212 w 4557974"/>
                <a:gd name="connsiteY84" fmla="*/ 629006 h 1133831"/>
                <a:gd name="connsiteX85" fmla="*/ 2471737 w 4557974"/>
                <a:gd name="connsiteY85" fmla="*/ 605193 h 1133831"/>
                <a:gd name="connsiteX86" fmla="*/ 2481262 w 4557974"/>
                <a:gd name="connsiteY86" fmla="*/ 571856 h 1133831"/>
                <a:gd name="connsiteX87" fmla="*/ 2495550 w 4557974"/>
                <a:gd name="connsiteY87" fmla="*/ 567093 h 1133831"/>
                <a:gd name="connsiteX88" fmla="*/ 2600325 w 4557974"/>
                <a:gd name="connsiteY88" fmla="*/ 571856 h 1133831"/>
                <a:gd name="connsiteX89" fmla="*/ 2609850 w 4557974"/>
                <a:gd name="connsiteY89" fmla="*/ 586143 h 1133831"/>
                <a:gd name="connsiteX90" fmla="*/ 2628900 w 4557974"/>
                <a:gd name="connsiteY90" fmla="*/ 590906 h 1133831"/>
                <a:gd name="connsiteX91" fmla="*/ 2643187 w 4557974"/>
                <a:gd name="connsiteY91" fmla="*/ 600431 h 1133831"/>
                <a:gd name="connsiteX92" fmla="*/ 2657475 w 4557974"/>
                <a:gd name="connsiteY92" fmla="*/ 633768 h 1133831"/>
                <a:gd name="connsiteX93" fmla="*/ 2667000 w 4557974"/>
                <a:gd name="connsiteY93" fmla="*/ 648056 h 1133831"/>
                <a:gd name="connsiteX94" fmla="*/ 2681287 w 4557974"/>
                <a:gd name="connsiteY94" fmla="*/ 690918 h 1133831"/>
                <a:gd name="connsiteX95" fmla="*/ 2686050 w 4557974"/>
                <a:gd name="connsiteY95" fmla="*/ 705206 h 1133831"/>
                <a:gd name="connsiteX96" fmla="*/ 2714625 w 4557974"/>
                <a:gd name="connsiteY96" fmla="*/ 686156 h 1133831"/>
                <a:gd name="connsiteX97" fmla="*/ 2728912 w 4557974"/>
                <a:gd name="connsiteY97" fmla="*/ 676631 h 1133831"/>
                <a:gd name="connsiteX98" fmla="*/ 2747962 w 4557974"/>
                <a:gd name="connsiteY98" fmla="*/ 667106 h 1133831"/>
                <a:gd name="connsiteX99" fmla="*/ 2757487 w 4557974"/>
                <a:gd name="connsiteY99" fmla="*/ 652818 h 1133831"/>
                <a:gd name="connsiteX100" fmla="*/ 2771775 w 4557974"/>
                <a:gd name="connsiteY100" fmla="*/ 648056 h 1133831"/>
                <a:gd name="connsiteX101" fmla="*/ 2828925 w 4557974"/>
                <a:gd name="connsiteY101" fmla="*/ 652818 h 1133831"/>
                <a:gd name="connsiteX102" fmla="*/ 2833687 w 4557974"/>
                <a:gd name="connsiteY102" fmla="*/ 667106 h 1133831"/>
                <a:gd name="connsiteX103" fmla="*/ 2843212 w 4557974"/>
                <a:gd name="connsiteY103" fmla="*/ 681393 h 1133831"/>
                <a:gd name="connsiteX104" fmla="*/ 2857500 w 4557974"/>
                <a:gd name="connsiteY104" fmla="*/ 729018 h 1133831"/>
                <a:gd name="connsiteX105" fmla="*/ 2876550 w 4557974"/>
                <a:gd name="connsiteY105" fmla="*/ 757593 h 1133831"/>
                <a:gd name="connsiteX106" fmla="*/ 2914650 w 4557974"/>
                <a:gd name="connsiteY106" fmla="*/ 767118 h 1133831"/>
                <a:gd name="connsiteX107" fmla="*/ 2919412 w 4557974"/>
                <a:gd name="connsiteY107" fmla="*/ 786168 h 1133831"/>
                <a:gd name="connsiteX108" fmla="*/ 2924175 w 4557974"/>
                <a:gd name="connsiteY108" fmla="*/ 809981 h 1133831"/>
                <a:gd name="connsiteX109" fmla="*/ 2933700 w 4557974"/>
                <a:gd name="connsiteY109" fmla="*/ 848081 h 1133831"/>
                <a:gd name="connsiteX110" fmla="*/ 2943225 w 4557974"/>
                <a:gd name="connsiteY110" fmla="*/ 867131 h 1133831"/>
                <a:gd name="connsiteX111" fmla="*/ 2967037 w 4557974"/>
                <a:gd name="connsiteY111" fmla="*/ 848081 h 1133831"/>
                <a:gd name="connsiteX112" fmla="*/ 2986087 w 4557974"/>
                <a:gd name="connsiteY112" fmla="*/ 843318 h 1133831"/>
                <a:gd name="connsiteX113" fmla="*/ 3024187 w 4557974"/>
                <a:gd name="connsiteY113" fmla="*/ 809981 h 1133831"/>
                <a:gd name="connsiteX114" fmla="*/ 3062287 w 4557974"/>
                <a:gd name="connsiteY114" fmla="*/ 857606 h 1133831"/>
                <a:gd name="connsiteX115" fmla="*/ 3071812 w 4557974"/>
                <a:gd name="connsiteY115" fmla="*/ 886181 h 1133831"/>
                <a:gd name="connsiteX116" fmla="*/ 3086100 w 4557974"/>
                <a:gd name="connsiteY116" fmla="*/ 957618 h 1133831"/>
                <a:gd name="connsiteX117" fmla="*/ 3100387 w 4557974"/>
                <a:gd name="connsiteY117" fmla="*/ 995718 h 1133831"/>
                <a:gd name="connsiteX118" fmla="*/ 3105150 w 4557974"/>
                <a:gd name="connsiteY118" fmla="*/ 1014768 h 1133831"/>
                <a:gd name="connsiteX119" fmla="*/ 3119437 w 4557974"/>
                <a:gd name="connsiteY119" fmla="*/ 1024293 h 1133831"/>
                <a:gd name="connsiteX120" fmla="*/ 3128962 w 4557974"/>
                <a:gd name="connsiteY120" fmla="*/ 995718 h 1133831"/>
                <a:gd name="connsiteX121" fmla="*/ 3133725 w 4557974"/>
                <a:gd name="connsiteY121" fmla="*/ 981431 h 1133831"/>
                <a:gd name="connsiteX122" fmla="*/ 3143250 w 4557974"/>
                <a:gd name="connsiteY122" fmla="*/ 929043 h 1133831"/>
                <a:gd name="connsiteX123" fmla="*/ 3148012 w 4557974"/>
                <a:gd name="connsiteY123" fmla="*/ 886181 h 1133831"/>
                <a:gd name="connsiteX124" fmla="*/ 3157537 w 4557974"/>
                <a:gd name="connsiteY124" fmla="*/ 848081 h 1133831"/>
                <a:gd name="connsiteX125" fmla="*/ 3167062 w 4557974"/>
                <a:gd name="connsiteY125" fmla="*/ 962381 h 1133831"/>
                <a:gd name="connsiteX126" fmla="*/ 3171825 w 4557974"/>
                <a:gd name="connsiteY126" fmla="*/ 976668 h 1133831"/>
                <a:gd name="connsiteX127" fmla="*/ 3186112 w 4557974"/>
                <a:gd name="connsiteY127" fmla="*/ 967143 h 1133831"/>
                <a:gd name="connsiteX128" fmla="*/ 3200400 w 4557974"/>
                <a:gd name="connsiteY128" fmla="*/ 933806 h 1133831"/>
                <a:gd name="connsiteX129" fmla="*/ 3205162 w 4557974"/>
                <a:gd name="connsiteY129" fmla="*/ 919518 h 1133831"/>
                <a:gd name="connsiteX130" fmla="*/ 3209925 w 4557974"/>
                <a:gd name="connsiteY130" fmla="*/ 900468 h 1133831"/>
                <a:gd name="connsiteX131" fmla="*/ 3219450 w 4557974"/>
                <a:gd name="connsiteY131" fmla="*/ 876656 h 1133831"/>
                <a:gd name="connsiteX132" fmla="*/ 3228975 w 4557974"/>
                <a:gd name="connsiteY132" fmla="*/ 814743 h 1133831"/>
                <a:gd name="connsiteX133" fmla="*/ 3238500 w 4557974"/>
                <a:gd name="connsiteY133" fmla="*/ 752831 h 1133831"/>
                <a:gd name="connsiteX134" fmla="*/ 3243262 w 4557974"/>
                <a:gd name="connsiteY134" fmla="*/ 733781 h 1133831"/>
                <a:gd name="connsiteX135" fmla="*/ 3262312 w 4557974"/>
                <a:gd name="connsiteY135" fmla="*/ 771881 h 1133831"/>
                <a:gd name="connsiteX136" fmla="*/ 3276600 w 4557974"/>
                <a:gd name="connsiteY136" fmla="*/ 757593 h 1133831"/>
                <a:gd name="connsiteX137" fmla="*/ 3281362 w 4557974"/>
                <a:gd name="connsiteY137" fmla="*/ 738543 h 1133831"/>
                <a:gd name="connsiteX138" fmla="*/ 3286125 w 4557974"/>
                <a:gd name="connsiteY138" fmla="*/ 724256 h 1133831"/>
                <a:gd name="connsiteX139" fmla="*/ 3290887 w 4557974"/>
                <a:gd name="connsiteY139" fmla="*/ 743306 h 1133831"/>
                <a:gd name="connsiteX140" fmla="*/ 3300412 w 4557974"/>
                <a:gd name="connsiteY140" fmla="*/ 848081 h 1133831"/>
                <a:gd name="connsiteX141" fmla="*/ 3305175 w 4557974"/>
                <a:gd name="connsiteY141" fmla="*/ 871893 h 1133831"/>
                <a:gd name="connsiteX142" fmla="*/ 3309937 w 4557974"/>
                <a:gd name="connsiteY142" fmla="*/ 857606 h 1133831"/>
                <a:gd name="connsiteX143" fmla="*/ 3324225 w 4557974"/>
                <a:gd name="connsiteY143" fmla="*/ 829031 h 1133831"/>
                <a:gd name="connsiteX144" fmla="*/ 3338512 w 4557974"/>
                <a:gd name="connsiteY144" fmla="*/ 867131 h 1133831"/>
                <a:gd name="connsiteX145" fmla="*/ 3348037 w 4557974"/>
                <a:gd name="connsiteY145" fmla="*/ 838556 h 1133831"/>
                <a:gd name="connsiteX146" fmla="*/ 3357562 w 4557974"/>
                <a:gd name="connsiteY146" fmla="*/ 819506 h 1133831"/>
                <a:gd name="connsiteX147" fmla="*/ 3362325 w 4557974"/>
                <a:gd name="connsiteY147" fmla="*/ 805218 h 1133831"/>
                <a:gd name="connsiteX148" fmla="*/ 3376612 w 4557974"/>
                <a:gd name="connsiteY148" fmla="*/ 790931 h 1133831"/>
                <a:gd name="connsiteX149" fmla="*/ 3386137 w 4557974"/>
                <a:gd name="connsiteY149" fmla="*/ 762356 h 1133831"/>
                <a:gd name="connsiteX150" fmla="*/ 3390900 w 4557974"/>
                <a:gd name="connsiteY150" fmla="*/ 748068 h 1133831"/>
                <a:gd name="connsiteX151" fmla="*/ 3400425 w 4557974"/>
                <a:gd name="connsiteY151" fmla="*/ 733781 h 1133831"/>
                <a:gd name="connsiteX152" fmla="*/ 3405187 w 4557974"/>
                <a:gd name="connsiteY152" fmla="*/ 748068 h 1133831"/>
                <a:gd name="connsiteX153" fmla="*/ 3419475 w 4557974"/>
                <a:gd name="connsiteY153" fmla="*/ 776643 h 1133831"/>
                <a:gd name="connsiteX154" fmla="*/ 3433762 w 4557974"/>
                <a:gd name="connsiteY154" fmla="*/ 824268 h 1133831"/>
                <a:gd name="connsiteX155" fmla="*/ 3438525 w 4557974"/>
                <a:gd name="connsiteY155" fmla="*/ 838556 h 1133831"/>
                <a:gd name="connsiteX156" fmla="*/ 3452812 w 4557974"/>
                <a:gd name="connsiteY156" fmla="*/ 852843 h 1133831"/>
                <a:gd name="connsiteX157" fmla="*/ 3467100 w 4557974"/>
                <a:gd name="connsiteY157" fmla="*/ 881418 h 1133831"/>
                <a:gd name="connsiteX158" fmla="*/ 3471862 w 4557974"/>
                <a:gd name="connsiteY158" fmla="*/ 895706 h 1133831"/>
                <a:gd name="connsiteX159" fmla="*/ 3481387 w 4557974"/>
                <a:gd name="connsiteY159" fmla="*/ 914756 h 1133831"/>
                <a:gd name="connsiteX160" fmla="*/ 3490912 w 4557974"/>
                <a:gd name="connsiteY160" fmla="*/ 929043 h 1133831"/>
                <a:gd name="connsiteX161" fmla="*/ 3500437 w 4557974"/>
                <a:gd name="connsiteY161" fmla="*/ 957618 h 1133831"/>
                <a:gd name="connsiteX162" fmla="*/ 3505200 w 4557974"/>
                <a:gd name="connsiteY162" fmla="*/ 943331 h 1133831"/>
                <a:gd name="connsiteX163" fmla="*/ 3514725 w 4557974"/>
                <a:gd name="connsiteY163" fmla="*/ 890943 h 1133831"/>
                <a:gd name="connsiteX164" fmla="*/ 3519487 w 4557974"/>
                <a:gd name="connsiteY164" fmla="*/ 871893 h 1133831"/>
                <a:gd name="connsiteX165" fmla="*/ 3533775 w 4557974"/>
                <a:gd name="connsiteY165" fmla="*/ 857606 h 1133831"/>
                <a:gd name="connsiteX166" fmla="*/ 3552825 w 4557974"/>
                <a:gd name="connsiteY166" fmla="*/ 814743 h 1133831"/>
                <a:gd name="connsiteX167" fmla="*/ 3571875 w 4557974"/>
                <a:gd name="connsiteY167" fmla="*/ 771881 h 1133831"/>
                <a:gd name="connsiteX168" fmla="*/ 3576637 w 4557974"/>
                <a:gd name="connsiteY168" fmla="*/ 752831 h 1133831"/>
                <a:gd name="connsiteX169" fmla="*/ 3590925 w 4557974"/>
                <a:gd name="connsiteY169" fmla="*/ 781406 h 1133831"/>
                <a:gd name="connsiteX170" fmla="*/ 3595687 w 4557974"/>
                <a:gd name="connsiteY170" fmla="*/ 809981 h 1133831"/>
                <a:gd name="connsiteX171" fmla="*/ 3609975 w 4557974"/>
                <a:gd name="connsiteY171" fmla="*/ 819506 h 1133831"/>
                <a:gd name="connsiteX172" fmla="*/ 3619500 w 4557974"/>
                <a:gd name="connsiteY172" fmla="*/ 805218 h 1133831"/>
                <a:gd name="connsiteX173" fmla="*/ 3638550 w 4557974"/>
                <a:gd name="connsiteY173" fmla="*/ 771881 h 1133831"/>
                <a:gd name="connsiteX174" fmla="*/ 3648075 w 4557974"/>
                <a:gd name="connsiteY174" fmla="*/ 743306 h 1133831"/>
                <a:gd name="connsiteX175" fmla="*/ 3652837 w 4557974"/>
                <a:gd name="connsiteY175" fmla="*/ 729018 h 1133831"/>
                <a:gd name="connsiteX176" fmla="*/ 3662362 w 4557974"/>
                <a:gd name="connsiteY176" fmla="*/ 795693 h 1133831"/>
                <a:gd name="connsiteX177" fmla="*/ 3667125 w 4557974"/>
                <a:gd name="connsiteY177" fmla="*/ 824268 h 1133831"/>
                <a:gd name="connsiteX178" fmla="*/ 3676650 w 4557974"/>
                <a:gd name="connsiteY178" fmla="*/ 838556 h 1133831"/>
                <a:gd name="connsiteX179" fmla="*/ 3686175 w 4557974"/>
                <a:gd name="connsiteY179" fmla="*/ 871893 h 1133831"/>
                <a:gd name="connsiteX180" fmla="*/ 3690937 w 4557974"/>
                <a:gd name="connsiteY180" fmla="*/ 886181 h 1133831"/>
                <a:gd name="connsiteX181" fmla="*/ 3705225 w 4557974"/>
                <a:gd name="connsiteY181" fmla="*/ 895706 h 1133831"/>
                <a:gd name="connsiteX182" fmla="*/ 3714750 w 4557974"/>
                <a:gd name="connsiteY182" fmla="*/ 881418 h 1133831"/>
                <a:gd name="connsiteX183" fmla="*/ 3724275 w 4557974"/>
                <a:gd name="connsiteY183" fmla="*/ 848081 h 1133831"/>
                <a:gd name="connsiteX184" fmla="*/ 3729037 w 4557974"/>
                <a:gd name="connsiteY184" fmla="*/ 833793 h 1133831"/>
                <a:gd name="connsiteX185" fmla="*/ 3733800 w 4557974"/>
                <a:gd name="connsiteY185" fmla="*/ 814743 h 1133831"/>
                <a:gd name="connsiteX186" fmla="*/ 3738562 w 4557974"/>
                <a:gd name="connsiteY186" fmla="*/ 800456 h 1133831"/>
                <a:gd name="connsiteX187" fmla="*/ 3743325 w 4557974"/>
                <a:gd name="connsiteY187" fmla="*/ 781406 h 1133831"/>
                <a:gd name="connsiteX188" fmla="*/ 3757612 w 4557974"/>
                <a:gd name="connsiteY188" fmla="*/ 771881 h 1133831"/>
                <a:gd name="connsiteX189" fmla="*/ 3771900 w 4557974"/>
                <a:gd name="connsiteY189" fmla="*/ 743306 h 1133831"/>
                <a:gd name="connsiteX190" fmla="*/ 3800475 w 4557974"/>
                <a:gd name="connsiteY190" fmla="*/ 733781 h 1133831"/>
                <a:gd name="connsiteX191" fmla="*/ 3824287 w 4557974"/>
                <a:gd name="connsiteY191" fmla="*/ 709968 h 1133831"/>
                <a:gd name="connsiteX192" fmla="*/ 3838575 w 4557974"/>
                <a:gd name="connsiteY192" fmla="*/ 700443 h 1133831"/>
                <a:gd name="connsiteX193" fmla="*/ 3857625 w 4557974"/>
                <a:gd name="connsiteY193" fmla="*/ 729018 h 1133831"/>
                <a:gd name="connsiteX194" fmla="*/ 3871912 w 4557974"/>
                <a:gd name="connsiteY194" fmla="*/ 800456 h 1133831"/>
                <a:gd name="connsiteX195" fmla="*/ 3876675 w 4557974"/>
                <a:gd name="connsiteY195" fmla="*/ 886181 h 1133831"/>
                <a:gd name="connsiteX196" fmla="*/ 3886200 w 4557974"/>
                <a:gd name="connsiteY196" fmla="*/ 871893 h 1133831"/>
                <a:gd name="connsiteX197" fmla="*/ 3895725 w 4557974"/>
                <a:gd name="connsiteY197" fmla="*/ 814743 h 1133831"/>
                <a:gd name="connsiteX198" fmla="*/ 3910012 w 4557974"/>
                <a:gd name="connsiteY198" fmla="*/ 738543 h 1133831"/>
                <a:gd name="connsiteX199" fmla="*/ 3914775 w 4557974"/>
                <a:gd name="connsiteY199" fmla="*/ 714731 h 1133831"/>
                <a:gd name="connsiteX200" fmla="*/ 3924300 w 4557974"/>
                <a:gd name="connsiteY200" fmla="*/ 686156 h 1133831"/>
                <a:gd name="connsiteX201" fmla="*/ 3929062 w 4557974"/>
                <a:gd name="connsiteY201" fmla="*/ 700443 h 1133831"/>
                <a:gd name="connsiteX202" fmla="*/ 3938587 w 4557974"/>
                <a:gd name="connsiteY202" fmla="*/ 733781 h 1133831"/>
                <a:gd name="connsiteX203" fmla="*/ 3948112 w 4557974"/>
                <a:gd name="connsiteY203" fmla="*/ 748068 h 1133831"/>
                <a:gd name="connsiteX204" fmla="*/ 3957637 w 4557974"/>
                <a:gd name="connsiteY204" fmla="*/ 776643 h 1133831"/>
                <a:gd name="connsiteX205" fmla="*/ 3971925 w 4557974"/>
                <a:gd name="connsiteY205" fmla="*/ 805218 h 1133831"/>
                <a:gd name="connsiteX206" fmla="*/ 3976687 w 4557974"/>
                <a:gd name="connsiteY206" fmla="*/ 829031 h 1133831"/>
                <a:gd name="connsiteX207" fmla="*/ 3986212 w 4557974"/>
                <a:gd name="connsiteY207" fmla="*/ 862368 h 1133831"/>
                <a:gd name="connsiteX208" fmla="*/ 3990975 w 4557974"/>
                <a:gd name="connsiteY208" fmla="*/ 886181 h 1133831"/>
                <a:gd name="connsiteX209" fmla="*/ 4005262 w 4557974"/>
                <a:gd name="connsiteY209" fmla="*/ 895706 h 1133831"/>
                <a:gd name="connsiteX210" fmla="*/ 4024312 w 4557974"/>
                <a:gd name="connsiteY210" fmla="*/ 867131 h 1133831"/>
                <a:gd name="connsiteX211" fmla="*/ 4029075 w 4557974"/>
                <a:gd name="connsiteY211" fmla="*/ 848081 h 1133831"/>
                <a:gd name="connsiteX212" fmla="*/ 4033837 w 4557974"/>
                <a:gd name="connsiteY212" fmla="*/ 824268 h 1133831"/>
                <a:gd name="connsiteX213" fmla="*/ 4048125 w 4557974"/>
                <a:gd name="connsiteY213" fmla="*/ 781406 h 1133831"/>
                <a:gd name="connsiteX214" fmla="*/ 4057650 w 4557974"/>
                <a:gd name="connsiteY214" fmla="*/ 752831 h 1133831"/>
                <a:gd name="connsiteX215" fmla="*/ 4067175 w 4557974"/>
                <a:gd name="connsiteY215" fmla="*/ 738543 h 1133831"/>
                <a:gd name="connsiteX216" fmla="*/ 4071937 w 4557974"/>
                <a:gd name="connsiteY216" fmla="*/ 762356 h 1133831"/>
                <a:gd name="connsiteX217" fmla="*/ 4081462 w 4557974"/>
                <a:gd name="connsiteY217" fmla="*/ 862368 h 1133831"/>
                <a:gd name="connsiteX218" fmla="*/ 4086225 w 4557974"/>
                <a:gd name="connsiteY218" fmla="*/ 890943 h 1133831"/>
                <a:gd name="connsiteX219" fmla="*/ 4090987 w 4557974"/>
                <a:gd name="connsiteY219" fmla="*/ 871893 h 1133831"/>
                <a:gd name="connsiteX220" fmla="*/ 4095750 w 4557974"/>
                <a:gd name="connsiteY220" fmla="*/ 857606 h 1133831"/>
                <a:gd name="connsiteX221" fmla="*/ 4105275 w 4557974"/>
                <a:gd name="connsiteY221" fmla="*/ 809981 h 1133831"/>
                <a:gd name="connsiteX222" fmla="*/ 4114800 w 4557974"/>
                <a:gd name="connsiteY222" fmla="*/ 771881 h 1133831"/>
                <a:gd name="connsiteX223" fmla="*/ 4124325 w 4557974"/>
                <a:gd name="connsiteY223" fmla="*/ 919518 h 1133831"/>
                <a:gd name="connsiteX224" fmla="*/ 4129087 w 4557974"/>
                <a:gd name="connsiteY224" fmla="*/ 938568 h 1133831"/>
                <a:gd name="connsiteX225" fmla="*/ 4143375 w 4557974"/>
                <a:gd name="connsiteY225" fmla="*/ 871893 h 1133831"/>
                <a:gd name="connsiteX226" fmla="*/ 4148137 w 4557974"/>
                <a:gd name="connsiteY226" fmla="*/ 833793 h 1133831"/>
                <a:gd name="connsiteX227" fmla="*/ 4152900 w 4557974"/>
                <a:gd name="connsiteY227" fmla="*/ 790931 h 1133831"/>
                <a:gd name="connsiteX228" fmla="*/ 4162425 w 4557974"/>
                <a:gd name="connsiteY228" fmla="*/ 757593 h 1133831"/>
                <a:gd name="connsiteX229" fmla="*/ 4167187 w 4557974"/>
                <a:gd name="connsiteY229" fmla="*/ 771881 h 1133831"/>
                <a:gd name="connsiteX230" fmla="*/ 4176712 w 4557974"/>
                <a:gd name="connsiteY230" fmla="*/ 786168 h 1133831"/>
                <a:gd name="connsiteX231" fmla="*/ 4191000 w 4557974"/>
                <a:gd name="connsiteY231" fmla="*/ 867131 h 1133831"/>
                <a:gd name="connsiteX232" fmla="*/ 4200525 w 4557974"/>
                <a:gd name="connsiteY232" fmla="*/ 900468 h 1133831"/>
                <a:gd name="connsiteX233" fmla="*/ 4214812 w 4557974"/>
                <a:gd name="connsiteY233" fmla="*/ 938568 h 1133831"/>
                <a:gd name="connsiteX234" fmla="*/ 4224337 w 4557974"/>
                <a:gd name="connsiteY234" fmla="*/ 967143 h 1133831"/>
                <a:gd name="connsiteX235" fmla="*/ 4229100 w 4557974"/>
                <a:gd name="connsiteY235" fmla="*/ 981431 h 1133831"/>
                <a:gd name="connsiteX236" fmla="*/ 4233862 w 4557974"/>
                <a:gd name="connsiteY236" fmla="*/ 929043 h 1133831"/>
                <a:gd name="connsiteX237" fmla="*/ 4248150 w 4557974"/>
                <a:gd name="connsiteY237" fmla="*/ 829031 h 1133831"/>
                <a:gd name="connsiteX238" fmla="*/ 4252912 w 4557974"/>
                <a:gd name="connsiteY238" fmla="*/ 843318 h 1133831"/>
                <a:gd name="connsiteX239" fmla="*/ 4262437 w 4557974"/>
                <a:gd name="connsiteY239" fmla="*/ 881418 h 1133831"/>
                <a:gd name="connsiteX240" fmla="*/ 4267200 w 4557974"/>
                <a:gd name="connsiteY240" fmla="*/ 924281 h 1133831"/>
                <a:gd name="connsiteX241" fmla="*/ 4271962 w 4557974"/>
                <a:gd name="connsiteY241" fmla="*/ 943331 h 1133831"/>
                <a:gd name="connsiteX242" fmla="*/ 4286250 w 4557974"/>
                <a:gd name="connsiteY242" fmla="*/ 948093 h 1133831"/>
                <a:gd name="connsiteX243" fmla="*/ 4305300 w 4557974"/>
                <a:gd name="connsiteY243" fmla="*/ 943331 h 1133831"/>
                <a:gd name="connsiteX244" fmla="*/ 4314825 w 4557974"/>
                <a:gd name="connsiteY244" fmla="*/ 971906 h 1133831"/>
                <a:gd name="connsiteX245" fmla="*/ 4352925 w 4557974"/>
                <a:gd name="connsiteY245" fmla="*/ 971906 h 1133831"/>
                <a:gd name="connsiteX246" fmla="*/ 4376737 w 4557974"/>
                <a:gd name="connsiteY246" fmla="*/ 967143 h 1133831"/>
                <a:gd name="connsiteX247" fmla="*/ 4386262 w 4557974"/>
                <a:gd name="connsiteY247" fmla="*/ 948093 h 1133831"/>
                <a:gd name="connsiteX248" fmla="*/ 4400550 w 4557974"/>
                <a:gd name="connsiteY248" fmla="*/ 933806 h 1133831"/>
                <a:gd name="connsiteX249" fmla="*/ 4405312 w 4557974"/>
                <a:gd name="connsiteY249" fmla="*/ 914756 h 1133831"/>
                <a:gd name="connsiteX250" fmla="*/ 4410075 w 4557974"/>
                <a:gd name="connsiteY250" fmla="*/ 929043 h 1133831"/>
                <a:gd name="connsiteX251" fmla="*/ 4414837 w 4557974"/>
                <a:gd name="connsiteY251" fmla="*/ 914756 h 1133831"/>
                <a:gd name="connsiteX252" fmla="*/ 4419600 w 4557974"/>
                <a:gd name="connsiteY252" fmla="*/ 881418 h 1133831"/>
                <a:gd name="connsiteX253" fmla="*/ 4429125 w 4557974"/>
                <a:gd name="connsiteY253" fmla="*/ 829031 h 1133831"/>
                <a:gd name="connsiteX254" fmla="*/ 4438650 w 4557974"/>
                <a:gd name="connsiteY254" fmla="*/ 857606 h 1133831"/>
                <a:gd name="connsiteX255" fmla="*/ 4443412 w 4557974"/>
                <a:gd name="connsiteY255" fmla="*/ 881418 h 1133831"/>
                <a:gd name="connsiteX256" fmla="*/ 4452937 w 4557974"/>
                <a:gd name="connsiteY256" fmla="*/ 938568 h 1133831"/>
                <a:gd name="connsiteX257" fmla="*/ 4457700 w 4557974"/>
                <a:gd name="connsiteY257" fmla="*/ 957618 h 1133831"/>
                <a:gd name="connsiteX258" fmla="*/ 4462462 w 4557974"/>
                <a:gd name="connsiteY258" fmla="*/ 981431 h 1133831"/>
                <a:gd name="connsiteX259" fmla="*/ 4471987 w 4557974"/>
                <a:gd name="connsiteY259" fmla="*/ 1000481 h 1133831"/>
                <a:gd name="connsiteX260" fmla="*/ 4481512 w 4557974"/>
                <a:gd name="connsiteY260" fmla="*/ 1029056 h 1133831"/>
                <a:gd name="connsiteX261" fmla="*/ 4491037 w 4557974"/>
                <a:gd name="connsiteY261" fmla="*/ 1062393 h 1133831"/>
                <a:gd name="connsiteX262" fmla="*/ 4495800 w 4557974"/>
                <a:gd name="connsiteY262" fmla="*/ 1048106 h 1133831"/>
                <a:gd name="connsiteX263" fmla="*/ 4500562 w 4557974"/>
                <a:gd name="connsiteY263" fmla="*/ 1029056 h 1133831"/>
                <a:gd name="connsiteX264" fmla="*/ 4514850 w 4557974"/>
                <a:gd name="connsiteY264" fmla="*/ 1033818 h 1133831"/>
                <a:gd name="connsiteX265" fmla="*/ 4529137 w 4557974"/>
                <a:gd name="connsiteY265" fmla="*/ 1081443 h 1133831"/>
                <a:gd name="connsiteX266" fmla="*/ 4533900 w 4557974"/>
                <a:gd name="connsiteY266" fmla="*/ 1095731 h 1133831"/>
                <a:gd name="connsiteX267" fmla="*/ 4557712 w 4557974"/>
                <a:gd name="connsiteY267" fmla="*/ 1129068 h 1133831"/>
                <a:gd name="connsiteX268" fmla="*/ 4557712 w 4557974"/>
                <a:gd name="connsiteY268" fmla="*/ 1133831 h 1133831"/>
                <a:gd name="connsiteX0" fmla="*/ 0 w 4557974"/>
                <a:gd name="connsiteY0" fmla="*/ 290868 h 1133831"/>
                <a:gd name="connsiteX1" fmla="*/ 171450 w 4557974"/>
                <a:gd name="connsiteY1" fmla="*/ 209906 h 1133831"/>
                <a:gd name="connsiteX2" fmla="*/ 219075 w 4557974"/>
                <a:gd name="connsiteY2" fmla="*/ 195618 h 1133831"/>
                <a:gd name="connsiteX3" fmla="*/ 233362 w 4557974"/>
                <a:gd name="connsiteY3" fmla="*/ 186093 h 1133831"/>
                <a:gd name="connsiteX4" fmla="*/ 285750 w 4557974"/>
                <a:gd name="connsiteY4" fmla="*/ 171806 h 1133831"/>
                <a:gd name="connsiteX5" fmla="*/ 300037 w 4557974"/>
                <a:gd name="connsiteY5" fmla="*/ 167043 h 1133831"/>
                <a:gd name="connsiteX6" fmla="*/ 319087 w 4557974"/>
                <a:gd name="connsiteY6" fmla="*/ 162281 h 1133831"/>
                <a:gd name="connsiteX7" fmla="*/ 352425 w 4557974"/>
                <a:gd name="connsiteY7" fmla="*/ 152756 h 1133831"/>
                <a:gd name="connsiteX8" fmla="*/ 366712 w 4557974"/>
                <a:gd name="connsiteY8" fmla="*/ 143231 h 1133831"/>
                <a:gd name="connsiteX9" fmla="*/ 395287 w 4557974"/>
                <a:gd name="connsiteY9" fmla="*/ 138468 h 1133831"/>
                <a:gd name="connsiteX10" fmla="*/ 414337 w 4557974"/>
                <a:gd name="connsiteY10" fmla="*/ 133706 h 1133831"/>
                <a:gd name="connsiteX11" fmla="*/ 442912 w 4557974"/>
                <a:gd name="connsiteY11" fmla="*/ 128943 h 1133831"/>
                <a:gd name="connsiteX12" fmla="*/ 471487 w 4557974"/>
                <a:gd name="connsiteY12" fmla="*/ 119418 h 1133831"/>
                <a:gd name="connsiteX13" fmla="*/ 485775 w 4557974"/>
                <a:gd name="connsiteY13" fmla="*/ 114656 h 1133831"/>
                <a:gd name="connsiteX14" fmla="*/ 504825 w 4557974"/>
                <a:gd name="connsiteY14" fmla="*/ 105131 h 1133831"/>
                <a:gd name="connsiteX15" fmla="*/ 519112 w 4557974"/>
                <a:gd name="connsiteY15" fmla="*/ 100368 h 1133831"/>
                <a:gd name="connsiteX16" fmla="*/ 533400 w 4557974"/>
                <a:gd name="connsiteY16" fmla="*/ 90843 h 1133831"/>
                <a:gd name="connsiteX17" fmla="*/ 557212 w 4557974"/>
                <a:gd name="connsiteY17" fmla="*/ 86081 h 1133831"/>
                <a:gd name="connsiteX18" fmla="*/ 585787 w 4557974"/>
                <a:gd name="connsiteY18" fmla="*/ 76556 h 1133831"/>
                <a:gd name="connsiteX19" fmla="*/ 600075 w 4557974"/>
                <a:gd name="connsiteY19" fmla="*/ 67031 h 1133831"/>
                <a:gd name="connsiteX20" fmla="*/ 633412 w 4557974"/>
                <a:gd name="connsiteY20" fmla="*/ 57506 h 1133831"/>
                <a:gd name="connsiteX21" fmla="*/ 666750 w 4557974"/>
                <a:gd name="connsiteY21" fmla="*/ 47981 h 1133831"/>
                <a:gd name="connsiteX22" fmla="*/ 719137 w 4557974"/>
                <a:gd name="connsiteY22" fmla="*/ 38456 h 1133831"/>
                <a:gd name="connsiteX23" fmla="*/ 747712 w 4557974"/>
                <a:gd name="connsiteY23" fmla="*/ 28931 h 1133831"/>
                <a:gd name="connsiteX24" fmla="*/ 809625 w 4557974"/>
                <a:gd name="connsiteY24" fmla="*/ 19406 h 1133831"/>
                <a:gd name="connsiteX25" fmla="*/ 871537 w 4557974"/>
                <a:gd name="connsiteY25" fmla="*/ 9881 h 1133831"/>
                <a:gd name="connsiteX26" fmla="*/ 1023937 w 4557974"/>
                <a:gd name="connsiteY26" fmla="*/ 356 h 1133831"/>
                <a:gd name="connsiteX27" fmla="*/ 1123950 w 4557974"/>
                <a:gd name="connsiteY27" fmla="*/ 9881 h 1133831"/>
                <a:gd name="connsiteX28" fmla="*/ 1138237 w 4557974"/>
                <a:gd name="connsiteY28" fmla="*/ 19406 h 1133831"/>
                <a:gd name="connsiteX29" fmla="*/ 1176337 w 4557974"/>
                <a:gd name="connsiteY29" fmla="*/ 57506 h 1133831"/>
                <a:gd name="connsiteX30" fmla="*/ 1195387 w 4557974"/>
                <a:gd name="connsiteY30" fmla="*/ 81318 h 1133831"/>
                <a:gd name="connsiteX31" fmla="*/ 1228725 w 4557974"/>
                <a:gd name="connsiteY31" fmla="*/ 119418 h 1133831"/>
                <a:gd name="connsiteX32" fmla="*/ 1252537 w 4557974"/>
                <a:gd name="connsiteY32" fmla="*/ 138468 h 1133831"/>
                <a:gd name="connsiteX33" fmla="*/ 1262062 w 4557974"/>
                <a:gd name="connsiteY33" fmla="*/ 152756 h 1133831"/>
                <a:gd name="connsiteX34" fmla="*/ 1276350 w 4557974"/>
                <a:gd name="connsiteY34" fmla="*/ 162281 h 1133831"/>
                <a:gd name="connsiteX35" fmla="*/ 1319212 w 4557974"/>
                <a:gd name="connsiteY35" fmla="*/ 200381 h 1133831"/>
                <a:gd name="connsiteX36" fmla="*/ 1333500 w 4557974"/>
                <a:gd name="connsiteY36" fmla="*/ 205143 h 1133831"/>
                <a:gd name="connsiteX37" fmla="*/ 1347787 w 4557974"/>
                <a:gd name="connsiteY37" fmla="*/ 219431 h 1133831"/>
                <a:gd name="connsiteX38" fmla="*/ 1357312 w 4557974"/>
                <a:gd name="connsiteY38" fmla="*/ 233718 h 1133831"/>
                <a:gd name="connsiteX39" fmla="*/ 1385887 w 4557974"/>
                <a:gd name="connsiteY39" fmla="*/ 243243 h 1133831"/>
                <a:gd name="connsiteX40" fmla="*/ 1400175 w 4557974"/>
                <a:gd name="connsiteY40" fmla="*/ 257531 h 1133831"/>
                <a:gd name="connsiteX41" fmla="*/ 1447800 w 4557974"/>
                <a:gd name="connsiteY41" fmla="*/ 286106 h 1133831"/>
                <a:gd name="connsiteX42" fmla="*/ 1457325 w 4557974"/>
                <a:gd name="connsiteY42" fmla="*/ 305156 h 1133831"/>
                <a:gd name="connsiteX43" fmla="*/ 1490662 w 4557974"/>
                <a:gd name="connsiteY43" fmla="*/ 324206 h 1133831"/>
                <a:gd name="connsiteX44" fmla="*/ 1528762 w 4557974"/>
                <a:gd name="connsiteY44" fmla="*/ 367068 h 1133831"/>
                <a:gd name="connsiteX45" fmla="*/ 1538287 w 4557974"/>
                <a:gd name="connsiteY45" fmla="*/ 386118 h 1133831"/>
                <a:gd name="connsiteX46" fmla="*/ 1552575 w 4557974"/>
                <a:gd name="connsiteY46" fmla="*/ 395643 h 1133831"/>
                <a:gd name="connsiteX47" fmla="*/ 1566862 w 4557974"/>
                <a:gd name="connsiteY47" fmla="*/ 409931 h 1133831"/>
                <a:gd name="connsiteX48" fmla="*/ 1571625 w 4557974"/>
                <a:gd name="connsiteY48" fmla="*/ 424218 h 1133831"/>
                <a:gd name="connsiteX49" fmla="*/ 1590675 w 4557974"/>
                <a:gd name="connsiteY49" fmla="*/ 452793 h 1133831"/>
                <a:gd name="connsiteX50" fmla="*/ 1619250 w 4557974"/>
                <a:gd name="connsiteY50" fmla="*/ 438506 h 1133831"/>
                <a:gd name="connsiteX51" fmla="*/ 1624012 w 4557974"/>
                <a:gd name="connsiteY51" fmla="*/ 419456 h 1133831"/>
                <a:gd name="connsiteX52" fmla="*/ 1652587 w 4557974"/>
                <a:gd name="connsiteY52" fmla="*/ 409931 h 1133831"/>
                <a:gd name="connsiteX53" fmla="*/ 1685925 w 4557974"/>
                <a:gd name="connsiteY53" fmla="*/ 395643 h 1133831"/>
                <a:gd name="connsiteX54" fmla="*/ 1714500 w 4557974"/>
                <a:gd name="connsiteY54" fmla="*/ 386118 h 1133831"/>
                <a:gd name="connsiteX55" fmla="*/ 1724025 w 4557974"/>
                <a:gd name="connsiteY55" fmla="*/ 400406 h 1133831"/>
                <a:gd name="connsiteX56" fmla="*/ 1738312 w 4557974"/>
                <a:gd name="connsiteY56" fmla="*/ 409931 h 1133831"/>
                <a:gd name="connsiteX57" fmla="*/ 1747837 w 4557974"/>
                <a:gd name="connsiteY57" fmla="*/ 438506 h 1133831"/>
                <a:gd name="connsiteX58" fmla="*/ 1781175 w 4557974"/>
                <a:gd name="connsiteY58" fmla="*/ 476606 h 1133831"/>
                <a:gd name="connsiteX59" fmla="*/ 1814512 w 4557974"/>
                <a:gd name="connsiteY59" fmla="*/ 471843 h 1133831"/>
                <a:gd name="connsiteX60" fmla="*/ 1824037 w 4557974"/>
                <a:gd name="connsiteY60" fmla="*/ 457556 h 1133831"/>
                <a:gd name="connsiteX61" fmla="*/ 1843087 w 4557974"/>
                <a:gd name="connsiteY61" fmla="*/ 452793 h 1133831"/>
                <a:gd name="connsiteX62" fmla="*/ 1900237 w 4557974"/>
                <a:gd name="connsiteY62" fmla="*/ 448031 h 1133831"/>
                <a:gd name="connsiteX63" fmla="*/ 1905000 w 4557974"/>
                <a:gd name="connsiteY63" fmla="*/ 462318 h 1133831"/>
                <a:gd name="connsiteX64" fmla="*/ 1924050 w 4557974"/>
                <a:gd name="connsiteY64" fmla="*/ 490893 h 1133831"/>
                <a:gd name="connsiteX65" fmla="*/ 1933575 w 4557974"/>
                <a:gd name="connsiteY65" fmla="*/ 528993 h 1133831"/>
                <a:gd name="connsiteX66" fmla="*/ 2133600 w 4557974"/>
                <a:gd name="connsiteY66" fmla="*/ 576618 h 1133831"/>
                <a:gd name="connsiteX67" fmla="*/ 2157412 w 4557974"/>
                <a:gd name="connsiteY67" fmla="*/ 552806 h 1133831"/>
                <a:gd name="connsiteX68" fmla="*/ 2176462 w 4557974"/>
                <a:gd name="connsiteY68" fmla="*/ 557568 h 1133831"/>
                <a:gd name="connsiteX69" fmla="*/ 2195512 w 4557974"/>
                <a:gd name="connsiteY69" fmla="*/ 586143 h 1133831"/>
                <a:gd name="connsiteX70" fmla="*/ 2209800 w 4557974"/>
                <a:gd name="connsiteY70" fmla="*/ 619481 h 1133831"/>
                <a:gd name="connsiteX71" fmla="*/ 2224087 w 4557974"/>
                <a:gd name="connsiteY71" fmla="*/ 624243 h 1133831"/>
                <a:gd name="connsiteX72" fmla="*/ 2243137 w 4557974"/>
                <a:gd name="connsiteY72" fmla="*/ 595668 h 1133831"/>
                <a:gd name="connsiteX73" fmla="*/ 2247900 w 4557974"/>
                <a:gd name="connsiteY73" fmla="*/ 576618 h 1133831"/>
                <a:gd name="connsiteX74" fmla="*/ 2276475 w 4557974"/>
                <a:gd name="connsiteY74" fmla="*/ 548043 h 1133831"/>
                <a:gd name="connsiteX75" fmla="*/ 2305050 w 4557974"/>
                <a:gd name="connsiteY75" fmla="*/ 533756 h 1133831"/>
                <a:gd name="connsiteX76" fmla="*/ 2352675 w 4557974"/>
                <a:gd name="connsiteY76" fmla="*/ 557568 h 1133831"/>
                <a:gd name="connsiteX77" fmla="*/ 2371725 w 4557974"/>
                <a:gd name="connsiteY77" fmla="*/ 586143 h 1133831"/>
                <a:gd name="connsiteX78" fmla="*/ 2381250 w 4557974"/>
                <a:gd name="connsiteY78" fmla="*/ 600431 h 1133831"/>
                <a:gd name="connsiteX79" fmla="*/ 2395537 w 4557974"/>
                <a:gd name="connsiteY79" fmla="*/ 609956 h 1133831"/>
                <a:gd name="connsiteX80" fmla="*/ 2414587 w 4557974"/>
                <a:gd name="connsiteY80" fmla="*/ 633768 h 1133831"/>
                <a:gd name="connsiteX81" fmla="*/ 2433637 w 4557974"/>
                <a:gd name="connsiteY81" fmla="*/ 662343 h 1133831"/>
                <a:gd name="connsiteX82" fmla="*/ 2447925 w 4557974"/>
                <a:gd name="connsiteY82" fmla="*/ 657581 h 1133831"/>
                <a:gd name="connsiteX83" fmla="*/ 2462212 w 4557974"/>
                <a:gd name="connsiteY83" fmla="*/ 629006 h 1133831"/>
                <a:gd name="connsiteX84" fmla="*/ 2471737 w 4557974"/>
                <a:gd name="connsiteY84" fmla="*/ 605193 h 1133831"/>
                <a:gd name="connsiteX85" fmla="*/ 2481262 w 4557974"/>
                <a:gd name="connsiteY85" fmla="*/ 571856 h 1133831"/>
                <a:gd name="connsiteX86" fmla="*/ 2495550 w 4557974"/>
                <a:gd name="connsiteY86" fmla="*/ 567093 h 1133831"/>
                <a:gd name="connsiteX87" fmla="*/ 2600325 w 4557974"/>
                <a:gd name="connsiteY87" fmla="*/ 571856 h 1133831"/>
                <a:gd name="connsiteX88" fmla="*/ 2609850 w 4557974"/>
                <a:gd name="connsiteY88" fmla="*/ 586143 h 1133831"/>
                <a:gd name="connsiteX89" fmla="*/ 2628900 w 4557974"/>
                <a:gd name="connsiteY89" fmla="*/ 590906 h 1133831"/>
                <a:gd name="connsiteX90" fmla="*/ 2643187 w 4557974"/>
                <a:gd name="connsiteY90" fmla="*/ 600431 h 1133831"/>
                <a:gd name="connsiteX91" fmla="*/ 2657475 w 4557974"/>
                <a:gd name="connsiteY91" fmla="*/ 633768 h 1133831"/>
                <a:gd name="connsiteX92" fmla="*/ 2667000 w 4557974"/>
                <a:gd name="connsiteY92" fmla="*/ 648056 h 1133831"/>
                <a:gd name="connsiteX93" fmla="*/ 2681287 w 4557974"/>
                <a:gd name="connsiteY93" fmla="*/ 690918 h 1133831"/>
                <a:gd name="connsiteX94" fmla="*/ 2686050 w 4557974"/>
                <a:gd name="connsiteY94" fmla="*/ 705206 h 1133831"/>
                <a:gd name="connsiteX95" fmla="*/ 2714625 w 4557974"/>
                <a:gd name="connsiteY95" fmla="*/ 686156 h 1133831"/>
                <a:gd name="connsiteX96" fmla="*/ 2728912 w 4557974"/>
                <a:gd name="connsiteY96" fmla="*/ 676631 h 1133831"/>
                <a:gd name="connsiteX97" fmla="*/ 2747962 w 4557974"/>
                <a:gd name="connsiteY97" fmla="*/ 667106 h 1133831"/>
                <a:gd name="connsiteX98" fmla="*/ 2757487 w 4557974"/>
                <a:gd name="connsiteY98" fmla="*/ 652818 h 1133831"/>
                <a:gd name="connsiteX99" fmla="*/ 2771775 w 4557974"/>
                <a:gd name="connsiteY99" fmla="*/ 648056 h 1133831"/>
                <a:gd name="connsiteX100" fmla="*/ 2828925 w 4557974"/>
                <a:gd name="connsiteY100" fmla="*/ 652818 h 1133831"/>
                <a:gd name="connsiteX101" fmla="*/ 2833687 w 4557974"/>
                <a:gd name="connsiteY101" fmla="*/ 667106 h 1133831"/>
                <a:gd name="connsiteX102" fmla="*/ 2843212 w 4557974"/>
                <a:gd name="connsiteY102" fmla="*/ 681393 h 1133831"/>
                <a:gd name="connsiteX103" fmla="*/ 2857500 w 4557974"/>
                <a:gd name="connsiteY103" fmla="*/ 729018 h 1133831"/>
                <a:gd name="connsiteX104" fmla="*/ 2876550 w 4557974"/>
                <a:gd name="connsiteY104" fmla="*/ 757593 h 1133831"/>
                <a:gd name="connsiteX105" fmla="*/ 2914650 w 4557974"/>
                <a:gd name="connsiteY105" fmla="*/ 767118 h 1133831"/>
                <a:gd name="connsiteX106" fmla="*/ 2919412 w 4557974"/>
                <a:gd name="connsiteY106" fmla="*/ 786168 h 1133831"/>
                <a:gd name="connsiteX107" fmla="*/ 2924175 w 4557974"/>
                <a:gd name="connsiteY107" fmla="*/ 809981 h 1133831"/>
                <a:gd name="connsiteX108" fmla="*/ 2933700 w 4557974"/>
                <a:gd name="connsiteY108" fmla="*/ 848081 h 1133831"/>
                <a:gd name="connsiteX109" fmla="*/ 2943225 w 4557974"/>
                <a:gd name="connsiteY109" fmla="*/ 867131 h 1133831"/>
                <a:gd name="connsiteX110" fmla="*/ 2967037 w 4557974"/>
                <a:gd name="connsiteY110" fmla="*/ 848081 h 1133831"/>
                <a:gd name="connsiteX111" fmla="*/ 2986087 w 4557974"/>
                <a:gd name="connsiteY111" fmla="*/ 843318 h 1133831"/>
                <a:gd name="connsiteX112" fmla="*/ 3024187 w 4557974"/>
                <a:gd name="connsiteY112" fmla="*/ 809981 h 1133831"/>
                <a:gd name="connsiteX113" fmla="*/ 3062287 w 4557974"/>
                <a:gd name="connsiteY113" fmla="*/ 857606 h 1133831"/>
                <a:gd name="connsiteX114" fmla="*/ 3071812 w 4557974"/>
                <a:gd name="connsiteY114" fmla="*/ 886181 h 1133831"/>
                <a:gd name="connsiteX115" fmla="*/ 3086100 w 4557974"/>
                <a:gd name="connsiteY115" fmla="*/ 957618 h 1133831"/>
                <a:gd name="connsiteX116" fmla="*/ 3100387 w 4557974"/>
                <a:gd name="connsiteY116" fmla="*/ 995718 h 1133831"/>
                <a:gd name="connsiteX117" fmla="*/ 3105150 w 4557974"/>
                <a:gd name="connsiteY117" fmla="*/ 1014768 h 1133831"/>
                <a:gd name="connsiteX118" fmla="*/ 3119437 w 4557974"/>
                <a:gd name="connsiteY118" fmla="*/ 1024293 h 1133831"/>
                <a:gd name="connsiteX119" fmla="*/ 3128962 w 4557974"/>
                <a:gd name="connsiteY119" fmla="*/ 995718 h 1133831"/>
                <a:gd name="connsiteX120" fmla="*/ 3133725 w 4557974"/>
                <a:gd name="connsiteY120" fmla="*/ 981431 h 1133831"/>
                <a:gd name="connsiteX121" fmla="*/ 3143250 w 4557974"/>
                <a:gd name="connsiteY121" fmla="*/ 929043 h 1133831"/>
                <a:gd name="connsiteX122" fmla="*/ 3148012 w 4557974"/>
                <a:gd name="connsiteY122" fmla="*/ 886181 h 1133831"/>
                <a:gd name="connsiteX123" fmla="*/ 3157537 w 4557974"/>
                <a:gd name="connsiteY123" fmla="*/ 848081 h 1133831"/>
                <a:gd name="connsiteX124" fmla="*/ 3167062 w 4557974"/>
                <a:gd name="connsiteY124" fmla="*/ 962381 h 1133831"/>
                <a:gd name="connsiteX125" fmla="*/ 3171825 w 4557974"/>
                <a:gd name="connsiteY125" fmla="*/ 976668 h 1133831"/>
                <a:gd name="connsiteX126" fmla="*/ 3186112 w 4557974"/>
                <a:gd name="connsiteY126" fmla="*/ 967143 h 1133831"/>
                <a:gd name="connsiteX127" fmla="*/ 3200400 w 4557974"/>
                <a:gd name="connsiteY127" fmla="*/ 933806 h 1133831"/>
                <a:gd name="connsiteX128" fmla="*/ 3205162 w 4557974"/>
                <a:gd name="connsiteY128" fmla="*/ 919518 h 1133831"/>
                <a:gd name="connsiteX129" fmla="*/ 3209925 w 4557974"/>
                <a:gd name="connsiteY129" fmla="*/ 900468 h 1133831"/>
                <a:gd name="connsiteX130" fmla="*/ 3219450 w 4557974"/>
                <a:gd name="connsiteY130" fmla="*/ 876656 h 1133831"/>
                <a:gd name="connsiteX131" fmla="*/ 3228975 w 4557974"/>
                <a:gd name="connsiteY131" fmla="*/ 814743 h 1133831"/>
                <a:gd name="connsiteX132" fmla="*/ 3238500 w 4557974"/>
                <a:gd name="connsiteY132" fmla="*/ 752831 h 1133831"/>
                <a:gd name="connsiteX133" fmla="*/ 3243262 w 4557974"/>
                <a:gd name="connsiteY133" fmla="*/ 733781 h 1133831"/>
                <a:gd name="connsiteX134" fmla="*/ 3262312 w 4557974"/>
                <a:gd name="connsiteY134" fmla="*/ 771881 h 1133831"/>
                <a:gd name="connsiteX135" fmla="*/ 3276600 w 4557974"/>
                <a:gd name="connsiteY135" fmla="*/ 757593 h 1133831"/>
                <a:gd name="connsiteX136" fmla="*/ 3281362 w 4557974"/>
                <a:gd name="connsiteY136" fmla="*/ 738543 h 1133831"/>
                <a:gd name="connsiteX137" fmla="*/ 3286125 w 4557974"/>
                <a:gd name="connsiteY137" fmla="*/ 724256 h 1133831"/>
                <a:gd name="connsiteX138" fmla="*/ 3290887 w 4557974"/>
                <a:gd name="connsiteY138" fmla="*/ 743306 h 1133831"/>
                <a:gd name="connsiteX139" fmla="*/ 3300412 w 4557974"/>
                <a:gd name="connsiteY139" fmla="*/ 848081 h 1133831"/>
                <a:gd name="connsiteX140" fmla="*/ 3305175 w 4557974"/>
                <a:gd name="connsiteY140" fmla="*/ 871893 h 1133831"/>
                <a:gd name="connsiteX141" fmla="*/ 3309937 w 4557974"/>
                <a:gd name="connsiteY141" fmla="*/ 857606 h 1133831"/>
                <a:gd name="connsiteX142" fmla="*/ 3324225 w 4557974"/>
                <a:gd name="connsiteY142" fmla="*/ 829031 h 1133831"/>
                <a:gd name="connsiteX143" fmla="*/ 3338512 w 4557974"/>
                <a:gd name="connsiteY143" fmla="*/ 867131 h 1133831"/>
                <a:gd name="connsiteX144" fmla="*/ 3348037 w 4557974"/>
                <a:gd name="connsiteY144" fmla="*/ 838556 h 1133831"/>
                <a:gd name="connsiteX145" fmla="*/ 3357562 w 4557974"/>
                <a:gd name="connsiteY145" fmla="*/ 819506 h 1133831"/>
                <a:gd name="connsiteX146" fmla="*/ 3362325 w 4557974"/>
                <a:gd name="connsiteY146" fmla="*/ 805218 h 1133831"/>
                <a:gd name="connsiteX147" fmla="*/ 3376612 w 4557974"/>
                <a:gd name="connsiteY147" fmla="*/ 790931 h 1133831"/>
                <a:gd name="connsiteX148" fmla="*/ 3386137 w 4557974"/>
                <a:gd name="connsiteY148" fmla="*/ 762356 h 1133831"/>
                <a:gd name="connsiteX149" fmla="*/ 3390900 w 4557974"/>
                <a:gd name="connsiteY149" fmla="*/ 748068 h 1133831"/>
                <a:gd name="connsiteX150" fmla="*/ 3400425 w 4557974"/>
                <a:gd name="connsiteY150" fmla="*/ 733781 h 1133831"/>
                <a:gd name="connsiteX151" fmla="*/ 3405187 w 4557974"/>
                <a:gd name="connsiteY151" fmla="*/ 748068 h 1133831"/>
                <a:gd name="connsiteX152" fmla="*/ 3419475 w 4557974"/>
                <a:gd name="connsiteY152" fmla="*/ 776643 h 1133831"/>
                <a:gd name="connsiteX153" fmla="*/ 3433762 w 4557974"/>
                <a:gd name="connsiteY153" fmla="*/ 824268 h 1133831"/>
                <a:gd name="connsiteX154" fmla="*/ 3438525 w 4557974"/>
                <a:gd name="connsiteY154" fmla="*/ 838556 h 1133831"/>
                <a:gd name="connsiteX155" fmla="*/ 3452812 w 4557974"/>
                <a:gd name="connsiteY155" fmla="*/ 852843 h 1133831"/>
                <a:gd name="connsiteX156" fmla="*/ 3467100 w 4557974"/>
                <a:gd name="connsiteY156" fmla="*/ 881418 h 1133831"/>
                <a:gd name="connsiteX157" fmla="*/ 3471862 w 4557974"/>
                <a:gd name="connsiteY157" fmla="*/ 895706 h 1133831"/>
                <a:gd name="connsiteX158" fmla="*/ 3481387 w 4557974"/>
                <a:gd name="connsiteY158" fmla="*/ 914756 h 1133831"/>
                <a:gd name="connsiteX159" fmla="*/ 3490912 w 4557974"/>
                <a:gd name="connsiteY159" fmla="*/ 929043 h 1133831"/>
                <a:gd name="connsiteX160" fmla="*/ 3500437 w 4557974"/>
                <a:gd name="connsiteY160" fmla="*/ 957618 h 1133831"/>
                <a:gd name="connsiteX161" fmla="*/ 3505200 w 4557974"/>
                <a:gd name="connsiteY161" fmla="*/ 943331 h 1133831"/>
                <a:gd name="connsiteX162" fmla="*/ 3514725 w 4557974"/>
                <a:gd name="connsiteY162" fmla="*/ 890943 h 1133831"/>
                <a:gd name="connsiteX163" fmla="*/ 3519487 w 4557974"/>
                <a:gd name="connsiteY163" fmla="*/ 871893 h 1133831"/>
                <a:gd name="connsiteX164" fmla="*/ 3533775 w 4557974"/>
                <a:gd name="connsiteY164" fmla="*/ 857606 h 1133831"/>
                <a:gd name="connsiteX165" fmla="*/ 3552825 w 4557974"/>
                <a:gd name="connsiteY165" fmla="*/ 814743 h 1133831"/>
                <a:gd name="connsiteX166" fmla="*/ 3571875 w 4557974"/>
                <a:gd name="connsiteY166" fmla="*/ 771881 h 1133831"/>
                <a:gd name="connsiteX167" fmla="*/ 3576637 w 4557974"/>
                <a:gd name="connsiteY167" fmla="*/ 752831 h 1133831"/>
                <a:gd name="connsiteX168" fmla="*/ 3590925 w 4557974"/>
                <a:gd name="connsiteY168" fmla="*/ 781406 h 1133831"/>
                <a:gd name="connsiteX169" fmla="*/ 3595687 w 4557974"/>
                <a:gd name="connsiteY169" fmla="*/ 809981 h 1133831"/>
                <a:gd name="connsiteX170" fmla="*/ 3609975 w 4557974"/>
                <a:gd name="connsiteY170" fmla="*/ 819506 h 1133831"/>
                <a:gd name="connsiteX171" fmla="*/ 3619500 w 4557974"/>
                <a:gd name="connsiteY171" fmla="*/ 805218 h 1133831"/>
                <a:gd name="connsiteX172" fmla="*/ 3638550 w 4557974"/>
                <a:gd name="connsiteY172" fmla="*/ 771881 h 1133831"/>
                <a:gd name="connsiteX173" fmla="*/ 3648075 w 4557974"/>
                <a:gd name="connsiteY173" fmla="*/ 743306 h 1133831"/>
                <a:gd name="connsiteX174" fmla="*/ 3652837 w 4557974"/>
                <a:gd name="connsiteY174" fmla="*/ 729018 h 1133831"/>
                <a:gd name="connsiteX175" fmla="*/ 3662362 w 4557974"/>
                <a:gd name="connsiteY175" fmla="*/ 795693 h 1133831"/>
                <a:gd name="connsiteX176" fmla="*/ 3667125 w 4557974"/>
                <a:gd name="connsiteY176" fmla="*/ 824268 h 1133831"/>
                <a:gd name="connsiteX177" fmla="*/ 3676650 w 4557974"/>
                <a:gd name="connsiteY177" fmla="*/ 838556 h 1133831"/>
                <a:gd name="connsiteX178" fmla="*/ 3686175 w 4557974"/>
                <a:gd name="connsiteY178" fmla="*/ 871893 h 1133831"/>
                <a:gd name="connsiteX179" fmla="*/ 3690937 w 4557974"/>
                <a:gd name="connsiteY179" fmla="*/ 886181 h 1133831"/>
                <a:gd name="connsiteX180" fmla="*/ 3705225 w 4557974"/>
                <a:gd name="connsiteY180" fmla="*/ 895706 h 1133831"/>
                <a:gd name="connsiteX181" fmla="*/ 3714750 w 4557974"/>
                <a:gd name="connsiteY181" fmla="*/ 881418 h 1133831"/>
                <a:gd name="connsiteX182" fmla="*/ 3724275 w 4557974"/>
                <a:gd name="connsiteY182" fmla="*/ 848081 h 1133831"/>
                <a:gd name="connsiteX183" fmla="*/ 3729037 w 4557974"/>
                <a:gd name="connsiteY183" fmla="*/ 833793 h 1133831"/>
                <a:gd name="connsiteX184" fmla="*/ 3733800 w 4557974"/>
                <a:gd name="connsiteY184" fmla="*/ 814743 h 1133831"/>
                <a:gd name="connsiteX185" fmla="*/ 3738562 w 4557974"/>
                <a:gd name="connsiteY185" fmla="*/ 800456 h 1133831"/>
                <a:gd name="connsiteX186" fmla="*/ 3743325 w 4557974"/>
                <a:gd name="connsiteY186" fmla="*/ 781406 h 1133831"/>
                <a:gd name="connsiteX187" fmla="*/ 3757612 w 4557974"/>
                <a:gd name="connsiteY187" fmla="*/ 771881 h 1133831"/>
                <a:gd name="connsiteX188" fmla="*/ 3771900 w 4557974"/>
                <a:gd name="connsiteY188" fmla="*/ 743306 h 1133831"/>
                <a:gd name="connsiteX189" fmla="*/ 3800475 w 4557974"/>
                <a:gd name="connsiteY189" fmla="*/ 733781 h 1133831"/>
                <a:gd name="connsiteX190" fmla="*/ 3824287 w 4557974"/>
                <a:gd name="connsiteY190" fmla="*/ 709968 h 1133831"/>
                <a:gd name="connsiteX191" fmla="*/ 3838575 w 4557974"/>
                <a:gd name="connsiteY191" fmla="*/ 700443 h 1133831"/>
                <a:gd name="connsiteX192" fmla="*/ 3857625 w 4557974"/>
                <a:gd name="connsiteY192" fmla="*/ 729018 h 1133831"/>
                <a:gd name="connsiteX193" fmla="*/ 3871912 w 4557974"/>
                <a:gd name="connsiteY193" fmla="*/ 800456 h 1133831"/>
                <a:gd name="connsiteX194" fmla="*/ 3876675 w 4557974"/>
                <a:gd name="connsiteY194" fmla="*/ 886181 h 1133831"/>
                <a:gd name="connsiteX195" fmla="*/ 3886200 w 4557974"/>
                <a:gd name="connsiteY195" fmla="*/ 871893 h 1133831"/>
                <a:gd name="connsiteX196" fmla="*/ 3895725 w 4557974"/>
                <a:gd name="connsiteY196" fmla="*/ 814743 h 1133831"/>
                <a:gd name="connsiteX197" fmla="*/ 3910012 w 4557974"/>
                <a:gd name="connsiteY197" fmla="*/ 738543 h 1133831"/>
                <a:gd name="connsiteX198" fmla="*/ 3914775 w 4557974"/>
                <a:gd name="connsiteY198" fmla="*/ 714731 h 1133831"/>
                <a:gd name="connsiteX199" fmla="*/ 3924300 w 4557974"/>
                <a:gd name="connsiteY199" fmla="*/ 686156 h 1133831"/>
                <a:gd name="connsiteX200" fmla="*/ 3929062 w 4557974"/>
                <a:gd name="connsiteY200" fmla="*/ 700443 h 1133831"/>
                <a:gd name="connsiteX201" fmla="*/ 3938587 w 4557974"/>
                <a:gd name="connsiteY201" fmla="*/ 733781 h 1133831"/>
                <a:gd name="connsiteX202" fmla="*/ 3948112 w 4557974"/>
                <a:gd name="connsiteY202" fmla="*/ 748068 h 1133831"/>
                <a:gd name="connsiteX203" fmla="*/ 3957637 w 4557974"/>
                <a:gd name="connsiteY203" fmla="*/ 776643 h 1133831"/>
                <a:gd name="connsiteX204" fmla="*/ 3971925 w 4557974"/>
                <a:gd name="connsiteY204" fmla="*/ 805218 h 1133831"/>
                <a:gd name="connsiteX205" fmla="*/ 3976687 w 4557974"/>
                <a:gd name="connsiteY205" fmla="*/ 829031 h 1133831"/>
                <a:gd name="connsiteX206" fmla="*/ 3986212 w 4557974"/>
                <a:gd name="connsiteY206" fmla="*/ 862368 h 1133831"/>
                <a:gd name="connsiteX207" fmla="*/ 3990975 w 4557974"/>
                <a:gd name="connsiteY207" fmla="*/ 886181 h 1133831"/>
                <a:gd name="connsiteX208" fmla="*/ 4005262 w 4557974"/>
                <a:gd name="connsiteY208" fmla="*/ 895706 h 1133831"/>
                <a:gd name="connsiteX209" fmla="*/ 4024312 w 4557974"/>
                <a:gd name="connsiteY209" fmla="*/ 867131 h 1133831"/>
                <a:gd name="connsiteX210" fmla="*/ 4029075 w 4557974"/>
                <a:gd name="connsiteY210" fmla="*/ 848081 h 1133831"/>
                <a:gd name="connsiteX211" fmla="*/ 4033837 w 4557974"/>
                <a:gd name="connsiteY211" fmla="*/ 824268 h 1133831"/>
                <a:gd name="connsiteX212" fmla="*/ 4048125 w 4557974"/>
                <a:gd name="connsiteY212" fmla="*/ 781406 h 1133831"/>
                <a:gd name="connsiteX213" fmla="*/ 4057650 w 4557974"/>
                <a:gd name="connsiteY213" fmla="*/ 752831 h 1133831"/>
                <a:gd name="connsiteX214" fmla="*/ 4067175 w 4557974"/>
                <a:gd name="connsiteY214" fmla="*/ 738543 h 1133831"/>
                <a:gd name="connsiteX215" fmla="*/ 4071937 w 4557974"/>
                <a:gd name="connsiteY215" fmla="*/ 762356 h 1133831"/>
                <a:gd name="connsiteX216" fmla="*/ 4081462 w 4557974"/>
                <a:gd name="connsiteY216" fmla="*/ 862368 h 1133831"/>
                <a:gd name="connsiteX217" fmla="*/ 4086225 w 4557974"/>
                <a:gd name="connsiteY217" fmla="*/ 890943 h 1133831"/>
                <a:gd name="connsiteX218" fmla="*/ 4090987 w 4557974"/>
                <a:gd name="connsiteY218" fmla="*/ 871893 h 1133831"/>
                <a:gd name="connsiteX219" fmla="*/ 4095750 w 4557974"/>
                <a:gd name="connsiteY219" fmla="*/ 857606 h 1133831"/>
                <a:gd name="connsiteX220" fmla="*/ 4105275 w 4557974"/>
                <a:gd name="connsiteY220" fmla="*/ 809981 h 1133831"/>
                <a:gd name="connsiteX221" fmla="*/ 4114800 w 4557974"/>
                <a:gd name="connsiteY221" fmla="*/ 771881 h 1133831"/>
                <a:gd name="connsiteX222" fmla="*/ 4124325 w 4557974"/>
                <a:gd name="connsiteY222" fmla="*/ 919518 h 1133831"/>
                <a:gd name="connsiteX223" fmla="*/ 4129087 w 4557974"/>
                <a:gd name="connsiteY223" fmla="*/ 938568 h 1133831"/>
                <a:gd name="connsiteX224" fmla="*/ 4143375 w 4557974"/>
                <a:gd name="connsiteY224" fmla="*/ 871893 h 1133831"/>
                <a:gd name="connsiteX225" fmla="*/ 4148137 w 4557974"/>
                <a:gd name="connsiteY225" fmla="*/ 833793 h 1133831"/>
                <a:gd name="connsiteX226" fmla="*/ 4152900 w 4557974"/>
                <a:gd name="connsiteY226" fmla="*/ 790931 h 1133831"/>
                <a:gd name="connsiteX227" fmla="*/ 4162425 w 4557974"/>
                <a:gd name="connsiteY227" fmla="*/ 757593 h 1133831"/>
                <a:gd name="connsiteX228" fmla="*/ 4167187 w 4557974"/>
                <a:gd name="connsiteY228" fmla="*/ 771881 h 1133831"/>
                <a:gd name="connsiteX229" fmla="*/ 4176712 w 4557974"/>
                <a:gd name="connsiteY229" fmla="*/ 786168 h 1133831"/>
                <a:gd name="connsiteX230" fmla="*/ 4191000 w 4557974"/>
                <a:gd name="connsiteY230" fmla="*/ 867131 h 1133831"/>
                <a:gd name="connsiteX231" fmla="*/ 4200525 w 4557974"/>
                <a:gd name="connsiteY231" fmla="*/ 900468 h 1133831"/>
                <a:gd name="connsiteX232" fmla="*/ 4214812 w 4557974"/>
                <a:gd name="connsiteY232" fmla="*/ 938568 h 1133831"/>
                <a:gd name="connsiteX233" fmla="*/ 4224337 w 4557974"/>
                <a:gd name="connsiteY233" fmla="*/ 967143 h 1133831"/>
                <a:gd name="connsiteX234" fmla="*/ 4229100 w 4557974"/>
                <a:gd name="connsiteY234" fmla="*/ 981431 h 1133831"/>
                <a:gd name="connsiteX235" fmla="*/ 4233862 w 4557974"/>
                <a:gd name="connsiteY235" fmla="*/ 929043 h 1133831"/>
                <a:gd name="connsiteX236" fmla="*/ 4248150 w 4557974"/>
                <a:gd name="connsiteY236" fmla="*/ 829031 h 1133831"/>
                <a:gd name="connsiteX237" fmla="*/ 4252912 w 4557974"/>
                <a:gd name="connsiteY237" fmla="*/ 843318 h 1133831"/>
                <a:gd name="connsiteX238" fmla="*/ 4262437 w 4557974"/>
                <a:gd name="connsiteY238" fmla="*/ 881418 h 1133831"/>
                <a:gd name="connsiteX239" fmla="*/ 4267200 w 4557974"/>
                <a:gd name="connsiteY239" fmla="*/ 924281 h 1133831"/>
                <a:gd name="connsiteX240" fmla="*/ 4271962 w 4557974"/>
                <a:gd name="connsiteY240" fmla="*/ 943331 h 1133831"/>
                <a:gd name="connsiteX241" fmla="*/ 4286250 w 4557974"/>
                <a:gd name="connsiteY241" fmla="*/ 948093 h 1133831"/>
                <a:gd name="connsiteX242" fmla="*/ 4305300 w 4557974"/>
                <a:gd name="connsiteY242" fmla="*/ 943331 h 1133831"/>
                <a:gd name="connsiteX243" fmla="*/ 4314825 w 4557974"/>
                <a:gd name="connsiteY243" fmla="*/ 971906 h 1133831"/>
                <a:gd name="connsiteX244" fmla="*/ 4352925 w 4557974"/>
                <a:gd name="connsiteY244" fmla="*/ 971906 h 1133831"/>
                <a:gd name="connsiteX245" fmla="*/ 4376737 w 4557974"/>
                <a:gd name="connsiteY245" fmla="*/ 967143 h 1133831"/>
                <a:gd name="connsiteX246" fmla="*/ 4386262 w 4557974"/>
                <a:gd name="connsiteY246" fmla="*/ 948093 h 1133831"/>
                <a:gd name="connsiteX247" fmla="*/ 4400550 w 4557974"/>
                <a:gd name="connsiteY247" fmla="*/ 933806 h 1133831"/>
                <a:gd name="connsiteX248" fmla="*/ 4405312 w 4557974"/>
                <a:gd name="connsiteY248" fmla="*/ 914756 h 1133831"/>
                <a:gd name="connsiteX249" fmla="*/ 4410075 w 4557974"/>
                <a:gd name="connsiteY249" fmla="*/ 929043 h 1133831"/>
                <a:gd name="connsiteX250" fmla="*/ 4414837 w 4557974"/>
                <a:gd name="connsiteY250" fmla="*/ 914756 h 1133831"/>
                <a:gd name="connsiteX251" fmla="*/ 4419600 w 4557974"/>
                <a:gd name="connsiteY251" fmla="*/ 881418 h 1133831"/>
                <a:gd name="connsiteX252" fmla="*/ 4429125 w 4557974"/>
                <a:gd name="connsiteY252" fmla="*/ 829031 h 1133831"/>
                <a:gd name="connsiteX253" fmla="*/ 4438650 w 4557974"/>
                <a:gd name="connsiteY253" fmla="*/ 857606 h 1133831"/>
                <a:gd name="connsiteX254" fmla="*/ 4443412 w 4557974"/>
                <a:gd name="connsiteY254" fmla="*/ 881418 h 1133831"/>
                <a:gd name="connsiteX255" fmla="*/ 4452937 w 4557974"/>
                <a:gd name="connsiteY255" fmla="*/ 938568 h 1133831"/>
                <a:gd name="connsiteX256" fmla="*/ 4457700 w 4557974"/>
                <a:gd name="connsiteY256" fmla="*/ 957618 h 1133831"/>
                <a:gd name="connsiteX257" fmla="*/ 4462462 w 4557974"/>
                <a:gd name="connsiteY257" fmla="*/ 981431 h 1133831"/>
                <a:gd name="connsiteX258" fmla="*/ 4471987 w 4557974"/>
                <a:gd name="connsiteY258" fmla="*/ 1000481 h 1133831"/>
                <a:gd name="connsiteX259" fmla="*/ 4481512 w 4557974"/>
                <a:gd name="connsiteY259" fmla="*/ 1029056 h 1133831"/>
                <a:gd name="connsiteX260" fmla="*/ 4491037 w 4557974"/>
                <a:gd name="connsiteY260" fmla="*/ 1062393 h 1133831"/>
                <a:gd name="connsiteX261" fmla="*/ 4495800 w 4557974"/>
                <a:gd name="connsiteY261" fmla="*/ 1048106 h 1133831"/>
                <a:gd name="connsiteX262" fmla="*/ 4500562 w 4557974"/>
                <a:gd name="connsiteY262" fmla="*/ 1029056 h 1133831"/>
                <a:gd name="connsiteX263" fmla="*/ 4514850 w 4557974"/>
                <a:gd name="connsiteY263" fmla="*/ 1033818 h 1133831"/>
                <a:gd name="connsiteX264" fmla="*/ 4529137 w 4557974"/>
                <a:gd name="connsiteY264" fmla="*/ 1081443 h 1133831"/>
                <a:gd name="connsiteX265" fmla="*/ 4533900 w 4557974"/>
                <a:gd name="connsiteY265" fmla="*/ 1095731 h 1133831"/>
                <a:gd name="connsiteX266" fmla="*/ 4557712 w 4557974"/>
                <a:gd name="connsiteY266" fmla="*/ 1129068 h 1133831"/>
                <a:gd name="connsiteX267" fmla="*/ 4557712 w 4557974"/>
                <a:gd name="connsiteY267" fmla="*/ 1133831 h 1133831"/>
                <a:gd name="connsiteX0" fmla="*/ 0 w 4557974"/>
                <a:gd name="connsiteY0" fmla="*/ 290868 h 1133831"/>
                <a:gd name="connsiteX1" fmla="*/ 171450 w 4557974"/>
                <a:gd name="connsiteY1" fmla="*/ 209906 h 1133831"/>
                <a:gd name="connsiteX2" fmla="*/ 219075 w 4557974"/>
                <a:gd name="connsiteY2" fmla="*/ 195618 h 1133831"/>
                <a:gd name="connsiteX3" fmla="*/ 233362 w 4557974"/>
                <a:gd name="connsiteY3" fmla="*/ 186093 h 1133831"/>
                <a:gd name="connsiteX4" fmla="*/ 285750 w 4557974"/>
                <a:gd name="connsiteY4" fmla="*/ 171806 h 1133831"/>
                <a:gd name="connsiteX5" fmla="*/ 300037 w 4557974"/>
                <a:gd name="connsiteY5" fmla="*/ 167043 h 1133831"/>
                <a:gd name="connsiteX6" fmla="*/ 319087 w 4557974"/>
                <a:gd name="connsiteY6" fmla="*/ 162281 h 1133831"/>
                <a:gd name="connsiteX7" fmla="*/ 352425 w 4557974"/>
                <a:gd name="connsiteY7" fmla="*/ 152756 h 1133831"/>
                <a:gd name="connsiteX8" fmla="*/ 366712 w 4557974"/>
                <a:gd name="connsiteY8" fmla="*/ 143231 h 1133831"/>
                <a:gd name="connsiteX9" fmla="*/ 395287 w 4557974"/>
                <a:gd name="connsiteY9" fmla="*/ 138468 h 1133831"/>
                <a:gd name="connsiteX10" fmla="*/ 414337 w 4557974"/>
                <a:gd name="connsiteY10" fmla="*/ 133706 h 1133831"/>
                <a:gd name="connsiteX11" fmla="*/ 442912 w 4557974"/>
                <a:gd name="connsiteY11" fmla="*/ 128943 h 1133831"/>
                <a:gd name="connsiteX12" fmla="*/ 471487 w 4557974"/>
                <a:gd name="connsiteY12" fmla="*/ 119418 h 1133831"/>
                <a:gd name="connsiteX13" fmla="*/ 485775 w 4557974"/>
                <a:gd name="connsiteY13" fmla="*/ 114656 h 1133831"/>
                <a:gd name="connsiteX14" fmla="*/ 504825 w 4557974"/>
                <a:gd name="connsiteY14" fmla="*/ 105131 h 1133831"/>
                <a:gd name="connsiteX15" fmla="*/ 519112 w 4557974"/>
                <a:gd name="connsiteY15" fmla="*/ 100368 h 1133831"/>
                <a:gd name="connsiteX16" fmla="*/ 533400 w 4557974"/>
                <a:gd name="connsiteY16" fmla="*/ 90843 h 1133831"/>
                <a:gd name="connsiteX17" fmla="*/ 557212 w 4557974"/>
                <a:gd name="connsiteY17" fmla="*/ 86081 h 1133831"/>
                <a:gd name="connsiteX18" fmla="*/ 585787 w 4557974"/>
                <a:gd name="connsiteY18" fmla="*/ 76556 h 1133831"/>
                <a:gd name="connsiteX19" fmla="*/ 600075 w 4557974"/>
                <a:gd name="connsiteY19" fmla="*/ 67031 h 1133831"/>
                <a:gd name="connsiteX20" fmla="*/ 633412 w 4557974"/>
                <a:gd name="connsiteY20" fmla="*/ 57506 h 1133831"/>
                <a:gd name="connsiteX21" fmla="*/ 666750 w 4557974"/>
                <a:gd name="connsiteY21" fmla="*/ 47981 h 1133831"/>
                <a:gd name="connsiteX22" fmla="*/ 719137 w 4557974"/>
                <a:gd name="connsiteY22" fmla="*/ 38456 h 1133831"/>
                <a:gd name="connsiteX23" fmla="*/ 747712 w 4557974"/>
                <a:gd name="connsiteY23" fmla="*/ 28931 h 1133831"/>
                <a:gd name="connsiteX24" fmla="*/ 809625 w 4557974"/>
                <a:gd name="connsiteY24" fmla="*/ 19406 h 1133831"/>
                <a:gd name="connsiteX25" fmla="*/ 871537 w 4557974"/>
                <a:gd name="connsiteY25" fmla="*/ 9881 h 1133831"/>
                <a:gd name="connsiteX26" fmla="*/ 1023937 w 4557974"/>
                <a:gd name="connsiteY26" fmla="*/ 356 h 1133831"/>
                <a:gd name="connsiteX27" fmla="*/ 1123950 w 4557974"/>
                <a:gd name="connsiteY27" fmla="*/ 9881 h 1133831"/>
                <a:gd name="connsiteX28" fmla="*/ 1138237 w 4557974"/>
                <a:gd name="connsiteY28" fmla="*/ 19406 h 1133831"/>
                <a:gd name="connsiteX29" fmla="*/ 1176337 w 4557974"/>
                <a:gd name="connsiteY29" fmla="*/ 57506 h 1133831"/>
                <a:gd name="connsiteX30" fmla="*/ 1195387 w 4557974"/>
                <a:gd name="connsiteY30" fmla="*/ 81318 h 1133831"/>
                <a:gd name="connsiteX31" fmla="*/ 1228725 w 4557974"/>
                <a:gd name="connsiteY31" fmla="*/ 119418 h 1133831"/>
                <a:gd name="connsiteX32" fmla="*/ 1252537 w 4557974"/>
                <a:gd name="connsiteY32" fmla="*/ 138468 h 1133831"/>
                <a:gd name="connsiteX33" fmla="*/ 1262062 w 4557974"/>
                <a:gd name="connsiteY33" fmla="*/ 152756 h 1133831"/>
                <a:gd name="connsiteX34" fmla="*/ 1276350 w 4557974"/>
                <a:gd name="connsiteY34" fmla="*/ 162281 h 1133831"/>
                <a:gd name="connsiteX35" fmla="*/ 1319212 w 4557974"/>
                <a:gd name="connsiteY35" fmla="*/ 200381 h 1133831"/>
                <a:gd name="connsiteX36" fmla="*/ 1333500 w 4557974"/>
                <a:gd name="connsiteY36" fmla="*/ 205143 h 1133831"/>
                <a:gd name="connsiteX37" fmla="*/ 1347787 w 4557974"/>
                <a:gd name="connsiteY37" fmla="*/ 219431 h 1133831"/>
                <a:gd name="connsiteX38" fmla="*/ 1357312 w 4557974"/>
                <a:gd name="connsiteY38" fmla="*/ 233718 h 1133831"/>
                <a:gd name="connsiteX39" fmla="*/ 1385887 w 4557974"/>
                <a:gd name="connsiteY39" fmla="*/ 243243 h 1133831"/>
                <a:gd name="connsiteX40" fmla="*/ 1400175 w 4557974"/>
                <a:gd name="connsiteY40" fmla="*/ 257531 h 1133831"/>
                <a:gd name="connsiteX41" fmla="*/ 1447800 w 4557974"/>
                <a:gd name="connsiteY41" fmla="*/ 286106 h 1133831"/>
                <a:gd name="connsiteX42" fmla="*/ 1457325 w 4557974"/>
                <a:gd name="connsiteY42" fmla="*/ 305156 h 1133831"/>
                <a:gd name="connsiteX43" fmla="*/ 1490662 w 4557974"/>
                <a:gd name="connsiteY43" fmla="*/ 324206 h 1133831"/>
                <a:gd name="connsiteX44" fmla="*/ 1528762 w 4557974"/>
                <a:gd name="connsiteY44" fmla="*/ 367068 h 1133831"/>
                <a:gd name="connsiteX45" fmla="*/ 1538287 w 4557974"/>
                <a:gd name="connsiteY45" fmla="*/ 386118 h 1133831"/>
                <a:gd name="connsiteX46" fmla="*/ 1552575 w 4557974"/>
                <a:gd name="connsiteY46" fmla="*/ 395643 h 1133831"/>
                <a:gd name="connsiteX47" fmla="*/ 1566862 w 4557974"/>
                <a:gd name="connsiteY47" fmla="*/ 409931 h 1133831"/>
                <a:gd name="connsiteX48" fmla="*/ 1571625 w 4557974"/>
                <a:gd name="connsiteY48" fmla="*/ 424218 h 1133831"/>
                <a:gd name="connsiteX49" fmla="*/ 1590675 w 4557974"/>
                <a:gd name="connsiteY49" fmla="*/ 452793 h 1133831"/>
                <a:gd name="connsiteX50" fmla="*/ 1619250 w 4557974"/>
                <a:gd name="connsiteY50" fmla="*/ 438506 h 1133831"/>
                <a:gd name="connsiteX51" fmla="*/ 1624012 w 4557974"/>
                <a:gd name="connsiteY51" fmla="*/ 419456 h 1133831"/>
                <a:gd name="connsiteX52" fmla="*/ 1652587 w 4557974"/>
                <a:gd name="connsiteY52" fmla="*/ 409931 h 1133831"/>
                <a:gd name="connsiteX53" fmla="*/ 1685925 w 4557974"/>
                <a:gd name="connsiteY53" fmla="*/ 395643 h 1133831"/>
                <a:gd name="connsiteX54" fmla="*/ 1714500 w 4557974"/>
                <a:gd name="connsiteY54" fmla="*/ 386118 h 1133831"/>
                <a:gd name="connsiteX55" fmla="*/ 1724025 w 4557974"/>
                <a:gd name="connsiteY55" fmla="*/ 400406 h 1133831"/>
                <a:gd name="connsiteX56" fmla="*/ 1738312 w 4557974"/>
                <a:gd name="connsiteY56" fmla="*/ 409931 h 1133831"/>
                <a:gd name="connsiteX57" fmla="*/ 1747837 w 4557974"/>
                <a:gd name="connsiteY57" fmla="*/ 438506 h 1133831"/>
                <a:gd name="connsiteX58" fmla="*/ 1781175 w 4557974"/>
                <a:gd name="connsiteY58" fmla="*/ 476606 h 1133831"/>
                <a:gd name="connsiteX59" fmla="*/ 1814512 w 4557974"/>
                <a:gd name="connsiteY59" fmla="*/ 471843 h 1133831"/>
                <a:gd name="connsiteX60" fmla="*/ 1824037 w 4557974"/>
                <a:gd name="connsiteY60" fmla="*/ 457556 h 1133831"/>
                <a:gd name="connsiteX61" fmla="*/ 1843087 w 4557974"/>
                <a:gd name="connsiteY61" fmla="*/ 452793 h 1133831"/>
                <a:gd name="connsiteX62" fmla="*/ 1900237 w 4557974"/>
                <a:gd name="connsiteY62" fmla="*/ 448031 h 1133831"/>
                <a:gd name="connsiteX63" fmla="*/ 1905000 w 4557974"/>
                <a:gd name="connsiteY63" fmla="*/ 462318 h 1133831"/>
                <a:gd name="connsiteX64" fmla="*/ 1924050 w 4557974"/>
                <a:gd name="connsiteY64" fmla="*/ 490893 h 1133831"/>
                <a:gd name="connsiteX65" fmla="*/ 1933575 w 4557974"/>
                <a:gd name="connsiteY65" fmla="*/ 528993 h 1133831"/>
                <a:gd name="connsiteX66" fmla="*/ 2133600 w 4557974"/>
                <a:gd name="connsiteY66" fmla="*/ 576618 h 1133831"/>
                <a:gd name="connsiteX67" fmla="*/ 2157412 w 4557974"/>
                <a:gd name="connsiteY67" fmla="*/ 552806 h 1133831"/>
                <a:gd name="connsiteX68" fmla="*/ 2195512 w 4557974"/>
                <a:gd name="connsiteY68" fmla="*/ 586143 h 1133831"/>
                <a:gd name="connsiteX69" fmla="*/ 2209800 w 4557974"/>
                <a:gd name="connsiteY69" fmla="*/ 619481 h 1133831"/>
                <a:gd name="connsiteX70" fmla="*/ 2224087 w 4557974"/>
                <a:gd name="connsiteY70" fmla="*/ 624243 h 1133831"/>
                <a:gd name="connsiteX71" fmla="*/ 2243137 w 4557974"/>
                <a:gd name="connsiteY71" fmla="*/ 595668 h 1133831"/>
                <a:gd name="connsiteX72" fmla="*/ 2247900 w 4557974"/>
                <a:gd name="connsiteY72" fmla="*/ 576618 h 1133831"/>
                <a:gd name="connsiteX73" fmla="*/ 2276475 w 4557974"/>
                <a:gd name="connsiteY73" fmla="*/ 548043 h 1133831"/>
                <a:gd name="connsiteX74" fmla="*/ 2305050 w 4557974"/>
                <a:gd name="connsiteY74" fmla="*/ 533756 h 1133831"/>
                <a:gd name="connsiteX75" fmla="*/ 2352675 w 4557974"/>
                <a:gd name="connsiteY75" fmla="*/ 557568 h 1133831"/>
                <a:gd name="connsiteX76" fmla="*/ 2371725 w 4557974"/>
                <a:gd name="connsiteY76" fmla="*/ 586143 h 1133831"/>
                <a:gd name="connsiteX77" fmla="*/ 2381250 w 4557974"/>
                <a:gd name="connsiteY77" fmla="*/ 600431 h 1133831"/>
                <a:gd name="connsiteX78" fmla="*/ 2395537 w 4557974"/>
                <a:gd name="connsiteY78" fmla="*/ 609956 h 1133831"/>
                <a:gd name="connsiteX79" fmla="*/ 2414587 w 4557974"/>
                <a:gd name="connsiteY79" fmla="*/ 633768 h 1133831"/>
                <a:gd name="connsiteX80" fmla="*/ 2433637 w 4557974"/>
                <a:gd name="connsiteY80" fmla="*/ 662343 h 1133831"/>
                <a:gd name="connsiteX81" fmla="*/ 2447925 w 4557974"/>
                <a:gd name="connsiteY81" fmla="*/ 657581 h 1133831"/>
                <a:gd name="connsiteX82" fmla="*/ 2462212 w 4557974"/>
                <a:gd name="connsiteY82" fmla="*/ 629006 h 1133831"/>
                <a:gd name="connsiteX83" fmla="*/ 2471737 w 4557974"/>
                <a:gd name="connsiteY83" fmla="*/ 605193 h 1133831"/>
                <a:gd name="connsiteX84" fmla="*/ 2481262 w 4557974"/>
                <a:gd name="connsiteY84" fmla="*/ 571856 h 1133831"/>
                <a:gd name="connsiteX85" fmla="*/ 2495550 w 4557974"/>
                <a:gd name="connsiteY85" fmla="*/ 567093 h 1133831"/>
                <a:gd name="connsiteX86" fmla="*/ 2600325 w 4557974"/>
                <a:gd name="connsiteY86" fmla="*/ 571856 h 1133831"/>
                <a:gd name="connsiteX87" fmla="*/ 2609850 w 4557974"/>
                <a:gd name="connsiteY87" fmla="*/ 586143 h 1133831"/>
                <a:gd name="connsiteX88" fmla="*/ 2628900 w 4557974"/>
                <a:gd name="connsiteY88" fmla="*/ 590906 h 1133831"/>
                <a:gd name="connsiteX89" fmla="*/ 2643187 w 4557974"/>
                <a:gd name="connsiteY89" fmla="*/ 600431 h 1133831"/>
                <a:gd name="connsiteX90" fmla="*/ 2657475 w 4557974"/>
                <a:gd name="connsiteY90" fmla="*/ 633768 h 1133831"/>
                <a:gd name="connsiteX91" fmla="*/ 2667000 w 4557974"/>
                <a:gd name="connsiteY91" fmla="*/ 648056 h 1133831"/>
                <a:gd name="connsiteX92" fmla="*/ 2681287 w 4557974"/>
                <a:gd name="connsiteY92" fmla="*/ 690918 h 1133831"/>
                <a:gd name="connsiteX93" fmla="*/ 2686050 w 4557974"/>
                <a:gd name="connsiteY93" fmla="*/ 705206 h 1133831"/>
                <a:gd name="connsiteX94" fmla="*/ 2714625 w 4557974"/>
                <a:gd name="connsiteY94" fmla="*/ 686156 h 1133831"/>
                <a:gd name="connsiteX95" fmla="*/ 2728912 w 4557974"/>
                <a:gd name="connsiteY95" fmla="*/ 676631 h 1133831"/>
                <a:gd name="connsiteX96" fmla="*/ 2747962 w 4557974"/>
                <a:gd name="connsiteY96" fmla="*/ 667106 h 1133831"/>
                <a:gd name="connsiteX97" fmla="*/ 2757487 w 4557974"/>
                <a:gd name="connsiteY97" fmla="*/ 652818 h 1133831"/>
                <a:gd name="connsiteX98" fmla="*/ 2771775 w 4557974"/>
                <a:gd name="connsiteY98" fmla="*/ 648056 h 1133831"/>
                <a:gd name="connsiteX99" fmla="*/ 2828925 w 4557974"/>
                <a:gd name="connsiteY99" fmla="*/ 652818 h 1133831"/>
                <a:gd name="connsiteX100" fmla="*/ 2833687 w 4557974"/>
                <a:gd name="connsiteY100" fmla="*/ 667106 h 1133831"/>
                <a:gd name="connsiteX101" fmla="*/ 2843212 w 4557974"/>
                <a:gd name="connsiteY101" fmla="*/ 681393 h 1133831"/>
                <a:gd name="connsiteX102" fmla="*/ 2857500 w 4557974"/>
                <a:gd name="connsiteY102" fmla="*/ 729018 h 1133831"/>
                <a:gd name="connsiteX103" fmla="*/ 2876550 w 4557974"/>
                <a:gd name="connsiteY103" fmla="*/ 757593 h 1133831"/>
                <a:gd name="connsiteX104" fmla="*/ 2914650 w 4557974"/>
                <a:gd name="connsiteY104" fmla="*/ 767118 h 1133831"/>
                <a:gd name="connsiteX105" fmla="*/ 2919412 w 4557974"/>
                <a:gd name="connsiteY105" fmla="*/ 786168 h 1133831"/>
                <a:gd name="connsiteX106" fmla="*/ 2924175 w 4557974"/>
                <a:gd name="connsiteY106" fmla="*/ 809981 h 1133831"/>
                <a:gd name="connsiteX107" fmla="*/ 2933700 w 4557974"/>
                <a:gd name="connsiteY107" fmla="*/ 848081 h 1133831"/>
                <a:gd name="connsiteX108" fmla="*/ 2943225 w 4557974"/>
                <a:gd name="connsiteY108" fmla="*/ 867131 h 1133831"/>
                <a:gd name="connsiteX109" fmla="*/ 2967037 w 4557974"/>
                <a:gd name="connsiteY109" fmla="*/ 848081 h 1133831"/>
                <a:gd name="connsiteX110" fmla="*/ 2986087 w 4557974"/>
                <a:gd name="connsiteY110" fmla="*/ 843318 h 1133831"/>
                <a:gd name="connsiteX111" fmla="*/ 3024187 w 4557974"/>
                <a:gd name="connsiteY111" fmla="*/ 809981 h 1133831"/>
                <a:gd name="connsiteX112" fmla="*/ 3062287 w 4557974"/>
                <a:gd name="connsiteY112" fmla="*/ 857606 h 1133831"/>
                <a:gd name="connsiteX113" fmla="*/ 3071812 w 4557974"/>
                <a:gd name="connsiteY113" fmla="*/ 886181 h 1133831"/>
                <a:gd name="connsiteX114" fmla="*/ 3086100 w 4557974"/>
                <a:gd name="connsiteY114" fmla="*/ 957618 h 1133831"/>
                <a:gd name="connsiteX115" fmla="*/ 3100387 w 4557974"/>
                <a:gd name="connsiteY115" fmla="*/ 995718 h 1133831"/>
                <a:gd name="connsiteX116" fmla="*/ 3105150 w 4557974"/>
                <a:gd name="connsiteY116" fmla="*/ 1014768 h 1133831"/>
                <a:gd name="connsiteX117" fmla="*/ 3119437 w 4557974"/>
                <a:gd name="connsiteY117" fmla="*/ 1024293 h 1133831"/>
                <a:gd name="connsiteX118" fmla="*/ 3128962 w 4557974"/>
                <a:gd name="connsiteY118" fmla="*/ 995718 h 1133831"/>
                <a:gd name="connsiteX119" fmla="*/ 3133725 w 4557974"/>
                <a:gd name="connsiteY119" fmla="*/ 981431 h 1133831"/>
                <a:gd name="connsiteX120" fmla="*/ 3143250 w 4557974"/>
                <a:gd name="connsiteY120" fmla="*/ 929043 h 1133831"/>
                <a:gd name="connsiteX121" fmla="*/ 3148012 w 4557974"/>
                <a:gd name="connsiteY121" fmla="*/ 886181 h 1133831"/>
                <a:gd name="connsiteX122" fmla="*/ 3157537 w 4557974"/>
                <a:gd name="connsiteY122" fmla="*/ 848081 h 1133831"/>
                <a:gd name="connsiteX123" fmla="*/ 3167062 w 4557974"/>
                <a:gd name="connsiteY123" fmla="*/ 962381 h 1133831"/>
                <a:gd name="connsiteX124" fmla="*/ 3171825 w 4557974"/>
                <a:gd name="connsiteY124" fmla="*/ 976668 h 1133831"/>
                <a:gd name="connsiteX125" fmla="*/ 3186112 w 4557974"/>
                <a:gd name="connsiteY125" fmla="*/ 967143 h 1133831"/>
                <a:gd name="connsiteX126" fmla="*/ 3200400 w 4557974"/>
                <a:gd name="connsiteY126" fmla="*/ 933806 h 1133831"/>
                <a:gd name="connsiteX127" fmla="*/ 3205162 w 4557974"/>
                <a:gd name="connsiteY127" fmla="*/ 919518 h 1133831"/>
                <a:gd name="connsiteX128" fmla="*/ 3209925 w 4557974"/>
                <a:gd name="connsiteY128" fmla="*/ 900468 h 1133831"/>
                <a:gd name="connsiteX129" fmla="*/ 3219450 w 4557974"/>
                <a:gd name="connsiteY129" fmla="*/ 876656 h 1133831"/>
                <a:gd name="connsiteX130" fmla="*/ 3228975 w 4557974"/>
                <a:gd name="connsiteY130" fmla="*/ 814743 h 1133831"/>
                <a:gd name="connsiteX131" fmla="*/ 3238500 w 4557974"/>
                <a:gd name="connsiteY131" fmla="*/ 752831 h 1133831"/>
                <a:gd name="connsiteX132" fmla="*/ 3243262 w 4557974"/>
                <a:gd name="connsiteY132" fmla="*/ 733781 h 1133831"/>
                <a:gd name="connsiteX133" fmla="*/ 3262312 w 4557974"/>
                <a:gd name="connsiteY133" fmla="*/ 771881 h 1133831"/>
                <a:gd name="connsiteX134" fmla="*/ 3276600 w 4557974"/>
                <a:gd name="connsiteY134" fmla="*/ 757593 h 1133831"/>
                <a:gd name="connsiteX135" fmla="*/ 3281362 w 4557974"/>
                <a:gd name="connsiteY135" fmla="*/ 738543 h 1133831"/>
                <a:gd name="connsiteX136" fmla="*/ 3286125 w 4557974"/>
                <a:gd name="connsiteY136" fmla="*/ 724256 h 1133831"/>
                <a:gd name="connsiteX137" fmla="*/ 3290887 w 4557974"/>
                <a:gd name="connsiteY137" fmla="*/ 743306 h 1133831"/>
                <a:gd name="connsiteX138" fmla="*/ 3300412 w 4557974"/>
                <a:gd name="connsiteY138" fmla="*/ 848081 h 1133831"/>
                <a:gd name="connsiteX139" fmla="*/ 3305175 w 4557974"/>
                <a:gd name="connsiteY139" fmla="*/ 871893 h 1133831"/>
                <a:gd name="connsiteX140" fmla="*/ 3309937 w 4557974"/>
                <a:gd name="connsiteY140" fmla="*/ 857606 h 1133831"/>
                <a:gd name="connsiteX141" fmla="*/ 3324225 w 4557974"/>
                <a:gd name="connsiteY141" fmla="*/ 829031 h 1133831"/>
                <a:gd name="connsiteX142" fmla="*/ 3338512 w 4557974"/>
                <a:gd name="connsiteY142" fmla="*/ 867131 h 1133831"/>
                <a:gd name="connsiteX143" fmla="*/ 3348037 w 4557974"/>
                <a:gd name="connsiteY143" fmla="*/ 838556 h 1133831"/>
                <a:gd name="connsiteX144" fmla="*/ 3357562 w 4557974"/>
                <a:gd name="connsiteY144" fmla="*/ 819506 h 1133831"/>
                <a:gd name="connsiteX145" fmla="*/ 3362325 w 4557974"/>
                <a:gd name="connsiteY145" fmla="*/ 805218 h 1133831"/>
                <a:gd name="connsiteX146" fmla="*/ 3376612 w 4557974"/>
                <a:gd name="connsiteY146" fmla="*/ 790931 h 1133831"/>
                <a:gd name="connsiteX147" fmla="*/ 3386137 w 4557974"/>
                <a:gd name="connsiteY147" fmla="*/ 762356 h 1133831"/>
                <a:gd name="connsiteX148" fmla="*/ 3390900 w 4557974"/>
                <a:gd name="connsiteY148" fmla="*/ 748068 h 1133831"/>
                <a:gd name="connsiteX149" fmla="*/ 3400425 w 4557974"/>
                <a:gd name="connsiteY149" fmla="*/ 733781 h 1133831"/>
                <a:gd name="connsiteX150" fmla="*/ 3405187 w 4557974"/>
                <a:gd name="connsiteY150" fmla="*/ 748068 h 1133831"/>
                <a:gd name="connsiteX151" fmla="*/ 3419475 w 4557974"/>
                <a:gd name="connsiteY151" fmla="*/ 776643 h 1133831"/>
                <a:gd name="connsiteX152" fmla="*/ 3433762 w 4557974"/>
                <a:gd name="connsiteY152" fmla="*/ 824268 h 1133831"/>
                <a:gd name="connsiteX153" fmla="*/ 3438525 w 4557974"/>
                <a:gd name="connsiteY153" fmla="*/ 838556 h 1133831"/>
                <a:gd name="connsiteX154" fmla="*/ 3452812 w 4557974"/>
                <a:gd name="connsiteY154" fmla="*/ 852843 h 1133831"/>
                <a:gd name="connsiteX155" fmla="*/ 3467100 w 4557974"/>
                <a:gd name="connsiteY155" fmla="*/ 881418 h 1133831"/>
                <a:gd name="connsiteX156" fmla="*/ 3471862 w 4557974"/>
                <a:gd name="connsiteY156" fmla="*/ 895706 h 1133831"/>
                <a:gd name="connsiteX157" fmla="*/ 3481387 w 4557974"/>
                <a:gd name="connsiteY157" fmla="*/ 914756 h 1133831"/>
                <a:gd name="connsiteX158" fmla="*/ 3490912 w 4557974"/>
                <a:gd name="connsiteY158" fmla="*/ 929043 h 1133831"/>
                <a:gd name="connsiteX159" fmla="*/ 3500437 w 4557974"/>
                <a:gd name="connsiteY159" fmla="*/ 957618 h 1133831"/>
                <a:gd name="connsiteX160" fmla="*/ 3505200 w 4557974"/>
                <a:gd name="connsiteY160" fmla="*/ 943331 h 1133831"/>
                <a:gd name="connsiteX161" fmla="*/ 3514725 w 4557974"/>
                <a:gd name="connsiteY161" fmla="*/ 890943 h 1133831"/>
                <a:gd name="connsiteX162" fmla="*/ 3519487 w 4557974"/>
                <a:gd name="connsiteY162" fmla="*/ 871893 h 1133831"/>
                <a:gd name="connsiteX163" fmla="*/ 3533775 w 4557974"/>
                <a:gd name="connsiteY163" fmla="*/ 857606 h 1133831"/>
                <a:gd name="connsiteX164" fmla="*/ 3552825 w 4557974"/>
                <a:gd name="connsiteY164" fmla="*/ 814743 h 1133831"/>
                <a:gd name="connsiteX165" fmla="*/ 3571875 w 4557974"/>
                <a:gd name="connsiteY165" fmla="*/ 771881 h 1133831"/>
                <a:gd name="connsiteX166" fmla="*/ 3576637 w 4557974"/>
                <a:gd name="connsiteY166" fmla="*/ 752831 h 1133831"/>
                <a:gd name="connsiteX167" fmla="*/ 3590925 w 4557974"/>
                <a:gd name="connsiteY167" fmla="*/ 781406 h 1133831"/>
                <a:gd name="connsiteX168" fmla="*/ 3595687 w 4557974"/>
                <a:gd name="connsiteY168" fmla="*/ 809981 h 1133831"/>
                <a:gd name="connsiteX169" fmla="*/ 3609975 w 4557974"/>
                <a:gd name="connsiteY169" fmla="*/ 819506 h 1133831"/>
                <a:gd name="connsiteX170" fmla="*/ 3619500 w 4557974"/>
                <a:gd name="connsiteY170" fmla="*/ 805218 h 1133831"/>
                <a:gd name="connsiteX171" fmla="*/ 3638550 w 4557974"/>
                <a:gd name="connsiteY171" fmla="*/ 771881 h 1133831"/>
                <a:gd name="connsiteX172" fmla="*/ 3648075 w 4557974"/>
                <a:gd name="connsiteY172" fmla="*/ 743306 h 1133831"/>
                <a:gd name="connsiteX173" fmla="*/ 3652837 w 4557974"/>
                <a:gd name="connsiteY173" fmla="*/ 729018 h 1133831"/>
                <a:gd name="connsiteX174" fmla="*/ 3662362 w 4557974"/>
                <a:gd name="connsiteY174" fmla="*/ 795693 h 1133831"/>
                <a:gd name="connsiteX175" fmla="*/ 3667125 w 4557974"/>
                <a:gd name="connsiteY175" fmla="*/ 824268 h 1133831"/>
                <a:gd name="connsiteX176" fmla="*/ 3676650 w 4557974"/>
                <a:gd name="connsiteY176" fmla="*/ 838556 h 1133831"/>
                <a:gd name="connsiteX177" fmla="*/ 3686175 w 4557974"/>
                <a:gd name="connsiteY177" fmla="*/ 871893 h 1133831"/>
                <a:gd name="connsiteX178" fmla="*/ 3690937 w 4557974"/>
                <a:gd name="connsiteY178" fmla="*/ 886181 h 1133831"/>
                <a:gd name="connsiteX179" fmla="*/ 3705225 w 4557974"/>
                <a:gd name="connsiteY179" fmla="*/ 895706 h 1133831"/>
                <a:gd name="connsiteX180" fmla="*/ 3714750 w 4557974"/>
                <a:gd name="connsiteY180" fmla="*/ 881418 h 1133831"/>
                <a:gd name="connsiteX181" fmla="*/ 3724275 w 4557974"/>
                <a:gd name="connsiteY181" fmla="*/ 848081 h 1133831"/>
                <a:gd name="connsiteX182" fmla="*/ 3729037 w 4557974"/>
                <a:gd name="connsiteY182" fmla="*/ 833793 h 1133831"/>
                <a:gd name="connsiteX183" fmla="*/ 3733800 w 4557974"/>
                <a:gd name="connsiteY183" fmla="*/ 814743 h 1133831"/>
                <a:gd name="connsiteX184" fmla="*/ 3738562 w 4557974"/>
                <a:gd name="connsiteY184" fmla="*/ 800456 h 1133831"/>
                <a:gd name="connsiteX185" fmla="*/ 3743325 w 4557974"/>
                <a:gd name="connsiteY185" fmla="*/ 781406 h 1133831"/>
                <a:gd name="connsiteX186" fmla="*/ 3757612 w 4557974"/>
                <a:gd name="connsiteY186" fmla="*/ 771881 h 1133831"/>
                <a:gd name="connsiteX187" fmla="*/ 3771900 w 4557974"/>
                <a:gd name="connsiteY187" fmla="*/ 743306 h 1133831"/>
                <a:gd name="connsiteX188" fmla="*/ 3800475 w 4557974"/>
                <a:gd name="connsiteY188" fmla="*/ 733781 h 1133831"/>
                <a:gd name="connsiteX189" fmla="*/ 3824287 w 4557974"/>
                <a:gd name="connsiteY189" fmla="*/ 709968 h 1133831"/>
                <a:gd name="connsiteX190" fmla="*/ 3838575 w 4557974"/>
                <a:gd name="connsiteY190" fmla="*/ 700443 h 1133831"/>
                <a:gd name="connsiteX191" fmla="*/ 3857625 w 4557974"/>
                <a:gd name="connsiteY191" fmla="*/ 729018 h 1133831"/>
                <a:gd name="connsiteX192" fmla="*/ 3871912 w 4557974"/>
                <a:gd name="connsiteY192" fmla="*/ 800456 h 1133831"/>
                <a:gd name="connsiteX193" fmla="*/ 3876675 w 4557974"/>
                <a:gd name="connsiteY193" fmla="*/ 886181 h 1133831"/>
                <a:gd name="connsiteX194" fmla="*/ 3886200 w 4557974"/>
                <a:gd name="connsiteY194" fmla="*/ 871893 h 1133831"/>
                <a:gd name="connsiteX195" fmla="*/ 3895725 w 4557974"/>
                <a:gd name="connsiteY195" fmla="*/ 814743 h 1133831"/>
                <a:gd name="connsiteX196" fmla="*/ 3910012 w 4557974"/>
                <a:gd name="connsiteY196" fmla="*/ 738543 h 1133831"/>
                <a:gd name="connsiteX197" fmla="*/ 3914775 w 4557974"/>
                <a:gd name="connsiteY197" fmla="*/ 714731 h 1133831"/>
                <a:gd name="connsiteX198" fmla="*/ 3924300 w 4557974"/>
                <a:gd name="connsiteY198" fmla="*/ 686156 h 1133831"/>
                <a:gd name="connsiteX199" fmla="*/ 3929062 w 4557974"/>
                <a:gd name="connsiteY199" fmla="*/ 700443 h 1133831"/>
                <a:gd name="connsiteX200" fmla="*/ 3938587 w 4557974"/>
                <a:gd name="connsiteY200" fmla="*/ 733781 h 1133831"/>
                <a:gd name="connsiteX201" fmla="*/ 3948112 w 4557974"/>
                <a:gd name="connsiteY201" fmla="*/ 748068 h 1133831"/>
                <a:gd name="connsiteX202" fmla="*/ 3957637 w 4557974"/>
                <a:gd name="connsiteY202" fmla="*/ 776643 h 1133831"/>
                <a:gd name="connsiteX203" fmla="*/ 3971925 w 4557974"/>
                <a:gd name="connsiteY203" fmla="*/ 805218 h 1133831"/>
                <a:gd name="connsiteX204" fmla="*/ 3976687 w 4557974"/>
                <a:gd name="connsiteY204" fmla="*/ 829031 h 1133831"/>
                <a:gd name="connsiteX205" fmla="*/ 3986212 w 4557974"/>
                <a:gd name="connsiteY205" fmla="*/ 862368 h 1133831"/>
                <a:gd name="connsiteX206" fmla="*/ 3990975 w 4557974"/>
                <a:gd name="connsiteY206" fmla="*/ 886181 h 1133831"/>
                <a:gd name="connsiteX207" fmla="*/ 4005262 w 4557974"/>
                <a:gd name="connsiteY207" fmla="*/ 895706 h 1133831"/>
                <a:gd name="connsiteX208" fmla="*/ 4024312 w 4557974"/>
                <a:gd name="connsiteY208" fmla="*/ 867131 h 1133831"/>
                <a:gd name="connsiteX209" fmla="*/ 4029075 w 4557974"/>
                <a:gd name="connsiteY209" fmla="*/ 848081 h 1133831"/>
                <a:gd name="connsiteX210" fmla="*/ 4033837 w 4557974"/>
                <a:gd name="connsiteY210" fmla="*/ 824268 h 1133831"/>
                <a:gd name="connsiteX211" fmla="*/ 4048125 w 4557974"/>
                <a:gd name="connsiteY211" fmla="*/ 781406 h 1133831"/>
                <a:gd name="connsiteX212" fmla="*/ 4057650 w 4557974"/>
                <a:gd name="connsiteY212" fmla="*/ 752831 h 1133831"/>
                <a:gd name="connsiteX213" fmla="*/ 4067175 w 4557974"/>
                <a:gd name="connsiteY213" fmla="*/ 738543 h 1133831"/>
                <a:gd name="connsiteX214" fmla="*/ 4071937 w 4557974"/>
                <a:gd name="connsiteY214" fmla="*/ 762356 h 1133831"/>
                <a:gd name="connsiteX215" fmla="*/ 4081462 w 4557974"/>
                <a:gd name="connsiteY215" fmla="*/ 862368 h 1133831"/>
                <a:gd name="connsiteX216" fmla="*/ 4086225 w 4557974"/>
                <a:gd name="connsiteY216" fmla="*/ 890943 h 1133831"/>
                <a:gd name="connsiteX217" fmla="*/ 4090987 w 4557974"/>
                <a:gd name="connsiteY217" fmla="*/ 871893 h 1133831"/>
                <a:gd name="connsiteX218" fmla="*/ 4095750 w 4557974"/>
                <a:gd name="connsiteY218" fmla="*/ 857606 h 1133831"/>
                <a:gd name="connsiteX219" fmla="*/ 4105275 w 4557974"/>
                <a:gd name="connsiteY219" fmla="*/ 809981 h 1133831"/>
                <a:gd name="connsiteX220" fmla="*/ 4114800 w 4557974"/>
                <a:gd name="connsiteY220" fmla="*/ 771881 h 1133831"/>
                <a:gd name="connsiteX221" fmla="*/ 4124325 w 4557974"/>
                <a:gd name="connsiteY221" fmla="*/ 919518 h 1133831"/>
                <a:gd name="connsiteX222" fmla="*/ 4129087 w 4557974"/>
                <a:gd name="connsiteY222" fmla="*/ 938568 h 1133831"/>
                <a:gd name="connsiteX223" fmla="*/ 4143375 w 4557974"/>
                <a:gd name="connsiteY223" fmla="*/ 871893 h 1133831"/>
                <a:gd name="connsiteX224" fmla="*/ 4148137 w 4557974"/>
                <a:gd name="connsiteY224" fmla="*/ 833793 h 1133831"/>
                <a:gd name="connsiteX225" fmla="*/ 4152900 w 4557974"/>
                <a:gd name="connsiteY225" fmla="*/ 790931 h 1133831"/>
                <a:gd name="connsiteX226" fmla="*/ 4162425 w 4557974"/>
                <a:gd name="connsiteY226" fmla="*/ 757593 h 1133831"/>
                <a:gd name="connsiteX227" fmla="*/ 4167187 w 4557974"/>
                <a:gd name="connsiteY227" fmla="*/ 771881 h 1133831"/>
                <a:gd name="connsiteX228" fmla="*/ 4176712 w 4557974"/>
                <a:gd name="connsiteY228" fmla="*/ 786168 h 1133831"/>
                <a:gd name="connsiteX229" fmla="*/ 4191000 w 4557974"/>
                <a:gd name="connsiteY229" fmla="*/ 867131 h 1133831"/>
                <a:gd name="connsiteX230" fmla="*/ 4200525 w 4557974"/>
                <a:gd name="connsiteY230" fmla="*/ 900468 h 1133831"/>
                <a:gd name="connsiteX231" fmla="*/ 4214812 w 4557974"/>
                <a:gd name="connsiteY231" fmla="*/ 938568 h 1133831"/>
                <a:gd name="connsiteX232" fmla="*/ 4224337 w 4557974"/>
                <a:gd name="connsiteY232" fmla="*/ 967143 h 1133831"/>
                <a:gd name="connsiteX233" fmla="*/ 4229100 w 4557974"/>
                <a:gd name="connsiteY233" fmla="*/ 981431 h 1133831"/>
                <a:gd name="connsiteX234" fmla="*/ 4233862 w 4557974"/>
                <a:gd name="connsiteY234" fmla="*/ 929043 h 1133831"/>
                <a:gd name="connsiteX235" fmla="*/ 4248150 w 4557974"/>
                <a:gd name="connsiteY235" fmla="*/ 829031 h 1133831"/>
                <a:gd name="connsiteX236" fmla="*/ 4252912 w 4557974"/>
                <a:gd name="connsiteY236" fmla="*/ 843318 h 1133831"/>
                <a:gd name="connsiteX237" fmla="*/ 4262437 w 4557974"/>
                <a:gd name="connsiteY237" fmla="*/ 881418 h 1133831"/>
                <a:gd name="connsiteX238" fmla="*/ 4267200 w 4557974"/>
                <a:gd name="connsiteY238" fmla="*/ 924281 h 1133831"/>
                <a:gd name="connsiteX239" fmla="*/ 4271962 w 4557974"/>
                <a:gd name="connsiteY239" fmla="*/ 943331 h 1133831"/>
                <a:gd name="connsiteX240" fmla="*/ 4286250 w 4557974"/>
                <a:gd name="connsiteY240" fmla="*/ 948093 h 1133831"/>
                <a:gd name="connsiteX241" fmla="*/ 4305300 w 4557974"/>
                <a:gd name="connsiteY241" fmla="*/ 943331 h 1133831"/>
                <a:gd name="connsiteX242" fmla="*/ 4314825 w 4557974"/>
                <a:gd name="connsiteY242" fmla="*/ 971906 h 1133831"/>
                <a:gd name="connsiteX243" fmla="*/ 4352925 w 4557974"/>
                <a:gd name="connsiteY243" fmla="*/ 971906 h 1133831"/>
                <a:gd name="connsiteX244" fmla="*/ 4376737 w 4557974"/>
                <a:gd name="connsiteY244" fmla="*/ 967143 h 1133831"/>
                <a:gd name="connsiteX245" fmla="*/ 4386262 w 4557974"/>
                <a:gd name="connsiteY245" fmla="*/ 948093 h 1133831"/>
                <a:gd name="connsiteX246" fmla="*/ 4400550 w 4557974"/>
                <a:gd name="connsiteY246" fmla="*/ 933806 h 1133831"/>
                <a:gd name="connsiteX247" fmla="*/ 4405312 w 4557974"/>
                <a:gd name="connsiteY247" fmla="*/ 914756 h 1133831"/>
                <a:gd name="connsiteX248" fmla="*/ 4410075 w 4557974"/>
                <a:gd name="connsiteY248" fmla="*/ 929043 h 1133831"/>
                <a:gd name="connsiteX249" fmla="*/ 4414837 w 4557974"/>
                <a:gd name="connsiteY249" fmla="*/ 914756 h 1133831"/>
                <a:gd name="connsiteX250" fmla="*/ 4419600 w 4557974"/>
                <a:gd name="connsiteY250" fmla="*/ 881418 h 1133831"/>
                <a:gd name="connsiteX251" fmla="*/ 4429125 w 4557974"/>
                <a:gd name="connsiteY251" fmla="*/ 829031 h 1133831"/>
                <a:gd name="connsiteX252" fmla="*/ 4438650 w 4557974"/>
                <a:gd name="connsiteY252" fmla="*/ 857606 h 1133831"/>
                <a:gd name="connsiteX253" fmla="*/ 4443412 w 4557974"/>
                <a:gd name="connsiteY253" fmla="*/ 881418 h 1133831"/>
                <a:gd name="connsiteX254" fmla="*/ 4452937 w 4557974"/>
                <a:gd name="connsiteY254" fmla="*/ 938568 h 1133831"/>
                <a:gd name="connsiteX255" fmla="*/ 4457700 w 4557974"/>
                <a:gd name="connsiteY255" fmla="*/ 957618 h 1133831"/>
                <a:gd name="connsiteX256" fmla="*/ 4462462 w 4557974"/>
                <a:gd name="connsiteY256" fmla="*/ 981431 h 1133831"/>
                <a:gd name="connsiteX257" fmla="*/ 4471987 w 4557974"/>
                <a:gd name="connsiteY257" fmla="*/ 1000481 h 1133831"/>
                <a:gd name="connsiteX258" fmla="*/ 4481512 w 4557974"/>
                <a:gd name="connsiteY258" fmla="*/ 1029056 h 1133831"/>
                <a:gd name="connsiteX259" fmla="*/ 4491037 w 4557974"/>
                <a:gd name="connsiteY259" fmla="*/ 1062393 h 1133831"/>
                <a:gd name="connsiteX260" fmla="*/ 4495800 w 4557974"/>
                <a:gd name="connsiteY260" fmla="*/ 1048106 h 1133831"/>
                <a:gd name="connsiteX261" fmla="*/ 4500562 w 4557974"/>
                <a:gd name="connsiteY261" fmla="*/ 1029056 h 1133831"/>
                <a:gd name="connsiteX262" fmla="*/ 4514850 w 4557974"/>
                <a:gd name="connsiteY262" fmla="*/ 1033818 h 1133831"/>
                <a:gd name="connsiteX263" fmla="*/ 4529137 w 4557974"/>
                <a:gd name="connsiteY263" fmla="*/ 1081443 h 1133831"/>
                <a:gd name="connsiteX264" fmla="*/ 4533900 w 4557974"/>
                <a:gd name="connsiteY264" fmla="*/ 1095731 h 1133831"/>
                <a:gd name="connsiteX265" fmla="*/ 4557712 w 4557974"/>
                <a:gd name="connsiteY265" fmla="*/ 1129068 h 1133831"/>
                <a:gd name="connsiteX266" fmla="*/ 4557712 w 4557974"/>
                <a:gd name="connsiteY266" fmla="*/ 1133831 h 1133831"/>
                <a:gd name="connsiteX0" fmla="*/ 0 w 4557974"/>
                <a:gd name="connsiteY0" fmla="*/ 290868 h 1133831"/>
                <a:gd name="connsiteX1" fmla="*/ 171450 w 4557974"/>
                <a:gd name="connsiteY1" fmla="*/ 209906 h 1133831"/>
                <a:gd name="connsiteX2" fmla="*/ 219075 w 4557974"/>
                <a:gd name="connsiteY2" fmla="*/ 195618 h 1133831"/>
                <a:gd name="connsiteX3" fmla="*/ 233362 w 4557974"/>
                <a:gd name="connsiteY3" fmla="*/ 186093 h 1133831"/>
                <a:gd name="connsiteX4" fmla="*/ 285750 w 4557974"/>
                <a:gd name="connsiteY4" fmla="*/ 171806 h 1133831"/>
                <a:gd name="connsiteX5" fmla="*/ 300037 w 4557974"/>
                <a:gd name="connsiteY5" fmla="*/ 167043 h 1133831"/>
                <a:gd name="connsiteX6" fmla="*/ 319087 w 4557974"/>
                <a:gd name="connsiteY6" fmla="*/ 162281 h 1133831"/>
                <a:gd name="connsiteX7" fmla="*/ 352425 w 4557974"/>
                <a:gd name="connsiteY7" fmla="*/ 152756 h 1133831"/>
                <a:gd name="connsiteX8" fmla="*/ 366712 w 4557974"/>
                <a:gd name="connsiteY8" fmla="*/ 143231 h 1133831"/>
                <a:gd name="connsiteX9" fmla="*/ 395287 w 4557974"/>
                <a:gd name="connsiteY9" fmla="*/ 138468 h 1133831"/>
                <a:gd name="connsiteX10" fmla="*/ 414337 w 4557974"/>
                <a:gd name="connsiteY10" fmla="*/ 133706 h 1133831"/>
                <a:gd name="connsiteX11" fmla="*/ 442912 w 4557974"/>
                <a:gd name="connsiteY11" fmla="*/ 128943 h 1133831"/>
                <a:gd name="connsiteX12" fmla="*/ 471487 w 4557974"/>
                <a:gd name="connsiteY12" fmla="*/ 119418 h 1133831"/>
                <a:gd name="connsiteX13" fmla="*/ 485775 w 4557974"/>
                <a:gd name="connsiteY13" fmla="*/ 114656 h 1133831"/>
                <a:gd name="connsiteX14" fmla="*/ 504825 w 4557974"/>
                <a:gd name="connsiteY14" fmla="*/ 105131 h 1133831"/>
                <a:gd name="connsiteX15" fmla="*/ 519112 w 4557974"/>
                <a:gd name="connsiteY15" fmla="*/ 100368 h 1133831"/>
                <a:gd name="connsiteX16" fmla="*/ 533400 w 4557974"/>
                <a:gd name="connsiteY16" fmla="*/ 90843 h 1133831"/>
                <a:gd name="connsiteX17" fmla="*/ 557212 w 4557974"/>
                <a:gd name="connsiteY17" fmla="*/ 86081 h 1133831"/>
                <a:gd name="connsiteX18" fmla="*/ 585787 w 4557974"/>
                <a:gd name="connsiteY18" fmla="*/ 76556 h 1133831"/>
                <a:gd name="connsiteX19" fmla="*/ 600075 w 4557974"/>
                <a:gd name="connsiteY19" fmla="*/ 67031 h 1133831"/>
                <a:gd name="connsiteX20" fmla="*/ 633412 w 4557974"/>
                <a:gd name="connsiteY20" fmla="*/ 57506 h 1133831"/>
                <a:gd name="connsiteX21" fmla="*/ 666750 w 4557974"/>
                <a:gd name="connsiteY21" fmla="*/ 47981 h 1133831"/>
                <a:gd name="connsiteX22" fmla="*/ 719137 w 4557974"/>
                <a:gd name="connsiteY22" fmla="*/ 38456 h 1133831"/>
                <a:gd name="connsiteX23" fmla="*/ 747712 w 4557974"/>
                <a:gd name="connsiteY23" fmla="*/ 28931 h 1133831"/>
                <a:gd name="connsiteX24" fmla="*/ 809625 w 4557974"/>
                <a:gd name="connsiteY24" fmla="*/ 19406 h 1133831"/>
                <a:gd name="connsiteX25" fmla="*/ 871537 w 4557974"/>
                <a:gd name="connsiteY25" fmla="*/ 9881 h 1133831"/>
                <a:gd name="connsiteX26" fmla="*/ 1023937 w 4557974"/>
                <a:gd name="connsiteY26" fmla="*/ 356 h 1133831"/>
                <a:gd name="connsiteX27" fmla="*/ 1123950 w 4557974"/>
                <a:gd name="connsiteY27" fmla="*/ 9881 h 1133831"/>
                <a:gd name="connsiteX28" fmla="*/ 1138237 w 4557974"/>
                <a:gd name="connsiteY28" fmla="*/ 19406 h 1133831"/>
                <a:gd name="connsiteX29" fmla="*/ 1176337 w 4557974"/>
                <a:gd name="connsiteY29" fmla="*/ 57506 h 1133831"/>
                <a:gd name="connsiteX30" fmla="*/ 1195387 w 4557974"/>
                <a:gd name="connsiteY30" fmla="*/ 81318 h 1133831"/>
                <a:gd name="connsiteX31" fmla="*/ 1228725 w 4557974"/>
                <a:gd name="connsiteY31" fmla="*/ 119418 h 1133831"/>
                <a:gd name="connsiteX32" fmla="*/ 1252537 w 4557974"/>
                <a:gd name="connsiteY32" fmla="*/ 138468 h 1133831"/>
                <a:gd name="connsiteX33" fmla="*/ 1262062 w 4557974"/>
                <a:gd name="connsiteY33" fmla="*/ 152756 h 1133831"/>
                <a:gd name="connsiteX34" fmla="*/ 1276350 w 4557974"/>
                <a:gd name="connsiteY34" fmla="*/ 162281 h 1133831"/>
                <a:gd name="connsiteX35" fmla="*/ 1319212 w 4557974"/>
                <a:gd name="connsiteY35" fmla="*/ 200381 h 1133831"/>
                <a:gd name="connsiteX36" fmla="*/ 1333500 w 4557974"/>
                <a:gd name="connsiteY36" fmla="*/ 205143 h 1133831"/>
                <a:gd name="connsiteX37" fmla="*/ 1347787 w 4557974"/>
                <a:gd name="connsiteY37" fmla="*/ 219431 h 1133831"/>
                <a:gd name="connsiteX38" fmla="*/ 1357312 w 4557974"/>
                <a:gd name="connsiteY38" fmla="*/ 233718 h 1133831"/>
                <a:gd name="connsiteX39" fmla="*/ 1385887 w 4557974"/>
                <a:gd name="connsiteY39" fmla="*/ 243243 h 1133831"/>
                <a:gd name="connsiteX40" fmla="*/ 1400175 w 4557974"/>
                <a:gd name="connsiteY40" fmla="*/ 257531 h 1133831"/>
                <a:gd name="connsiteX41" fmla="*/ 1447800 w 4557974"/>
                <a:gd name="connsiteY41" fmla="*/ 286106 h 1133831"/>
                <a:gd name="connsiteX42" fmla="*/ 1457325 w 4557974"/>
                <a:gd name="connsiteY42" fmla="*/ 305156 h 1133831"/>
                <a:gd name="connsiteX43" fmla="*/ 1490662 w 4557974"/>
                <a:gd name="connsiteY43" fmla="*/ 324206 h 1133831"/>
                <a:gd name="connsiteX44" fmla="*/ 1528762 w 4557974"/>
                <a:gd name="connsiteY44" fmla="*/ 367068 h 1133831"/>
                <a:gd name="connsiteX45" fmla="*/ 1538287 w 4557974"/>
                <a:gd name="connsiteY45" fmla="*/ 386118 h 1133831"/>
                <a:gd name="connsiteX46" fmla="*/ 1552575 w 4557974"/>
                <a:gd name="connsiteY46" fmla="*/ 395643 h 1133831"/>
                <a:gd name="connsiteX47" fmla="*/ 1566862 w 4557974"/>
                <a:gd name="connsiteY47" fmla="*/ 409931 h 1133831"/>
                <a:gd name="connsiteX48" fmla="*/ 1571625 w 4557974"/>
                <a:gd name="connsiteY48" fmla="*/ 424218 h 1133831"/>
                <a:gd name="connsiteX49" fmla="*/ 1590675 w 4557974"/>
                <a:gd name="connsiteY49" fmla="*/ 452793 h 1133831"/>
                <a:gd name="connsiteX50" fmla="*/ 1619250 w 4557974"/>
                <a:gd name="connsiteY50" fmla="*/ 438506 h 1133831"/>
                <a:gd name="connsiteX51" fmla="*/ 1624012 w 4557974"/>
                <a:gd name="connsiteY51" fmla="*/ 419456 h 1133831"/>
                <a:gd name="connsiteX52" fmla="*/ 1652587 w 4557974"/>
                <a:gd name="connsiteY52" fmla="*/ 409931 h 1133831"/>
                <a:gd name="connsiteX53" fmla="*/ 1685925 w 4557974"/>
                <a:gd name="connsiteY53" fmla="*/ 395643 h 1133831"/>
                <a:gd name="connsiteX54" fmla="*/ 1714500 w 4557974"/>
                <a:gd name="connsiteY54" fmla="*/ 386118 h 1133831"/>
                <a:gd name="connsiteX55" fmla="*/ 1724025 w 4557974"/>
                <a:gd name="connsiteY55" fmla="*/ 400406 h 1133831"/>
                <a:gd name="connsiteX56" fmla="*/ 1738312 w 4557974"/>
                <a:gd name="connsiteY56" fmla="*/ 409931 h 1133831"/>
                <a:gd name="connsiteX57" fmla="*/ 1747837 w 4557974"/>
                <a:gd name="connsiteY57" fmla="*/ 438506 h 1133831"/>
                <a:gd name="connsiteX58" fmla="*/ 1781175 w 4557974"/>
                <a:gd name="connsiteY58" fmla="*/ 476606 h 1133831"/>
                <a:gd name="connsiteX59" fmla="*/ 1814512 w 4557974"/>
                <a:gd name="connsiteY59" fmla="*/ 471843 h 1133831"/>
                <a:gd name="connsiteX60" fmla="*/ 1824037 w 4557974"/>
                <a:gd name="connsiteY60" fmla="*/ 457556 h 1133831"/>
                <a:gd name="connsiteX61" fmla="*/ 1843087 w 4557974"/>
                <a:gd name="connsiteY61" fmla="*/ 452793 h 1133831"/>
                <a:gd name="connsiteX62" fmla="*/ 1900237 w 4557974"/>
                <a:gd name="connsiteY62" fmla="*/ 448031 h 1133831"/>
                <a:gd name="connsiteX63" fmla="*/ 1905000 w 4557974"/>
                <a:gd name="connsiteY63" fmla="*/ 462318 h 1133831"/>
                <a:gd name="connsiteX64" fmla="*/ 1924050 w 4557974"/>
                <a:gd name="connsiteY64" fmla="*/ 490893 h 1133831"/>
                <a:gd name="connsiteX65" fmla="*/ 1933575 w 4557974"/>
                <a:gd name="connsiteY65" fmla="*/ 528993 h 1133831"/>
                <a:gd name="connsiteX66" fmla="*/ 2157412 w 4557974"/>
                <a:gd name="connsiteY66" fmla="*/ 552806 h 1133831"/>
                <a:gd name="connsiteX67" fmla="*/ 2195512 w 4557974"/>
                <a:gd name="connsiteY67" fmla="*/ 586143 h 1133831"/>
                <a:gd name="connsiteX68" fmla="*/ 2209800 w 4557974"/>
                <a:gd name="connsiteY68" fmla="*/ 619481 h 1133831"/>
                <a:gd name="connsiteX69" fmla="*/ 2224087 w 4557974"/>
                <a:gd name="connsiteY69" fmla="*/ 624243 h 1133831"/>
                <a:gd name="connsiteX70" fmla="*/ 2243137 w 4557974"/>
                <a:gd name="connsiteY70" fmla="*/ 595668 h 1133831"/>
                <a:gd name="connsiteX71" fmla="*/ 2247900 w 4557974"/>
                <a:gd name="connsiteY71" fmla="*/ 576618 h 1133831"/>
                <a:gd name="connsiteX72" fmla="*/ 2276475 w 4557974"/>
                <a:gd name="connsiteY72" fmla="*/ 548043 h 1133831"/>
                <a:gd name="connsiteX73" fmla="*/ 2305050 w 4557974"/>
                <a:gd name="connsiteY73" fmla="*/ 533756 h 1133831"/>
                <a:gd name="connsiteX74" fmla="*/ 2352675 w 4557974"/>
                <a:gd name="connsiteY74" fmla="*/ 557568 h 1133831"/>
                <a:gd name="connsiteX75" fmla="*/ 2371725 w 4557974"/>
                <a:gd name="connsiteY75" fmla="*/ 586143 h 1133831"/>
                <a:gd name="connsiteX76" fmla="*/ 2381250 w 4557974"/>
                <a:gd name="connsiteY76" fmla="*/ 600431 h 1133831"/>
                <a:gd name="connsiteX77" fmla="*/ 2395537 w 4557974"/>
                <a:gd name="connsiteY77" fmla="*/ 609956 h 1133831"/>
                <a:gd name="connsiteX78" fmla="*/ 2414587 w 4557974"/>
                <a:gd name="connsiteY78" fmla="*/ 633768 h 1133831"/>
                <a:gd name="connsiteX79" fmla="*/ 2433637 w 4557974"/>
                <a:gd name="connsiteY79" fmla="*/ 662343 h 1133831"/>
                <a:gd name="connsiteX80" fmla="*/ 2447925 w 4557974"/>
                <a:gd name="connsiteY80" fmla="*/ 657581 h 1133831"/>
                <a:gd name="connsiteX81" fmla="*/ 2462212 w 4557974"/>
                <a:gd name="connsiteY81" fmla="*/ 629006 h 1133831"/>
                <a:gd name="connsiteX82" fmla="*/ 2471737 w 4557974"/>
                <a:gd name="connsiteY82" fmla="*/ 605193 h 1133831"/>
                <a:gd name="connsiteX83" fmla="*/ 2481262 w 4557974"/>
                <a:gd name="connsiteY83" fmla="*/ 571856 h 1133831"/>
                <a:gd name="connsiteX84" fmla="*/ 2495550 w 4557974"/>
                <a:gd name="connsiteY84" fmla="*/ 567093 h 1133831"/>
                <a:gd name="connsiteX85" fmla="*/ 2600325 w 4557974"/>
                <a:gd name="connsiteY85" fmla="*/ 571856 h 1133831"/>
                <a:gd name="connsiteX86" fmla="*/ 2609850 w 4557974"/>
                <a:gd name="connsiteY86" fmla="*/ 586143 h 1133831"/>
                <a:gd name="connsiteX87" fmla="*/ 2628900 w 4557974"/>
                <a:gd name="connsiteY87" fmla="*/ 590906 h 1133831"/>
                <a:gd name="connsiteX88" fmla="*/ 2643187 w 4557974"/>
                <a:gd name="connsiteY88" fmla="*/ 600431 h 1133831"/>
                <a:gd name="connsiteX89" fmla="*/ 2657475 w 4557974"/>
                <a:gd name="connsiteY89" fmla="*/ 633768 h 1133831"/>
                <a:gd name="connsiteX90" fmla="*/ 2667000 w 4557974"/>
                <a:gd name="connsiteY90" fmla="*/ 648056 h 1133831"/>
                <a:gd name="connsiteX91" fmla="*/ 2681287 w 4557974"/>
                <a:gd name="connsiteY91" fmla="*/ 690918 h 1133831"/>
                <a:gd name="connsiteX92" fmla="*/ 2686050 w 4557974"/>
                <a:gd name="connsiteY92" fmla="*/ 705206 h 1133831"/>
                <a:gd name="connsiteX93" fmla="*/ 2714625 w 4557974"/>
                <a:gd name="connsiteY93" fmla="*/ 686156 h 1133831"/>
                <a:gd name="connsiteX94" fmla="*/ 2728912 w 4557974"/>
                <a:gd name="connsiteY94" fmla="*/ 676631 h 1133831"/>
                <a:gd name="connsiteX95" fmla="*/ 2747962 w 4557974"/>
                <a:gd name="connsiteY95" fmla="*/ 667106 h 1133831"/>
                <a:gd name="connsiteX96" fmla="*/ 2757487 w 4557974"/>
                <a:gd name="connsiteY96" fmla="*/ 652818 h 1133831"/>
                <a:gd name="connsiteX97" fmla="*/ 2771775 w 4557974"/>
                <a:gd name="connsiteY97" fmla="*/ 648056 h 1133831"/>
                <a:gd name="connsiteX98" fmla="*/ 2828925 w 4557974"/>
                <a:gd name="connsiteY98" fmla="*/ 652818 h 1133831"/>
                <a:gd name="connsiteX99" fmla="*/ 2833687 w 4557974"/>
                <a:gd name="connsiteY99" fmla="*/ 667106 h 1133831"/>
                <a:gd name="connsiteX100" fmla="*/ 2843212 w 4557974"/>
                <a:gd name="connsiteY100" fmla="*/ 681393 h 1133831"/>
                <a:gd name="connsiteX101" fmla="*/ 2857500 w 4557974"/>
                <a:gd name="connsiteY101" fmla="*/ 729018 h 1133831"/>
                <a:gd name="connsiteX102" fmla="*/ 2876550 w 4557974"/>
                <a:gd name="connsiteY102" fmla="*/ 757593 h 1133831"/>
                <a:gd name="connsiteX103" fmla="*/ 2914650 w 4557974"/>
                <a:gd name="connsiteY103" fmla="*/ 767118 h 1133831"/>
                <a:gd name="connsiteX104" fmla="*/ 2919412 w 4557974"/>
                <a:gd name="connsiteY104" fmla="*/ 786168 h 1133831"/>
                <a:gd name="connsiteX105" fmla="*/ 2924175 w 4557974"/>
                <a:gd name="connsiteY105" fmla="*/ 809981 h 1133831"/>
                <a:gd name="connsiteX106" fmla="*/ 2933700 w 4557974"/>
                <a:gd name="connsiteY106" fmla="*/ 848081 h 1133831"/>
                <a:gd name="connsiteX107" fmla="*/ 2943225 w 4557974"/>
                <a:gd name="connsiteY107" fmla="*/ 867131 h 1133831"/>
                <a:gd name="connsiteX108" fmla="*/ 2967037 w 4557974"/>
                <a:gd name="connsiteY108" fmla="*/ 848081 h 1133831"/>
                <a:gd name="connsiteX109" fmla="*/ 2986087 w 4557974"/>
                <a:gd name="connsiteY109" fmla="*/ 843318 h 1133831"/>
                <a:gd name="connsiteX110" fmla="*/ 3024187 w 4557974"/>
                <a:gd name="connsiteY110" fmla="*/ 809981 h 1133831"/>
                <a:gd name="connsiteX111" fmla="*/ 3062287 w 4557974"/>
                <a:gd name="connsiteY111" fmla="*/ 857606 h 1133831"/>
                <a:gd name="connsiteX112" fmla="*/ 3071812 w 4557974"/>
                <a:gd name="connsiteY112" fmla="*/ 886181 h 1133831"/>
                <a:gd name="connsiteX113" fmla="*/ 3086100 w 4557974"/>
                <a:gd name="connsiteY113" fmla="*/ 957618 h 1133831"/>
                <a:gd name="connsiteX114" fmla="*/ 3100387 w 4557974"/>
                <a:gd name="connsiteY114" fmla="*/ 995718 h 1133831"/>
                <a:gd name="connsiteX115" fmla="*/ 3105150 w 4557974"/>
                <a:gd name="connsiteY115" fmla="*/ 1014768 h 1133831"/>
                <a:gd name="connsiteX116" fmla="*/ 3119437 w 4557974"/>
                <a:gd name="connsiteY116" fmla="*/ 1024293 h 1133831"/>
                <a:gd name="connsiteX117" fmla="*/ 3128962 w 4557974"/>
                <a:gd name="connsiteY117" fmla="*/ 995718 h 1133831"/>
                <a:gd name="connsiteX118" fmla="*/ 3133725 w 4557974"/>
                <a:gd name="connsiteY118" fmla="*/ 981431 h 1133831"/>
                <a:gd name="connsiteX119" fmla="*/ 3143250 w 4557974"/>
                <a:gd name="connsiteY119" fmla="*/ 929043 h 1133831"/>
                <a:gd name="connsiteX120" fmla="*/ 3148012 w 4557974"/>
                <a:gd name="connsiteY120" fmla="*/ 886181 h 1133831"/>
                <a:gd name="connsiteX121" fmla="*/ 3157537 w 4557974"/>
                <a:gd name="connsiteY121" fmla="*/ 848081 h 1133831"/>
                <a:gd name="connsiteX122" fmla="*/ 3167062 w 4557974"/>
                <a:gd name="connsiteY122" fmla="*/ 962381 h 1133831"/>
                <a:gd name="connsiteX123" fmla="*/ 3171825 w 4557974"/>
                <a:gd name="connsiteY123" fmla="*/ 976668 h 1133831"/>
                <a:gd name="connsiteX124" fmla="*/ 3186112 w 4557974"/>
                <a:gd name="connsiteY124" fmla="*/ 967143 h 1133831"/>
                <a:gd name="connsiteX125" fmla="*/ 3200400 w 4557974"/>
                <a:gd name="connsiteY125" fmla="*/ 933806 h 1133831"/>
                <a:gd name="connsiteX126" fmla="*/ 3205162 w 4557974"/>
                <a:gd name="connsiteY126" fmla="*/ 919518 h 1133831"/>
                <a:gd name="connsiteX127" fmla="*/ 3209925 w 4557974"/>
                <a:gd name="connsiteY127" fmla="*/ 900468 h 1133831"/>
                <a:gd name="connsiteX128" fmla="*/ 3219450 w 4557974"/>
                <a:gd name="connsiteY128" fmla="*/ 876656 h 1133831"/>
                <a:gd name="connsiteX129" fmla="*/ 3228975 w 4557974"/>
                <a:gd name="connsiteY129" fmla="*/ 814743 h 1133831"/>
                <a:gd name="connsiteX130" fmla="*/ 3238500 w 4557974"/>
                <a:gd name="connsiteY130" fmla="*/ 752831 h 1133831"/>
                <a:gd name="connsiteX131" fmla="*/ 3243262 w 4557974"/>
                <a:gd name="connsiteY131" fmla="*/ 733781 h 1133831"/>
                <a:gd name="connsiteX132" fmla="*/ 3262312 w 4557974"/>
                <a:gd name="connsiteY132" fmla="*/ 771881 h 1133831"/>
                <a:gd name="connsiteX133" fmla="*/ 3276600 w 4557974"/>
                <a:gd name="connsiteY133" fmla="*/ 757593 h 1133831"/>
                <a:gd name="connsiteX134" fmla="*/ 3281362 w 4557974"/>
                <a:gd name="connsiteY134" fmla="*/ 738543 h 1133831"/>
                <a:gd name="connsiteX135" fmla="*/ 3286125 w 4557974"/>
                <a:gd name="connsiteY135" fmla="*/ 724256 h 1133831"/>
                <a:gd name="connsiteX136" fmla="*/ 3290887 w 4557974"/>
                <a:gd name="connsiteY136" fmla="*/ 743306 h 1133831"/>
                <a:gd name="connsiteX137" fmla="*/ 3300412 w 4557974"/>
                <a:gd name="connsiteY137" fmla="*/ 848081 h 1133831"/>
                <a:gd name="connsiteX138" fmla="*/ 3305175 w 4557974"/>
                <a:gd name="connsiteY138" fmla="*/ 871893 h 1133831"/>
                <a:gd name="connsiteX139" fmla="*/ 3309937 w 4557974"/>
                <a:gd name="connsiteY139" fmla="*/ 857606 h 1133831"/>
                <a:gd name="connsiteX140" fmla="*/ 3324225 w 4557974"/>
                <a:gd name="connsiteY140" fmla="*/ 829031 h 1133831"/>
                <a:gd name="connsiteX141" fmla="*/ 3338512 w 4557974"/>
                <a:gd name="connsiteY141" fmla="*/ 867131 h 1133831"/>
                <a:gd name="connsiteX142" fmla="*/ 3348037 w 4557974"/>
                <a:gd name="connsiteY142" fmla="*/ 838556 h 1133831"/>
                <a:gd name="connsiteX143" fmla="*/ 3357562 w 4557974"/>
                <a:gd name="connsiteY143" fmla="*/ 819506 h 1133831"/>
                <a:gd name="connsiteX144" fmla="*/ 3362325 w 4557974"/>
                <a:gd name="connsiteY144" fmla="*/ 805218 h 1133831"/>
                <a:gd name="connsiteX145" fmla="*/ 3376612 w 4557974"/>
                <a:gd name="connsiteY145" fmla="*/ 790931 h 1133831"/>
                <a:gd name="connsiteX146" fmla="*/ 3386137 w 4557974"/>
                <a:gd name="connsiteY146" fmla="*/ 762356 h 1133831"/>
                <a:gd name="connsiteX147" fmla="*/ 3390900 w 4557974"/>
                <a:gd name="connsiteY147" fmla="*/ 748068 h 1133831"/>
                <a:gd name="connsiteX148" fmla="*/ 3400425 w 4557974"/>
                <a:gd name="connsiteY148" fmla="*/ 733781 h 1133831"/>
                <a:gd name="connsiteX149" fmla="*/ 3405187 w 4557974"/>
                <a:gd name="connsiteY149" fmla="*/ 748068 h 1133831"/>
                <a:gd name="connsiteX150" fmla="*/ 3419475 w 4557974"/>
                <a:gd name="connsiteY150" fmla="*/ 776643 h 1133831"/>
                <a:gd name="connsiteX151" fmla="*/ 3433762 w 4557974"/>
                <a:gd name="connsiteY151" fmla="*/ 824268 h 1133831"/>
                <a:gd name="connsiteX152" fmla="*/ 3438525 w 4557974"/>
                <a:gd name="connsiteY152" fmla="*/ 838556 h 1133831"/>
                <a:gd name="connsiteX153" fmla="*/ 3452812 w 4557974"/>
                <a:gd name="connsiteY153" fmla="*/ 852843 h 1133831"/>
                <a:gd name="connsiteX154" fmla="*/ 3467100 w 4557974"/>
                <a:gd name="connsiteY154" fmla="*/ 881418 h 1133831"/>
                <a:gd name="connsiteX155" fmla="*/ 3471862 w 4557974"/>
                <a:gd name="connsiteY155" fmla="*/ 895706 h 1133831"/>
                <a:gd name="connsiteX156" fmla="*/ 3481387 w 4557974"/>
                <a:gd name="connsiteY156" fmla="*/ 914756 h 1133831"/>
                <a:gd name="connsiteX157" fmla="*/ 3490912 w 4557974"/>
                <a:gd name="connsiteY157" fmla="*/ 929043 h 1133831"/>
                <a:gd name="connsiteX158" fmla="*/ 3500437 w 4557974"/>
                <a:gd name="connsiteY158" fmla="*/ 957618 h 1133831"/>
                <a:gd name="connsiteX159" fmla="*/ 3505200 w 4557974"/>
                <a:gd name="connsiteY159" fmla="*/ 943331 h 1133831"/>
                <a:gd name="connsiteX160" fmla="*/ 3514725 w 4557974"/>
                <a:gd name="connsiteY160" fmla="*/ 890943 h 1133831"/>
                <a:gd name="connsiteX161" fmla="*/ 3519487 w 4557974"/>
                <a:gd name="connsiteY161" fmla="*/ 871893 h 1133831"/>
                <a:gd name="connsiteX162" fmla="*/ 3533775 w 4557974"/>
                <a:gd name="connsiteY162" fmla="*/ 857606 h 1133831"/>
                <a:gd name="connsiteX163" fmla="*/ 3552825 w 4557974"/>
                <a:gd name="connsiteY163" fmla="*/ 814743 h 1133831"/>
                <a:gd name="connsiteX164" fmla="*/ 3571875 w 4557974"/>
                <a:gd name="connsiteY164" fmla="*/ 771881 h 1133831"/>
                <a:gd name="connsiteX165" fmla="*/ 3576637 w 4557974"/>
                <a:gd name="connsiteY165" fmla="*/ 752831 h 1133831"/>
                <a:gd name="connsiteX166" fmla="*/ 3590925 w 4557974"/>
                <a:gd name="connsiteY166" fmla="*/ 781406 h 1133831"/>
                <a:gd name="connsiteX167" fmla="*/ 3595687 w 4557974"/>
                <a:gd name="connsiteY167" fmla="*/ 809981 h 1133831"/>
                <a:gd name="connsiteX168" fmla="*/ 3609975 w 4557974"/>
                <a:gd name="connsiteY168" fmla="*/ 819506 h 1133831"/>
                <a:gd name="connsiteX169" fmla="*/ 3619500 w 4557974"/>
                <a:gd name="connsiteY169" fmla="*/ 805218 h 1133831"/>
                <a:gd name="connsiteX170" fmla="*/ 3638550 w 4557974"/>
                <a:gd name="connsiteY170" fmla="*/ 771881 h 1133831"/>
                <a:gd name="connsiteX171" fmla="*/ 3648075 w 4557974"/>
                <a:gd name="connsiteY171" fmla="*/ 743306 h 1133831"/>
                <a:gd name="connsiteX172" fmla="*/ 3652837 w 4557974"/>
                <a:gd name="connsiteY172" fmla="*/ 729018 h 1133831"/>
                <a:gd name="connsiteX173" fmla="*/ 3662362 w 4557974"/>
                <a:gd name="connsiteY173" fmla="*/ 795693 h 1133831"/>
                <a:gd name="connsiteX174" fmla="*/ 3667125 w 4557974"/>
                <a:gd name="connsiteY174" fmla="*/ 824268 h 1133831"/>
                <a:gd name="connsiteX175" fmla="*/ 3676650 w 4557974"/>
                <a:gd name="connsiteY175" fmla="*/ 838556 h 1133831"/>
                <a:gd name="connsiteX176" fmla="*/ 3686175 w 4557974"/>
                <a:gd name="connsiteY176" fmla="*/ 871893 h 1133831"/>
                <a:gd name="connsiteX177" fmla="*/ 3690937 w 4557974"/>
                <a:gd name="connsiteY177" fmla="*/ 886181 h 1133831"/>
                <a:gd name="connsiteX178" fmla="*/ 3705225 w 4557974"/>
                <a:gd name="connsiteY178" fmla="*/ 895706 h 1133831"/>
                <a:gd name="connsiteX179" fmla="*/ 3714750 w 4557974"/>
                <a:gd name="connsiteY179" fmla="*/ 881418 h 1133831"/>
                <a:gd name="connsiteX180" fmla="*/ 3724275 w 4557974"/>
                <a:gd name="connsiteY180" fmla="*/ 848081 h 1133831"/>
                <a:gd name="connsiteX181" fmla="*/ 3729037 w 4557974"/>
                <a:gd name="connsiteY181" fmla="*/ 833793 h 1133831"/>
                <a:gd name="connsiteX182" fmla="*/ 3733800 w 4557974"/>
                <a:gd name="connsiteY182" fmla="*/ 814743 h 1133831"/>
                <a:gd name="connsiteX183" fmla="*/ 3738562 w 4557974"/>
                <a:gd name="connsiteY183" fmla="*/ 800456 h 1133831"/>
                <a:gd name="connsiteX184" fmla="*/ 3743325 w 4557974"/>
                <a:gd name="connsiteY184" fmla="*/ 781406 h 1133831"/>
                <a:gd name="connsiteX185" fmla="*/ 3757612 w 4557974"/>
                <a:gd name="connsiteY185" fmla="*/ 771881 h 1133831"/>
                <a:gd name="connsiteX186" fmla="*/ 3771900 w 4557974"/>
                <a:gd name="connsiteY186" fmla="*/ 743306 h 1133831"/>
                <a:gd name="connsiteX187" fmla="*/ 3800475 w 4557974"/>
                <a:gd name="connsiteY187" fmla="*/ 733781 h 1133831"/>
                <a:gd name="connsiteX188" fmla="*/ 3824287 w 4557974"/>
                <a:gd name="connsiteY188" fmla="*/ 709968 h 1133831"/>
                <a:gd name="connsiteX189" fmla="*/ 3838575 w 4557974"/>
                <a:gd name="connsiteY189" fmla="*/ 700443 h 1133831"/>
                <a:gd name="connsiteX190" fmla="*/ 3857625 w 4557974"/>
                <a:gd name="connsiteY190" fmla="*/ 729018 h 1133831"/>
                <a:gd name="connsiteX191" fmla="*/ 3871912 w 4557974"/>
                <a:gd name="connsiteY191" fmla="*/ 800456 h 1133831"/>
                <a:gd name="connsiteX192" fmla="*/ 3876675 w 4557974"/>
                <a:gd name="connsiteY192" fmla="*/ 886181 h 1133831"/>
                <a:gd name="connsiteX193" fmla="*/ 3886200 w 4557974"/>
                <a:gd name="connsiteY193" fmla="*/ 871893 h 1133831"/>
                <a:gd name="connsiteX194" fmla="*/ 3895725 w 4557974"/>
                <a:gd name="connsiteY194" fmla="*/ 814743 h 1133831"/>
                <a:gd name="connsiteX195" fmla="*/ 3910012 w 4557974"/>
                <a:gd name="connsiteY195" fmla="*/ 738543 h 1133831"/>
                <a:gd name="connsiteX196" fmla="*/ 3914775 w 4557974"/>
                <a:gd name="connsiteY196" fmla="*/ 714731 h 1133831"/>
                <a:gd name="connsiteX197" fmla="*/ 3924300 w 4557974"/>
                <a:gd name="connsiteY197" fmla="*/ 686156 h 1133831"/>
                <a:gd name="connsiteX198" fmla="*/ 3929062 w 4557974"/>
                <a:gd name="connsiteY198" fmla="*/ 700443 h 1133831"/>
                <a:gd name="connsiteX199" fmla="*/ 3938587 w 4557974"/>
                <a:gd name="connsiteY199" fmla="*/ 733781 h 1133831"/>
                <a:gd name="connsiteX200" fmla="*/ 3948112 w 4557974"/>
                <a:gd name="connsiteY200" fmla="*/ 748068 h 1133831"/>
                <a:gd name="connsiteX201" fmla="*/ 3957637 w 4557974"/>
                <a:gd name="connsiteY201" fmla="*/ 776643 h 1133831"/>
                <a:gd name="connsiteX202" fmla="*/ 3971925 w 4557974"/>
                <a:gd name="connsiteY202" fmla="*/ 805218 h 1133831"/>
                <a:gd name="connsiteX203" fmla="*/ 3976687 w 4557974"/>
                <a:gd name="connsiteY203" fmla="*/ 829031 h 1133831"/>
                <a:gd name="connsiteX204" fmla="*/ 3986212 w 4557974"/>
                <a:gd name="connsiteY204" fmla="*/ 862368 h 1133831"/>
                <a:gd name="connsiteX205" fmla="*/ 3990975 w 4557974"/>
                <a:gd name="connsiteY205" fmla="*/ 886181 h 1133831"/>
                <a:gd name="connsiteX206" fmla="*/ 4005262 w 4557974"/>
                <a:gd name="connsiteY206" fmla="*/ 895706 h 1133831"/>
                <a:gd name="connsiteX207" fmla="*/ 4024312 w 4557974"/>
                <a:gd name="connsiteY207" fmla="*/ 867131 h 1133831"/>
                <a:gd name="connsiteX208" fmla="*/ 4029075 w 4557974"/>
                <a:gd name="connsiteY208" fmla="*/ 848081 h 1133831"/>
                <a:gd name="connsiteX209" fmla="*/ 4033837 w 4557974"/>
                <a:gd name="connsiteY209" fmla="*/ 824268 h 1133831"/>
                <a:gd name="connsiteX210" fmla="*/ 4048125 w 4557974"/>
                <a:gd name="connsiteY210" fmla="*/ 781406 h 1133831"/>
                <a:gd name="connsiteX211" fmla="*/ 4057650 w 4557974"/>
                <a:gd name="connsiteY211" fmla="*/ 752831 h 1133831"/>
                <a:gd name="connsiteX212" fmla="*/ 4067175 w 4557974"/>
                <a:gd name="connsiteY212" fmla="*/ 738543 h 1133831"/>
                <a:gd name="connsiteX213" fmla="*/ 4071937 w 4557974"/>
                <a:gd name="connsiteY213" fmla="*/ 762356 h 1133831"/>
                <a:gd name="connsiteX214" fmla="*/ 4081462 w 4557974"/>
                <a:gd name="connsiteY214" fmla="*/ 862368 h 1133831"/>
                <a:gd name="connsiteX215" fmla="*/ 4086225 w 4557974"/>
                <a:gd name="connsiteY215" fmla="*/ 890943 h 1133831"/>
                <a:gd name="connsiteX216" fmla="*/ 4090987 w 4557974"/>
                <a:gd name="connsiteY216" fmla="*/ 871893 h 1133831"/>
                <a:gd name="connsiteX217" fmla="*/ 4095750 w 4557974"/>
                <a:gd name="connsiteY217" fmla="*/ 857606 h 1133831"/>
                <a:gd name="connsiteX218" fmla="*/ 4105275 w 4557974"/>
                <a:gd name="connsiteY218" fmla="*/ 809981 h 1133831"/>
                <a:gd name="connsiteX219" fmla="*/ 4114800 w 4557974"/>
                <a:gd name="connsiteY219" fmla="*/ 771881 h 1133831"/>
                <a:gd name="connsiteX220" fmla="*/ 4124325 w 4557974"/>
                <a:gd name="connsiteY220" fmla="*/ 919518 h 1133831"/>
                <a:gd name="connsiteX221" fmla="*/ 4129087 w 4557974"/>
                <a:gd name="connsiteY221" fmla="*/ 938568 h 1133831"/>
                <a:gd name="connsiteX222" fmla="*/ 4143375 w 4557974"/>
                <a:gd name="connsiteY222" fmla="*/ 871893 h 1133831"/>
                <a:gd name="connsiteX223" fmla="*/ 4148137 w 4557974"/>
                <a:gd name="connsiteY223" fmla="*/ 833793 h 1133831"/>
                <a:gd name="connsiteX224" fmla="*/ 4152900 w 4557974"/>
                <a:gd name="connsiteY224" fmla="*/ 790931 h 1133831"/>
                <a:gd name="connsiteX225" fmla="*/ 4162425 w 4557974"/>
                <a:gd name="connsiteY225" fmla="*/ 757593 h 1133831"/>
                <a:gd name="connsiteX226" fmla="*/ 4167187 w 4557974"/>
                <a:gd name="connsiteY226" fmla="*/ 771881 h 1133831"/>
                <a:gd name="connsiteX227" fmla="*/ 4176712 w 4557974"/>
                <a:gd name="connsiteY227" fmla="*/ 786168 h 1133831"/>
                <a:gd name="connsiteX228" fmla="*/ 4191000 w 4557974"/>
                <a:gd name="connsiteY228" fmla="*/ 867131 h 1133831"/>
                <a:gd name="connsiteX229" fmla="*/ 4200525 w 4557974"/>
                <a:gd name="connsiteY229" fmla="*/ 900468 h 1133831"/>
                <a:gd name="connsiteX230" fmla="*/ 4214812 w 4557974"/>
                <a:gd name="connsiteY230" fmla="*/ 938568 h 1133831"/>
                <a:gd name="connsiteX231" fmla="*/ 4224337 w 4557974"/>
                <a:gd name="connsiteY231" fmla="*/ 967143 h 1133831"/>
                <a:gd name="connsiteX232" fmla="*/ 4229100 w 4557974"/>
                <a:gd name="connsiteY232" fmla="*/ 981431 h 1133831"/>
                <a:gd name="connsiteX233" fmla="*/ 4233862 w 4557974"/>
                <a:gd name="connsiteY233" fmla="*/ 929043 h 1133831"/>
                <a:gd name="connsiteX234" fmla="*/ 4248150 w 4557974"/>
                <a:gd name="connsiteY234" fmla="*/ 829031 h 1133831"/>
                <a:gd name="connsiteX235" fmla="*/ 4252912 w 4557974"/>
                <a:gd name="connsiteY235" fmla="*/ 843318 h 1133831"/>
                <a:gd name="connsiteX236" fmla="*/ 4262437 w 4557974"/>
                <a:gd name="connsiteY236" fmla="*/ 881418 h 1133831"/>
                <a:gd name="connsiteX237" fmla="*/ 4267200 w 4557974"/>
                <a:gd name="connsiteY237" fmla="*/ 924281 h 1133831"/>
                <a:gd name="connsiteX238" fmla="*/ 4271962 w 4557974"/>
                <a:gd name="connsiteY238" fmla="*/ 943331 h 1133831"/>
                <a:gd name="connsiteX239" fmla="*/ 4286250 w 4557974"/>
                <a:gd name="connsiteY239" fmla="*/ 948093 h 1133831"/>
                <a:gd name="connsiteX240" fmla="*/ 4305300 w 4557974"/>
                <a:gd name="connsiteY240" fmla="*/ 943331 h 1133831"/>
                <a:gd name="connsiteX241" fmla="*/ 4314825 w 4557974"/>
                <a:gd name="connsiteY241" fmla="*/ 971906 h 1133831"/>
                <a:gd name="connsiteX242" fmla="*/ 4352925 w 4557974"/>
                <a:gd name="connsiteY242" fmla="*/ 971906 h 1133831"/>
                <a:gd name="connsiteX243" fmla="*/ 4376737 w 4557974"/>
                <a:gd name="connsiteY243" fmla="*/ 967143 h 1133831"/>
                <a:gd name="connsiteX244" fmla="*/ 4386262 w 4557974"/>
                <a:gd name="connsiteY244" fmla="*/ 948093 h 1133831"/>
                <a:gd name="connsiteX245" fmla="*/ 4400550 w 4557974"/>
                <a:gd name="connsiteY245" fmla="*/ 933806 h 1133831"/>
                <a:gd name="connsiteX246" fmla="*/ 4405312 w 4557974"/>
                <a:gd name="connsiteY246" fmla="*/ 914756 h 1133831"/>
                <a:gd name="connsiteX247" fmla="*/ 4410075 w 4557974"/>
                <a:gd name="connsiteY247" fmla="*/ 929043 h 1133831"/>
                <a:gd name="connsiteX248" fmla="*/ 4414837 w 4557974"/>
                <a:gd name="connsiteY248" fmla="*/ 914756 h 1133831"/>
                <a:gd name="connsiteX249" fmla="*/ 4419600 w 4557974"/>
                <a:gd name="connsiteY249" fmla="*/ 881418 h 1133831"/>
                <a:gd name="connsiteX250" fmla="*/ 4429125 w 4557974"/>
                <a:gd name="connsiteY250" fmla="*/ 829031 h 1133831"/>
                <a:gd name="connsiteX251" fmla="*/ 4438650 w 4557974"/>
                <a:gd name="connsiteY251" fmla="*/ 857606 h 1133831"/>
                <a:gd name="connsiteX252" fmla="*/ 4443412 w 4557974"/>
                <a:gd name="connsiteY252" fmla="*/ 881418 h 1133831"/>
                <a:gd name="connsiteX253" fmla="*/ 4452937 w 4557974"/>
                <a:gd name="connsiteY253" fmla="*/ 938568 h 1133831"/>
                <a:gd name="connsiteX254" fmla="*/ 4457700 w 4557974"/>
                <a:gd name="connsiteY254" fmla="*/ 957618 h 1133831"/>
                <a:gd name="connsiteX255" fmla="*/ 4462462 w 4557974"/>
                <a:gd name="connsiteY255" fmla="*/ 981431 h 1133831"/>
                <a:gd name="connsiteX256" fmla="*/ 4471987 w 4557974"/>
                <a:gd name="connsiteY256" fmla="*/ 1000481 h 1133831"/>
                <a:gd name="connsiteX257" fmla="*/ 4481512 w 4557974"/>
                <a:gd name="connsiteY257" fmla="*/ 1029056 h 1133831"/>
                <a:gd name="connsiteX258" fmla="*/ 4491037 w 4557974"/>
                <a:gd name="connsiteY258" fmla="*/ 1062393 h 1133831"/>
                <a:gd name="connsiteX259" fmla="*/ 4495800 w 4557974"/>
                <a:gd name="connsiteY259" fmla="*/ 1048106 h 1133831"/>
                <a:gd name="connsiteX260" fmla="*/ 4500562 w 4557974"/>
                <a:gd name="connsiteY260" fmla="*/ 1029056 h 1133831"/>
                <a:gd name="connsiteX261" fmla="*/ 4514850 w 4557974"/>
                <a:gd name="connsiteY261" fmla="*/ 1033818 h 1133831"/>
                <a:gd name="connsiteX262" fmla="*/ 4529137 w 4557974"/>
                <a:gd name="connsiteY262" fmla="*/ 1081443 h 1133831"/>
                <a:gd name="connsiteX263" fmla="*/ 4533900 w 4557974"/>
                <a:gd name="connsiteY263" fmla="*/ 1095731 h 1133831"/>
                <a:gd name="connsiteX264" fmla="*/ 4557712 w 4557974"/>
                <a:gd name="connsiteY264" fmla="*/ 1129068 h 1133831"/>
                <a:gd name="connsiteX265" fmla="*/ 4557712 w 4557974"/>
                <a:gd name="connsiteY265" fmla="*/ 1133831 h 1133831"/>
                <a:gd name="connsiteX0" fmla="*/ 0 w 4557974"/>
                <a:gd name="connsiteY0" fmla="*/ 290868 h 1133831"/>
                <a:gd name="connsiteX1" fmla="*/ 171450 w 4557974"/>
                <a:gd name="connsiteY1" fmla="*/ 209906 h 1133831"/>
                <a:gd name="connsiteX2" fmla="*/ 219075 w 4557974"/>
                <a:gd name="connsiteY2" fmla="*/ 195618 h 1133831"/>
                <a:gd name="connsiteX3" fmla="*/ 233362 w 4557974"/>
                <a:gd name="connsiteY3" fmla="*/ 186093 h 1133831"/>
                <a:gd name="connsiteX4" fmla="*/ 285750 w 4557974"/>
                <a:gd name="connsiteY4" fmla="*/ 171806 h 1133831"/>
                <a:gd name="connsiteX5" fmla="*/ 300037 w 4557974"/>
                <a:gd name="connsiteY5" fmla="*/ 167043 h 1133831"/>
                <a:gd name="connsiteX6" fmla="*/ 319087 w 4557974"/>
                <a:gd name="connsiteY6" fmla="*/ 162281 h 1133831"/>
                <a:gd name="connsiteX7" fmla="*/ 352425 w 4557974"/>
                <a:gd name="connsiteY7" fmla="*/ 152756 h 1133831"/>
                <a:gd name="connsiteX8" fmla="*/ 366712 w 4557974"/>
                <a:gd name="connsiteY8" fmla="*/ 143231 h 1133831"/>
                <a:gd name="connsiteX9" fmla="*/ 395287 w 4557974"/>
                <a:gd name="connsiteY9" fmla="*/ 138468 h 1133831"/>
                <a:gd name="connsiteX10" fmla="*/ 414337 w 4557974"/>
                <a:gd name="connsiteY10" fmla="*/ 133706 h 1133831"/>
                <a:gd name="connsiteX11" fmla="*/ 442912 w 4557974"/>
                <a:gd name="connsiteY11" fmla="*/ 128943 h 1133831"/>
                <a:gd name="connsiteX12" fmla="*/ 471487 w 4557974"/>
                <a:gd name="connsiteY12" fmla="*/ 119418 h 1133831"/>
                <a:gd name="connsiteX13" fmla="*/ 485775 w 4557974"/>
                <a:gd name="connsiteY13" fmla="*/ 114656 h 1133831"/>
                <a:gd name="connsiteX14" fmla="*/ 504825 w 4557974"/>
                <a:gd name="connsiteY14" fmla="*/ 105131 h 1133831"/>
                <a:gd name="connsiteX15" fmla="*/ 519112 w 4557974"/>
                <a:gd name="connsiteY15" fmla="*/ 100368 h 1133831"/>
                <a:gd name="connsiteX16" fmla="*/ 533400 w 4557974"/>
                <a:gd name="connsiteY16" fmla="*/ 90843 h 1133831"/>
                <a:gd name="connsiteX17" fmla="*/ 557212 w 4557974"/>
                <a:gd name="connsiteY17" fmla="*/ 86081 h 1133831"/>
                <a:gd name="connsiteX18" fmla="*/ 585787 w 4557974"/>
                <a:gd name="connsiteY18" fmla="*/ 76556 h 1133831"/>
                <a:gd name="connsiteX19" fmla="*/ 600075 w 4557974"/>
                <a:gd name="connsiteY19" fmla="*/ 67031 h 1133831"/>
                <a:gd name="connsiteX20" fmla="*/ 633412 w 4557974"/>
                <a:gd name="connsiteY20" fmla="*/ 57506 h 1133831"/>
                <a:gd name="connsiteX21" fmla="*/ 666750 w 4557974"/>
                <a:gd name="connsiteY21" fmla="*/ 47981 h 1133831"/>
                <a:gd name="connsiteX22" fmla="*/ 719137 w 4557974"/>
                <a:gd name="connsiteY22" fmla="*/ 38456 h 1133831"/>
                <a:gd name="connsiteX23" fmla="*/ 747712 w 4557974"/>
                <a:gd name="connsiteY23" fmla="*/ 28931 h 1133831"/>
                <a:gd name="connsiteX24" fmla="*/ 809625 w 4557974"/>
                <a:gd name="connsiteY24" fmla="*/ 19406 h 1133831"/>
                <a:gd name="connsiteX25" fmla="*/ 871537 w 4557974"/>
                <a:gd name="connsiteY25" fmla="*/ 9881 h 1133831"/>
                <a:gd name="connsiteX26" fmla="*/ 1023937 w 4557974"/>
                <a:gd name="connsiteY26" fmla="*/ 356 h 1133831"/>
                <a:gd name="connsiteX27" fmla="*/ 1123950 w 4557974"/>
                <a:gd name="connsiteY27" fmla="*/ 9881 h 1133831"/>
                <a:gd name="connsiteX28" fmla="*/ 1138237 w 4557974"/>
                <a:gd name="connsiteY28" fmla="*/ 19406 h 1133831"/>
                <a:gd name="connsiteX29" fmla="*/ 1176337 w 4557974"/>
                <a:gd name="connsiteY29" fmla="*/ 57506 h 1133831"/>
                <a:gd name="connsiteX30" fmla="*/ 1195387 w 4557974"/>
                <a:gd name="connsiteY30" fmla="*/ 81318 h 1133831"/>
                <a:gd name="connsiteX31" fmla="*/ 1228725 w 4557974"/>
                <a:gd name="connsiteY31" fmla="*/ 119418 h 1133831"/>
                <a:gd name="connsiteX32" fmla="*/ 1252537 w 4557974"/>
                <a:gd name="connsiteY32" fmla="*/ 138468 h 1133831"/>
                <a:gd name="connsiteX33" fmla="*/ 1262062 w 4557974"/>
                <a:gd name="connsiteY33" fmla="*/ 152756 h 1133831"/>
                <a:gd name="connsiteX34" fmla="*/ 1276350 w 4557974"/>
                <a:gd name="connsiteY34" fmla="*/ 162281 h 1133831"/>
                <a:gd name="connsiteX35" fmla="*/ 1319212 w 4557974"/>
                <a:gd name="connsiteY35" fmla="*/ 200381 h 1133831"/>
                <a:gd name="connsiteX36" fmla="*/ 1333500 w 4557974"/>
                <a:gd name="connsiteY36" fmla="*/ 205143 h 1133831"/>
                <a:gd name="connsiteX37" fmla="*/ 1347787 w 4557974"/>
                <a:gd name="connsiteY37" fmla="*/ 219431 h 1133831"/>
                <a:gd name="connsiteX38" fmla="*/ 1357312 w 4557974"/>
                <a:gd name="connsiteY38" fmla="*/ 233718 h 1133831"/>
                <a:gd name="connsiteX39" fmla="*/ 1385887 w 4557974"/>
                <a:gd name="connsiteY39" fmla="*/ 243243 h 1133831"/>
                <a:gd name="connsiteX40" fmla="*/ 1400175 w 4557974"/>
                <a:gd name="connsiteY40" fmla="*/ 257531 h 1133831"/>
                <a:gd name="connsiteX41" fmla="*/ 1447800 w 4557974"/>
                <a:gd name="connsiteY41" fmla="*/ 286106 h 1133831"/>
                <a:gd name="connsiteX42" fmla="*/ 1457325 w 4557974"/>
                <a:gd name="connsiteY42" fmla="*/ 305156 h 1133831"/>
                <a:gd name="connsiteX43" fmla="*/ 1490662 w 4557974"/>
                <a:gd name="connsiteY43" fmla="*/ 324206 h 1133831"/>
                <a:gd name="connsiteX44" fmla="*/ 1528762 w 4557974"/>
                <a:gd name="connsiteY44" fmla="*/ 367068 h 1133831"/>
                <a:gd name="connsiteX45" fmla="*/ 1538287 w 4557974"/>
                <a:gd name="connsiteY45" fmla="*/ 386118 h 1133831"/>
                <a:gd name="connsiteX46" fmla="*/ 1552575 w 4557974"/>
                <a:gd name="connsiteY46" fmla="*/ 395643 h 1133831"/>
                <a:gd name="connsiteX47" fmla="*/ 1566862 w 4557974"/>
                <a:gd name="connsiteY47" fmla="*/ 409931 h 1133831"/>
                <a:gd name="connsiteX48" fmla="*/ 1571625 w 4557974"/>
                <a:gd name="connsiteY48" fmla="*/ 424218 h 1133831"/>
                <a:gd name="connsiteX49" fmla="*/ 1590675 w 4557974"/>
                <a:gd name="connsiteY49" fmla="*/ 452793 h 1133831"/>
                <a:gd name="connsiteX50" fmla="*/ 1619250 w 4557974"/>
                <a:gd name="connsiteY50" fmla="*/ 438506 h 1133831"/>
                <a:gd name="connsiteX51" fmla="*/ 1624012 w 4557974"/>
                <a:gd name="connsiteY51" fmla="*/ 419456 h 1133831"/>
                <a:gd name="connsiteX52" fmla="*/ 1652587 w 4557974"/>
                <a:gd name="connsiteY52" fmla="*/ 409931 h 1133831"/>
                <a:gd name="connsiteX53" fmla="*/ 1685925 w 4557974"/>
                <a:gd name="connsiteY53" fmla="*/ 395643 h 1133831"/>
                <a:gd name="connsiteX54" fmla="*/ 1714500 w 4557974"/>
                <a:gd name="connsiteY54" fmla="*/ 386118 h 1133831"/>
                <a:gd name="connsiteX55" fmla="*/ 1724025 w 4557974"/>
                <a:gd name="connsiteY55" fmla="*/ 400406 h 1133831"/>
                <a:gd name="connsiteX56" fmla="*/ 1738312 w 4557974"/>
                <a:gd name="connsiteY56" fmla="*/ 409931 h 1133831"/>
                <a:gd name="connsiteX57" fmla="*/ 1747837 w 4557974"/>
                <a:gd name="connsiteY57" fmla="*/ 438506 h 1133831"/>
                <a:gd name="connsiteX58" fmla="*/ 1781175 w 4557974"/>
                <a:gd name="connsiteY58" fmla="*/ 476606 h 1133831"/>
                <a:gd name="connsiteX59" fmla="*/ 1814512 w 4557974"/>
                <a:gd name="connsiteY59" fmla="*/ 471843 h 1133831"/>
                <a:gd name="connsiteX60" fmla="*/ 1824037 w 4557974"/>
                <a:gd name="connsiteY60" fmla="*/ 457556 h 1133831"/>
                <a:gd name="connsiteX61" fmla="*/ 1843087 w 4557974"/>
                <a:gd name="connsiteY61" fmla="*/ 452793 h 1133831"/>
                <a:gd name="connsiteX62" fmla="*/ 1900237 w 4557974"/>
                <a:gd name="connsiteY62" fmla="*/ 448031 h 1133831"/>
                <a:gd name="connsiteX63" fmla="*/ 1905000 w 4557974"/>
                <a:gd name="connsiteY63" fmla="*/ 462318 h 1133831"/>
                <a:gd name="connsiteX64" fmla="*/ 1924050 w 4557974"/>
                <a:gd name="connsiteY64" fmla="*/ 490893 h 1133831"/>
                <a:gd name="connsiteX65" fmla="*/ 1933575 w 4557974"/>
                <a:gd name="connsiteY65" fmla="*/ 528993 h 1133831"/>
                <a:gd name="connsiteX66" fmla="*/ 2195512 w 4557974"/>
                <a:gd name="connsiteY66" fmla="*/ 586143 h 1133831"/>
                <a:gd name="connsiteX67" fmla="*/ 2209800 w 4557974"/>
                <a:gd name="connsiteY67" fmla="*/ 619481 h 1133831"/>
                <a:gd name="connsiteX68" fmla="*/ 2224087 w 4557974"/>
                <a:gd name="connsiteY68" fmla="*/ 624243 h 1133831"/>
                <a:gd name="connsiteX69" fmla="*/ 2243137 w 4557974"/>
                <a:gd name="connsiteY69" fmla="*/ 595668 h 1133831"/>
                <a:gd name="connsiteX70" fmla="*/ 2247900 w 4557974"/>
                <a:gd name="connsiteY70" fmla="*/ 576618 h 1133831"/>
                <a:gd name="connsiteX71" fmla="*/ 2276475 w 4557974"/>
                <a:gd name="connsiteY71" fmla="*/ 548043 h 1133831"/>
                <a:gd name="connsiteX72" fmla="*/ 2305050 w 4557974"/>
                <a:gd name="connsiteY72" fmla="*/ 533756 h 1133831"/>
                <a:gd name="connsiteX73" fmla="*/ 2352675 w 4557974"/>
                <a:gd name="connsiteY73" fmla="*/ 557568 h 1133831"/>
                <a:gd name="connsiteX74" fmla="*/ 2371725 w 4557974"/>
                <a:gd name="connsiteY74" fmla="*/ 586143 h 1133831"/>
                <a:gd name="connsiteX75" fmla="*/ 2381250 w 4557974"/>
                <a:gd name="connsiteY75" fmla="*/ 600431 h 1133831"/>
                <a:gd name="connsiteX76" fmla="*/ 2395537 w 4557974"/>
                <a:gd name="connsiteY76" fmla="*/ 609956 h 1133831"/>
                <a:gd name="connsiteX77" fmla="*/ 2414587 w 4557974"/>
                <a:gd name="connsiteY77" fmla="*/ 633768 h 1133831"/>
                <a:gd name="connsiteX78" fmla="*/ 2433637 w 4557974"/>
                <a:gd name="connsiteY78" fmla="*/ 662343 h 1133831"/>
                <a:gd name="connsiteX79" fmla="*/ 2447925 w 4557974"/>
                <a:gd name="connsiteY79" fmla="*/ 657581 h 1133831"/>
                <a:gd name="connsiteX80" fmla="*/ 2462212 w 4557974"/>
                <a:gd name="connsiteY80" fmla="*/ 629006 h 1133831"/>
                <a:gd name="connsiteX81" fmla="*/ 2471737 w 4557974"/>
                <a:gd name="connsiteY81" fmla="*/ 605193 h 1133831"/>
                <a:gd name="connsiteX82" fmla="*/ 2481262 w 4557974"/>
                <a:gd name="connsiteY82" fmla="*/ 571856 h 1133831"/>
                <a:gd name="connsiteX83" fmla="*/ 2495550 w 4557974"/>
                <a:gd name="connsiteY83" fmla="*/ 567093 h 1133831"/>
                <a:gd name="connsiteX84" fmla="*/ 2600325 w 4557974"/>
                <a:gd name="connsiteY84" fmla="*/ 571856 h 1133831"/>
                <a:gd name="connsiteX85" fmla="*/ 2609850 w 4557974"/>
                <a:gd name="connsiteY85" fmla="*/ 586143 h 1133831"/>
                <a:gd name="connsiteX86" fmla="*/ 2628900 w 4557974"/>
                <a:gd name="connsiteY86" fmla="*/ 590906 h 1133831"/>
                <a:gd name="connsiteX87" fmla="*/ 2643187 w 4557974"/>
                <a:gd name="connsiteY87" fmla="*/ 600431 h 1133831"/>
                <a:gd name="connsiteX88" fmla="*/ 2657475 w 4557974"/>
                <a:gd name="connsiteY88" fmla="*/ 633768 h 1133831"/>
                <a:gd name="connsiteX89" fmla="*/ 2667000 w 4557974"/>
                <a:gd name="connsiteY89" fmla="*/ 648056 h 1133831"/>
                <a:gd name="connsiteX90" fmla="*/ 2681287 w 4557974"/>
                <a:gd name="connsiteY90" fmla="*/ 690918 h 1133831"/>
                <a:gd name="connsiteX91" fmla="*/ 2686050 w 4557974"/>
                <a:gd name="connsiteY91" fmla="*/ 705206 h 1133831"/>
                <a:gd name="connsiteX92" fmla="*/ 2714625 w 4557974"/>
                <a:gd name="connsiteY92" fmla="*/ 686156 h 1133831"/>
                <a:gd name="connsiteX93" fmla="*/ 2728912 w 4557974"/>
                <a:gd name="connsiteY93" fmla="*/ 676631 h 1133831"/>
                <a:gd name="connsiteX94" fmla="*/ 2747962 w 4557974"/>
                <a:gd name="connsiteY94" fmla="*/ 667106 h 1133831"/>
                <a:gd name="connsiteX95" fmla="*/ 2757487 w 4557974"/>
                <a:gd name="connsiteY95" fmla="*/ 652818 h 1133831"/>
                <a:gd name="connsiteX96" fmla="*/ 2771775 w 4557974"/>
                <a:gd name="connsiteY96" fmla="*/ 648056 h 1133831"/>
                <a:gd name="connsiteX97" fmla="*/ 2828925 w 4557974"/>
                <a:gd name="connsiteY97" fmla="*/ 652818 h 1133831"/>
                <a:gd name="connsiteX98" fmla="*/ 2833687 w 4557974"/>
                <a:gd name="connsiteY98" fmla="*/ 667106 h 1133831"/>
                <a:gd name="connsiteX99" fmla="*/ 2843212 w 4557974"/>
                <a:gd name="connsiteY99" fmla="*/ 681393 h 1133831"/>
                <a:gd name="connsiteX100" fmla="*/ 2857500 w 4557974"/>
                <a:gd name="connsiteY100" fmla="*/ 729018 h 1133831"/>
                <a:gd name="connsiteX101" fmla="*/ 2876550 w 4557974"/>
                <a:gd name="connsiteY101" fmla="*/ 757593 h 1133831"/>
                <a:gd name="connsiteX102" fmla="*/ 2914650 w 4557974"/>
                <a:gd name="connsiteY102" fmla="*/ 767118 h 1133831"/>
                <a:gd name="connsiteX103" fmla="*/ 2919412 w 4557974"/>
                <a:gd name="connsiteY103" fmla="*/ 786168 h 1133831"/>
                <a:gd name="connsiteX104" fmla="*/ 2924175 w 4557974"/>
                <a:gd name="connsiteY104" fmla="*/ 809981 h 1133831"/>
                <a:gd name="connsiteX105" fmla="*/ 2933700 w 4557974"/>
                <a:gd name="connsiteY105" fmla="*/ 848081 h 1133831"/>
                <a:gd name="connsiteX106" fmla="*/ 2943225 w 4557974"/>
                <a:gd name="connsiteY106" fmla="*/ 867131 h 1133831"/>
                <a:gd name="connsiteX107" fmla="*/ 2967037 w 4557974"/>
                <a:gd name="connsiteY107" fmla="*/ 848081 h 1133831"/>
                <a:gd name="connsiteX108" fmla="*/ 2986087 w 4557974"/>
                <a:gd name="connsiteY108" fmla="*/ 843318 h 1133831"/>
                <a:gd name="connsiteX109" fmla="*/ 3024187 w 4557974"/>
                <a:gd name="connsiteY109" fmla="*/ 809981 h 1133831"/>
                <a:gd name="connsiteX110" fmla="*/ 3062287 w 4557974"/>
                <a:gd name="connsiteY110" fmla="*/ 857606 h 1133831"/>
                <a:gd name="connsiteX111" fmla="*/ 3071812 w 4557974"/>
                <a:gd name="connsiteY111" fmla="*/ 886181 h 1133831"/>
                <a:gd name="connsiteX112" fmla="*/ 3086100 w 4557974"/>
                <a:gd name="connsiteY112" fmla="*/ 957618 h 1133831"/>
                <a:gd name="connsiteX113" fmla="*/ 3100387 w 4557974"/>
                <a:gd name="connsiteY113" fmla="*/ 995718 h 1133831"/>
                <a:gd name="connsiteX114" fmla="*/ 3105150 w 4557974"/>
                <a:gd name="connsiteY114" fmla="*/ 1014768 h 1133831"/>
                <a:gd name="connsiteX115" fmla="*/ 3119437 w 4557974"/>
                <a:gd name="connsiteY115" fmla="*/ 1024293 h 1133831"/>
                <a:gd name="connsiteX116" fmla="*/ 3128962 w 4557974"/>
                <a:gd name="connsiteY116" fmla="*/ 995718 h 1133831"/>
                <a:gd name="connsiteX117" fmla="*/ 3133725 w 4557974"/>
                <a:gd name="connsiteY117" fmla="*/ 981431 h 1133831"/>
                <a:gd name="connsiteX118" fmla="*/ 3143250 w 4557974"/>
                <a:gd name="connsiteY118" fmla="*/ 929043 h 1133831"/>
                <a:gd name="connsiteX119" fmla="*/ 3148012 w 4557974"/>
                <a:gd name="connsiteY119" fmla="*/ 886181 h 1133831"/>
                <a:gd name="connsiteX120" fmla="*/ 3157537 w 4557974"/>
                <a:gd name="connsiteY120" fmla="*/ 848081 h 1133831"/>
                <a:gd name="connsiteX121" fmla="*/ 3167062 w 4557974"/>
                <a:gd name="connsiteY121" fmla="*/ 962381 h 1133831"/>
                <a:gd name="connsiteX122" fmla="*/ 3171825 w 4557974"/>
                <a:gd name="connsiteY122" fmla="*/ 976668 h 1133831"/>
                <a:gd name="connsiteX123" fmla="*/ 3186112 w 4557974"/>
                <a:gd name="connsiteY123" fmla="*/ 967143 h 1133831"/>
                <a:gd name="connsiteX124" fmla="*/ 3200400 w 4557974"/>
                <a:gd name="connsiteY124" fmla="*/ 933806 h 1133831"/>
                <a:gd name="connsiteX125" fmla="*/ 3205162 w 4557974"/>
                <a:gd name="connsiteY125" fmla="*/ 919518 h 1133831"/>
                <a:gd name="connsiteX126" fmla="*/ 3209925 w 4557974"/>
                <a:gd name="connsiteY126" fmla="*/ 900468 h 1133831"/>
                <a:gd name="connsiteX127" fmla="*/ 3219450 w 4557974"/>
                <a:gd name="connsiteY127" fmla="*/ 876656 h 1133831"/>
                <a:gd name="connsiteX128" fmla="*/ 3228975 w 4557974"/>
                <a:gd name="connsiteY128" fmla="*/ 814743 h 1133831"/>
                <a:gd name="connsiteX129" fmla="*/ 3238500 w 4557974"/>
                <a:gd name="connsiteY129" fmla="*/ 752831 h 1133831"/>
                <a:gd name="connsiteX130" fmla="*/ 3243262 w 4557974"/>
                <a:gd name="connsiteY130" fmla="*/ 733781 h 1133831"/>
                <a:gd name="connsiteX131" fmla="*/ 3262312 w 4557974"/>
                <a:gd name="connsiteY131" fmla="*/ 771881 h 1133831"/>
                <a:gd name="connsiteX132" fmla="*/ 3276600 w 4557974"/>
                <a:gd name="connsiteY132" fmla="*/ 757593 h 1133831"/>
                <a:gd name="connsiteX133" fmla="*/ 3281362 w 4557974"/>
                <a:gd name="connsiteY133" fmla="*/ 738543 h 1133831"/>
                <a:gd name="connsiteX134" fmla="*/ 3286125 w 4557974"/>
                <a:gd name="connsiteY134" fmla="*/ 724256 h 1133831"/>
                <a:gd name="connsiteX135" fmla="*/ 3290887 w 4557974"/>
                <a:gd name="connsiteY135" fmla="*/ 743306 h 1133831"/>
                <a:gd name="connsiteX136" fmla="*/ 3300412 w 4557974"/>
                <a:gd name="connsiteY136" fmla="*/ 848081 h 1133831"/>
                <a:gd name="connsiteX137" fmla="*/ 3305175 w 4557974"/>
                <a:gd name="connsiteY137" fmla="*/ 871893 h 1133831"/>
                <a:gd name="connsiteX138" fmla="*/ 3309937 w 4557974"/>
                <a:gd name="connsiteY138" fmla="*/ 857606 h 1133831"/>
                <a:gd name="connsiteX139" fmla="*/ 3324225 w 4557974"/>
                <a:gd name="connsiteY139" fmla="*/ 829031 h 1133831"/>
                <a:gd name="connsiteX140" fmla="*/ 3338512 w 4557974"/>
                <a:gd name="connsiteY140" fmla="*/ 867131 h 1133831"/>
                <a:gd name="connsiteX141" fmla="*/ 3348037 w 4557974"/>
                <a:gd name="connsiteY141" fmla="*/ 838556 h 1133831"/>
                <a:gd name="connsiteX142" fmla="*/ 3357562 w 4557974"/>
                <a:gd name="connsiteY142" fmla="*/ 819506 h 1133831"/>
                <a:gd name="connsiteX143" fmla="*/ 3362325 w 4557974"/>
                <a:gd name="connsiteY143" fmla="*/ 805218 h 1133831"/>
                <a:gd name="connsiteX144" fmla="*/ 3376612 w 4557974"/>
                <a:gd name="connsiteY144" fmla="*/ 790931 h 1133831"/>
                <a:gd name="connsiteX145" fmla="*/ 3386137 w 4557974"/>
                <a:gd name="connsiteY145" fmla="*/ 762356 h 1133831"/>
                <a:gd name="connsiteX146" fmla="*/ 3390900 w 4557974"/>
                <a:gd name="connsiteY146" fmla="*/ 748068 h 1133831"/>
                <a:gd name="connsiteX147" fmla="*/ 3400425 w 4557974"/>
                <a:gd name="connsiteY147" fmla="*/ 733781 h 1133831"/>
                <a:gd name="connsiteX148" fmla="*/ 3405187 w 4557974"/>
                <a:gd name="connsiteY148" fmla="*/ 748068 h 1133831"/>
                <a:gd name="connsiteX149" fmla="*/ 3419475 w 4557974"/>
                <a:gd name="connsiteY149" fmla="*/ 776643 h 1133831"/>
                <a:gd name="connsiteX150" fmla="*/ 3433762 w 4557974"/>
                <a:gd name="connsiteY150" fmla="*/ 824268 h 1133831"/>
                <a:gd name="connsiteX151" fmla="*/ 3438525 w 4557974"/>
                <a:gd name="connsiteY151" fmla="*/ 838556 h 1133831"/>
                <a:gd name="connsiteX152" fmla="*/ 3452812 w 4557974"/>
                <a:gd name="connsiteY152" fmla="*/ 852843 h 1133831"/>
                <a:gd name="connsiteX153" fmla="*/ 3467100 w 4557974"/>
                <a:gd name="connsiteY153" fmla="*/ 881418 h 1133831"/>
                <a:gd name="connsiteX154" fmla="*/ 3471862 w 4557974"/>
                <a:gd name="connsiteY154" fmla="*/ 895706 h 1133831"/>
                <a:gd name="connsiteX155" fmla="*/ 3481387 w 4557974"/>
                <a:gd name="connsiteY155" fmla="*/ 914756 h 1133831"/>
                <a:gd name="connsiteX156" fmla="*/ 3490912 w 4557974"/>
                <a:gd name="connsiteY156" fmla="*/ 929043 h 1133831"/>
                <a:gd name="connsiteX157" fmla="*/ 3500437 w 4557974"/>
                <a:gd name="connsiteY157" fmla="*/ 957618 h 1133831"/>
                <a:gd name="connsiteX158" fmla="*/ 3505200 w 4557974"/>
                <a:gd name="connsiteY158" fmla="*/ 943331 h 1133831"/>
                <a:gd name="connsiteX159" fmla="*/ 3514725 w 4557974"/>
                <a:gd name="connsiteY159" fmla="*/ 890943 h 1133831"/>
                <a:gd name="connsiteX160" fmla="*/ 3519487 w 4557974"/>
                <a:gd name="connsiteY160" fmla="*/ 871893 h 1133831"/>
                <a:gd name="connsiteX161" fmla="*/ 3533775 w 4557974"/>
                <a:gd name="connsiteY161" fmla="*/ 857606 h 1133831"/>
                <a:gd name="connsiteX162" fmla="*/ 3552825 w 4557974"/>
                <a:gd name="connsiteY162" fmla="*/ 814743 h 1133831"/>
                <a:gd name="connsiteX163" fmla="*/ 3571875 w 4557974"/>
                <a:gd name="connsiteY163" fmla="*/ 771881 h 1133831"/>
                <a:gd name="connsiteX164" fmla="*/ 3576637 w 4557974"/>
                <a:gd name="connsiteY164" fmla="*/ 752831 h 1133831"/>
                <a:gd name="connsiteX165" fmla="*/ 3590925 w 4557974"/>
                <a:gd name="connsiteY165" fmla="*/ 781406 h 1133831"/>
                <a:gd name="connsiteX166" fmla="*/ 3595687 w 4557974"/>
                <a:gd name="connsiteY166" fmla="*/ 809981 h 1133831"/>
                <a:gd name="connsiteX167" fmla="*/ 3609975 w 4557974"/>
                <a:gd name="connsiteY167" fmla="*/ 819506 h 1133831"/>
                <a:gd name="connsiteX168" fmla="*/ 3619500 w 4557974"/>
                <a:gd name="connsiteY168" fmla="*/ 805218 h 1133831"/>
                <a:gd name="connsiteX169" fmla="*/ 3638550 w 4557974"/>
                <a:gd name="connsiteY169" fmla="*/ 771881 h 1133831"/>
                <a:gd name="connsiteX170" fmla="*/ 3648075 w 4557974"/>
                <a:gd name="connsiteY170" fmla="*/ 743306 h 1133831"/>
                <a:gd name="connsiteX171" fmla="*/ 3652837 w 4557974"/>
                <a:gd name="connsiteY171" fmla="*/ 729018 h 1133831"/>
                <a:gd name="connsiteX172" fmla="*/ 3662362 w 4557974"/>
                <a:gd name="connsiteY172" fmla="*/ 795693 h 1133831"/>
                <a:gd name="connsiteX173" fmla="*/ 3667125 w 4557974"/>
                <a:gd name="connsiteY173" fmla="*/ 824268 h 1133831"/>
                <a:gd name="connsiteX174" fmla="*/ 3676650 w 4557974"/>
                <a:gd name="connsiteY174" fmla="*/ 838556 h 1133831"/>
                <a:gd name="connsiteX175" fmla="*/ 3686175 w 4557974"/>
                <a:gd name="connsiteY175" fmla="*/ 871893 h 1133831"/>
                <a:gd name="connsiteX176" fmla="*/ 3690937 w 4557974"/>
                <a:gd name="connsiteY176" fmla="*/ 886181 h 1133831"/>
                <a:gd name="connsiteX177" fmla="*/ 3705225 w 4557974"/>
                <a:gd name="connsiteY177" fmla="*/ 895706 h 1133831"/>
                <a:gd name="connsiteX178" fmla="*/ 3714750 w 4557974"/>
                <a:gd name="connsiteY178" fmla="*/ 881418 h 1133831"/>
                <a:gd name="connsiteX179" fmla="*/ 3724275 w 4557974"/>
                <a:gd name="connsiteY179" fmla="*/ 848081 h 1133831"/>
                <a:gd name="connsiteX180" fmla="*/ 3729037 w 4557974"/>
                <a:gd name="connsiteY180" fmla="*/ 833793 h 1133831"/>
                <a:gd name="connsiteX181" fmla="*/ 3733800 w 4557974"/>
                <a:gd name="connsiteY181" fmla="*/ 814743 h 1133831"/>
                <a:gd name="connsiteX182" fmla="*/ 3738562 w 4557974"/>
                <a:gd name="connsiteY182" fmla="*/ 800456 h 1133831"/>
                <a:gd name="connsiteX183" fmla="*/ 3743325 w 4557974"/>
                <a:gd name="connsiteY183" fmla="*/ 781406 h 1133831"/>
                <a:gd name="connsiteX184" fmla="*/ 3757612 w 4557974"/>
                <a:gd name="connsiteY184" fmla="*/ 771881 h 1133831"/>
                <a:gd name="connsiteX185" fmla="*/ 3771900 w 4557974"/>
                <a:gd name="connsiteY185" fmla="*/ 743306 h 1133831"/>
                <a:gd name="connsiteX186" fmla="*/ 3800475 w 4557974"/>
                <a:gd name="connsiteY186" fmla="*/ 733781 h 1133831"/>
                <a:gd name="connsiteX187" fmla="*/ 3824287 w 4557974"/>
                <a:gd name="connsiteY187" fmla="*/ 709968 h 1133831"/>
                <a:gd name="connsiteX188" fmla="*/ 3838575 w 4557974"/>
                <a:gd name="connsiteY188" fmla="*/ 700443 h 1133831"/>
                <a:gd name="connsiteX189" fmla="*/ 3857625 w 4557974"/>
                <a:gd name="connsiteY189" fmla="*/ 729018 h 1133831"/>
                <a:gd name="connsiteX190" fmla="*/ 3871912 w 4557974"/>
                <a:gd name="connsiteY190" fmla="*/ 800456 h 1133831"/>
                <a:gd name="connsiteX191" fmla="*/ 3876675 w 4557974"/>
                <a:gd name="connsiteY191" fmla="*/ 886181 h 1133831"/>
                <a:gd name="connsiteX192" fmla="*/ 3886200 w 4557974"/>
                <a:gd name="connsiteY192" fmla="*/ 871893 h 1133831"/>
                <a:gd name="connsiteX193" fmla="*/ 3895725 w 4557974"/>
                <a:gd name="connsiteY193" fmla="*/ 814743 h 1133831"/>
                <a:gd name="connsiteX194" fmla="*/ 3910012 w 4557974"/>
                <a:gd name="connsiteY194" fmla="*/ 738543 h 1133831"/>
                <a:gd name="connsiteX195" fmla="*/ 3914775 w 4557974"/>
                <a:gd name="connsiteY195" fmla="*/ 714731 h 1133831"/>
                <a:gd name="connsiteX196" fmla="*/ 3924300 w 4557974"/>
                <a:gd name="connsiteY196" fmla="*/ 686156 h 1133831"/>
                <a:gd name="connsiteX197" fmla="*/ 3929062 w 4557974"/>
                <a:gd name="connsiteY197" fmla="*/ 700443 h 1133831"/>
                <a:gd name="connsiteX198" fmla="*/ 3938587 w 4557974"/>
                <a:gd name="connsiteY198" fmla="*/ 733781 h 1133831"/>
                <a:gd name="connsiteX199" fmla="*/ 3948112 w 4557974"/>
                <a:gd name="connsiteY199" fmla="*/ 748068 h 1133831"/>
                <a:gd name="connsiteX200" fmla="*/ 3957637 w 4557974"/>
                <a:gd name="connsiteY200" fmla="*/ 776643 h 1133831"/>
                <a:gd name="connsiteX201" fmla="*/ 3971925 w 4557974"/>
                <a:gd name="connsiteY201" fmla="*/ 805218 h 1133831"/>
                <a:gd name="connsiteX202" fmla="*/ 3976687 w 4557974"/>
                <a:gd name="connsiteY202" fmla="*/ 829031 h 1133831"/>
                <a:gd name="connsiteX203" fmla="*/ 3986212 w 4557974"/>
                <a:gd name="connsiteY203" fmla="*/ 862368 h 1133831"/>
                <a:gd name="connsiteX204" fmla="*/ 3990975 w 4557974"/>
                <a:gd name="connsiteY204" fmla="*/ 886181 h 1133831"/>
                <a:gd name="connsiteX205" fmla="*/ 4005262 w 4557974"/>
                <a:gd name="connsiteY205" fmla="*/ 895706 h 1133831"/>
                <a:gd name="connsiteX206" fmla="*/ 4024312 w 4557974"/>
                <a:gd name="connsiteY206" fmla="*/ 867131 h 1133831"/>
                <a:gd name="connsiteX207" fmla="*/ 4029075 w 4557974"/>
                <a:gd name="connsiteY207" fmla="*/ 848081 h 1133831"/>
                <a:gd name="connsiteX208" fmla="*/ 4033837 w 4557974"/>
                <a:gd name="connsiteY208" fmla="*/ 824268 h 1133831"/>
                <a:gd name="connsiteX209" fmla="*/ 4048125 w 4557974"/>
                <a:gd name="connsiteY209" fmla="*/ 781406 h 1133831"/>
                <a:gd name="connsiteX210" fmla="*/ 4057650 w 4557974"/>
                <a:gd name="connsiteY210" fmla="*/ 752831 h 1133831"/>
                <a:gd name="connsiteX211" fmla="*/ 4067175 w 4557974"/>
                <a:gd name="connsiteY211" fmla="*/ 738543 h 1133831"/>
                <a:gd name="connsiteX212" fmla="*/ 4071937 w 4557974"/>
                <a:gd name="connsiteY212" fmla="*/ 762356 h 1133831"/>
                <a:gd name="connsiteX213" fmla="*/ 4081462 w 4557974"/>
                <a:gd name="connsiteY213" fmla="*/ 862368 h 1133831"/>
                <a:gd name="connsiteX214" fmla="*/ 4086225 w 4557974"/>
                <a:gd name="connsiteY214" fmla="*/ 890943 h 1133831"/>
                <a:gd name="connsiteX215" fmla="*/ 4090987 w 4557974"/>
                <a:gd name="connsiteY215" fmla="*/ 871893 h 1133831"/>
                <a:gd name="connsiteX216" fmla="*/ 4095750 w 4557974"/>
                <a:gd name="connsiteY216" fmla="*/ 857606 h 1133831"/>
                <a:gd name="connsiteX217" fmla="*/ 4105275 w 4557974"/>
                <a:gd name="connsiteY217" fmla="*/ 809981 h 1133831"/>
                <a:gd name="connsiteX218" fmla="*/ 4114800 w 4557974"/>
                <a:gd name="connsiteY218" fmla="*/ 771881 h 1133831"/>
                <a:gd name="connsiteX219" fmla="*/ 4124325 w 4557974"/>
                <a:gd name="connsiteY219" fmla="*/ 919518 h 1133831"/>
                <a:gd name="connsiteX220" fmla="*/ 4129087 w 4557974"/>
                <a:gd name="connsiteY220" fmla="*/ 938568 h 1133831"/>
                <a:gd name="connsiteX221" fmla="*/ 4143375 w 4557974"/>
                <a:gd name="connsiteY221" fmla="*/ 871893 h 1133831"/>
                <a:gd name="connsiteX222" fmla="*/ 4148137 w 4557974"/>
                <a:gd name="connsiteY222" fmla="*/ 833793 h 1133831"/>
                <a:gd name="connsiteX223" fmla="*/ 4152900 w 4557974"/>
                <a:gd name="connsiteY223" fmla="*/ 790931 h 1133831"/>
                <a:gd name="connsiteX224" fmla="*/ 4162425 w 4557974"/>
                <a:gd name="connsiteY224" fmla="*/ 757593 h 1133831"/>
                <a:gd name="connsiteX225" fmla="*/ 4167187 w 4557974"/>
                <a:gd name="connsiteY225" fmla="*/ 771881 h 1133831"/>
                <a:gd name="connsiteX226" fmla="*/ 4176712 w 4557974"/>
                <a:gd name="connsiteY226" fmla="*/ 786168 h 1133831"/>
                <a:gd name="connsiteX227" fmla="*/ 4191000 w 4557974"/>
                <a:gd name="connsiteY227" fmla="*/ 867131 h 1133831"/>
                <a:gd name="connsiteX228" fmla="*/ 4200525 w 4557974"/>
                <a:gd name="connsiteY228" fmla="*/ 900468 h 1133831"/>
                <a:gd name="connsiteX229" fmla="*/ 4214812 w 4557974"/>
                <a:gd name="connsiteY229" fmla="*/ 938568 h 1133831"/>
                <a:gd name="connsiteX230" fmla="*/ 4224337 w 4557974"/>
                <a:gd name="connsiteY230" fmla="*/ 967143 h 1133831"/>
                <a:gd name="connsiteX231" fmla="*/ 4229100 w 4557974"/>
                <a:gd name="connsiteY231" fmla="*/ 981431 h 1133831"/>
                <a:gd name="connsiteX232" fmla="*/ 4233862 w 4557974"/>
                <a:gd name="connsiteY232" fmla="*/ 929043 h 1133831"/>
                <a:gd name="connsiteX233" fmla="*/ 4248150 w 4557974"/>
                <a:gd name="connsiteY233" fmla="*/ 829031 h 1133831"/>
                <a:gd name="connsiteX234" fmla="*/ 4252912 w 4557974"/>
                <a:gd name="connsiteY234" fmla="*/ 843318 h 1133831"/>
                <a:gd name="connsiteX235" fmla="*/ 4262437 w 4557974"/>
                <a:gd name="connsiteY235" fmla="*/ 881418 h 1133831"/>
                <a:gd name="connsiteX236" fmla="*/ 4267200 w 4557974"/>
                <a:gd name="connsiteY236" fmla="*/ 924281 h 1133831"/>
                <a:gd name="connsiteX237" fmla="*/ 4271962 w 4557974"/>
                <a:gd name="connsiteY237" fmla="*/ 943331 h 1133831"/>
                <a:gd name="connsiteX238" fmla="*/ 4286250 w 4557974"/>
                <a:gd name="connsiteY238" fmla="*/ 948093 h 1133831"/>
                <a:gd name="connsiteX239" fmla="*/ 4305300 w 4557974"/>
                <a:gd name="connsiteY239" fmla="*/ 943331 h 1133831"/>
                <a:gd name="connsiteX240" fmla="*/ 4314825 w 4557974"/>
                <a:gd name="connsiteY240" fmla="*/ 971906 h 1133831"/>
                <a:gd name="connsiteX241" fmla="*/ 4352925 w 4557974"/>
                <a:gd name="connsiteY241" fmla="*/ 971906 h 1133831"/>
                <a:gd name="connsiteX242" fmla="*/ 4376737 w 4557974"/>
                <a:gd name="connsiteY242" fmla="*/ 967143 h 1133831"/>
                <a:gd name="connsiteX243" fmla="*/ 4386262 w 4557974"/>
                <a:gd name="connsiteY243" fmla="*/ 948093 h 1133831"/>
                <a:gd name="connsiteX244" fmla="*/ 4400550 w 4557974"/>
                <a:gd name="connsiteY244" fmla="*/ 933806 h 1133831"/>
                <a:gd name="connsiteX245" fmla="*/ 4405312 w 4557974"/>
                <a:gd name="connsiteY245" fmla="*/ 914756 h 1133831"/>
                <a:gd name="connsiteX246" fmla="*/ 4410075 w 4557974"/>
                <a:gd name="connsiteY246" fmla="*/ 929043 h 1133831"/>
                <a:gd name="connsiteX247" fmla="*/ 4414837 w 4557974"/>
                <a:gd name="connsiteY247" fmla="*/ 914756 h 1133831"/>
                <a:gd name="connsiteX248" fmla="*/ 4419600 w 4557974"/>
                <a:gd name="connsiteY248" fmla="*/ 881418 h 1133831"/>
                <a:gd name="connsiteX249" fmla="*/ 4429125 w 4557974"/>
                <a:gd name="connsiteY249" fmla="*/ 829031 h 1133831"/>
                <a:gd name="connsiteX250" fmla="*/ 4438650 w 4557974"/>
                <a:gd name="connsiteY250" fmla="*/ 857606 h 1133831"/>
                <a:gd name="connsiteX251" fmla="*/ 4443412 w 4557974"/>
                <a:gd name="connsiteY251" fmla="*/ 881418 h 1133831"/>
                <a:gd name="connsiteX252" fmla="*/ 4452937 w 4557974"/>
                <a:gd name="connsiteY252" fmla="*/ 938568 h 1133831"/>
                <a:gd name="connsiteX253" fmla="*/ 4457700 w 4557974"/>
                <a:gd name="connsiteY253" fmla="*/ 957618 h 1133831"/>
                <a:gd name="connsiteX254" fmla="*/ 4462462 w 4557974"/>
                <a:gd name="connsiteY254" fmla="*/ 981431 h 1133831"/>
                <a:gd name="connsiteX255" fmla="*/ 4471987 w 4557974"/>
                <a:gd name="connsiteY255" fmla="*/ 1000481 h 1133831"/>
                <a:gd name="connsiteX256" fmla="*/ 4481512 w 4557974"/>
                <a:gd name="connsiteY256" fmla="*/ 1029056 h 1133831"/>
                <a:gd name="connsiteX257" fmla="*/ 4491037 w 4557974"/>
                <a:gd name="connsiteY257" fmla="*/ 1062393 h 1133831"/>
                <a:gd name="connsiteX258" fmla="*/ 4495800 w 4557974"/>
                <a:gd name="connsiteY258" fmla="*/ 1048106 h 1133831"/>
                <a:gd name="connsiteX259" fmla="*/ 4500562 w 4557974"/>
                <a:gd name="connsiteY259" fmla="*/ 1029056 h 1133831"/>
                <a:gd name="connsiteX260" fmla="*/ 4514850 w 4557974"/>
                <a:gd name="connsiteY260" fmla="*/ 1033818 h 1133831"/>
                <a:gd name="connsiteX261" fmla="*/ 4529137 w 4557974"/>
                <a:gd name="connsiteY261" fmla="*/ 1081443 h 1133831"/>
                <a:gd name="connsiteX262" fmla="*/ 4533900 w 4557974"/>
                <a:gd name="connsiteY262" fmla="*/ 1095731 h 1133831"/>
                <a:gd name="connsiteX263" fmla="*/ 4557712 w 4557974"/>
                <a:gd name="connsiteY263" fmla="*/ 1129068 h 1133831"/>
                <a:gd name="connsiteX264" fmla="*/ 4557712 w 4557974"/>
                <a:gd name="connsiteY264" fmla="*/ 1133831 h 1133831"/>
                <a:gd name="connsiteX0" fmla="*/ 0 w 4557974"/>
                <a:gd name="connsiteY0" fmla="*/ 290868 h 1133831"/>
                <a:gd name="connsiteX1" fmla="*/ 171450 w 4557974"/>
                <a:gd name="connsiteY1" fmla="*/ 209906 h 1133831"/>
                <a:gd name="connsiteX2" fmla="*/ 219075 w 4557974"/>
                <a:gd name="connsiteY2" fmla="*/ 195618 h 1133831"/>
                <a:gd name="connsiteX3" fmla="*/ 233362 w 4557974"/>
                <a:gd name="connsiteY3" fmla="*/ 186093 h 1133831"/>
                <a:gd name="connsiteX4" fmla="*/ 285750 w 4557974"/>
                <a:gd name="connsiteY4" fmla="*/ 171806 h 1133831"/>
                <a:gd name="connsiteX5" fmla="*/ 300037 w 4557974"/>
                <a:gd name="connsiteY5" fmla="*/ 167043 h 1133831"/>
                <a:gd name="connsiteX6" fmla="*/ 319087 w 4557974"/>
                <a:gd name="connsiteY6" fmla="*/ 162281 h 1133831"/>
                <a:gd name="connsiteX7" fmla="*/ 352425 w 4557974"/>
                <a:gd name="connsiteY7" fmla="*/ 152756 h 1133831"/>
                <a:gd name="connsiteX8" fmla="*/ 366712 w 4557974"/>
                <a:gd name="connsiteY8" fmla="*/ 143231 h 1133831"/>
                <a:gd name="connsiteX9" fmla="*/ 395287 w 4557974"/>
                <a:gd name="connsiteY9" fmla="*/ 138468 h 1133831"/>
                <a:gd name="connsiteX10" fmla="*/ 414337 w 4557974"/>
                <a:gd name="connsiteY10" fmla="*/ 133706 h 1133831"/>
                <a:gd name="connsiteX11" fmla="*/ 442912 w 4557974"/>
                <a:gd name="connsiteY11" fmla="*/ 128943 h 1133831"/>
                <a:gd name="connsiteX12" fmla="*/ 471487 w 4557974"/>
                <a:gd name="connsiteY12" fmla="*/ 119418 h 1133831"/>
                <a:gd name="connsiteX13" fmla="*/ 485775 w 4557974"/>
                <a:gd name="connsiteY13" fmla="*/ 114656 h 1133831"/>
                <a:gd name="connsiteX14" fmla="*/ 504825 w 4557974"/>
                <a:gd name="connsiteY14" fmla="*/ 105131 h 1133831"/>
                <a:gd name="connsiteX15" fmla="*/ 519112 w 4557974"/>
                <a:gd name="connsiteY15" fmla="*/ 100368 h 1133831"/>
                <a:gd name="connsiteX16" fmla="*/ 533400 w 4557974"/>
                <a:gd name="connsiteY16" fmla="*/ 90843 h 1133831"/>
                <a:gd name="connsiteX17" fmla="*/ 557212 w 4557974"/>
                <a:gd name="connsiteY17" fmla="*/ 86081 h 1133831"/>
                <a:gd name="connsiteX18" fmla="*/ 585787 w 4557974"/>
                <a:gd name="connsiteY18" fmla="*/ 76556 h 1133831"/>
                <a:gd name="connsiteX19" fmla="*/ 600075 w 4557974"/>
                <a:gd name="connsiteY19" fmla="*/ 67031 h 1133831"/>
                <a:gd name="connsiteX20" fmla="*/ 633412 w 4557974"/>
                <a:gd name="connsiteY20" fmla="*/ 57506 h 1133831"/>
                <a:gd name="connsiteX21" fmla="*/ 666750 w 4557974"/>
                <a:gd name="connsiteY21" fmla="*/ 47981 h 1133831"/>
                <a:gd name="connsiteX22" fmla="*/ 719137 w 4557974"/>
                <a:gd name="connsiteY22" fmla="*/ 38456 h 1133831"/>
                <a:gd name="connsiteX23" fmla="*/ 747712 w 4557974"/>
                <a:gd name="connsiteY23" fmla="*/ 28931 h 1133831"/>
                <a:gd name="connsiteX24" fmla="*/ 809625 w 4557974"/>
                <a:gd name="connsiteY24" fmla="*/ 19406 h 1133831"/>
                <a:gd name="connsiteX25" fmla="*/ 871537 w 4557974"/>
                <a:gd name="connsiteY25" fmla="*/ 9881 h 1133831"/>
                <a:gd name="connsiteX26" fmla="*/ 1023937 w 4557974"/>
                <a:gd name="connsiteY26" fmla="*/ 356 h 1133831"/>
                <a:gd name="connsiteX27" fmla="*/ 1123950 w 4557974"/>
                <a:gd name="connsiteY27" fmla="*/ 9881 h 1133831"/>
                <a:gd name="connsiteX28" fmla="*/ 1138237 w 4557974"/>
                <a:gd name="connsiteY28" fmla="*/ 19406 h 1133831"/>
                <a:gd name="connsiteX29" fmla="*/ 1176337 w 4557974"/>
                <a:gd name="connsiteY29" fmla="*/ 57506 h 1133831"/>
                <a:gd name="connsiteX30" fmla="*/ 1195387 w 4557974"/>
                <a:gd name="connsiteY30" fmla="*/ 81318 h 1133831"/>
                <a:gd name="connsiteX31" fmla="*/ 1228725 w 4557974"/>
                <a:gd name="connsiteY31" fmla="*/ 119418 h 1133831"/>
                <a:gd name="connsiteX32" fmla="*/ 1252537 w 4557974"/>
                <a:gd name="connsiteY32" fmla="*/ 138468 h 1133831"/>
                <a:gd name="connsiteX33" fmla="*/ 1262062 w 4557974"/>
                <a:gd name="connsiteY33" fmla="*/ 152756 h 1133831"/>
                <a:gd name="connsiteX34" fmla="*/ 1276350 w 4557974"/>
                <a:gd name="connsiteY34" fmla="*/ 162281 h 1133831"/>
                <a:gd name="connsiteX35" fmla="*/ 1319212 w 4557974"/>
                <a:gd name="connsiteY35" fmla="*/ 200381 h 1133831"/>
                <a:gd name="connsiteX36" fmla="*/ 1333500 w 4557974"/>
                <a:gd name="connsiteY36" fmla="*/ 205143 h 1133831"/>
                <a:gd name="connsiteX37" fmla="*/ 1347787 w 4557974"/>
                <a:gd name="connsiteY37" fmla="*/ 219431 h 1133831"/>
                <a:gd name="connsiteX38" fmla="*/ 1357312 w 4557974"/>
                <a:gd name="connsiteY38" fmla="*/ 233718 h 1133831"/>
                <a:gd name="connsiteX39" fmla="*/ 1385887 w 4557974"/>
                <a:gd name="connsiteY39" fmla="*/ 243243 h 1133831"/>
                <a:gd name="connsiteX40" fmla="*/ 1400175 w 4557974"/>
                <a:gd name="connsiteY40" fmla="*/ 257531 h 1133831"/>
                <a:gd name="connsiteX41" fmla="*/ 1447800 w 4557974"/>
                <a:gd name="connsiteY41" fmla="*/ 286106 h 1133831"/>
                <a:gd name="connsiteX42" fmla="*/ 1457325 w 4557974"/>
                <a:gd name="connsiteY42" fmla="*/ 305156 h 1133831"/>
                <a:gd name="connsiteX43" fmla="*/ 1490662 w 4557974"/>
                <a:gd name="connsiteY43" fmla="*/ 324206 h 1133831"/>
                <a:gd name="connsiteX44" fmla="*/ 1528762 w 4557974"/>
                <a:gd name="connsiteY44" fmla="*/ 367068 h 1133831"/>
                <a:gd name="connsiteX45" fmla="*/ 1538287 w 4557974"/>
                <a:gd name="connsiteY45" fmla="*/ 386118 h 1133831"/>
                <a:gd name="connsiteX46" fmla="*/ 1552575 w 4557974"/>
                <a:gd name="connsiteY46" fmla="*/ 395643 h 1133831"/>
                <a:gd name="connsiteX47" fmla="*/ 1566862 w 4557974"/>
                <a:gd name="connsiteY47" fmla="*/ 409931 h 1133831"/>
                <a:gd name="connsiteX48" fmla="*/ 1571625 w 4557974"/>
                <a:gd name="connsiteY48" fmla="*/ 424218 h 1133831"/>
                <a:gd name="connsiteX49" fmla="*/ 1590675 w 4557974"/>
                <a:gd name="connsiteY49" fmla="*/ 452793 h 1133831"/>
                <a:gd name="connsiteX50" fmla="*/ 1619250 w 4557974"/>
                <a:gd name="connsiteY50" fmla="*/ 438506 h 1133831"/>
                <a:gd name="connsiteX51" fmla="*/ 1624012 w 4557974"/>
                <a:gd name="connsiteY51" fmla="*/ 419456 h 1133831"/>
                <a:gd name="connsiteX52" fmla="*/ 1652587 w 4557974"/>
                <a:gd name="connsiteY52" fmla="*/ 409931 h 1133831"/>
                <a:gd name="connsiteX53" fmla="*/ 1685925 w 4557974"/>
                <a:gd name="connsiteY53" fmla="*/ 395643 h 1133831"/>
                <a:gd name="connsiteX54" fmla="*/ 1714500 w 4557974"/>
                <a:gd name="connsiteY54" fmla="*/ 386118 h 1133831"/>
                <a:gd name="connsiteX55" fmla="*/ 1724025 w 4557974"/>
                <a:gd name="connsiteY55" fmla="*/ 400406 h 1133831"/>
                <a:gd name="connsiteX56" fmla="*/ 1738312 w 4557974"/>
                <a:gd name="connsiteY56" fmla="*/ 409931 h 1133831"/>
                <a:gd name="connsiteX57" fmla="*/ 1747837 w 4557974"/>
                <a:gd name="connsiteY57" fmla="*/ 438506 h 1133831"/>
                <a:gd name="connsiteX58" fmla="*/ 1781175 w 4557974"/>
                <a:gd name="connsiteY58" fmla="*/ 476606 h 1133831"/>
                <a:gd name="connsiteX59" fmla="*/ 1814512 w 4557974"/>
                <a:gd name="connsiteY59" fmla="*/ 471843 h 1133831"/>
                <a:gd name="connsiteX60" fmla="*/ 1824037 w 4557974"/>
                <a:gd name="connsiteY60" fmla="*/ 457556 h 1133831"/>
                <a:gd name="connsiteX61" fmla="*/ 1843087 w 4557974"/>
                <a:gd name="connsiteY61" fmla="*/ 452793 h 1133831"/>
                <a:gd name="connsiteX62" fmla="*/ 1900237 w 4557974"/>
                <a:gd name="connsiteY62" fmla="*/ 448031 h 1133831"/>
                <a:gd name="connsiteX63" fmla="*/ 1905000 w 4557974"/>
                <a:gd name="connsiteY63" fmla="*/ 462318 h 1133831"/>
                <a:gd name="connsiteX64" fmla="*/ 1924050 w 4557974"/>
                <a:gd name="connsiteY64" fmla="*/ 490893 h 1133831"/>
                <a:gd name="connsiteX65" fmla="*/ 1933575 w 4557974"/>
                <a:gd name="connsiteY65" fmla="*/ 528993 h 1133831"/>
                <a:gd name="connsiteX66" fmla="*/ 2209800 w 4557974"/>
                <a:gd name="connsiteY66" fmla="*/ 619481 h 1133831"/>
                <a:gd name="connsiteX67" fmla="*/ 2224087 w 4557974"/>
                <a:gd name="connsiteY67" fmla="*/ 624243 h 1133831"/>
                <a:gd name="connsiteX68" fmla="*/ 2243137 w 4557974"/>
                <a:gd name="connsiteY68" fmla="*/ 595668 h 1133831"/>
                <a:gd name="connsiteX69" fmla="*/ 2247900 w 4557974"/>
                <a:gd name="connsiteY69" fmla="*/ 576618 h 1133831"/>
                <a:gd name="connsiteX70" fmla="*/ 2276475 w 4557974"/>
                <a:gd name="connsiteY70" fmla="*/ 548043 h 1133831"/>
                <a:gd name="connsiteX71" fmla="*/ 2305050 w 4557974"/>
                <a:gd name="connsiteY71" fmla="*/ 533756 h 1133831"/>
                <a:gd name="connsiteX72" fmla="*/ 2352675 w 4557974"/>
                <a:gd name="connsiteY72" fmla="*/ 557568 h 1133831"/>
                <a:gd name="connsiteX73" fmla="*/ 2371725 w 4557974"/>
                <a:gd name="connsiteY73" fmla="*/ 586143 h 1133831"/>
                <a:gd name="connsiteX74" fmla="*/ 2381250 w 4557974"/>
                <a:gd name="connsiteY74" fmla="*/ 600431 h 1133831"/>
                <a:gd name="connsiteX75" fmla="*/ 2395537 w 4557974"/>
                <a:gd name="connsiteY75" fmla="*/ 609956 h 1133831"/>
                <a:gd name="connsiteX76" fmla="*/ 2414587 w 4557974"/>
                <a:gd name="connsiteY76" fmla="*/ 633768 h 1133831"/>
                <a:gd name="connsiteX77" fmla="*/ 2433637 w 4557974"/>
                <a:gd name="connsiteY77" fmla="*/ 662343 h 1133831"/>
                <a:gd name="connsiteX78" fmla="*/ 2447925 w 4557974"/>
                <a:gd name="connsiteY78" fmla="*/ 657581 h 1133831"/>
                <a:gd name="connsiteX79" fmla="*/ 2462212 w 4557974"/>
                <a:gd name="connsiteY79" fmla="*/ 629006 h 1133831"/>
                <a:gd name="connsiteX80" fmla="*/ 2471737 w 4557974"/>
                <a:gd name="connsiteY80" fmla="*/ 605193 h 1133831"/>
                <a:gd name="connsiteX81" fmla="*/ 2481262 w 4557974"/>
                <a:gd name="connsiteY81" fmla="*/ 571856 h 1133831"/>
                <a:gd name="connsiteX82" fmla="*/ 2495550 w 4557974"/>
                <a:gd name="connsiteY82" fmla="*/ 567093 h 1133831"/>
                <a:gd name="connsiteX83" fmla="*/ 2600325 w 4557974"/>
                <a:gd name="connsiteY83" fmla="*/ 571856 h 1133831"/>
                <a:gd name="connsiteX84" fmla="*/ 2609850 w 4557974"/>
                <a:gd name="connsiteY84" fmla="*/ 586143 h 1133831"/>
                <a:gd name="connsiteX85" fmla="*/ 2628900 w 4557974"/>
                <a:gd name="connsiteY85" fmla="*/ 590906 h 1133831"/>
                <a:gd name="connsiteX86" fmla="*/ 2643187 w 4557974"/>
                <a:gd name="connsiteY86" fmla="*/ 600431 h 1133831"/>
                <a:gd name="connsiteX87" fmla="*/ 2657475 w 4557974"/>
                <a:gd name="connsiteY87" fmla="*/ 633768 h 1133831"/>
                <a:gd name="connsiteX88" fmla="*/ 2667000 w 4557974"/>
                <a:gd name="connsiteY88" fmla="*/ 648056 h 1133831"/>
                <a:gd name="connsiteX89" fmla="*/ 2681287 w 4557974"/>
                <a:gd name="connsiteY89" fmla="*/ 690918 h 1133831"/>
                <a:gd name="connsiteX90" fmla="*/ 2686050 w 4557974"/>
                <a:gd name="connsiteY90" fmla="*/ 705206 h 1133831"/>
                <a:gd name="connsiteX91" fmla="*/ 2714625 w 4557974"/>
                <a:gd name="connsiteY91" fmla="*/ 686156 h 1133831"/>
                <a:gd name="connsiteX92" fmla="*/ 2728912 w 4557974"/>
                <a:gd name="connsiteY92" fmla="*/ 676631 h 1133831"/>
                <a:gd name="connsiteX93" fmla="*/ 2747962 w 4557974"/>
                <a:gd name="connsiteY93" fmla="*/ 667106 h 1133831"/>
                <a:gd name="connsiteX94" fmla="*/ 2757487 w 4557974"/>
                <a:gd name="connsiteY94" fmla="*/ 652818 h 1133831"/>
                <a:gd name="connsiteX95" fmla="*/ 2771775 w 4557974"/>
                <a:gd name="connsiteY95" fmla="*/ 648056 h 1133831"/>
                <a:gd name="connsiteX96" fmla="*/ 2828925 w 4557974"/>
                <a:gd name="connsiteY96" fmla="*/ 652818 h 1133831"/>
                <a:gd name="connsiteX97" fmla="*/ 2833687 w 4557974"/>
                <a:gd name="connsiteY97" fmla="*/ 667106 h 1133831"/>
                <a:gd name="connsiteX98" fmla="*/ 2843212 w 4557974"/>
                <a:gd name="connsiteY98" fmla="*/ 681393 h 1133831"/>
                <a:gd name="connsiteX99" fmla="*/ 2857500 w 4557974"/>
                <a:gd name="connsiteY99" fmla="*/ 729018 h 1133831"/>
                <a:gd name="connsiteX100" fmla="*/ 2876550 w 4557974"/>
                <a:gd name="connsiteY100" fmla="*/ 757593 h 1133831"/>
                <a:gd name="connsiteX101" fmla="*/ 2914650 w 4557974"/>
                <a:gd name="connsiteY101" fmla="*/ 767118 h 1133831"/>
                <a:gd name="connsiteX102" fmla="*/ 2919412 w 4557974"/>
                <a:gd name="connsiteY102" fmla="*/ 786168 h 1133831"/>
                <a:gd name="connsiteX103" fmla="*/ 2924175 w 4557974"/>
                <a:gd name="connsiteY103" fmla="*/ 809981 h 1133831"/>
                <a:gd name="connsiteX104" fmla="*/ 2933700 w 4557974"/>
                <a:gd name="connsiteY104" fmla="*/ 848081 h 1133831"/>
                <a:gd name="connsiteX105" fmla="*/ 2943225 w 4557974"/>
                <a:gd name="connsiteY105" fmla="*/ 867131 h 1133831"/>
                <a:gd name="connsiteX106" fmla="*/ 2967037 w 4557974"/>
                <a:gd name="connsiteY106" fmla="*/ 848081 h 1133831"/>
                <a:gd name="connsiteX107" fmla="*/ 2986087 w 4557974"/>
                <a:gd name="connsiteY107" fmla="*/ 843318 h 1133831"/>
                <a:gd name="connsiteX108" fmla="*/ 3024187 w 4557974"/>
                <a:gd name="connsiteY108" fmla="*/ 809981 h 1133831"/>
                <a:gd name="connsiteX109" fmla="*/ 3062287 w 4557974"/>
                <a:gd name="connsiteY109" fmla="*/ 857606 h 1133831"/>
                <a:gd name="connsiteX110" fmla="*/ 3071812 w 4557974"/>
                <a:gd name="connsiteY110" fmla="*/ 886181 h 1133831"/>
                <a:gd name="connsiteX111" fmla="*/ 3086100 w 4557974"/>
                <a:gd name="connsiteY111" fmla="*/ 957618 h 1133831"/>
                <a:gd name="connsiteX112" fmla="*/ 3100387 w 4557974"/>
                <a:gd name="connsiteY112" fmla="*/ 995718 h 1133831"/>
                <a:gd name="connsiteX113" fmla="*/ 3105150 w 4557974"/>
                <a:gd name="connsiteY113" fmla="*/ 1014768 h 1133831"/>
                <a:gd name="connsiteX114" fmla="*/ 3119437 w 4557974"/>
                <a:gd name="connsiteY114" fmla="*/ 1024293 h 1133831"/>
                <a:gd name="connsiteX115" fmla="*/ 3128962 w 4557974"/>
                <a:gd name="connsiteY115" fmla="*/ 995718 h 1133831"/>
                <a:gd name="connsiteX116" fmla="*/ 3133725 w 4557974"/>
                <a:gd name="connsiteY116" fmla="*/ 981431 h 1133831"/>
                <a:gd name="connsiteX117" fmla="*/ 3143250 w 4557974"/>
                <a:gd name="connsiteY117" fmla="*/ 929043 h 1133831"/>
                <a:gd name="connsiteX118" fmla="*/ 3148012 w 4557974"/>
                <a:gd name="connsiteY118" fmla="*/ 886181 h 1133831"/>
                <a:gd name="connsiteX119" fmla="*/ 3157537 w 4557974"/>
                <a:gd name="connsiteY119" fmla="*/ 848081 h 1133831"/>
                <a:gd name="connsiteX120" fmla="*/ 3167062 w 4557974"/>
                <a:gd name="connsiteY120" fmla="*/ 962381 h 1133831"/>
                <a:gd name="connsiteX121" fmla="*/ 3171825 w 4557974"/>
                <a:gd name="connsiteY121" fmla="*/ 976668 h 1133831"/>
                <a:gd name="connsiteX122" fmla="*/ 3186112 w 4557974"/>
                <a:gd name="connsiteY122" fmla="*/ 967143 h 1133831"/>
                <a:gd name="connsiteX123" fmla="*/ 3200400 w 4557974"/>
                <a:gd name="connsiteY123" fmla="*/ 933806 h 1133831"/>
                <a:gd name="connsiteX124" fmla="*/ 3205162 w 4557974"/>
                <a:gd name="connsiteY124" fmla="*/ 919518 h 1133831"/>
                <a:gd name="connsiteX125" fmla="*/ 3209925 w 4557974"/>
                <a:gd name="connsiteY125" fmla="*/ 900468 h 1133831"/>
                <a:gd name="connsiteX126" fmla="*/ 3219450 w 4557974"/>
                <a:gd name="connsiteY126" fmla="*/ 876656 h 1133831"/>
                <a:gd name="connsiteX127" fmla="*/ 3228975 w 4557974"/>
                <a:gd name="connsiteY127" fmla="*/ 814743 h 1133831"/>
                <a:gd name="connsiteX128" fmla="*/ 3238500 w 4557974"/>
                <a:gd name="connsiteY128" fmla="*/ 752831 h 1133831"/>
                <a:gd name="connsiteX129" fmla="*/ 3243262 w 4557974"/>
                <a:gd name="connsiteY129" fmla="*/ 733781 h 1133831"/>
                <a:gd name="connsiteX130" fmla="*/ 3262312 w 4557974"/>
                <a:gd name="connsiteY130" fmla="*/ 771881 h 1133831"/>
                <a:gd name="connsiteX131" fmla="*/ 3276600 w 4557974"/>
                <a:gd name="connsiteY131" fmla="*/ 757593 h 1133831"/>
                <a:gd name="connsiteX132" fmla="*/ 3281362 w 4557974"/>
                <a:gd name="connsiteY132" fmla="*/ 738543 h 1133831"/>
                <a:gd name="connsiteX133" fmla="*/ 3286125 w 4557974"/>
                <a:gd name="connsiteY133" fmla="*/ 724256 h 1133831"/>
                <a:gd name="connsiteX134" fmla="*/ 3290887 w 4557974"/>
                <a:gd name="connsiteY134" fmla="*/ 743306 h 1133831"/>
                <a:gd name="connsiteX135" fmla="*/ 3300412 w 4557974"/>
                <a:gd name="connsiteY135" fmla="*/ 848081 h 1133831"/>
                <a:gd name="connsiteX136" fmla="*/ 3305175 w 4557974"/>
                <a:gd name="connsiteY136" fmla="*/ 871893 h 1133831"/>
                <a:gd name="connsiteX137" fmla="*/ 3309937 w 4557974"/>
                <a:gd name="connsiteY137" fmla="*/ 857606 h 1133831"/>
                <a:gd name="connsiteX138" fmla="*/ 3324225 w 4557974"/>
                <a:gd name="connsiteY138" fmla="*/ 829031 h 1133831"/>
                <a:gd name="connsiteX139" fmla="*/ 3338512 w 4557974"/>
                <a:gd name="connsiteY139" fmla="*/ 867131 h 1133831"/>
                <a:gd name="connsiteX140" fmla="*/ 3348037 w 4557974"/>
                <a:gd name="connsiteY140" fmla="*/ 838556 h 1133831"/>
                <a:gd name="connsiteX141" fmla="*/ 3357562 w 4557974"/>
                <a:gd name="connsiteY141" fmla="*/ 819506 h 1133831"/>
                <a:gd name="connsiteX142" fmla="*/ 3362325 w 4557974"/>
                <a:gd name="connsiteY142" fmla="*/ 805218 h 1133831"/>
                <a:gd name="connsiteX143" fmla="*/ 3376612 w 4557974"/>
                <a:gd name="connsiteY143" fmla="*/ 790931 h 1133831"/>
                <a:gd name="connsiteX144" fmla="*/ 3386137 w 4557974"/>
                <a:gd name="connsiteY144" fmla="*/ 762356 h 1133831"/>
                <a:gd name="connsiteX145" fmla="*/ 3390900 w 4557974"/>
                <a:gd name="connsiteY145" fmla="*/ 748068 h 1133831"/>
                <a:gd name="connsiteX146" fmla="*/ 3400425 w 4557974"/>
                <a:gd name="connsiteY146" fmla="*/ 733781 h 1133831"/>
                <a:gd name="connsiteX147" fmla="*/ 3405187 w 4557974"/>
                <a:gd name="connsiteY147" fmla="*/ 748068 h 1133831"/>
                <a:gd name="connsiteX148" fmla="*/ 3419475 w 4557974"/>
                <a:gd name="connsiteY148" fmla="*/ 776643 h 1133831"/>
                <a:gd name="connsiteX149" fmla="*/ 3433762 w 4557974"/>
                <a:gd name="connsiteY149" fmla="*/ 824268 h 1133831"/>
                <a:gd name="connsiteX150" fmla="*/ 3438525 w 4557974"/>
                <a:gd name="connsiteY150" fmla="*/ 838556 h 1133831"/>
                <a:gd name="connsiteX151" fmla="*/ 3452812 w 4557974"/>
                <a:gd name="connsiteY151" fmla="*/ 852843 h 1133831"/>
                <a:gd name="connsiteX152" fmla="*/ 3467100 w 4557974"/>
                <a:gd name="connsiteY152" fmla="*/ 881418 h 1133831"/>
                <a:gd name="connsiteX153" fmla="*/ 3471862 w 4557974"/>
                <a:gd name="connsiteY153" fmla="*/ 895706 h 1133831"/>
                <a:gd name="connsiteX154" fmla="*/ 3481387 w 4557974"/>
                <a:gd name="connsiteY154" fmla="*/ 914756 h 1133831"/>
                <a:gd name="connsiteX155" fmla="*/ 3490912 w 4557974"/>
                <a:gd name="connsiteY155" fmla="*/ 929043 h 1133831"/>
                <a:gd name="connsiteX156" fmla="*/ 3500437 w 4557974"/>
                <a:gd name="connsiteY156" fmla="*/ 957618 h 1133831"/>
                <a:gd name="connsiteX157" fmla="*/ 3505200 w 4557974"/>
                <a:gd name="connsiteY157" fmla="*/ 943331 h 1133831"/>
                <a:gd name="connsiteX158" fmla="*/ 3514725 w 4557974"/>
                <a:gd name="connsiteY158" fmla="*/ 890943 h 1133831"/>
                <a:gd name="connsiteX159" fmla="*/ 3519487 w 4557974"/>
                <a:gd name="connsiteY159" fmla="*/ 871893 h 1133831"/>
                <a:gd name="connsiteX160" fmla="*/ 3533775 w 4557974"/>
                <a:gd name="connsiteY160" fmla="*/ 857606 h 1133831"/>
                <a:gd name="connsiteX161" fmla="*/ 3552825 w 4557974"/>
                <a:gd name="connsiteY161" fmla="*/ 814743 h 1133831"/>
                <a:gd name="connsiteX162" fmla="*/ 3571875 w 4557974"/>
                <a:gd name="connsiteY162" fmla="*/ 771881 h 1133831"/>
                <a:gd name="connsiteX163" fmla="*/ 3576637 w 4557974"/>
                <a:gd name="connsiteY163" fmla="*/ 752831 h 1133831"/>
                <a:gd name="connsiteX164" fmla="*/ 3590925 w 4557974"/>
                <a:gd name="connsiteY164" fmla="*/ 781406 h 1133831"/>
                <a:gd name="connsiteX165" fmla="*/ 3595687 w 4557974"/>
                <a:gd name="connsiteY165" fmla="*/ 809981 h 1133831"/>
                <a:gd name="connsiteX166" fmla="*/ 3609975 w 4557974"/>
                <a:gd name="connsiteY166" fmla="*/ 819506 h 1133831"/>
                <a:gd name="connsiteX167" fmla="*/ 3619500 w 4557974"/>
                <a:gd name="connsiteY167" fmla="*/ 805218 h 1133831"/>
                <a:gd name="connsiteX168" fmla="*/ 3638550 w 4557974"/>
                <a:gd name="connsiteY168" fmla="*/ 771881 h 1133831"/>
                <a:gd name="connsiteX169" fmla="*/ 3648075 w 4557974"/>
                <a:gd name="connsiteY169" fmla="*/ 743306 h 1133831"/>
                <a:gd name="connsiteX170" fmla="*/ 3652837 w 4557974"/>
                <a:gd name="connsiteY170" fmla="*/ 729018 h 1133831"/>
                <a:gd name="connsiteX171" fmla="*/ 3662362 w 4557974"/>
                <a:gd name="connsiteY171" fmla="*/ 795693 h 1133831"/>
                <a:gd name="connsiteX172" fmla="*/ 3667125 w 4557974"/>
                <a:gd name="connsiteY172" fmla="*/ 824268 h 1133831"/>
                <a:gd name="connsiteX173" fmla="*/ 3676650 w 4557974"/>
                <a:gd name="connsiteY173" fmla="*/ 838556 h 1133831"/>
                <a:gd name="connsiteX174" fmla="*/ 3686175 w 4557974"/>
                <a:gd name="connsiteY174" fmla="*/ 871893 h 1133831"/>
                <a:gd name="connsiteX175" fmla="*/ 3690937 w 4557974"/>
                <a:gd name="connsiteY175" fmla="*/ 886181 h 1133831"/>
                <a:gd name="connsiteX176" fmla="*/ 3705225 w 4557974"/>
                <a:gd name="connsiteY176" fmla="*/ 895706 h 1133831"/>
                <a:gd name="connsiteX177" fmla="*/ 3714750 w 4557974"/>
                <a:gd name="connsiteY177" fmla="*/ 881418 h 1133831"/>
                <a:gd name="connsiteX178" fmla="*/ 3724275 w 4557974"/>
                <a:gd name="connsiteY178" fmla="*/ 848081 h 1133831"/>
                <a:gd name="connsiteX179" fmla="*/ 3729037 w 4557974"/>
                <a:gd name="connsiteY179" fmla="*/ 833793 h 1133831"/>
                <a:gd name="connsiteX180" fmla="*/ 3733800 w 4557974"/>
                <a:gd name="connsiteY180" fmla="*/ 814743 h 1133831"/>
                <a:gd name="connsiteX181" fmla="*/ 3738562 w 4557974"/>
                <a:gd name="connsiteY181" fmla="*/ 800456 h 1133831"/>
                <a:gd name="connsiteX182" fmla="*/ 3743325 w 4557974"/>
                <a:gd name="connsiteY182" fmla="*/ 781406 h 1133831"/>
                <a:gd name="connsiteX183" fmla="*/ 3757612 w 4557974"/>
                <a:gd name="connsiteY183" fmla="*/ 771881 h 1133831"/>
                <a:gd name="connsiteX184" fmla="*/ 3771900 w 4557974"/>
                <a:gd name="connsiteY184" fmla="*/ 743306 h 1133831"/>
                <a:gd name="connsiteX185" fmla="*/ 3800475 w 4557974"/>
                <a:gd name="connsiteY185" fmla="*/ 733781 h 1133831"/>
                <a:gd name="connsiteX186" fmla="*/ 3824287 w 4557974"/>
                <a:gd name="connsiteY186" fmla="*/ 709968 h 1133831"/>
                <a:gd name="connsiteX187" fmla="*/ 3838575 w 4557974"/>
                <a:gd name="connsiteY187" fmla="*/ 700443 h 1133831"/>
                <a:gd name="connsiteX188" fmla="*/ 3857625 w 4557974"/>
                <a:gd name="connsiteY188" fmla="*/ 729018 h 1133831"/>
                <a:gd name="connsiteX189" fmla="*/ 3871912 w 4557974"/>
                <a:gd name="connsiteY189" fmla="*/ 800456 h 1133831"/>
                <a:gd name="connsiteX190" fmla="*/ 3876675 w 4557974"/>
                <a:gd name="connsiteY190" fmla="*/ 886181 h 1133831"/>
                <a:gd name="connsiteX191" fmla="*/ 3886200 w 4557974"/>
                <a:gd name="connsiteY191" fmla="*/ 871893 h 1133831"/>
                <a:gd name="connsiteX192" fmla="*/ 3895725 w 4557974"/>
                <a:gd name="connsiteY192" fmla="*/ 814743 h 1133831"/>
                <a:gd name="connsiteX193" fmla="*/ 3910012 w 4557974"/>
                <a:gd name="connsiteY193" fmla="*/ 738543 h 1133831"/>
                <a:gd name="connsiteX194" fmla="*/ 3914775 w 4557974"/>
                <a:gd name="connsiteY194" fmla="*/ 714731 h 1133831"/>
                <a:gd name="connsiteX195" fmla="*/ 3924300 w 4557974"/>
                <a:gd name="connsiteY195" fmla="*/ 686156 h 1133831"/>
                <a:gd name="connsiteX196" fmla="*/ 3929062 w 4557974"/>
                <a:gd name="connsiteY196" fmla="*/ 700443 h 1133831"/>
                <a:gd name="connsiteX197" fmla="*/ 3938587 w 4557974"/>
                <a:gd name="connsiteY197" fmla="*/ 733781 h 1133831"/>
                <a:gd name="connsiteX198" fmla="*/ 3948112 w 4557974"/>
                <a:gd name="connsiteY198" fmla="*/ 748068 h 1133831"/>
                <a:gd name="connsiteX199" fmla="*/ 3957637 w 4557974"/>
                <a:gd name="connsiteY199" fmla="*/ 776643 h 1133831"/>
                <a:gd name="connsiteX200" fmla="*/ 3971925 w 4557974"/>
                <a:gd name="connsiteY200" fmla="*/ 805218 h 1133831"/>
                <a:gd name="connsiteX201" fmla="*/ 3976687 w 4557974"/>
                <a:gd name="connsiteY201" fmla="*/ 829031 h 1133831"/>
                <a:gd name="connsiteX202" fmla="*/ 3986212 w 4557974"/>
                <a:gd name="connsiteY202" fmla="*/ 862368 h 1133831"/>
                <a:gd name="connsiteX203" fmla="*/ 3990975 w 4557974"/>
                <a:gd name="connsiteY203" fmla="*/ 886181 h 1133831"/>
                <a:gd name="connsiteX204" fmla="*/ 4005262 w 4557974"/>
                <a:gd name="connsiteY204" fmla="*/ 895706 h 1133831"/>
                <a:gd name="connsiteX205" fmla="*/ 4024312 w 4557974"/>
                <a:gd name="connsiteY205" fmla="*/ 867131 h 1133831"/>
                <a:gd name="connsiteX206" fmla="*/ 4029075 w 4557974"/>
                <a:gd name="connsiteY206" fmla="*/ 848081 h 1133831"/>
                <a:gd name="connsiteX207" fmla="*/ 4033837 w 4557974"/>
                <a:gd name="connsiteY207" fmla="*/ 824268 h 1133831"/>
                <a:gd name="connsiteX208" fmla="*/ 4048125 w 4557974"/>
                <a:gd name="connsiteY208" fmla="*/ 781406 h 1133831"/>
                <a:gd name="connsiteX209" fmla="*/ 4057650 w 4557974"/>
                <a:gd name="connsiteY209" fmla="*/ 752831 h 1133831"/>
                <a:gd name="connsiteX210" fmla="*/ 4067175 w 4557974"/>
                <a:gd name="connsiteY210" fmla="*/ 738543 h 1133831"/>
                <a:gd name="connsiteX211" fmla="*/ 4071937 w 4557974"/>
                <a:gd name="connsiteY211" fmla="*/ 762356 h 1133831"/>
                <a:gd name="connsiteX212" fmla="*/ 4081462 w 4557974"/>
                <a:gd name="connsiteY212" fmla="*/ 862368 h 1133831"/>
                <a:gd name="connsiteX213" fmla="*/ 4086225 w 4557974"/>
                <a:gd name="connsiteY213" fmla="*/ 890943 h 1133831"/>
                <a:gd name="connsiteX214" fmla="*/ 4090987 w 4557974"/>
                <a:gd name="connsiteY214" fmla="*/ 871893 h 1133831"/>
                <a:gd name="connsiteX215" fmla="*/ 4095750 w 4557974"/>
                <a:gd name="connsiteY215" fmla="*/ 857606 h 1133831"/>
                <a:gd name="connsiteX216" fmla="*/ 4105275 w 4557974"/>
                <a:gd name="connsiteY216" fmla="*/ 809981 h 1133831"/>
                <a:gd name="connsiteX217" fmla="*/ 4114800 w 4557974"/>
                <a:gd name="connsiteY217" fmla="*/ 771881 h 1133831"/>
                <a:gd name="connsiteX218" fmla="*/ 4124325 w 4557974"/>
                <a:gd name="connsiteY218" fmla="*/ 919518 h 1133831"/>
                <a:gd name="connsiteX219" fmla="*/ 4129087 w 4557974"/>
                <a:gd name="connsiteY219" fmla="*/ 938568 h 1133831"/>
                <a:gd name="connsiteX220" fmla="*/ 4143375 w 4557974"/>
                <a:gd name="connsiteY220" fmla="*/ 871893 h 1133831"/>
                <a:gd name="connsiteX221" fmla="*/ 4148137 w 4557974"/>
                <a:gd name="connsiteY221" fmla="*/ 833793 h 1133831"/>
                <a:gd name="connsiteX222" fmla="*/ 4152900 w 4557974"/>
                <a:gd name="connsiteY222" fmla="*/ 790931 h 1133831"/>
                <a:gd name="connsiteX223" fmla="*/ 4162425 w 4557974"/>
                <a:gd name="connsiteY223" fmla="*/ 757593 h 1133831"/>
                <a:gd name="connsiteX224" fmla="*/ 4167187 w 4557974"/>
                <a:gd name="connsiteY224" fmla="*/ 771881 h 1133831"/>
                <a:gd name="connsiteX225" fmla="*/ 4176712 w 4557974"/>
                <a:gd name="connsiteY225" fmla="*/ 786168 h 1133831"/>
                <a:gd name="connsiteX226" fmla="*/ 4191000 w 4557974"/>
                <a:gd name="connsiteY226" fmla="*/ 867131 h 1133831"/>
                <a:gd name="connsiteX227" fmla="*/ 4200525 w 4557974"/>
                <a:gd name="connsiteY227" fmla="*/ 900468 h 1133831"/>
                <a:gd name="connsiteX228" fmla="*/ 4214812 w 4557974"/>
                <a:gd name="connsiteY228" fmla="*/ 938568 h 1133831"/>
                <a:gd name="connsiteX229" fmla="*/ 4224337 w 4557974"/>
                <a:gd name="connsiteY229" fmla="*/ 967143 h 1133831"/>
                <a:gd name="connsiteX230" fmla="*/ 4229100 w 4557974"/>
                <a:gd name="connsiteY230" fmla="*/ 981431 h 1133831"/>
                <a:gd name="connsiteX231" fmla="*/ 4233862 w 4557974"/>
                <a:gd name="connsiteY231" fmla="*/ 929043 h 1133831"/>
                <a:gd name="connsiteX232" fmla="*/ 4248150 w 4557974"/>
                <a:gd name="connsiteY232" fmla="*/ 829031 h 1133831"/>
                <a:gd name="connsiteX233" fmla="*/ 4252912 w 4557974"/>
                <a:gd name="connsiteY233" fmla="*/ 843318 h 1133831"/>
                <a:gd name="connsiteX234" fmla="*/ 4262437 w 4557974"/>
                <a:gd name="connsiteY234" fmla="*/ 881418 h 1133831"/>
                <a:gd name="connsiteX235" fmla="*/ 4267200 w 4557974"/>
                <a:gd name="connsiteY235" fmla="*/ 924281 h 1133831"/>
                <a:gd name="connsiteX236" fmla="*/ 4271962 w 4557974"/>
                <a:gd name="connsiteY236" fmla="*/ 943331 h 1133831"/>
                <a:gd name="connsiteX237" fmla="*/ 4286250 w 4557974"/>
                <a:gd name="connsiteY237" fmla="*/ 948093 h 1133831"/>
                <a:gd name="connsiteX238" fmla="*/ 4305300 w 4557974"/>
                <a:gd name="connsiteY238" fmla="*/ 943331 h 1133831"/>
                <a:gd name="connsiteX239" fmla="*/ 4314825 w 4557974"/>
                <a:gd name="connsiteY239" fmla="*/ 971906 h 1133831"/>
                <a:gd name="connsiteX240" fmla="*/ 4352925 w 4557974"/>
                <a:gd name="connsiteY240" fmla="*/ 971906 h 1133831"/>
                <a:gd name="connsiteX241" fmla="*/ 4376737 w 4557974"/>
                <a:gd name="connsiteY241" fmla="*/ 967143 h 1133831"/>
                <a:gd name="connsiteX242" fmla="*/ 4386262 w 4557974"/>
                <a:gd name="connsiteY242" fmla="*/ 948093 h 1133831"/>
                <a:gd name="connsiteX243" fmla="*/ 4400550 w 4557974"/>
                <a:gd name="connsiteY243" fmla="*/ 933806 h 1133831"/>
                <a:gd name="connsiteX244" fmla="*/ 4405312 w 4557974"/>
                <a:gd name="connsiteY244" fmla="*/ 914756 h 1133831"/>
                <a:gd name="connsiteX245" fmla="*/ 4410075 w 4557974"/>
                <a:gd name="connsiteY245" fmla="*/ 929043 h 1133831"/>
                <a:gd name="connsiteX246" fmla="*/ 4414837 w 4557974"/>
                <a:gd name="connsiteY246" fmla="*/ 914756 h 1133831"/>
                <a:gd name="connsiteX247" fmla="*/ 4419600 w 4557974"/>
                <a:gd name="connsiteY247" fmla="*/ 881418 h 1133831"/>
                <a:gd name="connsiteX248" fmla="*/ 4429125 w 4557974"/>
                <a:gd name="connsiteY248" fmla="*/ 829031 h 1133831"/>
                <a:gd name="connsiteX249" fmla="*/ 4438650 w 4557974"/>
                <a:gd name="connsiteY249" fmla="*/ 857606 h 1133831"/>
                <a:gd name="connsiteX250" fmla="*/ 4443412 w 4557974"/>
                <a:gd name="connsiteY250" fmla="*/ 881418 h 1133831"/>
                <a:gd name="connsiteX251" fmla="*/ 4452937 w 4557974"/>
                <a:gd name="connsiteY251" fmla="*/ 938568 h 1133831"/>
                <a:gd name="connsiteX252" fmla="*/ 4457700 w 4557974"/>
                <a:gd name="connsiteY252" fmla="*/ 957618 h 1133831"/>
                <a:gd name="connsiteX253" fmla="*/ 4462462 w 4557974"/>
                <a:gd name="connsiteY253" fmla="*/ 981431 h 1133831"/>
                <a:gd name="connsiteX254" fmla="*/ 4471987 w 4557974"/>
                <a:gd name="connsiteY254" fmla="*/ 1000481 h 1133831"/>
                <a:gd name="connsiteX255" fmla="*/ 4481512 w 4557974"/>
                <a:gd name="connsiteY255" fmla="*/ 1029056 h 1133831"/>
                <a:gd name="connsiteX256" fmla="*/ 4491037 w 4557974"/>
                <a:gd name="connsiteY256" fmla="*/ 1062393 h 1133831"/>
                <a:gd name="connsiteX257" fmla="*/ 4495800 w 4557974"/>
                <a:gd name="connsiteY257" fmla="*/ 1048106 h 1133831"/>
                <a:gd name="connsiteX258" fmla="*/ 4500562 w 4557974"/>
                <a:gd name="connsiteY258" fmla="*/ 1029056 h 1133831"/>
                <a:gd name="connsiteX259" fmla="*/ 4514850 w 4557974"/>
                <a:gd name="connsiteY259" fmla="*/ 1033818 h 1133831"/>
                <a:gd name="connsiteX260" fmla="*/ 4529137 w 4557974"/>
                <a:gd name="connsiteY260" fmla="*/ 1081443 h 1133831"/>
                <a:gd name="connsiteX261" fmla="*/ 4533900 w 4557974"/>
                <a:gd name="connsiteY261" fmla="*/ 1095731 h 1133831"/>
                <a:gd name="connsiteX262" fmla="*/ 4557712 w 4557974"/>
                <a:gd name="connsiteY262" fmla="*/ 1129068 h 1133831"/>
                <a:gd name="connsiteX263" fmla="*/ 4557712 w 4557974"/>
                <a:gd name="connsiteY263" fmla="*/ 1133831 h 1133831"/>
                <a:gd name="connsiteX0" fmla="*/ 0 w 4557974"/>
                <a:gd name="connsiteY0" fmla="*/ 290868 h 1133831"/>
                <a:gd name="connsiteX1" fmla="*/ 171450 w 4557974"/>
                <a:gd name="connsiteY1" fmla="*/ 209906 h 1133831"/>
                <a:gd name="connsiteX2" fmla="*/ 219075 w 4557974"/>
                <a:gd name="connsiteY2" fmla="*/ 195618 h 1133831"/>
                <a:gd name="connsiteX3" fmla="*/ 233362 w 4557974"/>
                <a:gd name="connsiteY3" fmla="*/ 186093 h 1133831"/>
                <a:gd name="connsiteX4" fmla="*/ 285750 w 4557974"/>
                <a:gd name="connsiteY4" fmla="*/ 171806 h 1133831"/>
                <a:gd name="connsiteX5" fmla="*/ 300037 w 4557974"/>
                <a:gd name="connsiteY5" fmla="*/ 167043 h 1133831"/>
                <a:gd name="connsiteX6" fmla="*/ 319087 w 4557974"/>
                <a:gd name="connsiteY6" fmla="*/ 162281 h 1133831"/>
                <a:gd name="connsiteX7" fmla="*/ 352425 w 4557974"/>
                <a:gd name="connsiteY7" fmla="*/ 152756 h 1133831"/>
                <a:gd name="connsiteX8" fmla="*/ 366712 w 4557974"/>
                <a:gd name="connsiteY8" fmla="*/ 143231 h 1133831"/>
                <a:gd name="connsiteX9" fmla="*/ 395287 w 4557974"/>
                <a:gd name="connsiteY9" fmla="*/ 138468 h 1133831"/>
                <a:gd name="connsiteX10" fmla="*/ 414337 w 4557974"/>
                <a:gd name="connsiteY10" fmla="*/ 133706 h 1133831"/>
                <a:gd name="connsiteX11" fmla="*/ 442912 w 4557974"/>
                <a:gd name="connsiteY11" fmla="*/ 128943 h 1133831"/>
                <a:gd name="connsiteX12" fmla="*/ 471487 w 4557974"/>
                <a:gd name="connsiteY12" fmla="*/ 119418 h 1133831"/>
                <a:gd name="connsiteX13" fmla="*/ 485775 w 4557974"/>
                <a:gd name="connsiteY13" fmla="*/ 114656 h 1133831"/>
                <a:gd name="connsiteX14" fmla="*/ 504825 w 4557974"/>
                <a:gd name="connsiteY14" fmla="*/ 105131 h 1133831"/>
                <a:gd name="connsiteX15" fmla="*/ 519112 w 4557974"/>
                <a:gd name="connsiteY15" fmla="*/ 100368 h 1133831"/>
                <a:gd name="connsiteX16" fmla="*/ 533400 w 4557974"/>
                <a:gd name="connsiteY16" fmla="*/ 90843 h 1133831"/>
                <a:gd name="connsiteX17" fmla="*/ 557212 w 4557974"/>
                <a:gd name="connsiteY17" fmla="*/ 86081 h 1133831"/>
                <a:gd name="connsiteX18" fmla="*/ 585787 w 4557974"/>
                <a:gd name="connsiteY18" fmla="*/ 76556 h 1133831"/>
                <a:gd name="connsiteX19" fmla="*/ 600075 w 4557974"/>
                <a:gd name="connsiteY19" fmla="*/ 67031 h 1133831"/>
                <a:gd name="connsiteX20" fmla="*/ 633412 w 4557974"/>
                <a:gd name="connsiteY20" fmla="*/ 57506 h 1133831"/>
                <a:gd name="connsiteX21" fmla="*/ 666750 w 4557974"/>
                <a:gd name="connsiteY21" fmla="*/ 47981 h 1133831"/>
                <a:gd name="connsiteX22" fmla="*/ 719137 w 4557974"/>
                <a:gd name="connsiteY22" fmla="*/ 38456 h 1133831"/>
                <a:gd name="connsiteX23" fmla="*/ 747712 w 4557974"/>
                <a:gd name="connsiteY23" fmla="*/ 28931 h 1133831"/>
                <a:gd name="connsiteX24" fmla="*/ 809625 w 4557974"/>
                <a:gd name="connsiteY24" fmla="*/ 19406 h 1133831"/>
                <a:gd name="connsiteX25" fmla="*/ 871537 w 4557974"/>
                <a:gd name="connsiteY25" fmla="*/ 9881 h 1133831"/>
                <a:gd name="connsiteX26" fmla="*/ 1023937 w 4557974"/>
                <a:gd name="connsiteY26" fmla="*/ 356 h 1133831"/>
                <a:gd name="connsiteX27" fmla="*/ 1123950 w 4557974"/>
                <a:gd name="connsiteY27" fmla="*/ 9881 h 1133831"/>
                <a:gd name="connsiteX28" fmla="*/ 1138237 w 4557974"/>
                <a:gd name="connsiteY28" fmla="*/ 19406 h 1133831"/>
                <a:gd name="connsiteX29" fmla="*/ 1176337 w 4557974"/>
                <a:gd name="connsiteY29" fmla="*/ 57506 h 1133831"/>
                <a:gd name="connsiteX30" fmla="*/ 1195387 w 4557974"/>
                <a:gd name="connsiteY30" fmla="*/ 81318 h 1133831"/>
                <a:gd name="connsiteX31" fmla="*/ 1228725 w 4557974"/>
                <a:gd name="connsiteY31" fmla="*/ 119418 h 1133831"/>
                <a:gd name="connsiteX32" fmla="*/ 1252537 w 4557974"/>
                <a:gd name="connsiteY32" fmla="*/ 138468 h 1133831"/>
                <a:gd name="connsiteX33" fmla="*/ 1262062 w 4557974"/>
                <a:gd name="connsiteY33" fmla="*/ 152756 h 1133831"/>
                <a:gd name="connsiteX34" fmla="*/ 1276350 w 4557974"/>
                <a:gd name="connsiteY34" fmla="*/ 162281 h 1133831"/>
                <a:gd name="connsiteX35" fmla="*/ 1319212 w 4557974"/>
                <a:gd name="connsiteY35" fmla="*/ 200381 h 1133831"/>
                <a:gd name="connsiteX36" fmla="*/ 1333500 w 4557974"/>
                <a:gd name="connsiteY36" fmla="*/ 205143 h 1133831"/>
                <a:gd name="connsiteX37" fmla="*/ 1347787 w 4557974"/>
                <a:gd name="connsiteY37" fmla="*/ 219431 h 1133831"/>
                <a:gd name="connsiteX38" fmla="*/ 1357312 w 4557974"/>
                <a:gd name="connsiteY38" fmla="*/ 233718 h 1133831"/>
                <a:gd name="connsiteX39" fmla="*/ 1385887 w 4557974"/>
                <a:gd name="connsiteY39" fmla="*/ 243243 h 1133831"/>
                <a:gd name="connsiteX40" fmla="*/ 1400175 w 4557974"/>
                <a:gd name="connsiteY40" fmla="*/ 257531 h 1133831"/>
                <a:gd name="connsiteX41" fmla="*/ 1447800 w 4557974"/>
                <a:gd name="connsiteY41" fmla="*/ 286106 h 1133831"/>
                <a:gd name="connsiteX42" fmla="*/ 1457325 w 4557974"/>
                <a:gd name="connsiteY42" fmla="*/ 305156 h 1133831"/>
                <a:gd name="connsiteX43" fmla="*/ 1490662 w 4557974"/>
                <a:gd name="connsiteY43" fmla="*/ 324206 h 1133831"/>
                <a:gd name="connsiteX44" fmla="*/ 1528762 w 4557974"/>
                <a:gd name="connsiteY44" fmla="*/ 367068 h 1133831"/>
                <a:gd name="connsiteX45" fmla="*/ 1538287 w 4557974"/>
                <a:gd name="connsiteY45" fmla="*/ 386118 h 1133831"/>
                <a:gd name="connsiteX46" fmla="*/ 1552575 w 4557974"/>
                <a:gd name="connsiteY46" fmla="*/ 395643 h 1133831"/>
                <a:gd name="connsiteX47" fmla="*/ 1566862 w 4557974"/>
                <a:gd name="connsiteY47" fmla="*/ 409931 h 1133831"/>
                <a:gd name="connsiteX48" fmla="*/ 1571625 w 4557974"/>
                <a:gd name="connsiteY48" fmla="*/ 424218 h 1133831"/>
                <a:gd name="connsiteX49" fmla="*/ 1590675 w 4557974"/>
                <a:gd name="connsiteY49" fmla="*/ 452793 h 1133831"/>
                <a:gd name="connsiteX50" fmla="*/ 1619250 w 4557974"/>
                <a:gd name="connsiteY50" fmla="*/ 438506 h 1133831"/>
                <a:gd name="connsiteX51" fmla="*/ 1624012 w 4557974"/>
                <a:gd name="connsiteY51" fmla="*/ 419456 h 1133831"/>
                <a:gd name="connsiteX52" fmla="*/ 1652587 w 4557974"/>
                <a:gd name="connsiteY52" fmla="*/ 409931 h 1133831"/>
                <a:gd name="connsiteX53" fmla="*/ 1685925 w 4557974"/>
                <a:gd name="connsiteY53" fmla="*/ 395643 h 1133831"/>
                <a:gd name="connsiteX54" fmla="*/ 1714500 w 4557974"/>
                <a:gd name="connsiteY54" fmla="*/ 386118 h 1133831"/>
                <a:gd name="connsiteX55" fmla="*/ 1724025 w 4557974"/>
                <a:gd name="connsiteY55" fmla="*/ 400406 h 1133831"/>
                <a:gd name="connsiteX56" fmla="*/ 1738312 w 4557974"/>
                <a:gd name="connsiteY56" fmla="*/ 409931 h 1133831"/>
                <a:gd name="connsiteX57" fmla="*/ 1747837 w 4557974"/>
                <a:gd name="connsiteY57" fmla="*/ 438506 h 1133831"/>
                <a:gd name="connsiteX58" fmla="*/ 1781175 w 4557974"/>
                <a:gd name="connsiteY58" fmla="*/ 476606 h 1133831"/>
                <a:gd name="connsiteX59" fmla="*/ 1814512 w 4557974"/>
                <a:gd name="connsiteY59" fmla="*/ 471843 h 1133831"/>
                <a:gd name="connsiteX60" fmla="*/ 1824037 w 4557974"/>
                <a:gd name="connsiteY60" fmla="*/ 457556 h 1133831"/>
                <a:gd name="connsiteX61" fmla="*/ 1843087 w 4557974"/>
                <a:gd name="connsiteY61" fmla="*/ 452793 h 1133831"/>
                <a:gd name="connsiteX62" fmla="*/ 1900237 w 4557974"/>
                <a:gd name="connsiteY62" fmla="*/ 448031 h 1133831"/>
                <a:gd name="connsiteX63" fmla="*/ 1905000 w 4557974"/>
                <a:gd name="connsiteY63" fmla="*/ 462318 h 1133831"/>
                <a:gd name="connsiteX64" fmla="*/ 1924050 w 4557974"/>
                <a:gd name="connsiteY64" fmla="*/ 490893 h 1133831"/>
                <a:gd name="connsiteX65" fmla="*/ 1933575 w 4557974"/>
                <a:gd name="connsiteY65" fmla="*/ 528993 h 1133831"/>
                <a:gd name="connsiteX66" fmla="*/ 2209800 w 4557974"/>
                <a:gd name="connsiteY66" fmla="*/ 619481 h 1133831"/>
                <a:gd name="connsiteX67" fmla="*/ 2243137 w 4557974"/>
                <a:gd name="connsiteY67" fmla="*/ 595668 h 1133831"/>
                <a:gd name="connsiteX68" fmla="*/ 2247900 w 4557974"/>
                <a:gd name="connsiteY68" fmla="*/ 576618 h 1133831"/>
                <a:gd name="connsiteX69" fmla="*/ 2276475 w 4557974"/>
                <a:gd name="connsiteY69" fmla="*/ 548043 h 1133831"/>
                <a:gd name="connsiteX70" fmla="*/ 2305050 w 4557974"/>
                <a:gd name="connsiteY70" fmla="*/ 533756 h 1133831"/>
                <a:gd name="connsiteX71" fmla="*/ 2352675 w 4557974"/>
                <a:gd name="connsiteY71" fmla="*/ 557568 h 1133831"/>
                <a:gd name="connsiteX72" fmla="*/ 2371725 w 4557974"/>
                <a:gd name="connsiteY72" fmla="*/ 586143 h 1133831"/>
                <a:gd name="connsiteX73" fmla="*/ 2381250 w 4557974"/>
                <a:gd name="connsiteY73" fmla="*/ 600431 h 1133831"/>
                <a:gd name="connsiteX74" fmla="*/ 2395537 w 4557974"/>
                <a:gd name="connsiteY74" fmla="*/ 609956 h 1133831"/>
                <a:gd name="connsiteX75" fmla="*/ 2414587 w 4557974"/>
                <a:gd name="connsiteY75" fmla="*/ 633768 h 1133831"/>
                <a:gd name="connsiteX76" fmla="*/ 2433637 w 4557974"/>
                <a:gd name="connsiteY76" fmla="*/ 662343 h 1133831"/>
                <a:gd name="connsiteX77" fmla="*/ 2447925 w 4557974"/>
                <a:gd name="connsiteY77" fmla="*/ 657581 h 1133831"/>
                <a:gd name="connsiteX78" fmla="*/ 2462212 w 4557974"/>
                <a:gd name="connsiteY78" fmla="*/ 629006 h 1133831"/>
                <a:gd name="connsiteX79" fmla="*/ 2471737 w 4557974"/>
                <a:gd name="connsiteY79" fmla="*/ 605193 h 1133831"/>
                <a:gd name="connsiteX80" fmla="*/ 2481262 w 4557974"/>
                <a:gd name="connsiteY80" fmla="*/ 571856 h 1133831"/>
                <a:gd name="connsiteX81" fmla="*/ 2495550 w 4557974"/>
                <a:gd name="connsiteY81" fmla="*/ 567093 h 1133831"/>
                <a:gd name="connsiteX82" fmla="*/ 2600325 w 4557974"/>
                <a:gd name="connsiteY82" fmla="*/ 571856 h 1133831"/>
                <a:gd name="connsiteX83" fmla="*/ 2609850 w 4557974"/>
                <a:gd name="connsiteY83" fmla="*/ 586143 h 1133831"/>
                <a:gd name="connsiteX84" fmla="*/ 2628900 w 4557974"/>
                <a:gd name="connsiteY84" fmla="*/ 590906 h 1133831"/>
                <a:gd name="connsiteX85" fmla="*/ 2643187 w 4557974"/>
                <a:gd name="connsiteY85" fmla="*/ 600431 h 1133831"/>
                <a:gd name="connsiteX86" fmla="*/ 2657475 w 4557974"/>
                <a:gd name="connsiteY86" fmla="*/ 633768 h 1133831"/>
                <a:gd name="connsiteX87" fmla="*/ 2667000 w 4557974"/>
                <a:gd name="connsiteY87" fmla="*/ 648056 h 1133831"/>
                <a:gd name="connsiteX88" fmla="*/ 2681287 w 4557974"/>
                <a:gd name="connsiteY88" fmla="*/ 690918 h 1133831"/>
                <a:gd name="connsiteX89" fmla="*/ 2686050 w 4557974"/>
                <a:gd name="connsiteY89" fmla="*/ 705206 h 1133831"/>
                <a:gd name="connsiteX90" fmla="*/ 2714625 w 4557974"/>
                <a:gd name="connsiteY90" fmla="*/ 686156 h 1133831"/>
                <a:gd name="connsiteX91" fmla="*/ 2728912 w 4557974"/>
                <a:gd name="connsiteY91" fmla="*/ 676631 h 1133831"/>
                <a:gd name="connsiteX92" fmla="*/ 2747962 w 4557974"/>
                <a:gd name="connsiteY92" fmla="*/ 667106 h 1133831"/>
                <a:gd name="connsiteX93" fmla="*/ 2757487 w 4557974"/>
                <a:gd name="connsiteY93" fmla="*/ 652818 h 1133831"/>
                <a:gd name="connsiteX94" fmla="*/ 2771775 w 4557974"/>
                <a:gd name="connsiteY94" fmla="*/ 648056 h 1133831"/>
                <a:gd name="connsiteX95" fmla="*/ 2828925 w 4557974"/>
                <a:gd name="connsiteY95" fmla="*/ 652818 h 1133831"/>
                <a:gd name="connsiteX96" fmla="*/ 2833687 w 4557974"/>
                <a:gd name="connsiteY96" fmla="*/ 667106 h 1133831"/>
                <a:gd name="connsiteX97" fmla="*/ 2843212 w 4557974"/>
                <a:gd name="connsiteY97" fmla="*/ 681393 h 1133831"/>
                <a:gd name="connsiteX98" fmla="*/ 2857500 w 4557974"/>
                <a:gd name="connsiteY98" fmla="*/ 729018 h 1133831"/>
                <a:gd name="connsiteX99" fmla="*/ 2876550 w 4557974"/>
                <a:gd name="connsiteY99" fmla="*/ 757593 h 1133831"/>
                <a:gd name="connsiteX100" fmla="*/ 2914650 w 4557974"/>
                <a:gd name="connsiteY100" fmla="*/ 767118 h 1133831"/>
                <a:gd name="connsiteX101" fmla="*/ 2919412 w 4557974"/>
                <a:gd name="connsiteY101" fmla="*/ 786168 h 1133831"/>
                <a:gd name="connsiteX102" fmla="*/ 2924175 w 4557974"/>
                <a:gd name="connsiteY102" fmla="*/ 809981 h 1133831"/>
                <a:gd name="connsiteX103" fmla="*/ 2933700 w 4557974"/>
                <a:gd name="connsiteY103" fmla="*/ 848081 h 1133831"/>
                <a:gd name="connsiteX104" fmla="*/ 2943225 w 4557974"/>
                <a:gd name="connsiteY104" fmla="*/ 867131 h 1133831"/>
                <a:gd name="connsiteX105" fmla="*/ 2967037 w 4557974"/>
                <a:gd name="connsiteY105" fmla="*/ 848081 h 1133831"/>
                <a:gd name="connsiteX106" fmla="*/ 2986087 w 4557974"/>
                <a:gd name="connsiteY106" fmla="*/ 843318 h 1133831"/>
                <a:gd name="connsiteX107" fmla="*/ 3024187 w 4557974"/>
                <a:gd name="connsiteY107" fmla="*/ 809981 h 1133831"/>
                <a:gd name="connsiteX108" fmla="*/ 3062287 w 4557974"/>
                <a:gd name="connsiteY108" fmla="*/ 857606 h 1133831"/>
                <a:gd name="connsiteX109" fmla="*/ 3071812 w 4557974"/>
                <a:gd name="connsiteY109" fmla="*/ 886181 h 1133831"/>
                <a:gd name="connsiteX110" fmla="*/ 3086100 w 4557974"/>
                <a:gd name="connsiteY110" fmla="*/ 957618 h 1133831"/>
                <a:gd name="connsiteX111" fmla="*/ 3100387 w 4557974"/>
                <a:gd name="connsiteY111" fmla="*/ 995718 h 1133831"/>
                <a:gd name="connsiteX112" fmla="*/ 3105150 w 4557974"/>
                <a:gd name="connsiteY112" fmla="*/ 1014768 h 1133831"/>
                <a:gd name="connsiteX113" fmla="*/ 3119437 w 4557974"/>
                <a:gd name="connsiteY113" fmla="*/ 1024293 h 1133831"/>
                <a:gd name="connsiteX114" fmla="*/ 3128962 w 4557974"/>
                <a:gd name="connsiteY114" fmla="*/ 995718 h 1133831"/>
                <a:gd name="connsiteX115" fmla="*/ 3133725 w 4557974"/>
                <a:gd name="connsiteY115" fmla="*/ 981431 h 1133831"/>
                <a:gd name="connsiteX116" fmla="*/ 3143250 w 4557974"/>
                <a:gd name="connsiteY116" fmla="*/ 929043 h 1133831"/>
                <a:gd name="connsiteX117" fmla="*/ 3148012 w 4557974"/>
                <a:gd name="connsiteY117" fmla="*/ 886181 h 1133831"/>
                <a:gd name="connsiteX118" fmla="*/ 3157537 w 4557974"/>
                <a:gd name="connsiteY118" fmla="*/ 848081 h 1133831"/>
                <a:gd name="connsiteX119" fmla="*/ 3167062 w 4557974"/>
                <a:gd name="connsiteY119" fmla="*/ 962381 h 1133831"/>
                <a:gd name="connsiteX120" fmla="*/ 3171825 w 4557974"/>
                <a:gd name="connsiteY120" fmla="*/ 976668 h 1133831"/>
                <a:gd name="connsiteX121" fmla="*/ 3186112 w 4557974"/>
                <a:gd name="connsiteY121" fmla="*/ 967143 h 1133831"/>
                <a:gd name="connsiteX122" fmla="*/ 3200400 w 4557974"/>
                <a:gd name="connsiteY122" fmla="*/ 933806 h 1133831"/>
                <a:gd name="connsiteX123" fmla="*/ 3205162 w 4557974"/>
                <a:gd name="connsiteY123" fmla="*/ 919518 h 1133831"/>
                <a:gd name="connsiteX124" fmla="*/ 3209925 w 4557974"/>
                <a:gd name="connsiteY124" fmla="*/ 900468 h 1133831"/>
                <a:gd name="connsiteX125" fmla="*/ 3219450 w 4557974"/>
                <a:gd name="connsiteY125" fmla="*/ 876656 h 1133831"/>
                <a:gd name="connsiteX126" fmla="*/ 3228975 w 4557974"/>
                <a:gd name="connsiteY126" fmla="*/ 814743 h 1133831"/>
                <a:gd name="connsiteX127" fmla="*/ 3238500 w 4557974"/>
                <a:gd name="connsiteY127" fmla="*/ 752831 h 1133831"/>
                <a:gd name="connsiteX128" fmla="*/ 3243262 w 4557974"/>
                <a:gd name="connsiteY128" fmla="*/ 733781 h 1133831"/>
                <a:gd name="connsiteX129" fmla="*/ 3262312 w 4557974"/>
                <a:gd name="connsiteY129" fmla="*/ 771881 h 1133831"/>
                <a:gd name="connsiteX130" fmla="*/ 3276600 w 4557974"/>
                <a:gd name="connsiteY130" fmla="*/ 757593 h 1133831"/>
                <a:gd name="connsiteX131" fmla="*/ 3281362 w 4557974"/>
                <a:gd name="connsiteY131" fmla="*/ 738543 h 1133831"/>
                <a:gd name="connsiteX132" fmla="*/ 3286125 w 4557974"/>
                <a:gd name="connsiteY132" fmla="*/ 724256 h 1133831"/>
                <a:gd name="connsiteX133" fmla="*/ 3290887 w 4557974"/>
                <a:gd name="connsiteY133" fmla="*/ 743306 h 1133831"/>
                <a:gd name="connsiteX134" fmla="*/ 3300412 w 4557974"/>
                <a:gd name="connsiteY134" fmla="*/ 848081 h 1133831"/>
                <a:gd name="connsiteX135" fmla="*/ 3305175 w 4557974"/>
                <a:gd name="connsiteY135" fmla="*/ 871893 h 1133831"/>
                <a:gd name="connsiteX136" fmla="*/ 3309937 w 4557974"/>
                <a:gd name="connsiteY136" fmla="*/ 857606 h 1133831"/>
                <a:gd name="connsiteX137" fmla="*/ 3324225 w 4557974"/>
                <a:gd name="connsiteY137" fmla="*/ 829031 h 1133831"/>
                <a:gd name="connsiteX138" fmla="*/ 3338512 w 4557974"/>
                <a:gd name="connsiteY138" fmla="*/ 867131 h 1133831"/>
                <a:gd name="connsiteX139" fmla="*/ 3348037 w 4557974"/>
                <a:gd name="connsiteY139" fmla="*/ 838556 h 1133831"/>
                <a:gd name="connsiteX140" fmla="*/ 3357562 w 4557974"/>
                <a:gd name="connsiteY140" fmla="*/ 819506 h 1133831"/>
                <a:gd name="connsiteX141" fmla="*/ 3362325 w 4557974"/>
                <a:gd name="connsiteY141" fmla="*/ 805218 h 1133831"/>
                <a:gd name="connsiteX142" fmla="*/ 3376612 w 4557974"/>
                <a:gd name="connsiteY142" fmla="*/ 790931 h 1133831"/>
                <a:gd name="connsiteX143" fmla="*/ 3386137 w 4557974"/>
                <a:gd name="connsiteY143" fmla="*/ 762356 h 1133831"/>
                <a:gd name="connsiteX144" fmla="*/ 3390900 w 4557974"/>
                <a:gd name="connsiteY144" fmla="*/ 748068 h 1133831"/>
                <a:gd name="connsiteX145" fmla="*/ 3400425 w 4557974"/>
                <a:gd name="connsiteY145" fmla="*/ 733781 h 1133831"/>
                <a:gd name="connsiteX146" fmla="*/ 3405187 w 4557974"/>
                <a:gd name="connsiteY146" fmla="*/ 748068 h 1133831"/>
                <a:gd name="connsiteX147" fmla="*/ 3419475 w 4557974"/>
                <a:gd name="connsiteY147" fmla="*/ 776643 h 1133831"/>
                <a:gd name="connsiteX148" fmla="*/ 3433762 w 4557974"/>
                <a:gd name="connsiteY148" fmla="*/ 824268 h 1133831"/>
                <a:gd name="connsiteX149" fmla="*/ 3438525 w 4557974"/>
                <a:gd name="connsiteY149" fmla="*/ 838556 h 1133831"/>
                <a:gd name="connsiteX150" fmla="*/ 3452812 w 4557974"/>
                <a:gd name="connsiteY150" fmla="*/ 852843 h 1133831"/>
                <a:gd name="connsiteX151" fmla="*/ 3467100 w 4557974"/>
                <a:gd name="connsiteY151" fmla="*/ 881418 h 1133831"/>
                <a:gd name="connsiteX152" fmla="*/ 3471862 w 4557974"/>
                <a:gd name="connsiteY152" fmla="*/ 895706 h 1133831"/>
                <a:gd name="connsiteX153" fmla="*/ 3481387 w 4557974"/>
                <a:gd name="connsiteY153" fmla="*/ 914756 h 1133831"/>
                <a:gd name="connsiteX154" fmla="*/ 3490912 w 4557974"/>
                <a:gd name="connsiteY154" fmla="*/ 929043 h 1133831"/>
                <a:gd name="connsiteX155" fmla="*/ 3500437 w 4557974"/>
                <a:gd name="connsiteY155" fmla="*/ 957618 h 1133831"/>
                <a:gd name="connsiteX156" fmla="*/ 3505200 w 4557974"/>
                <a:gd name="connsiteY156" fmla="*/ 943331 h 1133831"/>
                <a:gd name="connsiteX157" fmla="*/ 3514725 w 4557974"/>
                <a:gd name="connsiteY157" fmla="*/ 890943 h 1133831"/>
                <a:gd name="connsiteX158" fmla="*/ 3519487 w 4557974"/>
                <a:gd name="connsiteY158" fmla="*/ 871893 h 1133831"/>
                <a:gd name="connsiteX159" fmla="*/ 3533775 w 4557974"/>
                <a:gd name="connsiteY159" fmla="*/ 857606 h 1133831"/>
                <a:gd name="connsiteX160" fmla="*/ 3552825 w 4557974"/>
                <a:gd name="connsiteY160" fmla="*/ 814743 h 1133831"/>
                <a:gd name="connsiteX161" fmla="*/ 3571875 w 4557974"/>
                <a:gd name="connsiteY161" fmla="*/ 771881 h 1133831"/>
                <a:gd name="connsiteX162" fmla="*/ 3576637 w 4557974"/>
                <a:gd name="connsiteY162" fmla="*/ 752831 h 1133831"/>
                <a:gd name="connsiteX163" fmla="*/ 3590925 w 4557974"/>
                <a:gd name="connsiteY163" fmla="*/ 781406 h 1133831"/>
                <a:gd name="connsiteX164" fmla="*/ 3595687 w 4557974"/>
                <a:gd name="connsiteY164" fmla="*/ 809981 h 1133831"/>
                <a:gd name="connsiteX165" fmla="*/ 3609975 w 4557974"/>
                <a:gd name="connsiteY165" fmla="*/ 819506 h 1133831"/>
                <a:gd name="connsiteX166" fmla="*/ 3619500 w 4557974"/>
                <a:gd name="connsiteY166" fmla="*/ 805218 h 1133831"/>
                <a:gd name="connsiteX167" fmla="*/ 3638550 w 4557974"/>
                <a:gd name="connsiteY167" fmla="*/ 771881 h 1133831"/>
                <a:gd name="connsiteX168" fmla="*/ 3648075 w 4557974"/>
                <a:gd name="connsiteY168" fmla="*/ 743306 h 1133831"/>
                <a:gd name="connsiteX169" fmla="*/ 3652837 w 4557974"/>
                <a:gd name="connsiteY169" fmla="*/ 729018 h 1133831"/>
                <a:gd name="connsiteX170" fmla="*/ 3662362 w 4557974"/>
                <a:gd name="connsiteY170" fmla="*/ 795693 h 1133831"/>
                <a:gd name="connsiteX171" fmla="*/ 3667125 w 4557974"/>
                <a:gd name="connsiteY171" fmla="*/ 824268 h 1133831"/>
                <a:gd name="connsiteX172" fmla="*/ 3676650 w 4557974"/>
                <a:gd name="connsiteY172" fmla="*/ 838556 h 1133831"/>
                <a:gd name="connsiteX173" fmla="*/ 3686175 w 4557974"/>
                <a:gd name="connsiteY173" fmla="*/ 871893 h 1133831"/>
                <a:gd name="connsiteX174" fmla="*/ 3690937 w 4557974"/>
                <a:gd name="connsiteY174" fmla="*/ 886181 h 1133831"/>
                <a:gd name="connsiteX175" fmla="*/ 3705225 w 4557974"/>
                <a:gd name="connsiteY175" fmla="*/ 895706 h 1133831"/>
                <a:gd name="connsiteX176" fmla="*/ 3714750 w 4557974"/>
                <a:gd name="connsiteY176" fmla="*/ 881418 h 1133831"/>
                <a:gd name="connsiteX177" fmla="*/ 3724275 w 4557974"/>
                <a:gd name="connsiteY177" fmla="*/ 848081 h 1133831"/>
                <a:gd name="connsiteX178" fmla="*/ 3729037 w 4557974"/>
                <a:gd name="connsiteY178" fmla="*/ 833793 h 1133831"/>
                <a:gd name="connsiteX179" fmla="*/ 3733800 w 4557974"/>
                <a:gd name="connsiteY179" fmla="*/ 814743 h 1133831"/>
                <a:gd name="connsiteX180" fmla="*/ 3738562 w 4557974"/>
                <a:gd name="connsiteY180" fmla="*/ 800456 h 1133831"/>
                <a:gd name="connsiteX181" fmla="*/ 3743325 w 4557974"/>
                <a:gd name="connsiteY181" fmla="*/ 781406 h 1133831"/>
                <a:gd name="connsiteX182" fmla="*/ 3757612 w 4557974"/>
                <a:gd name="connsiteY182" fmla="*/ 771881 h 1133831"/>
                <a:gd name="connsiteX183" fmla="*/ 3771900 w 4557974"/>
                <a:gd name="connsiteY183" fmla="*/ 743306 h 1133831"/>
                <a:gd name="connsiteX184" fmla="*/ 3800475 w 4557974"/>
                <a:gd name="connsiteY184" fmla="*/ 733781 h 1133831"/>
                <a:gd name="connsiteX185" fmla="*/ 3824287 w 4557974"/>
                <a:gd name="connsiteY185" fmla="*/ 709968 h 1133831"/>
                <a:gd name="connsiteX186" fmla="*/ 3838575 w 4557974"/>
                <a:gd name="connsiteY186" fmla="*/ 700443 h 1133831"/>
                <a:gd name="connsiteX187" fmla="*/ 3857625 w 4557974"/>
                <a:gd name="connsiteY187" fmla="*/ 729018 h 1133831"/>
                <a:gd name="connsiteX188" fmla="*/ 3871912 w 4557974"/>
                <a:gd name="connsiteY188" fmla="*/ 800456 h 1133831"/>
                <a:gd name="connsiteX189" fmla="*/ 3876675 w 4557974"/>
                <a:gd name="connsiteY189" fmla="*/ 886181 h 1133831"/>
                <a:gd name="connsiteX190" fmla="*/ 3886200 w 4557974"/>
                <a:gd name="connsiteY190" fmla="*/ 871893 h 1133831"/>
                <a:gd name="connsiteX191" fmla="*/ 3895725 w 4557974"/>
                <a:gd name="connsiteY191" fmla="*/ 814743 h 1133831"/>
                <a:gd name="connsiteX192" fmla="*/ 3910012 w 4557974"/>
                <a:gd name="connsiteY192" fmla="*/ 738543 h 1133831"/>
                <a:gd name="connsiteX193" fmla="*/ 3914775 w 4557974"/>
                <a:gd name="connsiteY193" fmla="*/ 714731 h 1133831"/>
                <a:gd name="connsiteX194" fmla="*/ 3924300 w 4557974"/>
                <a:gd name="connsiteY194" fmla="*/ 686156 h 1133831"/>
                <a:gd name="connsiteX195" fmla="*/ 3929062 w 4557974"/>
                <a:gd name="connsiteY195" fmla="*/ 700443 h 1133831"/>
                <a:gd name="connsiteX196" fmla="*/ 3938587 w 4557974"/>
                <a:gd name="connsiteY196" fmla="*/ 733781 h 1133831"/>
                <a:gd name="connsiteX197" fmla="*/ 3948112 w 4557974"/>
                <a:gd name="connsiteY197" fmla="*/ 748068 h 1133831"/>
                <a:gd name="connsiteX198" fmla="*/ 3957637 w 4557974"/>
                <a:gd name="connsiteY198" fmla="*/ 776643 h 1133831"/>
                <a:gd name="connsiteX199" fmla="*/ 3971925 w 4557974"/>
                <a:gd name="connsiteY199" fmla="*/ 805218 h 1133831"/>
                <a:gd name="connsiteX200" fmla="*/ 3976687 w 4557974"/>
                <a:gd name="connsiteY200" fmla="*/ 829031 h 1133831"/>
                <a:gd name="connsiteX201" fmla="*/ 3986212 w 4557974"/>
                <a:gd name="connsiteY201" fmla="*/ 862368 h 1133831"/>
                <a:gd name="connsiteX202" fmla="*/ 3990975 w 4557974"/>
                <a:gd name="connsiteY202" fmla="*/ 886181 h 1133831"/>
                <a:gd name="connsiteX203" fmla="*/ 4005262 w 4557974"/>
                <a:gd name="connsiteY203" fmla="*/ 895706 h 1133831"/>
                <a:gd name="connsiteX204" fmla="*/ 4024312 w 4557974"/>
                <a:gd name="connsiteY204" fmla="*/ 867131 h 1133831"/>
                <a:gd name="connsiteX205" fmla="*/ 4029075 w 4557974"/>
                <a:gd name="connsiteY205" fmla="*/ 848081 h 1133831"/>
                <a:gd name="connsiteX206" fmla="*/ 4033837 w 4557974"/>
                <a:gd name="connsiteY206" fmla="*/ 824268 h 1133831"/>
                <a:gd name="connsiteX207" fmla="*/ 4048125 w 4557974"/>
                <a:gd name="connsiteY207" fmla="*/ 781406 h 1133831"/>
                <a:gd name="connsiteX208" fmla="*/ 4057650 w 4557974"/>
                <a:gd name="connsiteY208" fmla="*/ 752831 h 1133831"/>
                <a:gd name="connsiteX209" fmla="*/ 4067175 w 4557974"/>
                <a:gd name="connsiteY209" fmla="*/ 738543 h 1133831"/>
                <a:gd name="connsiteX210" fmla="*/ 4071937 w 4557974"/>
                <a:gd name="connsiteY210" fmla="*/ 762356 h 1133831"/>
                <a:gd name="connsiteX211" fmla="*/ 4081462 w 4557974"/>
                <a:gd name="connsiteY211" fmla="*/ 862368 h 1133831"/>
                <a:gd name="connsiteX212" fmla="*/ 4086225 w 4557974"/>
                <a:gd name="connsiteY212" fmla="*/ 890943 h 1133831"/>
                <a:gd name="connsiteX213" fmla="*/ 4090987 w 4557974"/>
                <a:gd name="connsiteY213" fmla="*/ 871893 h 1133831"/>
                <a:gd name="connsiteX214" fmla="*/ 4095750 w 4557974"/>
                <a:gd name="connsiteY214" fmla="*/ 857606 h 1133831"/>
                <a:gd name="connsiteX215" fmla="*/ 4105275 w 4557974"/>
                <a:gd name="connsiteY215" fmla="*/ 809981 h 1133831"/>
                <a:gd name="connsiteX216" fmla="*/ 4114800 w 4557974"/>
                <a:gd name="connsiteY216" fmla="*/ 771881 h 1133831"/>
                <a:gd name="connsiteX217" fmla="*/ 4124325 w 4557974"/>
                <a:gd name="connsiteY217" fmla="*/ 919518 h 1133831"/>
                <a:gd name="connsiteX218" fmla="*/ 4129087 w 4557974"/>
                <a:gd name="connsiteY218" fmla="*/ 938568 h 1133831"/>
                <a:gd name="connsiteX219" fmla="*/ 4143375 w 4557974"/>
                <a:gd name="connsiteY219" fmla="*/ 871893 h 1133831"/>
                <a:gd name="connsiteX220" fmla="*/ 4148137 w 4557974"/>
                <a:gd name="connsiteY220" fmla="*/ 833793 h 1133831"/>
                <a:gd name="connsiteX221" fmla="*/ 4152900 w 4557974"/>
                <a:gd name="connsiteY221" fmla="*/ 790931 h 1133831"/>
                <a:gd name="connsiteX222" fmla="*/ 4162425 w 4557974"/>
                <a:gd name="connsiteY222" fmla="*/ 757593 h 1133831"/>
                <a:gd name="connsiteX223" fmla="*/ 4167187 w 4557974"/>
                <a:gd name="connsiteY223" fmla="*/ 771881 h 1133831"/>
                <a:gd name="connsiteX224" fmla="*/ 4176712 w 4557974"/>
                <a:gd name="connsiteY224" fmla="*/ 786168 h 1133831"/>
                <a:gd name="connsiteX225" fmla="*/ 4191000 w 4557974"/>
                <a:gd name="connsiteY225" fmla="*/ 867131 h 1133831"/>
                <a:gd name="connsiteX226" fmla="*/ 4200525 w 4557974"/>
                <a:gd name="connsiteY226" fmla="*/ 900468 h 1133831"/>
                <a:gd name="connsiteX227" fmla="*/ 4214812 w 4557974"/>
                <a:gd name="connsiteY227" fmla="*/ 938568 h 1133831"/>
                <a:gd name="connsiteX228" fmla="*/ 4224337 w 4557974"/>
                <a:gd name="connsiteY228" fmla="*/ 967143 h 1133831"/>
                <a:gd name="connsiteX229" fmla="*/ 4229100 w 4557974"/>
                <a:gd name="connsiteY229" fmla="*/ 981431 h 1133831"/>
                <a:gd name="connsiteX230" fmla="*/ 4233862 w 4557974"/>
                <a:gd name="connsiteY230" fmla="*/ 929043 h 1133831"/>
                <a:gd name="connsiteX231" fmla="*/ 4248150 w 4557974"/>
                <a:gd name="connsiteY231" fmla="*/ 829031 h 1133831"/>
                <a:gd name="connsiteX232" fmla="*/ 4252912 w 4557974"/>
                <a:gd name="connsiteY232" fmla="*/ 843318 h 1133831"/>
                <a:gd name="connsiteX233" fmla="*/ 4262437 w 4557974"/>
                <a:gd name="connsiteY233" fmla="*/ 881418 h 1133831"/>
                <a:gd name="connsiteX234" fmla="*/ 4267200 w 4557974"/>
                <a:gd name="connsiteY234" fmla="*/ 924281 h 1133831"/>
                <a:gd name="connsiteX235" fmla="*/ 4271962 w 4557974"/>
                <a:gd name="connsiteY235" fmla="*/ 943331 h 1133831"/>
                <a:gd name="connsiteX236" fmla="*/ 4286250 w 4557974"/>
                <a:gd name="connsiteY236" fmla="*/ 948093 h 1133831"/>
                <a:gd name="connsiteX237" fmla="*/ 4305300 w 4557974"/>
                <a:gd name="connsiteY237" fmla="*/ 943331 h 1133831"/>
                <a:gd name="connsiteX238" fmla="*/ 4314825 w 4557974"/>
                <a:gd name="connsiteY238" fmla="*/ 971906 h 1133831"/>
                <a:gd name="connsiteX239" fmla="*/ 4352925 w 4557974"/>
                <a:gd name="connsiteY239" fmla="*/ 971906 h 1133831"/>
                <a:gd name="connsiteX240" fmla="*/ 4376737 w 4557974"/>
                <a:gd name="connsiteY240" fmla="*/ 967143 h 1133831"/>
                <a:gd name="connsiteX241" fmla="*/ 4386262 w 4557974"/>
                <a:gd name="connsiteY241" fmla="*/ 948093 h 1133831"/>
                <a:gd name="connsiteX242" fmla="*/ 4400550 w 4557974"/>
                <a:gd name="connsiteY242" fmla="*/ 933806 h 1133831"/>
                <a:gd name="connsiteX243" fmla="*/ 4405312 w 4557974"/>
                <a:gd name="connsiteY243" fmla="*/ 914756 h 1133831"/>
                <a:gd name="connsiteX244" fmla="*/ 4410075 w 4557974"/>
                <a:gd name="connsiteY244" fmla="*/ 929043 h 1133831"/>
                <a:gd name="connsiteX245" fmla="*/ 4414837 w 4557974"/>
                <a:gd name="connsiteY245" fmla="*/ 914756 h 1133831"/>
                <a:gd name="connsiteX246" fmla="*/ 4419600 w 4557974"/>
                <a:gd name="connsiteY246" fmla="*/ 881418 h 1133831"/>
                <a:gd name="connsiteX247" fmla="*/ 4429125 w 4557974"/>
                <a:gd name="connsiteY247" fmla="*/ 829031 h 1133831"/>
                <a:gd name="connsiteX248" fmla="*/ 4438650 w 4557974"/>
                <a:gd name="connsiteY248" fmla="*/ 857606 h 1133831"/>
                <a:gd name="connsiteX249" fmla="*/ 4443412 w 4557974"/>
                <a:gd name="connsiteY249" fmla="*/ 881418 h 1133831"/>
                <a:gd name="connsiteX250" fmla="*/ 4452937 w 4557974"/>
                <a:gd name="connsiteY250" fmla="*/ 938568 h 1133831"/>
                <a:gd name="connsiteX251" fmla="*/ 4457700 w 4557974"/>
                <a:gd name="connsiteY251" fmla="*/ 957618 h 1133831"/>
                <a:gd name="connsiteX252" fmla="*/ 4462462 w 4557974"/>
                <a:gd name="connsiteY252" fmla="*/ 981431 h 1133831"/>
                <a:gd name="connsiteX253" fmla="*/ 4471987 w 4557974"/>
                <a:gd name="connsiteY253" fmla="*/ 1000481 h 1133831"/>
                <a:gd name="connsiteX254" fmla="*/ 4481512 w 4557974"/>
                <a:gd name="connsiteY254" fmla="*/ 1029056 h 1133831"/>
                <a:gd name="connsiteX255" fmla="*/ 4491037 w 4557974"/>
                <a:gd name="connsiteY255" fmla="*/ 1062393 h 1133831"/>
                <a:gd name="connsiteX256" fmla="*/ 4495800 w 4557974"/>
                <a:gd name="connsiteY256" fmla="*/ 1048106 h 1133831"/>
                <a:gd name="connsiteX257" fmla="*/ 4500562 w 4557974"/>
                <a:gd name="connsiteY257" fmla="*/ 1029056 h 1133831"/>
                <a:gd name="connsiteX258" fmla="*/ 4514850 w 4557974"/>
                <a:gd name="connsiteY258" fmla="*/ 1033818 h 1133831"/>
                <a:gd name="connsiteX259" fmla="*/ 4529137 w 4557974"/>
                <a:gd name="connsiteY259" fmla="*/ 1081443 h 1133831"/>
                <a:gd name="connsiteX260" fmla="*/ 4533900 w 4557974"/>
                <a:gd name="connsiteY260" fmla="*/ 1095731 h 1133831"/>
                <a:gd name="connsiteX261" fmla="*/ 4557712 w 4557974"/>
                <a:gd name="connsiteY261" fmla="*/ 1129068 h 1133831"/>
                <a:gd name="connsiteX262" fmla="*/ 4557712 w 4557974"/>
                <a:gd name="connsiteY262" fmla="*/ 1133831 h 1133831"/>
                <a:gd name="connsiteX0" fmla="*/ 0 w 4557974"/>
                <a:gd name="connsiteY0" fmla="*/ 290868 h 1133831"/>
                <a:gd name="connsiteX1" fmla="*/ 171450 w 4557974"/>
                <a:gd name="connsiteY1" fmla="*/ 209906 h 1133831"/>
                <a:gd name="connsiteX2" fmla="*/ 219075 w 4557974"/>
                <a:gd name="connsiteY2" fmla="*/ 195618 h 1133831"/>
                <a:gd name="connsiteX3" fmla="*/ 233362 w 4557974"/>
                <a:gd name="connsiteY3" fmla="*/ 186093 h 1133831"/>
                <a:gd name="connsiteX4" fmla="*/ 285750 w 4557974"/>
                <a:gd name="connsiteY4" fmla="*/ 171806 h 1133831"/>
                <a:gd name="connsiteX5" fmla="*/ 300037 w 4557974"/>
                <a:gd name="connsiteY5" fmla="*/ 167043 h 1133831"/>
                <a:gd name="connsiteX6" fmla="*/ 319087 w 4557974"/>
                <a:gd name="connsiteY6" fmla="*/ 162281 h 1133831"/>
                <a:gd name="connsiteX7" fmla="*/ 352425 w 4557974"/>
                <a:gd name="connsiteY7" fmla="*/ 152756 h 1133831"/>
                <a:gd name="connsiteX8" fmla="*/ 366712 w 4557974"/>
                <a:gd name="connsiteY8" fmla="*/ 143231 h 1133831"/>
                <a:gd name="connsiteX9" fmla="*/ 395287 w 4557974"/>
                <a:gd name="connsiteY9" fmla="*/ 138468 h 1133831"/>
                <a:gd name="connsiteX10" fmla="*/ 414337 w 4557974"/>
                <a:gd name="connsiteY10" fmla="*/ 133706 h 1133831"/>
                <a:gd name="connsiteX11" fmla="*/ 442912 w 4557974"/>
                <a:gd name="connsiteY11" fmla="*/ 128943 h 1133831"/>
                <a:gd name="connsiteX12" fmla="*/ 471487 w 4557974"/>
                <a:gd name="connsiteY12" fmla="*/ 119418 h 1133831"/>
                <a:gd name="connsiteX13" fmla="*/ 485775 w 4557974"/>
                <a:gd name="connsiteY13" fmla="*/ 114656 h 1133831"/>
                <a:gd name="connsiteX14" fmla="*/ 504825 w 4557974"/>
                <a:gd name="connsiteY14" fmla="*/ 105131 h 1133831"/>
                <a:gd name="connsiteX15" fmla="*/ 519112 w 4557974"/>
                <a:gd name="connsiteY15" fmla="*/ 100368 h 1133831"/>
                <a:gd name="connsiteX16" fmla="*/ 533400 w 4557974"/>
                <a:gd name="connsiteY16" fmla="*/ 90843 h 1133831"/>
                <a:gd name="connsiteX17" fmla="*/ 557212 w 4557974"/>
                <a:gd name="connsiteY17" fmla="*/ 86081 h 1133831"/>
                <a:gd name="connsiteX18" fmla="*/ 585787 w 4557974"/>
                <a:gd name="connsiteY18" fmla="*/ 76556 h 1133831"/>
                <a:gd name="connsiteX19" fmla="*/ 600075 w 4557974"/>
                <a:gd name="connsiteY19" fmla="*/ 67031 h 1133831"/>
                <a:gd name="connsiteX20" fmla="*/ 633412 w 4557974"/>
                <a:gd name="connsiteY20" fmla="*/ 57506 h 1133831"/>
                <a:gd name="connsiteX21" fmla="*/ 666750 w 4557974"/>
                <a:gd name="connsiteY21" fmla="*/ 47981 h 1133831"/>
                <a:gd name="connsiteX22" fmla="*/ 719137 w 4557974"/>
                <a:gd name="connsiteY22" fmla="*/ 38456 h 1133831"/>
                <a:gd name="connsiteX23" fmla="*/ 747712 w 4557974"/>
                <a:gd name="connsiteY23" fmla="*/ 28931 h 1133831"/>
                <a:gd name="connsiteX24" fmla="*/ 809625 w 4557974"/>
                <a:gd name="connsiteY24" fmla="*/ 19406 h 1133831"/>
                <a:gd name="connsiteX25" fmla="*/ 871537 w 4557974"/>
                <a:gd name="connsiteY25" fmla="*/ 9881 h 1133831"/>
                <a:gd name="connsiteX26" fmla="*/ 1023937 w 4557974"/>
                <a:gd name="connsiteY26" fmla="*/ 356 h 1133831"/>
                <a:gd name="connsiteX27" fmla="*/ 1123950 w 4557974"/>
                <a:gd name="connsiteY27" fmla="*/ 9881 h 1133831"/>
                <a:gd name="connsiteX28" fmla="*/ 1138237 w 4557974"/>
                <a:gd name="connsiteY28" fmla="*/ 19406 h 1133831"/>
                <a:gd name="connsiteX29" fmla="*/ 1176337 w 4557974"/>
                <a:gd name="connsiteY29" fmla="*/ 57506 h 1133831"/>
                <a:gd name="connsiteX30" fmla="*/ 1195387 w 4557974"/>
                <a:gd name="connsiteY30" fmla="*/ 81318 h 1133831"/>
                <a:gd name="connsiteX31" fmla="*/ 1228725 w 4557974"/>
                <a:gd name="connsiteY31" fmla="*/ 119418 h 1133831"/>
                <a:gd name="connsiteX32" fmla="*/ 1252537 w 4557974"/>
                <a:gd name="connsiteY32" fmla="*/ 138468 h 1133831"/>
                <a:gd name="connsiteX33" fmla="*/ 1262062 w 4557974"/>
                <a:gd name="connsiteY33" fmla="*/ 152756 h 1133831"/>
                <a:gd name="connsiteX34" fmla="*/ 1276350 w 4557974"/>
                <a:gd name="connsiteY34" fmla="*/ 162281 h 1133831"/>
                <a:gd name="connsiteX35" fmla="*/ 1319212 w 4557974"/>
                <a:gd name="connsiteY35" fmla="*/ 200381 h 1133831"/>
                <a:gd name="connsiteX36" fmla="*/ 1333500 w 4557974"/>
                <a:gd name="connsiteY36" fmla="*/ 205143 h 1133831"/>
                <a:gd name="connsiteX37" fmla="*/ 1347787 w 4557974"/>
                <a:gd name="connsiteY37" fmla="*/ 219431 h 1133831"/>
                <a:gd name="connsiteX38" fmla="*/ 1357312 w 4557974"/>
                <a:gd name="connsiteY38" fmla="*/ 233718 h 1133831"/>
                <a:gd name="connsiteX39" fmla="*/ 1385887 w 4557974"/>
                <a:gd name="connsiteY39" fmla="*/ 243243 h 1133831"/>
                <a:gd name="connsiteX40" fmla="*/ 1400175 w 4557974"/>
                <a:gd name="connsiteY40" fmla="*/ 257531 h 1133831"/>
                <a:gd name="connsiteX41" fmla="*/ 1447800 w 4557974"/>
                <a:gd name="connsiteY41" fmla="*/ 286106 h 1133831"/>
                <a:gd name="connsiteX42" fmla="*/ 1457325 w 4557974"/>
                <a:gd name="connsiteY42" fmla="*/ 305156 h 1133831"/>
                <a:gd name="connsiteX43" fmla="*/ 1490662 w 4557974"/>
                <a:gd name="connsiteY43" fmla="*/ 324206 h 1133831"/>
                <a:gd name="connsiteX44" fmla="*/ 1528762 w 4557974"/>
                <a:gd name="connsiteY44" fmla="*/ 367068 h 1133831"/>
                <a:gd name="connsiteX45" fmla="*/ 1538287 w 4557974"/>
                <a:gd name="connsiteY45" fmla="*/ 386118 h 1133831"/>
                <a:gd name="connsiteX46" fmla="*/ 1552575 w 4557974"/>
                <a:gd name="connsiteY46" fmla="*/ 395643 h 1133831"/>
                <a:gd name="connsiteX47" fmla="*/ 1566862 w 4557974"/>
                <a:gd name="connsiteY47" fmla="*/ 409931 h 1133831"/>
                <a:gd name="connsiteX48" fmla="*/ 1571625 w 4557974"/>
                <a:gd name="connsiteY48" fmla="*/ 424218 h 1133831"/>
                <a:gd name="connsiteX49" fmla="*/ 1590675 w 4557974"/>
                <a:gd name="connsiteY49" fmla="*/ 452793 h 1133831"/>
                <a:gd name="connsiteX50" fmla="*/ 1619250 w 4557974"/>
                <a:gd name="connsiteY50" fmla="*/ 438506 h 1133831"/>
                <a:gd name="connsiteX51" fmla="*/ 1624012 w 4557974"/>
                <a:gd name="connsiteY51" fmla="*/ 419456 h 1133831"/>
                <a:gd name="connsiteX52" fmla="*/ 1652587 w 4557974"/>
                <a:gd name="connsiteY52" fmla="*/ 409931 h 1133831"/>
                <a:gd name="connsiteX53" fmla="*/ 1685925 w 4557974"/>
                <a:gd name="connsiteY53" fmla="*/ 395643 h 1133831"/>
                <a:gd name="connsiteX54" fmla="*/ 1714500 w 4557974"/>
                <a:gd name="connsiteY54" fmla="*/ 386118 h 1133831"/>
                <a:gd name="connsiteX55" fmla="*/ 1724025 w 4557974"/>
                <a:gd name="connsiteY55" fmla="*/ 400406 h 1133831"/>
                <a:gd name="connsiteX56" fmla="*/ 1738312 w 4557974"/>
                <a:gd name="connsiteY56" fmla="*/ 409931 h 1133831"/>
                <a:gd name="connsiteX57" fmla="*/ 1747837 w 4557974"/>
                <a:gd name="connsiteY57" fmla="*/ 438506 h 1133831"/>
                <a:gd name="connsiteX58" fmla="*/ 1781175 w 4557974"/>
                <a:gd name="connsiteY58" fmla="*/ 476606 h 1133831"/>
                <a:gd name="connsiteX59" fmla="*/ 1814512 w 4557974"/>
                <a:gd name="connsiteY59" fmla="*/ 471843 h 1133831"/>
                <a:gd name="connsiteX60" fmla="*/ 1824037 w 4557974"/>
                <a:gd name="connsiteY60" fmla="*/ 457556 h 1133831"/>
                <a:gd name="connsiteX61" fmla="*/ 1843087 w 4557974"/>
                <a:gd name="connsiteY61" fmla="*/ 452793 h 1133831"/>
                <a:gd name="connsiteX62" fmla="*/ 1900237 w 4557974"/>
                <a:gd name="connsiteY62" fmla="*/ 448031 h 1133831"/>
                <a:gd name="connsiteX63" fmla="*/ 1905000 w 4557974"/>
                <a:gd name="connsiteY63" fmla="*/ 462318 h 1133831"/>
                <a:gd name="connsiteX64" fmla="*/ 1924050 w 4557974"/>
                <a:gd name="connsiteY64" fmla="*/ 490893 h 1133831"/>
                <a:gd name="connsiteX65" fmla="*/ 1933575 w 4557974"/>
                <a:gd name="connsiteY65" fmla="*/ 528993 h 1133831"/>
                <a:gd name="connsiteX66" fmla="*/ 2209800 w 4557974"/>
                <a:gd name="connsiteY66" fmla="*/ 619481 h 1133831"/>
                <a:gd name="connsiteX67" fmla="*/ 2243137 w 4557974"/>
                <a:gd name="connsiteY67" fmla="*/ 595668 h 1133831"/>
                <a:gd name="connsiteX68" fmla="*/ 2247900 w 4557974"/>
                <a:gd name="connsiteY68" fmla="*/ 576618 h 1133831"/>
                <a:gd name="connsiteX69" fmla="*/ 2305050 w 4557974"/>
                <a:gd name="connsiteY69" fmla="*/ 533756 h 1133831"/>
                <a:gd name="connsiteX70" fmla="*/ 2352675 w 4557974"/>
                <a:gd name="connsiteY70" fmla="*/ 557568 h 1133831"/>
                <a:gd name="connsiteX71" fmla="*/ 2371725 w 4557974"/>
                <a:gd name="connsiteY71" fmla="*/ 586143 h 1133831"/>
                <a:gd name="connsiteX72" fmla="*/ 2381250 w 4557974"/>
                <a:gd name="connsiteY72" fmla="*/ 600431 h 1133831"/>
                <a:gd name="connsiteX73" fmla="*/ 2395537 w 4557974"/>
                <a:gd name="connsiteY73" fmla="*/ 609956 h 1133831"/>
                <a:gd name="connsiteX74" fmla="*/ 2414587 w 4557974"/>
                <a:gd name="connsiteY74" fmla="*/ 633768 h 1133831"/>
                <a:gd name="connsiteX75" fmla="*/ 2433637 w 4557974"/>
                <a:gd name="connsiteY75" fmla="*/ 662343 h 1133831"/>
                <a:gd name="connsiteX76" fmla="*/ 2447925 w 4557974"/>
                <a:gd name="connsiteY76" fmla="*/ 657581 h 1133831"/>
                <a:gd name="connsiteX77" fmla="*/ 2462212 w 4557974"/>
                <a:gd name="connsiteY77" fmla="*/ 629006 h 1133831"/>
                <a:gd name="connsiteX78" fmla="*/ 2471737 w 4557974"/>
                <a:gd name="connsiteY78" fmla="*/ 605193 h 1133831"/>
                <a:gd name="connsiteX79" fmla="*/ 2481262 w 4557974"/>
                <a:gd name="connsiteY79" fmla="*/ 571856 h 1133831"/>
                <a:gd name="connsiteX80" fmla="*/ 2495550 w 4557974"/>
                <a:gd name="connsiteY80" fmla="*/ 567093 h 1133831"/>
                <a:gd name="connsiteX81" fmla="*/ 2600325 w 4557974"/>
                <a:gd name="connsiteY81" fmla="*/ 571856 h 1133831"/>
                <a:gd name="connsiteX82" fmla="*/ 2609850 w 4557974"/>
                <a:gd name="connsiteY82" fmla="*/ 586143 h 1133831"/>
                <a:gd name="connsiteX83" fmla="*/ 2628900 w 4557974"/>
                <a:gd name="connsiteY83" fmla="*/ 590906 h 1133831"/>
                <a:gd name="connsiteX84" fmla="*/ 2643187 w 4557974"/>
                <a:gd name="connsiteY84" fmla="*/ 600431 h 1133831"/>
                <a:gd name="connsiteX85" fmla="*/ 2657475 w 4557974"/>
                <a:gd name="connsiteY85" fmla="*/ 633768 h 1133831"/>
                <a:gd name="connsiteX86" fmla="*/ 2667000 w 4557974"/>
                <a:gd name="connsiteY86" fmla="*/ 648056 h 1133831"/>
                <a:gd name="connsiteX87" fmla="*/ 2681287 w 4557974"/>
                <a:gd name="connsiteY87" fmla="*/ 690918 h 1133831"/>
                <a:gd name="connsiteX88" fmla="*/ 2686050 w 4557974"/>
                <a:gd name="connsiteY88" fmla="*/ 705206 h 1133831"/>
                <a:gd name="connsiteX89" fmla="*/ 2714625 w 4557974"/>
                <a:gd name="connsiteY89" fmla="*/ 686156 h 1133831"/>
                <a:gd name="connsiteX90" fmla="*/ 2728912 w 4557974"/>
                <a:gd name="connsiteY90" fmla="*/ 676631 h 1133831"/>
                <a:gd name="connsiteX91" fmla="*/ 2747962 w 4557974"/>
                <a:gd name="connsiteY91" fmla="*/ 667106 h 1133831"/>
                <a:gd name="connsiteX92" fmla="*/ 2757487 w 4557974"/>
                <a:gd name="connsiteY92" fmla="*/ 652818 h 1133831"/>
                <a:gd name="connsiteX93" fmla="*/ 2771775 w 4557974"/>
                <a:gd name="connsiteY93" fmla="*/ 648056 h 1133831"/>
                <a:gd name="connsiteX94" fmla="*/ 2828925 w 4557974"/>
                <a:gd name="connsiteY94" fmla="*/ 652818 h 1133831"/>
                <a:gd name="connsiteX95" fmla="*/ 2833687 w 4557974"/>
                <a:gd name="connsiteY95" fmla="*/ 667106 h 1133831"/>
                <a:gd name="connsiteX96" fmla="*/ 2843212 w 4557974"/>
                <a:gd name="connsiteY96" fmla="*/ 681393 h 1133831"/>
                <a:gd name="connsiteX97" fmla="*/ 2857500 w 4557974"/>
                <a:gd name="connsiteY97" fmla="*/ 729018 h 1133831"/>
                <a:gd name="connsiteX98" fmla="*/ 2876550 w 4557974"/>
                <a:gd name="connsiteY98" fmla="*/ 757593 h 1133831"/>
                <a:gd name="connsiteX99" fmla="*/ 2914650 w 4557974"/>
                <a:gd name="connsiteY99" fmla="*/ 767118 h 1133831"/>
                <a:gd name="connsiteX100" fmla="*/ 2919412 w 4557974"/>
                <a:gd name="connsiteY100" fmla="*/ 786168 h 1133831"/>
                <a:gd name="connsiteX101" fmla="*/ 2924175 w 4557974"/>
                <a:gd name="connsiteY101" fmla="*/ 809981 h 1133831"/>
                <a:gd name="connsiteX102" fmla="*/ 2933700 w 4557974"/>
                <a:gd name="connsiteY102" fmla="*/ 848081 h 1133831"/>
                <a:gd name="connsiteX103" fmla="*/ 2943225 w 4557974"/>
                <a:gd name="connsiteY103" fmla="*/ 867131 h 1133831"/>
                <a:gd name="connsiteX104" fmla="*/ 2967037 w 4557974"/>
                <a:gd name="connsiteY104" fmla="*/ 848081 h 1133831"/>
                <a:gd name="connsiteX105" fmla="*/ 2986087 w 4557974"/>
                <a:gd name="connsiteY105" fmla="*/ 843318 h 1133831"/>
                <a:gd name="connsiteX106" fmla="*/ 3024187 w 4557974"/>
                <a:gd name="connsiteY106" fmla="*/ 809981 h 1133831"/>
                <a:gd name="connsiteX107" fmla="*/ 3062287 w 4557974"/>
                <a:gd name="connsiteY107" fmla="*/ 857606 h 1133831"/>
                <a:gd name="connsiteX108" fmla="*/ 3071812 w 4557974"/>
                <a:gd name="connsiteY108" fmla="*/ 886181 h 1133831"/>
                <a:gd name="connsiteX109" fmla="*/ 3086100 w 4557974"/>
                <a:gd name="connsiteY109" fmla="*/ 957618 h 1133831"/>
                <a:gd name="connsiteX110" fmla="*/ 3100387 w 4557974"/>
                <a:gd name="connsiteY110" fmla="*/ 995718 h 1133831"/>
                <a:gd name="connsiteX111" fmla="*/ 3105150 w 4557974"/>
                <a:gd name="connsiteY111" fmla="*/ 1014768 h 1133831"/>
                <a:gd name="connsiteX112" fmla="*/ 3119437 w 4557974"/>
                <a:gd name="connsiteY112" fmla="*/ 1024293 h 1133831"/>
                <a:gd name="connsiteX113" fmla="*/ 3128962 w 4557974"/>
                <a:gd name="connsiteY113" fmla="*/ 995718 h 1133831"/>
                <a:gd name="connsiteX114" fmla="*/ 3133725 w 4557974"/>
                <a:gd name="connsiteY114" fmla="*/ 981431 h 1133831"/>
                <a:gd name="connsiteX115" fmla="*/ 3143250 w 4557974"/>
                <a:gd name="connsiteY115" fmla="*/ 929043 h 1133831"/>
                <a:gd name="connsiteX116" fmla="*/ 3148012 w 4557974"/>
                <a:gd name="connsiteY116" fmla="*/ 886181 h 1133831"/>
                <a:gd name="connsiteX117" fmla="*/ 3157537 w 4557974"/>
                <a:gd name="connsiteY117" fmla="*/ 848081 h 1133831"/>
                <a:gd name="connsiteX118" fmla="*/ 3167062 w 4557974"/>
                <a:gd name="connsiteY118" fmla="*/ 962381 h 1133831"/>
                <a:gd name="connsiteX119" fmla="*/ 3171825 w 4557974"/>
                <a:gd name="connsiteY119" fmla="*/ 976668 h 1133831"/>
                <a:gd name="connsiteX120" fmla="*/ 3186112 w 4557974"/>
                <a:gd name="connsiteY120" fmla="*/ 967143 h 1133831"/>
                <a:gd name="connsiteX121" fmla="*/ 3200400 w 4557974"/>
                <a:gd name="connsiteY121" fmla="*/ 933806 h 1133831"/>
                <a:gd name="connsiteX122" fmla="*/ 3205162 w 4557974"/>
                <a:gd name="connsiteY122" fmla="*/ 919518 h 1133831"/>
                <a:gd name="connsiteX123" fmla="*/ 3209925 w 4557974"/>
                <a:gd name="connsiteY123" fmla="*/ 900468 h 1133831"/>
                <a:gd name="connsiteX124" fmla="*/ 3219450 w 4557974"/>
                <a:gd name="connsiteY124" fmla="*/ 876656 h 1133831"/>
                <a:gd name="connsiteX125" fmla="*/ 3228975 w 4557974"/>
                <a:gd name="connsiteY125" fmla="*/ 814743 h 1133831"/>
                <a:gd name="connsiteX126" fmla="*/ 3238500 w 4557974"/>
                <a:gd name="connsiteY126" fmla="*/ 752831 h 1133831"/>
                <a:gd name="connsiteX127" fmla="*/ 3243262 w 4557974"/>
                <a:gd name="connsiteY127" fmla="*/ 733781 h 1133831"/>
                <a:gd name="connsiteX128" fmla="*/ 3262312 w 4557974"/>
                <a:gd name="connsiteY128" fmla="*/ 771881 h 1133831"/>
                <a:gd name="connsiteX129" fmla="*/ 3276600 w 4557974"/>
                <a:gd name="connsiteY129" fmla="*/ 757593 h 1133831"/>
                <a:gd name="connsiteX130" fmla="*/ 3281362 w 4557974"/>
                <a:gd name="connsiteY130" fmla="*/ 738543 h 1133831"/>
                <a:gd name="connsiteX131" fmla="*/ 3286125 w 4557974"/>
                <a:gd name="connsiteY131" fmla="*/ 724256 h 1133831"/>
                <a:gd name="connsiteX132" fmla="*/ 3290887 w 4557974"/>
                <a:gd name="connsiteY132" fmla="*/ 743306 h 1133831"/>
                <a:gd name="connsiteX133" fmla="*/ 3300412 w 4557974"/>
                <a:gd name="connsiteY133" fmla="*/ 848081 h 1133831"/>
                <a:gd name="connsiteX134" fmla="*/ 3305175 w 4557974"/>
                <a:gd name="connsiteY134" fmla="*/ 871893 h 1133831"/>
                <a:gd name="connsiteX135" fmla="*/ 3309937 w 4557974"/>
                <a:gd name="connsiteY135" fmla="*/ 857606 h 1133831"/>
                <a:gd name="connsiteX136" fmla="*/ 3324225 w 4557974"/>
                <a:gd name="connsiteY136" fmla="*/ 829031 h 1133831"/>
                <a:gd name="connsiteX137" fmla="*/ 3338512 w 4557974"/>
                <a:gd name="connsiteY137" fmla="*/ 867131 h 1133831"/>
                <a:gd name="connsiteX138" fmla="*/ 3348037 w 4557974"/>
                <a:gd name="connsiteY138" fmla="*/ 838556 h 1133831"/>
                <a:gd name="connsiteX139" fmla="*/ 3357562 w 4557974"/>
                <a:gd name="connsiteY139" fmla="*/ 819506 h 1133831"/>
                <a:gd name="connsiteX140" fmla="*/ 3362325 w 4557974"/>
                <a:gd name="connsiteY140" fmla="*/ 805218 h 1133831"/>
                <a:gd name="connsiteX141" fmla="*/ 3376612 w 4557974"/>
                <a:gd name="connsiteY141" fmla="*/ 790931 h 1133831"/>
                <a:gd name="connsiteX142" fmla="*/ 3386137 w 4557974"/>
                <a:gd name="connsiteY142" fmla="*/ 762356 h 1133831"/>
                <a:gd name="connsiteX143" fmla="*/ 3390900 w 4557974"/>
                <a:gd name="connsiteY143" fmla="*/ 748068 h 1133831"/>
                <a:gd name="connsiteX144" fmla="*/ 3400425 w 4557974"/>
                <a:gd name="connsiteY144" fmla="*/ 733781 h 1133831"/>
                <a:gd name="connsiteX145" fmla="*/ 3405187 w 4557974"/>
                <a:gd name="connsiteY145" fmla="*/ 748068 h 1133831"/>
                <a:gd name="connsiteX146" fmla="*/ 3419475 w 4557974"/>
                <a:gd name="connsiteY146" fmla="*/ 776643 h 1133831"/>
                <a:gd name="connsiteX147" fmla="*/ 3433762 w 4557974"/>
                <a:gd name="connsiteY147" fmla="*/ 824268 h 1133831"/>
                <a:gd name="connsiteX148" fmla="*/ 3438525 w 4557974"/>
                <a:gd name="connsiteY148" fmla="*/ 838556 h 1133831"/>
                <a:gd name="connsiteX149" fmla="*/ 3452812 w 4557974"/>
                <a:gd name="connsiteY149" fmla="*/ 852843 h 1133831"/>
                <a:gd name="connsiteX150" fmla="*/ 3467100 w 4557974"/>
                <a:gd name="connsiteY150" fmla="*/ 881418 h 1133831"/>
                <a:gd name="connsiteX151" fmla="*/ 3471862 w 4557974"/>
                <a:gd name="connsiteY151" fmla="*/ 895706 h 1133831"/>
                <a:gd name="connsiteX152" fmla="*/ 3481387 w 4557974"/>
                <a:gd name="connsiteY152" fmla="*/ 914756 h 1133831"/>
                <a:gd name="connsiteX153" fmla="*/ 3490912 w 4557974"/>
                <a:gd name="connsiteY153" fmla="*/ 929043 h 1133831"/>
                <a:gd name="connsiteX154" fmla="*/ 3500437 w 4557974"/>
                <a:gd name="connsiteY154" fmla="*/ 957618 h 1133831"/>
                <a:gd name="connsiteX155" fmla="*/ 3505200 w 4557974"/>
                <a:gd name="connsiteY155" fmla="*/ 943331 h 1133831"/>
                <a:gd name="connsiteX156" fmla="*/ 3514725 w 4557974"/>
                <a:gd name="connsiteY156" fmla="*/ 890943 h 1133831"/>
                <a:gd name="connsiteX157" fmla="*/ 3519487 w 4557974"/>
                <a:gd name="connsiteY157" fmla="*/ 871893 h 1133831"/>
                <a:gd name="connsiteX158" fmla="*/ 3533775 w 4557974"/>
                <a:gd name="connsiteY158" fmla="*/ 857606 h 1133831"/>
                <a:gd name="connsiteX159" fmla="*/ 3552825 w 4557974"/>
                <a:gd name="connsiteY159" fmla="*/ 814743 h 1133831"/>
                <a:gd name="connsiteX160" fmla="*/ 3571875 w 4557974"/>
                <a:gd name="connsiteY160" fmla="*/ 771881 h 1133831"/>
                <a:gd name="connsiteX161" fmla="*/ 3576637 w 4557974"/>
                <a:gd name="connsiteY161" fmla="*/ 752831 h 1133831"/>
                <a:gd name="connsiteX162" fmla="*/ 3590925 w 4557974"/>
                <a:gd name="connsiteY162" fmla="*/ 781406 h 1133831"/>
                <a:gd name="connsiteX163" fmla="*/ 3595687 w 4557974"/>
                <a:gd name="connsiteY163" fmla="*/ 809981 h 1133831"/>
                <a:gd name="connsiteX164" fmla="*/ 3609975 w 4557974"/>
                <a:gd name="connsiteY164" fmla="*/ 819506 h 1133831"/>
                <a:gd name="connsiteX165" fmla="*/ 3619500 w 4557974"/>
                <a:gd name="connsiteY165" fmla="*/ 805218 h 1133831"/>
                <a:gd name="connsiteX166" fmla="*/ 3638550 w 4557974"/>
                <a:gd name="connsiteY166" fmla="*/ 771881 h 1133831"/>
                <a:gd name="connsiteX167" fmla="*/ 3648075 w 4557974"/>
                <a:gd name="connsiteY167" fmla="*/ 743306 h 1133831"/>
                <a:gd name="connsiteX168" fmla="*/ 3652837 w 4557974"/>
                <a:gd name="connsiteY168" fmla="*/ 729018 h 1133831"/>
                <a:gd name="connsiteX169" fmla="*/ 3662362 w 4557974"/>
                <a:gd name="connsiteY169" fmla="*/ 795693 h 1133831"/>
                <a:gd name="connsiteX170" fmla="*/ 3667125 w 4557974"/>
                <a:gd name="connsiteY170" fmla="*/ 824268 h 1133831"/>
                <a:gd name="connsiteX171" fmla="*/ 3676650 w 4557974"/>
                <a:gd name="connsiteY171" fmla="*/ 838556 h 1133831"/>
                <a:gd name="connsiteX172" fmla="*/ 3686175 w 4557974"/>
                <a:gd name="connsiteY172" fmla="*/ 871893 h 1133831"/>
                <a:gd name="connsiteX173" fmla="*/ 3690937 w 4557974"/>
                <a:gd name="connsiteY173" fmla="*/ 886181 h 1133831"/>
                <a:gd name="connsiteX174" fmla="*/ 3705225 w 4557974"/>
                <a:gd name="connsiteY174" fmla="*/ 895706 h 1133831"/>
                <a:gd name="connsiteX175" fmla="*/ 3714750 w 4557974"/>
                <a:gd name="connsiteY175" fmla="*/ 881418 h 1133831"/>
                <a:gd name="connsiteX176" fmla="*/ 3724275 w 4557974"/>
                <a:gd name="connsiteY176" fmla="*/ 848081 h 1133831"/>
                <a:gd name="connsiteX177" fmla="*/ 3729037 w 4557974"/>
                <a:gd name="connsiteY177" fmla="*/ 833793 h 1133831"/>
                <a:gd name="connsiteX178" fmla="*/ 3733800 w 4557974"/>
                <a:gd name="connsiteY178" fmla="*/ 814743 h 1133831"/>
                <a:gd name="connsiteX179" fmla="*/ 3738562 w 4557974"/>
                <a:gd name="connsiteY179" fmla="*/ 800456 h 1133831"/>
                <a:gd name="connsiteX180" fmla="*/ 3743325 w 4557974"/>
                <a:gd name="connsiteY180" fmla="*/ 781406 h 1133831"/>
                <a:gd name="connsiteX181" fmla="*/ 3757612 w 4557974"/>
                <a:gd name="connsiteY181" fmla="*/ 771881 h 1133831"/>
                <a:gd name="connsiteX182" fmla="*/ 3771900 w 4557974"/>
                <a:gd name="connsiteY182" fmla="*/ 743306 h 1133831"/>
                <a:gd name="connsiteX183" fmla="*/ 3800475 w 4557974"/>
                <a:gd name="connsiteY183" fmla="*/ 733781 h 1133831"/>
                <a:gd name="connsiteX184" fmla="*/ 3824287 w 4557974"/>
                <a:gd name="connsiteY184" fmla="*/ 709968 h 1133831"/>
                <a:gd name="connsiteX185" fmla="*/ 3838575 w 4557974"/>
                <a:gd name="connsiteY185" fmla="*/ 700443 h 1133831"/>
                <a:gd name="connsiteX186" fmla="*/ 3857625 w 4557974"/>
                <a:gd name="connsiteY186" fmla="*/ 729018 h 1133831"/>
                <a:gd name="connsiteX187" fmla="*/ 3871912 w 4557974"/>
                <a:gd name="connsiteY187" fmla="*/ 800456 h 1133831"/>
                <a:gd name="connsiteX188" fmla="*/ 3876675 w 4557974"/>
                <a:gd name="connsiteY188" fmla="*/ 886181 h 1133831"/>
                <a:gd name="connsiteX189" fmla="*/ 3886200 w 4557974"/>
                <a:gd name="connsiteY189" fmla="*/ 871893 h 1133831"/>
                <a:gd name="connsiteX190" fmla="*/ 3895725 w 4557974"/>
                <a:gd name="connsiteY190" fmla="*/ 814743 h 1133831"/>
                <a:gd name="connsiteX191" fmla="*/ 3910012 w 4557974"/>
                <a:gd name="connsiteY191" fmla="*/ 738543 h 1133831"/>
                <a:gd name="connsiteX192" fmla="*/ 3914775 w 4557974"/>
                <a:gd name="connsiteY192" fmla="*/ 714731 h 1133831"/>
                <a:gd name="connsiteX193" fmla="*/ 3924300 w 4557974"/>
                <a:gd name="connsiteY193" fmla="*/ 686156 h 1133831"/>
                <a:gd name="connsiteX194" fmla="*/ 3929062 w 4557974"/>
                <a:gd name="connsiteY194" fmla="*/ 700443 h 1133831"/>
                <a:gd name="connsiteX195" fmla="*/ 3938587 w 4557974"/>
                <a:gd name="connsiteY195" fmla="*/ 733781 h 1133831"/>
                <a:gd name="connsiteX196" fmla="*/ 3948112 w 4557974"/>
                <a:gd name="connsiteY196" fmla="*/ 748068 h 1133831"/>
                <a:gd name="connsiteX197" fmla="*/ 3957637 w 4557974"/>
                <a:gd name="connsiteY197" fmla="*/ 776643 h 1133831"/>
                <a:gd name="connsiteX198" fmla="*/ 3971925 w 4557974"/>
                <a:gd name="connsiteY198" fmla="*/ 805218 h 1133831"/>
                <a:gd name="connsiteX199" fmla="*/ 3976687 w 4557974"/>
                <a:gd name="connsiteY199" fmla="*/ 829031 h 1133831"/>
                <a:gd name="connsiteX200" fmla="*/ 3986212 w 4557974"/>
                <a:gd name="connsiteY200" fmla="*/ 862368 h 1133831"/>
                <a:gd name="connsiteX201" fmla="*/ 3990975 w 4557974"/>
                <a:gd name="connsiteY201" fmla="*/ 886181 h 1133831"/>
                <a:gd name="connsiteX202" fmla="*/ 4005262 w 4557974"/>
                <a:gd name="connsiteY202" fmla="*/ 895706 h 1133831"/>
                <a:gd name="connsiteX203" fmla="*/ 4024312 w 4557974"/>
                <a:gd name="connsiteY203" fmla="*/ 867131 h 1133831"/>
                <a:gd name="connsiteX204" fmla="*/ 4029075 w 4557974"/>
                <a:gd name="connsiteY204" fmla="*/ 848081 h 1133831"/>
                <a:gd name="connsiteX205" fmla="*/ 4033837 w 4557974"/>
                <a:gd name="connsiteY205" fmla="*/ 824268 h 1133831"/>
                <a:gd name="connsiteX206" fmla="*/ 4048125 w 4557974"/>
                <a:gd name="connsiteY206" fmla="*/ 781406 h 1133831"/>
                <a:gd name="connsiteX207" fmla="*/ 4057650 w 4557974"/>
                <a:gd name="connsiteY207" fmla="*/ 752831 h 1133831"/>
                <a:gd name="connsiteX208" fmla="*/ 4067175 w 4557974"/>
                <a:gd name="connsiteY208" fmla="*/ 738543 h 1133831"/>
                <a:gd name="connsiteX209" fmla="*/ 4071937 w 4557974"/>
                <a:gd name="connsiteY209" fmla="*/ 762356 h 1133831"/>
                <a:gd name="connsiteX210" fmla="*/ 4081462 w 4557974"/>
                <a:gd name="connsiteY210" fmla="*/ 862368 h 1133831"/>
                <a:gd name="connsiteX211" fmla="*/ 4086225 w 4557974"/>
                <a:gd name="connsiteY211" fmla="*/ 890943 h 1133831"/>
                <a:gd name="connsiteX212" fmla="*/ 4090987 w 4557974"/>
                <a:gd name="connsiteY212" fmla="*/ 871893 h 1133831"/>
                <a:gd name="connsiteX213" fmla="*/ 4095750 w 4557974"/>
                <a:gd name="connsiteY213" fmla="*/ 857606 h 1133831"/>
                <a:gd name="connsiteX214" fmla="*/ 4105275 w 4557974"/>
                <a:gd name="connsiteY214" fmla="*/ 809981 h 1133831"/>
                <a:gd name="connsiteX215" fmla="*/ 4114800 w 4557974"/>
                <a:gd name="connsiteY215" fmla="*/ 771881 h 1133831"/>
                <a:gd name="connsiteX216" fmla="*/ 4124325 w 4557974"/>
                <a:gd name="connsiteY216" fmla="*/ 919518 h 1133831"/>
                <a:gd name="connsiteX217" fmla="*/ 4129087 w 4557974"/>
                <a:gd name="connsiteY217" fmla="*/ 938568 h 1133831"/>
                <a:gd name="connsiteX218" fmla="*/ 4143375 w 4557974"/>
                <a:gd name="connsiteY218" fmla="*/ 871893 h 1133831"/>
                <a:gd name="connsiteX219" fmla="*/ 4148137 w 4557974"/>
                <a:gd name="connsiteY219" fmla="*/ 833793 h 1133831"/>
                <a:gd name="connsiteX220" fmla="*/ 4152900 w 4557974"/>
                <a:gd name="connsiteY220" fmla="*/ 790931 h 1133831"/>
                <a:gd name="connsiteX221" fmla="*/ 4162425 w 4557974"/>
                <a:gd name="connsiteY221" fmla="*/ 757593 h 1133831"/>
                <a:gd name="connsiteX222" fmla="*/ 4167187 w 4557974"/>
                <a:gd name="connsiteY222" fmla="*/ 771881 h 1133831"/>
                <a:gd name="connsiteX223" fmla="*/ 4176712 w 4557974"/>
                <a:gd name="connsiteY223" fmla="*/ 786168 h 1133831"/>
                <a:gd name="connsiteX224" fmla="*/ 4191000 w 4557974"/>
                <a:gd name="connsiteY224" fmla="*/ 867131 h 1133831"/>
                <a:gd name="connsiteX225" fmla="*/ 4200525 w 4557974"/>
                <a:gd name="connsiteY225" fmla="*/ 900468 h 1133831"/>
                <a:gd name="connsiteX226" fmla="*/ 4214812 w 4557974"/>
                <a:gd name="connsiteY226" fmla="*/ 938568 h 1133831"/>
                <a:gd name="connsiteX227" fmla="*/ 4224337 w 4557974"/>
                <a:gd name="connsiteY227" fmla="*/ 967143 h 1133831"/>
                <a:gd name="connsiteX228" fmla="*/ 4229100 w 4557974"/>
                <a:gd name="connsiteY228" fmla="*/ 981431 h 1133831"/>
                <a:gd name="connsiteX229" fmla="*/ 4233862 w 4557974"/>
                <a:gd name="connsiteY229" fmla="*/ 929043 h 1133831"/>
                <a:gd name="connsiteX230" fmla="*/ 4248150 w 4557974"/>
                <a:gd name="connsiteY230" fmla="*/ 829031 h 1133831"/>
                <a:gd name="connsiteX231" fmla="*/ 4252912 w 4557974"/>
                <a:gd name="connsiteY231" fmla="*/ 843318 h 1133831"/>
                <a:gd name="connsiteX232" fmla="*/ 4262437 w 4557974"/>
                <a:gd name="connsiteY232" fmla="*/ 881418 h 1133831"/>
                <a:gd name="connsiteX233" fmla="*/ 4267200 w 4557974"/>
                <a:gd name="connsiteY233" fmla="*/ 924281 h 1133831"/>
                <a:gd name="connsiteX234" fmla="*/ 4271962 w 4557974"/>
                <a:gd name="connsiteY234" fmla="*/ 943331 h 1133831"/>
                <a:gd name="connsiteX235" fmla="*/ 4286250 w 4557974"/>
                <a:gd name="connsiteY235" fmla="*/ 948093 h 1133831"/>
                <a:gd name="connsiteX236" fmla="*/ 4305300 w 4557974"/>
                <a:gd name="connsiteY236" fmla="*/ 943331 h 1133831"/>
                <a:gd name="connsiteX237" fmla="*/ 4314825 w 4557974"/>
                <a:gd name="connsiteY237" fmla="*/ 971906 h 1133831"/>
                <a:gd name="connsiteX238" fmla="*/ 4352925 w 4557974"/>
                <a:gd name="connsiteY238" fmla="*/ 971906 h 1133831"/>
                <a:gd name="connsiteX239" fmla="*/ 4376737 w 4557974"/>
                <a:gd name="connsiteY239" fmla="*/ 967143 h 1133831"/>
                <a:gd name="connsiteX240" fmla="*/ 4386262 w 4557974"/>
                <a:gd name="connsiteY240" fmla="*/ 948093 h 1133831"/>
                <a:gd name="connsiteX241" fmla="*/ 4400550 w 4557974"/>
                <a:gd name="connsiteY241" fmla="*/ 933806 h 1133831"/>
                <a:gd name="connsiteX242" fmla="*/ 4405312 w 4557974"/>
                <a:gd name="connsiteY242" fmla="*/ 914756 h 1133831"/>
                <a:gd name="connsiteX243" fmla="*/ 4410075 w 4557974"/>
                <a:gd name="connsiteY243" fmla="*/ 929043 h 1133831"/>
                <a:gd name="connsiteX244" fmla="*/ 4414837 w 4557974"/>
                <a:gd name="connsiteY244" fmla="*/ 914756 h 1133831"/>
                <a:gd name="connsiteX245" fmla="*/ 4419600 w 4557974"/>
                <a:gd name="connsiteY245" fmla="*/ 881418 h 1133831"/>
                <a:gd name="connsiteX246" fmla="*/ 4429125 w 4557974"/>
                <a:gd name="connsiteY246" fmla="*/ 829031 h 1133831"/>
                <a:gd name="connsiteX247" fmla="*/ 4438650 w 4557974"/>
                <a:gd name="connsiteY247" fmla="*/ 857606 h 1133831"/>
                <a:gd name="connsiteX248" fmla="*/ 4443412 w 4557974"/>
                <a:gd name="connsiteY248" fmla="*/ 881418 h 1133831"/>
                <a:gd name="connsiteX249" fmla="*/ 4452937 w 4557974"/>
                <a:gd name="connsiteY249" fmla="*/ 938568 h 1133831"/>
                <a:gd name="connsiteX250" fmla="*/ 4457700 w 4557974"/>
                <a:gd name="connsiteY250" fmla="*/ 957618 h 1133831"/>
                <a:gd name="connsiteX251" fmla="*/ 4462462 w 4557974"/>
                <a:gd name="connsiteY251" fmla="*/ 981431 h 1133831"/>
                <a:gd name="connsiteX252" fmla="*/ 4471987 w 4557974"/>
                <a:gd name="connsiteY252" fmla="*/ 1000481 h 1133831"/>
                <a:gd name="connsiteX253" fmla="*/ 4481512 w 4557974"/>
                <a:gd name="connsiteY253" fmla="*/ 1029056 h 1133831"/>
                <a:gd name="connsiteX254" fmla="*/ 4491037 w 4557974"/>
                <a:gd name="connsiteY254" fmla="*/ 1062393 h 1133831"/>
                <a:gd name="connsiteX255" fmla="*/ 4495800 w 4557974"/>
                <a:gd name="connsiteY255" fmla="*/ 1048106 h 1133831"/>
                <a:gd name="connsiteX256" fmla="*/ 4500562 w 4557974"/>
                <a:gd name="connsiteY256" fmla="*/ 1029056 h 1133831"/>
                <a:gd name="connsiteX257" fmla="*/ 4514850 w 4557974"/>
                <a:gd name="connsiteY257" fmla="*/ 1033818 h 1133831"/>
                <a:gd name="connsiteX258" fmla="*/ 4529137 w 4557974"/>
                <a:gd name="connsiteY258" fmla="*/ 1081443 h 1133831"/>
                <a:gd name="connsiteX259" fmla="*/ 4533900 w 4557974"/>
                <a:gd name="connsiteY259" fmla="*/ 1095731 h 1133831"/>
                <a:gd name="connsiteX260" fmla="*/ 4557712 w 4557974"/>
                <a:gd name="connsiteY260" fmla="*/ 1129068 h 1133831"/>
                <a:gd name="connsiteX261" fmla="*/ 4557712 w 4557974"/>
                <a:gd name="connsiteY261" fmla="*/ 1133831 h 1133831"/>
                <a:gd name="connsiteX0" fmla="*/ 0 w 4557974"/>
                <a:gd name="connsiteY0" fmla="*/ 290868 h 1133831"/>
                <a:gd name="connsiteX1" fmla="*/ 171450 w 4557974"/>
                <a:gd name="connsiteY1" fmla="*/ 209906 h 1133831"/>
                <a:gd name="connsiteX2" fmla="*/ 219075 w 4557974"/>
                <a:gd name="connsiteY2" fmla="*/ 195618 h 1133831"/>
                <a:gd name="connsiteX3" fmla="*/ 233362 w 4557974"/>
                <a:gd name="connsiteY3" fmla="*/ 186093 h 1133831"/>
                <a:gd name="connsiteX4" fmla="*/ 285750 w 4557974"/>
                <a:gd name="connsiteY4" fmla="*/ 171806 h 1133831"/>
                <a:gd name="connsiteX5" fmla="*/ 300037 w 4557974"/>
                <a:gd name="connsiteY5" fmla="*/ 167043 h 1133831"/>
                <a:gd name="connsiteX6" fmla="*/ 319087 w 4557974"/>
                <a:gd name="connsiteY6" fmla="*/ 162281 h 1133831"/>
                <a:gd name="connsiteX7" fmla="*/ 352425 w 4557974"/>
                <a:gd name="connsiteY7" fmla="*/ 152756 h 1133831"/>
                <a:gd name="connsiteX8" fmla="*/ 366712 w 4557974"/>
                <a:gd name="connsiteY8" fmla="*/ 143231 h 1133831"/>
                <a:gd name="connsiteX9" fmla="*/ 395287 w 4557974"/>
                <a:gd name="connsiteY9" fmla="*/ 138468 h 1133831"/>
                <a:gd name="connsiteX10" fmla="*/ 414337 w 4557974"/>
                <a:gd name="connsiteY10" fmla="*/ 133706 h 1133831"/>
                <a:gd name="connsiteX11" fmla="*/ 442912 w 4557974"/>
                <a:gd name="connsiteY11" fmla="*/ 128943 h 1133831"/>
                <a:gd name="connsiteX12" fmla="*/ 471487 w 4557974"/>
                <a:gd name="connsiteY12" fmla="*/ 119418 h 1133831"/>
                <a:gd name="connsiteX13" fmla="*/ 485775 w 4557974"/>
                <a:gd name="connsiteY13" fmla="*/ 114656 h 1133831"/>
                <a:gd name="connsiteX14" fmla="*/ 504825 w 4557974"/>
                <a:gd name="connsiteY14" fmla="*/ 105131 h 1133831"/>
                <a:gd name="connsiteX15" fmla="*/ 519112 w 4557974"/>
                <a:gd name="connsiteY15" fmla="*/ 100368 h 1133831"/>
                <a:gd name="connsiteX16" fmla="*/ 533400 w 4557974"/>
                <a:gd name="connsiteY16" fmla="*/ 90843 h 1133831"/>
                <a:gd name="connsiteX17" fmla="*/ 557212 w 4557974"/>
                <a:gd name="connsiteY17" fmla="*/ 86081 h 1133831"/>
                <a:gd name="connsiteX18" fmla="*/ 585787 w 4557974"/>
                <a:gd name="connsiteY18" fmla="*/ 76556 h 1133831"/>
                <a:gd name="connsiteX19" fmla="*/ 600075 w 4557974"/>
                <a:gd name="connsiteY19" fmla="*/ 67031 h 1133831"/>
                <a:gd name="connsiteX20" fmla="*/ 633412 w 4557974"/>
                <a:gd name="connsiteY20" fmla="*/ 57506 h 1133831"/>
                <a:gd name="connsiteX21" fmla="*/ 666750 w 4557974"/>
                <a:gd name="connsiteY21" fmla="*/ 47981 h 1133831"/>
                <a:gd name="connsiteX22" fmla="*/ 719137 w 4557974"/>
                <a:gd name="connsiteY22" fmla="*/ 38456 h 1133831"/>
                <a:gd name="connsiteX23" fmla="*/ 747712 w 4557974"/>
                <a:gd name="connsiteY23" fmla="*/ 28931 h 1133831"/>
                <a:gd name="connsiteX24" fmla="*/ 809625 w 4557974"/>
                <a:gd name="connsiteY24" fmla="*/ 19406 h 1133831"/>
                <a:gd name="connsiteX25" fmla="*/ 871537 w 4557974"/>
                <a:gd name="connsiteY25" fmla="*/ 9881 h 1133831"/>
                <a:gd name="connsiteX26" fmla="*/ 1023937 w 4557974"/>
                <a:gd name="connsiteY26" fmla="*/ 356 h 1133831"/>
                <a:gd name="connsiteX27" fmla="*/ 1123950 w 4557974"/>
                <a:gd name="connsiteY27" fmla="*/ 9881 h 1133831"/>
                <a:gd name="connsiteX28" fmla="*/ 1138237 w 4557974"/>
                <a:gd name="connsiteY28" fmla="*/ 19406 h 1133831"/>
                <a:gd name="connsiteX29" fmla="*/ 1176337 w 4557974"/>
                <a:gd name="connsiteY29" fmla="*/ 57506 h 1133831"/>
                <a:gd name="connsiteX30" fmla="*/ 1195387 w 4557974"/>
                <a:gd name="connsiteY30" fmla="*/ 81318 h 1133831"/>
                <a:gd name="connsiteX31" fmla="*/ 1228725 w 4557974"/>
                <a:gd name="connsiteY31" fmla="*/ 119418 h 1133831"/>
                <a:gd name="connsiteX32" fmla="*/ 1252537 w 4557974"/>
                <a:gd name="connsiteY32" fmla="*/ 138468 h 1133831"/>
                <a:gd name="connsiteX33" fmla="*/ 1262062 w 4557974"/>
                <a:gd name="connsiteY33" fmla="*/ 152756 h 1133831"/>
                <a:gd name="connsiteX34" fmla="*/ 1276350 w 4557974"/>
                <a:gd name="connsiteY34" fmla="*/ 162281 h 1133831"/>
                <a:gd name="connsiteX35" fmla="*/ 1319212 w 4557974"/>
                <a:gd name="connsiteY35" fmla="*/ 200381 h 1133831"/>
                <a:gd name="connsiteX36" fmla="*/ 1333500 w 4557974"/>
                <a:gd name="connsiteY36" fmla="*/ 205143 h 1133831"/>
                <a:gd name="connsiteX37" fmla="*/ 1347787 w 4557974"/>
                <a:gd name="connsiteY37" fmla="*/ 219431 h 1133831"/>
                <a:gd name="connsiteX38" fmla="*/ 1357312 w 4557974"/>
                <a:gd name="connsiteY38" fmla="*/ 233718 h 1133831"/>
                <a:gd name="connsiteX39" fmla="*/ 1385887 w 4557974"/>
                <a:gd name="connsiteY39" fmla="*/ 243243 h 1133831"/>
                <a:gd name="connsiteX40" fmla="*/ 1400175 w 4557974"/>
                <a:gd name="connsiteY40" fmla="*/ 257531 h 1133831"/>
                <a:gd name="connsiteX41" fmla="*/ 1447800 w 4557974"/>
                <a:gd name="connsiteY41" fmla="*/ 286106 h 1133831"/>
                <a:gd name="connsiteX42" fmla="*/ 1457325 w 4557974"/>
                <a:gd name="connsiteY42" fmla="*/ 305156 h 1133831"/>
                <a:gd name="connsiteX43" fmla="*/ 1490662 w 4557974"/>
                <a:gd name="connsiteY43" fmla="*/ 324206 h 1133831"/>
                <a:gd name="connsiteX44" fmla="*/ 1528762 w 4557974"/>
                <a:gd name="connsiteY44" fmla="*/ 367068 h 1133831"/>
                <a:gd name="connsiteX45" fmla="*/ 1538287 w 4557974"/>
                <a:gd name="connsiteY45" fmla="*/ 386118 h 1133831"/>
                <a:gd name="connsiteX46" fmla="*/ 1552575 w 4557974"/>
                <a:gd name="connsiteY46" fmla="*/ 395643 h 1133831"/>
                <a:gd name="connsiteX47" fmla="*/ 1566862 w 4557974"/>
                <a:gd name="connsiteY47" fmla="*/ 409931 h 1133831"/>
                <a:gd name="connsiteX48" fmla="*/ 1571625 w 4557974"/>
                <a:gd name="connsiteY48" fmla="*/ 424218 h 1133831"/>
                <a:gd name="connsiteX49" fmla="*/ 1590675 w 4557974"/>
                <a:gd name="connsiteY49" fmla="*/ 452793 h 1133831"/>
                <a:gd name="connsiteX50" fmla="*/ 1619250 w 4557974"/>
                <a:gd name="connsiteY50" fmla="*/ 438506 h 1133831"/>
                <a:gd name="connsiteX51" fmla="*/ 1624012 w 4557974"/>
                <a:gd name="connsiteY51" fmla="*/ 419456 h 1133831"/>
                <a:gd name="connsiteX52" fmla="*/ 1652587 w 4557974"/>
                <a:gd name="connsiteY52" fmla="*/ 409931 h 1133831"/>
                <a:gd name="connsiteX53" fmla="*/ 1685925 w 4557974"/>
                <a:gd name="connsiteY53" fmla="*/ 395643 h 1133831"/>
                <a:gd name="connsiteX54" fmla="*/ 1714500 w 4557974"/>
                <a:gd name="connsiteY54" fmla="*/ 386118 h 1133831"/>
                <a:gd name="connsiteX55" fmla="*/ 1724025 w 4557974"/>
                <a:gd name="connsiteY55" fmla="*/ 400406 h 1133831"/>
                <a:gd name="connsiteX56" fmla="*/ 1738312 w 4557974"/>
                <a:gd name="connsiteY56" fmla="*/ 409931 h 1133831"/>
                <a:gd name="connsiteX57" fmla="*/ 1747837 w 4557974"/>
                <a:gd name="connsiteY57" fmla="*/ 438506 h 1133831"/>
                <a:gd name="connsiteX58" fmla="*/ 1781175 w 4557974"/>
                <a:gd name="connsiteY58" fmla="*/ 476606 h 1133831"/>
                <a:gd name="connsiteX59" fmla="*/ 1814512 w 4557974"/>
                <a:gd name="connsiteY59" fmla="*/ 471843 h 1133831"/>
                <a:gd name="connsiteX60" fmla="*/ 1824037 w 4557974"/>
                <a:gd name="connsiteY60" fmla="*/ 457556 h 1133831"/>
                <a:gd name="connsiteX61" fmla="*/ 1843087 w 4557974"/>
                <a:gd name="connsiteY61" fmla="*/ 452793 h 1133831"/>
                <a:gd name="connsiteX62" fmla="*/ 1900237 w 4557974"/>
                <a:gd name="connsiteY62" fmla="*/ 448031 h 1133831"/>
                <a:gd name="connsiteX63" fmla="*/ 1905000 w 4557974"/>
                <a:gd name="connsiteY63" fmla="*/ 462318 h 1133831"/>
                <a:gd name="connsiteX64" fmla="*/ 1924050 w 4557974"/>
                <a:gd name="connsiteY64" fmla="*/ 490893 h 1133831"/>
                <a:gd name="connsiteX65" fmla="*/ 1933575 w 4557974"/>
                <a:gd name="connsiteY65" fmla="*/ 528993 h 1133831"/>
                <a:gd name="connsiteX66" fmla="*/ 2209800 w 4557974"/>
                <a:gd name="connsiteY66" fmla="*/ 619481 h 1133831"/>
                <a:gd name="connsiteX67" fmla="*/ 2243137 w 4557974"/>
                <a:gd name="connsiteY67" fmla="*/ 595668 h 1133831"/>
                <a:gd name="connsiteX68" fmla="*/ 2247900 w 4557974"/>
                <a:gd name="connsiteY68" fmla="*/ 576618 h 1133831"/>
                <a:gd name="connsiteX69" fmla="*/ 2305050 w 4557974"/>
                <a:gd name="connsiteY69" fmla="*/ 533756 h 1133831"/>
                <a:gd name="connsiteX70" fmla="*/ 2352675 w 4557974"/>
                <a:gd name="connsiteY70" fmla="*/ 557568 h 1133831"/>
                <a:gd name="connsiteX71" fmla="*/ 2371725 w 4557974"/>
                <a:gd name="connsiteY71" fmla="*/ 586143 h 1133831"/>
                <a:gd name="connsiteX72" fmla="*/ 2381250 w 4557974"/>
                <a:gd name="connsiteY72" fmla="*/ 600431 h 1133831"/>
                <a:gd name="connsiteX73" fmla="*/ 2395537 w 4557974"/>
                <a:gd name="connsiteY73" fmla="*/ 609956 h 1133831"/>
                <a:gd name="connsiteX74" fmla="*/ 2433637 w 4557974"/>
                <a:gd name="connsiteY74" fmla="*/ 662343 h 1133831"/>
                <a:gd name="connsiteX75" fmla="*/ 2447925 w 4557974"/>
                <a:gd name="connsiteY75" fmla="*/ 657581 h 1133831"/>
                <a:gd name="connsiteX76" fmla="*/ 2462212 w 4557974"/>
                <a:gd name="connsiteY76" fmla="*/ 629006 h 1133831"/>
                <a:gd name="connsiteX77" fmla="*/ 2471737 w 4557974"/>
                <a:gd name="connsiteY77" fmla="*/ 605193 h 1133831"/>
                <a:gd name="connsiteX78" fmla="*/ 2481262 w 4557974"/>
                <a:gd name="connsiteY78" fmla="*/ 571856 h 1133831"/>
                <a:gd name="connsiteX79" fmla="*/ 2495550 w 4557974"/>
                <a:gd name="connsiteY79" fmla="*/ 567093 h 1133831"/>
                <a:gd name="connsiteX80" fmla="*/ 2600325 w 4557974"/>
                <a:gd name="connsiteY80" fmla="*/ 571856 h 1133831"/>
                <a:gd name="connsiteX81" fmla="*/ 2609850 w 4557974"/>
                <a:gd name="connsiteY81" fmla="*/ 586143 h 1133831"/>
                <a:gd name="connsiteX82" fmla="*/ 2628900 w 4557974"/>
                <a:gd name="connsiteY82" fmla="*/ 590906 h 1133831"/>
                <a:gd name="connsiteX83" fmla="*/ 2643187 w 4557974"/>
                <a:gd name="connsiteY83" fmla="*/ 600431 h 1133831"/>
                <a:gd name="connsiteX84" fmla="*/ 2657475 w 4557974"/>
                <a:gd name="connsiteY84" fmla="*/ 633768 h 1133831"/>
                <a:gd name="connsiteX85" fmla="*/ 2667000 w 4557974"/>
                <a:gd name="connsiteY85" fmla="*/ 648056 h 1133831"/>
                <a:gd name="connsiteX86" fmla="*/ 2681287 w 4557974"/>
                <a:gd name="connsiteY86" fmla="*/ 690918 h 1133831"/>
                <a:gd name="connsiteX87" fmla="*/ 2686050 w 4557974"/>
                <a:gd name="connsiteY87" fmla="*/ 705206 h 1133831"/>
                <a:gd name="connsiteX88" fmla="*/ 2714625 w 4557974"/>
                <a:gd name="connsiteY88" fmla="*/ 686156 h 1133831"/>
                <a:gd name="connsiteX89" fmla="*/ 2728912 w 4557974"/>
                <a:gd name="connsiteY89" fmla="*/ 676631 h 1133831"/>
                <a:gd name="connsiteX90" fmla="*/ 2747962 w 4557974"/>
                <a:gd name="connsiteY90" fmla="*/ 667106 h 1133831"/>
                <a:gd name="connsiteX91" fmla="*/ 2757487 w 4557974"/>
                <a:gd name="connsiteY91" fmla="*/ 652818 h 1133831"/>
                <a:gd name="connsiteX92" fmla="*/ 2771775 w 4557974"/>
                <a:gd name="connsiteY92" fmla="*/ 648056 h 1133831"/>
                <a:gd name="connsiteX93" fmla="*/ 2828925 w 4557974"/>
                <a:gd name="connsiteY93" fmla="*/ 652818 h 1133831"/>
                <a:gd name="connsiteX94" fmla="*/ 2833687 w 4557974"/>
                <a:gd name="connsiteY94" fmla="*/ 667106 h 1133831"/>
                <a:gd name="connsiteX95" fmla="*/ 2843212 w 4557974"/>
                <a:gd name="connsiteY95" fmla="*/ 681393 h 1133831"/>
                <a:gd name="connsiteX96" fmla="*/ 2857500 w 4557974"/>
                <a:gd name="connsiteY96" fmla="*/ 729018 h 1133831"/>
                <a:gd name="connsiteX97" fmla="*/ 2876550 w 4557974"/>
                <a:gd name="connsiteY97" fmla="*/ 757593 h 1133831"/>
                <a:gd name="connsiteX98" fmla="*/ 2914650 w 4557974"/>
                <a:gd name="connsiteY98" fmla="*/ 767118 h 1133831"/>
                <a:gd name="connsiteX99" fmla="*/ 2919412 w 4557974"/>
                <a:gd name="connsiteY99" fmla="*/ 786168 h 1133831"/>
                <a:gd name="connsiteX100" fmla="*/ 2924175 w 4557974"/>
                <a:gd name="connsiteY100" fmla="*/ 809981 h 1133831"/>
                <a:gd name="connsiteX101" fmla="*/ 2933700 w 4557974"/>
                <a:gd name="connsiteY101" fmla="*/ 848081 h 1133831"/>
                <a:gd name="connsiteX102" fmla="*/ 2943225 w 4557974"/>
                <a:gd name="connsiteY102" fmla="*/ 867131 h 1133831"/>
                <a:gd name="connsiteX103" fmla="*/ 2967037 w 4557974"/>
                <a:gd name="connsiteY103" fmla="*/ 848081 h 1133831"/>
                <a:gd name="connsiteX104" fmla="*/ 2986087 w 4557974"/>
                <a:gd name="connsiteY104" fmla="*/ 843318 h 1133831"/>
                <a:gd name="connsiteX105" fmla="*/ 3024187 w 4557974"/>
                <a:gd name="connsiteY105" fmla="*/ 809981 h 1133831"/>
                <a:gd name="connsiteX106" fmla="*/ 3062287 w 4557974"/>
                <a:gd name="connsiteY106" fmla="*/ 857606 h 1133831"/>
                <a:gd name="connsiteX107" fmla="*/ 3071812 w 4557974"/>
                <a:gd name="connsiteY107" fmla="*/ 886181 h 1133831"/>
                <a:gd name="connsiteX108" fmla="*/ 3086100 w 4557974"/>
                <a:gd name="connsiteY108" fmla="*/ 957618 h 1133831"/>
                <a:gd name="connsiteX109" fmla="*/ 3100387 w 4557974"/>
                <a:gd name="connsiteY109" fmla="*/ 995718 h 1133831"/>
                <a:gd name="connsiteX110" fmla="*/ 3105150 w 4557974"/>
                <a:gd name="connsiteY110" fmla="*/ 1014768 h 1133831"/>
                <a:gd name="connsiteX111" fmla="*/ 3119437 w 4557974"/>
                <a:gd name="connsiteY111" fmla="*/ 1024293 h 1133831"/>
                <a:gd name="connsiteX112" fmla="*/ 3128962 w 4557974"/>
                <a:gd name="connsiteY112" fmla="*/ 995718 h 1133831"/>
                <a:gd name="connsiteX113" fmla="*/ 3133725 w 4557974"/>
                <a:gd name="connsiteY113" fmla="*/ 981431 h 1133831"/>
                <a:gd name="connsiteX114" fmla="*/ 3143250 w 4557974"/>
                <a:gd name="connsiteY114" fmla="*/ 929043 h 1133831"/>
                <a:gd name="connsiteX115" fmla="*/ 3148012 w 4557974"/>
                <a:gd name="connsiteY115" fmla="*/ 886181 h 1133831"/>
                <a:gd name="connsiteX116" fmla="*/ 3157537 w 4557974"/>
                <a:gd name="connsiteY116" fmla="*/ 848081 h 1133831"/>
                <a:gd name="connsiteX117" fmla="*/ 3167062 w 4557974"/>
                <a:gd name="connsiteY117" fmla="*/ 962381 h 1133831"/>
                <a:gd name="connsiteX118" fmla="*/ 3171825 w 4557974"/>
                <a:gd name="connsiteY118" fmla="*/ 976668 h 1133831"/>
                <a:gd name="connsiteX119" fmla="*/ 3186112 w 4557974"/>
                <a:gd name="connsiteY119" fmla="*/ 967143 h 1133831"/>
                <a:gd name="connsiteX120" fmla="*/ 3200400 w 4557974"/>
                <a:gd name="connsiteY120" fmla="*/ 933806 h 1133831"/>
                <a:gd name="connsiteX121" fmla="*/ 3205162 w 4557974"/>
                <a:gd name="connsiteY121" fmla="*/ 919518 h 1133831"/>
                <a:gd name="connsiteX122" fmla="*/ 3209925 w 4557974"/>
                <a:gd name="connsiteY122" fmla="*/ 900468 h 1133831"/>
                <a:gd name="connsiteX123" fmla="*/ 3219450 w 4557974"/>
                <a:gd name="connsiteY123" fmla="*/ 876656 h 1133831"/>
                <a:gd name="connsiteX124" fmla="*/ 3228975 w 4557974"/>
                <a:gd name="connsiteY124" fmla="*/ 814743 h 1133831"/>
                <a:gd name="connsiteX125" fmla="*/ 3238500 w 4557974"/>
                <a:gd name="connsiteY125" fmla="*/ 752831 h 1133831"/>
                <a:gd name="connsiteX126" fmla="*/ 3243262 w 4557974"/>
                <a:gd name="connsiteY126" fmla="*/ 733781 h 1133831"/>
                <a:gd name="connsiteX127" fmla="*/ 3262312 w 4557974"/>
                <a:gd name="connsiteY127" fmla="*/ 771881 h 1133831"/>
                <a:gd name="connsiteX128" fmla="*/ 3276600 w 4557974"/>
                <a:gd name="connsiteY128" fmla="*/ 757593 h 1133831"/>
                <a:gd name="connsiteX129" fmla="*/ 3281362 w 4557974"/>
                <a:gd name="connsiteY129" fmla="*/ 738543 h 1133831"/>
                <a:gd name="connsiteX130" fmla="*/ 3286125 w 4557974"/>
                <a:gd name="connsiteY130" fmla="*/ 724256 h 1133831"/>
                <a:gd name="connsiteX131" fmla="*/ 3290887 w 4557974"/>
                <a:gd name="connsiteY131" fmla="*/ 743306 h 1133831"/>
                <a:gd name="connsiteX132" fmla="*/ 3300412 w 4557974"/>
                <a:gd name="connsiteY132" fmla="*/ 848081 h 1133831"/>
                <a:gd name="connsiteX133" fmla="*/ 3305175 w 4557974"/>
                <a:gd name="connsiteY133" fmla="*/ 871893 h 1133831"/>
                <a:gd name="connsiteX134" fmla="*/ 3309937 w 4557974"/>
                <a:gd name="connsiteY134" fmla="*/ 857606 h 1133831"/>
                <a:gd name="connsiteX135" fmla="*/ 3324225 w 4557974"/>
                <a:gd name="connsiteY135" fmla="*/ 829031 h 1133831"/>
                <a:gd name="connsiteX136" fmla="*/ 3338512 w 4557974"/>
                <a:gd name="connsiteY136" fmla="*/ 867131 h 1133831"/>
                <a:gd name="connsiteX137" fmla="*/ 3348037 w 4557974"/>
                <a:gd name="connsiteY137" fmla="*/ 838556 h 1133831"/>
                <a:gd name="connsiteX138" fmla="*/ 3357562 w 4557974"/>
                <a:gd name="connsiteY138" fmla="*/ 819506 h 1133831"/>
                <a:gd name="connsiteX139" fmla="*/ 3362325 w 4557974"/>
                <a:gd name="connsiteY139" fmla="*/ 805218 h 1133831"/>
                <a:gd name="connsiteX140" fmla="*/ 3376612 w 4557974"/>
                <a:gd name="connsiteY140" fmla="*/ 790931 h 1133831"/>
                <a:gd name="connsiteX141" fmla="*/ 3386137 w 4557974"/>
                <a:gd name="connsiteY141" fmla="*/ 762356 h 1133831"/>
                <a:gd name="connsiteX142" fmla="*/ 3390900 w 4557974"/>
                <a:gd name="connsiteY142" fmla="*/ 748068 h 1133831"/>
                <a:gd name="connsiteX143" fmla="*/ 3400425 w 4557974"/>
                <a:gd name="connsiteY143" fmla="*/ 733781 h 1133831"/>
                <a:gd name="connsiteX144" fmla="*/ 3405187 w 4557974"/>
                <a:gd name="connsiteY144" fmla="*/ 748068 h 1133831"/>
                <a:gd name="connsiteX145" fmla="*/ 3419475 w 4557974"/>
                <a:gd name="connsiteY145" fmla="*/ 776643 h 1133831"/>
                <a:gd name="connsiteX146" fmla="*/ 3433762 w 4557974"/>
                <a:gd name="connsiteY146" fmla="*/ 824268 h 1133831"/>
                <a:gd name="connsiteX147" fmla="*/ 3438525 w 4557974"/>
                <a:gd name="connsiteY147" fmla="*/ 838556 h 1133831"/>
                <a:gd name="connsiteX148" fmla="*/ 3452812 w 4557974"/>
                <a:gd name="connsiteY148" fmla="*/ 852843 h 1133831"/>
                <a:gd name="connsiteX149" fmla="*/ 3467100 w 4557974"/>
                <a:gd name="connsiteY149" fmla="*/ 881418 h 1133831"/>
                <a:gd name="connsiteX150" fmla="*/ 3471862 w 4557974"/>
                <a:gd name="connsiteY150" fmla="*/ 895706 h 1133831"/>
                <a:gd name="connsiteX151" fmla="*/ 3481387 w 4557974"/>
                <a:gd name="connsiteY151" fmla="*/ 914756 h 1133831"/>
                <a:gd name="connsiteX152" fmla="*/ 3490912 w 4557974"/>
                <a:gd name="connsiteY152" fmla="*/ 929043 h 1133831"/>
                <a:gd name="connsiteX153" fmla="*/ 3500437 w 4557974"/>
                <a:gd name="connsiteY153" fmla="*/ 957618 h 1133831"/>
                <a:gd name="connsiteX154" fmla="*/ 3505200 w 4557974"/>
                <a:gd name="connsiteY154" fmla="*/ 943331 h 1133831"/>
                <a:gd name="connsiteX155" fmla="*/ 3514725 w 4557974"/>
                <a:gd name="connsiteY155" fmla="*/ 890943 h 1133831"/>
                <a:gd name="connsiteX156" fmla="*/ 3519487 w 4557974"/>
                <a:gd name="connsiteY156" fmla="*/ 871893 h 1133831"/>
                <a:gd name="connsiteX157" fmla="*/ 3533775 w 4557974"/>
                <a:gd name="connsiteY157" fmla="*/ 857606 h 1133831"/>
                <a:gd name="connsiteX158" fmla="*/ 3552825 w 4557974"/>
                <a:gd name="connsiteY158" fmla="*/ 814743 h 1133831"/>
                <a:gd name="connsiteX159" fmla="*/ 3571875 w 4557974"/>
                <a:gd name="connsiteY159" fmla="*/ 771881 h 1133831"/>
                <a:gd name="connsiteX160" fmla="*/ 3576637 w 4557974"/>
                <a:gd name="connsiteY160" fmla="*/ 752831 h 1133831"/>
                <a:gd name="connsiteX161" fmla="*/ 3590925 w 4557974"/>
                <a:gd name="connsiteY161" fmla="*/ 781406 h 1133831"/>
                <a:gd name="connsiteX162" fmla="*/ 3595687 w 4557974"/>
                <a:gd name="connsiteY162" fmla="*/ 809981 h 1133831"/>
                <a:gd name="connsiteX163" fmla="*/ 3609975 w 4557974"/>
                <a:gd name="connsiteY163" fmla="*/ 819506 h 1133831"/>
                <a:gd name="connsiteX164" fmla="*/ 3619500 w 4557974"/>
                <a:gd name="connsiteY164" fmla="*/ 805218 h 1133831"/>
                <a:gd name="connsiteX165" fmla="*/ 3638550 w 4557974"/>
                <a:gd name="connsiteY165" fmla="*/ 771881 h 1133831"/>
                <a:gd name="connsiteX166" fmla="*/ 3648075 w 4557974"/>
                <a:gd name="connsiteY166" fmla="*/ 743306 h 1133831"/>
                <a:gd name="connsiteX167" fmla="*/ 3652837 w 4557974"/>
                <a:gd name="connsiteY167" fmla="*/ 729018 h 1133831"/>
                <a:gd name="connsiteX168" fmla="*/ 3662362 w 4557974"/>
                <a:gd name="connsiteY168" fmla="*/ 795693 h 1133831"/>
                <a:gd name="connsiteX169" fmla="*/ 3667125 w 4557974"/>
                <a:gd name="connsiteY169" fmla="*/ 824268 h 1133831"/>
                <a:gd name="connsiteX170" fmla="*/ 3676650 w 4557974"/>
                <a:gd name="connsiteY170" fmla="*/ 838556 h 1133831"/>
                <a:gd name="connsiteX171" fmla="*/ 3686175 w 4557974"/>
                <a:gd name="connsiteY171" fmla="*/ 871893 h 1133831"/>
                <a:gd name="connsiteX172" fmla="*/ 3690937 w 4557974"/>
                <a:gd name="connsiteY172" fmla="*/ 886181 h 1133831"/>
                <a:gd name="connsiteX173" fmla="*/ 3705225 w 4557974"/>
                <a:gd name="connsiteY173" fmla="*/ 895706 h 1133831"/>
                <a:gd name="connsiteX174" fmla="*/ 3714750 w 4557974"/>
                <a:gd name="connsiteY174" fmla="*/ 881418 h 1133831"/>
                <a:gd name="connsiteX175" fmla="*/ 3724275 w 4557974"/>
                <a:gd name="connsiteY175" fmla="*/ 848081 h 1133831"/>
                <a:gd name="connsiteX176" fmla="*/ 3729037 w 4557974"/>
                <a:gd name="connsiteY176" fmla="*/ 833793 h 1133831"/>
                <a:gd name="connsiteX177" fmla="*/ 3733800 w 4557974"/>
                <a:gd name="connsiteY177" fmla="*/ 814743 h 1133831"/>
                <a:gd name="connsiteX178" fmla="*/ 3738562 w 4557974"/>
                <a:gd name="connsiteY178" fmla="*/ 800456 h 1133831"/>
                <a:gd name="connsiteX179" fmla="*/ 3743325 w 4557974"/>
                <a:gd name="connsiteY179" fmla="*/ 781406 h 1133831"/>
                <a:gd name="connsiteX180" fmla="*/ 3757612 w 4557974"/>
                <a:gd name="connsiteY180" fmla="*/ 771881 h 1133831"/>
                <a:gd name="connsiteX181" fmla="*/ 3771900 w 4557974"/>
                <a:gd name="connsiteY181" fmla="*/ 743306 h 1133831"/>
                <a:gd name="connsiteX182" fmla="*/ 3800475 w 4557974"/>
                <a:gd name="connsiteY182" fmla="*/ 733781 h 1133831"/>
                <a:gd name="connsiteX183" fmla="*/ 3824287 w 4557974"/>
                <a:gd name="connsiteY183" fmla="*/ 709968 h 1133831"/>
                <a:gd name="connsiteX184" fmla="*/ 3838575 w 4557974"/>
                <a:gd name="connsiteY184" fmla="*/ 700443 h 1133831"/>
                <a:gd name="connsiteX185" fmla="*/ 3857625 w 4557974"/>
                <a:gd name="connsiteY185" fmla="*/ 729018 h 1133831"/>
                <a:gd name="connsiteX186" fmla="*/ 3871912 w 4557974"/>
                <a:gd name="connsiteY186" fmla="*/ 800456 h 1133831"/>
                <a:gd name="connsiteX187" fmla="*/ 3876675 w 4557974"/>
                <a:gd name="connsiteY187" fmla="*/ 886181 h 1133831"/>
                <a:gd name="connsiteX188" fmla="*/ 3886200 w 4557974"/>
                <a:gd name="connsiteY188" fmla="*/ 871893 h 1133831"/>
                <a:gd name="connsiteX189" fmla="*/ 3895725 w 4557974"/>
                <a:gd name="connsiteY189" fmla="*/ 814743 h 1133831"/>
                <a:gd name="connsiteX190" fmla="*/ 3910012 w 4557974"/>
                <a:gd name="connsiteY190" fmla="*/ 738543 h 1133831"/>
                <a:gd name="connsiteX191" fmla="*/ 3914775 w 4557974"/>
                <a:gd name="connsiteY191" fmla="*/ 714731 h 1133831"/>
                <a:gd name="connsiteX192" fmla="*/ 3924300 w 4557974"/>
                <a:gd name="connsiteY192" fmla="*/ 686156 h 1133831"/>
                <a:gd name="connsiteX193" fmla="*/ 3929062 w 4557974"/>
                <a:gd name="connsiteY193" fmla="*/ 700443 h 1133831"/>
                <a:gd name="connsiteX194" fmla="*/ 3938587 w 4557974"/>
                <a:gd name="connsiteY194" fmla="*/ 733781 h 1133831"/>
                <a:gd name="connsiteX195" fmla="*/ 3948112 w 4557974"/>
                <a:gd name="connsiteY195" fmla="*/ 748068 h 1133831"/>
                <a:gd name="connsiteX196" fmla="*/ 3957637 w 4557974"/>
                <a:gd name="connsiteY196" fmla="*/ 776643 h 1133831"/>
                <a:gd name="connsiteX197" fmla="*/ 3971925 w 4557974"/>
                <a:gd name="connsiteY197" fmla="*/ 805218 h 1133831"/>
                <a:gd name="connsiteX198" fmla="*/ 3976687 w 4557974"/>
                <a:gd name="connsiteY198" fmla="*/ 829031 h 1133831"/>
                <a:gd name="connsiteX199" fmla="*/ 3986212 w 4557974"/>
                <a:gd name="connsiteY199" fmla="*/ 862368 h 1133831"/>
                <a:gd name="connsiteX200" fmla="*/ 3990975 w 4557974"/>
                <a:gd name="connsiteY200" fmla="*/ 886181 h 1133831"/>
                <a:gd name="connsiteX201" fmla="*/ 4005262 w 4557974"/>
                <a:gd name="connsiteY201" fmla="*/ 895706 h 1133831"/>
                <a:gd name="connsiteX202" fmla="*/ 4024312 w 4557974"/>
                <a:gd name="connsiteY202" fmla="*/ 867131 h 1133831"/>
                <a:gd name="connsiteX203" fmla="*/ 4029075 w 4557974"/>
                <a:gd name="connsiteY203" fmla="*/ 848081 h 1133831"/>
                <a:gd name="connsiteX204" fmla="*/ 4033837 w 4557974"/>
                <a:gd name="connsiteY204" fmla="*/ 824268 h 1133831"/>
                <a:gd name="connsiteX205" fmla="*/ 4048125 w 4557974"/>
                <a:gd name="connsiteY205" fmla="*/ 781406 h 1133831"/>
                <a:gd name="connsiteX206" fmla="*/ 4057650 w 4557974"/>
                <a:gd name="connsiteY206" fmla="*/ 752831 h 1133831"/>
                <a:gd name="connsiteX207" fmla="*/ 4067175 w 4557974"/>
                <a:gd name="connsiteY207" fmla="*/ 738543 h 1133831"/>
                <a:gd name="connsiteX208" fmla="*/ 4071937 w 4557974"/>
                <a:gd name="connsiteY208" fmla="*/ 762356 h 1133831"/>
                <a:gd name="connsiteX209" fmla="*/ 4081462 w 4557974"/>
                <a:gd name="connsiteY209" fmla="*/ 862368 h 1133831"/>
                <a:gd name="connsiteX210" fmla="*/ 4086225 w 4557974"/>
                <a:gd name="connsiteY210" fmla="*/ 890943 h 1133831"/>
                <a:gd name="connsiteX211" fmla="*/ 4090987 w 4557974"/>
                <a:gd name="connsiteY211" fmla="*/ 871893 h 1133831"/>
                <a:gd name="connsiteX212" fmla="*/ 4095750 w 4557974"/>
                <a:gd name="connsiteY212" fmla="*/ 857606 h 1133831"/>
                <a:gd name="connsiteX213" fmla="*/ 4105275 w 4557974"/>
                <a:gd name="connsiteY213" fmla="*/ 809981 h 1133831"/>
                <a:gd name="connsiteX214" fmla="*/ 4114800 w 4557974"/>
                <a:gd name="connsiteY214" fmla="*/ 771881 h 1133831"/>
                <a:gd name="connsiteX215" fmla="*/ 4124325 w 4557974"/>
                <a:gd name="connsiteY215" fmla="*/ 919518 h 1133831"/>
                <a:gd name="connsiteX216" fmla="*/ 4129087 w 4557974"/>
                <a:gd name="connsiteY216" fmla="*/ 938568 h 1133831"/>
                <a:gd name="connsiteX217" fmla="*/ 4143375 w 4557974"/>
                <a:gd name="connsiteY217" fmla="*/ 871893 h 1133831"/>
                <a:gd name="connsiteX218" fmla="*/ 4148137 w 4557974"/>
                <a:gd name="connsiteY218" fmla="*/ 833793 h 1133831"/>
                <a:gd name="connsiteX219" fmla="*/ 4152900 w 4557974"/>
                <a:gd name="connsiteY219" fmla="*/ 790931 h 1133831"/>
                <a:gd name="connsiteX220" fmla="*/ 4162425 w 4557974"/>
                <a:gd name="connsiteY220" fmla="*/ 757593 h 1133831"/>
                <a:gd name="connsiteX221" fmla="*/ 4167187 w 4557974"/>
                <a:gd name="connsiteY221" fmla="*/ 771881 h 1133831"/>
                <a:gd name="connsiteX222" fmla="*/ 4176712 w 4557974"/>
                <a:gd name="connsiteY222" fmla="*/ 786168 h 1133831"/>
                <a:gd name="connsiteX223" fmla="*/ 4191000 w 4557974"/>
                <a:gd name="connsiteY223" fmla="*/ 867131 h 1133831"/>
                <a:gd name="connsiteX224" fmla="*/ 4200525 w 4557974"/>
                <a:gd name="connsiteY224" fmla="*/ 900468 h 1133831"/>
                <a:gd name="connsiteX225" fmla="*/ 4214812 w 4557974"/>
                <a:gd name="connsiteY225" fmla="*/ 938568 h 1133831"/>
                <a:gd name="connsiteX226" fmla="*/ 4224337 w 4557974"/>
                <a:gd name="connsiteY226" fmla="*/ 967143 h 1133831"/>
                <a:gd name="connsiteX227" fmla="*/ 4229100 w 4557974"/>
                <a:gd name="connsiteY227" fmla="*/ 981431 h 1133831"/>
                <a:gd name="connsiteX228" fmla="*/ 4233862 w 4557974"/>
                <a:gd name="connsiteY228" fmla="*/ 929043 h 1133831"/>
                <a:gd name="connsiteX229" fmla="*/ 4248150 w 4557974"/>
                <a:gd name="connsiteY229" fmla="*/ 829031 h 1133831"/>
                <a:gd name="connsiteX230" fmla="*/ 4252912 w 4557974"/>
                <a:gd name="connsiteY230" fmla="*/ 843318 h 1133831"/>
                <a:gd name="connsiteX231" fmla="*/ 4262437 w 4557974"/>
                <a:gd name="connsiteY231" fmla="*/ 881418 h 1133831"/>
                <a:gd name="connsiteX232" fmla="*/ 4267200 w 4557974"/>
                <a:gd name="connsiteY232" fmla="*/ 924281 h 1133831"/>
                <a:gd name="connsiteX233" fmla="*/ 4271962 w 4557974"/>
                <a:gd name="connsiteY233" fmla="*/ 943331 h 1133831"/>
                <a:gd name="connsiteX234" fmla="*/ 4286250 w 4557974"/>
                <a:gd name="connsiteY234" fmla="*/ 948093 h 1133831"/>
                <a:gd name="connsiteX235" fmla="*/ 4305300 w 4557974"/>
                <a:gd name="connsiteY235" fmla="*/ 943331 h 1133831"/>
                <a:gd name="connsiteX236" fmla="*/ 4314825 w 4557974"/>
                <a:gd name="connsiteY236" fmla="*/ 971906 h 1133831"/>
                <a:gd name="connsiteX237" fmla="*/ 4352925 w 4557974"/>
                <a:gd name="connsiteY237" fmla="*/ 971906 h 1133831"/>
                <a:gd name="connsiteX238" fmla="*/ 4376737 w 4557974"/>
                <a:gd name="connsiteY238" fmla="*/ 967143 h 1133831"/>
                <a:gd name="connsiteX239" fmla="*/ 4386262 w 4557974"/>
                <a:gd name="connsiteY239" fmla="*/ 948093 h 1133831"/>
                <a:gd name="connsiteX240" fmla="*/ 4400550 w 4557974"/>
                <a:gd name="connsiteY240" fmla="*/ 933806 h 1133831"/>
                <a:gd name="connsiteX241" fmla="*/ 4405312 w 4557974"/>
                <a:gd name="connsiteY241" fmla="*/ 914756 h 1133831"/>
                <a:gd name="connsiteX242" fmla="*/ 4410075 w 4557974"/>
                <a:gd name="connsiteY242" fmla="*/ 929043 h 1133831"/>
                <a:gd name="connsiteX243" fmla="*/ 4414837 w 4557974"/>
                <a:gd name="connsiteY243" fmla="*/ 914756 h 1133831"/>
                <a:gd name="connsiteX244" fmla="*/ 4419600 w 4557974"/>
                <a:gd name="connsiteY244" fmla="*/ 881418 h 1133831"/>
                <a:gd name="connsiteX245" fmla="*/ 4429125 w 4557974"/>
                <a:gd name="connsiteY245" fmla="*/ 829031 h 1133831"/>
                <a:gd name="connsiteX246" fmla="*/ 4438650 w 4557974"/>
                <a:gd name="connsiteY246" fmla="*/ 857606 h 1133831"/>
                <a:gd name="connsiteX247" fmla="*/ 4443412 w 4557974"/>
                <a:gd name="connsiteY247" fmla="*/ 881418 h 1133831"/>
                <a:gd name="connsiteX248" fmla="*/ 4452937 w 4557974"/>
                <a:gd name="connsiteY248" fmla="*/ 938568 h 1133831"/>
                <a:gd name="connsiteX249" fmla="*/ 4457700 w 4557974"/>
                <a:gd name="connsiteY249" fmla="*/ 957618 h 1133831"/>
                <a:gd name="connsiteX250" fmla="*/ 4462462 w 4557974"/>
                <a:gd name="connsiteY250" fmla="*/ 981431 h 1133831"/>
                <a:gd name="connsiteX251" fmla="*/ 4471987 w 4557974"/>
                <a:gd name="connsiteY251" fmla="*/ 1000481 h 1133831"/>
                <a:gd name="connsiteX252" fmla="*/ 4481512 w 4557974"/>
                <a:gd name="connsiteY252" fmla="*/ 1029056 h 1133831"/>
                <a:gd name="connsiteX253" fmla="*/ 4491037 w 4557974"/>
                <a:gd name="connsiteY253" fmla="*/ 1062393 h 1133831"/>
                <a:gd name="connsiteX254" fmla="*/ 4495800 w 4557974"/>
                <a:gd name="connsiteY254" fmla="*/ 1048106 h 1133831"/>
                <a:gd name="connsiteX255" fmla="*/ 4500562 w 4557974"/>
                <a:gd name="connsiteY255" fmla="*/ 1029056 h 1133831"/>
                <a:gd name="connsiteX256" fmla="*/ 4514850 w 4557974"/>
                <a:gd name="connsiteY256" fmla="*/ 1033818 h 1133831"/>
                <a:gd name="connsiteX257" fmla="*/ 4529137 w 4557974"/>
                <a:gd name="connsiteY257" fmla="*/ 1081443 h 1133831"/>
                <a:gd name="connsiteX258" fmla="*/ 4533900 w 4557974"/>
                <a:gd name="connsiteY258" fmla="*/ 1095731 h 1133831"/>
                <a:gd name="connsiteX259" fmla="*/ 4557712 w 4557974"/>
                <a:gd name="connsiteY259" fmla="*/ 1129068 h 1133831"/>
                <a:gd name="connsiteX260" fmla="*/ 4557712 w 4557974"/>
                <a:gd name="connsiteY260" fmla="*/ 1133831 h 1133831"/>
                <a:gd name="connsiteX0" fmla="*/ 0 w 4557974"/>
                <a:gd name="connsiteY0" fmla="*/ 290868 h 1133831"/>
                <a:gd name="connsiteX1" fmla="*/ 171450 w 4557974"/>
                <a:gd name="connsiteY1" fmla="*/ 209906 h 1133831"/>
                <a:gd name="connsiteX2" fmla="*/ 219075 w 4557974"/>
                <a:gd name="connsiteY2" fmla="*/ 195618 h 1133831"/>
                <a:gd name="connsiteX3" fmla="*/ 233362 w 4557974"/>
                <a:gd name="connsiteY3" fmla="*/ 186093 h 1133831"/>
                <a:gd name="connsiteX4" fmla="*/ 285750 w 4557974"/>
                <a:gd name="connsiteY4" fmla="*/ 171806 h 1133831"/>
                <a:gd name="connsiteX5" fmla="*/ 300037 w 4557974"/>
                <a:gd name="connsiteY5" fmla="*/ 167043 h 1133831"/>
                <a:gd name="connsiteX6" fmla="*/ 319087 w 4557974"/>
                <a:gd name="connsiteY6" fmla="*/ 162281 h 1133831"/>
                <a:gd name="connsiteX7" fmla="*/ 352425 w 4557974"/>
                <a:gd name="connsiteY7" fmla="*/ 152756 h 1133831"/>
                <a:gd name="connsiteX8" fmla="*/ 366712 w 4557974"/>
                <a:gd name="connsiteY8" fmla="*/ 143231 h 1133831"/>
                <a:gd name="connsiteX9" fmla="*/ 395287 w 4557974"/>
                <a:gd name="connsiteY9" fmla="*/ 138468 h 1133831"/>
                <a:gd name="connsiteX10" fmla="*/ 414337 w 4557974"/>
                <a:gd name="connsiteY10" fmla="*/ 133706 h 1133831"/>
                <a:gd name="connsiteX11" fmla="*/ 442912 w 4557974"/>
                <a:gd name="connsiteY11" fmla="*/ 128943 h 1133831"/>
                <a:gd name="connsiteX12" fmla="*/ 471487 w 4557974"/>
                <a:gd name="connsiteY12" fmla="*/ 119418 h 1133831"/>
                <a:gd name="connsiteX13" fmla="*/ 485775 w 4557974"/>
                <a:gd name="connsiteY13" fmla="*/ 114656 h 1133831"/>
                <a:gd name="connsiteX14" fmla="*/ 504825 w 4557974"/>
                <a:gd name="connsiteY14" fmla="*/ 105131 h 1133831"/>
                <a:gd name="connsiteX15" fmla="*/ 519112 w 4557974"/>
                <a:gd name="connsiteY15" fmla="*/ 100368 h 1133831"/>
                <a:gd name="connsiteX16" fmla="*/ 533400 w 4557974"/>
                <a:gd name="connsiteY16" fmla="*/ 90843 h 1133831"/>
                <a:gd name="connsiteX17" fmla="*/ 557212 w 4557974"/>
                <a:gd name="connsiteY17" fmla="*/ 86081 h 1133831"/>
                <a:gd name="connsiteX18" fmla="*/ 585787 w 4557974"/>
                <a:gd name="connsiteY18" fmla="*/ 76556 h 1133831"/>
                <a:gd name="connsiteX19" fmla="*/ 600075 w 4557974"/>
                <a:gd name="connsiteY19" fmla="*/ 67031 h 1133831"/>
                <a:gd name="connsiteX20" fmla="*/ 633412 w 4557974"/>
                <a:gd name="connsiteY20" fmla="*/ 57506 h 1133831"/>
                <a:gd name="connsiteX21" fmla="*/ 666750 w 4557974"/>
                <a:gd name="connsiteY21" fmla="*/ 47981 h 1133831"/>
                <a:gd name="connsiteX22" fmla="*/ 719137 w 4557974"/>
                <a:gd name="connsiteY22" fmla="*/ 38456 h 1133831"/>
                <a:gd name="connsiteX23" fmla="*/ 747712 w 4557974"/>
                <a:gd name="connsiteY23" fmla="*/ 28931 h 1133831"/>
                <a:gd name="connsiteX24" fmla="*/ 809625 w 4557974"/>
                <a:gd name="connsiteY24" fmla="*/ 19406 h 1133831"/>
                <a:gd name="connsiteX25" fmla="*/ 871537 w 4557974"/>
                <a:gd name="connsiteY25" fmla="*/ 9881 h 1133831"/>
                <a:gd name="connsiteX26" fmla="*/ 1023937 w 4557974"/>
                <a:gd name="connsiteY26" fmla="*/ 356 h 1133831"/>
                <a:gd name="connsiteX27" fmla="*/ 1123950 w 4557974"/>
                <a:gd name="connsiteY27" fmla="*/ 9881 h 1133831"/>
                <a:gd name="connsiteX28" fmla="*/ 1138237 w 4557974"/>
                <a:gd name="connsiteY28" fmla="*/ 19406 h 1133831"/>
                <a:gd name="connsiteX29" fmla="*/ 1176337 w 4557974"/>
                <a:gd name="connsiteY29" fmla="*/ 57506 h 1133831"/>
                <a:gd name="connsiteX30" fmla="*/ 1195387 w 4557974"/>
                <a:gd name="connsiteY30" fmla="*/ 81318 h 1133831"/>
                <a:gd name="connsiteX31" fmla="*/ 1228725 w 4557974"/>
                <a:gd name="connsiteY31" fmla="*/ 119418 h 1133831"/>
                <a:gd name="connsiteX32" fmla="*/ 1252537 w 4557974"/>
                <a:gd name="connsiteY32" fmla="*/ 138468 h 1133831"/>
                <a:gd name="connsiteX33" fmla="*/ 1262062 w 4557974"/>
                <a:gd name="connsiteY33" fmla="*/ 152756 h 1133831"/>
                <a:gd name="connsiteX34" fmla="*/ 1276350 w 4557974"/>
                <a:gd name="connsiteY34" fmla="*/ 162281 h 1133831"/>
                <a:gd name="connsiteX35" fmla="*/ 1319212 w 4557974"/>
                <a:gd name="connsiteY35" fmla="*/ 200381 h 1133831"/>
                <a:gd name="connsiteX36" fmla="*/ 1333500 w 4557974"/>
                <a:gd name="connsiteY36" fmla="*/ 205143 h 1133831"/>
                <a:gd name="connsiteX37" fmla="*/ 1347787 w 4557974"/>
                <a:gd name="connsiteY37" fmla="*/ 219431 h 1133831"/>
                <a:gd name="connsiteX38" fmla="*/ 1357312 w 4557974"/>
                <a:gd name="connsiteY38" fmla="*/ 233718 h 1133831"/>
                <a:gd name="connsiteX39" fmla="*/ 1385887 w 4557974"/>
                <a:gd name="connsiteY39" fmla="*/ 243243 h 1133831"/>
                <a:gd name="connsiteX40" fmla="*/ 1400175 w 4557974"/>
                <a:gd name="connsiteY40" fmla="*/ 257531 h 1133831"/>
                <a:gd name="connsiteX41" fmla="*/ 1447800 w 4557974"/>
                <a:gd name="connsiteY41" fmla="*/ 286106 h 1133831"/>
                <a:gd name="connsiteX42" fmla="*/ 1457325 w 4557974"/>
                <a:gd name="connsiteY42" fmla="*/ 305156 h 1133831"/>
                <a:gd name="connsiteX43" fmla="*/ 1490662 w 4557974"/>
                <a:gd name="connsiteY43" fmla="*/ 324206 h 1133831"/>
                <a:gd name="connsiteX44" fmla="*/ 1528762 w 4557974"/>
                <a:gd name="connsiteY44" fmla="*/ 367068 h 1133831"/>
                <a:gd name="connsiteX45" fmla="*/ 1538287 w 4557974"/>
                <a:gd name="connsiteY45" fmla="*/ 386118 h 1133831"/>
                <a:gd name="connsiteX46" fmla="*/ 1552575 w 4557974"/>
                <a:gd name="connsiteY46" fmla="*/ 395643 h 1133831"/>
                <a:gd name="connsiteX47" fmla="*/ 1566862 w 4557974"/>
                <a:gd name="connsiteY47" fmla="*/ 409931 h 1133831"/>
                <a:gd name="connsiteX48" fmla="*/ 1571625 w 4557974"/>
                <a:gd name="connsiteY48" fmla="*/ 424218 h 1133831"/>
                <a:gd name="connsiteX49" fmla="*/ 1590675 w 4557974"/>
                <a:gd name="connsiteY49" fmla="*/ 452793 h 1133831"/>
                <a:gd name="connsiteX50" fmla="*/ 1619250 w 4557974"/>
                <a:gd name="connsiteY50" fmla="*/ 438506 h 1133831"/>
                <a:gd name="connsiteX51" fmla="*/ 1624012 w 4557974"/>
                <a:gd name="connsiteY51" fmla="*/ 419456 h 1133831"/>
                <a:gd name="connsiteX52" fmla="*/ 1652587 w 4557974"/>
                <a:gd name="connsiteY52" fmla="*/ 409931 h 1133831"/>
                <a:gd name="connsiteX53" fmla="*/ 1685925 w 4557974"/>
                <a:gd name="connsiteY53" fmla="*/ 395643 h 1133831"/>
                <a:gd name="connsiteX54" fmla="*/ 1714500 w 4557974"/>
                <a:gd name="connsiteY54" fmla="*/ 386118 h 1133831"/>
                <a:gd name="connsiteX55" fmla="*/ 1724025 w 4557974"/>
                <a:gd name="connsiteY55" fmla="*/ 400406 h 1133831"/>
                <a:gd name="connsiteX56" fmla="*/ 1738312 w 4557974"/>
                <a:gd name="connsiteY56" fmla="*/ 409931 h 1133831"/>
                <a:gd name="connsiteX57" fmla="*/ 1747837 w 4557974"/>
                <a:gd name="connsiteY57" fmla="*/ 438506 h 1133831"/>
                <a:gd name="connsiteX58" fmla="*/ 1781175 w 4557974"/>
                <a:gd name="connsiteY58" fmla="*/ 476606 h 1133831"/>
                <a:gd name="connsiteX59" fmla="*/ 1814512 w 4557974"/>
                <a:gd name="connsiteY59" fmla="*/ 471843 h 1133831"/>
                <a:gd name="connsiteX60" fmla="*/ 1824037 w 4557974"/>
                <a:gd name="connsiteY60" fmla="*/ 457556 h 1133831"/>
                <a:gd name="connsiteX61" fmla="*/ 1843087 w 4557974"/>
                <a:gd name="connsiteY61" fmla="*/ 452793 h 1133831"/>
                <a:gd name="connsiteX62" fmla="*/ 1900237 w 4557974"/>
                <a:gd name="connsiteY62" fmla="*/ 448031 h 1133831"/>
                <a:gd name="connsiteX63" fmla="*/ 1905000 w 4557974"/>
                <a:gd name="connsiteY63" fmla="*/ 462318 h 1133831"/>
                <a:gd name="connsiteX64" fmla="*/ 1924050 w 4557974"/>
                <a:gd name="connsiteY64" fmla="*/ 490893 h 1133831"/>
                <a:gd name="connsiteX65" fmla="*/ 1933575 w 4557974"/>
                <a:gd name="connsiteY65" fmla="*/ 528993 h 1133831"/>
                <a:gd name="connsiteX66" fmla="*/ 2209800 w 4557974"/>
                <a:gd name="connsiteY66" fmla="*/ 619481 h 1133831"/>
                <a:gd name="connsiteX67" fmla="*/ 2243137 w 4557974"/>
                <a:gd name="connsiteY67" fmla="*/ 595668 h 1133831"/>
                <a:gd name="connsiteX68" fmla="*/ 2247900 w 4557974"/>
                <a:gd name="connsiteY68" fmla="*/ 576618 h 1133831"/>
                <a:gd name="connsiteX69" fmla="*/ 2305050 w 4557974"/>
                <a:gd name="connsiteY69" fmla="*/ 533756 h 1133831"/>
                <a:gd name="connsiteX70" fmla="*/ 2352675 w 4557974"/>
                <a:gd name="connsiteY70" fmla="*/ 557568 h 1133831"/>
                <a:gd name="connsiteX71" fmla="*/ 2371725 w 4557974"/>
                <a:gd name="connsiteY71" fmla="*/ 586143 h 1133831"/>
                <a:gd name="connsiteX72" fmla="*/ 2381250 w 4557974"/>
                <a:gd name="connsiteY72" fmla="*/ 600431 h 1133831"/>
                <a:gd name="connsiteX73" fmla="*/ 2395537 w 4557974"/>
                <a:gd name="connsiteY73" fmla="*/ 609956 h 1133831"/>
                <a:gd name="connsiteX74" fmla="*/ 2447925 w 4557974"/>
                <a:gd name="connsiteY74" fmla="*/ 657581 h 1133831"/>
                <a:gd name="connsiteX75" fmla="*/ 2462212 w 4557974"/>
                <a:gd name="connsiteY75" fmla="*/ 629006 h 1133831"/>
                <a:gd name="connsiteX76" fmla="*/ 2471737 w 4557974"/>
                <a:gd name="connsiteY76" fmla="*/ 605193 h 1133831"/>
                <a:gd name="connsiteX77" fmla="*/ 2481262 w 4557974"/>
                <a:gd name="connsiteY77" fmla="*/ 571856 h 1133831"/>
                <a:gd name="connsiteX78" fmla="*/ 2495550 w 4557974"/>
                <a:gd name="connsiteY78" fmla="*/ 567093 h 1133831"/>
                <a:gd name="connsiteX79" fmla="*/ 2600325 w 4557974"/>
                <a:gd name="connsiteY79" fmla="*/ 571856 h 1133831"/>
                <a:gd name="connsiteX80" fmla="*/ 2609850 w 4557974"/>
                <a:gd name="connsiteY80" fmla="*/ 586143 h 1133831"/>
                <a:gd name="connsiteX81" fmla="*/ 2628900 w 4557974"/>
                <a:gd name="connsiteY81" fmla="*/ 590906 h 1133831"/>
                <a:gd name="connsiteX82" fmla="*/ 2643187 w 4557974"/>
                <a:gd name="connsiteY82" fmla="*/ 600431 h 1133831"/>
                <a:gd name="connsiteX83" fmla="*/ 2657475 w 4557974"/>
                <a:gd name="connsiteY83" fmla="*/ 633768 h 1133831"/>
                <a:gd name="connsiteX84" fmla="*/ 2667000 w 4557974"/>
                <a:gd name="connsiteY84" fmla="*/ 648056 h 1133831"/>
                <a:gd name="connsiteX85" fmla="*/ 2681287 w 4557974"/>
                <a:gd name="connsiteY85" fmla="*/ 690918 h 1133831"/>
                <a:gd name="connsiteX86" fmla="*/ 2686050 w 4557974"/>
                <a:gd name="connsiteY86" fmla="*/ 705206 h 1133831"/>
                <a:gd name="connsiteX87" fmla="*/ 2714625 w 4557974"/>
                <a:gd name="connsiteY87" fmla="*/ 686156 h 1133831"/>
                <a:gd name="connsiteX88" fmla="*/ 2728912 w 4557974"/>
                <a:gd name="connsiteY88" fmla="*/ 676631 h 1133831"/>
                <a:gd name="connsiteX89" fmla="*/ 2747962 w 4557974"/>
                <a:gd name="connsiteY89" fmla="*/ 667106 h 1133831"/>
                <a:gd name="connsiteX90" fmla="*/ 2757487 w 4557974"/>
                <a:gd name="connsiteY90" fmla="*/ 652818 h 1133831"/>
                <a:gd name="connsiteX91" fmla="*/ 2771775 w 4557974"/>
                <a:gd name="connsiteY91" fmla="*/ 648056 h 1133831"/>
                <a:gd name="connsiteX92" fmla="*/ 2828925 w 4557974"/>
                <a:gd name="connsiteY92" fmla="*/ 652818 h 1133831"/>
                <a:gd name="connsiteX93" fmla="*/ 2833687 w 4557974"/>
                <a:gd name="connsiteY93" fmla="*/ 667106 h 1133831"/>
                <a:gd name="connsiteX94" fmla="*/ 2843212 w 4557974"/>
                <a:gd name="connsiteY94" fmla="*/ 681393 h 1133831"/>
                <a:gd name="connsiteX95" fmla="*/ 2857500 w 4557974"/>
                <a:gd name="connsiteY95" fmla="*/ 729018 h 1133831"/>
                <a:gd name="connsiteX96" fmla="*/ 2876550 w 4557974"/>
                <a:gd name="connsiteY96" fmla="*/ 757593 h 1133831"/>
                <a:gd name="connsiteX97" fmla="*/ 2914650 w 4557974"/>
                <a:gd name="connsiteY97" fmla="*/ 767118 h 1133831"/>
                <a:gd name="connsiteX98" fmla="*/ 2919412 w 4557974"/>
                <a:gd name="connsiteY98" fmla="*/ 786168 h 1133831"/>
                <a:gd name="connsiteX99" fmla="*/ 2924175 w 4557974"/>
                <a:gd name="connsiteY99" fmla="*/ 809981 h 1133831"/>
                <a:gd name="connsiteX100" fmla="*/ 2933700 w 4557974"/>
                <a:gd name="connsiteY100" fmla="*/ 848081 h 1133831"/>
                <a:gd name="connsiteX101" fmla="*/ 2943225 w 4557974"/>
                <a:gd name="connsiteY101" fmla="*/ 867131 h 1133831"/>
                <a:gd name="connsiteX102" fmla="*/ 2967037 w 4557974"/>
                <a:gd name="connsiteY102" fmla="*/ 848081 h 1133831"/>
                <a:gd name="connsiteX103" fmla="*/ 2986087 w 4557974"/>
                <a:gd name="connsiteY103" fmla="*/ 843318 h 1133831"/>
                <a:gd name="connsiteX104" fmla="*/ 3024187 w 4557974"/>
                <a:gd name="connsiteY104" fmla="*/ 809981 h 1133831"/>
                <a:gd name="connsiteX105" fmla="*/ 3062287 w 4557974"/>
                <a:gd name="connsiteY105" fmla="*/ 857606 h 1133831"/>
                <a:gd name="connsiteX106" fmla="*/ 3071812 w 4557974"/>
                <a:gd name="connsiteY106" fmla="*/ 886181 h 1133831"/>
                <a:gd name="connsiteX107" fmla="*/ 3086100 w 4557974"/>
                <a:gd name="connsiteY107" fmla="*/ 957618 h 1133831"/>
                <a:gd name="connsiteX108" fmla="*/ 3100387 w 4557974"/>
                <a:gd name="connsiteY108" fmla="*/ 995718 h 1133831"/>
                <a:gd name="connsiteX109" fmla="*/ 3105150 w 4557974"/>
                <a:gd name="connsiteY109" fmla="*/ 1014768 h 1133831"/>
                <a:gd name="connsiteX110" fmla="*/ 3119437 w 4557974"/>
                <a:gd name="connsiteY110" fmla="*/ 1024293 h 1133831"/>
                <a:gd name="connsiteX111" fmla="*/ 3128962 w 4557974"/>
                <a:gd name="connsiteY111" fmla="*/ 995718 h 1133831"/>
                <a:gd name="connsiteX112" fmla="*/ 3133725 w 4557974"/>
                <a:gd name="connsiteY112" fmla="*/ 981431 h 1133831"/>
                <a:gd name="connsiteX113" fmla="*/ 3143250 w 4557974"/>
                <a:gd name="connsiteY113" fmla="*/ 929043 h 1133831"/>
                <a:gd name="connsiteX114" fmla="*/ 3148012 w 4557974"/>
                <a:gd name="connsiteY114" fmla="*/ 886181 h 1133831"/>
                <a:gd name="connsiteX115" fmla="*/ 3157537 w 4557974"/>
                <a:gd name="connsiteY115" fmla="*/ 848081 h 1133831"/>
                <a:gd name="connsiteX116" fmla="*/ 3167062 w 4557974"/>
                <a:gd name="connsiteY116" fmla="*/ 962381 h 1133831"/>
                <a:gd name="connsiteX117" fmla="*/ 3171825 w 4557974"/>
                <a:gd name="connsiteY117" fmla="*/ 976668 h 1133831"/>
                <a:gd name="connsiteX118" fmla="*/ 3186112 w 4557974"/>
                <a:gd name="connsiteY118" fmla="*/ 967143 h 1133831"/>
                <a:gd name="connsiteX119" fmla="*/ 3200400 w 4557974"/>
                <a:gd name="connsiteY119" fmla="*/ 933806 h 1133831"/>
                <a:gd name="connsiteX120" fmla="*/ 3205162 w 4557974"/>
                <a:gd name="connsiteY120" fmla="*/ 919518 h 1133831"/>
                <a:gd name="connsiteX121" fmla="*/ 3209925 w 4557974"/>
                <a:gd name="connsiteY121" fmla="*/ 900468 h 1133831"/>
                <a:gd name="connsiteX122" fmla="*/ 3219450 w 4557974"/>
                <a:gd name="connsiteY122" fmla="*/ 876656 h 1133831"/>
                <a:gd name="connsiteX123" fmla="*/ 3228975 w 4557974"/>
                <a:gd name="connsiteY123" fmla="*/ 814743 h 1133831"/>
                <a:gd name="connsiteX124" fmla="*/ 3238500 w 4557974"/>
                <a:gd name="connsiteY124" fmla="*/ 752831 h 1133831"/>
                <a:gd name="connsiteX125" fmla="*/ 3243262 w 4557974"/>
                <a:gd name="connsiteY125" fmla="*/ 733781 h 1133831"/>
                <a:gd name="connsiteX126" fmla="*/ 3262312 w 4557974"/>
                <a:gd name="connsiteY126" fmla="*/ 771881 h 1133831"/>
                <a:gd name="connsiteX127" fmla="*/ 3276600 w 4557974"/>
                <a:gd name="connsiteY127" fmla="*/ 757593 h 1133831"/>
                <a:gd name="connsiteX128" fmla="*/ 3281362 w 4557974"/>
                <a:gd name="connsiteY128" fmla="*/ 738543 h 1133831"/>
                <a:gd name="connsiteX129" fmla="*/ 3286125 w 4557974"/>
                <a:gd name="connsiteY129" fmla="*/ 724256 h 1133831"/>
                <a:gd name="connsiteX130" fmla="*/ 3290887 w 4557974"/>
                <a:gd name="connsiteY130" fmla="*/ 743306 h 1133831"/>
                <a:gd name="connsiteX131" fmla="*/ 3300412 w 4557974"/>
                <a:gd name="connsiteY131" fmla="*/ 848081 h 1133831"/>
                <a:gd name="connsiteX132" fmla="*/ 3305175 w 4557974"/>
                <a:gd name="connsiteY132" fmla="*/ 871893 h 1133831"/>
                <a:gd name="connsiteX133" fmla="*/ 3309937 w 4557974"/>
                <a:gd name="connsiteY133" fmla="*/ 857606 h 1133831"/>
                <a:gd name="connsiteX134" fmla="*/ 3324225 w 4557974"/>
                <a:gd name="connsiteY134" fmla="*/ 829031 h 1133831"/>
                <a:gd name="connsiteX135" fmla="*/ 3338512 w 4557974"/>
                <a:gd name="connsiteY135" fmla="*/ 867131 h 1133831"/>
                <a:gd name="connsiteX136" fmla="*/ 3348037 w 4557974"/>
                <a:gd name="connsiteY136" fmla="*/ 838556 h 1133831"/>
                <a:gd name="connsiteX137" fmla="*/ 3357562 w 4557974"/>
                <a:gd name="connsiteY137" fmla="*/ 819506 h 1133831"/>
                <a:gd name="connsiteX138" fmla="*/ 3362325 w 4557974"/>
                <a:gd name="connsiteY138" fmla="*/ 805218 h 1133831"/>
                <a:gd name="connsiteX139" fmla="*/ 3376612 w 4557974"/>
                <a:gd name="connsiteY139" fmla="*/ 790931 h 1133831"/>
                <a:gd name="connsiteX140" fmla="*/ 3386137 w 4557974"/>
                <a:gd name="connsiteY140" fmla="*/ 762356 h 1133831"/>
                <a:gd name="connsiteX141" fmla="*/ 3390900 w 4557974"/>
                <a:gd name="connsiteY141" fmla="*/ 748068 h 1133831"/>
                <a:gd name="connsiteX142" fmla="*/ 3400425 w 4557974"/>
                <a:gd name="connsiteY142" fmla="*/ 733781 h 1133831"/>
                <a:gd name="connsiteX143" fmla="*/ 3405187 w 4557974"/>
                <a:gd name="connsiteY143" fmla="*/ 748068 h 1133831"/>
                <a:gd name="connsiteX144" fmla="*/ 3419475 w 4557974"/>
                <a:gd name="connsiteY144" fmla="*/ 776643 h 1133831"/>
                <a:gd name="connsiteX145" fmla="*/ 3433762 w 4557974"/>
                <a:gd name="connsiteY145" fmla="*/ 824268 h 1133831"/>
                <a:gd name="connsiteX146" fmla="*/ 3438525 w 4557974"/>
                <a:gd name="connsiteY146" fmla="*/ 838556 h 1133831"/>
                <a:gd name="connsiteX147" fmla="*/ 3452812 w 4557974"/>
                <a:gd name="connsiteY147" fmla="*/ 852843 h 1133831"/>
                <a:gd name="connsiteX148" fmla="*/ 3467100 w 4557974"/>
                <a:gd name="connsiteY148" fmla="*/ 881418 h 1133831"/>
                <a:gd name="connsiteX149" fmla="*/ 3471862 w 4557974"/>
                <a:gd name="connsiteY149" fmla="*/ 895706 h 1133831"/>
                <a:gd name="connsiteX150" fmla="*/ 3481387 w 4557974"/>
                <a:gd name="connsiteY150" fmla="*/ 914756 h 1133831"/>
                <a:gd name="connsiteX151" fmla="*/ 3490912 w 4557974"/>
                <a:gd name="connsiteY151" fmla="*/ 929043 h 1133831"/>
                <a:gd name="connsiteX152" fmla="*/ 3500437 w 4557974"/>
                <a:gd name="connsiteY152" fmla="*/ 957618 h 1133831"/>
                <a:gd name="connsiteX153" fmla="*/ 3505200 w 4557974"/>
                <a:gd name="connsiteY153" fmla="*/ 943331 h 1133831"/>
                <a:gd name="connsiteX154" fmla="*/ 3514725 w 4557974"/>
                <a:gd name="connsiteY154" fmla="*/ 890943 h 1133831"/>
                <a:gd name="connsiteX155" fmla="*/ 3519487 w 4557974"/>
                <a:gd name="connsiteY155" fmla="*/ 871893 h 1133831"/>
                <a:gd name="connsiteX156" fmla="*/ 3533775 w 4557974"/>
                <a:gd name="connsiteY156" fmla="*/ 857606 h 1133831"/>
                <a:gd name="connsiteX157" fmla="*/ 3552825 w 4557974"/>
                <a:gd name="connsiteY157" fmla="*/ 814743 h 1133831"/>
                <a:gd name="connsiteX158" fmla="*/ 3571875 w 4557974"/>
                <a:gd name="connsiteY158" fmla="*/ 771881 h 1133831"/>
                <a:gd name="connsiteX159" fmla="*/ 3576637 w 4557974"/>
                <a:gd name="connsiteY159" fmla="*/ 752831 h 1133831"/>
                <a:gd name="connsiteX160" fmla="*/ 3590925 w 4557974"/>
                <a:gd name="connsiteY160" fmla="*/ 781406 h 1133831"/>
                <a:gd name="connsiteX161" fmla="*/ 3595687 w 4557974"/>
                <a:gd name="connsiteY161" fmla="*/ 809981 h 1133831"/>
                <a:gd name="connsiteX162" fmla="*/ 3609975 w 4557974"/>
                <a:gd name="connsiteY162" fmla="*/ 819506 h 1133831"/>
                <a:gd name="connsiteX163" fmla="*/ 3619500 w 4557974"/>
                <a:gd name="connsiteY163" fmla="*/ 805218 h 1133831"/>
                <a:gd name="connsiteX164" fmla="*/ 3638550 w 4557974"/>
                <a:gd name="connsiteY164" fmla="*/ 771881 h 1133831"/>
                <a:gd name="connsiteX165" fmla="*/ 3648075 w 4557974"/>
                <a:gd name="connsiteY165" fmla="*/ 743306 h 1133831"/>
                <a:gd name="connsiteX166" fmla="*/ 3652837 w 4557974"/>
                <a:gd name="connsiteY166" fmla="*/ 729018 h 1133831"/>
                <a:gd name="connsiteX167" fmla="*/ 3662362 w 4557974"/>
                <a:gd name="connsiteY167" fmla="*/ 795693 h 1133831"/>
                <a:gd name="connsiteX168" fmla="*/ 3667125 w 4557974"/>
                <a:gd name="connsiteY168" fmla="*/ 824268 h 1133831"/>
                <a:gd name="connsiteX169" fmla="*/ 3676650 w 4557974"/>
                <a:gd name="connsiteY169" fmla="*/ 838556 h 1133831"/>
                <a:gd name="connsiteX170" fmla="*/ 3686175 w 4557974"/>
                <a:gd name="connsiteY170" fmla="*/ 871893 h 1133831"/>
                <a:gd name="connsiteX171" fmla="*/ 3690937 w 4557974"/>
                <a:gd name="connsiteY171" fmla="*/ 886181 h 1133831"/>
                <a:gd name="connsiteX172" fmla="*/ 3705225 w 4557974"/>
                <a:gd name="connsiteY172" fmla="*/ 895706 h 1133831"/>
                <a:gd name="connsiteX173" fmla="*/ 3714750 w 4557974"/>
                <a:gd name="connsiteY173" fmla="*/ 881418 h 1133831"/>
                <a:gd name="connsiteX174" fmla="*/ 3724275 w 4557974"/>
                <a:gd name="connsiteY174" fmla="*/ 848081 h 1133831"/>
                <a:gd name="connsiteX175" fmla="*/ 3729037 w 4557974"/>
                <a:gd name="connsiteY175" fmla="*/ 833793 h 1133831"/>
                <a:gd name="connsiteX176" fmla="*/ 3733800 w 4557974"/>
                <a:gd name="connsiteY176" fmla="*/ 814743 h 1133831"/>
                <a:gd name="connsiteX177" fmla="*/ 3738562 w 4557974"/>
                <a:gd name="connsiteY177" fmla="*/ 800456 h 1133831"/>
                <a:gd name="connsiteX178" fmla="*/ 3743325 w 4557974"/>
                <a:gd name="connsiteY178" fmla="*/ 781406 h 1133831"/>
                <a:gd name="connsiteX179" fmla="*/ 3757612 w 4557974"/>
                <a:gd name="connsiteY179" fmla="*/ 771881 h 1133831"/>
                <a:gd name="connsiteX180" fmla="*/ 3771900 w 4557974"/>
                <a:gd name="connsiteY180" fmla="*/ 743306 h 1133831"/>
                <a:gd name="connsiteX181" fmla="*/ 3800475 w 4557974"/>
                <a:gd name="connsiteY181" fmla="*/ 733781 h 1133831"/>
                <a:gd name="connsiteX182" fmla="*/ 3824287 w 4557974"/>
                <a:gd name="connsiteY182" fmla="*/ 709968 h 1133831"/>
                <a:gd name="connsiteX183" fmla="*/ 3838575 w 4557974"/>
                <a:gd name="connsiteY183" fmla="*/ 700443 h 1133831"/>
                <a:gd name="connsiteX184" fmla="*/ 3857625 w 4557974"/>
                <a:gd name="connsiteY184" fmla="*/ 729018 h 1133831"/>
                <a:gd name="connsiteX185" fmla="*/ 3871912 w 4557974"/>
                <a:gd name="connsiteY185" fmla="*/ 800456 h 1133831"/>
                <a:gd name="connsiteX186" fmla="*/ 3876675 w 4557974"/>
                <a:gd name="connsiteY186" fmla="*/ 886181 h 1133831"/>
                <a:gd name="connsiteX187" fmla="*/ 3886200 w 4557974"/>
                <a:gd name="connsiteY187" fmla="*/ 871893 h 1133831"/>
                <a:gd name="connsiteX188" fmla="*/ 3895725 w 4557974"/>
                <a:gd name="connsiteY188" fmla="*/ 814743 h 1133831"/>
                <a:gd name="connsiteX189" fmla="*/ 3910012 w 4557974"/>
                <a:gd name="connsiteY189" fmla="*/ 738543 h 1133831"/>
                <a:gd name="connsiteX190" fmla="*/ 3914775 w 4557974"/>
                <a:gd name="connsiteY190" fmla="*/ 714731 h 1133831"/>
                <a:gd name="connsiteX191" fmla="*/ 3924300 w 4557974"/>
                <a:gd name="connsiteY191" fmla="*/ 686156 h 1133831"/>
                <a:gd name="connsiteX192" fmla="*/ 3929062 w 4557974"/>
                <a:gd name="connsiteY192" fmla="*/ 700443 h 1133831"/>
                <a:gd name="connsiteX193" fmla="*/ 3938587 w 4557974"/>
                <a:gd name="connsiteY193" fmla="*/ 733781 h 1133831"/>
                <a:gd name="connsiteX194" fmla="*/ 3948112 w 4557974"/>
                <a:gd name="connsiteY194" fmla="*/ 748068 h 1133831"/>
                <a:gd name="connsiteX195" fmla="*/ 3957637 w 4557974"/>
                <a:gd name="connsiteY195" fmla="*/ 776643 h 1133831"/>
                <a:gd name="connsiteX196" fmla="*/ 3971925 w 4557974"/>
                <a:gd name="connsiteY196" fmla="*/ 805218 h 1133831"/>
                <a:gd name="connsiteX197" fmla="*/ 3976687 w 4557974"/>
                <a:gd name="connsiteY197" fmla="*/ 829031 h 1133831"/>
                <a:gd name="connsiteX198" fmla="*/ 3986212 w 4557974"/>
                <a:gd name="connsiteY198" fmla="*/ 862368 h 1133831"/>
                <a:gd name="connsiteX199" fmla="*/ 3990975 w 4557974"/>
                <a:gd name="connsiteY199" fmla="*/ 886181 h 1133831"/>
                <a:gd name="connsiteX200" fmla="*/ 4005262 w 4557974"/>
                <a:gd name="connsiteY200" fmla="*/ 895706 h 1133831"/>
                <a:gd name="connsiteX201" fmla="*/ 4024312 w 4557974"/>
                <a:gd name="connsiteY201" fmla="*/ 867131 h 1133831"/>
                <a:gd name="connsiteX202" fmla="*/ 4029075 w 4557974"/>
                <a:gd name="connsiteY202" fmla="*/ 848081 h 1133831"/>
                <a:gd name="connsiteX203" fmla="*/ 4033837 w 4557974"/>
                <a:gd name="connsiteY203" fmla="*/ 824268 h 1133831"/>
                <a:gd name="connsiteX204" fmla="*/ 4048125 w 4557974"/>
                <a:gd name="connsiteY204" fmla="*/ 781406 h 1133831"/>
                <a:gd name="connsiteX205" fmla="*/ 4057650 w 4557974"/>
                <a:gd name="connsiteY205" fmla="*/ 752831 h 1133831"/>
                <a:gd name="connsiteX206" fmla="*/ 4067175 w 4557974"/>
                <a:gd name="connsiteY206" fmla="*/ 738543 h 1133831"/>
                <a:gd name="connsiteX207" fmla="*/ 4071937 w 4557974"/>
                <a:gd name="connsiteY207" fmla="*/ 762356 h 1133831"/>
                <a:gd name="connsiteX208" fmla="*/ 4081462 w 4557974"/>
                <a:gd name="connsiteY208" fmla="*/ 862368 h 1133831"/>
                <a:gd name="connsiteX209" fmla="*/ 4086225 w 4557974"/>
                <a:gd name="connsiteY209" fmla="*/ 890943 h 1133831"/>
                <a:gd name="connsiteX210" fmla="*/ 4090987 w 4557974"/>
                <a:gd name="connsiteY210" fmla="*/ 871893 h 1133831"/>
                <a:gd name="connsiteX211" fmla="*/ 4095750 w 4557974"/>
                <a:gd name="connsiteY211" fmla="*/ 857606 h 1133831"/>
                <a:gd name="connsiteX212" fmla="*/ 4105275 w 4557974"/>
                <a:gd name="connsiteY212" fmla="*/ 809981 h 1133831"/>
                <a:gd name="connsiteX213" fmla="*/ 4114800 w 4557974"/>
                <a:gd name="connsiteY213" fmla="*/ 771881 h 1133831"/>
                <a:gd name="connsiteX214" fmla="*/ 4124325 w 4557974"/>
                <a:gd name="connsiteY214" fmla="*/ 919518 h 1133831"/>
                <a:gd name="connsiteX215" fmla="*/ 4129087 w 4557974"/>
                <a:gd name="connsiteY215" fmla="*/ 938568 h 1133831"/>
                <a:gd name="connsiteX216" fmla="*/ 4143375 w 4557974"/>
                <a:gd name="connsiteY216" fmla="*/ 871893 h 1133831"/>
                <a:gd name="connsiteX217" fmla="*/ 4148137 w 4557974"/>
                <a:gd name="connsiteY217" fmla="*/ 833793 h 1133831"/>
                <a:gd name="connsiteX218" fmla="*/ 4152900 w 4557974"/>
                <a:gd name="connsiteY218" fmla="*/ 790931 h 1133831"/>
                <a:gd name="connsiteX219" fmla="*/ 4162425 w 4557974"/>
                <a:gd name="connsiteY219" fmla="*/ 757593 h 1133831"/>
                <a:gd name="connsiteX220" fmla="*/ 4167187 w 4557974"/>
                <a:gd name="connsiteY220" fmla="*/ 771881 h 1133831"/>
                <a:gd name="connsiteX221" fmla="*/ 4176712 w 4557974"/>
                <a:gd name="connsiteY221" fmla="*/ 786168 h 1133831"/>
                <a:gd name="connsiteX222" fmla="*/ 4191000 w 4557974"/>
                <a:gd name="connsiteY222" fmla="*/ 867131 h 1133831"/>
                <a:gd name="connsiteX223" fmla="*/ 4200525 w 4557974"/>
                <a:gd name="connsiteY223" fmla="*/ 900468 h 1133831"/>
                <a:gd name="connsiteX224" fmla="*/ 4214812 w 4557974"/>
                <a:gd name="connsiteY224" fmla="*/ 938568 h 1133831"/>
                <a:gd name="connsiteX225" fmla="*/ 4224337 w 4557974"/>
                <a:gd name="connsiteY225" fmla="*/ 967143 h 1133831"/>
                <a:gd name="connsiteX226" fmla="*/ 4229100 w 4557974"/>
                <a:gd name="connsiteY226" fmla="*/ 981431 h 1133831"/>
                <a:gd name="connsiteX227" fmla="*/ 4233862 w 4557974"/>
                <a:gd name="connsiteY227" fmla="*/ 929043 h 1133831"/>
                <a:gd name="connsiteX228" fmla="*/ 4248150 w 4557974"/>
                <a:gd name="connsiteY228" fmla="*/ 829031 h 1133831"/>
                <a:gd name="connsiteX229" fmla="*/ 4252912 w 4557974"/>
                <a:gd name="connsiteY229" fmla="*/ 843318 h 1133831"/>
                <a:gd name="connsiteX230" fmla="*/ 4262437 w 4557974"/>
                <a:gd name="connsiteY230" fmla="*/ 881418 h 1133831"/>
                <a:gd name="connsiteX231" fmla="*/ 4267200 w 4557974"/>
                <a:gd name="connsiteY231" fmla="*/ 924281 h 1133831"/>
                <a:gd name="connsiteX232" fmla="*/ 4271962 w 4557974"/>
                <a:gd name="connsiteY232" fmla="*/ 943331 h 1133831"/>
                <a:gd name="connsiteX233" fmla="*/ 4286250 w 4557974"/>
                <a:gd name="connsiteY233" fmla="*/ 948093 h 1133831"/>
                <a:gd name="connsiteX234" fmla="*/ 4305300 w 4557974"/>
                <a:gd name="connsiteY234" fmla="*/ 943331 h 1133831"/>
                <a:gd name="connsiteX235" fmla="*/ 4314825 w 4557974"/>
                <a:gd name="connsiteY235" fmla="*/ 971906 h 1133831"/>
                <a:gd name="connsiteX236" fmla="*/ 4352925 w 4557974"/>
                <a:gd name="connsiteY236" fmla="*/ 971906 h 1133831"/>
                <a:gd name="connsiteX237" fmla="*/ 4376737 w 4557974"/>
                <a:gd name="connsiteY237" fmla="*/ 967143 h 1133831"/>
                <a:gd name="connsiteX238" fmla="*/ 4386262 w 4557974"/>
                <a:gd name="connsiteY238" fmla="*/ 948093 h 1133831"/>
                <a:gd name="connsiteX239" fmla="*/ 4400550 w 4557974"/>
                <a:gd name="connsiteY239" fmla="*/ 933806 h 1133831"/>
                <a:gd name="connsiteX240" fmla="*/ 4405312 w 4557974"/>
                <a:gd name="connsiteY240" fmla="*/ 914756 h 1133831"/>
                <a:gd name="connsiteX241" fmla="*/ 4410075 w 4557974"/>
                <a:gd name="connsiteY241" fmla="*/ 929043 h 1133831"/>
                <a:gd name="connsiteX242" fmla="*/ 4414837 w 4557974"/>
                <a:gd name="connsiteY242" fmla="*/ 914756 h 1133831"/>
                <a:gd name="connsiteX243" fmla="*/ 4419600 w 4557974"/>
                <a:gd name="connsiteY243" fmla="*/ 881418 h 1133831"/>
                <a:gd name="connsiteX244" fmla="*/ 4429125 w 4557974"/>
                <a:gd name="connsiteY244" fmla="*/ 829031 h 1133831"/>
                <a:gd name="connsiteX245" fmla="*/ 4438650 w 4557974"/>
                <a:gd name="connsiteY245" fmla="*/ 857606 h 1133831"/>
                <a:gd name="connsiteX246" fmla="*/ 4443412 w 4557974"/>
                <a:gd name="connsiteY246" fmla="*/ 881418 h 1133831"/>
                <a:gd name="connsiteX247" fmla="*/ 4452937 w 4557974"/>
                <a:gd name="connsiteY247" fmla="*/ 938568 h 1133831"/>
                <a:gd name="connsiteX248" fmla="*/ 4457700 w 4557974"/>
                <a:gd name="connsiteY248" fmla="*/ 957618 h 1133831"/>
                <a:gd name="connsiteX249" fmla="*/ 4462462 w 4557974"/>
                <a:gd name="connsiteY249" fmla="*/ 981431 h 1133831"/>
                <a:gd name="connsiteX250" fmla="*/ 4471987 w 4557974"/>
                <a:gd name="connsiteY250" fmla="*/ 1000481 h 1133831"/>
                <a:gd name="connsiteX251" fmla="*/ 4481512 w 4557974"/>
                <a:gd name="connsiteY251" fmla="*/ 1029056 h 1133831"/>
                <a:gd name="connsiteX252" fmla="*/ 4491037 w 4557974"/>
                <a:gd name="connsiteY252" fmla="*/ 1062393 h 1133831"/>
                <a:gd name="connsiteX253" fmla="*/ 4495800 w 4557974"/>
                <a:gd name="connsiteY253" fmla="*/ 1048106 h 1133831"/>
                <a:gd name="connsiteX254" fmla="*/ 4500562 w 4557974"/>
                <a:gd name="connsiteY254" fmla="*/ 1029056 h 1133831"/>
                <a:gd name="connsiteX255" fmla="*/ 4514850 w 4557974"/>
                <a:gd name="connsiteY255" fmla="*/ 1033818 h 1133831"/>
                <a:gd name="connsiteX256" fmla="*/ 4529137 w 4557974"/>
                <a:gd name="connsiteY256" fmla="*/ 1081443 h 1133831"/>
                <a:gd name="connsiteX257" fmla="*/ 4533900 w 4557974"/>
                <a:gd name="connsiteY257" fmla="*/ 1095731 h 1133831"/>
                <a:gd name="connsiteX258" fmla="*/ 4557712 w 4557974"/>
                <a:gd name="connsiteY258" fmla="*/ 1129068 h 1133831"/>
                <a:gd name="connsiteX259" fmla="*/ 4557712 w 4557974"/>
                <a:gd name="connsiteY259" fmla="*/ 1133831 h 1133831"/>
                <a:gd name="connsiteX0" fmla="*/ 0 w 4557974"/>
                <a:gd name="connsiteY0" fmla="*/ 290868 h 1133831"/>
                <a:gd name="connsiteX1" fmla="*/ 171450 w 4557974"/>
                <a:gd name="connsiteY1" fmla="*/ 209906 h 1133831"/>
                <a:gd name="connsiteX2" fmla="*/ 219075 w 4557974"/>
                <a:gd name="connsiteY2" fmla="*/ 195618 h 1133831"/>
                <a:gd name="connsiteX3" fmla="*/ 233362 w 4557974"/>
                <a:gd name="connsiteY3" fmla="*/ 186093 h 1133831"/>
                <a:gd name="connsiteX4" fmla="*/ 285750 w 4557974"/>
                <a:gd name="connsiteY4" fmla="*/ 171806 h 1133831"/>
                <a:gd name="connsiteX5" fmla="*/ 300037 w 4557974"/>
                <a:gd name="connsiteY5" fmla="*/ 167043 h 1133831"/>
                <a:gd name="connsiteX6" fmla="*/ 319087 w 4557974"/>
                <a:gd name="connsiteY6" fmla="*/ 162281 h 1133831"/>
                <a:gd name="connsiteX7" fmla="*/ 352425 w 4557974"/>
                <a:gd name="connsiteY7" fmla="*/ 152756 h 1133831"/>
                <a:gd name="connsiteX8" fmla="*/ 366712 w 4557974"/>
                <a:gd name="connsiteY8" fmla="*/ 143231 h 1133831"/>
                <a:gd name="connsiteX9" fmla="*/ 395287 w 4557974"/>
                <a:gd name="connsiteY9" fmla="*/ 138468 h 1133831"/>
                <a:gd name="connsiteX10" fmla="*/ 414337 w 4557974"/>
                <a:gd name="connsiteY10" fmla="*/ 133706 h 1133831"/>
                <a:gd name="connsiteX11" fmla="*/ 442912 w 4557974"/>
                <a:gd name="connsiteY11" fmla="*/ 128943 h 1133831"/>
                <a:gd name="connsiteX12" fmla="*/ 471487 w 4557974"/>
                <a:gd name="connsiteY12" fmla="*/ 119418 h 1133831"/>
                <a:gd name="connsiteX13" fmla="*/ 485775 w 4557974"/>
                <a:gd name="connsiteY13" fmla="*/ 114656 h 1133831"/>
                <a:gd name="connsiteX14" fmla="*/ 504825 w 4557974"/>
                <a:gd name="connsiteY14" fmla="*/ 105131 h 1133831"/>
                <a:gd name="connsiteX15" fmla="*/ 519112 w 4557974"/>
                <a:gd name="connsiteY15" fmla="*/ 100368 h 1133831"/>
                <a:gd name="connsiteX16" fmla="*/ 533400 w 4557974"/>
                <a:gd name="connsiteY16" fmla="*/ 90843 h 1133831"/>
                <a:gd name="connsiteX17" fmla="*/ 557212 w 4557974"/>
                <a:gd name="connsiteY17" fmla="*/ 86081 h 1133831"/>
                <a:gd name="connsiteX18" fmla="*/ 585787 w 4557974"/>
                <a:gd name="connsiteY18" fmla="*/ 76556 h 1133831"/>
                <a:gd name="connsiteX19" fmla="*/ 600075 w 4557974"/>
                <a:gd name="connsiteY19" fmla="*/ 67031 h 1133831"/>
                <a:gd name="connsiteX20" fmla="*/ 633412 w 4557974"/>
                <a:gd name="connsiteY20" fmla="*/ 57506 h 1133831"/>
                <a:gd name="connsiteX21" fmla="*/ 666750 w 4557974"/>
                <a:gd name="connsiteY21" fmla="*/ 47981 h 1133831"/>
                <a:gd name="connsiteX22" fmla="*/ 719137 w 4557974"/>
                <a:gd name="connsiteY22" fmla="*/ 38456 h 1133831"/>
                <a:gd name="connsiteX23" fmla="*/ 747712 w 4557974"/>
                <a:gd name="connsiteY23" fmla="*/ 28931 h 1133831"/>
                <a:gd name="connsiteX24" fmla="*/ 809625 w 4557974"/>
                <a:gd name="connsiteY24" fmla="*/ 19406 h 1133831"/>
                <a:gd name="connsiteX25" fmla="*/ 871537 w 4557974"/>
                <a:gd name="connsiteY25" fmla="*/ 9881 h 1133831"/>
                <a:gd name="connsiteX26" fmla="*/ 1023937 w 4557974"/>
                <a:gd name="connsiteY26" fmla="*/ 356 h 1133831"/>
                <a:gd name="connsiteX27" fmla="*/ 1123950 w 4557974"/>
                <a:gd name="connsiteY27" fmla="*/ 9881 h 1133831"/>
                <a:gd name="connsiteX28" fmla="*/ 1138237 w 4557974"/>
                <a:gd name="connsiteY28" fmla="*/ 19406 h 1133831"/>
                <a:gd name="connsiteX29" fmla="*/ 1176337 w 4557974"/>
                <a:gd name="connsiteY29" fmla="*/ 57506 h 1133831"/>
                <a:gd name="connsiteX30" fmla="*/ 1195387 w 4557974"/>
                <a:gd name="connsiteY30" fmla="*/ 81318 h 1133831"/>
                <a:gd name="connsiteX31" fmla="*/ 1228725 w 4557974"/>
                <a:gd name="connsiteY31" fmla="*/ 119418 h 1133831"/>
                <a:gd name="connsiteX32" fmla="*/ 1252537 w 4557974"/>
                <a:gd name="connsiteY32" fmla="*/ 138468 h 1133831"/>
                <a:gd name="connsiteX33" fmla="*/ 1262062 w 4557974"/>
                <a:gd name="connsiteY33" fmla="*/ 152756 h 1133831"/>
                <a:gd name="connsiteX34" fmla="*/ 1276350 w 4557974"/>
                <a:gd name="connsiteY34" fmla="*/ 162281 h 1133831"/>
                <a:gd name="connsiteX35" fmla="*/ 1319212 w 4557974"/>
                <a:gd name="connsiteY35" fmla="*/ 200381 h 1133831"/>
                <a:gd name="connsiteX36" fmla="*/ 1333500 w 4557974"/>
                <a:gd name="connsiteY36" fmla="*/ 205143 h 1133831"/>
                <a:gd name="connsiteX37" fmla="*/ 1347787 w 4557974"/>
                <a:gd name="connsiteY37" fmla="*/ 219431 h 1133831"/>
                <a:gd name="connsiteX38" fmla="*/ 1357312 w 4557974"/>
                <a:gd name="connsiteY38" fmla="*/ 233718 h 1133831"/>
                <a:gd name="connsiteX39" fmla="*/ 1385887 w 4557974"/>
                <a:gd name="connsiteY39" fmla="*/ 243243 h 1133831"/>
                <a:gd name="connsiteX40" fmla="*/ 1400175 w 4557974"/>
                <a:gd name="connsiteY40" fmla="*/ 257531 h 1133831"/>
                <a:gd name="connsiteX41" fmla="*/ 1447800 w 4557974"/>
                <a:gd name="connsiteY41" fmla="*/ 286106 h 1133831"/>
                <a:gd name="connsiteX42" fmla="*/ 1457325 w 4557974"/>
                <a:gd name="connsiteY42" fmla="*/ 305156 h 1133831"/>
                <a:gd name="connsiteX43" fmla="*/ 1490662 w 4557974"/>
                <a:gd name="connsiteY43" fmla="*/ 324206 h 1133831"/>
                <a:gd name="connsiteX44" fmla="*/ 1528762 w 4557974"/>
                <a:gd name="connsiteY44" fmla="*/ 367068 h 1133831"/>
                <a:gd name="connsiteX45" fmla="*/ 1538287 w 4557974"/>
                <a:gd name="connsiteY45" fmla="*/ 386118 h 1133831"/>
                <a:gd name="connsiteX46" fmla="*/ 1552575 w 4557974"/>
                <a:gd name="connsiteY46" fmla="*/ 395643 h 1133831"/>
                <a:gd name="connsiteX47" fmla="*/ 1566862 w 4557974"/>
                <a:gd name="connsiteY47" fmla="*/ 409931 h 1133831"/>
                <a:gd name="connsiteX48" fmla="*/ 1571625 w 4557974"/>
                <a:gd name="connsiteY48" fmla="*/ 424218 h 1133831"/>
                <a:gd name="connsiteX49" fmla="*/ 1590675 w 4557974"/>
                <a:gd name="connsiteY49" fmla="*/ 452793 h 1133831"/>
                <a:gd name="connsiteX50" fmla="*/ 1619250 w 4557974"/>
                <a:gd name="connsiteY50" fmla="*/ 438506 h 1133831"/>
                <a:gd name="connsiteX51" fmla="*/ 1624012 w 4557974"/>
                <a:gd name="connsiteY51" fmla="*/ 419456 h 1133831"/>
                <a:gd name="connsiteX52" fmla="*/ 1652587 w 4557974"/>
                <a:gd name="connsiteY52" fmla="*/ 409931 h 1133831"/>
                <a:gd name="connsiteX53" fmla="*/ 1685925 w 4557974"/>
                <a:gd name="connsiteY53" fmla="*/ 395643 h 1133831"/>
                <a:gd name="connsiteX54" fmla="*/ 1714500 w 4557974"/>
                <a:gd name="connsiteY54" fmla="*/ 386118 h 1133831"/>
                <a:gd name="connsiteX55" fmla="*/ 1724025 w 4557974"/>
                <a:gd name="connsiteY55" fmla="*/ 400406 h 1133831"/>
                <a:gd name="connsiteX56" fmla="*/ 1738312 w 4557974"/>
                <a:gd name="connsiteY56" fmla="*/ 409931 h 1133831"/>
                <a:gd name="connsiteX57" fmla="*/ 1747837 w 4557974"/>
                <a:gd name="connsiteY57" fmla="*/ 438506 h 1133831"/>
                <a:gd name="connsiteX58" fmla="*/ 1781175 w 4557974"/>
                <a:gd name="connsiteY58" fmla="*/ 476606 h 1133831"/>
                <a:gd name="connsiteX59" fmla="*/ 1814512 w 4557974"/>
                <a:gd name="connsiteY59" fmla="*/ 471843 h 1133831"/>
                <a:gd name="connsiteX60" fmla="*/ 1824037 w 4557974"/>
                <a:gd name="connsiteY60" fmla="*/ 457556 h 1133831"/>
                <a:gd name="connsiteX61" fmla="*/ 1843087 w 4557974"/>
                <a:gd name="connsiteY61" fmla="*/ 452793 h 1133831"/>
                <a:gd name="connsiteX62" fmla="*/ 1900237 w 4557974"/>
                <a:gd name="connsiteY62" fmla="*/ 448031 h 1133831"/>
                <a:gd name="connsiteX63" fmla="*/ 1905000 w 4557974"/>
                <a:gd name="connsiteY63" fmla="*/ 462318 h 1133831"/>
                <a:gd name="connsiteX64" fmla="*/ 1924050 w 4557974"/>
                <a:gd name="connsiteY64" fmla="*/ 490893 h 1133831"/>
                <a:gd name="connsiteX65" fmla="*/ 1933575 w 4557974"/>
                <a:gd name="connsiteY65" fmla="*/ 528993 h 1133831"/>
                <a:gd name="connsiteX66" fmla="*/ 2209800 w 4557974"/>
                <a:gd name="connsiteY66" fmla="*/ 619481 h 1133831"/>
                <a:gd name="connsiteX67" fmla="*/ 2243137 w 4557974"/>
                <a:gd name="connsiteY67" fmla="*/ 595668 h 1133831"/>
                <a:gd name="connsiteX68" fmla="*/ 2247900 w 4557974"/>
                <a:gd name="connsiteY68" fmla="*/ 576618 h 1133831"/>
                <a:gd name="connsiteX69" fmla="*/ 2305050 w 4557974"/>
                <a:gd name="connsiteY69" fmla="*/ 533756 h 1133831"/>
                <a:gd name="connsiteX70" fmla="*/ 2352675 w 4557974"/>
                <a:gd name="connsiteY70" fmla="*/ 557568 h 1133831"/>
                <a:gd name="connsiteX71" fmla="*/ 2371725 w 4557974"/>
                <a:gd name="connsiteY71" fmla="*/ 586143 h 1133831"/>
                <a:gd name="connsiteX72" fmla="*/ 2381250 w 4557974"/>
                <a:gd name="connsiteY72" fmla="*/ 600431 h 1133831"/>
                <a:gd name="connsiteX73" fmla="*/ 2395537 w 4557974"/>
                <a:gd name="connsiteY73" fmla="*/ 609956 h 1133831"/>
                <a:gd name="connsiteX74" fmla="*/ 2447925 w 4557974"/>
                <a:gd name="connsiteY74" fmla="*/ 657581 h 1133831"/>
                <a:gd name="connsiteX75" fmla="*/ 2462212 w 4557974"/>
                <a:gd name="connsiteY75" fmla="*/ 629006 h 1133831"/>
                <a:gd name="connsiteX76" fmla="*/ 2471737 w 4557974"/>
                <a:gd name="connsiteY76" fmla="*/ 605193 h 1133831"/>
                <a:gd name="connsiteX77" fmla="*/ 2481262 w 4557974"/>
                <a:gd name="connsiteY77" fmla="*/ 571856 h 1133831"/>
                <a:gd name="connsiteX78" fmla="*/ 2600325 w 4557974"/>
                <a:gd name="connsiteY78" fmla="*/ 571856 h 1133831"/>
                <a:gd name="connsiteX79" fmla="*/ 2609850 w 4557974"/>
                <a:gd name="connsiteY79" fmla="*/ 586143 h 1133831"/>
                <a:gd name="connsiteX80" fmla="*/ 2628900 w 4557974"/>
                <a:gd name="connsiteY80" fmla="*/ 590906 h 1133831"/>
                <a:gd name="connsiteX81" fmla="*/ 2643187 w 4557974"/>
                <a:gd name="connsiteY81" fmla="*/ 600431 h 1133831"/>
                <a:gd name="connsiteX82" fmla="*/ 2657475 w 4557974"/>
                <a:gd name="connsiteY82" fmla="*/ 633768 h 1133831"/>
                <a:gd name="connsiteX83" fmla="*/ 2667000 w 4557974"/>
                <a:gd name="connsiteY83" fmla="*/ 648056 h 1133831"/>
                <a:gd name="connsiteX84" fmla="*/ 2681287 w 4557974"/>
                <a:gd name="connsiteY84" fmla="*/ 690918 h 1133831"/>
                <a:gd name="connsiteX85" fmla="*/ 2686050 w 4557974"/>
                <a:gd name="connsiteY85" fmla="*/ 705206 h 1133831"/>
                <a:gd name="connsiteX86" fmla="*/ 2714625 w 4557974"/>
                <a:gd name="connsiteY86" fmla="*/ 686156 h 1133831"/>
                <a:gd name="connsiteX87" fmla="*/ 2728912 w 4557974"/>
                <a:gd name="connsiteY87" fmla="*/ 676631 h 1133831"/>
                <a:gd name="connsiteX88" fmla="*/ 2747962 w 4557974"/>
                <a:gd name="connsiteY88" fmla="*/ 667106 h 1133831"/>
                <a:gd name="connsiteX89" fmla="*/ 2757487 w 4557974"/>
                <a:gd name="connsiteY89" fmla="*/ 652818 h 1133831"/>
                <a:gd name="connsiteX90" fmla="*/ 2771775 w 4557974"/>
                <a:gd name="connsiteY90" fmla="*/ 648056 h 1133831"/>
                <a:gd name="connsiteX91" fmla="*/ 2828925 w 4557974"/>
                <a:gd name="connsiteY91" fmla="*/ 652818 h 1133831"/>
                <a:gd name="connsiteX92" fmla="*/ 2833687 w 4557974"/>
                <a:gd name="connsiteY92" fmla="*/ 667106 h 1133831"/>
                <a:gd name="connsiteX93" fmla="*/ 2843212 w 4557974"/>
                <a:gd name="connsiteY93" fmla="*/ 681393 h 1133831"/>
                <a:gd name="connsiteX94" fmla="*/ 2857500 w 4557974"/>
                <a:gd name="connsiteY94" fmla="*/ 729018 h 1133831"/>
                <a:gd name="connsiteX95" fmla="*/ 2876550 w 4557974"/>
                <a:gd name="connsiteY95" fmla="*/ 757593 h 1133831"/>
                <a:gd name="connsiteX96" fmla="*/ 2914650 w 4557974"/>
                <a:gd name="connsiteY96" fmla="*/ 767118 h 1133831"/>
                <a:gd name="connsiteX97" fmla="*/ 2919412 w 4557974"/>
                <a:gd name="connsiteY97" fmla="*/ 786168 h 1133831"/>
                <a:gd name="connsiteX98" fmla="*/ 2924175 w 4557974"/>
                <a:gd name="connsiteY98" fmla="*/ 809981 h 1133831"/>
                <a:gd name="connsiteX99" fmla="*/ 2933700 w 4557974"/>
                <a:gd name="connsiteY99" fmla="*/ 848081 h 1133831"/>
                <a:gd name="connsiteX100" fmla="*/ 2943225 w 4557974"/>
                <a:gd name="connsiteY100" fmla="*/ 867131 h 1133831"/>
                <a:gd name="connsiteX101" fmla="*/ 2967037 w 4557974"/>
                <a:gd name="connsiteY101" fmla="*/ 848081 h 1133831"/>
                <a:gd name="connsiteX102" fmla="*/ 2986087 w 4557974"/>
                <a:gd name="connsiteY102" fmla="*/ 843318 h 1133831"/>
                <a:gd name="connsiteX103" fmla="*/ 3024187 w 4557974"/>
                <a:gd name="connsiteY103" fmla="*/ 809981 h 1133831"/>
                <a:gd name="connsiteX104" fmla="*/ 3062287 w 4557974"/>
                <a:gd name="connsiteY104" fmla="*/ 857606 h 1133831"/>
                <a:gd name="connsiteX105" fmla="*/ 3071812 w 4557974"/>
                <a:gd name="connsiteY105" fmla="*/ 886181 h 1133831"/>
                <a:gd name="connsiteX106" fmla="*/ 3086100 w 4557974"/>
                <a:gd name="connsiteY106" fmla="*/ 957618 h 1133831"/>
                <a:gd name="connsiteX107" fmla="*/ 3100387 w 4557974"/>
                <a:gd name="connsiteY107" fmla="*/ 995718 h 1133831"/>
                <a:gd name="connsiteX108" fmla="*/ 3105150 w 4557974"/>
                <a:gd name="connsiteY108" fmla="*/ 1014768 h 1133831"/>
                <a:gd name="connsiteX109" fmla="*/ 3119437 w 4557974"/>
                <a:gd name="connsiteY109" fmla="*/ 1024293 h 1133831"/>
                <a:gd name="connsiteX110" fmla="*/ 3128962 w 4557974"/>
                <a:gd name="connsiteY110" fmla="*/ 995718 h 1133831"/>
                <a:gd name="connsiteX111" fmla="*/ 3133725 w 4557974"/>
                <a:gd name="connsiteY111" fmla="*/ 981431 h 1133831"/>
                <a:gd name="connsiteX112" fmla="*/ 3143250 w 4557974"/>
                <a:gd name="connsiteY112" fmla="*/ 929043 h 1133831"/>
                <a:gd name="connsiteX113" fmla="*/ 3148012 w 4557974"/>
                <a:gd name="connsiteY113" fmla="*/ 886181 h 1133831"/>
                <a:gd name="connsiteX114" fmla="*/ 3157537 w 4557974"/>
                <a:gd name="connsiteY114" fmla="*/ 848081 h 1133831"/>
                <a:gd name="connsiteX115" fmla="*/ 3167062 w 4557974"/>
                <a:gd name="connsiteY115" fmla="*/ 962381 h 1133831"/>
                <a:gd name="connsiteX116" fmla="*/ 3171825 w 4557974"/>
                <a:gd name="connsiteY116" fmla="*/ 976668 h 1133831"/>
                <a:gd name="connsiteX117" fmla="*/ 3186112 w 4557974"/>
                <a:gd name="connsiteY117" fmla="*/ 967143 h 1133831"/>
                <a:gd name="connsiteX118" fmla="*/ 3200400 w 4557974"/>
                <a:gd name="connsiteY118" fmla="*/ 933806 h 1133831"/>
                <a:gd name="connsiteX119" fmla="*/ 3205162 w 4557974"/>
                <a:gd name="connsiteY119" fmla="*/ 919518 h 1133831"/>
                <a:gd name="connsiteX120" fmla="*/ 3209925 w 4557974"/>
                <a:gd name="connsiteY120" fmla="*/ 900468 h 1133831"/>
                <a:gd name="connsiteX121" fmla="*/ 3219450 w 4557974"/>
                <a:gd name="connsiteY121" fmla="*/ 876656 h 1133831"/>
                <a:gd name="connsiteX122" fmla="*/ 3228975 w 4557974"/>
                <a:gd name="connsiteY122" fmla="*/ 814743 h 1133831"/>
                <a:gd name="connsiteX123" fmla="*/ 3238500 w 4557974"/>
                <a:gd name="connsiteY123" fmla="*/ 752831 h 1133831"/>
                <a:gd name="connsiteX124" fmla="*/ 3243262 w 4557974"/>
                <a:gd name="connsiteY124" fmla="*/ 733781 h 1133831"/>
                <a:gd name="connsiteX125" fmla="*/ 3262312 w 4557974"/>
                <a:gd name="connsiteY125" fmla="*/ 771881 h 1133831"/>
                <a:gd name="connsiteX126" fmla="*/ 3276600 w 4557974"/>
                <a:gd name="connsiteY126" fmla="*/ 757593 h 1133831"/>
                <a:gd name="connsiteX127" fmla="*/ 3281362 w 4557974"/>
                <a:gd name="connsiteY127" fmla="*/ 738543 h 1133831"/>
                <a:gd name="connsiteX128" fmla="*/ 3286125 w 4557974"/>
                <a:gd name="connsiteY128" fmla="*/ 724256 h 1133831"/>
                <a:gd name="connsiteX129" fmla="*/ 3290887 w 4557974"/>
                <a:gd name="connsiteY129" fmla="*/ 743306 h 1133831"/>
                <a:gd name="connsiteX130" fmla="*/ 3300412 w 4557974"/>
                <a:gd name="connsiteY130" fmla="*/ 848081 h 1133831"/>
                <a:gd name="connsiteX131" fmla="*/ 3305175 w 4557974"/>
                <a:gd name="connsiteY131" fmla="*/ 871893 h 1133831"/>
                <a:gd name="connsiteX132" fmla="*/ 3309937 w 4557974"/>
                <a:gd name="connsiteY132" fmla="*/ 857606 h 1133831"/>
                <a:gd name="connsiteX133" fmla="*/ 3324225 w 4557974"/>
                <a:gd name="connsiteY133" fmla="*/ 829031 h 1133831"/>
                <a:gd name="connsiteX134" fmla="*/ 3338512 w 4557974"/>
                <a:gd name="connsiteY134" fmla="*/ 867131 h 1133831"/>
                <a:gd name="connsiteX135" fmla="*/ 3348037 w 4557974"/>
                <a:gd name="connsiteY135" fmla="*/ 838556 h 1133831"/>
                <a:gd name="connsiteX136" fmla="*/ 3357562 w 4557974"/>
                <a:gd name="connsiteY136" fmla="*/ 819506 h 1133831"/>
                <a:gd name="connsiteX137" fmla="*/ 3362325 w 4557974"/>
                <a:gd name="connsiteY137" fmla="*/ 805218 h 1133831"/>
                <a:gd name="connsiteX138" fmla="*/ 3376612 w 4557974"/>
                <a:gd name="connsiteY138" fmla="*/ 790931 h 1133831"/>
                <a:gd name="connsiteX139" fmla="*/ 3386137 w 4557974"/>
                <a:gd name="connsiteY139" fmla="*/ 762356 h 1133831"/>
                <a:gd name="connsiteX140" fmla="*/ 3390900 w 4557974"/>
                <a:gd name="connsiteY140" fmla="*/ 748068 h 1133831"/>
                <a:gd name="connsiteX141" fmla="*/ 3400425 w 4557974"/>
                <a:gd name="connsiteY141" fmla="*/ 733781 h 1133831"/>
                <a:gd name="connsiteX142" fmla="*/ 3405187 w 4557974"/>
                <a:gd name="connsiteY142" fmla="*/ 748068 h 1133831"/>
                <a:gd name="connsiteX143" fmla="*/ 3419475 w 4557974"/>
                <a:gd name="connsiteY143" fmla="*/ 776643 h 1133831"/>
                <a:gd name="connsiteX144" fmla="*/ 3433762 w 4557974"/>
                <a:gd name="connsiteY144" fmla="*/ 824268 h 1133831"/>
                <a:gd name="connsiteX145" fmla="*/ 3438525 w 4557974"/>
                <a:gd name="connsiteY145" fmla="*/ 838556 h 1133831"/>
                <a:gd name="connsiteX146" fmla="*/ 3452812 w 4557974"/>
                <a:gd name="connsiteY146" fmla="*/ 852843 h 1133831"/>
                <a:gd name="connsiteX147" fmla="*/ 3467100 w 4557974"/>
                <a:gd name="connsiteY147" fmla="*/ 881418 h 1133831"/>
                <a:gd name="connsiteX148" fmla="*/ 3471862 w 4557974"/>
                <a:gd name="connsiteY148" fmla="*/ 895706 h 1133831"/>
                <a:gd name="connsiteX149" fmla="*/ 3481387 w 4557974"/>
                <a:gd name="connsiteY149" fmla="*/ 914756 h 1133831"/>
                <a:gd name="connsiteX150" fmla="*/ 3490912 w 4557974"/>
                <a:gd name="connsiteY150" fmla="*/ 929043 h 1133831"/>
                <a:gd name="connsiteX151" fmla="*/ 3500437 w 4557974"/>
                <a:gd name="connsiteY151" fmla="*/ 957618 h 1133831"/>
                <a:gd name="connsiteX152" fmla="*/ 3505200 w 4557974"/>
                <a:gd name="connsiteY152" fmla="*/ 943331 h 1133831"/>
                <a:gd name="connsiteX153" fmla="*/ 3514725 w 4557974"/>
                <a:gd name="connsiteY153" fmla="*/ 890943 h 1133831"/>
                <a:gd name="connsiteX154" fmla="*/ 3519487 w 4557974"/>
                <a:gd name="connsiteY154" fmla="*/ 871893 h 1133831"/>
                <a:gd name="connsiteX155" fmla="*/ 3533775 w 4557974"/>
                <a:gd name="connsiteY155" fmla="*/ 857606 h 1133831"/>
                <a:gd name="connsiteX156" fmla="*/ 3552825 w 4557974"/>
                <a:gd name="connsiteY156" fmla="*/ 814743 h 1133831"/>
                <a:gd name="connsiteX157" fmla="*/ 3571875 w 4557974"/>
                <a:gd name="connsiteY157" fmla="*/ 771881 h 1133831"/>
                <a:gd name="connsiteX158" fmla="*/ 3576637 w 4557974"/>
                <a:gd name="connsiteY158" fmla="*/ 752831 h 1133831"/>
                <a:gd name="connsiteX159" fmla="*/ 3590925 w 4557974"/>
                <a:gd name="connsiteY159" fmla="*/ 781406 h 1133831"/>
                <a:gd name="connsiteX160" fmla="*/ 3595687 w 4557974"/>
                <a:gd name="connsiteY160" fmla="*/ 809981 h 1133831"/>
                <a:gd name="connsiteX161" fmla="*/ 3609975 w 4557974"/>
                <a:gd name="connsiteY161" fmla="*/ 819506 h 1133831"/>
                <a:gd name="connsiteX162" fmla="*/ 3619500 w 4557974"/>
                <a:gd name="connsiteY162" fmla="*/ 805218 h 1133831"/>
                <a:gd name="connsiteX163" fmla="*/ 3638550 w 4557974"/>
                <a:gd name="connsiteY163" fmla="*/ 771881 h 1133831"/>
                <a:gd name="connsiteX164" fmla="*/ 3648075 w 4557974"/>
                <a:gd name="connsiteY164" fmla="*/ 743306 h 1133831"/>
                <a:gd name="connsiteX165" fmla="*/ 3652837 w 4557974"/>
                <a:gd name="connsiteY165" fmla="*/ 729018 h 1133831"/>
                <a:gd name="connsiteX166" fmla="*/ 3662362 w 4557974"/>
                <a:gd name="connsiteY166" fmla="*/ 795693 h 1133831"/>
                <a:gd name="connsiteX167" fmla="*/ 3667125 w 4557974"/>
                <a:gd name="connsiteY167" fmla="*/ 824268 h 1133831"/>
                <a:gd name="connsiteX168" fmla="*/ 3676650 w 4557974"/>
                <a:gd name="connsiteY168" fmla="*/ 838556 h 1133831"/>
                <a:gd name="connsiteX169" fmla="*/ 3686175 w 4557974"/>
                <a:gd name="connsiteY169" fmla="*/ 871893 h 1133831"/>
                <a:gd name="connsiteX170" fmla="*/ 3690937 w 4557974"/>
                <a:gd name="connsiteY170" fmla="*/ 886181 h 1133831"/>
                <a:gd name="connsiteX171" fmla="*/ 3705225 w 4557974"/>
                <a:gd name="connsiteY171" fmla="*/ 895706 h 1133831"/>
                <a:gd name="connsiteX172" fmla="*/ 3714750 w 4557974"/>
                <a:gd name="connsiteY172" fmla="*/ 881418 h 1133831"/>
                <a:gd name="connsiteX173" fmla="*/ 3724275 w 4557974"/>
                <a:gd name="connsiteY173" fmla="*/ 848081 h 1133831"/>
                <a:gd name="connsiteX174" fmla="*/ 3729037 w 4557974"/>
                <a:gd name="connsiteY174" fmla="*/ 833793 h 1133831"/>
                <a:gd name="connsiteX175" fmla="*/ 3733800 w 4557974"/>
                <a:gd name="connsiteY175" fmla="*/ 814743 h 1133831"/>
                <a:gd name="connsiteX176" fmla="*/ 3738562 w 4557974"/>
                <a:gd name="connsiteY176" fmla="*/ 800456 h 1133831"/>
                <a:gd name="connsiteX177" fmla="*/ 3743325 w 4557974"/>
                <a:gd name="connsiteY177" fmla="*/ 781406 h 1133831"/>
                <a:gd name="connsiteX178" fmla="*/ 3757612 w 4557974"/>
                <a:gd name="connsiteY178" fmla="*/ 771881 h 1133831"/>
                <a:gd name="connsiteX179" fmla="*/ 3771900 w 4557974"/>
                <a:gd name="connsiteY179" fmla="*/ 743306 h 1133831"/>
                <a:gd name="connsiteX180" fmla="*/ 3800475 w 4557974"/>
                <a:gd name="connsiteY180" fmla="*/ 733781 h 1133831"/>
                <a:gd name="connsiteX181" fmla="*/ 3824287 w 4557974"/>
                <a:gd name="connsiteY181" fmla="*/ 709968 h 1133831"/>
                <a:gd name="connsiteX182" fmla="*/ 3838575 w 4557974"/>
                <a:gd name="connsiteY182" fmla="*/ 700443 h 1133831"/>
                <a:gd name="connsiteX183" fmla="*/ 3857625 w 4557974"/>
                <a:gd name="connsiteY183" fmla="*/ 729018 h 1133831"/>
                <a:gd name="connsiteX184" fmla="*/ 3871912 w 4557974"/>
                <a:gd name="connsiteY184" fmla="*/ 800456 h 1133831"/>
                <a:gd name="connsiteX185" fmla="*/ 3876675 w 4557974"/>
                <a:gd name="connsiteY185" fmla="*/ 886181 h 1133831"/>
                <a:gd name="connsiteX186" fmla="*/ 3886200 w 4557974"/>
                <a:gd name="connsiteY186" fmla="*/ 871893 h 1133831"/>
                <a:gd name="connsiteX187" fmla="*/ 3895725 w 4557974"/>
                <a:gd name="connsiteY187" fmla="*/ 814743 h 1133831"/>
                <a:gd name="connsiteX188" fmla="*/ 3910012 w 4557974"/>
                <a:gd name="connsiteY188" fmla="*/ 738543 h 1133831"/>
                <a:gd name="connsiteX189" fmla="*/ 3914775 w 4557974"/>
                <a:gd name="connsiteY189" fmla="*/ 714731 h 1133831"/>
                <a:gd name="connsiteX190" fmla="*/ 3924300 w 4557974"/>
                <a:gd name="connsiteY190" fmla="*/ 686156 h 1133831"/>
                <a:gd name="connsiteX191" fmla="*/ 3929062 w 4557974"/>
                <a:gd name="connsiteY191" fmla="*/ 700443 h 1133831"/>
                <a:gd name="connsiteX192" fmla="*/ 3938587 w 4557974"/>
                <a:gd name="connsiteY192" fmla="*/ 733781 h 1133831"/>
                <a:gd name="connsiteX193" fmla="*/ 3948112 w 4557974"/>
                <a:gd name="connsiteY193" fmla="*/ 748068 h 1133831"/>
                <a:gd name="connsiteX194" fmla="*/ 3957637 w 4557974"/>
                <a:gd name="connsiteY194" fmla="*/ 776643 h 1133831"/>
                <a:gd name="connsiteX195" fmla="*/ 3971925 w 4557974"/>
                <a:gd name="connsiteY195" fmla="*/ 805218 h 1133831"/>
                <a:gd name="connsiteX196" fmla="*/ 3976687 w 4557974"/>
                <a:gd name="connsiteY196" fmla="*/ 829031 h 1133831"/>
                <a:gd name="connsiteX197" fmla="*/ 3986212 w 4557974"/>
                <a:gd name="connsiteY197" fmla="*/ 862368 h 1133831"/>
                <a:gd name="connsiteX198" fmla="*/ 3990975 w 4557974"/>
                <a:gd name="connsiteY198" fmla="*/ 886181 h 1133831"/>
                <a:gd name="connsiteX199" fmla="*/ 4005262 w 4557974"/>
                <a:gd name="connsiteY199" fmla="*/ 895706 h 1133831"/>
                <a:gd name="connsiteX200" fmla="*/ 4024312 w 4557974"/>
                <a:gd name="connsiteY200" fmla="*/ 867131 h 1133831"/>
                <a:gd name="connsiteX201" fmla="*/ 4029075 w 4557974"/>
                <a:gd name="connsiteY201" fmla="*/ 848081 h 1133831"/>
                <a:gd name="connsiteX202" fmla="*/ 4033837 w 4557974"/>
                <a:gd name="connsiteY202" fmla="*/ 824268 h 1133831"/>
                <a:gd name="connsiteX203" fmla="*/ 4048125 w 4557974"/>
                <a:gd name="connsiteY203" fmla="*/ 781406 h 1133831"/>
                <a:gd name="connsiteX204" fmla="*/ 4057650 w 4557974"/>
                <a:gd name="connsiteY204" fmla="*/ 752831 h 1133831"/>
                <a:gd name="connsiteX205" fmla="*/ 4067175 w 4557974"/>
                <a:gd name="connsiteY205" fmla="*/ 738543 h 1133831"/>
                <a:gd name="connsiteX206" fmla="*/ 4071937 w 4557974"/>
                <a:gd name="connsiteY206" fmla="*/ 762356 h 1133831"/>
                <a:gd name="connsiteX207" fmla="*/ 4081462 w 4557974"/>
                <a:gd name="connsiteY207" fmla="*/ 862368 h 1133831"/>
                <a:gd name="connsiteX208" fmla="*/ 4086225 w 4557974"/>
                <a:gd name="connsiteY208" fmla="*/ 890943 h 1133831"/>
                <a:gd name="connsiteX209" fmla="*/ 4090987 w 4557974"/>
                <a:gd name="connsiteY209" fmla="*/ 871893 h 1133831"/>
                <a:gd name="connsiteX210" fmla="*/ 4095750 w 4557974"/>
                <a:gd name="connsiteY210" fmla="*/ 857606 h 1133831"/>
                <a:gd name="connsiteX211" fmla="*/ 4105275 w 4557974"/>
                <a:gd name="connsiteY211" fmla="*/ 809981 h 1133831"/>
                <a:gd name="connsiteX212" fmla="*/ 4114800 w 4557974"/>
                <a:gd name="connsiteY212" fmla="*/ 771881 h 1133831"/>
                <a:gd name="connsiteX213" fmla="*/ 4124325 w 4557974"/>
                <a:gd name="connsiteY213" fmla="*/ 919518 h 1133831"/>
                <a:gd name="connsiteX214" fmla="*/ 4129087 w 4557974"/>
                <a:gd name="connsiteY214" fmla="*/ 938568 h 1133831"/>
                <a:gd name="connsiteX215" fmla="*/ 4143375 w 4557974"/>
                <a:gd name="connsiteY215" fmla="*/ 871893 h 1133831"/>
                <a:gd name="connsiteX216" fmla="*/ 4148137 w 4557974"/>
                <a:gd name="connsiteY216" fmla="*/ 833793 h 1133831"/>
                <a:gd name="connsiteX217" fmla="*/ 4152900 w 4557974"/>
                <a:gd name="connsiteY217" fmla="*/ 790931 h 1133831"/>
                <a:gd name="connsiteX218" fmla="*/ 4162425 w 4557974"/>
                <a:gd name="connsiteY218" fmla="*/ 757593 h 1133831"/>
                <a:gd name="connsiteX219" fmla="*/ 4167187 w 4557974"/>
                <a:gd name="connsiteY219" fmla="*/ 771881 h 1133831"/>
                <a:gd name="connsiteX220" fmla="*/ 4176712 w 4557974"/>
                <a:gd name="connsiteY220" fmla="*/ 786168 h 1133831"/>
                <a:gd name="connsiteX221" fmla="*/ 4191000 w 4557974"/>
                <a:gd name="connsiteY221" fmla="*/ 867131 h 1133831"/>
                <a:gd name="connsiteX222" fmla="*/ 4200525 w 4557974"/>
                <a:gd name="connsiteY222" fmla="*/ 900468 h 1133831"/>
                <a:gd name="connsiteX223" fmla="*/ 4214812 w 4557974"/>
                <a:gd name="connsiteY223" fmla="*/ 938568 h 1133831"/>
                <a:gd name="connsiteX224" fmla="*/ 4224337 w 4557974"/>
                <a:gd name="connsiteY224" fmla="*/ 967143 h 1133831"/>
                <a:gd name="connsiteX225" fmla="*/ 4229100 w 4557974"/>
                <a:gd name="connsiteY225" fmla="*/ 981431 h 1133831"/>
                <a:gd name="connsiteX226" fmla="*/ 4233862 w 4557974"/>
                <a:gd name="connsiteY226" fmla="*/ 929043 h 1133831"/>
                <a:gd name="connsiteX227" fmla="*/ 4248150 w 4557974"/>
                <a:gd name="connsiteY227" fmla="*/ 829031 h 1133831"/>
                <a:gd name="connsiteX228" fmla="*/ 4252912 w 4557974"/>
                <a:gd name="connsiteY228" fmla="*/ 843318 h 1133831"/>
                <a:gd name="connsiteX229" fmla="*/ 4262437 w 4557974"/>
                <a:gd name="connsiteY229" fmla="*/ 881418 h 1133831"/>
                <a:gd name="connsiteX230" fmla="*/ 4267200 w 4557974"/>
                <a:gd name="connsiteY230" fmla="*/ 924281 h 1133831"/>
                <a:gd name="connsiteX231" fmla="*/ 4271962 w 4557974"/>
                <a:gd name="connsiteY231" fmla="*/ 943331 h 1133831"/>
                <a:gd name="connsiteX232" fmla="*/ 4286250 w 4557974"/>
                <a:gd name="connsiteY232" fmla="*/ 948093 h 1133831"/>
                <a:gd name="connsiteX233" fmla="*/ 4305300 w 4557974"/>
                <a:gd name="connsiteY233" fmla="*/ 943331 h 1133831"/>
                <a:gd name="connsiteX234" fmla="*/ 4314825 w 4557974"/>
                <a:gd name="connsiteY234" fmla="*/ 971906 h 1133831"/>
                <a:gd name="connsiteX235" fmla="*/ 4352925 w 4557974"/>
                <a:gd name="connsiteY235" fmla="*/ 971906 h 1133831"/>
                <a:gd name="connsiteX236" fmla="*/ 4376737 w 4557974"/>
                <a:gd name="connsiteY236" fmla="*/ 967143 h 1133831"/>
                <a:gd name="connsiteX237" fmla="*/ 4386262 w 4557974"/>
                <a:gd name="connsiteY237" fmla="*/ 948093 h 1133831"/>
                <a:gd name="connsiteX238" fmla="*/ 4400550 w 4557974"/>
                <a:gd name="connsiteY238" fmla="*/ 933806 h 1133831"/>
                <a:gd name="connsiteX239" fmla="*/ 4405312 w 4557974"/>
                <a:gd name="connsiteY239" fmla="*/ 914756 h 1133831"/>
                <a:gd name="connsiteX240" fmla="*/ 4410075 w 4557974"/>
                <a:gd name="connsiteY240" fmla="*/ 929043 h 1133831"/>
                <a:gd name="connsiteX241" fmla="*/ 4414837 w 4557974"/>
                <a:gd name="connsiteY241" fmla="*/ 914756 h 1133831"/>
                <a:gd name="connsiteX242" fmla="*/ 4419600 w 4557974"/>
                <a:gd name="connsiteY242" fmla="*/ 881418 h 1133831"/>
                <a:gd name="connsiteX243" fmla="*/ 4429125 w 4557974"/>
                <a:gd name="connsiteY243" fmla="*/ 829031 h 1133831"/>
                <a:gd name="connsiteX244" fmla="*/ 4438650 w 4557974"/>
                <a:gd name="connsiteY244" fmla="*/ 857606 h 1133831"/>
                <a:gd name="connsiteX245" fmla="*/ 4443412 w 4557974"/>
                <a:gd name="connsiteY245" fmla="*/ 881418 h 1133831"/>
                <a:gd name="connsiteX246" fmla="*/ 4452937 w 4557974"/>
                <a:gd name="connsiteY246" fmla="*/ 938568 h 1133831"/>
                <a:gd name="connsiteX247" fmla="*/ 4457700 w 4557974"/>
                <a:gd name="connsiteY247" fmla="*/ 957618 h 1133831"/>
                <a:gd name="connsiteX248" fmla="*/ 4462462 w 4557974"/>
                <a:gd name="connsiteY248" fmla="*/ 981431 h 1133831"/>
                <a:gd name="connsiteX249" fmla="*/ 4471987 w 4557974"/>
                <a:gd name="connsiteY249" fmla="*/ 1000481 h 1133831"/>
                <a:gd name="connsiteX250" fmla="*/ 4481512 w 4557974"/>
                <a:gd name="connsiteY250" fmla="*/ 1029056 h 1133831"/>
                <a:gd name="connsiteX251" fmla="*/ 4491037 w 4557974"/>
                <a:gd name="connsiteY251" fmla="*/ 1062393 h 1133831"/>
                <a:gd name="connsiteX252" fmla="*/ 4495800 w 4557974"/>
                <a:gd name="connsiteY252" fmla="*/ 1048106 h 1133831"/>
                <a:gd name="connsiteX253" fmla="*/ 4500562 w 4557974"/>
                <a:gd name="connsiteY253" fmla="*/ 1029056 h 1133831"/>
                <a:gd name="connsiteX254" fmla="*/ 4514850 w 4557974"/>
                <a:gd name="connsiteY254" fmla="*/ 1033818 h 1133831"/>
                <a:gd name="connsiteX255" fmla="*/ 4529137 w 4557974"/>
                <a:gd name="connsiteY255" fmla="*/ 1081443 h 1133831"/>
                <a:gd name="connsiteX256" fmla="*/ 4533900 w 4557974"/>
                <a:gd name="connsiteY256" fmla="*/ 1095731 h 1133831"/>
                <a:gd name="connsiteX257" fmla="*/ 4557712 w 4557974"/>
                <a:gd name="connsiteY257" fmla="*/ 1129068 h 1133831"/>
                <a:gd name="connsiteX258" fmla="*/ 4557712 w 4557974"/>
                <a:gd name="connsiteY258" fmla="*/ 1133831 h 1133831"/>
                <a:gd name="connsiteX0" fmla="*/ 0 w 4557974"/>
                <a:gd name="connsiteY0" fmla="*/ 290868 h 1133831"/>
                <a:gd name="connsiteX1" fmla="*/ 171450 w 4557974"/>
                <a:gd name="connsiteY1" fmla="*/ 209906 h 1133831"/>
                <a:gd name="connsiteX2" fmla="*/ 219075 w 4557974"/>
                <a:gd name="connsiteY2" fmla="*/ 195618 h 1133831"/>
                <a:gd name="connsiteX3" fmla="*/ 233362 w 4557974"/>
                <a:gd name="connsiteY3" fmla="*/ 186093 h 1133831"/>
                <a:gd name="connsiteX4" fmla="*/ 285750 w 4557974"/>
                <a:gd name="connsiteY4" fmla="*/ 171806 h 1133831"/>
                <a:gd name="connsiteX5" fmla="*/ 300037 w 4557974"/>
                <a:gd name="connsiteY5" fmla="*/ 167043 h 1133831"/>
                <a:gd name="connsiteX6" fmla="*/ 319087 w 4557974"/>
                <a:gd name="connsiteY6" fmla="*/ 162281 h 1133831"/>
                <a:gd name="connsiteX7" fmla="*/ 352425 w 4557974"/>
                <a:gd name="connsiteY7" fmla="*/ 152756 h 1133831"/>
                <a:gd name="connsiteX8" fmla="*/ 366712 w 4557974"/>
                <a:gd name="connsiteY8" fmla="*/ 143231 h 1133831"/>
                <a:gd name="connsiteX9" fmla="*/ 395287 w 4557974"/>
                <a:gd name="connsiteY9" fmla="*/ 138468 h 1133831"/>
                <a:gd name="connsiteX10" fmla="*/ 414337 w 4557974"/>
                <a:gd name="connsiteY10" fmla="*/ 133706 h 1133831"/>
                <a:gd name="connsiteX11" fmla="*/ 442912 w 4557974"/>
                <a:gd name="connsiteY11" fmla="*/ 128943 h 1133831"/>
                <a:gd name="connsiteX12" fmla="*/ 471487 w 4557974"/>
                <a:gd name="connsiteY12" fmla="*/ 119418 h 1133831"/>
                <a:gd name="connsiteX13" fmla="*/ 485775 w 4557974"/>
                <a:gd name="connsiteY13" fmla="*/ 114656 h 1133831"/>
                <a:gd name="connsiteX14" fmla="*/ 504825 w 4557974"/>
                <a:gd name="connsiteY14" fmla="*/ 105131 h 1133831"/>
                <a:gd name="connsiteX15" fmla="*/ 519112 w 4557974"/>
                <a:gd name="connsiteY15" fmla="*/ 100368 h 1133831"/>
                <a:gd name="connsiteX16" fmla="*/ 533400 w 4557974"/>
                <a:gd name="connsiteY16" fmla="*/ 90843 h 1133831"/>
                <a:gd name="connsiteX17" fmla="*/ 557212 w 4557974"/>
                <a:gd name="connsiteY17" fmla="*/ 86081 h 1133831"/>
                <a:gd name="connsiteX18" fmla="*/ 585787 w 4557974"/>
                <a:gd name="connsiteY18" fmla="*/ 76556 h 1133831"/>
                <a:gd name="connsiteX19" fmla="*/ 600075 w 4557974"/>
                <a:gd name="connsiteY19" fmla="*/ 67031 h 1133831"/>
                <a:gd name="connsiteX20" fmla="*/ 633412 w 4557974"/>
                <a:gd name="connsiteY20" fmla="*/ 57506 h 1133831"/>
                <a:gd name="connsiteX21" fmla="*/ 666750 w 4557974"/>
                <a:gd name="connsiteY21" fmla="*/ 47981 h 1133831"/>
                <a:gd name="connsiteX22" fmla="*/ 719137 w 4557974"/>
                <a:gd name="connsiteY22" fmla="*/ 38456 h 1133831"/>
                <a:gd name="connsiteX23" fmla="*/ 747712 w 4557974"/>
                <a:gd name="connsiteY23" fmla="*/ 28931 h 1133831"/>
                <a:gd name="connsiteX24" fmla="*/ 809625 w 4557974"/>
                <a:gd name="connsiteY24" fmla="*/ 19406 h 1133831"/>
                <a:gd name="connsiteX25" fmla="*/ 871537 w 4557974"/>
                <a:gd name="connsiteY25" fmla="*/ 9881 h 1133831"/>
                <a:gd name="connsiteX26" fmla="*/ 1023937 w 4557974"/>
                <a:gd name="connsiteY26" fmla="*/ 356 h 1133831"/>
                <a:gd name="connsiteX27" fmla="*/ 1123950 w 4557974"/>
                <a:gd name="connsiteY27" fmla="*/ 9881 h 1133831"/>
                <a:gd name="connsiteX28" fmla="*/ 1138237 w 4557974"/>
                <a:gd name="connsiteY28" fmla="*/ 19406 h 1133831"/>
                <a:gd name="connsiteX29" fmla="*/ 1176337 w 4557974"/>
                <a:gd name="connsiteY29" fmla="*/ 57506 h 1133831"/>
                <a:gd name="connsiteX30" fmla="*/ 1195387 w 4557974"/>
                <a:gd name="connsiteY30" fmla="*/ 81318 h 1133831"/>
                <a:gd name="connsiteX31" fmla="*/ 1228725 w 4557974"/>
                <a:gd name="connsiteY31" fmla="*/ 119418 h 1133831"/>
                <a:gd name="connsiteX32" fmla="*/ 1252537 w 4557974"/>
                <a:gd name="connsiteY32" fmla="*/ 138468 h 1133831"/>
                <a:gd name="connsiteX33" fmla="*/ 1262062 w 4557974"/>
                <a:gd name="connsiteY33" fmla="*/ 152756 h 1133831"/>
                <a:gd name="connsiteX34" fmla="*/ 1276350 w 4557974"/>
                <a:gd name="connsiteY34" fmla="*/ 162281 h 1133831"/>
                <a:gd name="connsiteX35" fmla="*/ 1319212 w 4557974"/>
                <a:gd name="connsiteY35" fmla="*/ 200381 h 1133831"/>
                <a:gd name="connsiteX36" fmla="*/ 1333500 w 4557974"/>
                <a:gd name="connsiteY36" fmla="*/ 205143 h 1133831"/>
                <a:gd name="connsiteX37" fmla="*/ 1347787 w 4557974"/>
                <a:gd name="connsiteY37" fmla="*/ 219431 h 1133831"/>
                <a:gd name="connsiteX38" fmla="*/ 1357312 w 4557974"/>
                <a:gd name="connsiteY38" fmla="*/ 233718 h 1133831"/>
                <a:gd name="connsiteX39" fmla="*/ 1385887 w 4557974"/>
                <a:gd name="connsiteY39" fmla="*/ 243243 h 1133831"/>
                <a:gd name="connsiteX40" fmla="*/ 1400175 w 4557974"/>
                <a:gd name="connsiteY40" fmla="*/ 257531 h 1133831"/>
                <a:gd name="connsiteX41" fmla="*/ 1447800 w 4557974"/>
                <a:gd name="connsiteY41" fmla="*/ 286106 h 1133831"/>
                <a:gd name="connsiteX42" fmla="*/ 1457325 w 4557974"/>
                <a:gd name="connsiteY42" fmla="*/ 305156 h 1133831"/>
                <a:gd name="connsiteX43" fmla="*/ 1490662 w 4557974"/>
                <a:gd name="connsiteY43" fmla="*/ 324206 h 1133831"/>
                <a:gd name="connsiteX44" fmla="*/ 1528762 w 4557974"/>
                <a:gd name="connsiteY44" fmla="*/ 367068 h 1133831"/>
                <a:gd name="connsiteX45" fmla="*/ 1538287 w 4557974"/>
                <a:gd name="connsiteY45" fmla="*/ 386118 h 1133831"/>
                <a:gd name="connsiteX46" fmla="*/ 1552575 w 4557974"/>
                <a:gd name="connsiteY46" fmla="*/ 395643 h 1133831"/>
                <a:gd name="connsiteX47" fmla="*/ 1566862 w 4557974"/>
                <a:gd name="connsiteY47" fmla="*/ 409931 h 1133831"/>
                <a:gd name="connsiteX48" fmla="*/ 1571625 w 4557974"/>
                <a:gd name="connsiteY48" fmla="*/ 424218 h 1133831"/>
                <a:gd name="connsiteX49" fmla="*/ 1590675 w 4557974"/>
                <a:gd name="connsiteY49" fmla="*/ 452793 h 1133831"/>
                <a:gd name="connsiteX50" fmla="*/ 1619250 w 4557974"/>
                <a:gd name="connsiteY50" fmla="*/ 438506 h 1133831"/>
                <a:gd name="connsiteX51" fmla="*/ 1624012 w 4557974"/>
                <a:gd name="connsiteY51" fmla="*/ 419456 h 1133831"/>
                <a:gd name="connsiteX52" fmla="*/ 1652587 w 4557974"/>
                <a:gd name="connsiteY52" fmla="*/ 409931 h 1133831"/>
                <a:gd name="connsiteX53" fmla="*/ 1685925 w 4557974"/>
                <a:gd name="connsiteY53" fmla="*/ 395643 h 1133831"/>
                <a:gd name="connsiteX54" fmla="*/ 1714500 w 4557974"/>
                <a:gd name="connsiteY54" fmla="*/ 386118 h 1133831"/>
                <a:gd name="connsiteX55" fmla="*/ 1724025 w 4557974"/>
                <a:gd name="connsiteY55" fmla="*/ 400406 h 1133831"/>
                <a:gd name="connsiteX56" fmla="*/ 1738312 w 4557974"/>
                <a:gd name="connsiteY56" fmla="*/ 409931 h 1133831"/>
                <a:gd name="connsiteX57" fmla="*/ 1747837 w 4557974"/>
                <a:gd name="connsiteY57" fmla="*/ 438506 h 1133831"/>
                <a:gd name="connsiteX58" fmla="*/ 1781175 w 4557974"/>
                <a:gd name="connsiteY58" fmla="*/ 476606 h 1133831"/>
                <a:gd name="connsiteX59" fmla="*/ 1814512 w 4557974"/>
                <a:gd name="connsiteY59" fmla="*/ 471843 h 1133831"/>
                <a:gd name="connsiteX60" fmla="*/ 1824037 w 4557974"/>
                <a:gd name="connsiteY60" fmla="*/ 457556 h 1133831"/>
                <a:gd name="connsiteX61" fmla="*/ 1843087 w 4557974"/>
                <a:gd name="connsiteY61" fmla="*/ 452793 h 1133831"/>
                <a:gd name="connsiteX62" fmla="*/ 1900237 w 4557974"/>
                <a:gd name="connsiteY62" fmla="*/ 448031 h 1133831"/>
                <a:gd name="connsiteX63" fmla="*/ 1905000 w 4557974"/>
                <a:gd name="connsiteY63" fmla="*/ 462318 h 1133831"/>
                <a:gd name="connsiteX64" fmla="*/ 1924050 w 4557974"/>
                <a:gd name="connsiteY64" fmla="*/ 490893 h 1133831"/>
                <a:gd name="connsiteX65" fmla="*/ 1933575 w 4557974"/>
                <a:gd name="connsiteY65" fmla="*/ 528993 h 1133831"/>
                <a:gd name="connsiteX66" fmla="*/ 2209800 w 4557974"/>
                <a:gd name="connsiteY66" fmla="*/ 619481 h 1133831"/>
                <a:gd name="connsiteX67" fmla="*/ 2243137 w 4557974"/>
                <a:gd name="connsiteY67" fmla="*/ 595668 h 1133831"/>
                <a:gd name="connsiteX68" fmla="*/ 2247900 w 4557974"/>
                <a:gd name="connsiteY68" fmla="*/ 576618 h 1133831"/>
                <a:gd name="connsiteX69" fmla="*/ 2305050 w 4557974"/>
                <a:gd name="connsiteY69" fmla="*/ 533756 h 1133831"/>
                <a:gd name="connsiteX70" fmla="*/ 2352675 w 4557974"/>
                <a:gd name="connsiteY70" fmla="*/ 557568 h 1133831"/>
                <a:gd name="connsiteX71" fmla="*/ 2371725 w 4557974"/>
                <a:gd name="connsiteY71" fmla="*/ 586143 h 1133831"/>
                <a:gd name="connsiteX72" fmla="*/ 2381250 w 4557974"/>
                <a:gd name="connsiteY72" fmla="*/ 600431 h 1133831"/>
                <a:gd name="connsiteX73" fmla="*/ 2395537 w 4557974"/>
                <a:gd name="connsiteY73" fmla="*/ 609956 h 1133831"/>
                <a:gd name="connsiteX74" fmla="*/ 2447925 w 4557974"/>
                <a:gd name="connsiteY74" fmla="*/ 657581 h 1133831"/>
                <a:gd name="connsiteX75" fmla="*/ 2462212 w 4557974"/>
                <a:gd name="connsiteY75" fmla="*/ 629006 h 1133831"/>
                <a:gd name="connsiteX76" fmla="*/ 2471737 w 4557974"/>
                <a:gd name="connsiteY76" fmla="*/ 605193 h 1133831"/>
                <a:gd name="connsiteX77" fmla="*/ 2481262 w 4557974"/>
                <a:gd name="connsiteY77" fmla="*/ 571856 h 1133831"/>
                <a:gd name="connsiteX78" fmla="*/ 2600325 w 4557974"/>
                <a:gd name="connsiteY78" fmla="*/ 571856 h 1133831"/>
                <a:gd name="connsiteX79" fmla="*/ 2609850 w 4557974"/>
                <a:gd name="connsiteY79" fmla="*/ 586143 h 1133831"/>
                <a:gd name="connsiteX80" fmla="*/ 2628900 w 4557974"/>
                <a:gd name="connsiteY80" fmla="*/ 590906 h 1133831"/>
                <a:gd name="connsiteX81" fmla="*/ 2657475 w 4557974"/>
                <a:gd name="connsiteY81" fmla="*/ 633768 h 1133831"/>
                <a:gd name="connsiteX82" fmla="*/ 2667000 w 4557974"/>
                <a:gd name="connsiteY82" fmla="*/ 648056 h 1133831"/>
                <a:gd name="connsiteX83" fmla="*/ 2681287 w 4557974"/>
                <a:gd name="connsiteY83" fmla="*/ 690918 h 1133831"/>
                <a:gd name="connsiteX84" fmla="*/ 2686050 w 4557974"/>
                <a:gd name="connsiteY84" fmla="*/ 705206 h 1133831"/>
                <a:gd name="connsiteX85" fmla="*/ 2714625 w 4557974"/>
                <a:gd name="connsiteY85" fmla="*/ 686156 h 1133831"/>
                <a:gd name="connsiteX86" fmla="*/ 2728912 w 4557974"/>
                <a:gd name="connsiteY86" fmla="*/ 676631 h 1133831"/>
                <a:gd name="connsiteX87" fmla="*/ 2747962 w 4557974"/>
                <a:gd name="connsiteY87" fmla="*/ 667106 h 1133831"/>
                <a:gd name="connsiteX88" fmla="*/ 2757487 w 4557974"/>
                <a:gd name="connsiteY88" fmla="*/ 652818 h 1133831"/>
                <a:gd name="connsiteX89" fmla="*/ 2771775 w 4557974"/>
                <a:gd name="connsiteY89" fmla="*/ 648056 h 1133831"/>
                <a:gd name="connsiteX90" fmla="*/ 2828925 w 4557974"/>
                <a:gd name="connsiteY90" fmla="*/ 652818 h 1133831"/>
                <a:gd name="connsiteX91" fmla="*/ 2833687 w 4557974"/>
                <a:gd name="connsiteY91" fmla="*/ 667106 h 1133831"/>
                <a:gd name="connsiteX92" fmla="*/ 2843212 w 4557974"/>
                <a:gd name="connsiteY92" fmla="*/ 681393 h 1133831"/>
                <a:gd name="connsiteX93" fmla="*/ 2857500 w 4557974"/>
                <a:gd name="connsiteY93" fmla="*/ 729018 h 1133831"/>
                <a:gd name="connsiteX94" fmla="*/ 2876550 w 4557974"/>
                <a:gd name="connsiteY94" fmla="*/ 757593 h 1133831"/>
                <a:gd name="connsiteX95" fmla="*/ 2914650 w 4557974"/>
                <a:gd name="connsiteY95" fmla="*/ 767118 h 1133831"/>
                <a:gd name="connsiteX96" fmla="*/ 2919412 w 4557974"/>
                <a:gd name="connsiteY96" fmla="*/ 786168 h 1133831"/>
                <a:gd name="connsiteX97" fmla="*/ 2924175 w 4557974"/>
                <a:gd name="connsiteY97" fmla="*/ 809981 h 1133831"/>
                <a:gd name="connsiteX98" fmla="*/ 2933700 w 4557974"/>
                <a:gd name="connsiteY98" fmla="*/ 848081 h 1133831"/>
                <a:gd name="connsiteX99" fmla="*/ 2943225 w 4557974"/>
                <a:gd name="connsiteY99" fmla="*/ 867131 h 1133831"/>
                <a:gd name="connsiteX100" fmla="*/ 2967037 w 4557974"/>
                <a:gd name="connsiteY100" fmla="*/ 848081 h 1133831"/>
                <a:gd name="connsiteX101" fmla="*/ 2986087 w 4557974"/>
                <a:gd name="connsiteY101" fmla="*/ 843318 h 1133831"/>
                <a:gd name="connsiteX102" fmla="*/ 3024187 w 4557974"/>
                <a:gd name="connsiteY102" fmla="*/ 809981 h 1133831"/>
                <a:gd name="connsiteX103" fmla="*/ 3062287 w 4557974"/>
                <a:gd name="connsiteY103" fmla="*/ 857606 h 1133831"/>
                <a:gd name="connsiteX104" fmla="*/ 3071812 w 4557974"/>
                <a:gd name="connsiteY104" fmla="*/ 886181 h 1133831"/>
                <a:gd name="connsiteX105" fmla="*/ 3086100 w 4557974"/>
                <a:gd name="connsiteY105" fmla="*/ 957618 h 1133831"/>
                <a:gd name="connsiteX106" fmla="*/ 3100387 w 4557974"/>
                <a:gd name="connsiteY106" fmla="*/ 995718 h 1133831"/>
                <a:gd name="connsiteX107" fmla="*/ 3105150 w 4557974"/>
                <a:gd name="connsiteY107" fmla="*/ 1014768 h 1133831"/>
                <a:gd name="connsiteX108" fmla="*/ 3119437 w 4557974"/>
                <a:gd name="connsiteY108" fmla="*/ 1024293 h 1133831"/>
                <a:gd name="connsiteX109" fmla="*/ 3128962 w 4557974"/>
                <a:gd name="connsiteY109" fmla="*/ 995718 h 1133831"/>
                <a:gd name="connsiteX110" fmla="*/ 3133725 w 4557974"/>
                <a:gd name="connsiteY110" fmla="*/ 981431 h 1133831"/>
                <a:gd name="connsiteX111" fmla="*/ 3143250 w 4557974"/>
                <a:gd name="connsiteY111" fmla="*/ 929043 h 1133831"/>
                <a:gd name="connsiteX112" fmla="*/ 3148012 w 4557974"/>
                <a:gd name="connsiteY112" fmla="*/ 886181 h 1133831"/>
                <a:gd name="connsiteX113" fmla="*/ 3157537 w 4557974"/>
                <a:gd name="connsiteY113" fmla="*/ 848081 h 1133831"/>
                <a:gd name="connsiteX114" fmla="*/ 3167062 w 4557974"/>
                <a:gd name="connsiteY114" fmla="*/ 962381 h 1133831"/>
                <a:gd name="connsiteX115" fmla="*/ 3171825 w 4557974"/>
                <a:gd name="connsiteY115" fmla="*/ 976668 h 1133831"/>
                <a:gd name="connsiteX116" fmla="*/ 3186112 w 4557974"/>
                <a:gd name="connsiteY116" fmla="*/ 967143 h 1133831"/>
                <a:gd name="connsiteX117" fmla="*/ 3200400 w 4557974"/>
                <a:gd name="connsiteY117" fmla="*/ 933806 h 1133831"/>
                <a:gd name="connsiteX118" fmla="*/ 3205162 w 4557974"/>
                <a:gd name="connsiteY118" fmla="*/ 919518 h 1133831"/>
                <a:gd name="connsiteX119" fmla="*/ 3209925 w 4557974"/>
                <a:gd name="connsiteY119" fmla="*/ 900468 h 1133831"/>
                <a:gd name="connsiteX120" fmla="*/ 3219450 w 4557974"/>
                <a:gd name="connsiteY120" fmla="*/ 876656 h 1133831"/>
                <a:gd name="connsiteX121" fmla="*/ 3228975 w 4557974"/>
                <a:gd name="connsiteY121" fmla="*/ 814743 h 1133831"/>
                <a:gd name="connsiteX122" fmla="*/ 3238500 w 4557974"/>
                <a:gd name="connsiteY122" fmla="*/ 752831 h 1133831"/>
                <a:gd name="connsiteX123" fmla="*/ 3243262 w 4557974"/>
                <a:gd name="connsiteY123" fmla="*/ 733781 h 1133831"/>
                <a:gd name="connsiteX124" fmla="*/ 3262312 w 4557974"/>
                <a:gd name="connsiteY124" fmla="*/ 771881 h 1133831"/>
                <a:gd name="connsiteX125" fmla="*/ 3276600 w 4557974"/>
                <a:gd name="connsiteY125" fmla="*/ 757593 h 1133831"/>
                <a:gd name="connsiteX126" fmla="*/ 3281362 w 4557974"/>
                <a:gd name="connsiteY126" fmla="*/ 738543 h 1133831"/>
                <a:gd name="connsiteX127" fmla="*/ 3286125 w 4557974"/>
                <a:gd name="connsiteY127" fmla="*/ 724256 h 1133831"/>
                <a:gd name="connsiteX128" fmla="*/ 3290887 w 4557974"/>
                <a:gd name="connsiteY128" fmla="*/ 743306 h 1133831"/>
                <a:gd name="connsiteX129" fmla="*/ 3300412 w 4557974"/>
                <a:gd name="connsiteY129" fmla="*/ 848081 h 1133831"/>
                <a:gd name="connsiteX130" fmla="*/ 3305175 w 4557974"/>
                <a:gd name="connsiteY130" fmla="*/ 871893 h 1133831"/>
                <a:gd name="connsiteX131" fmla="*/ 3309937 w 4557974"/>
                <a:gd name="connsiteY131" fmla="*/ 857606 h 1133831"/>
                <a:gd name="connsiteX132" fmla="*/ 3324225 w 4557974"/>
                <a:gd name="connsiteY132" fmla="*/ 829031 h 1133831"/>
                <a:gd name="connsiteX133" fmla="*/ 3338512 w 4557974"/>
                <a:gd name="connsiteY133" fmla="*/ 867131 h 1133831"/>
                <a:gd name="connsiteX134" fmla="*/ 3348037 w 4557974"/>
                <a:gd name="connsiteY134" fmla="*/ 838556 h 1133831"/>
                <a:gd name="connsiteX135" fmla="*/ 3357562 w 4557974"/>
                <a:gd name="connsiteY135" fmla="*/ 819506 h 1133831"/>
                <a:gd name="connsiteX136" fmla="*/ 3362325 w 4557974"/>
                <a:gd name="connsiteY136" fmla="*/ 805218 h 1133831"/>
                <a:gd name="connsiteX137" fmla="*/ 3376612 w 4557974"/>
                <a:gd name="connsiteY137" fmla="*/ 790931 h 1133831"/>
                <a:gd name="connsiteX138" fmla="*/ 3386137 w 4557974"/>
                <a:gd name="connsiteY138" fmla="*/ 762356 h 1133831"/>
                <a:gd name="connsiteX139" fmla="*/ 3390900 w 4557974"/>
                <a:gd name="connsiteY139" fmla="*/ 748068 h 1133831"/>
                <a:gd name="connsiteX140" fmla="*/ 3400425 w 4557974"/>
                <a:gd name="connsiteY140" fmla="*/ 733781 h 1133831"/>
                <a:gd name="connsiteX141" fmla="*/ 3405187 w 4557974"/>
                <a:gd name="connsiteY141" fmla="*/ 748068 h 1133831"/>
                <a:gd name="connsiteX142" fmla="*/ 3419475 w 4557974"/>
                <a:gd name="connsiteY142" fmla="*/ 776643 h 1133831"/>
                <a:gd name="connsiteX143" fmla="*/ 3433762 w 4557974"/>
                <a:gd name="connsiteY143" fmla="*/ 824268 h 1133831"/>
                <a:gd name="connsiteX144" fmla="*/ 3438525 w 4557974"/>
                <a:gd name="connsiteY144" fmla="*/ 838556 h 1133831"/>
                <a:gd name="connsiteX145" fmla="*/ 3452812 w 4557974"/>
                <a:gd name="connsiteY145" fmla="*/ 852843 h 1133831"/>
                <a:gd name="connsiteX146" fmla="*/ 3467100 w 4557974"/>
                <a:gd name="connsiteY146" fmla="*/ 881418 h 1133831"/>
                <a:gd name="connsiteX147" fmla="*/ 3471862 w 4557974"/>
                <a:gd name="connsiteY147" fmla="*/ 895706 h 1133831"/>
                <a:gd name="connsiteX148" fmla="*/ 3481387 w 4557974"/>
                <a:gd name="connsiteY148" fmla="*/ 914756 h 1133831"/>
                <a:gd name="connsiteX149" fmla="*/ 3490912 w 4557974"/>
                <a:gd name="connsiteY149" fmla="*/ 929043 h 1133831"/>
                <a:gd name="connsiteX150" fmla="*/ 3500437 w 4557974"/>
                <a:gd name="connsiteY150" fmla="*/ 957618 h 1133831"/>
                <a:gd name="connsiteX151" fmla="*/ 3505200 w 4557974"/>
                <a:gd name="connsiteY151" fmla="*/ 943331 h 1133831"/>
                <a:gd name="connsiteX152" fmla="*/ 3514725 w 4557974"/>
                <a:gd name="connsiteY152" fmla="*/ 890943 h 1133831"/>
                <a:gd name="connsiteX153" fmla="*/ 3519487 w 4557974"/>
                <a:gd name="connsiteY153" fmla="*/ 871893 h 1133831"/>
                <a:gd name="connsiteX154" fmla="*/ 3533775 w 4557974"/>
                <a:gd name="connsiteY154" fmla="*/ 857606 h 1133831"/>
                <a:gd name="connsiteX155" fmla="*/ 3552825 w 4557974"/>
                <a:gd name="connsiteY155" fmla="*/ 814743 h 1133831"/>
                <a:gd name="connsiteX156" fmla="*/ 3571875 w 4557974"/>
                <a:gd name="connsiteY156" fmla="*/ 771881 h 1133831"/>
                <a:gd name="connsiteX157" fmla="*/ 3576637 w 4557974"/>
                <a:gd name="connsiteY157" fmla="*/ 752831 h 1133831"/>
                <a:gd name="connsiteX158" fmla="*/ 3590925 w 4557974"/>
                <a:gd name="connsiteY158" fmla="*/ 781406 h 1133831"/>
                <a:gd name="connsiteX159" fmla="*/ 3595687 w 4557974"/>
                <a:gd name="connsiteY159" fmla="*/ 809981 h 1133831"/>
                <a:gd name="connsiteX160" fmla="*/ 3609975 w 4557974"/>
                <a:gd name="connsiteY160" fmla="*/ 819506 h 1133831"/>
                <a:gd name="connsiteX161" fmla="*/ 3619500 w 4557974"/>
                <a:gd name="connsiteY161" fmla="*/ 805218 h 1133831"/>
                <a:gd name="connsiteX162" fmla="*/ 3638550 w 4557974"/>
                <a:gd name="connsiteY162" fmla="*/ 771881 h 1133831"/>
                <a:gd name="connsiteX163" fmla="*/ 3648075 w 4557974"/>
                <a:gd name="connsiteY163" fmla="*/ 743306 h 1133831"/>
                <a:gd name="connsiteX164" fmla="*/ 3652837 w 4557974"/>
                <a:gd name="connsiteY164" fmla="*/ 729018 h 1133831"/>
                <a:gd name="connsiteX165" fmla="*/ 3662362 w 4557974"/>
                <a:gd name="connsiteY165" fmla="*/ 795693 h 1133831"/>
                <a:gd name="connsiteX166" fmla="*/ 3667125 w 4557974"/>
                <a:gd name="connsiteY166" fmla="*/ 824268 h 1133831"/>
                <a:gd name="connsiteX167" fmla="*/ 3676650 w 4557974"/>
                <a:gd name="connsiteY167" fmla="*/ 838556 h 1133831"/>
                <a:gd name="connsiteX168" fmla="*/ 3686175 w 4557974"/>
                <a:gd name="connsiteY168" fmla="*/ 871893 h 1133831"/>
                <a:gd name="connsiteX169" fmla="*/ 3690937 w 4557974"/>
                <a:gd name="connsiteY169" fmla="*/ 886181 h 1133831"/>
                <a:gd name="connsiteX170" fmla="*/ 3705225 w 4557974"/>
                <a:gd name="connsiteY170" fmla="*/ 895706 h 1133831"/>
                <a:gd name="connsiteX171" fmla="*/ 3714750 w 4557974"/>
                <a:gd name="connsiteY171" fmla="*/ 881418 h 1133831"/>
                <a:gd name="connsiteX172" fmla="*/ 3724275 w 4557974"/>
                <a:gd name="connsiteY172" fmla="*/ 848081 h 1133831"/>
                <a:gd name="connsiteX173" fmla="*/ 3729037 w 4557974"/>
                <a:gd name="connsiteY173" fmla="*/ 833793 h 1133831"/>
                <a:gd name="connsiteX174" fmla="*/ 3733800 w 4557974"/>
                <a:gd name="connsiteY174" fmla="*/ 814743 h 1133831"/>
                <a:gd name="connsiteX175" fmla="*/ 3738562 w 4557974"/>
                <a:gd name="connsiteY175" fmla="*/ 800456 h 1133831"/>
                <a:gd name="connsiteX176" fmla="*/ 3743325 w 4557974"/>
                <a:gd name="connsiteY176" fmla="*/ 781406 h 1133831"/>
                <a:gd name="connsiteX177" fmla="*/ 3757612 w 4557974"/>
                <a:gd name="connsiteY177" fmla="*/ 771881 h 1133831"/>
                <a:gd name="connsiteX178" fmla="*/ 3771900 w 4557974"/>
                <a:gd name="connsiteY178" fmla="*/ 743306 h 1133831"/>
                <a:gd name="connsiteX179" fmla="*/ 3800475 w 4557974"/>
                <a:gd name="connsiteY179" fmla="*/ 733781 h 1133831"/>
                <a:gd name="connsiteX180" fmla="*/ 3824287 w 4557974"/>
                <a:gd name="connsiteY180" fmla="*/ 709968 h 1133831"/>
                <a:gd name="connsiteX181" fmla="*/ 3838575 w 4557974"/>
                <a:gd name="connsiteY181" fmla="*/ 700443 h 1133831"/>
                <a:gd name="connsiteX182" fmla="*/ 3857625 w 4557974"/>
                <a:gd name="connsiteY182" fmla="*/ 729018 h 1133831"/>
                <a:gd name="connsiteX183" fmla="*/ 3871912 w 4557974"/>
                <a:gd name="connsiteY183" fmla="*/ 800456 h 1133831"/>
                <a:gd name="connsiteX184" fmla="*/ 3876675 w 4557974"/>
                <a:gd name="connsiteY184" fmla="*/ 886181 h 1133831"/>
                <a:gd name="connsiteX185" fmla="*/ 3886200 w 4557974"/>
                <a:gd name="connsiteY185" fmla="*/ 871893 h 1133831"/>
                <a:gd name="connsiteX186" fmla="*/ 3895725 w 4557974"/>
                <a:gd name="connsiteY186" fmla="*/ 814743 h 1133831"/>
                <a:gd name="connsiteX187" fmla="*/ 3910012 w 4557974"/>
                <a:gd name="connsiteY187" fmla="*/ 738543 h 1133831"/>
                <a:gd name="connsiteX188" fmla="*/ 3914775 w 4557974"/>
                <a:gd name="connsiteY188" fmla="*/ 714731 h 1133831"/>
                <a:gd name="connsiteX189" fmla="*/ 3924300 w 4557974"/>
                <a:gd name="connsiteY189" fmla="*/ 686156 h 1133831"/>
                <a:gd name="connsiteX190" fmla="*/ 3929062 w 4557974"/>
                <a:gd name="connsiteY190" fmla="*/ 700443 h 1133831"/>
                <a:gd name="connsiteX191" fmla="*/ 3938587 w 4557974"/>
                <a:gd name="connsiteY191" fmla="*/ 733781 h 1133831"/>
                <a:gd name="connsiteX192" fmla="*/ 3948112 w 4557974"/>
                <a:gd name="connsiteY192" fmla="*/ 748068 h 1133831"/>
                <a:gd name="connsiteX193" fmla="*/ 3957637 w 4557974"/>
                <a:gd name="connsiteY193" fmla="*/ 776643 h 1133831"/>
                <a:gd name="connsiteX194" fmla="*/ 3971925 w 4557974"/>
                <a:gd name="connsiteY194" fmla="*/ 805218 h 1133831"/>
                <a:gd name="connsiteX195" fmla="*/ 3976687 w 4557974"/>
                <a:gd name="connsiteY195" fmla="*/ 829031 h 1133831"/>
                <a:gd name="connsiteX196" fmla="*/ 3986212 w 4557974"/>
                <a:gd name="connsiteY196" fmla="*/ 862368 h 1133831"/>
                <a:gd name="connsiteX197" fmla="*/ 3990975 w 4557974"/>
                <a:gd name="connsiteY197" fmla="*/ 886181 h 1133831"/>
                <a:gd name="connsiteX198" fmla="*/ 4005262 w 4557974"/>
                <a:gd name="connsiteY198" fmla="*/ 895706 h 1133831"/>
                <a:gd name="connsiteX199" fmla="*/ 4024312 w 4557974"/>
                <a:gd name="connsiteY199" fmla="*/ 867131 h 1133831"/>
                <a:gd name="connsiteX200" fmla="*/ 4029075 w 4557974"/>
                <a:gd name="connsiteY200" fmla="*/ 848081 h 1133831"/>
                <a:gd name="connsiteX201" fmla="*/ 4033837 w 4557974"/>
                <a:gd name="connsiteY201" fmla="*/ 824268 h 1133831"/>
                <a:gd name="connsiteX202" fmla="*/ 4048125 w 4557974"/>
                <a:gd name="connsiteY202" fmla="*/ 781406 h 1133831"/>
                <a:gd name="connsiteX203" fmla="*/ 4057650 w 4557974"/>
                <a:gd name="connsiteY203" fmla="*/ 752831 h 1133831"/>
                <a:gd name="connsiteX204" fmla="*/ 4067175 w 4557974"/>
                <a:gd name="connsiteY204" fmla="*/ 738543 h 1133831"/>
                <a:gd name="connsiteX205" fmla="*/ 4071937 w 4557974"/>
                <a:gd name="connsiteY205" fmla="*/ 762356 h 1133831"/>
                <a:gd name="connsiteX206" fmla="*/ 4081462 w 4557974"/>
                <a:gd name="connsiteY206" fmla="*/ 862368 h 1133831"/>
                <a:gd name="connsiteX207" fmla="*/ 4086225 w 4557974"/>
                <a:gd name="connsiteY207" fmla="*/ 890943 h 1133831"/>
                <a:gd name="connsiteX208" fmla="*/ 4090987 w 4557974"/>
                <a:gd name="connsiteY208" fmla="*/ 871893 h 1133831"/>
                <a:gd name="connsiteX209" fmla="*/ 4095750 w 4557974"/>
                <a:gd name="connsiteY209" fmla="*/ 857606 h 1133831"/>
                <a:gd name="connsiteX210" fmla="*/ 4105275 w 4557974"/>
                <a:gd name="connsiteY210" fmla="*/ 809981 h 1133831"/>
                <a:gd name="connsiteX211" fmla="*/ 4114800 w 4557974"/>
                <a:gd name="connsiteY211" fmla="*/ 771881 h 1133831"/>
                <a:gd name="connsiteX212" fmla="*/ 4124325 w 4557974"/>
                <a:gd name="connsiteY212" fmla="*/ 919518 h 1133831"/>
                <a:gd name="connsiteX213" fmla="*/ 4129087 w 4557974"/>
                <a:gd name="connsiteY213" fmla="*/ 938568 h 1133831"/>
                <a:gd name="connsiteX214" fmla="*/ 4143375 w 4557974"/>
                <a:gd name="connsiteY214" fmla="*/ 871893 h 1133831"/>
                <a:gd name="connsiteX215" fmla="*/ 4148137 w 4557974"/>
                <a:gd name="connsiteY215" fmla="*/ 833793 h 1133831"/>
                <a:gd name="connsiteX216" fmla="*/ 4152900 w 4557974"/>
                <a:gd name="connsiteY216" fmla="*/ 790931 h 1133831"/>
                <a:gd name="connsiteX217" fmla="*/ 4162425 w 4557974"/>
                <a:gd name="connsiteY217" fmla="*/ 757593 h 1133831"/>
                <a:gd name="connsiteX218" fmla="*/ 4167187 w 4557974"/>
                <a:gd name="connsiteY218" fmla="*/ 771881 h 1133831"/>
                <a:gd name="connsiteX219" fmla="*/ 4176712 w 4557974"/>
                <a:gd name="connsiteY219" fmla="*/ 786168 h 1133831"/>
                <a:gd name="connsiteX220" fmla="*/ 4191000 w 4557974"/>
                <a:gd name="connsiteY220" fmla="*/ 867131 h 1133831"/>
                <a:gd name="connsiteX221" fmla="*/ 4200525 w 4557974"/>
                <a:gd name="connsiteY221" fmla="*/ 900468 h 1133831"/>
                <a:gd name="connsiteX222" fmla="*/ 4214812 w 4557974"/>
                <a:gd name="connsiteY222" fmla="*/ 938568 h 1133831"/>
                <a:gd name="connsiteX223" fmla="*/ 4224337 w 4557974"/>
                <a:gd name="connsiteY223" fmla="*/ 967143 h 1133831"/>
                <a:gd name="connsiteX224" fmla="*/ 4229100 w 4557974"/>
                <a:gd name="connsiteY224" fmla="*/ 981431 h 1133831"/>
                <a:gd name="connsiteX225" fmla="*/ 4233862 w 4557974"/>
                <a:gd name="connsiteY225" fmla="*/ 929043 h 1133831"/>
                <a:gd name="connsiteX226" fmla="*/ 4248150 w 4557974"/>
                <a:gd name="connsiteY226" fmla="*/ 829031 h 1133831"/>
                <a:gd name="connsiteX227" fmla="*/ 4252912 w 4557974"/>
                <a:gd name="connsiteY227" fmla="*/ 843318 h 1133831"/>
                <a:gd name="connsiteX228" fmla="*/ 4262437 w 4557974"/>
                <a:gd name="connsiteY228" fmla="*/ 881418 h 1133831"/>
                <a:gd name="connsiteX229" fmla="*/ 4267200 w 4557974"/>
                <a:gd name="connsiteY229" fmla="*/ 924281 h 1133831"/>
                <a:gd name="connsiteX230" fmla="*/ 4271962 w 4557974"/>
                <a:gd name="connsiteY230" fmla="*/ 943331 h 1133831"/>
                <a:gd name="connsiteX231" fmla="*/ 4286250 w 4557974"/>
                <a:gd name="connsiteY231" fmla="*/ 948093 h 1133831"/>
                <a:gd name="connsiteX232" fmla="*/ 4305300 w 4557974"/>
                <a:gd name="connsiteY232" fmla="*/ 943331 h 1133831"/>
                <a:gd name="connsiteX233" fmla="*/ 4314825 w 4557974"/>
                <a:gd name="connsiteY233" fmla="*/ 971906 h 1133831"/>
                <a:gd name="connsiteX234" fmla="*/ 4352925 w 4557974"/>
                <a:gd name="connsiteY234" fmla="*/ 971906 h 1133831"/>
                <a:gd name="connsiteX235" fmla="*/ 4376737 w 4557974"/>
                <a:gd name="connsiteY235" fmla="*/ 967143 h 1133831"/>
                <a:gd name="connsiteX236" fmla="*/ 4386262 w 4557974"/>
                <a:gd name="connsiteY236" fmla="*/ 948093 h 1133831"/>
                <a:gd name="connsiteX237" fmla="*/ 4400550 w 4557974"/>
                <a:gd name="connsiteY237" fmla="*/ 933806 h 1133831"/>
                <a:gd name="connsiteX238" fmla="*/ 4405312 w 4557974"/>
                <a:gd name="connsiteY238" fmla="*/ 914756 h 1133831"/>
                <a:gd name="connsiteX239" fmla="*/ 4410075 w 4557974"/>
                <a:gd name="connsiteY239" fmla="*/ 929043 h 1133831"/>
                <a:gd name="connsiteX240" fmla="*/ 4414837 w 4557974"/>
                <a:gd name="connsiteY240" fmla="*/ 914756 h 1133831"/>
                <a:gd name="connsiteX241" fmla="*/ 4419600 w 4557974"/>
                <a:gd name="connsiteY241" fmla="*/ 881418 h 1133831"/>
                <a:gd name="connsiteX242" fmla="*/ 4429125 w 4557974"/>
                <a:gd name="connsiteY242" fmla="*/ 829031 h 1133831"/>
                <a:gd name="connsiteX243" fmla="*/ 4438650 w 4557974"/>
                <a:gd name="connsiteY243" fmla="*/ 857606 h 1133831"/>
                <a:gd name="connsiteX244" fmla="*/ 4443412 w 4557974"/>
                <a:gd name="connsiteY244" fmla="*/ 881418 h 1133831"/>
                <a:gd name="connsiteX245" fmla="*/ 4452937 w 4557974"/>
                <a:gd name="connsiteY245" fmla="*/ 938568 h 1133831"/>
                <a:gd name="connsiteX246" fmla="*/ 4457700 w 4557974"/>
                <a:gd name="connsiteY246" fmla="*/ 957618 h 1133831"/>
                <a:gd name="connsiteX247" fmla="*/ 4462462 w 4557974"/>
                <a:gd name="connsiteY247" fmla="*/ 981431 h 1133831"/>
                <a:gd name="connsiteX248" fmla="*/ 4471987 w 4557974"/>
                <a:gd name="connsiteY248" fmla="*/ 1000481 h 1133831"/>
                <a:gd name="connsiteX249" fmla="*/ 4481512 w 4557974"/>
                <a:gd name="connsiteY249" fmla="*/ 1029056 h 1133831"/>
                <a:gd name="connsiteX250" fmla="*/ 4491037 w 4557974"/>
                <a:gd name="connsiteY250" fmla="*/ 1062393 h 1133831"/>
                <a:gd name="connsiteX251" fmla="*/ 4495800 w 4557974"/>
                <a:gd name="connsiteY251" fmla="*/ 1048106 h 1133831"/>
                <a:gd name="connsiteX252" fmla="*/ 4500562 w 4557974"/>
                <a:gd name="connsiteY252" fmla="*/ 1029056 h 1133831"/>
                <a:gd name="connsiteX253" fmla="*/ 4514850 w 4557974"/>
                <a:gd name="connsiteY253" fmla="*/ 1033818 h 1133831"/>
                <a:gd name="connsiteX254" fmla="*/ 4529137 w 4557974"/>
                <a:gd name="connsiteY254" fmla="*/ 1081443 h 1133831"/>
                <a:gd name="connsiteX255" fmla="*/ 4533900 w 4557974"/>
                <a:gd name="connsiteY255" fmla="*/ 1095731 h 1133831"/>
                <a:gd name="connsiteX256" fmla="*/ 4557712 w 4557974"/>
                <a:gd name="connsiteY256" fmla="*/ 1129068 h 1133831"/>
                <a:gd name="connsiteX257" fmla="*/ 4557712 w 4557974"/>
                <a:gd name="connsiteY257" fmla="*/ 1133831 h 1133831"/>
                <a:gd name="connsiteX0" fmla="*/ 0 w 4557974"/>
                <a:gd name="connsiteY0" fmla="*/ 290868 h 1133831"/>
                <a:gd name="connsiteX1" fmla="*/ 171450 w 4557974"/>
                <a:gd name="connsiteY1" fmla="*/ 209906 h 1133831"/>
                <a:gd name="connsiteX2" fmla="*/ 219075 w 4557974"/>
                <a:gd name="connsiteY2" fmla="*/ 195618 h 1133831"/>
                <a:gd name="connsiteX3" fmla="*/ 233362 w 4557974"/>
                <a:gd name="connsiteY3" fmla="*/ 186093 h 1133831"/>
                <a:gd name="connsiteX4" fmla="*/ 285750 w 4557974"/>
                <a:gd name="connsiteY4" fmla="*/ 171806 h 1133831"/>
                <a:gd name="connsiteX5" fmla="*/ 300037 w 4557974"/>
                <a:gd name="connsiteY5" fmla="*/ 167043 h 1133831"/>
                <a:gd name="connsiteX6" fmla="*/ 319087 w 4557974"/>
                <a:gd name="connsiteY6" fmla="*/ 162281 h 1133831"/>
                <a:gd name="connsiteX7" fmla="*/ 352425 w 4557974"/>
                <a:gd name="connsiteY7" fmla="*/ 152756 h 1133831"/>
                <a:gd name="connsiteX8" fmla="*/ 366712 w 4557974"/>
                <a:gd name="connsiteY8" fmla="*/ 143231 h 1133831"/>
                <a:gd name="connsiteX9" fmla="*/ 395287 w 4557974"/>
                <a:gd name="connsiteY9" fmla="*/ 138468 h 1133831"/>
                <a:gd name="connsiteX10" fmla="*/ 414337 w 4557974"/>
                <a:gd name="connsiteY10" fmla="*/ 133706 h 1133831"/>
                <a:gd name="connsiteX11" fmla="*/ 442912 w 4557974"/>
                <a:gd name="connsiteY11" fmla="*/ 128943 h 1133831"/>
                <a:gd name="connsiteX12" fmla="*/ 471487 w 4557974"/>
                <a:gd name="connsiteY12" fmla="*/ 119418 h 1133831"/>
                <a:gd name="connsiteX13" fmla="*/ 485775 w 4557974"/>
                <a:gd name="connsiteY13" fmla="*/ 114656 h 1133831"/>
                <a:gd name="connsiteX14" fmla="*/ 504825 w 4557974"/>
                <a:gd name="connsiteY14" fmla="*/ 105131 h 1133831"/>
                <a:gd name="connsiteX15" fmla="*/ 519112 w 4557974"/>
                <a:gd name="connsiteY15" fmla="*/ 100368 h 1133831"/>
                <a:gd name="connsiteX16" fmla="*/ 533400 w 4557974"/>
                <a:gd name="connsiteY16" fmla="*/ 90843 h 1133831"/>
                <a:gd name="connsiteX17" fmla="*/ 557212 w 4557974"/>
                <a:gd name="connsiteY17" fmla="*/ 86081 h 1133831"/>
                <a:gd name="connsiteX18" fmla="*/ 585787 w 4557974"/>
                <a:gd name="connsiteY18" fmla="*/ 76556 h 1133831"/>
                <a:gd name="connsiteX19" fmla="*/ 600075 w 4557974"/>
                <a:gd name="connsiteY19" fmla="*/ 67031 h 1133831"/>
                <a:gd name="connsiteX20" fmla="*/ 633412 w 4557974"/>
                <a:gd name="connsiteY20" fmla="*/ 57506 h 1133831"/>
                <a:gd name="connsiteX21" fmla="*/ 666750 w 4557974"/>
                <a:gd name="connsiteY21" fmla="*/ 47981 h 1133831"/>
                <a:gd name="connsiteX22" fmla="*/ 719137 w 4557974"/>
                <a:gd name="connsiteY22" fmla="*/ 38456 h 1133831"/>
                <a:gd name="connsiteX23" fmla="*/ 747712 w 4557974"/>
                <a:gd name="connsiteY23" fmla="*/ 28931 h 1133831"/>
                <a:gd name="connsiteX24" fmla="*/ 809625 w 4557974"/>
                <a:gd name="connsiteY24" fmla="*/ 19406 h 1133831"/>
                <a:gd name="connsiteX25" fmla="*/ 871537 w 4557974"/>
                <a:gd name="connsiteY25" fmla="*/ 9881 h 1133831"/>
                <a:gd name="connsiteX26" fmla="*/ 1023937 w 4557974"/>
                <a:gd name="connsiteY26" fmla="*/ 356 h 1133831"/>
                <a:gd name="connsiteX27" fmla="*/ 1123950 w 4557974"/>
                <a:gd name="connsiteY27" fmla="*/ 9881 h 1133831"/>
                <a:gd name="connsiteX28" fmla="*/ 1138237 w 4557974"/>
                <a:gd name="connsiteY28" fmla="*/ 19406 h 1133831"/>
                <a:gd name="connsiteX29" fmla="*/ 1176337 w 4557974"/>
                <a:gd name="connsiteY29" fmla="*/ 57506 h 1133831"/>
                <a:gd name="connsiteX30" fmla="*/ 1195387 w 4557974"/>
                <a:gd name="connsiteY30" fmla="*/ 81318 h 1133831"/>
                <a:gd name="connsiteX31" fmla="*/ 1228725 w 4557974"/>
                <a:gd name="connsiteY31" fmla="*/ 119418 h 1133831"/>
                <a:gd name="connsiteX32" fmla="*/ 1252537 w 4557974"/>
                <a:gd name="connsiteY32" fmla="*/ 138468 h 1133831"/>
                <a:gd name="connsiteX33" fmla="*/ 1262062 w 4557974"/>
                <a:gd name="connsiteY33" fmla="*/ 152756 h 1133831"/>
                <a:gd name="connsiteX34" fmla="*/ 1276350 w 4557974"/>
                <a:gd name="connsiteY34" fmla="*/ 162281 h 1133831"/>
                <a:gd name="connsiteX35" fmla="*/ 1319212 w 4557974"/>
                <a:gd name="connsiteY35" fmla="*/ 200381 h 1133831"/>
                <a:gd name="connsiteX36" fmla="*/ 1333500 w 4557974"/>
                <a:gd name="connsiteY36" fmla="*/ 205143 h 1133831"/>
                <a:gd name="connsiteX37" fmla="*/ 1347787 w 4557974"/>
                <a:gd name="connsiteY37" fmla="*/ 219431 h 1133831"/>
                <a:gd name="connsiteX38" fmla="*/ 1357312 w 4557974"/>
                <a:gd name="connsiteY38" fmla="*/ 233718 h 1133831"/>
                <a:gd name="connsiteX39" fmla="*/ 1385887 w 4557974"/>
                <a:gd name="connsiteY39" fmla="*/ 243243 h 1133831"/>
                <a:gd name="connsiteX40" fmla="*/ 1400175 w 4557974"/>
                <a:gd name="connsiteY40" fmla="*/ 257531 h 1133831"/>
                <a:gd name="connsiteX41" fmla="*/ 1447800 w 4557974"/>
                <a:gd name="connsiteY41" fmla="*/ 286106 h 1133831"/>
                <a:gd name="connsiteX42" fmla="*/ 1457325 w 4557974"/>
                <a:gd name="connsiteY42" fmla="*/ 305156 h 1133831"/>
                <a:gd name="connsiteX43" fmla="*/ 1490662 w 4557974"/>
                <a:gd name="connsiteY43" fmla="*/ 324206 h 1133831"/>
                <a:gd name="connsiteX44" fmla="*/ 1528762 w 4557974"/>
                <a:gd name="connsiteY44" fmla="*/ 367068 h 1133831"/>
                <a:gd name="connsiteX45" fmla="*/ 1538287 w 4557974"/>
                <a:gd name="connsiteY45" fmla="*/ 386118 h 1133831"/>
                <a:gd name="connsiteX46" fmla="*/ 1552575 w 4557974"/>
                <a:gd name="connsiteY46" fmla="*/ 395643 h 1133831"/>
                <a:gd name="connsiteX47" fmla="*/ 1566862 w 4557974"/>
                <a:gd name="connsiteY47" fmla="*/ 409931 h 1133831"/>
                <a:gd name="connsiteX48" fmla="*/ 1571625 w 4557974"/>
                <a:gd name="connsiteY48" fmla="*/ 424218 h 1133831"/>
                <a:gd name="connsiteX49" fmla="*/ 1590675 w 4557974"/>
                <a:gd name="connsiteY49" fmla="*/ 452793 h 1133831"/>
                <a:gd name="connsiteX50" fmla="*/ 1619250 w 4557974"/>
                <a:gd name="connsiteY50" fmla="*/ 438506 h 1133831"/>
                <a:gd name="connsiteX51" fmla="*/ 1624012 w 4557974"/>
                <a:gd name="connsiteY51" fmla="*/ 419456 h 1133831"/>
                <a:gd name="connsiteX52" fmla="*/ 1652587 w 4557974"/>
                <a:gd name="connsiteY52" fmla="*/ 409931 h 1133831"/>
                <a:gd name="connsiteX53" fmla="*/ 1685925 w 4557974"/>
                <a:gd name="connsiteY53" fmla="*/ 395643 h 1133831"/>
                <a:gd name="connsiteX54" fmla="*/ 1714500 w 4557974"/>
                <a:gd name="connsiteY54" fmla="*/ 386118 h 1133831"/>
                <a:gd name="connsiteX55" fmla="*/ 1724025 w 4557974"/>
                <a:gd name="connsiteY55" fmla="*/ 400406 h 1133831"/>
                <a:gd name="connsiteX56" fmla="*/ 1738312 w 4557974"/>
                <a:gd name="connsiteY56" fmla="*/ 409931 h 1133831"/>
                <a:gd name="connsiteX57" fmla="*/ 1747837 w 4557974"/>
                <a:gd name="connsiteY57" fmla="*/ 438506 h 1133831"/>
                <a:gd name="connsiteX58" fmla="*/ 1781175 w 4557974"/>
                <a:gd name="connsiteY58" fmla="*/ 476606 h 1133831"/>
                <a:gd name="connsiteX59" fmla="*/ 1814512 w 4557974"/>
                <a:gd name="connsiteY59" fmla="*/ 471843 h 1133831"/>
                <a:gd name="connsiteX60" fmla="*/ 1824037 w 4557974"/>
                <a:gd name="connsiteY60" fmla="*/ 457556 h 1133831"/>
                <a:gd name="connsiteX61" fmla="*/ 1843087 w 4557974"/>
                <a:gd name="connsiteY61" fmla="*/ 452793 h 1133831"/>
                <a:gd name="connsiteX62" fmla="*/ 1900237 w 4557974"/>
                <a:gd name="connsiteY62" fmla="*/ 448031 h 1133831"/>
                <a:gd name="connsiteX63" fmla="*/ 1905000 w 4557974"/>
                <a:gd name="connsiteY63" fmla="*/ 462318 h 1133831"/>
                <a:gd name="connsiteX64" fmla="*/ 1924050 w 4557974"/>
                <a:gd name="connsiteY64" fmla="*/ 490893 h 1133831"/>
                <a:gd name="connsiteX65" fmla="*/ 1933575 w 4557974"/>
                <a:gd name="connsiteY65" fmla="*/ 528993 h 1133831"/>
                <a:gd name="connsiteX66" fmla="*/ 2209800 w 4557974"/>
                <a:gd name="connsiteY66" fmla="*/ 619481 h 1133831"/>
                <a:gd name="connsiteX67" fmla="*/ 2243137 w 4557974"/>
                <a:gd name="connsiteY67" fmla="*/ 595668 h 1133831"/>
                <a:gd name="connsiteX68" fmla="*/ 2247900 w 4557974"/>
                <a:gd name="connsiteY68" fmla="*/ 576618 h 1133831"/>
                <a:gd name="connsiteX69" fmla="*/ 2305050 w 4557974"/>
                <a:gd name="connsiteY69" fmla="*/ 533756 h 1133831"/>
                <a:gd name="connsiteX70" fmla="*/ 2352675 w 4557974"/>
                <a:gd name="connsiteY70" fmla="*/ 557568 h 1133831"/>
                <a:gd name="connsiteX71" fmla="*/ 2371725 w 4557974"/>
                <a:gd name="connsiteY71" fmla="*/ 586143 h 1133831"/>
                <a:gd name="connsiteX72" fmla="*/ 2381250 w 4557974"/>
                <a:gd name="connsiteY72" fmla="*/ 600431 h 1133831"/>
                <a:gd name="connsiteX73" fmla="*/ 2395537 w 4557974"/>
                <a:gd name="connsiteY73" fmla="*/ 609956 h 1133831"/>
                <a:gd name="connsiteX74" fmla="*/ 2447925 w 4557974"/>
                <a:gd name="connsiteY74" fmla="*/ 657581 h 1133831"/>
                <a:gd name="connsiteX75" fmla="*/ 2462212 w 4557974"/>
                <a:gd name="connsiteY75" fmla="*/ 629006 h 1133831"/>
                <a:gd name="connsiteX76" fmla="*/ 2471737 w 4557974"/>
                <a:gd name="connsiteY76" fmla="*/ 605193 h 1133831"/>
                <a:gd name="connsiteX77" fmla="*/ 2481262 w 4557974"/>
                <a:gd name="connsiteY77" fmla="*/ 571856 h 1133831"/>
                <a:gd name="connsiteX78" fmla="*/ 2600325 w 4557974"/>
                <a:gd name="connsiteY78" fmla="*/ 571856 h 1133831"/>
                <a:gd name="connsiteX79" fmla="*/ 2609850 w 4557974"/>
                <a:gd name="connsiteY79" fmla="*/ 586143 h 1133831"/>
                <a:gd name="connsiteX80" fmla="*/ 2628900 w 4557974"/>
                <a:gd name="connsiteY80" fmla="*/ 590906 h 1133831"/>
                <a:gd name="connsiteX81" fmla="*/ 2657475 w 4557974"/>
                <a:gd name="connsiteY81" fmla="*/ 633768 h 1133831"/>
                <a:gd name="connsiteX82" fmla="*/ 2667000 w 4557974"/>
                <a:gd name="connsiteY82" fmla="*/ 648056 h 1133831"/>
                <a:gd name="connsiteX83" fmla="*/ 2681287 w 4557974"/>
                <a:gd name="connsiteY83" fmla="*/ 690918 h 1133831"/>
                <a:gd name="connsiteX84" fmla="*/ 2686050 w 4557974"/>
                <a:gd name="connsiteY84" fmla="*/ 705206 h 1133831"/>
                <a:gd name="connsiteX85" fmla="*/ 2714625 w 4557974"/>
                <a:gd name="connsiteY85" fmla="*/ 686156 h 1133831"/>
                <a:gd name="connsiteX86" fmla="*/ 2702718 w 4557974"/>
                <a:gd name="connsiteY86" fmla="*/ 683547 h 1133831"/>
                <a:gd name="connsiteX87" fmla="*/ 2728912 w 4557974"/>
                <a:gd name="connsiteY87" fmla="*/ 676631 h 1133831"/>
                <a:gd name="connsiteX88" fmla="*/ 2747962 w 4557974"/>
                <a:gd name="connsiteY88" fmla="*/ 667106 h 1133831"/>
                <a:gd name="connsiteX89" fmla="*/ 2757487 w 4557974"/>
                <a:gd name="connsiteY89" fmla="*/ 652818 h 1133831"/>
                <a:gd name="connsiteX90" fmla="*/ 2771775 w 4557974"/>
                <a:gd name="connsiteY90" fmla="*/ 648056 h 1133831"/>
                <a:gd name="connsiteX91" fmla="*/ 2828925 w 4557974"/>
                <a:gd name="connsiteY91" fmla="*/ 652818 h 1133831"/>
                <a:gd name="connsiteX92" fmla="*/ 2833687 w 4557974"/>
                <a:gd name="connsiteY92" fmla="*/ 667106 h 1133831"/>
                <a:gd name="connsiteX93" fmla="*/ 2843212 w 4557974"/>
                <a:gd name="connsiteY93" fmla="*/ 681393 h 1133831"/>
                <a:gd name="connsiteX94" fmla="*/ 2857500 w 4557974"/>
                <a:gd name="connsiteY94" fmla="*/ 729018 h 1133831"/>
                <a:gd name="connsiteX95" fmla="*/ 2876550 w 4557974"/>
                <a:gd name="connsiteY95" fmla="*/ 757593 h 1133831"/>
                <a:gd name="connsiteX96" fmla="*/ 2914650 w 4557974"/>
                <a:gd name="connsiteY96" fmla="*/ 767118 h 1133831"/>
                <a:gd name="connsiteX97" fmla="*/ 2919412 w 4557974"/>
                <a:gd name="connsiteY97" fmla="*/ 786168 h 1133831"/>
                <a:gd name="connsiteX98" fmla="*/ 2924175 w 4557974"/>
                <a:gd name="connsiteY98" fmla="*/ 809981 h 1133831"/>
                <a:gd name="connsiteX99" fmla="*/ 2933700 w 4557974"/>
                <a:gd name="connsiteY99" fmla="*/ 848081 h 1133831"/>
                <a:gd name="connsiteX100" fmla="*/ 2943225 w 4557974"/>
                <a:gd name="connsiteY100" fmla="*/ 867131 h 1133831"/>
                <a:gd name="connsiteX101" fmla="*/ 2967037 w 4557974"/>
                <a:gd name="connsiteY101" fmla="*/ 848081 h 1133831"/>
                <a:gd name="connsiteX102" fmla="*/ 2986087 w 4557974"/>
                <a:gd name="connsiteY102" fmla="*/ 843318 h 1133831"/>
                <a:gd name="connsiteX103" fmla="*/ 3024187 w 4557974"/>
                <a:gd name="connsiteY103" fmla="*/ 809981 h 1133831"/>
                <a:gd name="connsiteX104" fmla="*/ 3062287 w 4557974"/>
                <a:gd name="connsiteY104" fmla="*/ 857606 h 1133831"/>
                <a:gd name="connsiteX105" fmla="*/ 3071812 w 4557974"/>
                <a:gd name="connsiteY105" fmla="*/ 886181 h 1133831"/>
                <a:gd name="connsiteX106" fmla="*/ 3086100 w 4557974"/>
                <a:gd name="connsiteY106" fmla="*/ 957618 h 1133831"/>
                <a:gd name="connsiteX107" fmla="*/ 3100387 w 4557974"/>
                <a:gd name="connsiteY107" fmla="*/ 995718 h 1133831"/>
                <a:gd name="connsiteX108" fmla="*/ 3105150 w 4557974"/>
                <a:gd name="connsiteY108" fmla="*/ 1014768 h 1133831"/>
                <a:gd name="connsiteX109" fmla="*/ 3119437 w 4557974"/>
                <a:gd name="connsiteY109" fmla="*/ 1024293 h 1133831"/>
                <a:gd name="connsiteX110" fmla="*/ 3128962 w 4557974"/>
                <a:gd name="connsiteY110" fmla="*/ 995718 h 1133831"/>
                <a:gd name="connsiteX111" fmla="*/ 3133725 w 4557974"/>
                <a:gd name="connsiteY111" fmla="*/ 981431 h 1133831"/>
                <a:gd name="connsiteX112" fmla="*/ 3143250 w 4557974"/>
                <a:gd name="connsiteY112" fmla="*/ 929043 h 1133831"/>
                <a:gd name="connsiteX113" fmla="*/ 3148012 w 4557974"/>
                <a:gd name="connsiteY113" fmla="*/ 886181 h 1133831"/>
                <a:gd name="connsiteX114" fmla="*/ 3157537 w 4557974"/>
                <a:gd name="connsiteY114" fmla="*/ 848081 h 1133831"/>
                <a:gd name="connsiteX115" fmla="*/ 3167062 w 4557974"/>
                <a:gd name="connsiteY115" fmla="*/ 962381 h 1133831"/>
                <a:gd name="connsiteX116" fmla="*/ 3171825 w 4557974"/>
                <a:gd name="connsiteY116" fmla="*/ 976668 h 1133831"/>
                <a:gd name="connsiteX117" fmla="*/ 3186112 w 4557974"/>
                <a:gd name="connsiteY117" fmla="*/ 967143 h 1133831"/>
                <a:gd name="connsiteX118" fmla="*/ 3200400 w 4557974"/>
                <a:gd name="connsiteY118" fmla="*/ 933806 h 1133831"/>
                <a:gd name="connsiteX119" fmla="*/ 3205162 w 4557974"/>
                <a:gd name="connsiteY119" fmla="*/ 919518 h 1133831"/>
                <a:gd name="connsiteX120" fmla="*/ 3209925 w 4557974"/>
                <a:gd name="connsiteY120" fmla="*/ 900468 h 1133831"/>
                <a:gd name="connsiteX121" fmla="*/ 3219450 w 4557974"/>
                <a:gd name="connsiteY121" fmla="*/ 876656 h 1133831"/>
                <a:gd name="connsiteX122" fmla="*/ 3228975 w 4557974"/>
                <a:gd name="connsiteY122" fmla="*/ 814743 h 1133831"/>
                <a:gd name="connsiteX123" fmla="*/ 3238500 w 4557974"/>
                <a:gd name="connsiteY123" fmla="*/ 752831 h 1133831"/>
                <a:gd name="connsiteX124" fmla="*/ 3243262 w 4557974"/>
                <a:gd name="connsiteY124" fmla="*/ 733781 h 1133831"/>
                <a:gd name="connsiteX125" fmla="*/ 3262312 w 4557974"/>
                <a:gd name="connsiteY125" fmla="*/ 771881 h 1133831"/>
                <a:gd name="connsiteX126" fmla="*/ 3276600 w 4557974"/>
                <a:gd name="connsiteY126" fmla="*/ 757593 h 1133831"/>
                <a:gd name="connsiteX127" fmla="*/ 3281362 w 4557974"/>
                <a:gd name="connsiteY127" fmla="*/ 738543 h 1133831"/>
                <a:gd name="connsiteX128" fmla="*/ 3286125 w 4557974"/>
                <a:gd name="connsiteY128" fmla="*/ 724256 h 1133831"/>
                <a:gd name="connsiteX129" fmla="*/ 3290887 w 4557974"/>
                <a:gd name="connsiteY129" fmla="*/ 743306 h 1133831"/>
                <a:gd name="connsiteX130" fmla="*/ 3300412 w 4557974"/>
                <a:gd name="connsiteY130" fmla="*/ 848081 h 1133831"/>
                <a:gd name="connsiteX131" fmla="*/ 3305175 w 4557974"/>
                <a:gd name="connsiteY131" fmla="*/ 871893 h 1133831"/>
                <a:gd name="connsiteX132" fmla="*/ 3309937 w 4557974"/>
                <a:gd name="connsiteY132" fmla="*/ 857606 h 1133831"/>
                <a:gd name="connsiteX133" fmla="*/ 3324225 w 4557974"/>
                <a:gd name="connsiteY133" fmla="*/ 829031 h 1133831"/>
                <a:gd name="connsiteX134" fmla="*/ 3338512 w 4557974"/>
                <a:gd name="connsiteY134" fmla="*/ 867131 h 1133831"/>
                <a:gd name="connsiteX135" fmla="*/ 3348037 w 4557974"/>
                <a:gd name="connsiteY135" fmla="*/ 838556 h 1133831"/>
                <a:gd name="connsiteX136" fmla="*/ 3357562 w 4557974"/>
                <a:gd name="connsiteY136" fmla="*/ 819506 h 1133831"/>
                <a:gd name="connsiteX137" fmla="*/ 3362325 w 4557974"/>
                <a:gd name="connsiteY137" fmla="*/ 805218 h 1133831"/>
                <a:gd name="connsiteX138" fmla="*/ 3376612 w 4557974"/>
                <a:gd name="connsiteY138" fmla="*/ 790931 h 1133831"/>
                <a:gd name="connsiteX139" fmla="*/ 3386137 w 4557974"/>
                <a:gd name="connsiteY139" fmla="*/ 762356 h 1133831"/>
                <a:gd name="connsiteX140" fmla="*/ 3390900 w 4557974"/>
                <a:gd name="connsiteY140" fmla="*/ 748068 h 1133831"/>
                <a:gd name="connsiteX141" fmla="*/ 3400425 w 4557974"/>
                <a:gd name="connsiteY141" fmla="*/ 733781 h 1133831"/>
                <a:gd name="connsiteX142" fmla="*/ 3405187 w 4557974"/>
                <a:gd name="connsiteY142" fmla="*/ 748068 h 1133831"/>
                <a:gd name="connsiteX143" fmla="*/ 3419475 w 4557974"/>
                <a:gd name="connsiteY143" fmla="*/ 776643 h 1133831"/>
                <a:gd name="connsiteX144" fmla="*/ 3433762 w 4557974"/>
                <a:gd name="connsiteY144" fmla="*/ 824268 h 1133831"/>
                <a:gd name="connsiteX145" fmla="*/ 3438525 w 4557974"/>
                <a:gd name="connsiteY145" fmla="*/ 838556 h 1133831"/>
                <a:gd name="connsiteX146" fmla="*/ 3452812 w 4557974"/>
                <a:gd name="connsiteY146" fmla="*/ 852843 h 1133831"/>
                <a:gd name="connsiteX147" fmla="*/ 3467100 w 4557974"/>
                <a:gd name="connsiteY147" fmla="*/ 881418 h 1133831"/>
                <a:gd name="connsiteX148" fmla="*/ 3471862 w 4557974"/>
                <a:gd name="connsiteY148" fmla="*/ 895706 h 1133831"/>
                <a:gd name="connsiteX149" fmla="*/ 3481387 w 4557974"/>
                <a:gd name="connsiteY149" fmla="*/ 914756 h 1133831"/>
                <a:gd name="connsiteX150" fmla="*/ 3490912 w 4557974"/>
                <a:gd name="connsiteY150" fmla="*/ 929043 h 1133831"/>
                <a:gd name="connsiteX151" fmla="*/ 3500437 w 4557974"/>
                <a:gd name="connsiteY151" fmla="*/ 957618 h 1133831"/>
                <a:gd name="connsiteX152" fmla="*/ 3505200 w 4557974"/>
                <a:gd name="connsiteY152" fmla="*/ 943331 h 1133831"/>
                <a:gd name="connsiteX153" fmla="*/ 3514725 w 4557974"/>
                <a:gd name="connsiteY153" fmla="*/ 890943 h 1133831"/>
                <a:gd name="connsiteX154" fmla="*/ 3519487 w 4557974"/>
                <a:gd name="connsiteY154" fmla="*/ 871893 h 1133831"/>
                <a:gd name="connsiteX155" fmla="*/ 3533775 w 4557974"/>
                <a:gd name="connsiteY155" fmla="*/ 857606 h 1133831"/>
                <a:gd name="connsiteX156" fmla="*/ 3552825 w 4557974"/>
                <a:gd name="connsiteY156" fmla="*/ 814743 h 1133831"/>
                <a:gd name="connsiteX157" fmla="*/ 3571875 w 4557974"/>
                <a:gd name="connsiteY157" fmla="*/ 771881 h 1133831"/>
                <a:gd name="connsiteX158" fmla="*/ 3576637 w 4557974"/>
                <a:gd name="connsiteY158" fmla="*/ 752831 h 1133831"/>
                <a:gd name="connsiteX159" fmla="*/ 3590925 w 4557974"/>
                <a:gd name="connsiteY159" fmla="*/ 781406 h 1133831"/>
                <a:gd name="connsiteX160" fmla="*/ 3595687 w 4557974"/>
                <a:gd name="connsiteY160" fmla="*/ 809981 h 1133831"/>
                <a:gd name="connsiteX161" fmla="*/ 3609975 w 4557974"/>
                <a:gd name="connsiteY161" fmla="*/ 819506 h 1133831"/>
                <a:gd name="connsiteX162" fmla="*/ 3619500 w 4557974"/>
                <a:gd name="connsiteY162" fmla="*/ 805218 h 1133831"/>
                <a:gd name="connsiteX163" fmla="*/ 3638550 w 4557974"/>
                <a:gd name="connsiteY163" fmla="*/ 771881 h 1133831"/>
                <a:gd name="connsiteX164" fmla="*/ 3648075 w 4557974"/>
                <a:gd name="connsiteY164" fmla="*/ 743306 h 1133831"/>
                <a:gd name="connsiteX165" fmla="*/ 3652837 w 4557974"/>
                <a:gd name="connsiteY165" fmla="*/ 729018 h 1133831"/>
                <a:gd name="connsiteX166" fmla="*/ 3662362 w 4557974"/>
                <a:gd name="connsiteY166" fmla="*/ 795693 h 1133831"/>
                <a:gd name="connsiteX167" fmla="*/ 3667125 w 4557974"/>
                <a:gd name="connsiteY167" fmla="*/ 824268 h 1133831"/>
                <a:gd name="connsiteX168" fmla="*/ 3676650 w 4557974"/>
                <a:gd name="connsiteY168" fmla="*/ 838556 h 1133831"/>
                <a:gd name="connsiteX169" fmla="*/ 3686175 w 4557974"/>
                <a:gd name="connsiteY169" fmla="*/ 871893 h 1133831"/>
                <a:gd name="connsiteX170" fmla="*/ 3690937 w 4557974"/>
                <a:gd name="connsiteY170" fmla="*/ 886181 h 1133831"/>
                <a:gd name="connsiteX171" fmla="*/ 3705225 w 4557974"/>
                <a:gd name="connsiteY171" fmla="*/ 895706 h 1133831"/>
                <a:gd name="connsiteX172" fmla="*/ 3714750 w 4557974"/>
                <a:gd name="connsiteY172" fmla="*/ 881418 h 1133831"/>
                <a:gd name="connsiteX173" fmla="*/ 3724275 w 4557974"/>
                <a:gd name="connsiteY173" fmla="*/ 848081 h 1133831"/>
                <a:gd name="connsiteX174" fmla="*/ 3729037 w 4557974"/>
                <a:gd name="connsiteY174" fmla="*/ 833793 h 1133831"/>
                <a:gd name="connsiteX175" fmla="*/ 3733800 w 4557974"/>
                <a:gd name="connsiteY175" fmla="*/ 814743 h 1133831"/>
                <a:gd name="connsiteX176" fmla="*/ 3738562 w 4557974"/>
                <a:gd name="connsiteY176" fmla="*/ 800456 h 1133831"/>
                <a:gd name="connsiteX177" fmla="*/ 3743325 w 4557974"/>
                <a:gd name="connsiteY177" fmla="*/ 781406 h 1133831"/>
                <a:gd name="connsiteX178" fmla="*/ 3757612 w 4557974"/>
                <a:gd name="connsiteY178" fmla="*/ 771881 h 1133831"/>
                <a:gd name="connsiteX179" fmla="*/ 3771900 w 4557974"/>
                <a:gd name="connsiteY179" fmla="*/ 743306 h 1133831"/>
                <a:gd name="connsiteX180" fmla="*/ 3800475 w 4557974"/>
                <a:gd name="connsiteY180" fmla="*/ 733781 h 1133831"/>
                <a:gd name="connsiteX181" fmla="*/ 3824287 w 4557974"/>
                <a:gd name="connsiteY181" fmla="*/ 709968 h 1133831"/>
                <a:gd name="connsiteX182" fmla="*/ 3838575 w 4557974"/>
                <a:gd name="connsiteY182" fmla="*/ 700443 h 1133831"/>
                <a:gd name="connsiteX183" fmla="*/ 3857625 w 4557974"/>
                <a:gd name="connsiteY183" fmla="*/ 729018 h 1133831"/>
                <a:gd name="connsiteX184" fmla="*/ 3871912 w 4557974"/>
                <a:gd name="connsiteY184" fmla="*/ 800456 h 1133831"/>
                <a:gd name="connsiteX185" fmla="*/ 3876675 w 4557974"/>
                <a:gd name="connsiteY185" fmla="*/ 886181 h 1133831"/>
                <a:gd name="connsiteX186" fmla="*/ 3886200 w 4557974"/>
                <a:gd name="connsiteY186" fmla="*/ 871893 h 1133831"/>
                <a:gd name="connsiteX187" fmla="*/ 3895725 w 4557974"/>
                <a:gd name="connsiteY187" fmla="*/ 814743 h 1133831"/>
                <a:gd name="connsiteX188" fmla="*/ 3910012 w 4557974"/>
                <a:gd name="connsiteY188" fmla="*/ 738543 h 1133831"/>
                <a:gd name="connsiteX189" fmla="*/ 3914775 w 4557974"/>
                <a:gd name="connsiteY189" fmla="*/ 714731 h 1133831"/>
                <a:gd name="connsiteX190" fmla="*/ 3924300 w 4557974"/>
                <a:gd name="connsiteY190" fmla="*/ 686156 h 1133831"/>
                <a:gd name="connsiteX191" fmla="*/ 3929062 w 4557974"/>
                <a:gd name="connsiteY191" fmla="*/ 700443 h 1133831"/>
                <a:gd name="connsiteX192" fmla="*/ 3938587 w 4557974"/>
                <a:gd name="connsiteY192" fmla="*/ 733781 h 1133831"/>
                <a:gd name="connsiteX193" fmla="*/ 3948112 w 4557974"/>
                <a:gd name="connsiteY193" fmla="*/ 748068 h 1133831"/>
                <a:gd name="connsiteX194" fmla="*/ 3957637 w 4557974"/>
                <a:gd name="connsiteY194" fmla="*/ 776643 h 1133831"/>
                <a:gd name="connsiteX195" fmla="*/ 3971925 w 4557974"/>
                <a:gd name="connsiteY195" fmla="*/ 805218 h 1133831"/>
                <a:gd name="connsiteX196" fmla="*/ 3976687 w 4557974"/>
                <a:gd name="connsiteY196" fmla="*/ 829031 h 1133831"/>
                <a:gd name="connsiteX197" fmla="*/ 3986212 w 4557974"/>
                <a:gd name="connsiteY197" fmla="*/ 862368 h 1133831"/>
                <a:gd name="connsiteX198" fmla="*/ 3990975 w 4557974"/>
                <a:gd name="connsiteY198" fmla="*/ 886181 h 1133831"/>
                <a:gd name="connsiteX199" fmla="*/ 4005262 w 4557974"/>
                <a:gd name="connsiteY199" fmla="*/ 895706 h 1133831"/>
                <a:gd name="connsiteX200" fmla="*/ 4024312 w 4557974"/>
                <a:gd name="connsiteY200" fmla="*/ 867131 h 1133831"/>
                <a:gd name="connsiteX201" fmla="*/ 4029075 w 4557974"/>
                <a:gd name="connsiteY201" fmla="*/ 848081 h 1133831"/>
                <a:gd name="connsiteX202" fmla="*/ 4033837 w 4557974"/>
                <a:gd name="connsiteY202" fmla="*/ 824268 h 1133831"/>
                <a:gd name="connsiteX203" fmla="*/ 4048125 w 4557974"/>
                <a:gd name="connsiteY203" fmla="*/ 781406 h 1133831"/>
                <a:gd name="connsiteX204" fmla="*/ 4057650 w 4557974"/>
                <a:gd name="connsiteY204" fmla="*/ 752831 h 1133831"/>
                <a:gd name="connsiteX205" fmla="*/ 4067175 w 4557974"/>
                <a:gd name="connsiteY205" fmla="*/ 738543 h 1133831"/>
                <a:gd name="connsiteX206" fmla="*/ 4071937 w 4557974"/>
                <a:gd name="connsiteY206" fmla="*/ 762356 h 1133831"/>
                <a:gd name="connsiteX207" fmla="*/ 4081462 w 4557974"/>
                <a:gd name="connsiteY207" fmla="*/ 862368 h 1133831"/>
                <a:gd name="connsiteX208" fmla="*/ 4086225 w 4557974"/>
                <a:gd name="connsiteY208" fmla="*/ 890943 h 1133831"/>
                <a:gd name="connsiteX209" fmla="*/ 4090987 w 4557974"/>
                <a:gd name="connsiteY209" fmla="*/ 871893 h 1133831"/>
                <a:gd name="connsiteX210" fmla="*/ 4095750 w 4557974"/>
                <a:gd name="connsiteY210" fmla="*/ 857606 h 1133831"/>
                <a:gd name="connsiteX211" fmla="*/ 4105275 w 4557974"/>
                <a:gd name="connsiteY211" fmla="*/ 809981 h 1133831"/>
                <a:gd name="connsiteX212" fmla="*/ 4114800 w 4557974"/>
                <a:gd name="connsiteY212" fmla="*/ 771881 h 1133831"/>
                <a:gd name="connsiteX213" fmla="*/ 4124325 w 4557974"/>
                <a:gd name="connsiteY213" fmla="*/ 919518 h 1133831"/>
                <a:gd name="connsiteX214" fmla="*/ 4129087 w 4557974"/>
                <a:gd name="connsiteY214" fmla="*/ 938568 h 1133831"/>
                <a:gd name="connsiteX215" fmla="*/ 4143375 w 4557974"/>
                <a:gd name="connsiteY215" fmla="*/ 871893 h 1133831"/>
                <a:gd name="connsiteX216" fmla="*/ 4148137 w 4557974"/>
                <a:gd name="connsiteY216" fmla="*/ 833793 h 1133831"/>
                <a:gd name="connsiteX217" fmla="*/ 4152900 w 4557974"/>
                <a:gd name="connsiteY217" fmla="*/ 790931 h 1133831"/>
                <a:gd name="connsiteX218" fmla="*/ 4162425 w 4557974"/>
                <a:gd name="connsiteY218" fmla="*/ 757593 h 1133831"/>
                <a:gd name="connsiteX219" fmla="*/ 4167187 w 4557974"/>
                <a:gd name="connsiteY219" fmla="*/ 771881 h 1133831"/>
                <a:gd name="connsiteX220" fmla="*/ 4176712 w 4557974"/>
                <a:gd name="connsiteY220" fmla="*/ 786168 h 1133831"/>
                <a:gd name="connsiteX221" fmla="*/ 4191000 w 4557974"/>
                <a:gd name="connsiteY221" fmla="*/ 867131 h 1133831"/>
                <a:gd name="connsiteX222" fmla="*/ 4200525 w 4557974"/>
                <a:gd name="connsiteY222" fmla="*/ 900468 h 1133831"/>
                <a:gd name="connsiteX223" fmla="*/ 4214812 w 4557974"/>
                <a:gd name="connsiteY223" fmla="*/ 938568 h 1133831"/>
                <a:gd name="connsiteX224" fmla="*/ 4224337 w 4557974"/>
                <a:gd name="connsiteY224" fmla="*/ 967143 h 1133831"/>
                <a:gd name="connsiteX225" fmla="*/ 4229100 w 4557974"/>
                <a:gd name="connsiteY225" fmla="*/ 981431 h 1133831"/>
                <a:gd name="connsiteX226" fmla="*/ 4233862 w 4557974"/>
                <a:gd name="connsiteY226" fmla="*/ 929043 h 1133831"/>
                <a:gd name="connsiteX227" fmla="*/ 4248150 w 4557974"/>
                <a:gd name="connsiteY227" fmla="*/ 829031 h 1133831"/>
                <a:gd name="connsiteX228" fmla="*/ 4252912 w 4557974"/>
                <a:gd name="connsiteY228" fmla="*/ 843318 h 1133831"/>
                <a:gd name="connsiteX229" fmla="*/ 4262437 w 4557974"/>
                <a:gd name="connsiteY229" fmla="*/ 881418 h 1133831"/>
                <a:gd name="connsiteX230" fmla="*/ 4267200 w 4557974"/>
                <a:gd name="connsiteY230" fmla="*/ 924281 h 1133831"/>
                <a:gd name="connsiteX231" fmla="*/ 4271962 w 4557974"/>
                <a:gd name="connsiteY231" fmla="*/ 943331 h 1133831"/>
                <a:gd name="connsiteX232" fmla="*/ 4286250 w 4557974"/>
                <a:gd name="connsiteY232" fmla="*/ 948093 h 1133831"/>
                <a:gd name="connsiteX233" fmla="*/ 4305300 w 4557974"/>
                <a:gd name="connsiteY233" fmla="*/ 943331 h 1133831"/>
                <a:gd name="connsiteX234" fmla="*/ 4314825 w 4557974"/>
                <a:gd name="connsiteY234" fmla="*/ 971906 h 1133831"/>
                <a:gd name="connsiteX235" fmla="*/ 4352925 w 4557974"/>
                <a:gd name="connsiteY235" fmla="*/ 971906 h 1133831"/>
                <a:gd name="connsiteX236" fmla="*/ 4376737 w 4557974"/>
                <a:gd name="connsiteY236" fmla="*/ 967143 h 1133831"/>
                <a:gd name="connsiteX237" fmla="*/ 4386262 w 4557974"/>
                <a:gd name="connsiteY237" fmla="*/ 948093 h 1133831"/>
                <a:gd name="connsiteX238" fmla="*/ 4400550 w 4557974"/>
                <a:gd name="connsiteY238" fmla="*/ 933806 h 1133831"/>
                <a:gd name="connsiteX239" fmla="*/ 4405312 w 4557974"/>
                <a:gd name="connsiteY239" fmla="*/ 914756 h 1133831"/>
                <a:gd name="connsiteX240" fmla="*/ 4410075 w 4557974"/>
                <a:gd name="connsiteY240" fmla="*/ 929043 h 1133831"/>
                <a:gd name="connsiteX241" fmla="*/ 4414837 w 4557974"/>
                <a:gd name="connsiteY241" fmla="*/ 914756 h 1133831"/>
                <a:gd name="connsiteX242" fmla="*/ 4419600 w 4557974"/>
                <a:gd name="connsiteY242" fmla="*/ 881418 h 1133831"/>
                <a:gd name="connsiteX243" fmla="*/ 4429125 w 4557974"/>
                <a:gd name="connsiteY243" fmla="*/ 829031 h 1133831"/>
                <a:gd name="connsiteX244" fmla="*/ 4438650 w 4557974"/>
                <a:gd name="connsiteY244" fmla="*/ 857606 h 1133831"/>
                <a:gd name="connsiteX245" fmla="*/ 4443412 w 4557974"/>
                <a:gd name="connsiteY245" fmla="*/ 881418 h 1133831"/>
                <a:gd name="connsiteX246" fmla="*/ 4452937 w 4557974"/>
                <a:gd name="connsiteY246" fmla="*/ 938568 h 1133831"/>
                <a:gd name="connsiteX247" fmla="*/ 4457700 w 4557974"/>
                <a:gd name="connsiteY247" fmla="*/ 957618 h 1133831"/>
                <a:gd name="connsiteX248" fmla="*/ 4462462 w 4557974"/>
                <a:gd name="connsiteY248" fmla="*/ 981431 h 1133831"/>
                <a:gd name="connsiteX249" fmla="*/ 4471987 w 4557974"/>
                <a:gd name="connsiteY249" fmla="*/ 1000481 h 1133831"/>
                <a:gd name="connsiteX250" fmla="*/ 4481512 w 4557974"/>
                <a:gd name="connsiteY250" fmla="*/ 1029056 h 1133831"/>
                <a:gd name="connsiteX251" fmla="*/ 4491037 w 4557974"/>
                <a:gd name="connsiteY251" fmla="*/ 1062393 h 1133831"/>
                <a:gd name="connsiteX252" fmla="*/ 4495800 w 4557974"/>
                <a:gd name="connsiteY252" fmla="*/ 1048106 h 1133831"/>
                <a:gd name="connsiteX253" fmla="*/ 4500562 w 4557974"/>
                <a:gd name="connsiteY253" fmla="*/ 1029056 h 1133831"/>
                <a:gd name="connsiteX254" fmla="*/ 4514850 w 4557974"/>
                <a:gd name="connsiteY254" fmla="*/ 1033818 h 1133831"/>
                <a:gd name="connsiteX255" fmla="*/ 4529137 w 4557974"/>
                <a:gd name="connsiteY255" fmla="*/ 1081443 h 1133831"/>
                <a:gd name="connsiteX256" fmla="*/ 4533900 w 4557974"/>
                <a:gd name="connsiteY256" fmla="*/ 1095731 h 1133831"/>
                <a:gd name="connsiteX257" fmla="*/ 4557712 w 4557974"/>
                <a:gd name="connsiteY257" fmla="*/ 1129068 h 1133831"/>
                <a:gd name="connsiteX258" fmla="*/ 4557712 w 4557974"/>
                <a:gd name="connsiteY258" fmla="*/ 1133831 h 1133831"/>
                <a:gd name="connsiteX0" fmla="*/ 0 w 4557974"/>
                <a:gd name="connsiteY0" fmla="*/ 290868 h 1133831"/>
                <a:gd name="connsiteX1" fmla="*/ 171450 w 4557974"/>
                <a:gd name="connsiteY1" fmla="*/ 209906 h 1133831"/>
                <a:gd name="connsiteX2" fmla="*/ 219075 w 4557974"/>
                <a:gd name="connsiteY2" fmla="*/ 195618 h 1133831"/>
                <a:gd name="connsiteX3" fmla="*/ 233362 w 4557974"/>
                <a:gd name="connsiteY3" fmla="*/ 186093 h 1133831"/>
                <a:gd name="connsiteX4" fmla="*/ 285750 w 4557974"/>
                <a:gd name="connsiteY4" fmla="*/ 171806 h 1133831"/>
                <a:gd name="connsiteX5" fmla="*/ 300037 w 4557974"/>
                <a:gd name="connsiteY5" fmla="*/ 167043 h 1133831"/>
                <a:gd name="connsiteX6" fmla="*/ 319087 w 4557974"/>
                <a:gd name="connsiteY6" fmla="*/ 162281 h 1133831"/>
                <a:gd name="connsiteX7" fmla="*/ 352425 w 4557974"/>
                <a:gd name="connsiteY7" fmla="*/ 152756 h 1133831"/>
                <a:gd name="connsiteX8" fmla="*/ 366712 w 4557974"/>
                <a:gd name="connsiteY8" fmla="*/ 143231 h 1133831"/>
                <a:gd name="connsiteX9" fmla="*/ 395287 w 4557974"/>
                <a:gd name="connsiteY9" fmla="*/ 138468 h 1133831"/>
                <a:gd name="connsiteX10" fmla="*/ 414337 w 4557974"/>
                <a:gd name="connsiteY10" fmla="*/ 133706 h 1133831"/>
                <a:gd name="connsiteX11" fmla="*/ 442912 w 4557974"/>
                <a:gd name="connsiteY11" fmla="*/ 128943 h 1133831"/>
                <a:gd name="connsiteX12" fmla="*/ 471487 w 4557974"/>
                <a:gd name="connsiteY12" fmla="*/ 119418 h 1133831"/>
                <a:gd name="connsiteX13" fmla="*/ 485775 w 4557974"/>
                <a:gd name="connsiteY13" fmla="*/ 114656 h 1133831"/>
                <a:gd name="connsiteX14" fmla="*/ 504825 w 4557974"/>
                <a:gd name="connsiteY14" fmla="*/ 105131 h 1133831"/>
                <a:gd name="connsiteX15" fmla="*/ 519112 w 4557974"/>
                <a:gd name="connsiteY15" fmla="*/ 100368 h 1133831"/>
                <a:gd name="connsiteX16" fmla="*/ 533400 w 4557974"/>
                <a:gd name="connsiteY16" fmla="*/ 90843 h 1133831"/>
                <a:gd name="connsiteX17" fmla="*/ 557212 w 4557974"/>
                <a:gd name="connsiteY17" fmla="*/ 86081 h 1133831"/>
                <a:gd name="connsiteX18" fmla="*/ 585787 w 4557974"/>
                <a:gd name="connsiteY18" fmla="*/ 76556 h 1133831"/>
                <a:gd name="connsiteX19" fmla="*/ 600075 w 4557974"/>
                <a:gd name="connsiteY19" fmla="*/ 67031 h 1133831"/>
                <a:gd name="connsiteX20" fmla="*/ 633412 w 4557974"/>
                <a:gd name="connsiteY20" fmla="*/ 57506 h 1133831"/>
                <a:gd name="connsiteX21" fmla="*/ 666750 w 4557974"/>
                <a:gd name="connsiteY21" fmla="*/ 47981 h 1133831"/>
                <a:gd name="connsiteX22" fmla="*/ 719137 w 4557974"/>
                <a:gd name="connsiteY22" fmla="*/ 38456 h 1133831"/>
                <a:gd name="connsiteX23" fmla="*/ 747712 w 4557974"/>
                <a:gd name="connsiteY23" fmla="*/ 28931 h 1133831"/>
                <a:gd name="connsiteX24" fmla="*/ 809625 w 4557974"/>
                <a:gd name="connsiteY24" fmla="*/ 19406 h 1133831"/>
                <a:gd name="connsiteX25" fmla="*/ 871537 w 4557974"/>
                <a:gd name="connsiteY25" fmla="*/ 9881 h 1133831"/>
                <a:gd name="connsiteX26" fmla="*/ 1023937 w 4557974"/>
                <a:gd name="connsiteY26" fmla="*/ 356 h 1133831"/>
                <a:gd name="connsiteX27" fmla="*/ 1123950 w 4557974"/>
                <a:gd name="connsiteY27" fmla="*/ 9881 h 1133831"/>
                <a:gd name="connsiteX28" fmla="*/ 1138237 w 4557974"/>
                <a:gd name="connsiteY28" fmla="*/ 19406 h 1133831"/>
                <a:gd name="connsiteX29" fmla="*/ 1176337 w 4557974"/>
                <a:gd name="connsiteY29" fmla="*/ 57506 h 1133831"/>
                <a:gd name="connsiteX30" fmla="*/ 1195387 w 4557974"/>
                <a:gd name="connsiteY30" fmla="*/ 81318 h 1133831"/>
                <a:gd name="connsiteX31" fmla="*/ 1228725 w 4557974"/>
                <a:gd name="connsiteY31" fmla="*/ 119418 h 1133831"/>
                <a:gd name="connsiteX32" fmla="*/ 1252537 w 4557974"/>
                <a:gd name="connsiteY32" fmla="*/ 138468 h 1133831"/>
                <a:gd name="connsiteX33" fmla="*/ 1262062 w 4557974"/>
                <a:gd name="connsiteY33" fmla="*/ 152756 h 1133831"/>
                <a:gd name="connsiteX34" fmla="*/ 1276350 w 4557974"/>
                <a:gd name="connsiteY34" fmla="*/ 162281 h 1133831"/>
                <a:gd name="connsiteX35" fmla="*/ 1319212 w 4557974"/>
                <a:gd name="connsiteY35" fmla="*/ 200381 h 1133831"/>
                <a:gd name="connsiteX36" fmla="*/ 1333500 w 4557974"/>
                <a:gd name="connsiteY36" fmla="*/ 205143 h 1133831"/>
                <a:gd name="connsiteX37" fmla="*/ 1347787 w 4557974"/>
                <a:gd name="connsiteY37" fmla="*/ 219431 h 1133831"/>
                <a:gd name="connsiteX38" fmla="*/ 1357312 w 4557974"/>
                <a:gd name="connsiteY38" fmla="*/ 233718 h 1133831"/>
                <a:gd name="connsiteX39" fmla="*/ 1385887 w 4557974"/>
                <a:gd name="connsiteY39" fmla="*/ 243243 h 1133831"/>
                <a:gd name="connsiteX40" fmla="*/ 1400175 w 4557974"/>
                <a:gd name="connsiteY40" fmla="*/ 257531 h 1133831"/>
                <a:gd name="connsiteX41" fmla="*/ 1447800 w 4557974"/>
                <a:gd name="connsiteY41" fmla="*/ 286106 h 1133831"/>
                <a:gd name="connsiteX42" fmla="*/ 1457325 w 4557974"/>
                <a:gd name="connsiteY42" fmla="*/ 305156 h 1133831"/>
                <a:gd name="connsiteX43" fmla="*/ 1490662 w 4557974"/>
                <a:gd name="connsiteY43" fmla="*/ 324206 h 1133831"/>
                <a:gd name="connsiteX44" fmla="*/ 1528762 w 4557974"/>
                <a:gd name="connsiteY44" fmla="*/ 367068 h 1133831"/>
                <a:gd name="connsiteX45" fmla="*/ 1538287 w 4557974"/>
                <a:gd name="connsiteY45" fmla="*/ 386118 h 1133831"/>
                <a:gd name="connsiteX46" fmla="*/ 1552575 w 4557974"/>
                <a:gd name="connsiteY46" fmla="*/ 395643 h 1133831"/>
                <a:gd name="connsiteX47" fmla="*/ 1566862 w 4557974"/>
                <a:gd name="connsiteY47" fmla="*/ 409931 h 1133831"/>
                <a:gd name="connsiteX48" fmla="*/ 1571625 w 4557974"/>
                <a:gd name="connsiteY48" fmla="*/ 424218 h 1133831"/>
                <a:gd name="connsiteX49" fmla="*/ 1590675 w 4557974"/>
                <a:gd name="connsiteY49" fmla="*/ 452793 h 1133831"/>
                <a:gd name="connsiteX50" fmla="*/ 1619250 w 4557974"/>
                <a:gd name="connsiteY50" fmla="*/ 438506 h 1133831"/>
                <a:gd name="connsiteX51" fmla="*/ 1624012 w 4557974"/>
                <a:gd name="connsiteY51" fmla="*/ 419456 h 1133831"/>
                <a:gd name="connsiteX52" fmla="*/ 1652587 w 4557974"/>
                <a:gd name="connsiteY52" fmla="*/ 409931 h 1133831"/>
                <a:gd name="connsiteX53" fmla="*/ 1685925 w 4557974"/>
                <a:gd name="connsiteY53" fmla="*/ 395643 h 1133831"/>
                <a:gd name="connsiteX54" fmla="*/ 1714500 w 4557974"/>
                <a:gd name="connsiteY54" fmla="*/ 386118 h 1133831"/>
                <a:gd name="connsiteX55" fmla="*/ 1724025 w 4557974"/>
                <a:gd name="connsiteY55" fmla="*/ 400406 h 1133831"/>
                <a:gd name="connsiteX56" fmla="*/ 1738312 w 4557974"/>
                <a:gd name="connsiteY56" fmla="*/ 409931 h 1133831"/>
                <a:gd name="connsiteX57" fmla="*/ 1747837 w 4557974"/>
                <a:gd name="connsiteY57" fmla="*/ 438506 h 1133831"/>
                <a:gd name="connsiteX58" fmla="*/ 1781175 w 4557974"/>
                <a:gd name="connsiteY58" fmla="*/ 476606 h 1133831"/>
                <a:gd name="connsiteX59" fmla="*/ 1814512 w 4557974"/>
                <a:gd name="connsiteY59" fmla="*/ 471843 h 1133831"/>
                <a:gd name="connsiteX60" fmla="*/ 1824037 w 4557974"/>
                <a:gd name="connsiteY60" fmla="*/ 457556 h 1133831"/>
                <a:gd name="connsiteX61" fmla="*/ 1843087 w 4557974"/>
                <a:gd name="connsiteY61" fmla="*/ 452793 h 1133831"/>
                <a:gd name="connsiteX62" fmla="*/ 1900237 w 4557974"/>
                <a:gd name="connsiteY62" fmla="*/ 448031 h 1133831"/>
                <a:gd name="connsiteX63" fmla="*/ 1905000 w 4557974"/>
                <a:gd name="connsiteY63" fmla="*/ 462318 h 1133831"/>
                <a:gd name="connsiteX64" fmla="*/ 1924050 w 4557974"/>
                <a:gd name="connsiteY64" fmla="*/ 490893 h 1133831"/>
                <a:gd name="connsiteX65" fmla="*/ 1933575 w 4557974"/>
                <a:gd name="connsiteY65" fmla="*/ 528993 h 1133831"/>
                <a:gd name="connsiteX66" fmla="*/ 2209800 w 4557974"/>
                <a:gd name="connsiteY66" fmla="*/ 619481 h 1133831"/>
                <a:gd name="connsiteX67" fmla="*/ 2243137 w 4557974"/>
                <a:gd name="connsiteY67" fmla="*/ 595668 h 1133831"/>
                <a:gd name="connsiteX68" fmla="*/ 2247900 w 4557974"/>
                <a:gd name="connsiteY68" fmla="*/ 576618 h 1133831"/>
                <a:gd name="connsiteX69" fmla="*/ 2305050 w 4557974"/>
                <a:gd name="connsiteY69" fmla="*/ 533756 h 1133831"/>
                <a:gd name="connsiteX70" fmla="*/ 2352675 w 4557974"/>
                <a:gd name="connsiteY70" fmla="*/ 557568 h 1133831"/>
                <a:gd name="connsiteX71" fmla="*/ 2371725 w 4557974"/>
                <a:gd name="connsiteY71" fmla="*/ 586143 h 1133831"/>
                <a:gd name="connsiteX72" fmla="*/ 2381250 w 4557974"/>
                <a:gd name="connsiteY72" fmla="*/ 600431 h 1133831"/>
                <a:gd name="connsiteX73" fmla="*/ 2395537 w 4557974"/>
                <a:gd name="connsiteY73" fmla="*/ 609956 h 1133831"/>
                <a:gd name="connsiteX74" fmla="*/ 2447925 w 4557974"/>
                <a:gd name="connsiteY74" fmla="*/ 657581 h 1133831"/>
                <a:gd name="connsiteX75" fmla="*/ 2462212 w 4557974"/>
                <a:gd name="connsiteY75" fmla="*/ 629006 h 1133831"/>
                <a:gd name="connsiteX76" fmla="*/ 2471737 w 4557974"/>
                <a:gd name="connsiteY76" fmla="*/ 605193 h 1133831"/>
                <a:gd name="connsiteX77" fmla="*/ 2481262 w 4557974"/>
                <a:gd name="connsiteY77" fmla="*/ 571856 h 1133831"/>
                <a:gd name="connsiteX78" fmla="*/ 2600325 w 4557974"/>
                <a:gd name="connsiteY78" fmla="*/ 571856 h 1133831"/>
                <a:gd name="connsiteX79" fmla="*/ 2609850 w 4557974"/>
                <a:gd name="connsiteY79" fmla="*/ 586143 h 1133831"/>
                <a:gd name="connsiteX80" fmla="*/ 2628900 w 4557974"/>
                <a:gd name="connsiteY80" fmla="*/ 590906 h 1133831"/>
                <a:gd name="connsiteX81" fmla="*/ 2657475 w 4557974"/>
                <a:gd name="connsiteY81" fmla="*/ 633768 h 1133831"/>
                <a:gd name="connsiteX82" fmla="*/ 2667000 w 4557974"/>
                <a:gd name="connsiteY82" fmla="*/ 648056 h 1133831"/>
                <a:gd name="connsiteX83" fmla="*/ 2681287 w 4557974"/>
                <a:gd name="connsiteY83" fmla="*/ 690918 h 1133831"/>
                <a:gd name="connsiteX84" fmla="*/ 2686050 w 4557974"/>
                <a:gd name="connsiteY84" fmla="*/ 705206 h 1133831"/>
                <a:gd name="connsiteX85" fmla="*/ 2714625 w 4557974"/>
                <a:gd name="connsiteY85" fmla="*/ 686156 h 1133831"/>
                <a:gd name="connsiteX86" fmla="*/ 2702718 w 4557974"/>
                <a:gd name="connsiteY86" fmla="*/ 683547 h 1133831"/>
                <a:gd name="connsiteX87" fmla="*/ 2747962 w 4557974"/>
                <a:gd name="connsiteY87" fmla="*/ 667106 h 1133831"/>
                <a:gd name="connsiteX88" fmla="*/ 2757487 w 4557974"/>
                <a:gd name="connsiteY88" fmla="*/ 652818 h 1133831"/>
                <a:gd name="connsiteX89" fmla="*/ 2771775 w 4557974"/>
                <a:gd name="connsiteY89" fmla="*/ 648056 h 1133831"/>
                <a:gd name="connsiteX90" fmla="*/ 2828925 w 4557974"/>
                <a:gd name="connsiteY90" fmla="*/ 652818 h 1133831"/>
                <a:gd name="connsiteX91" fmla="*/ 2833687 w 4557974"/>
                <a:gd name="connsiteY91" fmla="*/ 667106 h 1133831"/>
                <a:gd name="connsiteX92" fmla="*/ 2843212 w 4557974"/>
                <a:gd name="connsiteY92" fmla="*/ 681393 h 1133831"/>
                <a:gd name="connsiteX93" fmla="*/ 2857500 w 4557974"/>
                <a:gd name="connsiteY93" fmla="*/ 729018 h 1133831"/>
                <a:gd name="connsiteX94" fmla="*/ 2876550 w 4557974"/>
                <a:gd name="connsiteY94" fmla="*/ 757593 h 1133831"/>
                <a:gd name="connsiteX95" fmla="*/ 2914650 w 4557974"/>
                <a:gd name="connsiteY95" fmla="*/ 767118 h 1133831"/>
                <a:gd name="connsiteX96" fmla="*/ 2919412 w 4557974"/>
                <a:gd name="connsiteY96" fmla="*/ 786168 h 1133831"/>
                <a:gd name="connsiteX97" fmla="*/ 2924175 w 4557974"/>
                <a:gd name="connsiteY97" fmla="*/ 809981 h 1133831"/>
                <a:gd name="connsiteX98" fmla="*/ 2933700 w 4557974"/>
                <a:gd name="connsiteY98" fmla="*/ 848081 h 1133831"/>
                <a:gd name="connsiteX99" fmla="*/ 2943225 w 4557974"/>
                <a:gd name="connsiteY99" fmla="*/ 867131 h 1133831"/>
                <a:gd name="connsiteX100" fmla="*/ 2967037 w 4557974"/>
                <a:gd name="connsiteY100" fmla="*/ 848081 h 1133831"/>
                <a:gd name="connsiteX101" fmla="*/ 2986087 w 4557974"/>
                <a:gd name="connsiteY101" fmla="*/ 843318 h 1133831"/>
                <a:gd name="connsiteX102" fmla="*/ 3024187 w 4557974"/>
                <a:gd name="connsiteY102" fmla="*/ 809981 h 1133831"/>
                <a:gd name="connsiteX103" fmla="*/ 3062287 w 4557974"/>
                <a:gd name="connsiteY103" fmla="*/ 857606 h 1133831"/>
                <a:gd name="connsiteX104" fmla="*/ 3071812 w 4557974"/>
                <a:gd name="connsiteY104" fmla="*/ 886181 h 1133831"/>
                <a:gd name="connsiteX105" fmla="*/ 3086100 w 4557974"/>
                <a:gd name="connsiteY105" fmla="*/ 957618 h 1133831"/>
                <a:gd name="connsiteX106" fmla="*/ 3100387 w 4557974"/>
                <a:gd name="connsiteY106" fmla="*/ 995718 h 1133831"/>
                <a:gd name="connsiteX107" fmla="*/ 3105150 w 4557974"/>
                <a:gd name="connsiteY107" fmla="*/ 1014768 h 1133831"/>
                <a:gd name="connsiteX108" fmla="*/ 3119437 w 4557974"/>
                <a:gd name="connsiteY108" fmla="*/ 1024293 h 1133831"/>
                <a:gd name="connsiteX109" fmla="*/ 3128962 w 4557974"/>
                <a:gd name="connsiteY109" fmla="*/ 995718 h 1133831"/>
                <a:gd name="connsiteX110" fmla="*/ 3133725 w 4557974"/>
                <a:gd name="connsiteY110" fmla="*/ 981431 h 1133831"/>
                <a:gd name="connsiteX111" fmla="*/ 3143250 w 4557974"/>
                <a:gd name="connsiteY111" fmla="*/ 929043 h 1133831"/>
                <a:gd name="connsiteX112" fmla="*/ 3148012 w 4557974"/>
                <a:gd name="connsiteY112" fmla="*/ 886181 h 1133831"/>
                <a:gd name="connsiteX113" fmla="*/ 3157537 w 4557974"/>
                <a:gd name="connsiteY113" fmla="*/ 848081 h 1133831"/>
                <a:gd name="connsiteX114" fmla="*/ 3167062 w 4557974"/>
                <a:gd name="connsiteY114" fmla="*/ 962381 h 1133831"/>
                <a:gd name="connsiteX115" fmla="*/ 3171825 w 4557974"/>
                <a:gd name="connsiteY115" fmla="*/ 976668 h 1133831"/>
                <a:gd name="connsiteX116" fmla="*/ 3186112 w 4557974"/>
                <a:gd name="connsiteY116" fmla="*/ 967143 h 1133831"/>
                <a:gd name="connsiteX117" fmla="*/ 3200400 w 4557974"/>
                <a:gd name="connsiteY117" fmla="*/ 933806 h 1133831"/>
                <a:gd name="connsiteX118" fmla="*/ 3205162 w 4557974"/>
                <a:gd name="connsiteY118" fmla="*/ 919518 h 1133831"/>
                <a:gd name="connsiteX119" fmla="*/ 3209925 w 4557974"/>
                <a:gd name="connsiteY119" fmla="*/ 900468 h 1133831"/>
                <a:gd name="connsiteX120" fmla="*/ 3219450 w 4557974"/>
                <a:gd name="connsiteY120" fmla="*/ 876656 h 1133831"/>
                <a:gd name="connsiteX121" fmla="*/ 3228975 w 4557974"/>
                <a:gd name="connsiteY121" fmla="*/ 814743 h 1133831"/>
                <a:gd name="connsiteX122" fmla="*/ 3238500 w 4557974"/>
                <a:gd name="connsiteY122" fmla="*/ 752831 h 1133831"/>
                <a:gd name="connsiteX123" fmla="*/ 3243262 w 4557974"/>
                <a:gd name="connsiteY123" fmla="*/ 733781 h 1133831"/>
                <a:gd name="connsiteX124" fmla="*/ 3262312 w 4557974"/>
                <a:gd name="connsiteY124" fmla="*/ 771881 h 1133831"/>
                <a:gd name="connsiteX125" fmla="*/ 3276600 w 4557974"/>
                <a:gd name="connsiteY125" fmla="*/ 757593 h 1133831"/>
                <a:gd name="connsiteX126" fmla="*/ 3281362 w 4557974"/>
                <a:gd name="connsiteY126" fmla="*/ 738543 h 1133831"/>
                <a:gd name="connsiteX127" fmla="*/ 3286125 w 4557974"/>
                <a:gd name="connsiteY127" fmla="*/ 724256 h 1133831"/>
                <a:gd name="connsiteX128" fmla="*/ 3290887 w 4557974"/>
                <a:gd name="connsiteY128" fmla="*/ 743306 h 1133831"/>
                <a:gd name="connsiteX129" fmla="*/ 3300412 w 4557974"/>
                <a:gd name="connsiteY129" fmla="*/ 848081 h 1133831"/>
                <a:gd name="connsiteX130" fmla="*/ 3305175 w 4557974"/>
                <a:gd name="connsiteY130" fmla="*/ 871893 h 1133831"/>
                <a:gd name="connsiteX131" fmla="*/ 3309937 w 4557974"/>
                <a:gd name="connsiteY131" fmla="*/ 857606 h 1133831"/>
                <a:gd name="connsiteX132" fmla="*/ 3324225 w 4557974"/>
                <a:gd name="connsiteY132" fmla="*/ 829031 h 1133831"/>
                <a:gd name="connsiteX133" fmla="*/ 3338512 w 4557974"/>
                <a:gd name="connsiteY133" fmla="*/ 867131 h 1133831"/>
                <a:gd name="connsiteX134" fmla="*/ 3348037 w 4557974"/>
                <a:gd name="connsiteY134" fmla="*/ 838556 h 1133831"/>
                <a:gd name="connsiteX135" fmla="*/ 3357562 w 4557974"/>
                <a:gd name="connsiteY135" fmla="*/ 819506 h 1133831"/>
                <a:gd name="connsiteX136" fmla="*/ 3362325 w 4557974"/>
                <a:gd name="connsiteY136" fmla="*/ 805218 h 1133831"/>
                <a:gd name="connsiteX137" fmla="*/ 3376612 w 4557974"/>
                <a:gd name="connsiteY137" fmla="*/ 790931 h 1133831"/>
                <a:gd name="connsiteX138" fmla="*/ 3386137 w 4557974"/>
                <a:gd name="connsiteY138" fmla="*/ 762356 h 1133831"/>
                <a:gd name="connsiteX139" fmla="*/ 3390900 w 4557974"/>
                <a:gd name="connsiteY139" fmla="*/ 748068 h 1133831"/>
                <a:gd name="connsiteX140" fmla="*/ 3400425 w 4557974"/>
                <a:gd name="connsiteY140" fmla="*/ 733781 h 1133831"/>
                <a:gd name="connsiteX141" fmla="*/ 3405187 w 4557974"/>
                <a:gd name="connsiteY141" fmla="*/ 748068 h 1133831"/>
                <a:gd name="connsiteX142" fmla="*/ 3419475 w 4557974"/>
                <a:gd name="connsiteY142" fmla="*/ 776643 h 1133831"/>
                <a:gd name="connsiteX143" fmla="*/ 3433762 w 4557974"/>
                <a:gd name="connsiteY143" fmla="*/ 824268 h 1133831"/>
                <a:gd name="connsiteX144" fmla="*/ 3438525 w 4557974"/>
                <a:gd name="connsiteY144" fmla="*/ 838556 h 1133831"/>
                <a:gd name="connsiteX145" fmla="*/ 3452812 w 4557974"/>
                <a:gd name="connsiteY145" fmla="*/ 852843 h 1133831"/>
                <a:gd name="connsiteX146" fmla="*/ 3467100 w 4557974"/>
                <a:gd name="connsiteY146" fmla="*/ 881418 h 1133831"/>
                <a:gd name="connsiteX147" fmla="*/ 3471862 w 4557974"/>
                <a:gd name="connsiteY147" fmla="*/ 895706 h 1133831"/>
                <a:gd name="connsiteX148" fmla="*/ 3481387 w 4557974"/>
                <a:gd name="connsiteY148" fmla="*/ 914756 h 1133831"/>
                <a:gd name="connsiteX149" fmla="*/ 3490912 w 4557974"/>
                <a:gd name="connsiteY149" fmla="*/ 929043 h 1133831"/>
                <a:gd name="connsiteX150" fmla="*/ 3500437 w 4557974"/>
                <a:gd name="connsiteY150" fmla="*/ 957618 h 1133831"/>
                <a:gd name="connsiteX151" fmla="*/ 3505200 w 4557974"/>
                <a:gd name="connsiteY151" fmla="*/ 943331 h 1133831"/>
                <a:gd name="connsiteX152" fmla="*/ 3514725 w 4557974"/>
                <a:gd name="connsiteY152" fmla="*/ 890943 h 1133831"/>
                <a:gd name="connsiteX153" fmla="*/ 3519487 w 4557974"/>
                <a:gd name="connsiteY153" fmla="*/ 871893 h 1133831"/>
                <a:gd name="connsiteX154" fmla="*/ 3533775 w 4557974"/>
                <a:gd name="connsiteY154" fmla="*/ 857606 h 1133831"/>
                <a:gd name="connsiteX155" fmla="*/ 3552825 w 4557974"/>
                <a:gd name="connsiteY155" fmla="*/ 814743 h 1133831"/>
                <a:gd name="connsiteX156" fmla="*/ 3571875 w 4557974"/>
                <a:gd name="connsiteY156" fmla="*/ 771881 h 1133831"/>
                <a:gd name="connsiteX157" fmla="*/ 3576637 w 4557974"/>
                <a:gd name="connsiteY157" fmla="*/ 752831 h 1133831"/>
                <a:gd name="connsiteX158" fmla="*/ 3590925 w 4557974"/>
                <a:gd name="connsiteY158" fmla="*/ 781406 h 1133831"/>
                <a:gd name="connsiteX159" fmla="*/ 3595687 w 4557974"/>
                <a:gd name="connsiteY159" fmla="*/ 809981 h 1133831"/>
                <a:gd name="connsiteX160" fmla="*/ 3609975 w 4557974"/>
                <a:gd name="connsiteY160" fmla="*/ 819506 h 1133831"/>
                <a:gd name="connsiteX161" fmla="*/ 3619500 w 4557974"/>
                <a:gd name="connsiteY161" fmla="*/ 805218 h 1133831"/>
                <a:gd name="connsiteX162" fmla="*/ 3638550 w 4557974"/>
                <a:gd name="connsiteY162" fmla="*/ 771881 h 1133831"/>
                <a:gd name="connsiteX163" fmla="*/ 3648075 w 4557974"/>
                <a:gd name="connsiteY163" fmla="*/ 743306 h 1133831"/>
                <a:gd name="connsiteX164" fmla="*/ 3652837 w 4557974"/>
                <a:gd name="connsiteY164" fmla="*/ 729018 h 1133831"/>
                <a:gd name="connsiteX165" fmla="*/ 3662362 w 4557974"/>
                <a:gd name="connsiteY165" fmla="*/ 795693 h 1133831"/>
                <a:gd name="connsiteX166" fmla="*/ 3667125 w 4557974"/>
                <a:gd name="connsiteY166" fmla="*/ 824268 h 1133831"/>
                <a:gd name="connsiteX167" fmla="*/ 3676650 w 4557974"/>
                <a:gd name="connsiteY167" fmla="*/ 838556 h 1133831"/>
                <a:gd name="connsiteX168" fmla="*/ 3686175 w 4557974"/>
                <a:gd name="connsiteY168" fmla="*/ 871893 h 1133831"/>
                <a:gd name="connsiteX169" fmla="*/ 3690937 w 4557974"/>
                <a:gd name="connsiteY169" fmla="*/ 886181 h 1133831"/>
                <a:gd name="connsiteX170" fmla="*/ 3705225 w 4557974"/>
                <a:gd name="connsiteY170" fmla="*/ 895706 h 1133831"/>
                <a:gd name="connsiteX171" fmla="*/ 3714750 w 4557974"/>
                <a:gd name="connsiteY171" fmla="*/ 881418 h 1133831"/>
                <a:gd name="connsiteX172" fmla="*/ 3724275 w 4557974"/>
                <a:gd name="connsiteY172" fmla="*/ 848081 h 1133831"/>
                <a:gd name="connsiteX173" fmla="*/ 3729037 w 4557974"/>
                <a:gd name="connsiteY173" fmla="*/ 833793 h 1133831"/>
                <a:gd name="connsiteX174" fmla="*/ 3733800 w 4557974"/>
                <a:gd name="connsiteY174" fmla="*/ 814743 h 1133831"/>
                <a:gd name="connsiteX175" fmla="*/ 3738562 w 4557974"/>
                <a:gd name="connsiteY175" fmla="*/ 800456 h 1133831"/>
                <a:gd name="connsiteX176" fmla="*/ 3743325 w 4557974"/>
                <a:gd name="connsiteY176" fmla="*/ 781406 h 1133831"/>
                <a:gd name="connsiteX177" fmla="*/ 3757612 w 4557974"/>
                <a:gd name="connsiteY177" fmla="*/ 771881 h 1133831"/>
                <a:gd name="connsiteX178" fmla="*/ 3771900 w 4557974"/>
                <a:gd name="connsiteY178" fmla="*/ 743306 h 1133831"/>
                <a:gd name="connsiteX179" fmla="*/ 3800475 w 4557974"/>
                <a:gd name="connsiteY179" fmla="*/ 733781 h 1133831"/>
                <a:gd name="connsiteX180" fmla="*/ 3824287 w 4557974"/>
                <a:gd name="connsiteY180" fmla="*/ 709968 h 1133831"/>
                <a:gd name="connsiteX181" fmla="*/ 3838575 w 4557974"/>
                <a:gd name="connsiteY181" fmla="*/ 700443 h 1133831"/>
                <a:gd name="connsiteX182" fmla="*/ 3857625 w 4557974"/>
                <a:gd name="connsiteY182" fmla="*/ 729018 h 1133831"/>
                <a:gd name="connsiteX183" fmla="*/ 3871912 w 4557974"/>
                <a:gd name="connsiteY183" fmla="*/ 800456 h 1133831"/>
                <a:gd name="connsiteX184" fmla="*/ 3876675 w 4557974"/>
                <a:gd name="connsiteY184" fmla="*/ 886181 h 1133831"/>
                <a:gd name="connsiteX185" fmla="*/ 3886200 w 4557974"/>
                <a:gd name="connsiteY185" fmla="*/ 871893 h 1133831"/>
                <a:gd name="connsiteX186" fmla="*/ 3895725 w 4557974"/>
                <a:gd name="connsiteY186" fmla="*/ 814743 h 1133831"/>
                <a:gd name="connsiteX187" fmla="*/ 3910012 w 4557974"/>
                <a:gd name="connsiteY187" fmla="*/ 738543 h 1133831"/>
                <a:gd name="connsiteX188" fmla="*/ 3914775 w 4557974"/>
                <a:gd name="connsiteY188" fmla="*/ 714731 h 1133831"/>
                <a:gd name="connsiteX189" fmla="*/ 3924300 w 4557974"/>
                <a:gd name="connsiteY189" fmla="*/ 686156 h 1133831"/>
                <a:gd name="connsiteX190" fmla="*/ 3929062 w 4557974"/>
                <a:gd name="connsiteY190" fmla="*/ 700443 h 1133831"/>
                <a:gd name="connsiteX191" fmla="*/ 3938587 w 4557974"/>
                <a:gd name="connsiteY191" fmla="*/ 733781 h 1133831"/>
                <a:gd name="connsiteX192" fmla="*/ 3948112 w 4557974"/>
                <a:gd name="connsiteY192" fmla="*/ 748068 h 1133831"/>
                <a:gd name="connsiteX193" fmla="*/ 3957637 w 4557974"/>
                <a:gd name="connsiteY193" fmla="*/ 776643 h 1133831"/>
                <a:gd name="connsiteX194" fmla="*/ 3971925 w 4557974"/>
                <a:gd name="connsiteY194" fmla="*/ 805218 h 1133831"/>
                <a:gd name="connsiteX195" fmla="*/ 3976687 w 4557974"/>
                <a:gd name="connsiteY195" fmla="*/ 829031 h 1133831"/>
                <a:gd name="connsiteX196" fmla="*/ 3986212 w 4557974"/>
                <a:gd name="connsiteY196" fmla="*/ 862368 h 1133831"/>
                <a:gd name="connsiteX197" fmla="*/ 3990975 w 4557974"/>
                <a:gd name="connsiteY197" fmla="*/ 886181 h 1133831"/>
                <a:gd name="connsiteX198" fmla="*/ 4005262 w 4557974"/>
                <a:gd name="connsiteY198" fmla="*/ 895706 h 1133831"/>
                <a:gd name="connsiteX199" fmla="*/ 4024312 w 4557974"/>
                <a:gd name="connsiteY199" fmla="*/ 867131 h 1133831"/>
                <a:gd name="connsiteX200" fmla="*/ 4029075 w 4557974"/>
                <a:gd name="connsiteY200" fmla="*/ 848081 h 1133831"/>
                <a:gd name="connsiteX201" fmla="*/ 4033837 w 4557974"/>
                <a:gd name="connsiteY201" fmla="*/ 824268 h 1133831"/>
                <a:gd name="connsiteX202" fmla="*/ 4048125 w 4557974"/>
                <a:gd name="connsiteY202" fmla="*/ 781406 h 1133831"/>
                <a:gd name="connsiteX203" fmla="*/ 4057650 w 4557974"/>
                <a:gd name="connsiteY203" fmla="*/ 752831 h 1133831"/>
                <a:gd name="connsiteX204" fmla="*/ 4067175 w 4557974"/>
                <a:gd name="connsiteY204" fmla="*/ 738543 h 1133831"/>
                <a:gd name="connsiteX205" fmla="*/ 4071937 w 4557974"/>
                <a:gd name="connsiteY205" fmla="*/ 762356 h 1133831"/>
                <a:gd name="connsiteX206" fmla="*/ 4081462 w 4557974"/>
                <a:gd name="connsiteY206" fmla="*/ 862368 h 1133831"/>
                <a:gd name="connsiteX207" fmla="*/ 4086225 w 4557974"/>
                <a:gd name="connsiteY207" fmla="*/ 890943 h 1133831"/>
                <a:gd name="connsiteX208" fmla="*/ 4090987 w 4557974"/>
                <a:gd name="connsiteY208" fmla="*/ 871893 h 1133831"/>
                <a:gd name="connsiteX209" fmla="*/ 4095750 w 4557974"/>
                <a:gd name="connsiteY209" fmla="*/ 857606 h 1133831"/>
                <a:gd name="connsiteX210" fmla="*/ 4105275 w 4557974"/>
                <a:gd name="connsiteY210" fmla="*/ 809981 h 1133831"/>
                <a:gd name="connsiteX211" fmla="*/ 4114800 w 4557974"/>
                <a:gd name="connsiteY211" fmla="*/ 771881 h 1133831"/>
                <a:gd name="connsiteX212" fmla="*/ 4124325 w 4557974"/>
                <a:gd name="connsiteY212" fmla="*/ 919518 h 1133831"/>
                <a:gd name="connsiteX213" fmla="*/ 4129087 w 4557974"/>
                <a:gd name="connsiteY213" fmla="*/ 938568 h 1133831"/>
                <a:gd name="connsiteX214" fmla="*/ 4143375 w 4557974"/>
                <a:gd name="connsiteY214" fmla="*/ 871893 h 1133831"/>
                <a:gd name="connsiteX215" fmla="*/ 4148137 w 4557974"/>
                <a:gd name="connsiteY215" fmla="*/ 833793 h 1133831"/>
                <a:gd name="connsiteX216" fmla="*/ 4152900 w 4557974"/>
                <a:gd name="connsiteY216" fmla="*/ 790931 h 1133831"/>
                <a:gd name="connsiteX217" fmla="*/ 4162425 w 4557974"/>
                <a:gd name="connsiteY217" fmla="*/ 757593 h 1133831"/>
                <a:gd name="connsiteX218" fmla="*/ 4167187 w 4557974"/>
                <a:gd name="connsiteY218" fmla="*/ 771881 h 1133831"/>
                <a:gd name="connsiteX219" fmla="*/ 4176712 w 4557974"/>
                <a:gd name="connsiteY219" fmla="*/ 786168 h 1133831"/>
                <a:gd name="connsiteX220" fmla="*/ 4191000 w 4557974"/>
                <a:gd name="connsiteY220" fmla="*/ 867131 h 1133831"/>
                <a:gd name="connsiteX221" fmla="*/ 4200525 w 4557974"/>
                <a:gd name="connsiteY221" fmla="*/ 900468 h 1133831"/>
                <a:gd name="connsiteX222" fmla="*/ 4214812 w 4557974"/>
                <a:gd name="connsiteY222" fmla="*/ 938568 h 1133831"/>
                <a:gd name="connsiteX223" fmla="*/ 4224337 w 4557974"/>
                <a:gd name="connsiteY223" fmla="*/ 967143 h 1133831"/>
                <a:gd name="connsiteX224" fmla="*/ 4229100 w 4557974"/>
                <a:gd name="connsiteY224" fmla="*/ 981431 h 1133831"/>
                <a:gd name="connsiteX225" fmla="*/ 4233862 w 4557974"/>
                <a:gd name="connsiteY225" fmla="*/ 929043 h 1133831"/>
                <a:gd name="connsiteX226" fmla="*/ 4248150 w 4557974"/>
                <a:gd name="connsiteY226" fmla="*/ 829031 h 1133831"/>
                <a:gd name="connsiteX227" fmla="*/ 4252912 w 4557974"/>
                <a:gd name="connsiteY227" fmla="*/ 843318 h 1133831"/>
                <a:gd name="connsiteX228" fmla="*/ 4262437 w 4557974"/>
                <a:gd name="connsiteY228" fmla="*/ 881418 h 1133831"/>
                <a:gd name="connsiteX229" fmla="*/ 4267200 w 4557974"/>
                <a:gd name="connsiteY229" fmla="*/ 924281 h 1133831"/>
                <a:gd name="connsiteX230" fmla="*/ 4271962 w 4557974"/>
                <a:gd name="connsiteY230" fmla="*/ 943331 h 1133831"/>
                <a:gd name="connsiteX231" fmla="*/ 4286250 w 4557974"/>
                <a:gd name="connsiteY231" fmla="*/ 948093 h 1133831"/>
                <a:gd name="connsiteX232" fmla="*/ 4305300 w 4557974"/>
                <a:gd name="connsiteY232" fmla="*/ 943331 h 1133831"/>
                <a:gd name="connsiteX233" fmla="*/ 4314825 w 4557974"/>
                <a:gd name="connsiteY233" fmla="*/ 971906 h 1133831"/>
                <a:gd name="connsiteX234" fmla="*/ 4352925 w 4557974"/>
                <a:gd name="connsiteY234" fmla="*/ 971906 h 1133831"/>
                <a:gd name="connsiteX235" fmla="*/ 4376737 w 4557974"/>
                <a:gd name="connsiteY235" fmla="*/ 967143 h 1133831"/>
                <a:gd name="connsiteX236" fmla="*/ 4386262 w 4557974"/>
                <a:gd name="connsiteY236" fmla="*/ 948093 h 1133831"/>
                <a:gd name="connsiteX237" fmla="*/ 4400550 w 4557974"/>
                <a:gd name="connsiteY237" fmla="*/ 933806 h 1133831"/>
                <a:gd name="connsiteX238" fmla="*/ 4405312 w 4557974"/>
                <a:gd name="connsiteY238" fmla="*/ 914756 h 1133831"/>
                <a:gd name="connsiteX239" fmla="*/ 4410075 w 4557974"/>
                <a:gd name="connsiteY239" fmla="*/ 929043 h 1133831"/>
                <a:gd name="connsiteX240" fmla="*/ 4414837 w 4557974"/>
                <a:gd name="connsiteY240" fmla="*/ 914756 h 1133831"/>
                <a:gd name="connsiteX241" fmla="*/ 4419600 w 4557974"/>
                <a:gd name="connsiteY241" fmla="*/ 881418 h 1133831"/>
                <a:gd name="connsiteX242" fmla="*/ 4429125 w 4557974"/>
                <a:gd name="connsiteY242" fmla="*/ 829031 h 1133831"/>
                <a:gd name="connsiteX243" fmla="*/ 4438650 w 4557974"/>
                <a:gd name="connsiteY243" fmla="*/ 857606 h 1133831"/>
                <a:gd name="connsiteX244" fmla="*/ 4443412 w 4557974"/>
                <a:gd name="connsiteY244" fmla="*/ 881418 h 1133831"/>
                <a:gd name="connsiteX245" fmla="*/ 4452937 w 4557974"/>
                <a:gd name="connsiteY245" fmla="*/ 938568 h 1133831"/>
                <a:gd name="connsiteX246" fmla="*/ 4457700 w 4557974"/>
                <a:gd name="connsiteY246" fmla="*/ 957618 h 1133831"/>
                <a:gd name="connsiteX247" fmla="*/ 4462462 w 4557974"/>
                <a:gd name="connsiteY247" fmla="*/ 981431 h 1133831"/>
                <a:gd name="connsiteX248" fmla="*/ 4471987 w 4557974"/>
                <a:gd name="connsiteY248" fmla="*/ 1000481 h 1133831"/>
                <a:gd name="connsiteX249" fmla="*/ 4481512 w 4557974"/>
                <a:gd name="connsiteY249" fmla="*/ 1029056 h 1133831"/>
                <a:gd name="connsiteX250" fmla="*/ 4491037 w 4557974"/>
                <a:gd name="connsiteY250" fmla="*/ 1062393 h 1133831"/>
                <a:gd name="connsiteX251" fmla="*/ 4495800 w 4557974"/>
                <a:gd name="connsiteY251" fmla="*/ 1048106 h 1133831"/>
                <a:gd name="connsiteX252" fmla="*/ 4500562 w 4557974"/>
                <a:gd name="connsiteY252" fmla="*/ 1029056 h 1133831"/>
                <a:gd name="connsiteX253" fmla="*/ 4514850 w 4557974"/>
                <a:gd name="connsiteY253" fmla="*/ 1033818 h 1133831"/>
                <a:gd name="connsiteX254" fmla="*/ 4529137 w 4557974"/>
                <a:gd name="connsiteY254" fmla="*/ 1081443 h 1133831"/>
                <a:gd name="connsiteX255" fmla="*/ 4533900 w 4557974"/>
                <a:gd name="connsiteY255" fmla="*/ 1095731 h 1133831"/>
                <a:gd name="connsiteX256" fmla="*/ 4557712 w 4557974"/>
                <a:gd name="connsiteY256" fmla="*/ 1129068 h 1133831"/>
                <a:gd name="connsiteX257" fmla="*/ 4557712 w 4557974"/>
                <a:gd name="connsiteY257" fmla="*/ 1133831 h 1133831"/>
                <a:gd name="connsiteX0" fmla="*/ 0 w 4557974"/>
                <a:gd name="connsiteY0" fmla="*/ 290868 h 1133831"/>
                <a:gd name="connsiteX1" fmla="*/ 171450 w 4557974"/>
                <a:gd name="connsiteY1" fmla="*/ 209906 h 1133831"/>
                <a:gd name="connsiteX2" fmla="*/ 219075 w 4557974"/>
                <a:gd name="connsiteY2" fmla="*/ 195618 h 1133831"/>
                <a:gd name="connsiteX3" fmla="*/ 233362 w 4557974"/>
                <a:gd name="connsiteY3" fmla="*/ 186093 h 1133831"/>
                <a:gd name="connsiteX4" fmla="*/ 285750 w 4557974"/>
                <a:gd name="connsiteY4" fmla="*/ 171806 h 1133831"/>
                <a:gd name="connsiteX5" fmla="*/ 300037 w 4557974"/>
                <a:gd name="connsiteY5" fmla="*/ 167043 h 1133831"/>
                <a:gd name="connsiteX6" fmla="*/ 319087 w 4557974"/>
                <a:gd name="connsiteY6" fmla="*/ 162281 h 1133831"/>
                <a:gd name="connsiteX7" fmla="*/ 352425 w 4557974"/>
                <a:gd name="connsiteY7" fmla="*/ 152756 h 1133831"/>
                <a:gd name="connsiteX8" fmla="*/ 366712 w 4557974"/>
                <a:gd name="connsiteY8" fmla="*/ 143231 h 1133831"/>
                <a:gd name="connsiteX9" fmla="*/ 395287 w 4557974"/>
                <a:gd name="connsiteY9" fmla="*/ 138468 h 1133831"/>
                <a:gd name="connsiteX10" fmla="*/ 414337 w 4557974"/>
                <a:gd name="connsiteY10" fmla="*/ 133706 h 1133831"/>
                <a:gd name="connsiteX11" fmla="*/ 442912 w 4557974"/>
                <a:gd name="connsiteY11" fmla="*/ 128943 h 1133831"/>
                <a:gd name="connsiteX12" fmla="*/ 471487 w 4557974"/>
                <a:gd name="connsiteY12" fmla="*/ 119418 h 1133831"/>
                <a:gd name="connsiteX13" fmla="*/ 485775 w 4557974"/>
                <a:gd name="connsiteY13" fmla="*/ 114656 h 1133831"/>
                <a:gd name="connsiteX14" fmla="*/ 504825 w 4557974"/>
                <a:gd name="connsiteY14" fmla="*/ 105131 h 1133831"/>
                <a:gd name="connsiteX15" fmla="*/ 519112 w 4557974"/>
                <a:gd name="connsiteY15" fmla="*/ 100368 h 1133831"/>
                <a:gd name="connsiteX16" fmla="*/ 533400 w 4557974"/>
                <a:gd name="connsiteY16" fmla="*/ 90843 h 1133831"/>
                <a:gd name="connsiteX17" fmla="*/ 557212 w 4557974"/>
                <a:gd name="connsiteY17" fmla="*/ 86081 h 1133831"/>
                <a:gd name="connsiteX18" fmla="*/ 585787 w 4557974"/>
                <a:gd name="connsiteY18" fmla="*/ 76556 h 1133831"/>
                <a:gd name="connsiteX19" fmla="*/ 600075 w 4557974"/>
                <a:gd name="connsiteY19" fmla="*/ 67031 h 1133831"/>
                <a:gd name="connsiteX20" fmla="*/ 633412 w 4557974"/>
                <a:gd name="connsiteY20" fmla="*/ 57506 h 1133831"/>
                <a:gd name="connsiteX21" fmla="*/ 666750 w 4557974"/>
                <a:gd name="connsiteY21" fmla="*/ 47981 h 1133831"/>
                <a:gd name="connsiteX22" fmla="*/ 719137 w 4557974"/>
                <a:gd name="connsiteY22" fmla="*/ 38456 h 1133831"/>
                <a:gd name="connsiteX23" fmla="*/ 747712 w 4557974"/>
                <a:gd name="connsiteY23" fmla="*/ 28931 h 1133831"/>
                <a:gd name="connsiteX24" fmla="*/ 809625 w 4557974"/>
                <a:gd name="connsiteY24" fmla="*/ 19406 h 1133831"/>
                <a:gd name="connsiteX25" fmla="*/ 871537 w 4557974"/>
                <a:gd name="connsiteY25" fmla="*/ 9881 h 1133831"/>
                <a:gd name="connsiteX26" fmla="*/ 1023937 w 4557974"/>
                <a:gd name="connsiteY26" fmla="*/ 356 h 1133831"/>
                <a:gd name="connsiteX27" fmla="*/ 1123950 w 4557974"/>
                <a:gd name="connsiteY27" fmla="*/ 9881 h 1133831"/>
                <a:gd name="connsiteX28" fmla="*/ 1138237 w 4557974"/>
                <a:gd name="connsiteY28" fmla="*/ 19406 h 1133831"/>
                <a:gd name="connsiteX29" fmla="*/ 1176337 w 4557974"/>
                <a:gd name="connsiteY29" fmla="*/ 57506 h 1133831"/>
                <a:gd name="connsiteX30" fmla="*/ 1195387 w 4557974"/>
                <a:gd name="connsiteY30" fmla="*/ 81318 h 1133831"/>
                <a:gd name="connsiteX31" fmla="*/ 1228725 w 4557974"/>
                <a:gd name="connsiteY31" fmla="*/ 119418 h 1133831"/>
                <a:gd name="connsiteX32" fmla="*/ 1252537 w 4557974"/>
                <a:gd name="connsiteY32" fmla="*/ 138468 h 1133831"/>
                <a:gd name="connsiteX33" fmla="*/ 1262062 w 4557974"/>
                <a:gd name="connsiteY33" fmla="*/ 152756 h 1133831"/>
                <a:gd name="connsiteX34" fmla="*/ 1276350 w 4557974"/>
                <a:gd name="connsiteY34" fmla="*/ 162281 h 1133831"/>
                <a:gd name="connsiteX35" fmla="*/ 1319212 w 4557974"/>
                <a:gd name="connsiteY35" fmla="*/ 200381 h 1133831"/>
                <a:gd name="connsiteX36" fmla="*/ 1333500 w 4557974"/>
                <a:gd name="connsiteY36" fmla="*/ 205143 h 1133831"/>
                <a:gd name="connsiteX37" fmla="*/ 1347787 w 4557974"/>
                <a:gd name="connsiteY37" fmla="*/ 219431 h 1133831"/>
                <a:gd name="connsiteX38" fmla="*/ 1357312 w 4557974"/>
                <a:gd name="connsiteY38" fmla="*/ 233718 h 1133831"/>
                <a:gd name="connsiteX39" fmla="*/ 1385887 w 4557974"/>
                <a:gd name="connsiteY39" fmla="*/ 243243 h 1133831"/>
                <a:gd name="connsiteX40" fmla="*/ 1400175 w 4557974"/>
                <a:gd name="connsiteY40" fmla="*/ 257531 h 1133831"/>
                <a:gd name="connsiteX41" fmla="*/ 1447800 w 4557974"/>
                <a:gd name="connsiteY41" fmla="*/ 286106 h 1133831"/>
                <a:gd name="connsiteX42" fmla="*/ 1457325 w 4557974"/>
                <a:gd name="connsiteY42" fmla="*/ 305156 h 1133831"/>
                <a:gd name="connsiteX43" fmla="*/ 1490662 w 4557974"/>
                <a:gd name="connsiteY43" fmla="*/ 324206 h 1133831"/>
                <a:gd name="connsiteX44" fmla="*/ 1528762 w 4557974"/>
                <a:gd name="connsiteY44" fmla="*/ 367068 h 1133831"/>
                <a:gd name="connsiteX45" fmla="*/ 1538287 w 4557974"/>
                <a:gd name="connsiteY45" fmla="*/ 386118 h 1133831"/>
                <a:gd name="connsiteX46" fmla="*/ 1552575 w 4557974"/>
                <a:gd name="connsiteY46" fmla="*/ 395643 h 1133831"/>
                <a:gd name="connsiteX47" fmla="*/ 1566862 w 4557974"/>
                <a:gd name="connsiteY47" fmla="*/ 409931 h 1133831"/>
                <a:gd name="connsiteX48" fmla="*/ 1571625 w 4557974"/>
                <a:gd name="connsiteY48" fmla="*/ 424218 h 1133831"/>
                <a:gd name="connsiteX49" fmla="*/ 1590675 w 4557974"/>
                <a:gd name="connsiteY49" fmla="*/ 452793 h 1133831"/>
                <a:gd name="connsiteX50" fmla="*/ 1619250 w 4557974"/>
                <a:gd name="connsiteY50" fmla="*/ 438506 h 1133831"/>
                <a:gd name="connsiteX51" fmla="*/ 1624012 w 4557974"/>
                <a:gd name="connsiteY51" fmla="*/ 419456 h 1133831"/>
                <a:gd name="connsiteX52" fmla="*/ 1652587 w 4557974"/>
                <a:gd name="connsiteY52" fmla="*/ 409931 h 1133831"/>
                <a:gd name="connsiteX53" fmla="*/ 1685925 w 4557974"/>
                <a:gd name="connsiteY53" fmla="*/ 395643 h 1133831"/>
                <a:gd name="connsiteX54" fmla="*/ 1714500 w 4557974"/>
                <a:gd name="connsiteY54" fmla="*/ 386118 h 1133831"/>
                <a:gd name="connsiteX55" fmla="*/ 1724025 w 4557974"/>
                <a:gd name="connsiteY55" fmla="*/ 400406 h 1133831"/>
                <a:gd name="connsiteX56" fmla="*/ 1738312 w 4557974"/>
                <a:gd name="connsiteY56" fmla="*/ 409931 h 1133831"/>
                <a:gd name="connsiteX57" fmla="*/ 1747837 w 4557974"/>
                <a:gd name="connsiteY57" fmla="*/ 438506 h 1133831"/>
                <a:gd name="connsiteX58" fmla="*/ 1781175 w 4557974"/>
                <a:gd name="connsiteY58" fmla="*/ 476606 h 1133831"/>
                <a:gd name="connsiteX59" fmla="*/ 1814512 w 4557974"/>
                <a:gd name="connsiteY59" fmla="*/ 471843 h 1133831"/>
                <a:gd name="connsiteX60" fmla="*/ 1824037 w 4557974"/>
                <a:gd name="connsiteY60" fmla="*/ 457556 h 1133831"/>
                <a:gd name="connsiteX61" fmla="*/ 1843087 w 4557974"/>
                <a:gd name="connsiteY61" fmla="*/ 452793 h 1133831"/>
                <a:gd name="connsiteX62" fmla="*/ 1900237 w 4557974"/>
                <a:gd name="connsiteY62" fmla="*/ 448031 h 1133831"/>
                <a:gd name="connsiteX63" fmla="*/ 1905000 w 4557974"/>
                <a:gd name="connsiteY63" fmla="*/ 462318 h 1133831"/>
                <a:gd name="connsiteX64" fmla="*/ 1924050 w 4557974"/>
                <a:gd name="connsiteY64" fmla="*/ 490893 h 1133831"/>
                <a:gd name="connsiteX65" fmla="*/ 1933575 w 4557974"/>
                <a:gd name="connsiteY65" fmla="*/ 528993 h 1133831"/>
                <a:gd name="connsiteX66" fmla="*/ 2209800 w 4557974"/>
                <a:gd name="connsiteY66" fmla="*/ 619481 h 1133831"/>
                <a:gd name="connsiteX67" fmla="*/ 2243137 w 4557974"/>
                <a:gd name="connsiteY67" fmla="*/ 595668 h 1133831"/>
                <a:gd name="connsiteX68" fmla="*/ 2247900 w 4557974"/>
                <a:gd name="connsiteY68" fmla="*/ 576618 h 1133831"/>
                <a:gd name="connsiteX69" fmla="*/ 2305050 w 4557974"/>
                <a:gd name="connsiteY69" fmla="*/ 533756 h 1133831"/>
                <a:gd name="connsiteX70" fmla="*/ 2352675 w 4557974"/>
                <a:gd name="connsiteY70" fmla="*/ 557568 h 1133831"/>
                <a:gd name="connsiteX71" fmla="*/ 2371725 w 4557974"/>
                <a:gd name="connsiteY71" fmla="*/ 586143 h 1133831"/>
                <a:gd name="connsiteX72" fmla="*/ 2381250 w 4557974"/>
                <a:gd name="connsiteY72" fmla="*/ 600431 h 1133831"/>
                <a:gd name="connsiteX73" fmla="*/ 2395537 w 4557974"/>
                <a:gd name="connsiteY73" fmla="*/ 609956 h 1133831"/>
                <a:gd name="connsiteX74" fmla="*/ 2447925 w 4557974"/>
                <a:gd name="connsiteY74" fmla="*/ 657581 h 1133831"/>
                <a:gd name="connsiteX75" fmla="*/ 2462212 w 4557974"/>
                <a:gd name="connsiteY75" fmla="*/ 629006 h 1133831"/>
                <a:gd name="connsiteX76" fmla="*/ 2471737 w 4557974"/>
                <a:gd name="connsiteY76" fmla="*/ 605193 h 1133831"/>
                <a:gd name="connsiteX77" fmla="*/ 2481262 w 4557974"/>
                <a:gd name="connsiteY77" fmla="*/ 571856 h 1133831"/>
                <a:gd name="connsiteX78" fmla="*/ 2600325 w 4557974"/>
                <a:gd name="connsiteY78" fmla="*/ 571856 h 1133831"/>
                <a:gd name="connsiteX79" fmla="*/ 2609850 w 4557974"/>
                <a:gd name="connsiteY79" fmla="*/ 586143 h 1133831"/>
                <a:gd name="connsiteX80" fmla="*/ 2628900 w 4557974"/>
                <a:gd name="connsiteY80" fmla="*/ 590906 h 1133831"/>
                <a:gd name="connsiteX81" fmla="*/ 2657475 w 4557974"/>
                <a:gd name="connsiteY81" fmla="*/ 633768 h 1133831"/>
                <a:gd name="connsiteX82" fmla="*/ 2667000 w 4557974"/>
                <a:gd name="connsiteY82" fmla="*/ 648056 h 1133831"/>
                <a:gd name="connsiteX83" fmla="*/ 2686050 w 4557974"/>
                <a:gd name="connsiteY83" fmla="*/ 705206 h 1133831"/>
                <a:gd name="connsiteX84" fmla="*/ 2714625 w 4557974"/>
                <a:gd name="connsiteY84" fmla="*/ 686156 h 1133831"/>
                <a:gd name="connsiteX85" fmla="*/ 2702718 w 4557974"/>
                <a:gd name="connsiteY85" fmla="*/ 683547 h 1133831"/>
                <a:gd name="connsiteX86" fmla="*/ 2747962 w 4557974"/>
                <a:gd name="connsiteY86" fmla="*/ 667106 h 1133831"/>
                <a:gd name="connsiteX87" fmla="*/ 2757487 w 4557974"/>
                <a:gd name="connsiteY87" fmla="*/ 652818 h 1133831"/>
                <a:gd name="connsiteX88" fmla="*/ 2771775 w 4557974"/>
                <a:gd name="connsiteY88" fmla="*/ 648056 h 1133831"/>
                <a:gd name="connsiteX89" fmla="*/ 2828925 w 4557974"/>
                <a:gd name="connsiteY89" fmla="*/ 652818 h 1133831"/>
                <a:gd name="connsiteX90" fmla="*/ 2833687 w 4557974"/>
                <a:gd name="connsiteY90" fmla="*/ 667106 h 1133831"/>
                <a:gd name="connsiteX91" fmla="*/ 2843212 w 4557974"/>
                <a:gd name="connsiteY91" fmla="*/ 681393 h 1133831"/>
                <a:gd name="connsiteX92" fmla="*/ 2857500 w 4557974"/>
                <a:gd name="connsiteY92" fmla="*/ 729018 h 1133831"/>
                <a:gd name="connsiteX93" fmla="*/ 2876550 w 4557974"/>
                <a:gd name="connsiteY93" fmla="*/ 757593 h 1133831"/>
                <a:gd name="connsiteX94" fmla="*/ 2914650 w 4557974"/>
                <a:gd name="connsiteY94" fmla="*/ 767118 h 1133831"/>
                <a:gd name="connsiteX95" fmla="*/ 2919412 w 4557974"/>
                <a:gd name="connsiteY95" fmla="*/ 786168 h 1133831"/>
                <a:gd name="connsiteX96" fmla="*/ 2924175 w 4557974"/>
                <a:gd name="connsiteY96" fmla="*/ 809981 h 1133831"/>
                <a:gd name="connsiteX97" fmla="*/ 2933700 w 4557974"/>
                <a:gd name="connsiteY97" fmla="*/ 848081 h 1133831"/>
                <a:gd name="connsiteX98" fmla="*/ 2943225 w 4557974"/>
                <a:gd name="connsiteY98" fmla="*/ 867131 h 1133831"/>
                <a:gd name="connsiteX99" fmla="*/ 2967037 w 4557974"/>
                <a:gd name="connsiteY99" fmla="*/ 848081 h 1133831"/>
                <a:gd name="connsiteX100" fmla="*/ 2986087 w 4557974"/>
                <a:gd name="connsiteY100" fmla="*/ 843318 h 1133831"/>
                <a:gd name="connsiteX101" fmla="*/ 3024187 w 4557974"/>
                <a:gd name="connsiteY101" fmla="*/ 809981 h 1133831"/>
                <a:gd name="connsiteX102" fmla="*/ 3062287 w 4557974"/>
                <a:gd name="connsiteY102" fmla="*/ 857606 h 1133831"/>
                <a:gd name="connsiteX103" fmla="*/ 3071812 w 4557974"/>
                <a:gd name="connsiteY103" fmla="*/ 886181 h 1133831"/>
                <a:gd name="connsiteX104" fmla="*/ 3086100 w 4557974"/>
                <a:gd name="connsiteY104" fmla="*/ 957618 h 1133831"/>
                <a:gd name="connsiteX105" fmla="*/ 3100387 w 4557974"/>
                <a:gd name="connsiteY105" fmla="*/ 995718 h 1133831"/>
                <a:gd name="connsiteX106" fmla="*/ 3105150 w 4557974"/>
                <a:gd name="connsiteY106" fmla="*/ 1014768 h 1133831"/>
                <a:gd name="connsiteX107" fmla="*/ 3119437 w 4557974"/>
                <a:gd name="connsiteY107" fmla="*/ 1024293 h 1133831"/>
                <a:gd name="connsiteX108" fmla="*/ 3128962 w 4557974"/>
                <a:gd name="connsiteY108" fmla="*/ 995718 h 1133831"/>
                <a:gd name="connsiteX109" fmla="*/ 3133725 w 4557974"/>
                <a:gd name="connsiteY109" fmla="*/ 981431 h 1133831"/>
                <a:gd name="connsiteX110" fmla="*/ 3143250 w 4557974"/>
                <a:gd name="connsiteY110" fmla="*/ 929043 h 1133831"/>
                <a:gd name="connsiteX111" fmla="*/ 3148012 w 4557974"/>
                <a:gd name="connsiteY111" fmla="*/ 886181 h 1133831"/>
                <a:gd name="connsiteX112" fmla="*/ 3157537 w 4557974"/>
                <a:gd name="connsiteY112" fmla="*/ 848081 h 1133831"/>
                <a:gd name="connsiteX113" fmla="*/ 3167062 w 4557974"/>
                <a:gd name="connsiteY113" fmla="*/ 962381 h 1133831"/>
                <a:gd name="connsiteX114" fmla="*/ 3171825 w 4557974"/>
                <a:gd name="connsiteY114" fmla="*/ 976668 h 1133831"/>
                <a:gd name="connsiteX115" fmla="*/ 3186112 w 4557974"/>
                <a:gd name="connsiteY115" fmla="*/ 967143 h 1133831"/>
                <a:gd name="connsiteX116" fmla="*/ 3200400 w 4557974"/>
                <a:gd name="connsiteY116" fmla="*/ 933806 h 1133831"/>
                <a:gd name="connsiteX117" fmla="*/ 3205162 w 4557974"/>
                <a:gd name="connsiteY117" fmla="*/ 919518 h 1133831"/>
                <a:gd name="connsiteX118" fmla="*/ 3209925 w 4557974"/>
                <a:gd name="connsiteY118" fmla="*/ 900468 h 1133831"/>
                <a:gd name="connsiteX119" fmla="*/ 3219450 w 4557974"/>
                <a:gd name="connsiteY119" fmla="*/ 876656 h 1133831"/>
                <a:gd name="connsiteX120" fmla="*/ 3228975 w 4557974"/>
                <a:gd name="connsiteY120" fmla="*/ 814743 h 1133831"/>
                <a:gd name="connsiteX121" fmla="*/ 3238500 w 4557974"/>
                <a:gd name="connsiteY121" fmla="*/ 752831 h 1133831"/>
                <a:gd name="connsiteX122" fmla="*/ 3243262 w 4557974"/>
                <a:gd name="connsiteY122" fmla="*/ 733781 h 1133831"/>
                <a:gd name="connsiteX123" fmla="*/ 3262312 w 4557974"/>
                <a:gd name="connsiteY123" fmla="*/ 771881 h 1133831"/>
                <a:gd name="connsiteX124" fmla="*/ 3276600 w 4557974"/>
                <a:gd name="connsiteY124" fmla="*/ 757593 h 1133831"/>
                <a:gd name="connsiteX125" fmla="*/ 3281362 w 4557974"/>
                <a:gd name="connsiteY125" fmla="*/ 738543 h 1133831"/>
                <a:gd name="connsiteX126" fmla="*/ 3286125 w 4557974"/>
                <a:gd name="connsiteY126" fmla="*/ 724256 h 1133831"/>
                <a:gd name="connsiteX127" fmla="*/ 3290887 w 4557974"/>
                <a:gd name="connsiteY127" fmla="*/ 743306 h 1133831"/>
                <a:gd name="connsiteX128" fmla="*/ 3300412 w 4557974"/>
                <a:gd name="connsiteY128" fmla="*/ 848081 h 1133831"/>
                <a:gd name="connsiteX129" fmla="*/ 3305175 w 4557974"/>
                <a:gd name="connsiteY129" fmla="*/ 871893 h 1133831"/>
                <a:gd name="connsiteX130" fmla="*/ 3309937 w 4557974"/>
                <a:gd name="connsiteY130" fmla="*/ 857606 h 1133831"/>
                <a:gd name="connsiteX131" fmla="*/ 3324225 w 4557974"/>
                <a:gd name="connsiteY131" fmla="*/ 829031 h 1133831"/>
                <a:gd name="connsiteX132" fmla="*/ 3338512 w 4557974"/>
                <a:gd name="connsiteY132" fmla="*/ 867131 h 1133831"/>
                <a:gd name="connsiteX133" fmla="*/ 3348037 w 4557974"/>
                <a:gd name="connsiteY133" fmla="*/ 838556 h 1133831"/>
                <a:gd name="connsiteX134" fmla="*/ 3357562 w 4557974"/>
                <a:gd name="connsiteY134" fmla="*/ 819506 h 1133831"/>
                <a:gd name="connsiteX135" fmla="*/ 3362325 w 4557974"/>
                <a:gd name="connsiteY135" fmla="*/ 805218 h 1133831"/>
                <a:gd name="connsiteX136" fmla="*/ 3376612 w 4557974"/>
                <a:gd name="connsiteY136" fmla="*/ 790931 h 1133831"/>
                <a:gd name="connsiteX137" fmla="*/ 3386137 w 4557974"/>
                <a:gd name="connsiteY137" fmla="*/ 762356 h 1133831"/>
                <a:gd name="connsiteX138" fmla="*/ 3390900 w 4557974"/>
                <a:gd name="connsiteY138" fmla="*/ 748068 h 1133831"/>
                <a:gd name="connsiteX139" fmla="*/ 3400425 w 4557974"/>
                <a:gd name="connsiteY139" fmla="*/ 733781 h 1133831"/>
                <a:gd name="connsiteX140" fmla="*/ 3405187 w 4557974"/>
                <a:gd name="connsiteY140" fmla="*/ 748068 h 1133831"/>
                <a:gd name="connsiteX141" fmla="*/ 3419475 w 4557974"/>
                <a:gd name="connsiteY141" fmla="*/ 776643 h 1133831"/>
                <a:gd name="connsiteX142" fmla="*/ 3433762 w 4557974"/>
                <a:gd name="connsiteY142" fmla="*/ 824268 h 1133831"/>
                <a:gd name="connsiteX143" fmla="*/ 3438525 w 4557974"/>
                <a:gd name="connsiteY143" fmla="*/ 838556 h 1133831"/>
                <a:gd name="connsiteX144" fmla="*/ 3452812 w 4557974"/>
                <a:gd name="connsiteY144" fmla="*/ 852843 h 1133831"/>
                <a:gd name="connsiteX145" fmla="*/ 3467100 w 4557974"/>
                <a:gd name="connsiteY145" fmla="*/ 881418 h 1133831"/>
                <a:gd name="connsiteX146" fmla="*/ 3471862 w 4557974"/>
                <a:gd name="connsiteY146" fmla="*/ 895706 h 1133831"/>
                <a:gd name="connsiteX147" fmla="*/ 3481387 w 4557974"/>
                <a:gd name="connsiteY147" fmla="*/ 914756 h 1133831"/>
                <a:gd name="connsiteX148" fmla="*/ 3490912 w 4557974"/>
                <a:gd name="connsiteY148" fmla="*/ 929043 h 1133831"/>
                <a:gd name="connsiteX149" fmla="*/ 3500437 w 4557974"/>
                <a:gd name="connsiteY149" fmla="*/ 957618 h 1133831"/>
                <a:gd name="connsiteX150" fmla="*/ 3505200 w 4557974"/>
                <a:gd name="connsiteY150" fmla="*/ 943331 h 1133831"/>
                <a:gd name="connsiteX151" fmla="*/ 3514725 w 4557974"/>
                <a:gd name="connsiteY151" fmla="*/ 890943 h 1133831"/>
                <a:gd name="connsiteX152" fmla="*/ 3519487 w 4557974"/>
                <a:gd name="connsiteY152" fmla="*/ 871893 h 1133831"/>
                <a:gd name="connsiteX153" fmla="*/ 3533775 w 4557974"/>
                <a:gd name="connsiteY153" fmla="*/ 857606 h 1133831"/>
                <a:gd name="connsiteX154" fmla="*/ 3552825 w 4557974"/>
                <a:gd name="connsiteY154" fmla="*/ 814743 h 1133831"/>
                <a:gd name="connsiteX155" fmla="*/ 3571875 w 4557974"/>
                <a:gd name="connsiteY155" fmla="*/ 771881 h 1133831"/>
                <a:gd name="connsiteX156" fmla="*/ 3576637 w 4557974"/>
                <a:gd name="connsiteY156" fmla="*/ 752831 h 1133831"/>
                <a:gd name="connsiteX157" fmla="*/ 3590925 w 4557974"/>
                <a:gd name="connsiteY157" fmla="*/ 781406 h 1133831"/>
                <a:gd name="connsiteX158" fmla="*/ 3595687 w 4557974"/>
                <a:gd name="connsiteY158" fmla="*/ 809981 h 1133831"/>
                <a:gd name="connsiteX159" fmla="*/ 3609975 w 4557974"/>
                <a:gd name="connsiteY159" fmla="*/ 819506 h 1133831"/>
                <a:gd name="connsiteX160" fmla="*/ 3619500 w 4557974"/>
                <a:gd name="connsiteY160" fmla="*/ 805218 h 1133831"/>
                <a:gd name="connsiteX161" fmla="*/ 3638550 w 4557974"/>
                <a:gd name="connsiteY161" fmla="*/ 771881 h 1133831"/>
                <a:gd name="connsiteX162" fmla="*/ 3648075 w 4557974"/>
                <a:gd name="connsiteY162" fmla="*/ 743306 h 1133831"/>
                <a:gd name="connsiteX163" fmla="*/ 3652837 w 4557974"/>
                <a:gd name="connsiteY163" fmla="*/ 729018 h 1133831"/>
                <a:gd name="connsiteX164" fmla="*/ 3662362 w 4557974"/>
                <a:gd name="connsiteY164" fmla="*/ 795693 h 1133831"/>
                <a:gd name="connsiteX165" fmla="*/ 3667125 w 4557974"/>
                <a:gd name="connsiteY165" fmla="*/ 824268 h 1133831"/>
                <a:gd name="connsiteX166" fmla="*/ 3676650 w 4557974"/>
                <a:gd name="connsiteY166" fmla="*/ 838556 h 1133831"/>
                <a:gd name="connsiteX167" fmla="*/ 3686175 w 4557974"/>
                <a:gd name="connsiteY167" fmla="*/ 871893 h 1133831"/>
                <a:gd name="connsiteX168" fmla="*/ 3690937 w 4557974"/>
                <a:gd name="connsiteY168" fmla="*/ 886181 h 1133831"/>
                <a:gd name="connsiteX169" fmla="*/ 3705225 w 4557974"/>
                <a:gd name="connsiteY169" fmla="*/ 895706 h 1133831"/>
                <a:gd name="connsiteX170" fmla="*/ 3714750 w 4557974"/>
                <a:gd name="connsiteY170" fmla="*/ 881418 h 1133831"/>
                <a:gd name="connsiteX171" fmla="*/ 3724275 w 4557974"/>
                <a:gd name="connsiteY171" fmla="*/ 848081 h 1133831"/>
                <a:gd name="connsiteX172" fmla="*/ 3729037 w 4557974"/>
                <a:gd name="connsiteY172" fmla="*/ 833793 h 1133831"/>
                <a:gd name="connsiteX173" fmla="*/ 3733800 w 4557974"/>
                <a:gd name="connsiteY173" fmla="*/ 814743 h 1133831"/>
                <a:gd name="connsiteX174" fmla="*/ 3738562 w 4557974"/>
                <a:gd name="connsiteY174" fmla="*/ 800456 h 1133831"/>
                <a:gd name="connsiteX175" fmla="*/ 3743325 w 4557974"/>
                <a:gd name="connsiteY175" fmla="*/ 781406 h 1133831"/>
                <a:gd name="connsiteX176" fmla="*/ 3757612 w 4557974"/>
                <a:gd name="connsiteY176" fmla="*/ 771881 h 1133831"/>
                <a:gd name="connsiteX177" fmla="*/ 3771900 w 4557974"/>
                <a:gd name="connsiteY177" fmla="*/ 743306 h 1133831"/>
                <a:gd name="connsiteX178" fmla="*/ 3800475 w 4557974"/>
                <a:gd name="connsiteY178" fmla="*/ 733781 h 1133831"/>
                <a:gd name="connsiteX179" fmla="*/ 3824287 w 4557974"/>
                <a:gd name="connsiteY179" fmla="*/ 709968 h 1133831"/>
                <a:gd name="connsiteX180" fmla="*/ 3838575 w 4557974"/>
                <a:gd name="connsiteY180" fmla="*/ 700443 h 1133831"/>
                <a:gd name="connsiteX181" fmla="*/ 3857625 w 4557974"/>
                <a:gd name="connsiteY181" fmla="*/ 729018 h 1133831"/>
                <a:gd name="connsiteX182" fmla="*/ 3871912 w 4557974"/>
                <a:gd name="connsiteY182" fmla="*/ 800456 h 1133831"/>
                <a:gd name="connsiteX183" fmla="*/ 3876675 w 4557974"/>
                <a:gd name="connsiteY183" fmla="*/ 886181 h 1133831"/>
                <a:gd name="connsiteX184" fmla="*/ 3886200 w 4557974"/>
                <a:gd name="connsiteY184" fmla="*/ 871893 h 1133831"/>
                <a:gd name="connsiteX185" fmla="*/ 3895725 w 4557974"/>
                <a:gd name="connsiteY185" fmla="*/ 814743 h 1133831"/>
                <a:gd name="connsiteX186" fmla="*/ 3910012 w 4557974"/>
                <a:gd name="connsiteY186" fmla="*/ 738543 h 1133831"/>
                <a:gd name="connsiteX187" fmla="*/ 3914775 w 4557974"/>
                <a:gd name="connsiteY187" fmla="*/ 714731 h 1133831"/>
                <a:gd name="connsiteX188" fmla="*/ 3924300 w 4557974"/>
                <a:gd name="connsiteY188" fmla="*/ 686156 h 1133831"/>
                <a:gd name="connsiteX189" fmla="*/ 3929062 w 4557974"/>
                <a:gd name="connsiteY189" fmla="*/ 700443 h 1133831"/>
                <a:gd name="connsiteX190" fmla="*/ 3938587 w 4557974"/>
                <a:gd name="connsiteY190" fmla="*/ 733781 h 1133831"/>
                <a:gd name="connsiteX191" fmla="*/ 3948112 w 4557974"/>
                <a:gd name="connsiteY191" fmla="*/ 748068 h 1133831"/>
                <a:gd name="connsiteX192" fmla="*/ 3957637 w 4557974"/>
                <a:gd name="connsiteY192" fmla="*/ 776643 h 1133831"/>
                <a:gd name="connsiteX193" fmla="*/ 3971925 w 4557974"/>
                <a:gd name="connsiteY193" fmla="*/ 805218 h 1133831"/>
                <a:gd name="connsiteX194" fmla="*/ 3976687 w 4557974"/>
                <a:gd name="connsiteY194" fmla="*/ 829031 h 1133831"/>
                <a:gd name="connsiteX195" fmla="*/ 3986212 w 4557974"/>
                <a:gd name="connsiteY195" fmla="*/ 862368 h 1133831"/>
                <a:gd name="connsiteX196" fmla="*/ 3990975 w 4557974"/>
                <a:gd name="connsiteY196" fmla="*/ 886181 h 1133831"/>
                <a:gd name="connsiteX197" fmla="*/ 4005262 w 4557974"/>
                <a:gd name="connsiteY197" fmla="*/ 895706 h 1133831"/>
                <a:gd name="connsiteX198" fmla="*/ 4024312 w 4557974"/>
                <a:gd name="connsiteY198" fmla="*/ 867131 h 1133831"/>
                <a:gd name="connsiteX199" fmla="*/ 4029075 w 4557974"/>
                <a:gd name="connsiteY199" fmla="*/ 848081 h 1133831"/>
                <a:gd name="connsiteX200" fmla="*/ 4033837 w 4557974"/>
                <a:gd name="connsiteY200" fmla="*/ 824268 h 1133831"/>
                <a:gd name="connsiteX201" fmla="*/ 4048125 w 4557974"/>
                <a:gd name="connsiteY201" fmla="*/ 781406 h 1133831"/>
                <a:gd name="connsiteX202" fmla="*/ 4057650 w 4557974"/>
                <a:gd name="connsiteY202" fmla="*/ 752831 h 1133831"/>
                <a:gd name="connsiteX203" fmla="*/ 4067175 w 4557974"/>
                <a:gd name="connsiteY203" fmla="*/ 738543 h 1133831"/>
                <a:gd name="connsiteX204" fmla="*/ 4071937 w 4557974"/>
                <a:gd name="connsiteY204" fmla="*/ 762356 h 1133831"/>
                <a:gd name="connsiteX205" fmla="*/ 4081462 w 4557974"/>
                <a:gd name="connsiteY205" fmla="*/ 862368 h 1133831"/>
                <a:gd name="connsiteX206" fmla="*/ 4086225 w 4557974"/>
                <a:gd name="connsiteY206" fmla="*/ 890943 h 1133831"/>
                <a:gd name="connsiteX207" fmla="*/ 4090987 w 4557974"/>
                <a:gd name="connsiteY207" fmla="*/ 871893 h 1133831"/>
                <a:gd name="connsiteX208" fmla="*/ 4095750 w 4557974"/>
                <a:gd name="connsiteY208" fmla="*/ 857606 h 1133831"/>
                <a:gd name="connsiteX209" fmla="*/ 4105275 w 4557974"/>
                <a:gd name="connsiteY209" fmla="*/ 809981 h 1133831"/>
                <a:gd name="connsiteX210" fmla="*/ 4114800 w 4557974"/>
                <a:gd name="connsiteY210" fmla="*/ 771881 h 1133831"/>
                <a:gd name="connsiteX211" fmla="*/ 4124325 w 4557974"/>
                <a:gd name="connsiteY211" fmla="*/ 919518 h 1133831"/>
                <a:gd name="connsiteX212" fmla="*/ 4129087 w 4557974"/>
                <a:gd name="connsiteY212" fmla="*/ 938568 h 1133831"/>
                <a:gd name="connsiteX213" fmla="*/ 4143375 w 4557974"/>
                <a:gd name="connsiteY213" fmla="*/ 871893 h 1133831"/>
                <a:gd name="connsiteX214" fmla="*/ 4148137 w 4557974"/>
                <a:gd name="connsiteY214" fmla="*/ 833793 h 1133831"/>
                <a:gd name="connsiteX215" fmla="*/ 4152900 w 4557974"/>
                <a:gd name="connsiteY215" fmla="*/ 790931 h 1133831"/>
                <a:gd name="connsiteX216" fmla="*/ 4162425 w 4557974"/>
                <a:gd name="connsiteY216" fmla="*/ 757593 h 1133831"/>
                <a:gd name="connsiteX217" fmla="*/ 4167187 w 4557974"/>
                <a:gd name="connsiteY217" fmla="*/ 771881 h 1133831"/>
                <a:gd name="connsiteX218" fmla="*/ 4176712 w 4557974"/>
                <a:gd name="connsiteY218" fmla="*/ 786168 h 1133831"/>
                <a:gd name="connsiteX219" fmla="*/ 4191000 w 4557974"/>
                <a:gd name="connsiteY219" fmla="*/ 867131 h 1133831"/>
                <a:gd name="connsiteX220" fmla="*/ 4200525 w 4557974"/>
                <a:gd name="connsiteY220" fmla="*/ 900468 h 1133831"/>
                <a:gd name="connsiteX221" fmla="*/ 4214812 w 4557974"/>
                <a:gd name="connsiteY221" fmla="*/ 938568 h 1133831"/>
                <a:gd name="connsiteX222" fmla="*/ 4224337 w 4557974"/>
                <a:gd name="connsiteY222" fmla="*/ 967143 h 1133831"/>
                <a:gd name="connsiteX223" fmla="*/ 4229100 w 4557974"/>
                <a:gd name="connsiteY223" fmla="*/ 981431 h 1133831"/>
                <a:gd name="connsiteX224" fmla="*/ 4233862 w 4557974"/>
                <a:gd name="connsiteY224" fmla="*/ 929043 h 1133831"/>
                <a:gd name="connsiteX225" fmla="*/ 4248150 w 4557974"/>
                <a:gd name="connsiteY225" fmla="*/ 829031 h 1133831"/>
                <a:gd name="connsiteX226" fmla="*/ 4252912 w 4557974"/>
                <a:gd name="connsiteY226" fmla="*/ 843318 h 1133831"/>
                <a:gd name="connsiteX227" fmla="*/ 4262437 w 4557974"/>
                <a:gd name="connsiteY227" fmla="*/ 881418 h 1133831"/>
                <a:gd name="connsiteX228" fmla="*/ 4267200 w 4557974"/>
                <a:gd name="connsiteY228" fmla="*/ 924281 h 1133831"/>
                <a:gd name="connsiteX229" fmla="*/ 4271962 w 4557974"/>
                <a:gd name="connsiteY229" fmla="*/ 943331 h 1133831"/>
                <a:gd name="connsiteX230" fmla="*/ 4286250 w 4557974"/>
                <a:gd name="connsiteY230" fmla="*/ 948093 h 1133831"/>
                <a:gd name="connsiteX231" fmla="*/ 4305300 w 4557974"/>
                <a:gd name="connsiteY231" fmla="*/ 943331 h 1133831"/>
                <a:gd name="connsiteX232" fmla="*/ 4314825 w 4557974"/>
                <a:gd name="connsiteY232" fmla="*/ 971906 h 1133831"/>
                <a:gd name="connsiteX233" fmla="*/ 4352925 w 4557974"/>
                <a:gd name="connsiteY233" fmla="*/ 971906 h 1133831"/>
                <a:gd name="connsiteX234" fmla="*/ 4376737 w 4557974"/>
                <a:gd name="connsiteY234" fmla="*/ 967143 h 1133831"/>
                <a:gd name="connsiteX235" fmla="*/ 4386262 w 4557974"/>
                <a:gd name="connsiteY235" fmla="*/ 948093 h 1133831"/>
                <a:gd name="connsiteX236" fmla="*/ 4400550 w 4557974"/>
                <a:gd name="connsiteY236" fmla="*/ 933806 h 1133831"/>
                <a:gd name="connsiteX237" fmla="*/ 4405312 w 4557974"/>
                <a:gd name="connsiteY237" fmla="*/ 914756 h 1133831"/>
                <a:gd name="connsiteX238" fmla="*/ 4410075 w 4557974"/>
                <a:gd name="connsiteY238" fmla="*/ 929043 h 1133831"/>
                <a:gd name="connsiteX239" fmla="*/ 4414837 w 4557974"/>
                <a:gd name="connsiteY239" fmla="*/ 914756 h 1133831"/>
                <a:gd name="connsiteX240" fmla="*/ 4419600 w 4557974"/>
                <a:gd name="connsiteY240" fmla="*/ 881418 h 1133831"/>
                <a:gd name="connsiteX241" fmla="*/ 4429125 w 4557974"/>
                <a:gd name="connsiteY241" fmla="*/ 829031 h 1133831"/>
                <a:gd name="connsiteX242" fmla="*/ 4438650 w 4557974"/>
                <a:gd name="connsiteY242" fmla="*/ 857606 h 1133831"/>
                <a:gd name="connsiteX243" fmla="*/ 4443412 w 4557974"/>
                <a:gd name="connsiteY243" fmla="*/ 881418 h 1133831"/>
                <a:gd name="connsiteX244" fmla="*/ 4452937 w 4557974"/>
                <a:gd name="connsiteY244" fmla="*/ 938568 h 1133831"/>
                <a:gd name="connsiteX245" fmla="*/ 4457700 w 4557974"/>
                <a:gd name="connsiteY245" fmla="*/ 957618 h 1133831"/>
                <a:gd name="connsiteX246" fmla="*/ 4462462 w 4557974"/>
                <a:gd name="connsiteY246" fmla="*/ 981431 h 1133831"/>
                <a:gd name="connsiteX247" fmla="*/ 4471987 w 4557974"/>
                <a:gd name="connsiteY247" fmla="*/ 1000481 h 1133831"/>
                <a:gd name="connsiteX248" fmla="*/ 4481512 w 4557974"/>
                <a:gd name="connsiteY248" fmla="*/ 1029056 h 1133831"/>
                <a:gd name="connsiteX249" fmla="*/ 4491037 w 4557974"/>
                <a:gd name="connsiteY249" fmla="*/ 1062393 h 1133831"/>
                <a:gd name="connsiteX250" fmla="*/ 4495800 w 4557974"/>
                <a:gd name="connsiteY250" fmla="*/ 1048106 h 1133831"/>
                <a:gd name="connsiteX251" fmla="*/ 4500562 w 4557974"/>
                <a:gd name="connsiteY251" fmla="*/ 1029056 h 1133831"/>
                <a:gd name="connsiteX252" fmla="*/ 4514850 w 4557974"/>
                <a:gd name="connsiteY252" fmla="*/ 1033818 h 1133831"/>
                <a:gd name="connsiteX253" fmla="*/ 4529137 w 4557974"/>
                <a:gd name="connsiteY253" fmla="*/ 1081443 h 1133831"/>
                <a:gd name="connsiteX254" fmla="*/ 4533900 w 4557974"/>
                <a:gd name="connsiteY254" fmla="*/ 1095731 h 1133831"/>
                <a:gd name="connsiteX255" fmla="*/ 4557712 w 4557974"/>
                <a:gd name="connsiteY255" fmla="*/ 1129068 h 1133831"/>
                <a:gd name="connsiteX256" fmla="*/ 4557712 w 4557974"/>
                <a:gd name="connsiteY256" fmla="*/ 1133831 h 1133831"/>
                <a:gd name="connsiteX0" fmla="*/ 0 w 4557974"/>
                <a:gd name="connsiteY0" fmla="*/ 290868 h 1133831"/>
                <a:gd name="connsiteX1" fmla="*/ 171450 w 4557974"/>
                <a:gd name="connsiteY1" fmla="*/ 209906 h 1133831"/>
                <a:gd name="connsiteX2" fmla="*/ 219075 w 4557974"/>
                <a:gd name="connsiteY2" fmla="*/ 195618 h 1133831"/>
                <a:gd name="connsiteX3" fmla="*/ 233362 w 4557974"/>
                <a:gd name="connsiteY3" fmla="*/ 186093 h 1133831"/>
                <a:gd name="connsiteX4" fmla="*/ 285750 w 4557974"/>
                <a:gd name="connsiteY4" fmla="*/ 171806 h 1133831"/>
                <a:gd name="connsiteX5" fmla="*/ 300037 w 4557974"/>
                <a:gd name="connsiteY5" fmla="*/ 167043 h 1133831"/>
                <a:gd name="connsiteX6" fmla="*/ 319087 w 4557974"/>
                <a:gd name="connsiteY6" fmla="*/ 162281 h 1133831"/>
                <a:gd name="connsiteX7" fmla="*/ 352425 w 4557974"/>
                <a:gd name="connsiteY7" fmla="*/ 152756 h 1133831"/>
                <a:gd name="connsiteX8" fmla="*/ 366712 w 4557974"/>
                <a:gd name="connsiteY8" fmla="*/ 143231 h 1133831"/>
                <a:gd name="connsiteX9" fmla="*/ 395287 w 4557974"/>
                <a:gd name="connsiteY9" fmla="*/ 138468 h 1133831"/>
                <a:gd name="connsiteX10" fmla="*/ 414337 w 4557974"/>
                <a:gd name="connsiteY10" fmla="*/ 133706 h 1133831"/>
                <a:gd name="connsiteX11" fmla="*/ 442912 w 4557974"/>
                <a:gd name="connsiteY11" fmla="*/ 128943 h 1133831"/>
                <a:gd name="connsiteX12" fmla="*/ 471487 w 4557974"/>
                <a:gd name="connsiteY12" fmla="*/ 119418 h 1133831"/>
                <a:gd name="connsiteX13" fmla="*/ 485775 w 4557974"/>
                <a:gd name="connsiteY13" fmla="*/ 114656 h 1133831"/>
                <a:gd name="connsiteX14" fmla="*/ 504825 w 4557974"/>
                <a:gd name="connsiteY14" fmla="*/ 105131 h 1133831"/>
                <a:gd name="connsiteX15" fmla="*/ 519112 w 4557974"/>
                <a:gd name="connsiteY15" fmla="*/ 100368 h 1133831"/>
                <a:gd name="connsiteX16" fmla="*/ 533400 w 4557974"/>
                <a:gd name="connsiteY16" fmla="*/ 90843 h 1133831"/>
                <a:gd name="connsiteX17" fmla="*/ 557212 w 4557974"/>
                <a:gd name="connsiteY17" fmla="*/ 86081 h 1133831"/>
                <a:gd name="connsiteX18" fmla="*/ 585787 w 4557974"/>
                <a:gd name="connsiteY18" fmla="*/ 76556 h 1133831"/>
                <a:gd name="connsiteX19" fmla="*/ 600075 w 4557974"/>
                <a:gd name="connsiteY19" fmla="*/ 67031 h 1133831"/>
                <a:gd name="connsiteX20" fmla="*/ 633412 w 4557974"/>
                <a:gd name="connsiteY20" fmla="*/ 57506 h 1133831"/>
                <a:gd name="connsiteX21" fmla="*/ 666750 w 4557974"/>
                <a:gd name="connsiteY21" fmla="*/ 47981 h 1133831"/>
                <a:gd name="connsiteX22" fmla="*/ 719137 w 4557974"/>
                <a:gd name="connsiteY22" fmla="*/ 38456 h 1133831"/>
                <a:gd name="connsiteX23" fmla="*/ 747712 w 4557974"/>
                <a:gd name="connsiteY23" fmla="*/ 28931 h 1133831"/>
                <a:gd name="connsiteX24" fmla="*/ 809625 w 4557974"/>
                <a:gd name="connsiteY24" fmla="*/ 19406 h 1133831"/>
                <a:gd name="connsiteX25" fmla="*/ 871537 w 4557974"/>
                <a:gd name="connsiteY25" fmla="*/ 9881 h 1133831"/>
                <a:gd name="connsiteX26" fmla="*/ 1023937 w 4557974"/>
                <a:gd name="connsiteY26" fmla="*/ 356 h 1133831"/>
                <a:gd name="connsiteX27" fmla="*/ 1123950 w 4557974"/>
                <a:gd name="connsiteY27" fmla="*/ 9881 h 1133831"/>
                <a:gd name="connsiteX28" fmla="*/ 1138237 w 4557974"/>
                <a:gd name="connsiteY28" fmla="*/ 19406 h 1133831"/>
                <a:gd name="connsiteX29" fmla="*/ 1176337 w 4557974"/>
                <a:gd name="connsiteY29" fmla="*/ 57506 h 1133831"/>
                <a:gd name="connsiteX30" fmla="*/ 1195387 w 4557974"/>
                <a:gd name="connsiteY30" fmla="*/ 81318 h 1133831"/>
                <a:gd name="connsiteX31" fmla="*/ 1228725 w 4557974"/>
                <a:gd name="connsiteY31" fmla="*/ 119418 h 1133831"/>
                <a:gd name="connsiteX32" fmla="*/ 1252537 w 4557974"/>
                <a:gd name="connsiteY32" fmla="*/ 138468 h 1133831"/>
                <a:gd name="connsiteX33" fmla="*/ 1262062 w 4557974"/>
                <a:gd name="connsiteY33" fmla="*/ 152756 h 1133831"/>
                <a:gd name="connsiteX34" fmla="*/ 1276350 w 4557974"/>
                <a:gd name="connsiteY34" fmla="*/ 162281 h 1133831"/>
                <a:gd name="connsiteX35" fmla="*/ 1319212 w 4557974"/>
                <a:gd name="connsiteY35" fmla="*/ 200381 h 1133831"/>
                <a:gd name="connsiteX36" fmla="*/ 1333500 w 4557974"/>
                <a:gd name="connsiteY36" fmla="*/ 205143 h 1133831"/>
                <a:gd name="connsiteX37" fmla="*/ 1347787 w 4557974"/>
                <a:gd name="connsiteY37" fmla="*/ 219431 h 1133831"/>
                <a:gd name="connsiteX38" fmla="*/ 1357312 w 4557974"/>
                <a:gd name="connsiteY38" fmla="*/ 233718 h 1133831"/>
                <a:gd name="connsiteX39" fmla="*/ 1385887 w 4557974"/>
                <a:gd name="connsiteY39" fmla="*/ 243243 h 1133831"/>
                <a:gd name="connsiteX40" fmla="*/ 1400175 w 4557974"/>
                <a:gd name="connsiteY40" fmla="*/ 257531 h 1133831"/>
                <a:gd name="connsiteX41" fmla="*/ 1447800 w 4557974"/>
                <a:gd name="connsiteY41" fmla="*/ 286106 h 1133831"/>
                <a:gd name="connsiteX42" fmla="*/ 1457325 w 4557974"/>
                <a:gd name="connsiteY42" fmla="*/ 305156 h 1133831"/>
                <a:gd name="connsiteX43" fmla="*/ 1490662 w 4557974"/>
                <a:gd name="connsiteY43" fmla="*/ 324206 h 1133831"/>
                <a:gd name="connsiteX44" fmla="*/ 1528762 w 4557974"/>
                <a:gd name="connsiteY44" fmla="*/ 367068 h 1133831"/>
                <a:gd name="connsiteX45" fmla="*/ 1538287 w 4557974"/>
                <a:gd name="connsiteY45" fmla="*/ 386118 h 1133831"/>
                <a:gd name="connsiteX46" fmla="*/ 1552575 w 4557974"/>
                <a:gd name="connsiteY46" fmla="*/ 395643 h 1133831"/>
                <a:gd name="connsiteX47" fmla="*/ 1566862 w 4557974"/>
                <a:gd name="connsiteY47" fmla="*/ 409931 h 1133831"/>
                <a:gd name="connsiteX48" fmla="*/ 1571625 w 4557974"/>
                <a:gd name="connsiteY48" fmla="*/ 424218 h 1133831"/>
                <a:gd name="connsiteX49" fmla="*/ 1590675 w 4557974"/>
                <a:gd name="connsiteY49" fmla="*/ 452793 h 1133831"/>
                <a:gd name="connsiteX50" fmla="*/ 1619250 w 4557974"/>
                <a:gd name="connsiteY50" fmla="*/ 438506 h 1133831"/>
                <a:gd name="connsiteX51" fmla="*/ 1624012 w 4557974"/>
                <a:gd name="connsiteY51" fmla="*/ 419456 h 1133831"/>
                <a:gd name="connsiteX52" fmla="*/ 1652587 w 4557974"/>
                <a:gd name="connsiteY52" fmla="*/ 409931 h 1133831"/>
                <a:gd name="connsiteX53" fmla="*/ 1685925 w 4557974"/>
                <a:gd name="connsiteY53" fmla="*/ 395643 h 1133831"/>
                <a:gd name="connsiteX54" fmla="*/ 1714500 w 4557974"/>
                <a:gd name="connsiteY54" fmla="*/ 386118 h 1133831"/>
                <a:gd name="connsiteX55" fmla="*/ 1724025 w 4557974"/>
                <a:gd name="connsiteY55" fmla="*/ 400406 h 1133831"/>
                <a:gd name="connsiteX56" fmla="*/ 1738312 w 4557974"/>
                <a:gd name="connsiteY56" fmla="*/ 409931 h 1133831"/>
                <a:gd name="connsiteX57" fmla="*/ 1747837 w 4557974"/>
                <a:gd name="connsiteY57" fmla="*/ 438506 h 1133831"/>
                <a:gd name="connsiteX58" fmla="*/ 1781175 w 4557974"/>
                <a:gd name="connsiteY58" fmla="*/ 476606 h 1133831"/>
                <a:gd name="connsiteX59" fmla="*/ 1814512 w 4557974"/>
                <a:gd name="connsiteY59" fmla="*/ 471843 h 1133831"/>
                <a:gd name="connsiteX60" fmla="*/ 1824037 w 4557974"/>
                <a:gd name="connsiteY60" fmla="*/ 457556 h 1133831"/>
                <a:gd name="connsiteX61" fmla="*/ 1843087 w 4557974"/>
                <a:gd name="connsiteY61" fmla="*/ 452793 h 1133831"/>
                <a:gd name="connsiteX62" fmla="*/ 1900237 w 4557974"/>
                <a:gd name="connsiteY62" fmla="*/ 448031 h 1133831"/>
                <a:gd name="connsiteX63" fmla="*/ 1905000 w 4557974"/>
                <a:gd name="connsiteY63" fmla="*/ 462318 h 1133831"/>
                <a:gd name="connsiteX64" fmla="*/ 1924050 w 4557974"/>
                <a:gd name="connsiteY64" fmla="*/ 490893 h 1133831"/>
                <a:gd name="connsiteX65" fmla="*/ 1933575 w 4557974"/>
                <a:gd name="connsiteY65" fmla="*/ 528993 h 1133831"/>
                <a:gd name="connsiteX66" fmla="*/ 2209800 w 4557974"/>
                <a:gd name="connsiteY66" fmla="*/ 619481 h 1133831"/>
                <a:gd name="connsiteX67" fmla="*/ 2243137 w 4557974"/>
                <a:gd name="connsiteY67" fmla="*/ 595668 h 1133831"/>
                <a:gd name="connsiteX68" fmla="*/ 2247900 w 4557974"/>
                <a:gd name="connsiteY68" fmla="*/ 576618 h 1133831"/>
                <a:gd name="connsiteX69" fmla="*/ 2305050 w 4557974"/>
                <a:gd name="connsiteY69" fmla="*/ 533756 h 1133831"/>
                <a:gd name="connsiteX70" fmla="*/ 2352675 w 4557974"/>
                <a:gd name="connsiteY70" fmla="*/ 557568 h 1133831"/>
                <a:gd name="connsiteX71" fmla="*/ 2371725 w 4557974"/>
                <a:gd name="connsiteY71" fmla="*/ 586143 h 1133831"/>
                <a:gd name="connsiteX72" fmla="*/ 2381250 w 4557974"/>
                <a:gd name="connsiteY72" fmla="*/ 600431 h 1133831"/>
                <a:gd name="connsiteX73" fmla="*/ 2395537 w 4557974"/>
                <a:gd name="connsiteY73" fmla="*/ 609956 h 1133831"/>
                <a:gd name="connsiteX74" fmla="*/ 2447925 w 4557974"/>
                <a:gd name="connsiteY74" fmla="*/ 657581 h 1133831"/>
                <a:gd name="connsiteX75" fmla="*/ 2462212 w 4557974"/>
                <a:gd name="connsiteY75" fmla="*/ 629006 h 1133831"/>
                <a:gd name="connsiteX76" fmla="*/ 2471737 w 4557974"/>
                <a:gd name="connsiteY76" fmla="*/ 605193 h 1133831"/>
                <a:gd name="connsiteX77" fmla="*/ 2481262 w 4557974"/>
                <a:gd name="connsiteY77" fmla="*/ 571856 h 1133831"/>
                <a:gd name="connsiteX78" fmla="*/ 2609850 w 4557974"/>
                <a:gd name="connsiteY78" fmla="*/ 586143 h 1133831"/>
                <a:gd name="connsiteX79" fmla="*/ 2628900 w 4557974"/>
                <a:gd name="connsiteY79" fmla="*/ 590906 h 1133831"/>
                <a:gd name="connsiteX80" fmla="*/ 2657475 w 4557974"/>
                <a:gd name="connsiteY80" fmla="*/ 633768 h 1133831"/>
                <a:gd name="connsiteX81" fmla="*/ 2667000 w 4557974"/>
                <a:gd name="connsiteY81" fmla="*/ 648056 h 1133831"/>
                <a:gd name="connsiteX82" fmla="*/ 2686050 w 4557974"/>
                <a:gd name="connsiteY82" fmla="*/ 705206 h 1133831"/>
                <a:gd name="connsiteX83" fmla="*/ 2714625 w 4557974"/>
                <a:gd name="connsiteY83" fmla="*/ 686156 h 1133831"/>
                <a:gd name="connsiteX84" fmla="*/ 2702718 w 4557974"/>
                <a:gd name="connsiteY84" fmla="*/ 683547 h 1133831"/>
                <a:gd name="connsiteX85" fmla="*/ 2747962 w 4557974"/>
                <a:gd name="connsiteY85" fmla="*/ 667106 h 1133831"/>
                <a:gd name="connsiteX86" fmla="*/ 2757487 w 4557974"/>
                <a:gd name="connsiteY86" fmla="*/ 652818 h 1133831"/>
                <a:gd name="connsiteX87" fmla="*/ 2771775 w 4557974"/>
                <a:gd name="connsiteY87" fmla="*/ 648056 h 1133831"/>
                <a:gd name="connsiteX88" fmla="*/ 2828925 w 4557974"/>
                <a:gd name="connsiteY88" fmla="*/ 652818 h 1133831"/>
                <a:gd name="connsiteX89" fmla="*/ 2833687 w 4557974"/>
                <a:gd name="connsiteY89" fmla="*/ 667106 h 1133831"/>
                <a:gd name="connsiteX90" fmla="*/ 2843212 w 4557974"/>
                <a:gd name="connsiteY90" fmla="*/ 681393 h 1133831"/>
                <a:gd name="connsiteX91" fmla="*/ 2857500 w 4557974"/>
                <a:gd name="connsiteY91" fmla="*/ 729018 h 1133831"/>
                <a:gd name="connsiteX92" fmla="*/ 2876550 w 4557974"/>
                <a:gd name="connsiteY92" fmla="*/ 757593 h 1133831"/>
                <a:gd name="connsiteX93" fmla="*/ 2914650 w 4557974"/>
                <a:gd name="connsiteY93" fmla="*/ 767118 h 1133831"/>
                <a:gd name="connsiteX94" fmla="*/ 2919412 w 4557974"/>
                <a:gd name="connsiteY94" fmla="*/ 786168 h 1133831"/>
                <a:gd name="connsiteX95" fmla="*/ 2924175 w 4557974"/>
                <a:gd name="connsiteY95" fmla="*/ 809981 h 1133831"/>
                <a:gd name="connsiteX96" fmla="*/ 2933700 w 4557974"/>
                <a:gd name="connsiteY96" fmla="*/ 848081 h 1133831"/>
                <a:gd name="connsiteX97" fmla="*/ 2943225 w 4557974"/>
                <a:gd name="connsiteY97" fmla="*/ 867131 h 1133831"/>
                <a:gd name="connsiteX98" fmla="*/ 2967037 w 4557974"/>
                <a:gd name="connsiteY98" fmla="*/ 848081 h 1133831"/>
                <a:gd name="connsiteX99" fmla="*/ 2986087 w 4557974"/>
                <a:gd name="connsiteY99" fmla="*/ 843318 h 1133831"/>
                <a:gd name="connsiteX100" fmla="*/ 3024187 w 4557974"/>
                <a:gd name="connsiteY100" fmla="*/ 809981 h 1133831"/>
                <a:gd name="connsiteX101" fmla="*/ 3062287 w 4557974"/>
                <a:gd name="connsiteY101" fmla="*/ 857606 h 1133831"/>
                <a:gd name="connsiteX102" fmla="*/ 3071812 w 4557974"/>
                <a:gd name="connsiteY102" fmla="*/ 886181 h 1133831"/>
                <a:gd name="connsiteX103" fmla="*/ 3086100 w 4557974"/>
                <a:gd name="connsiteY103" fmla="*/ 957618 h 1133831"/>
                <a:gd name="connsiteX104" fmla="*/ 3100387 w 4557974"/>
                <a:gd name="connsiteY104" fmla="*/ 995718 h 1133831"/>
                <a:gd name="connsiteX105" fmla="*/ 3105150 w 4557974"/>
                <a:gd name="connsiteY105" fmla="*/ 1014768 h 1133831"/>
                <a:gd name="connsiteX106" fmla="*/ 3119437 w 4557974"/>
                <a:gd name="connsiteY106" fmla="*/ 1024293 h 1133831"/>
                <a:gd name="connsiteX107" fmla="*/ 3128962 w 4557974"/>
                <a:gd name="connsiteY107" fmla="*/ 995718 h 1133831"/>
                <a:gd name="connsiteX108" fmla="*/ 3133725 w 4557974"/>
                <a:gd name="connsiteY108" fmla="*/ 981431 h 1133831"/>
                <a:gd name="connsiteX109" fmla="*/ 3143250 w 4557974"/>
                <a:gd name="connsiteY109" fmla="*/ 929043 h 1133831"/>
                <a:gd name="connsiteX110" fmla="*/ 3148012 w 4557974"/>
                <a:gd name="connsiteY110" fmla="*/ 886181 h 1133831"/>
                <a:gd name="connsiteX111" fmla="*/ 3157537 w 4557974"/>
                <a:gd name="connsiteY111" fmla="*/ 848081 h 1133831"/>
                <a:gd name="connsiteX112" fmla="*/ 3167062 w 4557974"/>
                <a:gd name="connsiteY112" fmla="*/ 962381 h 1133831"/>
                <a:gd name="connsiteX113" fmla="*/ 3171825 w 4557974"/>
                <a:gd name="connsiteY113" fmla="*/ 976668 h 1133831"/>
                <a:gd name="connsiteX114" fmla="*/ 3186112 w 4557974"/>
                <a:gd name="connsiteY114" fmla="*/ 967143 h 1133831"/>
                <a:gd name="connsiteX115" fmla="*/ 3200400 w 4557974"/>
                <a:gd name="connsiteY115" fmla="*/ 933806 h 1133831"/>
                <a:gd name="connsiteX116" fmla="*/ 3205162 w 4557974"/>
                <a:gd name="connsiteY116" fmla="*/ 919518 h 1133831"/>
                <a:gd name="connsiteX117" fmla="*/ 3209925 w 4557974"/>
                <a:gd name="connsiteY117" fmla="*/ 900468 h 1133831"/>
                <a:gd name="connsiteX118" fmla="*/ 3219450 w 4557974"/>
                <a:gd name="connsiteY118" fmla="*/ 876656 h 1133831"/>
                <a:gd name="connsiteX119" fmla="*/ 3228975 w 4557974"/>
                <a:gd name="connsiteY119" fmla="*/ 814743 h 1133831"/>
                <a:gd name="connsiteX120" fmla="*/ 3238500 w 4557974"/>
                <a:gd name="connsiteY120" fmla="*/ 752831 h 1133831"/>
                <a:gd name="connsiteX121" fmla="*/ 3243262 w 4557974"/>
                <a:gd name="connsiteY121" fmla="*/ 733781 h 1133831"/>
                <a:gd name="connsiteX122" fmla="*/ 3262312 w 4557974"/>
                <a:gd name="connsiteY122" fmla="*/ 771881 h 1133831"/>
                <a:gd name="connsiteX123" fmla="*/ 3276600 w 4557974"/>
                <a:gd name="connsiteY123" fmla="*/ 757593 h 1133831"/>
                <a:gd name="connsiteX124" fmla="*/ 3281362 w 4557974"/>
                <a:gd name="connsiteY124" fmla="*/ 738543 h 1133831"/>
                <a:gd name="connsiteX125" fmla="*/ 3286125 w 4557974"/>
                <a:gd name="connsiteY125" fmla="*/ 724256 h 1133831"/>
                <a:gd name="connsiteX126" fmla="*/ 3290887 w 4557974"/>
                <a:gd name="connsiteY126" fmla="*/ 743306 h 1133831"/>
                <a:gd name="connsiteX127" fmla="*/ 3300412 w 4557974"/>
                <a:gd name="connsiteY127" fmla="*/ 848081 h 1133831"/>
                <a:gd name="connsiteX128" fmla="*/ 3305175 w 4557974"/>
                <a:gd name="connsiteY128" fmla="*/ 871893 h 1133831"/>
                <a:gd name="connsiteX129" fmla="*/ 3309937 w 4557974"/>
                <a:gd name="connsiteY129" fmla="*/ 857606 h 1133831"/>
                <a:gd name="connsiteX130" fmla="*/ 3324225 w 4557974"/>
                <a:gd name="connsiteY130" fmla="*/ 829031 h 1133831"/>
                <a:gd name="connsiteX131" fmla="*/ 3338512 w 4557974"/>
                <a:gd name="connsiteY131" fmla="*/ 867131 h 1133831"/>
                <a:gd name="connsiteX132" fmla="*/ 3348037 w 4557974"/>
                <a:gd name="connsiteY132" fmla="*/ 838556 h 1133831"/>
                <a:gd name="connsiteX133" fmla="*/ 3357562 w 4557974"/>
                <a:gd name="connsiteY133" fmla="*/ 819506 h 1133831"/>
                <a:gd name="connsiteX134" fmla="*/ 3362325 w 4557974"/>
                <a:gd name="connsiteY134" fmla="*/ 805218 h 1133831"/>
                <a:gd name="connsiteX135" fmla="*/ 3376612 w 4557974"/>
                <a:gd name="connsiteY135" fmla="*/ 790931 h 1133831"/>
                <a:gd name="connsiteX136" fmla="*/ 3386137 w 4557974"/>
                <a:gd name="connsiteY136" fmla="*/ 762356 h 1133831"/>
                <a:gd name="connsiteX137" fmla="*/ 3390900 w 4557974"/>
                <a:gd name="connsiteY137" fmla="*/ 748068 h 1133831"/>
                <a:gd name="connsiteX138" fmla="*/ 3400425 w 4557974"/>
                <a:gd name="connsiteY138" fmla="*/ 733781 h 1133831"/>
                <a:gd name="connsiteX139" fmla="*/ 3405187 w 4557974"/>
                <a:gd name="connsiteY139" fmla="*/ 748068 h 1133831"/>
                <a:gd name="connsiteX140" fmla="*/ 3419475 w 4557974"/>
                <a:gd name="connsiteY140" fmla="*/ 776643 h 1133831"/>
                <a:gd name="connsiteX141" fmla="*/ 3433762 w 4557974"/>
                <a:gd name="connsiteY141" fmla="*/ 824268 h 1133831"/>
                <a:gd name="connsiteX142" fmla="*/ 3438525 w 4557974"/>
                <a:gd name="connsiteY142" fmla="*/ 838556 h 1133831"/>
                <a:gd name="connsiteX143" fmla="*/ 3452812 w 4557974"/>
                <a:gd name="connsiteY143" fmla="*/ 852843 h 1133831"/>
                <a:gd name="connsiteX144" fmla="*/ 3467100 w 4557974"/>
                <a:gd name="connsiteY144" fmla="*/ 881418 h 1133831"/>
                <a:gd name="connsiteX145" fmla="*/ 3471862 w 4557974"/>
                <a:gd name="connsiteY145" fmla="*/ 895706 h 1133831"/>
                <a:gd name="connsiteX146" fmla="*/ 3481387 w 4557974"/>
                <a:gd name="connsiteY146" fmla="*/ 914756 h 1133831"/>
                <a:gd name="connsiteX147" fmla="*/ 3490912 w 4557974"/>
                <a:gd name="connsiteY147" fmla="*/ 929043 h 1133831"/>
                <a:gd name="connsiteX148" fmla="*/ 3500437 w 4557974"/>
                <a:gd name="connsiteY148" fmla="*/ 957618 h 1133831"/>
                <a:gd name="connsiteX149" fmla="*/ 3505200 w 4557974"/>
                <a:gd name="connsiteY149" fmla="*/ 943331 h 1133831"/>
                <a:gd name="connsiteX150" fmla="*/ 3514725 w 4557974"/>
                <a:gd name="connsiteY150" fmla="*/ 890943 h 1133831"/>
                <a:gd name="connsiteX151" fmla="*/ 3519487 w 4557974"/>
                <a:gd name="connsiteY151" fmla="*/ 871893 h 1133831"/>
                <a:gd name="connsiteX152" fmla="*/ 3533775 w 4557974"/>
                <a:gd name="connsiteY152" fmla="*/ 857606 h 1133831"/>
                <a:gd name="connsiteX153" fmla="*/ 3552825 w 4557974"/>
                <a:gd name="connsiteY153" fmla="*/ 814743 h 1133831"/>
                <a:gd name="connsiteX154" fmla="*/ 3571875 w 4557974"/>
                <a:gd name="connsiteY154" fmla="*/ 771881 h 1133831"/>
                <a:gd name="connsiteX155" fmla="*/ 3576637 w 4557974"/>
                <a:gd name="connsiteY155" fmla="*/ 752831 h 1133831"/>
                <a:gd name="connsiteX156" fmla="*/ 3590925 w 4557974"/>
                <a:gd name="connsiteY156" fmla="*/ 781406 h 1133831"/>
                <a:gd name="connsiteX157" fmla="*/ 3595687 w 4557974"/>
                <a:gd name="connsiteY157" fmla="*/ 809981 h 1133831"/>
                <a:gd name="connsiteX158" fmla="*/ 3609975 w 4557974"/>
                <a:gd name="connsiteY158" fmla="*/ 819506 h 1133831"/>
                <a:gd name="connsiteX159" fmla="*/ 3619500 w 4557974"/>
                <a:gd name="connsiteY159" fmla="*/ 805218 h 1133831"/>
                <a:gd name="connsiteX160" fmla="*/ 3638550 w 4557974"/>
                <a:gd name="connsiteY160" fmla="*/ 771881 h 1133831"/>
                <a:gd name="connsiteX161" fmla="*/ 3648075 w 4557974"/>
                <a:gd name="connsiteY161" fmla="*/ 743306 h 1133831"/>
                <a:gd name="connsiteX162" fmla="*/ 3652837 w 4557974"/>
                <a:gd name="connsiteY162" fmla="*/ 729018 h 1133831"/>
                <a:gd name="connsiteX163" fmla="*/ 3662362 w 4557974"/>
                <a:gd name="connsiteY163" fmla="*/ 795693 h 1133831"/>
                <a:gd name="connsiteX164" fmla="*/ 3667125 w 4557974"/>
                <a:gd name="connsiteY164" fmla="*/ 824268 h 1133831"/>
                <a:gd name="connsiteX165" fmla="*/ 3676650 w 4557974"/>
                <a:gd name="connsiteY165" fmla="*/ 838556 h 1133831"/>
                <a:gd name="connsiteX166" fmla="*/ 3686175 w 4557974"/>
                <a:gd name="connsiteY166" fmla="*/ 871893 h 1133831"/>
                <a:gd name="connsiteX167" fmla="*/ 3690937 w 4557974"/>
                <a:gd name="connsiteY167" fmla="*/ 886181 h 1133831"/>
                <a:gd name="connsiteX168" fmla="*/ 3705225 w 4557974"/>
                <a:gd name="connsiteY168" fmla="*/ 895706 h 1133831"/>
                <a:gd name="connsiteX169" fmla="*/ 3714750 w 4557974"/>
                <a:gd name="connsiteY169" fmla="*/ 881418 h 1133831"/>
                <a:gd name="connsiteX170" fmla="*/ 3724275 w 4557974"/>
                <a:gd name="connsiteY170" fmla="*/ 848081 h 1133831"/>
                <a:gd name="connsiteX171" fmla="*/ 3729037 w 4557974"/>
                <a:gd name="connsiteY171" fmla="*/ 833793 h 1133831"/>
                <a:gd name="connsiteX172" fmla="*/ 3733800 w 4557974"/>
                <a:gd name="connsiteY172" fmla="*/ 814743 h 1133831"/>
                <a:gd name="connsiteX173" fmla="*/ 3738562 w 4557974"/>
                <a:gd name="connsiteY173" fmla="*/ 800456 h 1133831"/>
                <a:gd name="connsiteX174" fmla="*/ 3743325 w 4557974"/>
                <a:gd name="connsiteY174" fmla="*/ 781406 h 1133831"/>
                <a:gd name="connsiteX175" fmla="*/ 3757612 w 4557974"/>
                <a:gd name="connsiteY175" fmla="*/ 771881 h 1133831"/>
                <a:gd name="connsiteX176" fmla="*/ 3771900 w 4557974"/>
                <a:gd name="connsiteY176" fmla="*/ 743306 h 1133831"/>
                <a:gd name="connsiteX177" fmla="*/ 3800475 w 4557974"/>
                <a:gd name="connsiteY177" fmla="*/ 733781 h 1133831"/>
                <a:gd name="connsiteX178" fmla="*/ 3824287 w 4557974"/>
                <a:gd name="connsiteY178" fmla="*/ 709968 h 1133831"/>
                <a:gd name="connsiteX179" fmla="*/ 3838575 w 4557974"/>
                <a:gd name="connsiteY179" fmla="*/ 700443 h 1133831"/>
                <a:gd name="connsiteX180" fmla="*/ 3857625 w 4557974"/>
                <a:gd name="connsiteY180" fmla="*/ 729018 h 1133831"/>
                <a:gd name="connsiteX181" fmla="*/ 3871912 w 4557974"/>
                <a:gd name="connsiteY181" fmla="*/ 800456 h 1133831"/>
                <a:gd name="connsiteX182" fmla="*/ 3876675 w 4557974"/>
                <a:gd name="connsiteY182" fmla="*/ 886181 h 1133831"/>
                <a:gd name="connsiteX183" fmla="*/ 3886200 w 4557974"/>
                <a:gd name="connsiteY183" fmla="*/ 871893 h 1133831"/>
                <a:gd name="connsiteX184" fmla="*/ 3895725 w 4557974"/>
                <a:gd name="connsiteY184" fmla="*/ 814743 h 1133831"/>
                <a:gd name="connsiteX185" fmla="*/ 3910012 w 4557974"/>
                <a:gd name="connsiteY185" fmla="*/ 738543 h 1133831"/>
                <a:gd name="connsiteX186" fmla="*/ 3914775 w 4557974"/>
                <a:gd name="connsiteY186" fmla="*/ 714731 h 1133831"/>
                <a:gd name="connsiteX187" fmla="*/ 3924300 w 4557974"/>
                <a:gd name="connsiteY187" fmla="*/ 686156 h 1133831"/>
                <a:gd name="connsiteX188" fmla="*/ 3929062 w 4557974"/>
                <a:gd name="connsiteY188" fmla="*/ 700443 h 1133831"/>
                <a:gd name="connsiteX189" fmla="*/ 3938587 w 4557974"/>
                <a:gd name="connsiteY189" fmla="*/ 733781 h 1133831"/>
                <a:gd name="connsiteX190" fmla="*/ 3948112 w 4557974"/>
                <a:gd name="connsiteY190" fmla="*/ 748068 h 1133831"/>
                <a:gd name="connsiteX191" fmla="*/ 3957637 w 4557974"/>
                <a:gd name="connsiteY191" fmla="*/ 776643 h 1133831"/>
                <a:gd name="connsiteX192" fmla="*/ 3971925 w 4557974"/>
                <a:gd name="connsiteY192" fmla="*/ 805218 h 1133831"/>
                <a:gd name="connsiteX193" fmla="*/ 3976687 w 4557974"/>
                <a:gd name="connsiteY193" fmla="*/ 829031 h 1133831"/>
                <a:gd name="connsiteX194" fmla="*/ 3986212 w 4557974"/>
                <a:gd name="connsiteY194" fmla="*/ 862368 h 1133831"/>
                <a:gd name="connsiteX195" fmla="*/ 3990975 w 4557974"/>
                <a:gd name="connsiteY195" fmla="*/ 886181 h 1133831"/>
                <a:gd name="connsiteX196" fmla="*/ 4005262 w 4557974"/>
                <a:gd name="connsiteY196" fmla="*/ 895706 h 1133831"/>
                <a:gd name="connsiteX197" fmla="*/ 4024312 w 4557974"/>
                <a:gd name="connsiteY197" fmla="*/ 867131 h 1133831"/>
                <a:gd name="connsiteX198" fmla="*/ 4029075 w 4557974"/>
                <a:gd name="connsiteY198" fmla="*/ 848081 h 1133831"/>
                <a:gd name="connsiteX199" fmla="*/ 4033837 w 4557974"/>
                <a:gd name="connsiteY199" fmla="*/ 824268 h 1133831"/>
                <a:gd name="connsiteX200" fmla="*/ 4048125 w 4557974"/>
                <a:gd name="connsiteY200" fmla="*/ 781406 h 1133831"/>
                <a:gd name="connsiteX201" fmla="*/ 4057650 w 4557974"/>
                <a:gd name="connsiteY201" fmla="*/ 752831 h 1133831"/>
                <a:gd name="connsiteX202" fmla="*/ 4067175 w 4557974"/>
                <a:gd name="connsiteY202" fmla="*/ 738543 h 1133831"/>
                <a:gd name="connsiteX203" fmla="*/ 4071937 w 4557974"/>
                <a:gd name="connsiteY203" fmla="*/ 762356 h 1133831"/>
                <a:gd name="connsiteX204" fmla="*/ 4081462 w 4557974"/>
                <a:gd name="connsiteY204" fmla="*/ 862368 h 1133831"/>
                <a:gd name="connsiteX205" fmla="*/ 4086225 w 4557974"/>
                <a:gd name="connsiteY205" fmla="*/ 890943 h 1133831"/>
                <a:gd name="connsiteX206" fmla="*/ 4090987 w 4557974"/>
                <a:gd name="connsiteY206" fmla="*/ 871893 h 1133831"/>
                <a:gd name="connsiteX207" fmla="*/ 4095750 w 4557974"/>
                <a:gd name="connsiteY207" fmla="*/ 857606 h 1133831"/>
                <a:gd name="connsiteX208" fmla="*/ 4105275 w 4557974"/>
                <a:gd name="connsiteY208" fmla="*/ 809981 h 1133831"/>
                <a:gd name="connsiteX209" fmla="*/ 4114800 w 4557974"/>
                <a:gd name="connsiteY209" fmla="*/ 771881 h 1133831"/>
                <a:gd name="connsiteX210" fmla="*/ 4124325 w 4557974"/>
                <a:gd name="connsiteY210" fmla="*/ 919518 h 1133831"/>
                <a:gd name="connsiteX211" fmla="*/ 4129087 w 4557974"/>
                <a:gd name="connsiteY211" fmla="*/ 938568 h 1133831"/>
                <a:gd name="connsiteX212" fmla="*/ 4143375 w 4557974"/>
                <a:gd name="connsiteY212" fmla="*/ 871893 h 1133831"/>
                <a:gd name="connsiteX213" fmla="*/ 4148137 w 4557974"/>
                <a:gd name="connsiteY213" fmla="*/ 833793 h 1133831"/>
                <a:gd name="connsiteX214" fmla="*/ 4152900 w 4557974"/>
                <a:gd name="connsiteY214" fmla="*/ 790931 h 1133831"/>
                <a:gd name="connsiteX215" fmla="*/ 4162425 w 4557974"/>
                <a:gd name="connsiteY215" fmla="*/ 757593 h 1133831"/>
                <a:gd name="connsiteX216" fmla="*/ 4167187 w 4557974"/>
                <a:gd name="connsiteY216" fmla="*/ 771881 h 1133831"/>
                <a:gd name="connsiteX217" fmla="*/ 4176712 w 4557974"/>
                <a:gd name="connsiteY217" fmla="*/ 786168 h 1133831"/>
                <a:gd name="connsiteX218" fmla="*/ 4191000 w 4557974"/>
                <a:gd name="connsiteY218" fmla="*/ 867131 h 1133831"/>
                <a:gd name="connsiteX219" fmla="*/ 4200525 w 4557974"/>
                <a:gd name="connsiteY219" fmla="*/ 900468 h 1133831"/>
                <a:gd name="connsiteX220" fmla="*/ 4214812 w 4557974"/>
                <a:gd name="connsiteY220" fmla="*/ 938568 h 1133831"/>
                <a:gd name="connsiteX221" fmla="*/ 4224337 w 4557974"/>
                <a:gd name="connsiteY221" fmla="*/ 967143 h 1133831"/>
                <a:gd name="connsiteX222" fmla="*/ 4229100 w 4557974"/>
                <a:gd name="connsiteY222" fmla="*/ 981431 h 1133831"/>
                <a:gd name="connsiteX223" fmla="*/ 4233862 w 4557974"/>
                <a:gd name="connsiteY223" fmla="*/ 929043 h 1133831"/>
                <a:gd name="connsiteX224" fmla="*/ 4248150 w 4557974"/>
                <a:gd name="connsiteY224" fmla="*/ 829031 h 1133831"/>
                <a:gd name="connsiteX225" fmla="*/ 4252912 w 4557974"/>
                <a:gd name="connsiteY225" fmla="*/ 843318 h 1133831"/>
                <a:gd name="connsiteX226" fmla="*/ 4262437 w 4557974"/>
                <a:gd name="connsiteY226" fmla="*/ 881418 h 1133831"/>
                <a:gd name="connsiteX227" fmla="*/ 4267200 w 4557974"/>
                <a:gd name="connsiteY227" fmla="*/ 924281 h 1133831"/>
                <a:gd name="connsiteX228" fmla="*/ 4271962 w 4557974"/>
                <a:gd name="connsiteY228" fmla="*/ 943331 h 1133831"/>
                <a:gd name="connsiteX229" fmla="*/ 4286250 w 4557974"/>
                <a:gd name="connsiteY229" fmla="*/ 948093 h 1133831"/>
                <a:gd name="connsiteX230" fmla="*/ 4305300 w 4557974"/>
                <a:gd name="connsiteY230" fmla="*/ 943331 h 1133831"/>
                <a:gd name="connsiteX231" fmla="*/ 4314825 w 4557974"/>
                <a:gd name="connsiteY231" fmla="*/ 971906 h 1133831"/>
                <a:gd name="connsiteX232" fmla="*/ 4352925 w 4557974"/>
                <a:gd name="connsiteY232" fmla="*/ 971906 h 1133831"/>
                <a:gd name="connsiteX233" fmla="*/ 4376737 w 4557974"/>
                <a:gd name="connsiteY233" fmla="*/ 967143 h 1133831"/>
                <a:gd name="connsiteX234" fmla="*/ 4386262 w 4557974"/>
                <a:gd name="connsiteY234" fmla="*/ 948093 h 1133831"/>
                <a:gd name="connsiteX235" fmla="*/ 4400550 w 4557974"/>
                <a:gd name="connsiteY235" fmla="*/ 933806 h 1133831"/>
                <a:gd name="connsiteX236" fmla="*/ 4405312 w 4557974"/>
                <a:gd name="connsiteY236" fmla="*/ 914756 h 1133831"/>
                <a:gd name="connsiteX237" fmla="*/ 4410075 w 4557974"/>
                <a:gd name="connsiteY237" fmla="*/ 929043 h 1133831"/>
                <a:gd name="connsiteX238" fmla="*/ 4414837 w 4557974"/>
                <a:gd name="connsiteY238" fmla="*/ 914756 h 1133831"/>
                <a:gd name="connsiteX239" fmla="*/ 4419600 w 4557974"/>
                <a:gd name="connsiteY239" fmla="*/ 881418 h 1133831"/>
                <a:gd name="connsiteX240" fmla="*/ 4429125 w 4557974"/>
                <a:gd name="connsiteY240" fmla="*/ 829031 h 1133831"/>
                <a:gd name="connsiteX241" fmla="*/ 4438650 w 4557974"/>
                <a:gd name="connsiteY241" fmla="*/ 857606 h 1133831"/>
                <a:gd name="connsiteX242" fmla="*/ 4443412 w 4557974"/>
                <a:gd name="connsiteY242" fmla="*/ 881418 h 1133831"/>
                <a:gd name="connsiteX243" fmla="*/ 4452937 w 4557974"/>
                <a:gd name="connsiteY243" fmla="*/ 938568 h 1133831"/>
                <a:gd name="connsiteX244" fmla="*/ 4457700 w 4557974"/>
                <a:gd name="connsiteY244" fmla="*/ 957618 h 1133831"/>
                <a:gd name="connsiteX245" fmla="*/ 4462462 w 4557974"/>
                <a:gd name="connsiteY245" fmla="*/ 981431 h 1133831"/>
                <a:gd name="connsiteX246" fmla="*/ 4471987 w 4557974"/>
                <a:gd name="connsiteY246" fmla="*/ 1000481 h 1133831"/>
                <a:gd name="connsiteX247" fmla="*/ 4481512 w 4557974"/>
                <a:gd name="connsiteY247" fmla="*/ 1029056 h 1133831"/>
                <a:gd name="connsiteX248" fmla="*/ 4491037 w 4557974"/>
                <a:gd name="connsiteY248" fmla="*/ 1062393 h 1133831"/>
                <a:gd name="connsiteX249" fmla="*/ 4495800 w 4557974"/>
                <a:gd name="connsiteY249" fmla="*/ 1048106 h 1133831"/>
                <a:gd name="connsiteX250" fmla="*/ 4500562 w 4557974"/>
                <a:gd name="connsiteY250" fmla="*/ 1029056 h 1133831"/>
                <a:gd name="connsiteX251" fmla="*/ 4514850 w 4557974"/>
                <a:gd name="connsiteY251" fmla="*/ 1033818 h 1133831"/>
                <a:gd name="connsiteX252" fmla="*/ 4529137 w 4557974"/>
                <a:gd name="connsiteY252" fmla="*/ 1081443 h 1133831"/>
                <a:gd name="connsiteX253" fmla="*/ 4533900 w 4557974"/>
                <a:gd name="connsiteY253" fmla="*/ 1095731 h 1133831"/>
                <a:gd name="connsiteX254" fmla="*/ 4557712 w 4557974"/>
                <a:gd name="connsiteY254" fmla="*/ 1129068 h 1133831"/>
                <a:gd name="connsiteX255" fmla="*/ 4557712 w 4557974"/>
                <a:gd name="connsiteY255" fmla="*/ 1133831 h 1133831"/>
                <a:gd name="connsiteX0" fmla="*/ 0 w 4557974"/>
                <a:gd name="connsiteY0" fmla="*/ 290868 h 1133831"/>
                <a:gd name="connsiteX1" fmla="*/ 171450 w 4557974"/>
                <a:gd name="connsiteY1" fmla="*/ 209906 h 1133831"/>
                <a:gd name="connsiteX2" fmla="*/ 219075 w 4557974"/>
                <a:gd name="connsiteY2" fmla="*/ 195618 h 1133831"/>
                <a:gd name="connsiteX3" fmla="*/ 233362 w 4557974"/>
                <a:gd name="connsiteY3" fmla="*/ 186093 h 1133831"/>
                <a:gd name="connsiteX4" fmla="*/ 285750 w 4557974"/>
                <a:gd name="connsiteY4" fmla="*/ 171806 h 1133831"/>
                <a:gd name="connsiteX5" fmla="*/ 300037 w 4557974"/>
                <a:gd name="connsiteY5" fmla="*/ 167043 h 1133831"/>
                <a:gd name="connsiteX6" fmla="*/ 319087 w 4557974"/>
                <a:gd name="connsiteY6" fmla="*/ 162281 h 1133831"/>
                <a:gd name="connsiteX7" fmla="*/ 352425 w 4557974"/>
                <a:gd name="connsiteY7" fmla="*/ 152756 h 1133831"/>
                <a:gd name="connsiteX8" fmla="*/ 366712 w 4557974"/>
                <a:gd name="connsiteY8" fmla="*/ 143231 h 1133831"/>
                <a:gd name="connsiteX9" fmla="*/ 395287 w 4557974"/>
                <a:gd name="connsiteY9" fmla="*/ 138468 h 1133831"/>
                <a:gd name="connsiteX10" fmla="*/ 414337 w 4557974"/>
                <a:gd name="connsiteY10" fmla="*/ 133706 h 1133831"/>
                <a:gd name="connsiteX11" fmla="*/ 442912 w 4557974"/>
                <a:gd name="connsiteY11" fmla="*/ 128943 h 1133831"/>
                <a:gd name="connsiteX12" fmla="*/ 471487 w 4557974"/>
                <a:gd name="connsiteY12" fmla="*/ 119418 h 1133831"/>
                <a:gd name="connsiteX13" fmla="*/ 485775 w 4557974"/>
                <a:gd name="connsiteY13" fmla="*/ 114656 h 1133831"/>
                <a:gd name="connsiteX14" fmla="*/ 504825 w 4557974"/>
                <a:gd name="connsiteY14" fmla="*/ 105131 h 1133831"/>
                <a:gd name="connsiteX15" fmla="*/ 519112 w 4557974"/>
                <a:gd name="connsiteY15" fmla="*/ 100368 h 1133831"/>
                <a:gd name="connsiteX16" fmla="*/ 533400 w 4557974"/>
                <a:gd name="connsiteY16" fmla="*/ 90843 h 1133831"/>
                <a:gd name="connsiteX17" fmla="*/ 557212 w 4557974"/>
                <a:gd name="connsiteY17" fmla="*/ 86081 h 1133831"/>
                <a:gd name="connsiteX18" fmla="*/ 585787 w 4557974"/>
                <a:gd name="connsiteY18" fmla="*/ 76556 h 1133831"/>
                <a:gd name="connsiteX19" fmla="*/ 600075 w 4557974"/>
                <a:gd name="connsiteY19" fmla="*/ 67031 h 1133831"/>
                <a:gd name="connsiteX20" fmla="*/ 633412 w 4557974"/>
                <a:gd name="connsiteY20" fmla="*/ 57506 h 1133831"/>
                <a:gd name="connsiteX21" fmla="*/ 666750 w 4557974"/>
                <a:gd name="connsiteY21" fmla="*/ 47981 h 1133831"/>
                <a:gd name="connsiteX22" fmla="*/ 719137 w 4557974"/>
                <a:gd name="connsiteY22" fmla="*/ 38456 h 1133831"/>
                <a:gd name="connsiteX23" fmla="*/ 747712 w 4557974"/>
                <a:gd name="connsiteY23" fmla="*/ 28931 h 1133831"/>
                <a:gd name="connsiteX24" fmla="*/ 809625 w 4557974"/>
                <a:gd name="connsiteY24" fmla="*/ 19406 h 1133831"/>
                <a:gd name="connsiteX25" fmla="*/ 871537 w 4557974"/>
                <a:gd name="connsiteY25" fmla="*/ 9881 h 1133831"/>
                <a:gd name="connsiteX26" fmla="*/ 1023937 w 4557974"/>
                <a:gd name="connsiteY26" fmla="*/ 356 h 1133831"/>
                <a:gd name="connsiteX27" fmla="*/ 1123950 w 4557974"/>
                <a:gd name="connsiteY27" fmla="*/ 9881 h 1133831"/>
                <a:gd name="connsiteX28" fmla="*/ 1138237 w 4557974"/>
                <a:gd name="connsiteY28" fmla="*/ 19406 h 1133831"/>
                <a:gd name="connsiteX29" fmla="*/ 1176337 w 4557974"/>
                <a:gd name="connsiteY29" fmla="*/ 57506 h 1133831"/>
                <a:gd name="connsiteX30" fmla="*/ 1195387 w 4557974"/>
                <a:gd name="connsiteY30" fmla="*/ 81318 h 1133831"/>
                <a:gd name="connsiteX31" fmla="*/ 1228725 w 4557974"/>
                <a:gd name="connsiteY31" fmla="*/ 119418 h 1133831"/>
                <a:gd name="connsiteX32" fmla="*/ 1252537 w 4557974"/>
                <a:gd name="connsiteY32" fmla="*/ 138468 h 1133831"/>
                <a:gd name="connsiteX33" fmla="*/ 1262062 w 4557974"/>
                <a:gd name="connsiteY33" fmla="*/ 152756 h 1133831"/>
                <a:gd name="connsiteX34" fmla="*/ 1276350 w 4557974"/>
                <a:gd name="connsiteY34" fmla="*/ 162281 h 1133831"/>
                <a:gd name="connsiteX35" fmla="*/ 1319212 w 4557974"/>
                <a:gd name="connsiteY35" fmla="*/ 200381 h 1133831"/>
                <a:gd name="connsiteX36" fmla="*/ 1333500 w 4557974"/>
                <a:gd name="connsiteY36" fmla="*/ 205143 h 1133831"/>
                <a:gd name="connsiteX37" fmla="*/ 1347787 w 4557974"/>
                <a:gd name="connsiteY37" fmla="*/ 219431 h 1133831"/>
                <a:gd name="connsiteX38" fmla="*/ 1357312 w 4557974"/>
                <a:gd name="connsiteY38" fmla="*/ 233718 h 1133831"/>
                <a:gd name="connsiteX39" fmla="*/ 1385887 w 4557974"/>
                <a:gd name="connsiteY39" fmla="*/ 243243 h 1133831"/>
                <a:gd name="connsiteX40" fmla="*/ 1400175 w 4557974"/>
                <a:gd name="connsiteY40" fmla="*/ 257531 h 1133831"/>
                <a:gd name="connsiteX41" fmla="*/ 1447800 w 4557974"/>
                <a:gd name="connsiteY41" fmla="*/ 286106 h 1133831"/>
                <a:gd name="connsiteX42" fmla="*/ 1457325 w 4557974"/>
                <a:gd name="connsiteY42" fmla="*/ 305156 h 1133831"/>
                <a:gd name="connsiteX43" fmla="*/ 1490662 w 4557974"/>
                <a:gd name="connsiteY43" fmla="*/ 324206 h 1133831"/>
                <a:gd name="connsiteX44" fmla="*/ 1528762 w 4557974"/>
                <a:gd name="connsiteY44" fmla="*/ 367068 h 1133831"/>
                <a:gd name="connsiteX45" fmla="*/ 1538287 w 4557974"/>
                <a:gd name="connsiteY45" fmla="*/ 386118 h 1133831"/>
                <a:gd name="connsiteX46" fmla="*/ 1552575 w 4557974"/>
                <a:gd name="connsiteY46" fmla="*/ 395643 h 1133831"/>
                <a:gd name="connsiteX47" fmla="*/ 1566862 w 4557974"/>
                <a:gd name="connsiteY47" fmla="*/ 409931 h 1133831"/>
                <a:gd name="connsiteX48" fmla="*/ 1571625 w 4557974"/>
                <a:gd name="connsiteY48" fmla="*/ 424218 h 1133831"/>
                <a:gd name="connsiteX49" fmla="*/ 1590675 w 4557974"/>
                <a:gd name="connsiteY49" fmla="*/ 452793 h 1133831"/>
                <a:gd name="connsiteX50" fmla="*/ 1619250 w 4557974"/>
                <a:gd name="connsiteY50" fmla="*/ 438506 h 1133831"/>
                <a:gd name="connsiteX51" fmla="*/ 1624012 w 4557974"/>
                <a:gd name="connsiteY51" fmla="*/ 419456 h 1133831"/>
                <a:gd name="connsiteX52" fmla="*/ 1652587 w 4557974"/>
                <a:gd name="connsiteY52" fmla="*/ 409931 h 1133831"/>
                <a:gd name="connsiteX53" fmla="*/ 1685925 w 4557974"/>
                <a:gd name="connsiteY53" fmla="*/ 395643 h 1133831"/>
                <a:gd name="connsiteX54" fmla="*/ 1714500 w 4557974"/>
                <a:gd name="connsiteY54" fmla="*/ 386118 h 1133831"/>
                <a:gd name="connsiteX55" fmla="*/ 1724025 w 4557974"/>
                <a:gd name="connsiteY55" fmla="*/ 400406 h 1133831"/>
                <a:gd name="connsiteX56" fmla="*/ 1738312 w 4557974"/>
                <a:gd name="connsiteY56" fmla="*/ 409931 h 1133831"/>
                <a:gd name="connsiteX57" fmla="*/ 1747837 w 4557974"/>
                <a:gd name="connsiteY57" fmla="*/ 438506 h 1133831"/>
                <a:gd name="connsiteX58" fmla="*/ 1781175 w 4557974"/>
                <a:gd name="connsiteY58" fmla="*/ 476606 h 1133831"/>
                <a:gd name="connsiteX59" fmla="*/ 1814512 w 4557974"/>
                <a:gd name="connsiteY59" fmla="*/ 471843 h 1133831"/>
                <a:gd name="connsiteX60" fmla="*/ 1824037 w 4557974"/>
                <a:gd name="connsiteY60" fmla="*/ 457556 h 1133831"/>
                <a:gd name="connsiteX61" fmla="*/ 1843087 w 4557974"/>
                <a:gd name="connsiteY61" fmla="*/ 452793 h 1133831"/>
                <a:gd name="connsiteX62" fmla="*/ 1900237 w 4557974"/>
                <a:gd name="connsiteY62" fmla="*/ 448031 h 1133831"/>
                <a:gd name="connsiteX63" fmla="*/ 1905000 w 4557974"/>
                <a:gd name="connsiteY63" fmla="*/ 462318 h 1133831"/>
                <a:gd name="connsiteX64" fmla="*/ 1924050 w 4557974"/>
                <a:gd name="connsiteY64" fmla="*/ 490893 h 1133831"/>
                <a:gd name="connsiteX65" fmla="*/ 1933575 w 4557974"/>
                <a:gd name="connsiteY65" fmla="*/ 528993 h 1133831"/>
                <a:gd name="connsiteX66" fmla="*/ 2209800 w 4557974"/>
                <a:gd name="connsiteY66" fmla="*/ 619481 h 1133831"/>
                <a:gd name="connsiteX67" fmla="*/ 2243137 w 4557974"/>
                <a:gd name="connsiteY67" fmla="*/ 595668 h 1133831"/>
                <a:gd name="connsiteX68" fmla="*/ 2247900 w 4557974"/>
                <a:gd name="connsiteY68" fmla="*/ 576618 h 1133831"/>
                <a:gd name="connsiteX69" fmla="*/ 2305050 w 4557974"/>
                <a:gd name="connsiteY69" fmla="*/ 533756 h 1133831"/>
                <a:gd name="connsiteX70" fmla="*/ 2352675 w 4557974"/>
                <a:gd name="connsiteY70" fmla="*/ 557568 h 1133831"/>
                <a:gd name="connsiteX71" fmla="*/ 2371725 w 4557974"/>
                <a:gd name="connsiteY71" fmla="*/ 586143 h 1133831"/>
                <a:gd name="connsiteX72" fmla="*/ 2381250 w 4557974"/>
                <a:gd name="connsiteY72" fmla="*/ 600431 h 1133831"/>
                <a:gd name="connsiteX73" fmla="*/ 2395537 w 4557974"/>
                <a:gd name="connsiteY73" fmla="*/ 609956 h 1133831"/>
                <a:gd name="connsiteX74" fmla="*/ 2447925 w 4557974"/>
                <a:gd name="connsiteY74" fmla="*/ 657581 h 1133831"/>
                <a:gd name="connsiteX75" fmla="*/ 2462212 w 4557974"/>
                <a:gd name="connsiteY75" fmla="*/ 629006 h 1133831"/>
                <a:gd name="connsiteX76" fmla="*/ 2471737 w 4557974"/>
                <a:gd name="connsiteY76" fmla="*/ 605193 h 1133831"/>
                <a:gd name="connsiteX77" fmla="*/ 2481262 w 4557974"/>
                <a:gd name="connsiteY77" fmla="*/ 571856 h 1133831"/>
                <a:gd name="connsiteX78" fmla="*/ 2609850 w 4557974"/>
                <a:gd name="connsiteY78" fmla="*/ 586143 h 1133831"/>
                <a:gd name="connsiteX79" fmla="*/ 2628900 w 4557974"/>
                <a:gd name="connsiteY79" fmla="*/ 590906 h 1133831"/>
                <a:gd name="connsiteX80" fmla="*/ 2667000 w 4557974"/>
                <a:gd name="connsiteY80" fmla="*/ 648056 h 1133831"/>
                <a:gd name="connsiteX81" fmla="*/ 2686050 w 4557974"/>
                <a:gd name="connsiteY81" fmla="*/ 705206 h 1133831"/>
                <a:gd name="connsiteX82" fmla="*/ 2714625 w 4557974"/>
                <a:gd name="connsiteY82" fmla="*/ 686156 h 1133831"/>
                <a:gd name="connsiteX83" fmla="*/ 2702718 w 4557974"/>
                <a:gd name="connsiteY83" fmla="*/ 683547 h 1133831"/>
                <a:gd name="connsiteX84" fmla="*/ 2747962 w 4557974"/>
                <a:gd name="connsiteY84" fmla="*/ 667106 h 1133831"/>
                <a:gd name="connsiteX85" fmla="*/ 2757487 w 4557974"/>
                <a:gd name="connsiteY85" fmla="*/ 652818 h 1133831"/>
                <a:gd name="connsiteX86" fmla="*/ 2771775 w 4557974"/>
                <a:gd name="connsiteY86" fmla="*/ 648056 h 1133831"/>
                <a:gd name="connsiteX87" fmla="*/ 2828925 w 4557974"/>
                <a:gd name="connsiteY87" fmla="*/ 652818 h 1133831"/>
                <a:gd name="connsiteX88" fmla="*/ 2833687 w 4557974"/>
                <a:gd name="connsiteY88" fmla="*/ 667106 h 1133831"/>
                <a:gd name="connsiteX89" fmla="*/ 2843212 w 4557974"/>
                <a:gd name="connsiteY89" fmla="*/ 681393 h 1133831"/>
                <a:gd name="connsiteX90" fmla="*/ 2857500 w 4557974"/>
                <a:gd name="connsiteY90" fmla="*/ 729018 h 1133831"/>
                <a:gd name="connsiteX91" fmla="*/ 2876550 w 4557974"/>
                <a:gd name="connsiteY91" fmla="*/ 757593 h 1133831"/>
                <a:gd name="connsiteX92" fmla="*/ 2914650 w 4557974"/>
                <a:gd name="connsiteY92" fmla="*/ 767118 h 1133831"/>
                <a:gd name="connsiteX93" fmla="*/ 2919412 w 4557974"/>
                <a:gd name="connsiteY93" fmla="*/ 786168 h 1133831"/>
                <a:gd name="connsiteX94" fmla="*/ 2924175 w 4557974"/>
                <a:gd name="connsiteY94" fmla="*/ 809981 h 1133831"/>
                <a:gd name="connsiteX95" fmla="*/ 2933700 w 4557974"/>
                <a:gd name="connsiteY95" fmla="*/ 848081 h 1133831"/>
                <a:gd name="connsiteX96" fmla="*/ 2943225 w 4557974"/>
                <a:gd name="connsiteY96" fmla="*/ 867131 h 1133831"/>
                <a:gd name="connsiteX97" fmla="*/ 2967037 w 4557974"/>
                <a:gd name="connsiteY97" fmla="*/ 848081 h 1133831"/>
                <a:gd name="connsiteX98" fmla="*/ 2986087 w 4557974"/>
                <a:gd name="connsiteY98" fmla="*/ 843318 h 1133831"/>
                <a:gd name="connsiteX99" fmla="*/ 3024187 w 4557974"/>
                <a:gd name="connsiteY99" fmla="*/ 809981 h 1133831"/>
                <a:gd name="connsiteX100" fmla="*/ 3062287 w 4557974"/>
                <a:gd name="connsiteY100" fmla="*/ 857606 h 1133831"/>
                <a:gd name="connsiteX101" fmla="*/ 3071812 w 4557974"/>
                <a:gd name="connsiteY101" fmla="*/ 886181 h 1133831"/>
                <a:gd name="connsiteX102" fmla="*/ 3086100 w 4557974"/>
                <a:gd name="connsiteY102" fmla="*/ 957618 h 1133831"/>
                <a:gd name="connsiteX103" fmla="*/ 3100387 w 4557974"/>
                <a:gd name="connsiteY103" fmla="*/ 995718 h 1133831"/>
                <a:gd name="connsiteX104" fmla="*/ 3105150 w 4557974"/>
                <a:gd name="connsiteY104" fmla="*/ 1014768 h 1133831"/>
                <a:gd name="connsiteX105" fmla="*/ 3119437 w 4557974"/>
                <a:gd name="connsiteY105" fmla="*/ 1024293 h 1133831"/>
                <a:gd name="connsiteX106" fmla="*/ 3128962 w 4557974"/>
                <a:gd name="connsiteY106" fmla="*/ 995718 h 1133831"/>
                <a:gd name="connsiteX107" fmla="*/ 3133725 w 4557974"/>
                <a:gd name="connsiteY107" fmla="*/ 981431 h 1133831"/>
                <a:gd name="connsiteX108" fmla="*/ 3143250 w 4557974"/>
                <a:gd name="connsiteY108" fmla="*/ 929043 h 1133831"/>
                <a:gd name="connsiteX109" fmla="*/ 3148012 w 4557974"/>
                <a:gd name="connsiteY109" fmla="*/ 886181 h 1133831"/>
                <a:gd name="connsiteX110" fmla="*/ 3157537 w 4557974"/>
                <a:gd name="connsiteY110" fmla="*/ 848081 h 1133831"/>
                <a:gd name="connsiteX111" fmla="*/ 3167062 w 4557974"/>
                <a:gd name="connsiteY111" fmla="*/ 962381 h 1133831"/>
                <a:gd name="connsiteX112" fmla="*/ 3171825 w 4557974"/>
                <a:gd name="connsiteY112" fmla="*/ 976668 h 1133831"/>
                <a:gd name="connsiteX113" fmla="*/ 3186112 w 4557974"/>
                <a:gd name="connsiteY113" fmla="*/ 967143 h 1133831"/>
                <a:gd name="connsiteX114" fmla="*/ 3200400 w 4557974"/>
                <a:gd name="connsiteY114" fmla="*/ 933806 h 1133831"/>
                <a:gd name="connsiteX115" fmla="*/ 3205162 w 4557974"/>
                <a:gd name="connsiteY115" fmla="*/ 919518 h 1133831"/>
                <a:gd name="connsiteX116" fmla="*/ 3209925 w 4557974"/>
                <a:gd name="connsiteY116" fmla="*/ 900468 h 1133831"/>
                <a:gd name="connsiteX117" fmla="*/ 3219450 w 4557974"/>
                <a:gd name="connsiteY117" fmla="*/ 876656 h 1133831"/>
                <a:gd name="connsiteX118" fmla="*/ 3228975 w 4557974"/>
                <a:gd name="connsiteY118" fmla="*/ 814743 h 1133831"/>
                <a:gd name="connsiteX119" fmla="*/ 3238500 w 4557974"/>
                <a:gd name="connsiteY119" fmla="*/ 752831 h 1133831"/>
                <a:gd name="connsiteX120" fmla="*/ 3243262 w 4557974"/>
                <a:gd name="connsiteY120" fmla="*/ 733781 h 1133831"/>
                <a:gd name="connsiteX121" fmla="*/ 3262312 w 4557974"/>
                <a:gd name="connsiteY121" fmla="*/ 771881 h 1133831"/>
                <a:gd name="connsiteX122" fmla="*/ 3276600 w 4557974"/>
                <a:gd name="connsiteY122" fmla="*/ 757593 h 1133831"/>
                <a:gd name="connsiteX123" fmla="*/ 3281362 w 4557974"/>
                <a:gd name="connsiteY123" fmla="*/ 738543 h 1133831"/>
                <a:gd name="connsiteX124" fmla="*/ 3286125 w 4557974"/>
                <a:gd name="connsiteY124" fmla="*/ 724256 h 1133831"/>
                <a:gd name="connsiteX125" fmla="*/ 3290887 w 4557974"/>
                <a:gd name="connsiteY125" fmla="*/ 743306 h 1133831"/>
                <a:gd name="connsiteX126" fmla="*/ 3300412 w 4557974"/>
                <a:gd name="connsiteY126" fmla="*/ 848081 h 1133831"/>
                <a:gd name="connsiteX127" fmla="*/ 3305175 w 4557974"/>
                <a:gd name="connsiteY127" fmla="*/ 871893 h 1133831"/>
                <a:gd name="connsiteX128" fmla="*/ 3309937 w 4557974"/>
                <a:gd name="connsiteY128" fmla="*/ 857606 h 1133831"/>
                <a:gd name="connsiteX129" fmla="*/ 3324225 w 4557974"/>
                <a:gd name="connsiteY129" fmla="*/ 829031 h 1133831"/>
                <a:gd name="connsiteX130" fmla="*/ 3338512 w 4557974"/>
                <a:gd name="connsiteY130" fmla="*/ 867131 h 1133831"/>
                <a:gd name="connsiteX131" fmla="*/ 3348037 w 4557974"/>
                <a:gd name="connsiteY131" fmla="*/ 838556 h 1133831"/>
                <a:gd name="connsiteX132" fmla="*/ 3357562 w 4557974"/>
                <a:gd name="connsiteY132" fmla="*/ 819506 h 1133831"/>
                <a:gd name="connsiteX133" fmla="*/ 3362325 w 4557974"/>
                <a:gd name="connsiteY133" fmla="*/ 805218 h 1133831"/>
                <a:gd name="connsiteX134" fmla="*/ 3376612 w 4557974"/>
                <a:gd name="connsiteY134" fmla="*/ 790931 h 1133831"/>
                <a:gd name="connsiteX135" fmla="*/ 3386137 w 4557974"/>
                <a:gd name="connsiteY135" fmla="*/ 762356 h 1133831"/>
                <a:gd name="connsiteX136" fmla="*/ 3390900 w 4557974"/>
                <a:gd name="connsiteY136" fmla="*/ 748068 h 1133831"/>
                <a:gd name="connsiteX137" fmla="*/ 3400425 w 4557974"/>
                <a:gd name="connsiteY137" fmla="*/ 733781 h 1133831"/>
                <a:gd name="connsiteX138" fmla="*/ 3405187 w 4557974"/>
                <a:gd name="connsiteY138" fmla="*/ 748068 h 1133831"/>
                <a:gd name="connsiteX139" fmla="*/ 3419475 w 4557974"/>
                <a:gd name="connsiteY139" fmla="*/ 776643 h 1133831"/>
                <a:gd name="connsiteX140" fmla="*/ 3433762 w 4557974"/>
                <a:gd name="connsiteY140" fmla="*/ 824268 h 1133831"/>
                <a:gd name="connsiteX141" fmla="*/ 3438525 w 4557974"/>
                <a:gd name="connsiteY141" fmla="*/ 838556 h 1133831"/>
                <a:gd name="connsiteX142" fmla="*/ 3452812 w 4557974"/>
                <a:gd name="connsiteY142" fmla="*/ 852843 h 1133831"/>
                <a:gd name="connsiteX143" fmla="*/ 3467100 w 4557974"/>
                <a:gd name="connsiteY143" fmla="*/ 881418 h 1133831"/>
                <a:gd name="connsiteX144" fmla="*/ 3471862 w 4557974"/>
                <a:gd name="connsiteY144" fmla="*/ 895706 h 1133831"/>
                <a:gd name="connsiteX145" fmla="*/ 3481387 w 4557974"/>
                <a:gd name="connsiteY145" fmla="*/ 914756 h 1133831"/>
                <a:gd name="connsiteX146" fmla="*/ 3490912 w 4557974"/>
                <a:gd name="connsiteY146" fmla="*/ 929043 h 1133831"/>
                <a:gd name="connsiteX147" fmla="*/ 3500437 w 4557974"/>
                <a:gd name="connsiteY147" fmla="*/ 957618 h 1133831"/>
                <a:gd name="connsiteX148" fmla="*/ 3505200 w 4557974"/>
                <a:gd name="connsiteY148" fmla="*/ 943331 h 1133831"/>
                <a:gd name="connsiteX149" fmla="*/ 3514725 w 4557974"/>
                <a:gd name="connsiteY149" fmla="*/ 890943 h 1133831"/>
                <a:gd name="connsiteX150" fmla="*/ 3519487 w 4557974"/>
                <a:gd name="connsiteY150" fmla="*/ 871893 h 1133831"/>
                <a:gd name="connsiteX151" fmla="*/ 3533775 w 4557974"/>
                <a:gd name="connsiteY151" fmla="*/ 857606 h 1133831"/>
                <a:gd name="connsiteX152" fmla="*/ 3552825 w 4557974"/>
                <a:gd name="connsiteY152" fmla="*/ 814743 h 1133831"/>
                <a:gd name="connsiteX153" fmla="*/ 3571875 w 4557974"/>
                <a:gd name="connsiteY153" fmla="*/ 771881 h 1133831"/>
                <a:gd name="connsiteX154" fmla="*/ 3576637 w 4557974"/>
                <a:gd name="connsiteY154" fmla="*/ 752831 h 1133831"/>
                <a:gd name="connsiteX155" fmla="*/ 3590925 w 4557974"/>
                <a:gd name="connsiteY155" fmla="*/ 781406 h 1133831"/>
                <a:gd name="connsiteX156" fmla="*/ 3595687 w 4557974"/>
                <a:gd name="connsiteY156" fmla="*/ 809981 h 1133831"/>
                <a:gd name="connsiteX157" fmla="*/ 3609975 w 4557974"/>
                <a:gd name="connsiteY157" fmla="*/ 819506 h 1133831"/>
                <a:gd name="connsiteX158" fmla="*/ 3619500 w 4557974"/>
                <a:gd name="connsiteY158" fmla="*/ 805218 h 1133831"/>
                <a:gd name="connsiteX159" fmla="*/ 3638550 w 4557974"/>
                <a:gd name="connsiteY159" fmla="*/ 771881 h 1133831"/>
                <a:gd name="connsiteX160" fmla="*/ 3648075 w 4557974"/>
                <a:gd name="connsiteY160" fmla="*/ 743306 h 1133831"/>
                <a:gd name="connsiteX161" fmla="*/ 3652837 w 4557974"/>
                <a:gd name="connsiteY161" fmla="*/ 729018 h 1133831"/>
                <a:gd name="connsiteX162" fmla="*/ 3662362 w 4557974"/>
                <a:gd name="connsiteY162" fmla="*/ 795693 h 1133831"/>
                <a:gd name="connsiteX163" fmla="*/ 3667125 w 4557974"/>
                <a:gd name="connsiteY163" fmla="*/ 824268 h 1133831"/>
                <a:gd name="connsiteX164" fmla="*/ 3676650 w 4557974"/>
                <a:gd name="connsiteY164" fmla="*/ 838556 h 1133831"/>
                <a:gd name="connsiteX165" fmla="*/ 3686175 w 4557974"/>
                <a:gd name="connsiteY165" fmla="*/ 871893 h 1133831"/>
                <a:gd name="connsiteX166" fmla="*/ 3690937 w 4557974"/>
                <a:gd name="connsiteY166" fmla="*/ 886181 h 1133831"/>
                <a:gd name="connsiteX167" fmla="*/ 3705225 w 4557974"/>
                <a:gd name="connsiteY167" fmla="*/ 895706 h 1133831"/>
                <a:gd name="connsiteX168" fmla="*/ 3714750 w 4557974"/>
                <a:gd name="connsiteY168" fmla="*/ 881418 h 1133831"/>
                <a:gd name="connsiteX169" fmla="*/ 3724275 w 4557974"/>
                <a:gd name="connsiteY169" fmla="*/ 848081 h 1133831"/>
                <a:gd name="connsiteX170" fmla="*/ 3729037 w 4557974"/>
                <a:gd name="connsiteY170" fmla="*/ 833793 h 1133831"/>
                <a:gd name="connsiteX171" fmla="*/ 3733800 w 4557974"/>
                <a:gd name="connsiteY171" fmla="*/ 814743 h 1133831"/>
                <a:gd name="connsiteX172" fmla="*/ 3738562 w 4557974"/>
                <a:gd name="connsiteY172" fmla="*/ 800456 h 1133831"/>
                <a:gd name="connsiteX173" fmla="*/ 3743325 w 4557974"/>
                <a:gd name="connsiteY173" fmla="*/ 781406 h 1133831"/>
                <a:gd name="connsiteX174" fmla="*/ 3757612 w 4557974"/>
                <a:gd name="connsiteY174" fmla="*/ 771881 h 1133831"/>
                <a:gd name="connsiteX175" fmla="*/ 3771900 w 4557974"/>
                <a:gd name="connsiteY175" fmla="*/ 743306 h 1133831"/>
                <a:gd name="connsiteX176" fmla="*/ 3800475 w 4557974"/>
                <a:gd name="connsiteY176" fmla="*/ 733781 h 1133831"/>
                <a:gd name="connsiteX177" fmla="*/ 3824287 w 4557974"/>
                <a:gd name="connsiteY177" fmla="*/ 709968 h 1133831"/>
                <a:gd name="connsiteX178" fmla="*/ 3838575 w 4557974"/>
                <a:gd name="connsiteY178" fmla="*/ 700443 h 1133831"/>
                <a:gd name="connsiteX179" fmla="*/ 3857625 w 4557974"/>
                <a:gd name="connsiteY179" fmla="*/ 729018 h 1133831"/>
                <a:gd name="connsiteX180" fmla="*/ 3871912 w 4557974"/>
                <a:gd name="connsiteY180" fmla="*/ 800456 h 1133831"/>
                <a:gd name="connsiteX181" fmla="*/ 3876675 w 4557974"/>
                <a:gd name="connsiteY181" fmla="*/ 886181 h 1133831"/>
                <a:gd name="connsiteX182" fmla="*/ 3886200 w 4557974"/>
                <a:gd name="connsiteY182" fmla="*/ 871893 h 1133831"/>
                <a:gd name="connsiteX183" fmla="*/ 3895725 w 4557974"/>
                <a:gd name="connsiteY183" fmla="*/ 814743 h 1133831"/>
                <a:gd name="connsiteX184" fmla="*/ 3910012 w 4557974"/>
                <a:gd name="connsiteY184" fmla="*/ 738543 h 1133831"/>
                <a:gd name="connsiteX185" fmla="*/ 3914775 w 4557974"/>
                <a:gd name="connsiteY185" fmla="*/ 714731 h 1133831"/>
                <a:gd name="connsiteX186" fmla="*/ 3924300 w 4557974"/>
                <a:gd name="connsiteY186" fmla="*/ 686156 h 1133831"/>
                <a:gd name="connsiteX187" fmla="*/ 3929062 w 4557974"/>
                <a:gd name="connsiteY187" fmla="*/ 700443 h 1133831"/>
                <a:gd name="connsiteX188" fmla="*/ 3938587 w 4557974"/>
                <a:gd name="connsiteY188" fmla="*/ 733781 h 1133831"/>
                <a:gd name="connsiteX189" fmla="*/ 3948112 w 4557974"/>
                <a:gd name="connsiteY189" fmla="*/ 748068 h 1133831"/>
                <a:gd name="connsiteX190" fmla="*/ 3957637 w 4557974"/>
                <a:gd name="connsiteY190" fmla="*/ 776643 h 1133831"/>
                <a:gd name="connsiteX191" fmla="*/ 3971925 w 4557974"/>
                <a:gd name="connsiteY191" fmla="*/ 805218 h 1133831"/>
                <a:gd name="connsiteX192" fmla="*/ 3976687 w 4557974"/>
                <a:gd name="connsiteY192" fmla="*/ 829031 h 1133831"/>
                <a:gd name="connsiteX193" fmla="*/ 3986212 w 4557974"/>
                <a:gd name="connsiteY193" fmla="*/ 862368 h 1133831"/>
                <a:gd name="connsiteX194" fmla="*/ 3990975 w 4557974"/>
                <a:gd name="connsiteY194" fmla="*/ 886181 h 1133831"/>
                <a:gd name="connsiteX195" fmla="*/ 4005262 w 4557974"/>
                <a:gd name="connsiteY195" fmla="*/ 895706 h 1133831"/>
                <a:gd name="connsiteX196" fmla="*/ 4024312 w 4557974"/>
                <a:gd name="connsiteY196" fmla="*/ 867131 h 1133831"/>
                <a:gd name="connsiteX197" fmla="*/ 4029075 w 4557974"/>
                <a:gd name="connsiteY197" fmla="*/ 848081 h 1133831"/>
                <a:gd name="connsiteX198" fmla="*/ 4033837 w 4557974"/>
                <a:gd name="connsiteY198" fmla="*/ 824268 h 1133831"/>
                <a:gd name="connsiteX199" fmla="*/ 4048125 w 4557974"/>
                <a:gd name="connsiteY199" fmla="*/ 781406 h 1133831"/>
                <a:gd name="connsiteX200" fmla="*/ 4057650 w 4557974"/>
                <a:gd name="connsiteY200" fmla="*/ 752831 h 1133831"/>
                <a:gd name="connsiteX201" fmla="*/ 4067175 w 4557974"/>
                <a:gd name="connsiteY201" fmla="*/ 738543 h 1133831"/>
                <a:gd name="connsiteX202" fmla="*/ 4071937 w 4557974"/>
                <a:gd name="connsiteY202" fmla="*/ 762356 h 1133831"/>
                <a:gd name="connsiteX203" fmla="*/ 4081462 w 4557974"/>
                <a:gd name="connsiteY203" fmla="*/ 862368 h 1133831"/>
                <a:gd name="connsiteX204" fmla="*/ 4086225 w 4557974"/>
                <a:gd name="connsiteY204" fmla="*/ 890943 h 1133831"/>
                <a:gd name="connsiteX205" fmla="*/ 4090987 w 4557974"/>
                <a:gd name="connsiteY205" fmla="*/ 871893 h 1133831"/>
                <a:gd name="connsiteX206" fmla="*/ 4095750 w 4557974"/>
                <a:gd name="connsiteY206" fmla="*/ 857606 h 1133831"/>
                <a:gd name="connsiteX207" fmla="*/ 4105275 w 4557974"/>
                <a:gd name="connsiteY207" fmla="*/ 809981 h 1133831"/>
                <a:gd name="connsiteX208" fmla="*/ 4114800 w 4557974"/>
                <a:gd name="connsiteY208" fmla="*/ 771881 h 1133831"/>
                <a:gd name="connsiteX209" fmla="*/ 4124325 w 4557974"/>
                <a:gd name="connsiteY209" fmla="*/ 919518 h 1133831"/>
                <a:gd name="connsiteX210" fmla="*/ 4129087 w 4557974"/>
                <a:gd name="connsiteY210" fmla="*/ 938568 h 1133831"/>
                <a:gd name="connsiteX211" fmla="*/ 4143375 w 4557974"/>
                <a:gd name="connsiteY211" fmla="*/ 871893 h 1133831"/>
                <a:gd name="connsiteX212" fmla="*/ 4148137 w 4557974"/>
                <a:gd name="connsiteY212" fmla="*/ 833793 h 1133831"/>
                <a:gd name="connsiteX213" fmla="*/ 4152900 w 4557974"/>
                <a:gd name="connsiteY213" fmla="*/ 790931 h 1133831"/>
                <a:gd name="connsiteX214" fmla="*/ 4162425 w 4557974"/>
                <a:gd name="connsiteY214" fmla="*/ 757593 h 1133831"/>
                <a:gd name="connsiteX215" fmla="*/ 4167187 w 4557974"/>
                <a:gd name="connsiteY215" fmla="*/ 771881 h 1133831"/>
                <a:gd name="connsiteX216" fmla="*/ 4176712 w 4557974"/>
                <a:gd name="connsiteY216" fmla="*/ 786168 h 1133831"/>
                <a:gd name="connsiteX217" fmla="*/ 4191000 w 4557974"/>
                <a:gd name="connsiteY217" fmla="*/ 867131 h 1133831"/>
                <a:gd name="connsiteX218" fmla="*/ 4200525 w 4557974"/>
                <a:gd name="connsiteY218" fmla="*/ 900468 h 1133831"/>
                <a:gd name="connsiteX219" fmla="*/ 4214812 w 4557974"/>
                <a:gd name="connsiteY219" fmla="*/ 938568 h 1133831"/>
                <a:gd name="connsiteX220" fmla="*/ 4224337 w 4557974"/>
                <a:gd name="connsiteY220" fmla="*/ 967143 h 1133831"/>
                <a:gd name="connsiteX221" fmla="*/ 4229100 w 4557974"/>
                <a:gd name="connsiteY221" fmla="*/ 981431 h 1133831"/>
                <a:gd name="connsiteX222" fmla="*/ 4233862 w 4557974"/>
                <a:gd name="connsiteY222" fmla="*/ 929043 h 1133831"/>
                <a:gd name="connsiteX223" fmla="*/ 4248150 w 4557974"/>
                <a:gd name="connsiteY223" fmla="*/ 829031 h 1133831"/>
                <a:gd name="connsiteX224" fmla="*/ 4252912 w 4557974"/>
                <a:gd name="connsiteY224" fmla="*/ 843318 h 1133831"/>
                <a:gd name="connsiteX225" fmla="*/ 4262437 w 4557974"/>
                <a:gd name="connsiteY225" fmla="*/ 881418 h 1133831"/>
                <a:gd name="connsiteX226" fmla="*/ 4267200 w 4557974"/>
                <a:gd name="connsiteY226" fmla="*/ 924281 h 1133831"/>
                <a:gd name="connsiteX227" fmla="*/ 4271962 w 4557974"/>
                <a:gd name="connsiteY227" fmla="*/ 943331 h 1133831"/>
                <a:gd name="connsiteX228" fmla="*/ 4286250 w 4557974"/>
                <a:gd name="connsiteY228" fmla="*/ 948093 h 1133831"/>
                <a:gd name="connsiteX229" fmla="*/ 4305300 w 4557974"/>
                <a:gd name="connsiteY229" fmla="*/ 943331 h 1133831"/>
                <a:gd name="connsiteX230" fmla="*/ 4314825 w 4557974"/>
                <a:gd name="connsiteY230" fmla="*/ 971906 h 1133831"/>
                <a:gd name="connsiteX231" fmla="*/ 4352925 w 4557974"/>
                <a:gd name="connsiteY231" fmla="*/ 971906 h 1133831"/>
                <a:gd name="connsiteX232" fmla="*/ 4376737 w 4557974"/>
                <a:gd name="connsiteY232" fmla="*/ 967143 h 1133831"/>
                <a:gd name="connsiteX233" fmla="*/ 4386262 w 4557974"/>
                <a:gd name="connsiteY233" fmla="*/ 948093 h 1133831"/>
                <a:gd name="connsiteX234" fmla="*/ 4400550 w 4557974"/>
                <a:gd name="connsiteY234" fmla="*/ 933806 h 1133831"/>
                <a:gd name="connsiteX235" fmla="*/ 4405312 w 4557974"/>
                <a:gd name="connsiteY235" fmla="*/ 914756 h 1133831"/>
                <a:gd name="connsiteX236" fmla="*/ 4410075 w 4557974"/>
                <a:gd name="connsiteY236" fmla="*/ 929043 h 1133831"/>
                <a:gd name="connsiteX237" fmla="*/ 4414837 w 4557974"/>
                <a:gd name="connsiteY237" fmla="*/ 914756 h 1133831"/>
                <a:gd name="connsiteX238" fmla="*/ 4419600 w 4557974"/>
                <a:gd name="connsiteY238" fmla="*/ 881418 h 1133831"/>
                <a:gd name="connsiteX239" fmla="*/ 4429125 w 4557974"/>
                <a:gd name="connsiteY239" fmla="*/ 829031 h 1133831"/>
                <a:gd name="connsiteX240" fmla="*/ 4438650 w 4557974"/>
                <a:gd name="connsiteY240" fmla="*/ 857606 h 1133831"/>
                <a:gd name="connsiteX241" fmla="*/ 4443412 w 4557974"/>
                <a:gd name="connsiteY241" fmla="*/ 881418 h 1133831"/>
                <a:gd name="connsiteX242" fmla="*/ 4452937 w 4557974"/>
                <a:gd name="connsiteY242" fmla="*/ 938568 h 1133831"/>
                <a:gd name="connsiteX243" fmla="*/ 4457700 w 4557974"/>
                <a:gd name="connsiteY243" fmla="*/ 957618 h 1133831"/>
                <a:gd name="connsiteX244" fmla="*/ 4462462 w 4557974"/>
                <a:gd name="connsiteY244" fmla="*/ 981431 h 1133831"/>
                <a:gd name="connsiteX245" fmla="*/ 4471987 w 4557974"/>
                <a:gd name="connsiteY245" fmla="*/ 1000481 h 1133831"/>
                <a:gd name="connsiteX246" fmla="*/ 4481512 w 4557974"/>
                <a:gd name="connsiteY246" fmla="*/ 1029056 h 1133831"/>
                <a:gd name="connsiteX247" fmla="*/ 4491037 w 4557974"/>
                <a:gd name="connsiteY247" fmla="*/ 1062393 h 1133831"/>
                <a:gd name="connsiteX248" fmla="*/ 4495800 w 4557974"/>
                <a:gd name="connsiteY248" fmla="*/ 1048106 h 1133831"/>
                <a:gd name="connsiteX249" fmla="*/ 4500562 w 4557974"/>
                <a:gd name="connsiteY249" fmla="*/ 1029056 h 1133831"/>
                <a:gd name="connsiteX250" fmla="*/ 4514850 w 4557974"/>
                <a:gd name="connsiteY250" fmla="*/ 1033818 h 1133831"/>
                <a:gd name="connsiteX251" fmla="*/ 4529137 w 4557974"/>
                <a:gd name="connsiteY251" fmla="*/ 1081443 h 1133831"/>
                <a:gd name="connsiteX252" fmla="*/ 4533900 w 4557974"/>
                <a:gd name="connsiteY252" fmla="*/ 1095731 h 1133831"/>
                <a:gd name="connsiteX253" fmla="*/ 4557712 w 4557974"/>
                <a:gd name="connsiteY253" fmla="*/ 1129068 h 1133831"/>
                <a:gd name="connsiteX254" fmla="*/ 4557712 w 4557974"/>
                <a:gd name="connsiteY254" fmla="*/ 1133831 h 1133831"/>
                <a:gd name="connsiteX0" fmla="*/ 0 w 4557974"/>
                <a:gd name="connsiteY0" fmla="*/ 290868 h 1133831"/>
                <a:gd name="connsiteX1" fmla="*/ 171450 w 4557974"/>
                <a:gd name="connsiteY1" fmla="*/ 209906 h 1133831"/>
                <a:gd name="connsiteX2" fmla="*/ 219075 w 4557974"/>
                <a:gd name="connsiteY2" fmla="*/ 195618 h 1133831"/>
                <a:gd name="connsiteX3" fmla="*/ 233362 w 4557974"/>
                <a:gd name="connsiteY3" fmla="*/ 186093 h 1133831"/>
                <a:gd name="connsiteX4" fmla="*/ 285750 w 4557974"/>
                <a:gd name="connsiteY4" fmla="*/ 171806 h 1133831"/>
                <a:gd name="connsiteX5" fmla="*/ 300037 w 4557974"/>
                <a:gd name="connsiteY5" fmla="*/ 167043 h 1133831"/>
                <a:gd name="connsiteX6" fmla="*/ 319087 w 4557974"/>
                <a:gd name="connsiteY6" fmla="*/ 162281 h 1133831"/>
                <a:gd name="connsiteX7" fmla="*/ 352425 w 4557974"/>
                <a:gd name="connsiteY7" fmla="*/ 152756 h 1133831"/>
                <a:gd name="connsiteX8" fmla="*/ 366712 w 4557974"/>
                <a:gd name="connsiteY8" fmla="*/ 143231 h 1133831"/>
                <a:gd name="connsiteX9" fmla="*/ 395287 w 4557974"/>
                <a:gd name="connsiteY9" fmla="*/ 138468 h 1133831"/>
                <a:gd name="connsiteX10" fmla="*/ 414337 w 4557974"/>
                <a:gd name="connsiteY10" fmla="*/ 133706 h 1133831"/>
                <a:gd name="connsiteX11" fmla="*/ 442912 w 4557974"/>
                <a:gd name="connsiteY11" fmla="*/ 128943 h 1133831"/>
                <a:gd name="connsiteX12" fmla="*/ 471487 w 4557974"/>
                <a:gd name="connsiteY12" fmla="*/ 119418 h 1133831"/>
                <a:gd name="connsiteX13" fmla="*/ 485775 w 4557974"/>
                <a:gd name="connsiteY13" fmla="*/ 114656 h 1133831"/>
                <a:gd name="connsiteX14" fmla="*/ 504825 w 4557974"/>
                <a:gd name="connsiteY14" fmla="*/ 105131 h 1133831"/>
                <a:gd name="connsiteX15" fmla="*/ 519112 w 4557974"/>
                <a:gd name="connsiteY15" fmla="*/ 100368 h 1133831"/>
                <a:gd name="connsiteX16" fmla="*/ 533400 w 4557974"/>
                <a:gd name="connsiteY16" fmla="*/ 90843 h 1133831"/>
                <a:gd name="connsiteX17" fmla="*/ 557212 w 4557974"/>
                <a:gd name="connsiteY17" fmla="*/ 86081 h 1133831"/>
                <a:gd name="connsiteX18" fmla="*/ 585787 w 4557974"/>
                <a:gd name="connsiteY18" fmla="*/ 76556 h 1133831"/>
                <a:gd name="connsiteX19" fmla="*/ 600075 w 4557974"/>
                <a:gd name="connsiteY19" fmla="*/ 67031 h 1133831"/>
                <a:gd name="connsiteX20" fmla="*/ 633412 w 4557974"/>
                <a:gd name="connsiteY20" fmla="*/ 57506 h 1133831"/>
                <a:gd name="connsiteX21" fmla="*/ 666750 w 4557974"/>
                <a:gd name="connsiteY21" fmla="*/ 47981 h 1133831"/>
                <a:gd name="connsiteX22" fmla="*/ 719137 w 4557974"/>
                <a:gd name="connsiteY22" fmla="*/ 38456 h 1133831"/>
                <a:gd name="connsiteX23" fmla="*/ 747712 w 4557974"/>
                <a:gd name="connsiteY23" fmla="*/ 28931 h 1133831"/>
                <a:gd name="connsiteX24" fmla="*/ 809625 w 4557974"/>
                <a:gd name="connsiteY24" fmla="*/ 19406 h 1133831"/>
                <a:gd name="connsiteX25" fmla="*/ 871537 w 4557974"/>
                <a:gd name="connsiteY25" fmla="*/ 9881 h 1133831"/>
                <a:gd name="connsiteX26" fmla="*/ 1023937 w 4557974"/>
                <a:gd name="connsiteY26" fmla="*/ 356 h 1133831"/>
                <a:gd name="connsiteX27" fmla="*/ 1123950 w 4557974"/>
                <a:gd name="connsiteY27" fmla="*/ 9881 h 1133831"/>
                <a:gd name="connsiteX28" fmla="*/ 1138237 w 4557974"/>
                <a:gd name="connsiteY28" fmla="*/ 19406 h 1133831"/>
                <a:gd name="connsiteX29" fmla="*/ 1176337 w 4557974"/>
                <a:gd name="connsiteY29" fmla="*/ 57506 h 1133831"/>
                <a:gd name="connsiteX30" fmla="*/ 1195387 w 4557974"/>
                <a:gd name="connsiteY30" fmla="*/ 81318 h 1133831"/>
                <a:gd name="connsiteX31" fmla="*/ 1228725 w 4557974"/>
                <a:gd name="connsiteY31" fmla="*/ 119418 h 1133831"/>
                <a:gd name="connsiteX32" fmla="*/ 1252537 w 4557974"/>
                <a:gd name="connsiteY32" fmla="*/ 138468 h 1133831"/>
                <a:gd name="connsiteX33" fmla="*/ 1262062 w 4557974"/>
                <a:gd name="connsiteY33" fmla="*/ 152756 h 1133831"/>
                <a:gd name="connsiteX34" fmla="*/ 1276350 w 4557974"/>
                <a:gd name="connsiteY34" fmla="*/ 162281 h 1133831"/>
                <a:gd name="connsiteX35" fmla="*/ 1319212 w 4557974"/>
                <a:gd name="connsiteY35" fmla="*/ 200381 h 1133831"/>
                <a:gd name="connsiteX36" fmla="*/ 1333500 w 4557974"/>
                <a:gd name="connsiteY36" fmla="*/ 205143 h 1133831"/>
                <a:gd name="connsiteX37" fmla="*/ 1347787 w 4557974"/>
                <a:gd name="connsiteY37" fmla="*/ 219431 h 1133831"/>
                <a:gd name="connsiteX38" fmla="*/ 1357312 w 4557974"/>
                <a:gd name="connsiteY38" fmla="*/ 233718 h 1133831"/>
                <a:gd name="connsiteX39" fmla="*/ 1385887 w 4557974"/>
                <a:gd name="connsiteY39" fmla="*/ 243243 h 1133831"/>
                <a:gd name="connsiteX40" fmla="*/ 1400175 w 4557974"/>
                <a:gd name="connsiteY40" fmla="*/ 257531 h 1133831"/>
                <a:gd name="connsiteX41" fmla="*/ 1447800 w 4557974"/>
                <a:gd name="connsiteY41" fmla="*/ 286106 h 1133831"/>
                <a:gd name="connsiteX42" fmla="*/ 1457325 w 4557974"/>
                <a:gd name="connsiteY42" fmla="*/ 305156 h 1133831"/>
                <a:gd name="connsiteX43" fmla="*/ 1490662 w 4557974"/>
                <a:gd name="connsiteY43" fmla="*/ 324206 h 1133831"/>
                <a:gd name="connsiteX44" fmla="*/ 1528762 w 4557974"/>
                <a:gd name="connsiteY44" fmla="*/ 367068 h 1133831"/>
                <a:gd name="connsiteX45" fmla="*/ 1538287 w 4557974"/>
                <a:gd name="connsiteY45" fmla="*/ 386118 h 1133831"/>
                <a:gd name="connsiteX46" fmla="*/ 1552575 w 4557974"/>
                <a:gd name="connsiteY46" fmla="*/ 395643 h 1133831"/>
                <a:gd name="connsiteX47" fmla="*/ 1566862 w 4557974"/>
                <a:gd name="connsiteY47" fmla="*/ 409931 h 1133831"/>
                <a:gd name="connsiteX48" fmla="*/ 1571625 w 4557974"/>
                <a:gd name="connsiteY48" fmla="*/ 424218 h 1133831"/>
                <a:gd name="connsiteX49" fmla="*/ 1590675 w 4557974"/>
                <a:gd name="connsiteY49" fmla="*/ 452793 h 1133831"/>
                <a:gd name="connsiteX50" fmla="*/ 1619250 w 4557974"/>
                <a:gd name="connsiteY50" fmla="*/ 438506 h 1133831"/>
                <a:gd name="connsiteX51" fmla="*/ 1624012 w 4557974"/>
                <a:gd name="connsiteY51" fmla="*/ 419456 h 1133831"/>
                <a:gd name="connsiteX52" fmla="*/ 1652587 w 4557974"/>
                <a:gd name="connsiteY52" fmla="*/ 409931 h 1133831"/>
                <a:gd name="connsiteX53" fmla="*/ 1685925 w 4557974"/>
                <a:gd name="connsiteY53" fmla="*/ 395643 h 1133831"/>
                <a:gd name="connsiteX54" fmla="*/ 1714500 w 4557974"/>
                <a:gd name="connsiteY54" fmla="*/ 386118 h 1133831"/>
                <a:gd name="connsiteX55" fmla="*/ 1724025 w 4557974"/>
                <a:gd name="connsiteY55" fmla="*/ 400406 h 1133831"/>
                <a:gd name="connsiteX56" fmla="*/ 1738312 w 4557974"/>
                <a:gd name="connsiteY56" fmla="*/ 409931 h 1133831"/>
                <a:gd name="connsiteX57" fmla="*/ 1747837 w 4557974"/>
                <a:gd name="connsiteY57" fmla="*/ 438506 h 1133831"/>
                <a:gd name="connsiteX58" fmla="*/ 1781175 w 4557974"/>
                <a:gd name="connsiteY58" fmla="*/ 476606 h 1133831"/>
                <a:gd name="connsiteX59" fmla="*/ 1814512 w 4557974"/>
                <a:gd name="connsiteY59" fmla="*/ 471843 h 1133831"/>
                <a:gd name="connsiteX60" fmla="*/ 1824037 w 4557974"/>
                <a:gd name="connsiteY60" fmla="*/ 457556 h 1133831"/>
                <a:gd name="connsiteX61" fmla="*/ 1843087 w 4557974"/>
                <a:gd name="connsiteY61" fmla="*/ 452793 h 1133831"/>
                <a:gd name="connsiteX62" fmla="*/ 1900237 w 4557974"/>
                <a:gd name="connsiteY62" fmla="*/ 448031 h 1133831"/>
                <a:gd name="connsiteX63" fmla="*/ 1905000 w 4557974"/>
                <a:gd name="connsiteY63" fmla="*/ 462318 h 1133831"/>
                <a:gd name="connsiteX64" fmla="*/ 1924050 w 4557974"/>
                <a:gd name="connsiteY64" fmla="*/ 490893 h 1133831"/>
                <a:gd name="connsiteX65" fmla="*/ 1933575 w 4557974"/>
                <a:gd name="connsiteY65" fmla="*/ 528993 h 1133831"/>
                <a:gd name="connsiteX66" fmla="*/ 2209800 w 4557974"/>
                <a:gd name="connsiteY66" fmla="*/ 619481 h 1133831"/>
                <a:gd name="connsiteX67" fmla="*/ 2243137 w 4557974"/>
                <a:gd name="connsiteY67" fmla="*/ 595668 h 1133831"/>
                <a:gd name="connsiteX68" fmla="*/ 2247900 w 4557974"/>
                <a:gd name="connsiteY68" fmla="*/ 576618 h 1133831"/>
                <a:gd name="connsiteX69" fmla="*/ 2305050 w 4557974"/>
                <a:gd name="connsiteY69" fmla="*/ 533756 h 1133831"/>
                <a:gd name="connsiteX70" fmla="*/ 2352675 w 4557974"/>
                <a:gd name="connsiteY70" fmla="*/ 557568 h 1133831"/>
                <a:gd name="connsiteX71" fmla="*/ 2371725 w 4557974"/>
                <a:gd name="connsiteY71" fmla="*/ 586143 h 1133831"/>
                <a:gd name="connsiteX72" fmla="*/ 2381250 w 4557974"/>
                <a:gd name="connsiteY72" fmla="*/ 600431 h 1133831"/>
                <a:gd name="connsiteX73" fmla="*/ 2395537 w 4557974"/>
                <a:gd name="connsiteY73" fmla="*/ 609956 h 1133831"/>
                <a:gd name="connsiteX74" fmla="*/ 2447925 w 4557974"/>
                <a:gd name="connsiteY74" fmla="*/ 657581 h 1133831"/>
                <a:gd name="connsiteX75" fmla="*/ 2462212 w 4557974"/>
                <a:gd name="connsiteY75" fmla="*/ 629006 h 1133831"/>
                <a:gd name="connsiteX76" fmla="*/ 2471737 w 4557974"/>
                <a:gd name="connsiteY76" fmla="*/ 605193 h 1133831"/>
                <a:gd name="connsiteX77" fmla="*/ 2481262 w 4557974"/>
                <a:gd name="connsiteY77" fmla="*/ 571856 h 1133831"/>
                <a:gd name="connsiteX78" fmla="*/ 2609850 w 4557974"/>
                <a:gd name="connsiteY78" fmla="*/ 586143 h 1133831"/>
                <a:gd name="connsiteX79" fmla="*/ 2628900 w 4557974"/>
                <a:gd name="connsiteY79" fmla="*/ 590906 h 1133831"/>
                <a:gd name="connsiteX80" fmla="*/ 2667000 w 4557974"/>
                <a:gd name="connsiteY80" fmla="*/ 648056 h 1133831"/>
                <a:gd name="connsiteX81" fmla="*/ 2686050 w 4557974"/>
                <a:gd name="connsiteY81" fmla="*/ 705206 h 1133831"/>
                <a:gd name="connsiteX82" fmla="*/ 2714625 w 4557974"/>
                <a:gd name="connsiteY82" fmla="*/ 686156 h 1133831"/>
                <a:gd name="connsiteX83" fmla="*/ 2747962 w 4557974"/>
                <a:gd name="connsiteY83" fmla="*/ 667106 h 1133831"/>
                <a:gd name="connsiteX84" fmla="*/ 2757487 w 4557974"/>
                <a:gd name="connsiteY84" fmla="*/ 652818 h 1133831"/>
                <a:gd name="connsiteX85" fmla="*/ 2771775 w 4557974"/>
                <a:gd name="connsiteY85" fmla="*/ 648056 h 1133831"/>
                <a:gd name="connsiteX86" fmla="*/ 2828925 w 4557974"/>
                <a:gd name="connsiteY86" fmla="*/ 652818 h 1133831"/>
                <a:gd name="connsiteX87" fmla="*/ 2833687 w 4557974"/>
                <a:gd name="connsiteY87" fmla="*/ 667106 h 1133831"/>
                <a:gd name="connsiteX88" fmla="*/ 2843212 w 4557974"/>
                <a:gd name="connsiteY88" fmla="*/ 681393 h 1133831"/>
                <a:gd name="connsiteX89" fmla="*/ 2857500 w 4557974"/>
                <a:gd name="connsiteY89" fmla="*/ 729018 h 1133831"/>
                <a:gd name="connsiteX90" fmla="*/ 2876550 w 4557974"/>
                <a:gd name="connsiteY90" fmla="*/ 757593 h 1133831"/>
                <a:gd name="connsiteX91" fmla="*/ 2914650 w 4557974"/>
                <a:gd name="connsiteY91" fmla="*/ 767118 h 1133831"/>
                <a:gd name="connsiteX92" fmla="*/ 2919412 w 4557974"/>
                <a:gd name="connsiteY92" fmla="*/ 786168 h 1133831"/>
                <a:gd name="connsiteX93" fmla="*/ 2924175 w 4557974"/>
                <a:gd name="connsiteY93" fmla="*/ 809981 h 1133831"/>
                <a:gd name="connsiteX94" fmla="*/ 2933700 w 4557974"/>
                <a:gd name="connsiteY94" fmla="*/ 848081 h 1133831"/>
                <a:gd name="connsiteX95" fmla="*/ 2943225 w 4557974"/>
                <a:gd name="connsiteY95" fmla="*/ 867131 h 1133831"/>
                <a:gd name="connsiteX96" fmla="*/ 2967037 w 4557974"/>
                <a:gd name="connsiteY96" fmla="*/ 848081 h 1133831"/>
                <a:gd name="connsiteX97" fmla="*/ 2986087 w 4557974"/>
                <a:gd name="connsiteY97" fmla="*/ 843318 h 1133831"/>
                <a:gd name="connsiteX98" fmla="*/ 3024187 w 4557974"/>
                <a:gd name="connsiteY98" fmla="*/ 809981 h 1133831"/>
                <a:gd name="connsiteX99" fmla="*/ 3062287 w 4557974"/>
                <a:gd name="connsiteY99" fmla="*/ 857606 h 1133831"/>
                <a:gd name="connsiteX100" fmla="*/ 3071812 w 4557974"/>
                <a:gd name="connsiteY100" fmla="*/ 886181 h 1133831"/>
                <a:gd name="connsiteX101" fmla="*/ 3086100 w 4557974"/>
                <a:gd name="connsiteY101" fmla="*/ 957618 h 1133831"/>
                <a:gd name="connsiteX102" fmla="*/ 3100387 w 4557974"/>
                <a:gd name="connsiteY102" fmla="*/ 995718 h 1133831"/>
                <a:gd name="connsiteX103" fmla="*/ 3105150 w 4557974"/>
                <a:gd name="connsiteY103" fmla="*/ 1014768 h 1133831"/>
                <a:gd name="connsiteX104" fmla="*/ 3119437 w 4557974"/>
                <a:gd name="connsiteY104" fmla="*/ 1024293 h 1133831"/>
                <a:gd name="connsiteX105" fmla="*/ 3128962 w 4557974"/>
                <a:gd name="connsiteY105" fmla="*/ 995718 h 1133831"/>
                <a:gd name="connsiteX106" fmla="*/ 3133725 w 4557974"/>
                <a:gd name="connsiteY106" fmla="*/ 981431 h 1133831"/>
                <a:gd name="connsiteX107" fmla="*/ 3143250 w 4557974"/>
                <a:gd name="connsiteY107" fmla="*/ 929043 h 1133831"/>
                <a:gd name="connsiteX108" fmla="*/ 3148012 w 4557974"/>
                <a:gd name="connsiteY108" fmla="*/ 886181 h 1133831"/>
                <a:gd name="connsiteX109" fmla="*/ 3157537 w 4557974"/>
                <a:gd name="connsiteY109" fmla="*/ 848081 h 1133831"/>
                <a:gd name="connsiteX110" fmla="*/ 3167062 w 4557974"/>
                <a:gd name="connsiteY110" fmla="*/ 962381 h 1133831"/>
                <a:gd name="connsiteX111" fmla="*/ 3171825 w 4557974"/>
                <a:gd name="connsiteY111" fmla="*/ 976668 h 1133831"/>
                <a:gd name="connsiteX112" fmla="*/ 3186112 w 4557974"/>
                <a:gd name="connsiteY112" fmla="*/ 967143 h 1133831"/>
                <a:gd name="connsiteX113" fmla="*/ 3200400 w 4557974"/>
                <a:gd name="connsiteY113" fmla="*/ 933806 h 1133831"/>
                <a:gd name="connsiteX114" fmla="*/ 3205162 w 4557974"/>
                <a:gd name="connsiteY114" fmla="*/ 919518 h 1133831"/>
                <a:gd name="connsiteX115" fmla="*/ 3209925 w 4557974"/>
                <a:gd name="connsiteY115" fmla="*/ 900468 h 1133831"/>
                <a:gd name="connsiteX116" fmla="*/ 3219450 w 4557974"/>
                <a:gd name="connsiteY116" fmla="*/ 876656 h 1133831"/>
                <a:gd name="connsiteX117" fmla="*/ 3228975 w 4557974"/>
                <a:gd name="connsiteY117" fmla="*/ 814743 h 1133831"/>
                <a:gd name="connsiteX118" fmla="*/ 3238500 w 4557974"/>
                <a:gd name="connsiteY118" fmla="*/ 752831 h 1133831"/>
                <a:gd name="connsiteX119" fmla="*/ 3243262 w 4557974"/>
                <a:gd name="connsiteY119" fmla="*/ 733781 h 1133831"/>
                <a:gd name="connsiteX120" fmla="*/ 3262312 w 4557974"/>
                <a:gd name="connsiteY120" fmla="*/ 771881 h 1133831"/>
                <a:gd name="connsiteX121" fmla="*/ 3276600 w 4557974"/>
                <a:gd name="connsiteY121" fmla="*/ 757593 h 1133831"/>
                <a:gd name="connsiteX122" fmla="*/ 3281362 w 4557974"/>
                <a:gd name="connsiteY122" fmla="*/ 738543 h 1133831"/>
                <a:gd name="connsiteX123" fmla="*/ 3286125 w 4557974"/>
                <a:gd name="connsiteY123" fmla="*/ 724256 h 1133831"/>
                <a:gd name="connsiteX124" fmla="*/ 3290887 w 4557974"/>
                <a:gd name="connsiteY124" fmla="*/ 743306 h 1133831"/>
                <a:gd name="connsiteX125" fmla="*/ 3300412 w 4557974"/>
                <a:gd name="connsiteY125" fmla="*/ 848081 h 1133831"/>
                <a:gd name="connsiteX126" fmla="*/ 3305175 w 4557974"/>
                <a:gd name="connsiteY126" fmla="*/ 871893 h 1133831"/>
                <a:gd name="connsiteX127" fmla="*/ 3309937 w 4557974"/>
                <a:gd name="connsiteY127" fmla="*/ 857606 h 1133831"/>
                <a:gd name="connsiteX128" fmla="*/ 3324225 w 4557974"/>
                <a:gd name="connsiteY128" fmla="*/ 829031 h 1133831"/>
                <a:gd name="connsiteX129" fmla="*/ 3338512 w 4557974"/>
                <a:gd name="connsiteY129" fmla="*/ 867131 h 1133831"/>
                <a:gd name="connsiteX130" fmla="*/ 3348037 w 4557974"/>
                <a:gd name="connsiteY130" fmla="*/ 838556 h 1133831"/>
                <a:gd name="connsiteX131" fmla="*/ 3357562 w 4557974"/>
                <a:gd name="connsiteY131" fmla="*/ 819506 h 1133831"/>
                <a:gd name="connsiteX132" fmla="*/ 3362325 w 4557974"/>
                <a:gd name="connsiteY132" fmla="*/ 805218 h 1133831"/>
                <a:gd name="connsiteX133" fmla="*/ 3376612 w 4557974"/>
                <a:gd name="connsiteY133" fmla="*/ 790931 h 1133831"/>
                <a:gd name="connsiteX134" fmla="*/ 3386137 w 4557974"/>
                <a:gd name="connsiteY134" fmla="*/ 762356 h 1133831"/>
                <a:gd name="connsiteX135" fmla="*/ 3390900 w 4557974"/>
                <a:gd name="connsiteY135" fmla="*/ 748068 h 1133831"/>
                <a:gd name="connsiteX136" fmla="*/ 3400425 w 4557974"/>
                <a:gd name="connsiteY136" fmla="*/ 733781 h 1133831"/>
                <a:gd name="connsiteX137" fmla="*/ 3405187 w 4557974"/>
                <a:gd name="connsiteY137" fmla="*/ 748068 h 1133831"/>
                <a:gd name="connsiteX138" fmla="*/ 3419475 w 4557974"/>
                <a:gd name="connsiteY138" fmla="*/ 776643 h 1133831"/>
                <a:gd name="connsiteX139" fmla="*/ 3433762 w 4557974"/>
                <a:gd name="connsiteY139" fmla="*/ 824268 h 1133831"/>
                <a:gd name="connsiteX140" fmla="*/ 3438525 w 4557974"/>
                <a:gd name="connsiteY140" fmla="*/ 838556 h 1133831"/>
                <a:gd name="connsiteX141" fmla="*/ 3452812 w 4557974"/>
                <a:gd name="connsiteY141" fmla="*/ 852843 h 1133831"/>
                <a:gd name="connsiteX142" fmla="*/ 3467100 w 4557974"/>
                <a:gd name="connsiteY142" fmla="*/ 881418 h 1133831"/>
                <a:gd name="connsiteX143" fmla="*/ 3471862 w 4557974"/>
                <a:gd name="connsiteY143" fmla="*/ 895706 h 1133831"/>
                <a:gd name="connsiteX144" fmla="*/ 3481387 w 4557974"/>
                <a:gd name="connsiteY144" fmla="*/ 914756 h 1133831"/>
                <a:gd name="connsiteX145" fmla="*/ 3490912 w 4557974"/>
                <a:gd name="connsiteY145" fmla="*/ 929043 h 1133831"/>
                <a:gd name="connsiteX146" fmla="*/ 3500437 w 4557974"/>
                <a:gd name="connsiteY146" fmla="*/ 957618 h 1133831"/>
                <a:gd name="connsiteX147" fmla="*/ 3505200 w 4557974"/>
                <a:gd name="connsiteY147" fmla="*/ 943331 h 1133831"/>
                <a:gd name="connsiteX148" fmla="*/ 3514725 w 4557974"/>
                <a:gd name="connsiteY148" fmla="*/ 890943 h 1133831"/>
                <a:gd name="connsiteX149" fmla="*/ 3519487 w 4557974"/>
                <a:gd name="connsiteY149" fmla="*/ 871893 h 1133831"/>
                <a:gd name="connsiteX150" fmla="*/ 3533775 w 4557974"/>
                <a:gd name="connsiteY150" fmla="*/ 857606 h 1133831"/>
                <a:gd name="connsiteX151" fmla="*/ 3552825 w 4557974"/>
                <a:gd name="connsiteY151" fmla="*/ 814743 h 1133831"/>
                <a:gd name="connsiteX152" fmla="*/ 3571875 w 4557974"/>
                <a:gd name="connsiteY152" fmla="*/ 771881 h 1133831"/>
                <a:gd name="connsiteX153" fmla="*/ 3576637 w 4557974"/>
                <a:gd name="connsiteY153" fmla="*/ 752831 h 1133831"/>
                <a:gd name="connsiteX154" fmla="*/ 3590925 w 4557974"/>
                <a:gd name="connsiteY154" fmla="*/ 781406 h 1133831"/>
                <a:gd name="connsiteX155" fmla="*/ 3595687 w 4557974"/>
                <a:gd name="connsiteY155" fmla="*/ 809981 h 1133831"/>
                <a:gd name="connsiteX156" fmla="*/ 3609975 w 4557974"/>
                <a:gd name="connsiteY156" fmla="*/ 819506 h 1133831"/>
                <a:gd name="connsiteX157" fmla="*/ 3619500 w 4557974"/>
                <a:gd name="connsiteY157" fmla="*/ 805218 h 1133831"/>
                <a:gd name="connsiteX158" fmla="*/ 3638550 w 4557974"/>
                <a:gd name="connsiteY158" fmla="*/ 771881 h 1133831"/>
                <a:gd name="connsiteX159" fmla="*/ 3648075 w 4557974"/>
                <a:gd name="connsiteY159" fmla="*/ 743306 h 1133831"/>
                <a:gd name="connsiteX160" fmla="*/ 3652837 w 4557974"/>
                <a:gd name="connsiteY160" fmla="*/ 729018 h 1133831"/>
                <a:gd name="connsiteX161" fmla="*/ 3662362 w 4557974"/>
                <a:gd name="connsiteY161" fmla="*/ 795693 h 1133831"/>
                <a:gd name="connsiteX162" fmla="*/ 3667125 w 4557974"/>
                <a:gd name="connsiteY162" fmla="*/ 824268 h 1133831"/>
                <a:gd name="connsiteX163" fmla="*/ 3676650 w 4557974"/>
                <a:gd name="connsiteY163" fmla="*/ 838556 h 1133831"/>
                <a:gd name="connsiteX164" fmla="*/ 3686175 w 4557974"/>
                <a:gd name="connsiteY164" fmla="*/ 871893 h 1133831"/>
                <a:gd name="connsiteX165" fmla="*/ 3690937 w 4557974"/>
                <a:gd name="connsiteY165" fmla="*/ 886181 h 1133831"/>
                <a:gd name="connsiteX166" fmla="*/ 3705225 w 4557974"/>
                <a:gd name="connsiteY166" fmla="*/ 895706 h 1133831"/>
                <a:gd name="connsiteX167" fmla="*/ 3714750 w 4557974"/>
                <a:gd name="connsiteY167" fmla="*/ 881418 h 1133831"/>
                <a:gd name="connsiteX168" fmla="*/ 3724275 w 4557974"/>
                <a:gd name="connsiteY168" fmla="*/ 848081 h 1133831"/>
                <a:gd name="connsiteX169" fmla="*/ 3729037 w 4557974"/>
                <a:gd name="connsiteY169" fmla="*/ 833793 h 1133831"/>
                <a:gd name="connsiteX170" fmla="*/ 3733800 w 4557974"/>
                <a:gd name="connsiteY170" fmla="*/ 814743 h 1133831"/>
                <a:gd name="connsiteX171" fmla="*/ 3738562 w 4557974"/>
                <a:gd name="connsiteY171" fmla="*/ 800456 h 1133831"/>
                <a:gd name="connsiteX172" fmla="*/ 3743325 w 4557974"/>
                <a:gd name="connsiteY172" fmla="*/ 781406 h 1133831"/>
                <a:gd name="connsiteX173" fmla="*/ 3757612 w 4557974"/>
                <a:gd name="connsiteY173" fmla="*/ 771881 h 1133831"/>
                <a:gd name="connsiteX174" fmla="*/ 3771900 w 4557974"/>
                <a:gd name="connsiteY174" fmla="*/ 743306 h 1133831"/>
                <a:gd name="connsiteX175" fmla="*/ 3800475 w 4557974"/>
                <a:gd name="connsiteY175" fmla="*/ 733781 h 1133831"/>
                <a:gd name="connsiteX176" fmla="*/ 3824287 w 4557974"/>
                <a:gd name="connsiteY176" fmla="*/ 709968 h 1133831"/>
                <a:gd name="connsiteX177" fmla="*/ 3838575 w 4557974"/>
                <a:gd name="connsiteY177" fmla="*/ 700443 h 1133831"/>
                <a:gd name="connsiteX178" fmla="*/ 3857625 w 4557974"/>
                <a:gd name="connsiteY178" fmla="*/ 729018 h 1133831"/>
                <a:gd name="connsiteX179" fmla="*/ 3871912 w 4557974"/>
                <a:gd name="connsiteY179" fmla="*/ 800456 h 1133831"/>
                <a:gd name="connsiteX180" fmla="*/ 3876675 w 4557974"/>
                <a:gd name="connsiteY180" fmla="*/ 886181 h 1133831"/>
                <a:gd name="connsiteX181" fmla="*/ 3886200 w 4557974"/>
                <a:gd name="connsiteY181" fmla="*/ 871893 h 1133831"/>
                <a:gd name="connsiteX182" fmla="*/ 3895725 w 4557974"/>
                <a:gd name="connsiteY182" fmla="*/ 814743 h 1133831"/>
                <a:gd name="connsiteX183" fmla="*/ 3910012 w 4557974"/>
                <a:gd name="connsiteY183" fmla="*/ 738543 h 1133831"/>
                <a:gd name="connsiteX184" fmla="*/ 3914775 w 4557974"/>
                <a:gd name="connsiteY184" fmla="*/ 714731 h 1133831"/>
                <a:gd name="connsiteX185" fmla="*/ 3924300 w 4557974"/>
                <a:gd name="connsiteY185" fmla="*/ 686156 h 1133831"/>
                <a:gd name="connsiteX186" fmla="*/ 3929062 w 4557974"/>
                <a:gd name="connsiteY186" fmla="*/ 700443 h 1133831"/>
                <a:gd name="connsiteX187" fmla="*/ 3938587 w 4557974"/>
                <a:gd name="connsiteY187" fmla="*/ 733781 h 1133831"/>
                <a:gd name="connsiteX188" fmla="*/ 3948112 w 4557974"/>
                <a:gd name="connsiteY188" fmla="*/ 748068 h 1133831"/>
                <a:gd name="connsiteX189" fmla="*/ 3957637 w 4557974"/>
                <a:gd name="connsiteY189" fmla="*/ 776643 h 1133831"/>
                <a:gd name="connsiteX190" fmla="*/ 3971925 w 4557974"/>
                <a:gd name="connsiteY190" fmla="*/ 805218 h 1133831"/>
                <a:gd name="connsiteX191" fmla="*/ 3976687 w 4557974"/>
                <a:gd name="connsiteY191" fmla="*/ 829031 h 1133831"/>
                <a:gd name="connsiteX192" fmla="*/ 3986212 w 4557974"/>
                <a:gd name="connsiteY192" fmla="*/ 862368 h 1133831"/>
                <a:gd name="connsiteX193" fmla="*/ 3990975 w 4557974"/>
                <a:gd name="connsiteY193" fmla="*/ 886181 h 1133831"/>
                <a:gd name="connsiteX194" fmla="*/ 4005262 w 4557974"/>
                <a:gd name="connsiteY194" fmla="*/ 895706 h 1133831"/>
                <a:gd name="connsiteX195" fmla="*/ 4024312 w 4557974"/>
                <a:gd name="connsiteY195" fmla="*/ 867131 h 1133831"/>
                <a:gd name="connsiteX196" fmla="*/ 4029075 w 4557974"/>
                <a:gd name="connsiteY196" fmla="*/ 848081 h 1133831"/>
                <a:gd name="connsiteX197" fmla="*/ 4033837 w 4557974"/>
                <a:gd name="connsiteY197" fmla="*/ 824268 h 1133831"/>
                <a:gd name="connsiteX198" fmla="*/ 4048125 w 4557974"/>
                <a:gd name="connsiteY198" fmla="*/ 781406 h 1133831"/>
                <a:gd name="connsiteX199" fmla="*/ 4057650 w 4557974"/>
                <a:gd name="connsiteY199" fmla="*/ 752831 h 1133831"/>
                <a:gd name="connsiteX200" fmla="*/ 4067175 w 4557974"/>
                <a:gd name="connsiteY200" fmla="*/ 738543 h 1133831"/>
                <a:gd name="connsiteX201" fmla="*/ 4071937 w 4557974"/>
                <a:gd name="connsiteY201" fmla="*/ 762356 h 1133831"/>
                <a:gd name="connsiteX202" fmla="*/ 4081462 w 4557974"/>
                <a:gd name="connsiteY202" fmla="*/ 862368 h 1133831"/>
                <a:gd name="connsiteX203" fmla="*/ 4086225 w 4557974"/>
                <a:gd name="connsiteY203" fmla="*/ 890943 h 1133831"/>
                <a:gd name="connsiteX204" fmla="*/ 4090987 w 4557974"/>
                <a:gd name="connsiteY204" fmla="*/ 871893 h 1133831"/>
                <a:gd name="connsiteX205" fmla="*/ 4095750 w 4557974"/>
                <a:gd name="connsiteY205" fmla="*/ 857606 h 1133831"/>
                <a:gd name="connsiteX206" fmla="*/ 4105275 w 4557974"/>
                <a:gd name="connsiteY206" fmla="*/ 809981 h 1133831"/>
                <a:gd name="connsiteX207" fmla="*/ 4114800 w 4557974"/>
                <a:gd name="connsiteY207" fmla="*/ 771881 h 1133831"/>
                <a:gd name="connsiteX208" fmla="*/ 4124325 w 4557974"/>
                <a:gd name="connsiteY208" fmla="*/ 919518 h 1133831"/>
                <a:gd name="connsiteX209" fmla="*/ 4129087 w 4557974"/>
                <a:gd name="connsiteY209" fmla="*/ 938568 h 1133831"/>
                <a:gd name="connsiteX210" fmla="*/ 4143375 w 4557974"/>
                <a:gd name="connsiteY210" fmla="*/ 871893 h 1133831"/>
                <a:gd name="connsiteX211" fmla="*/ 4148137 w 4557974"/>
                <a:gd name="connsiteY211" fmla="*/ 833793 h 1133831"/>
                <a:gd name="connsiteX212" fmla="*/ 4152900 w 4557974"/>
                <a:gd name="connsiteY212" fmla="*/ 790931 h 1133831"/>
                <a:gd name="connsiteX213" fmla="*/ 4162425 w 4557974"/>
                <a:gd name="connsiteY213" fmla="*/ 757593 h 1133831"/>
                <a:gd name="connsiteX214" fmla="*/ 4167187 w 4557974"/>
                <a:gd name="connsiteY214" fmla="*/ 771881 h 1133831"/>
                <a:gd name="connsiteX215" fmla="*/ 4176712 w 4557974"/>
                <a:gd name="connsiteY215" fmla="*/ 786168 h 1133831"/>
                <a:gd name="connsiteX216" fmla="*/ 4191000 w 4557974"/>
                <a:gd name="connsiteY216" fmla="*/ 867131 h 1133831"/>
                <a:gd name="connsiteX217" fmla="*/ 4200525 w 4557974"/>
                <a:gd name="connsiteY217" fmla="*/ 900468 h 1133831"/>
                <a:gd name="connsiteX218" fmla="*/ 4214812 w 4557974"/>
                <a:gd name="connsiteY218" fmla="*/ 938568 h 1133831"/>
                <a:gd name="connsiteX219" fmla="*/ 4224337 w 4557974"/>
                <a:gd name="connsiteY219" fmla="*/ 967143 h 1133831"/>
                <a:gd name="connsiteX220" fmla="*/ 4229100 w 4557974"/>
                <a:gd name="connsiteY220" fmla="*/ 981431 h 1133831"/>
                <a:gd name="connsiteX221" fmla="*/ 4233862 w 4557974"/>
                <a:gd name="connsiteY221" fmla="*/ 929043 h 1133831"/>
                <a:gd name="connsiteX222" fmla="*/ 4248150 w 4557974"/>
                <a:gd name="connsiteY222" fmla="*/ 829031 h 1133831"/>
                <a:gd name="connsiteX223" fmla="*/ 4252912 w 4557974"/>
                <a:gd name="connsiteY223" fmla="*/ 843318 h 1133831"/>
                <a:gd name="connsiteX224" fmla="*/ 4262437 w 4557974"/>
                <a:gd name="connsiteY224" fmla="*/ 881418 h 1133831"/>
                <a:gd name="connsiteX225" fmla="*/ 4267200 w 4557974"/>
                <a:gd name="connsiteY225" fmla="*/ 924281 h 1133831"/>
                <a:gd name="connsiteX226" fmla="*/ 4271962 w 4557974"/>
                <a:gd name="connsiteY226" fmla="*/ 943331 h 1133831"/>
                <a:gd name="connsiteX227" fmla="*/ 4286250 w 4557974"/>
                <a:gd name="connsiteY227" fmla="*/ 948093 h 1133831"/>
                <a:gd name="connsiteX228" fmla="*/ 4305300 w 4557974"/>
                <a:gd name="connsiteY228" fmla="*/ 943331 h 1133831"/>
                <a:gd name="connsiteX229" fmla="*/ 4314825 w 4557974"/>
                <a:gd name="connsiteY229" fmla="*/ 971906 h 1133831"/>
                <a:gd name="connsiteX230" fmla="*/ 4352925 w 4557974"/>
                <a:gd name="connsiteY230" fmla="*/ 971906 h 1133831"/>
                <a:gd name="connsiteX231" fmla="*/ 4376737 w 4557974"/>
                <a:gd name="connsiteY231" fmla="*/ 967143 h 1133831"/>
                <a:gd name="connsiteX232" fmla="*/ 4386262 w 4557974"/>
                <a:gd name="connsiteY232" fmla="*/ 948093 h 1133831"/>
                <a:gd name="connsiteX233" fmla="*/ 4400550 w 4557974"/>
                <a:gd name="connsiteY233" fmla="*/ 933806 h 1133831"/>
                <a:gd name="connsiteX234" fmla="*/ 4405312 w 4557974"/>
                <a:gd name="connsiteY234" fmla="*/ 914756 h 1133831"/>
                <a:gd name="connsiteX235" fmla="*/ 4410075 w 4557974"/>
                <a:gd name="connsiteY235" fmla="*/ 929043 h 1133831"/>
                <a:gd name="connsiteX236" fmla="*/ 4414837 w 4557974"/>
                <a:gd name="connsiteY236" fmla="*/ 914756 h 1133831"/>
                <a:gd name="connsiteX237" fmla="*/ 4419600 w 4557974"/>
                <a:gd name="connsiteY237" fmla="*/ 881418 h 1133831"/>
                <a:gd name="connsiteX238" fmla="*/ 4429125 w 4557974"/>
                <a:gd name="connsiteY238" fmla="*/ 829031 h 1133831"/>
                <a:gd name="connsiteX239" fmla="*/ 4438650 w 4557974"/>
                <a:gd name="connsiteY239" fmla="*/ 857606 h 1133831"/>
                <a:gd name="connsiteX240" fmla="*/ 4443412 w 4557974"/>
                <a:gd name="connsiteY240" fmla="*/ 881418 h 1133831"/>
                <a:gd name="connsiteX241" fmla="*/ 4452937 w 4557974"/>
                <a:gd name="connsiteY241" fmla="*/ 938568 h 1133831"/>
                <a:gd name="connsiteX242" fmla="*/ 4457700 w 4557974"/>
                <a:gd name="connsiteY242" fmla="*/ 957618 h 1133831"/>
                <a:gd name="connsiteX243" fmla="*/ 4462462 w 4557974"/>
                <a:gd name="connsiteY243" fmla="*/ 981431 h 1133831"/>
                <a:gd name="connsiteX244" fmla="*/ 4471987 w 4557974"/>
                <a:gd name="connsiteY244" fmla="*/ 1000481 h 1133831"/>
                <a:gd name="connsiteX245" fmla="*/ 4481512 w 4557974"/>
                <a:gd name="connsiteY245" fmla="*/ 1029056 h 1133831"/>
                <a:gd name="connsiteX246" fmla="*/ 4491037 w 4557974"/>
                <a:gd name="connsiteY246" fmla="*/ 1062393 h 1133831"/>
                <a:gd name="connsiteX247" fmla="*/ 4495800 w 4557974"/>
                <a:gd name="connsiteY247" fmla="*/ 1048106 h 1133831"/>
                <a:gd name="connsiteX248" fmla="*/ 4500562 w 4557974"/>
                <a:gd name="connsiteY248" fmla="*/ 1029056 h 1133831"/>
                <a:gd name="connsiteX249" fmla="*/ 4514850 w 4557974"/>
                <a:gd name="connsiteY249" fmla="*/ 1033818 h 1133831"/>
                <a:gd name="connsiteX250" fmla="*/ 4529137 w 4557974"/>
                <a:gd name="connsiteY250" fmla="*/ 1081443 h 1133831"/>
                <a:gd name="connsiteX251" fmla="*/ 4533900 w 4557974"/>
                <a:gd name="connsiteY251" fmla="*/ 1095731 h 1133831"/>
                <a:gd name="connsiteX252" fmla="*/ 4557712 w 4557974"/>
                <a:gd name="connsiteY252" fmla="*/ 1129068 h 1133831"/>
                <a:gd name="connsiteX253" fmla="*/ 4557712 w 4557974"/>
                <a:gd name="connsiteY253" fmla="*/ 1133831 h 1133831"/>
                <a:gd name="connsiteX0" fmla="*/ 0 w 4557974"/>
                <a:gd name="connsiteY0" fmla="*/ 290868 h 1133831"/>
                <a:gd name="connsiteX1" fmla="*/ 171450 w 4557974"/>
                <a:gd name="connsiteY1" fmla="*/ 209906 h 1133831"/>
                <a:gd name="connsiteX2" fmla="*/ 219075 w 4557974"/>
                <a:gd name="connsiteY2" fmla="*/ 195618 h 1133831"/>
                <a:gd name="connsiteX3" fmla="*/ 233362 w 4557974"/>
                <a:gd name="connsiteY3" fmla="*/ 186093 h 1133831"/>
                <a:gd name="connsiteX4" fmla="*/ 285750 w 4557974"/>
                <a:gd name="connsiteY4" fmla="*/ 171806 h 1133831"/>
                <a:gd name="connsiteX5" fmla="*/ 300037 w 4557974"/>
                <a:gd name="connsiteY5" fmla="*/ 167043 h 1133831"/>
                <a:gd name="connsiteX6" fmla="*/ 319087 w 4557974"/>
                <a:gd name="connsiteY6" fmla="*/ 162281 h 1133831"/>
                <a:gd name="connsiteX7" fmla="*/ 352425 w 4557974"/>
                <a:gd name="connsiteY7" fmla="*/ 152756 h 1133831"/>
                <a:gd name="connsiteX8" fmla="*/ 366712 w 4557974"/>
                <a:gd name="connsiteY8" fmla="*/ 143231 h 1133831"/>
                <a:gd name="connsiteX9" fmla="*/ 395287 w 4557974"/>
                <a:gd name="connsiteY9" fmla="*/ 138468 h 1133831"/>
                <a:gd name="connsiteX10" fmla="*/ 414337 w 4557974"/>
                <a:gd name="connsiteY10" fmla="*/ 133706 h 1133831"/>
                <a:gd name="connsiteX11" fmla="*/ 442912 w 4557974"/>
                <a:gd name="connsiteY11" fmla="*/ 128943 h 1133831"/>
                <a:gd name="connsiteX12" fmla="*/ 471487 w 4557974"/>
                <a:gd name="connsiteY12" fmla="*/ 119418 h 1133831"/>
                <a:gd name="connsiteX13" fmla="*/ 485775 w 4557974"/>
                <a:gd name="connsiteY13" fmla="*/ 114656 h 1133831"/>
                <a:gd name="connsiteX14" fmla="*/ 504825 w 4557974"/>
                <a:gd name="connsiteY14" fmla="*/ 105131 h 1133831"/>
                <a:gd name="connsiteX15" fmla="*/ 519112 w 4557974"/>
                <a:gd name="connsiteY15" fmla="*/ 100368 h 1133831"/>
                <a:gd name="connsiteX16" fmla="*/ 533400 w 4557974"/>
                <a:gd name="connsiteY16" fmla="*/ 90843 h 1133831"/>
                <a:gd name="connsiteX17" fmla="*/ 557212 w 4557974"/>
                <a:gd name="connsiteY17" fmla="*/ 86081 h 1133831"/>
                <a:gd name="connsiteX18" fmla="*/ 585787 w 4557974"/>
                <a:gd name="connsiteY18" fmla="*/ 76556 h 1133831"/>
                <a:gd name="connsiteX19" fmla="*/ 600075 w 4557974"/>
                <a:gd name="connsiteY19" fmla="*/ 67031 h 1133831"/>
                <a:gd name="connsiteX20" fmla="*/ 633412 w 4557974"/>
                <a:gd name="connsiteY20" fmla="*/ 57506 h 1133831"/>
                <a:gd name="connsiteX21" fmla="*/ 666750 w 4557974"/>
                <a:gd name="connsiteY21" fmla="*/ 47981 h 1133831"/>
                <a:gd name="connsiteX22" fmla="*/ 719137 w 4557974"/>
                <a:gd name="connsiteY22" fmla="*/ 38456 h 1133831"/>
                <a:gd name="connsiteX23" fmla="*/ 747712 w 4557974"/>
                <a:gd name="connsiteY23" fmla="*/ 28931 h 1133831"/>
                <a:gd name="connsiteX24" fmla="*/ 809625 w 4557974"/>
                <a:gd name="connsiteY24" fmla="*/ 19406 h 1133831"/>
                <a:gd name="connsiteX25" fmla="*/ 871537 w 4557974"/>
                <a:gd name="connsiteY25" fmla="*/ 9881 h 1133831"/>
                <a:gd name="connsiteX26" fmla="*/ 1023937 w 4557974"/>
                <a:gd name="connsiteY26" fmla="*/ 356 h 1133831"/>
                <a:gd name="connsiteX27" fmla="*/ 1123950 w 4557974"/>
                <a:gd name="connsiteY27" fmla="*/ 9881 h 1133831"/>
                <a:gd name="connsiteX28" fmla="*/ 1138237 w 4557974"/>
                <a:gd name="connsiteY28" fmla="*/ 19406 h 1133831"/>
                <a:gd name="connsiteX29" fmla="*/ 1176337 w 4557974"/>
                <a:gd name="connsiteY29" fmla="*/ 57506 h 1133831"/>
                <a:gd name="connsiteX30" fmla="*/ 1195387 w 4557974"/>
                <a:gd name="connsiteY30" fmla="*/ 81318 h 1133831"/>
                <a:gd name="connsiteX31" fmla="*/ 1228725 w 4557974"/>
                <a:gd name="connsiteY31" fmla="*/ 119418 h 1133831"/>
                <a:gd name="connsiteX32" fmla="*/ 1252537 w 4557974"/>
                <a:gd name="connsiteY32" fmla="*/ 138468 h 1133831"/>
                <a:gd name="connsiteX33" fmla="*/ 1262062 w 4557974"/>
                <a:gd name="connsiteY33" fmla="*/ 152756 h 1133831"/>
                <a:gd name="connsiteX34" fmla="*/ 1276350 w 4557974"/>
                <a:gd name="connsiteY34" fmla="*/ 162281 h 1133831"/>
                <a:gd name="connsiteX35" fmla="*/ 1319212 w 4557974"/>
                <a:gd name="connsiteY35" fmla="*/ 200381 h 1133831"/>
                <a:gd name="connsiteX36" fmla="*/ 1333500 w 4557974"/>
                <a:gd name="connsiteY36" fmla="*/ 205143 h 1133831"/>
                <a:gd name="connsiteX37" fmla="*/ 1347787 w 4557974"/>
                <a:gd name="connsiteY37" fmla="*/ 219431 h 1133831"/>
                <a:gd name="connsiteX38" fmla="*/ 1357312 w 4557974"/>
                <a:gd name="connsiteY38" fmla="*/ 233718 h 1133831"/>
                <a:gd name="connsiteX39" fmla="*/ 1385887 w 4557974"/>
                <a:gd name="connsiteY39" fmla="*/ 243243 h 1133831"/>
                <a:gd name="connsiteX40" fmla="*/ 1400175 w 4557974"/>
                <a:gd name="connsiteY40" fmla="*/ 257531 h 1133831"/>
                <a:gd name="connsiteX41" fmla="*/ 1447800 w 4557974"/>
                <a:gd name="connsiteY41" fmla="*/ 286106 h 1133831"/>
                <a:gd name="connsiteX42" fmla="*/ 1457325 w 4557974"/>
                <a:gd name="connsiteY42" fmla="*/ 305156 h 1133831"/>
                <a:gd name="connsiteX43" fmla="*/ 1490662 w 4557974"/>
                <a:gd name="connsiteY43" fmla="*/ 324206 h 1133831"/>
                <a:gd name="connsiteX44" fmla="*/ 1528762 w 4557974"/>
                <a:gd name="connsiteY44" fmla="*/ 367068 h 1133831"/>
                <a:gd name="connsiteX45" fmla="*/ 1538287 w 4557974"/>
                <a:gd name="connsiteY45" fmla="*/ 386118 h 1133831"/>
                <a:gd name="connsiteX46" fmla="*/ 1552575 w 4557974"/>
                <a:gd name="connsiteY46" fmla="*/ 395643 h 1133831"/>
                <a:gd name="connsiteX47" fmla="*/ 1566862 w 4557974"/>
                <a:gd name="connsiteY47" fmla="*/ 409931 h 1133831"/>
                <a:gd name="connsiteX48" fmla="*/ 1571625 w 4557974"/>
                <a:gd name="connsiteY48" fmla="*/ 424218 h 1133831"/>
                <a:gd name="connsiteX49" fmla="*/ 1590675 w 4557974"/>
                <a:gd name="connsiteY49" fmla="*/ 452793 h 1133831"/>
                <a:gd name="connsiteX50" fmla="*/ 1619250 w 4557974"/>
                <a:gd name="connsiteY50" fmla="*/ 438506 h 1133831"/>
                <a:gd name="connsiteX51" fmla="*/ 1624012 w 4557974"/>
                <a:gd name="connsiteY51" fmla="*/ 419456 h 1133831"/>
                <a:gd name="connsiteX52" fmla="*/ 1652587 w 4557974"/>
                <a:gd name="connsiteY52" fmla="*/ 409931 h 1133831"/>
                <a:gd name="connsiteX53" fmla="*/ 1685925 w 4557974"/>
                <a:gd name="connsiteY53" fmla="*/ 395643 h 1133831"/>
                <a:gd name="connsiteX54" fmla="*/ 1714500 w 4557974"/>
                <a:gd name="connsiteY54" fmla="*/ 386118 h 1133831"/>
                <a:gd name="connsiteX55" fmla="*/ 1724025 w 4557974"/>
                <a:gd name="connsiteY55" fmla="*/ 400406 h 1133831"/>
                <a:gd name="connsiteX56" fmla="*/ 1738312 w 4557974"/>
                <a:gd name="connsiteY56" fmla="*/ 409931 h 1133831"/>
                <a:gd name="connsiteX57" fmla="*/ 1747837 w 4557974"/>
                <a:gd name="connsiteY57" fmla="*/ 438506 h 1133831"/>
                <a:gd name="connsiteX58" fmla="*/ 1781175 w 4557974"/>
                <a:gd name="connsiteY58" fmla="*/ 476606 h 1133831"/>
                <a:gd name="connsiteX59" fmla="*/ 1814512 w 4557974"/>
                <a:gd name="connsiteY59" fmla="*/ 471843 h 1133831"/>
                <a:gd name="connsiteX60" fmla="*/ 1824037 w 4557974"/>
                <a:gd name="connsiteY60" fmla="*/ 457556 h 1133831"/>
                <a:gd name="connsiteX61" fmla="*/ 1843087 w 4557974"/>
                <a:gd name="connsiteY61" fmla="*/ 452793 h 1133831"/>
                <a:gd name="connsiteX62" fmla="*/ 1900237 w 4557974"/>
                <a:gd name="connsiteY62" fmla="*/ 448031 h 1133831"/>
                <a:gd name="connsiteX63" fmla="*/ 1905000 w 4557974"/>
                <a:gd name="connsiteY63" fmla="*/ 462318 h 1133831"/>
                <a:gd name="connsiteX64" fmla="*/ 1924050 w 4557974"/>
                <a:gd name="connsiteY64" fmla="*/ 490893 h 1133831"/>
                <a:gd name="connsiteX65" fmla="*/ 1933575 w 4557974"/>
                <a:gd name="connsiteY65" fmla="*/ 528993 h 1133831"/>
                <a:gd name="connsiteX66" fmla="*/ 2209800 w 4557974"/>
                <a:gd name="connsiteY66" fmla="*/ 619481 h 1133831"/>
                <a:gd name="connsiteX67" fmla="*/ 2243137 w 4557974"/>
                <a:gd name="connsiteY67" fmla="*/ 595668 h 1133831"/>
                <a:gd name="connsiteX68" fmla="*/ 2247900 w 4557974"/>
                <a:gd name="connsiteY68" fmla="*/ 576618 h 1133831"/>
                <a:gd name="connsiteX69" fmla="*/ 2305050 w 4557974"/>
                <a:gd name="connsiteY69" fmla="*/ 533756 h 1133831"/>
                <a:gd name="connsiteX70" fmla="*/ 2352675 w 4557974"/>
                <a:gd name="connsiteY70" fmla="*/ 557568 h 1133831"/>
                <a:gd name="connsiteX71" fmla="*/ 2371725 w 4557974"/>
                <a:gd name="connsiteY71" fmla="*/ 586143 h 1133831"/>
                <a:gd name="connsiteX72" fmla="*/ 2381250 w 4557974"/>
                <a:gd name="connsiteY72" fmla="*/ 600431 h 1133831"/>
                <a:gd name="connsiteX73" fmla="*/ 2395537 w 4557974"/>
                <a:gd name="connsiteY73" fmla="*/ 609956 h 1133831"/>
                <a:gd name="connsiteX74" fmla="*/ 2447925 w 4557974"/>
                <a:gd name="connsiteY74" fmla="*/ 657581 h 1133831"/>
                <a:gd name="connsiteX75" fmla="*/ 2462212 w 4557974"/>
                <a:gd name="connsiteY75" fmla="*/ 629006 h 1133831"/>
                <a:gd name="connsiteX76" fmla="*/ 2471737 w 4557974"/>
                <a:gd name="connsiteY76" fmla="*/ 605193 h 1133831"/>
                <a:gd name="connsiteX77" fmla="*/ 2481262 w 4557974"/>
                <a:gd name="connsiteY77" fmla="*/ 571856 h 1133831"/>
                <a:gd name="connsiteX78" fmla="*/ 2609850 w 4557974"/>
                <a:gd name="connsiteY78" fmla="*/ 586143 h 1133831"/>
                <a:gd name="connsiteX79" fmla="*/ 2628900 w 4557974"/>
                <a:gd name="connsiteY79" fmla="*/ 590906 h 1133831"/>
                <a:gd name="connsiteX80" fmla="*/ 2667000 w 4557974"/>
                <a:gd name="connsiteY80" fmla="*/ 648056 h 1133831"/>
                <a:gd name="connsiteX81" fmla="*/ 2686050 w 4557974"/>
                <a:gd name="connsiteY81" fmla="*/ 705206 h 1133831"/>
                <a:gd name="connsiteX82" fmla="*/ 2747962 w 4557974"/>
                <a:gd name="connsiteY82" fmla="*/ 667106 h 1133831"/>
                <a:gd name="connsiteX83" fmla="*/ 2757487 w 4557974"/>
                <a:gd name="connsiteY83" fmla="*/ 652818 h 1133831"/>
                <a:gd name="connsiteX84" fmla="*/ 2771775 w 4557974"/>
                <a:gd name="connsiteY84" fmla="*/ 648056 h 1133831"/>
                <a:gd name="connsiteX85" fmla="*/ 2828925 w 4557974"/>
                <a:gd name="connsiteY85" fmla="*/ 652818 h 1133831"/>
                <a:gd name="connsiteX86" fmla="*/ 2833687 w 4557974"/>
                <a:gd name="connsiteY86" fmla="*/ 667106 h 1133831"/>
                <a:gd name="connsiteX87" fmla="*/ 2843212 w 4557974"/>
                <a:gd name="connsiteY87" fmla="*/ 681393 h 1133831"/>
                <a:gd name="connsiteX88" fmla="*/ 2857500 w 4557974"/>
                <a:gd name="connsiteY88" fmla="*/ 729018 h 1133831"/>
                <a:gd name="connsiteX89" fmla="*/ 2876550 w 4557974"/>
                <a:gd name="connsiteY89" fmla="*/ 757593 h 1133831"/>
                <a:gd name="connsiteX90" fmla="*/ 2914650 w 4557974"/>
                <a:gd name="connsiteY90" fmla="*/ 767118 h 1133831"/>
                <a:gd name="connsiteX91" fmla="*/ 2919412 w 4557974"/>
                <a:gd name="connsiteY91" fmla="*/ 786168 h 1133831"/>
                <a:gd name="connsiteX92" fmla="*/ 2924175 w 4557974"/>
                <a:gd name="connsiteY92" fmla="*/ 809981 h 1133831"/>
                <a:gd name="connsiteX93" fmla="*/ 2933700 w 4557974"/>
                <a:gd name="connsiteY93" fmla="*/ 848081 h 1133831"/>
                <a:gd name="connsiteX94" fmla="*/ 2943225 w 4557974"/>
                <a:gd name="connsiteY94" fmla="*/ 867131 h 1133831"/>
                <a:gd name="connsiteX95" fmla="*/ 2967037 w 4557974"/>
                <a:gd name="connsiteY95" fmla="*/ 848081 h 1133831"/>
                <a:gd name="connsiteX96" fmla="*/ 2986087 w 4557974"/>
                <a:gd name="connsiteY96" fmla="*/ 843318 h 1133831"/>
                <a:gd name="connsiteX97" fmla="*/ 3024187 w 4557974"/>
                <a:gd name="connsiteY97" fmla="*/ 809981 h 1133831"/>
                <a:gd name="connsiteX98" fmla="*/ 3062287 w 4557974"/>
                <a:gd name="connsiteY98" fmla="*/ 857606 h 1133831"/>
                <a:gd name="connsiteX99" fmla="*/ 3071812 w 4557974"/>
                <a:gd name="connsiteY99" fmla="*/ 886181 h 1133831"/>
                <a:gd name="connsiteX100" fmla="*/ 3086100 w 4557974"/>
                <a:gd name="connsiteY100" fmla="*/ 957618 h 1133831"/>
                <a:gd name="connsiteX101" fmla="*/ 3100387 w 4557974"/>
                <a:gd name="connsiteY101" fmla="*/ 995718 h 1133831"/>
                <a:gd name="connsiteX102" fmla="*/ 3105150 w 4557974"/>
                <a:gd name="connsiteY102" fmla="*/ 1014768 h 1133831"/>
                <a:gd name="connsiteX103" fmla="*/ 3119437 w 4557974"/>
                <a:gd name="connsiteY103" fmla="*/ 1024293 h 1133831"/>
                <a:gd name="connsiteX104" fmla="*/ 3128962 w 4557974"/>
                <a:gd name="connsiteY104" fmla="*/ 995718 h 1133831"/>
                <a:gd name="connsiteX105" fmla="*/ 3133725 w 4557974"/>
                <a:gd name="connsiteY105" fmla="*/ 981431 h 1133831"/>
                <a:gd name="connsiteX106" fmla="*/ 3143250 w 4557974"/>
                <a:gd name="connsiteY106" fmla="*/ 929043 h 1133831"/>
                <a:gd name="connsiteX107" fmla="*/ 3148012 w 4557974"/>
                <a:gd name="connsiteY107" fmla="*/ 886181 h 1133831"/>
                <a:gd name="connsiteX108" fmla="*/ 3157537 w 4557974"/>
                <a:gd name="connsiteY108" fmla="*/ 848081 h 1133831"/>
                <a:gd name="connsiteX109" fmla="*/ 3167062 w 4557974"/>
                <a:gd name="connsiteY109" fmla="*/ 962381 h 1133831"/>
                <a:gd name="connsiteX110" fmla="*/ 3171825 w 4557974"/>
                <a:gd name="connsiteY110" fmla="*/ 976668 h 1133831"/>
                <a:gd name="connsiteX111" fmla="*/ 3186112 w 4557974"/>
                <a:gd name="connsiteY111" fmla="*/ 967143 h 1133831"/>
                <a:gd name="connsiteX112" fmla="*/ 3200400 w 4557974"/>
                <a:gd name="connsiteY112" fmla="*/ 933806 h 1133831"/>
                <a:gd name="connsiteX113" fmla="*/ 3205162 w 4557974"/>
                <a:gd name="connsiteY113" fmla="*/ 919518 h 1133831"/>
                <a:gd name="connsiteX114" fmla="*/ 3209925 w 4557974"/>
                <a:gd name="connsiteY114" fmla="*/ 900468 h 1133831"/>
                <a:gd name="connsiteX115" fmla="*/ 3219450 w 4557974"/>
                <a:gd name="connsiteY115" fmla="*/ 876656 h 1133831"/>
                <a:gd name="connsiteX116" fmla="*/ 3228975 w 4557974"/>
                <a:gd name="connsiteY116" fmla="*/ 814743 h 1133831"/>
                <a:gd name="connsiteX117" fmla="*/ 3238500 w 4557974"/>
                <a:gd name="connsiteY117" fmla="*/ 752831 h 1133831"/>
                <a:gd name="connsiteX118" fmla="*/ 3243262 w 4557974"/>
                <a:gd name="connsiteY118" fmla="*/ 733781 h 1133831"/>
                <a:gd name="connsiteX119" fmla="*/ 3262312 w 4557974"/>
                <a:gd name="connsiteY119" fmla="*/ 771881 h 1133831"/>
                <a:gd name="connsiteX120" fmla="*/ 3276600 w 4557974"/>
                <a:gd name="connsiteY120" fmla="*/ 757593 h 1133831"/>
                <a:gd name="connsiteX121" fmla="*/ 3281362 w 4557974"/>
                <a:gd name="connsiteY121" fmla="*/ 738543 h 1133831"/>
                <a:gd name="connsiteX122" fmla="*/ 3286125 w 4557974"/>
                <a:gd name="connsiteY122" fmla="*/ 724256 h 1133831"/>
                <a:gd name="connsiteX123" fmla="*/ 3290887 w 4557974"/>
                <a:gd name="connsiteY123" fmla="*/ 743306 h 1133831"/>
                <a:gd name="connsiteX124" fmla="*/ 3300412 w 4557974"/>
                <a:gd name="connsiteY124" fmla="*/ 848081 h 1133831"/>
                <a:gd name="connsiteX125" fmla="*/ 3305175 w 4557974"/>
                <a:gd name="connsiteY125" fmla="*/ 871893 h 1133831"/>
                <a:gd name="connsiteX126" fmla="*/ 3309937 w 4557974"/>
                <a:gd name="connsiteY126" fmla="*/ 857606 h 1133831"/>
                <a:gd name="connsiteX127" fmla="*/ 3324225 w 4557974"/>
                <a:gd name="connsiteY127" fmla="*/ 829031 h 1133831"/>
                <a:gd name="connsiteX128" fmla="*/ 3338512 w 4557974"/>
                <a:gd name="connsiteY128" fmla="*/ 867131 h 1133831"/>
                <a:gd name="connsiteX129" fmla="*/ 3348037 w 4557974"/>
                <a:gd name="connsiteY129" fmla="*/ 838556 h 1133831"/>
                <a:gd name="connsiteX130" fmla="*/ 3357562 w 4557974"/>
                <a:gd name="connsiteY130" fmla="*/ 819506 h 1133831"/>
                <a:gd name="connsiteX131" fmla="*/ 3362325 w 4557974"/>
                <a:gd name="connsiteY131" fmla="*/ 805218 h 1133831"/>
                <a:gd name="connsiteX132" fmla="*/ 3376612 w 4557974"/>
                <a:gd name="connsiteY132" fmla="*/ 790931 h 1133831"/>
                <a:gd name="connsiteX133" fmla="*/ 3386137 w 4557974"/>
                <a:gd name="connsiteY133" fmla="*/ 762356 h 1133831"/>
                <a:gd name="connsiteX134" fmla="*/ 3390900 w 4557974"/>
                <a:gd name="connsiteY134" fmla="*/ 748068 h 1133831"/>
                <a:gd name="connsiteX135" fmla="*/ 3400425 w 4557974"/>
                <a:gd name="connsiteY135" fmla="*/ 733781 h 1133831"/>
                <a:gd name="connsiteX136" fmla="*/ 3405187 w 4557974"/>
                <a:gd name="connsiteY136" fmla="*/ 748068 h 1133831"/>
                <a:gd name="connsiteX137" fmla="*/ 3419475 w 4557974"/>
                <a:gd name="connsiteY137" fmla="*/ 776643 h 1133831"/>
                <a:gd name="connsiteX138" fmla="*/ 3433762 w 4557974"/>
                <a:gd name="connsiteY138" fmla="*/ 824268 h 1133831"/>
                <a:gd name="connsiteX139" fmla="*/ 3438525 w 4557974"/>
                <a:gd name="connsiteY139" fmla="*/ 838556 h 1133831"/>
                <a:gd name="connsiteX140" fmla="*/ 3452812 w 4557974"/>
                <a:gd name="connsiteY140" fmla="*/ 852843 h 1133831"/>
                <a:gd name="connsiteX141" fmla="*/ 3467100 w 4557974"/>
                <a:gd name="connsiteY141" fmla="*/ 881418 h 1133831"/>
                <a:gd name="connsiteX142" fmla="*/ 3471862 w 4557974"/>
                <a:gd name="connsiteY142" fmla="*/ 895706 h 1133831"/>
                <a:gd name="connsiteX143" fmla="*/ 3481387 w 4557974"/>
                <a:gd name="connsiteY143" fmla="*/ 914756 h 1133831"/>
                <a:gd name="connsiteX144" fmla="*/ 3490912 w 4557974"/>
                <a:gd name="connsiteY144" fmla="*/ 929043 h 1133831"/>
                <a:gd name="connsiteX145" fmla="*/ 3500437 w 4557974"/>
                <a:gd name="connsiteY145" fmla="*/ 957618 h 1133831"/>
                <a:gd name="connsiteX146" fmla="*/ 3505200 w 4557974"/>
                <a:gd name="connsiteY146" fmla="*/ 943331 h 1133831"/>
                <a:gd name="connsiteX147" fmla="*/ 3514725 w 4557974"/>
                <a:gd name="connsiteY147" fmla="*/ 890943 h 1133831"/>
                <a:gd name="connsiteX148" fmla="*/ 3519487 w 4557974"/>
                <a:gd name="connsiteY148" fmla="*/ 871893 h 1133831"/>
                <a:gd name="connsiteX149" fmla="*/ 3533775 w 4557974"/>
                <a:gd name="connsiteY149" fmla="*/ 857606 h 1133831"/>
                <a:gd name="connsiteX150" fmla="*/ 3552825 w 4557974"/>
                <a:gd name="connsiteY150" fmla="*/ 814743 h 1133831"/>
                <a:gd name="connsiteX151" fmla="*/ 3571875 w 4557974"/>
                <a:gd name="connsiteY151" fmla="*/ 771881 h 1133831"/>
                <a:gd name="connsiteX152" fmla="*/ 3576637 w 4557974"/>
                <a:gd name="connsiteY152" fmla="*/ 752831 h 1133831"/>
                <a:gd name="connsiteX153" fmla="*/ 3590925 w 4557974"/>
                <a:gd name="connsiteY153" fmla="*/ 781406 h 1133831"/>
                <a:gd name="connsiteX154" fmla="*/ 3595687 w 4557974"/>
                <a:gd name="connsiteY154" fmla="*/ 809981 h 1133831"/>
                <a:gd name="connsiteX155" fmla="*/ 3609975 w 4557974"/>
                <a:gd name="connsiteY155" fmla="*/ 819506 h 1133831"/>
                <a:gd name="connsiteX156" fmla="*/ 3619500 w 4557974"/>
                <a:gd name="connsiteY156" fmla="*/ 805218 h 1133831"/>
                <a:gd name="connsiteX157" fmla="*/ 3638550 w 4557974"/>
                <a:gd name="connsiteY157" fmla="*/ 771881 h 1133831"/>
                <a:gd name="connsiteX158" fmla="*/ 3648075 w 4557974"/>
                <a:gd name="connsiteY158" fmla="*/ 743306 h 1133831"/>
                <a:gd name="connsiteX159" fmla="*/ 3652837 w 4557974"/>
                <a:gd name="connsiteY159" fmla="*/ 729018 h 1133831"/>
                <a:gd name="connsiteX160" fmla="*/ 3662362 w 4557974"/>
                <a:gd name="connsiteY160" fmla="*/ 795693 h 1133831"/>
                <a:gd name="connsiteX161" fmla="*/ 3667125 w 4557974"/>
                <a:gd name="connsiteY161" fmla="*/ 824268 h 1133831"/>
                <a:gd name="connsiteX162" fmla="*/ 3676650 w 4557974"/>
                <a:gd name="connsiteY162" fmla="*/ 838556 h 1133831"/>
                <a:gd name="connsiteX163" fmla="*/ 3686175 w 4557974"/>
                <a:gd name="connsiteY163" fmla="*/ 871893 h 1133831"/>
                <a:gd name="connsiteX164" fmla="*/ 3690937 w 4557974"/>
                <a:gd name="connsiteY164" fmla="*/ 886181 h 1133831"/>
                <a:gd name="connsiteX165" fmla="*/ 3705225 w 4557974"/>
                <a:gd name="connsiteY165" fmla="*/ 895706 h 1133831"/>
                <a:gd name="connsiteX166" fmla="*/ 3714750 w 4557974"/>
                <a:gd name="connsiteY166" fmla="*/ 881418 h 1133831"/>
                <a:gd name="connsiteX167" fmla="*/ 3724275 w 4557974"/>
                <a:gd name="connsiteY167" fmla="*/ 848081 h 1133831"/>
                <a:gd name="connsiteX168" fmla="*/ 3729037 w 4557974"/>
                <a:gd name="connsiteY168" fmla="*/ 833793 h 1133831"/>
                <a:gd name="connsiteX169" fmla="*/ 3733800 w 4557974"/>
                <a:gd name="connsiteY169" fmla="*/ 814743 h 1133831"/>
                <a:gd name="connsiteX170" fmla="*/ 3738562 w 4557974"/>
                <a:gd name="connsiteY170" fmla="*/ 800456 h 1133831"/>
                <a:gd name="connsiteX171" fmla="*/ 3743325 w 4557974"/>
                <a:gd name="connsiteY171" fmla="*/ 781406 h 1133831"/>
                <a:gd name="connsiteX172" fmla="*/ 3757612 w 4557974"/>
                <a:gd name="connsiteY172" fmla="*/ 771881 h 1133831"/>
                <a:gd name="connsiteX173" fmla="*/ 3771900 w 4557974"/>
                <a:gd name="connsiteY173" fmla="*/ 743306 h 1133831"/>
                <a:gd name="connsiteX174" fmla="*/ 3800475 w 4557974"/>
                <a:gd name="connsiteY174" fmla="*/ 733781 h 1133831"/>
                <a:gd name="connsiteX175" fmla="*/ 3824287 w 4557974"/>
                <a:gd name="connsiteY175" fmla="*/ 709968 h 1133831"/>
                <a:gd name="connsiteX176" fmla="*/ 3838575 w 4557974"/>
                <a:gd name="connsiteY176" fmla="*/ 700443 h 1133831"/>
                <a:gd name="connsiteX177" fmla="*/ 3857625 w 4557974"/>
                <a:gd name="connsiteY177" fmla="*/ 729018 h 1133831"/>
                <a:gd name="connsiteX178" fmla="*/ 3871912 w 4557974"/>
                <a:gd name="connsiteY178" fmla="*/ 800456 h 1133831"/>
                <a:gd name="connsiteX179" fmla="*/ 3876675 w 4557974"/>
                <a:gd name="connsiteY179" fmla="*/ 886181 h 1133831"/>
                <a:gd name="connsiteX180" fmla="*/ 3886200 w 4557974"/>
                <a:gd name="connsiteY180" fmla="*/ 871893 h 1133831"/>
                <a:gd name="connsiteX181" fmla="*/ 3895725 w 4557974"/>
                <a:gd name="connsiteY181" fmla="*/ 814743 h 1133831"/>
                <a:gd name="connsiteX182" fmla="*/ 3910012 w 4557974"/>
                <a:gd name="connsiteY182" fmla="*/ 738543 h 1133831"/>
                <a:gd name="connsiteX183" fmla="*/ 3914775 w 4557974"/>
                <a:gd name="connsiteY183" fmla="*/ 714731 h 1133831"/>
                <a:gd name="connsiteX184" fmla="*/ 3924300 w 4557974"/>
                <a:gd name="connsiteY184" fmla="*/ 686156 h 1133831"/>
                <a:gd name="connsiteX185" fmla="*/ 3929062 w 4557974"/>
                <a:gd name="connsiteY185" fmla="*/ 700443 h 1133831"/>
                <a:gd name="connsiteX186" fmla="*/ 3938587 w 4557974"/>
                <a:gd name="connsiteY186" fmla="*/ 733781 h 1133831"/>
                <a:gd name="connsiteX187" fmla="*/ 3948112 w 4557974"/>
                <a:gd name="connsiteY187" fmla="*/ 748068 h 1133831"/>
                <a:gd name="connsiteX188" fmla="*/ 3957637 w 4557974"/>
                <a:gd name="connsiteY188" fmla="*/ 776643 h 1133831"/>
                <a:gd name="connsiteX189" fmla="*/ 3971925 w 4557974"/>
                <a:gd name="connsiteY189" fmla="*/ 805218 h 1133831"/>
                <a:gd name="connsiteX190" fmla="*/ 3976687 w 4557974"/>
                <a:gd name="connsiteY190" fmla="*/ 829031 h 1133831"/>
                <a:gd name="connsiteX191" fmla="*/ 3986212 w 4557974"/>
                <a:gd name="connsiteY191" fmla="*/ 862368 h 1133831"/>
                <a:gd name="connsiteX192" fmla="*/ 3990975 w 4557974"/>
                <a:gd name="connsiteY192" fmla="*/ 886181 h 1133831"/>
                <a:gd name="connsiteX193" fmla="*/ 4005262 w 4557974"/>
                <a:gd name="connsiteY193" fmla="*/ 895706 h 1133831"/>
                <a:gd name="connsiteX194" fmla="*/ 4024312 w 4557974"/>
                <a:gd name="connsiteY194" fmla="*/ 867131 h 1133831"/>
                <a:gd name="connsiteX195" fmla="*/ 4029075 w 4557974"/>
                <a:gd name="connsiteY195" fmla="*/ 848081 h 1133831"/>
                <a:gd name="connsiteX196" fmla="*/ 4033837 w 4557974"/>
                <a:gd name="connsiteY196" fmla="*/ 824268 h 1133831"/>
                <a:gd name="connsiteX197" fmla="*/ 4048125 w 4557974"/>
                <a:gd name="connsiteY197" fmla="*/ 781406 h 1133831"/>
                <a:gd name="connsiteX198" fmla="*/ 4057650 w 4557974"/>
                <a:gd name="connsiteY198" fmla="*/ 752831 h 1133831"/>
                <a:gd name="connsiteX199" fmla="*/ 4067175 w 4557974"/>
                <a:gd name="connsiteY199" fmla="*/ 738543 h 1133831"/>
                <a:gd name="connsiteX200" fmla="*/ 4071937 w 4557974"/>
                <a:gd name="connsiteY200" fmla="*/ 762356 h 1133831"/>
                <a:gd name="connsiteX201" fmla="*/ 4081462 w 4557974"/>
                <a:gd name="connsiteY201" fmla="*/ 862368 h 1133831"/>
                <a:gd name="connsiteX202" fmla="*/ 4086225 w 4557974"/>
                <a:gd name="connsiteY202" fmla="*/ 890943 h 1133831"/>
                <a:gd name="connsiteX203" fmla="*/ 4090987 w 4557974"/>
                <a:gd name="connsiteY203" fmla="*/ 871893 h 1133831"/>
                <a:gd name="connsiteX204" fmla="*/ 4095750 w 4557974"/>
                <a:gd name="connsiteY204" fmla="*/ 857606 h 1133831"/>
                <a:gd name="connsiteX205" fmla="*/ 4105275 w 4557974"/>
                <a:gd name="connsiteY205" fmla="*/ 809981 h 1133831"/>
                <a:gd name="connsiteX206" fmla="*/ 4114800 w 4557974"/>
                <a:gd name="connsiteY206" fmla="*/ 771881 h 1133831"/>
                <a:gd name="connsiteX207" fmla="*/ 4124325 w 4557974"/>
                <a:gd name="connsiteY207" fmla="*/ 919518 h 1133831"/>
                <a:gd name="connsiteX208" fmla="*/ 4129087 w 4557974"/>
                <a:gd name="connsiteY208" fmla="*/ 938568 h 1133831"/>
                <a:gd name="connsiteX209" fmla="*/ 4143375 w 4557974"/>
                <a:gd name="connsiteY209" fmla="*/ 871893 h 1133831"/>
                <a:gd name="connsiteX210" fmla="*/ 4148137 w 4557974"/>
                <a:gd name="connsiteY210" fmla="*/ 833793 h 1133831"/>
                <a:gd name="connsiteX211" fmla="*/ 4152900 w 4557974"/>
                <a:gd name="connsiteY211" fmla="*/ 790931 h 1133831"/>
                <a:gd name="connsiteX212" fmla="*/ 4162425 w 4557974"/>
                <a:gd name="connsiteY212" fmla="*/ 757593 h 1133831"/>
                <a:gd name="connsiteX213" fmla="*/ 4167187 w 4557974"/>
                <a:gd name="connsiteY213" fmla="*/ 771881 h 1133831"/>
                <a:gd name="connsiteX214" fmla="*/ 4176712 w 4557974"/>
                <a:gd name="connsiteY214" fmla="*/ 786168 h 1133831"/>
                <a:gd name="connsiteX215" fmla="*/ 4191000 w 4557974"/>
                <a:gd name="connsiteY215" fmla="*/ 867131 h 1133831"/>
                <a:gd name="connsiteX216" fmla="*/ 4200525 w 4557974"/>
                <a:gd name="connsiteY216" fmla="*/ 900468 h 1133831"/>
                <a:gd name="connsiteX217" fmla="*/ 4214812 w 4557974"/>
                <a:gd name="connsiteY217" fmla="*/ 938568 h 1133831"/>
                <a:gd name="connsiteX218" fmla="*/ 4224337 w 4557974"/>
                <a:gd name="connsiteY218" fmla="*/ 967143 h 1133831"/>
                <a:gd name="connsiteX219" fmla="*/ 4229100 w 4557974"/>
                <a:gd name="connsiteY219" fmla="*/ 981431 h 1133831"/>
                <a:gd name="connsiteX220" fmla="*/ 4233862 w 4557974"/>
                <a:gd name="connsiteY220" fmla="*/ 929043 h 1133831"/>
                <a:gd name="connsiteX221" fmla="*/ 4248150 w 4557974"/>
                <a:gd name="connsiteY221" fmla="*/ 829031 h 1133831"/>
                <a:gd name="connsiteX222" fmla="*/ 4252912 w 4557974"/>
                <a:gd name="connsiteY222" fmla="*/ 843318 h 1133831"/>
                <a:gd name="connsiteX223" fmla="*/ 4262437 w 4557974"/>
                <a:gd name="connsiteY223" fmla="*/ 881418 h 1133831"/>
                <a:gd name="connsiteX224" fmla="*/ 4267200 w 4557974"/>
                <a:gd name="connsiteY224" fmla="*/ 924281 h 1133831"/>
                <a:gd name="connsiteX225" fmla="*/ 4271962 w 4557974"/>
                <a:gd name="connsiteY225" fmla="*/ 943331 h 1133831"/>
                <a:gd name="connsiteX226" fmla="*/ 4286250 w 4557974"/>
                <a:gd name="connsiteY226" fmla="*/ 948093 h 1133831"/>
                <a:gd name="connsiteX227" fmla="*/ 4305300 w 4557974"/>
                <a:gd name="connsiteY227" fmla="*/ 943331 h 1133831"/>
                <a:gd name="connsiteX228" fmla="*/ 4314825 w 4557974"/>
                <a:gd name="connsiteY228" fmla="*/ 971906 h 1133831"/>
                <a:gd name="connsiteX229" fmla="*/ 4352925 w 4557974"/>
                <a:gd name="connsiteY229" fmla="*/ 971906 h 1133831"/>
                <a:gd name="connsiteX230" fmla="*/ 4376737 w 4557974"/>
                <a:gd name="connsiteY230" fmla="*/ 967143 h 1133831"/>
                <a:gd name="connsiteX231" fmla="*/ 4386262 w 4557974"/>
                <a:gd name="connsiteY231" fmla="*/ 948093 h 1133831"/>
                <a:gd name="connsiteX232" fmla="*/ 4400550 w 4557974"/>
                <a:gd name="connsiteY232" fmla="*/ 933806 h 1133831"/>
                <a:gd name="connsiteX233" fmla="*/ 4405312 w 4557974"/>
                <a:gd name="connsiteY233" fmla="*/ 914756 h 1133831"/>
                <a:gd name="connsiteX234" fmla="*/ 4410075 w 4557974"/>
                <a:gd name="connsiteY234" fmla="*/ 929043 h 1133831"/>
                <a:gd name="connsiteX235" fmla="*/ 4414837 w 4557974"/>
                <a:gd name="connsiteY235" fmla="*/ 914756 h 1133831"/>
                <a:gd name="connsiteX236" fmla="*/ 4419600 w 4557974"/>
                <a:gd name="connsiteY236" fmla="*/ 881418 h 1133831"/>
                <a:gd name="connsiteX237" fmla="*/ 4429125 w 4557974"/>
                <a:gd name="connsiteY237" fmla="*/ 829031 h 1133831"/>
                <a:gd name="connsiteX238" fmla="*/ 4438650 w 4557974"/>
                <a:gd name="connsiteY238" fmla="*/ 857606 h 1133831"/>
                <a:gd name="connsiteX239" fmla="*/ 4443412 w 4557974"/>
                <a:gd name="connsiteY239" fmla="*/ 881418 h 1133831"/>
                <a:gd name="connsiteX240" fmla="*/ 4452937 w 4557974"/>
                <a:gd name="connsiteY240" fmla="*/ 938568 h 1133831"/>
                <a:gd name="connsiteX241" fmla="*/ 4457700 w 4557974"/>
                <a:gd name="connsiteY241" fmla="*/ 957618 h 1133831"/>
                <a:gd name="connsiteX242" fmla="*/ 4462462 w 4557974"/>
                <a:gd name="connsiteY242" fmla="*/ 981431 h 1133831"/>
                <a:gd name="connsiteX243" fmla="*/ 4471987 w 4557974"/>
                <a:gd name="connsiteY243" fmla="*/ 1000481 h 1133831"/>
                <a:gd name="connsiteX244" fmla="*/ 4481512 w 4557974"/>
                <a:gd name="connsiteY244" fmla="*/ 1029056 h 1133831"/>
                <a:gd name="connsiteX245" fmla="*/ 4491037 w 4557974"/>
                <a:gd name="connsiteY245" fmla="*/ 1062393 h 1133831"/>
                <a:gd name="connsiteX246" fmla="*/ 4495800 w 4557974"/>
                <a:gd name="connsiteY246" fmla="*/ 1048106 h 1133831"/>
                <a:gd name="connsiteX247" fmla="*/ 4500562 w 4557974"/>
                <a:gd name="connsiteY247" fmla="*/ 1029056 h 1133831"/>
                <a:gd name="connsiteX248" fmla="*/ 4514850 w 4557974"/>
                <a:gd name="connsiteY248" fmla="*/ 1033818 h 1133831"/>
                <a:gd name="connsiteX249" fmla="*/ 4529137 w 4557974"/>
                <a:gd name="connsiteY249" fmla="*/ 1081443 h 1133831"/>
                <a:gd name="connsiteX250" fmla="*/ 4533900 w 4557974"/>
                <a:gd name="connsiteY250" fmla="*/ 1095731 h 1133831"/>
                <a:gd name="connsiteX251" fmla="*/ 4557712 w 4557974"/>
                <a:gd name="connsiteY251" fmla="*/ 1129068 h 1133831"/>
                <a:gd name="connsiteX252" fmla="*/ 4557712 w 4557974"/>
                <a:gd name="connsiteY252" fmla="*/ 1133831 h 1133831"/>
                <a:gd name="connsiteX0" fmla="*/ 0 w 4557974"/>
                <a:gd name="connsiteY0" fmla="*/ 290868 h 1133831"/>
                <a:gd name="connsiteX1" fmla="*/ 171450 w 4557974"/>
                <a:gd name="connsiteY1" fmla="*/ 209906 h 1133831"/>
                <a:gd name="connsiteX2" fmla="*/ 219075 w 4557974"/>
                <a:gd name="connsiteY2" fmla="*/ 195618 h 1133831"/>
                <a:gd name="connsiteX3" fmla="*/ 233362 w 4557974"/>
                <a:gd name="connsiteY3" fmla="*/ 186093 h 1133831"/>
                <a:gd name="connsiteX4" fmla="*/ 285750 w 4557974"/>
                <a:gd name="connsiteY4" fmla="*/ 171806 h 1133831"/>
                <a:gd name="connsiteX5" fmla="*/ 300037 w 4557974"/>
                <a:gd name="connsiteY5" fmla="*/ 167043 h 1133831"/>
                <a:gd name="connsiteX6" fmla="*/ 319087 w 4557974"/>
                <a:gd name="connsiteY6" fmla="*/ 162281 h 1133831"/>
                <a:gd name="connsiteX7" fmla="*/ 352425 w 4557974"/>
                <a:gd name="connsiteY7" fmla="*/ 152756 h 1133831"/>
                <a:gd name="connsiteX8" fmla="*/ 366712 w 4557974"/>
                <a:gd name="connsiteY8" fmla="*/ 143231 h 1133831"/>
                <a:gd name="connsiteX9" fmla="*/ 395287 w 4557974"/>
                <a:gd name="connsiteY9" fmla="*/ 138468 h 1133831"/>
                <a:gd name="connsiteX10" fmla="*/ 414337 w 4557974"/>
                <a:gd name="connsiteY10" fmla="*/ 133706 h 1133831"/>
                <a:gd name="connsiteX11" fmla="*/ 442912 w 4557974"/>
                <a:gd name="connsiteY11" fmla="*/ 128943 h 1133831"/>
                <a:gd name="connsiteX12" fmla="*/ 471487 w 4557974"/>
                <a:gd name="connsiteY12" fmla="*/ 119418 h 1133831"/>
                <a:gd name="connsiteX13" fmla="*/ 485775 w 4557974"/>
                <a:gd name="connsiteY13" fmla="*/ 114656 h 1133831"/>
                <a:gd name="connsiteX14" fmla="*/ 504825 w 4557974"/>
                <a:gd name="connsiteY14" fmla="*/ 105131 h 1133831"/>
                <a:gd name="connsiteX15" fmla="*/ 519112 w 4557974"/>
                <a:gd name="connsiteY15" fmla="*/ 100368 h 1133831"/>
                <a:gd name="connsiteX16" fmla="*/ 533400 w 4557974"/>
                <a:gd name="connsiteY16" fmla="*/ 90843 h 1133831"/>
                <a:gd name="connsiteX17" fmla="*/ 557212 w 4557974"/>
                <a:gd name="connsiteY17" fmla="*/ 86081 h 1133831"/>
                <a:gd name="connsiteX18" fmla="*/ 585787 w 4557974"/>
                <a:gd name="connsiteY18" fmla="*/ 76556 h 1133831"/>
                <a:gd name="connsiteX19" fmla="*/ 600075 w 4557974"/>
                <a:gd name="connsiteY19" fmla="*/ 67031 h 1133831"/>
                <a:gd name="connsiteX20" fmla="*/ 633412 w 4557974"/>
                <a:gd name="connsiteY20" fmla="*/ 57506 h 1133831"/>
                <a:gd name="connsiteX21" fmla="*/ 666750 w 4557974"/>
                <a:gd name="connsiteY21" fmla="*/ 47981 h 1133831"/>
                <a:gd name="connsiteX22" fmla="*/ 719137 w 4557974"/>
                <a:gd name="connsiteY22" fmla="*/ 38456 h 1133831"/>
                <a:gd name="connsiteX23" fmla="*/ 747712 w 4557974"/>
                <a:gd name="connsiteY23" fmla="*/ 28931 h 1133831"/>
                <a:gd name="connsiteX24" fmla="*/ 809625 w 4557974"/>
                <a:gd name="connsiteY24" fmla="*/ 19406 h 1133831"/>
                <a:gd name="connsiteX25" fmla="*/ 871537 w 4557974"/>
                <a:gd name="connsiteY25" fmla="*/ 9881 h 1133831"/>
                <a:gd name="connsiteX26" fmla="*/ 1023937 w 4557974"/>
                <a:gd name="connsiteY26" fmla="*/ 356 h 1133831"/>
                <a:gd name="connsiteX27" fmla="*/ 1123950 w 4557974"/>
                <a:gd name="connsiteY27" fmla="*/ 9881 h 1133831"/>
                <a:gd name="connsiteX28" fmla="*/ 1138237 w 4557974"/>
                <a:gd name="connsiteY28" fmla="*/ 19406 h 1133831"/>
                <a:gd name="connsiteX29" fmla="*/ 1176337 w 4557974"/>
                <a:gd name="connsiteY29" fmla="*/ 57506 h 1133831"/>
                <a:gd name="connsiteX30" fmla="*/ 1195387 w 4557974"/>
                <a:gd name="connsiteY30" fmla="*/ 81318 h 1133831"/>
                <a:gd name="connsiteX31" fmla="*/ 1228725 w 4557974"/>
                <a:gd name="connsiteY31" fmla="*/ 119418 h 1133831"/>
                <a:gd name="connsiteX32" fmla="*/ 1252537 w 4557974"/>
                <a:gd name="connsiteY32" fmla="*/ 138468 h 1133831"/>
                <a:gd name="connsiteX33" fmla="*/ 1262062 w 4557974"/>
                <a:gd name="connsiteY33" fmla="*/ 152756 h 1133831"/>
                <a:gd name="connsiteX34" fmla="*/ 1276350 w 4557974"/>
                <a:gd name="connsiteY34" fmla="*/ 162281 h 1133831"/>
                <a:gd name="connsiteX35" fmla="*/ 1319212 w 4557974"/>
                <a:gd name="connsiteY35" fmla="*/ 200381 h 1133831"/>
                <a:gd name="connsiteX36" fmla="*/ 1333500 w 4557974"/>
                <a:gd name="connsiteY36" fmla="*/ 205143 h 1133831"/>
                <a:gd name="connsiteX37" fmla="*/ 1347787 w 4557974"/>
                <a:gd name="connsiteY37" fmla="*/ 219431 h 1133831"/>
                <a:gd name="connsiteX38" fmla="*/ 1357312 w 4557974"/>
                <a:gd name="connsiteY38" fmla="*/ 233718 h 1133831"/>
                <a:gd name="connsiteX39" fmla="*/ 1385887 w 4557974"/>
                <a:gd name="connsiteY39" fmla="*/ 243243 h 1133831"/>
                <a:gd name="connsiteX40" fmla="*/ 1400175 w 4557974"/>
                <a:gd name="connsiteY40" fmla="*/ 257531 h 1133831"/>
                <a:gd name="connsiteX41" fmla="*/ 1447800 w 4557974"/>
                <a:gd name="connsiteY41" fmla="*/ 286106 h 1133831"/>
                <a:gd name="connsiteX42" fmla="*/ 1457325 w 4557974"/>
                <a:gd name="connsiteY42" fmla="*/ 305156 h 1133831"/>
                <a:gd name="connsiteX43" fmla="*/ 1490662 w 4557974"/>
                <a:gd name="connsiteY43" fmla="*/ 324206 h 1133831"/>
                <a:gd name="connsiteX44" fmla="*/ 1528762 w 4557974"/>
                <a:gd name="connsiteY44" fmla="*/ 367068 h 1133831"/>
                <a:gd name="connsiteX45" fmla="*/ 1538287 w 4557974"/>
                <a:gd name="connsiteY45" fmla="*/ 386118 h 1133831"/>
                <a:gd name="connsiteX46" fmla="*/ 1552575 w 4557974"/>
                <a:gd name="connsiteY46" fmla="*/ 395643 h 1133831"/>
                <a:gd name="connsiteX47" fmla="*/ 1566862 w 4557974"/>
                <a:gd name="connsiteY47" fmla="*/ 409931 h 1133831"/>
                <a:gd name="connsiteX48" fmla="*/ 1571625 w 4557974"/>
                <a:gd name="connsiteY48" fmla="*/ 424218 h 1133831"/>
                <a:gd name="connsiteX49" fmla="*/ 1590675 w 4557974"/>
                <a:gd name="connsiteY49" fmla="*/ 452793 h 1133831"/>
                <a:gd name="connsiteX50" fmla="*/ 1619250 w 4557974"/>
                <a:gd name="connsiteY50" fmla="*/ 438506 h 1133831"/>
                <a:gd name="connsiteX51" fmla="*/ 1624012 w 4557974"/>
                <a:gd name="connsiteY51" fmla="*/ 419456 h 1133831"/>
                <a:gd name="connsiteX52" fmla="*/ 1652587 w 4557974"/>
                <a:gd name="connsiteY52" fmla="*/ 409931 h 1133831"/>
                <a:gd name="connsiteX53" fmla="*/ 1685925 w 4557974"/>
                <a:gd name="connsiteY53" fmla="*/ 395643 h 1133831"/>
                <a:gd name="connsiteX54" fmla="*/ 1714500 w 4557974"/>
                <a:gd name="connsiteY54" fmla="*/ 386118 h 1133831"/>
                <a:gd name="connsiteX55" fmla="*/ 1724025 w 4557974"/>
                <a:gd name="connsiteY55" fmla="*/ 400406 h 1133831"/>
                <a:gd name="connsiteX56" fmla="*/ 1738312 w 4557974"/>
                <a:gd name="connsiteY56" fmla="*/ 409931 h 1133831"/>
                <a:gd name="connsiteX57" fmla="*/ 1747837 w 4557974"/>
                <a:gd name="connsiteY57" fmla="*/ 438506 h 1133831"/>
                <a:gd name="connsiteX58" fmla="*/ 1781175 w 4557974"/>
                <a:gd name="connsiteY58" fmla="*/ 476606 h 1133831"/>
                <a:gd name="connsiteX59" fmla="*/ 1814512 w 4557974"/>
                <a:gd name="connsiteY59" fmla="*/ 471843 h 1133831"/>
                <a:gd name="connsiteX60" fmla="*/ 1824037 w 4557974"/>
                <a:gd name="connsiteY60" fmla="*/ 457556 h 1133831"/>
                <a:gd name="connsiteX61" fmla="*/ 1843087 w 4557974"/>
                <a:gd name="connsiteY61" fmla="*/ 452793 h 1133831"/>
                <a:gd name="connsiteX62" fmla="*/ 1900237 w 4557974"/>
                <a:gd name="connsiteY62" fmla="*/ 448031 h 1133831"/>
                <a:gd name="connsiteX63" fmla="*/ 1905000 w 4557974"/>
                <a:gd name="connsiteY63" fmla="*/ 462318 h 1133831"/>
                <a:gd name="connsiteX64" fmla="*/ 1924050 w 4557974"/>
                <a:gd name="connsiteY64" fmla="*/ 490893 h 1133831"/>
                <a:gd name="connsiteX65" fmla="*/ 1933575 w 4557974"/>
                <a:gd name="connsiteY65" fmla="*/ 528993 h 1133831"/>
                <a:gd name="connsiteX66" fmla="*/ 2209800 w 4557974"/>
                <a:gd name="connsiteY66" fmla="*/ 619481 h 1133831"/>
                <a:gd name="connsiteX67" fmla="*/ 2243137 w 4557974"/>
                <a:gd name="connsiteY67" fmla="*/ 595668 h 1133831"/>
                <a:gd name="connsiteX68" fmla="*/ 2247900 w 4557974"/>
                <a:gd name="connsiteY68" fmla="*/ 576618 h 1133831"/>
                <a:gd name="connsiteX69" fmla="*/ 2305050 w 4557974"/>
                <a:gd name="connsiteY69" fmla="*/ 533756 h 1133831"/>
                <a:gd name="connsiteX70" fmla="*/ 2352675 w 4557974"/>
                <a:gd name="connsiteY70" fmla="*/ 557568 h 1133831"/>
                <a:gd name="connsiteX71" fmla="*/ 2371725 w 4557974"/>
                <a:gd name="connsiteY71" fmla="*/ 586143 h 1133831"/>
                <a:gd name="connsiteX72" fmla="*/ 2381250 w 4557974"/>
                <a:gd name="connsiteY72" fmla="*/ 600431 h 1133831"/>
                <a:gd name="connsiteX73" fmla="*/ 2395537 w 4557974"/>
                <a:gd name="connsiteY73" fmla="*/ 609956 h 1133831"/>
                <a:gd name="connsiteX74" fmla="*/ 2447925 w 4557974"/>
                <a:gd name="connsiteY74" fmla="*/ 657581 h 1133831"/>
                <a:gd name="connsiteX75" fmla="*/ 2462212 w 4557974"/>
                <a:gd name="connsiteY75" fmla="*/ 629006 h 1133831"/>
                <a:gd name="connsiteX76" fmla="*/ 2471737 w 4557974"/>
                <a:gd name="connsiteY76" fmla="*/ 605193 h 1133831"/>
                <a:gd name="connsiteX77" fmla="*/ 2481262 w 4557974"/>
                <a:gd name="connsiteY77" fmla="*/ 571856 h 1133831"/>
                <a:gd name="connsiteX78" fmla="*/ 2609850 w 4557974"/>
                <a:gd name="connsiteY78" fmla="*/ 586143 h 1133831"/>
                <a:gd name="connsiteX79" fmla="*/ 2628900 w 4557974"/>
                <a:gd name="connsiteY79" fmla="*/ 590906 h 1133831"/>
                <a:gd name="connsiteX80" fmla="*/ 2667000 w 4557974"/>
                <a:gd name="connsiteY80" fmla="*/ 648056 h 1133831"/>
                <a:gd name="connsiteX81" fmla="*/ 2747962 w 4557974"/>
                <a:gd name="connsiteY81" fmla="*/ 667106 h 1133831"/>
                <a:gd name="connsiteX82" fmla="*/ 2757487 w 4557974"/>
                <a:gd name="connsiteY82" fmla="*/ 652818 h 1133831"/>
                <a:gd name="connsiteX83" fmla="*/ 2771775 w 4557974"/>
                <a:gd name="connsiteY83" fmla="*/ 648056 h 1133831"/>
                <a:gd name="connsiteX84" fmla="*/ 2828925 w 4557974"/>
                <a:gd name="connsiteY84" fmla="*/ 652818 h 1133831"/>
                <a:gd name="connsiteX85" fmla="*/ 2833687 w 4557974"/>
                <a:gd name="connsiteY85" fmla="*/ 667106 h 1133831"/>
                <a:gd name="connsiteX86" fmla="*/ 2843212 w 4557974"/>
                <a:gd name="connsiteY86" fmla="*/ 681393 h 1133831"/>
                <a:gd name="connsiteX87" fmla="*/ 2857500 w 4557974"/>
                <a:gd name="connsiteY87" fmla="*/ 729018 h 1133831"/>
                <a:gd name="connsiteX88" fmla="*/ 2876550 w 4557974"/>
                <a:gd name="connsiteY88" fmla="*/ 757593 h 1133831"/>
                <a:gd name="connsiteX89" fmla="*/ 2914650 w 4557974"/>
                <a:gd name="connsiteY89" fmla="*/ 767118 h 1133831"/>
                <a:gd name="connsiteX90" fmla="*/ 2919412 w 4557974"/>
                <a:gd name="connsiteY90" fmla="*/ 786168 h 1133831"/>
                <a:gd name="connsiteX91" fmla="*/ 2924175 w 4557974"/>
                <a:gd name="connsiteY91" fmla="*/ 809981 h 1133831"/>
                <a:gd name="connsiteX92" fmla="*/ 2933700 w 4557974"/>
                <a:gd name="connsiteY92" fmla="*/ 848081 h 1133831"/>
                <a:gd name="connsiteX93" fmla="*/ 2943225 w 4557974"/>
                <a:gd name="connsiteY93" fmla="*/ 867131 h 1133831"/>
                <a:gd name="connsiteX94" fmla="*/ 2967037 w 4557974"/>
                <a:gd name="connsiteY94" fmla="*/ 848081 h 1133831"/>
                <a:gd name="connsiteX95" fmla="*/ 2986087 w 4557974"/>
                <a:gd name="connsiteY95" fmla="*/ 843318 h 1133831"/>
                <a:gd name="connsiteX96" fmla="*/ 3024187 w 4557974"/>
                <a:gd name="connsiteY96" fmla="*/ 809981 h 1133831"/>
                <a:gd name="connsiteX97" fmla="*/ 3062287 w 4557974"/>
                <a:gd name="connsiteY97" fmla="*/ 857606 h 1133831"/>
                <a:gd name="connsiteX98" fmla="*/ 3071812 w 4557974"/>
                <a:gd name="connsiteY98" fmla="*/ 886181 h 1133831"/>
                <a:gd name="connsiteX99" fmla="*/ 3086100 w 4557974"/>
                <a:gd name="connsiteY99" fmla="*/ 957618 h 1133831"/>
                <a:gd name="connsiteX100" fmla="*/ 3100387 w 4557974"/>
                <a:gd name="connsiteY100" fmla="*/ 995718 h 1133831"/>
                <a:gd name="connsiteX101" fmla="*/ 3105150 w 4557974"/>
                <a:gd name="connsiteY101" fmla="*/ 1014768 h 1133831"/>
                <a:gd name="connsiteX102" fmla="*/ 3119437 w 4557974"/>
                <a:gd name="connsiteY102" fmla="*/ 1024293 h 1133831"/>
                <a:gd name="connsiteX103" fmla="*/ 3128962 w 4557974"/>
                <a:gd name="connsiteY103" fmla="*/ 995718 h 1133831"/>
                <a:gd name="connsiteX104" fmla="*/ 3133725 w 4557974"/>
                <a:gd name="connsiteY104" fmla="*/ 981431 h 1133831"/>
                <a:gd name="connsiteX105" fmla="*/ 3143250 w 4557974"/>
                <a:gd name="connsiteY105" fmla="*/ 929043 h 1133831"/>
                <a:gd name="connsiteX106" fmla="*/ 3148012 w 4557974"/>
                <a:gd name="connsiteY106" fmla="*/ 886181 h 1133831"/>
                <a:gd name="connsiteX107" fmla="*/ 3157537 w 4557974"/>
                <a:gd name="connsiteY107" fmla="*/ 848081 h 1133831"/>
                <a:gd name="connsiteX108" fmla="*/ 3167062 w 4557974"/>
                <a:gd name="connsiteY108" fmla="*/ 962381 h 1133831"/>
                <a:gd name="connsiteX109" fmla="*/ 3171825 w 4557974"/>
                <a:gd name="connsiteY109" fmla="*/ 976668 h 1133831"/>
                <a:gd name="connsiteX110" fmla="*/ 3186112 w 4557974"/>
                <a:gd name="connsiteY110" fmla="*/ 967143 h 1133831"/>
                <a:gd name="connsiteX111" fmla="*/ 3200400 w 4557974"/>
                <a:gd name="connsiteY111" fmla="*/ 933806 h 1133831"/>
                <a:gd name="connsiteX112" fmla="*/ 3205162 w 4557974"/>
                <a:gd name="connsiteY112" fmla="*/ 919518 h 1133831"/>
                <a:gd name="connsiteX113" fmla="*/ 3209925 w 4557974"/>
                <a:gd name="connsiteY113" fmla="*/ 900468 h 1133831"/>
                <a:gd name="connsiteX114" fmla="*/ 3219450 w 4557974"/>
                <a:gd name="connsiteY114" fmla="*/ 876656 h 1133831"/>
                <a:gd name="connsiteX115" fmla="*/ 3228975 w 4557974"/>
                <a:gd name="connsiteY115" fmla="*/ 814743 h 1133831"/>
                <a:gd name="connsiteX116" fmla="*/ 3238500 w 4557974"/>
                <a:gd name="connsiteY116" fmla="*/ 752831 h 1133831"/>
                <a:gd name="connsiteX117" fmla="*/ 3243262 w 4557974"/>
                <a:gd name="connsiteY117" fmla="*/ 733781 h 1133831"/>
                <a:gd name="connsiteX118" fmla="*/ 3262312 w 4557974"/>
                <a:gd name="connsiteY118" fmla="*/ 771881 h 1133831"/>
                <a:gd name="connsiteX119" fmla="*/ 3276600 w 4557974"/>
                <a:gd name="connsiteY119" fmla="*/ 757593 h 1133831"/>
                <a:gd name="connsiteX120" fmla="*/ 3281362 w 4557974"/>
                <a:gd name="connsiteY120" fmla="*/ 738543 h 1133831"/>
                <a:gd name="connsiteX121" fmla="*/ 3286125 w 4557974"/>
                <a:gd name="connsiteY121" fmla="*/ 724256 h 1133831"/>
                <a:gd name="connsiteX122" fmla="*/ 3290887 w 4557974"/>
                <a:gd name="connsiteY122" fmla="*/ 743306 h 1133831"/>
                <a:gd name="connsiteX123" fmla="*/ 3300412 w 4557974"/>
                <a:gd name="connsiteY123" fmla="*/ 848081 h 1133831"/>
                <a:gd name="connsiteX124" fmla="*/ 3305175 w 4557974"/>
                <a:gd name="connsiteY124" fmla="*/ 871893 h 1133831"/>
                <a:gd name="connsiteX125" fmla="*/ 3309937 w 4557974"/>
                <a:gd name="connsiteY125" fmla="*/ 857606 h 1133831"/>
                <a:gd name="connsiteX126" fmla="*/ 3324225 w 4557974"/>
                <a:gd name="connsiteY126" fmla="*/ 829031 h 1133831"/>
                <a:gd name="connsiteX127" fmla="*/ 3338512 w 4557974"/>
                <a:gd name="connsiteY127" fmla="*/ 867131 h 1133831"/>
                <a:gd name="connsiteX128" fmla="*/ 3348037 w 4557974"/>
                <a:gd name="connsiteY128" fmla="*/ 838556 h 1133831"/>
                <a:gd name="connsiteX129" fmla="*/ 3357562 w 4557974"/>
                <a:gd name="connsiteY129" fmla="*/ 819506 h 1133831"/>
                <a:gd name="connsiteX130" fmla="*/ 3362325 w 4557974"/>
                <a:gd name="connsiteY130" fmla="*/ 805218 h 1133831"/>
                <a:gd name="connsiteX131" fmla="*/ 3376612 w 4557974"/>
                <a:gd name="connsiteY131" fmla="*/ 790931 h 1133831"/>
                <a:gd name="connsiteX132" fmla="*/ 3386137 w 4557974"/>
                <a:gd name="connsiteY132" fmla="*/ 762356 h 1133831"/>
                <a:gd name="connsiteX133" fmla="*/ 3390900 w 4557974"/>
                <a:gd name="connsiteY133" fmla="*/ 748068 h 1133831"/>
                <a:gd name="connsiteX134" fmla="*/ 3400425 w 4557974"/>
                <a:gd name="connsiteY134" fmla="*/ 733781 h 1133831"/>
                <a:gd name="connsiteX135" fmla="*/ 3405187 w 4557974"/>
                <a:gd name="connsiteY135" fmla="*/ 748068 h 1133831"/>
                <a:gd name="connsiteX136" fmla="*/ 3419475 w 4557974"/>
                <a:gd name="connsiteY136" fmla="*/ 776643 h 1133831"/>
                <a:gd name="connsiteX137" fmla="*/ 3433762 w 4557974"/>
                <a:gd name="connsiteY137" fmla="*/ 824268 h 1133831"/>
                <a:gd name="connsiteX138" fmla="*/ 3438525 w 4557974"/>
                <a:gd name="connsiteY138" fmla="*/ 838556 h 1133831"/>
                <a:gd name="connsiteX139" fmla="*/ 3452812 w 4557974"/>
                <a:gd name="connsiteY139" fmla="*/ 852843 h 1133831"/>
                <a:gd name="connsiteX140" fmla="*/ 3467100 w 4557974"/>
                <a:gd name="connsiteY140" fmla="*/ 881418 h 1133831"/>
                <a:gd name="connsiteX141" fmla="*/ 3471862 w 4557974"/>
                <a:gd name="connsiteY141" fmla="*/ 895706 h 1133831"/>
                <a:gd name="connsiteX142" fmla="*/ 3481387 w 4557974"/>
                <a:gd name="connsiteY142" fmla="*/ 914756 h 1133831"/>
                <a:gd name="connsiteX143" fmla="*/ 3490912 w 4557974"/>
                <a:gd name="connsiteY143" fmla="*/ 929043 h 1133831"/>
                <a:gd name="connsiteX144" fmla="*/ 3500437 w 4557974"/>
                <a:gd name="connsiteY144" fmla="*/ 957618 h 1133831"/>
                <a:gd name="connsiteX145" fmla="*/ 3505200 w 4557974"/>
                <a:gd name="connsiteY145" fmla="*/ 943331 h 1133831"/>
                <a:gd name="connsiteX146" fmla="*/ 3514725 w 4557974"/>
                <a:gd name="connsiteY146" fmla="*/ 890943 h 1133831"/>
                <a:gd name="connsiteX147" fmla="*/ 3519487 w 4557974"/>
                <a:gd name="connsiteY147" fmla="*/ 871893 h 1133831"/>
                <a:gd name="connsiteX148" fmla="*/ 3533775 w 4557974"/>
                <a:gd name="connsiteY148" fmla="*/ 857606 h 1133831"/>
                <a:gd name="connsiteX149" fmla="*/ 3552825 w 4557974"/>
                <a:gd name="connsiteY149" fmla="*/ 814743 h 1133831"/>
                <a:gd name="connsiteX150" fmla="*/ 3571875 w 4557974"/>
                <a:gd name="connsiteY150" fmla="*/ 771881 h 1133831"/>
                <a:gd name="connsiteX151" fmla="*/ 3576637 w 4557974"/>
                <a:gd name="connsiteY151" fmla="*/ 752831 h 1133831"/>
                <a:gd name="connsiteX152" fmla="*/ 3590925 w 4557974"/>
                <a:gd name="connsiteY152" fmla="*/ 781406 h 1133831"/>
                <a:gd name="connsiteX153" fmla="*/ 3595687 w 4557974"/>
                <a:gd name="connsiteY153" fmla="*/ 809981 h 1133831"/>
                <a:gd name="connsiteX154" fmla="*/ 3609975 w 4557974"/>
                <a:gd name="connsiteY154" fmla="*/ 819506 h 1133831"/>
                <a:gd name="connsiteX155" fmla="*/ 3619500 w 4557974"/>
                <a:gd name="connsiteY155" fmla="*/ 805218 h 1133831"/>
                <a:gd name="connsiteX156" fmla="*/ 3638550 w 4557974"/>
                <a:gd name="connsiteY156" fmla="*/ 771881 h 1133831"/>
                <a:gd name="connsiteX157" fmla="*/ 3648075 w 4557974"/>
                <a:gd name="connsiteY157" fmla="*/ 743306 h 1133831"/>
                <a:gd name="connsiteX158" fmla="*/ 3652837 w 4557974"/>
                <a:gd name="connsiteY158" fmla="*/ 729018 h 1133831"/>
                <a:gd name="connsiteX159" fmla="*/ 3662362 w 4557974"/>
                <a:gd name="connsiteY159" fmla="*/ 795693 h 1133831"/>
                <a:gd name="connsiteX160" fmla="*/ 3667125 w 4557974"/>
                <a:gd name="connsiteY160" fmla="*/ 824268 h 1133831"/>
                <a:gd name="connsiteX161" fmla="*/ 3676650 w 4557974"/>
                <a:gd name="connsiteY161" fmla="*/ 838556 h 1133831"/>
                <a:gd name="connsiteX162" fmla="*/ 3686175 w 4557974"/>
                <a:gd name="connsiteY162" fmla="*/ 871893 h 1133831"/>
                <a:gd name="connsiteX163" fmla="*/ 3690937 w 4557974"/>
                <a:gd name="connsiteY163" fmla="*/ 886181 h 1133831"/>
                <a:gd name="connsiteX164" fmla="*/ 3705225 w 4557974"/>
                <a:gd name="connsiteY164" fmla="*/ 895706 h 1133831"/>
                <a:gd name="connsiteX165" fmla="*/ 3714750 w 4557974"/>
                <a:gd name="connsiteY165" fmla="*/ 881418 h 1133831"/>
                <a:gd name="connsiteX166" fmla="*/ 3724275 w 4557974"/>
                <a:gd name="connsiteY166" fmla="*/ 848081 h 1133831"/>
                <a:gd name="connsiteX167" fmla="*/ 3729037 w 4557974"/>
                <a:gd name="connsiteY167" fmla="*/ 833793 h 1133831"/>
                <a:gd name="connsiteX168" fmla="*/ 3733800 w 4557974"/>
                <a:gd name="connsiteY168" fmla="*/ 814743 h 1133831"/>
                <a:gd name="connsiteX169" fmla="*/ 3738562 w 4557974"/>
                <a:gd name="connsiteY169" fmla="*/ 800456 h 1133831"/>
                <a:gd name="connsiteX170" fmla="*/ 3743325 w 4557974"/>
                <a:gd name="connsiteY170" fmla="*/ 781406 h 1133831"/>
                <a:gd name="connsiteX171" fmla="*/ 3757612 w 4557974"/>
                <a:gd name="connsiteY171" fmla="*/ 771881 h 1133831"/>
                <a:gd name="connsiteX172" fmla="*/ 3771900 w 4557974"/>
                <a:gd name="connsiteY172" fmla="*/ 743306 h 1133831"/>
                <a:gd name="connsiteX173" fmla="*/ 3800475 w 4557974"/>
                <a:gd name="connsiteY173" fmla="*/ 733781 h 1133831"/>
                <a:gd name="connsiteX174" fmla="*/ 3824287 w 4557974"/>
                <a:gd name="connsiteY174" fmla="*/ 709968 h 1133831"/>
                <a:gd name="connsiteX175" fmla="*/ 3838575 w 4557974"/>
                <a:gd name="connsiteY175" fmla="*/ 700443 h 1133831"/>
                <a:gd name="connsiteX176" fmla="*/ 3857625 w 4557974"/>
                <a:gd name="connsiteY176" fmla="*/ 729018 h 1133831"/>
                <a:gd name="connsiteX177" fmla="*/ 3871912 w 4557974"/>
                <a:gd name="connsiteY177" fmla="*/ 800456 h 1133831"/>
                <a:gd name="connsiteX178" fmla="*/ 3876675 w 4557974"/>
                <a:gd name="connsiteY178" fmla="*/ 886181 h 1133831"/>
                <a:gd name="connsiteX179" fmla="*/ 3886200 w 4557974"/>
                <a:gd name="connsiteY179" fmla="*/ 871893 h 1133831"/>
                <a:gd name="connsiteX180" fmla="*/ 3895725 w 4557974"/>
                <a:gd name="connsiteY180" fmla="*/ 814743 h 1133831"/>
                <a:gd name="connsiteX181" fmla="*/ 3910012 w 4557974"/>
                <a:gd name="connsiteY181" fmla="*/ 738543 h 1133831"/>
                <a:gd name="connsiteX182" fmla="*/ 3914775 w 4557974"/>
                <a:gd name="connsiteY182" fmla="*/ 714731 h 1133831"/>
                <a:gd name="connsiteX183" fmla="*/ 3924300 w 4557974"/>
                <a:gd name="connsiteY183" fmla="*/ 686156 h 1133831"/>
                <a:gd name="connsiteX184" fmla="*/ 3929062 w 4557974"/>
                <a:gd name="connsiteY184" fmla="*/ 700443 h 1133831"/>
                <a:gd name="connsiteX185" fmla="*/ 3938587 w 4557974"/>
                <a:gd name="connsiteY185" fmla="*/ 733781 h 1133831"/>
                <a:gd name="connsiteX186" fmla="*/ 3948112 w 4557974"/>
                <a:gd name="connsiteY186" fmla="*/ 748068 h 1133831"/>
                <a:gd name="connsiteX187" fmla="*/ 3957637 w 4557974"/>
                <a:gd name="connsiteY187" fmla="*/ 776643 h 1133831"/>
                <a:gd name="connsiteX188" fmla="*/ 3971925 w 4557974"/>
                <a:gd name="connsiteY188" fmla="*/ 805218 h 1133831"/>
                <a:gd name="connsiteX189" fmla="*/ 3976687 w 4557974"/>
                <a:gd name="connsiteY189" fmla="*/ 829031 h 1133831"/>
                <a:gd name="connsiteX190" fmla="*/ 3986212 w 4557974"/>
                <a:gd name="connsiteY190" fmla="*/ 862368 h 1133831"/>
                <a:gd name="connsiteX191" fmla="*/ 3990975 w 4557974"/>
                <a:gd name="connsiteY191" fmla="*/ 886181 h 1133831"/>
                <a:gd name="connsiteX192" fmla="*/ 4005262 w 4557974"/>
                <a:gd name="connsiteY192" fmla="*/ 895706 h 1133831"/>
                <a:gd name="connsiteX193" fmla="*/ 4024312 w 4557974"/>
                <a:gd name="connsiteY193" fmla="*/ 867131 h 1133831"/>
                <a:gd name="connsiteX194" fmla="*/ 4029075 w 4557974"/>
                <a:gd name="connsiteY194" fmla="*/ 848081 h 1133831"/>
                <a:gd name="connsiteX195" fmla="*/ 4033837 w 4557974"/>
                <a:gd name="connsiteY195" fmla="*/ 824268 h 1133831"/>
                <a:gd name="connsiteX196" fmla="*/ 4048125 w 4557974"/>
                <a:gd name="connsiteY196" fmla="*/ 781406 h 1133831"/>
                <a:gd name="connsiteX197" fmla="*/ 4057650 w 4557974"/>
                <a:gd name="connsiteY197" fmla="*/ 752831 h 1133831"/>
                <a:gd name="connsiteX198" fmla="*/ 4067175 w 4557974"/>
                <a:gd name="connsiteY198" fmla="*/ 738543 h 1133831"/>
                <a:gd name="connsiteX199" fmla="*/ 4071937 w 4557974"/>
                <a:gd name="connsiteY199" fmla="*/ 762356 h 1133831"/>
                <a:gd name="connsiteX200" fmla="*/ 4081462 w 4557974"/>
                <a:gd name="connsiteY200" fmla="*/ 862368 h 1133831"/>
                <a:gd name="connsiteX201" fmla="*/ 4086225 w 4557974"/>
                <a:gd name="connsiteY201" fmla="*/ 890943 h 1133831"/>
                <a:gd name="connsiteX202" fmla="*/ 4090987 w 4557974"/>
                <a:gd name="connsiteY202" fmla="*/ 871893 h 1133831"/>
                <a:gd name="connsiteX203" fmla="*/ 4095750 w 4557974"/>
                <a:gd name="connsiteY203" fmla="*/ 857606 h 1133831"/>
                <a:gd name="connsiteX204" fmla="*/ 4105275 w 4557974"/>
                <a:gd name="connsiteY204" fmla="*/ 809981 h 1133831"/>
                <a:gd name="connsiteX205" fmla="*/ 4114800 w 4557974"/>
                <a:gd name="connsiteY205" fmla="*/ 771881 h 1133831"/>
                <a:gd name="connsiteX206" fmla="*/ 4124325 w 4557974"/>
                <a:gd name="connsiteY206" fmla="*/ 919518 h 1133831"/>
                <a:gd name="connsiteX207" fmla="*/ 4129087 w 4557974"/>
                <a:gd name="connsiteY207" fmla="*/ 938568 h 1133831"/>
                <a:gd name="connsiteX208" fmla="*/ 4143375 w 4557974"/>
                <a:gd name="connsiteY208" fmla="*/ 871893 h 1133831"/>
                <a:gd name="connsiteX209" fmla="*/ 4148137 w 4557974"/>
                <a:gd name="connsiteY209" fmla="*/ 833793 h 1133831"/>
                <a:gd name="connsiteX210" fmla="*/ 4152900 w 4557974"/>
                <a:gd name="connsiteY210" fmla="*/ 790931 h 1133831"/>
                <a:gd name="connsiteX211" fmla="*/ 4162425 w 4557974"/>
                <a:gd name="connsiteY211" fmla="*/ 757593 h 1133831"/>
                <a:gd name="connsiteX212" fmla="*/ 4167187 w 4557974"/>
                <a:gd name="connsiteY212" fmla="*/ 771881 h 1133831"/>
                <a:gd name="connsiteX213" fmla="*/ 4176712 w 4557974"/>
                <a:gd name="connsiteY213" fmla="*/ 786168 h 1133831"/>
                <a:gd name="connsiteX214" fmla="*/ 4191000 w 4557974"/>
                <a:gd name="connsiteY214" fmla="*/ 867131 h 1133831"/>
                <a:gd name="connsiteX215" fmla="*/ 4200525 w 4557974"/>
                <a:gd name="connsiteY215" fmla="*/ 900468 h 1133831"/>
                <a:gd name="connsiteX216" fmla="*/ 4214812 w 4557974"/>
                <a:gd name="connsiteY216" fmla="*/ 938568 h 1133831"/>
                <a:gd name="connsiteX217" fmla="*/ 4224337 w 4557974"/>
                <a:gd name="connsiteY217" fmla="*/ 967143 h 1133831"/>
                <a:gd name="connsiteX218" fmla="*/ 4229100 w 4557974"/>
                <a:gd name="connsiteY218" fmla="*/ 981431 h 1133831"/>
                <a:gd name="connsiteX219" fmla="*/ 4233862 w 4557974"/>
                <a:gd name="connsiteY219" fmla="*/ 929043 h 1133831"/>
                <a:gd name="connsiteX220" fmla="*/ 4248150 w 4557974"/>
                <a:gd name="connsiteY220" fmla="*/ 829031 h 1133831"/>
                <a:gd name="connsiteX221" fmla="*/ 4252912 w 4557974"/>
                <a:gd name="connsiteY221" fmla="*/ 843318 h 1133831"/>
                <a:gd name="connsiteX222" fmla="*/ 4262437 w 4557974"/>
                <a:gd name="connsiteY222" fmla="*/ 881418 h 1133831"/>
                <a:gd name="connsiteX223" fmla="*/ 4267200 w 4557974"/>
                <a:gd name="connsiteY223" fmla="*/ 924281 h 1133831"/>
                <a:gd name="connsiteX224" fmla="*/ 4271962 w 4557974"/>
                <a:gd name="connsiteY224" fmla="*/ 943331 h 1133831"/>
                <a:gd name="connsiteX225" fmla="*/ 4286250 w 4557974"/>
                <a:gd name="connsiteY225" fmla="*/ 948093 h 1133831"/>
                <a:gd name="connsiteX226" fmla="*/ 4305300 w 4557974"/>
                <a:gd name="connsiteY226" fmla="*/ 943331 h 1133831"/>
                <a:gd name="connsiteX227" fmla="*/ 4314825 w 4557974"/>
                <a:gd name="connsiteY227" fmla="*/ 971906 h 1133831"/>
                <a:gd name="connsiteX228" fmla="*/ 4352925 w 4557974"/>
                <a:gd name="connsiteY228" fmla="*/ 971906 h 1133831"/>
                <a:gd name="connsiteX229" fmla="*/ 4376737 w 4557974"/>
                <a:gd name="connsiteY229" fmla="*/ 967143 h 1133831"/>
                <a:gd name="connsiteX230" fmla="*/ 4386262 w 4557974"/>
                <a:gd name="connsiteY230" fmla="*/ 948093 h 1133831"/>
                <a:gd name="connsiteX231" fmla="*/ 4400550 w 4557974"/>
                <a:gd name="connsiteY231" fmla="*/ 933806 h 1133831"/>
                <a:gd name="connsiteX232" fmla="*/ 4405312 w 4557974"/>
                <a:gd name="connsiteY232" fmla="*/ 914756 h 1133831"/>
                <a:gd name="connsiteX233" fmla="*/ 4410075 w 4557974"/>
                <a:gd name="connsiteY233" fmla="*/ 929043 h 1133831"/>
                <a:gd name="connsiteX234" fmla="*/ 4414837 w 4557974"/>
                <a:gd name="connsiteY234" fmla="*/ 914756 h 1133831"/>
                <a:gd name="connsiteX235" fmla="*/ 4419600 w 4557974"/>
                <a:gd name="connsiteY235" fmla="*/ 881418 h 1133831"/>
                <a:gd name="connsiteX236" fmla="*/ 4429125 w 4557974"/>
                <a:gd name="connsiteY236" fmla="*/ 829031 h 1133831"/>
                <a:gd name="connsiteX237" fmla="*/ 4438650 w 4557974"/>
                <a:gd name="connsiteY237" fmla="*/ 857606 h 1133831"/>
                <a:gd name="connsiteX238" fmla="*/ 4443412 w 4557974"/>
                <a:gd name="connsiteY238" fmla="*/ 881418 h 1133831"/>
                <a:gd name="connsiteX239" fmla="*/ 4452937 w 4557974"/>
                <a:gd name="connsiteY239" fmla="*/ 938568 h 1133831"/>
                <a:gd name="connsiteX240" fmla="*/ 4457700 w 4557974"/>
                <a:gd name="connsiteY240" fmla="*/ 957618 h 1133831"/>
                <a:gd name="connsiteX241" fmla="*/ 4462462 w 4557974"/>
                <a:gd name="connsiteY241" fmla="*/ 981431 h 1133831"/>
                <a:gd name="connsiteX242" fmla="*/ 4471987 w 4557974"/>
                <a:gd name="connsiteY242" fmla="*/ 1000481 h 1133831"/>
                <a:gd name="connsiteX243" fmla="*/ 4481512 w 4557974"/>
                <a:gd name="connsiteY243" fmla="*/ 1029056 h 1133831"/>
                <a:gd name="connsiteX244" fmla="*/ 4491037 w 4557974"/>
                <a:gd name="connsiteY244" fmla="*/ 1062393 h 1133831"/>
                <a:gd name="connsiteX245" fmla="*/ 4495800 w 4557974"/>
                <a:gd name="connsiteY245" fmla="*/ 1048106 h 1133831"/>
                <a:gd name="connsiteX246" fmla="*/ 4500562 w 4557974"/>
                <a:gd name="connsiteY246" fmla="*/ 1029056 h 1133831"/>
                <a:gd name="connsiteX247" fmla="*/ 4514850 w 4557974"/>
                <a:gd name="connsiteY247" fmla="*/ 1033818 h 1133831"/>
                <a:gd name="connsiteX248" fmla="*/ 4529137 w 4557974"/>
                <a:gd name="connsiteY248" fmla="*/ 1081443 h 1133831"/>
                <a:gd name="connsiteX249" fmla="*/ 4533900 w 4557974"/>
                <a:gd name="connsiteY249" fmla="*/ 1095731 h 1133831"/>
                <a:gd name="connsiteX250" fmla="*/ 4557712 w 4557974"/>
                <a:gd name="connsiteY250" fmla="*/ 1129068 h 1133831"/>
                <a:gd name="connsiteX251" fmla="*/ 4557712 w 4557974"/>
                <a:gd name="connsiteY251" fmla="*/ 1133831 h 1133831"/>
                <a:gd name="connsiteX0" fmla="*/ 0 w 4557974"/>
                <a:gd name="connsiteY0" fmla="*/ 290868 h 1133831"/>
                <a:gd name="connsiteX1" fmla="*/ 171450 w 4557974"/>
                <a:gd name="connsiteY1" fmla="*/ 209906 h 1133831"/>
                <a:gd name="connsiteX2" fmla="*/ 219075 w 4557974"/>
                <a:gd name="connsiteY2" fmla="*/ 195618 h 1133831"/>
                <a:gd name="connsiteX3" fmla="*/ 233362 w 4557974"/>
                <a:gd name="connsiteY3" fmla="*/ 186093 h 1133831"/>
                <a:gd name="connsiteX4" fmla="*/ 285750 w 4557974"/>
                <a:gd name="connsiteY4" fmla="*/ 171806 h 1133831"/>
                <a:gd name="connsiteX5" fmla="*/ 300037 w 4557974"/>
                <a:gd name="connsiteY5" fmla="*/ 167043 h 1133831"/>
                <a:gd name="connsiteX6" fmla="*/ 319087 w 4557974"/>
                <a:gd name="connsiteY6" fmla="*/ 162281 h 1133831"/>
                <a:gd name="connsiteX7" fmla="*/ 352425 w 4557974"/>
                <a:gd name="connsiteY7" fmla="*/ 152756 h 1133831"/>
                <a:gd name="connsiteX8" fmla="*/ 366712 w 4557974"/>
                <a:gd name="connsiteY8" fmla="*/ 143231 h 1133831"/>
                <a:gd name="connsiteX9" fmla="*/ 395287 w 4557974"/>
                <a:gd name="connsiteY9" fmla="*/ 138468 h 1133831"/>
                <a:gd name="connsiteX10" fmla="*/ 414337 w 4557974"/>
                <a:gd name="connsiteY10" fmla="*/ 133706 h 1133831"/>
                <a:gd name="connsiteX11" fmla="*/ 442912 w 4557974"/>
                <a:gd name="connsiteY11" fmla="*/ 128943 h 1133831"/>
                <a:gd name="connsiteX12" fmla="*/ 471487 w 4557974"/>
                <a:gd name="connsiteY12" fmla="*/ 119418 h 1133831"/>
                <a:gd name="connsiteX13" fmla="*/ 485775 w 4557974"/>
                <a:gd name="connsiteY13" fmla="*/ 114656 h 1133831"/>
                <a:gd name="connsiteX14" fmla="*/ 504825 w 4557974"/>
                <a:gd name="connsiteY14" fmla="*/ 105131 h 1133831"/>
                <a:gd name="connsiteX15" fmla="*/ 519112 w 4557974"/>
                <a:gd name="connsiteY15" fmla="*/ 100368 h 1133831"/>
                <a:gd name="connsiteX16" fmla="*/ 533400 w 4557974"/>
                <a:gd name="connsiteY16" fmla="*/ 90843 h 1133831"/>
                <a:gd name="connsiteX17" fmla="*/ 557212 w 4557974"/>
                <a:gd name="connsiteY17" fmla="*/ 86081 h 1133831"/>
                <a:gd name="connsiteX18" fmla="*/ 585787 w 4557974"/>
                <a:gd name="connsiteY18" fmla="*/ 76556 h 1133831"/>
                <a:gd name="connsiteX19" fmla="*/ 600075 w 4557974"/>
                <a:gd name="connsiteY19" fmla="*/ 67031 h 1133831"/>
                <a:gd name="connsiteX20" fmla="*/ 633412 w 4557974"/>
                <a:gd name="connsiteY20" fmla="*/ 57506 h 1133831"/>
                <a:gd name="connsiteX21" fmla="*/ 666750 w 4557974"/>
                <a:gd name="connsiteY21" fmla="*/ 47981 h 1133831"/>
                <a:gd name="connsiteX22" fmla="*/ 719137 w 4557974"/>
                <a:gd name="connsiteY22" fmla="*/ 38456 h 1133831"/>
                <a:gd name="connsiteX23" fmla="*/ 747712 w 4557974"/>
                <a:gd name="connsiteY23" fmla="*/ 28931 h 1133831"/>
                <a:gd name="connsiteX24" fmla="*/ 809625 w 4557974"/>
                <a:gd name="connsiteY24" fmla="*/ 19406 h 1133831"/>
                <a:gd name="connsiteX25" fmla="*/ 871537 w 4557974"/>
                <a:gd name="connsiteY25" fmla="*/ 9881 h 1133831"/>
                <a:gd name="connsiteX26" fmla="*/ 1023937 w 4557974"/>
                <a:gd name="connsiteY26" fmla="*/ 356 h 1133831"/>
                <a:gd name="connsiteX27" fmla="*/ 1123950 w 4557974"/>
                <a:gd name="connsiteY27" fmla="*/ 9881 h 1133831"/>
                <a:gd name="connsiteX28" fmla="*/ 1138237 w 4557974"/>
                <a:gd name="connsiteY28" fmla="*/ 19406 h 1133831"/>
                <a:gd name="connsiteX29" fmla="*/ 1176337 w 4557974"/>
                <a:gd name="connsiteY29" fmla="*/ 57506 h 1133831"/>
                <a:gd name="connsiteX30" fmla="*/ 1195387 w 4557974"/>
                <a:gd name="connsiteY30" fmla="*/ 81318 h 1133831"/>
                <a:gd name="connsiteX31" fmla="*/ 1228725 w 4557974"/>
                <a:gd name="connsiteY31" fmla="*/ 119418 h 1133831"/>
                <a:gd name="connsiteX32" fmla="*/ 1252537 w 4557974"/>
                <a:gd name="connsiteY32" fmla="*/ 138468 h 1133831"/>
                <a:gd name="connsiteX33" fmla="*/ 1262062 w 4557974"/>
                <a:gd name="connsiteY33" fmla="*/ 152756 h 1133831"/>
                <a:gd name="connsiteX34" fmla="*/ 1276350 w 4557974"/>
                <a:gd name="connsiteY34" fmla="*/ 162281 h 1133831"/>
                <a:gd name="connsiteX35" fmla="*/ 1319212 w 4557974"/>
                <a:gd name="connsiteY35" fmla="*/ 200381 h 1133831"/>
                <a:gd name="connsiteX36" fmla="*/ 1333500 w 4557974"/>
                <a:gd name="connsiteY36" fmla="*/ 205143 h 1133831"/>
                <a:gd name="connsiteX37" fmla="*/ 1347787 w 4557974"/>
                <a:gd name="connsiteY37" fmla="*/ 219431 h 1133831"/>
                <a:gd name="connsiteX38" fmla="*/ 1357312 w 4557974"/>
                <a:gd name="connsiteY38" fmla="*/ 233718 h 1133831"/>
                <a:gd name="connsiteX39" fmla="*/ 1385887 w 4557974"/>
                <a:gd name="connsiteY39" fmla="*/ 243243 h 1133831"/>
                <a:gd name="connsiteX40" fmla="*/ 1400175 w 4557974"/>
                <a:gd name="connsiteY40" fmla="*/ 257531 h 1133831"/>
                <a:gd name="connsiteX41" fmla="*/ 1447800 w 4557974"/>
                <a:gd name="connsiteY41" fmla="*/ 286106 h 1133831"/>
                <a:gd name="connsiteX42" fmla="*/ 1457325 w 4557974"/>
                <a:gd name="connsiteY42" fmla="*/ 305156 h 1133831"/>
                <a:gd name="connsiteX43" fmla="*/ 1490662 w 4557974"/>
                <a:gd name="connsiteY43" fmla="*/ 324206 h 1133831"/>
                <a:gd name="connsiteX44" fmla="*/ 1528762 w 4557974"/>
                <a:gd name="connsiteY44" fmla="*/ 367068 h 1133831"/>
                <a:gd name="connsiteX45" fmla="*/ 1538287 w 4557974"/>
                <a:gd name="connsiteY45" fmla="*/ 386118 h 1133831"/>
                <a:gd name="connsiteX46" fmla="*/ 1552575 w 4557974"/>
                <a:gd name="connsiteY46" fmla="*/ 395643 h 1133831"/>
                <a:gd name="connsiteX47" fmla="*/ 1566862 w 4557974"/>
                <a:gd name="connsiteY47" fmla="*/ 409931 h 1133831"/>
                <a:gd name="connsiteX48" fmla="*/ 1571625 w 4557974"/>
                <a:gd name="connsiteY48" fmla="*/ 424218 h 1133831"/>
                <a:gd name="connsiteX49" fmla="*/ 1590675 w 4557974"/>
                <a:gd name="connsiteY49" fmla="*/ 452793 h 1133831"/>
                <a:gd name="connsiteX50" fmla="*/ 1619250 w 4557974"/>
                <a:gd name="connsiteY50" fmla="*/ 438506 h 1133831"/>
                <a:gd name="connsiteX51" fmla="*/ 1624012 w 4557974"/>
                <a:gd name="connsiteY51" fmla="*/ 419456 h 1133831"/>
                <a:gd name="connsiteX52" fmla="*/ 1652587 w 4557974"/>
                <a:gd name="connsiteY52" fmla="*/ 409931 h 1133831"/>
                <a:gd name="connsiteX53" fmla="*/ 1685925 w 4557974"/>
                <a:gd name="connsiteY53" fmla="*/ 395643 h 1133831"/>
                <a:gd name="connsiteX54" fmla="*/ 1714500 w 4557974"/>
                <a:gd name="connsiteY54" fmla="*/ 386118 h 1133831"/>
                <a:gd name="connsiteX55" fmla="*/ 1724025 w 4557974"/>
                <a:gd name="connsiteY55" fmla="*/ 400406 h 1133831"/>
                <a:gd name="connsiteX56" fmla="*/ 1738312 w 4557974"/>
                <a:gd name="connsiteY56" fmla="*/ 409931 h 1133831"/>
                <a:gd name="connsiteX57" fmla="*/ 1747837 w 4557974"/>
                <a:gd name="connsiteY57" fmla="*/ 438506 h 1133831"/>
                <a:gd name="connsiteX58" fmla="*/ 1781175 w 4557974"/>
                <a:gd name="connsiteY58" fmla="*/ 476606 h 1133831"/>
                <a:gd name="connsiteX59" fmla="*/ 1814512 w 4557974"/>
                <a:gd name="connsiteY59" fmla="*/ 471843 h 1133831"/>
                <a:gd name="connsiteX60" fmla="*/ 1824037 w 4557974"/>
                <a:gd name="connsiteY60" fmla="*/ 457556 h 1133831"/>
                <a:gd name="connsiteX61" fmla="*/ 1843087 w 4557974"/>
                <a:gd name="connsiteY61" fmla="*/ 452793 h 1133831"/>
                <a:gd name="connsiteX62" fmla="*/ 1900237 w 4557974"/>
                <a:gd name="connsiteY62" fmla="*/ 448031 h 1133831"/>
                <a:gd name="connsiteX63" fmla="*/ 1905000 w 4557974"/>
                <a:gd name="connsiteY63" fmla="*/ 462318 h 1133831"/>
                <a:gd name="connsiteX64" fmla="*/ 1924050 w 4557974"/>
                <a:gd name="connsiteY64" fmla="*/ 490893 h 1133831"/>
                <a:gd name="connsiteX65" fmla="*/ 1933575 w 4557974"/>
                <a:gd name="connsiteY65" fmla="*/ 528993 h 1133831"/>
                <a:gd name="connsiteX66" fmla="*/ 2209800 w 4557974"/>
                <a:gd name="connsiteY66" fmla="*/ 619481 h 1133831"/>
                <a:gd name="connsiteX67" fmla="*/ 2243137 w 4557974"/>
                <a:gd name="connsiteY67" fmla="*/ 595668 h 1133831"/>
                <a:gd name="connsiteX68" fmla="*/ 2247900 w 4557974"/>
                <a:gd name="connsiteY68" fmla="*/ 576618 h 1133831"/>
                <a:gd name="connsiteX69" fmla="*/ 2305050 w 4557974"/>
                <a:gd name="connsiteY69" fmla="*/ 533756 h 1133831"/>
                <a:gd name="connsiteX70" fmla="*/ 2352675 w 4557974"/>
                <a:gd name="connsiteY70" fmla="*/ 557568 h 1133831"/>
                <a:gd name="connsiteX71" fmla="*/ 2371725 w 4557974"/>
                <a:gd name="connsiteY71" fmla="*/ 586143 h 1133831"/>
                <a:gd name="connsiteX72" fmla="*/ 2381250 w 4557974"/>
                <a:gd name="connsiteY72" fmla="*/ 600431 h 1133831"/>
                <a:gd name="connsiteX73" fmla="*/ 2395537 w 4557974"/>
                <a:gd name="connsiteY73" fmla="*/ 609956 h 1133831"/>
                <a:gd name="connsiteX74" fmla="*/ 2447925 w 4557974"/>
                <a:gd name="connsiteY74" fmla="*/ 657581 h 1133831"/>
                <a:gd name="connsiteX75" fmla="*/ 2462212 w 4557974"/>
                <a:gd name="connsiteY75" fmla="*/ 629006 h 1133831"/>
                <a:gd name="connsiteX76" fmla="*/ 2471737 w 4557974"/>
                <a:gd name="connsiteY76" fmla="*/ 605193 h 1133831"/>
                <a:gd name="connsiteX77" fmla="*/ 2481262 w 4557974"/>
                <a:gd name="connsiteY77" fmla="*/ 571856 h 1133831"/>
                <a:gd name="connsiteX78" fmla="*/ 2609850 w 4557974"/>
                <a:gd name="connsiteY78" fmla="*/ 586143 h 1133831"/>
                <a:gd name="connsiteX79" fmla="*/ 2628900 w 4557974"/>
                <a:gd name="connsiteY79" fmla="*/ 590906 h 1133831"/>
                <a:gd name="connsiteX80" fmla="*/ 2667000 w 4557974"/>
                <a:gd name="connsiteY80" fmla="*/ 648056 h 1133831"/>
                <a:gd name="connsiteX81" fmla="*/ 2747962 w 4557974"/>
                <a:gd name="connsiteY81" fmla="*/ 667106 h 1133831"/>
                <a:gd name="connsiteX82" fmla="*/ 2757487 w 4557974"/>
                <a:gd name="connsiteY82" fmla="*/ 652818 h 1133831"/>
                <a:gd name="connsiteX83" fmla="*/ 2828925 w 4557974"/>
                <a:gd name="connsiteY83" fmla="*/ 652818 h 1133831"/>
                <a:gd name="connsiteX84" fmla="*/ 2833687 w 4557974"/>
                <a:gd name="connsiteY84" fmla="*/ 667106 h 1133831"/>
                <a:gd name="connsiteX85" fmla="*/ 2843212 w 4557974"/>
                <a:gd name="connsiteY85" fmla="*/ 681393 h 1133831"/>
                <a:gd name="connsiteX86" fmla="*/ 2857500 w 4557974"/>
                <a:gd name="connsiteY86" fmla="*/ 729018 h 1133831"/>
                <a:gd name="connsiteX87" fmla="*/ 2876550 w 4557974"/>
                <a:gd name="connsiteY87" fmla="*/ 757593 h 1133831"/>
                <a:gd name="connsiteX88" fmla="*/ 2914650 w 4557974"/>
                <a:gd name="connsiteY88" fmla="*/ 767118 h 1133831"/>
                <a:gd name="connsiteX89" fmla="*/ 2919412 w 4557974"/>
                <a:gd name="connsiteY89" fmla="*/ 786168 h 1133831"/>
                <a:gd name="connsiteX90" fmla="*/ 2924175 w 4557974"/>
                <a:gd name="connsiteY90" fmla="*/ 809981 h 1133831"/>
                <a:gd name="connsiteX91" fmla="*/ 2933700 w 4557974"/>
                <a:gd name="connsiteY91" fmla="*/ 848081 h 1133831"/>
                <a:gd name="connsiteX92" fmla="*/ 2943225 w 4557974"/>
                <a:gd name="connsiteY92" fmla="*/ 867131 h 1133831"/>
                <a:gd name="connsiteX93" fmla="*/ 2967037 w 4557974"/>
                <a:gd name="connsiteY93" fmla="*/ 848081 h 1133831"/>
                <a:gd name="connsiteX94" fmla="*/ 2986087 w 4557974"/>
                <a:gd name="connsiteY94" fmla="*/ 843318 h 1133831"/>
                <a:gd name="connsiteX95" fmla="*/ 3024187 w 4557974"/>
                <a:gd name="connsiteY95" fmla="*/ 809981 h 1133831"/>
                <a:gd name="connsiteX96" fmla="*/ 3062287 w 4557974"/>
                <a:gd name="connsiteY96" fmla="*/ 857606 h 1133831"/>
                <a:gd name="connsiteX97" fmla="*/ 3071812 w 4557974"/>
                <a:gd name="connsiteY97" fmla="*/ 886181 h 1133831"/>
                <a:gd name="connsiteX98" fmla="*/ 3086100 w 4557974"/>
                <a:gd name="connsiteY98" fmla="*/ 957618 h 1133831"/>
                <a:gd name="connsiteX99" fmla="*/ 3100387 w 4557974"/>
                <a:gd name="connsiteY99" fmla="*/ 995718 h 1133831"/>
                <a:gd name="connsiteX100" fmla="*/ 3105150 w 4557974"/>
                <a:gd name="connsiteY100" fmla="*/ 1014768 h 1133831"/>
                <a:gd name="connsiteX101" fmla="*/ 3119437 w 4557974"/>
                <a:gd name="connsiteY101" fmla="*/ 1024293 h 1133831"/>
                <a:gd name="connsiteX102" fmla="*/ 3128962 w 4557974"/>
                <a:gd name="connsiteY102" fmla="*/ 995718 h 1133831"/>
                <a:gd name="connsiteX103" fmla="*/ 3133725 w 4557974"/>
                <a:gd name="connsiteY103" fmla="*/ 981431 h 1133831"/>
                <a:gd name="connsiteX104" fmla="*/ 3143250 w 4557974"/>
                <a:gd name="connsiteY104" fmla="*/ 929043 h 1133831"/>
                <a:gd name="connsiteX105" fmla="*/ 3148012 w 4557974"/>
                <a:gd name="connsiteY105" fmla="*/ 886181 h 1133831"/>
                <a:gd name="connsiteX106" fmla="*/ 3157537 w 4557974"/>
                <a:gd name="connsiteY106" fmla="*/ 848081 h 1133831"/>
                <a:gd name="connsiteX107" fmla="*/ 3167062 w 4557974"/>
                <a:gd name="connsiteY107" fmla="*/ 962381 h 1133831"/>
                <a:gd name="connsiteX108" fmla="*/ 3171825 w 4557974"/>
                <a:gd name="connsiteY108" fmla="*/ 976668 h 1133831"/>
                <a:gd name="connsiteX109" fmla="*/ 3186112 w 4557974"/>
                <a:gd name="connsiteY109" fmla="*/ 967143 h 1133831"/>
                <a:gd name="connsiteX110" fmla="*/ 3200400 w 4557974"/>
                <a:gd name="connsiteY110" fmla="*/ 933806 h 1133831"/>
                <a:gd name="connsiteX111" fmla="*/ 3205162 w 4557974"/>
                <a:gd name="connsiteY111" fmla="*/ 919518 h 1133831"/>
                <a:gd name="connsiteX112" fmla="*/ 3209925 w 4557974"/>
                <a:gd name="connsiteY112" fmla="*/ 900468 h 1133831"/>
                <a:gd name="connsiteX113" fmla="*/ 3219450 w 4557974"/>
                <a:gd name="connsiteY113" fmla="*/ 876656 h 1133831"/>
                <a:gd name="connsiteX114" fmla="*/ 3228975 w 4557974"/>
                <a:gd name="connsiteY114" fmla="*/ 814743 h 1133831"/>
                <a:gd name="connsiteX115" fmla="*/ 3238500 w 4557974"/>
                <a:gd name="connsiteY115" fmla="*/ 752831 h 1133831"/>
                <a:gd name="connsiteX116" fmla="*/ 3243262 w 4557974"/>
                <a:gd name="connsiteY116" fmla="*/ 733781 h 1133831"/>
                <a:gd name="connsiteX117" fmla="*/ 3262312 w 4557974"/>
                <a:gd name="connsiteY117" fmla="*/ 771881 h 1133831"/>
                <a:gd name="connsiteX118" fmla="*/ 3276600 w 4557974"/>
                <a:gd name="connsiteY118" fmla="*/ 757593 h 1133831"/>
                <a:gd name="connsiteX119" fmla="*/ 3281362 w 4557974"/>
                <a:gd name="connsiteY119" fmla="*/ 738543 h 1133831"/>
                <a:gd name="connsiteX120" fmla="*/ 3286125 w 4557974"/>
                <a:gd name="connsiteY120" fmla="*/ 724256 h 1133831"/>
                <a:gd name="connsiteX121" fmla="*/ 3290887 w 4557974"/>
                <a:gd name="connsiteY121" fmla="*/ 743306 h 1133831"/>
                <a:gd name="connsiteX122" fmla="*/ 3300412 w 4557974"/>
                <a:gd name="connsiteY122" fmla="*/ 848081 h 1133831"/>
                <a:gd name="connsiteX123" fmla="*/ 3305175 w 4557974"/>
                <a:gd name="connsiteY123" fmla="*/ 871893 h 1133831"/>
                <a:gd name="connsiteX124" fmla="*/ 3309937 w 4557974"/>
                <a:gd name="connsiteY124" fmla="*/ 857606 h 1133831"/>
                <a:gd name="connsiteX125" fmla="*/ 3324225 w 4557974"/>
                <a:gd name="connsiteY125" fmla="*/ 829031 h 1133831"/>
                <a:gd name="connsiteX126" fmla="*/ 3338512 w 4557974"/>
                <a:gd name="connsiteY126" fmla="*/ 867131 h 1133831"/>
                <a:gd name="connsiteX127" fmla="*/ 3348037 w 4557974"/>
                <a:gd name="connsiteY127" fmla="*/ 838556 h 1133831"/>
                <a:gd name="connsiteX128" fmla="*/ 3357562 w 4557974"/>
                <a:gd name="connsiteY128" fmla="*/ 819506 h 1133831"/>
                <a:gd name="connsiteX129" fmla="*/ 3362325 w 4557974"/>
                <a:gd name="connsiteY129" fmla="*/ 805218 h 1133831"/>
                <a:gd name="connsiteX130" fmla="*/ 3376612 w 4557974"/>
                <a:gd name="connsiteY130" fmla="*/ 790931 h 1133831"/>
                <a:gd name="connsiteX131" fmla="*/ 3386137 w 4557974"/>
                <a:gd name="connsiteY131" fmla="*/ 762356 h 1133831"/>
                <a:gd name="connsiteX132" fmla="*/ 3390900 w 4557974"/>
                <a:gd name="connsiteY132" fmla="*/ 748068 h 1133831"/>
                <a:gd name="connsiteX133" fmla="*/ 3400425 w 4557974"/>
                <a:gd name="connsiteY133" fmla="*/ 733781 h 1133831"/>
                <a:gd name="connsiteX134" fmla="*/ 3405187 w 4557974"/>
                <a:gd name="connsiteY134" fmla="*/ 748068 h 1133831"/>
                <a:gd name="connsiteX135" fmla="*/ 3419475 w 4557974"/>
                <a:gd name="connsiteY135" fmla="*/ 776643 h 1133831"/>
                <a:gd name="connsiteX136" fmla="*/ 3433762 w 4557974"/>
                <a:gd name="connsiteY136" fmla="*/ 824268 h 1133831"/>
                <a:gd name="connsiteX137" fmla="*/ 3438525 w 4557974"/>
                <a:gd name="connsiteY137" fmla="*/ 838556 h 1133831"/>
                <a:gd name="connsiteX138" fmla="*/ 3452812 w 4557974"/>
                <a:gd name="connsiteY138" fmla="*/ 852843 h 1133831"/>
                <a:gd name="connsiteX139" fmla="*/ 3467100 w 4557974"/>
                <a:gd name="connsiteY139" fmla="*/ 881418 h 1133831"/>
                <a:gd name="connsiteX140" fmla="*/ 3471862 w 4557974"/>
                <a:gd name="connsiteY140" fmla="*/ 895706 h 1133831"/>
                <a:gd name="connsiteX141" fmla="*/ 3481387 w 4557974"/>
                <a:gd name="connsiteY141" fmla="*/ 914756 h 1133831"/>
                <a:gd name="connsiteX142" fmla="*/ 3490912 w 4557974"/>
                <a:gd name="connsiteY142" fmla="*/ 929043 h 1133831"/>
                <a:gd name="connsiteX143" fmla="*/ 3500437 w 4557974"/>
                <a:gd name="connsiteY143" fmla="*/ 957618 h 1133831"/>
                <a:gd name="connsiteX144" fmla="*/ 3505200 w 4557974"/>
                <a:gd name="connsiteY144" fmla="*/ 943331 h 1133831"/>
                <a:gd name="connsiteX145" fmla="*/ 3514725 w 4557974"/>
                <a:gd name="connsiteY145" fmla="*/ 890943 h 1133831"/>
                <a:gd name="connsiteX146" fmla="*/ 3519487 w 4557974"/>
                <a:gd name="connsiteY146" fmla="*/ 871893 h 1133831"/>
                <a:gd name="connsiteX147" fmla="*/ 3533775 w 4557974"/>
                <a:gd name="connsiteY147" fmla="*/ 857606 h 1133831"/>
                <a:gd name="connsiteX148" fmla="*/ 3552825 w 4557974"/>
                <a:gd name="connsiteY148" fmla="*/ 814743 h 1133831"/>
                <a:gd name="connsiteX149" fmla="*/ 3571875 w 4557974"/>
                <a:gd name="connsiteY149" fmla="*/ 771881 h 1133831"/>
                <a:gd name="connsiteX150" fmla="*/ 3576637 w 4557974"/>
                <a:gd name="connsiteY150" fmla="*/ 752831 h 1133831"/>
                <a:gd name="connsiteX151" fmla="*/ 3590925 w 4557974"/>
                <a:gd name="connsiteY151" fmla="*/ 781406 h 1133831"/>
                <a:gd name="connsiteX152" fmla="*/ 3595687 w 4557974"/>
                <a:gd name="connsiteY152" fmla="*/ 809981 h 1133831"/>
                <a:gd name="connsiteX153" fmla="*/ 3609975 w 4557974"/>
                <a:gd name="connsiteY153" fmla="*/ 819506 h 1133831"/>
                <a:gd name="connsiteX154" fmla="*/ 3619500 w 4557974"/>
                <a:gd name="connsiteY154" fmla="*/ 805218 h 1133831"/>
                <a:gd name="connsiteX155" fmla="*/ 3638550 w 4557974"/>
                <a:gd name="connsiteY155" fmla="*/ 771881 h 1133831"/>
                <a:gd name="connsiteX156" fmla="*/ 3648075 w 4557974"/>
                <a:gd name="connsiteY156" fmla="*/ 743306 h 1133831"/>
                <a:gd name="connsiteX157" fmla="*/ 3652837 w 4557974"/>
                <a:gd name="connsiteY157" fmla="*/ 729018 h 1133831"/>
                <a:gd name="connsiteX158" fmla="*/ 3662362 w 4557974"/>
                <a:gd name="connsiteY158" fmla="*/ 795693 h 1133831"/>
                <a:gd name="connsiteX159" fmla="*/ 3667125 w 4557974"/>
                <a:gd name="connsiteY159" fmla="*/ 824268 h 1133831"/>
                <a:gd name="connsiteX160" fmla="*/ 3676650 w 4557974"/>
                <a:gd name="connsiteY160" fmla="*/ 838556 h 1133831"/>
                <a:gd name="connsiteX161" fmla="*/ 3686175 w 4557974"/>
                <a:gd name="connsiteY161" fmla="*/ 871893 h 1133831"/>
                <a:gd name="connsiteX162" fmla="*/ 3690937 w 4557974"/>
                <a:gd name="connsiteY162" fmla="*/ 886181 h 1133831"/>
                <a:gd name="connsiteX163" fmla="*/ 3705225 w 4557974"/>
                <a:gd name="connsiteY163" fmla="*/ 895706 h 1133831"/>
                <a:gd name="connsiteX164" fmla="*/ 3714750 w 4557974"/>
                <a:gd name="connsiteY164" fmla="*/ 881418 h 1133831"/>
                <a:gd name="connsiteX165" fmla="*/ 3724275 w 4557974"/>
                <a:gd name="connsiteY165" fmla="*/ 848081 h 1133831"/>
                <a:gd name="connsiteX166" fmla="*/ 3729037 w 4557974"/>
                <a:gd name="connsiteY166" fmla="*/ 833793 h 1133831"/>
                <a:gd name="connsiteX167" fmla="*/ 3733800 w 4557974"/>
                <a:gd name="connsiteY167" fmla="*/ 814743 h 1133831"/>
                <a:gd name="connsiteX168" fmla="*/ 3738562 w 4557974"/>
                <a:gd name="connsiteY168" fmla="*/ 800456 h 1133831"/>
                <a:gd name="connsiteX169" fmla="*/ 3743325 w 4557974"/>
                <a:gd name="connsiteY169" fmla="*/ 781406 h 1133831"/>
                <a:gd name="connsiteX170" fmla="*/ 3757612 w 4557974"/>
                <a:gd name="connsiteY170" fmla="*/ 771881 h 1133831"/>
                <a:gd name="connsiteX171" fmla="*/ 3771900 w 4557974"/>
                <a:gd name="connsiteY171" fmla="*/ 743306 h 1133831"/>
                <a:gd name="connsiteX172" fmla="*/ 3800475 w 4557974"/>
                <a:gd name="connsiteY172" fmla="*/ 733781 h 1133831"/>
                <a:gd name="connsiteX173" fmla="*/ 3824287 w 4557974"/>
                <a:gd name="connsiteY173" fmla="*/ 709968 h 1133831"/>
                <a:gd name="connsiteX174" fmla="*/ 3838575 w 4557974"/>
                <a:gd name="connsiteY174" fmla="*/ 700443 h 1133831"/>
                <a:gd name="connsiteX175" fmla="*/ 3857625 w 4557974"/>
                <a:gd name="connsiteY175" fmla="*/ 729018 h 1133831"/>
                <a:gd name="connsiteX176" fmla="*/ 3871912 w 4557974"/>
                <a:gd name="connsiteY176" fmla="*/ 800456 h 1133831"/>
                <a:gd name="connsiteX177" fmla="*/ 3876675 w 4557974"/>
                <a:gd name="connsiteY177" fmla="*/ 886181 h 1133831"/>
                <a:gd name="connsiteX178" fmla="*/ 3886200 w 4557974"/>
                <a:gd name="connsiteY178" fmla="*/ 871893 h 1133831"/>
                <a:gd name="connsiteX179" fmla="*/ 3895725 w 4557974"/>
                <a:gd name="connsiteY179" fmla="*/ 814743 h 1133831"/>
                <a:gd name="connsiteX180" fmla="*/ 3910012 w 4557974"/>
                <a:gd name="connsiteY180" fmla="*/ 738543 h 1133831"/>
                <a:gd name="connsiteX181" fmla="*/ 3914775 w 4557974"/>
                <a:gd name="connsiteY181" fmla="*/ 714731 h 1133831"/>
                <a:gd name="connsiteX182" fmla="*/ 3924300 w 4557974"/>
                <a:gd name="connsiteY182" fmla="*/ 686156 h 1133831"/>
                <a:gd name="connsiteX183" fmla="*/ 3929062 w 4557974"/>
                <a:gd name="connsiteY183" fmla="*/ 700443 h 1133831"/>
                <a:gd name="connsiteX184" fmla="*/ 3938587 w 4557974"/>
                <a:gd name="connsiteY184" fmla="*/ 733781 h 1133831"/>
                <a:gd name="connsiteX185" fmla="*/ 3948112 w 4557974"/>
                <a:gd name="connsiteY185" fmla="*/ 748068 h 1133831"/>
                <a:gd name="connsiteX186" fmla="*/ 3957637 w 4557974"/>
                <a:gd name="connsiteY186" fmla="*/ 776643 h 1133831"/>
                <a:gd name="connsiteX187" fmla="*/ 3971925 w 4557974"/>
                <a:gd name="connsiteY187" fmla="*/ 805218 h 1133831"/>
                <a:gd name="connsiteX188" fmla="*/ 3976687 w 4557974"/>
                <a:gd name="connsiteY188" fmla="*/ 829031 h 1133831"/>
                <a:gd name="connsiteX189" fmla="*/ 3986212 w 4557974"/>
                <a:gd name="connsiteY189" fmla="*/ 862368 h 1133831"/>
                <a:gd name="connsiteX190" fmla="*/ 3990975 w 4557974"/>
                <a:gd name="connsiteY190" fmla="*/ 886181 h 1133831"/>
                <a:gd name="connsiteX191" fmla="*/ 4005262 w 4557974"/>
                <a:gd name="connsiteY191" fmla="*/ 895706 h 1133831"/>
                <a:gd name="connsiteX192" fmla="*/ 4024312 w 4557974"/>
                <a:gd name="connsiteY192" fmla="*/ 867131 h 1133831"/>
                <a:gd name="connsiteX193" fmla="*/ 4029075 w 4557974"/>
                <a:gd name="connsiteY193" fmla="*/ 848081 h 1133831"/>
                <a:gd name="connsiteX194" fmla="*/ 4033837 w 4557974"/>
                <a:gd name="connsiteY194" fmla="*/ 824268 h 1133831"/>
                <a:gd name="connsiteX195" fmla="*/ 4048125 w 4557974"/>
                <a:gd name="connsiteY195" fmla="*/ 781406 h 1133831"/>
                <a:gd name="connsiteX196" fmla="*/ 4057650 w 4557974"/>
                <a:gd name="connsiteY196" fmla="*/ 752831 h 1133831"/>
                <a:gd name="connsiteX197" fmla="*/ 4067175 w 4557974"/>
                <a:gd name="connsiteY197" fmla="*/ 738543 h 1133831"/>
                <a:gd name="connsiteX198" fmla="*/ 4071937 w 4557974"/>
                <a:gd name="connsiteY198" fmla="*/ 762356 h 1133831"/>
                <a:gd name="connsiteX199" fmla="*/ 4081462 w 4557974"/>
                <a:gd name="connsiteY199" fmla="*/ 862368 h 1133831"/>
                <a:gd name="connsiteX200" fmla="*/ 4086225 w 4557974"/>
                <a:gd name="connsiteY200" fmla="*/ 890943 h 1133831"/>
                <a:gd name="connsiteX201" fmla="*/ 4090987 w 4557974"/>
                <a:gd name="connsiteY201" fmla="*/ 871893 h 1133831"/>
                <a:gd name="connsiteX202" fmla="*/ 4095750 w 4557974"/>
                <a:gd name="connsiteY202" fmla="*/ 857606 h 1133831"/>
                <a:gd name="connsiteX203" fmla="*/ 4105275 w 4557974"/>
                <a:gd name="connsiteY203" fmla="*/ 809981 h 1133831"/>
                <a:gd name="connsiteX204" fmla="*/ 4114800 w 4557974"/>
                <a:gd name="connsiteY204" fmla="*/ 771881 h 1133831"/>
                <a:gd name="connsiteX205" fmla="*/ 4124325 w 4557974"/>
                <a:gd name="connsiteY205" fmla="*/ 919518 h 1133831"/>
                <a:gd name="connsiteX206" fmla="*/ 4129087 w 4557974"/>
                <a:gd name="connsiteY206" fmla="*/ 938568 h 1133831"/>
                <a:gd name="connsiteX207" fmla="*/ 4143375 w 4557974"/>
                <a:gd name="connsiteY207" fmla="*/ 871893 h 1133831"/>
                <a:gd name="connsiteX208" fmla="*/ 4148137 w 4557974"/>
                <a:gd name="connsiteY208" fmla="*/ 833793 h 1133831"/>
                <a:gd name="connsiteX209" fmla="*/ 4152900 w 4557974"/>
                <a:gd name="connsiteY209" fmla="*/ 790931 h 1133831"/>
                <a:gd name="connsiteX210" fmla="*/ 4162425 w 4557974"/>
                <a:gd name="connsiteY210" fmla="*/ 757593 h 1133831"/>
                <a:gd name="connsiteX211" fmla="*/ 4167187 w 4557974"/>
                <a:gd name="connsiteY211" fmla="*/ 771881 h 1133831"/>
                <a:gd name="connsiteX212" fmla="*/ 4176712 w 4557974"/>
                <a:gd name="connsiteY212" fmla="*/ 786168 h 1133831"/>
                <a:gd name="connsiteX213" fmla="*/ 4191000 w 4557974"/>
                <a:gd name="connsiteY213" fmla="*/ 867131 h 1133831"/>
                <a:gd name="connsiteX214" fmla="*/ 4200525 w 4557974"/>
                <a:gd name="connsiteY214" fmla="*/ 900468 h 1133831"/>
                <a:gd name="connsiteX215" fmla="*/ 4214812 w 4557974"/>
                <a:gd name="connsiteY215" fmla="*/ 938568 h 1133831"/>
                <a:gd name="connsiteX216" fmla="*/ 4224337 w 4557974"/>
                <a:gd name="connsiteY216" fmla="*/ 967143 h 1133831"/>
                <a:gd name="connsiteX217" fmla="*/ 4229100 w 4557974"/>
                <a:gd name="connsiteY217" fmla="*/ 981431 h 1133831"/>
                <a:gd name="connsiteX218" fmla="*/ 4233862 w 4557974"/>
                <a:gd name="connsiteY218" fmla="*/ 929043 h 1133831"/>
                <a:gd name="connsiteX219" fmla="*/ 4248150 w 4557974"/>
                <a:gd name="connsiteY219" fmla="*/ 829031 h 1133831"/>
                <a:gd name="connsiteX220" fmla="*/ 4252912 w 4557974"/>
                <a:gd name="connsiteY220" fmla="*/ 843318 h 1133831"/>
                <a:gd name="connsiteX221" fmla="*/ 4262437 w 4557974"/>
                <a:gd name="connsiteY221" fmla="*/ 881418 h 1133831"/>
                <a:gd name="connsiteX222" fmla="*/ 4267200 w 4557974"/>
                <a:gd name="connsiteY222" fmla="*/ 924281 h 1133831"/>
                <a:gd name="connsiteX223" fmla="*/ 4271962 w 4557974"/>
                <a:gd name="connsiteY223" fmla="*/ 943331 h 1133831"/>
                <a:gd name="connsiteX224" fmla="*/ 4286250 w 4557974"/>
                <a:gd name="connsiteY224" fmla="*/ 948093 h 1133831"/>
                <a:gd name="connsiteX225" fmla="*/ 4305300 w 4557974"/>
                <a:gd name="connsiteY225" fmla="*/ 943331 h 1133831"/>
                <a:gd name="connsiteX226" fmla="*/ 4314825 w 4557974"/>
                <a:gd name="connsiteY226" fmla="*/ 971906 h 1133831"/>
                <a:gd name="connsiteX227" fmla="*/ 4352925 w 4557974"/>
                <a:gd name="connsiteY227" fmla="*/ 971906 h 1133831"/>
                <a:gd name="connsiteX228" fmla="*/ 4376737 w 4557974"/>
                <a:gd name="connsiteY228" fmla="*/ 967143 h 1133831"/>
                <a:gd name="connsiteX229" fmla="*/ 4386262 w 4557974"/>
                <a:gd name="connsiteY229" fmla="*/ 948093 h 1133831"/>
                <a:gd name="connsiteX230" fmla="*/ 4400550 w 4557974"/>
                <a:gd name="connsiteY230" fmla="*/ 933806 h 1133831"/>
                <a:gd name="connsiteX231" fmla="*/ 4405312 w 4557974"/>
                <a:gd name="connsiteY231" fmla="*/ 914756 h 1133831"/>
                <a:gd name="connsiteX232" fmla="*/ 4410075 w 4557974"/>
                <a:gd name="connsiteY232" fmla="*/ 929043 h 1133831"/>
                <a:gd name="connsiteX233" fmla="*/ 4414837 w 4557974"/>
                <a:gd name="connsiteY233" fmla="*/ 914756 h 1133831"/>
                <a:gd name="connsiteX234" fmla="*/ 4419600 w 4557974"/>
                <a:gd name="connsiteY234" fmla="*/ 881418 h 1133831"/>
                <a:gd name="connsiteX235" fmla="*/ 4429125 w 4557974"/>
                <a:gd name="connsiteY235" fmla="*/ 829031 h 1133831"/>
                <a:gd name="connsiteX236" fmla="*/ 4438650 w 4557974"/>
                <a:gd name="connsiteY236" fmla="*/ 857606 h 1133831"/>
                <a:gd name="connsiteX237" fmla="*/ 4443412 w 4557974"/>
                <a:gd name="connsiteY237" fmla="*/ 881418 h 1133831"/>
                <a:gd name="connsiteX238" fmla="*/ 4452937 w 4557974"/>
                <a:gd name="connsiteY238" fmla="*/ 938568 h 1133831"/>
                <a:gd name="connsiteX239" fmla="*/ 4457700 w 4557974"/>
                <a:gd name="connsiteY239" fmla="*/ 957618 h 1133831"/>
                <a:gd name="connsiteX240" fmla="*/ 4462462 w 4557974"/>
                <a:gd name="connsiteY240" fmla="*/ 981431 h 1133831"/>
                <a:gd name="connsiteX241" fmla="*/ 4471987 w 4557974"/>
                <a:gd name="connsiteY241" fmla="*/ 1000481 h 1133831"/>
                <a:gd name="connsiteX242" fmla="*/ 4481512 w 4557974"/>
                <a:gd name="connsiteY242" fmla="*/ 1029056 h 1133831"/>
                <a:gd name="connsiteX243" fmla="*/ 4491037 w 4557974"/>
                <a:gd name="connsiteY243" fmla="*/ 1062393 h 1133831"/>
                <a:gd name="connsiteX244" fmla="*/ 4495800 w 4557974"/>
                <a:gd name="connsiteY244" fmla="*/ 1048106 h 1133831"/>
                <a:gd name="connsiteX245" fmla="*/ 4500562 w 4557974"/>
                <a:gd name="connsiteY245" fmla="*/ 1029056 h 1133831"/>
                <a:gd name="connsiteX246" fmla="*/ 4514850 w 4557974"/>
                <a:gd name="connsiteY246" fmla="*/ 1033818 h 1133831"/>
                <a:gd name="connsiteX247" fmla="*/ 4529137 w 4557974"/>
                <a:gd name="connsiteY247" fmla="*/ 1081443 h 1133831"/>
                <a:gd name="connsiteX248" fmla="*/ 4533900 w 4557974"/>
                <a:gd name="connsiteY248" fmla="*/ 1095731 h 1133831"/>
                <a:gd name="connsiteX249" fmla="*/ 4557712 w 4557974"/>
                <a:gd name="connsiteY249" fmla="*/ 1129068 h 1133831"/>
                <a:gd name="connsiteX250" fmla="*/ 4557712 w 4557974"/>
                <a:gd name="connsiteY250" fmla="*/ 1133831 h 1133831"/>
                <a:gd name="connsiteX0" fmla="*/ 0 w 4557974"/>
                <a:gd name="connsiteY0" fmla="*/ 290868 h 1133831"/>
                <a:gd name="connsiteX1" fmla="*/ 171450 w 4557974"/>
                <a:gd name="connsiteY1" fmla="*/ 209906 h 1133831"/>
                <a:gd name="connsiteX2" fmla="*/ 219075 w 4557974"/>
                <a:gd name="connsiteY2" fmla="*/ 195618 h 1133831"/>
                <a:gd name="connsiteX3" fmla="*/ 233362 w 4557974"/>
                <a:gd name="connsiteY3" fmla="*/ 186093 h 1133831"/>
                <a:gd name="connsiteX4" fmla="*/ 285750 w 4557974"/>
                <a:gd name="connsiteY4" fmla="*/ 171806 h 1133831"/>
                <a:gd name="connsiteX5" fmla="*/ 300037 w 4557974"/>
                <a:gd name="connsiteY5" fmla="*/ 167043 h 1133831"/>
                <a:gd name="connsiteX6" fmla="*/ 319087 w 4557974"/>
                <a:gd name="connsiteY6" fmla="*/ 162281 h 1133831"/>
                <a:gd name="connsiteX7" fmla="*/ 352425 w 4557974"/>
                <a:gd name="connsiteY7" fmla="*/ 152756 h 1133831"/>
                <a:gd name="connsiteX8" fmla="*/ 366712 w 4557974"/>
                <a:gd name="connsiteY8" fmla="*/ 143231 h 1133831"/>
                <a:gd name="connsiteX9" fmla="*/ 395287 w 4557974"/>
                <a:gd name="connsiteY9" fmla="*/ 138468 h 1133831"/>
                <a:gd name="connsiteX10" fmla="*/ 414337 w 4557974"/>
                <a:gd name="connsiteY10" fmla="*/ 133706 h 1133831"/>
                <a:gd name="connsiteX11" fmla="*/ 442912 w 4557974"/>
                <a:gd name="connsiteY11" fmla="*/ 128943 h 1133831"/>
                <a:gd name="connsiteX12" fmla="*/ 471487 w 4557974"/>
                <a:gd name="connsiteY12" fmla="*/ 119418 h 1133831"/>
                <a:gd name="connsiteX13" fmla="*/ 485775 w 4557974"/>
                <a:gd name="connsiteY13" fmla="*/ 114656 h 1133831"/>
                <a:gd name="connsiteX14" fmla="*/ 504825 w 4557974"/>
                <a:gd name="connsiteY14" fmla="*/ 105131 h 1133831"/>
                <a:gd name="connsiteX15" fmla="*/ 519112 w 4557974"/>
                <a:gd name="connsiteY15" fmla="*/ 100368 h 1133831"/>
                <a:gd name="connsiteX16" fmla="*/ 533400 w 4557974"/>
                <a:gd name="connsiteY16" fmla="*/ 90843 h 1133831"/>
                <a:gd name="connsiteX17" fmla="*/ 557212 w 4557974"/>
                <a:gd name="connsiteY17" fmla="*/ 86081 h 1133831"/>
                <a:gd name="connsiteX18" fmla="*/ 585787 w 4557974"/>
                <a:gd name="connsiteY18" fmla="*/ 76556 h 1133831"/>
                <a:gd name="connsiteX19" fmla="*/ 600075 w 4557974"/>
                <a:gd name="connsiteY19" fmla="*/ 67031 h 1133831"/>
                <a:gd name="connsiteX20" fmla="*/ 633412 w 4557974"/>
                <a:gd name="connsiteY20" fmla="*/ 57506 h 1133831"/>
                <a:gd name="connsiteX21" fmla="*/ 666750 w 4557974"/>
                <a:gd name="connsiteY21" fmla="*/ 47981 h 1133831"/>
                <a:gd name="connsiteX22" fmla="*/ 719137 w 4557974"/>
                <a:gd name="connsiteY22" fmla="*/ 38456 h 1133831"/>
                <a:gd name="connsiteX23" fmla="*/ 747712 w 4557974"/>
                <a:gd name="connsiteY23" fmla="*/ 28931 h 1133831"/>
                <a:gd name="connsiteX24" fmla="*/ 809625 w 4557974"/>
                <a:gd name="connsiteY24" fmla="*/ 19406 h 1133831"/>
                <a:gd name="connsiteX25" fmla="*/ 871537 w 4557974"/>
                <a:gd name="connsiteY25" fmla="*/ 9881 h 1133831"/>
                <a:gd name="connsiteX26" fmla="*/ 1023937 w 4557974"/>
                <a:gd name="connsiteY26" fmla="*/ 356 h 1133831"/>
                <a:gd name="connsiteX27" fmla="*/ 1123950 w 4557974"/>
                <a:gd name="connsiteY27" fmla="*/ 9881 h 1133831"/>
                <a:gd name="connsiteX28" fmla="*/ 1138237 w 4557974"/>
                <a:gd name="connsiteY28" fmla="*/ 19406 h 1133831"/>
                <a:gd name="connsiteX29" fmla="*/ 1176337 w 4557974"/>
                <a:gd name="connsiteY29" fmla="*/ 57506 h 1133831"/>
                <a:gd name="connsiteX30" fmla="*/ 1195387 w 4557974"/>
                <a:gd name="connsiteY30" fmla="*/ 81318 h 1133831"/>
                <a:gd name="connsiteX31" fmla="*/ 1228725 w 4557974"/>
                <a:gd name="connsiteY31" fmla="*/ 119418 h 1133831"/>
                <a:gd name="connsiteX32" fmla="*/ 1252537 w 4557974"/>
                <a:gd name="connsiteY32" fmla="*/ 138468 h 1133831"/>
                <a:gd name="connsiteX33" fmla="*/ 1262062 w 4557974"/>
                <a:gd name="connsiteY33" fmla="*/ 152756 h 1133831"/>
                <a:gd name="connsiteX34" fmla="*/ 1276350 w 4557974"/>
                <a:gd name="connsiteY34" fmla="*/ 162281 h 1133831"/>
                <a:gd name="connsiteX35" fmla="*/ 1319212 w 4557974"/>
                <a:gd name="connsiteY35" fmla="*/ 200381 h 1133831"/>
                <a:gd name="connsiteX36" fmla="*/ 1333500 w 4557974"/>
                <a:gd name="connsiteY36" fmla="*/ 205143 h 1133831"/>
                <a:gd name="connsiteX37" fmla="*/ 1347787 w 4557974"/>
                <a:gd name="connsiteY37" fmla="*/ 219431 h 1133831"/>
                <a:gd name="connsiteX38" fmla="*/ 1357312 w 4557974"/>
                <a:gd name="connsiteY38" fmla="*/ 233718 h 1133831"/>
                <a:gd name="connsiteX39" fmla="*/ 1385887 w 4557974"/>
                <a:gd name="connsiteY39" fmla="*/ 243243 h 1133831"/>
                <a:gd name="connsiteX40" fmla="*/ 1400175 w 4557974"/>
                <a:gd name="connsiteY40" fmla="*/ 257531 h 1133831"/>
                <a:gd name="connsiteX41" fmla="*/ 1447800 w 4557974"/>
                <a:gd name="connsiteY41" fmla="*/ 286106 h 1133831"/>
                <a:gd name="connsiteX42" fmla="*/ 1457325 w 4557974"/>
                <a:gd name="connsiteY42" fmla="*/ 305156 h 1133831"/>
                <a:gd name="connsiteX43" fmla="*/ 1490662 w 4557974"/>
                <a:gd name="connsiteY43" fmla="*/ 324206 h 1133831"/>
                <a:gd name="connsiteX44" fmla="*/ 1528762 w 4557974"/>
                <a:gd name="connsiteY44" fmla="*/ 367068 h 1133831"/>
                <a:gd name="connsiteX45" fmla="*/ 1538287 w 4557974"/>
                <a:gd name="connsiteY45" fmla="*/ 386118 h 1133831"/>
                <a:gd name="connsiteX46" fmla="*/ 1552575 w 4557974"/>
                <a:gd name="connsiteY46" fmla="*/ 395643 h 1133831"/>
                <a:gd name="connsiteX47" fmla="*/ 1566862 w 4557974"/>
                <a:gd name="connsiteY47" fmla="*/ 409931 h 1133831"/>
                <a:gd name="connsiteX48" fmla="*/ 1571625 w 4557974"/>
                <a:gd name="connsiteY48" fmla="*/ 424218 h 1133831"/>
                <a:gd name="connsiteX49" fmla="*/ 1590675 w 4557974"/>
                <a:gd name="connsiteY49" fmla="*/ 452793 h 1133831"/>
                <a:gd name="connsiteX50" fmla="*/ 1619250 w 4557974"/>
                <a:gd name="connsiteY50" fmla="*/ 438506 h 1133831"/>
                <a:gd name="connsiteX51" fmla="*/ 1624012 w 4557974"/>
                <a:gd name="connsiteY51" fmla="*/ 419456 h 1133831"/>
                <a:gd name="connsiteX52" fmla="*/ 1652587 w 4557974"/>
                <a:gd name="connsiteY52" fmla="*/ 409931 h 1133831"/>
                <a:gd name="connsiteX53" fmla="*/ 1685925 w 4557974"/>
                <a:gd name="connsiteY53" fmla="*/ 395643 h 1133831"/>
                <a:gd name="connsiteX54" fmla="*/ 1714500 w 4557974"/>
                <a:gd name="connsiteY54" fmla="*/ 386118 h 1133831"/>
                <a:gd name="connsiteX55" fmla="*/ 1724025 w 4557974"/>
                <a:gd name="connsiteY55" fmla="*/ 400406 h 1133831"/>
                <a:gd name="connsiteX56" fmla="*/ 1738312 w 4557974"/>
                <a:gd name="connsiteY56" fmla="*/ 409931 h 1133831"/>
                <a:gd name="connsiteX57" fmla="*/ 1747837 w 4557974"/>
                <a:gd name="connsiteY57" fmla="*/ 438506 h 1133831"/>
                <a:gd name="connsiteX58" fmla="*/ 1781175 w 4557974"/>
                <a:gd name="connsiteY58" fmla="*/ 476606 h 1133831"/>
                <a:gd name="connsiteX59" fmla="*/ 1814512 w 4557974"/>
                <a:gd name="connsiteY59" fmla="*/ 471843 h 1133831"/>
                <a:gd name="connsiteX60" fmla="*/ 1824037 w 4557974"/>
                <a:gd name="connsiteY60" fmla="*/ 457556 h 1133831"/>
                <a:gd name="connsiteX61" fmla="*/ 1843087 w 4557974"/>
                <a:gd name="connsiteY61" fmla="*/ 452793 h 1133831"/>
                <a:gd name="connsiteX62" fmla="*/ 1900237 w 4557974"/>
                <a:gd name="connsiteY62" fmla="*/ 448031 h 1133831"/>
                <a:gd name="connsiteX63" fmla="*/ 1905000 w 4557974"/>
                <a:gd name="connsiteY63" fmla="*/ 462318 h 1133831"/>
                <a:gd name="connsiteX64" fmla="*/ 1924050 w 4557974"/>
                <a:gd name="connsiteY64" fmla="*/ 490893 h 1133831"/>
                <a:gd name="connsiteX65" fmla="*/ 1933575 w 4557974"/>
                <a:gd name="connsiteY65" fmla="*/ 528993 h 1133831"/>
                <a:gd name="connsiteX66" fmla="*/ 2209800 w 4557974"/>
                <a:gd name="connsiteY66" fmla="*/ 619481 h 1133831"/>
                <a:gd name="connsiteX67" fmla="*/ 2243137 w 4557974"/>
                <a:gd name="connsiteY67" fmla="*/ 595668 h 1133831"/>
                <a:gd name="connsiteX68" fmla="*/ 2247900 w 4557974"/>
                <a:gd name="connsiteY68" fmla="*/ 576618 h 1133831"/>
                <a:gd name="connsiteX69" fmla="*/ 2305050 w 4557974"/>
                <a:gd name="connsiteY69" fmla="*/ 533756 h 1133831"/>
                <a:gd name="connsiteX70" fmla="*/ 2352675 w 4557974"/>
                <a:gd name="connsiteY70" fmla="*/ 557568 h 1133831"/>
                <a:gd name="connsiteX71" fmla="*/ 2371725 w 4557974"/>
                <a:gd name="connsiteY71" fmla="*/ 586143 h 1133831"/>
                <a:gd name="connsiteX72" fmla="*/ 2381250 w 4557974"/>
                <a:gd name="connsiteY72" fmla="*/ 600431 h 1133831"/>
                <a:gd name="connsiteX73" fmla="*/ 2395537 w 4557974"/>
                <a:gd name="connsiteY73" fmla="*/ 609956 h 1133831"/>
                <a:gd name="connsiteX74" fmla="*/ 2447925 w 4557974"/>
                <a:gd name="connsiteY74" fmla="*/ 657581 h 1133831"/>
                <a:gd name="connsiteX75" fmla="*/ 2462212 w 4557974"/>
                <a:gd name="connsiteY75" fmla="*/ 629006 h 1133831"/>
                <a:gd name="connsiteX76" fmla="*/ 2471737 w 4557974"/>
                <a:gd name="connsiteY76" fmla="*/ 605193 h 1133831"/>
                <a:gd name="connsiteX77" fmla="*/ 2481262 w 4557974"/>
                <a:gd name="connsiteY77" fmla="*/ 571856 h 1133831"/>
                <a:gd name="connsiteX78" fmla="*/ 2609850 w 4557974"/>
                <a:gd name="connsiteY78" fmla="*/ 586143 h 1133831"/>
                <a:gd name="connsiteX79" fmla="*/ 2628900 w 4557974"/>
                <a:gd name="connsiteY79" fmla="*/ 590906 h 1133831"/>
                <a:gd name="connsiteX80" fmla="*/ 2667000 w 4557974"/>
                <a:gd name="connsiteY80" fmla="*/ 648056 h 1133831"/>
                <a:gd name="connsiteX81" fmla="*/ 2747962 w 4557974"/>
                <a:gd name="connsiteY81" fmla="*/ 667106 h 1133831"/>
                <a:gd name="connsiteX82" fmla="*/ 2757487 w 4557974"/>
                <a:gd name="connsiteY82" fmla="*/ 652818 h 1133831"/>
                <a:gd name="connsiteX83" fmla="*/ 2828925 w 4557974"/>
                <a:gd name="connsiteY83" fmla="*/ 652818 h 1133831"/>
                <a:gd name="connsiteX84" fmla="*/ 2833687 w 4557974"/>
                <a:gd name="connsiteY84" fmla="*/ 667106 h 1133831"/>
                <a:gd name="connsiteX85" fmla="*/ 2857500 w 4557974"/>
                <a:gd name="connsiteY85" fmla="*/ 729018 h 1133831"/>
                <a:gd name="connsiteX86" fmla="*/ 2876550 w 4557974"/>
                <a:gd name="connsiteY86" fmla="*/ 757593 h 1133831"/>
                <a:gd name="connsiteX87" fmla="*/ 2914650 w 4557974"/>
                <a:gd name="connsiteY87" fmla="*/ 767118 h 1133831"/>
                <a:gd name="connsiteX88" fmla="*/ 2919412 w 4557974"/>
                <a:gd name="connsiteY88" fmla="*/ 786168 h 1133831"/>
                <a:gd name="connsiteX89" fmla="*/ 2924175 w 4557974"/>
                <a:gd name="connsiteY89" fmla="*/ 809981 h 1133831"/>
                <a:gd name="connsiteX90" fmla="*/ 2933700 w 4557974"/>
                <a:gd name="connsiteY90" fmla="*/ 848081 h 1133831"/>
                <a:gd name="connsiteX91" fmla="*/ 2943225 w 4557974"/>
                <a:gd name="connsiteY91" fmla="*/ 867131 h 1133831"/>
                <a:gd name="connsiteX92" fmla="*/ 2967037 w 4557974"/>
                <a:gd name="connsiteY92" fmla="*/ 848081 h 1133831"/>
                <a:gd name="connsiteX93" fmla="*/ 2986087 w 4557974"/>
                <a:gd name="connsiteY93" fmla="*/ 843318 h 1133831"/>
                <a:gd name="connsiteX94" fmla="*/ 3024187 w 4557974"/>
                <a:gd name="connsiteY94" fmla="*/ 809981 h 1133831"/>
                <a:gd name="connsiteX95" fmla="*/ 3062287 w 4557974"/>
                <a:gd name="connsiteY95" fmla="*/ 857606 h 1133831"/>
                <a:gd name="connsiteX96" fmla="*/ 3071812 w 4557974"/>
                <a:gd name="connsiteY96" fmla="*/ 886181 h 1133831"/>
                <a:gd name="connsiteX97" fmla="*/ 3086100 w 4557974"/>
                <a:gd name="connsiteY97" fmla="*/ 957618 h 1133831"/>
                <a:gd name="connsiteX98" fmla="*/ 3100387 w 4557974"/>
                <a:gd name="connsiteY98" fmla="*/ 995718 h 1133831"/>
                <a:gd name="connsiteX99" fmla="*/ 3105150 w 4557974"/>
                <a:gd name="connsiteY99" fmla="*/ 1014768 h 1133831"/>
                <a:gd name="connsiteX100" fmla="*/ 3119437 w 4557974"/>
                <a:gd name="connsiteY100" fmla="*/ 1024293 h 1133831"/>
                <a:gd name="connsiteX101" fmla="*/ 3128962 w 4557974"/>
                <a:gd name="connsiteY101" fmla="*/ 995718 h 1133831"/>
                <a:gd name="connsiteX102" fmla="*/ 3133725 w 4557974"/>
                <a:gd name="connsiteY102" fmla="*/ 981431 h 1133831"/>
                <a:gd name="connsiteX103" fmla="*/ 3143250 w 4557974"/>
                <a:gd name="connsiteY103" fmla="*/ 929043 h 1133831"/>
                <a:gd name="connsiteX104" fmla="*/ 3148012 w 4557974"/>
                <a:gd name="connsiteY104" fmla="*/ 886181 h 1133831"/>
                <a:gd name="connsiteX105" fmla="*/ 3157537 w 4557974"/>
                <a:gd name="connsiteY105" fmla="*/ 848081 h 1133831"/>
                <a:gd name="connsiteX106" fmla="*/ 3167062 w 4557974"/>
                <a:gd name="connsiteY106" fmla="*/ 962381 h 1133831"/>
                <a:gd name="connsiteX107" fmla="*/ 3171825 w 4557974"/>
                <a:gd name="connsiteY107" fmla="*/ 976668 h 1133831"/>
                <a:gd name="connsiteX108" fmla="*/ 3186112 w 4557974"/>
                <a:gd name="connsiteY108" fmla="*/ 967143 h 1133831"/>
                <a:gd name="connsiteX109" fmla="*/ 3200400 w 4557974"/>
                <a:gd name="connsiteY109" fmla="*/ 933806 h 1133831"/>
                <a:gd name="connsiteX110" fmla="*/ 3205162 w 4557974"/>
                <a:gd name="connsiteY110" fmla="*/ 919518 h 1133831"/>
                <a:gd name="connsiteX111" fmla="*/ 3209925 w 4557974"/>
                <a:gd name="connsiteY111" fmla="*/ 900468 h 1133831"/>
                <a:gd name="connsiteX112" fmla="*/ 3219450 w 4557974"/>
                <a:gd name="connsiteY112" fmla="*/ 876656 h 1133831"/>
                <a:gd name="connsiteX113" fmla="*/ 3228975 w 4557974"/>
                <a:gd name="connsiteY113" fmla="*/ 814743 h 1133831"/>
                <a:gd name="connsiteX114" fmla="*/ 3238500 w 4557974"/>
                <a:gd name="connsiteY114" fmla="*/ 752831 h 1133831"/>
                <a:gd name="connsiteX115" fmla="*/ 3243262 w 4557974"/>
                <a:gd name="connsiteY115" fmla="*/ 733781 h 1133831"/>
                <a:gd name="connsiteX116" fmla="*/ 3262312 w 4557974"/>
                <a:gd name="connsiteY116" fmla="*/ 771881 h 1133831"/>
                <a:gd name="connsiteX117" fmla="*/ 3276600 w 4557974"/>
                <a:gd name="connsiteY117" fmla="*/ 757593 h 1133831"/>
                <a:gd name="connsiteX118" fmla="*/ 3281362 w 4557974"/>
                <a:gd name="connsiteY118" fmla="*/ 738543 h 1133831"/>
                <a:gd name="connsiteX119" fmla="*/ 3286125 w 4557974"/>
                <a:gd name="connsiteY119" fmla="*/ 724256 h 1133831"/>
                <a:gd name="connsiteX120" fmla="*/ 3290887 w 4557974"/>
                <a:gd name="connsiteY120" fmla="*/ 743306 h 1133831"/>
                <a:gd name="connsiteX121" fmla="*/ 3300412 w 4557974"/>
                <a:gd name="connsiteY121" fmla="*/ 848081 h 1133831"/>
                <a:gd name="connsiteX122" fmla="*/ 3305175 w 4557974"/>
                <a:gd name="connsiteY122" fmla="*/ 871893 h 1133831"/>
                <a:gd name="connsiteX123" fmla="*/ 3309937 w 4557974"/>
                <a:gd name="connsiteY123" fmla="*/ 857606 h 1133831"/>
                <a:gd name="connsiteX124" fmla="*/ 3324225 w 4557974"/>
                <a:gd name="connsiteY124" fmla="*/ 829031 h 1133831"/>
                <a:gd name="connsiteX125" fmla="*/ 3338512 w 4557974"/>
                <a:gd name="connsiteY125" fmla="*/ 867131 h 1133831"/>
                <a:gd name="connsiteX126" fmla="*/ 3348037 w 4557974"/>
                <a:gd name="connsiteY126" fmla="*/ 838556 h 1133831"/>
                <a:gd name="connsiteX127" fmla="*/ 3357562 w 4557974"/>
                <a:gd name="connsiteY127" fmla="*/ 819506 h 1133831"/>
                <a:gd name="connsiteX128" fmla="*/ 3362325 w 4557974"/>
                <a:gd name="connsiteY128" fmla="*/ 805218 h 1133831"/>
                <a:gd name="connsiteX129" fmla="*/ 3376612 w 4557974"/>
                <a:gd name="connsiteY129" fmla="*/ 790931 h 1133831"/>
                <a:gd name="connsiteX130" fmla="*/ 3386137 w 4557974"/>
                <a:gd name="connsiteY130" fmla="*/ 762356 h 1133831"/>
                <a:gd name="connsiteX131" fmla="*/ 3390900 w 4557974"/>
                <a:gd name="connsiteY131" fmla="*/ 748068 h 1133831"/>
                <a:gd name="connsiteX132" fmla="*/ 3400425 w 4557974"/>
                <a:gd name="connsiteY132" fmla="*/ 733781 h 1133831"/>
                <a:gd name="connsiteX133" fmla="*/ 3405187 w 4557974"/>
                <a:gd name="connsiteY133" fmla="*/ 748068 h 1133831"/>
                <a:gd name="connsiteX134" fmla="*/ 3419475 w 4557974"/>
                <a:gd name="connsiteY134" fmla="*/ 776643 h 1133831"/>
                <a:gd name="connsiteX135" fmla="*/ 3433762 w 4557974"/>
                <a:gd name="connsiteY135" fmla="*/ 824268 h 1133831"/>
                <a:gd name="connsiteX136" fmla="*/ 3438525 w 4557974"/>
                <a:gd name="connsiteY136" fmla="*/ 838556 h 1133831"/>
                <a:gd name="connsiteX137" fmla="*/ 3452812 w 4557974"/>
                <a:gd name="connsiteY137" fmla="*/ 852843 h 1133831"/>
                <a:gd name="connsiteX138" fmla="*/ 3467100 w 4557974"/>
                <a:gd name="connsiteY138" fmla="*/ 881418 h 1133831"/>
                <a:gd name="connsiteX139" fmla="*/ 3471862 w 4557974"/>
                <a:gd name="connsiteY139" fmla="*/ 895706 h 1133831"/>
                <a:gd name="connsiteX140" fmla="*/ 3481387 w 4557974"/>
                <a:gd name="connsiteY140" fmla="*/ 914756 h 1133831"/>
                <a:gd name="connsiteX141" fmla="*/ 3490912 w 4557974"/>
                <a:gd name="connsiteY141" fmla="*/ 929043 h 1133831"/>
                <a:gd name="connsiteX142" fmla="*/ 3500437 w 4557974"/>
                <a:gd name="connsiteY142" fmla="*/ 957618 h 1133831"/>
                <a:gd name="connsiteX143" fmla="*/ 3505200 w 4557974"/>
                <a:gd name="connsiteY143" fmla="*/ 943331 h 1133831"/>
                <a:gd name="connsiteX144" fmla="*/ 3514725 w 4557974"/>
                <a:gd name="connsiteY144" fmla="*/ 890943 h 1133831"/>
                <a:gd name="connsiteX145" fmla="*/ 3519487 w 4557974"/>
                <a:gd name="connsiteY145" fmla="*/ 871893 h 1133831"/>
                <a:gd name="connsiteX146" fmla="*/ 3533775 w 4557974"/>
                <a:gd name="connsiteY146" fmla="*/ 857606 h 1133831"/>
                <a:gd name="connsiteX147" fmla="*/ 3552825 w 4557974"/>
                <a:gd name="connsiteY147" fmla="*/ 814743 h 1133831"/>
                <a:gd name="connsiteX148" fmla="*/ 3571875 w 4557974"/>
                <a:gd name="connsiteY148" fmla="*/ 771881 h 1133831"/>
                <a:gd name="connsiteX149" fmla="*/ 3576637 w 4557974"/>
                <a:gd name="connsiteY149" fmla="*/ 752831 h 1133831"/>
                <a:gd name="connsiteX150" fmla="*/ 3590925 w 4557974"/>
                <a:gd name="connsiteY150" fmla="*/ 781406 h 1133831"/>
                <a:gd name="connsiteX151" fmla="*/ 3595687 w 4557974"/>
                <a:gd name="connsiteY151" fmla="*/ 809981 h 1133831"/>
                <a:gd name="connsiteX152" fmla="*/ 3609975 w 4557974"/>
                <a:gd name="connsiteY152" fmla="*/ 819506 h 1133831"/>
                <a:gd name="connsiteX153" fmla="*/ 3619500 w 4557974"/>
                <a:gd name="connsiteY153" fmla="*/ 805218 h 1133831"/>
                <a:gd name="connsiteX154" fmla="*/ 3638550 w 4557974"/>
                <a:gd name="connsiteY154" fmla="*/ 771881 h 1133831"/>
                <a:gd name="connsiteX155" fmla="*/ 3648075 w 4557974"/>
                <a:gd name="connsiteY155" fmla="*/ 743306 h 1133831"/>
                <a:gd name="connsiteX156" fmla="*/ 3652837 w 4557974"/>
                <a:gd name="connsiteY156" fmla="*/ 729018 h 1133831"/>
                <a:gd name="connsiteX157" fmla="*/ 3662362 w 4557974"/>
                <a:gd name="connsiteY157" fmla="*/ 795693 h 1133831"/>
                <a:gd name="connsiteX158" fmla="*/ 3667125 w 4557974"/>
                <a:gd name="connsiteY158" fmla="*/ 824268 h 1133831"/>
                <a:gd name="connsiteX159" fmla="*/ 3676650 w 4557974"/>
                <a:gd name="connsiteY159" fmla="*/ 838556 h 1133831"/>
                <a:gd name="connsiteX160" fmla="*/ 3686175 w 4557974"/>
                <a:gd name="connsiteY160" fmla="*/ 871893 h 1133831"/>
                <a:gd name="connsiteX161" fmla="*/ 3690937 w 4557974"/>
                <a:gd name="connsiteY161" fmla="*/ 886181 h 1133831"/>
                <a:gd name="connsiteX162" fmla="*/ 3705225 w 4557974"/>
                <a:gd name="connsiteY162" fmla="*/ 895706 h 1133831"/>
                <a:gd name="connsiteX163" fmla="*/ 3714750 w 4557974"/>
                <a:gd name="connsiteY163" fmla="*/ 881418 h 1133831"/>
                <a:gd name="connsiteX164" fmla="*/ 3724275 w 4557974"/>
                <a:gd name="connsiteY164" fmla="*/ 848081 h 1133831"/>
                <a:gd name="connsiteX165" fmla="*/ 3729037 w 4557974"/>
                <a:gd name="connsiteY165" fmla="*/ 833793 h 1133831"/>
                <a:gd name="connsiteX166" fmla="*/ 3733800 w 4557974"/>
                <a:gd name="connsiteY166" fmla="*/ 814743 h 1133831"/>
                <a:gd name="connsiteX167" fmla="*/ 3738562 w 4557974"/>
                <a:gd name="connsiteY167" fmla="*/ 800456 h 1133831"/>
                <a:gd name="connsiteX168" fmla="*/ 3743325 w 4557974"/>
                <a:gd name="connsiteY168" fmla="*/ 781406 h 1133831"/>
                <a:gd name="connsiteX169" fmla="*/ 3757612 w 4557974"/>
                <a:gd name="connsiteY169" fmla="*/ 771881 h 1133831"/>
                <a:gd name="connsiteX170" fmla="*/ 3771900 w 4557974"/>
                <a:gd name="connsiteY170" fmla="*/ 743306 h 1133831"/>
                <a:gd name="connsiteX171" fmla="*/ 3800475 w 4557974"/>
                <a:gd name="connsiteY171" fmla="*/ 733781 h 1133831"/>
                <a:gd name="connsiteX172" fmla="*/ 3824287 w 4557974"/>
                <a:gd name="connsiteY172" fmla="*/ 709968 h 1133831"/>
                <a:gd name="connsiteX173" fmla="*/ 3838575 w 4557974"/>
                <a:gd name="connsiteY173" fmla="*/ 700443 h 1133831"/>
                <a:gd name="connsiteX174" fmla="*/ 3857625 w 4557974"/>
                <a:gd name="connsiteY174" fmla="*/ 729018 h 1133831"/>
                <a:gd name="connsiteX175" fmla="*/ 3871912 w 4557974"/>
                <a:gd name="connsiteY175" fmla="*/ 800456 h 1133831"/>
                <a:gd name="connsiteX176" fmla="*/ 3876675 w 4557974"/>
                <a:gd name="connsiteY176" fmla="*/ 886181 h 1133831"/>
                <a:gd name="connsiteX177" fmla="*/ 3886200 w 4557974"/>
                <a:gd name="connsiteY177" fmla="*/ 871893 h 1133831"/>
                <a:gd name="connsiteX178" fmla="*/ 3895725 w 4557974"/>
                <a:gd name="connsiteY178" fmla="*/ 814743 h 1133831"/>
                <a:gd name="connsiteX179" fmla="*/ 3910012 w 4557974"/>
                <a:gd name="connsiteY179" fmla="*/ 738543 h 1133831"/>
                <a:gd name="connsiteX180" fmla="*/ 3914775 w 4557974"/>
                <a:gd name="connsiteY180" fmla="*/ 714731 h 1133831"/>
                <a:gd name="connsiteX181" fmla="*/ 3924300 w 4557974"/>
                <a:gd name="connsiteY181" fmla="*/ 686156 h 1133831"/>
                <a:gd name="connsiteX182" fmla="*/ 3929062 w 4557974"/>
                <a:gd name="connsiteY182" fmla="*/ 700443 h 1133831"/>
                <a:gd name="connsiteX183" fmla="*/ 3938587 w 4557974"/>
                <a:gd name="connsiteY183" fmla="*/ 733781 h 1133831"/>
                <a:gd name="connsiteX184" fmla="*/ 3948112 w 4557974"/>
                <a:gd name="connsiteY184" fmla="*/ 748068 h 1133831"/>
                <a:gd name="connsiteX185" fmla="*/ 3957637 w 4557974"/>
                <a:gd name="connsiteY185" fmla="*/ 776643 h 1133831"/>
                <a:gd name="connsiteX186" fmla="*/ 3971925 w 4557974"/>
                <a:gd name="connsiteY186" fmla="*/ 805218 h 1133831"/>
                <a:gd name="connsiteX187" fmla="*/ 3976687 w 4557974"/>
                <a:gd name="connsiteY187" fmla="*/ 829031 h 1133831"/>
                <a:gd name="connsiteX188" fmla="*/ 3986212 w 4557974"/>
                <a:gd name="connsiteY188" fmla="*/ 862368 h 1133831"/>
                <a:gd name="connsiteX189" fmla="*/ 3990975 w 4557974"/>
                <a:gd name="connsiteY189" fmla="*/ 886181 h 1133831"/>
                <a:gd name="connsiteX190" fmla="*/ 4005262 w 4557974"/>
                <a:gd name="connsiteY190" fmla="*/ 895706 h 1133831"/>
                <a:gd name="connsiteX191" fmla="*/ 4024312 w 4557974"/>
                <a:gd name="connsiteY191" fmla="*/ 867131 h 1133831"/>
                <a:gd name="connsiteX192" fmla="*/ 4029075 w 4557974"/>
                <a:gd name="connsiteY192" fmla="*/ 848081 h 1133831"/>
                <a:gd name="connsiteX193" fmla="*/ 4033837 w 4557974"/>
                <a:gd name="connsiteY193" fmla="*/ 824268 h 1133831"/>
                <a:gd name="connsiteX194" fmla="*/ 4048125 w 4557974"/>
                <a:gd name="connsiteY194" fmla="*/ 781406 h 1133831"/>
                <a:gd name="connsiteX195" fmla="*/ 4057650 w 4557974"/>
                <a:gd name="connsiteY195" fmla="*/ 752831 h 1133831"/>
                <a:gd name="connsiteX196" fmla="*/ 4067175 w 4557974"/>
                <a:gd name="connsiteY196" fmla="*/ 738543 h 1133831"/>
                <a:gd name="connsiteX197" fmla="*/ 4071937 w 4557974"/>
                <a:gd name="connsiteY197" fmla="*/ 762356 h 1133831"/>
                <a:gd name="connsiteX198" fmla="*/ 4081462 w 4557974"/>
                <a:gd name="connsiteY198" fmla="*/ 862368 h 1133831"/>
                <a:gd name="connsiteX199" fmla="*/ 4086225 w 4557974"/>
                <a:gd name="connsiteY199" fmla="*/ 890943 h 1133831"/>
                <a:gd name="connsiteX200" fmla="*/ 4090987 w 4557974"/>
                <a:gd name="connsiteY200" fmla="*/ 871893 h 1133831"/>
                <a:gd name="connsiteX201" fmla="*/ 4095750 w 4557974"/>
                <a:gd name="connsiteY201" fmla="*/ 857606 h 1133831"/>
                <a:gd name="connsiteX202" fmla="*/ 4105275 w 4557974"/>
                <a:gd name="connsiteY202" fmla="*/ 809981 h 1133831"/>
                <a:gd name="connsiteX203" fmla="*/ 4114800 w 4557974"/>
                <a:gd name="connsiteY203" fmla="*/ 771881 h 1133831"/>
                <a:gd name="connsiteX204" fmla="*/ 4124325 w 4557974"/>
                <a:gd name="connsiteY204" fmla="*/ 919518 h 1133831"/>
                <a:gd name="connsiteX205" fmla="*/ 4129087 w 4557974"/>
                <a:gd name="connsiteY205" fmla="*/ 938568 h 1133831"/>
                <a:gd name="connsiteX206" fmla="*/ 4143375 w 4557974"/>
                <a:gd name="connsiteY206" fmla="*/ 871893 h 1133831"/>
                <a:gd name="connsiteX207" fmla="*/ 4148137 w 4557974"/>
                <a:gd name="connsiteY207" fmla="*/ 833793 h 1133831"/>
                <a:gd name="connsiteX208" fmla="*/ 4152900 w 4557974"/>
                <a:gd name="connsiteY208" fmla="*/ 790931 h 1133831"/>
                <a:gd name="connsiteX209" fmla="*/ 4162425 w 4557974"/>
                <a:gd name="connsiteY209" fmla="*/ 757593 h 1133831"/>
                <a:gd name="connsiteX210" fmla="*/ 4167187 w 4557974"/>
                <a:gd name="connsiteY210" fmla="*/ 771881 h 1133831"/>
                <a:gd name="connsiteX211" fmla="*/ 4176712 w 4557974"/>
                <a:gd name="connsiteY211" fmla="*/ 786168 h 1133831"/>
                <a:gd name="connsiteX212" fmla="*/ 4191000 w 4557974"/>
                <a:gd name="connsiteY212" fmla="*/ 867131 h 1133831"/>
                <a:gd name="connsiteX213" fmla="*/ 4200525 w 4557974"/>
                <a:gd name="connsiteY213" fmla="*/ 900468 h 1133831"/>
                <a:gd name="connsiteX214" fmla="*/ 4214812 w 4557974"/>
                <a:gd name="connsiteY214" fmla="*/ 938568 h 1133831"/>
                <a:gd name="connsiteX215" fmla="*/ 4224337 w 4557974"/>
                <a:gd name="connsiteY215" fmla="*/ 967143 h 1133831"/>
                <a:gd name="connsiteX216" fmla="*/ 4229100 w 4557974"/>
                <a:gd name="connsiteY216" fmla="*/ 981431 h 1133831"/>
                <a:gd name="connsiteX217" fmla="*/ 4233862 w 4557974"/>
                <a:gd name="connsiteY217" fmla="*/ 929043 h 1133831"/>
                <a:gd name="connsiteX218" fmla="*/ 4248150 w 4557974"/>
                <a:gd name="connsiteY218" fmla="*/ 829031 h 1133831"/>
                <a:gd name="connsiteX219" fmla="*/ 4252912 w 4557974"/>
                <a:gd name="connsiteY219" fmla="*/ 843318 h 1133831"/>
                <a:gd name="connsiteX220" fmla="*/ 4262437 w 4557974"/>
                <a:gd name="connsiteY220" fmla="*/ 881418 h 1133831"/>
                <a:gd name="connsiteX221" fmla="*/ 4267200 w 4557974"/>
                <a:gd name="connsiteY221" fmla="*/ 924281 h 1133831"/>
                <a:gd name="connsiteX222" fmla="*/ 4271962 w 4557974"/>
                <a:gd name="connsiteY222" fmla="*/ 943331 h 1133831"/>
                <a:gd name="connsiteX223" fmla="*/ 4286250 w 4557974"/>
                <a:gd name="connsiteY223" fmla="*/ 948093 h 1133831"/>
                <a:gd name="connsiteX224" fmla="*/ 4305300 w 4557974"/>
                <a:gd name="connsiteY224" fmla="*/ 943331 h 1133831"/>
                <a:gd name="connsiteX225" fmla="*/ 4314825 w 4557974"/>
                <a:gd name="connsiteY225" fmla="*/ 971906 h 1133831"/>
                <a:gd name="connsiteX226" fmla="*/ 4352925 w 4557974"/>
                <a:gd name="connsiteY226" fmla="*/ 971906 h 1133831"/>
                <a:gd name="connsiteX227" fmla="*/ 4376737 w 4557974"/>
                <a:gd name="connsiteY227" fmla="*/ 967143 h 1133831"/>
                <a:gd name="connsiteX228" fmla="*/ 4386262 w 4557974"/>
                <a:gd name="connsiteY228" fmla="*/ 948093 h 1133831"/>
                <a:gd name="connsiteX229" fmla="*/ 4400550 w 4557974"/>
                <a:gd name="connsiteY229" fmla="*/ 933806 h 1133831"/>
                <a:gd name="connsiteX230" fmla="*/ 4405312 w 4557974"/>
                <a:gd name="connsiteY230" fmla="*/ 914756 h 1133831"/>
                <a:gd name="connsiteX231" fmla="*/ 4410075 w 4557974"/>
                <a:gd name="connsiteY231" fmla="*/ 929043 h 1133831"/>
                <a:gd name="connsiteX232" fmla="*/ 4414837 w 4557974"/>
                <a:gd name="connsiteY232" fmla="*/ 914756 h 1133831"/>
                <a:gd name="connsiteX233" fmla="*/ 4419600 w 4557974"/>
                <a:gd name="connsiteY233" fmla="*/ 881418 h 1133831"/>
                <a:gd name="connsiteX234" fmla="*/ 4429125 w 4557974"/>
                <a:gd name="connsiteY234" fmla="*/ 829031 h 1133831"/>
                <a:gd name="connsiteX235" fmla="*/ 4438650 w 4557974"/>
                <a:gd name="connsiteY235" fmla="*/ 857606 h 1133831"/>
                <a:gd name="connsiteX236" fmla="*/ 4443412 w 4557974"/>
                <a:gd name="connsiteY236" fmla="*/ 881418 h 1133831"/>
                <a:gd name="connsiteX237" fmla="*/ 4452937 w 4557974"/>
                <a:gd name="connsiteY237" fmla="*/ 938568 h 1133831"/>
                <a:gd name="connsiteX238" fmla="*/ 4457700 w 4557974"/>
                <a:gd name="connsiteY238" fmla="*/ 957618 h 1133831"/>
                <a:gd name="connsiteX239" fmla="*/ 4462462 w 4557974"/>
                <a:gd name="connsiteY239" fmla="*/ 981431 h 1133831"/>
                <a:gd name="connsiteX240" fmla="*/ 4471987 w 4557974"/>
                <a:gd name="connsiteY240" fmla="*/ 1000481 h 1133831"/>
                <a:gd name="connsiteX241" fmla="*/ 4481512 w 4557974"/>
                <a:gd name="connsiteY241" fmla="*/ 1029056 h 1133831"/>
                <a:gd name="connsiteX242" fmla="*/ 4491037 w 4557974"/>
                <a:gd name="connsiteY242" fmla="*/ 1062393 h 1133831"/>
                <a:gd name="connsiteX243" fmla="*/ 4495800 w 4557974"/>
                <a:gd name="connsiteY243" fmla="*/ 1048106 h 1133831"/>
                <a:gd name="connsiteX244" fmla="*/ 4500562 w 4557974"/>
                <a:gd name="connsiteY244" fmla="*/ 1029056 h 1133831"/>
                <a:gd name="connsiteX245" fmla="*/ 4514850 w 4557974"/>
                <a:gd name="connsiteY245" fmla="*/ 1033818 h 1133831"/>
                <a:gd name="connsiteX246" fmla="*/ 4529137 w 4557974"/>
                <a:gd name="connsiteY246" fmla="*/ 1081443 h 1133831"/>
                <a:gd name="connsiteX247" fmla="*/ 4533900 w 4557974"/>
                <a:gd name="connsiteY247" fmla="*/ 1095731 h 1133831"/>
                <a:gd name="connsiteX248" fmla="*/ 4557712 w 4557974"/>
                <a:gd name="connsiteY248" fmla="*/ 1129068 h 1133831"/>
                <a:gd name="connsiteX249" fmla="*/ 4557712 w 4557974"/>
                <a:gd name="connsiteY249" fmla="*/ 1133831 h 1133831"/>
                <a:gd name="connsiteX0" fmla="*/ 0 w 4557974"/>
                <a:gd name="connsiteY0" fmla="*/ 290868 h 1133831"/>
                <a:gd name="connsiteX1" fmla="*/ 171450 w 4557974"/>
                <a:gd name="connsiteY1" fmla="*/ 209906 h 1133831"/>
                <a:gd name="connsiteX2" fmla="*/ 219075 w 4557974"/>
                <a:gd name="connsiteY2" fmla="*/ 195618 h 1133831"/>
                <a:gd name="connsiteX3" fmla="*/ 233362 w 4557974"/>
                <a:gd name="connsiteY3" fmla="*/ 186093 h 1133831"/>
                <a:gd name="connsiteX4" fmla="*/ 285750 w 4557974"/>
                <a:gd name="connsiteY4" fmla="*/ 171806 h 1133831"/>
                <a:gd name="connsiteX5" fmla="*/ 300037 w 4557974"/>
                <a:gd name="connsiteY5" fmla="*/ 167043 h 1133831"/>
                <a:gd name="connsiteX6" fmla="*/ 319087 w 4557974"/>
                <a:gd name="connsiteY6" fmla="*/ 162281 h 1133831"/>
                <a:gd name="connsiteX7" fmla="*/ 352425 w 4557974"/>
                <a:gd name="connsiteY7" fmla="*/ 152756 h 1133831"/>
                <a:gd name="connsiteX8" fmla="*/ 366712 w 4557974"/>
                <a:gd name="connsiteY8" fmla="*/ 143231 h 1133831"/>
                <a:gd name="connsiteX9" fmla="*/ 395287 w 4557974"/>
                <a:gd name="connsiteY9" fmla="*/ 138468 h 1133831"/>
                <a:gd name="connsiteX10" fmla="*/ 414337 w 4557974"/>
                <a:gd name="connsiteY10" fmla="*/ 133706 h 1133831"/>
                <a:gd name="connsiteX11" fmla="*/ 442912 w 4557974"/>
                <a:gd name="connsiteY11" fmla="*/ 128943 h 1133831"/>
                <a:gd name="connsiteX12" fmla="*/ 471487 w 4557974"/>
                <a:gd name="connsiteY12" fmla="*/ 119418 h 1133831"/>
                <a:gd name="connsiteX13" fmla="*/ 485775 w 4557974"/>
                <a:gd name="connsiteY13" fmla="*/ 114656 h 1133831"/>
                <a:gd name="connsiteX14" fmla="*/ 504825 w 4557974"/>
                <a:gd name="connsiteY14" fmla="*/ 105131 h 1133831"/>
                <a:gd name="connsiteX15" fmla="*/ 519112 w 4557974"/>
                <a:gd name="connsiteY15" fmla="*/ 100368 h 1133831"/>
                <a:gd name="connsiteX16" fmla="*/ 533400 w 4557974"/>
                <a:gd name="connsiteY16" fmla="*/ 90843 h 1133831"/>
                <a:gd name="connsiteX17" fmla="*/ 557212 w 4557974"/>
                <a:gd name="connsiteY17" fmla="*/ 86081 h 1133831"/>
                <a:gd name="connsiteX18" fmla="*/ 585787 w 4557974"/>
                <a:gd name="connsiteY18" fmla="*/ 76556 h 1133831"/>
                <a:gd name="connsiteX19" fmla="*/ 600075 w 4557974"/>
                <a:gd name="connsiteY19" fmla="*/ 67031 h 1133831"/>
                <a:gd name="connsiteX20" fmla="*/ 633412 w 4557974"/>
                <a:gd name="connsiteY20" fmla="*/ 57506 h 1133831"/>
                <a:gd name="connsiteX21" fmla="*/ 666750 w 4557974"/>
                <a:gd name="connsiteY21" fmla="*/ 47981 h 1133831"/>
                <a:gd name="connsiteX22" fmla="*/ 719137 w 4557974"/>
                <a:gd name="connsiteY22" fmla="*/ 38456 h 1133831"/>
                <a:gd name="connsiteX23" fmla="*/ 747712 w 4557974"/>
                <a:gd name="connsiteY23" fmla="*/ 28931 h 1133831"/>
                <a:gd name="connsiteX24" fmla="*/ 809625 w 4557974"/>
                <a:gd name="connsiteY24" fmla="*/ 19406 h 1133831"/>
                <a:gd name="connsiteX25" fmla="*/ 871537 w 4557974"/>
                <a:gd name="connsiteY25" fmla="*/ 9881 h 1133831"/>
                <a:gd name="connsiteX26" fmla="*/ 1023937 w 4557974"/>
                <a:gd name="connsiteY26" fmla="*/ 356 h 1133831"/>
                <a:gd name="connsiteX27" fmla="*/ 1123950 w 4557974"/>
                <a:gd name="connsiteY27" fmla="*/ 9881 h 1133831"/>
                <a:gd name="connsiteX28" fmla="*/ 1138237 w 4557974"/>
                <a:gd name="connsiteY28" fmla="*/ 19406 h 1133831"/>
                <a:gd name="connsiteX29" fmla="*/ 1176337 w 4557974"/>
                <a:gd name="connsiteY29" fmla="*/ 57506 h 1133831"/>
                <a:gd name="connsiteX30" fmla="*/ 1195387 w 4557974"/>
                <a:gd name="connsiteY30" fmla="*/ 81318 h 1133831"/>
                <a:gd name="connsiteX31" fmla="*/ 1228725 w 4557974"/>
                <a:gd name="connsiteY31" fmla="*/ 119418 h 1133831"/>
                <a:gd name="connsiteX32" fmla="*/ 1252537 w 4557974"/>
                <a:gd name="connsiteY32" fmla="*/ 138468 h 1133831"/>
                <a:gd name="connsiteX33" fmla="*/ 1262062 w 4557974"/>
                <a:gd name="connsiteY33" fmla="*/ 152756 h 1133831"/>
                <a:gd name="connsiteX34" fmla="*/ 1276350 w 4557974"/>
                <a:gd name="connsiteY34" fmla="*/ 162281 h 1133831"/>
                <a:gd name="connsiteX35" fmla="*/ 1319212 w 4557974"/>
                <a:gd name="connsiteY35" fmla="*/ 200381 h 1133831"/>
                <a:gd name="connsiteX36" fmla="*/ 1333500 w 4557974"/>
                <a:gd name="connsiteY36" fmla="*/ 205143 h 1133831"/>
                <a:gd name="connsiteX37" fmla="*/ 1347787 w 4557974"/>
                <a:gd name="connsiteY37" fmla="*/ 219431 h 1133831"/>
                <a:gd name="connsiteX38" fmla="*/ 1357312 w 4557974"/>
                <a:gd name="connsiteY38" fmla="*/ 233718 h 1133831"/>
                <a:gd name="connsiteX39" fmla="*/ 1385887 w 4557974"/>
                <a:gd name="connsiteY39" fmla="*/ 243243 h 1133831"/>
                <a:gd name="connsiteX40" fmla="*/ 1400175 w 4557974"/>
                <a:gd name="connsiteY40" fmla="*/ 257531 h 1133831"/>
                <a:gd name="connsiteX41" fmla="*/ 1447800 w 4557974"/>
                <a:gd name="connsiteY41" fmla="*/ 286106 h 1133831"/>
                <a:gd name="connsiteX42" fmla="*/ 1457325 w 4557974"/>
                <a:gd name="connsiteY42" fmla="*/ 305156 h 1133831"/>
                <a:gd name="connsiteX43" fmla="*/ 1490662 w 4557974"/>
                <a:gd name="connsiteY43" fmla="*/ 324206 h 1133831"/>
                <a:gd name="connsiteX44" fmla="*/ 1528762 w 4557974"/>
                <a:gd name="connsiteY44" fmla="*/ 367068 h 1133831"/>
                <a:gd name="connsiteX45" fmla="*/ 1538287 w 4557974"/>
                <a:gd name="connsiteY45" fmla="*/ 386118 h 1133831"/>
                <a:gd name="connsiteX46" fmla="*/ 1552575 w 4557974"/>
                <a:gd name="connsiteY46" fmla="*/ 395643 h 1133831"/>
                <a:gd name="connsiteX47" fmla="*/ 1566862 w 4557974"/>
                <a:gd name="connsiteY47" fmla="*/ 409931 h 1133831"/>
                <a:gd name="connsiteX48" fmla="*/ 1571625 w 4557974"/>
                <a:gd name="connsiteY48" fmla="*/ 424218 h 1133831"/>
                <a:gd name="connsiteX49" fmla="*/ 1590675 w 4557974"/>
                <a:gd name="connsiteY49" fmla="*/ 452793 h 1133831"/>
                <a:gd name="connsiteX50" fmla="*/ 1619250 w 4557974"/>
                <a:gd name="connsiteY50" fmla="*/ 438506 h 1133831"/>
                <a:gd name="connsiteX51" fmla="*/ 1624012 w 4557974"/>
                <a:gd name="connsiteY51" fmla="*/ 419456 h 1133831"/>
                <a:gd name="connsiteX52" fmla="*/ 1652587 w 4557974"/>
                <a:gd name="connsiteY52" fmla="*/ 409931 h 1133831"/>
                <a:gd name="connsiteX53" fmla="*/ 1685925 w 4557974"/>
                <a:gd name="connsiteY53" fmla="*/ 395643 h 1133831"/>
                <a:gd name="connsiteX54" fmla="*/ 1714500 w 4557974"/>
                <a:gd name="connsiteY54" fmla="*/ 386118 h 1133831"/>
                <a:gd name="connsiteX55" fmla="*/ 1724025 w 4557974"/>
                <a:gd name="connsiteY55" fmla="*/ 400406 h 1133831"/>
                <a:gd name="connsiteX56" fmla="*/ 1738312 w 4557974"/>
                <a:gd name="connsiteY56" fmla="*/ 409931 h 1133831"/>
                <a:gd name="connsiteX57" fmla="*/ 1747837 w 4557974"/>
                <a:gd name="connsiteY57" fmla="*/ 438506 h 1133831"/>
                <a:gd name="connsiteX58" fmla="*/ 1781175 w 4557974"/>
                <a:gd name="connsiteY58" fmla="*/ 476606 h 1133831"/>
                <a:gd name="connsiteX59" fmla="*/ 1814512 w 4557974"/>
                <a:gd name="connsiteY59" fmla="*/ 471843 h 1133831"/>
                <a:gd name="connsiteX60" fmla="*/ 1824037 w 4557974"/>
                <a:gd name="connsiteY60" fmla="*/ 457556 h 1133831"/>
                <a:gd name="connsiteX61" fmla="*/ 1843087 w 4557974"/>
                <a:gd name="connsiteY61" fmla="*/ 452793 h 1133831"/>
                <a:gd name="connsiteX62" fmla="*/ 1900237 w 4557974"/>
                <a:gd name="connsiteY62" fmla="*/ 448031 h 1133831"/>
                <a:gd name="connsiteX63" fmla="*/ 1905000 w 4557974"/>
                <a:gd name="connsiteY63" fmla="*/ 462318 h 1133831"/>
                <a:gd name="connsiteX64" fmla="*/ 1924050 w 4557974"/>
                <a:gd name="connsiteY64" fmla="*/ 490893 h 1133831"/>
                <a:gd name="connsiteX65" fmla="*/ 1933575 w 4557974"/>
                <a:gd name="connsiteY65" fmla="*/ 528993 h 1133831"/>
                <a:gd name="connsiteX66" fmla="*/ 2209800 w 4557974"/>
                <a:gd name="connsiteY66" fmla="*/ 619481 h 1133831"/>
                <a:gd name="connsiteX67" fmla="*/ 2243137 w 4557974"/>
                <a:gd name="connsiteY67" fmla="*/ 595668 h 1133831"/>
                <a:gd name="connsiteX68" fmla="*/ 2247900 w 4557974"/>
                <a:gd name="connsiteY68" fmla="*/ 576618 h 1133831"/>
                <a:gd name="connsiteX69" fmla="*/ 2305050 w 4557974"/>
                <a:gd name="connsiteY69" fmla="*/ 533756 h 1133831"/>
                <a:gd name="connsiteX70" fmla="*/ 2352675 w 4557974"/>
                <a:gd name="connsiteY70" fmla="*/ 557568 h 1133831"/>
                <a:gd name="connsiteX71" fmla="*/ 2371725 w 4557974"/>
                <a:gd name="connsiteY71" fmla="*/ 586143 h 1133831"/>
                <a:gd name="connsiteX72" fmla="*/ 2381250 w 4557974"/>
                <a:gd name="connsiteY72" fmla="*/ 600431 h 1133831"/>
                <a:gd name="connsiteX73" fmla="*/ 2395537 w 4557974"/>
                <a:gd name="connsiteY73" fmla="*/ 609956 h 1133831"/>
                <a:gd name="connsiteX74" fmla="*/ 2447925 w 4557974"/>
                <a:gd name="connsiteY74" fmla="*/ 657581 h 1133831"/>
                <a:gd name="connsiteX75" fmla="*/ 2462212 w 4557974"/>
                <a:gd name="connsiteY75" fmla="*/ 629006 h 1133831"/>
                <a:gd name="connsiteX76" fmla="*/ 2471737 w 4557974"/>
                <a:gd name="connsiteY76" fmla="*/ 605193 h 1133831"/>
                <a:gd name="connsiteX77" fmla="*/ 2481262 w 4557974"/>
                <a:gd name="connsiteY77" fmla="*/ 571856 h 1133831"/>
                <a:gd name="connsiteX78" fmla="*/ 2609850 w 4557974"/>
                <a:gd name="connsiteY78" fmla="*/ 586143 h 1133831"/>
                <a:gd name="connsiteX79" fmla="*/ 2628900 w 4557974"/>
                <a:gd name="connsiteY79" fmla="*/ 590906 h 1133831"/>
                <a:gd name="connsiteX80" fmla="*/ 2667000 w 4557974"/>
                <a:gd name="connsiteY80" fmla="*/ 648056 h 1133831"/>
                <a:gd name="connsiteX81" fmla="*/ 2747962 w 4557974"/>
                <a:gd name="connsiteY81" fmla="*/ 667106 h 1133831"/>
                <a:gd name="connsiteX82" fmla="*/ 2757487 w 4557974"/>
                <a:gd name="connsiteY82" fmla="*/ 652818 h 1133831"/>
                <a:gd name="connsiteX83" fmla="*/ 2828925 w 4557974"/>
                <a:gd name="connsiteY83" fmla="*/ 652818 h 1133831"/>
                <a:gd name="connsiteX84" fmla="*/ 2857500 w 4557974"/>
                <a:gd name="connsiteY84" fmla="*/ 729018 h 1133831"/>
                <a:gd name="connsiteX85" fmla="*/ 2876550 w 4557974"/>
                <a:gd name="connsiteY85" fmla="*/ 757593 h 1133831"/>
                <a:gd name="connsiteX86" fmla="*/ 2914650 w 4557974"/>
                <a:gd name="connsiteY86" fmla="*/ 767118 h 1133831"/>
                <a:gd name="connsiteX87" fmla="*/ 2919412 w 4557974"/>
                <a:gd name="connsiteY87" fmla="*/ 786168 h 1133831"/>
                <a:gd name="connsiteX88" fmla="*/ 2924175 w 4557974"/>
                <a:gd name="connsiteY88" fmla="*/ 809981 h 1133831"/>
                <a:gd name="connsiteX89" fmla="*/ 2933700 w 4557974"/>
                <a:gd name="connsiteY89" fmla="*/ 848081 h 1133831"/>
                <a:gd name="connsiteX90" fmla="*/ 2943225 w 4557974"/>
                <a:gd name="connsiteY90" fmla="*/ 867131 h 1133831"/>
                <a:gd name="connsiteX91" fmla="*/ 2967037 w 4557974"/>
                <a:gd name="connsiteY91" fmla="*/ 848081 h 1133831"/>
                <a:gd name="connsiteX92" fmla="*/ 2986087 w 4557974"/>
                <a:gd name="connsiteY92" fmla="*/ 843318 h 1133831"/>
                <a:gd name="connsiteX93" fmla="*/ 3024187 w 4557974"/>
                <a:gd name="connsiteY93" fmla="*/ 809981 h 1133831"/>
                <a:gd name="connsiteX94" fmla="*/ 3062287 w 4557974"/>
                <a:gd name="connsiteY94" fmla="*/ 857606 h 1133831"/>
                <a:gd name="connsiteX95" fmla="*/ 3071812 w 4557974"/>
                <a:gd name="connsiteY95" fmla="*/ 886181 h 1133831"/>
                <a:gd name="connsiteX96" fmla="*/ 3086100 w 4557974"/>
                <a:gd name="connsiteY96" fmla="*/ 957618 h 1133831"/>
                <a:gd name="connsiteX97" fmla="*/ 3100387 w 4557974"/>
                <a:gd name="connsiteY97" fmla="*/ 995718 h 1133831"/>
                <a:gd name="connsiteX98" fmla="*/ 3105150 w 4557974"/>
                <a:gd name="connsiteY98" fmla="*/ 1014768 h 1133831"/>
                <a:gd name="connsiteX99" fmla="*/ 3119437 w 4557974"/>
                <a:gd name="connsiteY99" fmla="*/ 1024293 h 1133831"/>
                <a:gd name="connsiteX100" fmla="*/ 3128962 w 4557974"/>
                <a:gd name="connsiteY100" fmla="*/ 995718 h 1133831"/>
                <a:gd name="connsiteX101" fmla="*/ 3133725 w 4557974"/>
                <a:gd name="connsiteY101" fmla="*/ 981431 h 1133831"/>
                <a:gd name="connsiteX102" fmla="*/ 3143250 w 4557974"/>
                <a:gd name="connsiteY102" fmla="*/ 929043 h 1133831"/>
                <a:gd name="connsiteX103" fmla="*/ 3148012 w 4557974"/>
                <a:gd name="connsiteY103" fmla="*/ 886181 h 1133831"/>
                <a:gd name="connsiteX104" fmla="*/ 3157537 w 4557974"/>
                <a:gd name="connsiteY104" fmla="*/ 848081 h 1133831"/>
                <a:gd name="connsiteX105" fmla="*/ 3167062 w 4557974"/>
                <a:gd name="connsiteY105" fmla="*/ 962381 h 1133831"/>
                <a:gd name="connsiteX106" fmla="*/ 3171825 w 4557974"/>
                <a:gd name="connsiteY106" fmla="*/ 976668 h 1133831"/>
                <a:gd name="connsiteX107" fmla="*/ 3186112 w 4557974"/>
                <a:gd name="connsiteY107" fmla="*/ 967143 h 1133831"/>
                <a:gd name="connsiteX108" fmla="*/ 3200400 w 4557974"/>
                <a:gd name="connsiteY108" fmla="*/ 933806 h 1133831"/>
                <a:gd name="connsiteX109" fmla="*/ 3205162 w 4557974"/>
                <a:gd name="connsiteY109" fmla="*/ 919518 h 1133831"/>
                <a:gd name="connsiteX110" fmla="*/ 3209925 w 4557974"/>
                <a:gd name="connsiteY110" fmla="*/ 900468 h 1133831"/>
                <a:gd name="connsiteX111" fmla="*/ 3219450 w 4557974"/>
                <a:gd name="connsiteY111" fmla="*/ 876656 h 1133831"/>
                <a:gd name="connsiteX112" fmla="*/ 3228975 w 4557974"/>
                <a:gd name="connsiteY112" fmla="*/ 814743 h 1133831"/>
                <a:gd name="connsiteX113" fmla="*/ 3238500 w 4557974"/>
                <a:gd name="connsiteY113" fmla="*/ 752831 h 1133831"/>
                <a:gd name="connsiteX114" fmla="*/ 3243262 w 4557974"/>
                <a:gd name="connsiteY114" fmla="*/ 733781 h 1133831"/>
                <a:gd name="connsiteX115" fmla="*/ 3262312 w 4557974"/>
                <a:gd name="connsiteY115" fmla="*/ 771881 h 1133831"/>
                <a:gd name="connsiteX116" fmla="*/ 3276600 w 4557974"/>
                <a:gd name="connsiteY116" fmla="*/ 757593 h 1133831"/>
                <a:gd name="connsiteX117" fmla="*/ 3281362 w 4557974"/>
                <a:gd name="connsiteY117" fmla="*/ 738543 h 1133831"/>
                <a:gd name="connsiteX118" fmla="*/ 3286125 w 4557974"/>
                <a:gd name="connsiteY118" fmla="*/ 724256 h 1133831"/>
                <a:gd name="connsiteX119" fmla="*/ 3290887 w 4557974"/>
                <a:gd name="connsiteY119" fmla="*/ 743306 h 1133831"/>
                <a:gd name="connsiteX120" fmla="*/ 3300412 w 4557974"/>
                <a:gd name="connsiteY120" fmla="*/ 848081 h 1133831"/>
                <a:gd name="connsiteX121" fmla="*/ 3305175 w 4557974"/>
                <a:gd name="connsiteY121" fmla="*/ 871893 h 1133831"/>
                <a:gd name="connsiteX122" fmla="*/ 3309937 w 4557974"/>
                <a:gd name="connsiteY122" fmla="*/ 857606 h 1133831"/>
                <a:gd name="connsiteX123" fmla="*/ 3324225 w 4557974"/>
                <a:gd name="connsiteY123" fmla="*/ 829031 h 1133831"/>
                <a:gd name="connsiteX124" fmla="*/ 3338512 w 4557974"/>
                <a:gd name="connsiteY124" fmla="*/ 867131 h 1133831"/>
                <a:gd name="connsiteX125" fmla="*/ 3348037 w 4557974"/>
                <a:gd name="connsiteY125" fmla="*/ 838556 h 1133831"/>
                <a:gd name="connsiteX126" fmla="*/ 3357562 w 4557974"/>
                <a:gd name="connsiteY126" fmla="*/ 819506 h 1133831"/>
                <a:gd name="connsiteX127" fmla="*/ 3362325 w 4557974"/>
                <a:gd name="connsiteY127" fmla="*/ 805218 h 1133831"/>
                <a:gd name="connsiteX128" fmla="*/ 3376612 w 4557974"/>
                <a:gd name="connsiteY128" fmla="*/ 790931 h 1133831"/>
                <a:gd name="connsiteX129" fmla="*/ 3386137 w 4557974"/>
                <a:gd name="connsiteY129" fmla="*/ 762356 h 1133831"/>
                <a:gd name="connsiteX130" fmla="*/ 3390900 w 4557974"/>
                <a:gd name="connsiteY130" fmla="*/ 748068 h 1133831"/>
                <a:gd name="connsiteX131" fmla="*/ 3400425 w 4557974"/>
                <a:gd name="connsiteY131" fmla="*/ 733781 h 1133831"/>
                <a:gd name="connsiteX132" fmla="*/ 3405187 w 4557974"/>
                <a:gd name="connsiteY132" fmla="*/ 748068 h 1133831"/>
                <a:gd name="connsiteX133" fmla="*/ 3419475 w 4557974"/>
                <a:gd name="connsiteY133" fmla="*/ 776643 h 1133831"/>
                <a:gd name="connsiteX134" fmla="*/ 3433762 w 4557974"/>
                <a:gd name="connsiteY134" fmla="*/ 824268 h 1133831"/>
                <a:gd name="connsiteX135" fmla="*/ 3438525 w 4557974"/>
                <a:gd name="connsiteY135" fmla="*/ 838556 h 1133831"/>
                <a:gd name="connsiteX136" fmla="*/ 3452812 w 4557974"/>
                <a:gd name="connsiteY136" fmla="*/ 852843 h 1133831"/>
                <a:gd name="connsiteX137" fmla="*/ 3467100 w 4557974"/>
                <a:gd name="connsiteY137" fmla="*/ 881418 h 1133831"/>
                <a:gd name="connsiteX138" fmla="*/ 3471862 w 4557974"/>
                <a:gd name="connsiteY138" fmla="*/ 895706 h 1133831"/>
                <a:gd name="connsiteX139" fmla="*/ 3481387 w 4557974"/>
                <a:gd name="connsiteY139" fmla="*/ 914756 h 1133831"/>
                <a:gd name="connsiteX140" fmla="*/ 3490912 w 4557974"/>
                <a:gd name="connsiteY140" fmla="*/ 929043 h 1133831"/>
                <a:gd name="connsiteX141" fmla="*/ 3500437 w 4557974"/>
                <a:gd name="connsiteY141" fmla="*/ 957618 h 1133831"/>
                <a:gd name="connsiteX142" fmla="*/ 3505200 w 4557974"/>
                <a:gd name="connsiteY142" fmla="*/ 943331 h 1133831"/>
                <a:gd name="connsiteX143" fmla="*/ 3514725 w 4557974"/>
                <a:gd name="connsiteY143" fmla="*/ 890943 h 1133831"/>
                <a:gd name="connsiteX144" fmla="*/ 3519487 w 4557974"/>
                <a:gd name="connsiteY144" fmla="*/ 871893 h 1133831"/>
                <a:gd name="connsiteX145" fmla="*/ 3533775 w 4557974"/>
                <a:gd name="connsiteY145" fmla="*/ 857606 h 1133831"/>
                <a:gd name="connsiteX146" fmla="*/ 3552825 w 4557974"/>
                <a:gd name="connsiteY146" fmla="*/ 814743 h 1133831"/>
                <a:gd name="connsiteX147" fmla="*/ 3571875 w 4557974"/>
                <a:gd name="connsiteY147" fmla="*/ 771881 h 1133831"/>
                <a:gd name="connsiteX148" fmla="*/ 3576637 w 4557974"/>
                <a:gd name="connsiteY148" fmla="*/ 752831 h 1133831"/>
                <a:gd name="connsiteX149" fmla="*/ 3590925 w 4557974"/>
                <a:gd name="connsiteY149" fmla="*/ 781406 h 1133831"/>
                <a:gd name="connsiteX150" fmla="*/ 3595687 w 4557974"/>
                <a:gd name="connsiteY150" fmla="*/ 809981 h 1133831"/>
                <a:gd name="connsiteX151" fmla="*/ 3609975 w 4557974"/>
                <a:gd name="connsiteY151" fmla="*/ 819506 h 1133831"/>
                <a:gd name="connsiteX152" fmla="*/ 3619500 w 4557974"/>
                <a:gd name="connsiteY152" fmla="*/ 805218 h 1133831"/>
                <a:gd name="connsiteX153" fmla="*/ 3638550 w 4557974"/>
                <a:gd name="connsiteY153" fmla="*/ 771881 h 1133831"/>
                <a:gd name="connsiteX154" fmla="*/ 3648075 w 4557974"/>
                <a:gd name="connsiteY154" fmla="*/ 743306 h 1133831"/>
                <a:gd name="connsiteX155" fmla="*/ 3652837 w 4557974"/>
                <a:gd name="connsiteY155" fmla="*/ 729018 h 1133831"/>
                <a:gd name="connsiteX156" fmla="*/ 3662362 w 4557974"/>
                <a:gd name="connsiteY156" fmla="*/ 795693 h 1133831"/>
                <a:gd name="connsiteX157" fmla="*/ 3667125 w 4557974"/>
                <a:gd name="connsiteY157" fmla="*/ 824268 h 1133831"/>
                <a:gd name="connsiteX158" fmla="*/ 3676650 w 4557974"/>
                <a:gd name="connsiteY158" fmla="*/ 838556 h 1133831"/>
                <a:gd name="connsiteX159" fmla="*/ 3686175 w 4557974"/>
                <a:gd name="connsiteY159" fmla="*/ 871893 h 1133831"/>
                <a:gd name="connsiteX160" fmla="*/ 3690937 w 4557974"/>
                <a:gd name="connsiteY160" fmla="*/ 886181 h 1133831"/>
                <a:gd name="connsiteX161" fmla="*/ 3705225 w 4557974"/>
                <a:gd name="connsiteY161" fmla="*/ 895706 h 1133831"/>
                <a:gd name="connsiteX162" fmla="*/ 3714750 w 4557974"/>
                <a:gd name="connsiteY162" fmla="*/ 881418 h 1133831"/>
                <a:gd name="connsiteX163" fmla="*/ 3724275 w 4557974"/>
                <a:gd name="connsiteY163" fmla="*/ 848081 h 1133831"/>
                <a:gd name="connsiteX164" fmla="*/ 3729037 w 4557974"/>
                <a:gd name="connsiteY164" fmla="*/ 833793 h 1133831"/>
                <a:gd name="connsiteX165" fmla="*/ 3733800 w 4557974"/>
                <a:gd name="connsiteY165" fmla="*/ 814743 h 1133831"/>
                <a:gd name="connsiteX166" fmla="*/ 3738562 w 4557974"/>
                <a:gd name="connsiteY166" fmla="*/ 800456 h 1133831"/>
                <a:gd name="connsiteX167" fmla="*/ 3743325 w 4557974"/>
                <a:gd name="connsiteY167" fmla="*/ 781406 h 1133831"/>
                <a:gd name="connsiteX168" fmla="*/ 3757612 w 4557974"/>
                <a:gd name="connsiteY168" fmla="*/ 771881 h 1133831"/>
                <a:gd name="connsiteX169" fmla="*/ 3771900 w 4557974"/>
                <a:gd name="connsiteY169" fmla="*/ 743306 h 1133831"/>
                <a:gd name="connsiteX170" fmla="*/ 3800475 w 4557974"/>
                <a:gd name="connsiteY170" fmla="*/ 733781 h 1133831"/>
                <a:gd name="connsiteX171" fmla="*/ 3824287 w 4557974"/>
                <a:gd name="connsiteY171" fmla="*/ 709968 h 1133831"/>
                <a:gd name="connsiteX172" fmla="*/ 3838575 w 4557974"/>
                <a:gd name="connsiteY172" fmla="*/ 700443 h 1133831"/>
                <a:gd name="connsiteX173" fmla="*/ 3857625 w 4557974"/>
                <a:gd name="connsiteY173" fmla="*/ 729018 h 1133831"/>
                <a:gd name="connsiteX174" fmla="*/ 3871912 w 4557974"/>
                <a:gd name="connsiteY174" fmla="*/ 800456 h 1133831"/>
                <a:gd name="connsiteX175" fmla="*/ 3876675 w 4557974"/>
                <a:gd name="connsiteY175" fmla="*/ 886181 h 1133831"/>
                <a:gd name="connsiteX176" fmla="*/ 3886200 w 4557974"/>
                <a:gd name="connsiteY176" fmla="*/ 871893 h 1133831"/>
                <a:gd name="connsiteX177" fmla="*/ 3895725 w 4557974"/>
                <a:gd name="connsiteY177" fmla="*/ 814743 h 1133831"/>
                <a:gd name="connsiteX178" fmla="*/ 3910012 w 4557974"/>
                <a:gd name="connsiteY178" fmla="*/ 738543 h 1133831"/>
                <a:gd name="connsiteX179" fmla="*/ 3914775 w 4557974"/>
                <a:gd name="connsiteY179" fmla="*/ 714731 h 1133831"/>
                <a:gd name="connsiteX180" fmla="*/ 3924300 w 4557974"/>
                <a:gd name="connsiteY180" fmla="*/ 686156 h 1133831"/>
                <a:gd name="connsiteX181" fmla="*/ 3929062 w 4557974"/>
                <a:gd name="connsiteY181" fmla="*/ 700443 h 1133831"/>
                <a:gd name="connsiteX182" fmla="*/ 3938587 w 4557974"/>
                <a:gd name="connsiteY182" fmla="*/ 733781 h 1133831"/>
                <a:gd name="connsiteX183" fmla="*/ 3948112 w 4557974"/>
                <a:gd name="connsiteY183" fmla="*/ 748068 h 1133831"/>
                <a:gd name="connsiteX184" fmla="*/ 3957637 w 4557974"/>
                <a:gd name="connsiteY184" fmla="*/ 776643 h 1133831"/>
                <a:gd name="connsiteX185" fmla="*/ 3971925 w 4557974"/>
                <a:gd name="connsiteY185" fmla="*/ 805218 h 1133831"/>
                <a:gd name="connsiteX186" fmla="*/ 3976687 w 4557974"/>
                <a:gd name="connsiteY186" fmla="*/ 829031 h 1133831"/>
                <a:gd name="connsiteX187" fmla="*/ 3986212 w 4557974"/>
                <a:gd name="connsiteY187" fmla="*/ 862368 h 1133831"/>
                <a:gd name="connsiteX188" fmla="*/ 3990975 w 4557974"/>
                <a:gd name="connsiteY188" fmla="*/ 886181 h 1133831"/>
                <a:gd name="connsiteX189" fmla="*/ 4005262 w 4557974"/>
                <a:gd name="connsiteY189" fmla="*/ 895706 h 1133831"/>
                <a:gd name="connsiteX190" fmla="*/ 4024312 w 4557974"/>
                <a:gd name="connsiteY190" fmla="*/ 867131 h 1133831"/>
                <a:gd name="connsiteX191" fmla="*/ 4029075 w 4557974"/>
                <a:gd name="connsiteY191" fmla="*/ 848081 h 1133831"/>
                <a:gd name="connsiteX192" fmla="*/ 4033837 w 4557974"/>
                <a:gd name="connsiteY192" fmla="*/ 824268 h 1133831"/>
                <a:gd name="connsiteX193" fmla="*/ 4048125 w 4557974"/>
                <a:gd name="connsiteY193" fmla="*/ 781406 h 1133831"/>
                <a:gd name="connsiteX194" fmla="*/ 4057650 w 4557974"/>
                <a:gd name="connsiteY194" fmla="*/ 752831 h 1133831"/>
                <a:gd name="connsiteX195" fmla="*/ 4067175 w 4557974"/>
                <a:gd name="connsiteY195" fmla="*/ 738543 h 1133831"/>
                <a:gd name="connsiteX196" fmla="*/ 4071937 w 4557974"/>
                <a:gd name="connsiteY196" fmla="*/ 762356 h 1133831"/>
                <a:gd name="connsiteX197" fmla="*/ 4081462 w 4557974"/>
                <a:gd name="connsiteY197" fmla="*/ 862368 h 1133831"/>
                <a:gd name="connsiteX198" fmla="*/ 4086225 w 4557974"/>
                <a:gd name="connsiteY198" fmla="*/ 890943 h 1133831"/>
                <a:gd name="connsiteX199" fmla="*/ 4090987 w 4557974"/>
                <a:gd name="connsiteY199" fmla="*/ 871893 h 1133831"/>
                <a:gd name="connsiteX200" fmla="*/ 4095750 w 4557974"/>
                <a:gd name="connsiteY200" fmla="*/ 857606 h 1133831"/>
                <a:gd name="connsiteX201" fmla="*/ 4105275 w 4557974"/>
                <a:gd name="connsiteY201" fmla="*/ 809981 h 1133831"/>
                <a:gd name="connsiteX202" fmla="*/ 4114800 w 4557974"/>
                <a:gd name="connsiteY202" fmla="*/ 771881 h 1133831"/>
                <a:gd name="connsiteX203" fmla="*/ 4124325 w 4557974"/>
                <a:gd name="connsiteY203" fmla="*/ 919518 h 1133831"/>
                <a:gd name="connsiteX204" fmla="*/ 4129087 w 4557974"/>
                <a:gd name="connsiteY204" fmla="*/ 938568 h 1133831"/>
                <a:gd name="connsiteX205" fmla="*/ 4143375 w 4557974"/>
                <a:gd name="connsiteY205" fmla="*/ 871893 h 1133831"/>
                <a:gd name="connsiteX206" fmla="*/ 4148137 w 4557974"/>
                <a:gd name="connsiteY206" fmla="*/ 833793 h 1133831"/>
                <a:gd name="connsiteX207" fmla="*/ 4152900 w 4557974"/>
                <a:gd name="connsiteY207" fmla="*/ 790931 h 1133831"/>
                <a:gd name="connsiteX208" fmla="*/ 4162425 w 4557974"/>
                <a:gd name="connsiteY208" fmla="*/ 757593 h 1133831"/>
                <a:gd name="connsiteX209" fmla="*/ 4167187 w 4557974"/>
                <a:gd name="connsiteY209" fmla="*/ 771881 h 1133831"/>
                <a:gd name="connsiteX210" fmla="*/ 4176712 w 4557974"/>
                <a:gd name="connsiteY210" fmla="*/ 786168 h 1133831"/>
                <a:gd name="connsiteX211" fmla="*/ 4191000 w 4557974"/>
                <a:gd name="connsiteY211" fmla="*/ 867131 h 1133831"/>
                <a:gd name="connsiteX212" fmla="*/ 4200525 w 4557974"/>
                <a:gd name="connsiteY212" fmla="*/ 900468 h 1133831"/>
                <a:gd name="connsiteX213" fmla="*/ 4214812 w 4557974"/>
                <a:gd name="connsiteY213" fmla="*/ 938568 h 1133831"/>
                <a:gd name="connsiteX214" fmla="*/ 4224337 w 4557974"/>
                <a:gd name="connsiteY214" fmla="*/ 967143 h 1133831"/>
                <a:gd name="connsiteX215" fmla="*/ 4229100 w 4557974"/>
                <a:gd name="connsiteY215" fmla="*/ 981431 h 1133831"/>
                <a:gd name="connsiteX216" fmla="*/ 4233862 w 4557974"/>
                <a:gd name="connsiteY216" fmla="*/ 929043 h 1133831"/>
                <a:gd name="connsiteX217" fmla="*/ 4248150 w 4557974"/>
                <a:gd name="connsiteY217" fmla="*/ 829031 h 1133831"/>
                <a:gd name="connsiteX218" fmla="*/ 4252912 w 4557974"/>
                <a:gd name="connsiteY218" fmla="*/ 843318 h 1133831"/>
                <a:gd name="connsiteX219" fmla="*/ 4262437 w 4557974"/>
                <a:gd name="connsiteY219" fmla="*/ 881418 h 1133831"/>
                <a:gd name="connsiteX220" fmla="*/ 4267200 w 4557974"/>
                <a:gd name="connsiteY220" fmla="*/ 924281 h 1133831"/>
                <a:gd name="connsiteX221" fmla="*/ 4271962 w 4557974"/>
                <a:gd name="connsiteY221" fmla="*/ 943331 h 1133831"/>
                <a:gd name="connsiteX222" fmla="*/ 4286250 w 4557974"/>
                <a:gd name="connsiteY222" fmla="*/ 948093 h 1133831"/>
                <a:gd name="connsiteX223" fmla="*/ 4305300 w 4557974"/>
                <a:gd name="connsiteY223" fmla="*/ 943331 h 1133831"/>
                <a:gd name="connsiteX224" fmla="*/ 4314825 w 4557974"/>
                <a:gd name="connsiteY224" fmla="*/ 971906 h 1133831"/>
                <a:gd name="connsiteX225" fmla="*/ 4352925 w 4557974"/>
                <a:gd name="connsiteY225" fmla="*/ 971906 h 1133831"/>
                <a:gd name="connsiteX226" fmla="*/ 4376737 w 4557974"/>
                <a:gd name="connsiteY226" fmla="*/ 967143 h 1133831"/>
                <a:gd name="connsiteX227" fmla="*/ 4386262 w 4557974"/>
                <a:gd name="connsiteY227" fmla="*/ 948093 h 1133831"/>
                <a:gd name="connsiteX228" fmla="*/ 4400550 w 4557974"/>
                <a:gd name="connsiteY228" fmla="*/ 933806 h 1133831"/>
                <a:gd name="connsiteX229" fmla="*/ 4405312 w 4557974"/>
                <a:gd name="connsiteY229" fmla="*/ 914756 h 1133831"/>
                <a:gd name="connsiteX230" fmla="*/ 4410075 w 4557974"/>
                <a:gd name="connsiteY230" fmla="*/ 929043 h 1133831"/>
                <a:gd name="connsiteX231" fmla="*/ 4414837 w 4557974"/>
                <a:gd name="connsiteY231" fmla="*/ 914756 h 1133831"/>
                <a:gd name="connsiteX232" fmla="*/ 4419600 w 4557974"/>
                <a:gd name="connsiteY232" fmla="*/ 881418 h 1133831"/>
                <a:gd name="connsiteX233" fmla="*/ 4429125 w 4557974"/>
                <a:gd name="connsiteY233" fmla="*/ 829031 h 1133831"/>
                <a:gd name="connsiteX234" fmla="*/ 4438650 w 4557974"/>
                <a:gd name="connsiteY234" fmla="*/ 857606 h 1133831"/>
                <a:gd name="connsiteX235" fmla="*/ 4443412 w 4557974"/>
                <a:gd name="connsiteY235" fmla="*/ 881418 h 1133831"/>
                <a:gd name="connsiteX236" fmla="*/ 4452937 w 4557974"/>
                <a:gd name="connsiteY236" fmla="*/ 938568 h 1133831"/>
                <a:gd name="connsiteX237" fmla="*/ 4457700 w 4557974"/>
                <a:gd name="connsiteY237" fmla="*/ 957618 h 1133831"/>
                <a:gd name="connsiteX238" fmla="*/ 4462462 w 4557974"/>
                <a:gd name="connsiteY238" fmla="*/ 981431 h 1133831"/>
                <a:gd name="connsiteX239" fmla="*/ 4471987 w 4557974"/>
                <a:gd name="connsiteY239" fmla="*/ 1000481 h 1133831"/>
                <a:gd name="connsiteX240" fmla="*/ 4481512 w 4557974"/>
                <a:gd name="connsiteY240" fmla="*/ 1029056 h 1133831"/>
                <a:gd name="connsiteX241" fmla="*/ 4491037 w 4557974"/>
                <a:gd name="connsiteY241" fmla="*/ 1062393 h 1133831"/>
                <a:gd name="connsiteX242" fmla="*/ 4495800 w 4557974"/>
                <a:gd name="connsiteY242" fmla="*/ 1048106 h 1133831"/>
                <a:gd name="connsiteX243" fmla="*/ 4500562 w 4557974"/>
                <a:gd name="connsiteY243" fmla="*/ 1029056 h 1133831"/>
                <a:gd name="connsiteX244" fmla="*/ 4514850 w 4557974"/>
                <a:gd name="connsiteY244" fmla="*/ 1033818 h 1133831"/>
                <a:gd name="connsiteX245" fmla="*/ 4529137 w 4557974"/>
                <a:gd name="connsiteY245" fmla="*/ 1081443 h 1133831"/>
                <a:gd name="connsiteX246" fmla="*/ 4533900 w 4557974"/>
                <a:gd name="connsiteY246" fmla="*/ 1095731 h 1133831"/>
                <a:gd name="connsiteX247" fmla="*/ 4557712 w 4557974"/>
                <a:gd name="connsiteY247" fmla="*/ 1129068 h 1133831"/>
                <a:gd name="connsiteX248" fmla="*/ 4557712 w 4557974"/>
                <a:gd name="connsiteY248" fmla="*/ 1133831 h 1133831"/>
                <a:gd name="connsiteX0" fmla="*/ 0 w 4557974"/>
                <a:gd name="connsiteY0" fmla="*/ 290868 h 1133831"/>
                <a:gd name="connsiteX1" fmla="*/ 171450 w 4557974"/>
                <a:gd name="connsiteY1" fmla="*/ 209906 h 1133831"/>
                <a:gd name="connsiteX2" fmla="*/ 219075 w 4557974"/>
                <a:gd name="connsiteY2" fmla="*/ 195618 h 1133831"/>
                <a:gd name="connsiteX3" fmla="*/ 233362 w 4557974"/>
                <a:gd name="connsiteY3" fmla="*/ 186093 h 1133831"/>
                <a:gd name="connsiteX4" fmla="*/ 285750 w 4557974"/>
                <a:gd name="connsiteY4" fmla="*/ 171806 h 1133831"/>
                <a:gd name="connsiteX5" fmla="*/ 300037 w 4557974"/>
                <a:gd name="connsiteY5" fmla="*/ 167043 h 1133831"/>
                <a:gd name="connsiteX6" fmla="*/ 319087 w 4557974"/>
                <a:gd name="connsiteY6" fmla="*/ 162281 h 1133831"/>
                <a:gd name="connsiteX7" fmla="*/ 352425 w 4557974"/>
                <a:gd name="connsiteY7" fmla="*/ 152756 h 1133831"/>
                <a:gd name="connsiteX8" fmla="*/ 366712 w 4557974"/>
                <a:gd name="connsiteY8" fmla="*/ 143231 h 1133831"/>
                <a:gd name="connsiteX9" fmla="*/ 395287 w 4557974"/>
                <a:gd name="connsiteY9" fmla="*/ 138468 h 1133831"/>
                <a:gd name="connsiteX10" fmla="*/ 414337 w 4557974"/>
                <a:gd name="connsiteY10" fmla="*/ 133706 h 1133831"/>
                <a:gd name="connsiteX11" fmla="*/ 442912 w 4557974"/>
                <a:gd name="connsiteY11" fmla="*/ 128943 h 1133831"/>
                <a:gd name="connsiteX12" fmla="*/ 471487 w 4557974"/>
                <a:gd name="connsiteY12" fmla="*/ 119418 h 1133831"/>
                <a:gd name="connsiteX13" fmla="*/ 485775 w 4557974"/>
                <a:gd name="connsiteY13" fmla="*/ 114656 h 1133831"/>
                <a:gd name="connsiteX14" fmla="*/ 504825 w 4557974"/>
                <a:gd name="connsiteY14" fmla="*/ 105131 h 1133831"/>
                <a:gd name="connsiteX15" fmla="*/ 519112 w 4557974"/>
                <a:gd name="connsiteY15" fmla="*/ 100368 h 1133831"/>
                <a:gd name="connsiteX16" fmla="*/ 533400 w 4557974"/>
                <a:gd name="connsiteY16" fmla="*/ 90843 h 1133831"/>
                <a:gd name="connsiteX17" fmla="*/ 557212 w 4557974"/>
                <a:gd name="connsiteY17" fmla="*/ 86081 h 1133831"/>
                <a:gd name="connsiteX18" fmla="*/ 585787 w 4557974"/>
                <a:gd name="connsiteY18" fmla="*/ 76556 h 1133831"/>
                <a:gd name="connsiteX19" fmla="*/ 600075 w 4557974"/>
                <a:gd name="connsiteY19" fmla="*/ 67031 h 1133831"/>
                <a:gd name="connsiteX20" fmla="*/ 633412 w 4557974"/>
                <a:gd name="connsiteY20" fmla="*/ 57506 h 1133831"/>
                <a:gd name="connsiteX21" fmla="*/ 666750 w 4557974"/>
                <a:gd name="connsiteY21" fmla="*/ 47981 h 1133831"/>
                <a:gd name="connsiteX22" fmla="*/ 719137 w 4557974"/>
                <a:gd name="connsiteY22" fmla="*/ 38456 h 1133831"/>
                <a:gd name="connsiteX23" fmla="*/ 747712 w 4557974"/>
                <a:gd name="connsiteY23" fmla="*/ 28931 h 1133831"/>
                <a:gd name="connsiteX24" fmla="*/ 809625 w 4557974"/>
                <a:gd name="connsiteY24" fmla="*/ 19406 h 1133831"/>
                <a:gd name="connsiteX25" fmla="*/ 871537 w 4557974"/>
                <a:gd name="connsiteY25" fmla="*/ 9881 h 1133831"/>
                <a:gd name="connsiteX26" fmla="*/ 1023937 w 4557974"/>
                <a:gd name="connsiteY26" fmla="*/ 356 h 1133831"/>
                <a:gd name="connsiteX27" fmla="*/ 1123950 w 4557974"/>
                <a:gd name="connsiteY27" fmla="*/ 9881 h 1133831"/>
                <a:gd name="connsiteX28" fmla="*/ 1138237 w 4557974"/>
                <a:gd name="connsiteY28" fmla="*/ 19406 h 1133831"/>
                <a:gd name="connsiteX29" fmla="*/ 1176337 w 4557974"/>
                <a:gd name="connsiteY29" fmla="*/ 57506 h 1133831"/>
                <a:gd name="connsiteX30" fmla="*/ 1195387 w 4557974"/>
                <a:gd name="connsiteY30" fmla="*/ 81318 h 1133831"/>
                <a:gd name="connsiteX31" fmla="*/ 1228725 w 4557974"/>
                <a:gd name="connsiteY31" fmla="*/ 119418 h 1133831"/>
                <a:gd name="connsiteX32" fmla="*/ 1252537 w 4557974"/>
                <a:gd name="connsiteY32" fmla="*/ 138468 h 1133831"/>
                <a:gd name="connsiteX33" fmla="*/ 1262062 w 4557974"/>
                <a:gd name="connsiteY33" fmla="*/ 152756 h 1133831"/>
                <a:gd name="connsiteX34" fmla="*/ 1276350 w 4557974"/>
                <a:gd name="connsiteY34" fmla="*/ 162281 h 1133831"/>
                <a:gd name="connsiteX35" fmla="*/ 1319212 w 4557974"/>
                <a:gd name="connsiteY35" fmla="*/ 200381 h 1133831"/>
                <a:gd name="connsiteX36" fmla="*/ 1333500 w 4557974"/>
                <a:gd name="connsiteY36" fmla="*/ 205143 h 1133831"/>
                <a:gd name="connsiteX37" fmla="*/ 1347787 w 4557974"/>
                <a:gd name="connsiteY37" fmla="*/ 219431 h 1133831"/>
                <a:gd name="connsiteX38" fmla="*/ 1357312 w 4557974"/>
                <a:gd name="connsiteY38" fmla="*/ 233718 h 1133831"/>
                <a:gd name="connsiteX39" fmla="*/ 1385887 w 4557974"/>
                <a:gd name="connsiteY39" fmla="*/ 243243 h 1133831"/>
                <a:gd name="connsiteX40" fmla="*/ 1400175 w 4557974"/>
                <a:gd name="connsiteY40" fmla="*/ 257531 h 1133831"/>
                <a:gd name="connsiteX41" fmla="*/ 1447800 w 4557974"/>
                <a:gd name="connsiteY41" fmla="*/ 286106 h 1133831"/>
                <a:gd name="connsiteX42" fmla="*/ 1457325 w 4557974"/>
                <a:gd name="connsiteY42" fmla="*/ 305156 h 1133831"/>
                <a:gd name="connsiteX43" fmla="*/ 1490662 w 4557974"/>
                <a:gd name="connsiteY43" fmla="*/ 324206 h 1133831"/>
                <a:gd name="connsiteX44" fmla="*/ 1528762 w 4557974"/>
                <a:gd name="connsiteY44" fmla="*/ 367068 h 1133831"/>
                <a:gd name="connsiteX45" fmla="*/ 1538287 w 4557974"/>
                <a:gd name="connsiteY45" fmla="*/ 386118 h 1133831"/>
                <a:gd name="connsiteX46" fmla="*/ 1552575 w 4557974"/>
                <a:gd name="connsiteY46" fmla="*/ 395643 h 1133831"/>
                <a:gd name="connsiteX47" fmla="*/ 1566862 w 4557974"/>
                <a:gd name="connsiteY47" fmla="*/ 409931 h 1133831"/>
                <a:gd name="connsiteX48" fmla="*/ 1571625 w 4557974"/>
                <a:gd name="connsiteY48" fmla="*/ 424218 h 1133831"/>
                <a:gd name="connsiteX49" fmla="*/ 1590675 w 4557974"/>
                <a:gd name="connsiteY49" fmla="*/ 452793 h 1133831"/>
                <a:gd name="connsiteX50" fmla="*/ 1619250 w 4557974"/>
                <a:gd name="connsiteY50" fmla="*/ 438506 h 1133831"/>
                <a:gd name="connsiteX51" fmla="*/ 1624012 w 4557974"/>
                <a:gd name="connsiteY51" fmla="*/ 419456 h 1133831"/>
                <a:gd name="connsiteX52" fmla="*/ 1652587 w 4557974"/>
                <a:gd name="connsiteY52" fmla="*/ 409931 h 1133831"/>
                <a:gd name="connsiteX53" fmla="*/ 1685925 w 4557974"/>
                <a:gd name="connsiteY53" fmla="*/ 395643 h 1133831"/>
                <a:gd name="connsiteX54" fmla="*/ 1714500 w 4557974"/>
                <a:gd name="connsiteY54" fmla="*/ 386118 h 1133831"/>
                <a:gd name="connsiteX55" fmla="*/ 1724025 w 4557974"/>
                <a:gd name="connsiteY55" fmla="*/ 400406 h 1133831"/>
                <a:gd name="connsiteX56" fmla="*/ 1738312 w 4557974"/>
                <a:gd name="connsiteY56" fmla="*/ 409931 h 1133831"/>
                <a:gd name="connsiteX57" fmla="*/ 1747837 w 4557974"/>
                <a:gd name="connsiteY57" fmla="*/ 438506 h 1133831"/>
                <a:gd name="connsiteX58" fmla="*/ 1781175 w 4557974"/>
                <a:gd name="connsiteY58" fmla="*/ 476606 h 1133831"/>
                <a:gd name="connsiteX59" fmla="*/ 1814512 w 4557974"/>
                <a:gd name="connsiteY59" fmla="*/ 471843 h 1133831"/>
                <a:gd name="connsiteX60" fmla="*/ 1824037 w 4557974"/>
                <a:gd name="connsiteY60" fmla="*/ 457556 h 1133831"/>
                <a:gd name="connsiteX61" fmla="*/ 1843087 w 4557974"/>
                <a:gd name="connsiteY61" fmla="*/ 452793 h 1133831"/>
                <a:gd name="connsiteX62" fmla="*/ 1900237 w 4557974"/>
                <a:gd name="connsiteY62" fmla="*/ 448031 h 1133831"/>
                <a:gd name="connsiteX63" fmla="*/ 1905000 w 4557974"/>
                <a:gd name="connsiteY63" fmla="*/ 462318 h 1133831"/>
                <a:gd name="connsiteX64" fmla="*/ 1924050 w 4557974"/>
                <a:gd name="connsiteY64" fmla="*/ 490893 h 1133831"/>
                <a:gd name="connsiteX65" fmla="*/ 1933575 w 4557974"/>
                <a:gd name="connsiteY65" fmla="*/ 528993 h 1133831"/>
                <a:gd name="connsiteX66" fmla="*/ 2209800 w 4557974"/>
                <a:gd name="connsiteY66" fmla="*/ 619481 h 1133831"/>
                <a:gd name="connsiteX67" fmla="*/ 2243137 w 4557974"/>
                <a:gd name="connsiteY67" fmla="*/ 595668 h 1133831"/>
                <a:gd name="connsiteX68" fmla="*/ 2247900 w 4557974"/>
                <a:gd name="connsiteY68" fmla="*/ 576618 h 1133831"/>
                <a:gd name="connsiteX69" fmla="*/ 2305050 w 4557974"/>
                <a:gd name="connsiteY69" fmla="*/ 533756 h 1133831"/>
                <a:gd name="connsiteX70" fmla="*/ 2352675 w 4557974"/>
                <a:gd name="connsiteY70" fmla="*/ 557568 h 1133831"/>
                <a:gd name="connsiteX71" fmla="*/ 2371725 w 4557974"/>
                <a:gd name="connsiteY71" fmla="*/ 586143 h 1133831"/>
                <a:gd name="connsiteX72" fmla="*/ 2381250 w 4557974"/>
                <a:gd name="connsiteY72" fmla="*/ 600431 h 1133831"/>
                <a:gd name="connsiteX73" fmla="*/ 2395537 w 4557974"/>
                <a:gd name="connsiteY73" fmla="*/ 609956 h 1133831"/>
                <a:gd name="connsiteX74" fmla="*/ 2447925 w 4557974"/>
                <a:gd name="connsiteY74" fmla="*/ 657581 h 1133831"/>
                <a:gd name="connsiteX75" fmla="*/ 2462212 w 4557974"/>
                <a:gd name="connsiteY75" fmla="*/ 629006 h 1133831"/>
                <a:gd name="connsiteX76" fmla="*/ 2471737 w 4557974"/>
                <a:gd name="connsiteY76" fmla="*/ 605193 h 1133831"/>
                <a:gd name="connsiteX77" fmla="*/ 2481262 w 4557974"/>
                <a:gd name="connsiteY77" fmla="*/ 571856 h 1133831"/>
                <a:gd name="connsiteX78" fmla="*/ 2609850 w 4557974"/>
                <a:gd name="connsiteY78" fmla="*/ 586143 h 1133831"/>
                <a:gd name="connsiteX79" fmla="*/ 2628900 w 4557974"/>
                <a:gd name="connsiteY79" fmla="*/ 590906 h 1133831"/>
                <a:gd name="connsiteX80" fmla="*/ 2667000 w 4557974"/>
                <a:gd name="connsiteY80" fmla="*/ 648056 h 1133831"/>
                <a:gd name="connsiteX81" fmla="*/ 2747962 w 4557974"/>
                <a:gd name="connsiteY81" fmla="*/ 667106 h 1133831"/>
                <a:gd name="connsiteX82" fmla="*/ 2757487 w 4557974"/>
                <a:gd name="connsiteY82" fmla="*/ 652818 h 1133831"/>
                <a:gd name="connsiteX83" fmla="*/ 2857500 w 4557974"/>
                <a:gd name="connsiteY83" fmla="*/ 729018 h 1133831"/>
                <a:gd name="connsiteX84" fmla="*/ 2876550 w 4557974"/>
                <a:gd name="connsiteY84" fmla="*/ 757593 h 1133831"/>
                <a:gd name="connsiteX85" fmla="*/ 2914650 w 4557974"/>
                <a:gd name="connsiteY85" fmla="*/ 767118 h 1133831"/>
                <a:gd name="connsiteX86" fmla="*/ 2919412 w 4557974"/>
                <a:gd name="connsiteY86" fmla="*/ 786168 h 1133831"/>
                <a:gd name="connsiteX87" fmla="*/ 2924175 w 4557974"/>
                <a:gd name="connsiteY87" fmla="*/ 809981 h 1133831"/>
                <a:gd name="connsiteX88" fmla="*/ 2933700 w 4557974"/>
                <a:gd name="connsiteY88" fmla="*/ 848081 h 1133831"/>
                <a:gd name="connsiteX89" fmla="*/ 2943225 w 4557974"/>
                <a:gd name="connsiteY89" fmla="*/ 867131 h 1133831"/>
                <a:gd name="connsiteX90" fmla="*/ 2967037 w 4557974"/>
                <a:gd name="connsiteY90" fmla="*/ 848081 h 1133831"/>
                <a:gd name="connsiteX91" fmla="*/ 2986087 w 4557974"/>
                <a:gd name="connsiteY91" fmla="*/ 843318 h 1133831"/>
                <a:gd name="connsiteX92" fmla="*/ 3024187 w 4557974"/>
                <a:gd name="connsiteY92" fmla="*/ 809981 h 1133831"/>
                <a:gd name="connsiteX93" fmla="*/ 3062287 w 4557974"/>
                <a:gd name="connsiteY93" fmla="*/ 857606 h 1133831"/>
                <a:gd name="connsiteX94" fmla="*/ 3071812 w 4557974"/>
                <a:gd name="connsiteY94" fmla="*/ 886181 h 1133831"/>
                <a:gd name="connsiteX95" fmla="*/ 3086100 w 4557974"/>
                <a:gd name="connsiteY95" fmla="*/ 957618 h 1133831"/>
                <a:gd name="connsiteX96" fmla="*/ 3100387 w 4557974"/>
                <a:gd name="connsiteY96" fmla="*/ 995718 h 1133831"/>
                <a:gd name="connsiteX97" fmla="*/ 3105150 w 4557974"/>
                <a:gd name="connsiteY97" fmla="*/ 1014768 h 1133831"/>
                <a:gd name="connsiteX98" fmla="*/ 3119437 w 4557974"/>
                <a:gd name="connsiteY98" fmla="*/ 1024293 h 1133831"/>
                <a:gd name="connsiteX99" fmla="*/ 3128962 w 4557974"/>
                <a:gd name="connsiteY99" fmla="*/ 995718 h 1133831"/>
                <a:gd name="connsiteX100" fmla="*/ 3133725 w 4557974"/>
                <a:gd name="connsiteY100" fmla="*/ 981431 h 1133831"/>
                <a:gd name="connsiteX101" fmla="*/ 3143250 w 4557974"/>
                <a:gd name="connsiteY101" fmla="*/ 929043 h 1133831"/>
                <a:gd name="connsiteX102" fmla="*/ 3148012 w 4557974"/>
                <a:gd name="connsiteY102" fmla="*/ 886181 h 1133831"/>
                <a:gd name="connsiteX103" fmla="*/ 3157537 w 4557974"/>
                <a:gd name="connsiteY103" fmla="*/ 848081 h 1133831"/>
                <a:gd name="connsiteX104" fmla="*/ 3167062 w 4557974"/>
                <a:gd name="connsiteY104" fmla="*/ 962381 h 1133831"/>
                <a:gd name="connsiteX105" fmla="*/ 3171825 w 4557974"/>
                <a:gd name="connsiteY105" fmla="*/ 976668 h 1133831"/>
                <a:gd name="connsiteX106" fmla="*/ 3186112 w 4557974"/>
                <a:gd name="connsiteY106" fmla="*/ 967143 h 1133831"/>
                <a:gd name="connsiteX107" fmla="*/ 3200400 w 4557974"/>
                <a:gd name="connsiteY107" fmla="*/ 933806 h 1133831"/>
                <a:gd name="connsiteX108" fmla="*/ 3205162 w 4557974"/>
                <a:gd name="connsiteY108" fmla="*/ 919518 h 1133831"/>
                <a:gd name="connsiteX109" fmla="*/ 3209925 w 4557974"/>
                <a:gd name="connsiteY109" fmla="*/ 900468 h 1133831"/>
                <a:gd name="connsiteX110" fmla="*/ 3219450 w 4557974"/>
                <a:gd name="connsiteY110" fmla="*/ 876656 h 1133831"/>
                <a:gd name="connsiteX111" fmla="*/ 3228975 w 4557974"/>
                <a:gd name="connsiteY111" fmla="*/ 814743 h 1133831"/>
                <a:gd name="connsiteX112" fmla="*/ 3238500 w 4557974"/>
                <a:gd name="connsiteY112" fmla="*/ 752831 h 1133831"/>
                <a:gd name="connsiteX113" fmla="*/ 3243262 w 4557974"/>
                <a:gd name="connsiteY113" fmla="*/ 733781 h 1133831"/>
                <a:gd name="connsiteX114" fmla="*/ 3262312 w 4557974"/>
                <a:gd name="connsiteY114" fmla="*/ 771881 h 1133831"/>
                <a:gd name="connsiteX115" fmla="*/ 3276600 w 4557974"/>
                <a:gd name="connsiteY115" fmla="*/ 757593 h 1133831"/>
                <a:gd name="connsiteX116" fmla="*/ 3281362 w 4557974"/>
                <a:gd name="connsiteY116" fmla="*/ 738543 h 1133831"/>
                <a:gd name="connsiteX117" fmla="*/ 3286125 w 4557974"/>
                <a:gd name="connsiteY117" fmla="*/ 724256 h 1133831"/>
                <a:gd name="connsiteX118" fmla="*/ 3290887 w 4557974"/>
                <a:gd name="connsiteY118" fmla="*/ 743306 h 1133831"/>
                <a:gd name="connsiteX119" fmla="*/ 3300412 w 4557974"/>
                <a:gd name="connsiteY119" fmla="*/ 848081 h 1133831"/>
                <a:gd name="connsiteX120" fmla="*/ 3305175 w 4557974"/>
                <a:gd name="connsiteY120" fmla="*/ 871893 h 1133831"/>
                <a:gd name="connsiteX121" fmla="*/ 3309937 w 4557974"/>
                <a:gd name="connsiteY121" fmla="*/ 857606 h 1133831"/>
                <a:gd name="connsiteX122" fmla="*/ 3324225 w 4557974"/>
                <a:gd name="connsiteY122" fmla="*/ 829031 h 1133831"/>
                <a:gd name="connsiteX123" fmla="*/ 3338512 w 4557974"/>
                <a:gd name="connsiteY123" fmla="*/ 867131 h 1133831"/>
                <a:gd name="connsiteX124" fmla="*/ 3348037 w 4557974"/>
                <a:gd name="connsiteY124" fmla="*/ 838556 h 1133831"/>
                <a:gd name="connsiteX125" fmla="*/ 3357562 w 4557974"/>
                <a:gd name="connsiteY125" fmla="*/ 819506 h 1133831"/>
                <a:gd name="connsiteX126" fmla="*/ 3362325 w 4557974"/>
                <a:gd name="connsiteY126" fmla="*/ 805218 h 1133831"/>
                <a:gd name="connsiteX127" fmla="*/ 3376612 w 4557974"/>
                <a:gd name="connsiteY127" fmla="*/ 790931 h 1133831"/>
                <a:gd name="connsiteX128" fmla="*/ 3386137 w 4557974"/>
                <a:gd name="connsiteY128" fmla="*/ 762356 h 1133831"/>
                <a:gd name="connsiteX129" fmla="*/ 3390900 w 4557974"/>
                <a:gd name="connsiteY129" fmla="*/ 748068 h 1133831"/>
                <a:gd name="connsiteX130" fmla="*/ 3400425 w 4557974"/>
                <a:gd name="connsiteY130" fmla="*/ 733781 h 1133831"/>
                <a:gd name="connsiteX131" fmla="*/ 3405187 w 4557974"/>
                <a:gd name="connsiteY131" fmla="*/ 748068 h 1133831"/>
                <a:gd name="connsiteX132" fmla="*/ 3419475 w 4557974"/>
                <a:gd name="connsiteY132" fmla="*/ 776643 h 1133831"/>
                <a:gd name="connsiteX133" fmla="*/ 3433762 w 4557974"/>
                <a:gd name="connsiteY133" fmla="*/ 824268 h 1133831"/>
                <a:gd name="connsiteX134" fmla="*/ 3438525 w 4557974"/>
                <a:gd name="connsiteY134" fmla="*/ 838556 h 1133831"/>
                <a:gd name="connsiteX135" fmla="*/ 3452812 w 4557974"/>
                <a:gd name="connsiteY135" fmla="*/ 852843 h 1133831"/>
                <a:gd name="connsiteX136" fmla="*/ 3467100 w 4557974"/>
                <a:gd name="connsiteY136" fmla="*/ 881418 h 1133831"/>
                <a:gd name="connsiteX137" fmla="*/ 3471862 w 4557974"/>
                <a:gd name="connsiteY137" fmla="*/ 895706 h 1133831"/>
                <a:gd name="connsiteX138" fmla="*/ 3481387 w 4557974"/>
                <a:gd name="connsiteY138" fmla="*/ 914756 h 1133831"/>
                <a:gd name="connsiteX139" fmla="*/ 3490912 w 4557974"/>
                <a:gd name="connsiteY139" fmla="*/ 929043 h 1133831"/>
                <a:gd name="connsiteX140" fmla="*/ 3500437 w 4557974"/>
                <a:gd name="connsiteY140" fmla="*/ 957618 h 1133831"/>
                <a:gd name="connsiteX141" fmla="*/ 3505200 w 4557974"/>
                <a:gd name="connsiteY141" fmla="*/ 943331 h 1133831"/>
                <a:gd name="connsiteX142" fmla="*/ 3514725 w 4557974"/>
                <a:gd name="connsiteY142" fmla="*/ 890943 h 1133831"/>
                <a:gd name="connsiteX143" fmla="*/ 3519487 w 4557974"/>
                <a:gd name="connsiteY143" fmla="*/ 871893 h 1133831"/>
                <a:gd name="connsiteX144" fmla="*/ 3533775 w 4557974"/>
                <a:gd name="connsiteY144" fmla="*/ 857606 h 1133831"/>
                <a:gd name="connsiteX145" fmla="*/ 3552825 w 4557974"/>
                <a:gd name="connsiteY145" fmla="*/ 814743 h 1133831"/>
                <a:gd name="connsiteX146" fmla="*/ 3571875 w 4557974"/>
                <a:gd name="connsiteY146" fmla="*/ 771881 h 1133831"/>
                <a:gd name="connsiteX147" fmla="*/ 3576637 w 4557974"/>
                <a:gd name="connsiteY147" fmla="*/ 752831 h 1133831"/>
                <a:gd name="connsiteX148" fmla="*/ 3590925 w 4557974"/>
                <a:gd name="connsiteY148" fmla="*/ 781406 h 1133831"/>
                <a:gd name="connsiteX149" fmla="*/ 3595687 w 4557974"/>
                <a:gd name="connsiteY149" fmla="*/ 809981 h 1133831"/>
                <a:gd name="connsiteX150" fmla="*/ 3609975 w 4557974"/>
                <a:gd name="connsiteY150" fmla="*/ 819506 h 1133831"/>
                <a:gd name="connsiteX151" fmla="*/ 3619500 w 4557974"/>
                <a:gd name="connsiteY151" fmla="*/ 805218 h 1133831"/>
                <a:gd name="connsiteX152" fmla="*/ 3638550 w 4557974"/>
                <a:gd name="connsiteY152" fmla="*/ 771881 h 1133831"/>
                <a:gd name="connsiteX153" fmla="*/ 3648075 w 4557974"/>
                <a:gd name="connsiteY153" fmla="*/ 743306 h 1133831"/>
                <a:gd name="connsiteX154" fmla="*/ 3652837 w 4557974"/>
                <a:gd name="connsiteY154" fmla="*/ 729018 h 1133831"/>
                <a:gd name="connsiteX155" fmla="*/ 3662362 w 4557974"/>
                <a:gd name="connsiteY155" fmla="*/ 795693 h 1133831"/>
                <a:gd name="connsiteX156" fmla="*/ 3667125 w 4557974"/>
                <a:gd name="connsiteY156" fmla="*/ 824268 h 1133831"/>
                <a:gd name="connsiteX157" fmla="*/ 3676650 w 4557974"/>
                <a:gd name="connsiteY157" fmla="*/ 838556 h 1133831"/>
                <a:gd name="connsiteX158" fmla="*/ 3686175 w 4557974"/>
                <a:gd name="connsiteY158" fmla="*/ 871893 h 1133831"/>
                <a:gd name="connsiteX159" fmla="*/ 3690937 w 4557974"/>
                <a:gd name="connsiteY159" fmla="*/ 886181 h 1133831"/>
                <a:gd name="connsiteX160" fmla="*/ 3705225 w 4557974"/>
                <a:gd name="connsiteY160" fmla="*/ 895706 h 1133831"/>
                <a:gd name="connsiteX161" fmla="*/ 3714750 w 4557974"/>
                <a:gd name="connsiteY161" fmla="*/ 881418 h 1133831"/>
                <a:gd name="connsiteX162" fmla="*/ 3724275 w 4557974"/>
                <a:gd name="connsiteY162" fmla="*/ 848081 h 1133831"/>
                <a:gd name="connsiteX163" fmla="*/ 3729037 w 4557974"/>
                <a:gd name="connsiteY163" fmla="*/ 833793 h 1133831"/>
                <a:gd name="connsiteX164" fmla="*/ 3733800 w 4557974"/>
                <a:gd name="connsiteY164" fmla="*/ 814743 h 1133831"/>
                <a:gd name="connsiteX165" fmla="*/ 3738562 w 4557974"/>
                <a:gd name="connsiteY165" fmla="*/ 800456 h 1133831"/>
                <a:gd name="connsiteX166" fmla="*/ 3743325 w 4557974"/>
                <a:gd name="connsiteY166" fmla="*/ 781406 h 1133831"/>
                <a:gd name="connsiteX167" fmla="*/ 3757612 w 4557974"/>
                <a:gd name="connsiteY167" fmla="*/ 771881 h 1133831"/>
                <a:gd name="connsiteX168" fmla="*/ 3771900 w 4557974"/>
                <a:gd name="connsiteY168" fmla="*/ 743306 h 1133831"/>
                <a:gd name="connsiteX169" fmla="*/ 3800475 w 4557974"/>
                <a:gd name="connsiteY169" fmla="*/ 733781 h 1133831"/>
                <a:gd name="connsiteX170" fmla="*/ 3824287 w 4557974"/>
                <a:gd name="connsiteY170" fmla="*/ 709968 h 1133831"/>
                <a:gd name="connsiteX171" fmla="*/ 3838575 w 4557974"/>
                <a:gd name="connsiteY171" fmla="*/ 700443 h 1133831"/>
                <a:gd name="connsiteX172" fmla="*/ 3857625 w 4557974"/>
                <a:gd name="connsiteY172" fmla="*/ 729018 h 1133831"/>
                <a:gd name="connsiteX173" fmla="*/ 3871912 w 4557974"/>
                <a:gd name="connsiteY173" fmla="*/ 800456 h 1133831"/>
                <a:gd name="connsiteX174" fmla="*/ 3876675 w 4557974"/>
                <a:gd name="connsiteY174" fmla="*/ 886181 h 1133831"/>
                <a:gd name="connsiteX175" fmla="*/ 3886200 w 4557974"/>
                <a:gd name="connsiteY175" fmla="*/ 871893 h 1133831"/>
                <a:gd name="connsiteX176" fmla="*/ 3895725 w 4557974"/>
                <a:gd name="connsiteY176" fmla="*/ 814743 h 1133831"/>
                <a:gd name="connsiteX177" fmla="*/ 3910012 w 4557974"/>
                <a:gd name="connsiteY177" fmla="*/ 738543 h 1133831"/>
                <a:gd name="connsiteX178" fmla="*/ 3914775 w 4557974"/>
                <a:gd name="connsiteY178" fmla="*/ 714731 h 1133831"/>
                <a:gd name="connsiteX179" fmla="*/ 3924300 w 4557974"/>
                <a:gd name="connsiteY179" fmla="*/ 686156 h 1133831"/>
                <a:gd name="connsiteX180" fmla="*/ 3929062 w 4557974"/>
                <a:gd name="connsiteY180" fmla="*/ 700443 h 1133831"/>
                <a:gd name="connsiteX181" fmla="*/ 3938587 w 4557974"/>
                <a:gd name="connsiteY181" fmla="*/ 733781 h 1133831"/>
                <a:gd name="connsiteX182" fmla="*/ 3948112 w 4557974"/>
                <a:gd name="connsiteY182" fmla="*/ 748068 h 1133831"/>
                <a:gd name="connsiteX183" fmla="*/ 3957637 w 4557974"/>
                <a:gd name="connsiteY183" fmla="*/ 776643 h 1133831"/>
                <a:gd name="connsiteX184" fmla="*/ 3971925 w 4557974"/>
                <a:gd name="connsiteY184" fmla="*/ 805218 h 1133831"/>
                <a:gd name="connsiteX185" fmla="*/ 3976687 w 4557974"/>
                <a:gd name="connsiteY185" fmla="*/ 829031 h 1133831"/>
                <a:gd name="connsiteX186" fmla="*/ 3986212 w 4557974"/>
                <a:gd name="connsiteY186" fmla="*/ 862368 h 1133831"/>
                <a:gd name="connsiteX187" fmla="*/ 3990975 w 4557974"/>
                <a:gd name="connsiteY187" fmla="*/ 886181 h 1133831"/>
                <a:gd name="connsiteX188" fmla="*/ 4005262 w 4557974"/>
                <a:gd name="connsiteY188" fmla="*/ 895706 h 1133831"/>
                <a:gd name="connsiteX189" fmla="*/ 4024312 w 4557974"/>
                <a:gd name="connsiteY189" fmla="*/ 867131 h 1133831"/>
                <a:gd name="connsiteX190" fmla="*/ 4029075 w 4557974"/>
                <a:gd name="connsiteY190" fmla="*/ 848081 h 1133831"/>
                <a:gd name="connsiteX191" fmla="*/ 4033837 w 4557974"/>
                <a:gd name="connsiteY191" fmla="*/ 824268 h 1133831"/>
                <a:gd name="connsiteX192" fmla="*/ 4048125 w 4557974"/>
                <a:gd name="connsiteY192" fmla="*/ 781406 h 1133831"/>
                <a:gd name="connsiteX193" fmla="*/ 4057650 w 4557974"/>
                <a:gd name="connsiteY193" fmla="*/ 752831 h 1133831"/>
                <a:gd name="connsiteX194" fmla="*/ 4067175 w 4557974"/>
                <a:gd name="connsiteY194" fmla="*/ 738543 h 1133831"/>
                <a:gd name="connsiteX195" fmla="*/ 4071937 w 4557974"/>
                <a:gd name="connsiteY195" fmla="*/ 762356 h 1133831"/>
                <a:gd name="connsiteX196" fmla="*/ 4081462 w 4557974"/>
                <a:gd name="connsiteY196" fmla="*/ 862368 h 1133831"/>
                <a:gd name="connsiteX197" fmla="*/ 4086225 w 4557974"/>
                <a:gd name="connsiteY197" fmla="*/ 890943 h 1133831"/>
                <a:gd name="connsiteX198" fmla="*/ 4090987 w 4557974"/>
                <a:gd name="connsiteY198" fmla="*/ 871893 h 1133831"/>
                <a:gd name="connsiteX199" fmla="*/ 4095750 w 4557974"/>
                <a:gd name="connsiteY199" fmla="*/ 857606 h 1133831"/>
                <a:gd name="connsiteX200" fmla="*/ 4105275 w 4557974"/>
                <a:gd name="connsiteY200" fmla="*/ 809981 h 1133831"/>
                <a:gd name="connsiteX201" fmla="*/ 4114800 w 4557974"/>
                <a:gd name="connsiteY201" fmla="*/ 771881 h 1133831"/>
                <a:gd name="connsiteX202" fmla="*/ 4124325 w 4557974"/>
                <a:gd name="connsiteY202" fmla="*/ 919518 h 1133831"/>
                <a:gd name="connsiteX203" fmla="*/ 4129087 w 4557974"/>
                <a:gd name="connsiteY203" fmla="*/ 938568 h 1133831"/>
                <a:gd name="connsiteX204" fmla="*/ 4143375 w 4557974"/>
                <a:gd name="connsiteY204" fmla="*/ 871893 h 1133831"/>
                <a:gd name="connsiteX205" fmla="*/ 4148137 w 4557974"/>
                <a:gd name="connsiteY205" fmla="*/ 833793 h 1133831"/>
                <a:gd name="connsiteX206" fmla="*/ 4152900 w 4557974"/>
                <a:gd name="connsiteY206" fmla="*/ 790931 h 1133831"/>
                <a:gd name="connsiteX207" fmla="*/ 4162425 w 4557974"/>
                <a:gd name="connsiteY207" fmla="*/ 757593 h 1133831"/>
                <a:gd name="connsiteX208" fmla="*/ 4167187 w 4557974"/>
                <a:gd name="connsiteY208" fmla="*/ 771881 h 1133831"/>
                <a:gd name="connsiteX209" fmla="*/ 4176712 w 4557974"/>
                <a:gd name="connsiteY209" fmla="*/ 786168 h 1133831"/>
                <a:gd name="connsiteX210" fmla="*/ 4191000 w 4557974"/>
                <a:gd name="connsiteY210" fmla="*/ 867131 h 1133831"/>
                <a:gd name="connsiteX211" fmla="*/ 4200525 w 4557974"/>
                <a:gd name="connsiteY211" fmla="*/ 900468 h 1133831"/>
                <a:gd name="connsiteX212" fmla="*/ 4214812 w 4557974"/>
                <a:gd name="connsiteY212" fmla="*/ 938568 h 1133831"/>
                <a:gd name="connsiteX213" fmla="*/ 4224337 w 4557974"/>
                <a:gd name="connsiteY213" fmla="*/ 967143 h 1133831"/>
                <a:gd name="connsiteX214" fmla="*/ 4229100 w 4557974"/>
                <a:gd name="connsiteY214" fmla="*/ 981431 h 1133831"/>
                <a:gd name="connsiteX215" fmla="*/ 4233862 w 4557974"/>
                <a:gd name="connsiteY215" fmla="*/ 929043 h 1133831"/>
                <a:gd name="connsiteX216" fmla="*/ 4248150 w 4557974"/>
                <a:gd name="connsiteY216" fmla="*/ 829031 h 1133831"/>
                <a:gd name="connsiteX217" fmla="*/ 4252912 w 4557974"/>
                <a:gd name="connsiteY217" fmla="*/ 843318 h 1133831"/>
                <a:gd name="connsiteX218" fmla="*/ 4262437 w 4557974"/>
                <a:gd name="connsiteY218" fmla="*/ 881418 h 1133831"/>
                <a:gd name="connsiteX219" fmla="*/ 4267200 w 4557974"/>
                <a:gd name="connsiteY219" fmla="*/ 924281 h 1133831"/>
                <a:gd name="connsiteX220" fmla="*/ 4271962 w 4557974"/>
                <a:gd name="connsiteY220" fmla="*/ 943331 h 1133831"/>
                <a:gd name="connsiteX221" fmla="*/ 4286250 w 4557974"/>
                <a:gd name="connsiteY221" fmla="*/ 948093 h 1133831"/>
                <a:gd name="connsiteX222" fmla="*/ 4305300 w 4557974"/>
                <a:gd name="connsiteY222" fmla="*/ 943331 h 1133831"/>
                <a:gd name="connsiteX223" fmla="*/ 4314825 w 4557974"/>
                <a:gd name="connsiteY223" fmla="*/ 971906 h 1133831"/>
                <a:gd name="connsiteX224" fmla="*/ 4352925 w 4557974"/>
                <a:gd name="connsiteY224" fmla="*/ 971906 h 1133831"/>
                <a:gd name="connsiteX225" fmla="*/ 4376737 w 4557974"/>
                <a:gd name="connsiteY225" fmla="*/ 967143 h 1133831"/>
                <a:gd name="connsiteX226" fmla="*/ 4386262 w 4557974"/>
                <a:gd name="connsiteY226" fmla="*/ 948093 h 1133831"/>
                <a:gd name="connsiteX227" fmla="*/ 4400550 w 4557974"/>
                <a:gd name="connsiteY227" fmla="*/ 933806 h 1133831"/>
                <a:gd name="connsiteX228" fmla="*/ 4405312 w 4557974"/>
                <a:gd name="connsiteY228" fmla="*/ 914756 h 1133831"/>
                <a:gd name="connsiteX229" fmla="*/ 4410075 w 4557974"/>
                <a:gd name="connsiteY229" fmla="*/ 929043 h 1133831"/>
                <a:gd name="connsiteX230" fmla="*/ 4414837 w 4557974"/>
                <a:gd name="connsiteY230" fmla="*/ 914756 h 1133831"/>
                <a:gd name="connsiteX231" fmla="*/ 4419600 w 4557974"/>
                <a:gd name="connsiteY231" fmla="*/ 881418 h 1133831"/>
                <a:gd name="connsiteX232" fmla="*/ 4429125 w 4557974"/>
                <a:gd name="connsiteY232" fmla="*/ 829031 h 1133831"/>
                <a:gd name="connsiteX233" fmla="*/ 4438650 w 4557974"/>
                <a:gd name="connsiteY233" fmla="*/ 857606 h 1133831"/>
                <a:gd name="connsiteX234" fmla="*/ 4443412 w 4557974"/>
                <a:gd name="connsiteY234" fmla="*/ 881418 h 1133831"/>
                <a:gd name="connsiteX235" fmla="*/ 4452937 w 4557974"/>
                <a:gd name="connsiteY235" fmla="*/ 938568 h 1133831"/>
                <a:gd name="connsiteX236" fmla="*/ 4457700 w 4557974"/>
                <a:gd name="connsiteY236" fmla="*/ 957618 h 1133831"/>
                <a:gd name="connsiteX237" fmla="*/ 4462462 w 4557974"/>
                <a:gd name="connsiteY237" fmla="*/ 981431 h 1133831"/>
                <a:gd name="connsiteX238" fmla="*/ 4471987 w 4557974"/>
                <a:gd name="connsiteY238" fmla="*/ 1000481 h 1133831"/>
                <a:gd name="connsiteX239" fmla="*/ 4481512 w 4557974"/>
                <a:gd name="connsiteY239" fmla="*/ 1029056 h 1133831"/>
                <a:gd name="connsiteX240" fmla="*/ 4491037 w 4557974"/>
                <a:gd name="connsiteY240" fmla="*/ 1062393 h 1133831"/>
                <a:gd name="connsiteX241" fmla="*/ 4495800 w 4557974"/>
                <a:gd name="connsiteY241" fmla="*/ 1048106 h 1133831"/>
                <a:gd name="connsiteX242" fmla="*/ 4500562 w 4557974"/>
                <a:gd name="connsiteY242" fmla="*/ 1029056 h 1133831"/>
                <a:gd name="connsiteX243" fmla="*/ 4514850 w 4557974"/>
                <a:gd name="connsiteY243" fmla="*/ 1033818 h 1133831"/>
                <a:gd name="connsiteX244" fmla="*/ 4529137 w 4557974"/>
                <a:gd name="connsiteY244" fmla="*/ 1081443 h 1133831"/>
                <a:gd name="connsiteX245" fmla="*/ 4533900 w 4557974"/>
                <a:gd name="connsiteY245" fmla="*/ 1095731 h 1133831"/>
                <a:gd name="connsiteX246" fmla="*/ 4557712 w 4557974"/>
                <a:gd name="connsiteY246" fmla="*/ 1129068 h 1133831"/>
                <a:gd name="connsiteX247" fmla="*/ 4557712 w 4557974"/>
                <a:gd name="connsiteY247" fmla="*/ 1133831 h 1133831"/>
                <a:gd name="connsiteX0" fmla="*/ 0 w 4557974"/>
                <a:gd name="connsiteY0" fmla="*/ 290868 h 1133831"/>
                <a:gd name="connsiteX1" fmla="*/ 171450 w 4557974"/>
                <a:gd name="connsiteY1" fmla="*/ 209906 h 1133831"/>
                <a:gd name="connsiteX2" fmla="*/ 219075 w 4557974"/>
                <a:gd name="connsiteY2" fmla="*/ 195618 h 1133831"/>
                <a:gd name="connsiteX3" fmla="*/ 233362 w 4557974"/>
                <a:gd name="connsiteY3" fmla="*/ 186093 h 1133831"/>
                <a:gd name="connsiteX4" fmla="*/ 285750 w 4557974"/>
                <a:gd name="connsiteY4" fmla="*/ 171806 h 1133831"/>
                <a:gd name="connsiteX5" fmla="*/ 300037 w 4557974"/>
                <a:gd name="connsiteY5" fmla="*/ 167043 h 1133831"/>
                <a:gd name="connsiteX6" fmla="*/ 319087 w 4557974"/>
                <a:gd name="connsiteY6" fmla="*/ 162281 h 1133831"/>
                <a:gd name="connsiteX7" fmla="*/ 352425 w 4557974"/>
                <a:gd name="connsiteY7" fmla="*/ 152756 h 1133831"/>
                <a:gd name="connsiteX8" fmla="*/ 366712 w 4557974"/>
                <a:gd name="connsiteY8" fmla="*/ 143231 h 1133831"/>
                <a:gd name="connsiteX9" fmla="*/ 395287 w 4557974"/>
                <a:gd name="connsiteY9" fmla="*/ 138468 h 1133831"/>
                <a:gd name="connsiteX10" fmla="*/ 414337 w 4557974"/>
                <a:gd name="connsiteY10" fmla="*/ 133706 h 1133831"/>
                <a:gd name="connsiteX11" fmla="*/ 442912 w 4557974"/>
                <a:gd name="connsiteY11" fmla="*/ 128943 h 1133831"/>
                <a:gd name="connsiteX12" fmla="*/ 471487 w 4557974"/>
                <a:gd name="connsiteY12" fmla="*/ 119418 h 1133831"/>
                <a:gd name="connsiteX13" fmla="*/ 485775 w 4557974"/>
                <a:gd name="connsiteY13" fmla="*/ 114656 h 1133831"/>
                <a:gd name="connsiteX14" fmla="*/ 504825 w 4557974"/>
                <a:gd name="connsiteY14" fmla="*/ 105131 h 1133831"/>
                <a:gd name="connsiteX15" fmla="*/ 519112 w 4557974"/>
                <a:gd name="connsiteY15" fmla="*/ 100368 h 1133831"/>
                <a:gd name="connsiteX16" fmla="*/ 533400 w 4557974"/>
                <a:gd name="connsiteY16" fmla="*/ 90843 h 1133831"/>
                <a:gd name="connsiteX17" fmla="*/ 557212 w 4557974"/>
                <a:gd name="connsiteY17" fmla="*/ 86081 h 1133831"/>
                <a:gd name="connsiteX18" fmla="*/ 585787 w 4557974"/>
                <a:gd name="connsiteY18" fmla="*/ 76556 h 1133831"/>
                <a:gd name="connsiteX19" fmla="*/ 600075 w 4557974"/>
                <a:gd name="connsiteY19" fmla="*/ 67031 h 1133831"/>
                <a:gd name="connsiteX20" fmla="*/ 633412 w 4557974"/>
                <a:gd name="connsiteY20" fmla="*/ 57506 h 1133831"/>
                <a:gd name="connsiteX21" fmla="*/ 666750 w 4557974"/>
                <a:gd name="connsiteY21" fmla="*/ 47981 h 1133831"/>
                <a:gd name="connsiteX22" fmla="*/ 719137 w 4557974"/>
                <a:gd name="connsiteY22" fmla="*/ 38456 h 1133831"/>
                <a:gd name="connsiteX23" fmla="*/ 747712 w 4557974"/>
                <a:gd name="connsiteY23" fmla="*/ 28931 h 1133831"/>
                <a:gd name="connsiteX24" fmla="*/ 809625 w 4557974"/>
                <a:gd name="connsiteY24" fmla="*/ 19406 h 1133831"/>
                <a:gd name="connsiteX25" fmla="*/ 871537 w 4557974"/>
                <a:gd name="connsiteY25" fmla="*/ 9881 h 1133831"/>
                <a:gd name="connsiteX26" fmla="*/ 1023937 w 4557974"/>
                <a:gd name="connsiteY26" fmla="*/ 356 h 1133831"/>
                <a:gd name="connsiteX27" fmla="*/ 1123950 w 4557974"/>
                <a:gd name="connsiteY27" fmla="*/ 9881 h 1133831"/>
                <a:gd name="connsiteX28" fmla="*/ 1138237 w 4557974"/>
                <a:gd name="connsiteY28" fmla="*/ 19406 h 1133831"/>
                <a:gd name="connsiteX29" fmla="*/ 1176337 w 4557974"/>
                <a:gd name="connsiteY29" fmla="*/ 57506 h 1133831"/>
                <a:gd name="connsiteX30" fmla="*/ 1195387 w 4557974"/>
                <a:gd name="connsiteY30" fmla="*/ 81318 h 1133831"/>
                <a:gd name="connsiteX31" fmla="*/ 1228725 w 4557974"/>
                <a:gd name="connsiteY31" fmla="*/ 119418 h 1133831"/>
                <a:gd name="connsiteX32" fmla="*/ 1252537 w 4557974"/>
                <a:gd name="connsiteY32" fmla="*/ 138468 h 1133831"/>
                <a:gd name="connsiteX33" fmla="*/ 1262062 w 4557974"/>
                <a:gd name="connsiteY33" fmla="*/ 152756 h 1133831"/>
                <a:gd name="connsiteX34" fmla="*/ 1276350 w 4557974"/>
                <a:gd name="connsiteY34" fmla="*/ 162281 h 1133831"/>
                <a:gd name="connsiteX35" fmla="*/ 1319212 w 4557974"/>
                <a:gd name="connsiteY35" fmla="*/ 200381 h 1133831"/>
                <a:gd name="connsiteX36" fmla="*/ 1333500 w 4557974"/>
                <a:gd name="connsiteY36" fmla="*/ 205143 h 1133831"/>
                <a:gd name="connsiteX37" fmla="*/ 1347787 w 4557974"/>
                <a:gd name="connsiteY37" fmla="*/ 219431 h 1133831"/>
                <a:gd name="connsiteX38" fmla="*/ 1357312 w 4557974"/>
                <a:gd name="connsiteY38" fmla="*/ 233718 h 1133831"/>
                <a:gd name="connsiteX39" fmla="*/ 1385887 w 4557974"/>
                <a:gd name="connsiteY39" fmla="*/ 243243 h 1133831"/>
                <a:gd name="connsiteX40" fmla="*/ 1400175 w 4557974"/>
                <a:gd name="connsiteY40" fmla="*/ 257531 h 1133831"/>
                <a:gd name="connsiteX41" fmla="*/ 1447800 w 4557974"/>
                <a:gd name="connsiteY41" fmla="*/ 286106 h 1133831"/>
                <a:gd name="connsiteX42" fmla="*/ 1457325 w 4557974"/>
                <a:gd name="connsiteY42" fmla="*/ 305156 h 1133831"/>
                <a:gd name="connsiteX43" fmla="*/ 1490662 w 4557974"/>
                <a:gd name="connsiteY43" fmla="*/ 324206 h 1133831"/>
                <a:gd name="connsiteX44" fmla="*/ 1528762 w 4557974"/>
                <a:gd name="connsiteY44" fmla="*/ 367068 h 1133831"/>
                <a:gd name="connsiteX45" fmla="*/ 1538287 w 4557974"/>
                <a:gd name="connsiteY45" fmla="*/ 386118 h 1133831"/>
                <a:gd name="connsiteX46" fmla="*/ 1552575 w 4557974"/>
                <a:gd name="connsiteY46" fmla="*/ 395643 h 1133831"/>
                <a:gd name="connsiteX47" fmla="*/ 1566862 w 4557974"/>
                <a:gd name="connsiteY47" fmla="*/ 409931 h 1133831"/>
                <a:gd name="connsiteX48" fmla="*/ 1571625 w 4557974"/>
                <a:gd name="connsiteY48" fmla="*/ 424218 h 1133831"/>
                <a:gd name="connsiteX49" fmla="*/ 1590675 w 4557974"/>
                <a:gd name="connsiteY49" fmla="*/ 452793 h 1133831"/>
                <a:gd name="connsiteX50" fmla="*/ 1619250 w 4557974"/>
                <a:gd name="connsiteY50" fmla="*/ 438506 h 1133831"/>
                <a:gd name="connsiteX51" fmla="*/ 1624012 w 4557974"/>
                <a:gd name="connsiteY51" fmla="*/ 419456 h 1133831"/>
                <a:gd name="connsiteX52" fmla="*/ 1652587 w 4557974"/>
                <a:gd name="connsiteY52" fmla="*/ 409931 h 1133831"/>
                <a:gd name="connsiteX53" fmla="*/ 1685925 w 4557974"/>
                <a:gd name="connsiteY53" fmla="*/ 395643 h 1133831"/>
                <a:gd name="connsiteX54" fmla="*/ 1714500 w 4557974"/>
                <a:gd name="connsiteY54" fmla="*/ 386118 h 1133831"/>
                <a:gd name="connsiteX55" fmla="*/ 1724025 w 4557974"/>
                <a:gd name="connsiteY55" fmla="*/ 400406 h 1133831"/>
                <a:gd name="connsiteX56" fmla="*/ 1738312 w 4557974"/>
                <a:gd name="connsiteY56" fmla="*/ 409931 h 1133831"/>
                <a:gd name="connsiteX57" fmla="*/ 1747837 w 4557974"/>
                <a:gd name="connsiteY57" fmla="*/ 438506 h 1133831"/>
                <a:gd name="connsiteX58" fmla="*/ 1781175 w 4557974"/>
                <a:gd name="connsiteY58" fmla="*/ 476606 h 1133831"/>
                <a:gd name="connsiteX59" fmla="*/ 1814512 w 4557974"/>
                <a:gd name="connsiteY59" fmla="*/ 471843 h 1133831"/>
                <a:gd name="connsiteX60" fmla="*/ 1824037 w 4557974"/>
                <a:gd name="connsiteY60" fmla="*/ 457556 h 1133831"/>
                <a:gd name="connsiteX61" fmla="*/ 1843087 w 4557974"/>
                <a:gd name="connsiteY61" fmla="*/ 452793 h 1133831"/>
                <a:gd name="connsiteX62" fmla="*/ 1900237 w 4557974"/>
                <a:gd name="connsiteY62" fmla="*/ 448031 h 1133831"/>
                <a:gd name="connsiteX63" fmla="*/ 1905000 w 4557974"/>
                <a:gd name="connsiteY63" fmla="*/ 462318 h 1133831"/>
                <a:gd name="connsiteX64" fmla="*/ 1924050 w 4557974"/>
                <a:gd name="connsiteY64" fmla="*/ 490893 h 1133831"/>
                <a:gd name="connsiteX65" fmla="*/ 1933575 w 4557974"/>
                <a:gd name="connsiteY65" fmla="*/ 528993 h 1133831"/>
                <a:gd name="connsiteX66" fmla="*/ 2209800 w 4557974"/>
                <a:gd name="connsiteY66" fmla="*/ 619481 h 1133831"/>
                <a:gd name="connsiteX67" fmla="*/ 2243137 w 4557974"/>
                <a:gd name="connsiteY67" fmla="*/ 595668 h 1133831"/>
                <a:gd name="connsiteX68" fmla="*/ 2247900 w 4557974"/>
                <a:gd name="connsiteY68" fmla="*/ 576618 h 1133831"/>
                <a:gd name="connsiteX69" fmla="*/ 2305050 w 4557974"/>
                <a:gd name="connsiteY69" fmla="*/ 533756 h 1133831"/>
                <a:gd name="connsiteX70" fmla="*/ 2352675 w 4557974"/>
                <a:gd name="connsiteY70" fmla="*/ 557568 h 1133831"/>
                <a:gd name="connsiteX71" fmla="*/ 2371725 w 4557974"/>
                <a:gd name="connsiteY71" fmla="*/ 586143 h 1133831"/>
                <a:gd name="connsiteX72" fmla="*/ 2381250 w 4557974"/>
                <a:gd name="connsiteY72" fmla="*/ 600431 h 1133831"/>
                <a:gd name="connsiteX73" fmla="*/ 2395537 w 4557974"/>
                <a:gd name="connsiteY73" fmla="*/ 609956 h 1133831"/>
                <a:gd name="connsiteX74" fmla="*/ 2447925 w 4557974"/>
                <a:gd name="connsiteY74" fmla="*/ 657581 h 1133831"/>
                <a:gd name="connsiteX75" fmla="*/ 2462212 w 4557974"/>
                <a:gd name="connsiteY75" fmla="*/ 629006 h 1133831"/>
                <a:gd name="connsiteX76" fmla="*/ 2471737 w 4557974"/>
                <a:gd name="connsiteY76" fmla="*/ 605193 h 1133831"/>
                <a:gd name="connsiteX77" fmla="*/ 2609850 w 4557974"/>
                <a:gd name="connsiteY77" fmla="*/ 586143 h 1133831"/>
                <a:gd name="connsiteX78" fmla="*/ 2628900 w 4557974"/>
                <a:gd name="connsiteY78" fmla="*/ 590906 h 1133831"/>
                <a:gd name="connsiteX79" fmla="*/ 2667000 w 4557974"/>
                <a:gd name="connsiteY79" fmla="*/ 648056 h 1133831"/>
                <a:gd name="connsiteX80" fmla="*/ 2747962 w 4557974"/>
                <a:gd name="connsiteY80" fmla="*/ 667106 h 1133831"/>
                <a:gd name="connsiteX81" fmla="*/ 2757487 w 4557974"/>
                <a:gd name="connsiteY81" fmla="*/ 652818 h 1133831"/>
                <a:gd name="connsiteX82" fmla="*/ 2857500 w 4557974"/>
                <a:gd name="connsiteY82" fmla="*/ 729018 h 1133831"/>
                <a:gd name="connsiteX83" fmla="*/ 2876550 w 4557974"/>
                <a:gd name="connsiteY83" fmla="*/ 757593 h 1133831"/>
                <a:gd name="connsiteX84" fmla="*/ 2914650 w 4557974"/>
                <a:gd name="connsiteY84" fmla="*/ 767118 h 1133831"/>
                <a:gd name="connsiteX85" fmla="*/ 2919412 w 4557974"/>
                <a:gd name="connsiteY85" fmla="*/ 786168 h 1133831"/>
                <a:gd name="connsiteX86" fmla="*/ 2924175 w 4557974"/>
                <a:gd name="connsiteY86" fmla="*/ 809981 h 1133831"/>
                <a:gd name="connsiteX87" fmla="*/ 2933700 w 4557974"/>
                <a:gd name="connsiteY87" fmla="*/ 848081 h 1133831"/>
                <a:gd name="connsiteX88" fmla="*/ 2943225 w 4557974"/>
                <a:gd name="connsiteY88" fmla="*/ 867131 h 1133831"/>
                <a:gd name="connsiteX89" fmla="*/ 2967037 w 4557974"/>
                <a:gd name="connsiteY89" fmla="*/ 848081 h 1133831"/>
                <a:gd name="connsiteX90" fmla="*/ 2986087 w 4557974"/>
                <a:gd name="connsiteY90" fmla="*/ 843318 h 1133831"/>
                <a:gd name="connsiteX91" fmla="*/ 3024187 w 4557974"/>
                <a:gd name="connsiteY91" fmla="*/ 809981 h 1133831"/>
                <a:gd name="connsiteX92" fmla="*/ 3062287 w 4557974"/>
                <a:gd name="connsiteY92" fmla="*/ 857606 h 1133831"/>
                <a:gd name="connsiteX93" fmla="*/ 3071812 w 4557974"/>
                <a:gd name="connsiteY93" fmla="*/ 886181 h 1133831"/>
                <a:gd name="connsiteX94" fmla="*/ 3086100 w 4557974"/>
                <a:gd name="connsiteY94" fmla="*/ 957618 h 1133831"/>
                <a:gd name="connsiteX95" fmla="*/ 3100387 w 4557974"/>
                <a:gd name="connsiteY95" fmla="*/ 995718 h 1133831"/>
                <a:gd name="connsiteX96" fmla="*/ 3105150 w 4557974"/>
                <a:gd name="connsiteY96" fmla="*/ 1014768 h 1133831"/>
                <a:gd name="connsiteX97" fmla="*/ 3119437 w 4557974"/>
                <a:gd name="connsiteY97" fmla="*/ 1024293 h 1133831"/>
                <a:gd name="connsiteX98" fmla="*/ 3128962 w 4557974"/>
                <a:gd name="connsiteY98" fmla="*/ 995718 h 1133831"/>
                <a:gd name="connsiteX99" fmla="*/ 3133725 w 4557974"/>
                <a:gd name="connsiteY99" fmla="*/ 981431 h 1133831"/>
                <a:gd name="connsiteX100" fmla="*/ 3143250 w 4557974"/>
                <a:gd name="connsiteY100" fmla="*/ 929043 h 1133831"/>
                <a:gd name="connsiteX101" fmla="*/ 3148012 w 4557974"/>
                <a:gd name="connsiteY101" fmla="*/ 886181 h 1133831"/>
                <a:gd name="connsiteX102" fmla="*/ 3157537 w 4557974"/>
                <a:gd name="connsiteY102" fmla="*/ 848081 h 1133831"/>
                <a:gd name="connsiteX103" fmla="*/ 3167062 w 4557974"/>
                <a:gd name="connsiteY103" fmla="*/ 962381 h 1133831"/>
                <a:gd name="connsiteX104" fmla="*/ 3171825 w 4557974"/>
                <a:gd name="connsiteY104" fmla="*/ 976668 h 1133831"/>
                <a:gd name="connsiteX105" fmla="*/ 3186112 w 4557974"/>
                <a:gd name="connsiteY105" fmla="*/ 967143 h 1133831"/>
                <a:gd name="connsiteX106" fmla="*/ 3200400 w 4557974"/>
                <a:gd name="connsiteY106" fmla="*/ 933806 h 1133831"/>
                <a:gd name="connsiteX107" fmla="*/ 3205162 w 4557974"/>
                <a:gd name="connsiteY107" fmla="*/ 919518 h 1133831"/>
                <a:gd name="connsiteX108" fmla="*/ 3209925 w 4557974"/>
                <a:gd name="connsiteY108" fmla="*/ 900468 h 1133831"/>
                <a:gd name="connsiteX109" fmla="*/ 3219450 w 4557974"/>
                <a:gd name="connsiteY109" fmla="*/ 876656 h 1133831"/>
                <a:gd name="connsiteX110" fmla="*/ 3228975 w 4557974"/>
                <a:gd name="connsiteY110" fmla="*/ 814743 h 1133831"/>
                <a:gd name="connsiteX111" fmla="*/ 3238500 w 4557974"/>
                <a:gd name="connsiteY111" fmla="*/ 752831 h 1133831"/>
                <a:gd name="connsiteX112" fmla="*/ 3243262 w 4557974"/>
                <a:gd name="connsiteY112" fmla="*/ 733781 h 1133831"/>
                <a:gd name="connsiteX113" fmla="*/ 3262312 w 4557974"/>
                <a:gd name="connsiteY113" fmla="*/ 771881 h 1133831"/>
                <a:gd name="connsiteX114" fmla="*/ 3276600 w 4557974"/>
                <a:gd name="connsiteY114" fmla="*/ 757593 h 1133831"/>
                <a:gd name="connsiteX115" fmla="*/ 3281362 w 4557974"/>
                <a:gd name="connsiteY115" fmla="*/ 738543 h 1133831"/>
                <a:gd name="connsiteX116" fmla="*/ 3286125 w 4557974"/>
                <a:gd name="connsiteY116" fmla="*/ 724256 h 1133831"/>
                <a:gd name="connsiteX117" fmla="*/ 3290887 w 4557974"/>
                <a:gd name="connsiteY117" fmla="*/ 743306 h 1133831"/>
                <a:gd name="connsiteX118" fmla="*/ 3300412 w 4557974"/>
                <a:gd name="connsiteY118" fmla="*/ 848081 h 1133831"/>
                <a:gd name="connsiteX119" fmla="*/ 3305175 w 4557974"/>
                <a:gd name="connsiteY119" fmla="*/ 871893 h 1133831"/>
                <a:gd name="connsiteX120" fmla="*/ 3309937 w 4557974"/>
                <a:gd name="connsiteY120" fmla="*/ 857606 h 1133831"/>
                <a:gd name="connsiteX121" fmla="*/ 3324225 w 4557974"/>
                <a:gd name="connsiteY121" fmla="*/ 829031 h 1133831"/>
                <a:gd name="connsiteX122" fmla="*/ 3338512 w 4557974"/>
                <a:gd name="connsiteY122" fmla="*/ 867131 h 1133831"/>
                <a:gd name="connsiteX123" fmla="*/ 3348037 w 4557974"/>
                <a:gd name="connsiteY123" fmla="*/ 838556 h 1133831"/>
                <a:gd name="connsiteX124" fmla="*/ 3357562 w 4557974"/>
                <a:gd name="connsiteY124" fmla="*/ 819506 h 1133831"/>
                <a:gd name="connsiteX125" fmla="*/ 3362325 w 4557974"/>
                <a:gd name="connsiteY125" fmla="*/ 805218 h 1133831"/>
                <a:gd name="connsiteX126" fmla="*/ 3376612 w 4557974"/>
                <a:gd name="connsiteY126" fmla="*/ 790931 h 1133831"/>
                <a:gd name="connsiteX127" fmla="*/ 3386137 w 4557974"/>
                <a:gd name="connsiteY127" fmla="*/ 762356 h 1133831"/>
                <a:gd name="connsiteX128" fmla="*/ 3390900 w 4557974"/>
                <a:gd name="connsiteY128" fmla="*/ 748068 h 1133831"/>
                <a:gd name="connsiteX129" fmla="*/ 3400425 w 4557974"/>
                <a:gd name="connsiteY129" fmla="*/ 733781 h 1133831"/>
                <a:gd name="connsiteX130" fmla="*/ 3405187 w 4557974"/>
                <a:gd name="connsiteY130" fmla="*/ 748068 h 1133831"/>
                <a:gd name="connsiteX131" fmla="*/ 3419475 w 4557974"/>
                <a:gd name="connsiteY131" fmla="*/ 776643 h 1133831"/>
                <a:gd name="connsiteX132" fmla="*/ 3433762 w 4557974"/>
                <a:gd name="connsiteY132" fmla="*/ 824268 h 1133831"/>
                <a:gd name="connsiteX133" fmla="*/ 3438525 w 4557974"/>
                <a:gd name="connsiteY133" fmla="*/ 838556 h 1133831"/>
                <a:gd name="connsiteX134" fmla="*/ 3452812 w 4557974"/>
                <a:gd name="connsiteY134" fmla="*/ 852843 h 1133831"/>
                <a:gd name="connsiteX135" fmla="*/ 3467100 w 4557974"/>
                <a:gd name="connsiteY135" fmla="*/ 881418 h 1133831"/>
                <a:gd name="connsiteX136" fmla="*/ 3471862 w 4557974"/>
                <a:gd name="connsiteY136" fmla="*/ 895706 h 1133831"/>
                <a:gd name="connsiteX137" fmla="*/ 3481387 w 4557974"/>
                <a:gd name="connsiteY137" fmla="*/ 914756 h 1133831"/>
                <a:gd name="connsiteX138" fmla="*/ 3490912 w 4557974"/>
                <a:gd name="connsiteY138" fmla="*/ 929043 h 1133831"/>
                <a:gd name="connsiteX139" fmla="*/ 3500437 w 4557974"/>
                <a:gd name="connsiteY139" fmla="*/ 957618 h 1133831"/>
                <a:gd name="connsiteX140" fmla="*/ 3505200 w 4557974"/>
                <a:gd name="connsiteY140" fmla="*/ 943331 h 1133831"/>
                <a:gd name="connsiteX141" fmla="*/ 3514725 w 4557974"/>
                <a:gd name="connsiteY141" fmla="*/ 890943 h 1133831"/>
                <a:gd name="connsiteX142" fmla="*/ 3519487 w 4557974"/>
                <a:gd name="connsiteY142" fmla="*/ 871893 h 1133831"/>
                <a:gd name="connsiteX143" fmla="*/ 3533775 w 4557974"/>
                <a:gd name="connsiteY143" fmla="*/ 857606 h 1133831"/>
                <a:gd name="connsiteX144" fmla="*/ 3552825 w 4557974"/>
                <a:gd name="connsiteY144" fmla="*/ 814743 h 1133831"/>
                <a:gd name="connsiteX145" fmla="*/ 3571875 w 4557974"/>
                <a:gd name="connsiteY145" fmla="*/ 771881 h 1133831"/>
                <a:gd name="connsiteX146" fmla="*/ 3576637 w 4557974"/>
                <a:gd name="connsiteY146" fmla="*/ 752831 h 1133831"/>
                <a:gd name="connsiteX147" fmla="*/ 3590925 w 4557974"/>
                <a:gd name="connsiteY147" fmla="*/ 781406 h 1133831"/>
                <a:gd name="connsiteX148" fmla="*/ 3595687 w 4557974"/>
                <a:gd name="connsiteY148" fmla="*/ 809981 h 1133831"/>
                <a:gd name="connsiteX149" fmla="*/ 3609975 w 4557974"/>
                <a:gd name="connsiteY149" fmla="*/ 819506 h 1133831"/>
                <a:gd name="connsiteX150" fmla="*/ 3619500 w 4557974"/>
                <a:gd name="connsiteY150" fmla="*/ 805218 h 1133831"/>
                <a:gd name="connsiteX151" fmla="*/ 3638550 w 4557974"/>
                <a:gd name="connsiteY151" fmla="*/ 771881 h 1133831"/>
                <a:gd name="connsiteX152" fmla="*/ 3648075 w 4557974"/>
                <a:gd name="connsiteY152" fmla="*/ 743306 h 1133831"/>
                <a:gd name="connsiteX153" fmla="*/ 3652837 w 4557974"/>
                <a:gd name="connsiteY153" fmla="*/ 729018 h 1133831"/>
                <a:gd name="connsiteX154" fmla="*/ 3662362 w 4557974"/>
                <a:gd name="connsiteY154" fmla="*/ 795693 h 1133831"/>
                <a:gd name="connsiteX155" fmla="*/ 3667125 w 4557974"/>
                <a:gd name="connsiteY155" fmla="*/ 824268 h 1133831"/>
                <a:gd name="connsiteX156" fmla="*/ 3676650 w 4557974"/>
                <a:gd name="connsiteY156" fmla="*/ 838556 h 1133831"/>
                <a:gd name="connsiteX157" fmla="*/ 3686175 w 4557974"/>
                <a:gd name="connsiteY157" fmla="*/ 871893 h 1133831"/>
                <a:gd name="connsiteX158" fmla="*/ 3690937 w 4557974"/>
                <a:gd name="connsiteY158" fmla="*/ 886181 h 1133831"/>
                <a:gd name="connsiteX159" fmla="*/ 3705225 w 4557974"/>
                <a:gd name="connsiteY159" fmla="*/ 895706 h 1133831"/>
                <a:gd name="connsiteX160" fmla="*/ 3714750 w 4557974"/>
                <a:gd name="connsiteY160" fmla="*/ 881418 h 1133831"/>
                <a:gd name="connsiteX161" fmla="*/ 3724275 w 4557974"/>
                <a:gd name="connsiteY161" fmla="*/ 848081 h 1133831"/>
                <a:gd name="connsiteX162" fmla="*/ 3729037 w 4557974"/>
                <a:gd name="connsiteY162" fmla="*/ 833793 h 1133831"/>
                <a:gd name="connsiteX163" fmla="*/ 3733800 w 4557974"/>
                <a:gd name="connsiteY163" fmla="*/ 814743 h 1133831"/>
                <a:gd name="connsiteX164" fmla="*/ 3738562 w 4557974"/>
                <a:gd name="connsiteY164" fmla="*/ 800456 h 1133831"/>
                <a:gd name="connsiteX165" fmla="*/ 3743325 w 4557974"/>
                <a:gd name="connsiteY165" fmla="*/ 781406 h 1133831"/>
                <a:gd name="connsiteX166" fmla="*/ 3757612 w 4557974"/>
                <a:gd name="connsiteY166" fmla="*/ 771881 h 1133831"/>
                <a:gd name="connsiteX167" fmla="*/ 3771900 w 4557974"/>
                <a:gd name="connsiteY167" fmla="*/ 743306 h 1133831"/>
                <a:gd name="connsiteX168" fmla="*/ 3800475 w 4557974"/>
                <a:gd name="connsiteY168" fmla="*/ 733781 h 1133831"/>
                <a:gd name="connsiteX169" fmla="*/ 3824287 w 4557974"/>
                <a:gd name="connsiteY169" fmla="*/ 709968 h 1133831"/>
                <a:gd name="connsiteX170" fmla="*/ 3838575 w 4557974"/>
                <a:gd name="connsiteY170" fmla="*/ 700443 h 1133831"/>
                <a:gd name="connsiteX171" fmla="*/ 3857625 w 4557974"/>
                <a:gd name="connsiteY171" fmla="*/ 729018 h 1133831"/>
                <a:gd name="connsiteX172" fmla="*/ 3871912 w 4557974"/>
                <a:gd name="connsiteY172" fmla="*/ 800456 h 1133831"/>
                <a:gd name="connsiteX173" fmla="*/ 3876675 w 4557974"/>
                <a:gd name="connsiteY173" fmla="*/ 886181 h 1133831"/>
                <a:gd name="connsiteX174" fmla="*/ 3886200 w 4557974"/>
                <a:gd name="connsiteY174" fmla="*/ 871893 h 1133831"/>
                <a:gd name="connsiteX175" fmla="*/ 3895725 w 4557974"/>
                <a:gd name="connsiteY175" fmla="*/ 814743 h 1133831"/>
                <a:gd name="connsiteX176" fmla="*/ 3910012 w 4557974"/>
                <a:gd name="connsiteY176" fmla="*/ 738543 h 1133831"/>
                <a:gd name="connsiteX177" fmla="*/ 3914775 w 4557974"/>
                <a:gd name="connsiteY177" fmla="*/ 714731 h 1133831"/>
                <a:gd name="connsiteX178" fmla="*/ 3924300 w 4557974"/>
                <a:gd name="connsiteY178" fmla="*/ 686156 h 1133831"/>
                <a:gd name="connsiteX179" fmla="*/ 3929062 w 4557974"/>
                <a:gd name="connsiteY179" fmla="*/ 700443 h 1133831"/>
                <a:gd name="connsiteX180" fmla="*/ 3938587 w 4557974"/>
                <a:gd name="connsiteY180" fmla="*/ 733781 h 1133831"/>
                <a:gd name="connsiteX181" fmla="*/ 3948112 w 4557974"/>
                <a:gd name="connsiteY181" fmla="*/ 748068 h 1133831"/>
                <a:gd name="connsiteX182" fmla="*/ 3957637 w 4557974"/>
                <a:gd name="connsiteY182" fmla="*/ 776643 h 1133831"/>
                <a:gd name="connsiteX183" fmla="*/ 3971925 w 4557974"/>
                <a:gd name="connsiteY183" fmla="*/ 805218 h 1133831"/>
                <a:gd name="connsiteX184" fmla="*/ 3976687 w 4557974"/>
                <a:gd name="connsiteY184" fmla="*/ 829031 h 1133831"/>
                <a:gd name="connsiteX185" fmla="*/ 3986212 w 4557974"/>
                <a:gd name="connsiteY185" fmla="*/ 862368 h 1133831"/>
                <a:gd name="connsiteX186" fmla="*/ 3990975 w 4557974"/>
                <a:gd name="connsiteY186" fmla="*/ 886181 h 1133831"/>
                <a:gd name="connsiteX187" fmla="*/ 4005262 w 4557974"/>
                <a:gd name="connsiteY187" fmla="*/ 895706 h 1133831"/>
                <a:gd name="connsiteX188" fmla="*/ 4024312 w 4557974"/>
                <a:gd name="connsiteY188" fmla="*/ 867131 h 1133831"/>
                <a:gd name="connsiteX189" fmla="*/ 4029075 w 4557974"/>
                <a:gd name="connsiteY189" fmla="*/ 848081 h 1133831"/>
                <a:gd name="connsiteX190" fmla="*/ 4033837 w 4557974"/>
                <a:gd name="connsiteY190" fmla="*/ 824268 h 1133831"/>
                <a:gd name="connsiteX191" fmla="*/ 4048125 w 4557974"/>
                <a:gd name="connsiteY191" fmla="*/ 781406 h 1133831"/>
                <a:gd name="connsiteX192" fmla="*/ 4057650 w 4557974"/>
                <a:gd name="connsiteY192" fmla="*/ 752831 h 1133831"/>
                <a:gd name="connsiteX193" fmla="*/ 4067175 w 4557974"/>
                <a:gd name="connsiteY193" fmla="*/ 738543 h 1133831"/>
                <a:gd name="connsiteX194" fmla="*/ 4071937 w 4557974"/>
                <a:gd name="connsiteY194" fmla="*/ 762356 h 1133831"/>
                <a:gd name="connsiteX195" fmla="*/ 4081462 w 4557974"/>
                <a:gd name="connsiteY195" fmla="*/ 862368 h 1133831"/>
                <a:gd name="connsiteX196" fmla="*/ 4086225 w 4557974"/>
                <a:gd name="connsiteY196" fmla="*/ 890943 h 1133831"/>
                <a:gd name="connsiteX197" fmla="*/ 4090987 w 4557974"/>
                <a:gd name="connsiteY197" fmla="*/ 871893 h 1133831"/>
                <a:gd name="connsiteX198" fmla="*/ 4095750 w 4557974"/>
                <a:gd name="connsiteY198" fmla="*/ 857606 h 1133831"/>
                <a:gd name="connsiteX199" fmla="*/ 4105275 w 4557974"/>
                <a:gd name="connsiteY199" fmla="*/ 809981 h 1133831"/>
                <a:gd name="connsiteX200" fmla="*/ 4114800 w 4557974"/>
                <a:gd name="connsiteY200" fmla="*/ 771881 h 1133831"/>
                <a:gd name="connsiteX201" fmla="*/ 4124325 w 4557974"/>
                <a:gd name="connsiteY201" fmla="*/ 919518 h 1133831"/>
                <a:gd name="connsiteX202" fmla="*/ 4129087 w 4557974"/>
                <a:gd name="connsiteY202" fmla="*/ 938568 h 1133831"/>
                <a:gd name="connsiteX203" fmla="*/ 4143375 w 4557974"/>
                <a:gd name="connsiteY203" fmla="*/ 871893 h 1133831"/>
                <a:gd name="connsiteX204" fmla="*/ 4148137 w 4557974"/>
                <a:gd name="connsiteY204" fmla="*/ 833793 h 1133831"/>
                <a:gd name="connsiteX205" fmla="*/ 4152900 w 4557974"/>
                <a:gd name="connsiteY205" fmla="*/ 790931 h 1133831"/>
                <a:gd name="connsiteX206" fmla="*/ 4162425 w 4557974"/>
                <a:gd name="connsiteY206" fmla="*/ 757593 h 1133831"/>
                <a:gd name="connsiteX207" fmla="*/ 4167187 w 4557974"/>
                <a:gd name="connsiteY207" fmla="*/ 771881 h 1133831"/>
                <a:gd name="connsiteX208" fmla="*/ 4176712 w 4557974"/>
                <a:gd name="connsiteY208" fmla="*/ 786168 h 1133831"/>
                <a:gd name="connsiteX209" fmla="*/ 4191000 w 4557974"/>
                <a:gd name="connsiteY209" fmla="*/ 867131 h 1133831"/>
                <a:gd name="connsiteX210" fmla="*/ 4200525 w 4557974"/>
                <a:gd name="connsiteY210" fmla="*/ 900468 h 1133831"/>
                <a:gd name="connsiteX211" fmla="*/ 4214812 w 4557974"/>
                <a:gd name="connsiteY211" fmla="*/ 938568 h 1133831"/>
                <a:gd name="connsiteX212" fmla="*/ 4224337 w 4557974"/>
                <a:gd name="connsiteY212" fmla="*/ 967143 h 1133831"/>
                <a:gd name="connsiteX213" fmla="*/ 4229100 w 4557974"/>
                <a:gd name="connsiteY213" fmla="*/ 981431 h 1133831"/>
                <a:gd name="connsiteX214" fmla="*/ 4233862 w 4557974"/>
                <a:gd name="connsiteY214" fmla="*/ 929043 h 1133831"/>
                <a:gd name="connsiteX215" fmla="*/ 4248150 w 4557974"/>
                <a:gd name="connsiteY215" fmla="*/ 829031 h 1133831"/>
                <a:gd name="connsiteX216" fmla="*/ 4252912 w 4557974"/>
                <a:gd name="connsiteY216" fmla="*/ 843318 h 1133831"/>
                <a:gd name="connsiteX217" fmla="*/ 4262437 w 4557974"/>
                <a:gd name="connsiteY217" fmla="*/ 881418 h 1133831"/>
                <a:gd name="connsiteX218" fmla="*/ 4267200 w 4557974"/>
                <a:gd name="connsiteY218" fmla="*/ 924281 h 1133831"/>
                <a:gd name="connsiteX219" fmla="*/ 4271962 w 4557974"/>
                <a:gd name="connsiteY219" fmla="*/ 943331 h 1133831"/>
                <a:gd name="connsiteX220" fmla="*/ 4286250 w 4557974"/>
                <a:gd name="connsiteY220" fmla="*/ 948093 h 1133831"/>
                <a:gd name="connsiteX221" fmla="*/ 4305300 w 4557974"/>
                <a:gd name="connsiteY221" fmla="*/ 943331 h 1133831"/>
                <a:gd name="connsiteX222" fmla="*/ 4314825 w 4557974"/>
                <a:gd name="connsiteY222" fmla="*/ 971906 h 1133831"/>
                <a:gd name="connsiteX223" fmla="*/ 4352925 w 4557974"/>
                <a:gd name="connsiteY223" fmla="*/ 971906 h 1133831"/>
                <a:gd name="connsiteX224" fmla="*/ 4376737 w 4557974"/>
                <a:gd name="connsiteY224" fmla="*/ 967143 h 1133831"/>
                <a:gd name="connsiteX225" fmla="*/ 4386262 w 4557974"/>
                <a:gd name="connsiteY225" fmla="*/ 948093 h 1133831"/>
                <a:gd name="connsiteX226" fmla="*/ 4400550 w 4557974"/>
                <a:gd name="connsiteY226" fmla="*/ 933806 h 1133831"/>
                <a:gd name="connsiteX227" fmla="*/ 4405312 w 4557974"/>
                <a:gd name="connsiteY227" fmla="*/ 914756 h 1133831"/>
                <a:gd name="connsiteX228" fmla="*/ 4410075 w 4557974"/>
                <a:gd name="connsiteY228" fmla="*/ 929043 h 1133831"/>
                <a:gd name="connsiteX229" fmla="*/ 4414837 w 4557974"/>
                <a:gd name="connsiteY229" fmla="*/ 914756 h 1133831"/>
                <a:gd name="connsiteX230" fmla="*/ 4419600 w 4557974"/>
                <a:gd name="connsiteY230" fmla="*/ 881418 h 1133831"/>
                <a:gd name="connsiteX231" fmla="*/ 4429125 w 4557974"/>
                <a:gd name="connsiteY231" fmla="*/ 829031 h 1133831"/>
                <a:gd name="connsiteX232" fmla="*/ 4438650 w 4557974"/>
                <a:gd name="connsiteY232" fmla="*/ 857606 h 1133831"/>
                <a:gd name="connsiteX233" fmla="*/ 4443412 w 4557974"/>
                <a:gd name="connsiteY233" fmla="*/ 881418 h 1133831"/>
                <a:gd name="connsiteX234" fmla="*/ 4452937 w 4557974"/>
                <a:gd name="connsiteY234" fmla="*/ 938568 h 1133831"/>
                <a:gd name="connsiteX235" fmla="*/ 4457700 w 4557974"/>
                <a:gd name="connsiteY235" fmla="*/ 957618 h 1133831"/>
                <a:gd name="connsiteX236" fmla="*/ 4462462 w 4557974"/>
                <a:gd name="connsiteY236" fmla="*/ 981431 h 1133831"/>
                <a:gd name="connsiteX237" fmla="*/ 4471987 w 4557974"/>
                <a:gd name="connsiteY237" fmla="*/ 1000481 h 1133831"/>
                <a:gd name="connsiteX238" fmla="*/ 4481512 w 4557974"/>
                <a:gd name="connsiteY238" fmla="*/ 1029056 h 1133831"/>
                <a:gd name="connsiteX239" fmla="*/ 4491037 w 4557974"/>
                <a:gd name="connsiteY239" fmla="*/ 1062393 h 1133831"/>
                <a:gd name="connsiteX240" fmla="*/ 4495800 w 4557974"/>
                <a:gd name="connsiteY240" fmla="*/ 1048106 h 1133831"/>
                <a:gd name="connsiteX241" fmla="*/ 4500562 w 4557974"/>
                <a:gd name="connsiteY241" fmla="*/ 1029056 h 1133831"/>
                <a:gd name="connsiteX242" fmla="*/ 4514850 w 4557974"/>
                <a:gd name="connsiteY242" fmla="*/ 1033818 h 1133831"/>
                <a:gd name="connsiteX243" fmla="*/ 4529137 w 4557974"/>
                <a:gd name="connsiteY243" fmla="*/ 1081443 h 1133831"/>
                <a:gd name="connsiteX244" fmla="*/ 4533900 w 4557974"/>
                <a:gd name="connsiteY244" fmla="*/ 1095731 h 1133831"/>
                <a:gd name="connsiteX245" fmla="*/ 4557712 w 4557974"/>
                <a:gd name="connsiteY245" fmla="*/ 1129068 h 1133831"/>
                <a:gd name="connsiteX246" fmla="*/ 4557712 w 4557974"/>
                <a:gd name="connsiteY246" fmla="*/ 1133831 h 1133831"/>
                <a:gd name="connsiteX0" fmla="*/ 0 w 4557974"/>
                <a:gd name="connsiteY0" fmla="*/ 290868 h 1133831"/>
                <a:gd name="connsiteX1" fmla="*/ 171450 w 4557974"/>
                <a:gd name="connsiteY1" fmla="*/ 209906 h 1133831"/>
                <a:gd name="connsiteX2" fmla="*/ 219075 w 4557974"/>
                <a:gd name="connsiteY2" fmla="*/ 195618 h 1133831"/>
                <a:gd name="connsiteX3" fmla="*/ 233362 w 4557974"/>
                <a:gd name="connsiteY3" fmla="*/ 186093 h 1133831"/>
                <a:gd name="connsiteX4" fmla="*/ 285750 w 4557974"/>
                <a:gd name="connsiteY4" fmla="*/ 171806 h 1133831"/>
                <a:gd name="connsiteX5" fmla="*/ 300037 w 4557974"/>
                <a:gd name="connsiteY5" fmla="*/ 167043 h 1133831"/>
                <a:gd name="connsiteX6" fmla="*/ 319087 w 4557974"/>
                <a:gd name="connsiteY6" fmla="*/ 162281 h 1133831"/>
                <a:gd name="connsiteX7" fmla="*/ 352425 w 4557974"/>
                <a:gd name="connsiteY7" fmla="*/ 152756 h 1133831"/>
                <a:gd name="connsiteX8" fmla="*/ 366712 w 4557974"/>
                <a:gd name="connsiteY8" fmla="*/ 143231 h 1133831"/>
                <a:gd name="connsiteX9" fmla="*/ 395287 w 4557974"/>
                <a:gd name="connsiteY9" fmla="*/ 138468 h 1133831"/>
                <a:gd name="connsiteX10" fmla="*/ 414337 w 4557974"/>
                <a:gd name="connsiteY10" fmla="*/ 133706 h 1133831"/>
                <a:gd name="connsiteX11" fmla="*/ 442912 w 4557974"/>
                <a:gd name="connsiteY11" fmla="*/ 128943 h 1133831"/>
                <a:gd name="connsiteX12" fmla="*/ 471487 w 4557974"/>
                <a:gd name="connsiteY12" fmla="*/ 119418 h 1133831"/>
                <a:gd name="connsiteX13" fmla="*/ 485775 w 4557974"/>
                <a:gd name="connsiteY13" fmla="*/ 114656 h 1133831"/>
                <a:gd name="connsiteX14" fmla="*/ 504825 w 4557974"/>
                <a:gd name="connsiteY14" fmla="*/ 105131 h 1133831"/>
                <a:gd name="connsiteX15" fmla="*/ 519112 w 4557974"/>
                <a:gd name="connsiteY15" fmla="*/ 100368 h 1133831"/>
                <a:gd name="connsiteX16" fmla="*/ 533400 w 4557974"/>
                <a:gd name="connsiteY16" fmla="*/ 90843 h 1133831"/>
                <a:gd name="connsiteX17" fmla="*/ 557212 w 4557974"/>
                <a:gd name="connsiteY17" fmla="*/ 86081 h 1133831"/>
                <a:gd name="connsiteX18" fmla="*/ 585787 w 4557974"/>
                <a:gd name="connsiteY18" fmla="*/ 76556 h 1133831"/>
                <a:gd name="connsiteX19" fmla="*/ 600075 w 4557974"/>
                <a:gd name="connsiteY19" fmla="*/ 67031 h 1133831"/>
                <a:gd name="connsiteX20" fmla="*/ 633412 w 4557974"/>
                <a:gd name="connsiteY20" fmla="*/ 57506 h 1133831"/>
                <a:gd name="connsiteX21" fmla="*/ 666750 w 4557974"/>
                <a:gd name="connsiteY21" fmla="*/ 47981 h 1133831"/>
                <a:gd name="connsiteX22" fmla="*/ 719137 w 4557974"/>
                <a:gd name="connsiteY22" fmla="*/ 38456 h 1133831"/>
                <a:gd name="connsiteX23" fmla="*/ 747712 w 4557974"/>
                <a:gd name="connsiteY23" fmla="*/ 28931 h 1133831"/>
                <a:gd name="connsiteX24" fmla="*/ 809625 w 4557974"/>
                <a:gd name="connsiteY24" fmla="*/ 19406 h 1133831"/>
                <a:gd name="connsiteX25" fmla="*/ 871537 w 4557974"/>
                <a:gd name="connsiteY25" fmla="*/ 9881 h 1133831"/>
                <a:gd name="connsiteX26" fmla="*/ 1023937 w 4557974"/>
                <a:gd name="connsiteY26" fmla="*/ 356 h 1133831"/>
                <a:gd name="connsiteX27" fmla="*/ 1123950 w 4557974"/>
                <a:gd name="connsiteY27" fmla="*/ 9881 h 1133831"/>
                <a:gd name="connsiteX28" fmla="*/ 1138237 w 4557974"/>
                <a:gd name="connsiteY28" fmla="*/ 19406 h 1133831"/>
                <a:gd name="connsiteX29" fmla="*/ 1176337 w 4557974"/>
                <a:gd name="connsiteY29" fmla="*/ 57506 h 1133831"/>
                <a:gd name="connsiteX30" fmla="*/ 1195387 w 4557974"/>
                <a:gd name="connsiteY30" fmla="*/ 81318 h 1133831"/>
                <a:gd name="connsiteX31" fmla="*/ 1228725 w 4557974"/>
                <a:gd name="connsiteY31" fmla="*/ 119418 h 1133831"/>
                <a:gd name="connsiteX32" fmla="*/ 1252537 w 4557974"/>
                <a:gd name="connsiteY32" fmla="*/ 138468 h 1133831"/>
                <a:gd name="connsiteX33" fmla="*/ 1262062 w 4557974"/>
                <a:gd name="connsiteY33" fmla="*/ 152756 h 1133831"/>
                <a:gd name="connsiteX34" fmla="*/ 1276350 w 4557974"/>
                <a:gd name="connsiteY34" fmla="*/ 162281 h 1133831"/>
                <a:gd name="connsiteX35" fmla="*/ 1319212 w 4557974"/>
                <a:gd name="connsiteY35" fmla="*/ 200381 h 1133831"/>
                <a:gd name="connsiteX36" fmla="*/ 1333500 w 4557974"/>
                <a:gd name="connsiteY36" fmla="*/ 205143 h 1133831"/>
                <a:gd name="connsiteX37" fmla="*/ 1347787 w 4557974"/>
                <a:gd name="connsiteY37" fmla="*/ 219431 h 1133831"/>
                <a:gd name="connsiteX38" fmla="*/ 1357312 w 4557974"/>
                <a:gd name="connsiteY38" fmla="*/ 233718 h 1133831"/>
                <a:gd name="connsiteX39" fmla="*/ 1385887 w 4557974"/>
                <a:gd name="connsiteY39" fmla="*/ 243243 h 1133831"/>
                <a:gd name="connsiteX40" fmla="*/ 1400175 w 4557974"/>
                <a:gd name="connsiteY40" fmla="*/ 257531 h 1133831"/>
                <a:gd name="connsiteX41" fmla="*/ 1447800 w 4557974"/>
                <a:gd name="connsiteY41" fmla="*/ 286106 h 1133831"/>
                <a:gd name="connsiteX42" fmla="*/ 1457325 w 4557974"/>
                <a:gd name="connsiteY42" fmla="*/ 305156 h 1133831"/>
                <a:gd name="connsiteX43" fmla="*/ 1490662 w 4557974"/>
                <a:gd name="connsiteY43" fmla="*/ 324206 h 1133831"/>
                <a:gd name="connsiteX44" fmla="*/ 1528762 w 4557974"/>
                <a:gd name="connsiteY44" fmla="*/ 367068 h 1133831"/>
                <a:gd name="connsiteX45" fmla="*/ 1538287 w 4557974"/>
                <a:gd name="connsiteY45" fmla="*/ 386118 h 1133831"/>
                <a:gd name="connsiteX46" fmla="*/ 1552575 w 4557974"/>
                <a:gd name="connsiteY46" fmla="*/ 395643 h 1133831"/>
                <a:gd name="connsiteX47" fmla="*/ 1566862 w 4557974"/>
                <a:gd name="connsiteY47" fmla="*/ 409931 h 1133831"/>
                <a:gd name="connsiteX48" fmla="*/ 1571625 w 4557974"/>
                <a:gd name="connsiteY48" fmla="*/ 424218 h 1133831"/>
                <a:gd name="connsiteX49" fmla="*/ 1590675 w 4557974"/>
                <a:gd name="connsiteY49" fmla="*/ 452793 h 1133831"/>
                <a:gd name="connsiteX50" fmla="*/ 1619250 w 4557974"/>
                <a:gd name="connsiteY50" fmla="*/ 438506 h 1133831"/>
                <a:gd name="connsiteX51" fmla="*/ 1624012 w 4557974"/>
                <a:gd name="connsiteY51" fmla="*/ 419456 h 1133831"/>
                <a:gd name="connsiteX52" fmla="*/ 1652587 w 4557974"/>
                <a:gd name="connsiteY52" fmla="*/ 409931 h 1133831"/>
                <a:gd name="connsiteX53" fmla="*/ 1685925 w 4557974"/>
                <a:gd name="connsiteY53" fmla="*/ 395643 h 1133831"/>
                <a:gd name="connsiteX54" fmla="*/ 1714500 w 4557974"/>
                <a:gd name="connsiteY54" fmla="*/ 386118 h 1133831"/>
                <a:gd name="connsiteX55" fmla="*/ 1724025 w 4557974"/>
                <a:gd name="connsiteY55" fmla="*/ 400406 h 1133831"/>
                <a:gd name="connsiteX56" fmla="*/ 1738312 w 4557974"/>
                <a:gd name="connsiteY56" fmla="*/ 409931 h 1133831"/>
                <a:gd name="connsiteX57" fmla="*/ 1747837 w 4557974"/>
                <a:gd name="connsiteY57" fmla="*/ 438506 h 1133831"/>
                <a:gd name="connsiteX58" fmla="*/ 1781175 w 4557974"/>
                <a:gd name="connsiteY58" fmla="*/ 476606 h 1133831"/>
                <a:gd name="connsiteX59" fmla="*/ 1814512 w 4557974"/>
                <a:gd name="connsiteY59" fmla="*/ 471843 h 1133831"/>
                <a:gd name="connsiteX60" fmla="*/ 1824037 w 4557974"/>
                <a:gd name="connsiteY60" fmla="*/ 457556 h 1133831"/>
                <a:gd name="connsiteX61" fmla="*/ 1843087 w 4557974"/>
                <a:gd name="connsiteY61" fmla="*/ 452793 h 1133831"/>
                <a:gd name="connsiteX62" fmla="*/ 1900237 w 4557974"/>
                <a:gd name="connsiteY62" fmla="*/ 448031 h 1133831"/>
                <a:gd name="connsiteX63" fmla="*/ 1905000 w 4557974"/>
                <a:gd name="connsiteY63" fmla="*/ 462318 h 1133831"/>
                <a:gd name="connsiteX64" fmla="*/ 1924050 w 4557974"/>
                <a:gd name="connsiteY64" fmla="*/ 490893 h 1133831"/>
                <a:gd name="connsiteX65" fmla="*/ 1933575 w 4557974"/>
                <a:gd name="connsiteY65" fmla="*/ 528993 h 1133831"/>
                <a:gd name="connsiteX66" fmla="*/ 2209800 w 4557974"/>
                <a:gd name="connsiteY66" fmla="*/ 619481 h 1133831"/>
                <a:gd name="connsiteX67" fmla="*/ 2243137 w 4557974"/>
                <a:gd name="connsiteY67" fmla="*/ 595668 h 1133831"/>
                <a:gd name="connsiteX68" fmla="*/ 2247900 w 4557974"/>
                <a:gd name="connsiteY68" fmla="*/ 576618 h 1133831"/>
                <a:gd name="connsiteX69" fmla="*/ 2305050 w 4557974"/>
                <a:gd name="connsiteY69" fmla="*/ 533756 h 1133831"/>
                <a:gd name="connsiteX70" fmla="*/ 2352675 w 4557974"/>
                <a:gd name="connsiteY70" fmla="*/ 557568 h 1133831"/>
                <a:gd name="connsiteX71" fmla="*/ 2371725 w 4557974"/>
                <a:gd name="connsiteY71" fmla="*/ 586143 h 1133831"/>
                <a:gd name="connsiteX72" fmla="*/ 2381250 w 4557974"/>
                <a:gd name="connsiteY72" fmla="*/ 600431 h 1133831"/>
                <a:gd name="connsiteX73" fmla="*/ 2395537 w 4557974"/>
                <a:gd name="connsiteY73" fmla="*/ 609956 h 1133831"/>
                <a:gd name="connsiteX74" fmla="*/ 2447925 w 4557974"/>
                <a:gd name="connsiteY74" fmla="*/ 657581 h 1133831"/>
                <a:gd name="connsiteX75" fmla="*/ 2462212 w 4557974"/>
                <a:gd name="connsiteY75" fmla="*/ 629006 h 1133831"/>
                <a:gd name="connsiteX76" fmla="*/ 2471737 w 4557974"/>
                <a:gd name="connsiteY76" fmla="*/ 605193 h 1133831"/>
                <a:gd name="connsiteX77" fmla="*/ 2609850 w 4557974"/>
                <a:gd name="connsiteY77" fmla="*/ 586143 h 1133831"/>
                <a:gd name="connsiteX78" fmla="*/ 2628900 w 4557974"/>
                <a:gd name="connsiteY78" fmla="*/ 590906 h 1133831"/>
                <a:gd name="connsiteX79" fmla="*/ 2667000 w 4557974"/>
                <a:gd name="connsiteY79" fmla="*/ 648056 h 1133831"/>
                <a:gd name="connsiteX80" fmla="*/ 2747962 w 4557974"/>
                <a:gd name="connsiteY80" fmla="*/ 667106 h 1133831"/>
                <a:gd name="connsiteX81" fmla="*/ 2757487 w 4557974"/>
                <a:gd name="connsiteY81" fmla="*/ 652818 h 1133831"/>
                <a:gd name="connsiteX82" fmla="*/ 2857500 w 4557974"/>
                <a:gd name="connsiteY82" fmla="*/ 729018 h 1133831"/>
                <a:gd name="connsiteX83" fmla="*/ 2876550 w 4557974"/>
                <a:gd name="connsiteY83" fmla="*/ 757593 h 1133831"/>
                <a:gd name="connsiteX84" fmla="*/ 2919412 w 4557974"/>
                <a:gd name="connsiteY84" fmla="*/ 786168 h 1133831"/>
                <a:gd name="connsiteX85" fmla="*/ 2924175 w 4557974"/>
                <a:gd name="connsiteY85" fmla="*/ 809981 h 1133831"/>
                <a:gd name="connsiteX86" fmla="*/ 2933700 w 4557974"/>
                <a:gd name="connsiteY86" fmla="*/ 848081 h 1133831"/>
                <a:gd name="connsiteX87" fmla="*/ 2943225 w 4557974"/>
                <a:gd name="connsiteY87" fmla="*/ 867131 h 1133831"/>
                <a:gd name="connsiteX88" fmla="*/ 2967037 w 4557974"/>
                <a:gd name="connsiteY88" fmla="*/ 848081 h 1133831"/>
                <a:gd name="connsiteX89" fmla="*/ 2986087 w 4557974"/>
                <a:gd name="connsiteY89" fmla="*/ 843318 h 1133831"/>
                <a:gd name="connsiteX90" fmla="*/ 3024187 w 4557974"/>
                <a:gd name="connsiteY90" fmla="*/ 809981 h 1133831"/>
                <a:gd name="connsiteX91" fmla="*/ 3062287 w 4557974"/>
                <a:gd name="connsiteY91" fmla="*/ 857606 h 1133831"/>
                <a:gd name="connsiteX92" fmla="*/ 3071812 w 4557974"/>
                <a:gd name="connsiteY92" fmla="*/ 886181 h 1133831"/>
                <a:gd name="connsiteX93" fmla="*/ 3086100 w 4557974"/>
                <a:gd name="connsiteY93" fmla="*/ 957618 h 1133831"/>
                <a:gd name="connsiteX94" fmla="*/ 3100387 w 4557974"/>
                <a:gd name="connsiteY94" fmla="*/ 995718 h 1133831"/>
                <a:gd name="connsiteX95" fmla="*/ 3105150 w 4557974"/>
                <a:gd name="connsiteY95" fmla="*/ 1014768 h 1133831"/>
                <a:gd name="connsiteX96" fmla="*/ 3119437 w 4557974"/>
                <a:gd name="connsiteY96" fmla="*/ 1024293 h 1133831"/>
                <a:gd name="connsiteX97" fmla="*/ 3128962 w 4557974"/>
                <a:gd name="connsiteY97" fmla="*/ 995718 h 1133831"/>
                <a:gd name="connsiteX98" fmla="*/ 3133725 w 4557974"/>
                <a:gd name="connsiteY98" fmla="*/ 981431 h 1133831"/>
                <a:gd name="connsiteX99" fmla="*/ 3143250 w 4557974"/>
                <a:gd name="connsiteY99" fmla="*/ 929043 h 1133831"/>
                <a:gd name="connsiteX100" fmla="*/ 3148012 w 4557974"/>
                <a:gd name="connsiteY100" fmla="*/ 886181 h 1133831"/>
                <a:gd name="connsiteX101" fmla="*/ 3157537 w 4557974"/>
                <a:gd name="connsiteY101" fmla="*/ 848081 h 1133831"/>
                <a:gd name="connsiteX102" fmla="*/ 3167062 w 4557974"/>
                <a:gd name="connsiteY102" fmla="*/ 962381 h 1133831"/>
                <a:gd name="connsiteX103" fmla="*/ 3171825 w 4557974"/>
                <a:gd name="connsiteY103" fmla="*/ 976668 h 1133831"/>
                <a:gd name="connsiteX104" fmla="*/ 3186112 w 4557974"/>
                <a:gd name="connsiteY104" fmla="*/ 967143 h 1133831"/>
                <a:gd name="connsiteX105" fmla="*/ 3200400 w 4557974"/>
                <a:gd name="connsiteY105" fmla="*/ 933806 h 1133831"/>
                <a:gd name="connsiteX106" fmla="*/ 3205162 w 4557974"/>
                <a:gd name="connsiteY106" fmla="*/ 919518 h 1133831"/>
                <a:gd name="connsiteX107" fmla="*/ 3209925 w 4557974"/>
                <a:gd name="connsiteY107" fmla="*/ 900468 h 1133831"/>
                <a:gd name="connsiteX108" fmla="*/ 3219450 w 4557974"/>
                <a:gd name="connsiteY108" fmla="*/ 876656 h 1133831"/>
                <a:gd name="connsiteX109" fmla="*/ 3228975 w 4557974"/>
                <a:gd name="connsiteY109" fmla="*/ 814743 h 1133831"/>
                <a:gd name="connsiteX110" fmla="*/ 3238500 w 4557974"/>
                <a:gd name="connsiteY110" fmla="*/ 752831 h 1133831"/>
                <a:gd name="connsiteX111" fmla="*/ 3243262 w 4557974"/>
                <a:gd name="connsiteY111" fmla="*/ 733781 h 1133831"/>
                <a:gd name="connsiteX112" fmla="*/ 3262312 w 4557974"/>
                <a:gd name="connsiteY112" fmla="*/ 771881 h 1133831"/>
                <a:gd name="connsiteX113" fmla="*/ 3276600 w 4557974"/>
                <a:gd name="connsiteY113" fmla="*/ 757593 h 1133831"/>
                <a:gd name="connsiteX114" fmla="*/ 3281362 w 4557974"/>
                <a:gd name="connsiteY114" fmla="*/ 738543 h 1133831"/>
                <a:gd name="connsiteX115" fmla="*/ 3286125 w 4557974"/>
                <a:gd name="connsiteY115" fmla="*/ 724256 h 1133831"/>
                <a:gd name="connsiteX116" fmla="*/ 3290887 w 4557974"/>
                <a:gd name="connsiteY116" fmla="*/ 743306 h 1133831"/>
                <a:gd name="connsiteX117" fmla="*/ 3300412 w 4557974"/>
                <a:gd name="connsiteY117" fmla="*/ 848081 h 1133831"/>
                <a:gd name="connsiteX118" fmla="*/ 3305175 w 4557974"/>
                <a:gd name="connsiteY118" fmla="*/ 871893 h 1133831"/>
                <a:gd name="connsiteX119" fmla="*/ 3309937 w 4557974"/>
                <a:gd name="connsiteY119" fmla="*/ 857606 h 1133831"/>
                <a:gd name="connsiteX120" fmla="*/ 3324225 w 4557974"/>
                <a:gd name="connsiteY120" fmla="*/ 829031 h 1133831"/>
                <a:gd name="connsiteX121" fmla="*/ 3338512 w 4557974"/>
                <a:gd name="connsiteY121" fmla="*/ 867131 h 1133831"/>
                <a:gd name="connsiteX122" fmla="*/ 3348037 w 4557974"/>
                <a:gd name="connsiteY122" fmla="*/ 838556 h 1133831"/>
                <a:gd name="connsiteX123" fmla="*/ 3357562 w 4557974"/>
                <a:gd name="connsiteY123" fmla="*/ 819506 h 1133831"/>
                <a:gd name="connsiteX124" fmla="*/ 3362325 w 4557974"/>
                <a:gd name="connsiteY124" fmla="*/ 805218 h 1133831"/>
                <a:gd name="connsiteX125" fmla="*/ 3376612 w 4557974"/>
                <a:gd name="connsiteY125" fmla="*/ 790931 h 1133831"/>
                <a:gd name="connsiteX126" fmla="*/ 3386137 w 4557974"/>
                <a:gd name="connsiteY126" fmla="*/ 762356 h 1133831"/>
                <a:gd name="connsiteX127" fmla="*/ 3390900 w 4557974"/>
                <a:gd name="connsiteY127" fmla="*/ 748068 h 1133831"/>
                <a:gd name="connsiteX128" fmla="*/ 3400425 w 4557974"/>
                <a:gd name="connsiteY128" fmla="*/ 733781 h 1133831"/>
                <a:gd name="connsiteX129" fmla="*/ 3405187 w 4557974"/>
                <a:gd name="connsiteY129" fmla="*/ 748068 h 1133831"/>
                <a:gd name="connsiteX130" fmla="*/ 3419475 w 4557974"/>
                <a:gd name="connsiteY130" fmla="*/ 776643 h 1133831"/>
                <a:gd name="connsiteX131" fmla="*/ 3433762 w 4557974"/>
                <a:gd name="connsiteY131" fmla="*/ 824268 h 1133831"/>
                <a:gd name="connsiteX132" fmla="*/ 3438525 w 4557974"/>
                <a:gd name="connsiteY132" fmla="*/ 838556 h 1133831"/>
                <a:gd name="connsiteX133" fmla="*/ 3452812 w 4557974"/>
                <a:gd name="connsiteY133" fmla="*/ 852843 h 1133831"/>
                <a:gd name="connsiteX134" fmla="*/ 3467100 w 4557974"/>
                <a:gd name="connsiteY134" fmla="*/ 881418 h 1133831"/>
                <a:gd name="connsiteX135" fmla="*/ 3471862 w 4557974"/>
                <a:gd name="connsiteY135" fmla="*/ 895706 h 1133831"/>
                <a:gd name="connsiteX136" fmla="*/ 3481387 w 4557974"/>
                <a:gd name="connsiteY136" fmla="*/ 914756 h 1133831"/>
                <a:gd name="connsiteX137" fmla="*/ 3490912 w 4557974"/>
                <a:gd name="connsiteY137" fmla="*/ 929043 h 1133831"/>
                <a:gd name="connsiteX138" fmla="*/ 3500437 w 4557974"/>
                <a:gd name="connsiteY138" fmla="*/ 957618 h 1133831"/>
                <a:gd name="connsiteX139" fmla="*/ 3505200 w 4557974"/>
                <a:gd name="connsiteY139" fmla="*/ 943331 h 1133831"/>
                <a:gd name="connsiteX140" fmla="*/ 3514725 w 4557974"/>
                <a:gd name="connsiteY140" fmla="*/ 890943 h 1133831"/>
                <a:gd name="connsiteX141" fmla="*/ 3519487 w 4557974"/>
                <a:gd name="connsiteY141" fmla="*/ 871893 h 1133831"/>
                <a:gd name="connsiteX142" fmla="*/ 3533775 w 4557974"/>
                <a:gd name="connsiteY142" fmla="*/ 857606 h 1133831"/>
                <a:gd name="connsiteX143" fmla="*/ 3552825 w 4557974"/>
                <a:gd name="connsiteY143" fmla="*/ 814743 h 1133831"/>
                <a:gd name="connsiteX144" fmla="*/ 3571875 w 4557974"/>
                <a:gd name="connsiteY144" fmla="*/ 771881 h 1133831"/>
                <a:gd name="connsiteX145" fmla="*/ 3576637 w 4557974"/>
                <a:gd name="connsiteY145" fmla="*/ 752831 h 1133831"/>
                <a:gd name="connsiteX146" fmla="*/ 3590925 w 4557974"/>
                <a:gd name="connsiteY146" fmla="*/ 781406 h 1133831"/>
                <a:gd name="connsiteX147" fmla="*/ 3595687 w 4557974"/>
                <a:gd name="connsiteY147" fmla="*/ 809981 h 1133831"/>
                <a:gd name="connsiteX148" fmla="*/ 3609975 w 4557974"/>
                <a:gd name="connsiteY148" fmla="*/ 819506 h 1133831"/>
                <a:gd name="connsiteX149" fmla="*/ 3619500 w 4557974"/>
                <a:gd name="connsiteY149" fmla="*/ 805218 h 1133831"/>
                <a:gd name="connsiteX150" fmla="*/ 3638550 w 4557974"/>
                <a:gd name="connsiteY150" fmla="*/ 771881 h 1133831"/>
                <a:gd name="connsiteX151" fmla="*/ 3648075 w 4557974"/>
                <a:gd name="connsiteY151" fmla="*/ 743306 h 1133831"/>
                <a:gd name="connsiteX152" fmla="*/ 3652837 w 4557974"/>
                <a:gd name="connsiteY152" fmla="*/ 729018 h 1133831"/>
                <a:gd name="connsiteX153" fmla="*/ 3662362 w 4557974"/>
                <a:gd name="connsiteY153" fmla="*/ 795693 h 1133831"/>
                <a:gd name="connsiteX154" fmla="*/ 3667125 w 4557974"/>
                <a:gd name="connsiteY154" fmla="*/ 824268 h 1133831"/>
                <a:gd name="connsiteX155" fmla="*/ 3676650 w 4557974"/>
                <a:gd name="connsiteY155" fmla="*/ 838556 h 1133831"/>
                <a:gd name="connsiteX156" fmla="*/ 3686175 w 4557974"/>
                <a:gd name="connsiteY156" fmla="*/ 871893 h 1133831"/>
                <a:gd name="connsiteX157" fmla="*/ 3690937 w 4557974"/>
                <a:gd name="connsiteY157" fmla="*/ 886181 h 1133831"/>
                <a:gd name="connsiteX158" fmla="*/ 3705225 w 4557974"/>
                <a:gd name="connsiteY158" fmla="*/ 895706 h 1133831"/>
                <a:gd name="connsiteX159" fmla="*/ 3714750 w 4557974"/>
                <a:gd name="connsiteY159" fmla="*/ 881418 h 1133831"/>
                <a:gd name="connsiteX160" fmla="*/ 3724275 w 4557974"/>
                <a:gd name="connsiteY160" fmla="*/ 848081 h 1133831"/>
                <a:gd name="connsiteX161" fmla="*/ 3729037 w 4557974"/>
                <a:gd name="connsiteY161" fmla="*/ 833793 h 1133831"/>
                <a:gd name="connsiteX162" fmla="*/ 3733800 w 4557974"/>
                <a:gd name="connsiteY162" fmla="*/ 814743 h 1133831"/>
                <a:gd name="connsiteX163" fmla="*/ 3738562 w 4557974"/>
                <a:gd name="connsiteY163" fmla="*/ 800456 h 1133831"/>
                <a:gd name="connsiteX164" fmla="*/ 3743325 w 4557974"/>
                <a:gd name="connsiteY164" fmla="*/ 781406 h 1133831"/>
                <a:gd name="connsiteX165" fmla="*/ 3757612 w 4557974"/>
                <a:gd name="connsiteY165" fmla="*/ 771881 h 1133831"/>
                <a:gd name="connsiteX166" fmla="*/ 3771900 w 4557974"/>
                <a:gd name="connsiteY166" fmla="*/ 743306 h 1133831"/>
                <a:gd name="connsiteX167" fmla="*/ 3800475 w 4557974"/>
                <a:gd name="connsiteY167" fmla="*/ 733781 h 1133831"/>
                <a:gd name="connsiteX168" fmla="*/ 3824287 w 4557974"/>
                <a:gd name="connsiteY168" fmla="*/ 709968 h 1133831"/>
                <a:gd name="connsiteX169" fmla="*/ 3838575 w 4557974"/>
                <a:gd name="connsiteY169" fmla="*/ 700443 h 1133831"/>
                <a:gd name="connsiteX170" fmla="*/ 3857625 w 4557974"/>
                <a:gd name="connsiteY170" fmla="*/ 729018 h 1133831"/>
                <a:gd name="connsiteX171" fmla="*/ 3871912 w 4557974"/>
                <a:gd name="connsiteY171" fmla="*/ 800456 h 1133831"/>
                <a:gd name="connsiteX172" fmla="*/ 3876675 w 4557974"/>
                <a:gd name="connsiteY172" fmla="*/ 886181 h 1133831"/>
                <a:gd name="connsiteX173" fmla="*/ 3886200 w 4557974"/>
                <a:gd name="connsiteY173" fmla="*/ 871893 h 1133831"/>
                <a:gd name="connsiteX174" fmla="*/ 3895725 w 4557974"/>
                <a:gd name="connsiteY174" fmla="*/ 814743 h 1133831"/>
                <a:gd name="connsiteX175" fmla="*/ 3910012 w 4557974"/>
                <a:gd name="connsiteY175" fmla="*/ 738543 h 1133831"/>
                <a:gd name="connsiteX176" fmla="*/ 3914775 w 4557974"/>
                <a:gd name="connsiteY176" fmla="*/ 714731 h 1133831"/>
                <a:gd name="connsiteX177" fmla="*/ 3924300 w 4557974"/>
                <a:gd name="connsiteY177" fmla="*/ 686156 h 1133831"/>
                <a:gd name="connsiteX178" fmla="*/ 3929062 w 4557974"/>
                <a:gd name="connsiteY178" fmla="*/ 700443 h 1133831"/>
                <a:gd name="connsiteX179" fmla="*/ 3938587 w 4557974"/>
                <a:gd name="connsiteY179" fmla="*/ 733781 h 1133831"/>
                <a:gd name="connsiteX180" fmla="*/ 3948112 w 4557974"/>
                <a:gd name="connsiteY180" fmla="*/ 748068 h 1133831"/>
                <a:gd name="connsiteX181" fmla="*/ 3957637 w 4557974"/>
                <a:gd name="connsiteY181" fmla="*/ 776643 h 1133831"/>
                <a:gd name="connsiteX182" fmla="*/ 3971925 w 4557974"/>
                <a:gd name="connsiteY182" fmla="*/ 805218 h 1133831"/>
                <a:gd name="connsiteX183" fmla="*/ 3976687 w 4557974"/>
                <a:gd name="connsiteY183" fmla="*/ 829031 h 1133831"/>
                <a:gd name="connsiteX184" fmla="*/ 3986212 w 4557974"/>
                <a:gd name="connsiteY184" fmla="*/ 862368 h 1133831"/>
                <a:gd name="connsiteX185" fmla="*/ 3990975 w 4557974"/>
                <a:gd name="connsiteY185" fmla="*/ 886181 h 1133831"/>
                <a:gd name="connsiteX186" fmla="*/ 4005262 w 4557974"/>
                <a:gd name="connsiteY186" fmla="*/ 895706 h 1133831"/>
                <a:gd name="connsiteX187" fmla="*/ 4024312 w 4557974"/>
                <a:gd name="connsiteY187" fmla="*/ 867131 h 1133831"/>
                <a:gd name="connsiteX188" fmla="*/ 4029075 w 4557974"/>
                <a:gd name="connsiteY188" fmla="*/ 848081 h 1133831"/>
                <a:gd name="connsiteX189" fmla="*/ 4033837 w 4557974"/>
                <a:gd name="connsiteY189" fmla="*/ 824268 h 1133831"/>
                <a:gd name="connsiteX190" fmla="*/ 4048125 w 4557974"/>
                <a:gd name="connsiteY190" fmla="*/ 781406 h 1133831"/>
                <a:gd name="connsiteX191" fmla="*/ 4057650 w 4557974"/>
                <a:gd name="connsiteY191" fmla="*/ 752831 h 1133831"/>
                <a:gd name="connsiteX192" fmla="*/ 4067175 w 4557974"/>
                <a:gd name="connsiteY192" fmla="*/ 738543 h 1133831"/>
                <a:gd name="connsiteX193" fmla="*/ 4071937 w 4557974"/>
                <a:gd name="connsiteY193" fmla="*/ 762356 h 1133831"/>
                <a:gd name="connsiteX194" fmla="*/ 4081462 w 4557974"/>
                <a:gd name="connsiteY194" fmla="*/ 862368 h 1133831"/>
                <a:gd name="connsiteX195" fmla="*/ 4086225 w 4557974"/>
                <a:gd name="connsiteY195" fmla="*/ 890943 h 1133831"/>
                <a:gd name="connsiteX196" fmla="*/ 4090987 w 4557974"/>
                <a:gd name="connsiteY196" fmla="*/ 871893 h 1133831"/>
                <a:gd name="connsiteX197" fmla="*/ 4095750 w 4557974"/>
                <a:gd name="connsiteY197" fmla="*/ 857606 h 1133831"/>
                <a:gd name="connsiteX198" fmla="*/ 4105275 w 4557974"/>
                <a:gd name="connsiteY198" fmla="*/ 809981 h 1133831"/>
                <a:gd name="connsiteX199" fmla="*/ 4114800 w 4557974"/>
                <a:gd name="connsiteY199" fmla="*/ 771881 h 1133831"/>
                <a:gd name="connsiteX200" fmla="*/ 4124325 w 4557974"/>
                <a:gd name="connsiteY200" fmla="*/ 919518 h 1133831"/>
                <a:gd name="connsiteX201" fmla="*/ 4129087 w 4557974"/>
                <a:gd name="connsiteY201" fmla="*/ 938568 h 1133831"/>
                <a:gd name="connsiteX202" fmla="*/ 4143375 w 4557974"/>
                <a:gd name="connsiteY202" fmla="*/ 871893 h 1133831"/>
                <a:gd name="connsiteX203" fmla="*/ 4148137 w 4557974"/>
                <a:gd name="connsiteY203" fmla="*/ 833793 h 1133831"/>
                <a:gd name="connsiteX204" fmla="*/ 4152900 w 4557974"/>
                <a:gd name="connsiteY204" fmla="*/ 790931 h 1133831"/>
                <a:gd name="connsiteX205" fmla="*/ 4162425 w 4557974"/>
                <a:gd name="connsiteY205" fmla="*/ 757593 h 1133831"/>
                <a:gd name="connsiteX206" fmla="*/ 4167187 w 4557974"/>
                <a:gd name="connsiteY206" fmla="*/ 771881 h 1133831"/>
                <a:gd name="connsiteX207" fmla="*/ 4176712 w 4557974"/>
                <a:gd name="connsiteY207" fmla="*/ 786168 h 1133831"/>
                <a:gd name="connsiteX208" fmla="*/ 4191000 w 4557974"/>
                <a:gd name="connsiteY208" fmla="*/ 867131 h 1133831"/>
                <a:gd name="connsiteX209" fmla="*/ 4200525 w 4557974"/>
                <a:gd name="connsiteY209" fmla="*/ 900468 h 1133831"/>
                <a:gd name="connsiteX210" fmla="*/ 4214812 w 4557974"/>
                <a:gd name="connsiteY210" fmla="*/ 938568 h 1133831"/>
                <a:gd name="connsiteX211" fmla="*/ 4224337 w 4557974"/>
                <a:gd name="connsiteY211" fmla="*/ 967143 h 1133831"/>
                <a:gd name="connsiteX212" fmla="*/ 4229100 w 4557974"/>
                <a:gd name="connsiteY212" fmla="*/ 981431 h 1133831"/>
                <a:gd name="connsiteX213" fmla="*/ 4233862 w 4557974"/>
                <a:gd name="connsiteY213" fmla="*/ 929043 h 1133831"/>
                <a:gd name="connsiteX214" fmla="*/ 4248150 w 4557974"/>
                <a:gd name="connsiteY214" fmla="*/ 829031 h 1133831"/>
                <a:gd name="connsiteX215" fmla="*/ 4252912 w 4557974"/>
                <a:gd name="connsiteY215" fmla="*/ 843318 h 1133831"/>
                <a:gd name="connsiteX216" fmla="*/ 4262437 w 4557974"/>
                <a:gd name="connsiteY216" fmla="*/ 881418 h 1133831"/>
                <a:gd name="connsiteX217" fmla="*/ 4267200 w 4557974"/>
                <a:gd name="connsiteY217" fmla="*/ 924281 h 1133831"/>
                <a:gd name="connsiteX218" fmla="*/ 4271962 w 4557974"/>
                <a:gd name="connsiteY218" fmla="*/ 943331 h 1133831"/>
                <a:gd name="connsiteX219" fmla="*/ 4286250 w 4557974"/>
                <a:gd name="connsiteY219" fmla="*/ 948093 h 1133831"/>
                <a:gd name="connsiteX220" fmla="*/ 4305300 w 4557974"/>
                <a:gd name="connsiteY220" fmla="*/ 943331 h 1133831"/>
                <a:gd name="connsiteX221" fmla="*/ 4314825 w 4557974"/>
                <a:gd name="connsiteY221" fmla="*/ 971906 h 1133831"/>
                <a:gd name="connsiteX222" fmla="*/ 4352925 w 4557974"/>
                <a:gd name="connsiteY222" fmla="*/ 971906 h 1133831"/>
                <a:gd name="connsiteX223" fmla="*/ 4376737 w 4557974"/>
                <a:gd name="connsiteY223" fmla="*/ 967143 h 1133831"/>
                <a:gd name="connsiteX224" fmla="*/ 4386262 w 4557974"/>
                <a:gd name="connsiteY224" fmla="*/ 948093 h 1133831"/>
                <a:gd name="connsiteX225" fmla="*/ 4400550 w 4557974"/>
                <a:gd name="connsiteY225" fmla="*/ 933806 h 1133831"/>
                <a:gd name="connsiteX226" fmla="*/ 4405312 w 4557974"/>
                <a:gd name="connsiteY226" fmla="*/ 914756 h 1133831"/>
                <a:gd name="connsiteX227" fmla="*/ 4410075 w 4557974"/>
                <a:gd name="connsiteY227" fmla="*/ 929043 h 1133831"/>
                <a:gd name="connsiteX228" fmla="*/ 4414837 w 4557974"/>
                <a:gd name="connsiteY228" fmla="*/ 914756 h 1133831"/>
                <a:gd name="connsiteX229" fmla="*/ 4419600 w 4557974"/>
                <a:gd name="connsiteY229" fmla="*/ 881418 h 1133831"/>
                <a:gd name="connsiteX230" fmla="*/ 4429125 w 4557974"/>
                <a:gd name="connsiteY230" fmla="*/ 829031 h 1133831"/>
                <a:gd name="connsiteX231" fmla="*/ 4438650 w 4557974"/>
                <a:gd name="connsiteY231" fmla="*/ 857606 h 1133831"/>
                <a:gd name="connsiteX232" fmla="*/ 4443412 w 4557974"/>
                <a:gd name="connsiteY232" fmla="*/ 881418 h 1133831"/>
                <a:gd name="connsiteX233" fmla="*/ 4452937 w 4557974"/>
                <a:gd name="connsiteY233" fmla="*/ 938568 h 1133831"/>
                <a:gd name="connsiteX234" fmla="*/ 4457700 w 4557974"/>
                <a:gd name="connsiteY234" fmla="*/ 957618 h 1133831"/>
                <a:gd name="connsiteX235" fmla="*/ 4462462 w 4557974"/>
                <a:gd name="connsiteY235" fmla="*/ 981431 h 1133831"/>
                <a:gd name="connsiteX236" fmla="*/ 4471987 w 4557974"/>
                <a:gd name="connsiteY236" fmla="*/ 1000481 h 1133831"/>
                <a:gd name="connsiteX237" fmla="*/ 4481512 w 4557974"/>
                <a:gd name="connsiteY237" fmla="*/ 1029056 h 1133831"/>
                <a:gd name="connsiteX238" fmla="*/ 4491037 w 4557974"/>
                <a:gd name="connsiteY238" fmla="*/ 1062393 h 1133831"/>
                <a:gd name="connsiteX239" fmla="*/ 4495800 w 4557974"/>
                <a:gd name="connsiteY239" fmla="*/ 1048106 h 1133831"/>
                <a:gd name="connsiteX240" fmla="*/ 4500562 w 4557974"/>
                <a:gd name="connsiteY240" fmla="*/ 1029056 h 1133831"/>
                <a:gd name="connsiteX241" fmla="*/ 4514850 w 4557974"/>
                <a:gd name="connsiteY241" fmla="*/ 1033818 h 1133831"/>
                <a:gd name="connsiteX242" fmla="*/ 4529137 w 4557974"/>
                <a:gd name="connsiteY242" fmla="*/ 1081443 h 1133831"/>
                <a:gd name="connsiteX243" fmla="*/ 4533900 w 4557974"/>
                <a:gd name="connsiteY243" fmla="*/ 1095731 h 1133831"/>
                <a:gd name="connsiteX244" fmla="*/ 4557712 w 4557974"/>
                <a:gd name="connsiteY244" fmla="*/ 1129068 h 1133831"/>
                <a:gd name="connsiteX245" fmla="*/ 4557712 w 4557974"/>
                <a:gd name="connsiteY245" fmla="*/ 1133831 h 1133831"/>
                <a:gd name="connsiteX0" fmla="*/ 0 w 4557974"/>
                <a:gd name="connsiteY0" fmla="*/ 290868 h 1133831"/>
                <a:gd name="connsiteX1" fmla="*/ 171450 w 4557974"/>
                <a:gd name="connsiteY1" fmla="*/ 209906 h 1133831"/>
                <a:gd name="connsiteX2" fmla="*/ 219075 w 4557974"/>
                <a:gd name="connsiteY2" fmla="*/ 195618 h 1133831"/>
                <a:gd name="connsiteX3" fmla="*/ 233362 w 4557974"/>
                <a:gd name="connsiteY3" fmla="*/ 186093 h 1133831"/>
                <a:gd name="connsiteX4" fmla="*/ 285750 w 4557974"/>
                <a:gd name="connsiteY4" fmla="*/ 171806 h 1133831"/>
                <a:gd name="connsiteX5" fmla="*/ 300037 w 4557974"/>
                <a:gd name="connsiteY5" fmla="*/ 167043 h 1133831"/>
                <a:gd name="connsiteX6" fmla="*/ 319087 w 4557974"/>
                <a:gd name="connsiteY6" fmla="*/ 162281 h 1133831"/>
                <a:gd name="connsiteX7" fmla="*/ 352425 w 4557974"/>
                <a:gd name="connsiteY7" fmla="*/ 152756 h 1133831"/>
                <a:gd name="connsiteX8" fmla="*/ 366712 w 4557974"/>
                <a:gd name="connsiteY8" fmla="*/ 143231 h 1133831"/>
                <a:gd name="connsiteX9" fmla="*/ 395287 w 4557974"/>
                <a:gd name="connsiteY9" fmla="*/ 138468 h 1133831"/>
                <a:gd name="connsiteX10" fmla="*/ 414337 w 4557974"/>
                <a:gd name="connsiteY10" fmla="*/ 133706 h 1133831"/>
                <a:gd name="connsiteX11" fmla="*/ 442912 w 4557974"/>
                <a:gd name="connsiteY11" fmla="*/ 128943 h 1133831"/>
                <a:gd name="connsiteX12" fmla="*/ 471487 w 4557974"/>
                <a:gd name="connsiteY12" fmla="*/ 119418 h 1133831"/>
                <a:gd name="connsiteX13" fmla="*/ 485775 w 4557974"/>
                <a:gd name="connsiteY13" fmla="*/ 114656 h 1133831"/>
                <a:gd name="connsiteX14" fmla="*/ 504825 w 4557974"/>
                <a:gd name="connsiteY14" fmla="*/ 105131 h 1133831"/>
                <a:gd name="connsiteX15" fmla="*/ 519112 w 4557974"/>
                <a:gd name="connsiteY15" fmla="*/ 100368 h 1133831"/>
                <a:gd name="connsiteX16" fmla="*/ 533400 w 4557974"/>
                <a:gd name="connsiteY16" fmla="*/ 90843 h 1133831"/>
                <a:gd name="connsiteX17" fmla="*/ 557212 w 4557974"/>
                <a:gd name="connsiteY17" fmla="*/ 86081 h 1133831"/>
                <a:gd name="connsiteX18" fmla="*/ 585787 w 4557974"/>
                <a:gd name="connsiteY18" fmla="*/ 76556 h 1133831"/>
                <a:gd name="connsiteX19" fmla="*/ 600075 w 4557974"/>
                <a:gd name="connsiteY19" fmla="*/ 67031 h 1133831"/>
                <a:gd name="connsiteX20" fmla="*/ 633412 w 4557974"/>
                <a:gd name="connsiteY20" fmla="*/ 57506 h 1133831"/>
                <a:gd name="connsiteX21" fmla="*/ 666750 w 4557974"/>
                <a:gd name="connsiteY21" fmla="*/ 47981 h 1133831"/>
                <a:gd name="connsiteX22" fmla="*/ 719137 w 4557974"/>
                <a:gd name="connsiteY22" fmla="*/ 38456 h 1133831"/>
                <a:gd name="connsiteX23" fmla="*/ 747712 w 4557974"/>
                <a:gd name="connsiteY23" fmla="*/ 28931 h 1133831"/>
                <a:gd name="connsiteX24" fmla="*/ 809625 w 4557974"/>
                <a:gd name="connsiteY24" fmla="*/ 19406 h 1133831"/>
                <a:gd name="connsiteX25" fmla="*/ 871537 w 4557974"/>
                <a:gd name="connsiteY25" fmla="*/ 9881 h 1133831"/>
                <a:gd name="connsiteX26" fmla="*/ 1023937 w 4557974"/>
                <a:gd name="connsiteY26" fmla="*/ 356 h 1133831"/>
                <a:gd name="connsiteX27" fmla="*/ 1123950 w 4557974"/>
                <a:gd name="connsiteY27" fmla="*/ 9881 h 1133831"/>
                <a:gd name="connsiteX28" fmla="*/ 1138237 w 4557974"/>
                <a:gd name="connsiteY28" fmla="*/ 19406 h 1133831"/>
                <a:gd name="connsiteX29" fmla="*/ 1176337 w 4557974"/>
                <a:gd name="connsiteY29" fmla="*/ 57506 h 1133831"/>
                <a:gd name="connsiteX30" fmla="*/ 1195387 w 4557974"/>
                <a:gd name="connsiteY30" fmla="*/ 81318 h 1133831"/>
                <a:gd name="connsiteX31" fmla="*/ 1228725 w 4557974"/>
                <a:gd name="connsiteY31" fmla="*/ 119418 h 1133831"/>
                <a:gd name="connsiteX32" fmla="*/ 1252537 w 4557974"/>
                <a:gd name="connsiteY32" fmla="*/ 138468 h 1133831"/>
                <a:gd name="connsiteX33" fmla="*/ 1262062 w 4557974"/>
                <a:gd name="connsiteY33" fmla="*/ 152756 h 1133831"/>
                <a:gd name="connsiteX34" fmla="*/ 1276350 w 4557974"/>
                <a:gd name="connsiteY34" fmla="*/ 162281 h 1133831"/>
                <a:gd name="connsiteX35" fmla="*/ 1319212 w 4557974"/>
                <a:gd name="connsiteY35" fmla="*/ 200381 h 1133831"/>
                <a:gd name="connsiteX36" fmla="*/ 1333500 w 4557974"/>
                <a:gd name="connsiteY36" fmla="*/ 205143 h 1133831"/>
                <a:gd name="connsiteX37" fmla="*/ 1347787 w 4557974"/>
                <a:gd name="connsiteY37" fmla="*/ 219431 h 1133831"/>
                <a:gd name="connsiteX38" fmla="*/ 1357312 w 4557974"/>
                <a:gd name="connsiteY38" fmla="*/ 233718 h 1133831"/>
                <a:gd name="connsiteX39" fmla="*/ 1385887 w 4557974"/>
                <a:gd name="connsiteY39" fmla="*/ 243243 h 1133831"/>
                <a:gd name="connsiteX40" fmla="*/ 1400175 w 4557974"/>
                <a:gd name="connsiteY40" fmla="*/ 257531 h 1133831"/>
                <a:gd name="connsiteX41" fmla="*/ 1447800 w 4557974"/>
                <a:gd name="connsiteY41" fmla="*/ 286106 h 1133831"/>
                <a:gd name="connsiteX42" fmla="*/ 1457325 w 4557974"/>
                <a:gd name="connsiteY42" fmla="*/ 305156 h 1133831"/>
                <a:gd name="connsiteX43" fmla="*/ 1490662 w 4557974"/>
                <a:gd name="connsiteY43" fmla="*/ 324206 h 1133831"/>
                <a:gd name="connsiteX44" fmla="*/ 1528762 w 4557974"/>
                <a:gd name="connsiteY44" fmla="*/ 367068 h 1133831"/>
                <a:gd name="connsiteX45" fmla="*/ 1538287 w 4557974"/>
                <a:gd name="connsiteY45" fmla="*/ 386118 h 1133831"/>
                <a:gd name="connsiteX46" fmla="*/ 1552575 w 4557974"/>
                <a:gd name="connsiteY46" fmla="*/ 395643 h 1133831"/>
                <a:gd name="connsiteX47" fmla="*/ 1566862 w 4557974"/>
                <a:gd name="connsiteY47" fmla="*/ 409931 h 1133831"/>
                <a:gd name="connsiteX48" fmla="*/ 1571625 w 4557974"/>
                <a:gd name="connsiteY48" fmla="*/ 424218 h 1133831"/>
                <a:gd name="connsiteX49" fmla="*/ 1590675 w 4557974"/>
                <a:gd name="connsiteY49" fmla="*/ 452793 h 1133831"/>
                <a:gd name="connsiteX50" fmla="*/ 1619250 w 4557974"/>
                <a:gd name="connsiteY50" fmla="*/ 438506 h 1133831"/>
                <a:gd name="connsiteX51" fmla="*/ 1624012 w 4557974"/>
                <a:gd name="connsiteY51" fmla="*/ 419456 h 1133831"/>
                <a:gd name="connsiteX52" fmla="*/ 1652587 w 4557974"/>
                <a:gd name="connsiteY52" fmla="*/ 409931 h 1133831"/>
                <a:gd name="connsiteX53" fmla="*/ 1685925 w 4557974"/>
                <a:gd name="connsiteY53" fmla="*/ 395643 h 1133831"/>
                <a:gd name="connsiteX54" fmla="*/ 1714500 w 4557974"/>
                <a:gd name="connsiteY54" fmla="*/ 386118 h 1133831"/>
                <a:gd name="connsiteX55" fmla="*/ 1724025 w 4557974"/>
                <a:gd name="connsiteY55" fmla="*/ 400406 h 1133831"/>
                <a:gd name="connsiteX56" fmla="*/ 1738312 w 4557974"/>
                <a:gd name="connsiteY56" fmla="*/ 409931 h 1133831"/>
                <a:gd name="connsiteX57" fmla="*/ 1747837 w 4557974"/>
                <a:gd name="connsiteY57" fmla="*/ 438506 h 1133831"/>
                <a:gd name="connsiteX58" fmla="*/ 1781175 w 4557974"/>
                <a:gd name="connsiteY58" fmla="*/ 476606 h 1133831"/>
                <a:gd name="connsiteX59" fmla="*/ 1814512 w 4557974"/>
                <a:gd name="connsiteY59" fmla="*/ 471843 h 1133831"/>
                <a:gd name="connsiteX60" fmla="*/ 1824037 w 4557974"/>
                <a:gd name="connsiteY60" fmla="*/ 457556 h 1133831"/>
                <a:gd name="connsiteX61" fmla="*/ 1843087 w 4557974"/>
                <a:gd name="connsiteY61" fmla="*/ 452793 h 1133831"/>
                <a:gd name="connsiteX62" fmla="*/ 1900237 w 4557974"/>
                <a:gd name="connsiteY62" fmla="*/ 448031 h 1133831"/>
                <a:gd name="connsiteX63" fmla="*/ 1905000 w 4557974"/>
                <a:gd name="connsiteY63" fmla="*/ 462318 h 1133831"/>
                <a:gd name="connsiteX64" fmla="*/ 1924050 w 4557974"/>
                <a:gd name="connsiteY64" fmla="*/ 490893 h 1133831"/>
                <a:gd name="connsiteX65" fmla="*/ 1933575 w 4557974"/>
                <a:gd name="connsiteY65" fmla="*/ 528993 h 1133831"/>
                <a:gd name="connsiteX66" fmla="*/ 2209800 w 4557974"/>
                <a:gd name="connsiteY66" fmla="*/ 619481 h 1133831"/>
                <a:gd name="connsiteX67" fmla="*/ 2243137 w 4557974"/>
                <a:gd name="connsiteY67" fmla="*/ 595668 h 1133831"/>
                <a:gd name="connsiteX68" fmla="*/ 2247900 w 4557974"/>
                <a:gd name="connsiteY68" fmla="*/ 576618 h 1133831"/>
                <a:gd name="connsiteX69" fmla="*/ 2305050 w 4557974"/>
                <a:gd name="connsiteY69" fmla="*/ 533756 h 1133831"/>
                <a:gd name="connsiteX70" fmla="*/ 2352675 w 4557974"/>
                <a:gd name="connsiteY70" fmla="*/ 557568 h 1133831"/>
                <a:gd name="connsiteX71" fmla="*/ 2371725 w 4557974"/>
                <a:gd name="connsiteY71" fmla="*/ 586143 h 1133831"/>
                <a:gd name="connsiteX72" fmla="*/ 2381250 w 4557974"/>
                <a:gd name="connsiteY72" fmla="*/ 600431 h 1133831"/>
                <a:gd name="connsiteX73" fmla="*/ 2395537 w 4557974"/>
                <a:gd name="connsiteY73" fmla="*/ 609956 h 1133831"/>
                <a:gd name="connsiteX74" fmla="*/ 2447925 w 4557974"/>
                <a:gd name="connsiteY74" fmla="*/ 657581 h 1133831"/>
                <a:gd name="connsiteX75" fmla="*/ 2462212 w 4557974"/>
                <a:gd name="connsiteY75" fmla="*/ 629006 h 1133831"/>
                <a:gd name="connsiteX76" fmla="*/ 2471737 w 4557974"/>
                <a:gd name="connsiteY76" fmla="*/ 605193 h 1133831"/>
                <a:gd name="connsiteX77" fmla="*/ 2609850 w 4557974"/>
                <a:gd name="connsiteY77" fmla="*/ 586143 h 1133831"/>
                <a:gd name="connsiteX78" fmla="*/ 2628900 w 4557974"/>
                <a:gd name="connsiteY78" fmla="*/ 590906 h 1133831"/>
                <a:gd name="connsiteX79" fmla="*/ 2667000 w 4557974"/>
                <a:gd name="connsiteY79" fmla="*/ 648056 h 1133831"/>
                <a:gd name="connsiteX80" fmla="*/ 2747962 w 4557974"/>
                <a:gd name="connsiteY80" fmla="*/ 667106 h 1133831"/>
                <a:gd name="connsiteX81" fmla="*/ 2757487 w 4557974"/>
                <a:gd name="connsiteY81" fmla="*/ 652818 h 1133831"/>
                <a:gd name="connsiteX82" fmla="*/ 2857500 w 4557974"/>
                <a:gd name="connsiteY82" fmla="*/ 729018 h 1133831"/>
                <a:gd name="connsiteX83" fmla="*/ 2876550 w 4557974"/>
                <a:gd name="connsiteY83" fmla="*/ 757593 h 1133831"/>
                <a:gd name="connsiteX84" fmla="*/ 2919412 w 4557974"/>
                <a:gd name="connsiteY84" fmla="*/ 786168 h 1133831"/>
                <a:gd name="connsiteX85" fmla="*/ 2933700 w 4557974"/>
                <a:gd name="connsiteY85" fmla="*/ 848081 h 1133831"/>
                <a:gd name="connsiteX86" fmla="*/ 2943225 w 4557974"/>
                <a:gd name="connsiteY86" fmla="*/ 867131 h 1133831"/>
                <a:gd name="connsiteX87" fmla="*/ 2967037 w 4557974"/>
                <a:gd name="connsiteY87" fmla="*/ 848081 h 1133831"/>
                <a:gd name="connsiteX88" fmla="*/ 2986087 w 4557974"/>
                <a:gd name="connsiteY88" fmla="*/ 843318 h 1133831"/>
                <a:gd name="connsiteX89" fmla="*/ 3024187 w 4557974"/>
                <a:gd name="connsiteY89" fmla="*/ 809981 h 1133831"/>
                <a:gd name="connsiteX90" fmla="*/ 3062287 w 4557974"/>
                <a:gd name="connsiteY90" fmla="*/ 857606 h 1133831"/>
                <a:gd name="connsiteX91" fmla="*/ 3071812 w 4557974"/>
                <a:gd name="connsiteY91" fmla="*/ 886181 h 1133831"/>
                <a:gd name="connsiteX92" fmla="*/ 3086100 w 4557974"/>
                <a:gd name="connsiteY92" fmla="*/ 957618 h 1133831"/>
                <a:gd name="connsiteX93" fmla="*/ 3100387 w 4557974"/>
                <a:gd name="connsiteY93" fmla="*/ 995718 h 1133831"/>
                <a:gd name="connsiteX94" fmla="*/ 3105150 w 4557974"/>
                <a:gd name="connsiteY94" fmla="*/ 1014768 h 1133831"/>
                <a:gd name="connsiteX95" fmla="*/ 3119437 w 4557974"/>
                <a:gd name="connsiteY95" fmla="*/ 1024293 h 1133831"/>
                <a:gd name="connsiteX96" fmla="*/ 3128962 w 4557974"/>
                <a:gd name="connsiteY96" fmla="*/ 995718 h 1133831"/>
                <a:gd name="connsiteX97" fmla="*/ 3133725 w 4557974"/>
                <a:gd name="connsiteY97" fmla="*/ 981431 h 1133831"/>
                <a:gd name="connsiteX98" fmla="*/ 3143250 w 4557974"/>
                <a:gd name="connsiteY98" fmla="*/ 929043 h 1133831"/>
                <a:gd name="connsiteX99" fmla="*/ 3148012 w 4557974"/>
                <a:gd name="connsiteY99" fmla="*/ 886181 h 1133831"/>
                <a:gd name="connsiteX100" fmla="*/ 3157537 w 4557974"/>
                <a:gd name="connsiteY100" fmla="*/ 848081 h 1133831"/>
                <a:gd name="connsiteX101" fmla="*/ 3167062 w 4557974"/>
                <a:gd name="connsiteY101" fmla="*/ 962381 h 1133831"/>
                <a:gd name="connsiteX102" fmla="*/ 3171825 w 4557974"/>
                <a:gd name="connsiteY102" fmla="*/ 976668 h 1133831"/>
                <a:gd name="connsiteX103" fmla="*/ 3186112 w 4557974"/>
                <a:gd name="connsiteY103" fmla="*/ 967143 h 1133831"/>
                <a:gd name="connsiteX104" fmla="*/ 3200400 w 4557974"/>
                <a:gd name="connsiteY104" fmla="*/ 933806 h 1133831"/>
                <a:gd name="connsiteX105" fmla="*/ 3205162 w 4557974"/>
                <a:gd name="connsiteY105" fmla="*/ 919518 h 1133831"/>
                <a:gd name="connsiteX106" fmla="*/ 3209925 w 4557974"/>
                <a:gd name="connsiteY106" fmla="*/ 900468 h 1133831"/>
                <a:gd name="connsiteX107" fmla="*/ 3219450 w 4557974"/>
                <a:gd name="connsiteY107" fmla="*/ 876656 h 1133831"/>
                <a:gd name="connsiteX108" fmla="*/ 3228975 w 4557974"/>
                <a:gd name="connsiteY108" fmla="*/ 814743 h 1133831"/>
                <a:gd name="connsiteX109" fmla="*/ 3238500 w 4557974"/>
                <a:gd name="connsiteY109" fmla="*/ 752831 h 1133831"/>
                <a:gd name="connsiteX110" fmla="*/ 3243262 w 4557974"/>
                <a:gd name="connsiteY110" fmla="*/ 733781 h 1133831"/>
                <a:gd name="connsiteX111" fmla="*/ 3262312 w 4557974"/>
                <a:gd name="connsiteY111" fmla="*/ 771881 h 1133831"/>
                <a:gd name="connsiteX112" fmla="*/ 3276600 w 4557974"/>
                <a:gd name="connsiteY112" fmla="*/ 757593 h 1133831"/>
                <a:gd name="connsiteX113" fmla="*/ 3281362 w 4557974"/>
                <a:gd name="connsiteY113" fmla="*/ 738543 h 1133831"/>
                <a:gd name="connsiteX114" fmla="*/ 3286125 w 4557974"/>
                <a:gd name="connsiteY114" fmla="*/ 724256 h 1133831"/>
                <a:gd name="connsiteX115" fmla="*/ 3290887 w 4557974"/>
                <a:gd name="connsiteY115" fmla="*/ 743306 h 1133831"/>
                <a:gd name="connsiteX116" fmla="*/ 3300412 w 4557974"/>
                <a:gd name="connsiteY116" fmla="*/ 848081 h 1133831"/>
                <a:gd name="connsiteX117" fmla="*/ 3305175 w 4557974"/>
                <a:gd name="connsiteY117" fmla="*/ 871893 h 1133831"/>
                <a:gd name="connsiteX118" fmla="*/ 3309937 w 4557974"/>
                <a:gd name="connsiteY118" fmla="*/ 857606 h 1133831"/>
                <a:gd name="connsiteX119" fmla="*/ 3324225 w 4557974"/>
                <a:gd name="connsiteY119" fmla="*/ 829031 h 1133831"/>
                <a:gd name="connsiteX120" fmla="*/ 3338512 w 4557974"/>
                <a:gd name="connsiteY120" fmla="*/ 867131 h 1133831"/>
                <a:gd name="connsiteX121" fmla="*/ 3348037 w 4557974"/>
                <a:gd name="connsiteY121" fmla="*/ 838556 h 1133831"/>
                <a:gd name="connsiteX122" fmla="*/ 3357562 w 4557974"/>
                <a:gd name="connsiteY122" fmla="*/ 819506 h 1133831"/>
                <a:gd name="connsiteX123" fmla="*/ 3362325 w 4557974"/>
                <a:gd name="connsiteY123" fmla="*/ 805218 h 1133831"/>
                <a:gd name="connsiteX124" fmla="*/ 3376612 w 4557974"/>
                <a:gd name="connsiteY124" fmla="*/ 790931 h 1133831"/>
                <a:gd name="connsiteX125" fmla="*/ 3386137 w 4557974"/>
                <a:gd name="connsiteY125" fmla="*/ 762356 h 1133831"/>
                <a:gd name="connsiteX126" fmla="*/ 3390900 w 4557974"/>
                <a:gd name="connsiteY126" fmla="*/ 748068 h 1133831"/>
                <a:gd name="connsiteX127" fmla="*/ 3400425 w 4557974"/>
                <a:gd name="connsiteY127" fmla="*/ 733781 h 1133831"/>
                <a:gd name="connsiteX128" fmla="*/ 3405187 w 4557974"/>
                <a:gd name="connsiteY128" fmla="*/ 748068 h 1133831"/>
                <a:gd name="connsiteX129" fmla="*/ 3419475 w 4557974"/>
                <a:gd name="connsiteY129" fmla="*/ 776643 h 1133831"/>
                <a:gd name="connsiteX130" fmla="*/ 3433762 w 4557974"/>
                <a:gd name="connsiteY130" fmla="*/ 824268 h 1133831"/>
                <a:gd name="connsiteX131" fmla="*/ 3438525 w 4557974"/>
                <a:gd name="connsiteY131" fmla="*/ 838556 h 1133831"/>
                <a:gd name="connsiteX132" fmla="*/ 3452812 w 4557974"/>
                <a:gd name="connsiteY132" fmla="*/ 852843 h 1133831"/>
                <a:gd name="connsiteX133" fmla="*/ 3467100 w 4557974"/>
                <a:gd name="connsiteY133" fmla="*/ 881418 h 1133831"/>
                <a:gd name="connsiteX134" fmla="*/ 3471862 w 4557974"/>
                <a:gd name="connsiteY134" fmla="*/ 895706 h 1133831"/>
                <a:gd name="connsiteX135" fmla="*/ 3481387 w 4557974"/>
                <a:gd name="connsiteY135" fmla="*/ 914756 h 1133831"/>
                <a:gd name="connsiteX136" fmla="*/ 3490912 w 4557974"/>
                <a:gd name="connsiteY136" fmla="*/ 929043 h 1133831"/>
                <a:gd name="connsiteX137" fmla="*/ 3500437 w 4557974"/>
                <a:gd name="connsiteY137" fmla="*/ 957618 h 1133831"/>
                <a:gd name="connsiteX138" fmla="*/ 3505200 w 4557974"/>
                <a:gd name="connsiteY138" fmla="*/ 943331 h 1133831"/>
                <a:gd name="connsiteX139" fmla="*/ 3514725 w 4557974"/>
                <a:gd name="connsiteY139" fmla="*/ 890943 h 1133831"/>
                <a:gd name="connsiteX140" fmla="*/ 3519487 w 4557974"/>
                <a:gd name="connsiteY140" fmla="*/ 871893 h 1133831"/>
                <a:gd name="connsiteX141" fmla="*/ 3533775 w 4557974"/>
                <a:gd name="connsiteY141" fmla="*/ 857606 h 1133831"/>
                <a:gd name="connsiteX142" fmla="*/ 3552825 w 4557974"/>
                <a:gd name="connsiteY142" fmla="*/ 814743 h 1133831"/>
                <a:gd name="connsiteX143" fmla="*/ 3571875 w 4557974"/>
                <a:gd name="connsiteY143" fmla="*/ 771881 h 1133831"/>
                <a:gd name="connsiteX144" fmla="*/ 3576637 w 4557974"/>
                <a:gd name="connsiteY144" fmla="*/ 752831 h 1133831"/>
                <a:gd name="connsiteX145" fmla="*/ 3590925 w 4557974"/>
                <a:gd name="connsiteY145" fmla="*/ 781406 h 1133831"/>
                <a:gd name="connsiteX146" fmla="*/ 3595687 w 4557974"/>
                <a:gd name="connsiteY146" fmla="*/ 809981 h 1133831"/>
                <a:gd name="connsiteX147" fmla="*/ 3609975 w 4557974"/>
                <a:gd name="connsiteY147" fmla="*/ 819506 h 1133831"/>
                <a:gd name="connsiteX148" fmla="*/ 3619500 w 4557974"/>
                <a:gd name="connsiteY148" fmla="*/ 805218 h 1133831"/>
                <a:gd name="connsiteX149" fmla="*/ 3638550 w 4557974"/>
                <a:gd name="connsiteY149" fmla="*/ 771881 h 1133831"/>
                <a:gd name="connsiteX150" fmla="*/ 3648075 w 4557974"/>
                <a:gd name="connsiteY150" fmla="*/ 743306 h 1133831"/>
                <a:gd name="connsiteX151" fmla="*/ 3652837 w 4557974"/>
                <a:gd name="connsiteY151" fmla="*/ 729018 h 1133831"/>
                <a:gd name="connsiteX152" fmla="*/ 3662362 w 4557974"/>
                <a:gd name="connsiteY152" fmla="*/ 795693 h 1133831"/>
                <a:gd name="connsiteX153" fmla="*/ 3667125 w 4557974"/>
                <a:gd name="connsiteY153" fmla="*/ 824268 h 1133831"/>
                <a:gd name="connsiteX154" fmla="*/ 3676650 w 4557974"/>
                <a:gd name="connsiteY154" fmla="*/ 838556 h 1133831"/>
                <a:gd name="connsiteX155" fmla="*/ 3686175 w 4557974"/>
                <a:gd name="connsiteY155" fmla="*/ 871893 h 1133831"/>
                <a:gd name="connsiteX156" fmla="*/ 3690937 w 4557974"/>
                <a:gd name="connsiteY156" fmla="*/ 886181 h 1133831"/>
                <a:gd name="connsiteX157" fmla="*/ 3705225 w 4557974"/>
                <a:gd name="connsiteY157" fmla="*/ 895706 h 1133831"/>
                <a:gd name="connsiteX158" fmla="*/ 3714750 w 4557974"/>
                <a:gd name="connsiteY158" fmla="*/ 881418 h 1133831"/>
                <a:gd name="connsiteX159" fmla="*/ 3724275 w 4557974"/>
                <a:gd name="connsiteY159" fmla="*/ 848081 h 1133831"/>
                <a:gd name="connsiteX160" fmla="*/ 3729037 w 4557974"/>
                <a:gd name="connsiteY160" fmla="*/ 833793 h 1133831"/>
                <a:gd name="connsiteX161" fmla="*/ 3733800 w 4557974"/>
                <a:gd name="connsiteY161" fmla="*/ 814743 h 1133831"/>
                <a:gd name="connsiteX162" fmla="*/ 3738562 w 4557974"/>
                <a:gd name="connsiteY162" fmla="*/ 800456 h 1133831"/>
                <a:gd name="connsiteX163" fmla="*/ 3743325 w 4557974"/>
                <a:gd name="connsiteY163" fmla="*/ 781406 h 1133831"/>
                <a:gd name="connsiteX164" fmla="*/ 3757612 w 4557974"/>
                <a:gd name="connsiteY164" fmla="*/ 771881 h 1133831"/>
                <a:gd name="connsiteX165" fmla="*/ 3771900 w 4557974"/>
                <a:gd name="connsiteY165" fmla="*/ 743306 h 1133831"/>
                <a:gd name="connsiteX166" fmla="*/ 3800475 w 4557974"/>
                <a:gd name="connsiteY166" fmla="*/ 733781 h 1133831"/>
                <a:gd name="connsiteX167" fmla="*/ 3824287 w 4557974"/>
                <a:gd name="connsiteY167" fmla="*/ 709968 h 1133831"/>
                <a:gd name="connsiteX168" fmla="*/ 3838575 w 4557974"/>
                <a:gd name="connsiteY168" fmla="*/ 700443 h 1133831"/>
                <a:gd name="connsiteX169" fmla="*/ 3857625 w 4557974"/>
                <a:gd name="connsiteY169" fmla="*/ 729018 h 1133831"/>
                <a:gd name="connsiteX170" fmla="*/ 3871912 w 4557974"/>
                <a:gd name="connsiteY170" fmla="*/ 800456 h 1133831"/>
                <a:gd name="connsiteX171" fmla="*/ 3876675 w 4557974"/>
                <a:gd name="connsiteY171" fmla="*/ 886181 h 1133831"/>
                <a:gd name="connsiteX172" fmla="*/ 3886200 w 4557974"/>
                <a:gd name="connsiteY172" fmla="*/ 871893 h 1133831"/>
                <a:gd name="connsiteX173" fmla="*/ 3895725 w 4557974"/>
                <a:gd name="connsiteY173" fmla="*/ 814743 h 1133831"/>
                <a:gd name="connsiteX174" fmla="*/ 3910012 w 4557974"/>
                <a:gd name="connsiteY174" fmla="*/ 738543 h 1133831"/>
                <a:gd name="connsiteX175" fmla="*/ 3914775 w 4557974"/>
                <a:gd name="connsiteY175" fmla="*/ 714731 h 1133831"/>
                <a:gd name="connsiteX176" fmla="*/ 3924300 w 4557974"/>
                <a:gd name="connsiteY176" fmla="*/ 686156 h 1133831"/>
                <a:gd name="connsiteX177" fmla="*/ 3929062 w 4557974"/>
                <a:gd name="connsiteY177" fmla="*/ 700443 h 1133831"/>
                <a:gd name="connsiteX178" fmla="*/ 3938587 w 4557974"/>
                <a:gd name="connsiteY178" fmla="*/ 733781 h 1133831"/>
                <a:gd name="connsiteX179" fmla="*/ 3948112 w 4557974"/>
                <a:gd name="connsiteY179" fmla="*/ 748068 h 1133831"/>
                <a:gd name="connsiteX180" fmla="*/ 3957637 w 4557974"/>
                <a:gd name="connsiteY180" fmla="*/ 776643 h 1133831"/>
                <a:gd name="connsiteX181" fmla="*/ 3971925 w 4557974"/>
                <a:gd name="connsiteY181" fmla="*/ 805218 h 1133831"/>
                <a:gd name="connsiteX182" fmla="*/ 3976687 w 4557974"/>
                <a:gd name="connsiteY182" fmla="*/ 829031 h 1133831"/>
                <a:gd name="connsiteX183" fmla="*/ 3986212 w 4557974"/>
                <a:gd name="connsiteY183" fmla="*/ 862368 h 1133831"/>
                <a:gd name="connsiteX184" fmla="*/ 3990975 w 4557974"/>
                <a:gd name="connsiteY184" fmla="*/ 886181 h 1133831"/>
                <a:gd name="connsiteX185" fmla="*/ 4005262 w 4557974"/>
                <a:gd name="connsiteY185" fmla="*/ 895706 h 1133831"/>
                <a:gd name="connsiteX186" fmla="*/ 4024312 w 4557974"/>
                <a:gd name="connsiteY186" fmla="*/ 867131 h 1133831"/>
                <a:gd name="connsiteX187" fmla="*/ 4029075 w 4557974"/>
                <a:gd name="connsiteY187" fmla="*/ 848081 h 1133831"/>
                <a:gd name="connsiteX188" fmla="*/ 4033837 w 4557974"/>
                <a:gd name="connsiteY188" fmla="*/ 824268 h 1133831"/>
                <a:gd name="connsiteX189" fmla="*/ 4048125 w 4557974"/>
                <a:gd name="connsiteY189" fmla="*/ 781406 h 1133831"/>
                <a:gd name="connsiteX190" fmla="*/ 4057650 w 4557974"/>
                <a:gd name="connsiteY190" fmla="*/ 752831 h 1133831"/>
                <a:gd name="connsiteX191" fmla="*/ 4067175 w 4557974"/>
                <a:gd name="connsiteY191" fmla="*/ 738543 h 1133831"/>
                <a:gd name="connsiteX192" fmla="*/ 4071937 w 4557974"/>
                <a:gd name="connsiteY192" fmla="*/ 762356 h 1133831"/>
                <a:gd name="connsiteX193" fmla="*/ 4081462 w 4557974"/>
                <a:gd name="connsiteY193" fmla="*/ 862368 h 1133831"/>
                <a:gd name="connsiteX194" fmla="*/ 4086225 w 4557974"/>
                <a:gd name="connsiteY194" fmla="*/ 890943 h 1133831"/>
                <a:gd name="connsiteX195" fmla="*/ 4090987 w 4557974"/>
                <a:gd name="connsiteY195" fmla="*/ 871893 h 1133831"/>
                <a:gd name="connsiteX196" fmla="*/ 4095750 w 4557974"/>
                <a:gd name="connsiteY196" fmla="*/ 857606 h 1133831"/>
                <a:gd name="connsiteX197" fmla="*/ 4105275 w 4557974"/>
                <a:gd name="connsiteY197" fmla="*/ 809981 h 1133831"/>
                <a:gd name="connsiteX198" fmla="*/ 4114800 w 4557974"/>
                <a:gd name="connsiteY198" fmla="*/ 771881 h 1133831"/>
                <a:gd name="connsiteX199" fmla="*/ 4124325 w 4557974"/>
                <a:gd name="connsiteY199" fmla="*/ 919518 h 1133831"/>
                <a:gd name="connsiteX200" fmla="*/ 4129087 w 4557974"/>
                <a:gd name="connsiteY200" fmla="*/ 938568 h 1133831"/>
                <a:gd name="connsiteX201" fmla="*/ 4143375 w 4557974"/>
                <a:gd name="connsiteY201" fmla="*/ 871893 h 1133831"/>
                <a:gd name="connsiteX202" fmla="*/ 4148137 w 4557974"/>
                <a:gd name="connsiteY202" fmla="*/ 833793 h 1133831"/>
                <a:gd name="connsiteX203" fmla="*/ 4152900 w 4557974"/>
                <a:gd name="connsiteY203" fmla="*/ 790931 h 1133831"/>
                <a:gd name="connsiteX204" fmla="*/ 4162425 w 4557974"/>
                <a:gd name="connsiteY204" fmla="*/ 757593 h 1133831"/>
                <a:gd name="connsiteX205" fmla="*/ 4167187 w 4557974"/>
                <a:gd name="connsiteY205" fmla="*/ 771881 h 1133831"/>
                <a:gd name="connsiteX206" fmla="*/ 4176712 w 4557974"/>
                <a:gd name="connsiteY206" fmla="*/ 786168 h 1133831"/>
                <a:gd name="connsiteX207" fmla="*/ 4191000 w 4557974"/>
                <a:gd name="connsiteY207" fmla="*/ 867131 h 1133831"/>
                <a:gd name="connsiteX208" fmla="*/ 4200525 w 4557974"/>
                <a:gd name="connsiteY208" fmla="*/ 900468 h 1133831"/>
                <a:gd name="connsiteX209" fmla="*/ 4214812 w 4557974"/>
                <a:gd name="connsiteY209" fmla="*/ 938568 h 1133831"/>
                <a:gd name="connsiteX210" fmla="*/ 4224337 w 4557974"/>
                <a:gd name="connsiteY210" fmla="*/ 967143 h 1133831"/>
                <a:gd name="connsiteX211" fmla="*/ 4229100 w 4557974"/>
                <a:gd name="connsiteY211" fmla="*/ 981431 h 1133831"/>
                <a:gd name="connsiteX212" fmla="*/ 4233862 w 4557974"/>
                <a:gd name="connsiteY212" fmla="*/ 929043 h 1133831"/>
                <a:gd name="connsiteX213" fmla="*/ 4248150 w 4557974"/>
                <a:gd name="connsiteY213" fmla="*/ 829031 h 1133831"/>
                <a:gd name="connsiteX214" fmla="*/ 4252912 w 4557974"/>
                <a:gd name="connsiteY214" fmla="*/ 843318 h 1133831"/>
                <a:gd name="connsiteX215" fmla="*/ 4262437 w 4557974"/>
                <a:gd name="connsiteY215" fmla="*/ 881418 h 1133831"/>
                <a:gd name="connsiteX216" fmla="*/ 4267200 w 4557974"/>
                <a:gd name="connsiteY216" fmla="*/ 924281 h 1133831"/>
                <a:gd name="connsiteX217" fmla="*/ 4271962 w 4557974"/>
                <a:gd name="connsiteY217" fmla="*/ 943331 h 1133831"/>
                <a:gd name="connsiteX218" fmla="*/ 4286250 w 4557974"/>
                <a:gd name="connsiteY218" fmla="*/ 948093 h 1133831"/>
                <a:gd name="connsiteX219" fmla="*/ 4305300 w 4557974"/>
                <a:gd name="connsiteY219" fmla="*/ 943331 h 1133831"/>
                <a:gd name="connsiteX220" fmla="*/ 4314825 w 4557974"/>
                <a:gd name="connsiteY220" fmla="*/ 971906 h 1133831"/>
                <a:gd name="connsiteX221" fmla="*/ 4352925 w 4557974"/>
                <a:gd name="connsiteY221" fmla="*/ 971906 h 1133831"/>
                <a:gd name="connsiteX222" fmla="*/ 4376737 w 4557974"/>
                <a:gd name="connsiteY222" fmla="*/ 967143 h 1133831"/>
                <a:gd name="connsiteX223" fmla="*/ 4386262 w 4557974"/>
                <a:gd name="connsiteY223" fmla="*/ 948093 h 1133831"/>
                <a:gd name="connsiteX224" fmla="*/ 4400550 w 4557974"/>
                <a:gd name="connsiteY224" fmla="*/ 933806 h 1133831"/>
                <a:gd name="connsiteX225" fmla="*/ 4405312 w 4557974"/>
                <a:gd name="connsiteY225" fmla="*/ 914756 h 1133831"/>
                <a:gd name="connsiteX226" fmla="*/ 4410075 w 4557974"/>
                <a:gd name="connsiteY226" fmla="*/ 929043 h 1133831"/>
                <a:gd name="connsiteX227" fmla="*/ 4414837 w 4557974"/>
                <a:gd name="connsiteY227" fmla="*/ 914756 h 1133831"/>
                <a:gd name="connsiteX228" fmla="*/ 4419600 w 4557974"/>
                <a:gd name="connsiteY228" fmla="*/ 881418 h 1133831"/>
                <a:gd name="connsiteX229" fmla="*/ 4429125 w 4557974"/>
                <a:gd name="connsiteY229" fmla="*/ 829031 h 1133831"/>
                <a:gd name="connsiteX230" fmla="*/ 4438650 w 4557974"/>
                <a:gd name="connsiteY230" fmla="*/ 857606 h 1133831"/>
                <a:gd name="connsiteX231" fmla="*/ 4443412 w 4557974"/>
                <a:gd name="connsiteY231" fmla="*/ 881418 h 1133831"/>
                <a:gd name="connsiteX232" fmla="*/ 4452937 w 4557974"/>
                <a:gd name="connsiteY232" fmla="*/ 938568 h 1133831"/>
                <a:gd name="connsiteX233" fmla="*/ 4457700 w 4557974"/>
                <a:gd name="connsiteY233" fmla="*/ 957618 h 1133831"/>
                <a:gd name="connsiteX234" fmla="*/ 4462462 w 4557974"/>
                <a:gd name="connsiteY234" fmla="*/ 981431 h 1133831"/>
                <a:gd name="connsiteX235" fmla="*/ 4471987 w 4557974"/>
                <a:gd name="connsiteY235" fmla="*/ 1000481 h 1133831"/>
                <a:gd name="connsiteX236" fmla="*/ 4481512 w 4557974"/>
                <a:gd name="connsiteY236" fmla="*/ 1029056 h 1133831"/>
                <a:gd name="connsiteX237" fmla="*/ 4491037 w 4557974"/>
                <a:gd name="connsiteY237" fmla="*/ 1062393 h 1133831"/>
                <a:gd name="connsiteX238" fmla="*/ 4495800 w 4557974"/>
                <a:gd name="connsiteY238" fmla="*/ 1048106 h 1133831"/>
                <a:gd name="connsiteX239" fmla="*/ 4500562 w 4557974"/>
                <a:gd name="connsiteY239" fmla="*/ 1029056 h 1133831"/>
                <a:gd name="connsiteX240" fmla="*/ 4514850 w 4557974"/>
                <a:gd name="connsiteY240" fmla="*/ 1033818 h 1133831"/>
                <a:gd name="connsiteX241" fmla="*/ 4529137 w 4557974"/>
                <a:gd name="connsiteY241" fmla="*/ 1081443 h 1133831"/>
                <a:gd name="connsiteX242" fmla="*/ 4533900 w 4557974"/>
                <a:gd name="connsiteY242" fmla="*/ 1095731 h 1133831"/>
                <a:gd name="connsiteX243" fmla="*/ 4557712 w 4557974"/>
                <a:gd name="connsiteY243" fmla="*/ 1129068 h 1133831"/>
                <a:gd name="connsiteX244" fmla="*/ 4557712 w 4557974"/>
                <a:gd name="connsiteY244" fmla="*/ 1133831 h 1133831"/>
                <a:gd name="connsiteX0" fmla="*/ 0 w 4557974"/>
                <a:gd name="connsiteY0" fmla="*/ 290868 h 1133831"/>
                <a:gd name="connsiteX1" fmla="*/ 171450 w 4557974"/>
                <a:gd name="connsiteY1" fmla="*/ 209906 h 1133831"/>
                <a:gd name="connsiteX2" fmla="*/ 219075 w 4557974"/>
                <a:gd name="connsiteY2" fmla="*/ 195618 h 1133831"/>
                <a:gd name="connsiteX3" fmla="*/ 233362 w 4557974"/>
                <a:gd name="connsiteY3" fmla="*/ 186093 h 1133831"/>
                <a:gd name="connsiteX4" fmla="*/ 285750 w 4557974"/>
                <a:gd name="connsiteY4" fmla="*/ 171806 h 1133831"/>
                <a:gd name="connsiteX5" fmla="*/ 300037 w 4557974"/>
                <a:gd name="connsiteY5" fmla="*/ 167043 h 1133831"/>
                <a:gd name="connsiteX6" fmla="*/ 319087 w 4557974"/>
                <a:gd name="connsiteY6" fmla="*/ 162281 h 1133831"/>
                <a:gd name="connsiteX7" fmla="*/ 352425 w 4557974"/>
                <a:gd name="connsiteY7" fmla="*/ 152756 h 1133831"/>
                <a:gd name="connsiteX8" fmla="*/ 366712 w 4557974"/>
                <a:gd name="connsiteY8" fmla="*/ 143231 h 1133831"/>
                <a:gd name="connsiteX9" fmla="*/ 395287 w 4557974"/>
                <a:gd name="connsiteY9" fmla="*/ 138468 h 1133831"/>
                <a:gd name="connsiteX10" fmla="*/ 414337 w 4557974"/>
                <a:gd name="connsiteY10" fmla="*/ 133706 h 1133831"/>
                <a:gd name="connsiteX11" fmla="*/ 442912 w 4557974"/>
                <a:gd name="connsiteY11" fmla="*/ 128943 h 1133831"/>
                <a:gd name="connsiteX12" fmla="*/ 471487 w 4557974"/>
                <a:gd name="connsiteY12" fmla="*/ 119418 h 1133831"/>
                <a:gd name="connsiteX13" fmla="*/ 485775 w 4557974"/>
                <a:gd name="connsiteY13" fmla="*/ 114656 h 1133831"/>
                <a:gd name="connsiteX14" fmla="*/ 504825 w 4557974"/>
                <a:gd name="connsiteY14" fmla="*/ 105131 h 1133831"/>
                <a:gd name="connsiteX15" fmla="*/ 519112 w 4557974"/>
                <a:gd name="connsiteY15" fmla="*/ 100368 h 1133831"/>
                <a:gd name="connsiteX16" fmla="*/ 533400 w 4557974"/>
                <a:gd name="connsiteY16" fmla="*/ 90843 h 1133831"/>
                <a:gd name="connsiteX17" fmla="*/ 557212 w 4557974"/>
                <a:gd name="connsiteY17" fmla="*/ 86081 h 1133831"/>
                <a:gd name="connsiteX18" fmla="*/ 585787 w 4557974"/>
                <a:gd name="connsiteY18" fmla="*/ 76556 h 1133831"/>
                <a:gd name="connsiteX19" fmla="*/ 600075 w 4557974"/>
                <a:gd name="connsiteY19" fmla="*/ 67031 h 1133831"/>
                <a:gd name="connsiteX20" fmla="*/ 633412 w 4557974"/>
                <a:gd name="connsiteY20" fmla="*/ 57506 h 1133831"/>
                <a:gd name="connsiteX21" fmla="*/ 666750 w 4557974"/>
                <a:gd name="connsiteY21" fmla="*/ 47981 h 1133831"/>
                <a:gd name="connsiteX22" fmla="*/ 719137 w 4557974"/>
                <a:gd name="connsiteY22" fmla="*/ 38456 h 1133831"/>
                <a:gd name="connsiteX23" fmla="*/ 747712 w 4557974"/>
                <a:gd name="connsiteY23" fmla="*/ 28931 h 1133831"/>
                <a:gd name="connsiteX24" fmla="*/ 809625 w 4557974"/>
                <a:gd name="connsiteY24" fmla="*/ 19406 h 1133831"/>
                <a:gd name="connsiteX25" fmla="*/ 871537 w 4557974"/>
                <a:gd name="connsiteY25" fmla="*/ 9881 h 1133831"/>
                <a:gd name="connsiteX26" fmla="*/ 1023937 w 4557974"/>
                <a:gd name="connsiteY26" fmla="*/ 356 h 1133831"/>
                <a:gd name="connsiteX27" fmla="*/ 1123950 w 4557974"/>
                <a:gd name="connsiteY27" fmla="*/ 9881 h 1133831"/>
                <a:gd name="connsiteX28" fmla="*/ 1138237 w 4557974"/>
                <a:gd name="connsiteY28" fmla="*/ 19406 h 1133831"/>
                <a:gd name="connsiteX29" fmla="*/ 1176337 w 4557974"/>
                <a:gd name="connsiteY29" fmla="*/ 57506 h 1133831"/>
                <a:gd name="connsiteX30" fmla="*/ 1195387 w 4557974"/>
                <a:gd name="connsiteY30" fmla="*/ 81318 h 1133831"/>
                <a:gd name="connsiteX31" fmla="*/ 1228725 w 4557974"/>
                <a:gd name="connsiteY31" fmla="*/ 119418 h 1133831"/>
                <a:gd name="connsiteX32" fmla="*/ 1252537 w 4557974"/>
                <a:gd name="connsiteY32" fmla="*/ 138468 h 1133831"/>
                <a:gd name="connsiteX33" fmla="*/ 1262062 w 4557974"/>
                <a:gd name="connsiteY33" fmla="*/ 152756 h 1133831"/>
                <a:gd name="connsiteX34" fmla="*/ 1276350 w 4557974"/>
                <a:gd name="connsiteY34" fmla="*/ 162281 h 1133831"/>
                <a:gd name="connsiteX35" fmla="*/ 1319212 w 4557974"/>
                <a:gd name="connsiteY35" fmla="*/ 200381 h 1133831"/>
                <a:gd name="connsiteX36" fmla="*/ 1333500 w 4557974"/>
                <a:gd name="connsiteY36" fmla="*/ 205143 h 1133831"/>
                <a:gd name="connsiteX37" fmla="*/ 1347787 w 4557974"/>
                <a:gd name="connsiteY37" fmla="*/ 219431 h 1133831"/>
                <a:gd name="connsiteX38" fmla="*/ 1357312 w 4557974"/>
                <a:gd name="connsiteY38" fmla="*/ 233718 h 1133831"/>
                <a:gd name="connsiteX39" fmla="*/ 1385887 w 4557974"/>
                <a:gd name="connsiteY39" fmla="*/ 243243 h 1133831"/>
                <a:gd name="connsiteX40" fmla="*/ 1400175 w 4557974"/>
                <a:gd name="connsiteY40" fmla="*/ 257531 h 1133831"/>
                <a:gd name="connsiteX41" fmla="*/ 1447800 w 4557974"/>
                <a:gd name="connsiteY41" fmla="*/ 286106 h 1133831"/>
                <a:gd name="connsiteX42" fmla="*/ 1457325 w 4557974"/>
                <a:gd name="connsiteY42" fmla="*/ 305156 h 1133831"/>
                <a:gd name="connsiteX43" fmla="*/ 1490662 w 4557974"/>
                <a:gd name="connsiteY43" fmla="*/ 324206 h 1133831"/>
                <a:gd name="connsiteX44" fmla="*/ 1528762 w 4557974"/>
                <a:gd name="connsiteY44" fmla="*/ 367068 h 1133831"/>
                <a:gd name="connsiteX45" fmla="*/ 1538287 w 4557974"/>
                <a:gd name="connsiteY45" fmla="*/ 386118 h 1133831"/>
                <a:gd name="connsiteX46" fmla="*/ 1552575 w 4557974"/>
                <a:gd name="connsiteY46" fmla="*/ 395643 h 1133831"/>
                <a:gd name="connsiteX47" fmla="*/ 1566862 w 4557974"/>
                <a:gd name="connsiteY47" fmla="*/ 409931 h 1133831"/>
                <a:gd name="connsiteX48" fmla="*/ 1571625 w 4557974"/>
                <a:gd name="connsiteY48" fmla="*/ 424218 h 1133831"/>
                <a:gd name="connsiteX49" fmla="*/ 1590675 w 4557974"/>
                <a:gd name="connsiteY49" fmla="*/ 452793 h 1133831"/>
                <a:gd name="connsiteX50" fmla="*/ 1619250 w 4557974"/>
                <a:gd name="connsiteY50" fmla="*/ 438506 h 1133831"/>
                <a:gd name="connsiteX51" fmla="*/ 1624012 w 4557974"/>
                <a:gd name="connsiteY51" fmla="*/ 419456 h 1133831"/>
                <a:gd name="connsiteX52" fmla="*/ 1652587 w 4557974"/>
                <a:gd name="connsiteY52" fmla="*/ 409931 h 1133831"/>
                <a:gd name="connsiteX53" fmla="*/ 1685925 w 4557974"/>
                <a:gd name="connsiteY53" fmla="*/ 395643 h 1133831"/>
                <a:gd name="connsiteX54" fmla="*/ 1714500 w 4557974"/>
                <a:gd name="connsiteY54" fmla="*/ 386118 h 1133831"/>
                <a:gd name="connsiteX55" fmla="*/ 1724025 w 4557974"/>
                <a:gd name="connsiteY55" fmla="*/ 400406 h 1133831"/>
                <a:gd name="connsiteX56" fmla="*/ 1738312 w 4557974"/>
                <a:gd name="connsiteY56" fmla="*/ 409931 h 1133831"/>
                <a:gd name="connsiteX57" fmla="*/ 1747837 w 4557974"/>
                <a:gd name="connsiteY57" fmla="*/ 438506 h 1133831"/>
                <a:gd name="connsiteX58" fmla="*/ 1781175 w 4557974"/>
                <a:gd name="connsiteY58" fmla="*/ 476606 h 1133831"/>
                <a:gd name="connsiteX59" fmla="*/ 1814512 w 4557974"/>
                <a:gd name="connsiteY59" fmla="*/ 471843 h 1133831"/>
                <a:gd name="connsiteX60" fmla="*/ 1824037 w 4557974"/>
                <a:gd name="connsiteY60" fmla="*/ 457556 h 1133831"/>
                <a:gd name="connsiteX61" fmla="*/ 1843087 w 4557974"/>
                <a:gd name="connsiteY61" fmla="*/ 452793 h 1133831"/>
                <a:gd name="connsiteX62" fmla="*/ 1900237 w 4557974"/>
                <a:gd name="connsiteY62" fmla="*/ 448031 h 1133831"/>
                <a:gd name="connsiteX63" fmla="*/ 1905000 w 4557974"/>
                <a:gd name="connsiteY63" fmla="*/ 462318 h 1133831"/>
                <a:gd name="connsiteX64" fmla="*/ 1924050 w 4557974"/>
                <a:gd name="connsiteY64" fmla="*/ 490893 h 1133831"/>
                <a:gd name="connsiteX65" fmla="*/ 1933575 w 4557974"/>
                <a:gd name="connsiteY65" fmla="*/ 528993 h 1133831"/>
                <a:gd name="connsiteX66" fmla="*/ 2209800 w 4557974"/>
                <a:gd name="connsiteY66" fmla="*/ 619481 h 1133831"/>
                <a:gd name="connsiteX67" fmla="*/ 2243137 w 4557974"/>
                <a:gd name="connsiteY67" fmla="*/ 595668 h 1133831"/>
                <a:gd name="connsiteX68" fmla="*/ 2247900 w 4557974"/>
                <a:gd name="connsiteY68" fmla="*/ 576618 h 1133831"/>
                <a:gd name="connsiteX69" fmla="*/ 2305050 w 4557974"/>
                <a:gd name="connsiteY69" fmla="*/ 533756 h 1133831"/>
                <a:gd name="connsiteX70" fmla="*/ 2352675 w 4557974"/>
                <a:gd name="connsiteY70" fmla="*/ 557568 h 1133831"/>
                <a:gd name="connsiteX71" fmla="*/ 2371725 w 4557974"/>
                <a:gd name="connsiteY71" fmla="*/ 586143 h 1133831"/>
                <a:gd name="connsiteX72" fmla="*/ 2381250 w 4557974"/>
                <a:gd name="connsiteY72" fmla="*/ 600431 h 1133831"/>
                <a:gd name="connsiteX73" fmla="*/ 2395537 w 4557974"/>
                <a:gd name="connsiteY73" fmla="*/ 609956 h 1133831"/>
                <a:gd name="connsiteX74" fmla="*/ 2447925 w 4557974"/>
                <a:gd name="connsiteY74" fmla="*/ 657581 h 1133831"/>
                <a:gd name="connsiteX75" fmla="*/ 2462212 w 4557974"/>
                <a:gd name="connsiteY75" fmla="*/ 629006 h 1133831"/>
                <a:gd name="connsiteX76" fmla="*/ 2471737 w 4557974"/>
                <a:gd name="connsiteY76" fmla="*/ 605193 h 1133831"/>
                <a:gd name="connsiteX77" fmla="*/ 2609850 w 4557974"/>
                <a:gd name="connsiteY77" fmla="*/ 586143 h 1133831"/>
                <a:gd name="connsiteX78" fmla="*/ 2628900 w 4557974"/>
                <a:gd name="connsiteY78" fmla="*/ 590906 h 1133831"/>
                <a:gd name="connsiteX79" fmla="*/ 2747962 w 4557974"/>
                <a:gd name="connsiteY79" fmla="*/ 667106 h 1133831"/>
                <a:gd name="connsiteX80" fmla="*/ 2757487 w 4557974"/>
                <a:gd name="connsiteY80" fmla="*/ 652818 h 1133831"/>
                <a:gd name="connsiteX81" fmla="*/ 2857500 w 4557974"/>
                <a:gd name="connsiteY81" fmla="*/ 729018 h 1133831"/>
                <a:gd name="connsiteX82" fmla="*/ 2876550 w 4557974"/>
                <a:gd name="connsiteY82" fmla="*/ 757593 h 1133831"/>
                <a:gd name="connsiteX83" fmla="*/ 2919412 w 4557974"/>
                <a:gd name="connsiteY83" fmla="*/ 786168 h 1133831"/>
                <a:gd name="connsiteX84" fmla="*/ 2933700 w 4557974"/>
                <a:gd name="connsiteY84" fmla="*/ 848081 h 1133831"/>
                <a:gd name="connsiteX85" fmla="*/ 2943225 w 4557974"/>
                <a:gd name="connsiteY85" fmla="*/ 867131 h 1133831"/>
                <a:gd name="connsiteX86" fmla="*/ 2967037 w 4557974"/>
                <a:gd name="connsiteY86" fmla="*/ 848081 h 1133831"/>
                <a:gd name="connsiteX87" fmla="*/ 2986087 w 4557974"/>
                <a:gd name="connsiteY87" fmla="*/ 843318 h 1133831"/>
                <a:gd name="connsiteX88" fmla="*/ 3024187 w 4557974"/>
                <a:gd name="connsiteY88" fmla="*/ 809981 h 1133831"/>
                <a:gd name="connsiteX89" fmla="*/ 3062287 w 4557974"/>
                <a:gd name="connsiteY89" fmla="*/ 857606 h 1133831"/>
                <a:gd name="connsiteX90" fmla="*/ 3071812 w 4557974"/>
                <a:gd name="connsiteY90" fmla="*/ 886181 h 1133831"/>
                <a:gd name="connsiteX91" fmla="*/ 3086100 w 4557974"/>
                <a:gd name="connsiteY91" fmla="*/ 957618 h 1133831"/>
                <a:gd name="connsiteX92" fmla="*/ 3100387 w 4557974"/>
                <a:gd name="connsiteY92" fmla="*/ 995718 h 1133831"/>
                <a:gd name="connsiteX93" fmla="*/ 3105150 w 4557974"/>
                <a:gd name="connsiteY93" fmla="*/ 1014768 h 1133831"/>
                <a:gd name="connsiteX94" fmla="*/ 3119437 w 4557974"/>
                <a:gd name="connsiteY94" fmla="*/ 1024293 h 1133831"/>
                <a:gd name="connsiteX95" fmla="*/ 3128962 w 4557974"/>
                <a:gd name="connsiteY95" fmla="*/ 995718 h 1133831"/>
                <a:gd name="connsiteX96" fmla="*/ 3133725 w 4557974"/>
                <a:gd name="connsiteY96" fmla="*/ 981431 h 1133831"/>
                <a:gd name="connsiteX97" fmla="*/ 3143250 w 4557974"/>
                <a:gd name="connsiteY97" fmla="*/ 929043 h 1133831"/>
                <a:gd name="connsiteX98" fmla="*/ 3148012 w 4557974"/>
                <a:gd name="connsiteY98" fmla="*/ 886181 h 1133831"/>
                <a:gd name="connsiteX99" fmla="*/ 3157537 w 4557974"/>
                <a:gd name="connsiteY99" fmla="*/ 848081 h 1133831"/>
                <a:gd name="connsiteX100" fmla="*/ 3167062 w 4557974"/>
                <a:gd name="connsiteY100" fmla="*/ 962381 h 1133831"/>
                <a:gd name="connsiteX101" fmla="*/ 3171825 w 4557974"/>
                <a:gd name="connsiteY101" fmla="*/ 976668 h 1133831"/>
                <a:gd name="connsiteX102" fmla="*/ 3186112 w 4557974"/>
                <a:gd name="connsiteY102" fmla="*/ 967143 h 1133831"/>
                <a:gd name="connsiteX103" fmla="*/ 3200400 w 4557974"/>
                <a:gd name="connsiteY103" fmla="*/ 933806 h 1133831"/>
                <a:gd name="connsiteX104" fmla="*/ 3205162 w 4557974"/>
                <a:gd name="connsiteY104" fmla="*/ 919518 h 1133831"/>
                <a:gd name="connsiteX105" fmla="*/ 3209925 w 4557974"/>
                <a:gd name="connsiteY105" fmla="*/ 900468 h 1133831"/>
                <a:gd name="connsiteX106" fmla="*/ 3219450 w 4557974"/>
                <a:gd name="connsiteY106" fmla="*/ 876656 h 1133831"/>
                <a:gd name="connsiteX107" fmla="*/ 3228975 w 4557974"/>
                <a:gd name="connsiteY107" fmla="*/ 814743 h 1133831"/>
                <a:gd name="connsiteX108" fmla="*/ 3238500 w 4557974"/>
                <a:gd name="connsiteY108" fmla="*/ 752831 h 1133831"/>
                <a:gd name="connsiteX109" fmla="*/ 3243262 w 4557974"/>
                <a:gd name="connsiteY109" fmla="*/ 733781 h 1133831"/>
                <a:gd name="connsiteX110" fmla="*/ 3262312 w 4557974"/>
                <a:gd name="connsiteY110" fmla="*/ 771881 h 1133831"/>
                <a:gd name="connsiteX111" fmla="*/ 3276600 w 4557974"/>
                <a:gd name="connsiteY111" fmla="*/ 757593 h 1133831"/>
                <a:gd name="connsiteX112" fmla="*/ 3281362 w 4557974"/>
                <a:gd name="connsiteY112" fmla="*/ 738543 h 1133831"/>
                <a:gd name="connsiteX113" fmla="*/ 3286125 w 4557974"/>
                <a:gd name="connsiteY113" fmla="*/ 724256 h 1133831"/>
                <a:gd name="connsiteX114" fmla="*/ 3290887 w 4557974"/>
                <a:gd name="connsiteY114" fmla="*/ 743306 h 1133831"/>
                <a:gd name="connsiteX115" fmla="*/ 3300412 w 4557974"/>
                <a:gd name="connsiteY115" fmla="*/ 848081 h 1133831"/>
                <a:gd name="connsiteX116" fmla="*/ 3305175 w 4557974"/>
                <a:gd name="connsiteY116" fmla="*/ 871893 h 1133831"/>
                <a:gd name="connsiteX117" fmla="*/ 3309937 w 4557974"/>
                <a:gd name="connsiteY117" fmla="*/ 857606 h 1133831"/>
                <a:gd name="connsiteX118" fmla="*/ 3324225 w 4557974"/>
                <a:gd name="connsiteY118" fmla="*/ 829031 h 1133831"/>
                <a:gd name="connsiteX119" fmla="*/ 3338512 w 4557974"/>
                <a:gd name="connsiteY119" fmla="*/ 867131 h 1133831"/>
                <a:gd name="connsiteX120" fmla="*/ 3348037 w 4557974"/>
                <a:gd name="connsiteY120" fmla="*/ 838556 h 1133831"/>
                <a:gd name="connsiteX121" fmla="*/ 3357562 w 4557974"/>
                <a:gd name="connsiteY121" fmla="*/ 819506 h 1133831"/>
                <a:gd name="connsiteX122" fmla="*/ 3362325 w 4557974"/>
                <a:gd name="connsiteY122" fmla="*/ 805218 h 1133831"/>
                <a:gd name="connsiteX123" fmla="*/ 3376612 w 4557974"/>
                <a:gd name="connsiteY123" fmla="*/ 790931 h 1133831"/>
                <a:gd name="connsiteX124" fmla="*/ 3386137 w 4557974"/>
                <a:gd name="connsiteY124" fmla="*/ 762356 h 1133831"/>
                <a:gd name="connsiteX125" fmla="*/ 3390900 w 4557974"/>
                <a:gd name="connsiteY125" fmla="*/ 748068 h 1133831"/>
                <a:gd name="connsiteX126" fmla="*/ 3400425 w 4557974"/>
                <a:gd name="connsiteY126" fmla="*/ 733781 h 1133831"/>
                <a:gd name="connsiteX127" fmla="*/ 3405187 w 4557974"/>
                <a:gd name="connsiteY127" fmla="*/ 748068 h 1133831"/>
                <a:gd name="connsiteX128" fmla="*/ 3419475 w 4557974"/>
                <a:gd name="connsiteY128" fmla="*/ 776643 h 1133831"/>
                <a:gd name="connsiteX129" fmla="*/ 3433762 w 4557974"/>
                <a:gd name="connsiteY129" fmla="*/ 824268 h 1133831"/>
                <a:gd name="connsiteX130" fmla="*/ 3438525 w 4557974"/>
                <a:gd name="connsiteY130" fmla="*/ 838556 h 1133831"/>
                <a:gd name="connsiteX131" fmla="*/ 3452812 w 4557974"/>
                <a:gd name="connsiteY131" fmla="*/ 852843 h 1133831"/>
                <a:gd name="connsiteX132" fmla="*/ 3467100 w 4557974"/>
                <a:gd name="connsiteY132" fmla="*/ 881418 h 1133831"/>
                <a:gd name="connsiteX133" fmla="*/ 3471862 w 4557974"/>
                <a:gd name="connsiteY133" fmla="*/ 895706 h 1133831"/>
                <a:gd name="connsiteX134" fmla="*/ 3481387 w 4557974"/>
                <a:gd name="connsiteY134" fmla="*/ 914756 h 1133831"/>
                <a:gd name="connsiteX135" fmla="*/ 3490912 w 4557974"/>
                <a:gd name="connsiteY135" fmla="*/ 929043 h 1133831"/>
                <a:gd name="connsiteX136" fmla="*/ 3500437 w 4557974"/>
                <a:gd name="connsiteY136" fmla="*/ 957618 h 1133831"/>
                <a:gd name="connsiteX137" fmla="*/ 3505200 w 4557974"/>
                <a:gd name="connsiteY137" fmla="*/ 943331 h 1133831"/>
                <a:gd name="connsiteX138" fmla="*/ 3514725 w 4557974"/>
                <a:gd name="connsiteY138" fmla="*/ 890943 h 1133831"/>
                <a:gd name="connsiteX139" fmla="*/ 3519487 w 4557974"/>
                <a:gd name="connsiteY139" fmla="*/ 871893 h 1133831"/>
                <a:gd name="connsiteX140" fmla="*/ 3533775 w 4557974"/>
                <a:gd name="connsiteY140" fmla="*/ 857606 h 1133831"/>
                <a:gd name="connsiteX141" fmla="*/ 3552825 w 4557974"/>
                <a:gd name="connsiteY141" fmla="*/ 814743 h 1133831"/>
                <a:gd name="connsiteX142" fmla="*/ 3571875 w 4557974"/>
                <a:gd name="connsiteY142" fmla="*/ 771881 h 1133831"/>
                <a:gd name="connsiteX143" fmla="*/ 3576637 w 4557974"/>
                <a:gd name="connsiteY143" fmla="*/ 752831 h 1133831"/>
                <a:gd name="connsiteX144" fmla="*/ 3590925 w 4557974"/>
                <a:gd name="connsiteY144" fmla="*/ 781406 h 1133831"/>
                <a:gd name="connsiteX145" fmla="*/ 3595687 w 4557974"/>
                <a:gd name="connsiteY145" fmla="*/ 809981 h 1133831"/>
                <a:gd name="connsiteX146" fmla="*/ 3609975 w 4557974"/>
                <a:gd name="connsiteY146" fmla="*/ 819506 h 1133831"/>
                <a:gd name="connsiteX147" fmla="*/ 3619500 w 4557974"/>
                <a:gd name="connsiteY147" fmla="*/ 805218 h 1133831"/>
                <a:gd name="connsiteX148" fmla="*/ 3638550 w 4557974"/>
                <a:gd name="connsiteY148" fmla="*/ 771881 h 1133831"/>
                <a:gd name="connsiteX149" fmla="*/ 3648075 w 4557974"/>
                <a:gd name="connsiteY149" fmla="*/ 743306 h 1133831"/>
                <a:gd name="connsiteX150" fmla="*/ 3652837 w 4557974"/>
                <a:gd name="connsiteY150" fmla="*/ 729018 h 1133831"/>
                <a:gd name="connsiteX151" fmla="*/ 3662362 w 4557974"/>
                <a:gd name="connsiteY151" fmla="*/ 795693 h 1133831"/>
                <a:gd name="connsiteX152" fmla="*/ 3667125 w 4557974"/>
                <a:gd name="connsiteY152" fmla="*/ 824268 h 1133831"/>
                <a:gd name="connsiteX153" fmla="*/ 3676650 w 4557974"/>
                <a:gd name="connsiteY153" fmla="*/ 838556 h 1133831"/>
                <a:gd name="connsiteX154" fmla="*/ 3686175 w 4557974"/>
                <a:gd name="connsiteY154" fmla="*/ 871893 h 1133831"/>
                <a:gd name="connsiteX155" fmla="*/ 3690937 w 4557974"/>
                <a:gd name="connsiteY155" fmla="*/ 886181 h 1133831"/>
                <a:gd name="connsiteX156" fmla="*/ 3705225 w 4557974"/>
                <a:gd name="connsiteY156" fmla="*/ 895706 h 1133831"/>
                <a:gd name="connsiteX157" fmla="*/ 3714750 w 4557974"/>
                <a:gd name="connsiteY157" fmla="*/ 881418 h 1133831"/>
                <a:gd name="connsiteX158" fmla="*/ 3724275 w 4557974"/>
                <a:gd name="connsiteY158" fmla="*/ 848081 h 1133831"/>
                <a:gd name="connsiteX159" fmla="*/ 3729037 w 4557974"/>
                <a:gd name="connsiteY159" fmla="*/ 833793 h 1133831"/>
                <a:gd name="connsiteX160" fmla="*/ 3733800 w 4557974"/>
                <a:gd name="connsiteY160" fmla="*/ 814743 h 1133831"/>
                <a:gd name="connsiteX161" fmla="*/ 3738562 w 4557974"/>
                <a:gd name="connsiteY161" fmla="*/ 800456 h 1133831"/>
                <a:gd name="connsiteX162" fmla="*/ 3743325 w 4557974"/>
                <a:gd name="connsiteY162" fmla="*/ 781406 h 1133831"/>
                <a:gd name="connsiteX163" fmla="*/ 3757612 w 4557974"/>
                <a:gd name="connsiteY163" fmla="*/ 771881 h 1133831"/>
                <a:gd name="connsiteX164" fmla="*/ 3771900 w 4557974"/>
                <a:gd name="connsiteY164" fmla="*/ 743306 h 1133831"/>
                <a:gd name="connsiteX165" fmla="*/ 3800475 w 4557974"/>
                <a:gd name="connsiteY165" fmla="*/ 733781 h 1133831"/>
                <a:gd name="connsiteX166" fmla="*/ 3824287 w 4557974"/>
                <a:gd name="connsiteY166" fmla="*/ 709968 h 1133831"/>
                <a:gd name="connsiteX167" fmla="*/ 3838575 w 4557974"/>
                <a:gd name="connsiteY167" fmla="*/ 700443 h 1133831"/>
                <a:gd name="connsiteX168" fmla="*/ 3857625 w 4557974"/>
                <a:gd name="connsiteY168" fmla="*/ 729018 h 1133831"/>
                <a:gd name="connsiteX169" fmla="*/ 3871912 w 4557974"/>
                <a:gd name="connsiteY169" fmla="*/ 800456 h 1133831"/>
                <a:gd name="connsiteX170" fmla="*/ 3876675 w 4557974"/>
                <a:gd name="connsiteY170" fmla="*/ 886181 h 1133831"/>
                <a:gd name="connsiteX171" fmla="*/ 3886200 w 4557974"/>
                <a:gd name="connsiteY171" fmla="*/ 871893 h 1133831"/>
                <a:gd name="connsiteX172" fmla="*/ 3895725 w 4557974"/>
                <a:gd name="connsiteY172" fmla="*/ 814743 h 1133831"/>
                <a:gd name="connsiteX173" fmla="*/ 3910012 w 4557974"/>
                <a:gd name="connsiteY173" fmla="*/ 738543 h 1133831"/>
                <a:gd name="connsiteX174" fmla="*/ 3914775 w 4557974"/>
                <a:gd name="connsiteY174" fmla="*/ 714731 h 1133831"/>
                <a:gd name="connsiteX175" fmla="*/ 3924300 w 4557974"/>
                <a:gd name="connsiteY175" fmla="*/ 686156 h 1133831"/>
                <a:gd name="connsiteX176" fmla="*/ 3929062 w 4557974"/>
                <a:gd name="connsiteY176" fmla="*/ 700443 h 1133831"/>
                <a:gd name="connsiteX177" fmla="*/ 3938587 w 4557974"/>
                <a:gd name="connsiteY177" fmla="*/ 733781 h 1133831"/>
                <a:gd name="connsiteX178" fmla="*/ 3948112 w 4557974"/>
                <a:gd name="connsiteY178" fmla="*/ 748068 h 1133831"/>
                <a:gd name="connsiteX179" fmla="*/ 3957637 w 4557974"/>
                <a:gd name="connsiteY179" fmla="*/ 776643 h 1133831"/>
                <a:gd name="connsiteX180" fmla="*/ 3971925 w 4557974"/>
                <a:gd name="connsiteY180" fmla="*/ 805218 h 1133831"/>
                <a:gd name="connsiteX181" fmla="*/ 3976687 w 4557974"/>
                <a:gd name="connsiteY181" fmla="*/ 829031 h 1133831"/>
                <a:gd name="connsiteX182" fmla="*/ 3986212 w 4557974"/>
                <a:gd name="connsiteY182" fmla="*/ 862368 h 1133831"/>
                <a:gd name="connsiteX183" fmla="*/ 3990975 w 4557974"/>
                <a:gd name="connsiteY183" fmla="*/ 886181 h 1133831"/>
                <a:gd name="connsiteX184" fmla="*/ 4005262 w 4557974"/>
                <a:gd name="connsiteY184" fmla="*/ 895706 h 1133831"/>
                <a:gd name="connsiteX185" fmla="*/ 4024312 w 4557974"/>
                <a:gd name="connsiteY185" fmla="*/ 867131 h 1133831"/>
                <a:gd name="connsiteX186" fmla="*/ 4029075 w 4557974"/>
                <a:gd name="connsiteY186" fmla="*/ 848081 h 1133831"/>
                <a:gd name="connsiteX187" fmla="*/ 4033837 w 4557974"/>
                <a:gd name="connsiteY187" fmla="*/ 824268 h 1133831"/>
                <a:gd name="connsiteX188" fmla="*/ 4048125 w 4557974"/>
                <a:gd name="connsiteY188" fmla="*/ 781406 h 1133831"/>
                <a:gd name="connsiteX189" fmla="*/ 4057650 w 4557974"/>
                <a:gd name="connsiteY189" fmla="*/ 752831 h 1133831"/>
                <a:gd name="connsiteX190" fmla="*/ 4067175 w 4557974"/>
                <a:gd name="connsiteY190" fmla="*/ 738543 h 1133831"/>
                <a:gd name="connsiteX191" fmla="*/ 4071937 w 4557974"/>
                <a:gd name="connsiteY191" fmla="*/ 762356 h 1133831"/>
                <a:gd name="connsiteX192" fmla="*/ 4081462 w 4557974"/>
                <a:gd name="connsiteY192" fmla="*/ 862368 h 1133831"/>
                <a:gd name="connsiteX193" fmla="*/ 4086225 w 4557974"/>
                <a:gd name="connsiteY193" fmla="*/ 890943 h 1133831"/>
                <a:gd name="connsiteX194" fmla="*/ 4090987 w 4557974"/>
                <a:gd name="connsiteY194" fmla="*/ 871893 h 1133831"/>
                <a:gd name="connsiteX195" fmla="*/ 4095750 w 4557974"/>
                <a:gd name="connsiteY195" fmla="*/ 857606 h 1133831"/>
                <a:gd name="connsiteX196" fmla="*/ 4105275 w 4557974"/>
                <a:gd name="connsiteY196" fmla="*/ 809981 h 1133831"/>
                <a:gd name="connsiteX197" fmla="*/ 4114800 w 4557974"/>
                <a:gd name="connsiteY197" fmla="*/ 771881 h 1133831"/>
                <a:gd name="connsiteX198" fmla="*/ 4124325 w 4557974"/>
                <a:gd name="connsiteY198" fmla="*/ 919518 h 1133831"/>
                <a:gd name="connsiteX199" fmla="*/ 4129087 w 4557974"/>
                <a:gd name="connsiteY199" fmla="*/ 938568 h 1133831"/>
                <a:gd name="connsiteX200" fmla="*/ 4143375 w 4557974"/>
                <a:gd name="connsiteY200" fmla="*/ 871893 h 1133831"/>
                <a:gd name="connsiteX201" fmla="*/ 4148137 w 4557974"/>
                <a:gd name="connsiteY201" fmla="*/ 833793 h 1133831"/>
                <a:gd name="connsiteX202" fmla="*/ 4152900 w 4557974"/>
                <a:gd name="connsiteY202" fmla="*/ 790931 h 1133831"/>
                <a:gd name="connsiteX203" fmla="*/ 4162425 w 4557974"/>
                <a:gd name="connsiteY203" fmla="*/ 757593 h 1133831"/>
                <a:gd name="connsiteX204" fmla="*/ 4167187 w 4557974"/>
                <a:gd name="connsiteY204" fmla="*/ 771881 h 1133831"/>
                <a:gd name="connsiteX205" fmla="*/ 4176712 w 4557974"/>
                <a:gd name="connsiteY205" fmla="*/ 786168 h 1133831"/>
                <a:gd name="connsiteX206" fmla="*/ 4191000 w 4557974"/>
                <a:gd name="connsiteY206" fmla="*/ 867131 h 1133831"/>
                <a:gd name="connsiteX207" fmla="*/ 4200525 w 4557974"/>
                <a:gd name="connsiteY207" fmla="*/ 900468 h 1133831"/>
                <a:gd name="connsiteX208" fmla="*/ 4214812 w 4557974"/>
                <a:gd name="connsiteY208" fmla="*/ 938568 h 1133831"/>
                <a:gd name="connsiteX209" fmla="*/ 4224337 w 4557974"/>
                <a:gd name="connsiteY209" fmla="*/ 967143 h 1133831"/>
                <a:gd name="connsiteX210" fmla="*/ 4229100 w 4557974"/>
                <a:gd name="connsiteY210" fmla="*/ 981431 h 1133831"/>
                <a:gd name="connsiteX211" fmla="*/ 4233862 w 4557974"/>
                <a:gd name="connsiteY211" fmla="*/ 929043 h 1133831"/>
                <a:gd name="connsiteX212" fmla="*/ 4248150 w 4557974"/>
                <a:gd name="connsiteY212" fmla="*/ 829031 h 1133831"/>
                <a:gd name="connsiteX213" fmla="*/ 4252912 w 4557974"/>
                <a:gd name="connsiteY213" fmla="*/ 843318 h 1133831"/>
                <a:gd name="connsiteX214" fmla="*/ 4262437 w 4557974"/>
                <a:gd name="connsiteY214" fmla="*/ 881418 h 1133831"/>
                <a:gd name="connsiteX215" fmla="*/ 4267200 w 4557974"/>
                <a:gd name="connsiteY215" fmla="*/ 924281 h 1133831"/>
                <a:gd name="connsiteX216" fmla="*/ 4271962 w 4557974"/>
                <a:gd name="connsiteY216" fmla="*/ 943331 h 1133831"/>
                <a:gd name="connsiteX217" fmla="*/ 4286250 w 4557974"/>
                <a:gd name="connsiteY217" fmla="*/ 948093 h 1133831"/>
                <a:gd name="connsiteX218" fmla="*/ 4305300 w 4557974"/>
                <a:gd name="connsiteY218" fmla="*/ 943331 h 1133831"/>
                <a:gd name="connsiteX219" fmla="*/ 4314825 w 4557974"/>
                <a:gd name="connsiteY219" fmla="*/ 971906 h 1133831"/>
                <a:gd name="connsiteX220" fmla="*/ 4352925 w 4557974"/>
                <a:gd name="connsiteY220" fmla="*/ 971906 h 1133831"/>
                <a:gd name="connsiteX221" fmla="*/ 4376737 w 4557974"/>
                <a:gd name="connsiteY221" fmla="*/ 967143 h 1133831"/>
                <a:gd name="connsiteX222" fmla="*/ 4386262 w 4557974"/>
                <a:gd name="connsiteY222" fmla="*/ 948093 h 1133831"/>
                <a:gd name="connsiteX223" fmla="*/ 4400550 w 4557974"/>
                <a:gd name="connsiteY223" fmla="*/ 933806 h 1133831"/>
                <a:gd name="connsiteX224" fmla="*/ 4405312 w 4557974"/>
                <a:gd name="connsiteY224" fmla="*/ 914756 h 1133831"/>
                <a:gd name="connsiteX225" fmla="*/ 4410075 w 4557974"/>
                <a:gd name="connsiteY225" fmla="*/ 929043 h 1133831"/>
                <a:gd name="connsiteX226" fmla="*/ 4414837 w 4557974"/>
                <a:gd name="connsiteY226" fmla="*/ 914756 h 1133831"/>
                <a:gd name="connsiteX227" fmla="*/ 4419600 w 4557974"/>
                <a:gd name="connsiteY227" fmla="*/ 881418 h 1133831"/>
                <a:gd name="connsiteX228" fmla="*/ 4429125 w 4557974"/>
                <a:gd name="connsiteY228" fmla="*/ 829031 h 1133831"/>
                <a:gd name="connsiteX229" fmla="*/ 4438650 w 4557974"/>
                <a:gd name="connsiteY229" fmla="*/ 857606 h 1133831"/>
                <a:gd name="connsiteX230" fmla="*/ 4443412 w 4557974"/>
                <a:gd name="connsiteY230" fmla="*/ 881418 h 1133831"/>
                <a:gd name="connsiteX231" fmla="*/ 4452937 w 4557974"/>
                <a:gd name="connsiteY231" fmla="*/ 938568 h 1133831"/>
                <a:gd name="connsiteX232" fmla="*/ 4457700 w 4557974"/>
                <a:gd name="connsiteY232" fmla="*/ 957618 h 1133831"/>
                <a:gd name="connsiteX233" fmla="*/ 4462462 w 4557974"/>
                <a:gd name="connsiteY233" fmla="*/ 981431 h 1133831"/>
                <a:gd name="connsiteX234" fmla="*/ 4471987 w 4557974"/>
                <a:gd name="connsiteY234" fmla="*/ 1000481 h 1133831"/>
                <a:gd name="connsiteX235" fmla="*/ 4481512 w 4557974"/>
                <a:gd name="connsiteY235" fmla="*/ 1029056 h 1133831"/>
                <a:gd name="connsiteX236" fmla="*/ 4491037 w 4557974"/>
                <a:gd name="connsiteY236" fmla="*/ 1062393 h 1133831"/>
                <a:gd name="connsiteX237" fmla="*/ 4495800 w 4557974"/>
                <a:gd name="connsiteY237" fmla="*/ 1048106 h 1133831"/>
                <a:gd name="connsiteX238" fmla="*/ 4500562 w 4557974"/>
                <a:gd name="connsiteY238" fmla="*/ 1029056 h 1133831"/>
                <a:gd name="connsiteX239" fmla="*/ 4514850 w 4557974"/>
                <a:gd name="connsiteY239" fmla="*/ 1033818 h 1133831"/>
                <a:gd name="connsiteX240" fmla="*/ 4529137 w 4557974"/>
                <a:gd name="connsiteY240" fmla="*/ 1081443 h 1133831"/>
                <a:gd name="connsiteX241" fmla="*/ 4533900 w 4557974"/>
                <a:gd name="connsiteY241" fmla="*/ 1095731 h 1133831"/>
                <a:gd name="connsiteX242" fmla="*/ 4557712 w 4557974"/>
                <a:gd name="connsiteY242" fmla="*/ 1129068 h 1133831"/>
                <a:gd name="connsiteX243" fmla="*/ 4557712 w 4557974"/>
                <a:gd name="connsiteY243" fmla="*/ 1133831 h 1133831"/>
                <a:gd name="connsiteX0" fmla="*/ 0 w 4557974"/>
                <a:gd name="connsiteY0" fmla="*/ 290868 h 1133831"/>
                <a:gd name="connsiteX1" fmla="*/ 171450 w 4557974"/>
                <a:gd name="connsiteY1" fmla="*/ 209906 h 1133831"/>
                <a:gd name="connsiteX2" fmla="*/ 219075 w 4557974"/>
                <a:gd name="connsiteY2" fmla="*/ 195618 h 1133831"/>
                <a:gd name="connsiteX3" fmla="*/ 233362 w 4557974"/>
                <a:gd name="connsiteY3" fmla="*/ 186093 h 1133831"/>
                <a:gd name="connsiteX4" fmla="*/ 285750 w 4557974"/>
                <a:gd name="connsiteY4" fmla="*/ 171806 h 1133831"/>
                <a:gd name="connsiteX5" fmla="*/ 300037 w 4557974"/>
                <a:gd name="connsiteY5" fmla="*/ 167043 h 1133831"/>
                <a:gd name="connsiteX6" fmla="*/ 319087 w 4557974"/>
                <a:gd name="connsiteY6" fmla="*/ 162281 h 1133831"/>
                <a:gd name="connsiteX7" fmla="*/ 352425 w 4557974"/>
                <a:gd name="connsiteY7" fmla="*/ 152756 h 1133831"/>
                <a:gd name="connsiteX8" fmla="*/ 366712 w 4557974"/>
                <a:gd name="connsiteY8" fmla="*/ 143231 h 1133831"/>
                <a:gd name="connsiteX9" fmla="*/ 395287 w 4557974"/>
                <a:gd name="connsiteY9" fmla="*/ 138468 h 1133831"/>
                <a:gd name="connsiteX10" fmla="*/ 414337 w 4557974"/>
                <a:gd name="connsiteY10" fmla="*/ 133706 h 1133831"/>
                <a:gd name="connsiteX11" fmla="*/ 442912 w 4557974"/>
                <a:gd name="connsiteY11" fmla="*/ 128943 h 1133831"/>
                <a:gd name="connsiteX12" fmla="*/ 471487 w 4557974"/>
                <a:gd name="connsiteY12" fmla="*/ 119418 h 1133831"/>
                <a:gd name="connsiteX13" fmla="*/ 485775 w 4557974"/>
                <a:gd name="connsiteY13" fmla="*/ 114656 h 1133831"/>
                <a:gd name="connsiteX14" fmla="*/ 504825 w 4557974"/>
                <a:gd name="connsiteY14" fmla="*/ 105131 h 1133831"/>
                <a:gd name="connsiteX15" fmla="*/ 519112 w 4557974"/>
                <a:gd name="connsiteY15" fmla="*/ 100368 h 1133831"/>
                <a:gd name="connsiteX16" fmla="*/ 533400 w 4557974"/>
                <a:gd name="connsiteY16" fmla="*/ 90843 h 1133831"/>
                <a:gd name="connsiteX17" fmla="*/ 557212 w 4557974"/>
                <a:gd name="connsiteY17" fmla="*/ 86081 h 1133831"/>
                <a:gd name="connsiteX18" fmla="*/ 585787 w 4557974"/>
                <a:gd name="connsiteY18" fmla="*/ 76556 h 1133831"/>
                <a:gd name="connsiteX19" fmla="*/ 600075 w 4557974"/>
                <a:gd name="connsiteY19" fmla="*/ 67031 h 1133831"/>
                <a:gd name="connsiteX20" fmla="*/ 633412 w 4557974"/>
                <a:gd name="connsiteY20" fmla="*/ 57506 h 1133831"/>
                <a:gd name="connsiteX21" fmla="*/ 666750 w 4557974"/>
                <a:gd name="connsiteY21" fmla="*/ 47981 h 1133831"/>
                <a:gd name="connsiteX22" fmla="*/ 719137 w 4557974"/>
                <a:gd name="connsiteY22" fmla="*/ 38456 h 1133831"/>
                <a:gd name="connsiteX23" fmla="*/ 747712 w 4557974"/>
                <a:gd name="connsiteY23" fmla="*/ 28931 h 1133831"/>
                <a:gd name="connsiteX24" fmla="*/ 809625 w 4557974"/>
                <a:gd name="connsiteY24" fmla="*/ 19406 h 1133831"/>
                <a:gd name="connsiteX25" fmla="*/ 871537 w 4557974"/>
                <a:gd name="connsiteY25" fmla="*/ 9881 h 1133831"/>
                <a:gd name="connsiteX26" fmla="*/ 1023937 w 4557974"/>
                <a:gd name="connsiteY26" fmla="*/ 356 h 1133831"/>
                <a:gd name="connsiteX27" fmla="*/ 1123950 w 4557974"/>
                <a:gd name="connsiteY27" fmla="*/ 9881 h 1133831"/>
                <a:gd name="connsiteX28" fmla="*/ 1138237 w 4557974"/>
                <a:gd name="connsiteY28" fmla="*/ 19406 h 1133831"/>
                <a:gd name="connsiteX29" fmla="*/ 1176337 w 4557974"/>
                <a:gd name="connsiteY29" fmla="*/ 57506 h 1133831"/>
                <a:gd name="connsiteX30" fmla="*/ 1195387 w 4557974"/>
                <a:gd name="connsiteY30" fmla="*/ 81318 h 1133831"/>
                <a:gd name="connsiteX31" fmla="*/ 1228725 w 4557974"/>
                <a:gd name="connsiteY31" fmla="*/ 119418 h 1133831"/>
                <a:gd name="connsiteX32" fmla="*/ 1252537 w 4557974"/>
                <a:gd name="connsiteY32" fmla="*/ 138468 h 1133831"/>
                <a:gd name="connsiteX33" fmla="*/ 1262062 w 4557974"/>
                <a:gd name="connsiteY33" fmla="*/ 152756 h 1133831"/>
                <a:gd name="connsiteX34" fmla="*/ 1276350 w 4557974"/>
                <a:gd name="connsiteY34" fmla="*/ 162281 h 1133831"/>
                <a:gd name="connsiteX35" fmla="*/ 1319212 w 4557974"/>
                <a:gd name="connsiteY35" fmla="*/ 200381 h 1133831"/>
                <a:gd name="connsiteX36" fmla="*/ 1333500 w 4557974"/>
                <a:gd name="connsiteY36" fmla="*/ 205143 h 1133831"/>
                <a:gd name="connsiteX37" fmla="*/ 1347787 w 4557974"/>
                <a:gd name="connsiteY37" fmla="*/ 219431 h 1133831"/>
                <a:gd name="connsiteX38" fmla="*/ 1357312 w 4557974"/>
                <a:gd name="connsiteY38" fmla="*/ 233718 h 1133831"/>
                <a:gd name="connsiteX39" fmla="*/ 1385887 w 4557974"/>
                <a:gd name="connsiteY39" fmla="*/ 243243 h 1133831"/>
                <a:gd name="connsiteX40" fmla="*/ 1400175 w 4557974"/>
                <a:gd name="connsiteY40" fmla="*/ 257531 h 1133831"/>
                <a:gd name="connsiteX41" fmla="*/ 1447800 w 4557974"/>
                <a:gd name="connsiteY41" fmla="*/ 286106 h 1133831"/>
                <a:gd name="connsiteX42" fmla="*/ 1457325 w 4557974"/>
                <a:gd name="connsiteY42" fmla="*/ 305156 h 1133831"/>
                <a:gd name="connsiteX43" fmla="*/ 1490662 w 4557974"/>
                <a:gd name="connsiteY43" fmla="*/ 324206 h 1133831"/>
                <a:gd name="connsiteX44" fmla="*/ 1528762 w 4557974"/>
                <a:gd name="connsiteY44" fmla="*/ 367068 h 1133831"/>
                <a:gd name="connsiteX45" fmla="*/ 1538287 w 4557974"/>
                <a:gd name="connsiteY45" fmla="*/ 386118 h 1133831"/>
                <a:gd name="connsiteX46" fmla="*/ 1552575 w 4557974"/>
                <a:gd name="connsiteY46" fmla="*/ 395643 h 1133831"/>
                <a:gd name="connsiteX47" fmla="*/ 1566862 w 4557974"/>
                <a:gd name="connsiteY47" fmla="*/ 409931 h 1133831"/>
                <a:gd name="connsiteX48" fmla="*/ 1571625 w 4557974"/>
                <a:gd name="connsiteY48" fmla="*/ 424218 h 1133831"/>
                <a:gd name="connsiteX49" fmla="*/ 1590675 w 4557974"/>
                <a:gd name="connsiteY49" fmla="*/ 452793 h 1133831"/>
                <a:gd name="connsiteX50" fmla="*/ 1619250 w 4557974"/>
                <a:gd name="connsiteY50" fmla="*/ 438506 h 1133831"/>
                <a:gd name="connsiteX51" fmla="*/ 1624012 w 4557974"/>
                <a:gd name="connsiteY51" fmla="*/ 419456 h 1133831"/>
                <a:gd name="connsiteX52" fmla="*/ 1652587 w 4557974"/>
                <a:gd name="connsiteY52" fmla="*/ 409931 h 1133831"/>
                <a:gd name="connsiteX53" fmla="*/ 1685925 w 4557974"/>
                <a:gd name="connsiteY53" fmla="*/ 395643 h 1133831"/>
                <a:gd name="connsiteX54" fmla="*/ 1714500 w 4557974"/>
                <a:gd name="connsiteY54" fmla="*/ 386118 h 1133831"/>
                <a:gd name="connsiteX55" fmla="*/ 1724025 w 4557974"/>
                <a:gd name="connsiteY55" fmla="*/ 400406 h 1133831"/>
                <a:gd name="connsiteX56" fmla="*/ 1738312 w 4557974"/>
                <a:gd name="connsiteY56" fmla="*/ 409931 h 1133831"/>
                <a:gd name="connsiteX57" fmla="*/ 1747837 w 4557974"/>
                <a:gd name="connsiteY57" fmla="*/ 438506 h 1133831"/>
                <a:gd name="connsiteX58" fmla="*/ 1781175 w 4557974"/>
                <a:gd name="connsiteY58" fmla="*/ 476606 h 1133831"/>
                <a:gd name="connsiteX59" fmla="*/ 1814512 w 4557974"/>
                <a:gd name="connsiteY59" fmla="*/ 471843 h 1133831"/>
                <a:gd name="connsiteX60" fmla="*/ 1824037 w 4557974"/>
                <a:gd name="connsiteY60" fmla="*/ 457556 h 1133831"/>
                <a:gd name="connsiteX61" fmla="*/ 1843087 w 4557974"/>
                <a:gd name="connsiteY61" fmla="*/ 452793 h 1133831"/>
                <a:gd name="connsiteX62" fmla="*/ 1900237 w 4557974"/>
                <a:gd name="connsiteY62" fmla="*/ 448031 h 1133831"/>
                <a:gd name="connsiteX63" fmla="*/ 1905000 w 4557974"/>
                <a:gd name="connsiteY63" fmla="*/ 462318 h 1133831"/>
                <a:gd name="connsiteX64" fmla="*/ 1924050 w 4557974"/>
                <a:gd name="connsiteY64" fmla="*/ 490893 h 1133831"/>
                <a:gd name="connsiteX65" fmla="*/ 1933575 w 4557974"/>
                <a:gd name="connsiteY65" fmla="*/ 528993 h 1133831"/>
                <a:gd name="connsiteX66" fmla="*/ 2209800 w 4557974"/>
                <a:gd name="connsiteY66" fmla="*/ 619481 h 1133831"/>
                <a:gd name="connsiteX67" fmla="*/ 2243137 w 4557974"/>
                <a:gd name="connsiteY67" fmla="*/ 595668 h 1133831"/>
                <a:gd name="connsiteX68" fmla="*/ 2247900 w 4557974"/>
                <a:gd name="connsiteY68" fmla="*/ 576618 h 1133831"/>
                <a:gd name="connsiteX69" fmla="*/ 2305050 w 4557974"/>
                <a:gd name="connsiteY69" fmla="*/ 533756 h 1133831"/>
                <a:gd name="connsiteX70" fmla="*/ 2352675 w 4557974"/>
                <a:gd name="connsiteY70" fmla="*/ 557568 h 1133831"/>
                <a:gd name="connsiteX71" fmla="*/ 2371725 w 4557974"/>
                <a:gd name="connsiteY71" fmla="*/ 586143 h 1133831"/>
                <a:gd name="connsiteX72" fmla="*/ 2381250 w 4557974"/>
                <a:gd name="connsiteY72" fmla="*/ 600431 h 1133831"/>
                <a:gd name="connsiteX73" fmla="*/ 2395537 w 4557974"/>
                <a:gd name="connsiteY73" fmla="*/ 609956 h 1133831"/>
                <a:gd name="connsiteX74" fmla="*/ 2447925 w 4557974"/>
                <a:gd name="connsiteY74" fmla="*/ 657581 h 1133831"/>
                <a:gd name="connsiteX75" fmla="*/ 2462212 w 4557974"/>
                <a:gd name="connsiteY75" fmla="*/ 629006 h 1133831"/>
                <a:gd name="connsiteX76" fmla="*/ 2471737 w 4557974"/>
                <a:gd name="connsiteY76" fmla="*/ 605193 h 1133831"/>
                <a:gd name="connsiteX77" fmla="*/ 2609850 w 4557974"/>
                <a:gd name="connsiteY77" fmla="*/ 586143 h 1133831"/>
                <a:gd name="connsiteX78" fmla="*/ 2628900 w 4557974"/>
                <a:gd name="connsiteY78" fmla="*/ 590906 h 1133831"/>
                <a:gd name="connsiteX79" fmla="*/ 2747962 w 4557974"/>
                <a:gd name="connsiteY79" fmla="*/ 667106 h 1133831"/>
                <a:gd name="connsiteX80" fmla="*/ 2857500 w 4557974"/>
                <a:gd name="connsiteY80" fmla="*/ 729018 h 1133831"/>
                <a:gd name="connsiteX81" fmla="*/ 2876550 w 4557974"/>
                <a:gd name="connsiteY81" fmla="*/ 757593 h 1133831"/>
                <a:gd name="connsiteX82" fmla="*/ 2919412 w 4557974"/>
                <a:gd name="connsiteY82" fmla="*/ 786168 h 1133831"/>
                <a:gd name="connsiteX83" fmla="*/ 2933700 w 4557974"/>
                <a:gd name="connsiteY83" fmla="*/ 848081 h 1133831"/>
                <a:gd name="connsiteX84" fmla="*/ 2943225 w 4557974"/>
                <a:gd name="connsiteY84" fmla="*/ 867131 h 1133831"/>
                <a:gd name="connsiteX85" fmla="*/ 2967037 w 4557974"/>
                <a:gd name="connsiteY85" fmla="*/ 848081 h 1133831"/>
                <a:gd name="connsiteX86" fmla="*/ 2986087 w 4557974"/>
                <a:gd name="connsiteY86" fmla="*/ 843318 h 1133831"/>
                <a:gd name="connsiteX87" fmla="*/ 3024187 w 4557974"/>
                <a:gd name="connsiteY87" fmla="*/ 809981 h 1133831"/>
                <a:gd name="connsiteX88" fmla="*/ 3062287 w 4557974"/>
                <a:gd name="connsiteY88" fmla="*/ 857606 h 1133831"/>
                <a:gd name="connsiteX89" fmla="*/ 3071812 w 4557974"/>
                <a:gd name="connsiteY89" fmla="*/ 886181 h 1133831"/>
                <a:gd name="connsiteX90" fmla="*/ 3086100 w 4557974"/>
                <a:gd name="connsiteY90" fmla="*/ 957618 h 1133831"/>
                <a:gd name="connsiteX91" fmla="*/ 3100387 w 4557974"/>
                <a:gd name="connsiteY91" fmla="*/ 995718 h 1133831"/>
                <a:gd name="connsiteX92" fmla="*/ 3105150 w 4557974"/>
                <a:gd name="connsiteY92" fmla="*/ 1014768 h 1133831"/>
                <a:gd name="connsiteX93" fmla="*/ 3119437 w 4557974"/>
                <a:gd name="connsiteY93" fmla="*/ 1024293 h 1133831"/>
                <a:gd name="connsiteX94" fmla="*/ 3128962 w 4557974"/>
                <a:gd name="connsiteY94" fmla="*/ 995718 h 1133831"/>
                <a:gd name="connsiteX95" fmla="*/ 3133725 w 4557974"/>
                <a:gd name="connsiteY95" fmla="*/ 981431 h 1133831"/>
                <a:gd name="connsiteX96" fmla="*/ 3143250 w 4557974"/>
                <a:gd name="connsiteY96" fmla="*/ 929043 h 1133831"/>
                <a:gd name="connsiteX97" fmla="*/ 3148012 w 4557974"/>
                <a:gd name="connsiteY97" fmla="*/ 886181 h 1133831"/>
                <a:gd name="connsiteX98" fmla="*/ 3157537 w 4557974"/>
                <a:gd name="connsiteY98" fmla="*/ 848081 h 1133831"/>
                <a:gd name="connsiteX99" fmla="*/ 3167062 w 4557974"/>
                <a:gd name="connsiteY99" fmla="*/ 962381 h 1133831"/>
                <a:gd name="connsiteX100" fmla="*/ 3171825 w 4557974"/>
                <a:gd name="connsiteY100" fmla="*/ 976668 h 1133831"/>
                <a:gd name="connsiteX101" fmla="*/ 3186112 w 4557974"/>
                <a:gd name="connsiteY101" fmla="*/ 967143 h 1133831"/>
                <a:gd name="connsiteX102" fmla="*/ 3200400 w 4557974"/>
                <a:gd name="connsiteY102" fmla="*/ 933806 h 1133831"/>
                <a:gd name="connsiteX103" fmla="*/ 3205162 w 4557974"/>
                <a:gd name="connsiteY103" fmla="*/ 919518 h 1133831"/>
                <a:gd name="connsiteX104" fmla="*/ 3209925 w 4557974"/>
                <a:gd name="connsiteY104" fmla="*/ 900468 h 1133831"/>
                <a:gd name="connsiteX105" fmla="*/ 3219450 w 4557974"/>
                <a:gd name="connsiteY105" fmla="*/ 876656 h 1133831"/>
                <a:gd name="connsiteX106" fmla="*/ 3228975 w 4557974"/>
                <a:gd name="connsiteY106" fmla="*/ 814743 h 1133831"/>
                <a:gd name="connsiteX107" fmla="*/ 3238500 w 4557974"/>
                <a:gd name="connsiteY107" fmla="*/ 752831 h 1133831"/>
                <a:gd name="connsiteX108" fmla="*/ 3243262 w 4557974"/>
                <a:gd name="connsiteY108" fmla="*/ 733781 h 1133831"/>
                <a:gd name="connsiteX109" fmla="*/ 3262312 w 4557974"/>
                <a:gd name="connsiteY109" fmla="*/ 771881 h 1133831"/>
                <a:gd name="connsiteX110" fmla="*/ 3276600 w 4557974"/>
                <a:gd name="connsiteY110" fmla="*/ 757593 h 1133831"/>
                <a:gd name="connsiteX111" fmla="*/ 3281362 w 4557974"/>
                <a:gd name="connsiteY111" fmla="*/ 738543 h 1133831"/>
                <a:gd name="connsiteX112" fmla="*/ 3286125 w 4557974"/>
                <a:gd name="connsiteY112" fmla="*/ 724256 h 1133831"/>
                <a:gd name="connsiteX113" fmla="*/ 3290887 w 4557974"/>
                <a:gd name="connsiteY113" fmla="*/ 743306 h 1133831"/>
                <a:gd name="connsiteX114" fmla="*/ 3300412 w 4557974"/>
                <a:gd name="connsiteY114" fmla="*/ 848081 h 1133831"/>
                <a:gd name="connsiteX115" fmla="*/ 3305175 w 4557974"/>
                <a:gd name="connsiteY115" fmla="*/ 871893 h 1133831"/>
                <a:gd name="connsiteX116" fmla="*/ 3309937 w 4557974"/>
                <a:gd name="connsiteY116" fmla="*/ 857606 h 1133831"/>
                <a:gd name="connsiteX117" fmla="*/ 3324225 w 4557974"/>
                <a:gd name="connsiteY117" fmla="*/ 829031 h 1133831"/>
                <a:gd name="connsiteX118" fmla="*/ 3338512 w 4557974"/>
                <a:gd name="connsiteY118" fmla="*/ 867131 h 1133831"/>
                <a:gd name="connsiteX119" fmla="*/ 3348037 w 4557974"/>
                <a:gd name="connsiteY119" fmla="*/ 838556 h 1133831"/>
                <a:gd name="connsiteX120" fmla="*/ 3357562 w 4557974"/>
                <a:gd name="connsiteY120" fmla="*/ 819506 h 1133831"/>
                <a:gd name="connsiteX121" fmla="*/ 3362325 w 4557974"/>
                <a:gd name="connsiteY121" fmla="*/ 805218 h 1133831"/>
                <a:gd name="connsiteX122" fmla="*/ 3376612 w 4557974"/>
                <a:gd name="connsiteY122" fmla="*/ 790931 h 1133831"/>
                <a:gd name="connsiteX123" fmla="*/ 3386137 w 4557974"/>
                <a:gd name="connsiteY123" fmla="*/ 762356 h 1133831"/>
                <a:gd name="connsiteX124" fmla="*/ 3390900 w 4557974"/>
                <a:gd name="connsiteY124" fmla="*/ 748068 h 1133831"/>
                <a:gd name="connsiteX125" fmla="*/ 3400425 w 4557974"/>
                <a:gd name="connsiteY125" fmla="*/ 733781 h 1133831"/>
                <a:gd name="connsiteX126" fmla="*/ 3405187 w 4557974"/>
                <a:gd name="connsiteY126" fmla="*/ 748068 h 1133831"/>
                <a:gd name="connsiteX127" fmla="*/ 3419475 w 4557974"/>
                <a:gd name="connsiteY127" fmla="*/ 776643 h 1133831"/>
                <a:gd name="connsiteX128" fmla="*/ 3433762 w 4557974"/>
                <a:gd name="connsiteY128" fmla="*/ 824268 h 1133831"/>
                <a:gd name="connsiteX129" fmla="*/ 3438525 w 4557974"/>
                <a:gd name="connsiteY129" fmla="*/ 838556 h 1133831"/>
                <a:gd name="connsiteX130" fmla="*/ 3452812 w 4557974"/>
                <a:gd name="connsiteY130" fmla="*/ 852843 h 1133831"/>
                <a:gd name="connsiteX131" fmla="*/ 3467100 w 4557974"/>
                <a:gd name="connsiteY131" fmla="*/ 881418 h 1133831"/>
                <a:gd name="connsiteX132" fmla="*/ 3471862 w 4557974"/>
                <a:gd name="connsiteY132" fmla="*/ 895706 h 1133831"/>
                <a:gd name="connsiteX133" fmla="*/ 3481387 w 4557974"/>
                <a:gd name="connsiteY133" fmla="*/ 914756 h 1133831"/>
                <a:gd name="connsiteX134" fmla="*/ 3490912 w 4557974"/>
                <a:gd name="connsiteY134" fmla="*/ 929043 h 1133831"/>
                <a:gd name="connsiteX135" fmla="*/ 3500437 w 4557974"/>
                <a:gd name="connsiteY135" fmla="*/ 957618 h 1133831"/>
                <a:gd name="connsiteX136" fmla="*/ 3505200 w 4557974"/>
                <a:gd name="connsiteY136" fmla="*/ 943331 h 1133831"/>
                <a:gd name="connsiteX137" fmla="*/ 3514725 w 4557974"/>
                <a:gd name="connsiteY137" fmla="*/ 890943 h 1133831"/>
                <a:gd name="connsiteX138" fmla="*/ 3519487 w 4557974"/>
                <a:gd name="connsiteY138" fmla="*/ 871893 h 1133831"/>
                <a:gd name="connsiteX139" fmla="*/ 3533775 w 4557974"/>
                <a:gd name="connsiteY139" fmla="*/ 857606 h 1133831"/>
                <a:gd name="connsiteX140" fmla="*/ 3552825 w 4557974"/>
                <a:gd name="connsiteY140" fmla="*/ 814743 h 1133831"/>
                <a:gd name="connsiteX141" fmla="*/ 3571875 w 4557974"/>
                <a:gd name="connsiteY141" fmla="*/ 771881 h 1133831"/>
                <a:gd name="connsiteX142" fmla="*/ 3576637 w 4557974"/>
                <a:gd name="connsiteY142" fmla="*/ 752831 h 1133831"/>
                <a:gd name="connsiteX143" fmla="*/ 3590925 w 4557974"/>
                <a:gd name="connsiteY143" fmla="*/ 781406 h 1133831"/>
                <a:gd name="connsiteX144" fmla="*/ 3595687 w 4557974"/>
                <a:gd name="connsiteY144" fmla="*/ 809981 h 1133831"/>
                <a:gd name="connsiteX145" fmla="*/ 3609975 w 4557974"/>
                <a:gd name="connsiteY145" fmla="*/ 819506 h 1133831"/>
                <a:gd name="connsiteX146" fmla="*/ 3619500 w 4557974"/>
                <a:gd name="connsiteY146" fmla="*/ 805218 h 1133831"/>
                <a:gd name="connsiteX147" fmla="*/ 3638550 w 4557974"/>
                <a:gd name="connsiteY147" fmla="*/ 771881 h 1133831"/>
                <a:gd name="connsiteX148" fmla="*/ 3648075 w 4557974"/>
                <a:gd name="connsiteY148" fmla="*/ 743306 h 1133831"/>
                <a:gd name="connsiteX149" fmla="*/ 3652837 w 4557974"/>
                <a:gd name="connsiteY149" fmla="*/ 729018 h 1133831"/>
                <a:gd name="connsiteX150" fmla="*/ 3662362 w 4557974"/>
                <a:gd name="connsiteY150" fmla="*/ 795693 h 1133831"/>
                <a:gd name="connsiteX151" fmla="*/ 3667125 w 4557974"/>
                <a:gd name="connsiteY151" fmla="*/ 824268 h 1133831"/>
                <a:gd name="connsiteX152" fmla="*/ 3676650 w 4557974"/>
                <a:gd name="connsiteY152" fmla="*/ 838556 h 1133831"/>
                <a:gd name="connsiteX153" fmla="*/ 3686175 w 4557974"/>
                <a:gd name="connsiteY153" fmla="*/ 871893 h 1133831"/>
                <a:gd name="connsiteX154" fmla="*/ 3690937 w 4557974"/>
                <a:gd name="connsiteY154" fmla="*/ 886181 h 1133831"/>
                <a:gd name="connsiteX155" fmla="*/ 3705225 w 4557974"/>
                <a:gd name="connsiteY155" fmla="*/ 895706 h 1133831"/>
                <a:gd name="connsiteX156" fmla="*/ 3714750 w 4557974"/>
                <a:gd name="connsiteY156" fmla="*/ 881418 h 1133831"/>
                <a:gd name="connsiteX157" fmla="*/ 3724275 w 4557974"/>
                <a:gd name="connsiteY157" fmla="*/ 848081 h 1133831"/>
                <a:gd name="connsiteX158" fmla="*/ 3729037 w 4557974"/>
                <a:gd name="connsiteY158" fmla="*/ 833793 h 1133831"/>
                <a:gd name="connsiteX159" fmla="*/ 3733800 w 4557974"/>
                <a:gd name="connsiteY159" fmla="*/ 814743 h 1133831"/>
                <a:gd name="connsiteX160" fmla="*/ 3738562 w 4557974"/>
                <a:gd name="connsiteY160" fmla="*/ 800456 h 1133831"/>
                <a:gd name="connsiteX161" fmla="*/ 3743325 w 4557974"/>
                <a:gd name="connsiteY161" fmla="*/ 781406 h 1133831"/>
                <a:gd name="connsiteX162" fmla="*/ 3757612 w 4557974"/>
                <a:gd name="connsiteY162" fmla="*/ 771881 h 1133831"/>
                <a:gd name="connsiteX163" fmla="*/ 3771900 w 4557974"/>
                <a:gd name="connsiteY163" fmla="*/ 743306 h 1133831"/>
                <a:gd name="connsiteX164" fmla="*/ 3800475 w 4557974"/>
                <a:gd name="connsiteY164" fmla="*/ 733781 h 1133831"/>
                <a:gd name="connsiteX165" fmla="*/ 3824287 w 4557974"/>
                <a:gd name="connsiteY165" fmla="*/ 709968 h 1133831"/>
                <a:gd name="connsiteX166" fmla="*/ 3838575 w 4557974"/>
                <a:gd name="connsiteY166" fmla="*/ 700443 h 1133831"/>
                <a:gd name="connsiteX167" fmla="*/ 3857625 w 4557974"/>
                <a:gd name="connsiteY167" fmla="*/ 729018 h 1133831"/>
                <a:gd name="connsiteX168" fmla="*/ 3871912 w 4557974"/>
                <a:gd name="connsiteY168" fmla="*/ 800456 h 1133831"/>
                <a:gd name="connsiteX169" fmla="*/ 3876675 w 4557974"/>
                <a:gd name="connsiteY169" fmla="*/ 886181 h 1133831"/>
                <a:gd name="connsiteX170" fmla="*/ 3886200 w 4557974"/>
                <a:gd name="connsiteY170" fmla="*/ 871893 h 1133831"/>
                <a:gd name="connsiteX171" fmla="*/ 3895725 w 4557974"/>
                <a:gd name="connsiteY171" fmla="*/ 814743 h 1133831"/>
                <a:gd name="connsiteX172" fmla="*/ 3910012 w 4557974"/>
                <a:gd name="connsiteY172" fmla="*/ 738543 h 1133831"/>
                <a:gd name="connsiteX173" fmla="*/ 3914775 w 4557974"/>
                <a:gd name="connsiteY173" fmla="*/ 714731 h 1133831"/>
                <a:gd name="connsiteX174" fmla="*/ 3924300 w 4557974"/>
                <a:gd name="connsiteY174" fmla="*/ 686156 h 1133831"/>
                <a:gd name="connsiteX175" fmla="*/ 3929062 w 4557974"/>
                <a:gd name="connsiteY175" fmla="*/ 700443 h 1133831"/>
                <a:gd name="connsiteX176" fmla="*/ 3938587 w 4557974"/>
                <a:gd name="connsiteY176" fmla="*/ 733781 h 1133831"/>
                <a:gd name="connsiteX177" fmla="*/ 3948112 w 4557974"/>
                <a:gd name="connsiteY177" fmla="*/ 748068 h 1133831"/>
                <a:gd name="connsiteX178" fmla="*/ 3957637 w 4557974"/>
                <a:gd name="connsiteY178" fmla="*/ 776643 h 1133831"/>
                <a:gd name="connsiteX179" fmla="*/ 3971925 w 4557974"/>
                <a:gd name="connsiteY179" fmla="*/ 805218 h 1133831"/>
                <a:gd name="connsiteX180" fmla="*/ 3976687 w 4557974"/>
                <a:gd name="connsiteY180" fmla="*/ 829031 h 1133831"/>
                <a:gd name="connsiteX181" fmla="*/ 3986212 w 4557974"/>
                <a:gd name="connsiteY181" fmla="*/ 862368 h 1133831"/>
                <a:gd name="connsiteX182" fmla="*/ 3990975 w 4557974"/>
                <a:gd name="connsiteY182" fmla="*/ 886181 h 1133831"/>
                <a:gd name="connsiteX183" fmla="*/ 4005262 w 4557974"/>
                <a:gd name="connsiteY183" fmla="*/ 895706 h 1133831"/>
                <a:gd name="connsiteX184" fmla="*/ 4024312 w 4557974"/>
                <a:gd name="connsiteY184" fmla="*/ 867131 h 1133831"/>
                <a:gd name="connsiteX185" fmla="*/ 4029075 w 4557974"/>
                <a:gd name="connsiteY185" fmla="*/ 848081 h 1133831"/>
                <a:gd name="connsiteX186" fmla="*/ 4033837 w 4557974"/>
                <a:gd name="connsiteY186" fmla="*/ 824268 h 1133831"/>
                <a:gd name="connsiteX187" fmla="*/ 4048125 w 4557974"/>
                <a:gd name="connsiteY187" fmla="*/ 781406 h 1133831"/>
                <a:gd name="connsiteX188" fmla="*/ 4057650 w 4557974"/>
                <a:gd name="connsiteY188" fmla="*/ 752831 h 1133831"/>
                <a:gd name="connsiteX189" fmla="*/ 4067175 w 4557974"/>
                <a:gd name="connsiteY189" fmla="*/ 738543 h 1133831"/>
                <a:gd name="connsiteX190" fmla="*/ 4071937 w 4557974"/>
                <a:gd name="connsiteY190" fmla="*/ 762356 h 1133831"/>
                <a:gd name="connsiteX191" fmla="*/ 4081462 w 4557974"/>
                <a:gd name="connsiteY191" fmla="*/ 862368 h 1133831"/>
                <a:gd name="connsiteX192" fmla="*/ 4086225 w 4557974"/>
                <a:gd name="connsiteY192" fmla="*/ 890943 h 1133831"/>
                <a:gd name="connsiteX193" fmla="*/ 4090987 w 4557974"/>
                <a:gd name="connsiteY193" fmla="*/ 871893 h 1133831"/>
                <a:gd name="connsiteX194" fmla="*/ 4095750 w 4557974"/>
                <a:gd name="connsiteY194" fmla="*/ 857606 h 1133831"/>
                <a:gd name="connsiteX195" fmla="*/ 4105275 w 4557974"/>
                <a:gd name="connsiteY195" fmla="*/ 809981 h 1133831"/>
                <a:gd name="connsiteX196" fmla="*/ 4114800 w 4557974"/>
                <a:gd name="connsiteY196" fmla="*/ 771881 h 1133831"/>
                <a:gd name="connsiteX197" fmla="*/ 4124325 w 4557974"/>
                <a:gd name="connsiteY197" fmla="*/ 919518 h 1133831"/>
                <a:gd name="connsiteX198" fmla="*/ 4129087 w 4557974"/>
                <a:gd name="connsiteY198" fmla="*/ 938568 h 1133831"/>
                <a:gd name="connsiteX199" fmla="*/ 4143375 w 4557974"/>
                <a:gd name="connsiteY199" fmla="*/ 871893 h 1133831"/>
                <a:gd name="connsiteX200" fmla="*/ 4148137 w 4557974"/>
                <a:gd name="connsiteY200" fmla="*/ 833793 h 1133831"/>
                <a:gd name="connsiteX201" fmla="*/ 4152900 w 4557974"/>
                <a:gd name="connsiteY201" fmla="*/ 790931 h 1133831"/>
                <a:gd name="connsiteX202" fmla="*/ 4162425 w 4557974"/>
                <a:gd name="connsiteY202" fmla="*/ 757593 h 1133831"/>
                <a:gd name="connsiteX203" fmla="*/ 4167187 w 4557974"/>
                <a:gd name="connsiteY203" fmla="*/ 771881 h 1133831"/>
                <a:gd name="connsiteX204" fmla="*/ 4176712 w 4557974"/>
                <a:gd name="connsiteY204" fmla="*/ 786168 h 1133831"/>
                <a:gd name="connsiteX205" fmla="*/ 4191000 w 4557974"/>
                <a:gd name="connsiteY205" fmla="*/ 867131 h 1133831"/>
                <a:gd name="connsiteX206" fmla="*/ 4200525 w 4557974"/>
                <a:gd name="connsiteY206" fmla="*/ 900468 h 1133831"/>
                <a:gd name="connsiteX207" fmla="*/ 4214812 w 4557974"/>
                <a:gd name="connsiteY207" fmla="*/ 938568 h 1133831"/>
                <a:gd name="connsiteX208" fmla="*/ 4224337 w 4557974"/>
                <a:gd name="connsiteY208" fmla="*/ 967143 h 1133831"/>
                <a:gd name="connsiteX209" fmla="*/ 4229100 w 4557974"/>
                <a:gd name="connsiteY209" fmla="*/ 981431 h 1133831"/>
                <a:gd name="connsiteX210" fmla="*/ 4233862 w 4557974"/>
                <a:gd name="connsiteY210" fmla="*/ 929043 h 1133831"/>
                <a:gd name="connsiteX211" fmla="*/ 4248150 w 4557974"/>
                <a:gd name="connsiteY211" fmla="*/ 829031 h 1133831"/>
                <a:gd name="connsiteX212" fmla="*/ 4252912 w 4557974"/>
                <a:gd name="connsiteY212" fmla="*/ 843318 h 1133831"/>
                <a:gd name="connsiteX213" fmla="*/ 4262437 w 4557974"/>
                <a:gd name="connsiteY213" fmla="*/ 881418 h 1133831"/>
                <a:gd name="connsiteX214" fmla="*/ 4267200 w 4557974"/>
                <a:gd name="connsiteY214" fmla="*/ 924281 h 1133831"/>
                <a:gd name="connsiteX215" fmla="*/ 4271962 w 4557974"/>
                <a:gd name="connsiteY215" fmla="*/ 943331 h 1133831"/>
                <a:gd name="connsiteX216" fmla="*/ 4286250 w 4557974"/>
                <a:gd name="connsiteY216" fmla="*/ 948093 h 1133831"/>
                <a:gd name="connsiteX217" fmla="*/ 4305300 w 4557974"/>
                <a:gd name="connsiteY217" fmla="*/ 943331 h 1133831"/>
                <a:gd name="connsiteX218" fmla="*/ 4314825 w 4557974"/>
                <a:gd name="connsiteY218" fmla="*/ 971906 h 1133831"/>
                <a:gd name="connsiteX219" fmla="*/ 4352925 w 4557974"/>
                <a:gd name="connsiteY219" fmla="*/ 971906 h 1133831"/>
                <a:gd name="connsiteX220" fmla="*/ 4376737 w 4557974"/>
                <a:gd name="connsiteY220" fmla="*/ 967143 h 1133831"/>
                <a:gd name="connsiteX221" fmla="*/ 4386262 w 4557974"/>
                <a:gd name="connsiteY221" fmla="*/ 948093 h 1133831"/>
                <a:gd name="connsiteX222" fmla="*/ 4400550 w 4557974"/>
                <a:gd name="connsiteY222" fmla="*/ 933806 h 1133831"/>
                <a:gd name="connsiteX223" fmla="*/ 4405312 w 4557974"/>
                <a:gd name="connsiteY223" fmla="*/ 914756 h 1133831"/>
                <a:gd name="connsiteX224" fmla="*/ 4410075 w 4557974"/>
                <a:gd name="connsiteY224" fmla="*/ 929043 h 1133831"/>
                <a:gd name="connsiteX225" fmla="*/ 4414837 w 4557974"/>
                <a:gd name="connsiteY225" fmla="*/ 914756 h 1133831"/>
                <a:gd name="connsiteX226" fmla="*/ 4419600 w 4557974"/>
                <a:gd name="connsiteY226" fmla="*/ 881418 h 1133831"/>
                <a:gd name="connsiteX227" fmla="*/ 4429125 w 4557974"/>
                <a:gd name="connsiteY227" fmla="*/ 829031 h 1133831"/>
                <a:gd name="connsiteX228" fmla="*/ 4438650 w 4557974"/>
                <a:gd name="connsiteY228" fmla="*/ 857606 h 1133831"/>
                <a:gd name="connsiteX229" fmla="*/ 4443412 w 4557974"/>
                <a:gd name="connsiteY229" fmla="*/ 881418 h 1133831"/>
                <a:gd name="connsiteX230" fmla="*/ 4452937 w 4557974"/>
                <a:gd name="connsiteY230" fmla="*/ 938568 h 1133831"/>
                <a:gd name="connsiteX231" fmla="*/ 4457700 w 4557974"/>
                <a:gd name="connsiteY231" fmla="*/ 957618 h 1133831"/>
                <a:gd name="connsiteX232" fmla="*/ 4462462 w 4557974"/>
                <a:gd name="connsiteY232" fmla="*/ 981431 h 1133831"/>
                <a:gd name="connsiteX233" fmla="*/ 4471987 w 4557974"/>
                <a:gd name="connsiteY233" fmla="*/ 1000481 h 1133831"/>
                <a:gd name="connsiteX234" fmla="*/ 4481512 w 4557974"/>
                <a:gd name="connsiteY234" fmla="*/ 1029056 h 1133831"/>
                <a:gd name="connsiteX235" fmla="*/ 4491037 w 4557974"/>
                <a:gd name="connsiteY235" fmla="*/ 1062393 h 1133831"/>
                <a:gd name="connsiteX236" fmla="*/ 4495800 w 4557974"/>
                <a:gd name="connsiteY236" fmla="*/ 1048106 h 1133831"/>
                <a:gd name="connsiteX237" fmla="*/ 4500562 w 4557974"/>
                <a:gd name="connsiteY237" fmla="*/ 1029056 h 1133831"/>
                <a:gd name="connsiteX238" fmla="*/ 4514850 w 4557974"/>
                <a:gd name="connsiteY238" fmla="*/ 1033818 h 1133831"/>
                <a:gd name="connsiteX239" fmla="*/ 4529137 w 4557974"/>
                <a:gd name="connsiteY239" fmla="*/ 1081443 h 1133831"/>
                <a:gd name="connsiteX240" fmla="*/ 4533900 w 4557974"/>
                <a:gd name="connsiteY240" fmla="*/ 1095731 h 1133831"/>
                <a:gd name="connsiteX241" fmla="*/ 4557712 w 4557974"/>
                <a:gd name="connsiteY241" fmla="*/ 1129068 h 1133831"/>
                <a:gd name="connsiteX242" fmla="*/ 4557712 w 4557974"/>
                <a:gd name="connsiteY242" fmla="*/ 1133831 h 1133831"/>
                <a:gd name="connsiteX0" fmla="*/ 0 w 4557974"/>
                <a:gd name="connsiteY0" fmla="*/ 290868 h 1133831"/>
                <a:gd name="connsiteX1" fmla="*/ 171450 w 4557974"/>
                <a:gd name="connsiteY1" fmla="*/ 209906 h 1133831"/>
                <a:gd name="connsiteX2" fmla="*/ 219075 w 4557974"/>
                <a:gd name="connsiteY2" fmla="*/ 195618 h 1133831"/>
                <a:gd name="connsiteX3" fmla="*/ 233362 w 4557974"/>
                <a:gd name="connsiteY3" fmla="*/ 186093 h 1133831"/>
                <a:gd name="connsiteX4" fmla="*/ 285750 w 4557974"/>
                <a:gd name="connsiteY4" fmla="*/ 171806 h 1133831"/>
                <a:gd name="connsiteX5" fmla="*/ 300037 w 4557974"/>
                <a:gd name="connsiteY5" fmla="*/ 167043 h 1133831"/>
                <a:gd name="connsiteX6" fmla="*/ 319087 w 4557974"/>
                <a:gd name="connsiteY6" fmla="*/ 162281 h 1133831"/>
                <a:gd name="connsiteX7" fmla="*/ 352425 w 4557974"/>
                <a:gd name="connsiteY7" fmla="*/ 152756 h 1133831"/>
                <a:gd name="connsiteX8" fmla="*/ 366712 w 4557974"/>
                <a:gd name="connsiteY8" fmla="*/ 143231 h 1133831"/>
                <a:gd name="connsiteX9" fmla="*/ 395287 w 4557974"/>
                <a:gd name="connsiteY9" fmla="*/ 138468 h 1133831"/>
                <a:gd name="connsiteX10" fmla="*/ 414337 w 4557974"/>
                <a:gd name="connsiteY10" fmla="*/ 133706 h 1133831"/>
                <a:gd name="connsiteX11" fmla="*/ 442912 w 4557974"/>
                <a:gd name="connsiteY11" fmla="*/ 128943 h 1133831"/>
                <a:gd name="connsiteX12" fmla="*/ 471487 w 4557974"/>
                <a:gd name="connsiteY12" fmla="*/ 119418 h 1133831"/>
                <a:gd name="connsiteX13" fmla="*/ 485775 w 4557974"/>
                <a:gd name="connsiteY13" fmla="*/ 114656 h 1133831"/>
                <a:gd name="connsiteX14" fmla="*/ 504825 w 4557974"/>
                <a:gd name="connsiteY14" fmla="*/ 105131 h 1133831"/>
                <a:gd name="connsiteX15" fmla="*/ 519112 w 4557974"/>
                <a:gd name="connsiteY15" fmla="*/ 100368 h 1133831"/>
                <a:gd name="connsiteX16" fmla="*/ 533400 w 4557974"/>
                <a:gd name="connsiteY16" fmla="*/ 90843 h 1133831"/>
                <a:gd name="connsiteX17" fmla="*/ 557212 w 4557974"/>
                <a:gd name="connsiteY17" fmla="*/ 86081 h 1133831"/>
                <a:gd name="connsiteX18" fmla="*/ 585787 w 4557974"/>
                <a:gd name="connsiteY18" fmla="*/ 76556 h 1133831"/>
                <a:gd name="connsiteX19" fmla="*/ 600075 w 4557974"/>
                <a:gd name="connsiteY19" fmla="*/ 67031 h 1133831"/>
                <a:gd name="connsiteX20" fmla="*/ 633412 w 4557974"/>
                <a:gd name="connsiteY20" fmla="*/ 57506 h 1133831"/>
                <a:gd name="connsiteX21" fmla="*/ 666750 w 4557974"/>
                <a:gd name="connsiteY21" fmla="*/ 47981 h 1133831"/>
                <a:gd name="connsiteX22" fmla="*/ 719137 w 4557974"/>
                <a:gd name="connsiteY22" fmla="*/ 38456 h 1133831"/>
                <a:gd name="connsiteX23" fmla="*/ 747712 w 4557974"/>
                <a:gd name="connsiteY23" fmla="*/ 28931 h 1133831"/>
                <a:gd name="connsiteX24" fmla="*/ 809625 w 4557974"/>
                <a:gd name="connsiteY24" fmla="*/ 19406 h 1133831"/>
                <a:gd name="connsiteX25" fmla="*/ 871537 w 4557974"/>
                <a:gd name="connsiteY25" fmla="*/ 9881 h 1133831"/>
                <a:gd name="connsiteX26" fmla="*/ 1023937 w 4557974"/>
                <a:gd name="connsiteY26" fmla="*/ 356 h 1133831"/>
                <a:gd name="connsiteX27" fmla="*/ 1123950 w 4557974"/>
                <a:gd name="connsiteY27" fmla="*/ 9881 h 1133831"/>
                <a:gd name="connsiteX28" fmla="*/ 1138237 w 4557974"/>
                <a:gd name="connsiteY28" fmla="*/ 19406 h 1133831"/>
                <a:gd name="connsiteX29" fmla="*/ 1176337 w 4557974"/>
                <a:gd name="connsiteY29" fmla="*/ 57506 h 1133831"/>
                <a:gd name="connsiteX30" fmla="*/ 1195387 w 4557974"/>
                <a:gd name="connsiteY30" fmla="*/ 81318 h 1133831"/>
                <a:gd name="connsiteX31" fmla="*/ 1228725 w 4557974"/>
                <a:gd name="connsiteY31" fmla="*/ 119418 h 1133831"/>
                <a:gd name="connsiteX32" fmla="*/ 1252537 w 4557974"/>
                <a:gd name="connsiteY32" fmla="*/ 138468 h 1133831"/>
                <a:gd name="connsiteX33" fmla="*/ 1262062 w 4557974"/>
                <a:gd name="connsiteY33" fmla="*/ 152756 h 1133831"/>
                <a:gd name="connsiteX34" fmla="*/ 1276350 w 4557974"/>
                <a:gd name="connsiteY34" fmla="*/ 162281 h 1133831"/>
                <a:gd name="connsiteX35" fmla="*/ 1319212 w 4557974"/>
                <a:gd name="connsiteY35" fmla="*/ 200381 h 1133831"/>
                <a:gd name="connsiteX36" fmla="*/ 1333500 w 4557974"/>
                <a:gd name="connsiteY36" fmla="*/ 205143 h 1133831"/>
                <a:gd name="connsiteX37" fmla="*/ 1347787 w 4557974"/>
                <a:gd name="connsiteY37" fmla="*/ 219431 h 1133831"/>
                <a:gd name="connsiteX38" fmla="*/ 1357312 w 4557974"/>
                <a:gd name="connsiteY38" fmla="*/ 233718 h 1133831"/>
                <a:gd name="connsiteX39" fmla="*/ 1385887 w 4557974"/>
                <a:gd name="connsiteY39" fmla="*/ 243243 h 1133831"/>
                <a:gd name="connsiteX40" fmla="*/ 1400175 w 4557974"/>
                <a:gd name="connsiteY40" fmla="*/ 257531 h 1133831"/>
                <a:gd name="connsiteX41" fmla="*/ 1447800 w 4557974"/>
                <a:gd name="connsiteY41" fmla="*/ 286106 h 1133831"/>
                <a:gd name="connsiteX42" fmla="*/ 1457325 w 4557974"/>
                <a:gd name="connsiteY42" fmla="*/ 305156 h 1133831"/>
                <a:gd name="connsiteX43" fmla="*/ 1490662 w 4557974"/>
                <a:gd name="connsiteY43" fmla="*/ 324206 h 1133831"/>
                <a:gd name="connsiteX44" fmla="*/ 1528762 w 4557974"/>
                <a:gd name="connsiteY44" fmla="*/ 367068 h 1133831"/>
                <a:gd name="connsiteX45" fmla="*/ 1538287 w 4557974"/>
                <a:gd name="connsiteY45" fmla="*/ 386118 h 1133831"/>
                <a:gd name="connsiteX46" fmla="*/ 1552575 w 4557974"/>
                <a:gd name="connsiteY46" fmla="*/ 395643 h 1133831"/>
                <a:gd name="connsiteX47" fmla="*/ 1566862 w 4557974"/>
                <a:gd name="connsiteY47" fmla="*/ 409931 h 1133831"/>
                <a:gd name="connsiteX48" fmla="*/ 1571625 w 4557974"/>
                <a:gd name="connsiteY48" fmla="*/ 424218 h 1133831"/>
                <a:gd name="connsiteX49" fmla="*/ 1590675 w 4557974"/>
                <a:gd name="connsiteY49" fmla="*/ 452793 h 1133831"/>
                <a:gd name="connsiteX50" fmla="*/ 1619250 w 4557974"/>
                <a:gd name="connsiteY50" fmla="*/ 438506 h 1133831"/>
                <a:gd name="connsiteX51" fmla="*/ 1624012 w 4557974"/>
                <a:gd name="connsiteY51" fmla="*/ 419456 h 1133831"/>
                <a:gd name="connsiteX52" fmla="*/ 1652587 w 4557974"/>
                <a:gd name="connsiteY52" fmla="*/ 409931 h 1133831"/>
                <a:gd name="connsiteX53" fmla="*/ 1685925 w 4557974"/>
                <a:gd name="connsiteY53" fmla="*/ 395643 h 1133831"/>
                <a:gd name="connsiteX54" fmla="*/ 1714500 w 4557974"/>
                <a:gd name="connsiteY54" fmla="*/ 386118 h 1133831"/>
                <a:gd name="connsiteX55" fmla="*/ 1724025 w 4557974"/>
                <a:gd name="connsiteY55" fmla="*/ 400406 h 1133831"/>
                <a:gd name="connsiteX56" fmla="*/ 1738312 w 4557974"/>
                <a:gd name="connsiteY56" fmla="*/ 409931 h 1133831"/>
                <a:gd name="connsiteX57" fmla="*/ 1747837 w 4557974"/>
                <a:gd name="connsiteY57" fmla="*/ 438506 h 1133831"/>
                <a:gd name="connsiteX58" fmla="*/ 1781175 w 4557974"/>
                <a:gd name="connsiteY58" fmla="*/ 476606 h 1133831"/>
                <a:gd name="connsiteX59" fmla="*/ 1814512 w 4557974"/>
                <a:gd name="connsiteY59" fmla="*/ 471843 h 1133831"/>
                <a:gd name="connsiteX60" fmla="*/ 1824037 w 4557974"/>
                <a:gd name="connsiteY60" fmla="*/ 457556 h 1133831"/>
                <a:gd name="connsiteX61" fmla="*/ 1843087 w 4557974"/>
                <a:gd name="connsiteY61" fmla="*/ 452793 h 1133831"/>
                <a:gd name="connsiteX62" fmla="*/ 1900237 w 4557974"/>
                <a:gd name="connsiteY62" fmla="*/ 448031 h 1133831"/>
                <a:gd name="connsiteX63" fmla="*/ 1905000 w 4557974"/>
                <a:gd name="connsiteY63" fmla="*/ 462318 h 1133831"/>
                <a:gd name="connsiteX64" fmla="*/ 1924050 w 4557974"/>
                <a:gd name="connsiteY64" fmla="*/ 490893 h 1133831"/>
                <a:gd name="connsiteX65" fmla="*/ 1933575 w 4557974"/>
                <a:gd name="connsiteY65" fmla="*/ 528993 h 1133831"/>
                <a:gd name="connsiteX66" fmla="*/ 2209800 w 4557974"/>
                <a:gd name="connsiteY66" fmla="*/ 619481 h 1133831"/>
                <a:gd name="connsiteX67" fmla="*/ 2243137 w 4557974"/>
                <a:gd name="connsiteY67" fmla="*/ 595668 h 1133831"/>
                <a:gd name="connsiteX68" fmla="*/ 2247900 w 4557974"/>
                <a:gd name="connsiteY68" fmla="*/ 576618 h 1133831"/>
                <a:gd name="connsiteX69" fmla="*/ 2305050 w 4557974"/>
                <a:gd name="connsiteY69" fmla="*/ 533756 h 1133831"/>
                <a:gd name="connsiteX70" fmla="*/ 2352675 w 4557974"/>
                <a:gd name="connsiteY70" fmla="*/ 557568 h 1133831"/>
                <a:gd name="connsiteX71" fmla="*/ 2371725 w 4557974"/>
                <a:gd name="connsiteY71" fmla="*/ 586143 h 1133831"/>
                <a:gd name="connsiteX72" fmla="*/ 2381250 w 4557974"/>
                <a:gd name="connsiteY72" fmla="*/ 600431 h 1133831"/>
                <a:gd name="connsiteX73" fmla="*/ 2395537 w 4557974"/>
                <a:gd name="connsiteY73" fmla="*/ 609956 h 1133831"/>
                <a:gd name="connsiteX74" fmla="*/ 2447925 w 4557974"/>
                <a:gd name="connsiteY74" fmla="*/ 657581 h 1133831"/>
                <a:gd name="connsiteX75" fmla="*/ 2462212 w 4557974"/>
                <a:gd name="connsiteY75" fmla="*/ 629006 h 1133831"/>
                <a:gd name="connsiteX76" fmla="*/ 2471737 w 4557974"/>
                <a:gd name="connsiteY76" fmla="*/ 605193 h 1133831"/>
                <a:gd name="connsiteX77" fmla="*/ 2609850 w 4557974"/>
                <a:gd name="connsiteY77" fmla="*/ 586143 h 1133831"/>
                <a:gd name="connsiteX78" fmla="*/ 2628900 w 4557974"/>
                <a:gd name="connsiteY78" fmla="*/ 590906 h 1133831"/>
                <a:gd name="connsiteX79" fmla="*/ 2747962 w 4557974"/>
                <a:gd name="connsiteY79" fmla="*/ 667106 h 1133831"/>
                <a:gd name="connsiteX80" fmla="*/ 2876550 w 4557974"/>
                <a:gd name="connsiteY80" fmla="*/ 757593 h 1133831"/>
                <a:gd name="connsiteX81" fmla="*/ 2919412 w 4557974"/>
                <a:gd name="connsiteY81" fmla="*/ 786168 h 1133831"/>
                <a:gd name="connsiteX82" fmla="*/ 2933700 w 4557974"/>
                <a:gd name="connsiteY82" fmla="*/ 848081 h 1133831"/>
                <a:gd name="connsiteX83" fmla="*/ 2943225 w 4557974"/>
                <a:gd name="connsiteY83" fmla="*/ 867131 h 1133831"/>
                <a:gd name="connsiteX84" fmla="*/ 2967037 w 4557974"/>
                <a:gd name="connsiteY84" fmla="*/ 848081 h 1133831"/>
                <a:gd name="connsiteX85" fmla="*/ 2986087 w 4557974"/>
                <a:gd name="connsiteY85" fmla="*/ 843318 h 1133831"/>
                <a:gd name="connsiteX86" fmla="*/ 3024187 w 4557974"/>
                <a:gd name="connsiteY86" fmla="*/ 809981 h 1133831"/>
                <a:gd name="connsiteX87" fmla="*/ 3062287 w 4557974"/>
                <a:gd name="connsiteY87" fmla="*/ 857606 h 1133831"/>
                <a:gd name="connsiteX88" fmla="*/ 3071812 w 4557974"/>
                <a:gd name="connsiteY88" fmla="*/ 886181 h 1133831"/>
                <a:gd name="connsiteX89" fmla="*/ 3086100 w 4557974"/>
                <a:gd name="connsiteY89" fmla="*/ 957618 h 1133831"/>
                <a:gd name="connsiteX90" fmla="*/ 3100387 w 4557974"/>
                <a:gd name="connsiteY90" fmla="*/ 995718 h 1133831"/>
                <a:gd name="connsiteX91" fmla="*/ 3105150 w 4557974"/>
                <a:gd name="connsiteY91" fmla="*/ 1014768 h 1133831"/>
                <a:gd name="connsiteX92" fmla="*/ 3119437 w 4557974"/>
                <a:gd name="connsiteY92" fmla="*/ 1024293 h 1133831"/>
                <a:gd name="connsiteX93" fmla="*/ 3128962 w 4557974"/>
                <a:gd name="connsiteY93" fmla="*/ 995718 h 1133831"/>
                <a:gd name="connsiteX94" fmla="*/ 3133725 w 4557974"/>
                <a:gd name="connsiteY94" fmla="*/ 981431 h 1133831"/>
                <a:gd name="connsiteX95" fmla="*/ 3143250 w 4557974"/>
                <a:gd name="connsiteY95" fmla="*/ 929043 h 1133831"/>
                <a:gd name="connsiteX96" fmla="*/ 3148012 w 4557974"/>
                <a:gd name="connsiteY96" fmla="*/ 886181 h 1133831"/>
                <a:gd name="connsiteX97" fmla="*/ 3157537 w 4557974"/>
                <a:gd name="connsiteY97" fmla="*/ 848081 h 1133831"/>
                <a:gd name="connsiteX98" fmla="*/ 3167062 w 4557974"/>
                <a:gd name="connsiteY98" fmla="*/ 962381 h 1133831"/>
                <a:gd name="connsiteX99" fmla="*/ 3171825 w 4557974"/>
                <a:gd name="connsiteY99" fmla="*/ 976668 h 1133831"/>
                <a:gd name="connsiteX100" fmla="*/ 3186112 w 4557974"/>
                <a:gd name="connsiteY100" fmla="*/ 967143 h 1133831"/>
                <a:gd name="connsiteX101" fmla="*/ 3200400 w 4557974"/>
                <a:gd name="connsiteY101" fmla="*/ 933806 h 1133831"/>
                <a:gd name="connsiteX102" fmla="*/ 3205162 w 4557974"/>
                <a:gd name="connsiteY102" fmla="*/ 919518 h 1133831"/>
                <a:gd name="connsiteX103" fmla="*/ 3209925 w 4557974"/>
                <a:gd name="connsiteY103" fmla="*/ 900468 h 1133831"/>
                <a:gd name="connsiteX104" fmla="*/ 3219450 w 4557974"/>
                <a:gd name="connsiteY104" fmla="*/ 876656 h 1133831"/>
                <a:gd name="connsiteX105" fmla="*/ 3228975 w 4557974"/>
                <a:gd name="connsiteY105" fmla="*/ 814743 h 1133831"/>
                <a:gd name="connsiteX106" fmla="*/ 3238500 w 4557974"/>
                <a:gd name="connsiteY106" fmla="*/ 752831 h 1133831"/>
                <a:gd name="connsiteX107" fmla="*/ 3243262 w 4557974"/>
                <a:gd name="connsiteY107" fmla="*/ 733781 h 1133831"/>
                <a:gd name="connsiteX108" fmla="*/ 3262312 w 4557974"/>
                <a:gd name="connsiteY108" fmla="*/ 771881 h 1133831"/>
                <a:gd name="connsiteX109" fmla="*/ 3276600 w 4557974"/>
                <a:gd name="connsiteY109" fmla="*/ 757593 h 1133831"/>
                <a:gd name="connsiteX110" fmla="*/ 3281362 w 4557974"/>
                <a:gd name="connsiteY110" fmla="*/ 738543 h 1133831"/>
                <a:gd name="connsiteX111" fmla="*/ 3286125 w 4557974"/>
                <a:gd name="connsiteY111" fmla="*/ 724256 h 1133831"/>
                <a:gd name="connsiteX112" fmla="*/ 3290887 w 4557974"/>
                <a:gd name="connsiteY112" fmla="*/ 743306 h 1133831"/>
                <a:gd name="connsiteX113" fmla="*/ 3300412 w 4557974"/>
                <a:gd name="connsiteY113" fmla="*/ 848081 h 1133831"/>
                <a:gd name="connsiteX114" fmla="*/ 3305175 w 4557974"/>
                <a:gd name="connsiteY114" fmla="*/ 871893 h 1133831"/>
                <a:gd name="connsiteX115" fmla="*/ 3309937 w 4557974"/>
                <a:gd name="connsiteY115" fmla="*/ 857606 h 1133831"/>
                <a:gd name="connsiteX116" fmla="*/ 3324225 w 4557974"/>
                <a:gd name="connsiteY116" fmla="*/ 829031 h 1133831"/>
                <a:gd name="connsiteX117" fmla="*/ 3338512 w 4557974"/>
                <a:gd name="connsiteY117" fmla="*/ 867131 h 1133831"/>
                <a:gd name="connsiteX118" fmla="*/ 3348037 w 4557974"/>
                <a:gd name="connsiteY118" fmla="*/ 838556 h 1133831"/>
                <a:gd name="connsiteX119" fmla="*/ 3357562 w 4557974"/>
                <a:gd name="connsiteY119" fmla="*/ 819506 h 1133831"/>
                <a:gd name="connsiteX120" fmla="*/ 3362325 w 4557974"/>
                <a:gd name="connsiteY120" fmla="*/ 805218 h 1133831"/>
                <a:gd name="connsiteX121" fmla="*/ 3376612 w 4557974"/>
                <a:gd name="connsiteY121" fmla="*/ 790931 h 1133831"/>
                <a:gd name="connsiteX122" fmla="*/ 3386137 w 4557974"/>
                <a:gd name="connsiteY122" fmla="*/ 762356 h 1133831"/>
                <a:gd name="connsiteX123" fmla="*/ 3390900 w 4557974"/>
                <a:gd name="connsiteY123" fmla="*/ 748068 h 1133831"/>
                <a:gd name="connsiteX124" fmla="*/ 3400425 w 4557974"/>
                <a:gd name="connsiteY124" fmla="*/ 733781 h 1133831"/>
                <a:gd name="connsiteX125" fmla="*/ 3405187 w 4557974"/>
                <a:gd name="connsiteY125" fmla="*/ 748068 h 1133831"/>
                <a:gd name="connsiteX126" fmla="*/ 3419475 w 4557974"/>
                <a:gd name="connsiteY126" fmla="*/ 776643 h 1133831"/>
                <a:gd name="connsiteX127" fmla="*/ 3433762 w 4557974"/>
                <a:gd name="connsiteY127" fmla="*/ 824268 h 1133831"/>
                <a:gd name="connsiteX128" fmla="*/ 3438525 w 4557974"/>
                <a:gd name="connsiteY128" fmla="*/ 838556 h 1133831"/>
                <a:gd name="connsiteX129" fmla="*/ 3452812 w 4557974"/>
                <a:gd name="connsiteY129" fmla="*/ 852843 h 1133831"/>
                <a:gd name="connsiteX130" fmla="*/ 3467100 w 4557974"/>
                <a:gd name="connsiteY130" fmla="*/ 881418 h 1133831"/>
                <a:gd name="connsiteX131" fmla="*/ 3471862 w 4557974"/>
                <a:gd name="connsiteY131" fmla="*/ 895706 h 1133831"/>
                <a:gd name="connsiteX132" fmla="*/ 3481387 w 4557974"/>
                <a:gd name="connsiteY132" fmla="*/ 914756 h 1133831"/>
                <a:gd name="connsiteX133" fmla="*/ 3490912 w 4557974"/>
                <a:gd name="connsiteY133" fmla="*/ 929043 h 1133831"/>
                <a:gd name="connsiteX134" fmla="*/ 3500437 w 4557974"/>
                <a:gd name="connsiteY134" fmla="*/ 957618 h 1133831"/>
                <a:gd name="connsiteX135" fmla="*/ 3505200 w 4557974"/>
                <a:gd name="connsiteY135" fmla="*/ 943331 h 1133831"/>
                <a:gd name="connsiteX136" fmla="*/ 3514725 w 4557974"/>
                <a:gd name="connsiteY136" fmla="*/ 890943 h 1133831"/>
                <a:gd name="connsiteX137" fmla="*/ 3519487 w 4557974"/>
                <a:gd name="connsiteY137" fmla="*/ 871893 h 1133831"/>
                <a:gd name="connsiteX138" fmla="*/ 3533775 w 4557974"/>
                <a:gd name="connsiteY138" fmla="*/ 857606 h 1133831"/>
                <a:gd name="connsiteX139" fmla="*/ 3552825 w 4557974"/>
                <a:gd name="connsiteY139" fmla="*/ 814743 h 1133831"/>
                <a:gd name="connsiteX140" fmla="*/ 3571875 w 4557974"/>
                <a:gd name="connsiteY140" fmla="*/ 771881 h 1133831"/>
                <a:gd name="connsiteX141" fmla="*/ 3576637 w 4557974"/>
                <a:gd name="connsiteY141" fmla="*/ 752831 h 1133831"/>
                <a:gd name="connsiteX142" fmla="*/ 3590925 w 4557974"/>
                <a:gd name="connsiteY142" fmla="*/ 781406 h 1133831"/>
                <a:gd name="connsiteX143" fmla="*/ 3595687 w 4557974"/>
                <a:gd name="connsiteY143" fmla="*/ 809981 h 1133831"/>
                <a:gd name="connsiteX144" fmla="*/ 3609975 w 4557974"/>
                <a:gd name="connsiteY144" fmla="*/ 819506 h 1133831"/>
                <a:gd name="connsiteX145" fmla="*/ 3619500 w 4557974"/>
                <a:gd name="connsiteY145" fmla="*/ 805218 h 1133831"/>
                <a:gd name="connsiteX146" fmla="*/ 3638550 w 4557974"/>
                <a:gd name="connsiteY146" fmla="*/ 771881 h 1133831"/>
                <a:gd name="connsiteX147" fmla="*/ 3648075 w 4557974"/>
                <a:gd name="connsiteY147" fmla="*/ 743306 h 1133831"/>
                <a:gd name="connsiteX148" fmla="*/ 3652837 w 4557974"/>
                <a:gd name="connsiteY148" fmla="*/ 729018 h 1133831"/>
                <a:gd name="connsiteX149" fmla="*/ 3662362 w 4557974"/>
                <a:gd name="connsiteY149" fmla="*/ 795693 h 1133831"/>
                <a:gd name="connsiteX150" fmla="*/ 3667125 w 4557974"/>
                <a:gd name="connsiteY150" fmla="*/ 824268 h 1133831"/>
                <a:gd name="connsiteX151" fmla="*/ 3676650 w 4557974"/>
                <a:gd name="connsiteY151" fmla="*/ 838556 h 1133831"/>
                <a:gd name="connsiteX152" fmla="*/ 3686175 w 4557974"/>
                <a:gd name="connsiteY152" fmla="*/ 871893 h 1133831"/>
                <a:gd name="connsiteX153" fmla="*/ 3690937 w 4557974"/>
                <a:gd name="connsiteY153" fmla="*/ 886181 h 1133831"/>
                <a:gd name="connsiteX154" fmla="*/ 3705225 w 4557974"/>
                <a:gd name="connsiteY154" fmla="*/ 895706 h 1133831"/>
                <a:gd name="connsiteX155" fmla="*/ 3714750 w 4557974"/>
                <a:gd name="connsiteY155" fmla="*/ 881418 h 1133831"/>
                <a:gd name="connsiteX156" fmla="*/ 3724275 w 4557974"/>
                <a:gd name="connsiteY156" fmla="*/ 848081 h 1133831"/>
                <a:gd name="connsiteX157" fmla="*/ 3729037 w 4557974"/>
                <a:gd name="connsiteY157" fmla="*/ 833793 h 1133831"/>
                <a:gd name="connsiteX158" fmla="*/ 3733800 w 4557974"/>
                <a:gd name="connsiteY158" fmla="*/ 814743 h 1133831"/>
                <a:gd name="connsiteX159" fmla="*/ 3738562 w 4557974"/>
                <a:gd name="connsiteY159" fmla="*/ 800456 h 1133831"/>
                <a:gd name="connsiteX160" fmla="*/ 3743325 w 4557974"/>
                <a:gd name="connsiteY160" fmla="*/ 781406 h 1133831"/>
                <a:gd name="connsiteX161" fmla="*/ 3757612 w 4557974"/>
                <a:gd name="connsiteY161" fmla="*/ 771881 h 1133831"/>
                <a:gd name="connsiteX162" fmla="*/ 3771900 w 4557974"/>
                <a:gd name="connsiteY162" fmla="*/ 743306 h 1133831"/>
                <a:gd name="connsiteX163" fmla="*/ 3800475 w 4557974"/>
                <a:gd name="connsiteY163" fmla="*/ 733781 h 1133831"/>
                <a:gd name="connsiteX164" fmla="*/ 3824287 w 4557974"/>
                <a:gd name="connsiteY164" fmla="*/ 709968 h 1133831"/>
                <a:gd name="connsiteX165" fmla="*/ 3838575 w 4557974"/>
                <a:gd name="connsiteY165" fmla="*/ 700443 h 1133831"/>
                <a:gd name="connsiteX166" fmla="*/ 3857625 w 4557974"/>
                <a:gd name="connsiteY166" fmla="*/ 729018 h 1133831"/>
                <a:gd name="connsiteX167" fmla="*/ 3871912 w 4557974"/>
                <a:gd name="connsiteY167" fmla="*/ 800456 h 1133831"/>
                <a:gd name="connsiteX168" fmla="*/ 3876675 w 4557974"/>
                <a:gd name="connsiteY168" fmla="*/ 886181 h 1133831"/>
                <a:gd name="connsiteX169" fmla="*/ 3886200 w 4557974"/>
                <a:gd name="connsiteY169" fmla="*/ 871893 h 1133831"/>
                <a:gd name="connsiteX170" fmla="*/ 3895725 w 4557974"/>
                <a:gd name="connsiteY170" fmla="*/ 814743 h 1133831"/>
                <a:gd name="connsiteX171" fmla="*/ 3910012 w 4557974"/>
                <a:gd name="connsiteY171" fmla="*/ 738543 h 1133831"/>
                <a:gd name="connsiteX172" fmla="*/ 3914775 w 4557974"/>
                <a:gd name="connsiteY172" fmla="*/ 714731 h 1133831"/>
                <a:gd name="connsiteX173" fmla="*/ 3924300 w 4557974"/>
                <a:gd name="connsiteY173" fmla="*/ 686156 h 1133831"/>
                <a:gd name="connsiteX174" fmla="*/ 3929062 w 4557974"/>
                <a:gd name="connsiteY174" fmla="*/ 700443 h 1133831"/>
                <a:gd name="connsiteX175" fmla="*/ 3938587 w 4557974"/>
                <a:gd name="connsiteY175" fmla="*/ 733781 h 1133831"/>
                <a:gd name="connsiteX176" fmla="*/ 3948112 w 4557974"/>
                <a:gd name="connsiteY176" fmla="*/ 748068 h 1133831"/>
                <a:gd name="connsiteX177" fmla="*/ 3957637 w 4557974"/>
                <a:gd name="connsiteY177" fmla="*/ 776643 h 1133831"/>
                <a:gd name="connsiteX178" fmla="*/ 3971925 w 4557974"/>
                <a:gd name="connsiteY178" fmla="*/ 805218 h 1133831"/>
                <a:gd name="connsiteX179" fmla="*/ 3976687 w 4557974"/>
                <a:gd name="connsiteY179" fmla="*/ 829031 h 1133831"/>
                <a:gd name="connsiteX180" fmla="*/ 3986212 w 4557974"/>
                <a:gd name="connsiteY180" fmla="*/ 862368 h 1133831"/>
                <a:gd name="connsiteX181" fmla="*/ 3990975 w 4557974"/>
                <a:gd name="connsiteY181" fmla="*/ 886181 h 1133831"/>
                <a:gd name="connsiteX182" fmla="*/ 4005262 w 4557974"/>
                <a:gd name="connsiteY182" fmla="*/ 895706 h 1133831"/>
                <a:gd name="connsiteX183" fmla="*/ 4024312 w 4557974"/>
                <a:gd name="connsiteY183" fmla="*/ 867131 h 1133831"/>
                <a:gd name="connsiteX184" fmla="*/ 4029075 w 4557974"/>
                <a:gd name="connsiteY184" fmla="*/ 848081 h 1133831"/>
                <a:gd name="connsiteX185" fmla="*/ 4033837 w 4557974"/>
                <a:gd name="connsiteY185" fmla="*/ 824268 h 1133831"/>
                <a:gd name="connsiteX186" fmla="*/ 4048125 w 4557974"/>
                <a:gd name="connsiteY186" fmla="*/ 781406 h 1133831"/>
                <a:gd name="connsiteX187" fmla="*/ 4057650 w 4557974"/>
                <a:gd name="connsiteY187" fmla="*/ 752831 h 1133831"/>
                <a:gd name="connsiteX188" fmla="*/ 4067175 w 4557974"/>
                <a:gd name="connsiteY188" fmla="*/ 738543 h 1133831"/>
                <a:gd name="connsiteX189" fmla="*/ 4071937 w 4557974"/>
                <a:gd name="connsiteY189" fmla="*/ 762356 h 1133831"/>
                <a:gd name="connsiteX190" fmla="*/ 4081462 w 4557974"/>
                <a:gd name="connsiteY190" fmla="*/ 862368 h 1133831"/>
                <a:gd name="connsiteX191" fmla="*/ 4086225 w 4557974"/>
                <a:gd name="connsiteY191" fmla="*/ 890943 h 1133831"/>
                <a:gd name="connsiteX192" fmla="*/ 4090987 w 4557974"/>
                <a:gd name="connsiteY192" fmla="*/ 871893 h 1133831"/>
                <a:gd name="connsiteX193" fmla="*/ 4095750 w 4557974"/>
                <a:gd name="connsiteY193" fmla="*/ 857606 h 1133831"/>
                <a:gd name="connsiteX194" fmla="*/ 4105275 w 4557974"/>
                <a:gd name="connsiteY194" fmla="*/ 809981 h 1133831"/>
                <a:gd name="connsiteX195" fmla="*/ 4114800 w 4557974"/>
                <a:gd name="connsiteY195" fmla="*/ 771881 h 1133831"/>
                <a:gd name="connsiteX196" fmla="*/ 4124325 w 4557974"/>
                <a:gd name="connsiteY196" fmla="*/ 919518 h 1133831"/>
                <a:gd name="connsiteX197" fmla="*/ 4129087 w 4557974"/>
                <a:gd name="connsiteY197" fmla="*/ 938568 h 1133831"/>
                <a:gd name="connsiteX198" fmla="*/ 4143375 w 4557974"/>
                <a:gd name="connsiteY198" fmla="*/ 871893 h 1133831"/>
                <a:gd name="connsiteX199" fmla="*/ 4148137 w 4557974"/>
                <a:gd name="connsiteY199" fmla="*/ 833793 h 1133831"/>
                <a:gd name="connsiteX200" fmla="*/ 4152900 w 4557974"/>
                <a:gd name="connsiteY200" fmla="*/ 790931 h 1133831"/>
                <a:gd name="connsiteX201" fmla="*/ 4162425 w 4557974"/>
                <a:gd name="connsiteY201" fmla="*/ 757593 h 1133831"/>
                <a:gd name="connsiteX202" fmla="*/ 4167187 w 4557974"/>
                <a:gd name="connsiteY202" fmla="*/ 771881 h 1133831"/>
                <a:gd name="connsiteX203" fmla="*/ 4176712 w 4557974"/>
                <a:gd name="connsiteY203" fmla="*/ 786168 h 1133831"/>
                <a:gd name="connsiteX204" fmla="*/ 4191000 w 4557974"/>
                <a:gd name="connsiteY204" fmla="*/ 867131 h 1133831"/>
                <a:gd name="connsiteX205" fmla="*/ 4200525 w 4557974"/>
                <a:gd name="connsiteY205" fmla="*/ 900468 h 1133831"/>
                <a:gd name="connsiteX206" fmla="*/ 4214812 w 4557974"/>
                <a:gd name="connsiteY206" fmla="*/ 938568 h 1133831"/>
                <a:gd name="connsiteX207" fmla="*/ 4224337 w 4557974"/>
                <a:gd name="connsiteY207" fmla="*/ 967143 h 1133831"/>
                <a:gd name="connsiteX208" fmla="*/ 4229100 w 4557974"/>
                <a:gd name="connsiteY208" fmla="*/ 981431 h 1133831"/>
                <a:gd name="connsiteX209" fmla="*/ 4233862 w 4557974"/>
                <a:gd name="connsiteY209" fmla="*/ 929043 h 1133831"/>
                <a:gd name="connsiteX210" fmla="*/ 4248150 w 4557974"/>
                <a:gd name="connsiteY210" fmla="*/ 829031 h 1133831"/>
                <a:gd name="connsiteX211" fmla="*/ 4252912 w 4557974"/>
                <a:gd name="connsiteY211" fmla="*/ 843318 h 1133831"/>
                <a:gd name="connsiteX212" fmla="*/ 4262437 w 4557974"/>
                <a:gd name="connsiteY212" fmla="*/ 881418 h 1133831"/>
                <a:gd name="connsiteX213" fmla="*/ 4267200 w 4557974"/>
                <a:gd name="connsiteY213" fmla="*/ 924281 h 1133831"/>
                <a:gd name="connsiteX214" fmla="*/ 4271962 w 4557974"/>
                <a:gd name="connsiteY214" fmla="*/ 943331 h 1133831"/>
                <a:gd name="connsiteX215" fmla="*/ 4286250 w 4557974"/>
                <a:gd name="connsiteY215" fmla="*/ 948093 h 1133831"/>
                <a:gd name="connsiteX216" fmla="*/ 4305300 w 4557974"/>
                <a:gd name="connsiteY216" fmla="*/ 943331 h 1133831"/>
                <a:gd name="connsiteX217" fmla="*/ 4314825 w 4557974"/>
                <a:gd name="connsiteY217" fmla="*/ 971906 h 1133831"/>
                <a:gd name="connsiteX218" fmla="*/ 4352925 w 4557974"/>
                <a:gd name="connsiteY218" fmla="*/ 971906 h 1133831"/>
                <a:gd name="connsiteX219" fmla="*/ 4376737 w 4557974"/>
                <a:gd name="connsiteY219" fmla="*/ 967143 h 1133831"/>
                <a:gd name="connsiteX220" fmla="*/ 4386262 w 4557974"/>
                <a:gd name="connsiteY220" fmla="*/ 948093 h 1133831"/>
                <a:gd name="connsiteX221" fmla="*/ 4400550 w 4557974"/>
                <a:gd name="connsiteY221" fmla="*/ 933806 h 1133831"/>
                <a:gd name="connsiteX222" fmla="*/ 4405312 w 4557974"/>
                <a:gd name="connsiteY222" fmla="*/ 914756 h 1133831"/>
                <a:gd name="connsiteX223" fmla="*/ 4410075 w 4557974"/>
                <a:gd name="connsiteY223" fmla="*/ 929043 h 1133831"/>
                <a:gd name="connsiteX224" fmla="*/ 4414837 w 4557974"/>
                <a:gd name="connsiteY224" fmla="*/ 914756 h 1133831"/>
                <a:gd name="connsiteX225" fmla="*/ 4419600 w 4557974"/>
                <a:gd name="connsiteY225" fmla="*/ 881418 h 1133831"/>
                <a:gd name="connsiteX226" fmla="*/ 4429125 w 4557974"/>
                <a:gd name="connsiteY226" fmla="*/ 829031 h 1133831"/>
                <a:gd name="connsiteX227" fmla="*/ 4438650 w 4557974"/>
                <a:gd name="connsiteY227" fmla="*/ 857606 h 1133831"/>
                <a:gd name="connsiteX228" fmla="*/ 4443412 w 4557974"/>
                <a:gd name="connsiteY228" fmla="*/ 881418 h 1133831"/>
                <a:gd name="connsiteX229" fmla="*/ 4452937 w 4557974"/>
                <a:gd name="connsiteY229" fmla="*/ 938568 h 1133831"/>
                <a:gd name="connsiteX230" fmla="*/ 4457700 w 4557974"/>
                <a:gd name="connsiteY230" fmla="*/ 957618 h 1133831"/>
                <a:gd name="connsiteX231" fmla="*/ 4462462 w 4557974"/>
                <a:gd name="connsiteY231" fmla="*/ 981431 h 1133831"/>
                <a:gd name="connsiteX232" fmla="*/ 4471987 w 4557974"/>
                <a:gd name="connsiteY232" fmla="*/ 1000481 h 1133831"/>
                <a:gd name="connsiteX233" fmla="*/ 4481512 w 4557974"/>
                <a:gd name="connsiteY233" fmla="*/ 1029056 h 1133831"/>
                <a:gd name="connsiteX234" fmla="*/ 4491037 w 4557974"/>
                <a:gd name="connsiteY234" fmla="*/ 1062393 h 1133831"/>
                <a:gd name="connsiteX235" fmla="*/ 4495800 w 4557974"/>
                <a:gd name="connsiteY235" fmla="*/ 1048106 h 1133831"/>
                <a:gd name="connsiteX236" fmla="*/ 4500562 w 4557974"/>
                <a:gd name="connsiteY236" fmla="*/ 1029056 h 1133831"/>
                <a:gd name="connsiteX237" fmla="*/ 4514850 w 4557974"/>
                <a:gd name="connsiteY237" fmla="*/ 1033818 h 1133831"/>
                <a:gd name="connsiteX238" fmla="*/ 4529137 w 4557974"/>
                <a:gd name="connsiteY238" fmla="*/ 1081443 h 1133831"/>
                <a:gd name="connsiteX239" fmla="*/ 4533900 w 4557974"/>
                <a:gd name="connsiteY239" fmla="*/ 1095731 h 1133831"/>
                <a:gd name="connsiteX240" fmla="*/ 4557712 w 4557974"/>
                <a:gd name="connsiteY240" fmla="*/ 1129068 h 1133831"/>
                <a:gd name="connsiteX241" fmla="*/ 4557712 w 4557974"/>
                <a:gd name="connsiteY241" fmla="*/ 1133831 h 1133831"/>
                <a:gd name="connsiteX0" fmla="*/ 0 w 4557974"/>
                <a:gd name="connsiteY0" fmla="*/ 290868 h 1133831"/>
                <a:gd name="connsiteX1" fmla="*/ 171450 w 4557974"/>
                <a:gd name="connsiteY1" fmla="*/ 209906 h 1133831"/>
                <a:gd name="connsiteX2" fmla="*/ 219075 w 4557974"/>
                <a:gd name="connsiteY2" fmla="*/ 195618 h 1133831"/>
                <a:gd name="connsiteX3" fmla="*/ 233362 w 4557974"/>
                <a:gd name="connsiteY3" fmla="*/ 186093 h 1133831"/>
                <a:gd name="connsiteX4" fmla="*/ 285750 w 4557974"/>
                <a:gd name="connsiteY4" fmla="*/ 171806 h 1133831"/>
                <a:gd name="connsiteX5" fmla="*/ 300037 w 4557974"/>
                <a:gd name="connsiteY5" fmla="*/ 167043 h 1133831"/>
                <a:gd name="connsiteX6" fmla="*/ 319087 w 4557974"/>
                <a:gd name="connsiteY6" fmla="*/ 162281 h 1133831"/>
                <a:gd name="connsiteX7" fmla="*/ 352425 w 4557974"/>
                <a:gd name="connsiteY7" fmla="*/ 152756 h 1133831"/>
                <a:gd name="connsiteX8" fmla="*/ 366712 w 4557974"/>
                <a:gd name="connsiteY8" fmla="*/ 143231 h 1133831"/>
                <a:gd name="connsiteX9" fmla="*/ 395287 w 4557974"/>
                <a:gd name="connsiteY9" fmla="*/ 138468 h 1133831"/>
                <a:gd name="connsiteX10" fmla="*/ 414337 w 4557974"/>
                <a:gd name="connsiteY10" fmla="*/ 133706 h 1133831"/>
                <a:gd name="connsiteX11" fmla="*/ 442912 w 4557974"/>
                <a:gd name="connsiteY11" fmla="*/ 128943 h 1133831"/>
                <a:gd name="connsiteX12" fmla="*/ 471487 w 4557974"/>
                <a:gd name="connsiteY12" fmla="*/ 119418 h 1133831"/>
                <a:gd name="connsiteX13" fmla="*/ 485775 w 4557974"/>
                <a:gd name="connsiteY13" fmla="*/ 114656 h 1133831"/>
                <a:gd name="connsiteX14" fmla="*/ 504825 w 4557974"/>
                <a:gd name="connsiteY14" fmla="*/ 105131 h 1133831"/>
                <a:gd name="connsiteX15" fmla="*/ 519112 w 4557974"/>
                <a:gd name="connsiteY15" fmla="*/ 100368 h 1133831"/>
                <a:gd name="connsiteX16" fmla="*/ 533400 w 4557974"/>
                <a:gd name="connsiteY16" fmla="*/ 90843 h 1133831"/>
                <a:gd name="connsiteX17" fmla="*/ 557212 w 4557974"/>
                <a:gd name="connsiteY17" fmla="*/ 86081 h 1133831"/>
                <a:gd name="connsiteX18" fmla="*/ 585787 w 4557974"/>
                <a:gd name="connsiteY18" fmla="*/ 76556 h 1133831"/>
                <a:gd name="connsiteX19" fmla="*/ 600075 w 4557974"/>
                <a:gd name="connsiteY19" fmla="*/ 67031 h 1133831"/>
                <a:gd name="connsiteX20" fmla="*/ 633412 w 4557974"/>
                <a:gd name="connsiteY20" fmla="*/ 57506 h 1133831"/>
                <a:gd name="connsiteX21" fmla="*/ 666750 w 4557974"/>
                <a:gd name="connsiteY21" fmla="*/ 47981 h 1133831"/>
                <a:gd name="connsiteX22" fmla="*/ 719137 w 4557974"/>
                <a:gd name="connsiteY22" fmla="*/ 38456 h 1133831"/>
                <a:gd name="connsiteX23" fmla="*/ 747712 w 4557974"/>
                <a:gd name="connsiteY23" fmla="*/ 28931 h 1133831"/>
                <a:gd name="connsiteX24" fmla="*/ 809625 w 4557974"/>
                <a:gd name="connsiteY24" fmla="*/ 19406 h 1133831"/>
                <a:gd name="connsiteX25" fmla="*/ 871537 w 4557974"/>
                <a:gd name="connsiteY25" fmla="*/ 9881 h 1133831"/>
                <a:gd name="connsiteX26" fmla="*/ 1023937 w 4557974"/>
                <a:gd name="connsiteY26" fmla="*/ 356 h 1133831"/>
                <a:gd name="connsiteX27" fmla="*/ 1123950 w 4557974"/>
                <a:gd name="connsiteY27" fmla="*/ 9881 h 1133831"/>
                <a:gd name="connsiteX28" fmla="*/ 1138237 w 4557974"/>
                <a:gd name="connsiteY28" fmla="*/ 19406 h 1133831"/>
                <a:gd name="connsiteX29" fmla="*/ 1176337 w 4557974"/>
                <a:gd name="connsiteY29" fmla="*/ 57506 h 1133831"/>
                <a:gd name="connsiteX30" fmla="*/ 1195387 w 4557974"/>
                <a:gd name="connsiteY30" fmla="*/ 81318 h 1133831"/>
                <a:gd name="connsiteX31" fmla="*/ 1228725 w 4557974"/>
                <a:gd name="connsiteY31" fmla="*/ 119418 h 1133831"/>
                <a:gd name="connsiteX32" fmla="*/ 1252537 w 4557974"/>
                <a:gd name="connsiteY32" fmla="*/ 138468 h 1133831"/>
                <a:gd name="connsiteX33" fmla="*/ 1262062 w 4557974"/>
                <a:gd name="connsiteY33" fmla="*/ 152756 h 1133831"/>
                <a:gd name="connsiteX34" fmla="*/ 1276350 w 4557974"/>
                <a:gd name="connsiteY34" fmla="*/ 162281 h 1133831"/>
                <a:gd name="connsiteX35" fmla="*/ 1319212 w 4557974"/>
                <a:gd name="connsiteY35" fmla="*/ 200381 h 1133831"/>
                <a:gd name="connsiteX36" fmla="*/ 1333500 w 4557974"/>
                <a:gd name="connsiteY36" fmla="*/ 205143 h 1133831"/>
                <a:gd name="connsiteX37" fmla="*/ 1347787 w 4557974"/>
                <a:gd name="connsiteY37" fmla="*/ 219431 h 1133831"/>
                <a:gd name="connsiteX38" fmla="*/ 1357312 w 4557974"/>
                <a:gd name="connsiteY38" fmla="*/ 233718 h 1133831"/>
                <a:gd name="connsiteX39" fmla="*/ 1385887 w 4557974"/>
                <a:gd name="connsiteY39" fmla="*/ 243243 h 1133831"/>
                <a:gd name="connsiteX40" fmla="*/ 1400175 w 4557974"/>
                <a:gd name="connsiteY40" fmla="*/ 257531 h 1133831"/>
                <a:gd name="connsiteX41" fmla="*/ 1447800 w 4557974"/>
                <a:gd name="connsiteY41" fmla="*/ 286106 h 1133831"/>
                <a:gd name="connsiteX42" fmla="*/ 1457325 w 4557974"/>
                <a:gd name="connsiteY42" fmla="*/ 305156 h 1133831"/>
                <a:gd name="connsiteX43" fmla="*/ 1490662 w 4557974"/>
                <a:gd name="connsiteY43" fmla="*/ 324206 h 1133831"/>
                <a:gd name="connsiteX44" fmla="*/ 1528762 w 4557974"/>
                <a:gd name="connsiteY44" fmla="*/ 367068 h 1133831"/>
                <a:gd name="connsiteX45" fmla="*/ 1538287 w 4557974"/>
                <a:gd name="connsiteY45" fmla="*/ 386118 h 1133831"/>
                <a:gd name="connsiteX46" fmla="*/ 1552575 w 4557974"/>
                <a:gd name="connsiteY46" fmla="*/ 395643 h 1133831"/>
                <a:gd name="connsiteX47" fmla="*/ 1566862 w 4557974"/>
                <a:gd name="connsiteY47" fmla="*/ 409931 h 1133831"/>
                <a:gd name="connsiteX48" fmla="*/ 1571625 w 4557974"/>
                <a:gd name="connsiteY48" fmla="*/ 424218 h 1133831"/>
                <a:gd name="connsiteX49" fmla="*/ 1590675 w 4557974"/>
                <a:gd name="connsiteY49" fmla="*/ 452793 h 1133831"/>
                <a:gd name="connsiteX50" fmla="*/ 1619250 w 4557974"/>
                <a:gd name="connsiteY50" fmla="*/ 438506 h 1133831"/>
                <a:gd name="connsiteX51" fmla="*/ 1624012 w 4557974"/>
                <a:gd name="connsiteY51" fmla="*/ 419456 h 1133831"/>
                <a:gd name="connsiteX52" fmla="*/ 1652587 w 4557974"/>
                <a:gd name="connsiteY52" fmla="*/ 409931 h 1133831"/>
                <a:gd name="connsiteX53" fmla="*/ 1685925 w 4557974"/>
                <a:gd name="connsiteY53" fmla="*/ 395643 h 1133831"/>
                <a:gd name="connsiteX54" fmla="*/ 1714500 w 4557974"/>
                <a:gd name="connsiteY54" fmla="*/ 386118 h 1133831"/>
                <a:gd name="connsiteX55" fmla="*/ 1724025 w 4557974"/>
                <a:gd name="connsiteY55" fmla="*/ 400406 h 1133831"/>
                <a:gd name="connsiteX56" fmla="*/ 1738312 w 4557974"/>
                <a:gd name="connsiteY56" fmla="*/ 409931 h 1133831"/>
                <a:gd name="connsiteX57" fmla="*/ 1747837 w 4557974"/>
                <a:gd name="connsiteY57" fmla="*/ 438506 h 1133831"/>
                <a:gd name="connsiteX58" fmla="*/ 1781175 w 4557974"/>
                <a:gd name="connsiteY58" fmla="*/ 476606 h 1133831"/>
                <a:gd name="connsiteX59" fmla="*/ 1814512 w 4557974"/>
                <a:gd name="connsiteY59" fmla="*/ 471843 h 1133831"/>
                <a:gd name="connsiteX60" fmla="*/ 1824037 w 4557974"/>
                <a:gd name="connsiteY60" fmla="*/ 457556 h 1133831"/>
                <a:gd name="connsiteX61" fmla="*/ 1843087 w 4557974"/>
                <a:gd name="connsiteY61" fmla="*/ 452793 h 1133831"/>
                <a:gd name="connsiteX62" fmla="*/ 1900237 w 4557974"/>
                <a:gd name="connsiteY62" fmla="*/ 448031 h 1133831"/>
                <a:gd name="connsiteX63" fmla="*/ 1905000 w 4557974"/>
                <a:gd name="connsiteY63" fmla="*/ 462318 h 1133831"/>
                <a:gd name="connsiteX64" fmla="*/ 1924050 w 4557974"/>
                <a:gd name="connsiteY64" fmla="*/ 490893 h 1133831"/>
                <a:gd name="connsiteX65" fmla="*/ 1933575 w 4557974"/>
                <a:gd name="connsiteY65" fmla="*/ 528993 h 1133831"/>
                <a:gd name="connsiteX66" fmla="*/ 2209800 w 4557974"/>
                <a:gd name="connsiteY66" fmla="*/ 619481 h 1133831"/>
                <a:gd name="connsiteX67" fmla="*/ 2243137 w 4557974"/>
                <a:gd name="connsiteY67" fmla="*/ 595668 h 1133831"/>
                <a:gd name="connsiteX68" fmla="*/ 2247900 w 4557974"/>
                <a:gd name="connsiteY68" fmla="*/ 576618 h 1133831"/>
                <a:gd name="connsiteX69" fmla="*/ 2305050 w 4557974"/>
                <a:gd name="connsiteY69" fmla="*/ 533756 h 1133831"/>
                <a:gd name="connsiteX70" fmla="*/ 2352675 w 4557974"/>
                <a:gd name="connsiteY70" fmla="*/ 557568 h 1133831"/>
                <a:gd name="connsiteX71" fmla="*/ 2371725 w 4557974"/>
                <a:gd name="connsiteY71" fmla="*/ 586143 h 1133831"/>
                <a:gd name="connsiteX72" fmla="*/ 2381250 w 4557974"/>
                <a:gd name="connsiteY72" fmla="*/ 600431 h 1133831"/>
                <a:gd name="connsiteX73" fmla="*/ 2395537 w 4557974"/>
                <a:gd name="connsiteY73" fmla="*/ 609956 h 1133831"/>
                <a:gd name="connsiteX74" fmla="*/ 2447925 w 4557974"/>
                <a:gd name="connsiteY74" fmla="*/ 657581 h 1133831"/>
                <a:gd name="connsiteX75" fmla="*/ 2462212 w 4557974"/>
                <a:gd name="connsiteY75" fmla="*/ 629006 h 1133831"/>
                <a:gd name="connsiteX76" fmla="*/ 2471737 w 4557974"/>
                <a:gd name="connsiteY76" fmla="*/ 605193 h 1133831"/>
                <a:gd name="connsiteX77" fmla="*/ 2609850 w 4557974"/>
                <a:gd name="connsiteY77" fmla="*/ 586143 h 1133831"/>
                <a:gd name="connsiteX78" fmla="*/ 2628900 w 4557974"/>
                <a:gd name="connsiteY78" fmla="*/ 590906 h 1133831"/>
                <a:gd name="connsiteX79" fmla="*/ 2747962 w 4557974"/>
                <a:gd name="connsiteY79" fmla="*/ 667106 h 1133831"/>
                <a:gd name="connsiteX80" fmla="*/ 2876550 w 4557974"/>
                <a:gd name="connsiteY80" fmla="*/ 757593 h 1133831"/>
                <a:gd name="connsiteX81" fmla="*/ 2933700 w 4557974"/>
                <a:gd name="connsiteY81" fmla="*/ 848081 h 1133831"/>
                <a:gd name="connsiteX82" fmla="*/ 2943225 w 4557974"/>
                <a:gd name="connsiteY82" fmla="*/ 867131 h 1133831"/>
                <a:gd name="connsiteX83" fmla="*/ 2967037 w 4557974"/>
                <a:gd name="connsiteY83" fmla="*/ 848081 h 1133831"/>
                <a:gd name="connsiteX84" fmla="*/ 2986087 w 4557974"/>
                <a:gd name="connsiteY84" fmla="*/ 843318 h 1133831"/>
                <a:gd name="connsiteX85" fmla="*/ 3024187 w 4557974"/>
                <a:gd name="connsiteY85" fmla="*/ 809981 h 1133831"/>
                <a:gd name="connsiteX86" fmla="*/ 3062287 w 4557974"/>
                <a:gd name="connsiteY86" fmla="*/ 857606 h 1133831"/>
                <a:gd name="connsiteX87" fmla="*/ 3071812 w 4557974"/>
                <a:gd name="connsiteY87" fmla="*/ 886181 h 1133831"/>
                <a:gd name="connsiteX88" fmla="*/ 3086100 w 4557974"/>
                <a:gd name="connsiteY88" fmla="*/ 957618 h 1133831"/>
                <a:gd name="connsiteX89" fmla="*/ 3100387 w 4557974"/>
                <a:gd name="connsiteY89" fmla="*/ 995718 h 1133831"/>
                <a:gd name="connsiteX90" fmla="*/ 3105150 w 4557974"/>
                <a:gd name="connsiteY90" fmla="*/ 1014768 h 1133831"/>
                <a:gd name="connsiteX91" fmla="*/ 3119437 w 4557974"/>
                <a:gd name="connsiteY91" fmla="*/ 1024293 h 1133831"/>
                <a:gd name="connsiteX92" fmla="*/ 3128962 w 4557974"/>
                <a:gd name="connsiteY92" fmla="*/ 995718 h 1133831"/>
                <a:gd name="connsiteX93" fmla="*/ 3133725 w 4557974"/>
                <a:gd name="connsiteY93" fmla="*/ 981431 h 1133831"/>
                <a:gd name="connsiteX94" fmla="*/ 3143250 w 4557974"/>
                <a:gd name="connsiteY94" fmla="*/ 929043 h 1133831"/>
                <a:gd name="connsiteX95" fmla="*/ 3148012 w 4557974"/>
                <a:gd name="connsiteY95" fmla="*/ 886181 h 1133831"/>
                <a:gd name="connsiteX96" fmla="*/ 3157537 w 4557974"/>
                <a:gd name="connsiteY96" fmla="*/ 848081 h 1133831"/>
                <a:gd name="connsiteX97" fmla="*/ 3167062 w 4557974"/>
                <a:gd name="connsiteY97" fmla="*/ 962381 h 1133831"/>
                <a:gd name="connsiteX98" fmla="*/ 3171825 w 4557974"/>
                <a:gd name="connsiteY98" fmla="*/ 976668 h 1133831"/>
                <a:gd name="connsiteX99" fmla="*/ 3186112 w 4557974"/>
                <a:gd name="connsiteY99" fmla="*/ 967143 h 1133831"/>
                <a:gd name="connsiteX100" fmla="*/ 3200400 w 4557974"/>
                <a:gd name="connsiteY100" fmla="*/ 933806 h 1133831"/>
                <a:gd name="connsiteX101" fmla="*/ 3205162 w 4557974"/>
                <a:gd name="connsiteY101" fmla="*/ 919518 h 1133831"/>
                <a:gd name="connsiteX102" fmla="*/ 3209925 w 4557974"/>
                <a:gd name="connsiteY102" fmla="*/ 900468 h 1133831"/>
                <a:gd name="connsiteX103" fmla="*/ 3219450 w 4557974"/>
                <a:gd name="connsiteY103" fmla="*/ 876656 h 1133831"/>
                <a:gd name="connsiteX104" fmla="*/ 3228975 w 4557974"/>
                <a:gd name="connsiteY104" fmla="*/ 814743 h 1133831"/>
                <a:gd name="connsiteX105" fmla="*/ 3238500 w 4557974"/>
                <a:gd name="connsiteY105" fmla="*/ 752831 h 1133831"/>
                <a:gd name="connsiteX106" fmla="*/ 3243262 w 4557974"/>
                <a:gd name="connsiteY106" fmla="*/ 733781 h 1133831"/>
                <a:gd name="connsiteX107" fmla="*/ 3262312 w 4557974"/>
                <a:gd name="connsiteY107" fmla="*/ 771881 h 1133831"/>
                <a:gd name="connsiteX108" fmla="*/ 3276600 w 4557974"/>
                <a:gd name="connsiteY108" fmla="*/ 757593 h 1133831"/>
                <a:gd name="connsiteX109" fmla="*/ 3281362 w 4557974"/>
                <a:gd name="connsiteY109" fmla="*/ 738543 h 1133831"/>
                <a:gd name="connsiteX110" fmla="*/ 3286125 w 4557974"/>
                <a:gd name="connsiteY110" fmla="*/ 724256 h 1133831"/>
                <a:gd name="connsiteX111" fmla="*/ 3290887 w 4557974"/>
                <a:gd name="connsiteY111" fmla="*/ 743306 h 1133831"/>
                <a:gd name="connsiteX112" fmla="*/ 3300412 w 4557974"/>
                <a:gd name="connsiteY112" fmla="*/ 848081 h 1133831"/>
                <a:gd name="connsiteX113" fmla="*/ 3305175 w 4557974"/>
                <a:gd name="connsiteY113" fmla="*/ 871893 h 1133831"/>
                <a:gd name="connsiteX114" fmla="*/ 3309937 w 4557974"/>
                <a:gd name="connsiteY114" fmla="*/ 857606 h 1133831"/>
                <a:gd name="connsiteX115" fmla="*/ 3324225 w 4557974"/>
                <a:gd name="connsiteY115" fmla="*/ 829031 h 1133831"/>
                <a:gd name="connsiteX116" fmla="*/ 3338512 w 4557974"/>
                <a:gd name="connsiteY116" fmla="*/ 867131 h 1133831"/>
                <a:gd name="connsiteX117" fmla="*/ 3348037 w 4557974"/>
                <a:gd name="connsiteY117" fmla="*/ 838556 h 1133831"/>
                <a:gd name="connsiteX118" fmla="*/ 3357562 w 4557974"/>
                <a:gd name="connsiteY118" fmla="*/ 819506 h 1133831"/>
                <a:gd name="connsiteX119" fmla="*/ 3362325 w 4557974"/>
                <a:gd name="connsiteY119" fmla="*/ 805218 h 1133831"/>
                <a:gd name="connsiteX120" fmla="*/ 3376612 w 4557974"/>
                <a:gd name="connsiteY120" fmla="*/ 790931 h 1133831"/>
                <a:gd name="connsiteX121" fmla="*/ 3386137 w 4557974"/>
                <a:gd name="connsiteY121" fmla="*/ 762356 h 1133831"/>
                <a:gd name="connsiteX122" fmla="*/ 3390900 w 4557974"/>
                <a:gd name="connsiteY122" fmla="*/ 748068 h 1133831"/>
                <a:gd name="connsiteX123" fmla="*/ 3400425 w 4557974"/>
                <a:gd name="connsiteY123" fmla="*/ 733781 h 1133831"/>
                <a:gd name="connsiteX124" fmla="*/ 3405187 w 4557974"/>
                <a:gd name="connsiteY124" fmla="*/ 748068 h 1133831"/>
                <a:gd name="connsiteX125" fmla="*/ 3419475 w 4557974"/>
                <a:gd name="connsiteY125" fmla="*/ 776643 h 1133831"/>
                <a:gd name="connsiteX126" fmla="*/ 3433762 w 4557974"/>
                <a:gd name="connsiteY126" fmla="*/ 824268 h 1133831"/>
                <a:gd name="connsiteX127" fmla="*/ 3438525 w 4557974"/>
                <a:gd name="connsiteY127" fmla="*/ 838556 h 1133831"/>
                <a:gd name="connsiteX128" fmla="*/ 3452812 w 4557974"/>
                <a:gd name="connsiteY128" fmla="*/ 852843 h 1133831"/>
                <a:gd name="connsiteX129" fmla="*/ 3467100 w 4557974"/>
                <a:gd name="connsiteY129" fmla="*/ 881418 h 1133831"/>
                <a:gd name="connsiteX130" fmla="*/ 3471862 w 4557974"/>
                <a:gd name="connsiteY130" fmla="*/ 895706 h 1133831"/>
                <a:gd name="connsiteX131" fmla="*/ 3481387 w 4557974"/>
                <a:gd name="connsiteY131" fmla="*/ 914756 h 1133831"/>
                <a:gd name="connsiteX132" fmla="*/ 3490912 w 4557974"/>
                <a:gd name="connsiteY132" fmla="*/ 929043 h 1133831"/>
                <a:gd name="connsiteX133" fmla="*/ 3500437 w 4557974"/>
                <a:gd name="connsiteY133" fmla="*/ 957618 h 1133831"/>
                <a:gd name="connsiteX134" fmla="*/ 3505200 w 4557974"/>
                <a:gd name="connsiteY134" fmla="*/ 943331 h 1133831"/>
                <a:gd name="connsiteX135" fmla="*/ 3514725 w 4557974"/>
                <a:gd name="connsiteY135" fmla="*/ 890943 h 1133831"/>
                <a:gd name="connsiteX136" fmla="*/ 3519487 w 4557974"/>
                <a:gd name="connsiteY136" fmla="*/ 871893 h 1133831"/>
                <a:gd name="connsiteX137" fmla="*/ 3533775 w 4557974"/>
                <a:gd name="connsiteY137" fmla="*/ 857606 h 1133831"/>
                <a:gd name="connsiteX138" fmla="*/ 3552825 w 4557974"/>
                <a:gd name="connsiteY138" fmla="*/ 814743 h 1133831"/>
                <a:gd name="connsiteX139" fmla="*/ 3571875 w 4557974"/>
                <a:gd name="connsiteY139" fmla="*/ 771881 h 1133831"/>
                <a:gd name="connsiteX140" fmla="*/ 3576637 w 4557974"/>
                <a:gd name="connsiteY140" fmla="*/ 752831 h 1133831"/>
                <a:gd name="connsiteX141" fmla="*/ 3590925 w 4557974"/>
                <a:gd name="connsiteY141" fmla="*/ 781406 h 1133831"/>
                <a:gd name="connsiteX142" fmla="*/ 3595687 w 4557974"/>
                <a:gd name="connsiteY142" fmla="*/ 809981 h 1133831"/>
                <a:gd name="connsiteX143" fmla="*/ 3609975 w 4557974"/>
                <a:gd name="connsiteY143" fmla="*/ 819506 h 1133831"/>
                <a:gd name="connsiteX144" fmla="*/ 3619500 w 4557974"/>
                <a:gd name="connsiteY144" fmla="*/ 805218 h 1133831"/>
                <a:gd name="connsiteX145" fmla="*/ 3638550 w 4557974"/>
                <a:gd name="connsiteY145" fmla="*/ 771881 h 1133831"/>
                <a:gd name="connsiteX146" fmla="*/ 3648075 w 4557974"/>
                <a:gd name="connsiteY146" fmla="*/ 743306 h 1133831"/>
                <a:gd name="connsiteX147" fmla="*/ 3652837 w 4557974"/>
                <a:gd name="connsiteY147" fmla="*/ 729018 h 1133831"/>
                <a:gd name="connsiteX148" fmla="*/ 3662362 w 4557974"/>
                <a:gd name="connsiteY148" fmla="*/ 795693 h 1133831"/>
                <a:gd name="connsiteX149" fmla="*/ 3667125 w 4557974"/>
                <a:gd name="connsiteY149" fmla="*/ 824268 h 1133831"/>
                <a:gd name="connsiteX150" fmla="*/ 3676650 w 4557974"/>
                <a:gd name="connsiteY150" fmla="*/ 838556 h 1133831"/>
                <a:gd name="connsiteX151" fmla="*/ 3686175 w 4557974"/>
                <a:gd name="connsiteY151" fmla="*/ 871893 h 1133831"/>
                <a:gd name="connsiteX152" fmla="*/ 3690937 w 4557974"/>
                <a:gd name="connsiteY152" fmla="*/ 886181 h 1133831"/>
                <a:gd name="connsiteX153" fmla="*/ 3705225 w 4557974"/>
                <a:gd name="connsiteY153" fmla="*/ 895706 h 1133831"/>
                <a:gd name="connsiteX154" fmla="*/ 3714750 w 4557974"/>
                <a:gd name="connsiteY154" fmla="*/ 881418 h 1133831"/>
                <a:gd name="connsiteX155" fmla="*/ 3724275 w 4557974"/>
                <a:gd name="connsiteY155" fmla="*/ 848081 h 1133831"/>
                <a:gd name="connsiteX156" fmla="*/ 3729037 w 4557974"/>
                <a:gd name="connsiteY156" fmla="*/ 833793 h 1133831"/>
                <a:gd name="connsiteX157" fmla="*/ 3733800 w 4557974"/>
                <a:gd name="connsiteY157" fmla="*/ 814743 h 1133831"/>
                <a:gd name="connsiteX158" fmla="*/ 3738562 w 4557974"/>
                <a:gd name="connsiteY158" fmla="*/ 800456 h 1133831"/>
                <a:gd name="connsiteX159" fmla="*/ 3743325 w 4557974"/>
                <a:gd name="connsiteY159" fmla="*/ 781406 h 1133831"/>
                <a:gd name="connsiteX160" fmla="*/ 3757612 w 4557974"/>
                <a:gd name="connsiteY160" fmla="*/ 771881 h 1133831"/>
                <a:gd name="connsiteX161" fmla="*/ 3771900 w 4557974"/>
                <a:gd name="connsiteY161" fmla="*/ 743306 h 1133831"/>
                <a:gd name="connsiteX162" fmla="*/ 3800475 w 4557974"/>
                <a:gd name="connsiteY162" fmla="*/ 733781 h 1133831"/>
                <a:gd name="connsiteX163" fmla="*/ 3824287 w 4557974"/>
                <a:gd name="connsiteY163" fmla="*/ 709968 h 1133831"/>
                <a:gd name="connsiteX164" fmla="*/ 3838575 w 4557974"/>
                <a:gd name="connsiteY164" fmla="*/ 700443 h 1133831"/>
                <a:gd name="connsiteX165" fmla="*/ 3857625 w 4557974"/>
                <a:gd name="connsiteY165" fmla="*/ 729018 h 1133831"/>
                <a:gd name="connsiteX166" fmla="*/ 3871912 w 4557974"/>
                <a:gd name="connsiteY166" fmla="*/ 800456 h 1133831"/>
                <a:gd name="connsiteX167" fmla="*/ 3876675 w 4557974"/>
                <a:gd name="connsiteY167" fmla="*/ 886181 h 1133831"/>
                <a:gd name="connsiteX168" fmla="*/ 3886200 w 4557974"/>
                <a:gd name="connsiteY168" fmla="*/ 871893 h 1133831"/>
                <a:gd name="connsiteX169" fmla="*/ 3895725 w 4557974"/>
                <a:gd name="connsiteY169" fmla="*/ 814743 h 1133831"/>
                <a:gd name="connsiteX170" fmla="*/ 3910012 w 4557974"/>
                <a:gd name="connsiteY170" fmla="*/ 738543 h 1133831"/>
                <a:gd name="connsiteX171" fmla="*/ 3914775 w 4557974"/>
                <a:gd name="connsiteY171" fmla="*/ 714731 h 1133831"/>
                <a:gd name="connsiteX172" fmla="*/ 3924300 w 4557974"/>
                <a:gd name="connsiteY172" fmla="*/ 686156 h 1133831"/>
                <a:gd name="connsiteX173" fmla="*/ 3929062 w 4557974"/>
                <a:gd name="connsiteY173" fmla="*/ 700443 h 1133831"/>
                <a:gd name="connsiteX174" fmla="*/ 3938587 w 4557974"/>
                <a:gd name="connsiteY174" fmla="*/ 733781 h 1133831"/>
                <a:gd name="connsiteX175" fmla="*/ 3948112 w 4557974"/>
                <a:gd name="connsiteY175" fmla="*/ 748068 h 1133831"/>
                <a:gd name="connsiteX176" fmla="*/ 3957637 w 4557974"/>
                <a:gd name="connsiteY176" fmla="*/ 776643 h 1133831"/>
                <a:gd name="connsiteX177" fmla="*/ 3971925 w 4557974"/>
                <a:gd name="connsiteY177" fmla="*/ 805218 h 1133831"/>
                <a:gd name="connsiteX178" fmla="*/ 3976687 w 4557974"/>
                <a:gd name="connsiteY178" fmla="*/ 829031 h 1133831"/>
                <a:gd name="connsiteX179" fmla="*/ 3986212 w 4557974"/>
                <a:gd name="connsiteY179" fmla="*/ 862368 h 1133831"/>
                <a:gd name="connsiteX180" fmla="*/ 3990975 w 4557974"/>
                <a:gd name="connsiteY180" fmla="*/ 886181 h 1133831"/>
                <a:gd name="connsiteX181" fmla="*/ 4005262 w 4557974"/>
                <a:gd name="connsiteY181" fmla="*/ 895706 h 1133831"/>
                <a:gd name="connsiteX182" fmla="*/ 4024312 w 4557974"/>
                <a:gd name="connsiteY182" fmla="*/ 867131 h 1133831"/>
                <a:gd name="connsiteX183" fmla="*/ 4029075 w 4557974"/>
                <a:gd name="connsiteY183" fmla="*/ 848081 h 1133831"/>
                <a:gd name="connsiteX184" fmla="*/ 4033837 w 4557974"/>
                <a:gd name="connsiteY184" fmla="*/ 824268 h 1133831"/>
                <a:gd name="connsiteX185" fmla="*/ 4048125 w 4557974"/>
                <a:gd name="connsiteY185" fmla="*/ 781406 h 1133831"/>
                <a:gd name="connsiteX186" fmla="*/ 4057650 w 4557974"/>
                <a:gd name="connsiteY186" fmla="*/ 752831 h 1133831"/>
                <a:gd name="connsiteX187" fmla="*/ 4067175 w 4557974"/>
                <a:gd name="connsiteY187" fmla="*/ 738543 h 1133831"/>
                <a:gd name="connsiteX188" fmla="*/ 4071937 w 4557974"/>
                <a:gd name="connsiteY188" fmla="*/ 762356 h 1133831"/>
                <a:gd name="connsiteX189" fmla="*/ 4081462 w 4557974"/>
                <a:gd name="connsiteY189" fmla="*/ 862368 h 1133831"/>
                <a:gd name="connsiteX190" fmla="*/ 4086225 w 4557974"/>
                <a:gd name="connsiteY190" fmla="*/ 890943 h 1133831"/>
                <a:gd name="connsiteX191" fmla="*/ 4090987 w 4557974"/>
                <a:gd name="connsiteY191" fmla="*/ 871893 h 1133831"/>
                <a:gd name="connsiteX192" fmla="*/ 4095750 w 4557974"/>
                <a:gd name="connsiteY192" fmla="*/ 857606 h 1133831"/>
                <a:gd name="connsiteX193" fmla="*/ 4105275 w 4557974"/>
                <a:gd name="connsiteY193" fmla="*/ 809981 h 1133831"/>
                <a:gd name="connsiteX194" fmla="*/ 4114800 w 4557974"/>
                <a:gd name="connsiteY194" fmla="*/ 771881 h 1133831"/>
                <a:gd name="connsiteX195" fmla="*/ 4124325 w 4557974"/>
                <a:gd name="connsiteY195" fmla="*/ 919518 h 1133831"/>
                <a:gd name="connsiteX196" fmla="*/ 4129087 w 4557974"/>
                <a:gd name="connsiteY196" fmla="*/ 938568 h 1133831"/>
                <a:gd name="connsiteX197" fmla="*/ 4143375 w 4557974"/>
                <a:gd name="connsiteY197" fmla="*/ 871893 h 1133831"/>
                <a:gd name="connsiteX198" fmla="*/ 4148137 w 4557974"/>
                <a:gd name="connsiteY198" fmla="*/ 833793 h 1133831"/>
                <a:gd name="connsiteX199" fmla="*/ 4152900 w 4557974"/>
                <a:gd name="connsiteY199" fmla="*/ 790931 h 1133831"/>
                <a:gd name="connsiteX200" fmla="*/ 4162425 w 4557974"/>
                <a:gd name="connsiteY200" fmla="*/ 757593 h 1133831"/>
                <a:gd name="connsiteX201" fmla="*/ 4167187 w 4557974"/>
                <a:gd name="connsiteY201" fmla="*/ 771881 h 1133831"/>
                <a:gd name="connsiteX202" fmla="*/ 4176712 w 4557974"/>
                <a:gd name="connsiteY202" fmla="*/ 786168 h 1133831"/>
                <a:gd name="connsiteX203" fmla="*/ 4191000 w 4557974"/>
                <a:gd name="connsiteY203" fmla="*/ 867131 h 1133831"/>
                <a:gd name="connsiteX204" fmla="*/ 4200525 w 4557974"/>
                <a:gd name="connsiteY204" fmla="*/ 900468 h 1133831"/>
                <a:gd name="connsiteX205" fmla="*/ 4214812 w 4557974"/>
                <a:gd name="connsiteY205" fmla="*/ 938568 h 1133831"/>
                <a:gd name="connsiteX206" fmla="*/ 4224337 w 4557974"/>
                <a:gd name="connsiteY206" fmla="*/ 967143 h 1133831"/>
                <a:gd name="connsiteX207" fmla="*/ 4229100 w 4557974"/>
                <a:gd name="connsiteY207" fmla="*/ 981431 h 1133831"/>
                <a:gd name="connsiteX208" fmla="*/ 4233862 w 4557974"/>
                <a:gd name="connsiteY208" fmla="*/ 929043 h 1133831"/>
                <a:gd name="connsiteX209" fmla="*/ 4248150 w 4557974"/>
                <a:gd name="connsiteY209" fmla="*/ 829031 h 1133831"/>
                <a:gd name="connsiteX210" fmla="*/ 4252912 w 4557974"/>
                <a:gd name="connsiteY210" fmla="*/ 843318 h 1133831"/>
                <a:gd name="connsiteX211" fmla="*/ 4262437 w 4557974"/>
                <a:gd name="connsiteY211" fmla="*/ 881418 h 1133831"/>
                <a:gd name="connsiteX212" fmla="*/ 4267200 w 4557974"/>
                <a:gd name="connsiteY212" fmla="*/ 924281 h 1133831"/>
                <a:gd name="connsiteX213" fmla="*/ 4271962 w 4557974"/>
                <a:gd name="connsiteY213" fmla="*/ 943331 h 1133831"/>
                <a:gd name="connsiteX214" fmla="*/ 4286250 w 4557974"/>
                <a:gd name="connsiteY214" fmla="*/ 948093 h 1133831"/>
                <a:gd name="connsiteX215" fmla="*/ 4305300 w 4557974"/>
                <a:gd name="connsiteY215" fmla="*/ 943331 h 1133831"/>
                <a:gd name="connsiteX216" fmla="*/ 4314825 w 4557974"/>
                <a:gd name="connsiteY216" fmla="*/ 971906 h 1133831"/>
                <a:gd name="connsiteX217" fmla="*/ 4352925 w 4557974"/>
                <a:gd name="connsiteY217" fmla="*/ 971906 h 1133831"/>
                <a:gd name="connsiteX218" fmla="*/ 4376737 w 4557974"/>
                <a:gd name="connsiteY218" fmla="*/ 967143 h 1133831"/>
                <a:gd name="connsiteX219" fmla="*/ 4386262 w 4557974"/>
                <a:gd name="connsiteY219" fmla="*/ 948093 h 1133831"/>
                <a:gd name="connsiteX220" fmla="*/ 4400550 w 4557974"/>
                <a:gd name="connsiteY220" fmla="*/ 933806 h 1133831"/>
                <a:gd name="connsiteX221" fmla="*/ 4405312 w 4557974"/>
                <a:gd name="connsiteY221" fmla="*/ 914756 h 1133831"/>
                <a:gd name="connsiteX222" fmla="*/ 4410075 w 4557974"/>
                <a:gd name="connsiteY222" fmla="*/ 929043 h 1133831"/>
                <a:gd name="connsiteX223" fmla="*/ 4414837 w 4557974"/>
                <a:gd name="connsiteY223" fmla="*/ 914756 h 1133831"/>
                <a:gd name="connsiteX224" fmla="*/ 4419600 w 4557974"/>
                <a:gd name="connsiteY224" fmla="*/ 881418 h 1133831"/>
                <a:gd name="connsiteX225" fmla="*/ 4429125 w 4557974"/>
                <a:gd name="connsiteY225" fmla="*/ 829031 h 1133831"/>
                <a:gd name="connsiteX226" fmla="*/ 4438650 w 4557974"/>
                <a:gd name="connsiteY226" fmla="*/ 857606 h 1133831"/>
                <a:gd name="connsiteX227" fmla="*/ 4443412 w 4557974"/>
                <a:gd name="connsiteY227" fmla="*/ 881418 h 1133831"/>
                <a:gd name="connsiteX228" fmla="*/ 4452937 w 4557974"/>
                <a:gd name="connsiteY228" fmla="*/ 938568 h 1133831"/>
                <a:gd name="connsiteX229" fmla="*/ 4457700 w 4557974"/>
                <a:gd name="connsiteY229" fmla="*/ 957618 h 1133831"/>
                <a:gd name="connsiteX230" fmla="*/ 4462462 w 4557974"/>
                <a:gd name="connsiteY230" fmla="*/ 981431 h 1133831"/>
                <a:gd name="connsiteX231" fmla="*/ 4471987 w 4557974"/>
                <a:gd name="connsiteY231" fmla="*/ 1000481 h 1133831"/>
                <a:gd name="connsiteX232" fmla="*/ 4481512 w 4557974"/>
                <a:gd name="connsiteY232" fmla="*/ 1029056 h 1133831"/>
                <a:gd name="connsiteX233" fmla="*/ 4491037 w 4557974"/>
                <a:gd name="connsiteY233" fmla="*/ 1062393 h 1133831"/>
                <a:gd name="connsiteX234" fmla="*/ 4495800 w 4557974"/>
                <a:gd name="connsiteY234" fmla="*/ 1048106 h 1133831"/>
                <a:gd name="connsiteX235" fmla="*/ 4500562 w 4557974"/>
                <a:gd name="connsiteY235" fmla="*/ 1029056 h 1133831"/>
                <a:gd name="connsiteX236" fmla="*/ 4514850 w 4557974"/>
                <a:gd name="connsiteY236" fmla="*/ 1033818 h 1133831"/>
                <a:gd name="connsiteX237" fmla="*/ 4529137 w 4557974"/>
                <a:gd name="connsiteY237" fmla="*/ 1081443 h 1133831"/>
                <a:gd name="connsiteX238" fmla="*/ 4533900 w 4557974"/>
                <a:gd name="connsiteY238" fmla="*/ 1095731 h 1133831"/>
                <a:gd name="connsiteX239" fmla="*/ 4557712 w 4557974"/>
                <a:gd name="connsiteY239" fmla="*/ 1129068 h 1133831"/>
                <a:gd name="connsiteX240" fmla="*/ 4557712 w 4557974"/>
                <a:gd name="connsiteY240" fmla="*/ 1133831 h 1133831"/>
                <a:gd name="connsiteX0" fmla="*/ 0 w 4557974"/>
                <a:gd name="connsiteY0" fmla="*/ 290868 h 1133831"/>
                <a:gd name="connsiteX1" fmla="*/ 171450 w 4557974"/>
                <a:gd name="connsiteY1" fmla="*/ 209906 h 1133831"/>
                <a:gd name="connsiteX2" fmla="*/ 219075 w 4557974"/>
                <a:gd name="connsiteY2" fmla="*/ 195618 h 1133831"/>
                <a:gd name="connsiteX3" fmla="*/ 233362 w 4557974"/>
                <a:gd name="connsiteY3" fmla="*/ 186093 h 1133831"/>
                <a:gd name="connsiteX4" fmla="*/ 285750 w 4557974"/>
                <a:gd name="connsiteY4" fmla="*/ 171806 h 1133831"/>
                <a:gd name="connsiteX5" fmla="*/ 300037 w 4557974"/>
                <a:gd name="connsiteY5" fmla="*/ 167043 h 1133831"/>
                <a:gd name="connsiteX6" fmla="*/ 319087 w 4557974"/>
                <a:gd name="connsiteY6" fmla="*/ 162281 h 1133831"/>
                <a:gd name="connsiteX7" fmla="*/ 352425 w 4557974"/>
                <a:gd name="connsiteY7" fmla="*/ 152756 h 1133831"/>
                <a:gd name="connsiteX8" fmla="*/ 366712 w 4557974"/>
                <a:gd name="connsiteY8" fmla="*/ 143231 h 1133831"/>
                <a:gd name="connsiteX9" fmla="*/ 395287 w 4557974"/>
                <a:gd name="connsiteY9" fmla="*/ 138468 h 1133831"/>
                <a:gd name="connsiteX10" fmla="*/ 414337 w 4557974"/>
                <a:gd name="connsiteY10" fmla="*/ 133706 h 1133831"/>
                <a:gd name="connsiteX11" fmla="*/ 442912 w 4557974"/>
                <a:gd name="connsiteY11" fmla="*/ 128943 h 1133831"/>
                <a:gd name="connsiteX12" fmla="*/ 471487 w 4557974"/>
                <a:gd name="connsiteY12" fmla="*/ 119418 h 1133831"/>
                <a:gd name="connsiteX13" fmla="*/ 485775 w 4557974"/>
                <a:gd name="connsiteY13" fmla="*/ 114656 h 1133831"/>
                <a:gd name="connsiteX14" fmla="*/ 504825 w 4557974"/>
                <a:gd name="connsiteY14" fmla="*/ 105131 h 1133831"/>
                <a:gd name="connsiteX15" fmla="*/ 519112 w 4557974"/>
                <a:gd name="connsiteY15" fmla="*/ 100368 h 1133831"/>
                <a:gd name="connsiteX16" fmla="*/ 533400 w 4557974"/>
                <a:gd name="connsiteY16" fmla="*/ 90843 h 1133831"/>
                <a:gd name="connsiteX17" fmla="*/ 557212 w 4557974"/>
                <a:gd name="connsiteY17" fmla="*/ 86081 h 1133831"/>
                <a:gd name="connsiteX18" fmla="*/ 585787 w 4557974"/>
                <a:gd name="connsiteY18" fmla="*/ 76556 h 1133831"/>
                <a:gd name="connsiteX19" fmla="*/ 600075 w 4557974"/>
                <a:gd name="connsiteY19" fmla="*/ 67031 h 1133831"/>
                <a:gd name="connsiteX20" fmla="*/ 633412 w 4557974"/>
                <a:gd name="connsiteY20" fmla="*/ 57506 h 1133831"/>
                <a:gd name="connsiteX21" fmla="*/ 666750 w 4557974"/>
                <a:gd name="connsiteY21" fmla="*/ 47981 h 1133831"/>
                <a:gd name="connsiteX22" fmla="*/ 719137 w 4557974"/>
                <a:gd name="connsiteY22" fmla="*/ 38456 h 1133831"/>
                <a:gd name="connsiteX23" fmla="*/ 747712 w 4557974"/>
                <a:gd name="connsiteY23" fmla="*/ 28931 h 1133831"/>
                <a:gd name="connsiteX24" fmla="*/ 809625 w 4557974"/>
                <a:gd name="connsiteY24" fmla="*/ 19406 h 1133831"/>
                <a:gd name="connsiteX25" fmla="*/ 871537 w 4557974"/>
                <a:gd name="connsiteY25" fmla="*/ 9881 h 1133831"/>
                <a:gd name="connsiteX26" fmla="*/ 1023937 w 4557974"/>
                <a:gd name="connsiteY26" fmla="*/ 356 h 1133831"/>
                <a:gd name="connsiteX27" fmla="*/ 1123950 w 4557974"/>
                <a:gd name="connsiteY27" fmla="*/ 9881 h 1133831"/>
                <a:gd name="connsiteX28" fmla="*/ 1138237 w 4557974"/>
                <a:gd name="connsiteY28" fmla="*/ 19406 h 1133831"/>
                <a:gd name="connsiteX29" fmla="*/ 1176337 w 4557974"/>
                <a:gd name="connsiteY29" fmla="*/ 57506 h 1133831"/>
                <a:gd name="connsiteX30" fmla="*/ 1195387 w 4557974"/>
                <a:gd name="connsiteY30" fmla="*/ 81318 h 1133831"/>
                <a:gd name="connsiteX31" fmla="*/ 1228725 w 4557974"/>
                <a:gd name="connsiteY31" fmla="*/ 119418 h 1133831"/>
                <a:gd name="connsiteX32" fmla="*/ 1252537 w 4557974"/>
                <a:gd name="connsiteY32" fmla="*/ 138468 h 1133831"/>
                <a:gd name="connsiteX33" fmla="*/ 1262062 w 4557974"/>
                <a:gd name="connsiteY33" fmla="*/ 152756 h 1133831"/>
                <a:gd name="connsiteX34" fmla="*/ 1276350 w 4557974"/>
                <a:gd name="connsiteY34" fmla="*/ 162281 h 1133831"/>
                <a:gd name="connsiteX35" fmla="*/ 1319212 w 4557974"/>
                <a:gd name="connsiteY35" fmla="*/ 200381 h 1133831"/>
                <a:gd name="connsiteX36" fmla="*/ 1333500 w 4557974"/>
                <a:gd name="connsiteY36" fmla="*/ 205143 h 1133831"/>
                <a:gd name="connsiteX37" fmla="*/ 1347787 w 4557974"/>
                <a:gd name="connsiteY37" fmla="*/ 219431 h 1133831"/>
                <a:gd name="connsiteX38" fmla="*/ 1357312 w 4557974"/>
                <a:gd name="connsiteY38" fmla="*/ 233718 h 1133831"/>
                <a:gd name="connsiteX39" fmla="*/ 1385887 w 4557974"/>
                <a:gd name="connsiteY39" fmla="*/ 243243 h 1133831"/>
                <a:gd name="connsiteX40" fmla="*/ 1400175 w 4557974"/>
                <a:gd name="connsiteY40" fmla="*/ 257531 h 1133831"/>
                <a:gd name="connsiteX41" fmla="*/ 1447800 w 4557974"/>
                <a:gd name="connsiteY41" fmla="*/ 286106 h 1133831"/>
                <a:gd name="connsiteX42" fmla="*/ 1457325 w 4557974"/>
                <a:gd name="connsiteY42" fmla="*/ 305156 h 1133831"/>
                <a:gd name="connsiteX43" fmla="*/ 1490662 w 4557974"/>
                <a:gd name="connsiteY43" fmla="*/ 324206 h 1133831"/>
                <a:gd name="connsiteX44" fmla="*/ 1528762 w 4557974"/>
                <a:gd name="connsiteY44" fmla="*/ 367068 h 1133831"/>
                <a:gd name="connsiteX45" fmla="*/ 1538287 w 4557974"/>
                <a:gd name="connsiteY45" fmla="*/ 386118 h 1133831"/>
                <a:gd name="connsiteX46" fmla="*/ 1552575 w 4557974"/>
                <a:gd name="connsiteY46" fmla="*/ 395643 h 1133831"/>
                <a:gd name="connsiteX47" fmla="*/ 1566862 w 4557974"/>
                <a:gd name="connsiteY47" fmla="*/ 409931 h 1133831"/>
                <a:gd name="connsiteX48" fmla="*/ 1571625 w 4557974"/>
                <a:gd name="connsiteY48" fmla="*/ 424218 h 1133831"/>
                <a:gd name="connsiteX49" fmla="*/ 1590675 w 4557974"/>
                <a:gd name="connsiteY49" fmla="*/ 452793 h 1133831"/>
                <a:gd name="connsiteX50" fmla="*/ 1619250 w 4557974"/>
                <a:gd name="connsiteY50" fmla="*/ 438506 h 1133831"/>
                <a:gd name="connsiteX51" fmla="*/ 1624012 w 4557974"/>
                <a:gd name="connsiteY51" fmla="*/ 419456 h 1133831"/>
                <a:gd name="connsiteX52" fmla="*/ 1652587 w 4557974"/>
                <a:gd name="connsiteY52" fmla="*/ 409931 h 1133831"/>
                <a:gd name="connsiteX53" fmla="*/ 1685925 w 4557974"/>
                <a:gd name="connsiteY53" fmla="*/ 395643 h 1133831"/>
                <a:gd name="connsiteX54" fmla="*/ 1714500 w 4557974"/>
                <a:gd name="connsiteY54" fmla="*/ 386118 h 1133831"/>
                <a:gd name="connsiteX55" fmla="*/ 1724025 w 4557974"/>
                <a:gd name="connsiteY55" fmla="*/ 400406 h 1133831"/>
                <a:gd name="connsiteX56" fmla="*/ 1738312 w 4557974"/>
                <a:gd name="connsiteY56" fmla="*/ 409931 h 1133831"/>
                <a:gd name="connsiteX57" fmla="*/ 1747837 w 4557974"/>
                <a:gd name="connsiteY57" fmla="*/ 438506 h 1133831"/>
                <a:gd name="connsiteX58" fmla="*/ 1781175 w 4557974"/>
                <a:gd name="connsiteY58" fmla="*/ 476606 h 1133831"/>
                <a:gd name="connsiteX59" fmla="*/ 1814512 w 4557974"/>
                <a:gd name="connsiteY59" fmla="*/ 471843 h 1133831"/>
                <a:gd name="connsiteX60" fmla="*/ 1824037 w 4557974"/>
                <a:gd name="connsiteY60" fmla="*/ 457556 h 1133831"/>
                <a:gd name="connsiteX61" fmla="*/ 1843087 w 4557974"/>
                <a:gd name="connsiteY61" fmla="*/ 452793 h 1133831"/>
                <a:gd name="connsiteX62" fmla="*/ 1900237 w 4557974"/>
                <a:gd name="connsiteY62" fmla="*/ 448031 h 1133831"/>
                <a:gd name="connsiteX63" fmla="*/ 1905000 w 4557974"/>
                <a:gd name="connsiteY63" fmla="*/ 462318 h 1133831"/>
                <a:gd name="connsiteX64" fmla="*/ 1924050 w 4557974"/>
                <a:gd name="connsiteY64" fmla="*/ 490893 h 1133831"/>
                <a:gd name="connsiteX65" fmla="*/ 1933575 w 4557974"/>
                <a:gd name="connsiteY65" fmla="*/ 528993 h 1133831"/>
                <a:gd name="connsiteX66" fmla="*/ 2209800 w 4557974"/>
                <a:gd name="connsiteY66" fmla="*/ 619481 h 1133831"/>
                <a:gd name="connsiteX67" fmla="*/ 2243137 w 4557974"/>
                <a:gd name="connsiteY67" fmla="*/ 595668 h 1133831"/>
                <a:gd name="connsiteX68" fmla="*/ 2247900 w 4557974"/>
                <a:gd name="connsiteY68" fmla="*/ 576618 h 1133831"/>
                <a:gd name="connsiteX69" fmla="*/ 2305050 w 4557974"/>
                <a:gd name="connsiteY69" fmla="*/ 533756 h 1133831"/>
                <a:gd name="connsiteX70" fmla="*/ 2352675 w 4557974"/>
                <a:gd name="connsiteY70" fmla="*/ 557568 h 1133831"/>
                <a:gd name="connsiteX71" fmla="*/ 2371725 w 4557974"/>
                <a:gd name="connsiteY71" fmla="*/ 586143 h 1133831"/>
                <a:gd name="connsiteX72" fmla="*/ 2381250 w 4557974"/>
                <a:gd name="connsiteY72" fmla="*/ 600431 h 1133831"/>
                <a:gd name="connsiteX73" fmla="*/ 2395537 w 4557974"/>
                <a:gd name="connsiteY73" fmla="*/ 609956 h 1133831"/>
                <a:gd name="connsiteX74" fmla="*/ 2447925 w 4557974"/>
                <a:gd name="connsiteY74" fmla="*/ 657581 h 1133831"/>
                <a:gd name="connsiteX75" fmla="*/ 2462212 w 4557974"/>
                <a:gd name="connsiteY75" fmla="*/ 629006 h 1133831"/>
                <a:gd name="connsiteX76" fmla="*/ 2471737 w 4557974"/>
                <a:gd name="connsiteY76" fmla="*/ 605193 h 1133831"/>
                <a:gd name="connsiteX77" fmla="*/ 2609850 w 4557974"/>
                <a:gd name="connsiteY77" fmla="*/ 586143 h 1133831"/>
                <a:gd name="connsiteX78" fmla="*/ 2628900 w 4557974"/>
                <a:gd name="connsiteY78" fmla="*/ 590906 h 1133831"/>
                <a:gd name="connsiteX79" fmla="*/ 2747962 w 4557974"/>
                <a:gd name="connsiteY79" fmla="*/ 667106 h 1133831"/>
                <a:gd name="connsiteX80" fmla="*/ 2876550 w 4557974"/>
                <a:gd name="connsiteY80" fmla="*/ 757593 h 1133831"/>
                <a:gd name="connsiteX81" fmla="*/ 2933700 w 4557974"/>
                <a:gd name="connsiteY81" fmla="*/ 848081 h 1133831"/>
                <a:gd name="connsiteX82" fmla="*/ 2943225 w 4557974"/>
                <a:gd name="connsiteY82" fmla="*/ 867131 h 1133831"/>
                <a:gd name="connsiteX83" fmla="*/ 2967037 w 4557974"/>
                <a:gd name="connsiteY83" fmla="*/ 848081 h 1133831"/>
                <a:gd name="connsiteX84" fmla="*/ 2986087 w 4557974"/>
                <a:gd name="connsiteY84" fmla="*/ 843318 h 1133831"/>
                <a:gd name="connsiteX85" fmla="*/ 3024187 w 4557974"/>
                <a:gd name="connsiteY85" fmla="*/ 809981 h 1133831"/>
                <a:gd name="connsiteX86" fmla="*/ 3062287 w 4557974"/>
                <a:gd name="connsiteY86" fmla="*/ 857606 h 1133831"/>
                <a:gd name="connsiteX87" fmla="*/ 3071812 w 4557974"/>
                <a:gd name="connsiteY87" fmla="*/ 886181 h 1133831"/>
                <a:gd name="connsiteX88" fmla="*/ 3086100 w 4557974"/>
                <a:gd name="connsiteY88" fmla="*/ 957618 h 1133831"/>
                <a:gd name="connsiteX89" fmla="*/ 3100387 w 4557974"/>
                <a:gd name="connsiteY89" fmla="*/ 995718 h 1133831"/>
                <a:gd name="connsiteX90" fmla="*/ 3105150 w 4557974"/>
                <a:gd name="connsiteY90" fmla="*/ 1014768 h 1133831"/>
                <a:gd name="connsiteX91" fmla="*/ 3119437 w 4557974"/>
                <a:gd name="connsiteY91" fmla="*/ 1024293 h 1133831"/>
                <a:gd name="connsiteX92" fmla="*/ 3128962 w 4557974"/>
                <a:gd name="connsiteY92" fmla="*/ 995718 h 1133831"/>
                <a:gd name="connsiteX93" fmla="*/ 3133725 w 4557974"/>
                <a:gd name="connsiteY93" fmla="*/ 981431 h 1133831"/>
                <a:gd name="connsiteX94" fmla="*/ 3143250 w 4557974"/>
                <a:gd name="connsiteY94" fmla="*/ 929043 h 1133831"/>
                <a:gd name="connsiteX95" fmla="*/ 3148012 w 4557974"/>
                <a:gd name="connsiteY95" fmla="*/ 886181 h 1133831"/>
                <a:gd name="connsiteX96" fmla="*/ 3157537 w 4557974"/>
                <a:gd name="connsiteY96" fmla="*/ 848081 h 1133831"/>
                <a:gd name="connsiteX97" fmla="*/ 3167062 w 4557974"/>
                <a:gd name="connsiteY97" fmla="*/ 962381 h 1133831"/>
                <a:gd name="connsiteX98" fmla="*/ 3171825 w 4557974"/>
                <a:gd name="connsiteY98" fmla="*/ 976668 h 1133831"/>
                <a:gd name="connsiteX99" fmla="*/ 3186112 w 4557974"/>
                <a:gd name="connsiteY99" fmla="*/ 967143 h 1133831"/>
                <a:gd name="connsiteX100" fmla="*/ 3200400 w 4557974"/>
                <a:gd name="connsiteY100" fmla="*/ 933806 h 1133831"/>
                <a:gd name="connsiteX101" fmla="*/ 3205162 w 4557974"/>
                <a:gd name="connsiteY101" fmla="*/ 919518 h 1133831"/>
                <a:gd name="connsiteX102" fmla="*/ 3209925 w 4557974"/>
                <a:gd name="connsiteY102" fmla="*/ 900468 h 1133831"/>
                <a:gd name="connsiteX103" fmla="*/ 3219450 w 4557974"/>
                <a:gd name="connsiteY103" fmla="*/ 876656 h 1133831"/>
                <a:gd name="connsiteX104" fmla="*/ 3238500 w 4557974"/>
                <a:gd name="connsiteY104" fmla="*/ 752831 h 1133831"/>
                <a:gd name="connsiteX105" fmla="*/ 3243262 w 4557974"/>
                <a:gd name="connsiteY105" fmla="*/ 733781 h 1133831"/>
                <a:gd name="connsiteX106" fmla="*/ 3262312 w 4557974"/>
                <a:gd name="connsiteY106" fmla="*/ 771881 h 1133831"/>
                <a:gd name="connsiteX107" fmla="*/ 3276600 w 4557974"/>
                <a:gd name="connsiteY107" fmla="*/ 757593 h 1133831"/>
                <a:gd name="connsiteX108" fmla="*/ 3281362 w 4557974"/>
                <a:gd name="connsiteY108" fmla="*/ 738543 h 1133831"/>
                <a:gd name="connsiteX109" fmla="*/ 3286125 w 4557974"/>
                <a:gd name="connsiteY109" fmla="*/ 724256 h 1133831"/>
                <a:gd name="connsiteX110" fmla="*/ 3290887 w 4557974"/>
                <a:gd name="connsiteY110" fmla="*/ 743306 h 1133831"/>
                <a:gd name="connsiteX111" fmla="*/ 3300412 w 4557974"/>
                <a:gd name="connsiteY111" fmla="*/ 848081 h 1133831"/>
                <a:gd name="connsiteX112" fmla="*/ 3305175 w 4557974"/>
                <a:gd name="connsiteY112" fmla="*/ 871893 h 1133831"/>
                <a:gd name="connsiteX113" fmla="*/ 3309937 w 4557974"/>
                <a:gd name="connsiteY113" fmla="*/ 857606 h 1133831"/>
                <a:gd name="connsiteX114" fmla="*/ 3324225 w 4557974"/>
                <a:gd name="connsiteY114" fmla="*/ 829031 h 1133831"/>
                <a:gd name="connsiteX115" fmla="*/ 3338512 w 4557974"/>
                <a:gd name="connsiteY115" fmla="*/ 867131 h 1133831"/>
                <a:gd name="connsiteX116" fmla="*/ 3348037 w 4557974"/>
                <a:gd name="connsiteY116" fmla="*/ 838556 h 1133831"/>
                <a:gd name="connsiteX117" fmla="*/ 3357562 w 4557974"/>
                <a:gd name="connsiteY117" fmla="*/ 819506 h 1133831"/>
                <a:gd name="connsiteX118" fmla="*/ 3362325 w 4557974"/>
                <a:gd name="connsiteY118" fmla="*/ 805218 h 1133831"/>
                <a:gd name="connsiteX119" fmla="*/ 3376612 w 4557974"/>
                <a:gd name="connsiteY119" fmla="*/ 790931 h 1133831"/>
                <a:gd name="connsiteX120" fmla="*/ 3386137 w 4557974"/>
                <a:gd name="connsiteY120" fmla="*/ 762356 h 1133831"/>
                <a:gd name="connsiteX121" fmla="*/ 3390900 w 4557974"/>
                <a:gd name="connsiteY121" fmla="*/ 748068 h 1133831"/>
                <a:gd name="connsiteX122" fmla="*/ 3400425 w 4557974"/>
                <a:gd name="connsiteY122" fmla="*/ 733781 h 1133831"/>
                <a:gd name="connsiteX123" fmla="*/ 3405187 w 4557974"/>
                <a:gd name="connsiteY123" fmla="*/ 748068 h 1133831"/>
                <a:gd name="connsiteX124" fmla="*/ 3419475 w 4557974"/>
                <a:gd name="connsiteY124" fmla="*/ 776643 h 1133831"/>
                <a:gd name="connsiteX125" fmla="*/ 3433762 w 4557974"/>
                <a:gd name="connsiteY125" fmla="*/ 824268 h 1133831"/>
                <a:gd name="connsiteX126" fmla="*/ 3438525 w 4557974"/>
                <a:gd name="connsiteY126" fmla="*/ 838556 h 1133831"/>
                <a:gd name="connsiteX127" fmla="*/ 3452812 w 4557974"/>
                <a:gd name="connsiteY127" fmla="*/ 852843 h 1133831"/>
                <a:gd name="connsiteX128" fmla="*/ 3467100 w 4557974"/>
                <a:gd name="connsiteY128" fmla="*/ 881418 h 1133831"/>
                <a:gd name="connsiteX129" fmla="*/ 3471862 w 4557974"/>
                <a:gd name="connsiteY129" fmla="*/ 895706 h 1133831"/>
                <a:gd name="connsiteX130" fmla="*/ 3481387 w 4557974"/>
                <a:gd name="connsiteY130" fmla="*/ 914756 h 1133831"/>
                <a:gd name="connsiteX131" fmla="*/ 3490912 w 4557974"/>
                <a:gd name="connsiteY131" fmla="*/ 929043 h 1133831"/>
                <a:gd name="connsiteX132" fmla="*/ 3500437 w 4557974"/>
                <a:gd name="connsiteY132" fmla="*/ 957618 h 1133831"/>
                <a:gd name="connsiteX133" fmla="*/ 3505200 w 4557974"/>
                <a:gd name="connsiteY133" fmla="*/ 943331 h 1133831"/>
                <a:gd name="connsiteX134" fmla="*/ 3514725 w 4557974"/>
                <a:gd name="connsiteY134" fmla="*/ 890943 h 1133831"/>
                <a:gd name="connsiteX135" fmla="*/ 3519487 w 4557974"/>
                <a:gd name="connsiteY135" fmla="*/ 871893 h 1133831"/>
                <a:gd name="connsiteX136" fmla="*/ 3533775 w 4557974"/>
                <a:gd name="connsiteY136" fmla="*/ 857606 h 1133831"/>
                <a:gd name="connsiteX137" fmla="*/ 3552825 w 4557974"/>
                <a:gd name="connsiteY137" fmla="*/ 814743 h 1133831"/>
                <a:gd name="connsiteX138" fmla="*/ 3571875 w 4557974"/>
                <a:gd name="connsiteY138" fmla="*/ 771881 h 1133831"/>
                <a:gd name="connsiteX139" fmla="*/ 3576637 w 4557974"/>
                <a:gd name="connsiteY139" fmla="*/ 752831 h 1133831"/>
                <a:gd name="connsiteX140" fmla="*/ 3590925 w 4557974"/>
                <a:gd name="connsiteY140" fmla="*/ 781406 h 1133831"/>
                <a:gd name="connsiteX141" fmla="*/ 3595687 w 4557974"/>
                <a:gd name="connsiteY141" fmla="*/ 809981 h 1133831"/>
                <a:gd name="connsiteX142" fmla="*/ 3609975 w 4557974"/>
                <a:gd name="connsiteY142" fmla="*/ 819506 h 1133831"/>
                <a:gd name="connsiteX143" fmla="*/ 3619500 w 4557974"/>
                <a:gd name="connsiteY143" fmla="*/ 805218 h 1133831"/>
                <a:gd name="connsiteX144" fmla="*/ 3638550 w 4557974"/>
                <a:gd name="connsiteY144" fmla="*/ 771881 h 1133831"/>
                <a:gd name="connsiteX145" fmla="*/ 3648075 w 4557974"/>
                <a:gd name="connsiteY145" fmla="*/ 743306 h 1133831"/>
                <a:gd name="connsiteX146" fmla="*/ 3652837 w 4557974"/>
                <a:gd name="connsiteY146" fmla="*/ 729018 h 1133831"/>
                <a:gd name="connsiteX147" fmla="*/ 3662362 w 4557974"/>
                <a:gd name="connsiteY147" fmla="*/ 795693 h 1133831"/>
                <a:gd name="connsiteX148" fmla="*/ 3667125 w 4557974"/>
                <a:gd name="connsiteY148" fmla="*/ 824268 h 1133831"/>
                <a:gd name="connsiteX149" fmla="*/ 3676650 w 4557974"/>
                <a:gd name="connsiteY149" fmla="*/ 838556 h 1133831"/>
                <a:gd name="connsiteX150" fmla="*/ 3686175 w 4557974"/>
                <a:gd name="connsiteY150" fmla="*/ 871893 h 1133831"/>
                <a:gd name="connsiteX151" fmla="*/ 3690937 w 4557974"/>
                <a:gd name="connsiteY151" fmla="*/ 886181 h 1133831"/>
                <a:gd name="connsiteX152" fmla="*/ 3705225 w 4557974"/>
                <a:gd name="connsiteY152" fmla="*/ 895706 h 1133831"/>
                <a:gd name="connsiteX153" fmla="*/ 3714750 w 4557974"/>
                <a:gd name="connsiteY153" fmla="*/ 881418 h 1133831"/>
                <a:gd name="connsiteX154" fmla="*/ 3724275 w 4557974"/>
                <a:gd name="connsiteY154" fmla="*/ 848081 h 1133831"/>
                <a:gd name="connsiteX155" fmla="*/ 3729037 w 4557974"/>
                <a:gd name="connsiteY155" fmla="*/ 833793 h 1133831"/>
                <a:gd name="connsiteX156" fmla="*/ 3733800 w 4557974"/>
                <a:gd name="connsiteY156" fmla="*/ 814743 h 1133831"/>
                <a:gd name="connsiteX157" fmla="*/ 3738562 w 4557974"/>
                <a:gd name="connsiteY157" fmla="*/ 800456 h 1133831"/>
                <a:gd name="connsiteX158" fmla="*/ 3743325 w 4557974"/>
                <a:gd name="connsiteY158" fmla="*/ 781406 h 1133831"/>
                <a:gd name="connsiteX159" fmla="*/ 3757612 w 4557974"/>
                <a:gd name="connsiteY159" fmla="*/ 771881 h 1133831"/>
                <a:gd name="connsiteX160" fmla="*/ 3771900 w 4557974"/>
                <a:gd name="connsiteY160" fmla="*/ 743306 h 1133831"/>
                <a:gd name="connsiteX161" fmla="*/ 3800475 w 4557974"/>
                <a:gd name="connsiteY161" fmla="*/ 733781 h 1133831"/>
                <a:gd name="connsiteX162" fmla="*/ 3824287 w 4557974"/>
                <a:gd name="connsiteY162" fmla="*/ 709968 h 1133831"/>
                <a:gd name="connsiteX163" fmla="*/ 3838575 w 4557974"/>
                <a:gd name="connsiteY163" fmla="*/ 700443 h 1133831"/>
                <a:gd name="connsiteX164" fmla="*/ 3857625 w 4557974"/>
                <a:gd name="connsiteY164" fmla="*/ 729018 h 1133831"/>
                <a:gd name="connsiteX165" fmla="*/ 3871912 w 4557974"/>
                <a:gd name="connsiteY165" fmla="*/ 800456 h 1133831"/>
                <a:gd name="connsiteX166" fmla="*/ 3876675 w 4557974"/>
                <a:gd name="connsiteY166" fmla="*/ 886181 h 1133831"/>
                <a:gd name="connsiteX167" fmla="*/ 3886200 w 4557974"/>
                <a:gd name="connsiteY167" fmla="*/ 871893 h 1133831"/>
                <a:gd name="connsiteX168" fmla="*/ 3895725 w 4557974"/>
                <a:gd name="connsiteY168" fmla="*/ 814743 h 1133831"/>
                <a:gd name="connsiteX169" fmla="*/ 3910012 w 4557974"/>
                <a:gd name="connsiteY169" fmla="*/ 738543 h 1133831"/>
                <a:gd name="connsiteX170" fmla="*/ 3914775 w 4557974"/>
                <a:gd name="connsiteY170" fmla="*/ 714731 h 1133831"/>
                <a:gd name="connsiteX171" fmla="*/ 3924300 w 4557974"/>
                <a:gd name="connsiteY171" fmla="*/ 686156 h 1133831"/>
                <a:gd name="connsiteX172" fmla="*/ 3929062 w 4557974"/>
                <a:gd name="connsiteY172" fmla="*/ 700443 h 1133831"/>
                <a:gd name="connsiteX173" fmla="*/ 3938587 w 4557974"/>
                <a:gd name="connsiteY173" fmla="*/ 733781 h 1133831"/>
                <a:gd name="connsiteX174" fmla="*/ 3948112 w 4557974"/>
                <a:gd name="connsiteY174" fmla="*/ 748068 h 1133831"/>
                <a:gd name="connsiteX175" fmla="*/ 3957637 w 4557974"/>
                <a:gd name="connsiteY175" fmla="*/ 776643 h 1133831"/>
                <a:gd name="connsiteX176" fmla="*/ 3971925 w 4557974"/>
                <a:gd name="connsiteY176" fmla="*/ 805218 h 1133831"/>
                <a:gd name="connsiteX177" fmla="*/ 3976687 w 4557974"/>
                <a:gd name="connsiteY177" fmla="*/ 829031 h 1133831"/>
                <a:gd name="connsiteX178" fmla="*/ 3986212 w 4557974"/>
                <a:gd name="connsiteY178" fmla="*/ 862368 h 1133831"/>
                <a:gd name="connsiteX179" fmla="*/ 3990975 w 4557974"/>
                <a:gd name="connsiteY179" fmla="*/ 886181 h 1133831"/>
                <a:gd name="connsiteX180" fmla="*/ 4005262 w 4557974"/>
                <a:gd name="connsiteY180" fmla="*/ 895706 h 1133831"/>
                <a:gd name="connsiteX181" fmla="*/ 4024312 w 4557974"/>
                <a:gd name="connsiteY181" fmla="*/ 867131 h 1133831"/>
                <a:gd name="connsiteX182" fmla="*/ 4029075 w 4557974"/>
                <a:gd name="connsiteY182" fmla="*/ 848081 h 1133831"/>
                <a:gd name="connsiteX183" fmla="*/ 4033837 w 4557974"/>
                <a:gd name="connsiteY183" fmla="*/ 824268 h 1133831"/>
                <a:gd name="connsiteX184" fmla="*/ 4048125 w 4557974"/>
                <a:gd name="connsiteY184" fmla="*/ 781406 h 1133831"/>
                <a:gd name="connsiteX185" fmla="*/ 4057650 w 4557974"/>
                <a:gd name="connsiteY185" fmla="*/ 752831 h 1133831"/>
                <a:gd name="connsiteX186" fmla="*/ 4067175 w 4557974"/>
                <a:gd name="connsiteY186" fmla="*/ 738543 h 1133831"/>
                <a:gd name="connsiteX187" fmla="*/ 4071937 w 4557974"/>
                <a:gd name="connsiteY187" fmla="*/ 762356 h 1133831"/>
                <a:gd name="connsiteX188" fmla="*/ 4081462 w 4557974"/>
                <a:gd name="connsiteY188" fmla="*/ 862368 h 1133831"/>
                <a:gd name="connsiteX189" fmla="*/ 4086225 w 4557974"/>
                <a:gd name="connsiteY189" fmla="*/ 890943 h 1133831"/>
                <a:gd name="connsiteX190" fmla="*/ 4090987 w 4557974"/>
                <a:gd name="connsiteY190" fmla="*/ 871893 h 1133831"/>
                <a:gd name="connsiteX191" fmla="*/ 4095750 w 4557974"/>
                <a:gd name="connsiteY191" fmla="*/ 857606 h 1133831"/>
                <a:gd name="connsiteX192" fmla="*/ 4105275 w 4557974"/>
                <a:gd name="connsiteY192" fmla="*/ 809981 h 1133831"/>
                <a:gd name="connsiteX193" fmla="*/ 4114800 w 4557974"/>
                <a:gd name="connsiteY193" fmla="*/ 771881 h 1133831"/>
                <a:gd name="connsiteX194" fmla="*/ 4124325 w 4557974"/>
                <a:gd name="connsiteY194" fmla="*/ 919518 h 1133831"/>
                <a:gd name="connsiteX195" fmla="*/ 4129087 w 4557974"/>
                <a:gd name="connsiteY195" fmla="*/ 938568 h 1133831"/>
                <a:gd name="connsiteX196" fmla="*/ 4143375 w 4557974"/>
                <a:gd name="connsiteY196" fmla="*/ 871893 h 1133831"/>
                <a:gd name="connsiteX197" fmla="*/ 4148137 w 4557974"/>
                <a:gd name="connsiteY197" fmla="*/ 833793 h 1133831"/>
                <a:gd name="connsiteX198" fmla="*/ 4152900 w 4557974"/>
                <a:gd name="connsiteY198" fmla="*/ 790931 h 1133831"/>
                <a:gd name="connsiteX199" fmla="*/ 4162425 w 4557974"/>
                <a:gd name="connsiteY199" fmla="*/ 757593 h 1133831"/>
                <a:gd name="connsiteX200" fmla="*/ 4167187 w 4557974"/>
                <a:gd name="connsiteY200" fmla="*/ 771881 h 1133831"/>
                <a:gd name="connsiteX201" fmla="*/ 4176712 w 4557974"/>
                <a:gd name="connsiteY201" fmla="*/ 786168 h 1133831"/>
                <a:gd name="connsiteX202" fmla="*/ 4191000 w 4557974"/>
                <a:gd name="connsiteY202" fmla="*/ 867131 h 1133831"/>
                <a:gd name="connsiteX203" fmla="*/ 4200525 w 4557974"/>
                <a:gd name="connsiteY203" fmla="*/ 900468 h 1133831"/>
                <a:gd name="connsiteX204" fmla="*/ 4214812 w 4557974"/>
                <a:gd name="connsiteY204" fmla="*/ 938568 h 1133831"/>
                <a:gd name="connsiteX205" fmla="*/ 4224337 w 4557974"/>
                <a:gd name="connsiteY205" fmla="*/ 967143 h 1133831"/>
                <a:gd name="connsiteX206" fmla="*/ 4229100 w 4557974"/>
                <a:gd name="connsiteY206" fmla="*/ 981431 h 1133831"/>
                <a:gd name="connsiteX207" fmla="*/ 4233862 w 4557974"/>
                <a:gd name="connsiteY207" fmla="*/ 929043 h 1133831"/>
                <a:gd name="connsiteX208" fmla="*/ 4248150 w 4557974"/>
                <a:gd name="connsiteY208" fmla="*/ 829031 h 1133831"/>
                <a:gd name="connsiteX209" fmla="*/ 4252912 w 4557974"/>
                <a:gd name="connsiteY209" fmla="*/ 843318 h 1133831"/>
                <a:gd name="connsiteX210" fmla="*/ 4262437 w 4557974"/>
                <a:gd name="connsiteY210" fmla="*/ 881418 h 1133831"/>
                <a:gd name="connsiteX211" fmla="*/ 4267200 w 4557974"/>
                <a:gd name="connsiteY211" fmla="*/ 924281 h 1133831"/>
                <a:gd name="connsiteX212" fmla="*/ 4271962 w 4557974"/>
                <a:gd name="connsiteY212" fmla="*/ 943331 h 1133831"/>
                <a:gd name="connsiteX213" fmla="*/ 4286250 w 4557974"/>
                <a:gd name="connsiteY213" fmla="*/ 948093 h 1133831"/>
                <a:gd name="connsiteX214" fmla="*/ 4305300 w 4557974"/>
                <a:gd name="connsiteY214" fmla="*/ 943331 h 1133831"/>
                <a:gd name="connsiteX215" fmla="*/ 4314825 w 4557974"/>
                <a:gd name="connsiteY215" fmla="*/ 971906 h 1133831"/>
                <a:gd name="connsiteX216" fmla="*/ 4352925 w 4557974"/>
                <a:gd name="connsiteY216" fmla="*/ 971906 h 1133831"/>
                <a:gd name="connsiteX217" fmla="*/ 4376737 w 4557974"/>
                <a:gd name="connsiteY217" fmla="*/ 967143 h 1133831"/>
                <a:gd name="connsiteX218" fmla="*/ 4386262 w 4557974"/>
                <a:gd name="connsiteY218" fmla="*/ 948093 h 1133831"/>
                <a:gd name="connsiteX219" fmla="*/ 4400550 w 4557974"/>
                <a:gd name="connsiteY219" fmla="*/ 933806 h 1133831"/>
                <a:gd name="connsiteX220" fmla="*/ 4405312 w 4557974"/>
                <a:gd name="connsiteY220" fmla="*/ 914756 h 1133831"/>
                <a:gd name="connsiteX221" fmla="*/ 4410075 w 4557974"/>
                <a:gd name="connsiteY221" fmla="*/ 929043 h 1133831"/>
                <a:gd name="connsiteX222" fmla="*/ 4414837 w 4557974"/>
                <a:gd name="connsiteY222" fmla="*/ 914756 h 1133831"/>
                <a:gd name="connsiteX223" fmla="*/ 4419600 w 4557974"/>
                <a:gd name="connsiteY223" fmla="*/ 881418 h 1133831"/>
                <a:gd name="connsiteX224" fmla="*/ 4429125 w 4557974"/>
                <a:gd name="connsiteY224" fmla="*/ 829031 h 1133831"/>
                <a:gd name="connsiteX225" fmla="*/ 4438650 w 4557974"/>
                <a:gd name="connsiteY225" fmla="*/ 857606 h 1133831"/>
                <a:gd name="connsiteX226" fmla="*/ 4443412 w 4557974"/>
                <a:gd name="connsiteY226" fmla="*/ 881418 h 1133831"/>
                <a:gd name="connsiteX227" fmla="*/ 4452937 w 4557974"/>
                <a:gd name="connsiteY227" fmla="*/ 938568 h 1133831"/>
                <a:gd name="connsiteX228" fmla="*/ 4457700 w 4557974"/>
                <a:gd name="connsiteY228" fmla="*/ 957618 h 1133831"/>
                <a:gd name="connsiteX229" fmla="*/ 4462462 w 4557974"/>
                <a:gd name="connsiteY229" fmla="*/ 981431 h 1133831"/>
                <a:gd name="connsiteX230" fmla="*/ 4471987 w 4557974"/>
                <a:gd name="connsiteY230" fmla="*/ 1000481 h 1133831"/>
                <a:gd name="connsiteX231" fmla="*/ 4481512 w 4557974"/>
                <a:gd name="connsiteY231" fmla="*/ 1029056 h 1133831"/>
                <a:gd name="connsiteX232" fmla="*/ 4491037 w 4557974"/>
                <a:gd name="connsiteY232" fmla="*/ 1062393 h 1133831"/>
                <a:gd name="connsiteX233" fmla="*/ 4495800 w 4557974"/>
                <a:gd name="connsiteY233" fmla="*/ 1048106 h 1133831"/>
                <a:gd name="connsiteX234" fmla="*/ 4500562 w 4557974"/>
                <a:gd name="connsiteY234" fmla="*/ 1029056 h 1133831"/>
                <a:gd name="connsiteX235" fmla="*/ 4514850 w 4557974"/>
                <a:gd name="connsiteY235" fmla="*/ 1033818 h 1133831"/>
                <a:gd name="connsiteX236" fmla="*/ 4529137 w 4557974"/>
                <a:gd name="connsiteY236" fmla="*/ 1081443 h 1133831"/>
                <a:gd name="connsiteX237" fmla="*/ 4533900 w 4557974"/>
                <a:gd name="connsiteY237" fmla="*/ 1095731 h 1133831"/>
                <a:gd name="connsiteX238" fmla="*/ 4557712 w 4557974"/>
                <a:gd name="connsiteY238" fmla="*/ 1129068 h 1133831"/>
                <a:gd name="connsiteX239" fmla="*/ 4557712 w 4557974"/>
                <a:gd name="connsiteY239" fmla="*/ 1133831 h 1133831"/>
                <a:gd name="connsiteX0" fmla="*/ 0 w 4557974"/>
                <a:gd name="connsiteY0" fmla="*/ 290868 h 1133831"/>
                <a:gd name="connsiteX1" fmla="*/ 171450 w 4557974"/>
                <a:gd name="connsiteY1" fmla="*/ 209906 h 1133831"/>
                <a:gd name="connsiteX2" fmla="*/ 219075 w 4557974"/>
                <a:gd name="connsiteY2" fmla="*/ 195618 h 1133831"/>
                <a:gd name="connsiteX3" fmla="*/ 233362 w 4557974"/>
                <a:gd name="connsiteY3" fmla="*/ 186093 h 1133831"/>
                <a:gd name="connsiteX4" fmla="*/ 285750 w 4557974"/>
                <a:gd name="connsiteY4" fmla="*/ 171806 h 1133831"/>
                <a:gd name="connsiteX5" fmla="*/ 300037 w 4557974"/>
                <a:gd name="connsiteY5" fmla="*/ 167043 h 1133831"/>
                <a:gd name="connsiteX6" fmla="*/ 319087 w 4557974"/>
                <a:gd name="connsiteY6" fmla="*/ 162281 h 1133831"/>
                <a:gd name="connsiteX7" fmla="*/ 352425 w 4557974"/>
                <a:gd name="connsiteY7" fmla="*/ 152756 h 1133831"/>
                <a:gd name="connsiteX8" fmla="*/ 366712 w 4557974"/>
                <a:gd name="connsiteY8" fmla="*/ 143231 h 1133831"/>
                <a:gd name="connsiteX9" fmla="*/ 395287 w 4557974"/>
                <a:gd name="connsiteY9" fmla="*/ 138468 h 1133831"/>
                <a:gd name="connsiteX10" fmla="*/ 414337 w 4557974"/>
                <a:gd name="connsiteY10" fmla="*/ 133706 h 1133831"/>
                <a:gd name="connsiteX11" fmla="*/ 442912 w 4557974"/>
                <a:gd name="connsiteY11" fmla="*/ 128943 h 1133831"/>
                <a:gd name="connsiteX12" fmla="*/ 471487 w 4557974"/>
                <a:gd name="connsiteY12" fmla="*/ 119418 h 1133831"/>
                <a:gd name="connsiteX13" fmla="*/ 485775 w 4557974"/>
                <a:gd name="connsiteY13" fmla="*/ 114656 h 1133831"/>
                <a:gd name="connsiteX14" fmla="*/ 504825 w 4557974"/>
                <a:gd name="connsiteY14" fmla="*/ 105131 h 1133831"/>
                <a:gd name="connsiteX15" fmla="*/ 519112 w 4557974"/>
                <a:gd name="connsiteY15" fmla="*/ 100368 h 1133831"/>
                <a:gd name="connsiteX16" fmla="*/ 533400 w 4557974"/>
                <a:gd name="connsiteY16" fmla="*/ 90843 h 1133831"/>
                <a:gd name="connsiteX17" fmla="*/ 557212 w 4557974"/>
                <a:gd name="connsiteY17" fmla="*/ 86081 h 1133831"/>
                <a:gd name="connsiteX18" fmla="*/ 585787 w 4557974"/>
                <a:gd name="connsiteY18" fmla="*/ 76556 h 1133831"/>
                <a:gd name="connsiteX19" fmla="*/ 600075 w 4557974"/>
                <a:gd name="connsiteY19" fmla="*/ 67031 h 1133831"/>
                <a:gd name="connsiteX20" fmla="*/ 633412 w 4557974"/>
                <a:gd name="connsiteY20" fmla="*/ 57506 h 1133831"/>
                <a:gd name="connsiteX21" fmla="*/ 666750 w 4557974"/>
                <a:gd name="connsiteY21" fmla="*/ 47981 h 1133831"/>
                <a:gd name="connsiteX22" fmla="*/ 719137 w 4557974"/>
                <a:gd name="connsiteY22" fmla="*/ 38456 h 1133831"/>
                <a:gd name="connsiteX23" fmla="*/ 747712 w 4557974"/>
                <a:gd name="connsiteY23" fmla="*/ 28931 h 1133831"/>
                <a:gd name="connsiteX24" fmla="*/ 809625 w 4557974"/>
                <a:gd name="connsiteY24" fmla="*/ 19406 h 1133831"/>
                <a:gd name="connsiteX25" fmla="*/ 871537 w 4557974"/>
                <a:gd name="connsiteY25" fmla="*/ 9881 h 1133831"/>
                <a:gd name="connsiteX26" fmla="*/ 1023937 w 4557974"/>
                <a:gd name="connsiteY26" fmla="*/ 356 h 1133831"/>
                <a:gd name="connsiteX27" fmla="*/ 1123950 w 4557974"/>
                <a:gd name="connsiteY27" fmla="*/ 9881 h 1133831"/>
                <a:gd name="connsiteX28" fmla="*/ 1138237 w 4557974"/>
                <a:gd name="connsiteY28" fmla="*/ 19406 h 1133831"/>
                <a:gd name="connsiteX29" fmla="*/ 1176337 w 4557974"/>
                <a:gd name="connsiteY29" fmla="*/ 57506 h 1133831"/>
                <a:gd name="connsiteX30" fmla="*/ 1195387 w 4557974"/>
                <a:gd name="connsiteY30" fmla="*/ 81318 h 1133831"/>
                <a:gd name="connsiteX31" fmla="*/ 1228725 w 4557974"/>
                <a:gd name="connsiteY31" fmla="*/ 119418 h 1133831"/>
                <a:gd name="connsiteX32" fmla="*/ 1252537 w 4557974"/>
                <a:gd name="connsiteY32" fmla="*/ 138468 h 1133831"/>
                <a:gd name="connsiteX33" fmla="*/ 1262062 w 4557974"/>
                <a:gd name="connsiteY33" fmla="*/ 152756 h 1133831"/>
                <a:gd name="connsiteX34" fmla="*/ 1276350 w 4557974"/>
                <a:gd name="connsiteY34" fmla="*/ 162281 h 1133831"/>
                <a:gd name="connsiteX35" fmla="*/ 1319212 w 4557974"/>
                <a:gd name="connsiteY35" fmla="*/ 200381 h 1133831"/>
                <a:gd name="connsiteX36" fmla="*/ 1333500 w 4557974"/>
                <a:gd name="connsiteY36" fmla="*/ 205143 h 1133831"/>
                <a:gd name="connsiteX37" fmla="*/ 1347787 w 4557974"/>
                <a:gd name="connsiteY37" fmla="*/ 219431 h 1133831"/>
                <a:gd name="connsiteX38" fmla="*/ 1357312 w 4557974"/>
                <a:gd name="connsiteY38" fmla="*/ 233718 h 1133831"/>
                <a:gd name="connsiteX39" fmla="*/ 1385887 w 4557974"/>
                <a:gd name="connsiteY39" fmla="*/ 243243 h 1133831"/>
                <a:gd name="connsiteX40" fmla="*/ 1400175 w 4557974"/>
                <a:gd name="connsiteY40" fmla="*/ 257531 h 1133831"/>
                <a:gd name="connsiteX41" fmla="*/ 1447800 w 4557974"/>
                <a:gd name="connsiteY41" fmla="*/ 286106 h 1133831"/>
                <a:gd name="connsiteX42" fmla="*/ 1457325 w 4557974"/>
                <a:gd name="connsiteY42" fmla="*/ 305156 h 1133831"/>
                <a:gd name="connsiteX43" fmla="*/ 1490662 w 4557974"/>
                <a:gd name="connsiteY43" fmla="*/ 324206 h 1133831"/>
                <a:gd name="connsiteX44" fmla="*/ 1528762 w 4557974"/>
                <a:gd name="connsiteY44" fmla="*/ 367068 h 1133831"/>
                <a:gd name="connsiteX45" fmla="*/ 1538287 w 4557974"/>
                <a:gd name="connsiteY45" fmla="*/ 386118 h 1133831"/>
                <a:gd name="connsiteX46" fmla="*/ 1552575 w 4557974"/>
                <a:gd name="connsiteY46" fmla="*/ 395643 h 1133831"/>
                <a:gd name="connsiteX47" fmla="*/ 1566862 w 4557974"/>
                <a:gd name="connsiteY47" fmla="*/ 409931 h 1133831"/>
                <a:gd name="connsiteX48" fmla="*/ 1571625 w 4557974"/>
                <a:gd name="connsiteY48" fmla="*/ 424218 h 1133831"/>
                <a:gd name="connsiteX49" fmla="*/ 1590675 w 4557974"/>
                <a:gd name="connsiteY49" fmla="*/ 452793 h 1133831"/>
                <a:gd name="connsiteX50" fmla="*/ 1619250 w 4557974"/>
                <a:gd name="connsiteY50" fmla="*/ 438506 h 1133831"/>
                <a:gd name="connsiteX51" fmla="*/ 1624012 w 4557974"/>
                <a:gd name="connsiteY51" fmla="*/ 419456 h 1133831"/>
                <a:gd name="connsiteX52" fmla="*/ 1652587 w 4557974"/>
                <a:gd name="connsiteY52" fmla="*/ 409931 h 1133831"/>
                <a:gd name="connsiteX53" fmla="*/ 1685925 w 4557974"/>
                <a:gd name="connsiteY53" fmla="*/ 395643 h 1133831"/>
                <a:gd name="connsiteX54" fmla="*/ 1714500 w 4557974"/>
                <a:gd name="connsiteY54" fmla="*/ 386118 h 1133831"/>
                <a:gd name="connsiteX55" fmla="*/ 1724025 w 4557974"/>
                <a:gd name="connsiteY55" fmla="*/ 400406 h 1133831"/>
                <a:gd name="connsiteX56" fmla="*/ 1738312 w 4557974"/>
                <a:gd name="connsiteY56" fmla="*/ 409931 h 1133831"/>
                <a:gd name="connsiteX57" fmla="*/ 1747837 w 4557974"/>
                <a:gd name="connsiteY57" fmla="*/ 438506 h 1133831"/>
                <a:gd name="connsiteX58" fmla="*/ 1781175 w 4557974"/>
                <a:gd name="connsiteY58" fmla="*/ 476606 h 1133831"/>
                <a:gd name="connsiteX59" fmla="*/ 1814512 w 4557974"/>
                <a:gd name="connsiteY59" fmla="*/ 471843 h 1133831"/>
                <a:gd name="connsiteX60" fmla="*/ 1824037 w 4557974"/>
                <a:gd name="connsiteY60" fmla="*/ 457556 h 1133831"/>
                <a:gd name="connsiteX61" fmla="*/ 1843087 w 4557974"/>
                <a:gd name="connsiteY61" fmla="*/ 452793 h 1133831"/>
                <a:gd name="connsiteX62" fmla="*/ 1900237 w 4557974"/>
                <a:gd name="connsiteY62" fmla="*/ 448031 h 1133831"/>
                <a:gd name="connsiteX63" fmla="*/ 1905000 w 4557974"/>
                <a:gd name="connsiteY63" fmla="*/ 462318 h 1133831"/>
                <a:gd name="connsiteX64" fmla="*/ 1924050 w 4557974"/>
                <a:gd name="connsiteY64" fmla="*/ 490893 h 1133831"/>
                <a:gd name="connsiteX65" fmla="*/ 1933575 w 4557974"/>
                <a:gd name="connsiteY65" fmla="*/ 528993 h 1133831"/>
                <a:gd name="connsiteX66" fmla="*/ 2209800 w 4557974"/>
                <a:gd name="connsiteY66" fmla="*/ 619481 h 1133831"/>
                <a:gd name="connsiteX67" fmla="*/ 2243137 w 4557974"/>
                <a:gd name="connsiteY67" fmla="*/ 595668 h 1133831"/>
                <a:gd name="connsiteX68" fmla="*/ 2247900 w 4557974"/>
                <a:gd name="connsiteY68" fmla="*/ 576618 h 1133831"/>
                <a:gd name="connsiteX69" fmla="*/ 2305050 w 4557974"/>
                <a:gd name="connsiteY69" fmla="*/ 533756 h 1133831"/>
                <a:gd name="connsiteX70" fmla="*/ 2352675 w 4557974"/>
                <a:gd name="connsiteY70" fmla="*/ 557568 h 1133831"/>
                <a:gd name="connsiteX71" fmla="*/ 2371725 w 4557974"/>
                <a:gd name="connsiteY71" fmla="*/ 586143 h 1133831"/>
                <a:gd name="connsiteX72" fmla="*/ 2381250 w 4557974"/>
                <a:gd name="connsiteY72" fmla="*/ 600431 h 1133831"/>
                <a:gd name="connsiteX73" fmla="*/ 2395537 w 4557974"/>
                <a:gd name="connsiteY73" fmla="*/ 609956 h 1133831"/>
                <a:gd name="connsiteX74" fmla="*/ 2447925 w 4557974"/>
                <a:gd name="connsiteY74" fmla="*/ 657581 h 1133831"/>
                <a:gd name="connsiteX75" fmla="*/ 2462212 w 4557974"/>
                <a:gd name="connsiteY75" fmla="*/ 629006 h 1133831"/>
                <a:gd name="connsiteX76" fmla="*/ 2471737 w 4557974"/>
                <a:gd name="connsiteY76" fmla="*/ 605193 h 1133831"/>
                <a:gd name="connsiteX77" fmla="*/ 2609850 w 4557974"/>
                <a:gd name="connsiteY77" fmla="*/ 586143 h 1133831"/>
                <a:gd name="connsiteX78" fmla="*/ 2628900 w 4557974"/>
                <a:gd name="connsiteY78" fmla="*/ 590906 h 1133831"/>
                <a:gd name="connsiteX79" fmla="*/ 2747962 w 4557974"/>
                <a:gd name="connsiteY79" fmla="*/ 667106 h 1133831"/>
                <a:gd name="connsiteX80" fmla="*/ 2876550 w 4557974"/>
                <a:gd name="connsiteY80" fmla="*/ 757593 h 1133831"/>
                <a:gd name="connsiteX81" fmla="*/ 2933700 w 4557974"/>
                <a:gd name="connsiteY81" fmla="*/ 848081 h 1133831"/>
                <a:gd name="connsiteX82" fmla="*/ 2943225 w 4557974"/>
                <a:gd name="connsiteY82" fmla="*/ 867131 h 1133831"/>
                <a:gd name="connsiteX83" fmla="*/ 2967037 w 4557974"/>
                <a:gd name="connsiteY83" fmla="*/ 848081 h 1133831"/>
                <a:gd name="connsiteX84" fmla="*/ 2986087 w 4557974"/>
                <a:gd name="connsiteY84" fmla="*/ 843318 h 1133831"/>
                <a:gd name="connsiteX85" fmla="*/ 3024187 w 4557974"/>
                <a:gd name="connsiteY85" fmla="*/ 809981 h 1133831"/>
                <a:gd name="connsiteX86" fmla="*/ 3062287 w 4557974"/>
                <a:gd name="connsiteY86" fmla="*/ 857606 h 1133831"/>
                <a:gd name="connsiteX87" fmla="*/ 3071812 w 4557974"/>
                <a:gd name="connsiteY87" fmla="*/ 886181 h 1133831"/>
                <a:gd name="connsiteX88" fmla="*/ 3086100 w 4557974"/>
                <a:gd name="connsiteY88" fmla="*/ 957618 h 1133831"/>
                <a:gd name="connsiteX89" fmla="*/ 3100387 w 4557974"/>
                <a:gd name="connsiteY89" fmla="*/ 995718 h 1133831"/>
                <a:gd name="connsiteX90" fmla="*/ 3105150 w 4557974"/>
                <a:gd name="connsiteY90" fmla="*/ 1014768 h 1133831"/>
                <a:gd name="connsiteX91" fmla="*/ 3119437 w 4557974"/>
                <a:gd name="connsiteY91" fmla="*/ 1024293 h 1133831"/>
                <a:gd name="connsiteX92" fmla="*/ 3128962 w 4557974"/>
                <a:gd name="connsiteY92" fmla="*/ 995718 h 1133831"/>
                <a:gd name="connsiteX93" fmla="*/ 3133725 w 4557974"/>
                <a:gd name="connsiteY93" fmla="*/ 981431 h 1133831"/>
                <a:gd name="connsiteX94" fmla="*/ 3143250 w 4557974"/>
                <a:gd name="connsiteY94" fmla="*/ 929043 h 1133831"/>
                <a:gd name="connsiteX95" fmla="*/ 3148012 w 4557974"/>
                <a:gd name="connsiteY95" fmla="*/ 886181 h 1133831"/>
                <a:gd name="connsiteX96" fmla="*/ 3157537 w 4557974"/>
                <a:gd name="connsiteY96" fmla="*/ 848081 h 1133831"/>
                <a:gd name="connsiteX97" fmla="*/ 3167062 w 4557974"/>
                <a:gd name="connsiteY97" fmla="*/ 962381 h 1133831"/>
                <a:gd name="connsiteX98" fmla="*/ 3171825 w 4557974"/>
                <a:gd name="connsiteY98" fmla="*/ 976668 h 1133831"/>
                <a:gd name="connsiteX99" fmla="*/ 3186112 w 4557974"/>
                <a:gd name="connsiteY99" fmla="*/ 967143 h 1133831"/>
                <a:gd name="connsiteX100" fmla="*/ 3200400 w 4557974"/>
                <a:gd name="connsiteY100" fmla="*/ 933806 h 1133831"/>
                <a:gd name="connsiteX101" fmla="*/ 3205162 w 4557974"/>
                <a:gd name="connsiteY101" fmla="*/ 919518 h 1133831"/>
                <a:gd name="connsiteX102" fmla="*/ 3209925 w 4557974"/>
                <a:gd name="connsiteY102" fmla="*/ 900468 h 1133831"/>
                <a:gd name="connsiteX103" fmla="*/ 3219450 w 4557974"/>
                <a:gd name="connsiteY103" fmla="*/ 876656 h 1133831"/>
                <a:gd name="connsiteX104" fmla="*/ 3238500 w 4557974"/>
                <a:gd name="connsiteY104" fmla="*/ 752831 h 1133831"/>
                <a:gd name="connsiteX105" fmla="*/ 3243262 w 4557974"/>
                <a:gd name="connsiteY105" fmla="*/ 733781 h 1133831"/>
                <a:gd name="connsiteX106" fmla="*/ 3262312 w 4557974"/>
                <a:gd name="connsiteY106" fmla="*/ 771881 h 1133831"/>
                <a:gd name="connsiteX107" fmla="*/ 3276600 w 4557974"/>
                <a:gd name="connsiteY107" fmla="*/ 757593 h 1133831"/>
                <a:gd name="connsiteX108" fmla="*/ 3281362 w 4557974"/>
                <a:gd name="connsiteY108" fmla="*/ 738543 h 1133831"/>
                <a:gd name="connsiteX109" fmla="*/ 3286125 w 4557974"/>
                <a:gd name="connsiteY109" fmla="*/ 724256 h 1133831"/>
                <a:gd name="connsiteX110" fmla="*/ 3290887 w 4557974"/>
                <a:gd name="connsiteY110" fmla="*/ 743306 h 1133831"/>
                <a:gd name="connsiteX111" fmla="*/ 3300412 w 4557974"/>
                <a:gd name="connsiteY111" fmla="*/ 848081 h 1133831"/>
                <a:gd name="connsiteX112" fmla="*/ 3305175 w 4557974"/>
                <a:gd name="connsiteY112" fmla="*/ 871893 h 1133831"/>
                <a:gd name="connsiteX113" fmla="*/ 3309937 w 4557974"/>
                <a:gd name="connsiteY113" fmla="*/ 857606 h 1133831"/>
                <a:gd name="connsiteX114" fmla="*/ 3324225 w 4557974"/>
                <a:gd name="connsiteY114" fmla="*/ 829031 h 1133831"/>
                <a:gd name="connsiteX115" fmla="*/ 3338512 w 4557974"/>
                <a:gd name="connsiteY115" fmla="*/ 867131 h 1133831"/>
                <a:gd name="connsiteX116" fmla="*/ 3348037 w 4557974"/>
                <a:gd name="connsiteY116" fmla="*/ 838556 h 1133831"/>
                <a:gd name="connsiteX117" fmla="*/ 3362325 w 4557974"/>
                <a:gd name="connsiteY117" fmla="*/ 805218 h 1133831"/>
                <a:gd name="connsiteX118" fmla="*/ 3376612 w 4557974"/>
                <a:gd name="connsiteY118" fmla="*/ 790931 h 1133831"/>
                <a:gd name="connsiteX119" fmla="*/ 3386137 w 4557974"/>
                <a:gd name="connsiteY119" fmla="*/ 762356 h 1133831"/>
                <a:gd name="connsiteX120" fmla="*/ 3390900 w 4557974"/>
                <a:gd name="connsiteY120" fmla="*/ 748068 h 1133831"/>
                <a:gd name="connsiteX121" fmla="*/ 3400425 w 4557974"/>
                <a:gd name="connsiteY121" fmla="*/ 733781 h 1133831"/>
                <a:gd name="connsiteX122" fmla="*/ 3405187 w 4557974"/>
                <a:gd name="connsiteY122" fmla="*/ 748068 h 1133831"/>
                <a:gd name="connsiteX123" fmla="*/ 3419475 w 4557974"/>
                <a:gd name="connsiteY123" fmla="*/ 776643 h 1133831"/>
                <a:gd name="connsiteX124" fmla="*/ 3433762 w 4557974"/>
                <a:gd name="connsiteY124" fmla="*/ 824268 h 1133831"/>
                <a:gd name="connsiteX125" fmla="*/ 3438525 w 4557974"/>
                <a:gd name="connsiteY125" fmla="*/ 838556 h 1133831"/>
                <a:gd name="connsiteX126" fmla="*/ 3452812 w 4557974"/>
                <a:gd name="connsiteY126" fmla="*/ 852843 h 1133831"/>
                <a:gd name="connsiteX127" fmla="*/ 3467100 w 4557974"/>
                <a:gd name="connsiteY127" fmla="*/ 881418 h 1133831"/>
                <a:gd name="connsiteX128" fmla="*/ 3471862 w 4557974"/>
                <a:gd name="connsiteY128" fmla="*/ 895706 h 1133831"/>
                <a:gd name="connsiteX129" fmla="*/ 3481387 w 4557974"/>
                <a:gd name="connsiteY129" fmla="*/ 914756 h 1133831"/>
                <a:gd name="connsiteX130" fmla="*/ 3490912 w 4557974"/>
                <a:gd name="connsiteY130" fmla="*/ 929043 h 1133831"/>
                <a:gd name="connsiteX131" fmla="*/ 3500437 w 4557974"/>
                <a:gd name="connsiteY131" fmla="*/ 957618 h 1133831"/>
                <a:gd name="connsiteX132" fmla="*/ 3505200 w 4557974"/>
                <a:gd name="connsiteY132" fmla="*/ 943331 h 1133831"/>
                <a:gd name="connsiteX133" fmla="*/ 3514725 w 4557974"/>
                <a:gd name="connsiteY133" fmla="*/ 890943 h 1133831"/>
                <a:gd name="connsiteX134" fmla="*/ 3519487 w 4557974"/>
                <a:gd name="connsiteY134" fmla="*/ 871893 h 1133831"/>
                <a:gd name="connsiteX135" fmla="*/ 3533775 w 4557974"/>
                <a:gd name="connsiteY135" fmla="*/ 857606 h 1133831"/>
                <a:gd name="connsiteX136" fmla="*/ 3552825 w 4557974"/>
                <a:gd name="connsiteY136" fmla="*/ 814743 h 1133831"/>
                <a:gd name="connsiteX137" fmla="*/ 3571875 w 4557974"/>
                <a:gd name="connsiteY137" fmla="*/ 771881 h 1133831"/>
                <a:gd name="connsiteX138" fmla="*/ 3576637 w 4557974"/>
                <a:gd name="connsiteY138" fmla="*/ 752831 h 1133831"/>
                <a:gd name="connsiteX139" fmla="*/ 3590925 w 4557974"/>
                <a:gd name="connsiteY139" fmla="*/ 781406 h 1133831"/>
                <a:gd name="connsiteX140" fmla="*/ 3595687 w 4557974"/>
                <a:gd name="connsiteY140" fmla="*/ 809981 h 1133831"/>
                <a:gd name="connsiteX141" fmla="*/ 3609975 w 4557974"/>
                <a:gd name="connsiteY141" fmla="*/ 819506 h 1133831"/>
                <a:gd name="connsiteX142" fmla="*/ 3619500 w 4557974"/>
                <a:gd name="connsiteY142" fmla="*/ 805218 h 1133831"/>
                <a:gd name="connsiteX143" fmla="*/ 3638550 w 4557974"/>
                <a:gd name="connsiteY143" fmla="*/ 771881 h 1133831"/>
                <a:gd name="connsiteX144" fmla="*/ 3648075 w 4557974"/>
                <a:gd name="connsiteY144" fmla="*/ 743306 h 1133831"/>
                <a:gd name="connsiteX145" fmla="*/ 3652837 w 4557974"/>
                <a:gd name="connsiteY145" fmla="*/ 729018 h 1133831"/>
                <a:gd name="connsiteX146" fmla="*/ 3662362 w 4557974"/>
                <a:gd name="connsiteY146" fmla="*/ 795693 h 1133831"/>
                <a:gd name="connsiteX147" fmla="*/ 3667125 w 4557974"/>
                <a:gd name="connsiteY147" fmla="*/ 824268 h 1133831"/>
                <a:gd name="connsiteX148" fmla="*/ 3676650 w 4557974"/>
                <a:gd name="connsiteY148" fmla="*/ 838556 h 1133831"/>
                <a:gd name="connsiteX149" fmla="*/ 3686175 w 4557974"/>
                <a:gd name="connsiteY149" fmla="*/ 871893 h 1133831"/>
                <a:gd name="connsiteX150" fmla="*/ 3690937 w 4557974"/>
                <a:gd name="connsiteY150" fmla="*/ 886181 h 1133831"/>
                <a:gd name="connsiteX151" fmla="*/ 3705225 w 4557974"/>
                <a:gd name="connsiteY151" fmla="*/ 895706 h 1133831"/>
                <a:gd name="connsiteX152" fmla="*/ 3714750 w 4557974"/>
                <a:gd name="connsiteY152" fmla="*/ 881418 h 1133831"/>
                <a:gd name="connsiteX153" fmla="*/ 3724275 w 4557974"/>
                <a:gd name="connsiteY153" fmla="*/ 848081 h 1133831"/>
                <a:gd name="connsiteX154" fmla="*/ 3729037 w 4557974"/>
                <a:gd name="connsiteY154" fmla="*/ 833793 h 1133831"/>
                <a:gd name="connsiteX155" fmla="*/ 3733800 w 4557974"/>
                <a:gd name="connsiteY155" fmla="*/ 814743 h 1133831"/>
                <a:gd name="connsiteX156" fmla="*/ 3738562 w 4557974"/>
                <a:gd name="connsiteY156" fmla="*/ 800456 h 1133831"/>
                <a:gd name="connsiteX157" fmla="*/ 3743325 w 4557974"/>
                <a:gd name="connsiteY157" fmla="*/ 781406 h 1133831"/>
                <a:gd name="connsiteX158" fmla="*/ 3757612 w 4557974"/>
                <a:gd name="connsiteY158" fmla="*/ 771881 h 1133831"/>
                <a:gd name="connsiteX159" fmla="*/ 3771900 w 4557974"/>
                <a:gd name="connsiteY159" fmla="*/ 743306 h 1133831"/>
                <a:gd name="connsiteX160" fmla="*/ 3800475 w 4557974"/>
                <a:gd name="connsiteY160" fmla="*/ 733781 h 1133831"/>
                <a:gd name="connsiteX161" fmla="*/ 3824287 w 4557974"/>
                <a:gd name="connsiteY161" fmla="*/ 709968 h 1133831"/>
                <a:gd name="connsiteX162" fmla="*/ 3838575 w 4557974"/>
                <a:gd name="connsiteY162" fmla="*/ 700443 h 1133831"/>
                <a:gd name="connsiteX163" fmla="*/ 3857625 w 4557974"/>
                <a:gd name="connsiteY163" fmla="*/ 729018 h 1133831"/>
                <a:gd name="connsiteX164" fmla="*/ 3871912 w 4557974"/>
                <a:gd name="connsiteY164" fmla="*/ 800456 h 1133831"/>
                <a:gd name="connsiteX165" fmla="*/ 3876675 w 4557974"/>
                <a:gd name="connsiteY165" fmla="*/ 886181 h 1133831"/>
                <a:gd name="connsiteX166" fmla="*/ 3886200 w 4557974"/>
                <a:gd name="connsiteY166" fmla="*/ 871893 h 1133831"/>
                <a:gd name="connsiteX167" fmla="*/ 3895725 w 4557974"/>
                <a:gd name="connsiteY167" fmla="*/ 814743 h 1133831"/>
                <a:gd name="connsiteX168" fmla="*/ 3910012 w 4557974"/>
                <a:gd name="connsiteY168" fmla="*/ 738543 h 1133831"/>
                <a:gd name="connsiteX169" fmla="*/ 3914775 w 4557974"/>
                <a:gd name="connsiteY169" fmla="*/ 714731 h 1133831"/>
                <a:gd name="connsiteX170" fmla="*/ 3924300 w 4557974"/>
                <a:gd name="connsiteY170" fmla="*/ 686156 h 1133831"/>
                <a:gd name="connsiteX171" fmla="*/ 3929062 w 4557974"/>
                <a:gd name="connsiteY171" fmla="*/ 700443 h 1133831"/>
                <a:gd name="connsiteX172" fmla="*/ 3938587 w 4557974"/>
                <a:gd name="connsiteY172" fmla="*/ 733781 h 1133831"/>
                <a:gd name="connsiteX173" fmla="*/ 3948112 w 4557974"/>
                <a:gd name="connsiteY173" fmla="*/ 748068 h 1133831"/>
                <a:gd name="connsiteX174" fmla="*/ 3957637 w 4557974"/>
                <a:gd name="connsiteY174" fmla="*/ 776643 h 1133831"/>
                <a:gd name="connsiteX175" fmla="*/ 3971925 w 4557974"/>
                <a:gd name="connsiteY175" fmla="*/ 805218 h 1133831"/>
                <a:gd name="connsiteX176" fmla="*/ 3976687 w 4557974"/>
                <a:gd name="connsiteY176" fmla="*/ 829031 h 1133831"/>
                <a:gd name="connsiteX177" fmla="*/ 3986212 w 4557974"/>
                <a:gd name="connsiteY177" fmla="*/ 862368 h 1133831"/>
                <a:gd name="connsiteX178" fmla="*/ 3990975 w 4557974"/>
                <a:gd name="connsiteY178" fmla="*/ 886181 h 1133831"/>
                <a:gd name="connsiteX179" fmla="*/ 4005262 w 4557974"/>
                <a:gd name="connsiteY179" fmla="*/ 895706 h 1133831"/>
                <a:gd name="connsiteX180" fmla="*/ 4024312 w 4557974"/>
                <a:gd name="connsiteY180" fmla="*/ 867131 h 1133831"/>
                <a:gd name="connsiteX181" fmla="*/ 4029075 w 4557974"/>
                <a:gd name="connsiteY181" fmla="*/ 848081 h 1133831"/>
                <a:gd name="connsiteX182" fmla="*/ 4033837 w 4557974"/>
                <a:gd name="connsiteY182" fmla="*/ 824268 h 1133831"/>
                <a:gd name="connsiteX183" fmla="*/ 4048125 w 4557974"/>
                <a:gd name="connsiteY183" fmla="*/ 781406 h 1133831"/>
                <a:gd name="connsiteX184" fmla="*/ 4057650 w 4557974"/>
                <a:gd name="connsiteY184" fmla="*/ 752831 h 1133831"/>
                <a:gd name="connsiteX185" fmla="*/ 4067175 w 4557974"/>
                <a:gd name="connsiteY185" fmla="*/ 738543 h 1133831"/>
                <a:gd name="connsiteX186" fmla="*/ 4071937 w 4557974"/>
                <a:gd name="connsiteY186" fmla="*/ 762356 h 1133831"/>
                <a:gd name="connsiteX187" fmla="*/ 4081462 w 4557974"/>
                <a:gd name="connsiteY187" fmla="*/ 862368 h 1133831"/>
                <a:gd name="connsiteX188" fmla="*/ 4086225 w 4557974"/>
                <a:gd name="connsiteY188" fmla="*/ 890943 h 1133831"/>
                <a:gd name="connsiteX189" fmla="*/ 4090987 w 4557974"/>
                <a:gd name="connsiteY189" fmla="*/ 871893 h 1133831"/>
                <a:gd name="connsiteX190" fmla="*/ 4095750 w 4557974"/>
                <a:gd name="connsiteY190" fmla="*/ 857606 h 1133831"/>
                <a:gd name="connsiteX191" fmla="*/ 4105275 w 4557974"/>
                <a:gd name="connsiteY191" fmla="*/ 809981 h 1133831"/>
                <a:gd name="connsiteX192" fmla="*/ 4114800 w 4557974"/>
                <a:gd name="connsiteY192" fmla="*/ 771881 h 1133831"/>
                <a:gd name="connsiteX193" fmla="*/ 4124325 w 4557974"/>
                <a:gd name="connsiteY193" fmla="*/ 919518 h 1133831"/>
                <a:gd name="connsiteX194" fmla="*/ 4129087 w 4557974"/>
                <a:gd name="connsiteY194" fmla="*/ 938568 h 1133831"/>
                <a:gd name="connsiteX195" fmla="*/ 4143375 w 4557974"/>
                <a:gd name="connsiteY195" fmla="*/ 871893 h 1133831"/>
                <a:gd name="connsiteX196" fmla="*/ 4148137 w 4557974"/>
                <a:gd name="connsiteY196" fmla="*/ 833793 h 1133831"/>
                <a:gd name="connsiteX197" fmla="*/ 4152900 w 4557974"/>
                <a:gd name="connsiteY197" fmla="*/ 790931 h 1133831"/>
                <a:gd name="connsiteX198" fmla="*/ 4162425 w 4557974"/>
                <a:gd name="connsiteY198" fmla="*/ 757593 h 1133831"/>
                <a:gd name="connsiteX199" fmla="*/ 4167187 w 4557974"/>
                <a:gd name="connsiteY199" fmla="*/ 771881 h 1133831"/>
                <a:gd name="connsiteX200" fmla="*/ 4176712 w 4557974"/>
                <a:gd name="connsiteY200" fmla="*/ 786168 h 1133831"/>
                <a:gd name="connsiteX201" fmla="*/ 4191000 w 4557974"/>
                <a:gd name="connsiteY201" fmla="*/ 867131 h 1133831"/>
                <a:gd name="connsiteX202" fmla="*/ 4200525 w 4557974"/>
                <a:gd name="connsiteY202" fmla="*/ 900468 h 1133831"/>
                <a:gd name="connsiteX203" fmla="*/ 4214812 w 4557974"/>
                <a:gd name="connsiteY203" fmla="*/ 938568 h 1133831"/>
                <a:gd name="connsiteX204" fmla="*/ 4224337 w 4557974"/>
                <a:gd name="connsiteY204" fmla="*/ 967143 h 1133831"/>
                <a:gd name="connsiteX205" fmla="*/ 4229100 w 4557974"/>
                <a:gd name="connsiteY205" fmla="*/ 981431 h 1133831"/>
                <a:gd name="connsiteX206" fmla="*/ 4233862 w 4557974"/>
                <a:gd name="connsiteY206" fmla="*/ 929043 h 1133831"/>
                <a:gd name="connsiteX207" fmla="*/ 4248150 w 4557974"/>
                <a:gd name="connsiteY207" fmla="*/ 829031 h 1133831"/>
                <a:gd name="connsiteX208" fmla="*/ 4252912 w 4557974"/>
                <a:gd name="connsiteY208" fmla="*/ 843318 h 1133831"/>
                <a:gd name="connsiteX209" fmla="*/ 4262437 w 4557974"/>
                <a:gd name="connsiteY209" fmla="*/ 881418 h 1133831"/>
                <a:gd name="connsiteX210" fmla="*/ 4267200 w 4557974"/>
                <a:gd name="connsiteY210" fmla="*/ 924281 h 1133831"/>
                <a:gd name="connsiteX211" fmla="*/ 4271962 w 4557974"/>
                <a:gd name="connsiteY211" fmla="*/ 943331 h 1133831"/>
                <a:gd name="connsiteX212" fmla="*/ 4286250 w 4557974"/>
                <a:gd name="connsiteY212" fmla="*/ 948093 h 1133831"/>
                <a:gd name="connsiteX213" fmla="*/ 4305300 w 4557974"/>
                <a:gd name="connsiteY213" fmla="*/ 943331 h 1133831"/>
                <a:gd name="connsiteX214" fmla="*/ 4314825 w 4557974"/>
                <a:gd name="connsiteY214" fmla="*/ 971906 h 1133831"/>
                <a:gd name="connsiteX215" fmla="*/ 4352925 w 4557974"/>
                <a:gd name="connsiteY215" fmla="*/ 971906 h 1133831"/>
                <a:gd name="connsiteX216" fmla="*/ 4376737 w 4557974"/>
                <a:gd name="connsiteY216" fmla="*/ 967143 h 1133831"/>
                <a:gd name="connsiteX217" fmla="*/ 4386262 w 4557974"/>
                <a:gd name="connsiteY217" fmla="*/ 948093 h 1133831"/>
                <a:gd name="connsiteX218" fmla="*/ 4400550 w 4557974"/>
                <a:gd name="connsiteY218" fmla="*/ 933806 h 1133831"/>
                <a:gd name="connsiteX219" fmla="*/ 4405312 w 4557974"/>
                <a:gd name="connsiteY219" fmla="*/ 914756 h 1133831"/>
                <a:gd name="connsiteX220" fmla="*/ 4410075 w 4557974"/>
                <a:gd name="connsiteY220" fmla="*/ 929043 h 1133831"/>
                <a:gd name="connsiteX221" fmla="*/ 4414837 w 4557974"/>
                <a:gd name="connsiteY221" fmla="*/ 914756 h 1133831"/>
                <a:gd name="connsiteX222" fmla="*/ 4419600 w 4557974"/>
                <a:gd name="connsiteY222" fmla="*/ 881418 h 1133831"/>
                <a:gd name="connsiteX223" fmla="*/ 4429125 w 4557974"/>
                <a:gd name="connsiteY223" fmla="*/ 829031 h 1133831"/>
                <a:gd name="connsiteX224" fmla="*/ 4438650 w 4557974"/>
                <a:gd name="connsiteY224" fmla="*/ 857606 h 1133831"/>
                <a:gd name="connsiteX225" fmla="*/ 4443412 w 4557974"/>
                <a:gd name="connsiteY225" fmla="*/ 881418 h 1133831"/>
                <a:gd name="connsiteX226" fmla="*/ 4452937 w 4557974"/>
                <a:gd name="connsiteY226" fmla="*/ 938568 h 1133831"/>
                <a:gd name="connsiteX227" fmla="*/ 4457700 w 4557974"/>
                <a:gd name="connsiteY227" fmla="*/ 957618 h 1133831"/>
                <a:gd name="connsiteX228" fmla="*/ 4462462 w 4557974"/>
                <a:gd name="connsiteY228" fmla="*/ 981431 h 1133831"/>
                <a:gd name="connsiteX229" fmla="*/ 4471987 w 4557974"/>
                <a:gd name="connsiteY229" fmla="*/ 1000481 h 1133831"/>
                <a:gd name="connsiteX230" fmla="*/ 4481512 w 4557974"/>
                <a:gd name="connsiteY230" fmla="*/ 1029056 h 1133831"/>
                <a:gd name="connsiteX231" fmla="*/ 4491037 w 4557974"/>
                <a:gd name="connsiteY231" fmla="*/ 1062393 h 1133831"/>
                <a:gd name="connsiteX232" fmla="*/ 4495800 w 4557974"/>
                <a:gd name="connsiteY232" fmla="*/ 1048106 h 1133831"/>
                <a:gd name="connsiteX233" fmla="*/ 4500562 w 4557974"/>
                <a:gd name="connsiteY233" fmla="*/ 1029056 h 1133831"/>
                <a:gd name="connsiteX234" fmla="*/ 4514850 w 4557974"/>
                <a:gd name="connsiteY234" fmla="*/ 1033818 h 1133831"/>
                <a:gd name="connsiteX235" fmla="*/ 4529137 w 4557974"/>
                <a:gd name="connsiteY235" fmla="*/ 1081443 h 1133831"/>
                <a:gd name="connsiteX236" fmla="*/ 4533900 w 4557974"/>
                <a:gd name="connsiteY236" fmla="*/ 1095731 h 1133831"/>
                <a:gd name="connsiteX237" fmla="*/ 4557712 w 4557974"/>
                <a:gd name="connsiteY237" fmla="*/ 1129068 h 1133831"/>
                <a:gd name="connsiteX238" fmla="*/ 4557712 w 4557974"/>
                <a:gd name="connsiteY238" fmla="*/ 1133831 h 1133831"/>
                <a:gd name="connsiteX0" fmla="*/ 0 w 4557974"/>
                <a:gd name="connsiteY0" fmla="*/ 290868 h 1133831"/>
                <a:gd name="connsiteX1" fmla="*/ 171450 w 4557974"/>
                <a:gd name="connsiteY1" fmla="*/ 209906 h 1133831"/>
                <a:gd name="connsiteX2" fmla="*/ 219075 w 4557974"/>
                <a:gd name="connsiteY2" fmla="*/ 195618 h 1133831"/>
                <a:gd name="connsiteX3" fmla="*/ 233362 w 4557974"/>
                <a:gd name="connsiteY3" fmla="*/ 186093 h 1133831"/>
                <a:gd name="connsiteX4" fmla="*/ 285750 w 4557974"/>
                <a:gd name="connsiteY4" fmla="*/ 171806 h 1133831"/>
                <a:gd name="connsiteX5" fmla="*/ 300037 w 4557974"/>
                <a:gd name="connsiteY5" fmla="*/ 167043 h 1133831"/>
                <a:gd name="connsiteX6" fmla="*/ 319087 w 4557974"/>
                <a:gd name="connsiteY6" fmla="*/ 162281 h 1133831"/>
                <a:gd name="connsiteX7" fmla="*/ 352425 w 4557974"/>
                <a:gd name="connsiteY7" fmla="*/ 152756 h 1133831"/>
                <a:gd name="connsiteX8" fmla="*/ 366712 w 4557974"/>
                <a:gd name="connsiteY8" fmla="*/ 143231 h 1133831"/>
                <a:gd name="connsiteX9" fmla="*/ 395287 w 4557974"/>
                <a:gd name="connsiteY9" fmla="*/ 138468 h 1133831"/>
                <a:gd name="connsiteX10" fmla="*/ 414337 w 4557974"/>
                <a:gd name="connsiteY10" fmla="*/ 133706 h 1133831"/>
                <a:gd name="connsiteX11" fmla="*/ 442912 w 4557974"/>
                <a:gd name="connsiteY11" fmla="*/ 128943 h 1133831"/>
                <a:gd name="connsiteX12" fmla="*/ 471487 w 4557974"/>
                <a:gd name="connsiteY12" fmla="*/ 119418 h 1133831"/>
                <a:gd name="connsiteX13" fmla="*/ 485775 w 4557974"/>
                <a:gd name="connsiteY13" fmla="*/ 114656 h 1133831"/>
                <a:gd name="connsiteX14" fmla="*/ 504825 w 4557974"/>
                <a:gd name="connsiteY14" fmla="*/ 105131 h 1133831"/>
                <a:gd name="connsiteX15" fmla="*/ 519112 w 4557974"/>
                <a:gd name="connsiteY15" fmla="*/ 100368 h 1133831"/>
                <a:gd name="connsiteX16" fmla="*/ 533400 w 4557974"/>
                <a:gd name="connsiteY16" fmla="*/ 90843 h 1133831"/>
                <a:gd name="connsiteX17" fmla="*/ 557212 w 4557974"/>
                <a:gd name="connsiteY17" fmla="*/ 86081 h 1133831"/>
                <a:gd name="connsiteX18" fmla="*/ 585787 w 4557974"/>
                <a:gd name="connsiteY18" fmla="*/ 76556 h 1133831"/>
                <a:gd name="connsiteX19" fmla="*/ 600075 w 4557974"/>
                <a:gd name="connsiteY19" fmla="*/ 67031 h 1133831"/>
                <a:gd name="connsiteX20" fmla="*/ 633412 w 4557974"/>
                <a:gd name="connsiteY20" fmla="*/ 57506 h 1133831"/>
                <a:gd name="connsiteX21" fmla="*/ 666750 w 4557974"/>
                <a:gd name="connsiteY21" fmla="*/ 47981 h 1133831"/>
                <a:gd name="connsiteX22" fmla="*/ 719137 w 4557974"/>
                <a:gd name="connsiteY22" fmla="*/ 38456 h 1133831"/>
                <a:gd name="connsiteX23" fmla="*/ 747712 w 4557974"/>
                <a:gd name="connsiteY23" fmla="*/ 28931 h 1133831"/>
                <a:gd name="connsiteX24" fmla="*/ 809625 w 4557974"/>
                <a:gd name="connsiteY24" fmla="*/ 19406 h 1133831"/>
                <a:gd name="connsiteX25" fmla="*/ 871537 w 4557974"/>
                <a:gd name="connsiteY25" fmla="*/ 9881 h 1133831"/>
                <a:gd name="connsiteX26" fmla="*/ 1023937 w 4557974"/>
                <a:gd name="connsiteY26" fmla="*/ 356 h 1133831"/>
                <a:gd name="connsiteX27" fmla="*/ 1123950 w 4557974"/>
                <a:gd name="connsiteY27" fmla="*/ 9881 h 1133831"/>
                <a:gd name="connsiteX28" fmla="*/ 1138237 w 4557974"/>
                <a:gd name="connsiteY28" fmla="*/ 19406 h 1133831"/>
                <a:gd name="connsiteX29" fmla="*/ 1176337 w 4557974"/>
                <a:gd name="connsiteY29" fmla="*/ 57506 h 1133831"/>
                <a:gd name="connsiteX30" fmla="*/ 1195387 w 4557974"/>
                <a:gd name="connsiteY30" fmla="*/ 81318 h 1133831"/>
                <a:gd name="connsiteX31" fmla="*/ 1228725 w 4557974"/>
                <a:gd name="connsiteY31" fmla="*/ 119418 h 1133831"/>
                <a:gd name="connsiteX32" fmla="*/ 1252537 w 4557974"/>
                <a:gd name="connsiteY32" fmla="*/ 138468 h 1133831"/>
                <a:gd name="connsiteX33" fmla="*/ 1262062 w 4557974"/>
                <a:gd name="connsiteY33" fmla="*/ 152756 h 1133831"/>
                <a:gd name="connsiteX34" fmla="*/ 1276350 w 4557974"/>
                <a:gd name="connsiteY34" fmla="*/ 162281 h 1133831"/>
                <a:gd name="connsiteX35" fmla="*/ 1319212 w 4557974"/>
                <a:gd name="connsiteY35" fmla="*/ 200381 h 1133831"/>
                <a:gd name="connsiteX36" fmla="*/ 1333500 w 4557974"/>
                <a:gd name="connsiteY36" fmla="*/ 205143 h 1133831"/>
                <a:gd name="connsiteX37" fmla="*/ 1347787 w 4557974"/>
                <a:gd name="connsiteY37" fmla="*/ 219431 h 1133831"/>
                <a:gd name="connsiteX38" fmla="*/ 1357312 w 4557974"/>
                <a:gd name="connsiteY38" fmla="*/ 233718 h 1133831"/>
                <a:gd name="connsiteX39" fmla="*/ 1385887 w 4557974"/>
                <a:gd name="connsiteY39" fmla="*/ 243243 h 1133831"/>
                <a:gd name="connsiteX40" fmla="*/ 1400175 w 4557974"/>
                <a:gd name="connsiteY40" fmla="*/ 257531 h 1133831"/>
                <a:gd name="connsiteX41" fmla="*/ 1447800 w 4557974"/>
                <a:gd name="connsiteY41" fmla="*/ 286106 h 1133831"/>
                <a:gd name="connsiteX42" fmla="*/ 1457325 w 4557974"/>
                <a:gd name="connsiteY42" fmla="*/ 305156 h 1133831"/>
                <a:gd name="connsiteX43" fmla="*/ 1490662 w 4557974"/>
                <a:gd name="connsiteY43" fmla="*/ 324206 h 1133831"/>
                <a:gd name="connsiteX44" fmla="*/ 1528762 w 4557974"/>
                <a:gd name="connsiteY44" fmla="*/ 367068 h 1133831"/>
                <a:gd name="connsiteX45" fmla="*/ 1538287 w 4557974"/>
                <a:gd name="connsiteY45" fmla="*/ 386118 h 1133831"/>
                <a:gd name="connsiteX46" fmla="*/ 1552575 w 4557974"/>
                <a:gd name="connsiteY46" fmla="*/ 395643 h 1133831"/>
                <a:gd name="connsiteX47" fmla="*/ 1566862 w 4557974"/>
                <a:gd name="connsiteY47" fmla="*/ 409931 h 1133831"/>
                <a:gd name="connsiteX48" fmla="*/ 1571625 w 4557974"/>
                <a:gd name="connsiteY48" fmla="*/ 424218 h 1133831"/>
                <a:gd name="connsiteX49" fmla="*/ 1590675 w 4557974"/>
                <a:gd name="connsiteY49" fmla="*/ 452793 h 1133831"/>
                <a:gd name="connsiteX50" fmla="*/ 1619250 w 4557974"/>
                <a:gd name="connsiteY50" fmla="*/ 438506 h 1133831"/>
                <a:gd name="connsiteX51" fmla="*/ 1624012 w 4557974"/>
                <a:gd name="connsiteY51" fmla="*/ 419456 h 1133831"/>
                <a:gd name="connsiteX52" fmla="*/ 1652587 w 4557974"/>
                <a:gd name="connsiteY52" fmla="*/ 409931 h 1133831"/>
                <a:gd name="connsiteX53" fmla="*/ 1685925 w 4557974"/>
                <a:gd name="connsiteY53" fmla="*/ 395643 h 1133831"/>
                <a:gd name="connsiteX54" fmla="*/ 1714500 w 4557974"/>
                <a:gd name="connsiteY54" fmla="*/ 386118 h 1133831"/>
                <a:gd name="connsiteX55" fmla="*/ 1724025 w 4557974"/>
                <a:gd name="connsiteY55" fmla="*/ 400406 h 1133831"/>
                <a:gd name="connsiteX56" fmla="*/ 1738312 w 4557974"/>
                <a:gd name="connsiteY56" fmla="*/ 409931 h 1133831"/>
                <a:gd name="connsiteX57" fmla="*/ 1747837 w 4557974"/>
                <a:gd name="connsiteY57" fmla="*/ 438506 h 1133831"/>
                <a:gd name="connsiteX58" fmla="*/ 1781175 w 4557974"/>
                <a:gd name="connsiteY58" fmla="*/ 476606 h 1133831"/>
                <a:gd name="connsiteX59" fmla="*/ 1814512 w 4557974"/>
                <a:gd name="connsiteY59" fmla="*/ 471843 h 1133831"/>
                <a:gd name="connsiteX60" fmla="*/ 1824037 w 4557974"/>
                <a:gd name="connsiteY60" fmla="*/ 457556 h 1133831"/>
                <a:gd name="connsiteX61" fmla="*/ 1843087 w 4557974"/>
                <a:gd name="connsiteY61" fmla="*/ 452793 h 1133831"/>
                <a:gd name="connsiteX62" fmla="*/ 1900237 w 4557974"/>
                <a:gd name="connsiteY62" fmla="*/ 448031 h 1133831"/>
                <a:gd name="connsiteX63" fmla="*/ 1905000 w 4557974"/>
                <a:gd name="connsiteY63" fmla="*/ 462318 h 1133831"/>
                <a:gd name="connsiteX64" fmla="*/ 1924050 w 4557974"/>
                <a:gd name="connsiteY64" fmla="*/ 490893 h 1133831"/>
                <a:gd name="connsiteX65" fmla="*/ 1933575 w 4557974"/>
                <a:gd name="connsiteY65" fmla="*/ 528993 h 1133831"/>
                <a:gd name="connsiteX66" fmla="*/ 2209800 w 4557974"/>
                <a:gd name="connsiteY66" fmla="*/ 619481 h 1133831"/>
                <a:gd name="connsiteX67" fmla="*/ 2243137 w 4557974"/>
                <a:gd name="connsiteY67" fmla="*/ 595668 h 1133831"/>
                <a:gd name="connsiteX68" fmla="*/ 2247900 w 4557974"/>
                <a:gd name="connsiteY68" fmla="*/ 576618 h 1133831"/>
                <a:gd name="connsiteX69" fmla="*/ 2305050 w 4557974"/>
                <a:gd name="connsiteY69" fmla="*/ 533756 h 1133831"/>
                <a:gd name="connsiteX70" fmla="*/ 2352675 w 4557974"/>
                <a:gd name="connsiteY70" fmla="*/ 557568 h 1133831"/>
                <a:gd name="connsiteX71" fmla="*/ 2371725 w 4557974"/>
                <a:gd name="connsiteY71" fmla="*/ 586143 h 1133831"/>
                <a:gd name="connsiteX72" fmla="*/ 2381250 w 4557974"/>
                <a:gd name="connsiteY72" fmla="*/ 600431 h 1133831"/>
                <a:gd name="connsiteX73" fmla="*/ 2395537 w 4557974"/>
                <a:gd name="connsiteY73" fmla="*/ 609956 h 1133831"/>
                <a:gd name="connsiteX74" fmla="*/ 2447925 w 4557974"/>
                <a:gd name="connsiteY74" fmla="*/ 657581 h 1133831"/>
                <a:gd name="connsiteX75" fmla="*/ 2462212 w 4557974"/>
                <a:gd name="connsiteY75" fmla="*/ 629006 h 1133831"/>
                <a:gd name="connsiteX76" fmla="*/ 2471737 w 4557974"/>
                <a:gd name="connsiteY76" fmla="*/ 605193 h 1133831"/>
                <a:gd name="connsiteX77" fmla="*/ 2609850 w 4557974"/>
                <a:gd name="connsiteY77" fmla="*/ 586143 h 1133831"/>
                <a:gd name="connsiteX78" fmla="*/ 2628900 w 4557974"/>
                <a:gd name="connsiteY78" fmla="*/ 590906 h 1133831"/>
                <a:gd name="connsiteX79" fmla="*/ 2747962 w 4557974"/>
                <a:gd name="connsiteY79" fmla="*/ 667106 h 1133831"/>
                <a:gd name="connsiteX80" fmla="*/ 2876550 w 4557974"/>
                <a:gd name="connsiteY80" fmla="*/ 757593 h 1133831"/>
                <a:gd name="connsiteX81" fmla="*/ 2933700 w 4557974"/>
                <a:gd name="connsiteY81" fmla="*/ 848081 h 1133831"/>
                <a:gd name="connsiteX82" fmla="*/ 2943225 w 4557974"/>
                <a:gd name="connsiteY82" fmla="*/ 867131 h 1133831"/>
                <a:gd name="connsiteX83" fmla="*/ 2967037 w 4557974"/>
                <a:gd name="connsiteY83" fmla="*/ 848081 h 1133831"/>
                <a:gd name="connsiteX84" fmla="*/ 2986087 w 4557974"/>
                <a:gd name="connsiteY84" fmla="*/ 843318 h 1133831"/>
                <a:gd name="connsiteX85" fmla="*/ 3024187 w 4557974"/>
                <a:gd name="connsiteY85" fmla="*/ 809981 h 1133831"/>
                <a:gd name="connsiteX86" fmla="*/ 3062287 w 4557974"/>
                <a:gd name="connsiteY86" fmla="*/ 857606 h 1133831"/>
                <a:gd name="connsiteX87" fmla="*/ 3071812 w 4557974"/>
                <a:gd name="connsiteY87" fmla="*/ 886181 h 1133831"/>
                <a:gd name="connsiteX88" fmla="*/ 3086100 w 4557974"/>
                <a:gd name="connsiteY88" fmla="*/ 957618 h 1133831"/>
                <a:gd name="connsiteX89" fmla="*/ 3100387 w 4557974"/>
                <a:gd name="connsiteY89" fmla="*/ 995718 h 1133831"/>
                <a:gd name="connsiteX90" fmla="*/ 3105150 w 4557974"/>
                <a:gd name="connsiteY90" fmla="*/ 1014768 h 1133831"/>
                <a:gd name="connsiteX91" fmla="*/ 3119437 w 4557974"/>
                <a:gd name="connsiteY91" fmla="*/ 1024293 h 1133831"/>
                <a:gd name="connsiteX92" fmla="*/ 3128962 w 4557974"/>
                <a:gd name="connsiteY92" fmla="*/ 995718 h 1133831"/>
                <a:gd name="connsiteX93" fmla="*/ 3133725 w 4557974"/>
                <a:gd name="connsiteY93" fmla="*/ 981431 h 1133831"/>
                <a:gd name="connsiteX94" fmla="*/ 3143250 w 4557974"/>
                <a:gd name="connsiteY94" fmla="*/ 929043 h 1133831"/>
                <a:gd name="connsiteX95" fmla="*/ 3148012 w 4557974"/>
                <a:gd name="connsiteY95" fmla="*/ 886181 h 1133831"/>
                <a:gd name="connsiteX96" fmla="*/ 3157537 w 4557974"/>
                <a:gd name="connsiteY96" fmla="*/ 848081 h 1133831"/>
                <a:gd name="connsiteX97" fmla="*/ 3167062 w 4557974"/>
                <a:gd name="connsiteY97" fmla="*/ 962381 h 1133831"/>
                <a:gd name="connsiteX98" fmla="*/ 3171825 w 4557974"/>
                <a:gd name="connsiteY98" fmla="*/ 976668 h 1133831"/>
                <a:gd name="connsiteX99" fmla="*/ 3186112 w 4557974"/>
                <a:gd name="connsiteY99" fmla="*/ 967143 h 1133831"/>
                <a:gd name="connsiteX100" fmla="*/ 3200400 w 4557974"/>
                <a:gd name="connsiteY100" fmla="*/ 933806 h 1133831"/>
                <a:gd name="connsiteX101" fmla="*/ 3205162 w 4557974"/>
                <a:gd name="connsiteY101" fmla="*/ 919518 h 1133831"/>
                <a:gd name="connsiteX102" fmla="*/ 3209925 w 4557974"/>
                <a:gd name="connsiteY102" fmla="*/ 900468 h 1133831"/>
                <a:gd name="connsiteX103" fmla="*/ 3219450 w 4557974"/>
                <a:gd name="connsiteY103" fmla="*/ 876656 h 1133831"/>
                <a:gd name="connsiteX104" fmla="*/ 3238500 w 4557974"/>
                <a:gd name="connsiteY104" fmla="*/ 752831 h 1133831"/>
                <a:gd name="connsiteX105" fmla="*/ 3243262 w 4557974"/>
                <a:gd name="connsiteY105" fmla="*/ 733781 h 1133831"/>
                <a:gd name="connsiteX106" fmla="*/ 3262312 w 4557974"/>
                <a:gd name="connsiteY106" fmla="*/ 771881 h 1133831"/>
                <a:gd name="connsiteX107" fmla="*/ 3276600 w 4557974"/>
                <a:gd name="connsiteY107" fmla="*/ 757593 h 1133831"/>
                <a:gd name="connsiteX108" fmla="*/ 3281362 w 4557974"/>
                <a:gd name="connsiteY108" fmla="*/ 738543 h 1133831"/>
                <a:gd name="connsiteX109" fmla="*/ 3286125 w 4557974"/>
                <a:gd name="connsiteY109" fmla="*/ 724256 h 1133831"/>
                <a:gd name="connsiteX110" fmla="*/ 3290887 w 4557974"/>
                <a:gd name="connsiteY110" fmla="*/ 743306 h 1133831"/>
                <a:gd name="connsiteX111" fmla="*/ 3300412 w 4557974"/>
                <a:gd name="connsiteY111" fmla="*/ 848081 h 1133831"/>
                <a:gd name="connsiteX112" fmla="*/ 3305175 w 4557974"/>
                <a:gd name="connsiteY112" fmla="*/ 871893 h 1133831"/>
                <a:gd name="connsiteX113" fmla="*/ 3309937 w 4557974"/>
                <a:gd name="connsiteY113" fmla="*/ 857606 h 1133831"/>
                <a:gd name="connsiteX114" fmla="*/ 3338512 w 4557974"/>
                <a:gd name="connsiteY114" fmla="*/ 867131 h 1133831"/>
                <a:gd name="connsiteX115" fmla="*/ 3348037 w 4557974"/>
                <a:gd name="connsiteY115" fmla="*/ 838556 h 1133831"/>
                <a:gd name="connsiteX116" fmla="*/ 3362325 w 4557974"/>
                <a:gd name="connsiteY116" fmla="*/ 805218 h 1133831"/>
                <a:gd name="connsiteX117" fmla="*/ 3376612 w 4557974"/>
                <a:gd name="connsiteY117" fmla="*/ 790931 h 1133831"/>
                <a:gd name="connsiteX118" fmla="*/ 3386137 w 4557974"/>
                <a:gd name="connsiteY118" fmla="*/ 762356 h 1133831"/>
                <a:gd name="connsiteX119" fmla="*/ 3390900 w 4557974"/>
                <a:gd name="connsiteY119" fmla="*/ 748068 h 1133831"/>
                <a:gd name="connsiteX120" fmla="*/ 3400425 w 4557974"/>
                <a:gd name="connsiteY120" fmla="*/ 733781 h 1133831"/>
                <a:gd name="connsiteX121" fmla="*/ 3405187 w 4557974"/>
                <a:gd name="connsiteY121" fmla="*/ 748068 h 1133831"/>
                <a:gd name="connsiteX122" fmla="*/ 3419475 w 4557974"/>
                <a:gd name="connsiteY122" fmla="*/ 776643 h 1133831"/>
                <a:gd name="connsiteX123" fmla="*/ 3433762 w 4557974"/>
                <a:gd name="connsiteY123" fmla="*/ 824268 h 1133831"/>
                <a:gd name="connsiteX124" fmla="*/ 3438525 w 4557974"/>
                <a:gd name="connsiteY124" fmla="*/ 838556 h 1133831"/>
                <a:gd name="connsiteX125" fmla="*/ 3452812 w 4557974"/>
                <a:gd name="connsiteY125" fmla="*/ 852843 h 1133831"/>
                <a:gd name="connsiteX126" fmla="*/ 3467100 w 4557974"/>
                <a:gd name="connsiteY126" fmla="*/ 881418 h 1133831"/>
                <a:gd name="connsiteX127" fmla="*/ 3471862 w 4557974"/>
                <a:gd name="connsiteY127" fmla="*/ 895706 h 1133831"/>
                <a:gd name="connsiteX128" fmla="*/ 3481387 w 4557974"/>
                <a:gd name="connsiteY128" fmla="*/ 914756 h 1133831"/>
                <a:gd name="connsiteX129" fmla="*/ 3490912 w 4557974"/>
                <a:gd name="connsiteY129" fmla="*/ 929043 h 1133831"/>
                <a:gd name="connsiteX130" fmla="*/ 3500437 w 4557974"/>
                <a:gd name="connsiteY130" fmla="*/ 957618 h 1133831"/>
                <a:gd name="connsiteX131" fmla="*/ 3505200 w 4557974"/>
                <a:gd name="connsiteY131" fmla="*/ 943331 h 1133831"/>
                <a:gd name="connsiteX132" fmla="*/ 3514725 w 4557974"/>
                <a:gd name="connsiteY132" fmla="*/ 890943 h 1133831"/>
                <a:gd name="connsiteX133" fmla="*/ 3519487 w 4557974"/>
                <a:gd name="connsiteY133" fmla="*/ 871893 h 1133831"/>
                <a:gd name="connsiteX134" fmla="*/ 3533775 w 4557974"/>
                <a:gd name="connsiteY134" fmla="*/ 857606 h 1133831"/>
                <a:gd name="connsiteX135" fmla="*/ 3552825 w 4557974"/>
                <a:gd name="connsiteY135" fmla="*/ 814743 h 1133831"/>
                <a:gd name="connsiteX136" fmla="*/ 3571875 w 4557974"/>
                <a:gd name="connsiteY136" fmla="*/ 771881 h 1133831"/>
                <a:gd name="connsiteX137" fmla="*/ 3576637 w 4557974"/>
                <a:gd name="connsiteY137" fmla="*/ 752831 h 1133831"/>
                <a:gd name="connsiteX138" fmla="*/ 3590925 w 4557974"/>
                <a:gd name="connsiteY138" fmla="*/ 781406 h 1133831"/>
                <a:gd name="connsiteX139" fmla="*/ 3595687 w 4557974"/>
                <a:gd name="connsiteY139" fmla="*/ 809981 h 1133831"/>
                <a:gd name="connsiteX140" fmla="*/ 3609975 w 4557974"/>
                <a:gd name="connsiteY140" fmla="*/ 819506 h 1133831"/>
                <a:gd name="connsiteX141" fmla="*/ 3619500 w 4557974"/>
                <a:gd name="connsiteY141" fmla="*/ 805218 h 1133831"/>
                <a:gd name="connsiteX142" fmla="*/ 3638550 w 4557974"/>
                <a:gd name="connsiteY142" fmla="*/ 771881 h 1133831"/>
                <a:gd name="connsiteX143" fmla="*/ 3648075 w 4557974"/>
                <a:gd name="connsiteY143" fmla="*/ 743306 h 1133831"/>
                <a:gd name="connsiteX144" fmla="*/ 3652837 w 4557974"/>
                <a:gd name="connsiteY144" fmla="*/ 729018 h 1133831"/>
                <a:gd name="connsiteX145" fmla="*/ 3662362 w 4557974"/>
                <a:gd name="connsiteY145" fmla="*/ 795693 h 1133831"/>
                <a:gd name="connsiteX146" fmla="*/ 3667125 w 4557974"/>
                <a:gd name="connsiteY146" fmla="*/ 824268 h 1133831"/>
                <a:gd name="connsiteX147" fmla="*/ 3676650 w 4557974"/>
                <a:gd name="connsiteY147" fmla="*/ 838556 h 1133831"/>
                <a:gd name="connsiteX148" fmla="*/ 3686175 w 4557974"/>
                <a:gd name="connsiteY148" fmla="*/ 871893 h 1133831"/>
                <a:gd name="connsiteX149" fmla="*/ 3690937 w 4557974"/>
                <a:gd name="connsiteY149" fmla="*/ 886181 h 1133831"/>
                <a:gd name="connsiteX150" fmla="*/ 3705225 w 4557974"/>
                <a:gd name="connsiteY150" fmla="*/ 895706 h 1133831"/>
                <a:gd name="connsiteX151" fmla="*/ 3714750 w 4557974"/>
                <a:gd name="connsiteY151" fmla="*/ 881418 h 1133831"/>
                <a:gd name="connsiteX152" fmla="*/ 3724275 w 4557974"/>
                <a:gd name="connsiteY152" fmla="*/ 848081 h 1133831"/>
                <a:gd name="connsiteX153" fmla="*/ 3729037 w 4557974"/>
                <a:gd name="connsiteY153" fmla="*/ 833793 h 1133831"/>
                <a:gd name="connsiteX154" fmla="*/ 3733800 w 4557974"/>
                <a:gd name="connsiteY154" fmla="*/ 814743 h 1133831"/>
                <a:gd name="connsiteX155" fmla="*/ 3738562 w 4557974"/>
                <a:gd name="connsiteY155" fmla="*/ 800456 h 1133831"/>
                <a:gd name="connsiteX156" fmla="*/ 3743325 w 4557974"/>
                <a:gd name="connsiteY156" fmla="*/ 781406 h 1133831"/>
                <a:gd name="connsiteX157" fmla="*/ 3757612 w 4557974"/>
                <a:gd name="connsiteY157" fmla="*/ 771881 h 1133831"/>
                <a:gd name="connsiteX158" fmla="*/ 3771900 w 4557974"/>
                <a:gd name="connsiteY158" fmla="*/ 743306 h 1133831"/>
                <a:gd name="connsiteX159" fmla="*/ 3800475 w 4557974"/>
                <a:gd name="connsiteY159" fmla="*/ 733781 h 1133831"/>
                <a:gd name="connsiteX160" fmla="*/ 3824287 w 4557974"/>
                <a:gd name="connsiteY160" fmla="*/ 709968 h 1133831"/>
                <a:gd name="connsiteX161" fmla="*/ 3838575 w 4557974"/>
                <a:gd name="connsiteY161" fmla="*/ 700443 h 1133831"/>
                <a:gd name="connsiteX162" fmla="*/ 3857625 w 4557974"/>
                <a:gd name="connsiteY162" fmla="*/ 729018 h 1133831"/>
                <a:gd name="connsiteX163" fmla="*/ 3871912 w 4557974"/>
                <a:gd name="connsiteY163" fmla="*/ 800456 h 1133831"/>
                <a:gd name="connsiteX164" fmla="*/ 3876675 w 4557974"/>
                <a:gd name="connsiteY164" fmla="*/ 886181 h 1133831"/>
                <a:gd name="connsiteX165" fmla="*/ 3886200 w 4557974"/>
                <a:gd name="connsiteY165" fmla="*/ 871893 h 1133831"/>
                <a:gd name="connsiteX166" fmla="*/ 3895725 w 4557974"/>
                <a:gd name="connsiteY166" fmla="*/ 814743 h 1133831"/>
                <a:gd name="connsiteX167" fmla="*/ 3910012 w 4557974"/>
                <a:gd name="connsiteY167" fmla="*/ 738543 h 1133831"/>
                <a:gd name="connsiteX168" fmla="*/ 3914775 w 4557974"/>
                <a:gd name="connsiteY168" fmla="*/ 714731 h 1133831"/>
                <a:gd name="connsiteX169" fmla="*/ 3924300 w 4557974"/>
                <a:gd name="connsiteY169" fmla="*/ 686156 h 1133831"/>
                <a:gd name="connsiteX170" fmla="*/ 3929062 w 4557974"/>
                <a:gd name="connsiteY170" fmla="*/ 700443 h 1133831"/>
                <a:gd name="connsiteX171" fmla="*/ 3938587 w 4557974"/>
                <a:gd name="connsiteY171" fmla="*/ 733781 h 1133831"/>
                <a:gd name="connsiteX172" fmla="*/ 3948112 w 4557974"/>
                <a:gd name="connsiteY172" fmla="*/ 748068 h 1133831"/>
                <a:gd name="connsiteX173" fmla="*/ 3957637 w 4557974"/>
                <a:gd name="connsiteY173" fmla="*/ 776643 h 1133831"/>
                <a:gd name="connsiteX174" fmla="*/ 3971925 w 4557974"/>
                <a:gd name="connsiteY174" fmla="*/ 805218 h 1133831"/>
                <a:gd name="connsiteX175" fmla="*/ 3976687 w 4557974"/>
                <a:gd name="connsiteY175" fmla="*/ 829031 h 1133831"/>
                <a:gd name="connsiteX176" fmla="*/ 3986212 w 4557974"/>
                <a:gd name="connsiteY176" fmla="*/ 862368 h 1133831"/>
                <a:gd name="connsiteX177" fmla="*/ 3990975 w 4557974"/>
                <a:gd name="connsiteY177" fmla="*/ 886181 h 1133831"/>
                <a:gd name="connsiteX178" fmla="*/ 4005262 w 4557974"/>
                <a:gd name="connsiteY178" fmla="*/ 895706 h 1133831"/>
                <a:gd name="connsiteX179" fmla="*/ 4024312 w 4557974"/>
                <a:gd name="connsiteY179" fmla="*/ 867131 h 1133831"/>
                <a:gd name="connsiteX180" fmla="*/ 4029075 w 4557974"/>
                <a:gd name="connsiteY180" fmla="*/ 848081 h 1133831"/>
                <a:gd name="connsiteX181" fmla="*/ 4033837 w 4557974"/>
                <a:gd name="connsiteY181" fmla="*/ 824268 h 1133831"/>
                <a:gd name="connsiteX182" fmla="*/ 4048125 w 4557974"/>
                <a:gd name="connsiteY182" fmla="*/ 781406 h 1133831"/>
                <a:gd name="connsiteX183" fmla="*/ 4057650 w 4557974"/>
                <a:gd name="connsiteY183" fmla="*/ 752831 h 1133831"/>
                <a:gd name="connsiteX184" fmla="*/ 4067175 w 4557974"/>
                <a:gd name="connsiteY184" fmla="*/ 738543 h 1133831"/>
                <a:gd name="connsiteX185" fmla="*/ 4071937 w 4557974"/>
                <a:gd name="connsiteY185" fmla="*/ 762356 h 1133831"/>
                <a:gd name="connsiteX186" fmla="*/ 4081462 w 4557974"/>
                <a:gd name="connsiteY186" fmla="*/ 862368 h 1133831"/>
                <a:gd name="connsiteX187" fmla="*/ 4086225 w 4557974"/>
                <a:gd name="connsiteY187" fmla="*/ 890943 h 1133831"/>
                <a:gd name="connsiteX188" fmla="*/ 4090987 w 4557974"/>
                <a:gd name="connsiteY188" fmla="*/ 871893 h 1133831"/>
                <a:gd name="connsiteX189" fmla="*/ 4095750 w 4557974"/>
                <a:gd name="connsiteY189" fmla="*/ 857606 h 1133831"/>
                <a:gd name="connsiteX190" fmla="*/ 4105275 w 4557974"/>
                <a:gd name="connsiteY190" fmla="*/ 809981 h 1133831"/>
                <a:gd name="connsiteX191" fmla="*/ 4114800 w 4557974"/>
                <a:gd name="connsiteY191" fmla="*/ 771881 h 1133831"/>
                <a:gd name="connsiteX192" fmla="*/ 4124325 w 4557974"/>
                <a:gd name="connsiteY192" fmla="*/ 919518 h 1133831"/>
                <a:gd name="connsiteX193" fmla="*/ 4129087 w 4557974"/>
                <a:gd name="connsiteY193" fmla="*/ 938568 h 1133831"/>
                <a:gd name="connsiteX194" fmla="*/ 4143375 w 4557974"/>
                <a:gd name="connsiteY194" fmla="*/ 871893 h 1133831"/>
                <a:gd name="connsiteX195" fmla="*/ 4148137 w 4557974"/>
                <a:gd name="connsiteY195" fmla="*/ 833793 h 1133831"/>
                <a:gd name="connsiteX196" fmla="*/ 4152900 w 4557974"/>
                <a:gd name="connsiteY196" fmla="*/ 790931 h 1133831"/>
                <a:gd name="connsiteX197" fmla="*/ 4162425 w 4557974"/>
                <a:gd name="connsiteY197" fmla="*/ 757593 h 1133831"/>
                <a:gd name="connsiteX198" fmla="*/ 4167187 w 4557974"/>
                <a:gd name="connsiteY198" fmla="*/ 771881 h 1133831"/>
                <a:gd name="connsiteX199" fmla="*/ 4176712 w 4557974"/>
                <a:gd name="connsiteY199" fmla="*/ 786168 h 1133831"/>
                <a:gd name="connsiteX200" fmla="*/ 4191000 w 4557974"/>
                <a:gd name="connsiteY200" fmla="*/ 867131 h 1133831"/>
                <a:gd name="connsiteX201" fmla="*/ 4200525 w 4557974"/>
                <a:gd name="connsiteY201" fmla="*/ 900468 h 1133831"/>
                <a:gd name="connsiteX202" fmla="*/ 4214812 w 4557974"/>
                <a:gd name="connsiteY202" fmla="*/ 938568 h 1133831"/>
                <a:gd name="connsiteX203" fmla="*/ 4224337 w 4557974"/>
                <a:gd name="connsiteY203" fmla="*/ 967143 h 1133831"/>
                <a:gd name="connsiteX204" fmla="*/ 4229100 w 4557974"/>
                <a:gd name="connsiteY204" fmla="*/ 981431 h 1133831"/>
                <a:gd name="connsiteX205" fmla="*/ 4233862 w 4557974"/>
                <a:gd name="connsiteY205" fmla="*/ 929043 h 1133831"/>
                <a:gd name="connsiteX206" fmla="*/ 4248150 w 4557974"/>
                <a:gd name="connsiteY206" fmla="*/ 829031 h 1133831"/>
                <a:gd name="connsiteX207" fmla="*/ 4252912 w 4557974"/>
                <a:gd name="connsiteY207" fmla="*/ 843318 h 1133831"/>
                <a:gd name="connsiteX208" fmla="*/ 4262437 w 4557974"/>
                <a:gd name="connsiteY208" fmla="*/ 881418 h 1133831"/>
                <a:gd name="connsiteX209" fmla="*/ 4267200 w 4557974"/>
                <a:gd name="connsiteY209" fmla="*/ 924281 h 1133831"/>
                <a:gd name="connsiteX210" fmla="*/ 4271962 w 4557974"/>
                <a:gd name="connsiteY210" fmla="*/ 943331 h 1133831"/>
                <a:gd name="connsiteX211" fmla="*/ 4286250 w 4557974"/>
                <a:gd name="connsiteY211" fmla="*/ 948093 h 1133831"/>
                <a:gd name="connsiteX212" fmla="*/ 4305300 w 4557974"/>
                <a:gd name="connsiteY212" fmla="*/ 943331 h 1133831"/>
                <a:gd name="connsiteX213" fmla="*/ 4314825 w 4557974"/>
                <a:gd name="connsiteY213" fmla="*/ 971906 h 1133831"/>
                <a:gd name="connsiteX214" fmla="*/ 4352925 w 4557974"/>
                <a:gd name="connsiteY214" fmla="*/ 971906 h 1133831"/>
                <a:gd name="connsiteX215" fmla="*/ 4376737 w 4557974"/>
                <a:gd name="connsiteY215" fmla="*/ 967143 h 1133831"/>
                <a:gd name="connsiteX216" fmla="*/ 4386262 w 4557974"/>
                <a:gd name="connsiteY216" fmla="*/ 948093 h 1133831"/>
                <a:gd name="connsiteX217" fmla="*/ 4400550 w 4557974"/>
                <a:gd name="connsiteY217" fmla="*/ 933806 h 1133831"/>
                <a:gd name="connsiteX218" fmla="*/ 4405312 w 4557974"/>
                <a:gd name="connsiteY218" fmla="*/ 914756 h 1133831"/>
                <a:gd name="connsiteX219" fmla="*/ 4410075 w 4557974"/>
                <a:gd name="connsiteY219" fmla="*/ 929043 h 1133831"/>
                <a:gd name="connsiteX220" fmla="*/ 4414837 w 4557974"/>
                <a:gd name="connsiteY220" fmla="*/ 914756 h 1133831"/>
                <a:gd name="connsiteX221" fmla="*/ 4419600 w 4557974"/>
                <a:gd name="connsiteY221" fmla="*/ 881418 h 1133831"/>
                <a:gd name="connsiteX222" fmla="*/ 4429125 w 4557974"/>
                <a:gd name="connsiteY222" fmla="*/ 829031 h 1133831"/>
                <a:gd name="connsiteX223" fmla="*/ 4438650 w 4557974"/>
                <a:gd name="connsiteY223" fmla="*/ 857606 h 1133831"/>
                <a:gd name="connsiteX224" fmla="*/ 4443412 w 4557974"/>
                <a:gd name="connsiteY224" fmla="*/ 881418 h 1133831"/>
                <a:gd name="connsiteX225" fmla="*/ 4452937 w 4557974"/>
                <a:gd name="connsiteY225" fmla="*/ 938568 h 1133831"/>
                <a:gd name="connsiteX226" fmla="*/ 4457700 w 4557974"/>
                <a:gd name="connsiteY226" fmla="*/ 957618 h 1133831"/>
                <a:gd name="connsiteX227" fmla="*/ 4462462 w 4557974"/>
                <a:gd name="connsiteY227" fmla="*/ 981431 h 1133831"/>
                <a:gd name="connsiteX228" fmla="*/ 4471987 w 4557974"/>
                <a:gd name="connsiteY228" fmla="*/ 1000481 h 1133831"/>
                <a:gd name="connsiteX229" fmla="*/ 4481512 w 4557974"/>
                <a:gd name="connsiteY229" fmla="*/ 1029056 h 1133831"/>
                <a:gd name="connsiteX230" fmla="*/ 4491037 w 4557974"/>
                <a:gd name="connsiteY230" fmla="*/ 1062393 h 1133831"/>
                <a:gd name="connsiteX231" fmla="*/ 4495800 w 4557974"/>
                <a:gd name="connsiteY231" fmla="*/ 1048106 h 1133831"/>
                <a:gd name="connsiteX232" fmla="*/ 4500562 w 4557974"/>
                <a:gd name="connsiteY232" fmla="*/ 1029056 h 1133831"/>
                <a:gd name="connsiteX233" fmla="*/ 4514850 w 4557974"/>
                <a:gd name="connsiteY233" fmla="*/ 1033818 h 1133831"/>
                <a:gd name="connsiteX234" fmla="*/ 4529137 w 4557974"/>
                <a:gd name="connsiteY234" fmla="*/ 1081443 h 1133831"/>
                <a:gd name="connsiteX235" fmla="*/ 4533900 w 4557974"/>
                <a:gd name="connsiteY235" fmla="*/ 1095731 h 1133831"/>
                <a:gd name="connsiteX236" fmla="*/ 4557712 w 4557974"/>
                <a:gd name="connsiteY236" fmla="*/ 1129068 h 1133831"/>
                <a:gd name="connsiteX237" fmla="*/ 4557712 w 4557974"/>
                <a:gd name="connsiteY237" fmla="*/ 1133831 h 1133831"/>
                <a:gd name="connsiteX0" fmla="*/ 0 w 4557974"/>
                <a:gd name="connsiteY0" fmla="*/ 290868 h 1133831"/>
                <a:gd name="connsiteX1" fmla="*/ 171450 w 4557974"/>
                <a:gd name="connsiteY1" fmla="*/ 209906 h 1133831"/>
                <a:gd name="connsiteX2" fmla="*/ 219075 w 4557974"/>
                <a:gd name="connsiteY2" fmla="*/ 195618 h 1133831"/>
                <a:gd name="connsiteX3" fmla="*/ 233362 w 4557974"/>
                <a:gd name="connsiteY3" fmla="*/ 186093 h 1133831"/>
                <a:gd name="connsiteX4" fmla="*/ 285750 w 4557974"/>
                <a:gd name="connsiteY4" fmla="*/ 171806 h 1133831"/>
                <a:gd name="connsiteX5" fmla="*/ 300037 w 4557974"/>
                <a:gd name="connsiteY5" fmla="*/ 167043 h 1133831"/>
                <a:gd name="connsiteX6" fmla="*/ 319087 w 4557974"/>
                <a:gd name="connsiteY6" fmla="*/ 162281 h 1133831"/>
                <a:gd name="connsiteX7" fmla="*/ 352425 w 4557974"/>
                <a:gd name="connsiteY7" fmla="*/ 152756 h 1133831"/>
                <a:gd name="connsiteX8" fmla="*/ 366712 w 4557974"/>
                <a:gd name="connsiteY8" fmla="*/ 143231 h 1133831"/>
                <a:gd name="connsiteX9" fmla="*/ 395287 w 4557974"/>
                <a:gd name="connsiteY9" fmla="*/ 138468 h 1133831"/>
                <a:gd name="connsiteX10" fmla="*/ 414337 w 4557974"/>
                <a:gd name="connsiteY10" fmla="*/ 133706 h 1133831"/>
                <a:gd name="connsiteX11" fmla="*/ 442912 w 4557974"/>
                <a:gd name="connsiteY11" fmla="*/ 128943 h 1133831"/>
                <a:gd name="connsiteX12" fmla="*/ 471487 w 4557974"/>
                <a:gd name="connsiteY12" fmla="*/ 119418 h 1133831"/>
                <a:gd name="connsiteX13" fmla="*/ 485775 w 4557974"/>
                <a:gd name="connsiteY13" fmla="*/ 114656 h 1133831"/>
                <a:gd name="connsiteX14" fmla="*/ 504825 w 4557974"/>
                <a:gd name="connsiteY14" fmla="*/ 105131 h 1133831"/>
                <a:gd name="connsiteX15" fmla="*/ 519112 w 4557974"/>
                <a:gd name="connsiteY15" fmla="*/ 100368 h 1133831"/>
                <a:gd name="connsiteX16" fmla="*/ 533400 w 4557974"/>
                <a:gd name="connsiteY16" fmla="*/ 90843 h 1133831"/>
                <a:gd name="connsiteX17" fmla="*/ 557212 w 4557974"/>
                <a:gd name="connsiteY17" fmla="*/ 86081 h 1133831"/>
                <a:gd name="connsiteX18" fmla="*/ 585787 w 4557974"/>
                <a:gd name="connsiteY18" fmla="*/ 76556 h 1133831"/>
                <a:gd name="connsiteX19" fmla="*/ 600075 w 4557974"/>
                <a:gd name="connsiteY19" fmla="*/ 67031 h 1133831"/>
                <a:gd name="connsiteX20" fmla="*/ 633412 w 4557974"/>
                <a:gd name="connsiteY20" fmla="*/ 57506 h 1133831"/>
                <a:gd name="connsiteX21" fmla="*/ 666750 w 4557974"/>
                <a:gd name="connsiteY21" fmla="*/ 47981 h 1133831"/>
                <a:gd name="connsiteX22" fmla="*/ 719137 w 4557974"/>
                <a:gd name="connsiteY22" fmla="*/ 38456 h 1133831"/>
                <a:gd name="connsiteX23" fmla="*/ 747712 w 4557974"/>
                <a:gd name="connsiteY23" fmla="*/ 28931 h 1133831"/>
                <a:gd name="connsiteX24" fmla="*/ 809625 w 4557974"/>
                <a:gd name="connsiteY24" fmla="*/ 19406 h 1133831"/>
                <a:gd name="connsiteX25" fmla="*/ 871537 w 4557974"/>
                <a:gd name="connsiteY25" fmla="*/ 9881 h 1133831"/>
                <a:gd name="connsiteX26" fmla="*/ 1023937 w 4557974"/>
                <a:gd name="connsiteY26" fmla="*/ 356 h 1133831"/>
                <a:gd name="connsiteX27" fmla="*/ 1123950 w 4557974"/>
                <a:gd name="connsiteY27" fmla="*/ 9881 h 1133831"/>
                <a:gd name="connsiteX28" fmla="*/ 1138237 w 4557974"/>
                <a:gd name="connsiteY28" fmla="*/ 19406 h 1133831"/>
                <a:gd name="connsiteX29" fmla="*/ 1176337 w 4557974"/>
                <a:gd name="connsiteY29" fmla="*/ 57506 h 1133831"/>
                <a:gd name="connsiteX30" fmla="*/ 1195387 w 4557974"/>
                <a:gd name="connsiteY30" fmla="*/ 81318 h 1133831"/>
                <a:gd name="connsiteX31" fmla="*/ 1228725 w 4557974"/>
                <a:gd name="connsiteY31" fmla="*/ 119418 h 1133831"/>
                <a:gd name="connsiteX32" fmla="*/ 1252537 w 4557974"/>
                <a:gd name="connsiteY32" fmla="*/ 138468 h 1133831"/>
                <a:gd name="connsiteX33" fmla="*/ 1262062 w 4557974"/>
                <a:gd name="connsiteY33" fmla="*/ 152756 h 1133831"/>
                <a:gd name="connsiteX34" fmla="*/ 1276350 w 4557974"/>
                <a:gd name="connsiteY34" fmla="*/ 162281 h 1133831"/>
                <a:gd name="connsiteX35" fmla="*/ 1319212 w 4557974"/>
                <a:gd name="connsiteY35" fmla="*/ 200381 h 1133831"/>
                <a:gd name="connsiteX36" fmla="*/ 1333500 w 4557974"/>
                <a:gd name="connsiteY36" fmla="*/ 205143 h 1133831"/>
                <a:gd name="connsiteX37" fmla="*/ 1347787 w 4557974"/>
                <a:gd name="connsiteY37" fmla="*/ 219431 h 1133831"/>
                <a:gd name="connsiteX38" fmla="*/ 1357312 w 4557974"/>
                <a:gd name="connsiteY38" fmla="*/ 233718 h 1133831"/>
                <a:gd name="connsiteX39" fmla="*/ 1385887 w 4557974"/>
                <a:gd name="connsiteY39" fmla="*/ 243243 h 1133831"/>
                <a:gd name="connsiteX40" fmla="*/ 1400175 w 4557974"/>
                <a:gd name="connsiteY40" fmla="*/ 257531 h 1133831"/>
                <a:gd name="connsiteX41" fmla="*/ 1447800 w 4557974"/>
                <a:gd name="connsiteY41" fmla="*/ 286106 h 1133831"/>
                <a:gd name="connsiteX42" fmla="*/ 1457325 w 4557974"/>
                <a:gd name="connsiteY42" fmla="*/ 305156 h 1133831"/>
                <a:gd name="connsiteX43" fmla="*/ 1490662 w 4557974"/>
                <a:gd name="connsiteY43" fmla="*/ 324206 h 1133831"/>
                <a:gd name="connsiteX44" fmla="*/ 1528762 w 4557974"/>
                <a:gd name="connsiteY44" fmla="*/ 367068 h 1133831"/>
                <a:gd name="connsiteX45" fmla="*/ 1538287 w 4557974"/>
                <a:gd name="connsiteY45" fmla="*/ 386118 h 1133831"/>
                <a:gd name="connsiteX46" fmla="*/ 1552575 w 4557974"/>
                <a:gd name="connsiteY46" fmla="*/ 395643 h 1133831"/>
                <a:gd name="connsiteX47" fmla="*/ 1566862 w 4557974"/>
                <a:gd name="connsiteY47" fmla="*/ 409931 h 1133831"/>
                <a:gd name="connsiteX48" fmla="*/ 1571625 w 4557974"/>
                <a:gd name="connsiteY48" fmla="*/ 424218 h 1133831"/>
                <a:gd name="connsiteX49" fmla="*/ 1590675 w 4557974"/>
                <a:gd name="connsiteY49" fmla="*/ 452793 h 1133831"/>
                <a:gd name="connsiteX50" fmla="*/ 1619250 w 4557974"/>
                <a:gd name="connsiteY50" fmla="*/ 438506 h 1133831"/>
                <a:gd name="connsiteX51" fmla="*/ 1624012 w 4557974"/>
                <a:gd name="connsiteY51" fmla="*/ 419456 h 1133831"/>
                <a:gd name="connsiteX52" fmla="*/ 1652587 w 4557974"/>
                <a:gd name="connsiteY52" fmla="*/ 409931 h 1133831"/>
                <a:gd name="connsiteX53" fmla="*/ 1685925 w 4557974"/>
                <a:gd name="connsiteY53" fmla="*/ 395643 h 1133831"/>
                <a:gd name="connsiteX54" fmla="*/ 1714500 w 4557974"/>
                <a:gd name="connsiteY54" fmla="*/ 386118 h 1133831"/>
                <a:gd name="connsiteX55" fmla="*/ 1724025 w 4557974"/>
                <a:gd name="connsiteY55" fmla="*/ 400406 h 1133831"/>
                <a:gd name="connsiteX56" fmla="*/ 1738312 w 4557974"/>
                <a:gd name="connsiteY56" fmla="*/ 409931 h 1133831"/>
                <a:gd name="connsiteX57" fmla="*/ 1747837 w 4557974"/>
                <a:gd name="connsiteY57" fmla="*/ 438506 h 1133831"/>
                <a:gd name="connsiteX58" fmla="*/ 1781175 w 4557974"/>
                <a:gd name="connsiteY58" fmla="*/ 476606 h 1133831"/>
                <a:gd name="connsiteX59" fmla="*/ 1814512 w 4557974"/>
                <a:gd name="connsiteY59" fmla="*/ 471843 h 1133831"/>
                <a:gd name="connsiteX60" fmla="*/ 1824037 w 4557974"/>
                <a:gd name="connsiteY60" fmla="*/ 457556 h 1133831"/>
                <a:gd name="connsiteX61" fmla="*/ 1843087 w 4557974"/>
                <a:gd name="connsiteY61" fmla="*/ 452793 h 1133831"/>
                <a:gd name="connsiteX62" fmla="*/ 1900237 w 4557974"/>
                <a:gd name="connsiteY62" fmla="*/ 448031 h 1133831"/>
                <a:gd name="connsiteX63" fmla="*/ 1905000 w 4557974"/>
                <a:gd name="connsiteY63" fmla="*/ 462318 h 1133831"/>
                <a:gd name="connsiteX64" fmla="*/ 1924050 w 4557974"/>
                <a:gd name="connsiteY64" fmla="*/ 490893 h 1133831"/>
                <a:gd name="connsiteX65" fmla="*/ 1933575 w 4557974"/>
                <a:gd name="connsiteY65" fmla="*/ 528993 h 1133831"/>
                <a:gd name="connsiteX66" fmla="*/ 2209800 w 4557974"/>
                <a:gd name="connsiteY66" fmla="*/ 619481 h 1133831"/>
                <a:gd name="connsiteX67" fmla="*/ 2243137 w 4557974"/>
                <a:gd name="connsiteY67" fmla="*/ 595668 h 1133831"/>
                <a:gd name="connsiteX68" fmla="*/ 2247900 w 4557974"/>
                <a:gd name="connsiteY68" fmla="*/ 576618 h 1133831"/>
                <a:gd name="connsiteX69" fmla="*/ 2305050 w 4557974"/>
                <a:gd name="connsiteY69" fmla="*/ 533756 h 1133831"/>
                <a:gd name="connsiteX70" fmla="*/ 2352675 w 4557974"/>
                <a:gd name="connsiteY70" fmla="*/ 557568 h 1133831"/>
                <a:gd name="connsiteX71" fmla="*/ 2371725 w 4557974"/>
                <a:gd name="connsiteY71" fmla="*/ 586143 h 1133831"/>
                <a:gd name="connsiteX72" fmla="*/ 2381250 w 4557974"/>
                <a:gd name="connsiteY72" fmla="*/ 600431 h 1133831"/>
                <a:gd name="connsiteX73" fmla="*/ 2395537 w 4557974"/>
                <a:gd name="connsiteY73" fmla="*/ 609956 h 1133831"/>
                <a:gd name="connsiteX74" fmla="*/ 2447925 w 4557974"/>
                <a:gd name="connsiteY74" fmla="*/ 657581 h 1133831"/>
                <a:gd name="connsiteX75" fmla="*/ 2462212 w 4557974"/>
                <a:gd name="connsiteY75" fmla="*/ 629006 h 1133831"/>
                <a:gd name="connsiteX76" fmla="*/ 2471737 w 4557974"/>
                <a:gd name="connsiteY76" fmla="*/ 605193 h 1133831"/>
                <a:gd name="connsiteX77" fmla="*/ 2609850 w 4557974"/>
                <a:gd name="connsiteY77" fmla="*/ 586143 h 1133831"/>
                <a:gd name="connsiteX78" fmla="*/ 2628900 w 4557974"/>
                <a:gd name="connsiteY78" fmla="*/ 590906 h 1133831"/>
                <a:gd name="connsiteX79" fmla="*/ 2747962 w 4557974"/>
                <a:gd name="connsiteY79" fmla="*/ 667106 h 1133831"/>
                <a:gd name="connsiteX80" fmla="*/ 2876550 w 4557974"/>
                <a:gd name="connsiteY80" fmla="*/ 757593 h 1133831"/>
                <a:gd name="connsiteX81" fmla="*/ 2933700 w 4557974"/>
                <a:gd name="connsiteY81" fmla="*/ 848081 h 1133831"/>
                <a:gd name="connsiteX82" fmla="*/ 2943225 w 4557974"/>
                <a:gd name="connsiteY82" fmla="*/ 867131 h 1133831"/>
                <a:gd name="connsiteX83" fmla="*/ 2967037 w 4557974"/>
                <a:gd name="connsiteY83" fmla="*/ 848081 h 1133831"/>
                <a:gd name="connsiteX84" fmla="*/ 2986087 w 4557974"/>
                <a:gd name="connsiteY84" fmla="*/ 843318 h 1133831"/>
                <a:gd name="connsiteX85" fmla="*/ 3024187 w 4557974"/>
                <a:gd name="connsiteY85" fmla="*/ 809981 h 1133831"/>
                <a:gd name="connsiteX86" fmla="*/ 3062287 w 4557974"/>
                <a:gd name="connsiteY86" fmla="*/ 857606 h 1133831"/>
                <a:gd name="connsiteX87" fmla="*/ 3071812 w 4557974"/>
                <a:gd name="connsiteY87" fmla="*/ 886181 h 1133831"/>
                <a:gd name="connsiteX88" fmla="*/ 3086100 w 4557974"/>
                <a:gd name="connsiteY88" fmla="*/ 957618 h 1133831"/>
                <a:gd name="connsiteX89" fmla="*/ 3100387 w 4557974"/>
                <a:gd name="connsiteY89" fmla="*/ 995718 h 1133831"/>
                <a:gd name="connsiteX90" fmla="*/ 3105150 w 4557974"/>
                <a:gd name="connsiteY90" fmla="*/ 1014768 h 1133831"/>
                <a:gd name="connsiteX91" fmla="*/ 3119437 w 4557974"/>
                <a:gd name="connsiteY91" fmla="*/ 1024293 h 1133831"/>
                <a:gd name="connsiteX92" fmla="*/ 3128962 w 4557974"/>
                <a:gd name="connsiteY92" fmla="*/ 995718 h 1133831"/>
                <a:gd name="connsiteX93" fmla="*/ 3133725 w 4557974"/>
                <a:gd name="connsiteY93" fmla="*/ 981431 h 1133831"/>
                <a:gd name="connsiteX94" fmla="*/ 3143250 w 4557974"/>
                <a:gd name="connsiteY94" fmla="*/ 929043 h 1133831"/>
                <a:gd name="connsiteX95" fmla="*/ 3148012 w 4557974"/>
                <a:gd name="connsiteY95" fmla="*/ 886181 h 1133831"/>
                <a:gd name="connsiteX96" fmla="*/ 3157537 w 4557974"/>
                <a:gd name="connsiteY96" fmla="*/ 848081 h 1133831"/>
                <a:gd name="connsiteX97" fmla="*/ 3167062 w 4557974"/>
                <a:gd name="connsiteY97" fmla="*/ 962381 h 1133831"/>
                <a:gd name="connsiteX98" fmla="*/ 3171825 w 4557974"/>
                <a:gd name="connsiteY98" fmla="*/ 976668 h 1133831"/>
                <a:gd name="connsiteX99" fmla="*/ 3186112 w 4557974"/>
                <a:gd name="connsiteY99" fmla="*/ 967143 h 1133831"/>
                <a:gd name="connsiteX100" fmla="*/ 3200400 w 4557974"/>
                <a:gd name="connsiteY100" fmla="*/ 933806 h 1133831"/>
                <a:gd name="connsiteX101" fmla="*/ 3205162 w 4557974"/>
                <a:gd name="connsiteY101" fmla="*/ 919518 h 1133831"/>
                <a:gd name="connsiteX102" fmla="*/ 3209925 w 4557974"/>
                <a:gd name="connsiteY102" fmla="*/ 900468 h 1133831"/>
                <a:gd name="connsiteX103" fmla="*/ 3219450 w 4557974"/>
                <a:gd name="connsiteY103" fmla="*/ 876656 h 1133831"/>
                <a:gd name="connsiteX104" fmla="*/ 3238500 w 4557974"/>
                <a:gd name="connsiteY104" fmla="*/ 752831 h 1133831"/>
                <a:gd name="connsiteX105" fmla="*/ 3243262 w 4557974"/>
                <a:gd name="connsiteY105" fmla="*/ 733781 h 1133831"/>
                <a:gd name="connsiteX106" fmla="*/ 3262312 w 4557974"/>
                <a:gd name="connsiteY106" fmla="*/ 771881 h 1133831"/>
                <a:gd name="connsiteX107" fmla="*/ 3276600 w 4557974"/>
                <a:gd name="connsiteY107" fmla="*/ 757593 h 1133831"/>
                <a:gd name="connsiteX108" fmla="*/ 3281362 w 4557974"/>
                <a:gd name="connsiteY108" fmla="*/ 738543 h 1133831"/>
                <a:gd name="connsiteX109" fmla="*/ 3286125 w 4557974"/>
                <a:gd name="connsiteY109" fmla="*/ 724256 h 1133831"/>
                <a:gd name="connsiteX110" fmla="*/ 3290887 w 4557974"/>
                <a:gd name="connsiteY110" fmla="*/ 743306 h 1133831"/>
                <a:gd name="connsiteX111" fmla="*/ 3300412 w 4557974"/>
                <a:gd name="connsiteY111" fmla="*/ 848081 h 1133831"/>
                <a:gd name="connsiteX112" fmla="*/ 3305175 w 4557974"/>
                <a:gd name="connsiteY112" fmla="*/ 871893 h 1133831"/>
                <a:gd name="connsiteX113" fmla="*/ 3338512 w 4557974"/>
                <a:gd name="connsiteY113" fmla="*/ 867131 h 1133831"/>
                <a:gd name="connsiteX114" fmla="*/ 3348037 w 4557974"/>
                <a:gd name="connsiteY114" fmla="*/ 838556 h 1133831"/>
                <a:gd name="connsiteX115" fmla="*/ 3362325 w 4557974"/>
                <a:gd name="connsiteY115" fmla="*/ 805218 h 1133831"/>
                <a:gd name="connsiteX116" fmla="*/ 3376612 w 4557974"/>
                <a:gd name="connsiteY116" fmla="*/ 790931 h 1133831"/>
                <a:gd name="connsiteX117" fmla="*/ 3386137 w 4557974"/>
                <a:gd name="connsiteY117" fmla="*/ 762356 h 1133831"/>
                <a:gd name="connsiteX118" fmla="*/ 3390900 w 4557974"/>
                <a:gd name="connsiteY118" fmla="*/ 748068 h 1133831"/>
                <a:gd name="connsiteX119" fmla="*/ 3400425 w 4557974"/>
                <a:gd name="connsiteY119" fmla="*/ 733781 h 1133831"/>
                <a:gd name="connsiteX120" fmla="*/ 3405187 w 4557974"/>
                <a:gd name="connsiteY120" fmla="*/ 748068 h 1133831"/>
                <a:gd name="connsiteX121" fmla="*/ 3419475 w 4557974"/>
                <a:gd name="connsiteY121" fmla="*/ 776643 h 1133831"/>
                <a:gd name="connsiteX122" fmla="*/ 3433762 w 4557974"/>
                <a:gd name="connsiteY122" fmla="*/ 824268 h 1133831"/>
                <a:gd name="connsiteX123" fmla="*/ 3438525 w 4557974"/>
                <a:gd name="connsiteY123" fmla="*/ 838556 h 1133831"/>
                <a:gd name="connsiteX124" fmla="*/ 3452812 w 4557974"/>
                <a:gd name="connsiteY124" fmla="*/ 852843 h 1133831"/>
                <a:gd name="connsiteX125" fmla="*/ 3467100 w 4557974"/>
                <a:gd name="connsiteY125" fmla="*/ 881418 h 1133831"/>
                <a:gd name="connsiteX126" fmla="*/ 3471862 w 4557974"/>
                <a:gd name="connsiteY126" fmla="*/ 895706 h 1133831"/>
                <a:gd name="connsiteX127" fmla="*/ 3481387 w 4557974"/>
                <a:gd name="connsiteY127" fmla="*/ 914756 h 1133831"/>
                <a:gd name="connsiteX128" fmla="*/ 3490912 w 4557974"/>
                <a:gd name="connsiteY128" fmla="*/ 929043 h 1133831"/>
                <a:gd name="connsiteX129" fmla="*/ 3500437 w 4557974"/>
                <a:gd name="connsiteY129" fmla="*/ 957618 h 1133831"/>
                <a:gd name="connsiteX130" fmla="*/ 3505200 w 4557974"/>
                <a:gd name="connsiteY130" fmla="*/ 943331 h 1133831"/>
                <a:gd name="connsiteX131" fmla="*/ 3514725 w 4557974"/>
                <a:gd name="connsiteY131" fmla="*/ 890943 h 1133831"/>
                <a:gd name="connsiteX132" fmla="*/ 3519487 w 4557974"/>
                <a:gd name="connsiteY132" fmla="*/ 871893 h 1133831"/>
                <a:gd name="connsiteX133" fmla="*/ 3533775 w 4557974"/>
                <a:gd name="connsiteY133" fmla="*/ 857606 h 1133831"/>
                <a:gd name="connsiteX134" fmla="*/ 3552825 w 4557974"/>
                <a:gd name="connsiteY134" fmla="*/ 814743 h 1133831"/>
                <a:gd name="connsiteX135" fmla="*/ 3571875 w 4557974"/>
                <a:gd name="connsiteY135" fmla="*/ 771881 h 1133831"/>
                <a:gd name="connsiteX136" fmla="*/ 3576637 w 4557974"/>
                <a:gd name="connsiteY136" fmla="*/ 752831 h 1133831"/>
                <a:gd name="connsiteX137" fmla="*/ 3590925 w 4557974"/>
                <a:gd name="connsiteY137" fmla="*/ 781406 h 1133831"/>
                <a:gd name="connsiteX138" fmla="*/ 3595687 w 4557974"/>
                <a:gd name="connsiteY138" fmla="*/ 809981 h 1133831"/>
                <a:gd name="connsiteX139" fmla="*/ 3609975 w 4557974"/>
                <a:gd name="connsiteY139" fmla="*/ 819506 h 1133831"/>
                <a:gd name="connsiteX140" fmla="*/ 3619500 w 4557974"/>
                <a:gd name="connsiteY140" fmla="*/ 805218 h 1133831"/>
                <a:gd name="connsiteX141" fmla="*/ 3638550 w 4557974"/>
                <a:gd name="connsiteY141" fmla="*/ 771881 h 1133831"/>
                <a:gd name="connsiteX142" fmla="*/ 3648075 w 4557974"/>
                <a:gd name="connsiteY142" fmla="*/ 743306 h 1133831"/>
                <a:gd name="connsiteX143" fmla="*/ 3652837 w 4557974"/>
                <a:gd name="connsiteY143" fmla="*/ 729018 h 1133831"/>
                <a:gd name="connsiteX144" fmla="*/ 3662362 w 4557974"/>
                <a:gd name="connsiteY144" fmla="*/ 795693 h 1133831"/>
                <a:gd name="connsiteX145" fmla="*/ 3667125 w 4557974"/>
                <a:gd name="connsiteY145" fmla="*/ 824268 h 1133831"/>
                <a:gd name="connsiteX146" fmla="*/ 3676650 w 4557974"/>
                <a:gd name="connsiteY146" fmla="*/ 838556 h 1133831"/>
                <a:gd name="connsiteX147" fmla="*/ 3686175 w 4557974"/>
                <a:gd name="connsiteY147" fmla="*/ 871893 h 1133831"/>
                <a:gd name="connsiteX148" fmla="*/ 3690937 w 4557974"/>
                <a:gd name="connsiteY148" fmla="*/ 886181 h 1133831"/>
                <a:gd name="connsiteX149" fmla="*/ 3705225 w 4557974"/>
                <a:gd name="connsiteY149" fmla="*/ 895706 h 1133831"/>
                <a:gd name="connsiteX150" fmla="*/ 3714750 w 4557974"/>
                <a:gd name="connsiteY150" fmla="*/ 881418 h 1133831"/>
                <a:gd name="connsiteX151" fmla="*/ 3724275 w 4557974"/>
                <a:gd name="connsiteY151" fmla="*/ 848081 h 1133831"/>
                <a:gd name="connsiteX152" fmla="*/ 3729037 w 4557974"/>
                <a:gd name="connsiteY152" fmla="*/ 833793 h 1133831"/>
                <a:gd name="connsiteX153" fmla="*/ 3733800 w 4557974"/>
                <a:gd name="connsiteY153" fmla="*/ 814743 h 1133831"/>
                <a:gd name="connsiteX154" fmla="*/ 3738562 w 4557974"/>
                <a:gd name="connsiteY154" fmla="*/ 800456 h 1133831"/>
                <a:gd name="connsiteX155" fmla="*/ 3743325 w 4557974"/>
                <a:gd name="connsiteY155" fmla="*/ 781406 h 1133831"/>
                <a:gd name="connsiteX156" fmla="*/ 3757612 w 4557974"/>
                <a:gd name="connsiteY156" fmla="*/ 771881 h 1133831"/>
                <a:gd name="connsiteX157" fmla="*/ 3771900 w 4557974"/>
                <a:gd name="connsiteY157" fmla="*/ 743306 h 1133831"/>
                <a:gd name="connsiteX158" fmla="*/ 3800475 w 4557974"/>
                <a:gd name="connsiteY158" fmla="*/ 733781 h 1133831"/>
                <a:gd name="connsiteX159" fmla="*/ 3824287 w 4557974"/>
                <a:gd name="connsiteY159" fmla="*/ 709968 h 1133831"/>
                <a:gd name="connsiteX160" fmla="*/ 3838575 w 4557974"/>
                <a:gd name="connsiteY160" fmla="*/ 700443 h 1133831"/>
                <a:gd name="connsiteX161" fmla="*/ 3857625 w 4557974"/>
                <a:gd name="connsiteY161" fmla="*/ 729018 h 1133831"/>
                <a:gd name="connsiteX162" fmla="*/ 3871912 w 4557974"/>
                <a:gd name="connsiteY162" fmla="*/ 800456 h 1133831"/>
                <a:gd name="connsiteX163" fmla="*/ 3876675 w 4557974"/>
                <a:gd name="connsiteY163" fmla="*/ 886181 h 1133831"/>
                <a:gd name="connsiteX164" fmla="*/ 3886200 w 4557974"/>
                <a:gd name="connsiteY164" fmla="*/ 871893 h 1133831"/>
                <a:gd name="connsiteX165" fmla="*/ 3895725 w 4557974"/>
                <a:gd name="connsiteY165" fmla="*/ 814743 h 1133831"/>
                <a:gd name="connsiteX166" fmla="*/ 3910012 w 4557974"/>
                <a:gd name="connsiteY166" fmla="*/ 738543 h 1133831"/>
                <a:gd name="connsiteX167" fmla="*/ 3914775 w 4557974"/>
                <a:gd name="connsiteY167" fmla="*/ 714731 h 1133831"/>
                <a:gd name="connsiteX168" fmla="*/ 3924300 w 4557974"/>
                <a:gd name="connsiteY168" fmla="*/ 686156 h 1133831"/>
                <a:gd name="connsiteX169" fmla="*/ 3929062 w 4557974"/>
                <a:gd name="connsiteY169" fmla="*/ 700443 h 1133831"/>
                <a:gd name="connsiteX170" fmla="*/ 3938587 w 4557974"/>
                <a:gd name="connsiteY170" fmla="*/ 733781 h 1133831"/>
                <a:gd name="connsiteX171" fmla="*/ 3948112 w 4557974"/>
                <a:gd name="connsiteY171" fmla="*/ 748068 h 1133831"/>
                <a:gd name="connsiteX172" fmla="*/ 3957637 w 4557974"/>
                <a:gd name="connsiteY172" fmla="*/ 776643 h 1133831"/>
                <a:gd name="connsiteX173" fmla="*/ 3971925 w 4557974"/>
                <a:gd name="connsiteY173" fmla="*/ 805218 h 1133831"/>
                <a:gd name="connsiteX174" fmla="*/ 3976687 w 4557974"/>
                <a:gd name="connsiteY174" fmla="*/ 829031 h 1133831"/>
                <a:gd name="connsiteX175" fmla="*/ 3986212 w 4557974"/>
                <a:gd name="connsiteY175" fmla="*/ 862368 h 1133831"/>
                <a:gd name="connsiteX176" fmla="*/ 3990975 w 4557974"/>
                <a:gd name="connsiteY176" fmla="*/ 886181 h 1133831"/>
                <a:gd name="connsiteX177" fmla="*/ 4005262 w 4557974"/>
                <a:gd name="connsiteY177" fmla="*/ 895706 h 1133831"/>
                <a:gd name="connsiteX178" fmla="*/ 4024312 w 4557974"/>
                <a:gd name="connsiteY178" fmla="*/ 867131 h 1133831"/>
                <a:gd name="connsiteX179" fmla="*/ 4029075 w 4557974"/>
                <a:gd name="connsiteY179" fmla="*/ 848081 h 1133831"/>
                <a:gd name="connsiteX180" fmla="*/ 4033837 w 4557974"/>
                <a:gd name="connsiteY180" fmla="*/ 824268 h 1133831"/>
                <a:gd name="connsiteX181" fmla="*/ 4048125 w 4557974"/>
                <a:gd name="connsiteY181" fmla="*/ 781406 h 1133831"/>
                <a:gd name="connsiteX182" fmla="*/ 4057650 w 4557974"/>
                <a:gd name="connsiteY182" fmla="*/ 752831 h 1133831"/>
                <a:gd name="connsiteX183" fmla="*/ 4067175 w 4557974"/>
                <a:gd name="connsiteY183" fmla="*/ 738543 h 1133831"/>
                <a:gd name="connsiteX184" fmla="*/ 4071937 w 4557974"/>
                <a:gd name="connsiteY184" fmla="*/ 762356 h 1133831"/>
                <a:gd name="connsiteX185" fmla="*/ 4081462 w 4557974"/>
                <a:gd name="connsiteY185" fmla="*/ 862368 h 1133831"/>
                <a:gd name="connsiteX186" fmla="*/ 4086225 w 4557974"/>
                <a:gd name="connsiteY186" fmla="*/ 890943 h 1133831"/>
                <a:gd name="connsiteX187" fmla="*/ 4090987 w 4557974"/>
                <a:gd name="connsiteY187" fmla="*/ 871893 h 1133831"/>
                <a:gd name="connsiteX188" fmla="*/ 4095750 w 4557974"/>
                <a:gd name="connsiteY188" fmla="*/ 857606 h 1133831"/>
                <a:gd name="connsiteX189" fmla="*/ 4105275 w 4557974"/>
                <a:gd name="connsiteY189" fmla="*/ 809981 h 1133831"/>
                <a:gd name="connsiteX190" fmla="*/ 4114800 w 4557974"/>
                <a:gd name="connsiteY190" fmla="*/ 771881 h 1133831"/>
                <a:gd name="connsiteX191" fmla="*/ 4124325 w 4557974"/>
                <a:gd name="connsiteY191" fmla="*/ 919518 h 1133831"/>
                <a:gd name="connsiteX192" fmla="*/ 4129087 w 4557974"/>
                <a:gd name="connsiteY192" fmla="*/ 938568 h 1133831"/>
                <a:gd name="connsiteX193" fmla="*/ 4143375 w 4557974"/>
                <a:gd name="connsiteY193" fmla="*/ 871893 h 1133831"/>
                <a:gd name="connsiteX194" fmla="*/ 4148137 w 4557974"/>
                <a:gd name="connsiteY194" fmla="*/ 833793 h 1133831"/>
                <a:gd name="connsiteX195" fmla="*/ 4152900 w 4557974"/>
                <a:gd name="connsiteY195" fmla="*/ 790931 h 1133831"/>
                <a:gd name="connsiteX196" fmla="*/ 4162425 w 4557974"/>
                <a:gd name="connsiteY196" fmla="*/ 757593 h 1133831"/>
                <a:gd name="connsiteX197" fmla="*/ 4167187 w 4557974"/>
                <a:gd name="connsiteY197" fmla="*/ 771881 h 1133831"/>
                <a:gd name="connsiteX198" fmla="*/ 4176712 w 4557974"/>
                <a:gd name="connsiteY198" fmla="*/ 786168 h 1133831"/>
                <a:gd name="connsiteX199" fmla="*/ 4191000 w 4557974"/>
                <a:gd name="connsiteY199" fmla="*/ 867131 h 1133831"/>
                <a:gd name="connsiteX200" fmla="*/ 4200525 w 4557974"/>
                <a:gd name="connsiteY200" fmla="*/ 900468 h 1133831"/>
                <a:gd name="connsiteX201" fmla="*/ 4214812 w 4557974"/>
                <a:gd name="connsiteY201" fmla="*/ 938568 h 1133831"/>
                <a:gd name="connsiteX202" fmla="*/ 4224337 w 4557974"/>
                <a:gd name="connsiteY202" fmla="*/ 967143 h 1133831"/>
                <a:gd name="connsiteX203" fmla="*/ 4229100 w 4557974"/>
                <a:gd name="connsiteY203" fmla="*/ 981431 h 1133831"/>
                <a:gd name="connsiteX204" fmla="*/ 4233862 w 4557974"/>
                <a:gd name="connsiteY204" fmla="*/ 929043 h 1133831"/>
                <a:gd name="connsiteX205" fmla="*/ 4248150 w 4557974"/>
                <a:gd name="connsiteY205" fmla="*/ 829031 h 1133831"/>
                <a:gd name="connsiteX206" fmla="*/ 4252912 w 4557974"/>
                <a:gd name="connsiteY206" fmla="*/ 843318 h 1133831"/>
                <a:gd name="connsiteX207" fmla="*/ 4262437 w 4557974"/>
                <a:gd name="connsiteY207" fmla="*/ 881418 h 1133831"/>
                <a:gd name="connsiteX208" fmla="*/ 4267200 w 4557974"/>
                <a:gd name="connsiteY208" fmla="*/ 924281 h 1133831"/>
                <a:gd name="connsiteX209" fmla="*/ 4271962 w 4557974"/>
                <a:gd name="connsiteY209" fmla="*/ 943331 h 1133831"/>
                <a:gd name="connsiteX210" fmla="*/ 4286250 w 4557974"/>
                <a:gd name="connsiteY210" fmla="*/ 948093 h 1133831"/>
                <a:gd name="connsiteX211" fmla="*/ 4305300 w 4557974"/>
                <a:gd name="connsiteY211" fmla="*/ 943331 h 1133831"/>
                <a:gd name="connsiteX212" fmla="*/ 4314825 w 4557974"/>
                <a:gd name="connsiteY212" fmla="*/ 971906 h 1133831"/>
                <a:gd name="connsiteX213" fmla="*/ 4352925 w 4557974"/>
                <a:gd name="connsiteY213" fmla="*/ 971906 h 1133831"/>
                <a:gd name="connsiteX214" fmla="*/ 4376737 w 4557974"/>
                <a:gd name="connsiteY214" fmla="*/ 967143 h 1133831"/>
                <a:gd name="connsiteX215" fmla="*/ 4386262 w 4557974"/>
                <a:gd name="connsiteY215" fmla="*/ 948093 h 1133831"/>
                <a:gd name="connsiteX216" fmla="*/ 4400550 w 4557974"/>
                <a:gd name="connsiteY216" fmla="*/ 933806 h 1133831"/>
                <a:gd name="connsiteX217" fmla="*/ 4405312 w 4557974"/>
                <a:gd name="connsiteY217" fmla="*/ 914756 h 1133831"/>
                <a:gd name="connsiteX218" fmla="*/ 4410075 w 4557974"/>
                <a:gd name="connsiteY218" fmla="*/ 929043 h 1133831"/>
                <a:gd name="connsiteX219" fmla="*/ 4414837 w 4557974"/>
                <a:gd name="connsiteY219" fmla="*/ 914756 h 1133831"/>
                <a:gd name="connsiteX220" fmla="*/ 4419600 w 4557974"/>
                <a:gd name="connsiteY220" fmla="*/ 881418 h 1133831"/>
                <a:gd name="connsiteX221" fmla="*/ 4429125 w 4557974"/>
                <a:gd name="connsiteY221" fmla="*/ 829031 h 1133831"/>
                <a:gd name="connsiteX222" fmla="*/ 4438650 w 4557974"/>
                <a:gd name="connsiteY222" fmla="*/ 857606 h 1133831"/>
                <a:gd name="connsiteX223" fmla="*/ 4443412 w 4557974"/>
                <a:gd name="connsiteY223" fmla="*/ 881418 h 1133831"/>
                <a:gd name="connsiteX224" fmla="*/ 4452937 w 4557974"/>
                <a:gd name="connsiteY224" fmla="*/ 938568 h 1133831"/>
                <a:gd name="connsiteX225" fmla="*/ 4457700 w 4557974"/>
                <a:gd name="connsiteY225" fmla="*/ 957618 h 1133831"/>
                <a:gd name="connsiteX226" fmla="*/ 4462462 w 4557974"/>
                <a:gd name="connsiteY226" fmla="*/ 981431 h 1133831"/>
                <a:gd name="connsiteX227" fmla="*/ 4471987 w 4557974"/>
                <a:gd name="connsiteY227" fmla="*/ 1000481 h 1133831"/>
                <a:gd name="connsiteX228" fmla="*/ 4481512 w 4557974"/>
                <a:gd name="connsiteY228" fmla="*/ 1029056 h 1133831"/>
                <a:gd name="connsiteX229" fmla="*/ 4491037 w 4557974"/>
                <a:gd name="connsiteY229" fmla="*/ 1062393 h 1133831"/>
                <a:gd name="connsiteX230" fmla="*/ 4495800 w 4557974"/>
                <a:gd name="connsiteY230" fmla="*/ 1048106 h 1133831"/>
                <a:gd name="connsiteX231" fmla="*/ 4500562 w 4557974"/>
                <a:gd name="connsiteY231" fmla="*/ 1029056 h 1133831"/>
                <a:gd name="connsiteX232" fmla="*/ 4514850 w 4557974"/>
                <a:gd name="connsiteY232" fmla="*/ 1033818 h 1133831"/>
                <a:gd name="connsiteX233" fmla="*/ 4529137 w 4557974"/>
                <a:gd name="connsiteY233" fmla="*/ 1081443 h 1133831"/>
                <a:gd name="connsiteX234" fmla="*/ 4533900 w 4557974"/>
                <a:gd name="connsiteY234" fmla="*/ 1095731 h 1133831"/>
                <a:gd name="connsiteX235" fmla="*/ 4557712 w 4557974"/>
                <a:gd name="connsiteY235" fmla="*/ 1129068 h 1133831"/>
                <a:gd name="connsiteX236" fmla="*/ 4557712 w 4557974"/>
                <a:gd name="connsiteY236" fmla="*/ 1133831 h 1133831"/>
                <a:gd name="connsiteX0" fmla="*/ 0 w 4557974"/>
                <a:gd name="connsiteY0" fmla="*/ 290868 h 1133831"/>
                <a:gd name="connsiteX1" fmla="*/ 171450 w 4557974"/>
                <a:gd name="connsiteY1" fmla="*/ 209906 h 1133831"/>
                <a:gd name="connsiteX2" fmla="*/ 219075 w 4557974"/>
                <a:gd name="connsiteY2" fmla="*/ 195618 h 1133831"/>
                <a:gd name="connsiteX3" fmla="*/ 233362 w 4557974"/>
                <a:gd name="connsiteY3" fmla="*/ 186093 h 1133831"/>
                <a:gd name="connsiteX4" fmla="*/ 285750 w 4557974"/>
                <a:gd name="connsiteY4" fmla="*/ 171806 h 1133831"/>
                <a:gd name="connsiteX5" fmla="*/ 300037 w 4557974"/>
                <a:gd name="connsiteY5" fmla="*/ 167043 h 1133831"/>
                <a:gd name="connsiteX6" fmla="*/ 319087 w 4557974"/>
                <a:gd name="connsiteY6" fmla="*/ 162281 h 1133831"/>
                <a:gd name="connsiteX7" fmla="*/ 352425 w 4557974"/>
                <a:gd name="connsiteY7" fmla="*/ 152756 h 1133831"/>
                <a:gd name="connsiteX8" fmla="*/ 366712 w 4557974"/>
                <a:gd name="connsiteY8" fmla="*/ 143231 h 1133831"/>
                <a:gd name="connsiteX9" fmla="*/ 395287 w 4557974"/>
                <a:gd name="connsiteY9" fmla="*/ 138468 h 1133831"/>
                <a:gd name="connsiteX10" fmla="*/ 414337 w 4557974"/>
                <a:gd name="connsiteY10" fmla="*/ 133706 h 1133831"/>
                <a:gd name="connsiteX11" fmla="*/ 442912 w 4557974"/>
                <a:gd name="connsiteY11" fmla="*/ 128943 h 1133831"/>
                <a:gd name="connsiteX12" fmla="*/ 471487 w 4557974"/>
                <a:gd name="connsiteY12" fmla="*/ 119418 h 1133831"/>
                <a:gd name="connsiteX13" fmla="*/ 485775 w 4557974"/>
                <a:gd name="connsiteY13" fmla="*/ 114656 h 1133831"/>
                <a:gd name="connsiteX14" fmla="*/ 504825 w 4557974"/>
                <a:gd name="connsiteY14" fmla="*/ 105131 h 1133831"/>
                <a:gd name="connsiteX15" fmla="*/ 519112 w 4557974"/>
                <a:gd name="connsiteY15" fmla="*/ 100368 h 1133831"/>
                <a:gd name="connsiteX16" fmla="*/ 533400 w 4557974"/>
                <a:gd name="connsiteY16" fmla="*/ 90843 h 1133831"/>
                <a:gd name="connsiteX17" fmla="*/ 557212 w 4557974"/>
                <a:gd name="connsiteY17" fmla="*/ 86081 h 1133831"/>
                <a:gd name="connsiteX18" fmla="*/ 585787 w 4557974"/>
                <a:gd name="connsiteY18" fmla="*/ 76556 h 1133831"/>
                <a:gd name="connsiteX19" fmla="*/ 600075 w 4557974"/>
                <a:gd name="connsiteY19" fmla="*/ 67031 h 1133831"/>
                <a:gd name="connsiteX20" fmla="*/ 633412 w 4557974"/>
                <a:gd name="connsiteY20" fmla="*/ 57506 h 1133831"/>
                <a:gd name="connsiteX21" fmla="*/ 666750 w 4557974"/>
                <a:gd name="connsiteY21" fmla="*/ 47981 h 1133831"/>
                <a:gd name="connsiteX22" fmla="*/ 719137 w 4557974"/>
                <a:gd name="connsiteY22" fmla="*/ 38456 h 1133831"/>
                <a:gd name="connsiteX23" fmla="*/ 747712 w 4557974"/>
                <a:gd name="connsiteY23" fmla="*/ 28931 h 1133831"/>
                <a:gd name="connsiteX24" fmla="*/ 809625 w 4557974"/>
                <a:gd name="connsiteY24" fmla="*/ 19406 h 1133831"/>
                <a:gd name="connsiteX25" fmla="*/ 871537 w 4557974"/>
                <a:gd name="connsiteY25" fmla="*/ 9881 h 1133831"/>
                <a:gd name="connsiteX26" fmla="*/ 1023937 w 4557974"/>
                <a:gd name="connsiteY26" fmla="*/ 356 h 1133831"/>
                <a:gd name="connsiteX27" fmla="*/ 1123950 w 4557974"/>
                <a:gd name="connsiteY27" fmla="*/ 9881 h 1133831"/>
                <a:gd name="connsiteX28" fmla="*/ 1138237 w 4557974"/>
                <a:gd name="connsiteY28" fmla="*/ 19406 h 1133831"/>
                <a:gd name="connsiteX29" fmla="*/ 1176337 w 4557974"/>
                <a:gd name="connsiteY29" fmla="*/ 57506 h 1133831"/>
                <a:gd name="connsiteX30" fmla="*/ 1195387 w 4557974"/>
                <a:gd name="connsiteY30" fmla="*/ 81318 h 1133831"/>
                <a:gd name="connsiteX31" fmla="*/ 1228725 w 4557974"/>
                <a:gd name="connsiteY31" fmla="*/ 119418 h 1133831"/>
                <a:gd name="connsiteX32" fmla="*/ 1252537 w 4557974"/>
                <a:gd name="connsiteY32" fmla="*/ 138468 h 1133831"/>
                <a:gd name="connsiteX33" fmla="*/ 1262062 w 4557974"/>
                <a:gd name="connsiteY33" fmla="*/ 152756 h 1133831"/>
                <a:gd name="connsiteX34" fmla="*/ 1276350 w 4557974"/>
                <a:gd name="connsiteY34" fmla="*/ 162281 h 1133831"/>
                <a:gd name="connsiteX35" fmla="*/ 1319212 w 4557974"/>
                <a:gd name="connsiteY35" fmla="*/ 200381 h 1133831"/>
                <a:gd name="connsiteX36" fmla="*/ 1333500 w 4557974"/>
                <a:gd name="connsiteY36" fmla="*/ 205143 h 1133831"/>
                <a:gd name="connsiteX37" fmla="*/ 1347787 w 4557974"/>
                <a:gd name="connsiteY37" fmla="*/ 219431 h 1133831"/>
                <a:gd name="connsiteX38" fmla="*/ 1357312 w 4557974"/>
                <a:gd name="connsiteY38" fmla="*/ 233718 h 1133831"/>
                <a:gd name="connsiteX39" fmla="*/ 1385887 w 4557974"/>
                <a:gd name="connsiteY39" fmla="*/ 243243 h 1133831"/>
                <a:gd name="connsiteX40" fmla="*/ 1400175 w 4557974"/>
                <a:gd name="connsiteY40" fmla="*/ 257531 h 1133831"/>
                <a:gd name="connsiteX41" fmla="*/ 1447800 w 4557974"/>
                <a:gd name="connsiteY41" fmla="*/ 286106 h 1133831"/>
                <a:gd name="connsiteX42" fmla="*/ 1457325 w 4557974"/>
                <a:gd name="connsiteY42" fmla="*/ 305156 h 1133831"/>
                <a:gd name="connsiteX43" fmla="*/ 1490662 w 4557974"/>
                <a:gd name="connsiteY43" fmla="*/ 324206 h 1133831"/>
                <a:gd name="connsiteX44" fmla="*/ 1528762 w 4557974"/>
                <a:gd name="connsiteY44" fmla="*/ 367068 h 1133831"/>
                <a:gd name="connsiteX45" fmla="*/ 1538287 w 4557974"/>
                <a:gd name="connsiteY45" fmla="*/ 386118 h 1133831"/>
                <a:gd name="connsiteX46" fmla="*/ 1552575 w 4557974"/>
                <a:gd name="connsiteY46" fmla="*/ 395643 h 1133831"/>
                <a:gd name="connsiteX47" fmla="*/ 1566862 w 4557974"/>
                <a:gd name="connsiteY47" fmla="*/ 409931 h 1133831"/>
                <a:gd name="connsiteX48" fmla="*/ 1571625 w 4557974"/>
                <a:gd name="connsiteY48" fmla="*/ 424218 h 1133831"/>
                <a:gd name="connsiteX49" fmla="*/ 1590675 w 4557974"/>
                <a:gd name="connsiteY49" fmla="*/ 452793 h 1133831"/>
                <a:gd name="connsiteX50" fmla="*/ 1619250 w 4557974"/>
                <a:gd name="connsiteY50" fmla="*/ 438506 h 1133831"/>
                <a:gd name="connsiteX51" fmla="*/ 1624012 w 4557974"/>
                <a:gd name="connsiteY51" fmla="*/ 419456 h 1133831"/>
                <a:gd name="connsiteX52" fmla="*/ 1652587 w 4557974"/>
                <a:gd name="connsiteY52" fmla="*/ 409931 h 1133831"/>
                <a:gd name="connsiteX53" fmla="*/ 1685925 w 4557974"/>
                <a:gd name="connsiteY53" fmla="*/ 395643 h 1133831"/>
                <a:gd name="connsiteX54" fmla="*/ 1714500 w 4557974"/>
                <a:gd name="connsiteY54" fmla="*/ 386118 h 1133831"/>
                <a:gd name="connsiteX55" fmla="*/ 1724025 w 4557974"/>
                <a:gd name="connsiteY55" fmla="*/ 400406 h 1133831"/>
                <a:gd name="connsiteX56" fmla="*/ 1738312 w 4557974"/>
                <a:gd name="connsiteY56" fmla="*/ 409931 h 1133831"/>
                <a:gd name="connsiteX57" fmla="*/ 1747837 w 4557974"/>
                <a:gd name="connsiteY57" fmla="*/ 438506 h 1133831"/>
                <a:gd name="connsiteX58" fmla="*/ 1781175 w 4557974"/>
                <a:gd name="connsiteY58" fmla="*/ 476606 h 1133831"/>
                <a:gd name="connsiteX59" fmla="*/ 1814512 w 4557974"/>
                <a:gd name="connsiteY59" fmla="*/ 471843 h 1133831"/>
                <a:gd name="connsiteX60" fmla="*/ 1824037 w 4557974"/>
                <a:gd name="connsiteY60" fmla="*/ 457556 h 1133831"/>
                <a:gd name="connsiteX61" fmla="*/ 1843087 w 4557974"/>
                <a:gd name="connsiteY61" fmla="*/ 452793 h 1133831"/>
                <a:gd name="connsiteX62" fmla="*/ 1900237 w 4557974"/>
                <a:gd name="connsiteY62" fmla="*/ 448031 h 1133831"/>
                <a:gd name="connsiteX63" fmla="*/ 1905000 w 4557974"/>
                <a:gd name="connsiteY63" fmla="*/ 462318 h 1133831"/>
                <a:gd name="connsiteX64" fmla="*/ 1924050 w 4557974"/>
                <a:gd name="connsiteY64" fmla="*/ 490893 h 1133831"/>
                <a:gd name="connsiteX65" fmla="*/ 1933575 w 4557974"/>
                <a:gd name="connsiteY65" fmla="*/ 528993 h 1133831"/>
                <a:gd name="connsiteX66" fmla="*/ 2209800 w 4557974"/>
                <a:gd name="connsiteY66" fmla="*/ 619481 h 1133831"/>
                <a:gd name="connsiteX67" fmla="*/ 2243137 w 4557974"/>
                <a:gd name="connsiteY67" fmla="*/ 595668 h 1133831"/>
                <a:gd name="connsiteX68" fmla="*/ 2247900 w 4557974"/>
                <a:gd name="connsiteY68" fmla="*/ 576618 h 1133831"/>
                <a:gd name="connsiteX69" fmla="*/ 2305050 w 4557974"/>
                <a:gd name="connsiteY69" fmla="*/ 533756 h 1133831"/>
                <a:gd name="connsiteX70" fmla="*/ 2352675 w 4557974"/>
                <a:gd name="connsiteY70" fmla="*/ 557568 h 1133831"/>
                <a:gd name="connsiteX71" fmla="*/ 2371725 w 4557974"/>
                <a:gd name="connsiteY71" fmla="*/ 586143 h 1133831"/>
                <a:gd name="connsiteX72" fmla="*/ 2381250 w 4557974"/>
                <a:gd name="connsiteY72" fmla="*/ 600431 h 1133831"/>
                <a:gd name="connsiteX73" fmla="*/ 2395537 w 4557974"/>
                <a:gd name="connsiteY73" fmla="*/ 609956 h 1133831"/>
                <a:gd name="connsiteX74" fmla="*/ 2447925 w 4557974"/>
                <a:gd name="connsiteY74" fmla="*/ 657581 h 1133831"/>
                <a:gd name="connsiteX75" fmla="*/ 2462212 w 4557974"/>
                <a:gd name="connsiteY75" fmla="*/ 629006 h 1133831"/>
                <a:gd name="connsiteX76" fmla="*/ 2471737 w 4557974"/>
                <a:gd name="connsiteY76" fmla="*/ 605193 h 1133831"/>
                <a:gd name="connsiteX77" fmla="*/ 2609850 w 4557974"/>
                <a:gd name="connsiteY77" fmla="*/ 586143 h 1133831"/>
                <a:gd name="connsiteX78" fmla="*/ 2628900 w 4557974"/>
                <a:gd name="connsiteY78" fmla="*/ 590906 h 1133831"/>
                <a:gd name="connsiteX79" fmla="*/ 2747962 w 4557974"/>
                <a:gd name="connsiteY79" fmla="*/ 667106 h 1133831"/>
                <a:gd name="connsiteX80" fmla="*/ 2876550 w 4557974"/>
                <a:gd name="connsiteY80" fmla="*/ 757593 h 1133831"/>
                <a:gd name="connsiteX81" fmla="*/ 2933700 w 4557974"/>
                <a:gd name="connsiteY81" fmla="*/ 848081 h 1133831"/>
                <a:gd name="connsiteX82" fmla="*/ 2943225 w 4557974"/>
                <a:gd name="connsiteY82" fmla="*/ 867131 h 1133831"/>
                <a:gd name="connsiteX83" fmla="*/ 2967037 w 4557974"/>
                <a:gd name="connsiteY83" fmla="*/ 848081 h 1133831"/>
                <a:gd name="connsiteX84" fmla="*/ 2986087 w 4557974"/>
                <a:gd name="connsiteY84" fmla="*/ 843318 h 1133831"/>
                <a:gd name="connsiteX85" fmla="*/ 3024187 w 4557974"/>
                <a:gd name="connsiteY85" fmla="*/ 809981 h 1133831"/>
                <a:gd name="connsiteX86" fmla="*/ 3062287 w 4557974"/>
                <a:gd name="connsiteY86" fmla="*/ 857606 h 1133831"/>
                <a:gd name="connsiteX87" fmla="*/ 3071812 w 4557974"/>
                <a:gd name="connsiteY87" fmla="*/ 886181 h 1133831"/>
                <a:gd name="connsiteX88" fmla="*/ 3086100 w 4557974"/>
                <a:gd name="connsiteY88" fmla="*/ 957618 h 1133831"/>
                <a:gd name="connsiteX89" fmla="*/ 3100387 w 4557974"/>
                <a:gd name="connsiteY89" fmla="*/ 995718 h 1133831"/>
                <a:gd name="connsiteX90" fmla="*/ 3105150 w 4557974"/>
                <a:gd name="connsiteY90" fmla="*/ 1014768 h 1133831"/>
                <a:gd name="connsiteX91" fmla="*/ 3119437 w 4557974"/>
                <a:gd name="connsiteY91" fmla="*/ 1024293 h 1133831"/>
                <a:gd name="connsiteX92" fmla="*/ 3128962 w 4557974"/>
                <a:gd name="connsiteY92" fmla="*/ 995718 h 1133831"/>
                <a:gd name="connsiteX93" fmla="*/ 3133725 w 4557974"/>
                <a:gd name="connsiteY93" fmla="*/ 981431 h 1133831"/>
                <a:gd name="connsiteX94" fmla="*/ 3143250 w 4557974"/>
                <a:gd name="connsiteY94" fmla="*/ 929043 h 1133831"/>
                <a:gd name="connsiteX95" fmla="*/ 3148012 w 4557974"/>
                <a:gd name="connsiteY95" fmla="*/ 886181 h 1133831"/>
                <a:gd name="connsiteX96" fmla="*/ 3157537 w 4557974"/>
                <a:gd name="connsiteY96" fmla="*/ 848081 h 1133831"/>
                <a:gd name="connsiteX97" fmla="*/ 3167062 w 4557974"/>
                <a:gd name="connsiteY97" fmla="*/ 962381 h 1133831"/>
                <a:gd name="connsiteX98" fmla="*/ 3171825 w 4557974"/>
                <a:gd name="connsiteY98" fmla="*/ 976668 h 1133831"/>
                <a:gd name="connsiteX99" fmla="*/ 3186112 w 4557974"/>
                <a:gd name="connsiteY99" fmla="*/ 967143 h 1133831"/>
                <a:gd name="connsiteX100" fmla="*/ 3200400 w 4557974"/>
                <a:gd name="connsiteY100" fmla="*/ 933806 h 1133831"/>
                <a:gd name="connsiteX101" fmla="*/ 3205162 w 4557974"/>
                <a:gd name="connsiteY101" fmla="*/ 919518 h 1133831"/>
                <a:gd name="connsiteX102" fmla="*/ 3209925 w 4557974"/>
                <a:gd name="connsiteY102" fmla="*/ 900468 h 1133831"/>
                <a:gd name="connsiteX103" fmla="*/ 3219450 w 4557974"/>
                <a:gd name="connsiteY103" fmla="*/ 876656 h 1133831"/>
                <a:gd name="connsiteX104" fmla="*/ 3238500 w 4557974"/>
                <a:gd name="connsiteY104" fmla="*/ 752831 h 1133831"/>
                <a:gd name="connsiteX105" fmla="*/ 3243262 w 4557974"/>
                <a:gd name="connsiteY105" fmla="*/ 733781 h 1133831"/>
                <a:gd name="connsiteX106" fmla="*/ 3262312 w 4557974"/>
                <a:gd name="connsiteY106" fmla="*/ 771881 h 1133831"/>
                <a:gd name="connsiteX107" fmla="*/ 3276600 w 4557974"/>
                <a:gd name="connsiteY107" fmla="*/ 757593 h 1133831"/>
                <a:gd name="connsiteX108" fmla="*/ 3281362 w 4557974"/>
                <a:gd name="connsiteY108" fmla="*/ 738543 h 1133831"/>
                <a:gd name="connsiteX109" fmla="*/ 3286125 w 4557974"/>
                <a:gd name="connsiteY109" fmla="*/ 724256 h 1133831"/>
                <a:gd name="connsiteX110" fmla="*/ 3290887 w 4557974"/>
                <a:gd name="connsiteY110" fmla="*/ 743306 h 1133831"/>
                <a:gd name="connsiteX111" fmla="*/ 3300412 w 4557974"/>
                <a:gd name="connsiteY111" fmla="*/ 848081 h 1133831"/>
                <a:gd name="connsiteX112" fmla="*/ 3338512 w 4557974"/>
                <a:gd name="connsiteY112" fmla="*/ 867131 h 1133831"/>
                <a:gd name="connsiteX113" fmla="*/ 3348037 w 4557974"/>
                <a:gd name="connsiteY113" fmla="*/ 838556 h 1133831"/>
                <a:gd name="connsiteX114" fmla="*/ 3362325 w 4557974"/>
                <a:gd name="connsiteY114" fmla="*/ 805218 h 1133831"/>
                <a:gd name="connsiteX115" fmla="*/ 3376612 w 4557974"/>
                <a:gd name="connsiteY115" fmla="*/ 790931 h 1133831"/>
                <a:gd name="connsiteX116" fmla="*/ 3386137 w 4557974"/>
                <a:gd name="connsiteY116" fmla="*/ 762356 h 1133831"/>
                <a:gd name="connsiteX117" fmla="*/ 3390900 w 4557974"/>
                <a:gd name="connsiteY117" fmla="*/ 748068 h 1133831"/>
                <a:gd name="connsiteX118" fmla="*/ 3400425 w 4557974"/>
                <a:gd name="connsiteY118" fmla="*/ 733781 h 1133831"/>
                <a:gd name="connsiteX119" fmla="*/ 3405187 w 4557974"/>
                <a:gd name="connsiteY119" fmla="*/ 748068 h 1133831"/>
                <a:gd name="connsiteX120" fmla="*/ 3419475 w 4557974"/>
                <a:gd name="connsiteY120" fmla="*/ 776643 h 1133831"/>
                <a:gd name="connsiteX121" fmla="*/ 3433762 w 4557974"/>
                <a:gd name="connsiteY121" fmla="*/ 824268 h 1133831"/>
                <a:gd name="connsiteX122" fmla="*/ 3438525 w 4557974"/>
                <a:gd name="connsiteY122" fmla="*/ 838556 h 1133831"/>
                <a:gd name="connsiteX123" fmla="*/ 3452812 w 4557974"/>
                <a:gd name="connsiteY123" fmla="*/ 852843 h 1133831"/>
                <a:gd name="connsiteX124" fmla="*/ 3467100 w 4557974"/>
                <a:gd name="connsiteY124" fmla="*/ 881418 h 1133831"/>
                <a:gd name="connsiteX125" fmla="*/ 3471862 w 4557974"/>
                <a:gd name="connsiteY125" fmla="*/ 895706 h 1133831"/>
                <a:gd name="connsiteX126" fmla="*/ 3481387 w 4557974"/>
                <a:gd name="connsiteY126" fmla="*/ 914756 h 1133831"/>
                <a:gd name="connsiteX127" fmla="*/ 3490912 w 4557974"/>
                <a:gd name="connsiteY127" fmla="*/ 929043 h 1133831"/>
                <a:gd name="connsiteX128" fmla="*/ 3500437 w 4557974"/>
                <a:gd name="connsiteY128" fmla="*/ 957618 h 1133831"/>
                <a:gd name="connsiteX129" fmla="*/ 3505200 w 4557974"/>
                <a:gd name="connsiteY129" fmla="*/ 943331 h 1133831"/>
                <a:gd name="connsiteX130" fmla="*/ 3514725 w 4557974"/>
                <a:gd name="connsiteY130" fmla="*/ 890943 h 1133831"/>
                <a:gd name="connsiteX131" fmla="*/ 3519487 w 4557974"/>
                <a:gd name="connsiteY131" fmla="*/ 871893 h 1133831"/>
                <a:gd name="connsiteX132" fmla="*/ 3533775 w 4557974"/>
                <a:gd name="connsiteY132" fmla="*/ 857606 h 1133831"/>
                <a:gd name="connsiteX133" fmla="*/ 3552825 w 4557974"/>
                <a:gd name="connsiteY133" fmla="*/ 814743 h 1133831"/>
                <a:gd name="connsiteX134" fmla="*/ 3571875 w 4557974"/>
                <a:gd name="connsiteY134" fmla="*/ 771881 h 1133831"/>
                <a:gd name="connsiteX135" fmla="*/ 3576637 w 4557974"/>
                <a:gd name="connsiteY135" fmla="*/ 752831 h 1133831"/>
                <a:gd name="connsiteX136" fmla="*/ 3590925 w 4557974"/>
                <a:gd name="connsiteY136" fmla="*/ 781406 h 1133831"/>
                <a:gd name="connsiteX137" fmla="*/ 3595687 w 4557974"/>
                <a:gd name="connsiteY137" fmla="*/ 809981 h 1133831"/>
                <a:gd name="connsiteX138" fmla="*/ 3609975 w 4557974"/>
                <a:gd name="connsiteY138" fmla="*/ 819506 h 1133831"/>
                <a:gd name="connsiteX139" fmla="*/ 3619500 w 4557974"/>
                <a:gd name="connsiteY139" fmla="*/ 805218 h 1133831"/>
                <a:gd name="connsiteX140" fmla="*/ 3638550 w 4557974"/>
                <a:gd name="connsiteY140" fmla="*/ 771881 h 1133831"/>
                <a:gd name="connsiteX141" fmla="*/ 3648075 w 4557974"/>
                <a:gd name="connsiteY141" fmla="*/ 743306 h 1133831"/>
                <a:gd name="connsiteX142" fmla="*/ 3652837 w 4557974"/>
                <a:gd name="connsiteY142" fmla="*/ 729018 h 1133831"/>
                <a:gd name="connsiteX143" fmla="*/ 3662362 w 4557974"/>
                <a:gd name="connsiteY143" fmla="*/ 795693 h 1133831"/>
                <a:gd name="connsiteX144" fmla="*/ 3667125 w 4557974"/>
                <a:gd name="connsiteY144" fmla="*/ 824268 h 1133831"/>
                <a:gd name="connsiteX145" fmla="*/ 3676650 w 4557974"/>
                <a:gd name="connsiteY145" fmla="*/ 838556 h 1133831"/>
                <a:gd name="connsiteX146" fmla="*/ 3686175 w 4557974"/>
                <a:gd name="connsiteY146" fmla="*/ 871893 h 1133831"/>
                <a:gd name="connsiteX147" fmla="*/ 3690937 w 4557974"/>
                <a:gd name="connsiteY147" fmla="*/ 886181 h 1133831"/>
                <a:gd name="connsiteX148" fmla="*/ 3705225 w 4557974"/>
                <a:gd name="connsiteY148" fmla="*/ 895706 h 1133831"/>
                <a:gd name="connsiteX149" fmla="*/ 3714750 w 4557974"/>
                <a:gd name="connsiteY149" fmla="*/ 881418 h 1133831"/>
                <a:gd name="connsiteX150" fmla="*/ 3724275 w 4557974"/>
                <a:gd name="connsiteY150" fmla="*/ 848081 h 1133831"/>
                <a:gd name="connsiteX151" fmla="*/ 3729037 w 4557974"/>
                <a:gd name="connsiteY151" fmla="*/ 833793 h 1133831"/>
                <a:gd name="connsiteX152" fmla="*/ 3733800 w 4557974"/>
                <a:gd name="connsiteY152" fmla="*/ 814743 h 1133831"/>
                <a:gd name="connsiteX153" fmla="*/ 3738562 w 4557974"/>
                <a:gd name="connsiteY153" fmla="*/ 800456 h 1133831"/>
                <a:gd name="connsiteX154" fmla="*/ 3743325 w 4557974"/>
                <a:gd name="connsiteY154" fmla="*/ 781406 h 1133831"/>
                <a:gd name="connsiteX155" fmla="*/ 3757612 w 4557974"/>
                <a:gd name="connsiteY155" fmla="*/ 771881 h 1133831"/>
                <a:gd name="connsiteX156" fmla="*/ 3771900 w 4557974"/>
                <a:gd name="connsiteY156" fmla="*/ 743306 h 1133831"/>
                <a:gd name="connsiteX157" fmla="*/ 3800475 w 4557974"/>
                <a:gd name="connsiteY157" fmla="*/ 733781 h 1133831"/>
                <a:gd name="connsiteX158" fmla="*/ 3824287 w 4557974"/>
                <a:gd name="connsiteY158" fmla="*/ 709968 h 1133831"/>
                <a:gd name="connsiteX159" fmla="*/ 3838575 w 4557974"/>
                <a:gd name="connsiteY159" fmla="*/ 700443 h 1133831"/>
                <a:gd name="connsiteX160" fmla="*/ 3857625 w 4557974"/>
                <a:gd name="connsiteY160" fmla="*/ 729018 h 1133831"/>
                <a:gd name="connsiteX161" fmla="*/ 3871912 w 4557974"/>
                <a:gd name="connsiteY161" fmla="*/ 800456 h 1133831"/>
                <a:gd name="connsiteX162" fmla="*/ 3876675 w 4557974"/>
                <a:gd name="connsiteY162" fmla="*/ 886181 h 1133831"/>
                <a:gd name="connsiteX163" fmla="*/ 3886200 w 4557974"/>
                <a:gd name="connsiteY163" fmla="*/ 871893 h 1133831"/>
                <a:gd name="connsiteX164" fmla="*/ 3895725 w 4557974"/>
                <a:gd name="connsiteY164" fmla="*/ 814743 h 1133831"/>
                <a:gd name="connsiteX165" fmla="*/ 3910012 w 4557974"/>
                <a:gd name="connsiteY165" fmla="*/ 738543 h 1133831"/>
                <a:gd name="connsiteX166" fmla="*/ 3914775 w 4557974"/>
                <a:gd name="connsiteY166" fmla="*/ 714731 h 1133831"/>
                <a:gd name="connsiteX167" fmla="*/ 3924300 w 4557974"/>
                <a:gd name="connsiteY167" fmla="*/ 686156 h 1133831"/>
                <a:gd name="connsiteX168" fmla="*/ 3929062 w 4557974"/>
                <a:gd name="connsiteY168" fmla="*/ 700443 h 1133831"/>
                <a:gd name="connsiteX169" fmla="*/ 3938587 w 4557974"/>
                <a:gd name="connsiteY169" fmla="*/ 733781 h 1133831"/>
                <a:gd name="connsiteX170" fmla="*/ 3948112 w 4557974"/>
                <a:gd name="connsiteY170" fmla="*/ 748068 h 1133831"/>
                <a:gd name="connsiteX171" fmla="*/ 3957637 w 4557974"/>
                <a:gd name="connsiteY171" fmla="*/ 776643 h 1133831"/>
                <a:gd name="connsiteX172" fmla="*/ 3971925 w 4557974"/>
                <a:gd name="connsiteY172" fmla="*/ 805218 h 1133831"/>
                <a:gd name="connsiteX173" fmla="*/ 3976687 w 4557974"/>
                <a:gd name="connsiteY173" fmla="*/ 829031 h 1133831"/>
                <a:gd name="connsiteX174" fmla="*/ 3986212 w 4557974"/>
                <a:gd name="connsiteY174" fmla="*/ 862368 h 1133831"/>
                <a:gd name="connsiteX175" fmla="*/ 3990975 w 4557974"/>
                <a:gd name="connsiteY175" fmla="*/ 886181 h 1133831"/>
                <a:gd name="connsiteX176" fmla="*/ 4005262 w 4557974"/>
                <a:gd name="connsiteY176" fmla="*/ 895706 h 1133831"/>
                <a:gd name="connsiteX177" fmla="*/ 4024312 w 4557974"/>
                <a:gd name="connsiteY177" fmla="*/ 867131 h 1133831"/>
                <a:gd name="connsiteX178" fmla="*/ 4029075 w 4557974"/>
                <a:gd name="connsiteY178" fmla="*/ 848081 h 1133831"/>
                <a:gd name="connsiteX179" fmla="*/ 4033837 w 4557974"/>
                <a:gd name="connsiteY179" fmla="*/ 824268 h 1133831"/>
                <a:gd name="connsiteX180" fmla="*/ 4048125 w 4557974"/>
                <a:gd name="connsiteY180" fmla="*/ 781406 h 1133831"/>
                <a:gd name="connsiteX181" fmla="*/ 4057650 w 4557974"/>
                <a:gd name="connsiteY181" fmla="*/ 752831 h 1133831"/>
                <a:gd name="connsiteX182" fmla="*/ 4067175 w 4557974"/>
                <a:gd name="connsiteY182" fmla="*/ 738543 h 1133831"/>
                <a:gd name="connsiteX183" fmla="*/ 4071937 w 4557974"/>
                <a:gd name="connsiteY183" fmla="*/ 762356 h 1133831"/>
                <a:gd name="connsiteX184" fmla="*/ 4081462 w 4557974"/>
                <a:gd name="connsiteY184" fmla="*/ 862368 h 1133831"/>
                <a:gd name="connsiteX185" fmla="*/ 4086225 w 4557974"/>
                <a:gd name="connsiteY185" fmla="*/ 890943 h 1133831"/>
                <a:gd name="connsiteX186" fmla="*/ 4090987 w 4557974"/>
                <a:gd name="connsiteY186" fmla="*/ 871893 h 1133831"/>
                <a:gd name="connsiteX187" fmla="*/ 4095750 w 4557974"/>
                <a:gd name="connsiteY187" fmla="*/ 857606 h 1133831"/>
                <a:gd name="connsiteX188" fmla="*/ 4105275 w 4557974"/>
                <a:gd name="connsiteY188" fmla="*/ 809981 h 1133831"/>
                <a:gd name="connsiteX189" fmla="*/ 4114800 w 4557974"/>
                <a:gd name="connsiteY189" fmla="*/ 771881 h 1133831"/>
                <a:gd name="connsiteX190" fmla="*/ 4124325 w 4557974"/>
                <a:gd name="connsiteY190" fmla="*/ 919518 h 1133831"/>
                <a:gd name="connsiteX191" fmla="*/ 4129087 w 4557974"/>
                <a:gd name="connsiteY191" fmla="*/ 938568 h 1133831"/>
                <a:gd name="connsiteX192" fmla="*/ 4143375 w 4557974"/>
                <a:gd name="connsiteY192" fmla="*/ 871893 h 1133831"/>
                <a:gd name="connsiteX193" fmla="*/ 4148137 w 4557974"/>
                <a:gd name="connsiteY193" fmla="*/ 833793 h 1133831"/>
                <a:gd name="connsiteX194" fmla="*/ 4152900 w 4557974"/>
                <a:gd name="connsiteY194" fmla="*/ 790931 h 1133831"/>
                <a:gd name="connsiteX195" fmla="*/ 4162425 w 4557974"/>
                <a:gd name="connsiteY195" fmla="*/ 757593 h 1133831"/>
                <a:gd name="connsiteX196" fmla="*/ 4167187 w 4557974"/>
                <a:gd name="connsiteY196" fmla="*/ 771881 h 1133831"/>
                <a:gd name="connsiteX197" fmla="*/ 4176712 w 4557974"/>
                <a:gd name="connsiteY197" fmla="*/ 786168 h 1133831"/>
                <a:gd name="connsiteX198" fmla="*/ 4191000 w 4557974"/>
                <a:gd name="connsiteY198" fmla="*/ 867131 h 1133831"/>
                <a:gd name="connsiteX199" fmla="*/ 4200525 w 4557974"/>
                <a:gd name="connsiteY199" fmla="*/ 900468 h 1133831"/>
                <a:gd name="connsiteX200" fmla="*/ 4214812 w 4557974"/>
                <a:gd name="connsiteY200" fmla="*/ 938568 h 1133831"/>
                <a:gd name="connsiteX201" fmla="*/ 4224337 w 4557974"/>
                <a:gd name="connsiteY201" fmla="*/ 967143 h 1133831"/>
                <a:gd name="connsiteX202" fmla="*/ 4229100 w 4557974"/>
                <a:gd name="connsiteY202" fmla="*/ 981431 h 1133831"/>
                <a:gd name="connsiteX203" fmla="*/ 4233862 w 4557974"/>
                <a:gd name="connsiteY203" fmla="*/ 929043 h 1133831"/>
                <a:gd name="connsiteX204" fmla="*/ 4248150 w 4557974"/>
                <a:gd name="connsiteY204" fmla="*/ 829031 h 1133831"/>
                <a:gd name="connsiteX205" fmla="*/ 4252912 w 4557974"/>
                <a:gd name="connsiteY205" fmla="*/ 843318 h 1133831"/>
                <a:gd name="connsiteX206" fmla="*/ 4262437 w 4557974"/>
                <a:gd name="connsiteY206" fmla="*/ 881418 h 1133831"/>
                <a:gd name="connsiteX207" fmla="*/ 4267200 w 4557974"/>
                <a:gd name="connsiteY207" fmla="*/ 924281 h 1133831"/>
                <a:gd name="connsiteX208" fmla="*/ 4271962 w 4557974"/>
                <a:gd name="connsiteY208" fmla="*/ 943331 h 1133831"/>
                <a:gd name="connsiteX209" fmla="*/ 4286250 w 4557974"/>
                <a:gd name="connsiteY209" fmla="*/ 948093 h 1133831"/>
                <a:gd name="connsiteX210" fmla="*/ 4305300 w 4557974"/>
                <a:gd name="connsiteY210" fmla="*/ 943331 h 1133831"/>
                <a:gd name="connsiteX211" fmla="*/ 4314825 w 4557974"/>
                <a:gd name="connsiteY211" fmla="*/ 971906 h 1133831"/>
                <a:gd name="connsiteX212" fmla="*/ 4352925 w 4557974"/>
                <a:gd name="connsiteY212" fmla="*/ 971906 h 1133831"/>
                <a:gd name="connsiteX213" fmla="*/ 4376737 w 4557974"/>
                <a:gd name="connsiteY213" fmla="*/ 967143 h 1133831"/>
                <a:gd name="connsiteX214" fmla="*/ 4386262 w 4557974"/>
                <a:gd name="connsiteY214" fmla="*/ 948093 h 1133831"/>
                <a:gd name="connsiteX215" fmla="*/ 4400550 w 4557974"/>
                <a:gd name="connsiteY215" fmla="*/ 933806 h 1133831"/>
                <a:gd name="connsiteX216" fmla="*/ 4405312 w 4557974"/>
                <a:gd name="connsiteY216" fmla="*/ 914756 h 1133831"/>
                <a:gd name="connsiteX217" fmla="*/ 4410075 w 4557974"/>
                <a:gd name="connsiteY217" fmla="*/ 929043 h 1133831"/>
                <a:gd name="connsiteX218" fmla="*/ 4414837 w 4557974"/>
                <a:gd name="connsiteY218" fmla="*/ 914756 h 1133831"/>
                <a:gd name="connsiteX219" fmla="*/ 4419600 w 4557974"/>
                <a:gd name="connsiteY219" fmla="*/ 881418 h 1133831"/>
                <a:gd name="connsiteX220" fmla="*/ 4429125 w 4557974"/>
                <a:gd name="connsiteY220" fmla="*/ 829031 h 1133831"/>
                <a:gd name="connsiteX221" fmla="*/ 4438650 w 4557974"/>
                <a:gd name="connsiteY221" fmla="*/ 857606 h 1133831"/>
                <a:gd name="connsiteX222" fmla="*/ 4443412 w 4557974"/>
                <a:gd name="connsiteY222" fmla="*/ 881418 h 1133831"/>
                <a:gd name="connsiteX223" fmla="*/ 4452937 w 4557974"/>
                <a:gd name="connsiteY223" fmla="*/ 938568 h 1133831"/>
                <a:gd name="connsiteX224" fmla="*/ 4457700 w 4557974"/>
                <a:gd name="connsiteY224" fmla="*/ 957618 h 1133831"/>
                <a:gd name="connsiteX225" fmla="*/ 4462462 w 4557974"/>
                <a:gd name="connsiteY225" fmla="*/ 981431 h 1133831"/>
                <a:gd name="connsiteX226" fmla="*/ 4471987 w 4557974"/>
                <a:gd name="connsiteY226" fmla="*/ 1000481 h 1133831"/>
                <a:gd name="connsiteX227" fmla="*/ 4481512 w 4557974"/>
                <a:gd name="connsiteY227" fmla="*/ 1029056 h 1133831"/>
                <a:gd name="connsiteX228" fmla="*/ 4491037 w 4557974"/>
                <a:gd name="connsiteY228" fmla="*/ 1062393 h 1133831"/>
                <a:gd name="connsiteX229" fmla="*/ 4495800 w 4557974"/>
                <a:gd name="connsiteY229" fmla="*/ 1048106 h 1133831"/>
                <a:gd name="connsiteX230" fmla="*/ 4500562 w 4557974"/>
                <a:gd name="connsiteY230" fmla="*/ 1029056 h 1133831"/>
                <a:gd name="connsiteX231" fmla="*/ 4514850 w 4557974"/>
                <a:gd name="connsiteY231" fmla="*/ 1033818 h 1133831"/>
                <a:gd name="connsiteX232" fmla="*/ 4529137 w 4557974"/>
                <a:gd name="connsiteY232" fmla="*/ 1081443 h 1133831"/>
                <a:gd name="connsiteX233" fmla="*/ 4533900 w 4557974"/>
                <a:gd name="connsiteY233" fmla="*/ 1095731 h 1133831"/>
                <a:gd name="connsiteX234" fmla="*/ 4557712 w 4557974"/>
                <a:gd name="connsiteY234" fmla="*/ 1129068 h 1133831"/>
                <a:gd name="connsiteX235" fmla="*/ 4557712 w 4557974"/>
                <a:gd name="connsiteY235" fmla="*/ 1133831 h 1133831"/>
                <a:gd name="connsiteX0" fmla="*/ 0 w 4557974"/>
                <a:gd name="connsiteY0" fmla="*/ 290868 h 1133831"/>
                <a:gd name="connsiteX1" fmla="*/ 171450 w 4557974"/>
                <a:gd name="connsiteY1" fmla="*/ 209906 h 1133831"/>
                <a:gd name="connsiteX2" fmla="*/ 219075 w 4557974"/>
                <a:gd name="connsiteY2" fmla="*/ 195618 h 1133831"/>
                <a:gd name="connsiteX3" fmla="*/ 233362 w 4557974"/>
                <a:gd name="connsiteY3" fmla="*/ 186093 h 1133831"/>
                <a:gd name="connsiteX4" fmla="*/ 285750 w 4557974"/>
                <a:gd name="connsiteY4" fmla="*/ 171806 h 1133831"/>
                <a:gd name="connsiteX5" fmla="*/ 300037 w 4557974"/>
                <a:gd name="connsiteY5" fmla="*/ 167043 h 1133831"/>
                <a:gd name="connsiteX6" fmla="*/ 319087 w 4557974"/>
                <a:gd name="connsiteY6" fmla="*/ 162281 h 1133831"/>
                <a:gd name="connsiteX7" fmla="*/ 352425 w 4557974"/>
                <a:gd name="connsiteY7" fmla="*/ 152756 h 1133831"/>
                <a:gd name="connsiteX8" fmla="*/ 366712 w 4557974"/>
                <a:gd name="connsiteY8" fmla="*/ 143231 h 1133831"/>
                <a:gd name="connsiteX9" fmla="*/ 395287 w 4557974"/>
                <a:gd name="connsiteY9" fmla="*/ 138468 h 1133831"/>
                <a:gd name="connsiteX10" fmla="*/ 414337 w 4557974"/>
                <a:gd name="connsiteY10" fmla="*/ 133706 h 1133831"/>
                <a:gd name="connsiteX11" fmla="*/ 442912 w 4557974"/>
                <a:gd name="connsiteY11" fmla="*/ 128943 h 1133831"/>
                <a:gd name="connsiteX12" fmla="*/ 471487 w 4557974"/>
                <a:gd name="connsiteY12" fmla="*/ 119418 h 1133831"/>
                <a:gd name="connsiteX13" fmla="*/ 485775 w 4557974"/>
                <a:gd name="connsiteY13" fmla="*/ 114656 h 1133831"/>
                <a:gd name="connsiteX14" fmla="*/ 504825 w 4557974"/>
                <a:gd name="connsiteY14" fmla="*/ 105131 h 1133831"/>
                <a:gd name="connsiteX15" fmla="*/ 519112 w 4557974"/>
                <a:gd name="connsiteY15" fmla="*/ 100368 h 1133831"/>
                <a:gd name="connsiteX16" fmla="*/ 533400 w 4557974"/>
                <a:gd name="connsiteY16" fmla="*/ 90843 h 1133831"/>
                <a:gd name="connsiteX17" fmla="*/ 557212 w 4557974"/>
                <a:gd name="connsiteY17" fmla="*/ 86081 h 1133831"/>
                <a:gd name="connsiteX18" fmla="*/ 585787 w 4557974"/>
                <a:gd name="connsiteY18" fmla="*/ 76556 h 1133831"/>
                <a:gd name="connsiteX19" fmla="*/ 600075 w 4557974"/>
                <a:gd name="connsiteY19" fmla="*/ 67031 h 1133831"/>
                <a:gd name="connsiteX20" fmla="*/ 633412 w 4557974"/>
                <a:gd name="connsiteY20" fmla="*/ 57506 h 1133831"/>
                <a:gd name="connsiteX21" fmla="*/ 666750 w 4557974"/>
                <a:gd name="connsiteY21" fmla="*/ 47981 h 1133831"/>
                <a:gd name="connsiteX22" fmla="*/ 719137 w 4557974"/>
                <a:gd name="connsiteY22" fmla="*/ 38456 h 1133831"/>
                <a:gd name="connsiteX23" fmla="*/ 747712 w 4557974"/>
                <a:gd name="connsiteY23" fmla="*/ 28931 h 1133831"/>
                <a:gd name="connsiteX24" fmla="*/ 809625 w 4557974"/>
                <a:gd name="connsiteY24" fmla="*/ 19406 h 1133831"/>
                <a:gd name="connsiteX25" fmla="*/ 871537 w 4557974"/>
                <a:gd name="connsiteY25" fmla="*/ 9881 h 1133831"/>
                <a:gd name="connsiteX26" fmla="*/ 1023937 w 4557974"/>
                <a:gd name="connsiteY26" fmla="*/ 356 h 1133831"/>
                <a:gd name="connsiteX27" fmla="*/ 1123950 w 4557974"/>
                <a:gd name="connsiteY27" fmla="*/ 9881 h 1133831"/>
                <a:gd name="connsiteX28" fmla="*/ 1138237 w 4557974"/>
                <a:gd name="connsiteY28" fmla="*/ 19406 h 1133831"/>
                <a:gd name="connsiteX29" fmla="*/ 1176337 w 4557974"/>
                <a:gd name="connsiteY29" fmla="*/ 57506 h 1133831"/>
                <a:gd name="connsiteX30" fmla="*/ 1195387 w 4557974"/>
                <a:gd name="connsiteY30" fmla="*/ 81318 h 1133831"/>
                <a:gd name="connsiteX31" fmla="*/ 1228725 w 4557974"/>
                <a:gd name="connsiteY31" fmla="*/ 119418 h 1133831"/>
                <a:gd name="connsiteX32" fmla="*/ 1252537 w 4557974"/>
                <a:gd name="connsiteY32" fmla="*/ 138468 h 1133831"/>
                <a:gd name="connsiteX33" fmla="*/ 1262062 w 4557974"/>
                <a:gd name="connsiteY33" fmla="*/ 152756 h 1133831"/>
                <a:gd name="connsiteX34" fmla="*/ 1276350 w 4557974"/>
                <a:gd name="connsiteY34" fmla="*/ 162281 h 1133831"/>
                <a:gd name="connsiteX35" fmla="*/ 1319212 w 4557974"/>
                <a:gd name="connsiteY35" fmla="*/ 200381 h 1133831"/>
                <a:gd name="connsiteX36" fmla="*/ 1333500 w 4557974"/>
                <a:gd name="connsiteY36" fmla="*/ 205143 h 1133831"/>
                <a:gd name="connsiteX37" fmla="*/ 1347787 w 4557974"/>
                <a:gd name="connsiteY37" fmla="*/ 219431 h 1133831"/>
                <a:gd name="connsiteX38" fmla="*/ 1357312 w 4557974"/>
                <a:gd name="connsiteY38" fmla="*/ 233718 h 1133831"/>
                <a:gd name="connsiteX39" fmla="*/ 1385887 w 4557974"/>
                <a:gd name="connsiteY39" fmla="*/ 243243 h 1133831"/>
                <a:gd name="connsiteX40" fmla="*/ 1400175 w 4557974"/>
                <a:gd name="connsiteY40" fmla="*/ 257531 h 1133831"/>
                <a:gd name="connsiteX41" fmla="*/ 1447800 w 4557974"/>
                <a:gd name="connsiteY41" fmla="*/ 286106 h 1133831"/>
                <a:gd name="connsiteX42" fmla="*/ 1457325 w 4557974"/>
                <a:gd name="connsiteY42" fmla="*/ 305156 h 1133831"/>
                <a:gd name="connsiteX43" fmla="*/ 1490662 w 4557974"/>
                <a:gd name="connsiteY43" fmla="*/ 324206 h 1133831"/>
                <a:gd name="connsiteX44" fmla="*/ 1528762 w 4557974"/>
                <a:gd name="connsiteY44" fmla="*/ 367068 h 1133831"/>
                <a:gd name="connsiteX45" fmla="*/ 1538287 w 4557974"/>
                <a:gd name="connsiteY45" fmla="*/ 386118 h 1133831"/>
                <a:gd name="connsiteX46" fmla="*/ 1552575 w 4557974"/>
                <a:gd name="connsiteY46" fmla="*/ 395643 h 1133831"/>
                <a:gd name="connsiteX47" fmla="*/ 1566862 w 4557974"/>
                <a:gd name="connsiteY47" fmla="*/ 409931 h 1133831"/>
                <a:gd name="connsiteX48" fmla="*/ 1571625 w 4557974"/>
                <a:gd name="connsiteY48" fmla="*/ 424218 h 1133831"/>
                <a:gd name="connsiteX49" fmla="*/ 1590675 w 4557974"/>
                <a:gd name="connsiteY49" fmla="*/ 452793 h 1133831"/>
                <a:gd name="connsiteX50" fmla="*/ 1619250 w 4557974"/>
                <a:gd name="connsiteY50" fmla="*/ 438506 h 1133831"/>
                <a:gd name="connsiteX51" fmla="*/ 1624012 w 4557974"/>
                <a:gd name="connsiteY51" fmla="*/ 419456 h 1133831"/>
                <a:gd name="connsiteX52" fmla="*/ 1652587 w 4557974"/>
                <a:gd name="connsiteY52" fmla="*/ 409931 h 1133831"/>
                <a:gd name="connsiteX53" fmla="*/ 1685925 w 4557974"/>
                <a:gd name="connsiteY53" fmla="*/ 395643 h 1133831"/>
                <a:gd name="connsiteX54" fmla="*/ 1714500 w 4557974"/>
                <a:gd name="connsiteY54" fmla="*/ 386118 h 1133831"/>
                <a:gd name="connsiteX55" fmla="*/ 1724025 w 4557974"/>
                <a:gd name="connsiteY55" fmla="*/ 400406 h 1133831"/>
                <a:gd name="connsiteX56" fmla="*/ 1738312 w 4557974"/>
                <a:gd name="connsiteY56" fmla="*/ 409931 h 1133831"/>
                <a:gd name="connsiteX57" fmla="*/ 1747837 w 4557974"/>
                <a:gd name="connsiteY57" fmla="*/ 438506 h 1133831"/>
                <a:gd name="connsiteX58" fmla="*/ 1781175 w 4557974"/>
                <a:gd name="connsiteY58" fmla="*/ 476606 h 1133831"/>
                <a:gd name="connsiteX59" fmla="*/ 1814512 w 4557974"/>
                <a:gd name="connsiteY59" fmla="*/ 471843 h 1133831"/>
                <a:gd name="connsiteX60" fmla="*/ 1824037 w 4557974"/>
                <a:gd name="connsiteY60" fmla="*/ 457556 h 1133831"/>
                <a:gd name="connsiteX61" fmla="*/ 1843087 w 4557974"/>
                <a:gd name="connsiteY61" fmla="*/ 452793 h 1133831"/>
                <a:gd name="connsiteX62" fmla="*/ 1900237 w 4557974"/>
                <a:gd name="connsiteY62" fmla="*/ 448031 h 1133831"/>
                <a:gd name="connsiteX63" fmla="*/ 1905000 w 4557974"/>
                <a:gd name="connsiteY63" fmla="*/ 462318 h 1133831"/>
                <a:gd name="connsiteX64" fmla="*/ 1924050 w 4557974"/>
                <a:gd name="connsiteY64" fmla="*/ 490893 h 1133831"/>
                <a:gd name="connsiteX65" fmla="*/ 1933575 w 4557974"/>
                <a:gd name="connsiteY65" fmla="*/ 528993 h 1133831"/>
                <a:gd name="connsiteX66" fmla="*/ 2209800 w 4557974"/>
                <a:gd name="connsiteY66" fmla="*/ 619481 h 1133831"/>
                <a:gd name="connsiteX67" fmla="*/ 2243137 w 4557974"/>
                <a:gd name="connsiteY67" fmla="*/ 595668 h 1133831"/>
                <a:gd name="connsiteX68" fmla="*/ 2247900 w 4557974"/>
                <a:gd name="connsiteY68" fmla="*/ 576618 h 1133831"/>
                <a:gd name="connsiteX69" fmla="*/ 2305050 w 4557974"/>
                <a:gd name="connsiteY69" fmla="*/ 533756 h 1133831"/>
                <a:gd name="connsiteX70" fmla="*/ 2352675 w 4557974"/>
                <a:gd name="connsiteY70" fmla="*/ 557568 h 1133831"/>
                <a:gd name="connsiteX71" fmla="*/ 2371725 w 4557974"/>
                <a:gd name="connsiteY71" fmla="*/ 586143 h 1133831"/>
                <a:gd name="connsiteX72" fmla="*/ 2381250 w 4557974"/>
                <a:gd name="connsiteY72" fmla="*/ 600431 h 1133831"/>
                <a:gd name="connsiteX73" fmla="*/ 2395537 w 4557974"/>
                <a:gd name="connsiteY73" fmla="*/ 609956 h 1133831"/>
                <a:gd name="connsiteX74" fmla="*/ 2447925 w 4557974"/>
                <a:gd name="connsiteY74" fmla="*/ 657581 h 1133831"/>
                <a:gd name="connsiteX75" fmla="*/ 2462212 w 4557974"/>
                <a:gd name="connsiteY75" fmla="*/ 629006 h 1133831"/>
                <a:gd name="connsiteX76" fmla="*/ 2471737 w 4557974"/>
                <a:gd name="connsiteY76" fmla="*/ 605193 h 1133831"/>
                <a:gd name="connsiteX77" fmla="*/ 2609850 w 4557974"/>
                <a:gd name="connsiteY77" fmla="*/ 586143 h 1133831"/>
                <a:gd name="connsiteX78" fmla="*/ 2628900 w 4557974"/>
                <a:gd name="connsiteY78" fmla="*/ 590906 h 1133831"/>
                <a:gd name="connsiteX79" fmla="*/ 2747962 w 4557974"/>
                <a:gd name="connsiteY79" fmla="*/ 667106 h 1133831"/>
                <a:gd name="connsiteX80" fmla="*/ 2876550 w 4557974"/>
                <a:gd name="connsiteY80" fmla="*/ 757593 h 1133831"/>
                <a:gd name="connsiteX81" fmla="*/ 2933700 w 4557974"/>
                <a:gd name="connsiteY81" fmla="*/ 848081 h 1133831"/>
                <a:gd name="connsiteX82" fmla="*/ 2943225 w 4557974"/>
                <a:gd name="connsiteY82" fmla="*/ 867131 h 1133831"/>
                <a:gd name="connsiteX83" fmla="*/ 2967037 w 4557974"/>
                <a:gd name="connsiteY83" fmla="*/ 848081 h 1133831"/>
                <a:gd name="connsiteX84" fmla="*/ 2986087 w 4557974"/>
                <a:gd name="connsiteY84" fmla="*/ 843318 h 1133831"/>
                <a:gd name="connsiteX85" fmla="*/ 3024187 w 4557974"/>
                <a:gd name="connsiteY85" fmla="*/ 809981 h 1133831"/>
                <a:gd name="connsiteX86" fmla="*/ 3062287 w 4557974"/>
                <a:gd name="connsiteY86" fmla="*/ 857606 h 1133831"/>
                <a:gd name="connsiteX87" fmla="*/ 3071812 w 4557974"/>
                <a:gd name="connsiteY87" fmla="*/ 886181 h 1133831"/>
                <a:gd name="connsiteX88" fmla="*/ 3086100 w 4557974"/>
                <a:gd name="connsiteY88" fmla="*/ 957618 h 1133831"/>
                <a:gd name="connsiteX89" fmla="*/ 3100387 w 4557974"/>
                <a:gd name="connsiteY89" fmla="*/ 995718 h 1133831"/>
                <a:gd name="connsiteX90" fmla="*/ 3105150 w 4557974"/>
                <a:gd name="connsiteY90" fmla="*/ 1014768 h 1133831"/>
                <a:gd name="connsiteX91" fmla="*/ 3119437 w 4557974"/>
                <a:gd name="connsiteY91" fmla="*/ 1024293 h 1133831"/>
                <a:gd name="connsiteX92" fmla="*/ 3128962 w 4557974"/>
                <a:gd name="connsiteY92" fmla="*/ 995718 h 1133831"/>
                <a:gd name="connsiteX93" fmla="*/ 3133725 w 4557974"/>
                <a:gd name="connsiteY93" fmla="*/ 981431 h 1133831"/>
                <a:gd name="connsiteX94" fmla="*/ 3143250 w 4557974"/>
                <a:gd name="connsiteY94" fmla="*/ 929043 h 1133831"/>
                <a:gd name="connsiteX95" fmla="*/ 3148012 w 4557974"/>
                <a:gd name="connsiteY95" fmla="*/ 886181 h 1133831"/>
                <a:gd name="connsiteX96" fmla="*/ 3157537 w 4557974"/>
                <a:gd name="connsiteY96" fmla="*/ 848081 h 1133831"/>
                <a:gd name="connsiteX97" fmla="*/ 3167062 w 4557974"/>
                <a:gd name="connsiteY97" fmla="*/ 962381 h 1133831"/>
                <a:gd name="connsiteX98" fmla="*/ 3171825 w 4557974"/>
                <a:gd name="connsiteY98" fmla="*/ 976668 h 1133831"/>
                <a:gd name="connsiteX99" fmla="*/ 3186112 w 4557974"/>
                <a:gd name="connsiteY99" fmla="*/ 967143 h 1133831"/>
                <a:gd name="connsiteX100" fmla="*/ 3200400 w 4557974"/>
                <a:gd name="connsiteY100" fmla="*/ 933806 h 1133831"/>
                <a:gd name="connsiteX101" fmla="*/ 3205162 w 4557974"/>
                <a:gd name="connsiteY101" fmla="*/ 919518 h 1133831"/>
                <a:gd name="connsiteX102" fmla="*/ 3209925 w 4557974"/>
                <a:gd name="connsiteY102" fmla="*/ 900468 h 1133831"/>
                <a:gd name="connsiteX103" fmla="*/ 3219450 w 4557974"/>
                <a:gd name="connsiteY103" fmla="*/ 876656 h 1133831"/>
                <a:gd name="connsiteX104" fmla="*/ 3238500 w 4557974"/>
                <a:gd name="connsiteY104" fmla="*/ 752831 h 1133831"/>
                <a:gd name="connsiteX105" fmla="*/ 3243262 w 4557974"/>
                <a:gd name="connsiteY105" fmla="*/ 733781 h 1133831"/>
                <a:gd name="connsiteX106" fmla="*/ 3262312 w 4557974"/>
                <a:gd name="connsiteY106" fmla="*/ 771881 h 1133831"/>
                <a:gd name="connsiteX107" fmla="*/ 3276600 w 4557974"/>
                <a:gd name="connsiteY107" fmla="*/ 757593 h 1133831"/>
                <a:gd name="connsiteX108" fmla="*/ 3281362 w 4557974"/>
                <a:gd name="connsiteY108" fmla="*/ 738543 h 1133831"/>
                <a:gd name="connsiteX109" fmla="*/ 3286125 w 4557974"/>
                <a:gd name="connsiteY109" fmla="*/ 724256 h 1133831"/>
                <a:gd name="connsiteX110" fmla="*/ 3290887 w 4557974"/>
                <a:gd name="connsiteY110" fmla="*/ 743306 h 1133831"/>
                <a:gd name="connsiteX111" fmla="*/ 3300412 w 4557974"/>
                <a:gd name="connsiteY111" fmla="*/ 848081 h 1133831"/>
                <a:gd name="connsiteX112" fmla="*/ 3338512 w 4557974"/>
                <a:gd name="connsiteY112" fmla="*/ 867131 h 1133831"/>
                <a:gd name="connsiteX113" fmla="*/ 3348037 w 4557974"/>
                <a:gd name="connsiteY113" fmla="*/ 838556 h 1133831"/>
                <a:gd name="connsiteX114" fmla="*/ 3355181 w 4557974"/>
                <a:gd name="connsiteY114" fmla="*/ 840710 h 1133831"/>
                <a:gd name="connsiteX115" fmla="*/ 3362325 w 4557974"/>
                <a:gd name="connsiteY115" fmla="*/ 805218 h 1133831"/>
                <a:gd name="connsiteX116" fmla="*/ 3376612 w 4557974"/>
                <a:gd name="connsiteY116" fmla="*/ 790931 h 1133831"/>
                <a:gd name="connsiteX117" fmla="*/ 3386137 w 4557974"/>
                <a:gd name="connsiteY117" fmla="*/ 762356 h 1133831"/>
                <a:gd name="connsiteX118" fmla="*/ 3390900 w 4557974"/>
                <a:gd name="connsiteY118" fmla="*/ 748068 h 1133831"/>
                <a:gd name="connsiteX119" fmla="*/ 3400425 w 4557974"/>
                <a:gd name="connsiteY119" fmla="*/ 733781 h 1133831"/>
                <a:gd name="connsiteX120" fmla="*/ 3405187 w 4557974"/>
                <a:gd name="connsiteY120" fmla="*/ 748068 h 1133831"/>
                <a:gd name="connsiteX121" fmla="*/ 3419475 w 4557974"/>
                <a:gd name="connsiteY121" fmla="*/ 776643 h 1133831"/>
                <a:gd name="connsiteX122" fmla="*/ 3433762 w 4557974"/>
                <a:gd name="connsiteY122" fmla="*/ 824268 h 1133831"/>
                <a:gd name="connsiteX123" fmla="*/ 3438525 w 4557974"/>
                <a:gd name="connsiteY123" fmla="*/ 838556 h 1133831"/>
                <a:gd name="connsiteX124" fmla="*/ 3452812 w 4557974"/>
                <a:gd name="connsiteY124" fmla="*/ 852843 h 1133831"/>
                <a:gd name="connsiteX125" fmla="*/ 3467100 w 4557974"/>
                <a:gd name="connsiteY125" fmla="*/ 881418 h 1133831"/>
                <a:gd name="connsiteX126" fmla="*/ 3471862 w 4557974"/>
                <a:gd name="connsiteY126" fmla="*/ 895706 h 1133831"/>
                <a:gd name="connsiteX127" fmla="*/ 3481387 w 4557974"/>
                <a:gd name="connsiteY127" fmla="*/ 914756 h 1133831"/>
                <a:gd name="connsiteX128" fmla="*/ 3490912 w 4557974"/>
                <a:gd name="connsiteY128" fmla="*/ 929043 h 1133831"/>
                <a:gd name="connsiteX129" fmla="*/ 3500437 w 4557974"/>
                <a:gd name="connsiteY129" fmla="*/ 957618 h 1133831"/>
                <a:gd name="connsiteX130" fmla="*/ 3505200 w 4557974"/>
                <a:gd name="connsiteY130" fmla="*/ 943331 h 1133831"/>
                <a:gd name="connsiteX131" fmla="*/ 3514725 w 4557974"/>
                <a:gd name="connsiteY131" fmla="*/ 890943 h 1133831"/>
                <a:gd name="connsiteX132" fmla="*/ 3519487 w 4557974"/>
                <a:gd name="connsiteY132" fmla="*/ 871893 h 1133831"/>
                <a:gd name="connsiteX133" fmla="*/ 3533775 w 4557974"/>
                <a:gd name="connsiteY133" fmla="*/ 857606 h 1133831"/>
                <a:gd name="connsiteX134" fmla="*/ 3552825 w 4557974"/>
                <a:gd name="connsiteY134" fmla="*/ 814743 h 1133831"/>
                <a:gd name="connsiteX135" fmla="*/ 3571875 w 4557974"/>
                <a:gd name="connsiteY135" fmla="*/ 771881 h 1133831"/>
                <a:gd name="connsiteX136" fmla="*/ 3576637 w 4557974"/>
                <a:gd name="connsiteY136" fmla="*/ 752831 h 1133831"/>
                <a:gd name="connsiteX137" fmla="*/ 3590925 w 4557974"/>
                <a:gd name="connsiteY137" fmla="*/ 781406 h 1133831"/>
                <a:gd name="connsiteX138" fmla="*/ 3595687 w 4557974"/>
                <a:gd name="connsiteY138" fmla="*/ 809981 h 1133831"/>
                <a:gd name="connsiteX139" fmla="*/ 3609975 w 4557974"/>
                <a:gd name="connsiteY139" fmla="*/ 819506 h 1133831"/>
                <a:gd name="connsiteX140" fmla="*/ 3619500 w 4557974"/>
                <a:gd name="connsiteY140" fmla="*/ 805218 h 1133831"/>
                <a:gd name="connsiteX141" fmla="*/ 3638550 w 4557974"/>
                <a:gd name="connsiteY141" fmla="*/ 771881 h 1133831"/>
                <a:gd name="connsiteX142" fmla="*/ 3648075 w 4557974"/>
                <a:gd name="connsiteY142" fmla="*/ 743306 h 1133831"/>
                <a:gd name="connsiteX143" fmla="*/ 3652837 w 4557974"/>
                <a:gd name="connsiteY143" fmla="*/ 729018 h 1133831"/>
                <a:gd name="connsiteX144" fmla="*/ 3662362 w 4557974"/>
                <a:gd name="connsiteY144" fmla="*/ 795693 h 1133831"/>
                <a:gd name="connsiteX145" fmla="*/ 3667125 w 4557974"/>
                <a:gd name="connsiteY145" fmla="*/ 824268 h 1133831"/>
                <a:gd name="connsiteX146" fmla="*/ 3676650 w 4557974"/>
                <a:gd name="connsiteY146" fmla="*/ 838556 h 1133831"/>
                <a:gd name="connsiteX147" fmla="*/ 3686175 w 4557974"/>
                <a:gd name="connsiteY147" fmla="*/ 871893 h 1133831"/>
                <a:gd name="connsiteX148" fmla="*/ 3690937 w 4557974"/>
                <a:gd name="connsiteY148" fmla="*/ 886181 h 1133831"/>
                <a:gd name="connsiteX149" fmla="*/ 3705225 w 4557974"/>
                <a:gd name="connsiteY149" fmla="*/ 895706 h 1133831"/>
                <a:gd name="connsiteX150" fmla="*/ 3714750 w 4557974"/>
                <a:gd name="connsiteY150" fmla="*/ 881418 h 1133831"/>
                <a:gd name="connsiteX151" fmla="*/ 3724275 w 4557974"/>
                <a:gd name="connsiteY151" fmla="*/ 848081 h 1133831"/>
                <a:gd name="connsiteX152" fmla="*/ 3729037 w 4557974"/>
                <a:gd name="connsiteY152" fmla="*/ 833793 h 1133831"/>
                <a:gd name="connsiteX153" fmla="*/ 3733800 w 4557974"/>
                <a:gd name="connsiteY153" fmla="*/ 814743 h 1133831"/>
                <a:gd name="connsiteX154" fmla="*/ 3738562 w 4557974"/>
                <a:gd name="connsiteY154" fmla="*/ 800456 h 1133831"/>
                <a:gd name="connsiteX155" fmla="*/ 3743325 w 4557974"/>
                <a:gd name="connsiteY155" fmla="*/ 781406 h 1133831"/>
                <a:gd name="connsiteX156" fmla="*/ 3757612 w 4557974"/>
                <a:gd name="connsiteY156" fmla="*/ 771881 h 1133831"/>
                <a:gd name="connsiteX157" fmla="*/ 3771900 w 4557974"/>
                <a:gd name="connsiteY157" fmla="*/ 743306 h 1133831"/>
                <a:gd name="connsiteX158" fmla="*/ 3800475 w 4557974"/>
                <a:gd name="connsiteY158" fmla="*/ 733781 h 1133831"/>
                <a:gd name="connsiteX159" fmla="*/ 3824287 w 4557974"/>
                <a:gd name="connsiteY159" fmla="*/ 709968 h 1133831"/>
                <a:gd name="connsiteX160" fmla="*/ 3838575 w 4557974"/>
                <a:gd name="connsiteY160" fmla="*/ 700443 h 1133831"/>
                <a:gd name="connsiteX161" fmla="*/ 3857625 w 4557974"/>
                <a:gd name="connsiteY161" fmla="*/ 729018 h 1133831"/>
                <a:gd name="connsiteX162" fmla="*/ 3871912 w 4557974"/>
                <a:gd name="connsiteY162" fmla="*/ 800456 h 1133831"/>
                <a:gd name="connsiteX163" fmla="*/ 3876675 w 4557974"/>
                <a:gd name="connsiteY163" fmla="*/ 886181 h 1133831"/>
                <a:gd name="connsiteX164" fmla="*/ 3886200 w 4557974"/>
                <a:gd name="connsiteY164" fmla="*/ 871893 h 1133831"/>
                <a:gd name="connsiteX165" fmla="*/ 3895725 w 4557974"/>
                <a:gd name="connsiteY165" fmla="*/ 814743 h 1133831"/>
                <a:gd name="connsiteX166" fmla="*/ 3910012 w 4557974"/>
                <a:gd name="connsiteY166" fmla="*/ 738543 h 1133831"/>
                <a:gd name="connsiteX167" fmla="*/ 3914775 w 4557974"/>
                <a:gd name="connsiteY167" fmla="*/ 714731 h 1133831"/>
                <a:gd name="connsiteX168" fmla="*/ 3924300 w 4557974"/>
                <a:gd name="connsiteY168" fmla="*/ 686156 h 1133831"/>
                <a:gd name="connsiteX169" fmla="*/ 3929062 w 4557974"/>
                <a:gd name="connsiteY169" fmla="*/ 700443 h 1133831"/>
                <a:gd name="connsiteX170" fmla="*/ 3938587 w 4557974"/>
                <a:gd name="connsiteY170" fmla="*/ 733781 h 1133831"/>
                <a:gd name="connsiteX171" fmla="*/ 3948112 w 4557974"/>
                <a:gd name="connsiteY171" fmla="*/ 748068 h 1133831"/>
                <a:gd name="connsiteX172" fmla="*/ 3957637 w 4557974"/>
                <a:gd name="connsiteY172" fmla="*/ 776643 h 1133831"/>
                <a:gd name="connsiteX173" fmla="*/ 3971925 w 4557974"/>
                <a:gd name="connsiteY173" fmla="*/ 805218 h 1133831"/>
                <a:gd name="connsiteX174" fmla="*/ 3976687 w 4557974"/>
                <a:gd name="connsiteY174" fmla="*/ 829031 h 1133831"/>
                <a:gd name="connsiteX175" fmla="*/ 3986212 w 4557974"/>
                <a:gd name="connsiteY175" fmla="*/ 862368 h 1133831"/>
                <a:gd name="connsiteX176" fmla="*/ 3990975 w 4557974"/>
                <a:gd name="connsiteY176" fmla="*/ 886181 h 1133831"/>
                <a:gd name="connsiteX177" fmla="*/ 4005262 w 4557974"/>
                <a:gd name="connsiteY177" fmla="*/ 895706 h 1133831"/>
                <a:gd name="connsiteX178" fmla="*/ 4024312 w 4557974"/>
                <a:gd name="connsiteY178" fmla="*/ 867131 h 1133831"/>
                <a:gd name="connsiteX179" fmla="*/ 4029075 w 4557974"/>
                <a:gd name="connsiteY179" fmla="*/ 848081 h 1133831"/>
                <a:gd name="connsiteX180" fmla="*/ 4033837 w 4557974"/>
                <a:gd name="connsiteY180" fmla="*/ 824268 h 1133831"/>
                <a:gd name="connsiteX181" fmla="*/ 4048125 w 4557974"/>
                <a:gd name="connsiteY181" fmla="*/ 781406 h 1133831"/>
                <a:gd name="connsiteX182" fmla="*/ 4057650 w 4557974"/>
                <a:gd name="connsiteY182" fmla="*/ 752831 h 1133831"/>
                <a:gd name="connsiteX183" fmla="*/ 4067175 w 4557974"/>
                <a:gd name="connsiteY183" fmla="*/ 738543 h 1133831"/>
                <a:gd name="connsiteX184" fmla="*/ 4071937 w 4557974"/>
                <a:gd name="connsiteY184" fmla="*/ 762356 h 1133831"/>
                <a:gd name="connsiteX185" fmla="*/ 4081462 w 4557974"/>
                <a:gd name="connsiteY185" fmla="*/ 862368 h 1133831"/>
                <a:gd name="connsiteX186" fmla="*/ 4086225 w 4557974"/>
                <a:gd name="connsiteY186" fmla="*/ 890943 h 1133831"/>
                <a:gd name="connsiteX187" fmla="*/ 4090987 w 4557974"/>
                <a:gd name="connsiteY187" fmla="*/ 871893 h 1133831"/>
                <a:gd name="connsiteX188" fmla="*/ 4095750 w 4557974"/>
                <a:gd name="connsiteY188" fmla="*/ 857606 h 1133831"/>
                <a:gd name="connsiteX189" fmla="*/ 4105275 w 4557974"/>
                <a:gd name="connsiteY189" fmla="*/ 809981 h 1133831"/>
                <a:gd name="connsiteX190" fmla="*/ 4114800 w 4557974"/>
                <a:gd name="connsiteY190" fmla="*/ 771881 h 1133831"/>
                <a:gd name="connsiteX191" fmla="*/ 4124325 w 4557974"/>
                <a:gd name="connsiteY191" fmla="*/ 919518 h 1133831"/>
                <a:gd name="connsiteX192" fmla="*/ 4129087 w 4557974"/>
                <a:gd name="connsiteY192" fmla="*/ 938568 h 1133831"/>
                <a:gd name="connsiteX193" fmla="*/ 4143375 w 4557974"/>
                <a:gd name="connsiteY193" fmla="*/ 871893 h 1133831"/>
                <a:gd name="connsiteX194" fmla="*/ 4148137 w 4557974"/>
                <a:gd name="connsiteY194" fmla="*/ 833793 h 1133831"/>
                <a:gd name="connsiteX195" fmla="*/ 4152900 w 4557974"/>
                <a:gd name="connsiteY195" fmla="*/ 790931 h 1133831"/>
                <a:gd name="connsiteX196" fmla="*/ 4162425 w 4557974"/>
                <a:gd name="connsiteY196" fmla="*/ 757593 h 1133831"/>
                <a:gd name="connsiteX197" fmla="*/ 4167187 w 4557974"/>
                <a:gd name="connsiteY197" fmla="*/ 771881 h 1133831"/>
                <a:gd name="connsiteX198" fmla="*/ 4176712 w 4557974"/>
                <a:gd name="connsiteY198" fmla="*/ 786168 h 1133831"/>
                <a:gd name="connsiteX199" fmla="*/ 4191000 w 4557974"/>
                <a:gd name="connsiteY199" fmla="*/ 867131 h 1133831"/>
                <a:gd name="connsiteX200" fmla="*/ 4200525 w 4557974"/>
                <a:gd name="connsiteY200" fmla="*/ 900468 h 1133831"/>
                <a:gd name="connsiteX201" fmla="*/ 4214812 w 4557974"/>
                <a:gd name="connsiteY201" fmla="*/ 938568 h 1133831"/>
                <a:gd name="connsiteX202" fmla="*/ 4224337 w 4557974"/>
                <a:gd name="connsiteY202" fmla="*/ 967143 h 1133831"/>
                <a:gd name="connsiteX203" fmla="*/ 4229100 w 4557974"/>
                <a:gd name="connsiteY203" fmla="*/ 981431 h 1133831"/>
                <a:gd name="connsiteX204" fmla="*/ 4233862 w 4557974"/>
                <a:gd name="connsiteY204" fmla="*/ 929043 h 1133831"/>
                <a:gd name="connsiteX205" fmla="*/ 4248150 w 4557974"/>
                <a:gd name="connsiteY205" fmla="*/ 829031 h 1133831"/>
                <a:gd name="connsiteX206" fmla="*/ 4252912 w 4557974"/>
                <a:gd name="connsiteY206" fmla="*/ 843318 h 1133831"/>
                <a:gd name="connsiteX207" fmla="*/ 4262437 w 4557974"/>
                <a:gd name="connsiteY207" fmla="*/ 881418 h 1133831"/>
                <a:gd name="connsiteX208" fmla="*/ 4267200 w 4557974"/>
                <a:gd name="connsiteY208" fmla="*/ 924281 h 1133831"/>
                <a:gd name="connsiteX209" fmla="*/ 4271962 w 4557974"/>
                <a:gd name="connsiteY209" fmla="*/ 943331 h 1133831"/>
                <a:gd name="connsiteX210" fmla="*/ 4286250 w 4557974"/>
                <a:gd name="connsiteY210" fmla="*/ 948093 h 1133831"/>
                <a:gd name="connsiteX211" fmla="*/ 4305300 w 4557974"/>
                <a:gd name="connsiteY211" fmla="*/ 943331 h 1133831"/>
                <a:gd name="connsiteX212" fmla="*/ 4314825 w 4557974"/>
                <a:gd name="connsiteY212" fmla="*/ 971906 h 1133831"/>
                <a:gd name="connsiteX213" fmla="*/ 4352925 w 4557974"/>
                <a:gd name="connsiteY213" fmla="*/ 971906 h 1133831"/>
                <a:gd name="connsiteX214" fmla="*/ 4376737 w 4557974"/>
                <a:gd name="connsiteY214" fmla="*/ 967143 h 1133831"/>
                <a:gd name="connsiteX215" fmla="*/ 4386262 w 4557974"/>
                <a:gd name="connsiteY215" fmla="*/ 948093 h 1133831"/>
                <a:gd name="connsiteX216" fmla="*/ 4400550 w 4557974"/>
                <a:gd name="connsiteY216" fmla="*/ 933806 h 1133831"/>
                <a:gd name="connsiteX217" fmla="*/ 4405312 w 4557974"/>
                <a:gd name="connsiteY217" fmla="*/ 914756 h 1133831"/>
                <a:gd name="connsiteX218" fmla="*/ 4410075 w 4557974"/>
                <a:gd name="connsiteY218" fmla="*/ 929043 h 1133831"/>
                <a:gd name="connsiteX219" fmla="*/ 4414837 w 4557974"/>
                <a:gd name="connsiteY219" fmla="*/ 914756 h 1133831"/>
                <a:gd name="connsiteX220" fmla="*/ 4419600 w 4557974"/>
                <a:gd name="connsiteY220" fmla="*/ 881418 h 1133831"/>
                <a:gd name="connsiteX221" fmla="*/ 4429125 w 4557974"/>
                <a:gd name="connsiteY221" fmla="*/ 829031 h 1133831"/>
                <a:gd name="connsiteX222" fmla="*/ 4438650 w 4557974"/>
                <a:gd name="connsiteY222" fmla="*/ 857606 h 1133831"/>
                <a:gd name="connsiteX223" fmla="*/ 4443412 w 4557974"/>
                <a:gd name="connsiteY223" fmla="*/ 881418 h 1133831"/>
                <a:gd name="connsiteX224" fmla="*/ 4452937 w 4557974"/>
                <a:gd name="connsiteY224" fmla="*/ 938568 h 1133831"/>
                <a:gd name="connsiteX225" fmla="*/ 4457700 w 4557974"/>
                <a:gd name="connsiteY225" fmla="*/ 957618 h 1133831"/>
                <a:gd name="connsiteX226" fmla="*/ 4462462 w 4557974"/>
                <a:gd name="connsiteY226" fmla="*/ 981431 h 1133831"/>
                <a:gd name="connsiteX227" fmla="*/ 4471987 w 4557974"/>
                <a:gd name="connsiteY227" fmla="*/ 1000481 h 1133831"/>
                <a:gd name="connsiteX228" fmla="*/ 4481512 w 4557974"/>
                <a:gd name="connsiteY228" fmla="*/ 1029056 h 1133831"/>
                <a:gd name="connsiteX229" fmla="*/ 4491037 w 4557974"/>
                <a:gd name="connsiteY229" fmla="*/ 1062393 h 1133831"/>
                <a:gd name="connsiteX230" fmla="*/ 4495800 w 4557974"/>
                <a:gd name="connsiteY230" fmla="*/ 1048106 h 1133831"/>
                <a:gd name="connsiteX231" fmla="*/ 4500562 w 4557974"/>
                <a:gd name="connsiteY231" fmla="*/ 1029056 h 1133831"/>
                <a:gd name="connsiteX232" fmla="*/ 4514850 w 4557974"/>
                <a:gd name="connsiteY232" fmla="*/ 1033818 h 1133831"/>
                <a:gd name="connsiteX233" fmla="*/ 4529137 w 4557974"/>
                <a:gd name="connsiteY233" fmla="*/ 1081443 h 1133831"/>
                <a:gd name="connsiteX234" fmla="*/ 4533900 w 4557974"/>
                <a:gd name="connsiteY234" fmla="*/ 1095731 h 1133831"/>
                <a:gd name="connsiteX235" fmla="*/ 4557712 w 4557974"/>
                <a:gd name="connsiteY235" fmla="*/ 1129068 h 1133831"/>
                <a:gd name="connsiteX236" fmla="*/ 4557712 w 4557974"/>
                <a:gd name="connsiteY236" fmla="*/ 1133831 h 1133831"/>
                <a:gd name="connsiteX0" fmla="*/ 0 w 4557974"/>
                <a:gd name="connsiteY0" fmla="*/ 290868 h 1133831"/>
                <a:gd name="connsiteX1" fmla="*/ 171450 w 4557974"/>
                <a:gd name="connsiteY1" fmla="*/ 209906 h 1133831"/>
                <a:gd name="connsiteX2" fmla="*/ 219075 w 4557974"/>
                <a:gd name="connsiteY2" fmla="*/ 195618 h 1133831"/>
                <a:gd name="connsiteX3" fmla="*/ 233362 w 4557974"/>
                <a:gd name="connsiteY3" fmla="*/ 186093 h 1133831"/>
                <a:gd name="connsiteX4" fmla="*/ 285750 w 4557974"/>
                <a:gd name="connsiteY4" fmla="*/ 171806 h 1133831"/>
                <a:gd name="connsiteX5" fmla="*/ 300037 w 4557974"/>
                <a:gd name="connsiteY5" fmla="*/ 167043 h 1133831"/>
                <a:gd name="connsiteX6" fmla="*/ 319087 w 4557974"/>
                <a:gd name="connsiteY6" fmla="*/ 162281 h 1133831"/>
                <a:gd name="connsiteX7" fmla="*/ 352425 w 4557974"/>
                <a:gd name="connsiteY7" fmla="*/ 152756 h 1133831"/>
                <a:gd name="connsiteX8" fmla="*/ 366712 w 4557974"/>
                <a:gd name="connsiteY8" fmla="*/ 143231 h 1133831"/>
                <a:gd name="connsiteX9" fmla="*/ 395287 w 4557974"/>
                <a:gd name="connsiteY9" fmla="*/ 138468 h 1133831"/>
                <a:gd name="connsiteX10" fmla="*/ 414337 w 4557974"/>
                <a:gd name="connsiteY10" fmla="*/ 133706 h 1133831"/>
                <a:gd name="connsiteX11" fmla="*/ 442912 w 4557974"/>
                <a:gd name="connsiteY11" fmla="*/ 128943 h 1133831"/>
                <a:gd name="connsiteX12" fmla="*/ 471487 w 4557974"/>
                <a:gd name="connsiteY12" fmla="*/ 119418 h 1133831"/>
                <a:gd name="connsiteX13" fmla="*/ 485775 w 4557974"/>
                <a:gd name="connsiteY13" fmla="*/ 114656 h 1133831"/>
                <a:gd name="connsiteX14" fmla="*/ 504825 w 4557974"/>
                <a:gd name="connsiteY14" fmla="*/ 105131 h 1133831"/>
                <a:gd name="connsiteX15" fmla="*/ 519112 w 4557974"/>
                <a:gd name="connsiteY15" fmla="*/ 100368 h 1133831"/>
                <a:gd name="connsiteX16" fmla="*/ 533400 w 4557974"/>
                <a:gd name="connsiteY16" fmla="*/ 90843 h 1133831"/>
                <a:gd name="connsiteX17" fmla="*/ 557212 w 4557974"/>
                <a:gd name="connsiteY17" fmla="*/ 86081 h 1133831"/>
                <a:gd name="connsiteX18" fmla="*/ 585787 w 4557974"/>
                <a:gd name="connsiteY18" fmla="*/ 76556 h 1133831"/>
                <a:gd name="connsiteX19" fmla="*/ 600075 w 4557974"/>
                <a:gd name="connsiteY19" fmla="*/ 67031 h 1133831"/>
                <a:gd name="connsiteX20" fmla="*/ 633412 w 4557974"/>
                <a:gd name="connsiteY20" fmla="*/ 57506 h 1133831"/>
                <a:gd name="connsiteX21" fmla="*/ 666750 w 4557974"/>
                <a:gd name="connsiteY21" fmla="*/ 47981 h 1133831"/>
                <a:gd name="connsiteX22" fmla="*/ 719137 w 4557974"/>
                <a:gd name="connsiteY22" fmla="*/ 38456 h 1133831"/>
                <a:gd name="connsiteX23" fmla="*/ 747712 w 4557974"/>
                <a:gd name="connsiteY23" fmla="*/ 28931 h 1133831"/>
                <a:gd name="connsiteX24" fmla="*/ 809625 w 4557974"/>
                <a:gd name="connsiteY24" fmla="*/ 19406 h 1133831"/>
                <a:gd name="connsiteX25" fmla="*/ 871537 w 4557974"/>
                <a:gd name="connsiteY25" fmla="*/ 9881 h 1133831"/>
                <a:gd name="connsiteX26" fmla="*/ 1023937 w 4557974"/>
                <a:gd name="connsiteY26" fmla="*/ 356 h 1133831"/>
                <a:gd name="connsiteX27" fmla="*/ 1123950 w 4557974"/>
                <a:gd name="connsiteY27" fmla="*/ 9881 h 1133831"/>
                <a:gd name="connsiteX28" fmla="*/ 1138237 w 4557974"/>
                <a:gd name="connsiteY28" fmla="*/ 19406 h 1133831"/>
                <a:gd name="connsiteX29" fmla="*/ 1176337 w 4557974"/>
                <a:gd name="connsiteY29" fmla="*/ 57506 h 1133831"/>
                <a:gd name="connsiteX30" fmla="*/ 1195387 w 4557974"/>
                <a:gd name="connsiteY30" fmla="*/ 81318 h 1133831"/>
                <a:gd name="connsiteX31" fmla="*/ 1228725 w 4557974"/>
                <a:gd name="connsiteY31" fmla="*/ 119418 h 1133831"/>
                <a:gd name="connsiteX32" fmla="*/ 1252537 w 4557974"/>
                <a:gd name="connsiteY32" fmla="*/ 138468 h 1133831"/>
                <a:gd name="connsiteX33" fmla="*/ 1262062 w 4557974"/>
                <a:gd name="connsiteY33" fmla="*/ 152756 h 1133831"/>
                <a:gd name="connsiteX34" fmla="*/ 1276350 w 4557974"/>
                <a:gd name="connsiteY34" fmla="*/ 162281 h 1133831"/>
                <a:gd name="connsiteX35" fmla="*/ 1319212 w 4557974"/>
                <a:gd name="connsiteY35" fmla="*/ 200381 h 1133831"/>
                <a:gd name="connsiteX36" fmla="*/ 1333500 w 4557974"/>
                <a:gd name="connsiteY36" fmla="*/ 205143 h 1133831"/>
                <a:gd name="connsiteX37" fmla="*/ 1347787 w 4557974"/>
                <a:gd name="connsiteY37" fmla="*/ 219431 h 1133831"/>
                <a:gd name="connsiteX38" fmla="*/ 1357312 w 4557974"/>
                <a:gd name="connsiteY38" fmla="*/ 233718 h 1133831"/>
                <a:gd name="connsiteX39" fmla="*/ 1385887 w 4557974"/>
                <a:gd name="connsiteY39" fmla="*/ 243243 h 1133831"/>
                <a:gd name="connsiteX40" fmla="*/ 1400175 w 4557974"/>
                <a:gd name="connsiteY40" fmla="*/ 257531 h 1133831"/>
                <a:gd name="connsiteX41" fmla="*/ 1447800 w 4557974"/>
                <a:gd name="connsiteY41" fmla="*/ 286106 h 1133831"/>
                <a:gd name="connsiteX42" fmla="*/ 1457325 w 4557974"/>
                <a:gd name="connsiteY42" fmla="*/ 305156 h 1133831"/>
                <a:gd name="connsiteX43" fmla="*/ 1490662 w 4557974"/>
                <a:gd name="connsiteY43" fmla="*/ 324206 h 1133831"/>
                <a:gd name="connsiteX44" fmla="*/ 1528762 w 4557974"/>
                <a:gd name="connsiteY44" fmla="*/ 367068 h 1133831"/>
                <a:gd name="connsiteX45" fmla="*/ 1538287 w 4557974"/>
                <a:gd name="connsiteY45" fmla="*/ 386118 h 1133831"/>
                <a:gd name="connsiteX46" fmla="*/ 1552575 w 4557974"/>
                <a:gd name="connsiteY46" fmla="*/ 395643 h 1133831"/>
                <a:gd name="connsiteX47" fmla="*/ 1566862 w 4557974"/>
                <a:gd name="connsiteY47" fmla="*/ 409931 h 1133831"/>
                <a:gd name="connsiteX48" fmla="*/ 1571625 w 4557974"/>
                <a:gd name="connsiteY48" fmla="*/ 424218 h 1133831"/>
                <a:gd name="connsiteX49" fmla="*/ 1590675 w 4557974"/>
                <a:gd name="connsiteY49" fmla="*/ 452793 h 1133831"/>
                <a:gd name="connsiteX50" fmla="*/ 1619250 w 4557974"/>
                <a:gd name="connsiteY50" fmla="*/ 438506 h 1133831"/>
                <a:gd name="connsiteX51" fmla="*/ 1624012 w 4557974"/>
                <a:gd name="connsiteY51" fmla="*/ 419456 h 1133831"/>
                <a:gd name="connsiteX52" fmla="*/ 1652587 w 4557974"/>
                <a:gd name="connsiteY52" fmla="*/ 409931 h 1133831"/>
                <a:gd name="connsiteX53" fmla="*/ 1685925 w 4557974"/>
                <a:gd name="connsiteY53" fmla="*/ 395643 h 1133831"/>
                <a:gd name="connsiteX54" fmla="*/ 1714500 w 4557974"/>
                <a:gd name="connsiteY54" fmla="*/ 386118 h 1133831"/>
                <a:gd name="connsiteX55" fmla="*/ 1724025 w 4557974"/>
                <a:gd name="connsiteY55" fmla="*/ 400406 h 1133831"/>
                <a:gd name="connsiteX56" fmla="*/ 1738312 w 4557974"/>
                <a:gd name="connsiteY56" fmla="*/ 409931 h 1133831"/>
                <a:gd name="connsiteX57" fmla="*/ 1747837 w 4557974"/>
                <a:gd name="connsiteY57" fmla="*/ 438506 h 1133831"/>
                <a:gd name="connsiteX58" fmla="*/ 1781175 w 4557974"/>
                <a:gd name="connsiteY58" fmla="*/ 476606 h 1133831"/>
                <a:gd name="connsiteX59" fmla="*/ 1814512 w 4557974"/>
                <a:gd name="connsiteY59" fmla="*/ 471843 h 1133831"/>
                <a:gd name="connsiteX60" fmla="*/ 1824037 w 4557974"/>
                <a:gd name="connsiteY60" fmla="*/ 457556 h 1133831"/>
                <a:gd name="connsiteX61" fmla="*/ 1843087 w 4557974"/>
                <a:gd name="connsiteY61" fmla="*/ 452793 h 1133831"/>
                <a:gd name="connsiteX62" fmla="*/ 1900237 w 4557974"/>
                <a:gd name="connsiteY62" fmla="*/ 448031 h 1133831"/>
                <a:gd name="connsiteX63" fmla="*/ 1905000 w 4557974"/>
                <a:gd name="connsiteY63" fmla="*/ 462318 h 1133831"/>
                <a:gd name="connsiteX64" fmla="*/ 1924050 w 4557974"/>
                <a:gd name="connsiteY64" fmla="*/ 490893 h 1133831"/>
                <a:gd name="connsiteX65" fmla="*/ 1933575 w 4557974"/>
                <a:gd name="connsiteY65" fmla="*/ 528993 h 1133831"/>
                <a:gd name="connsiteX66" fmla="*/ 2209800 w 4557974"/>
                <a:gd name="connsiteY66" fmla="*/ 619481 h 1133831"/>
                <a:gd name="connsiteX67" fmla="*/ 2243137 w 4557974"/>
                <a:gd name="connsiteY67" fmla="*/ 595668 h 1133831"/>
                <a:gd name="connsiteX68" fmla="*/ 2247900 w 4557974"/>
                <a:gd name="connsiteY68" fmla="*/ 576618 h 1133831"/>
                <a:gd name="connsiteX69" fmla="*/ 2305050 w 4557974"/>
                <a:gd name="connsiteY69" fmla="*/ 533756 h 1133831"/>
                <a:gd name="connsiteX70" fmla="*/ 2352675 w 4557974"/>
                <a:gd name="connsiteY70" fmla="*/ 557568 h 1133831"/>
                <a:gd name="connsiteX71" fmla="*/ 2371725 w 4557974"/>
                <a:gd name="connsiteY71" fmla="*/ 586143 h 1133831"/>
                <a:gd name="connsiteX72" fmla="*/ 2381250 w 4557974"/>
                <a:gd name="connsiteY72" fmla="*/ 600431 h 1133831"/>
                <a:gd name="connsiteX73" fmla="*/ 2395537 w 4557974"/>
                <a:gd name="connsiteY73" fmla="*/ 609956 h 1133831"/>
                <a:gd name="connsiteX74" fmla="*/ 2447925 w 4557974"/>
                <a:gd name="connsiteY74" fmla="*/ 657581 h 1133831"/>
                <a:gd name="connsiteX75" fmla="*/ 2462212 w 4557974"/>
                <a:gd name="connsiteY75" fmla="*/ 629006 h 1133831"/>
                <a:gd name="connsiteX76" fmla="*/ 2471737 w 4557974"/>
                <a:gd name="connsiteY76" fmla="*/ 605193 h 1133831"/>
                <a:gd name="connsiteX77" fmla="*/ 2609850 w 4557974"/>
                <a:gd name="connsiteY77" fmla="*/ 586143 h 1133831"/>
                <a:gd name="connsiteX78" fmla="*/ 2628900 w 4557974"/>
                <a:gd name="connsiteY78" fmla="*/ 590906 h 1133831"/>
                <a:gd name="connsiteX79" fmla="*/ 2747962 w 4557974"/>
                <a:gd name="connsiteY79" fmla="*/ 667106 h 1133831"/>
                <a:gd name="connsiteX80" fmla="*/ 2876550 w 4557974"/>
                <a:gd name="connsiteY80" fmla="*/ 757593 h 1133831"/>
                <a:gd name="connsiteX81" fmla="*/ 2933700 w 4557974"/>
                <a:gd name="connsiteY81" fmla="*/ 848081 h 1133831"/>
                <a:gd name="connsiteX82" fmla="*/ 2943225 w 4557974"/>
                <a:gd name="connsiteY82" fmla="*/ 867131 h 1133831"/>
                <a:gd name="connsiteX83" fmla="*/ 2967037 w 4557974"/>
                <a:gd name="connsiteY83" fmla="*/ 848081 h 1133831"/>
                <a:gd name="connsiteX84" fmla="*/ 2986087 w 4557974"/>
                <a:gd name="connsiteY84" fmla="*/ 843318 h 1133831"/>
                <a:gd name="connsiteX85" fmla="*/ 3024187 w 4557974"/>
                <a:gd name="connsiteY85" fmla="*/ 809981 h 1133831"/>
                <a:gd name="connsiteX86" fmla="*/ 3062287 w 4557974"/>
                <a:gd name="connsiteY86" fmla="*/ 857606 h 1133831"/>
                <a:gd name="connsiteX87" fmla="*/ 3071812 w 4557974"/>
                <a:gd name="connsiteY87" fmla="*/ 886181 h 1133831"/>
                <a:gd name="connsiteX88" fmla="*/ 3086100 w 4557974"/>
                <a:gd name="connsiteY88" fmla="*/ 957618 h 1133831"/>
                <a:gd name="connsiteX89" fmla="*/ 3100387 w 4557974"/>
                <a:gd name="connsiteY89" fmla="*/ 995718 h 1133831"/>
                <a:gd name="connsiteX90" fmla="*/ 3105150 w 4557974"/>
                <a:gd name="connsiteY90" fmla="*/ 1014768 h 1133831"/>
                <a:gd name="connsiteX91" fmla="*/ 3119437 w 4557974"/>
                <a:gd name="connsiteY91" fmla="*/ 1024293 h 1133831"/>
                <a:gd name="connsiteX92" fmla="*/ 3128962 w 4557974"/>
                <a:gd name="connsiteY92" fmla="*/ 995718 h 1133831"/>
                <a:gd name="connsiteX93" fmla="*/ 3133725 w 4557974"/>
                <a:gd name="connsiteY93" fmla="*/ 981431 h 1133831"/>
                <a:gd name="connsiteX94" fmla="*/ 3143250 w 4557974"/>
                <a:gd name="connsiteY94" fmla="*/ 929043 h 1133831"/>
                <a:gd name="connsiteX95" fmla="*/ 3148012 w 4557974"/>
                <a:gd name="connsiteY95" fmla="*/ 886181 h 1133831"/>
                <a:gd name="connsiteX96" fmla="*/ 3157537 w 4557974"/>
                <a:gd name="connsiteY96" fmla="*/ 848081 h 1133831"/>
                <a:gd name="connsiteX97" fmla="*/ 3167062 w 4557974"/>
                <a:gd name="connsiteY97" fmla="*/ 962381 h 1133831"/>
                <a:gd name="connsiteX98" fmla="*/ 3171825 w 4557974"/>
                <a:gd name="connsiteY98" fmla="*/ 976668 h 1133831"/>
                <a:gd name="connsiteX99" fmla="*/ 3186112 w 4557974"/>
                <a:gd name="connsiteY99" fmla="*/ 967143 h 1133831"/>
                <a:gd name="connsiteX100" fmla="*/ 3200400 w 4557974"/>
                <a:gd name="connsiteY100" fmla="*/ 933806 h 1133831"/>
                <a:gd name="connsiteX101" fmla="*/ 3205162 w 4557974"/>
                <a:gd name="connsiteY101" fmla="*/ 919518 h 1133831"/>
                <a:gd name="connsiteX102" fmla="*/ 3209925 w 4557974"/>
                <a:gd name="connsiteY102" fmla="*/ 900468 h 1133831"/>
                <a:gd name="connsiteX103" fmla="*/ 3219450 w 4557974"/>
                <a:gd name="connsiteY103" fmla="*/ 876656 h 1133831"/>
                <a:gd name="connsiteX104" fmla="*/ 3238500 w 4557974"/>
                <a:gd name="connsiteY104" fmla="*/ 752831 h 1133831"/>
                <a:gd name="connsiteX105" fmla="*/ 3243262 w 4557974"/>
                <a:gd name="connsiteY105" fmla="*/ 733781 h 1133831"/>
                <a:gd name="connsiteX106" fmla="*/ 3262312 w 4557974"/>
                <a:gd name="connsiteY106" fmla="*/ 771881 h 1133831"/>
                <a:gd name="connsiteX107" fmla="*/ 3276600 w 4557974"/>
                <a:gd name="connsiteY107" fmla="*/ 757593 h 1133831"/>
                <a:gd name="connsiteX108" fmla="*/ 3281362 w 4557974"/>
                <a:gd name="connsiteY108" fmla="*/ 738543 h 1133831"/>
                <a:gd name="connsiteX109" fmla="*/ 3286125 w 4557974"/>
                <a:gd name="connsiteY109" fmla="*/ 724256 h 1133831"/>
                <a:gd name="connsiteX110" fmla="*/ 3290887 w 4557974"/>
                <a:gd name="connsiteY110" fmla="*/ 743306 h 1133831"/>
                <a:gd name="connsiteX111" fmla="*/ 3300412 w 4557974"/>
                <a:gd name="connsiteY111" fmla="*/ 848081 h 1133831"/>
                <a:gd name="connsiteX112" fmla="*/ 3338512 w 4557974"/>
                <a:gd name="connsiteY112" fmla="*/ 867131 h 1133831"/>
                <a:gd name="connsiteX113" fmla="*/ 3348037 w 4557974"/>
                <a:gd name="connsiteY113" fmla="*/ 838556 h 1133831"/>
                <a:gd name="connsiteX114" fmla="*/ 3355181 w 4557974"/>
                <a:gd name="connsiteY114" fmla="*/ 840710 h 1133831"/>
                <a:gd name="connsiteX115" fmla="*/ 3376612 w 4557974"/>
                <a:gd name="connsiteY115" fmla="*/ 790931 h 1133831"/>
                <a:gd name="connsiteX116" fmla="*/ 3386137 w 4557974"/>
                <a:gd name="connsiteY116" fmla="*/ 762356 h 1133831"/>
                <a:gd name="connsiteX117" fmla="*/ 3390900 w 4557974"/>
                <a:gd name="connsiteY117" fmla="*/ 748068 h 1133831"/>
                <a:gd name="connsiteX118" fmla="*/ 3400425 w 4557974"/>
                <a:gd name="connsiteY118" fmla="*/ 733781 h 1133831"/>
                <a:gd name="connsiteX119" fmla="*/ 3405187 w 4557974"/>
                <a:gd name="connsiteY119" fmla="*/ 748068 h 1133831"/>
                <a:gd name="connsiteX120" fmla="*/ 3419475 w 4557974"/>
                <a:gd name="connsiteY120" fmla="*/ 776643 h 1133831"/>
                <a:gd name="connsiteX121" fmla="*/ 3433762 w 4557974"/>
                <a:gd name="connsiteY121" fmla="*/ 824268 h 1133831"/>
                <a:gd name="connsiteX122" fmla="*/ 3438525 w 4557974"/>
                <a:gd name="connsiteY122" fmla="*/ 838556 h 1133831"/>
                <a:gd name="connsiteX123" fmla="*/ 3452812 w 4557974"/>
                <a:gd name="connsiteY123" fmla="*/ 852843 h 1133831"/>
                <a:gd name="connsiteX124" fmla="*/ 3467100 w 4557974"/>
                <a:gd name="connsiteY124" fmla="*/ 881418 h 1133831"/>
                <a:gd name="connsiteX125" fmla="*/ 3471862 w 4557974"/>
                <a:gd name="connsiteY125" fmla="*/ 895706 h 1133831"/>
                <a:gd name="connsiteX126" fmla="*/ 3481387 w 4557974"/>
                <a:gd name="connsiteY126" fmla="*/ 914756 h 1133831"/>
                <a:gd name="connsiteX127" fmla="*/ 3490912 w 4557974"/>
                <a:gd name="connsiteY127" fmla="*/ 929043 h 1133831"/>
                <a:gd name="connsiteX128" fmla="*/ 3500437 w 4557974"/>
                <a:gd name="connsiteY128" fmla="*/ 957618 h 1133831"/>
                <a:gd name="connsiteX129" fmla="*/ 3505200 w 4557974"/>
                <a:gd name="connsiteY129" fmla="*/ 943331 h 1133831"/>
                <a:gd name="connsiteX130" fmla="*/ 3514725 w 4557974"/>
                <a:gd name="connsiteY130" fmla="*/ 890943 h 1133831"/>
                <a:gd name="connsiteX131" fmla="*/ 3519487 w 4557974"/>
                <a:gd name="connsiteY131" fmla="*/ 871893 h 1133831"/>
                <a:gd name="connsiteX132" fmla="*/ 3533775 w 4557974"/>
                <a:gd name="connsiteY132" fmla="*/ 857606 h 1133831"/>
                <a:gd name="connsiteX133" fmla="*/ 3552825 w 4557974"/>
                <a:gd name="connsiteY133" fmla="*/ 814743 h 1133831"/>
                <a:gd name="connsiteX134" fmla="*/ 3571875 w 4557974"/>
                <a:gd name="connsiteY134" fmla="*/ 771881 h 1133831"/>
                <a:gd name="connsiteX135" fmla="*/ 3576637 w 4557974"/>
                <a:gd name="connsiteY135" fmla="*/ 752831 h 1133831"/>
                <a:gd name="connsiteX136" fmla="*/ 3590925 w 4557974"/>
                <a:gd name="connsiteY136" fmla="*/ 781406 h 1133831"/>
                <a:gd name="connsiteX137" fmla="*/ 3595687 w 4557974"/>
                <a:gd name="connsiteY137" fmla="*/ 809981 h 1133831"/>
                <a:gd name="connsiteX138" fmla="*/ 3609975 w 4557974"/>
                <a:gd name="connsiteY138" fmla="*/ 819506 h 1133831"/>
                <a:gd name="connsiteX139" fmla="*/ 3619500 w 4557974"/>
                <a:gd name="connsiteY139" fmla="*/ 805218 h 1133831"/>
                <a:gd name="connsiteX140" fmla="*/ 3638550 w 4557974"/>
                <a:gd name="connsiteY140" fmla="*/ 771881 h 1133831"/>
                <a:gd name="connsiteX141" fmla="*/ 3648075 w 4557974"/>
                <a:gd name="connsiteY141" fmla="*/ 743306 h 1133831"/>
                <a:gd name="connsiteX142" fmla="*/ 3652837 w 4557974"/>
                <a:gd name="connsiteY142" fmla="*/ 729018 h 1133831"/>
                <a:gd name="connsiteX143" fmla="*/ 3662362 w 4557974"/>
                <a:gd name="connsiteY143" fmla="*/ 795693 h 1133831"/>
                <a:gd name="connsiteX144" fmla="*/ 3667125 w 4557974"/>
                <a:gd name="connsiteY144" fmla="*/ 824268 h 1133831"/>
                <a:gd name="connsiteX145" fmla="*/ 3676650 w 4557974"/>
                <a:gd name="connsiteY145" fmla="*/ 838556 h 1133831"/>
                <a:gd name="connsiteX146" fmla="*/ 3686175 w 4557974"/>
                <a:gd name="connsiteY146" fmla="*/ 871893 h 1133831"/>
                <a:gd name="connsiteX147" fmla="*/ 3690937 w 4557974"/>
                <a:gd name="connsiteY147" fmla="*/ 886181 h 1133831"/>
                <a:gd name="connsiteX148" fmla="*/ 3705225 w 4557974"/>
                <a:gd name="connsiteY148" fmla="*/ 895706 h 1133831"/>
                <a:gd name="connsiteX149" fmla="*/ 3714750 w 4557974"/>
                <a:gd name="connsiteY149" fmla="*/ 881418 h 1133831"/>
                <a:gd name="connsiteX150" fmla="*/ 3724275 w 4557974"/>
                <a:gd name="connsiteY150" fmla="*/ 848081 h 1133831"/>
                <a:gd name="connsiteX151" fmla="*/ 3729037 w 4557974"/>
                <a:gd name="connsiteY151" fmla="*/ 833793 h 1133831"/>
                <a:gd name="connsiteX152" fmla="*/ 3733800 w 4557974"/>
                <a:gd name="connsiteY152" fmla="*/ 814743 h 1133831"/>
                <a:gd name="connsiteX153" fmla="*/ 3738562 w 4557974"/>
                <a:gd name="connsiteY153" fmla="*/ 800456 h 1133831"/>
                <a:gd name="connsiteX154" fmla="*/ 3743325 w 4557974"/>
                <a:gd name="connsiteY154" fmla="*/ 781406 h 1133831"/>
                <a:gd name="connsiteX155" fmla="*/ 3757612 w 4557974"/>
                <a:gd name="connsiteY155" fmla="*/ 771881 h 1133831"/>
                <a:gd name="connsiteX156" fmla="*/ 3771900 w 4557974"/>
                <a:gd name="connsiteY156" fmla="*/ 743306 h 1133831"/>
                <a:gd name="connsiteX157" fmla="*/ 3800475 w 4557974"/>
                <a:gd name="connsiteY157" fmla="*/ 733781 h 1133831"/>
                <a:gd name="connsiteX158" fmla="*/ 3824287 w 4557974"/>
                <a:gd name="connsiteY158" fmla="*/ 709968 h 1133831"/>
                <a:gd name="connsiteX159" fmla="*/ 3838575 w 4557974"/>
                <a:gd name="connsiteY159" fmla="*/ 700443 h 1133831"/>
                <a:gd name="connsiteX160" fmla="*/ 3857625 w 4557974"/>
                <a:gd name="connsiteY160" fmla="*/ 729018 h 1133831"/>
                <a:gd name="connsiteX161" fmla="*/ 3871912 w 4557974"/>
                <a:gd name="connsiteY161" fmla="*/ 800456 h 1133831"/>
                <a:gd name="connsiteX162" fmla="*/ 3876675 w 4557974"/>
                <a:gd name="connsiteY162" fmla="*/ 886181 h 1133831"/>
                <a:gd name="connsiteX163" fmla="*/ 3886200 w 4557974"/>
                <a:gd name="connsiteY163" fmla="*/ 871893 h 1133831"/>
                <a:gd name="connsiteX164" fmla="*/ 3895725 w 4557974"/>
                <a:gd name="connsiteY164" fmla="*/ 814743 h 1133831"/>
                <a:gd name="connsiteX165" fmla="*/ 3910012 w 4557974"/>
                <a:gd name="connsiteY165" fmla="*/ 738543 h 1133831"/>
                <a:gd name="connsiteX166" fmla="*/ 3914775 w 4557974"/>
                <a:gd name="connsiteY166" fmla="*/ 714731 h 1133831"/>
                <a:gd name="connsiteX167" fmla="*/ 3924300 w 4557974"/>
                <a:gd name="connsiteY167" fmla="*/ 686156 h 1133831"/>
                <a:gd name="connsiteX168" fmla="*/ 3929062 w 4557974"/>
                <a:gd name="connsiteY168" fmla="*/ 700443 h 1133831"/>
                <a:gd name="connsiteX169" fmla="*/ 3938587 w 4557974"/>
                <a:gd name="connsiteY169" fmla="*/ 733781 h 1133831"/>
                <a:gd name="connsiteX170" fmla="*/ 3948112 w 4557974"/>
                <a:gd name="connsiteY170" fmla="*/ 748068 h 1133831"/>
                <a:gd name="connsiteX171" fmla="*/ 3957637 w 4557974"/>
                <a:gd name="connsiteY171" fmla="*/ 776643 h 1133831"/>
                <a:gd name="connsiteX172" fmla="*/ 3971925 w 4557974"/>
                <a:gd name="connsiteY172" fmla="*/ 805218 h 1133831"/>
                <a:gd name="connsiteX173" fmla="*/ 3976687 w 4557974"/>
                <a:gd name="connsiteY173" fmla="*/ 829031 h 1133831"/>
                <a:gd name="connsiteX174" fmla="*/ 3986212 w 4557974"/>
                <a:gd name="connsiteY174" fmla="*/ 862368 h 1133831"/>
                <a:gd name="connsiteX175" fmla="*/ 3990975 w 4557974"/>
                <a:gd name="connsiteY175" fmla="*/ 886181 h 1133831"/>
                <a:gd name="connsiteX176" fmla="*/ 4005262 w 4557974"/>
                <a:gd name="connsiteY176" fmla="*/ 895706 h 1133831"/>
                <a:gd name="connsiteX177" fmla="*/ 4024312 w 4557974"/>
                <a:gd name="connsiteY177" fmla="*/ 867131 h 1133831"/>
                <a:gd name="connsiteX178" fmla="*/ 4029075 w 4557974"/>
                <a:gd name="connsiteY178" fmla="*/ 848081 h 1133831"/>
                <a:gd name="connsiteX179" fmla="*/ 4033837 w 4557974"/>
                <a:gd name="connsiteY179" fmla="*/ 824268 h 1133831"/>
                <a:gd name="connsiteX180" fmla="*/ 4048125 w 4557974"/>
                <a:gd name="connsiteY180" fmla="*/ 781406 h 1133831"/>
                <a:gd name="connsiteX181" fmla="*/ 4057650 w 4557974"/>
                <a:gd name="connsiteY181" fmla="*/ 752831 h 1133831"/>
                <a:gd name="connsiteX182" fmla="*/ 4067175 w 4557974"/>
                <a:gd name="connsiteY182" fmla="*/ 738543 h 1133831"/>
                <a:gd name="connsiteX183" fmla="*/ 4071937 w 4557974"/>
                <a:gd name="connsiteY183" fmla="*/ 762356 h 1133831"/>
                <a:gd name="connsiteX184" fmla="*/ 4081462 w 4557974"/>
                <a:gd name="connsiteY184" fmla="*/ 862368 h 1133831"/>
                <a:gd name="connsiteX185" fmla="*/ 4086225 w 4557974"/>
                <a:gd name="connsiteY185" fmla="*/ 890943 h 1133831"/>
                <a:gd name="connsiteX186" fmla="*/ 4090987 w 4557974"/>
                <a:gd name="connsiteY186" fmla="*/ 871893 h 1133831"/>
                <a:gd name="connsiteX187" fmla="*/ 4095750 w 4557974"/>
                <a:gd name="connsiteY187" fmla="*/ 857606 h 1133831"/>
                <a:gd name="connsiteX188" fmla="*/ 4105275 w 4557974"/>
                <a:gd name="connsiteY188" fmla="*/ 809981 h 1133831"/>
                <a:gd name="connsiteX189" fmla="*/ 4114800 w 4557974"/>
                <a:gd name="connsiteY189" fmla="*/ 771881 h 1133831"/>
                <a:gd name="connsiteX190" fmla="*/ 4124325 w 4557974"/>
                <a:gd name="connsiteY190" fmla="*/ 919518 h 1133831"/>
                <a:gd name="connsiteX191" fmla="*/ 4129087 w 4557974"/>
                <a:gd name="connsiteY191" fmla="*/ 938568 h 1133831"/>
                <a:gd name="connsiteX192" fmla="*/ 4143375 w 4557974"/>
                <a:gd name="connsiteY192" fmla="*/ 871893 h 1133831"/>
                <a:gd name="connsiteX193" fmla="*/ 4148137 w 4557974"/>
                <a:gd name="connsiteY193" fmla="*/ 833793 h 1133831"/>
                <a:gd name="connsiteX194" fmla="*/ 4152900 w 4557974"/>
                <a:gd name="connsiteY194" fmla="*/ 790931 h 1133831"/>
                <a:gd name="connsiteX195" fmla="*/ 4162425 w 4557974"/>
                <a:gd name="connsiteY195" fmla="*/ 757593 h 1133831"/>
                <a:gd name="connsiteX196" fmla="*/ 4167187 w 4557974"/>
                <a:gd name="connsiteY196" fmla="*/ 771881 h 1133831"/>
                <a:gd name="connsiteX197" fmla="*/ 4176712 w 4557974"/>
                <a:gd name="connsiteY197" fmla="*/ 786168 h 1133831"/>
                <a:gd name="connsiteX198" fmla="*/ 4191000 w 4557974"/>
                <a:gd name="connsiteY198" fmla="*/ 867131 h 1133831"/>
                <a:gd name="connsiteX199" fmla="*/ 4200525 w 4557974"/>
                <a:gd name="connsiteY199" fmla="*/ 900468 h 1133831"/>
                <a:gd name="connsiteX200" fmla="*/ 4214812 w 4557974"/>
                <a:gd name="connsiteY200" fmla="*/ 938568 h 1133831"/>
                <a:gd name="connsiteX201" fmla="*/ 4224337 w 4557974"/>
                <a:gd name="connsiteY201" fmla="*/ 967143 h 1133831"/>
                <a:gd name="connsiteX202" fmla="*/ 4229100 w 4557974"/>
                <a:gd name="connsiteY202" fmla="*/ 981431 h 1133831"/>
                <a:gd name="connsiteX203" fmla="*/ 4233862 w 4557974"/>
                <a:gd name="connsiteY203" fmla="*/ 929043 h 1133831"/>
                <a:gd name="connsiteX204" fmla="*/ 4248150 w 4557974"/>
                <a:gd name="connsiteY204" fmla="*/ 829031 h 1133831"/>
                <a:gd name="connsiteX205" fmla="*/ 4252912 w 4557974"/>
                <a:gd name="connsiteY205" fmla="*/ 843318 h 1133831"/>
                <a:gd name="connsiteX206" fmla="*/ 4262437 w 4557974"/>
                <a:gd name="connsiteY206" fmla="*/ 881418 h 1133831"/>
                <a:gd name="connsiteX207" fmla="*/ 4267200 w 4557974"/>
                <a:gd name="connsiteY207" fmla="*/ 924281 h 1133831"/>
                <a:gd name="connsiteX208" fmla="*/ 4271962 w 4557974"/>
                <a:gd name="connsiteY208" fmla="*/ 943331 h 1133831"/>
                <a:gd name="connsiteX209" fmla="*/ 4286250 w 4557974"/>
                <a:gd name="connsiteY209" fmla="*/ 948093 h 1133831"/>
                <a:gd name="connsiteX210" fmla="*/ 4305300 w 4557974"/>
                <a:gd name="connsiteY210" fmla="*/ 943331 h 1133831"/>
                <a:gd name="connsiteX211" fmla="*/ 4314825 w 4557974"/>
                <a:gd name="connsiteY211" fmla="*/ 971906 h 1133831"/>
                <a:gd name="connsiteX212" fmla="*/ 4352925 w 4557974"/>
                <a:gd name="connsiteY212" fmla="*/ 971906 h 1133831"/>
                <a:gd name="connsiteX213" fmla="*/ 4376737 w 4557974"/>
                <a:gd name="connsiteY213" fmla="*/ 967143 h 1133831"/>
                <a:gd name="connsiteX214" fmla="*/ 4386262 w 4557974"/>
                <a:gd name="connsiteY214" fmla="*/ 948093 h 1133831"/>
                <a:gd name="connsiteX215" fmla="*/ 4400550 w 4557974"/>
                <a:gd name="connsiteY215" fmla="*/ 933806 h 1133831"/>
                <a:gd name="connsiteX216" fmla="*/ 4405312 w 4557974"/>
                <a:gd name="connsiteY216" fmla="*/ 914756 h 1133831"/>
                <a:gd name="connsiteX217" fmla="*/ 4410075 w 4557974"/>
                <a:gd name="connsiteY217" fmla="*/ 929043 h 1133831"/>
                <a:gd name="connsiteX218" fmla="*/ 4414837 w 4557974"/>
                <a:gd name="connsiteY218" fmla="*/ 914756 h 1133831"/>
                <a:gd name="connsiteX219" fmla="*/ 4419600 w 4557974"/>
                <a:gd name="connsiteY219" fmla="*/ 881418 h 1133831"/>
                <a:gd name="connsiteX220" fmla="*/ 4429125 w 4557974"/>
                <a:gd name="connsiteY220" fmla="*/ 829031 h 1133831"/>
                <a:gd name="connsiteX221" fmla="*/ 4438650 w 4557974"/>
                <a:gd name="connsiteY221" fmla="*/ 857606 h 1133831"/>
                <a:gd name="connsiteX222" fmla="*/ 4443412 w 4557974"/>
                <a:gd name="connsiteY222" fmla="*/ 881418 h 1133831"/>
                <a:gd name="connsiteX223" fmla="*/ 4452937 w 4557974"/>
                <a:gd name="connsiteY223" fmla="*/ 938568 h 1133831"/>
                <a:gd name="connsiteX224" fmla="*/ 4457700 w 4557974"/>
                <a:gd name="connsiteY224" fmla="*/ 957618 h 1133831"/>
                <a:gd name="connsiteX225" fmla="*/ 4462462 w 4557974"/>
                <a:gd name="connsiteY225" fmla="*/ 981431 h 1133831"/>
                <a:gd name="connsiteX226" fmla="*/ 4471987 w 4557974"/>
                <a:gd name="connsiteY226" fmla="*/ 1000481 h 1133831"/>
                <a:gd name="connsiteX227" fmla="*/ 4481512 w 4557974"/>
                <a:gd name="connsiteY227" fmla="*/ 1029056 h 1133831"/>
                <a:gd name="connsiteX228" fmla="*/ 4491037 w 4557974"/>
                <a:gd name="connsiteY228" fmla="*/ 1062393 h 1133831"/>
                <a:gd name="connsiteX229" fmla="*/ 4495800 w 4557974"/>
                <a:gd name="connsiteY229" fmla="*/ 1048106 h 1133831"/>
                <a:gd name="connsiteX230" fmla="*/ 4500562 w 4557974"/>
                <a:gd name="connsiteY230" fmla="*/ 1029056 h 1133831"/>
                <a:gd name="connsiteX231" fmla="*/ 4514850 w 4557974"/>
                <a:gd name="connsiteY231" fmla="*/ 1033818 h 1133831"/>
                <a:gd name="connsiteX232" fmla="*/ 4529137 w 4557974"/>
                <a:gd name="connsiteY232" fmla="*/ 1081443 h 1133831"/>
                <a:gd name="connsiteX233" fmla="*/ 4533900 w 4557974"/>
                <a:gd name="connsiteY233" fmla="*/ 1095731 h 1133831"/>
                <a:gd name="connsiteX234" fmla="*/ 4557712 w 4557974"/>
                <a:gd name="connsiteY234" fmla="*/ 1129068 h 1133831"/>
                <a:gd name="connsiteX235" fmla="*/ 4557712 w 4557974"/>
                <a:gd name="connsiteY235" fmla="*/ 1133831 h 1133831"/>
                <a:gd name="connsiteX0" fmla="*/ 0 w 4557974"/>
                <a:gd name="connsiteY0" fmla="*/ 290868 h 1133831"/>
                <a:gd name="connsiteX1" fmla="*/ 171450 w 4557974"/>
                <a:gd name="connsiteY1" fmla="*/ 209906 h 1133831"/>
                <a:gd name="connsiteX2" fmla="*/ 219075 w 4557974"/>
                <a:gd name="connsiteY2" fmla="*/ 195618 h 1133831"/>
                <a:gd name="connsiteX3" fmla="*/ 233362 w 4557974"/>
                <a:gd name="connsiteY3" fmla="*/ 186093 h 1133831"/>
                <a:gd name="connsiteX4" fmla="*/ 285750 w 4557974"/>
                <a:gd name="connsiteY4" fmla="*/ 171806 h 1133831"/>
                <a:gd name="connsiteX5" fmla="*/ 300037 w 4557974"/>
                <a:gd name="connsiteY5" fmla="*/ 167043 h 1133831"/>
                <a:gd name="connsiteX6" fmla="*/ 319087 w 4557974"/>
                <a:gd name="connsiteY6" fmla="*/ 162281 h 1133831"/>
                <a:gd name="connsiteX7" fmla="*/ 352425 w 4557974"/>
                <a:gd name="connsiteY7" fmla="*/ 152756 h 1133831"/>
                <a:gd name="connsiteX8" fmla="*/ 366712 w 4557974"/>
                <a:gd name="connsiteY8" fmla="*/ 143231 h 1133831"/>
                <a:gd name="connsiteX9" fmla="*/ 395287 w 4557974"/>
                <a:gd name="connsiteY9" fmla="*/ 138468 h 1133831"/>
                <a:gd name="connsiteX10" fmla="*/ 414337 w 4557974"/>
                <a:gd name="connsiteY10" fmla="*/ 133706 h 1133831"/>
                <a:gd name="connsiteX11" fmla="*/ 442912 w 4557974"/>
                <a:gd name="connsiteY11" fmla="*/ 128943 h 1133831"/>
                <a:gd name="connsiteX12" fmla="*/ 471487 w 4557974"/>
                <a:gd name="connsiteY12" fmla="*/ 119418 h 1133831"/>
                <a:gd name="connsiteX13" fmla="*/ 485775 w 4557974"/>
                <a:gd name="connsiteY13" fmla="*/ 114656 h 1133831"/>
                <a:gd name="connsiteX14" fmla="*/ 504825 w 4557974"/>
                <a:gd name="connsiteY14" fmla="*/ 105131 h 1133831"/>
                <a:gd name="connsiteX15" fmla="*/ 519112 w 4557974"/>
                <a:gd name="connsiteY15" fmla="*/ 100368 h 1133831"/>
                <a:gd name="connsiteX16" fmla="*/ 533400 w 4557974"/>
                <a:gd name="connsiteY16" fmla="*/ 90843 h 1133831"/>
                <a:gd name="connsiteX17" fmla="*/ 557212 w 4557974"/>
                <a:gd name="connsiteY17" fmla="*/ 86081 h 1133831"/>
                <a:gd name="connsiteX18" fmla="*/ 585787 w 4557974"/>
                <a:gd name="connsiteY18" fmla="*/ 76556 h 1133831"/>
                <a:gd name="connsiteX19" fmla="*/ 600075 w 4557974"/>
                <a:gd name="connsiteY19" fmla="*/ 67031 h 1133831"/>
                <a:gd name="connsiteX20" fmla="*/ 633412 w 4557974"/>
                <a:gd name="connsiteY20" fmla="*/ 57506 h 1133831"/>
                <a:gd name="connsiteX21" fmla="*/ 666750 w 4557974"/>
                <a:gd name="connsiteY21" fmla="*/ 47981 h 1133831"/>
                <a:gd name="connsiteX22" fmla="*/ 719137 w 4557974"/>
                <a:gd name="connsiteY22" fmla="*/ 38456 h 1133831"/>
                <a:gd name="connsiteX23" fmla="*/ 747712 w 4557974"/>
                <a:gd name="connsiteY23" fmla="*/ 28931 h 1133831"/>
                <a:gd name="connsiteX24" fmla="*/ 809625 w 4557974"/>
                <a:gd name="connsiteY24" fmla="*/ 19406 h 1133831"/>
                <a:gd name="connsiteX25" fmla="*/ 871537 w 4557974"/>
                <a:gd name="connsiteY25" fmla="*/ 9881 h 1133831"/>
                <a:gd name="connsiteX26" fmla="*/ 1023937 w 4557974"/>
                <a:gd name="connsiteY26" fmla="*/ 356 h 1133831"/>
                <a:gd name="connsiteX27" fmla="*/ 1123950 w 4557974"/>
                <a:gd name="connsiteY27" fmla="*/ 9881 h 1133831"/>
                <a:gd name="connsiteX28" fmla="*/ 1138237 w 4557974"/>
                <a:gd name="connsiteY28" fmla="*/ 19406 h 1133831"/>
                <a:gd name="connsiteX29" fmla="*/ 1176337 w 4557974"/>
                <a:gd name="connsiteY29" fmla="*/ 57506 h 1133831"/>
                <a:gd name="connsiteX30" fmla="*/ 1195387 w 4557974"/>
                <a:gd name="connsiteY30" fmla="*/ 81318 h 1133831"/>
                <a:gd name="connsiteX31" fmla="*/ 1228725 w 4557974"/>
                <a:gd name="connsiteY31" fmla="*/ 119418 h 1133831"/>
                <a:gd name="connsiteX32" fmla="*/ 1252537 w 4557974"/>
                <a:gd name="connsiteY32" fmla="*/ 138468 h 1133831"/>
                <a:gd name="connsiteX33" fmla="*/ 1262062 w 4557974"/>
                <a:gd name="connsiteY33" fmla="*/ 152756 h 1133831"/>
                <a:gd name="connsiteX34" fmla="*/ 1276350 w 4557974"/>
                <a:gd name="connsiteY34" fmla="*/ 162281 h 1133831"/>
                <a:gd name="connsiteX35" fmla="*/ 1319212 w 4557974"/>
                <a:gd name="connsiteY35" fmla="*/ 200381 h 1133831"/>
                <a:gd name="connsiteX36" fmla="*/ 1333500 w 4557974"/>
                <a:gd name="connsiteY36" fmla="*/ 205143 h 1133831"/>
                <a:gd name="connsiteX37" fmla="*/ 1347787 w 4557974"/>
                <a:gd name="connsiteY37" fmla="*/ 219431 h 1133831"/>
                <a:gd name="connsiteX38" fmla="*/ 1357312 w 4557974"/>
                <a:gd name="connsiteY38" fmla="*/ 233718 h 1133831"/>
                <a:gd name="connsiteX39" fmla="*/ 1385887 w 4557974"/>
                <a:gd name="connsiteY39" fmla="*/ 243243 h 1133831"/>
                <a:gd name="connsiteX40" fmla="*/ 1400175 w 4557974"/>
                <a:gd name="connsiteY40" fmla="*/ 257531 h 1133831"/>
                <a:gd name="connsiteX41" fmla="*/ 1447800 w 4557974"/>
                <a:gd name="connsiteY41" fmla="*/ 286106 h 1133831"/>
                <a:gd name="connsiteX42" fmla="*/ 1457325 w 4557974"/>
                <a:gd name="connsiteY42" fmla="*/ 305156 h 1133831"/>
                <a:gd name="connsiteX43" fmla="*/ 1490662 w 4557974"/>
                <a:gd name="connsiteY43" fmla="*/ 324206 h 1133831"/>
                <a:gd name="connsiteX44" fmla="*/ 1528762 w 4557974"/>
                <a:gd name="connsiteY44" fmla="*/ 367068 h 1133831"/>
                <a:gd name="connsiteX45" fmla="*/ 1538287 w 4557974"/>
                <a:gd name="connsiteY45" fmla="*/ 386118 h 1133831"/>
                <a:gd name="connsiteX46" fmla="*/ 1552575 w 4557974"/>
                <a:gd name="connsiteY46" fmla="*/ 395643 h 1133831"/>
                <a:gd name="connsiteX47" fmla="*/ 1566862 w 4557974"/>
                <a:gd name="connsiteY47" fmla="*/ 409931 h 1133831"/>
                <a:gd name="connsiteX48" fmla="*/ 1571625 w 4557974"/>
                <a:gd name="connsiteY48" fmla="*/ 424218 h 1133831"/>
                <a:gd name="connsiteX49" fmla="*/ 1590675 w 4557974"/>
                <a:gd name="connsiteY49" fmla="*/ 452793 h 1133831"/>
                <a:gd name="connsiteX50" fmla="*/ 1619250 w 4557974"/>
                <a:gd name="connsiteY50" fmla="*/ 438506 h 1133831"/>
                <a:gd name="connsiteX51" fmla="*/ 1624012 w 4557974"/>
                <a:gd name="connsiteY51" fmla="*/ 419456 h 1133831"/>
                <a:gd name="connsiteX52" fmla="*/ 1652587 w 4557974"/>
                <a:gd name="connsiteY52" fmla="*/ 409931 h 1133831"/>
                <a:gd name="connsiteX53" fmla="*/ 1685925 w 4557974"/>
                <a:gd name="connsiteY53" fmla="*/ 395643 h 1133831"/>
                <a:gd name="connsiteX54" fmla="*/ 1714500 w 4557974"/>
                <a:gd name="connsiteY54" fmla="*/ 386118 h 1133831"/>
                <a:gd name="connsiteX55" fmla="*/ 1724025 w 4557974"/>
                <a:gd name="connsiteY55" fmla="*/ 400406 h 1133831"/>
                <a:gd name="connsiteX56" fmla="*/ 1738312 w 4557974"/>
                <a:gd name="connsiteY56" fmla="*/ 409931 h 1133831"/>
                <a:gd name="connsiteX57" fmla="*/ 1747837 w 4557974"/>
                <a:gd name="connsiteY57" fmla="*/ 438506 h 1133831"/>
                <a:gd name="connsiteX58" fmla="*/ 1781175 w 4557974"/>
                <a:gd name="connsiteY58" fmla="*/ 476606 h 1133831"/>
                <a:gd name="connsiteX59" fmla="*/ 1814512 w 4557974"/>
                <a:gd name="connsiteY59" fmla="*/ 471843 h 1133831"/>
                <a:gd name="connsiteX60" fmla="*/ 1824037 w 4557974"/>
                <a:gd name="connsiteY60" fmla="*/ 457556 h 1133831"/>
                <a:gd name="connsiteX61" fmla="*/ 1843087 w 4557974"/>
                <a:gd name="connsiteY61" fmla="*/ 452793 h 1133831"/>
                <a:gd name="connsiteX62" fmla="*/ 1900237 w 4557974"/>
                <a:gd name="connsiteY62" fmla="*/ 448031 h 1133831"/>
                <a:gd name="connsiteX63" fmla="*/ 1905000 w 4557974"/>
                <a:gd name="connsiteY63" fmla="*/ 462318 h 1133831"/>
                <a:gd name="connsiteX64" fmla="*/ 1924050 w 4557974"/>
                <a:gd name="connsiteY64" fmla="*/ 490893 h 1133831"/>
                <a:gd name="connsiteX65" fmla="*/ 1933575 w 4557974"/>
                <a:gd name="connsiteY65" fmla="*/ 528993 h 1133831"/>
                <a:gd name="connsiteX66" fmla="*/ 2209800 w 4557974"/>
                <a:gd name="connsiteY66" fmla="*/ 619481 h 1133831"/>
                <a:gd name="connsiteX67" fmla="*/ 2243137 w 4557974"/>
                <a:gd name="connsiteY67" fmla="*/ 595668 h 1133831"/>
                <a:gd name="connsiteX68" fmla="*/ 2247900 w 4557974"/>
                <a:gd name="connsiteY68" fmla="*/ 576618 h 1133831"/>
                <a:gd name="connsiteX69" fmla="*/ 2305050 w 4557974"/>
                <a:gd name="connsiteY69" fmla="*/ 533756 h 1133831"/>
                <a:gd name="connsiteX70" fmla="*/ 2352675 w 4557974"/>
                <a:gd name="connsiteY70" fmla="*/ 557568 h 1133831"/>
                <a:gd name="connsiteX71" fmla="*/ 2371725 w 4557974"/>
                <a:gd name="connsiteY71" fmla="*/ 586143 h 1133831"/>
                <a:gd name="connsiteX72" fmla="*/ 2381250 w 4557974"/>
                <a:gd name="connsiteY72" fmla="*/ 600431 h 1133831"/>
                <a:gd name="connsiteX73" fmla="*/ 2395537 w 4557974"/>
                <a:gd name="connsiteY73" fmla="*/ 609956 h 1133831"/>
                <a:gd name="connsiteX74" fmla="*/ 2447925 w 4557974"/>
                <a:gd name="connsiteY74" fmla="*/ 657581 h 1133831"/>
                <a:gd name="connsiteX75" fmla="*/ 2462212 w 4557974"/>
                <a:gd name="connsiteY75" fmla="*/ 629006 h 1133831"/>
                <a:gd name="connsiteX76" fmla="*/ 2471737 w 4557974"/>
                <a:gd name="connsiteY76" fmla="*/ 605193 h 1133831"/>
                <a:gd name="connsiteX77" fmla="*/ 2609850 w 4557974"/>
                <a:gd name="connsiteY77" fmla="*/ 586143 h 1133831"/>
                <a:gd name="connsiteX78" fmla="*/ 2628900 w 4557974"/>
                <a:gd name="connsiteY78" fmla="*/ 590906 h 1133831"/>
                <a:gd name="connsiteX79" fmla="*/ 2747962 w 4557974"/>
                <a:gd name="connsiteY79" fmla="*/ 667106 h 1133831"/>
                <a:gd name="connsiteX80" fmla="*/ 2876550 w 4557974"/>
                <a:gd name="connsiteY80" fmla="*/ 757593 h 1133831"/>
                <a:gd name="connsiteX81" fmla="*/ 2933700 w 4557974"/>
                <a:gd name="connsiteY81" fmla="*/ 848081 h 1133831"/>
                <a:gd name="connsiteX82" fmla="*/ 2943225 w 4557974"/>
                <a:gd name="connsiteY82" fmla="*/ 867131 h 1133831"/>
                <a:gd name="connsiteX83" fmla="*/ 2967037 w 4557974"/>
                <a:gd name="connsiteY83" fmla="*/ 848081 h 1133831"/>
                <a:gd name="connsiteX84" fmla="*/ 2986087 w 4557974"/>
                <a:gd name="connsiteY84" fmla="*/ 843318 h 1133831"/>
                <a:gd name="connsiteX85" fmla="*/ 3024187 w 4557974"/>
                <a:gd name="connsiteY85" fmla="*/ 809981 h 1133831"/>
                <a:gd name="connsiteX86" fmla="*/ 3062287 w 4557974"/>
                <a:gd name="connsiteY86" fmla="*/ 857606 h 1133831"/>
                <a:gd name="connsiteX87" fmla="*/ 3071812 w 4557974"/>
                <a:gd name="connsiteY87" fmla="*/ 886181 h 1133831"/>
                <a:gd name="connsiteX88" fmla="*/ 3086100 w 4557974"/>
                <a:gd name="connsiteY88" fmla="*/ 957618 h 1133831"/>
                <a:gd name="connsiteX89" fmla="*/ 3100387 w 4557974"/>
                <a:gd name="connsiteY89" fmla="*/ 995718 h 1133831"/>
                <a:gd name="connsiteX90" fmla="*/ 3105150 w 4557974"/>
                <a:gd name="connsiteY90" fmla="*/ 1014768 h 1133831"/>
                <a:gd name="connsiteX91" fmla="*/ 3119437 w 4557974"/>
                <a:gd name="connsiteY91" fmla="*/ 1024293 h 1133831"/>
                <a:gd name="connsiteX92" fmla="*/ 3128962 w 4557974"/>
                <a:gd name="connsiteY92" fmla="*/ 995718 h 1133831"/>
                <a:gd name="connsiteX93" fmla="*/ 3133725 w 4557974"/>
                <a:gd name="connsiteY93" fmla="*/ 981431 h 1133831"/>
                <a:gd name="connsiteX94" fmla="*/ 3143250 w 4557974"/>
                <a:gd name="connsiteY94" fmla="*/ 929043 h 1133831"/>
                <a:gd name="connsiteX95" fmla="*/ 3148012 w 4557974"/>
                <a:gd name="connsiteY95" fmla="*/ 886181 h 1133831"/>
                <a:gd name="connsiteX96" fmla="*/ 3157537 w 4557974"/>
                <a:gd name="connsiteY96" fmla="*/ 848081 h 1133831"/>
                <a:gd name="connsiteX97" fmla="*/ 3167062 w 4557974"/>
                <a:gd name="connsiteY97" fmla="*/ 962381 h 1133831"/>
                <a:gd name="connsiteX98" fmla="*/ 3171825 w 4557974"/>
                <a:gd name="connsiteY98" fmla="*/ 976668 h 1133831"/>
                <a:gd name="connsiteX99" fmla="*/ 3186112 w 4557974"/>
                <a:gd name="connsiteY99" fmla="*/ 967143 h 1133831"/>
                <a:gd name="connsiteX100" fmla="*/ 3200400 w 4557974"/>
                <a:gd name="connsiteY100" fmla="*/ 933806 h 1133831"/>
                <a:gd name="connsiteX101" fmla="*/ 3205162 w 4557974"/>
                <a:gd name="connsiteY101" fmla="*/ 919518 h 1133831"/>
                <a:gd name="connsiteX102" fmla="*/ 3209925 w 4557974"/>
                <a:gd name="connsiteY102" fmla="*/ 900468 h 1133831"/>
                <a:gd name="connsiteX103" fmla="*/ 3219450 w 4557974"/>
                <a:gd name="connsiteY103" fmla="*/ 876656 h 1133831"/>
                <a:gd name="connsiteX104" fmla="*/ 3238500 w 4557974"/>
                <a:gd name="connsiteY104" fmla="*/ 752831 h 1133831"/>
                <a:gd name="connsiteX105" fmla="*/ 3243262 w 4557974"/>
                <a:gd name="connsiteY105" fmla="*/ 733781 h 1133831"/>
                <a:gd name="connsiteX106" fmla="*/ 3262312 w 4557974"/>
                <a:gd name="connsiteY106" fmla="*/ 771881 h 1133831"/>
                <a:gd name="connsiteX107" fmla="*/ 3276600 w 4557974"/>
                <a:gd name="connsiteY107" fmla="*/ 757593 h 1133831"/>
                <a:gd name="connsiteX108" fmla="*/ 3281362 w 4557974"/>
                <a:gd name="connsiteY108" fmla="*/ 738543 h 1133831"/>
                <a:gd name="connsiteX109" fmla="*/ 3286125 w 4557974"/>
                <a:gd name="connsiteY109" fmla="*/ 724256 h 1133831"/>
                <a:gd name="connsiteX110" fmla="*/ 3290887 w 4557974"/>
                <a:gd name="connsiteY110" fmla="*/ 743306 h 1133831"/>
                <a:gd name="connsiteX111" fmla="*/ 3300412 w 4557974"/>
                <a:gd name="connsiteY111" fmla="*/ 848081 h 1133831"/>
                <a:gd name="connsiteX112" fmla="*/ 3338512 w 4557974"/>
                <a:gd name="connsiteY112" fmla="*/ 867131 h 1133831"/>
                <a:gd name="connsiteX113" fmla="*/ 3348037 w 4557974"/>
                <a:gd name="connsiteY113" fmla="*/ 838556 h 1133831"/>
                <a:gd name="connsiteX114" fmla="*/ 3355181 w 4557974"/>
                <a:gd name="connsiteY114" fmla="*/ 840710 h 1133831"/>
                <a:gd name="connsiteX115" fmla="*/ 3386137 w 4557974"/>
                <a:gd name="connsiteY115" fmla="*/ 762356 h 1133831"/>
                <a:gd name="connsiteX116" fmla="*/ 3390900 w 4557974"/>
                <a:gd name="connsiteY116" fmla="*/ 748068 h 1133831"/>
                <a:gd name="connsiteX117" fmla="*/ 3400425 w 4557974"/>
                <a:gd name="connsiteY117" fmla="*/ 733781 h 1133831"/>
                <a:gd name="connsiteX118" fmla="*/ 3405187 w 4557974"/>
                <a:gd name="connsiteY118" fmla="*/ 748068 h 1133831"/>
                <a:gd name="connsiteX119" fmla="*/ 3419475 w 4557974"/>
                <a:gd name="connsiteY119" fmla="*/ 776643 h 1133831"/>
                <a:gd name="connsiteX120" fmla="*/ 3433762 w 4557974"/>
                <a:gd name="connsiteY120" fmla="*/ 824268 h 1133831"/>
                <a:gd name="connsiteX121" fmla="*/ 3438525 w 4557974"/>
                <a:gd name="connsiteY121" fmla="*/ 838556 h 1133831"/>
                <a:gd name="connsiteX122" fmla="*/ 3452812 w 4557974"/>
                <a:gd name="connsiteY122" fmla="*/ 852843 h 1133831"/>
                <a:gd name="connsiteX123" fmla="*/ 3467100 w 4557974"/>
                <a:gd name="connsiteY123" fmla="*/ 881418 h 1133831"/>
                <a:gd name="connsiteX124" fmla="*/ 3471862 w 4557974"/>
                <a:gd name="connsiteY124" fmla="*/ 895706 h 1133831"/>
                <a:gd name="connsiteX125" fmla="*/ 3481387 w 4557974"/>
                <a:gd name="connsiteY125" fmla="*/ 914756 h 1133831"/>
                <a:gd name="connsiteX126" fmla="*/ 3490912 w 4557974"/>
                <a:gd name="connsiteY126" fmla="*/ 929043 h 1133831"/>
                <a:gd name="connsiteX127" fmla="*/ 3500437 w 4557974"/>
                <a:gd name="connsiteY127" fmla="*/ 957618 h 1133831"/>
                <a:gd name="connsiteX128" fmla="*/ 3505200 w 4557974"/>
                <a:gd name="connsiteY128" fmla="*/ 943331 h 1133831"/>
                <a:gd name="connsiteX129" fmla="*/ 3514725 w 4557974"/>
                <a:gd name="connsiteY129" fmla="*/ 890943 h 1133831"/>
                <a:gd name="connsiteX130" fmla="*/ 3519487 w 4557974"/>
                <a:gd name="connsiteY130" fmla="*/ 871893 h 1133831"/>
                <a:gd name="connsiteX131" fmla="*/ 3533775 w 4557974"/>
                <a:gd name="connsiteY131" fmla="*/ 857606 h 1133831"/>
                <a:gd name="connsiteX132" fmla="*/ 3552825 w 4557974"/>
                <a:gd name="connsiteY132" fmla="*/ 814743 h 1133831"/>
                <a:gd name="connsiteX133" fmla="*/ 3571875 w 4557974"/>
                <a:gd name="connsiteY133" fmla="*/ 771881 h 1133831"/>
                <a:gd name="connsiteX134" fmla="*/ 3576637 w 4557974"/>
                <a:gd name="connsiteY134" fmla="*/ 752831 h 1133831"/>
                <a:gd name="connsiteX135" fmla="*/ 3590925 w 4557974"/>
                <a:gd name="connsiteY135" fmla="*/ 781406 h 1133831"/>
                <a:gd name="connsiteX136" fmla="*/ 3595687 w 4557974"/>
                <a:gd name="connsiteY136" fmla="*/ 809981 h 1133831"/>
                <a:gd name="connsiteX137" fmla="*/ 3609975 w 4557974"/>
                <a:gd name="connsiteY137" fmla="*/ 819506 h 1133831"/>
                <a:gd name="connsiteX138" fmla="*/ 3619500 w 4557974"/>
                <a:gd name="connsiteY138" fmla="*/ 805218 h 1133831"/>
                <a:gd name="connsiteX139" fmla="*/ 3638550 w 4557974"/>
                <a:gd name="connsiteY139" fmla="*/ 771881 h 1133831"/>
                <a:gd name="connsiteX140" fmla="*/ 3648075 w 4557974"/>
                <a:gd name="connsiteY140" fmla="*/ 743306 h 1133831"/>
                <a:gd name="connsiteX141" fmla="*/ 3652837 w 4557974"/>
                <a:gd name="connsiteY141" fmla="*/ 729018 h 1133831"/>
                <a:gd name="connsiteX142" fmla="*/ 3662362 w 4557974"/>
                <a:gd name="connsiteY142" fmla="*/ 795693 h 1133831"/>
                <a:gd name="connsiteX143" fmla="*/ 3667125 w 4557974"/>
                <a:gd name="connsiteY143" fmla="*/ 824268 h 1133831"/>
                <a:gd name="connsiteX144" fmla="*/ 3676650 w 4557974"/>
                <a:gd name="connsiteY144" fmla="*/ 838556 h 1133831"/>
                <a:gd name="connsiteX145" fmla="*/ 3686175 w 4557974"/>
                <a:gd name="connsiteY145" fmla="*/ 871893 h 1133831"/>
                <a:gd name="connsiteX146" fmla="*/ 3690937 w 4557974"/>
                <a:gd name="connsiteY146" fmla="*/ 886181 h 1133831"/>
                <a:gd name="connsiteX147" fmla="*/ 3705225 w 4557974"/>
                <a:gd name="connsiteY147" fmla="*/ 895706 h 1133831"/>
                <a:gd name="connsiteX148" fmla="*/ 3714750 w 4557974"/>
                <a:gd name="connsiteY148" fmla="*/ 881418 h 1133831"/>
                <a:gd name="connsiteX149" fmla="*/ 3724275 w 4557974"/>
                <a:gd name="connsiteY149" fmla="*/ 848081 h 1133831"/>
                <a:gd name="connsiteX150" fmla="*/ 3729037 w 4557974"/>
                <a:gd name="connsiteY150" fmla="*/ 833793 h 1133831"/>
                <a:gd name="connsiteX151" fmla="*/ 3733800 w 4557974"/>
                <a:gd name="connsiteY151" fmla="*/ 814743 h 1133831"/>
                <a:gd name="connsiteX152" fmla="*/ 3738562 w 4557974"/>
                <a:gd name="connsiteY152" fmla="*/ 800456 h 1133831"/>
                <a:gd name="connsiteX153" fmla="*/ 3743325 w 4557974"/>
                <a:gd name="connsiteY153" fmla="*/ 781406 h 1133831"/>
                <a:gd name="connsiteX154" fmla="*/ 3757612 w 4557974"/>
                <a:gd name="connsiteY154" fmla="*/ 771881 h 1133831"/>
                <a:gd name="connsiteX155" fmla="*/ 3771900 w 4557974"/>
                <a:gd name="connsiteY155" fmla="*/ 743306 h 1133831"/>
                <a:gd name="connsiteX156" fmla="*/ 3800475 w 4557974"/>
                <a:gd name="connsiteY156" fmla="*/ 733781 h 1133831"/>
                <a:gd name="connsiteX157" fmla="*/ 3824287 w 4557974"/>
                <a:gd name="connsiteY157" fmla="*/ 709968 h 1133831"/>
                <a:gd name="connsiteX158" fmla="*/ 3838575 w 4557974"/>
                <a:gd name="connsiteY158" fmla="*/ 700443 h 1133831"/>
                <a:gd name="connsiteX159" fmla="*/ 3857625 w 4557974"/>
                <a:gd name="connsiteY159" fmla="*/ 729018 h 1133831"/>
                <a:gd name="connsiteX160" fmla="*/ 3871912 w 4557974"/>
                <a:gd name="connsiteY160" fmla="*/ 800456 h 1133831"/>
                <a:gd name="connsiteX161" fmla="*/ 3876675 w 4557974"/>
                <a:gd name="connsiteY161" fmla="*/ 886181 h 1133831"/>
                <a:gd name="connsiteX162" fmla="*/ 3886200 w 4557974"/>
                <a:gd name="connsiteY162" fmla="*/ 871893 h 1133831"/>
                <a:gd name="connsiteX163" fmla="*/ 3895725 w 4557974"/>
                <a:gd name="connsiteY163" fmla="*/ 814743 h 1133831"/>
                <a:gd name="connsiteX164" fmla="*/ 3910012 w 4557974"/>
                <a:gd name="connsiteY164" fmla="*/ 738543 h 1133831"/>
                <a:gd name="connsiteX165" fmla="*/ 3914775 w 4557974"/>
                <a:gd name="connsiteY165" fmla="*/ 714731 h 1133831"/>
                <a:gd name="connsiteX166" fmla="*/ 3924300 w 4557974"/>
                <a:gd name="connsiteY166" fmla="*/ 686156 h 1133831"/>
                <a:gd name="connsiteX167" fmla="*/ 3929062 w 4557974"/>
                <a:gd name="connsiteY167" fmla="*/ 700443 h 1133831"/>
                <a:gd name="connsiteX168" fmla="*/ 3938587 w 4557974"/>
                <a:gd name="connsiteY168" fmla="*/ 733781 h 1133831"/>
                <a:gd name="connsiteX169" fmla="*/ 3948112 w 4557974"/>
                <a:gd name="connsiteY169" fmla="*/ 748068 h 1133831"/>
                <a:gd name="connsiteX170" fmla="*/ 3957637 w 4557974"/>
                <a:gd name="connsiteY170" fmla="*/ 776643 h 1133831"/>
                <a:gd name="connsiteX171" fmla="*/ 3971925 w 4557974"/>
                <a:gd name="connsiteY171" fmla="*/ 805218 h 1133831"/>
                <a:gd name="connsiteX172" fmla="*/ 3976687 w 4557974"/>
                <a:gd name="connsiteY172" fmla="*/ 829031 h 1133831"/>
                <a:gd name="connsiteX173" fmla="*/ 3986212 w 4557974"/>
                <a:gd name="connsiteY173" fmla="*/ 862368 h 1133831"/>
                <a:gd name="connsiteX174" fmla="*/ 3990975 w 4557974"/>
                <a:gd name="connsiteY174" fmla="*/ 886181 h 1133831"/>
                <a:gd name="connsiteX175" fmla="*/ 4005262 w 4557974"/>
                <a:gd name="connsiteY175" fmla="*/ 895706 h 1133831"/>
                <a:gd name="connsiteX176" fmla="*/ 4024312 w 4557974"/>
                <a:gd name="connsiteY176" fmla="*/ 867131 h 1133831"/>
                <a:gd name="connsiteX177" fmla="*/ 4029075 w 4557974"/>
                <a:gd name="connsiteY177" fmla="*/ 848081 h 1133831"/>
                <a:gd name="connsiteX178" fmla="*/ 4033837 w 4557974"/>
                <a:gd name="connsiteY178" fmla="*/ 824268 h 1133831"/>
                <a:gd name="connsiteX179" fmla="*/ 4048125 w 4557974"/>
                <a:gd name="connsiteY179" fmla="*/ 781406 h 1133831"/>
                <a:gd name="connsiteX180" fmla="*/ 4057650 w 4557974"/>
                <a:gd name="connsiteY180" fmla="*/ 752831 h 1133831"/>
                <a:gd name="connsiteX181" fmla="*/ 4067175 w 4557974"/>
                <a:gd name="connsiteY181" fmla="*/ 738543 h 1133831"/>
                <a:gd name="connsiteX182" fmla="*/ 4071937 w 4557974"/>
                <a:gd name="connsiteY182" fmla="*/ 762356 h 1133831"/>
                <a:gd name="connsiteX183" fmla="*/ 4081462 w 4557974"/>
                <a:gd name="connsiteY183" fmla="*/ 862368 h 1133831"/>
                <a:gd name="connsiteX184" fmla="*/ 4086225 w 4557974"/>
                <a:gd name="connsiteY184" fmla="*/ 890943 h 1133831"/>
                <a:gd name="connsiteX185" fmla="*/ 4090987 w 4557974"/>
                <a:gd name="connsiteY185" fmla="*/ 871893 h 1133831"/>
                <a:gd name="connsiteX186" fmla="*/ 4095750 w 4557974"/>
                <a:gd name="connsiteY186" fmla="*/ 857606 h 1133831"/>
                <a:gd name="connsiteX187" fmla="*/ 4105275 w 4557974"/>
                <a:gd name="connsiteY187" fmla="*/ 809981 h 1133831"/>
                <a:gd name="connsiteX188" fmla="*/ 4114800 w 4557974"/>
                <a:gd name="connsiteY188" fmla="*/ 771881 h 1133831"/>
                <a:gd name="connsiteX189" fmla="*/ 4124325 w 4557974"/>
                <a:gd name="connsiteY189" fmla="*/ 919518 h 1133831"/>
                <a:gd name="connsiteX190" fmla="*/ 4129087 w 4557974"/>
                <a:gd name="connsiteY190" fmla="*/ 938568 h 1133831"/>
                <a:gd name="connsiteX191" fmla="*/ 4143375 w 4557974"/>
                <a:gd name="connsiteY191" fmla="*/ 871893 h 1133831"/>
                <a:gd name="connsiteX192" fmla="*/ 4148137 w 4557974"/>
                <a:gd name="connsiteY192" fmla="*/ 833793 h 1133831"/>
                <a:gd name="connsiteX193" fmla="*/ 4152900 w 4557974"/>
                <a:gd name="connsiteY193" fmla="*/ 790931 h 1133831"/>
                <a:gd name="connsiteX194" fmla="*/ 4162425 w 4557974"/>
                <a:gd name="connsiteY194" fmla="*/ 757593 h 1133831"/>
                <a:gd name="connsiteX195" fmla="*/ 4167187 w 4557974"/>
                <a:gd name="connsiteY195" fmla="*/ 771881 h 1133831"/>
                <a:gd name="connsiteX196" fmla="*/ 4176712 w 4557974"/>
                <a:gd name="connsiteY196" fmla="*/ 786168 h 1133831"/>
                <a:gd name="connsiteX197" fmla="*/ 4191000 w 4557974"/>
                <a:gd name="connsiteY197" fmla="*/ 867131 h 1133831"/>
                <a:gd name="connsiteX198" fmla="*/ 4200525 w 4557974"/>
                <a:gd name="connsiteY198" fmla="*/ 900468 h 1133831"/>
                <a:gd name="connsiteX199" fmla="*/ 4214812 w 4557974"/>
                <a:gd name="connsiteY199" fmla="*/ 938568 h 1133831"/>
                <a:gd name="connsiteX200" fmla="*/ 4224337 w 4557974"/>
                <a:gd name="connsiteY200" fmla="*/ 967143 h 1133831"/>
                <a:gd name="connsiteX201" fmla="*/ 4229100 w 4557974"/>
                <a:gd name="connsiteY201" fmla="*/ 981431 h 1133831"/>
                <a:gd name="connsiteX202" fmla="*/ 4233862 w 4557974"/>
                <a:gd name="connsiteY202" fmla="*/ 929043 h 1133831"/>
                <a:gd name="connsiteX203" fmla="*/ 4248150 w 4557974"/>
                <a:gd name="connsiteY203" fmla="*/ 829031 h 1133831"/>
                <a:gd name="connsiteX204" fmla="*/ 4252912 w 4557974"/>
                <a:gd name="connsiteY204" fmla="*/ 843318 h 1133831"/>
                <a:gd name="connsiteX205" fmla="*/ 4262437 w 4557974"/>
                <a:gd name="connsiteY205" fmla="*/ 881418 h 1133831"/>
                <a:gd name="connsiteX206" fmla="*/ 4267200 w 4557974"/>
                <a:gd name="connsiteY206" fmla="*/ 924281 h 1133831"/>
                <a:gd name="connsiteX207" fmla="*/ 4271962 w 4557974"/>
                <a:gd name="connsiteY207" fmla="*/ 943331 h 1133831"/>
                <a:gd name="connsiteX208" fmla="*/ 4286250 w 4557974"/>
                <a:gd name="connsiteY208" fmla="*/ 948093 h 1133831"/>
                <a:gd name="connsiteX209" fmla="*/ 4305300 w 4557974"/>
                <a:gd name="connsiteY209" fmla="*/ 943331 h 1133831"/>
                <a:gd name="connsiteX210" fmla="*/ 4314825 w 4557974"/>
                <a:gd name="connsiteY210" fmla="*/ 971906 h 1133831"/>
                <a:gd name="connsiteX211" fmla="*/ 4352925 w 4557974"/>
                <a:gd name="connsiteY211" fmla="*/ 971906 h 1133831"/>
                <a:gd name="connsiteX212" fmla="*/ 4376737 w 4557974"/>
                <a:gd name="connsiteY212" fmla="*/ 967143 h 1133831"/>
                <a:gd name="connsiteX213" fmla="*/ 4386262 w 4557974"/>
                <a:gd name="connsiteY213" fmla="*/ 948093 h 1133831"/>
                <a:gd name="connsiteX214" fmla="*/ 4400550 w 4557974"/>
                <a:gd name="connsiteY214" fmla="*/ 933806 h 1133831"/>
                <a:gd name="connsiteX215" fmla="*/ 4405312 w 4557974"/>
                <a:gd name="connsiteY215" fmla="*/ 914756 h 1133831"/>
                <a:gd name="connsiteX216" fmla="*/ 4410075 w 4557974"/>
                <a:gd name="connsiteY216" fmla="*/ 929043 h 1133831"/>
                <a:gd name="connsiteX217" fmla="*/ 4414837 w 4557974"/>
                <a:gd name="connsiteY217" fmla="*/ 914756 h 1133831"/>
                <a:gd name="connsiteX218" fmla="*/ 4419600 w 4557974"/>
                <a:gd name="connsiteY218" fmla="*/ 881418 h 1133831"/>
                <a:gd name="connsiteX219" fmla="*/ 4429125 w 4557974"/>
                <a:gd name="connsiteY219" fmla="*/ 829031 h 1133831"/>
                <a:gd name="connsiteX220" fmla="*/ 4438650 w 4557974"/>
                <a:gd name="connsiteY220" fmla="*/ 857606 h 1133831"/>
                <a:gd name="connsiteX221" fmla="*/ 4443412 w 4557974"/>
                <a:gd name="connsiteY221" fmla="*/ 881418 h 1133831"/>
                <a:gd name="connsiteX222" fmla="*/ 4452937 w 4557974"/>
                <a:gd name="connsiteY222" fmla="*/ 938568 h 1133831"/>
                <a:gd name="connsiteX223" fmla="*/ 4457700 w 4557974"/>
                <a:gd name="connsiteY223" fmla="*/ 957618 h 1133831"/>
                <a:gd name="connsiteX224" fmla="*/ 4462462 w 4557974"/>
                <a:gd name="connsiteY224" fmla="*/ 981431 h 1133831"/>
                <a:gd name="connsiteX225" fmla="*/ 4471987 w 4557974"/>
                <a:gd name="connsiteY225" fmla="*/ 1000481 h 1133831"/>
                <a:gd name="connsiteX226" fmla="*/ 4481512 w 4557974"/>
                <a:gd name="connsiteY226" fmla="*/ 1029056 h 1133831"/>
                <a:gd name="connsiteX227" fmla="*/ 4491037 w 4557974"/>
                <a:gd name="connsiteY227" fmla="*/ 1062393 h 1133831"/>
                <a:gd name="connsiteX228" fmla="*/ 4495800 w 4557974"/>
                <a:gd name="connsiteY228" fmla="*/ 1048106 h 1133831"/>
                <a:gd name="connsiteX229" fmla="*/ 4500562 w 4557974"/>
                <a:gd name="connsiteY229" fmla="*/ 1029056 h 1133831"/>
                <a:gd name="connsiteX230" fmla="*/ 4514850 w 4557974"/>
                <a:gd name="connsiteY230" fmla="*/ 1033818 h 1133831"/>
                <a:gd name="connsiteX231" fmla="*/ 4529137 w 4557974"/>
                <a:gd name="connsiteY231" fmla="*/ 1081443 h 1133831"/>
                <a:gd name="connsiteX232" fmla="*/ 4533900 w 4557974"/>
                <a:gd name="connsiteY232" fmla="*/ 1095731 h 1133831"/>
                <a:gd name="connsiteX233" fmla="*/ 4557712 w 4557974"/>
                <a:gd name="connsiteY233" fmla="*/ 1129068 h 1133831"/>
                <a:gd name="connsiteX234" fmla="*/ 4557712 w 4557974"/>
                <a:gd name="connsiteY234" fmla="*/ 1133831 h 1133831"/>
                <a:gd name="connsiteX0" fmla="*/ 0 w 4557974"/>
                <a:gd name="connsiteY0" fmla="*/ 290868 h 1133831"/>
                <a:gd name="connsiteX1" fmla="*/ 171450 w 4557974"/>
                <a:gd name="connsiteY1" fmla="*/ 209906 h 1133831"/>
                <a:gd name="connsiteX2" fmla="*/ 219075 w 4557974"/>
                <a:gd name="connsiteY2" fmla="*/ 195618 h 1133831"/>
                <a:gd name="connsiteX3" fmla="*/ 233362 w 4557974"/>
                <a:gd name="connsiteY3" fmla="*/ 186093 h 1133831"/>
                <a:gd name="connsiteX4" fmla="*/ 285750 w 4557974"/>
                <a:gd name="connsiteY4" fmla="*/ 171806 h 1133831"/>
                <a:gd name="connsiteX5" fmla="*/ 300037 w 4557974"/>
                <a:gd name="connsiteY5" fmla="*/ 167043 h 1133831"/>
                <a:gd name="connsiteX6" fmla="*/ 319087 w 4557974"/>
                <a:gd name="connsiteY6" fmla="*/ 162281 h 1133831"/>
                <a:gd name="connsiteX7" fmla="*/ 352425 w 4557974"/>
                <a:gd name="connsiteY7" fmla="*/ 152756 h 1133831"/>
                <a:gd name="connsiteX8" fmla="*/ 366712 w 4557974"/>
                <a:gd name="connsiteY8" fmla="*/ 143231 h 1133831"/>
                <a:gd name="connsiteX9" fmla="*/ 395287 w 4557974"/>
                <a:gd name="connsiteY9" fmla="*/ 138468 h 1133831"/>
                <a:gd name="connsiteX10" fmla="*/ 414337 w 4557974"/>
                <a:gd name="connsiteY10" fmla="*/ 133706 h 1133831"/>
                <a:gd name="connsiteX11" fmla="*/ 442912 w 4557974"/>
                <a:gd name="connsiteY11" fmla="*/ 128943 h 1133831"/>
                <a:gd name="connsiteX12" fmla="*/ 471487 w 4557974"/>
                <a:gd name="connsiteY12" fmla="*/ 119418 h 1133831"/>
                <a:gd name="connsiteX13" fmla="*/ 485775 w 4557974"/>
                <a:gd name="connsiteY13" fmla="*/ 114656 h 1133831"/>
                <a:gd name="connsiteX14" fmla="*/ 504825 w 4557974"/>
                <a:gd name="connsiteY14" fmla="*/ 105131 h 1133831"/>
                <a:gd name="connsiteX15" fmla="*/ 519112 w 4557974"/>
                <a:gd name="connsiteY15" fmla="*/ 100368 h 1133831"/>
                <a:gd name="connsiteX16" fmla="*/ 533400 w 4557974"/>
                <a:gd name="connsiteY16" fmla="*/ 90843 h 1133831"/>
                <a:gd name="connsiteX17" fmla="*/ 557212 w 4557974"/>
                <a:gd name="connsiteY17" fmla="*/ 86081 h 1133831"/>
                <a:gd name="connsiteX18" fmla="*/ 585787 w 4557974"/>
                <a:gd name="connsiteY18" fmla="*/ 76556 h 1133831"/>
                <a:gd name="connsiteX19" fmla="*/ 600075 w 4557974"/>
                <a:gd name="connsiteY19" fmla="*/ 67031 h 1133831"/>
                <a:gd name="connsiteX20" fmla="*/ 633412 w 4557974"/>
                <a:gd name="connsiteY20" fmla="*/ 57506 h 1133831"/>
                <a:gd name="connsiteX21" fmla="*/ 666750 w 4557974"/>
                <a:gd name="connsiteY21" fmla="*/ 47981 h 1133831"/>
                <a:gd name="connsiteX22" fmla="*/ 719137 w 4557974"/>
                <a:gd name="connsiteY22" fmla="*/ 38456 h 1133831"/>
                <a:gd name="connsiteX23" fmla="*/ 747712 w 4557974"/>
                <a:gd name="connsiteY23" fmla="*/ 28931 h 1133831"/>
                <a:gd name="connsiteX24" fmla="*/ 809625 w 4557974"/>
                <a:gd name="connsiteY24" fmla="*/ 19406 h 1133831"/>
                <a:gd name="connsiteX25" fmla="*/ 871537 w 4557974"/>
                <a:gd name="connsiteY25" fmla="*/ 9881 h 1133831"/>
                <a:gd name="connsiteX26" fmla="*/ 1023937 w 4557974"/>
                <a:gd name="connsiteY26" fmla="*/ 356 h 1133831"/>
                <a:gd name="connsiteX27" fmla="*/ 1123950 w 4557974"/>
                <a:gd name="connsiteY27" fmla="*/ 9881 h 1133831"/>
                <a:gd name="connsiteX28" fmla="*/ 1138237 w 4557974"/>
                <a:gd name="connsiteY28" fmla="*/ 19406 h 1133831"/>
                <a:gd name="connsiteX29" fmla="*/ 1176337 w 4557974"/>
                <a:gd name="connsiteY29" fmla="*/ 57506 h 1133831"/>
                <a:gd name="connsiteX30" fmla="*/ 1195387 w 4557974"/>
                <a:gd name="connsiteY30" fmla="*/ 81318 h 1133831"/>
                <a:gd name="connsiteX31" fmla="*/ 1228725 w 4557974"/>
                <a:gd name="connsiteY31" fmla="*/ 119418 h 1133831"/>
                <a:gd name="connsiteX32" fmla="*/ 1252537 w 4557974"/>
                <a:gd name="connsiteY32" fmla="*/ 138468 h 1133831"/>
                <a:gd name="connsiteX33" fmla="*/ 1262062 w 4557974"/>
                <a:gd name="connsiteY33" fmla="*/ 152756 h 1133831"/>
                <a:gd name="connsiteX34" fmla="*/ 1276350 w 4557974"/>
                <a:gd name="connsiteY34" fmla="*/ 162281 h 1133831"/>
                <a:gd name="connsiteX35" fmla="*/ 1319212 w 4557974"/>
                <a:gd name="connsiteY35" fmla="*/ 200381 h 1133831"/>
                <a:gd name="connsiteX36" fmla="*/ 1333500 w 4557974"/>
                <a:gd name="connsiteY36" fmla="*/ 205143 h 1133831"/>
                <a:gd name="connsiteX37" fmla="*/ 1347787 w 4557974"/>
                <a:gd name="connsiteY37" fmla="*/ 219431 h 1133831"/>
                <a:gd name="connsiteX38" fmla="*/ 1357312 w 4557974"/>
                <a:gd name="connsiteY38" fmla="*/ 233718 h 1133831"/>
                <a:gd name="connsiteX39" fmla="*/ 1385887 w 4557974"/>
                <a:gd name="connsiteY39" fmla="*/ 243243 h 1133831"/>
                <a:gd name="connsiteX40" fmla="*/ 1400175 w 4557974"/>
                <a:gd name="connsiteY40" fmla="*/ 257531 h 1133831"/>
                <a:gd name="connsiteX41" fmla="*/ 1447800 w 4557974"/>
                <a:gd name="connsiteY41" fmla="*/ 286106 h 1133831"/>
                <a:gd name="connsiteX42" fmla="*/ 1457325 w 4557974"/>
                <a:gd name="connsiteY42" fmla="*/ 305156 h 1133831"/>
                <a:gd name="connsiteX43" fmla="*/ 1490662 w 4557974"/>
                <a:gd name="connsiteY43" fmla="*/ 324206 h 1133831"/>
                <a:gd name="connsiteX44" fmla="*/ 1528762 w 4557974"/>
                <a:gd name="connsiteY44" fmla="*/ 367068 h 1133831"/>
                <a:gd name="connsiteX45" fmla="*/ 1538287 w 4557974"/>
                <a:gd name="connsiteY45" fmla="*/ 386118 h 1133831"/>
                <a:gd name="connsiteX46" fmla="*/ 1552575 w 4557974"/>
                <a:gd name="connsiteY46" fmla="*/ 395643 h 1133831"/>
                <a:gd name="connsiteX47" fmla="*/ 1566862 w 4557974"/>
                <a:gd name="connsiteY47" fmla="*/ 409931 h 1133831"/>
                <a:gd name="connsiteX48" fmla="*/ 1571625 w 4557974"/>
                <a:gd name="connsiteY48" fmla="*/ 424218 h 1133831"/>
                <a:gd name="connsiteX49" fmla="*/ 1590675 w 4557974"/>
                <a:gd name="connsiteY49" fmla="*/ 452793 h 1133831"/>
                <a:gd name="connsiteX50" fmla="*/ 1619250 w 4557974"/>
                <a:gd name="connsiteY50" fmla="*/ 438506 h 1133831"/>
                <a:gd name="connsiteX51" fmla="*/ 1624012 w 4557974"/>
                <a:gd name="connsiteY51" fmla="*/ 419456 h 1133831"/>
                <a:gd name="connsiteX52" fmla="*/ 1652587 w 4557974"/>
                <a:gd name="connsiteY52" fmla="*/ 409931 h 1133831"/>
                <a:gd name="connsiteX53" fmla="*/ 1685925 w 4557974"/>
                <a:gd name="connsiteY53" fmla="*/ 395643 h 1133831"/>
                <a:gd name="connsiteX54" fmla="*/ 1714500 w 4557974"/>
                <a:gd name="connsiteY54" fmla="*/ 386118 h 1133831"/>
                <a:gd name="connsiteX55" fmla="*/ 1724025 w 4557974"/>
                <a:gd name="connsiteY55" fmla="*/ 400406 h 1133831"/>
                <a:gd name="connsiteX56" fmla="*/ 1738312 w 4557974"/>
                <a:gd name="connsiteY56" fmla="*/ 409931 h 1133831"/>
                <a:gd name="connsiteX57" fmla="*/ 1747837 w 4557974"/>
                <a:gd name="connsiteY57" fmla="*/ 438506 h 1133831"/>
                <a:gd name="connsiteX58" fmla="*/ 1781175 w 4557974"/>
                <a:gd name="connsiteY58" fmla="*/ 476606 h 1133831"/>
                <a:gd name="connsiteX59" fmla="*/ 1814512 w 4557974"/>
                <a:gd name="connsiteY59" fmla="*/ 471843 h 1133831"/>
                <a:gd name="connsiteX60" fmla="*/ 1824037 w 4557974"/>
                <a:gd name="connsiteY60" fmla="*/ 457556 h 1133831"/>
                <a:gd name="connsiteX61" fmla="*/ 1843087 w 4557974"/>
                <a:gd name="connsiteY61" fmla="*/ 452793 h 1133831"/>
                <a:gd name="connsiteX62" fmla="*/ 1900237 w 4557974"/>
                <a:gd name="connsiteY62" fmla="*/ 448031 h 1133831"/>
                <a:gd name="connsiteX63" fmla="*/ 1905000 w 4557974"/>
                <a:gd name="connsiteY63" fmla="*/ 462318 h 1133831"/>
                <a:gd name="connsiteX64" fmla="*/ 1924050 w 4557974"/>
                <a:gd name="connsiteY64" fmla="*/ 490893 h 1133831"/>
                <a:gd name="connsiteX65" fmla="*/ 1933575 w 4557974"/>
                <a:gd name="connsiteY65" fmla="*/ 528993 h 1133831"/>
                <a:gd name="connsiteX66" fmla="*/ 2209800 w 4557974"/>
                <a:gd name="connsiteY66" fmla="*/ 619481 h 1133831"/>
                <a:gd name="connsiteX67" fmla="*/ 2243137 w 4557974"/>
                <a:gd name="connsiteY67" fmla="*/ 595668 h 1133831"/>
                <a:gd name="connsiteX68" fmla="*/ 2247900 w 4557974"/>
                <a:gd name="connsiteY68" fmla="*/ 576618 h 1133831"/>
                <a:gd name="connsiteX69" fmla="*/ 2305050 w 4557974"/>
                <a:gd name="connsiteY69" fmla="*/ 533756 h 1133831"/>
                <a:gd name="connsiteX70" fmla="*/ 2352675 w 4557974"/>
                <a:gd name="connsiteY70" fmla="*/ 557568 h 1133831"/>
                <a:gd name="connsiteX71" fmla="*/ 2371725 w 4557974"/>
                <a:gd name="connsiteY71" fmla="*/ 586143 h 1133831"/>
                <a:gd name="connsiteX72" fmla="*/ 2381250 w 4557974"/>
                <a:gd name="connsiteY72" fmla="*/ 600431 h 1133831"/>
                <a:gd name="connsiteX73" fmla="*/ 2395537 w 4557974"/>
                <a:gd name="connsiteY73" fmla="*/ 609956 h 1133831"/>
                <a:gd name="connsiteX74" fmla="*/ 2447925 w 4557974"/>
                <a:gd name="connsiteY74" fmla="*/ 657581 h 1133831"/>
                <a:gd name="connsiteX75" fmla="*/ 2462212 w 4557974"/>
                <a:gd name="connsiteY75" fmla="*/ 629006 h 1133831"/>
                <a:gd name="connsiteX76" fmla="*/ 2471737 w 4557974"/>
                <a:gd name="connsiteY76" fmla="*/ 605193 h 1133831"/>
                <a:gd name="connsiteX77" fmla="*/ 2609850 w 4557974"/>
                <a:gd name="connsiteY77" fmla="*/ 586143 h 1133831"/>
                <a:gd name="connsiteX78" fmla="*/ 2628900 w 4557974"/>
                <a:gd name="connsiteY78" fmla="*/ 590906 h 1133831"/>
                <a:gd name="connsiteX79" fmla="*/ 2747962 w 4557974"/>
                <a:gd name="connsiteY79" fmla="*/ 667106 h 1133831"/>
                <a:gd name="connsiteX80" fmla="*/ 2876550 w 4557974"/>
                <a:gd name="connsiteY80" fmla="*/ 757593 h 1133831"/>
                <a:gd name="connsiteX81" fmla="*/ 2933700 w 4557974"/>
                <a:gd name="connsiteY81" fmla="*/ 848081 h 1133831"/>
                <a:gd name="connsiteX82" fmla="*/ 2943225 w 4557974"/>
                <a:gd name="connsiteY82" fmla="*/ 867131 h 1133831"/>
                <a:gd name="connsiteX83" fmla="*/ 2967037 w 4557974"/>
                <a:gd name="connsiteY83" fmla="*/ 848081 h 1133831"/>
                <a:gd name="connsiteX84" fmla="*/ 2986087 w 4557974"/>
                <a:gd name="connsiteY84" fmla="*/ 843318 h 1133831"/>
                <a:gd name="connsiteX85" fmla="*/ 3024187 w 4557974"/>
                <a:gd name="connsiteY85" fmla="*/ 809981 h 1133831"/>
                <a:gd name="connsiteX86" fmla="*/ 3062287 w 4557974"/>
                <a:gd name="connsiteY86" fmla="*/ 857606 h 1133831"/>
                <a:gd name="connsiteX87" fmla="*/ 3071812 w 4557974"/>
                <a:gd name="connsiteY87" fmla="*/ 886181 h 1133831"/>
                <a:gd name="connsiteX88" fmla="*/ 3086100 w 4557974"/>
                <a:gd name="connsiteY88" fmla="*/ 957618 h 1133831"/>
                <a:gd name="connsiteX89" fmla="*/ 3100387 w 4557974"/>
                <a:gd name="connsiteY89" fmla="*/ 995718 h 1133831"/>
                <a:gd name="connsiteX90" fmla="*/ 3105150 w 4557974"/>
                <a:gd name="connsiteY90" fmla="*/ 1014768 h 1133831"/>
                <a:gd name="connsiteX91" fmla="*/ 3119437 w 4557974"/>
                <a:gd name="connsiteY91" fmla="*/ 1024293 h 1133831"/>
                <a:gd name="connsiteX92" fmla="*/ 3128962 w 4557974"/>
                <a:gd name="connsiteY92" fmla="*/ 995718 h 1133831"/>
                <a:gd name="connsiteX93" fmla="*/ 3133725 w 4557974"/>
                <a:gd name="connsiteY93" fmla="*/ 981431 h 1133831"/>
                <a:gd name="connsiteX94" fmla="*/ 3143250 w 4557974"/>
                <a:gd name="connsiteY94" fmla="*/ 929043 h 1133831"/>
                <a:gd name="connsiteX95" fmla="*/ 3148012 w 4557974"/>
                <a:gd name="connsiteY95" fmla="*/ 886181 h 1133831"/>
                <a:gd name="connsiteX96" fmla="*/ 3157537 w 4557974"/>
                <a:gd name="connsiteY96" fmla="*/ 848081 h 1133831"/>
                <a:gd name="connsiteX97" fmla="*/ 3167062 w 4557974"/>
                <a:gd name="connsiteY97" fmla="*/ 962381 h 1133831"/>
                <a:gd name="connsiteX98" fmla="*/ 3171825 w 4557974"/>
                <a:gd name="connsiteY98" fmla="*/ 976668 h 1133831"/>
                <a:gd name="connsiteX99" fmla="*/ 3186112 w 4557974"/>
                <a:gd name="connsiteY99" fmla="*/ 967143 h 1133831"/>
                <a:gd name="connsiteX100" fmla="*/ 3200400 w 4557974"/>
                <a:gd name="connsiteY100" fmla="*/ 933806 h 1133831"/>
                <a:gd name="connsiteX101" fmla="*/ 3205162 w 4557974"/>
                <a:gd name="connsiteY101" fmla="*/ 919518 h 1133831"/>
                <a:gd name="connsiteX102" fmla="*/ 3209925 w 4557974"/>
                <a:gd name="connsiteY102" fmla="*/ 900468 h 1133831"/>
                <a:gd name="connsiteX103" fmla="*/ 3219450 w 4557974"/>
                <a:gd name="connsiteY103" fmla="*/ 876656 h 1133831"/>
                <a:gd name="connsiteX104" fmla="*/ 3238500 w 4557974"/>
                <a:gd name="connsiteY104" fmla="*/ 752831 h 1133831"/>
                <a:gd name="connsiteX105" fmla="*/ 3243262 w 4557974"/>
                <a:gd name="connsiteY105" fmla="*/ 733781 h 1133831"/>
                <a:gd name="connsiteX106" fmla="*/ 3262312 w 4557974"/>
                <a:gd name="connsiteY106" fmla="*/ 771881 h 1133831"/>
                <a:gd name="connsiteX107" fmla="*/ 3276600 w 4557974"/>
                <a:gd name="connsiteY107" fmla="*/ 757593 h 1133831"/>
                <a:gd name="connsiteX108" fmla="*/ 3281362 w 4557974"/>
                <a:gd name="connsiteY108" fmla="*/ 738543 h 1133831"/>
                <a:gd name="connsiteX109" fmla="*/ 3286125 w 4557974"/>
                <a:gd name="connsiteY109" fmla="*/ 724256 h 1133831"/>
                <a:gd name="connsiteX110" fmla="*/ 3290887 w 4557974"/>
                <a:gd name="connsiteY110" fmla="*/ 743306 h 1133831"/>
                <a:gd name="connsiteX111" fmla="*/ 3300412 w 4557974"/>
                <a:gd name="connsiteY111" fmla="*/ 848081 h 1133831"/>
                <a:gd name="connsiteX112" fmla="*/ 3338512 w 4557974"/>
                <a:gd name="connsiteY112" fmla="*/ 867131 h 1133831"/>
                <a:gd name="connsiteX113" fmla="*/ 3348037 w 4557974"/>
                <a:gd name="connsiteY113" fmla="*/ 838556 h 1133831"/>
                <a:gd name="connsiteX114" fmla="*/ 3355181 w 4557974"/>
                <a:gd name="connsiteY114" fmla="*/ 840710 h 1133831"/>
                <a:gd name="connsiteX115" fmla="*/ 3386137 w 4557974"/>
                <a:gd name="connsiteY115" fmla="*/ 762356 h 1133831"/>
                <a:gd name="connsiteX116" fmla="*/ 3390900 w 4557974"/>
                <a:gd name="connsiteY116" fmla="*/ 748068 h 1133831"/>
                <a:gd name="connsiteX117" fmla="*/ 3400425 w 4557974"/>
                <a:gd name="connsiteY117" fmla="*/ 733781 h 1133831"/>
                <a:gd name="connsiteX118" fmla="*/ 3405187 w 4557974"/>
                <a:gd name="connsiteY118" fmla="*/ 748068 h 1133831"/>
                <a:gd name="connsiteX119" fmla="*/ 3419475 w 4557974"/>
                <a:gd name="connsiteY119" fmla="*/ 776643 h 1133831"/>
                <a:gd name="connsiteX120" fmla="*/ 3433762 w 4557974"/>
                <a:gd name="connsiteY120" fmla="*/ 824268 h 1133831"/>
                <a:gd name="connsiteX121" fmla="*/ 3452812 w 4557974"/>
                <a:gd name="connsiteY121" fmla="*/ 852843 h 1133831"/>
                <a:gd name="connsiteX122" fmla="*/ 3467100 w 4557974"/>
                <a:gd name="connsiteY122" fmla="*/ 881418 h 1133831"/>
                <a:gd name="connsiteX123" fmla="*/ 3471862 w 4557974"/>
                <a:gd name="connsiteY123" fmla="*/ 895706 h 1133831"/>
                <a:gd name="connsiteX124" fmla="*/ 3481387 w 4557974"/>
                <a:gd name="connsiteY124" fmla="*/ 914756 h 1133831"/>
                <a:gd name="connsiteX125" fmla="*/ 3490912 w 4557974"/>
                <a:gd name="connsiteY125" fmla="*/ 929043 h 1133831"/>
                <a:gd name="connsiteX126" fmla="*/ 3500437 w 4557974"/>
                <a:gd name="connsiteY126" fmla="*/ 957618 h 1133831"/>
                <a:gd name="connsiteX127" fmla="*/ 3505200 w 4557974"/>
                <a:gd name="connsiteY127" fmla="*/ 943331 h 1133831"/>
                <a:gd name="connsiteX128" fmla="*/ 3514725 w 4557974"/>
                <a:gd name="connsiteY128" fmla="*/ 890943 h 1133831"/>
                <a:gd name="connsiteX129" fmla="*/ 3519487 w 4557974"/>
                <a:gd name="connsiteY129" fmla="*/ 871893 h 1133831"/>
                <a:gd name="connsiteX130" fmla="*/ 3533775 w 4557974"/>
                <a:gd name="connsiteY130" fmla="*/ 857606 h 1133831"/>
                <a:gd name="connsiteX131" fmla="*/ 3552825 w 4557974"/>
                <a:gd name="connsiteY131" fmla="*/ 814743 h 1133831"/>
                <a:gd name="connsiteX132" fmla="*/ 3571875 w 4557974"/>
                <a:gd name="connsiteY132" fmla="*/ 771881 h 1133831"/>
                <a:gd name="connsiteX133" fmla="*/ 3576637 w 4557974"/>
                <a:gd name="connsiteY133" fmla="*/ 752831 h 1133831"/>
                <a:gd name="connsiteX134" fmla="*/ 3590925 w 4557974"/>
                <a:gd name="connsiteY134" fmla="*/ 781406 h 1133831"/>
                <a:gd name="connsiteX135" fmla="*/ 3595687 w 4557974"/>
                <a:gd name="connsiteY135" fmla="*/ 809981 h 1133831"/>
                <a:gd name="connsiteX136" fmla="*/ 3609975 w 4557974"/>
                <a:gd name="connsiteY136" fmla="*/ 819506 h 1133831"/>
                <a:gd name="connsiteX137" fmla="*/ 3619500 w 4557974"/>
                <a:gd name="connsiteY137" fmla="*/ 805218 h 1133831"/>
                <a:gd name="connsiteX138" fmla="*/ 3638550 w 4557974"/>
                <a:gd name="connsiteY138" fmla="*/ 771881 h 1133831"/>
                <a:gd name="connsiteX139" fmla="*/ 3648075 w 4557974"/>
                <a:gd name="connsiteY139" fmla="*/ 743306 h 1133831"/>
                <a:gd name="connsiteX140" fmla="*/ 3652837 w 4557974"/>
                <a:gd name="connsiteY140" fmla="*/ 729018 h 1133831"/>
                <a:gd name="connsiteX141" fmla="*/ 3662362 w 4557974"/>
                <a:gd name="connsiteY141" fmla="*/ 795693 h 1133831"/>
                <a:gd name="connsiteX142" fmla="*/ 3667125 w 4557974"/>
                <a:gd name="connsiteY142" fmla="*/ 824268 h 1133831"/>
                <a:gd name="connsiteX143" fmla="*/ 3676650 w 4557974"/>
                <a:gd name="connsiteY143" fmla="*/ 838556 h 1133831"/>
                <a:gd name="connsiteX144" fmla="*/ 3686175 w 4557974"/>
                <a:gd name="connsiteY144" fmla="*/ 871893 h 1133831"/>
                <a:gd name="connsiteX145" fmla="*/ 3690937 w 4557974"/>
                <a:gd name="connsiteY145" fmla="*/ 886181 h 1133831"/>
                <a:gd name="connsiteX146" fmla="*/ 3705225 w 4557974"/>
                <a:gd name="connsiteY146" fmla="*/ 895706 h 1133831"/>
                <a:gd name="connsiteX147" fmla="*/ 3714750 w 4557974"/>
                <a:gd name="connsiteY147" fmla="*/ 881418 h 1133831"/>
                <a:gd name="connsiteX148" fmla="*/ 3724275 w 4557974"/>
                <a:gd name="connsiteY148" fmla="*/ 848081 h 1133831"/>
                <a:gd name="connsiteX149" fmla="*/ 3729037 w 4557974"/>
                <a:gd name="connsiteY149" fmla="*/ 833793 h 1133831"/>
                <a:gd name="connsiteX150" fmla="*/ 3733800 w 4557974"/>
                <a:gd name="connsiteY150" fmla="*/ 814743 h 1133831"/>
                <a:gd name="connsiteX151" fmla="*/ 3738562 w 4557974"/>
                <a:gd name="connsiteY151" fmla="*/ 800456 h 1133831"/>
                <a:gd name="connsiteX152" fmla="*/ 3743325 w 4557974"/>
                <a:gd name="connsiteY152" fmla="*/ 781406 h 1133831"/>
                <a:gd name="connsiteX153" fmla="*/ 3757612 w 4557974"/>
                <a:gd name="connsiteY153" fmla="*/ 771881 h 1133831"/>
                <a:gd name="connsiteX154" fmla="*/ 3771900 w 4557974"/>
                <a:gd name="connsiteY154" fmla="*/ 743306 h 1133831"/>
                <a:gd name="connsiteX155" fmla="*/ 3800475 w 4557974"/>
                <a:gd name="connsiteY155" fmla="*/ 733781 h 1133831"/>
                <a:gd name="connsiteX156" fmla="*/ 3824287 w 4557974"/>
                <a:gd name="connsiteY156" fmla="*/ 709968 h 1133831"/>
                <a:gd name="connsiteX157" fmla="*/ 3838575 w 4557974"/>
                <a:gd name="connsiteY157" fmla="*/ 700443 h 1133831"/>
                <a:gd name="connsiteX158" fmla="*/ 3857625 w 4557974"/>
                <a:gd name="connsiteY158" fmla="*/ 729018 h 1133831"/>
                <a:gd name="connsiteX159" fmla="*/ 3871912 w 4557974"/>
                <a:gd name="connsiteY159" fmla="*/ 800456 h 1133831"/>
                <a:gd name="connsiteX160" fmla="*/ 3876675 w 4557974"/>
                <a:gd name="connsiteY160" fmla="*/ 886181 h 1133831"/>
                <a:gd name="connsiteX161" fmla="*/ 3886200 w 4557974"/>
                <a:gd name="connsiteY161" fmla="*/ 871893 h 1133831"/>
                <a:gd name="connsiteX162" fmla="*/ 3895725 w 4557974"/>
                <a:gd name="connsiteY162" fmla="*/ 814743 h 1133831"/>
                <a:gd name="connsiteX163" fmla="*/ 3910012 w 4557974"/>
                <a:gd name="connsiteY163" fmla="*/ 738543 h 1133831"/>
                <a:gd name="connsiteX164" fmla="*/ 3914775 w 4557974"/>
                <a:gd name="connsiteY164" fmla="*/ 714731 h 1133831"/>
                <a:gd name="connsiteX165" fmla="*/ 3924300 w 4557974"/>
                <a:gd name="connsiteY165" fmla="*/ 686156 h 1133831"/>
                <a:gd name="connsiteX166" fmla="*/ 3929062 w 4557974"/>
                <a:gd name="connsiteY166" fmla="*/ 700443 h 1133831"/>
                <a:gd name="connsiteX167" fmla="*/ 3938587 w 4557974"/>
                <a:gd name="connsiteY167" fmla="*/ 733781 h 1133831"/>
                <a:gd name="connsiteX168" fmla="*/ 3948112 w 4557974"/>
                <a:gd name="connsiteY168" fmla="*/ 748068 h 1133831"/>
                <a:gd name="connsiteX169" fmla="*/ 3957637 w 4557974"/>
                <a:gd name="connsiteY169" fmla="*/ 776643 h 1133831"/>
                <a:gd name="connsiteX170" fmla="*/ 3971925 w 4557974"/>
                <a:gd name="connsiteY170" fmla="*/ 805218 h 1133831"/>
                <a:gd name="connsiteX171" fmla="*/ 3976687 w 4557974"/>
                <a:gd name="connsiteY171" fmla="*/ 829031 h 1133831"/>
                <a:gd name="connsiteX172" fmla="*/ 3986212 w 4557974"/>
                <a:gd name="connsiteY172" fmla="*/ 862368 h 1133831"/>
                <a:gd name="connsiteX173" fmla="*/ 3990975 w 4557974"/>
                <a:gd name="connsiteY173" fmla="*/ 886181 h 1133831"/>
                <a:gd name="connsiteX174" fmla="*/ 4005262 w 4557974"/>
                <a:gd name="connsiteY174" fmla="*/ 895706 h 1133831"/>
                <a:gd name="connsiteX175" fmla="*/ 4024312 w 4557974"/>
                <a:gd name="connsiteY175" fmla="*/ 867131 h 1133831"/>
                <a:gd name="connsiteX176" fmla="*/ 4029075 w 4557974"/>
                <a:gd name="connsiteY176" fmla="*/ 848081 h 1133831"/>
                <a:gd name="connsiteX177" fmla="*/ 4033837 w 4557974"/>
                <a:gd name="connsiteY177" fmla="*/ 824268 h 1133831"/>
                <a:gd name="connsiteX178" fmla="*/ 4048125 w 4557974"/>
                <a:gd name="connsiteY178" fmla="*/ 781406 h 1133831"/>
                <a:gd name="connsiteX179" fmla="*/ 4057650 w 4557974"/>
                <a:gd name="connsiteY179" fmla="*/ 752831 h 1133831"/>
                <a:gd name="connsiteX180" fmla="*/ 4067175 w 4557974"/>
                <a:gd name="connsiteY180" fmla="*/ 738543 h 1133831"/>
                <a:gd name="connsiteX181" fmla="*/ 4071937 w 4557974"/>
                <a:gd name="connsiteY181" fmla="*/ 762356 h 1133831"/>
                <a:gd name="connsiteX182" fmla="*/ 4081462 w 4557974"/>
                <a:gd name="connsiteY182" fmla="*/ 862368 h 1133831"/>
                <a:gd name="connsiteX183" fmla="*/ 4086225 w 4557974"/>
                <a:gd name="connsiteY183" fmla="*/ 890943 h 1133831"/>
                <a:gd name="connsiteX184" fmla="*/ 4090987 w 4557974"/>
                <a:gd name="connsiteY184" fmla="*/ 871893 h 1133831"/>
                <a:gd name="connsiteX185" fmla="*/ 4095750 w 4557974"/>
                <a:gd name="connsiteY185" fmla="*/ 857606 h 1133831"/>
                <a:gd name="connsiteX186" fmla="*/ 4105275 w 4557974"/>
                <a:gd name="connsiteY186" fmla="*/ 809981 h 1133831"/>
                <a:gd name="connsiteX187" fmla="*/ 4114800 w 4557974"/>
                <a:gd name="connsiteY187" fmla="*/ 771881 h 1133831"/>
                <a:gd name="connsiteX188" fmla="*/ 4124325 w 4557974"/>
                <a:gd name="connsiteY188" fmla="*/ 919518 h 1133831"/>
                <a:gd name="connsiteX189" fmla="*/ 4129087 w 4557974"/>
                <a:gd name="connsiteY189" fmla="*/ 938568 h 1133831"/>
                <a:gd name="connsiteX190" fmla="*/ 4143375 w 4557974"/>
                <a:gd name="connsiteY190" fmla="*/ 871893 h 1133831"/>
                <a:gd name="connsiteX191" fmla="*/ 4148137 w 4557974"/>
                <a:gd name="connsiteY191" fmla="*/ 833793 h 1133831"/>
                <a:gd name="connsiteX192" fmla="*/ 4152900 w 4557974"/>
                <a:gd name="connsiteY192" fmla="*/ 790931 h 1133831"/>
                <a:gd name="connsiteX193" fmla="*/ 4162425 w 4557974"/>
                <a:gd name="connsiteY193" fmla="*/ 757593 h 1133831"/>
                <a:gd name="connsiteX194" fmla="*/ 4167187 w 4557974"/>
                <a:gd name="connsiteY194" fmla="*/ 771881 h 1133831"/>
                <a:gd name="connsiteX195" fmla="*/ 4176712 w 4557974"/>
                <a:gd name="connsiteY195" fmla="*/ 786168 h 1133831"/>
                <a:gd name="connsiteX196" fmla="*/ 4191000 w 4557974"/>
                <a:gd name="connsiteY196" fmla="*/ 867131 h 1133831"/>
                <a:gd name="connsiteX197" fmla="*/ 4200525 w 4557974"/>
                <a:gd name="connsiteY197" fmla="*/ 900468 h 1133831"/>
                <a:gd name="connsiteX198" fmla="*/ 4214812 w 4557974"/>
                <a:gd name="connsiteY198" fmla="*/ 938568 h 1133831"/>
                <a:gd name="connsiteX199" fmla="*/ 4224337 w 4557974"/>
                <a:gd name="connsiteY199" fmla="*/ 967143 h 1133831"/>
                <a:gd name="connsiteX200" fmla="*/ 4229100 w 4557974"/>
                <a:gd name="connsiteY200" fmla="*/ 981431 h 1133831"/>
                <a:gd name="connsiteX201" fmla="*/ 4233862 w 4557974"/>
                <a:gd name="connsiteY201" fmla="*/ 929043 h 1133831"/>
                <a:gd name="connsiteX202" fmla="*/ 4248150 w 4557974"/>
                <a:gd name="connsiteY202" fmla="*/ 829031 h 1133831"/>
                <a:gd name="connsiteX203" fmla="*/ 4252912 w 4557974"/>
                <a:gd name="connsiteY203" fmla="*/ 843318 h 1133831"/>
                <a:gd name="connsiteX204" fmla="*/ 4262437 w 4557974"/>
                <a:gd name="connsiteY204" fmla="*/ 881418 h 1133831"/>
                <a:gd name="connsiteX205" fmla="*/ 4267200 w 4557974"/>
                <a:gd name="connsiteY205" fmla="*/ 924281 h 1133831"/>
                <a:gd name="connsiteX206" fmla="*/ 4271962 w 4557974"/>
                <a:gd name="connsiteY206" fmla="*/ 943331 h 1133831"/>
                <a:gd name="connsiteX207" fmla="*/ 4286250 w 4557974"/>
                <a:gd name="connsiteY207" fmla="*/ 948093 h 1133831"/>
                <a:gd name="connsiteX208" fmla="*/ 4305300 w 4557974"/>
                <a:gd name="connsiteY208" fmla="*/ 943331 h 1133831"/>
                <a:gd name="connsiteX209" fmla="*/ 4314825 w 4557974"/>
                <a:gd name="connsiteY209" fmla="*/ 971906 h 1133831"/>
                <a:gd name="connsiteX210" fmla="*/ 4352925 w 4557974"/>
                <a:gd name="connsiteY210" fmla="*/ 971906 h 1133831"/>
                <a:gd name="connsiteX211" fmla="*/ 4376737 w 4557974"/>
                <a:gd name="connsiteY211" fmla="*/ 967143 h 1133831"/>
                <a:gd name="connsiteX212" fmla="*/ 4386262 w 4557974"/>
                <a:gd name="connsiteY212" fmla="*/ 948093 h 1133831"/>
                <a:gd name="connsiteX213" fmla="*/ 4400550 w 4557974"/>
                <a:gd name="connsiteY213" fmla="*/ 933806 h 1133831"/>
                <a:gd name="connsiteX214" fmla="*/ 4405312 w 4557974"/>
                <a:gd name="connsiteY214" fmla="*/ 914756 h 1133831"/>
                <a:gd name="connsiteX215" fmla="*/ 4410075 w 4557974"/>
                <a:gd name="connsiteY215" fmla="*/ 929043 h 1133831"/>
                <a:gd name="connsiteX216" fmla="*/ 4414837 w 4557974"/>
                <a:gd name="connsiteY216" fmla="*/ 914756 h 1133831"/>
                <a:gd name="connsiteX217" fmla="*/ 4419600 w 4557974"/>
                <a:gd name="connsiteY217" fmla="*/ 881418 h 1133831"/>
                <a:gd name="connsiteX218" fmla="*/ 4429125 w 4557974"/>
                <a:gd name="connsiteY218" fmla="*/ 829031 h 1133831"/>
                <a:gd name="connsiteX219" fmla="*/ 4438650 w 4557974"/>
                <a:gd name="connsiteY219" fmla="*/ 857606 h 1133831"/>
                <a:gd name="connsiteX220" fmla="*/ 4443412 w 4557974"/>
                <a:gd name="connsiteY220" fmla="*/ 881418 h 1133831"/>
                <a:gd name="connsiteX221" fmla="*/ 4452937 w 4557974"/>
                <a:gd name="connsiteY221" fmla="*/ 938568 h 1133831"/>
                <a:gd name="connsiteX222" fmla="*/ 4457700 w 4557974"/>
                <a:gd name="connsiteY222" fmla="*/ 957618 h 1133831"/>
                <a:gd name="connsiteX223" fmla="*/ 4462462 w 4557974"/>
                <a:gd name="connsiteY223" fmla="*/ 981431 h 1133831"/>
                <a:gd name="connsiteX224" fmla="*/ 4471987 w 4557974"/>
                <a:gd name="connsiteY224" fmla="*/ 1000481 h 1133831"/>
                <a:gd name="connsiteX225" fmla="*/ 4481512 w 4557974"/>
                <a:gd name="connsiteY225" fmla="*/ 1029056 h 1133831"/>
                <a:gd name="connsiteX226" fmla="*/ 4491037 w 4557974"/>
                <a:gd name="connsiteY226" fmla="*/ 1062393 h 1133831"/>
                <a:gd name="connsiteX227" fmla="*/ 4495800 w 4557974"/>
                <a:gd name="connsiteY227" fmla="*/ 1048106 h 1133831"/>
                <a:gd name="connsiteX228" fmla="*/ 4500562 w 4557974"/>
                <a:gd name="connsiteY228" fmla="*/ 1029056 h 1133831"/>
                <a:gd name="connsiteX229" fmla="*/ 4514850 w 4557974"/>
                <a:gd name="connsiteY229" fmla="*/ 1033818 h 1133831"/>
                <a:gd name="connsiteX230" fmla="*/ 4529137 w 4557974"/>
                <a:gd name="connsiteY230" fmla="*/ 1081443 h 1133831"/>
                <a:gd name="connsiteX231" fmla="*/ 4533900 w 4557974"/>
                <a:gd name="connsiteY231" fmla="*/ 1095731 h 1133831"/>
                <a:gd name="connsiteX232" fmla="*/ 4557712 w 4557974"/>
                <a:gd name="connsiteY232" fmla="*/ 1129068 h 1133831"/>
                <a:gd name="connsiteX233" fmla="*/ 4557712 w 4557974"/>
                <a:gd name="connsiteY233" fmla="*/ 1133831 h 1133831"/>
                <a:gd name="connsiteX0" fmla="*/ 0 w 4557974"/>
                <a:gd name="connsiteY0" fmla="*/ 290868 h 1133831"/>
                <a:gd name="connsiteX1" fmla="*/ 171450 w 4557974"/>
                <a:gd name="connsiteY1" fmla="*/ 209906 h 1133831"/>
                <a:gd name="connsiteX2" fmla="*/ 219075 w 4557974"/>
                <a:gd name="connsiteY2" fmla="*/ 195618 h 1133831"/>
                <a:gd name="connsiteX3" fmla="*/ 233362 w 4557974"/>
                <a:gd name="connsiteY3" fmla="*/ 186093 h 1133831"/>
                <a:gd name="connsiteX4" fmla="*/ 285750 w 4557974"/>
                <a:gd name="connsiteY4" fmla="*/ 171806 h 1133831"/>
                <a:gd name="connsiteX5" fmla="*/ 300037 w 4557974"/>
                <a:gd name="connsiteY5" fmla="*/ 167043 h 1133831"/>
                <a:gd name="connsiteX6" fmla="*/ 319087 w 4557974"/>
                <a:gd name="connsiteY6" fmla="*/ 162281 h 1133831"/>
                <a:gd name="connsiteX7" fmla="*/ 352425 w 4557974"/>
                <a:gd name="connsiteY7" fmla="*/ 152756 h 1133831"/>
                <a:gd name="connsiteX8" fmla="*/ 366712 w 4557974"/>
                <a:gd name="connsiteY8" fmla="*/ 143231 h 1133831"/>
                <a:gd name="connsiteX9" fmla="*/ 395287 w 4557974"/>
                <a:gd name="connsiteY9" fmla="*/ 138468 h 1133831"/>
                <a:gd name="connsiteX10" fmla="*/ 414337 w 4557974"/>
                <a:gd name="connsiteY10" fmla="*/ 133706 h 1133831"/>
                <a:gd name="connsiteX11" fmla="*/ 442912 w 4557974"/>
                <a:gd name="connsiteY11" fmla="*/ 128943 h 1133831"/>
                <a:gd name="connsiteX12" fmla="*/ 471487 w 4557974"/>
                <a:gd name="connsiteY12" fmla="*/ 119418 h 1133831"/>
                <a:gd name="connsiteX13" fmla="*/ 485775 w 4557974"/>
                <a:gd name="connsiteY13" fmla="*/ 114656 h 1133831"/>
                <a:gd name="connsiteX14" fmla="*/ 504825 w 4557974"/>
                <a:gd name="connsiteY14" fmla="*/ 105131 h 1133831"/>
                <a:gd name="connsiteX15" fmla="*/ 519112 w 4557974"/>
                <a:gd name="connsiteY15" fmla="*/ 100368 h 1133831"/>
                <a:gd name="connsiteX16" fmla="*/ 533400 w 4557974"/>
                <a:gd name="connsiteY16" fmla="*/ 90843 h 1133831"/>
                <a:gd name="connsiteX17" fmla="*/ 557212 w 4557974"/>
                <a:gd name="connsiteY17" fmla="*/ 86081 h 1133831"/>
                <a:gd name="connsiteX18" fmla="*/ 585787 w 4557974"/>
                <a:gd name="connsiteY18" fmla="*/ 76556 h 1133831"/>
                <a:gd name="connsiteX19" fmla="*/ 600075 w 4557974"/>
                <a:gd name="connsiteY19" fmla="*/ 67031 h 1133831"/>
                <a:gd name="connsiteX20" fmla="*/ 633412 w 4557974"/>
                <a:gd name="connsiteY20" fmla="*/ 57506 h 1133831"/>
                <a:gd name="connsiteX21" fmla="*/ 666750 w 4557974"/>
                <a:gd name="connsiteY21" fmla="*/ 47981 h 1133831"/>
                <a:gd name="connsiteX22" fmla="*/ 719137 w 4557974"/>
                <a:gd name="connsiteY22" fmla="*/ 38456 h 1133831"/>
                <a:gd name="connsiteX23" fmla="*/ 747712 w 4557974"/>
                <a:gd name="connsiteY23" fmla="*/ 28931 h 1133831"/>
                <a:gd name="connsiteX24" fmla="*/ 809625 w 4557974"/>
                <a:gd name="connsiteY24" fmla="*/ 19406 h 1133831"/>
                <a:gd name="connsiteX25" fmla="*/ 871537 w 4557974"/>
                <a:gd name="connsiteY25" fmla="*/ 9881 h 1133831"/>
                <a:gd name="connsiteX26" fmla="*/ 1023937 w 4557974"/>
                <a:gd name="connsiteY26" fmla="*/ 356 h 1133831"/>
                <a:gd name="connsiteX27" fmla="*/ 1123950 w 4557974"/>
                <a:gd name="connsiteY27" fmla="*/ 9881 h 1133831"/>
                <a:gd name="connsiteX28" fmla="*/ 1138237 w 4557974"/>
                <a:gd name="connsiteY28" fmla="*/ 19406 h 1133831"/>
                <a:gd name="connsiteX29" fmla="*/ 1176337 w 4557974"/>
                <a:gd name="connsiteY29" fmla="*/ 57506 h 1133831"/>
                <a:gd name="connsiteX30" fmla="*/ 1195387 w 4557974"/>
                <a:gd name="connsiteY30" fmla="*/ 81318 h 1133831"/>
                <a:gd name="connsiteX31" fmla="*/ 1228725 w 4557974"/>
                <a:gd name="connsiteY31" fmla="*/ 119418 h 1133831"/>
                <a:gd name="connsiteX32" fmla="*/ 1252537 w 4557974"/>
                <a:gd name="connsiteY32" fmla="*/ 138468 h 1133831"/>
                <a:gd name="connsiteX33" fmla="*/ 1262062 w 4557974"/>
                <a:gd name="connsiteY33" fmla="*/ 152756 h 1133831"/>
                <a:gd name="connsiteX34" fmla="*/ 1276350 w 4557974"/>
                <a:gd name="connsiteY34" fmla="*/ 162281 h 1133831"/>
                <a:gd name="connsiteX35" fmla="*/ 1319212 w 4557974"/>
                <a:gd name="connsiteY35" fmla="*/ 200381 h 1133831"/>
                <a:gd name="connsiteX36" fmla="*/ 1333500 w 4557974"/>
                <a:gd name="connsiteY36" fmla="*/ 205143 h 1133831"/>
                <a:gd name="connsiteX37" fmla="*/ 1347787 w 4557974"/>
                <a:gd name="connsiteY37" fmla="*/ 219431 h 1133831"/>
                <a:gd name="connsiteX38" fmla="*/ 1357312 w 4557974"/>
                <a:gd name="connsiteY38" fmla="*/ 233718 h 1133831"/>
                <a:gd name="connsiteX39" fmla="*/ 1385887 w 4557974"/>
                <a:gd name="connsiteY39" fmla="*/ 243243 h 1133831"/>
                <a:gd name="connsiteX40" fmla="*/ 1400175 w 4557974"/>
                <a:gd name="connsiteY40" fmla="*/ 257531 h 1133831"/>
                <a:gd name="connsiteX41" fmla="*/ 1447800 w 4557974"/>
                <a:gd name="connsiteY41" fmla="*/ 286106 h 1133831"/>
                <a:gd name="connsiteX42" fmla="*/ 1457325 w 4557974"/>
                <a:gd name="connsiteY42" fmla="*/ 305156 h 1133831"/>
                <a:gd name="connsiteX43" fmla="*/ 1490662 w 4557974"/>
                <a:gd name="connsiteY43" fmla="*/ 324206 h 1133831"/>
                <a:gd name="connsiteX44" fmla="*/ 1528762 w 4557974"/>
                <a:gd name="connsiteY44" fmla="*/ 367068 h 1133831"/>
                <a:gd name="connsiteX45" fmla="*/ 1538287 w 4557974"/>
                <a:gd name="connsiteY45" fmla="*/ 386118 h 1133831"/>
                <a:gd name="connsiteX46" fmla="*/ 1552575 w 4557974"/>
                <a:gd name="connsiteY46" fmla="*/ 395643 h 1133831"/>
                <a:gd name="connsiteX47" fmla="*/ 1566862 w 4557974"/>
                <a:gd name="connsiteY47" fmla="*/ 409931 h 1133831"/>
                <a:gd name="connsiteX48" fmla="*/ 1571625 w 4557974"/>
                <a:gd name="connsiteY48" fmla="*/ 424218 h 1133831"/>
                <a:gd name="connsiteX49" fmla="*/ 1590675 w 4557974"/>
                <a:gd name="connsiteY49" fmla="*/ 452793 h 1133831"/>
                <a:gd name="connsiteX50" fmla="*/ 1619250 w 4557974"/>
                <a:gd name="connsiteY50" fmla="*/ 438506 h 1133831"/>
                <a:gd name="connsiteX51" fmla="*/ 1624012 w 4557974"/>
                <a:gd name="connsiteY51" fmla="*/ 419456 h 1133831"/>
                <a:gd name="connsiteX52" fmla="*/ 1652587 w 4557974"/>
                <a:gd name="connsiteY52" fmla="*/ 409931 h 1133831"/>
                <a:gd name="connsiteX53" fmla="*/ 1685925 w 4557974"/>
                <a:gd name="connsiteY53" fmla="*/ 395643 h 1133831"/>
                <a:gd name="connsiteX54" fmla="*/ 1714500 w 4557974"/>
                <a:gd name="connsiteY54" fmla="*/ 386118 h 1133831"/>
                <a:gd name="connsiteX55" fmla="*/ 1724025 w 4557974"/>
                <a:gd name="connsiteY55" fmla="*/ 400406 h 1133831"/>
                <a:gd name="connsiteX56" fmla="*/ 1738312 w 4557974"/>
                <a:gd name="connsiteY56" fmla="*/ 409931 h 1133831"/>
                <a:gd name="connsiteX57" fmla="*/ 1747837 w 4557974"/>
                <a:gd name="connsiteY57" fmla="*/ 438506 h 1133831"/>
                <a:gd name="connsiteX58" fmla="*/ 1781175 w 4557974"/>
                <a:gd name="connsiteY58" fmla="*/ 476606 h 1133831"/>
                <a:gd name="connsiteX59" fmla="*/ 1814512 w 4557974"/>
                <a:gd name="connsiteY59" fmla="*/ 471843 h 1133831"/>
                <a:gd name="connsiteX60" fmla="*/ 1824037 w 4557974"/>
                <a:gd name="connsiteY60" fmla="*/ 457556 h 1133831"/>
                <a:gd name="connsiteX61" fmla="*/ 1843087 w 4557974"/>
                <a:gd name="connsiteY61" fmla="*/ 452793 h 1133831"/>
                <a:gd name="connsiteX62" fmla="*/ 1900237 w 4557974"/>
                <a:gd name="connsiteY62" fmla="*/ 448031 h 1133831"/>
                <a:gd name="connsiteX63" fmla="*/ 1905000 w 4557974"/>
                <a:gd name="connsiteY63" fmla="*/ 462318 h 1133831"/>
                <a:gd name="connsiteX64" fmla="*/ 1924050 w 4557974"/>
                <a:gd name="connsiteY64" fmla="*/ 490893 h 1133831"/>
                <a:gd name="connsiteX65" fmla="*/ 1933575 w 4557974"/>
                <a:gd name="connsiteY65" fmla="*/ 528993 h 1133831"/>
                <a:gd name="connsiteX66" fmla="*/ 2209800 w 4557974"/>
                <a:gd name="connsiteY66" fmla="*/ 619481 h 1133831"/>
                <a:gd name="connsiteX67" fmla="*/ 2243137 w 4557974"/>
                <a:gd name="connsiteY67" fmla="*/ 595668 h 1133831"/>
                <a:gd name="connsiteX68" fmla="*/ 2247900 w 4557974"/>
                <a:gd name="connsiteY68" fmla="*/ 576618 h 1133831"/>
                <a:gd name="connsiteX69" fmla="*/ 2305050 w 4557974"/>
                <a:gd name="connsiteY69" fmla="*/ 533756 h 1133831"/>
                <a:gd name="connsiteX70" fmla="*/ 2352675 w 4557974"/>
                <a:gd name="connsiteY70" fmla="*/ 557568 h 1133831"/>
                <a:gd name="connsiteX71" fmla="*/ 2371725 w 4557974"/>
                <a:gd name="connsiteY71" fmla="*/ 586143 h 1133831"/>
                <a:gd name="connsiteX72" fmla="*/ 2381250 w 4557974"/>
                <a:gd name="connsiteY72" fmla="*/ 600431 h 1133831"/>
                <a:gd name="connsiteX73" fmla="*/ 2395537 w 4557974"/>
                <a:gd name="connsiteY73" fmla="*/ 609956 h 1133831"/>
                <a:gd name="connsiteX74" fmla="*/ 2447925 w 4557974"/>
                <a:gd name="connsiteY74" fmla="*/ 657581 h 1133831"/>
                <a:gd name="connsiteX75" fmla="*/ 2462212 w 4557974"/>
                <a:gd name="connsiteY75" fmla="*/ 629006 h 1133831"/>
                <a:gd name="connsiteX76" fmla="*/ 2471737 w 4557974"/>
                <a:gd name="connsiteY76" fmla="*/ 605193 h 1133831"/>
                <a:gd name="connsiteX77" fmla="*/ 2609850 w 4557974"/>
                <a:gd name="connsiteY77" fmla="*/ 586143 h 1133831"/>
                <a:gd name="connsiteX78" fmla="*/ 2628900 w 4557974"/>
                <a:gd name="connsiteY78" fmla="*/ 590906 h 1133831"/>
                <a:gd name="connsiteX79" fmla="*/ 2747962 w 4557974"/>
                <a:gd name="connsiteY79" fmla="*/ 667106 h 1133831"/>
                <a:gd name="connsiteX80" fmla="*/ 2876550 w 4557974"/>
                <a:gd name="connsiteY80" fmla="*/ 757593 h 1133831"/>
                <a:gd name="connsiteX81" fmla="*/ 2933700 w 4557974"/>
                <a:gd name="connsiteY81" fmla="*/ 848081 h 1133831"/>
                <a:gd name="connsiteX82" fmla="*/ 2943225 w 4557974"/>
                <a:gd name="connsiteY82" fmla="*/ 867131 h 1133831"/>
                <a:gd name="connsiteX83" fmla="*/ 2967037 w 4557974"/>
                <a:gd name="connsiteY83" fmla="*/ 848081 h 1133831"/>
                <a:gd name="connsiteX84" fmla="*/ 2986087 w 4557974"/>
                <a:gd name="connsiteY84" fmla="*/ 843318 h 1133831"/>
                <a:gd name="connsiteX85" fmla="*/ 3024187 w 4557974"/>
                <a:gd name="connsiteY85" fmla="*/ 809981 h 1133831"/>
                <a:gd name="connsiteX86" fmla="*/ 3062287 w 4557974"/>
                <a:gd name="connsiteY86" fmla="*/ 857606 h 1133831"/>
                <a:gd name="connsiteX87" fmla="*/ 3071812 w 4557974"/>
                <a:gd name="connsiteY87" fmla="*/ 886181 h 1133831"/>
                <a:gd name="connsiteX88" fmla="*/ 3086100 w 4557974"/>
                <a:gd name="connsiteY88" fmla="*/ 957618 h 1133831"/>
                <a:gd name="connsiteX89" fmla="*/ 3100387 w 4557974"/>
                <a:gd name="connsiteY89" fmla="*/ 995718 h 1133831"/>
                <a:gd name="connsiteX90" fmla="*/ 3105150 w 4557974"/>
                <a:gd name="connsiteY90" fmla="*/ 1014768 h 1133831"/>
                <a:gd name="connsiteX91" fmla="*/ 3119437 w 4557974"/>
                <a:gd name="connsiteY91" fmla="*/ 1024293 h 1133831"/>
                <a:gd name="connsiteX92" fmla="*/ 3128962 w 4557974"/>
                <a:gd name="connsiteY92" fmla="*/ 995718 h 1133831"/>
                <a:gd name="connsiteX93" fmla="*/ 3133725 w 4557974"/>
                <a:gd name="connsiteY93" fmla="*/ 981431 h 1133831"/>
                <a:gd name="connsiteX94" fmla="*/ 3143250 w 4557974"/>
                <a:gd name="connsiteY94" fmla="*/ 929043 h 1133831"/>
                <a:gd name="connsiteX95" fmla="*/ 3148012 w 4557974"/>
                <a:gd name="connsiteY95" fmla="*/ 886181 h 1133831"/>
                <a:gd name="connsiteX96" fmla="*/ 3157537 w 4557974"/>
                <a:gd name="connsiteY96" fmla="*/ 848081 h 1133831"/>
                <a:gd name="connsiteX97" fmla="*/ 3167062 w 4557974"/>
                <a:gd name="connsiteY97" fmla="*/ 962381 h 1133831"/>
                <a:gd name="connsiteX98" fmla="*/ 3171825 w 4557974"/>
                <a:gd name="connsiteY98" fmla="*/ 976668 h 1133831"/>
                <a:gd name="connsiteX99" fmla="*/ 3186112 w 4557974"/>
                <a:gd name="connsiteY99" fmla="*/ 967143 h 1133831"/>
                <a:gd name="connsiteX100" fmla="*/ 3200400 w 4557974"/>
                <a:gd name="connsiteY100" fmla="*/ 933806 h 1133831"/>
                <a:gd name="connsiteX101" fmla="*/ 3205162 w 4557974"/>
                <a:gd name="connsiteY101" fmla="*/ 919518 h 1133831"/>
                <a:gd name="connsiteX102" fmla="*/ 3209925 w 4557974"/>
                <a:gd name="connsiteY102" fmla="*/ 900468 h 1133831"/>
                <a:gd name="connsiteX103" fmla="*/ 3219450 w 4557974"/>
                <a:gd name="connsiteY103" fmla="*/ 876656 h 1133831"/>
                <a:gd name="connsiteX104" fmla="*/ 3238500 w 4557974"/>
                <a:gd name="connsiteY104" fmla="*/ 752831 h 1133831"/>
                <a:gd name="connsiteX105" fmla="*/ 3243262 w 4557974"/>
                <a:gd name="connsiteY105" fmla="*/ 733781 h 1133831"/>
                <a:gd name="connsiteX106" fmla="*/ 3262312 w 4557974"/>
                <a:gd name="connsiteY106" fmla="*/ 771881 h 1133831"/>
                <a:gd name="connsiteX107" fmla="*/ 3276600 w 4557974"/>
                <a:gd name="connsiteY107" fmla="*/ 757593 h 1133831"/>
                <a:gd name="connsiteX108" fmla="*/ 3281362 w 4557974"/>
                <a:gd name="connsiteY108" fmla="*/ 738543 h 1133831"/>
                <a:gd name="connsiteX109" fmla="*/ 3286125 w 4557974"/>
                <a:gd name="connsiteY109" fmla="*/ 724256 h 1133831"/>
                <a:gd name="connsiteX110" fmla="*/ 3290887 w 4557974"/>
                <a:gd name="connsiteY110" fmla="*/ 743306 h 1133831"/>
                <a:gd name="connsiteX111" fmla="*/ 3300412 w 4557974"/>
                <a:gd name="connsiteY111" fmla="*/ 848081 h 1133831"/>
                <a:gd name="connsiteX112" fmla="*/ 3338512 w 4557974"/>
                <a:gd name="connsiteY112" fmla="*/ 867131 h 1133831"/>
                <a:gd name="connsiteX113" fmla="*/ 3348037 w 4557974"/>
                <a:gd name="connsiteY113" fmla="*/ 838556 h 1133831"/>
                <a:gd name="connsiteX114" fmla="*/ 3355181 w 4557974"/>
                <a:gd name="connsiteY114" fmla="*/ 840710 h 1133831"/>
                <a:gd name="connsiteX115" fmla="*/ 3386137 w 4557974"/>
                <a:gd name="connsiteY115" fmla="*/ 762356 h 1133831"/>
                <a:gd name="connsiteX116" fmla="*/ 3390900 w 4557974"/>
                <a:gd name="connsiteY116" fmla="*/ 748068 h 1133831"/>
                <a:gd name="connsiteX117" fmla="*/ 3400425 w 4557974"/>
                <a:gd name="connsiteY117" fmla="*/ 733781 h 1133831"/>
                <a:gd name="connsiteX118" fmla="*/ 3405187 w 4557974"/>
                <a:gd name="connsiteY118" fmla="*/ 748068 h 1133831"/>
                <a:gd name="connsiteX119" fmla="*/ 3419475 w 4557974"/>
                <a:gd name="connsiteY119" fmla="*/ 776643 h 1133831"/>
                <a:gd name="connsiteX120" fmla="*/ 3452812 w 4557974"/>
                <a:gd name="connsiteY120" fmla="*/ 852843 h 1133831"/>
                <a:gd name="connsiteX121" fmla="*/ 3467100 w 4557974"/>
                <a:gd name="connsiteY121" fmla="*/ 881418 h 1133831"/>
                <a:gd name="connsiteX122" fmla="*/ 3471862 w 4557974"/>
                <a:gd name="connsiteY122" fmla="*/ 895706 h 1133831"/>
                <a:gd name="connsiteX123" fmla="*/ 3481387 w 4557974"/>
                <a:gd name="connsiteY123" fmla="*/ 914756 h 1133831"/>
                <a:gd name="connsiteX124" fmla="*/ 3490912 w 4557974"/>
                <a:gd name="connsiteY124" fmla="*/ 929043 h 1133831"/>
                <a:gd name="connsiteX125" fmla="*/ 3500437 w 4557974"/>
                <a:gd name="connsiteY125" fmla="*/ 957618 h 1133831"/>
                <a:gd name="connsiteX126" fmla="*/ 3505200 w 4557974"/>
                <a:gd name="connsiteY126" fmla="*/ 943331 h 1133831"/>
                <a:gd name="connsiteX127" fmla="*/ 3514725 w 4557974"/>
                <a:gd name="connsiteY127" fmla="*/ 890943 h 1133831"/>
                <a:gd name="connsiteX128" fmla="*/ 3519487 w 4557974"/>
                <a:gd name="connsiteY128" fmla="*/ 871893 h 1133831"/>
                <a:gd name="connsiteX129" fmla="*/ 3533775 w 4557974"/>
                <a:gd name="connsiteY129" fmla="*/ 857606 h 1133831"/>
                <a:gd name="connsiteX130" fmla="*/ 3552825 w 4557974"/>
                <a:gd name="connsiteY130" fmla="*/ 814743 h 1133831"/>
                <a:gd name="connsiteX131" fmla="*/ 3571875 w 4557974"/>
                <a:gd name="connsiteY131" fmla="*/ 771881 h 1133831"/>
                <a:gd name="connsiteX132" fmla="*/ 3576637 w 4557974"/>
                <a:gd name="connsiteY132" fmla="*/ 752831 h 1133831"/>
                <a:gd name="connsiteX133" fmla="*/ 3590925 w 4557974"/>
                <a:gd name="connsiteY133" fmla="*/ 781406 h 1133831"/>
                <a:gd name="connsiteX134" fmla="*/ 3595687 w 4557974"/>
                <a:gd name="connsiteY134" fmla="*/ 809981 h 1133831"/>
                <a:gd name="connsiteX135" fmla="*/ 3609975 w 4557974"/>
                <a:gd name="connsiteY135" fmla="*/ 819506 h 1133831"/>
                <a:gd name="connsiteX136" fmla="*/ 3619500 w 4557974"/>
                <a:gd name="connsiteY136" fmla="*/ 805218 h 1133831"/>
                <a:gd name="connsiteX137" fmla="*/ 3638550 w 4557974"/>
                <a:gd name="connsiteY137" fmla="*/ 771881 h 1133831"/>
                <a:gd name="connsiteX138" fmla="*/ 3648075 w 4557974"/>
                <a:gd name="connsiteY138" fmla="*/ 743306 h 1133831"/>
                <a:gd name="connsiteX139" fmla="*/ 3652837 w 4557974"/>
                <a:gd name="connsiteY139" fmla="*/ 729018 h 1133831"/>
                <a:gd name="connsiteX140" fmla="*/ 3662362 w 4557974"/>
                <a:gd name="connsiteY140" fmla="*/ 795693 h 1133831"/>
                <a:gd name="connsiteX141" fmla="*/ 3667125 w 4557974"/>
                <a:gd name="connsiteY141" fmla="*/ 824268 h 1133831"/>
                <a:gd name="connsiteX142" fmla="*/ 3676650 w 4557974"/>
                <a:gd name="connsiteY142" fmla="*/ 838556 h 1133831"/>
                <a:gd name="connsiteX143" fmla="*/ 3686175 w 4557974"/>
                <a:gd name="connsiteY143" fmla="*/ 871893 h 1133831"/>
                <a:gd name="connsiteX144" fmla="*/ 3690937 w 4557974"/>
                <a:gd name="connsiteY144" fmla="*/ 886181 h 1133831"/>
                <a:gd name="connsiteX145" fmla="*/ 3705225 w 4557974"/>
                <a:gd name="connsiteY145" fmla="*/ 895706 h 1133831"/>
                <a:gd name="connsiteX146" fmla="*/ 3714750 w 4557974"/>
                <a:gd name="connsiteY146" fmla="*/ 881418 h 1133831"/>
                <a:gd name="connsiteX147" fmla="*/ 3724275 w 4557974"/>
                <a:gd name="connsiteY147" fmla="*/ 848081 h 1133831"/>
                <a:gd name="connsiteX148" fmla="*/ 3729037 w 4557974"/>
                <a:gd name="connsiteY148" fmla="*/ 833793 h 1133831"/>
                <a:gd name="connsiteX149" fmla="*/ 3733800 w 4557974"/>
                <a:gd name="connsiteY149" fmla="*/ 814743 h 1133831"/>
                <a:gd name="connsiteX150" fmla="*/ 3738562 w 4557974"/>
                <a:gd name="connsiteY150" fmla="*/ 800456 h 1133831"/>
                <a:gd name="connsiteX151" fmla="*/ 3743325 w 4557974"/>
                <a:gd name="connsiteY151" fmla="*/ 781406 h 1133831"/>
                <a:gd name="connsiteX152" fmla="*/ 3757612 w 4557974"/>
                <a:gd name="connsiteY152" fmla="*/ 771881 h 1133831"/>
                <a:gd name="connsiteX153" fmla="*/ 3771900 w 4557974"/>
                <a:gd name="connsiteY153" fmla="*/ 743306 h 1133831"/>
                <a:gd name="connsiteX154" fmla="*/ 3800475 w 4557974"/>
                <a:gd name="connsiteY154" fmla="*/ 733781 h 1133831"/>
                <a:gd name="connsiteX155" fmla="*/ 3824287 w 4557974"/>
                <a:gd name="connsiteY155" fmla="*/ 709968 h 1133831"/>
                <a:gd name="connsiteX156" fmla="*/ 3838575 w 4557974"/>
                <a:gd name="connsiteY156" fmla="*/ 700443 h 1133831"/>
                <a:gd name="connsiteX157" fmla="*/ 3857625 w 4557974"/>
                <a:gd name="connsiteY157" fmla="*/ 729018 h 1133831"/>
                <a:gd name="connsiteX158" fmla="*/ 3871912 w 4557974"/>
                <a:gd name="connsiteY158" fmla="*/ 800456 h 1133831"/>
                <a:gd name="connsiteX159" fmla="*/ 3876675 w 4557974"/>
                <a:gd name="connsiteY159" fmla="*/ 886181 h 1133831"/>
                <a:gd name="connsiteX160" fmla="*/ 3886200 w 4557974"/>
                <a:gd name="connsiteY160" fmla="*/ 871893 h 1133831"/>
                <a:gd name="connsiteX161" fmla="*/ 3895725 w 4557974"/>
                <a:gd name="connsiteY161" fmla="*/ 814743 h 1133831"/>
                <a:gd name="connsiteX162" fmla="*/ 3910012 w 4557974"/>
                <a:gd name="connsiteY162" fmla="*/ 738543 h 1133831"/>
                <a:gd name="connsiteX163" fmla="*/ 3914775 w 4557974"/>
                <a:gd name="connsiteY163" fmla="*/ 714731 h 1133831"/>
                <a:gd name="connsiteX164" fmla="*/ 3924300 w 4557974"/>
                <a:gd name="connsiteY164" fmla="*/ 686156 h 1133831"/>
                <a:gd name="connsiteX165" fmla="*/ 3929062 w 4557974"/>
                <a:gd name="connsiteY165" fmla="*/ 700443 h 1133831"/>
                <a:gd name="connsiteX166" fmla="*/ 3938587 w 4557974"/>
                <a:gd name="connsiteY166" fmla="*/ 733781 h 1133831"/>
                <a:gd name="connsiteX167" fmla="*/ 3948112 w 4557974"/>
                <a:gd name="connsiteY167" fmla="*/ 748068 h 1133831"/>
                <a:gd name="connsiteX168" fmla="*/ 3957637 w 4557974"/>
                <a:gd name="connsiteY168" fmla="*/ 776643 h 1133831"/>
                <a:gd name="connsiteX169" fmla="*/ 3971925 w 4557974"/>
                <a:gd name="connsiteY169" fmla="*/ 805218 h 1133831"/>
                <a:gd name="connsiteX170" fmla="*/ 3976687 w 4557974"/>
                <a:gd name="connsiteY170" fmla="*/ 829031 h 1133831"/>
                <a:gd name="connsiteX171" fmla="*/ 3986212 w 4557974"/>
                <a:gd name="connsiteY171" fmla="*/ 862368 h 1133831"/>
                <a:gd name="connsiteX172" fmla="*/ 3990975 w 4557974"/>
                <a:gd name="connsiteY172" fmla="*/ 886181 h 1133831"/>
                <a:gd name="connsiteX173" fmla="*/ 4005262 w 4557974"/>
                <a:gd name="connsiteY173" fmla="*/ 895706 h 1133831"/>
                <a:gd name="connsiteX174" fmla="*/ 4024312 w 4557974"/>
                <a:gd name="connsiteY174" fmla="*/ 867131 h 1133831"/>
                <a:gd name="connsiteX175" fmla="*/ 4029075 w 4557974"/>
                <a:gd name="connsiteY175" fmla="*/ 848081 h 1133831"/>
                <a:gd name="connsiteX176" fmla="*/ 4033837 w 4557974"/>
                <a:gd name="connsiteY176" fmla="*/ 824268 h 1133831"/>
                <a:gd name="connsiteX177" fmla="*/ 4048125 w 4557974"/>
                <a:gd name="connsiteY177" fmla="*/ 781406 h 1133831"/>
                <a:gd name="connsiteX178" fmla="*/ 4057650 w 4557974"/>
                <a:gd name="connsiteY178" fmla="*/ 752831 h 1133831"/>
                <a:gd name="connsiteX179" fmla="*/ 4067175 w 4557974"/>
                <a:gd name="connsiteY179" fmla="*/ 738543 h 1133831"/>
                <a:gd name="connsiteX180" fmla="*/ 4071937 w 4557974"/>
                <a:gd name="connsiteY180" fmla="*/ 762356 h 1133831"/>
                <a:gd name="connsiteX181" fmla="*/ 4081462 w 4557974"/>
                <a:gd name="connsiteY181" fmla="*/ 862368 h 1133831"/>
                <a:gd name="connsiteX182" fmla="*/ 4086225 w 4557974"/>
                <a:gd name="connsiteY182" fmla="*/ 890943 h 1133831"/>
                <a:gd name="connsiteX183" fmla="*/ 4090987 w 4557974"/>
                <a:gd name="connsiteY183" fmla="*/ 871893 h 1133831"/>
                <a:gd name="connsiteX184" fmla="*/ 4095750 w 4557974"/>
                <a:gd name="connsiteY184" fmla="*/ 857606 h 1133831"/>
                <a:gd name="connsiteX185" fmla="*/ 4105275 w 4557974"/>
                <a:gd name="connsiteY185" fmla="*/ 809981 h 1133831"/>
                <a:gd name="connsiteX186" fmla="*/ 4114800 w 4557974"/>
                <a:gd name="connsiteY186" fmla="*/ 771881 h 1133831"/>
                <a:gd name="connsiteX187" fmla="*/ 4124325 w 4557974"/>
                <a:gd name="connsiteY187" fmla="*/ 919518 h 1133831"/>
                <a:gd name="connsiteX188" fmla="*/ 4129087 w 4557974"/>
                <a:gd name="connsiteY188" fmla="*/ 938568 h 1133831"/>
                <a:gd name="connsiteX189" fmla="*/ 4143375 w 4557974"/>
                <a:gd name="connsiteY189" fmla="*/ 871893 h 1133831"/>
                <a:gd name="connsiteX190" fmla="*/ 4148137 w 4557974"/>
                <a:gd name="connsiteY190" fmla="*/ 833793 h 1133831"/>
                <a:gd name="connsiteX191" fmla="*/ 4152900 w 4557974"/>
                <a:gd name="connsiteY191" fmla="*/ 790931 h 1133831"/>
                <a:gd name="connsiteX192" fmla="*/ 4162425 w 4557974"/>
                <a:gd name="connsiteY192" fmla="*/ 757593 h 1133831"/>
                <a:gd name="connsiteX193" fmla="*/ 4167187 w 4557974"/>
                <a:gd name="connsiteY193" fmla="*/ 771881 h 1133831"/>
                <a:gd name="connsiteX194" fmla="*/ 4176712 w 4557974"/>
                <a:gd name="connsiteY194" fmla="*/ 786168 h 1133831"/>
                <a:gd name="connsiteX195" fmla="*/ 4191000 w 4557974"/>
                <a:gd name="connsiteY195" fmla="*/ 867131 h 1133831"/>
                <a:gd name="connsiteX196" fmla="*/ 4200525 w 4557974"/>
                <a:gd name="connsiteY196" fmla="*/ 900468 h 1133831"/>
                <a:gd name="connsiteX197" fmla="*/ 4214812 w 4557974"/>
                <a:gd name="connsiteY197" fmla="*/ 938568 h 1133831"/>
                <a:gd name="connsiteX198" fmla="*/ 4224337 w 4557974"/>
                <a:gd name="connsiteY198" fmla="*/ 967143 h 1133831"/>
                <a:gd name="connsiteX199" fmla="*/ 4229100 w 4557974"/>
                <a:gd name="connsiteY199" fmla="*/ 981431 h 1133831"/>
                <a:gd name="connsiteX200" fmla="*/ 4233862 w 4557974"/>
                <a:gd name="connsiteY200" fmla="*/ 929043 h 1133831"/>
                <a:gd name="connsiteX201" fmla="*/ 4248150 w 4557974"/>
                <a:gd name="connsiteY201" fmla="*/ 829031 h 1133831"/>
                <a:gd name="connsiteX202" fmla="*/ 4252912 w 4557974"/>
                <a:gd name="connsiteY202" fmla="*/ 843318 h 1133831"/>
                <a:gd name="connsiteX203" fmla="*/ 4262437 w 4557974"/>
                <a:gd name="connsiteY203" fmla="*/ 881418 h 1133831"/>
                <a:gd name="connsiteX204" fmla="*/ 4267200 w 4557974"/>
                <a:gd name="connsiteY204" fmla="*/ 924281 h 1133831"/>
                <a:gd name="connsiteX205" fmla="*/ 4271962 w 4557974"/>
                <a:gd name="connsiteY205" fmla="*/ 943331 h 1133831"/>
                <a:gd name="connsiteX206" fmla="*/ 4286250 w 4557974"/>
                <a:gd name="connsiteY206" fmla="*/ 948093 h 1133831"/>
                <a:gd name="connsiteX207" fmla="*/ 4305300 w 4557974"/>
                <a:gd name="connsiteY207" fmla="*/ 943331 h 1133831"/>
                <a:gd name="connsiteX208" fmla="*/ 4314825 w 4557974"/>
                <a:gd name="connsiteY208" fmla="*/ 971906 h 1133831"/>
                <a:gd name="connsiteX209" fmla="*/ 4352925 w 4557974"/>
                <a:gd name="connsiteY209" fmla="*/ 971906 h 1133831"/>
                <a:gd name="connsiteX210" fmla="*/ 4376737 w 4557974"/>
                <a:gd name="connsiteY210" fmla="*/ 967143 h 1133831"/>
                <a:gd name="connsiteX211" fmla="*/ 4386262 w 4557974"/>
                <a:gd name="connsiteY211" fmla="*/ 948093 h 1133831"/>
                <a:gd name="connsiteX212" fmla="*/ 4400550 w 4557974"/>
                <a:gd name="connsiteY212" fmla="*/ 933806 h 1133831"/>
                <a:gd name="connsiteX213" fmla="*/ 4405312 w 4557974"/>
                <a:gd name="connsiteY213" fmla="*/ 914756 h 1133831"/>
                <a:gd name="connsiteX214" fmla="*/ 4410075 w 4557974"/>
                <a:gd name="connsiteY214" fmla="*/ 929043 h 1133831"/>
                <a:gd name="connsiteX215" fmla="*/ 4414837 w 4557974"/>
                <a:gd name="connsiteY215" fmla="*/ 914756 h 1133831"/>
                <a:gd name="connsiteX216" fmla="*/ 4419600 w 4557974"/>
                <a:gd name="connsiteY216" fmla="*/ 881418 h 1133831"/>
                <a:gd name="connsiteX217" fmla="*/ 4429125 w 4557974"/>
                <a:gd name="connsiteY217" fmla="*/ 829031 h 1133831"/>
                <a:gd name="connsiteX218" fmla="*/ 4438650 w 4557974"/>
                <a:gd name="connsiteY218" fmla="*/ 857606 h 1133831"/>
                <a:gd name="connsiteX219" fmla="*/ 4443412 w 4557974"/>
                <a:gd name="connsiteY219" fmla="*/ 881418 h 1133831"/>
                <a:gd name="connsiteX220" fmla="*/ 4452937 w 4557974"/>
                <a:gd name="connsiteY220" fmla="*/ 938568 h 1133831"/>
                <a:gd name="connsiteX221" fmla="*/ 4457700 w 4557974"/>
                <a:gd name="connsiteY221" fmla="*/ 957618 h 1133831"/>
                <a:gd name="connsiteX222" fmla="*/ 4462462 w 4557974"/>
                <a:gd name="connsiteY222" fmla="*/ 981431 h 1133831"/>
                <a:gd name="connsiteX223" fmla="*/ 4471987 w 4557974"/>
                <a:gd name="connsiteY223" fmla="*/ 1000481 h 1133831"/>
                <a:gd name="connsiteX224" fmla="*/ 4481512 w 4557974"/>
                <a:gd name="connsiteY224" fmla="*/ 1029056 h 1133831"/>
                <a:gd name="connsiteX225" fmla="*/ 4491037 w 4557974"/>
                <a:gd name="connsiteY225" fmla="*/ 1062393 h 1133831"/>
                <a:gd name="connsiteX226" fmla="*/ 4495800 w 4557974"/>
                <a:gd name="connsiteY226" fmla="*/ 1048106 h 1133831"/>
                <a:gd name="connsiteX227" fmla="*/ 4500562 w 4557974"/>
                <a:gd name="connsiteY227" fmla="*/ 1029056 h 1133831"/>
                <a:gd name="connsiteX228" fmla="*/ 4514850 w 4557974"/>
                <a:gd name="connsiteY228" fmla="*/ 1033818 h 1133831"/>
                <a:gd name="connsiteX229" fmla="*/ 4529137 w 4557974"/>
                <a:gd name="connsiteY229" fmla="*/ 1081443 h 1133831"/>
                <a:gd name="connsiteX230" fmla="*/ 4533900 w 4557974"/>
                <a:gd name="connsiteY230" fmla="*/ 1095731 h 1133831"/>
                <a:gd name="connsiteX231" fmla="*/ 4557712 w 4557974"/>
                <a:gd name="connsiteY231" fmla="*/ 1129068 h 1133831"/>
                <a:gd name="connsiteX232" fmla="*/ 4557712 w 4557974"/>
                <a:gd name="connsiteY232" fmla="*/ 1133831 h 1133831"/>
                <a:gd name="connsiteX0" fmla="*/ 0 w 4557974"/>
                <a:gd name="connsiteY0" fmla="*/ 290868 h 1133831"/>
                <a:gd name="connsiteX1" fmla="*/ 171450 w 4557974"/>
                <a:gd name="connsiteY1" fmla="*/ 209906 h 1133831"/>
                <a:gd name="connsiteX2" fmla="*/ 219075 w 4557974"/>
                <a:gd name="connsiteY2" fmla="*/ 195618 h 1133831"/>
                <a:gd name="connsiteX3" fmla="*/ 233362 w 4557974"/>
                <a:gd name="connsiteY3" fmla="*/ 186093 h 1133831"/>
                <a:gd name="connsiteX4" fmla="*/ 285750 w 4557974"/>
                <a:gd name="connsiteY4" fmla="*/ 171806 h 1133831"/>
                <a:gd name="connsiteX5" fmla="*/ 300037 w 4557974"/>
                <a:gd name="connsiteY5" fmla="*/ 167043 h 1133831"/>
                <a:gd name="connsiteX6" fmla="*/ 319087 w 4557974"/>
                <a:gd name="connsiteY6" fmla="*/ 162281 h 1133831"/>
                <a:gd name="connsiteX7" fmla="*/ 352425 w 4557974"/>
                <a:gd name="connsiteY7" fmla="*/ 152756 h 1133831"/>
                <a:gd name="connsiteX8" fmla="*/ 366712 w 4557974"/>
                <a:gd name="connsiteY8" fmla="*/ 143231 h 1133831"/>
                <a:gd name="connsiteX9" fmla="*/ 395287 w 4557974"/>
                <a:gd name="connsiteY9" fmla="*/ 138468 h 1133831"/>
                <a:gd name="connsiteX10" fmla="*/ 414337 w 4557974"/>
                <a:gd name="connsiteY10" fmla="*/ 133706 h 1133831"/>
                <a:gd name="connsiteX11" fmla="*/ 442912 w 4557974"/>
                <a:gd name="connsiteY11" fmla="*/ 128943 h 1133831"/>
                <a:gd name="connsiteX12" fmla="*/ 471487 w 4557974"/>
                <a:gd name="connsiteY12" fmla="*/ 119418 h 1133831"/>
                <a:gd name="connsiteX13" fmla="*/ 485775 w 4557974"/>
                <a:gd name="connsiteY13" fmla="*/ 114656 h 1133831"/>
                <a:gd name="connsiteX14" fmla="*/ 504825 w 4557974"/>
                <a:gd name="connsiteY14" fmla="*/ 105131 h 1133831"/>
                <a:gd name="connsiteX15" fmla="*/ 519112 w 4557974"/>
                <a:gd name="connsiteY15" fmla="*/ 100368 h 1133831"/>
                <a:gd name="connsiteX16" fmla="*/ 533400 w 4557974"/>
                <a:gd name="connsiteY16" fmla="*/ 90843 h 1133831"/>
                <a:gd name="connsiteX17" fmla="*/ 557212 w 4557974"/>
                <a:gd name="connsiteY17" fmla="*/ 86081 h 1133831"/>
                <a:gd name="connsiteX18" fmla="*/ 585787 w 4557974"/>
                <a:gd name="connsiteY18" fmla="*/ 76556 h 1133831"/>
                <a:gd name="connsiteX19" fmla="*/ 600075 w 4557974"/>
                <a:gd name="connsiteY19" fmla="*/ 67031 h 1133831"/>
                <a:gd name="connsiteX20" fmla="*/ 633412 w 4557974"/>
                <a:gd name="connsiteY20" fmla="*/ 57506 h 1133831"/>
                <a:gd name="connsiteX21" fmla="*/ 666750 w 4557974"/>
                <a:gd name="connsiteY21" fmla="*/ 47981 h 1133831"/>
                <a:gd name="connsiteX22" fmla="*/ 719137 w 4557974"/>
                <a:gd name="connsiteY22" fmla="*/ 38456 h 1133831"/>
                <a:gd name="connsiteX23" fmla="*/ 747712 w 4557974"/>
                <a:gd name="connsiteY23" fmla="*/ 28931 h 1133831"/>
                <a:gd name="connsiteX24" fmla="*/ 809625 w 4557974"/>
                <a:gd name="connsiteY24" fmla="*/ 19406 h 1133831"/>
                <a:gd name="connsiteX25" fmla="*/ 871537 w 4557974"/>
                <a:gd name="connsiteY25" fmla="*/ 9881 h 1133831"/>
                <a:gd name="connsiteX26" fmla="*/ 1023937 w 4557974"/>
                <a:gd name="connsiteY26" fmla="*/ 356 h 1133831"/>
                <a:gd name="connsiteX27" fmla="*/ 1123950 w 4557974"/>
                <a:gd name="connsiteY27" fmla="*/ 9881 h 1133831"/>
                <a:gd name="connsiteX28" fmla="*/ 1138237 w 4557974"/>
                <a:gd name="connsiteY28" fmla="*/ 19406 h 1133831"/>
                <a:gd name="connsiteX29" fmla="*/ 1176337 w 4557974"/>
                <a:gd name="connsiteY29" fmla="*/ 57506 h 1133831"/>
                <a:gd name="connsiteX30" fmla="*/ 1195387 w 4557974"/>
                <a:gd name="connsiteY30" fmla="*/ 81318 h 1133831"/>
                <a:gd name="connsiteX31" fmla="*/ 1228725 w 4557974"/>
                <a:gd name="connsiteY31" fmla="*/ 119418 h 1133831"/>
                <a:gd name="connsiteX32" fmla="*/ 1252537 w 4557974"/>
                <a:gd name="connsiteY32" fmla="*/ 138468 h 1133831"/>
                <a:gd name="connsiteX33" fmla="*/ 1262062 w 4557974"/>
                <a:gd name="connsiteY33" fmla="*/ 152756 h 1133831"/>
                <a:gd name="connsiteX34" fmla="*/ 1276350 w 4557974"/>
                <a:gd name="connsiteY34" fmla="*/ 162281 h 1133831"/>
                <a:gd name="connsiteX35" fmla="*/ 1319212 w 4557974"/>
                <a:gd name="connsiteY35" fmla="*/ 200381 h 1133831"/>
                <a:gd name="connsiteX36" fmla="*/ 1333500 w 4557974"/>
                <a:gd name="connsiteY36" fmla="*/ 205143 h 1133831"/>
                <a:gd name="connsiteX37" fmla="*/ 1347787 w 4557974"/>
                <a:gd name="connsiteY37" fmla="*/ 219431 h 1133831"/>
                <a:gd name="connsiteX38" fmla="*/ 1357312 w 4557974"/>
                <a:gd name="connsiteY38" fmla="*/ 233718 h 1133831"/>
                <a:gd name="connsiteX39" fmla="*/ 1385887 w 4557974"/>
                <a:gd name="connsiteY39" fmla="*/ 243243 h 1133831"/>
                <a:gd name="connsiteX40" fmla="*/ 1400175 w 4557974"/>
                <a:gd name="connsiteY40" fmla="*/ 257531 h 1133831"/>
                <a:gd name="connsiteX41" fmla="*/ 1447800 w 4557974"/>
                <a:gd name="connsiteY41" fmla="*/ 286106 h 1133831"/>
                <a:gd name="connsiteX42" fmla="*/ 1457325 w 4557974"/>
                <a:gd name="connsiteY42" fmla="*/ 305156 h 1133831"/>
                <a:gd name="connsiteX43" fmla="*/ 1490662 w 4557974"/>
                <a:gd name="connsiteY43" fmla="*/ 324206 h 1133831"/>
                <a:gd name="connsiteX44" fmla="*/ 1528762 w 4557974"/>
                <a:gd name="connsiteY44" fmla="*/ 367068 h 1133831"/>
                <a:gd name="connsiteX45" fmla="*/ 1538287 w 4557974"/>
                <a:gd name="connsiteY45" fmla="*/ 386118 h 1133831"/>
                <a:gd name="connsiteX46" fmla="*/ 1552575 w 4557974"/>
                <a:gd name="connsiteY46" fmla="*/ 395643 h 1133831"/>
                <a:gd name="connsiteX47" fmla="*/ 1566862 w 4557974"/>
                <a:gd name="connsiteY47" fmla="*/ 409931 h 1133831"/>
                <a:gd name="connsiteX48" fmla="*/ 1571625 w 4557974"/>
                <a:gd name="connsiteY48" fmla="*/ 424218 h 1133831"/>
                <a:gd name="connsiteX49" fmla="*/ 1590675 w 4557974"/>
                <a:gd name="connsiteY49" fmla="*/ 452793 h 1133831"/>
                <a:gd name="connsiteX50" fmla="*/ 1619250 w 4557974"/>
                <a:gd name="connsiteY50" fmla="*/ 438506 h 1133831"/>
                <a:gd name="connsiteX51" fmla="*/ 1624012 w 4557974"/>
                <a:gd name="connsiteY51" fmla="*/ 419456 h 1133831"/>
                <a:gd name="connsiteX52" fmla="*/ 1652587 w 4557974"/>
                <a:gd name="connsiteY52" fmla="*/ 409931 h 1133831"/>
                <a:gd name="connsiteX53" fmla="*/ 1685925 w 4557974"/>
                <a:gd name="connsiteY53" fmla="*/ 395643 h 1133831"/>
                <a:gd name="connsiteX54" fmla="*/ 1714500 w 4557974"/>
                <a:gd name="connsiteY54" fmla="*/ 386118 h 1133831"/>
                <a:gd name="connsiteX55" fmla="*/ 1724025 w 4557974"/>
                <a:gd name="connsiteY55" fmla="*/ 400406 h 1133831"/>
                <a:gd name="connsiteX56" fmla="*/ 1738312 w 4557974"/>
                <a:gd name="connsiteY56" fmla="*/ 409931 h 1133831"/>
                <a:gd name="connsiteX57" fmla="*/ 1747837 w 4557974"/>
                <a:gd name="connsiteY57" fmla="*/ 438506 h 1133831"/>
                <a:gd name="connsiteX58" fmla="*/ 1781175 w 4557974"/>
                <a:gd name="connsiteY58" fmla="*/ 476606 h 1133831"/>
                <a:gd name="connsiteX59" fmla="*/ 1814512 w 4557974"/>
                <a:gd name="connsiteY59" fmla="*/ 471843 h 1133831"/>
                <a:gd name="connsiteX60" fmla="*/ 1824037 w 4557974"/>
                <a:gd name="connsiteY60" fmla="*/ 457556 h 1133831"/>
                <a:gd name="connsiteX61" fmla="*/ 1843087 w 4557974"/>
                <a:gd name="connsiteY61" fmla="*/ 452793 h 1133831"/>
                <a:gd name="connsiteX62" fmla="*/ 1900237 w 4557974"/>
                <a:gd name="connsiteY62" fmla="*/ 448031 h 1133831"/>
                <a:gd name="connsiteX63" fmla="*/ 1905000 w 4557974"/>
                <a:gd name="connsiteY63" fmla="*/ 462318 h 1133831"/>
                <a:gd name="connsiteX64" fmla="*/ 1924050 w 4557974"/>
                <a:gd name="connsiteY64" fmla="*/ 490893 h 1133831"/>
                <a:gd name="connsiteX65" fmla="*/ 1933575 w 4557974"/>
                <a:gd name="connsiteY65" fmla="*/ 528993 h 1133831"/>
                <a:gd name="connsiteX66" fmla="*/ 2209800 w 4557974"/>
                <a:gd name="connsiteY66" fmla="*/ 619481 h 1133831"/>
                <a:gd name="connsiteX67" fmla="*/ 2243137 w 4557974"/>
                <a:gd name="connsiteY67" fmla="*/ 595668 h 1133831"/>
                <a:gd name="connsiteX68" fmla="*/ 2247900 w 4557974"/>
                <a:gd name="connsiteY68" fmla="*/ 576618 h 1133831"/>
                <a:gd name="connsiteX69" fmla="*/ 2305050 w 4557974"/>
                <a:gd name="connsiteY69" fmla="*/ 533756 h 1133831"/>
                <a:gd name="connsiteX70" fmla="*/ 2352675 w 4557974"/>
                <a:gd name="connsiteY70" fmla="*/ 557568 h 1133831"/>
                <a:gd name="connsiteX71" fmla="*/ 2371725 w 4557974"/>
                <a:gd name="connsiteY71" fmla="*/ 586143 h 1133831"/>
                <a:gd name="connsiteX72" fmla="*/ 2381250 w 4557974"/>
                <a:gd name="connsiteY72" fmla="*/ 600431 h 1133831"/>
                <a:gd name="connsiteX73" fmla="*/ 2395537 w 4557974"/>
                <a:gd name="connsiteY73" fmla="*/ 609956 h 1133831"/>
                <a:gd name="connsiteX74" fmla="*/ 2447925 w 4557974"/>
                <a:gd name="connsiteY74" fmla="*/ 657581 h 1133831"/>
                <a:gd name="connsiteX75" fmla="*/ 2462212 w 4557974"/>
                <a:gd name="connsiteY75" fmla="*/ 629006 h 1133831"/>
                <a:gd name="connsiteX76" fmla="*/ 2471737 w 4557974"/>
                <a:gd name="connsiteY76" fmla="*/ 605193 h 1133831"/>
                <a:gd name="connsiteX77" fmla="*/ 2609850 w 4557974"/>
                <a:gd name="connsiteY77" fmla="*/ 586143 h 1133831"/>
                <a:gd name="connsiteX78" fmla="*/ 2628900 w 4557974"/>
                <a:gd name="connsiteY78" fmla="*/ 590906 h 1133831"/>
                <a:gd name="connsiteX79" fmla="*/ 2747962 w 4557974"/>
                <a:gd name="connsiteY79" fmla="*/ 667106 h 1133831"/>
                <a:gd name="connsiteX80" fmla="*/ 2876550 w 4557974"/>
                <a:gd name="connsiteY80" fmla="*/ 757593 h 1133831"/>
                <a:gd name="connsiteX81" fmla="*/ 2933700 w 4557974"/>
                <a:gd name="connsiteY81" fmla="*/ 848081 h 1133831"/>
                <a:gd name="connsiteX82" fmla="*/ 2943225 w 4557974"/>
                <a:gd name="connsiteY82" fmla="*/ 867131 h 1133831"/>
                <a:gd name="connsiteX83" fmla="*/ 2967037 w 4557974"/>
                <a:gd name="connsiteY83" fmla="*/ 848081 h 1133831"/>
                <a:gd name="connsiteX84" fmla="*/ 2986087 w 4557974"/>
                <a:gd name="connsiteY84" fmla="*/ 843318 h 1133831"/>
                <a:gd name="connsiteX85" fmla="*/ 3024187 w 4557974"/>
                <a:gd name="connsiteY85" fmla="*/ 809981 h 1133831"/>
                <a:gd name="connsiteX86" fmla="*/ 3062287 w 4557974"/>
                <a:gd name="connsiteY86" fmla="*/ 857606 h 1133831"/>
                <a:gd name="connsiteX87" fmla="*/ 3071812 w 4557974"/>
                <a:gd name="connsiteY87" fmla="*/ 886181 h 1133831"/>
                <a:gd name="connsiteX88" fmla="*/ 3086100 w 4557974"/>
                <a:gd name="connsiteY88" fmla="*/ 957618 h 1133831"/>
                <a:gd name="connsiteX89" fmla="*/ 3100387 w 4557974"/>
                <a:gd name="connsiteY89" fmla="*/ 995718 h 1133831"/>
                <a:gd name="connsiteX90" fmla="*/ 3105150 w 4557974"/>
                <a:gd name="connsiteY90" fmla="*/ 1014768 h 1133831"/>
                <a:gd name="connsiteX91" fmla="*/ 3119437 w 4557974"/>
                <a:gd name="connsiteY91" fmla="*/ 1024293 h 1133831"/>
                <a:gd name="connsiteX92" fmla="*/ 3128962 w 4557974"/>
                <a:gd name="connsiteY92" fmla="*/ 995718 h 1133831"/>
                <a:gd name="connsiteX93" fmla="*/ 3133725 w 4557974"/>
                <a:gd name="connsiteY93" fmla="*/ 981431 h 1133831"/>
                <a:gd name="connsiteX94" fmla="*/ 3143250 w 4557974"/>
                <a:gd name="connsiteY94" fmla="*/ 929043 h 1133831"/>
                <a:gd name="connsiteX95" fmla="*/ 3148012 w 4557974"/>
                <a:gd name="connsiteY95" fmla="*/ 886181 h 1133831"/>
                <a:gd name="connsiteX96" fmla="*/ 3157537 w 4557974"/>
                <a:gd name="connsiteY96" fmla="*/ 848081 h 1133831"/>
                <a:gd name="connsiteX97" fmla="*/ 3167062 w 4557974"/>
                <a:gd name="connsiteY97" fmla="*/ 962381 h 1133831"/>
                <a:gd name="connsiteX98" fmla="*/ 3171825 w 4557974"/>
                <a:gd name="connsiteY98" fmla="*/ 976668 h 1133831"/>
                <a:gd name="connsiteX99" fmla="*/ 3186112 w 4557974"/>
                <a:gd name="connsiteY99" fmla="*/ 967143 h 1133831"/>
                <a:gd name="connsiteX100" fmla="*/ 3200400 w 4557974"/>
                <a:gd name="connsiteY100" fmla="*/ 933806 h 1133831"/>
                <a:gd name="connsiteX101" fmla="*/ 3205162 w 4557974"/>
                <a:gd name="connsiteY101" fmla="*/ 919518 h 1133831"/>
                <a:gd name="connsiteX102" fmla="*/ 3209925 w 4557974"/>
                <a:gd name="connsiteY102" fmla="*/ 900468 h 1133831"/>
                <a:gd name="connsiteX103" fmla="*/ 3219450 w 4557974"/>
                <a:gd name="connsiteY103" fmla="*/ 876656 h 1133831"/>
                <a:gd name="connsiteX104" fmla="*/ 3238500 w 4557974"/>
                <a:gd name="connsiteY104" fmla="*/ 752831 h 1133831"/>
                <a:gd name="connsiteX105" fmla="*/ 3243262 w 4557974"/>
                <a:gd name="connsiteY105" fmla="*/ 733781 h 1133831"/>
                <a:gd name="connsiteX106" fmla="*/ 3262312 w 4557974"/>
                <a:gd name="connsiteY106" fmla="*/ 771881 h 1133831"/>
                <a:gd name="connsiteX107" fmla="*/ 3276600 w 4557974"/>
                <a:gd name="connsiteY107" fmla="*/ 757593 h 1133831"/>
                <a:gd name="connsiteX108" fmla="*/ 3281362 w 4557974"/>
                <a:gd name="connsiteY108" fmla="*/ 738543 h 1133831"/>
                <a:gd name="connsiteX109" fmla="*/ 3286125 w 4557974"/>
                <a:gd name="connsiteY109" fmla="*/ 724256 h 1133831"/>
                <a:gd name="connsiteX110" fmla="*/ 3290887 w 4557974"/>
                <a:gd name="connsiteY110" fmla="*/ 743306 h 1133831"/>
                <a:gd name="connsiteX111" fmla="*/ 3300412 w 4557974"/>
                <a:gd name="connsiteY111" fmla="*/ 848081 h 1133831"/>
                <a:gd name="connsiteX112" fmla="*/ 3338512 w 4557974"/>
                <a:gd name="connsiteY112" fmla="*/ 867131 h 1133831"/>
                <a:gd name="connsiteX113" fmla="*/ 3348037 w 4557974"/>
                <a:gd name="connsiteY113" fmla="*/ 838556 h 1133831"/>
                <a:gd name="connsiteX114" fmla="*/ 3355181 w 4557974"/>
                <a:gd name="connsiteY114" fmla="*/ 840710 h 1133831"/>
                <a:gd name="connsiteX115" fmla="*/ 3386137 w 4557974"/>
                <a:gd name="connsiteY115" fmla="*/ 762356 h 1133831"/>
                <a:gd name="connsiteX116" fmla="*/ 3390900 w 4557974"/>
                <a:gd name="connsiteY116" fmla="*/ 748068 h 1133831"/>
                <a:gd name="connsiteX117" fmla="*/ 3400425 w 4557974"/>
                <a:gd name="connsiteY117" fmla="*/ 733781 h 1133831"/>
                <a:gd name="connsiteX118" fmla="*/ 3405187 w 4557974"/>
                <a:gd name="connsiteY118" fmla="*/ 748068 h 1133831"/>
                <a:gd name="connsiteX119" fmla="*/ 3419475 w 4557974"/>
                <a:gd name="connsiteY119" fmla="*/ 776643 h 1133831"/>
                <a:gd name="connsiteX120" fmla="*/ 3467100 w 4557974"/>
                <a:gd name="connsiteY120" fmla="*/ 881418 h 1133831"/>
                <a:gd name="connsiteX121" fmla="*/ 3471862 w 4557974"/>
                <a:gd name="connsiteY121" fmla="*/ 895706 h 1133831"/>
                <a:gd name="connsiteX122" fmla="*/ 3481387 w 4557974"/>
                <a:gd name="connsiteY122" fmla="*/ 914756 h 1133831"/>
                <a:gd name="connsiteX123" fmla="*/ 3490912 w 4557974"/>
                <a:gd name="connsiteY123" fmla="*/ 929043 h 1133831"/>
                <a:gd name="connsiteX124" fmla="*/ 3500437 w 4557974"/>
                <a:gd name="connsiteY124" fmla="*/ 957618 h 1133831"/>
                <a:gd name="connsiteX125" fmla="*/ 3505200 w 4557974"/>
                <a:gd name="connsiteY125" fmla="*/ 943331 h 1133831"/>
                <a:gd name="connsiteX126" fmla="*/ 3514725 w 4557974"/>
                <a:gd name="connsiteY126" fmla="*/ 890943 h 1133831"/>
                <a:gd name="connsiteX127" fmla="*/ 3519487 w 4557974"/>
                <a:gd name="connsiteY127" fmla="*/ 871893 h 1133831"/>
                <a:gd name="connsiteX128" fmla="*/ 3533775 w 4557974"/>
                <a:gd name="connsiteY128" fmla="*/ 857606 h 1133831"/>
                <a:gd name="connsiteX129" fmla="*/ 3552825 w 4557974"/>
                <a:gd name="connsiteY129" fmla="*/ 814743 h 1133831"/>
                <a:gd name="connsiteX130" fmla="*/ 3571875 w 4557974"/>
                <a:gd name="connsiteY130" fmla="*/ 771881 h 1133831"/>
                <a:gd name="connsiteX131" fmla="*/ 3576637 w 4557974"/>
                <a:gd name="connsiteY131" fmla="*/ 752831 h 1133831"/>
                <a:gd name="connsiteX132" fmla="*/ 3590925 w 4557974"/>
                <a:gd name="connsiteY132" fmla="*/ 781406 h 1133831"/>
                <a:gd name="connsiteX133" fmla="*/ 3595687 w 4557974"/>
                <a:gd name="connsiteY133" fmla="*/ 809981 h 1133831"/>
                <a:gd name="connsiteX134" fmla="*/ 3609975 w 4557974"/>
                <a:gd name="connsiteY134" fmla="*/ 819506 h 1133831"/>
                <a:gd name="connsiteX135" fmla="*/ 3619500 w 4557974"/>
                <a:gd name="connsiteY135" fmla="*/ 805218 h 1133831"/>
                <a:gd name="connsiteX136" fmla="*/ 3638550 w 4557974"/>
                <a:gd name="connsiteY136" fmla="*/ 771881 h 1133831"/>
                <a:gd name="connsiteX137" fmla="*/ 3648075 w 4557974"/>
                <a:gd name="connsiteY137" fmla="*/ 743306 h 1133831"/>
                <a:gd name="connsiteX138" fmla="*/ 3652837 w 4557974"/>
                <a:gd name="connsiteY138" fmla="*/ 729018 h 1133831"/>
                <a:gd name="connsiteX139" fmla="*/ 3662362 w 4557974"/>
                <a:gd name="connsiteY139" fmla="*/ 795693 h 1133831"/>
                <a:gd name="connsiteX140" fmla="*/ 3667125 w 4557974"/>
                <a:gd name="connsiteY140" fmla="*/ 824268 h 1133831"/>
                <a:gd name="connsiteX141" fmla="*/ 3676650 w 4557974"/>
                <a:gd name="connsiteY141" fmla="*/ 838556 h 1133831"/>
                <a:gd name="connsiteX142" fmla="*/ 3686175 w 4557974"/>
                <a:gd name="connsiteY142" fmla="*/ 871893 h 1133831"/>
                <a:gd name="connsiteX143" fmla="*/ 3690937 w 4557974"/>
                <a:gd name="connsiteY143" fmla="*/ 886181 h 1133831"/>
                <a:gd name="connsiteX144" fmla="*/ 3705225 w 4557974"/>
                <a:gd name="connsiteY144" fmla="*/ 895706 h 1133831"/>
                <a:gd name="connsiteX145" fmla="*/ 3714750 w 4557974"/>
                <a:gd name="connsiteY145" fmla="*/ 881418 h 1133831"/>
                <a:gd name="connsiteX146" fmla="*/ 3724275 w 4557974"/>
                <a:gd name="connsiteY146" fmla="*/ 848081 h 1133831"/>
                <a:gd name="connsiteX147" fmla="*/ 3729037 w 4557974"/>
                <a:gd name="connsiteY147" fmla="*/ 833793 h 1133831"/>
                <a:gd name="connsiteX148" fmla="*/ 3733800 w 4557974"/>
                <a:gd name="connsiteY148" fmla="*/ 814743 h 1133831"/>
                <a:gd name="connsiteX149" fmla="*/ 3738562 w 4557974"/>
                <a:gd name="connsiteY149" fmla="*/ 800456 h 1133831"/>
                <a:gd name="connsiteX150" fmla="*/ 3743325 w 4557974"/>
                <a:gd name="connsiteY150" fmla="*/ 781406 h 1133831"/>
                <a:gd name="connsiteX151" fmla="*/ 3757612 w 4557974"/>
                <a:gd name="connsiteY151" fmla="*/ 771881 h 1133831"/>
                <a:gd name="connsiteX152" fmla="*/ 3771900 w 4557974"/>
                <a:gd name="connsiteY152" fmla="*/ 743306 h 1133831"/>
                <a:gd name="connsiteX153" fmla="*/ 3800475 w 4557974"/>
                <a:gd name="connsiteY153" fmla="*/ 733781 h 1133831"/>
                <a:gd name="connsiteX154" fmla="*/ 3824287 w 4557974"/>
                <a:gd name="connsiteY154" fmla="*/ 709968 h 1133831"/>
                <a:gd name="connsiteX155" fmla="*/ 3838575 w 4557974"/>
                <a:gd name="connsiteY155" fmla="*/ 700443 h 1133831"/>
                <a:gd name="connsiteX156" fmla="*/ 3857625 w 4557974"/>
                <a:gd name="connsiteY156" fmla="*/ 729018 h 1133831"/>
                <a:gd name="connsiteX157" fmla="*/ 3871912 w 4557974"/>
                <a:gd name="connsiteY157" fmla="*/ 800456 h 1133831"/>
                <a:gd name="connsiteX158" fmla="*/ 3876675 w 4557974"/>
                <a:gd name="connsiteY158" fmla="*/ 886181 h 1133831"/>
                <a:gd name="connsiteX159" fmla="*/ 3886200 w 4557974"/>
                <a:gd name="connsiteY159" fmla="*/ 871893 h 1133831"/>
                <a:gd name="connsiteX160" fmla="*/ 3895725 w 4557974"/>
                <a:gd name="connsiteY160" fmla="*/ 814743 h 1133831"/>
                <a:gd name="connsiteX161" fmla="*/ 3910012 w 4557974"/>
                <a:gd name="connsiteY161" fmla="*/ 738543 h 1133831"/>
                <a:gd name="connsiteX162" fmla="*/ 3914775 w 4557974"/>
                <a:gd name="connsiteY162" fmla="*/ 714731 h 1133831"/>
                <a:gd name="connsiteX163" fmla="*/ 3924300 w 4557974"/>
                <a:gd name="connsiteY163" fmla="*/ 686156 h 1133831"/>
                <a:gd name="connsiteX164" fmla="*/ 3929062 w 4557974"/>
                <a:gd name="connsiteY164" fmla="*/ 700443 h 1133831"/>
                <a:gd name="connsiteX165" fmla="*/ 3938587 w 4557974"/>
                <a:gd name="connsiteY165" fmla="*/ 733781 h 1133831"/>
                <a:gd name="connsiteX166" fmla="*/ 3948112 w 4557974"/>
                <a:gd name="connsiteY166" fmla="*/ 748068 h 1133831"/>
                <a:gd name="connsiteX167" fmla="*/ 3957637 w 4557974"/>
                <a:gd name="connsiteY167" fmla="*/ 776643 h 1133831"/>
                <a:gd name="connsiteX168" fmla="*/ 3971925 w 4557974"/>
                <a:gd name="connsiteY168" fmla="*/ 805218 h 1133831"/>
                <a:gd name="connsiteX169" fmla="*/ 3976687 w 4557974"/>
                <a:gd name="connsiteY169" fmla="*/ 829031 h 1133831"/>
                <a:gd name="connsiteX170" fmla="*/ 3986212 w 4557974"/>
                <a:gd name="connsiteY170" fmla="*/ 862368 h 1133831"/>
                <a:gd name="connsiteX171" fmla="*/ 3990975 w 4557974"/>
                <a:gd name="connsiteY171" fmla="*/ 886181 h 1133831"/>
                <a:gd name="connsiteX172" fmla="*/ 4005262 w 4557974"/>
                <a:gd name="connsiteY172" fmla="*/ 895706 h 1133831"/>
                <a:gd name="connsiteX173" fmla="*/ 4024312 w 4557974"/>
                <a:gd name="connsiteY173" fmla="*/ 867131 h 1133831"/>
                <a:gd name="connsiteX174" fmla="*/ 4029075 w 4557974"/>
                <a:gd name="connsiteY174" fmla="*/ 848081 h 1133831"/>
                <a:gd name="connsiteX175" fmla="*/ 4033837 w 4557974"/>
                <a:gd name="connsiteY175" fmla="*/ 824268 h 1133831"/>
                <a:gd name="connsiteX176" fmla="*/ 4048125 w 4557974"/>
                <a:gd name="connsiteY176" fmla="*/ 781406 h 1133831"/>
                <a:gd name="connsiteX177" fmla="*/ 4057650 w 4557974"/>
                <a:gd name="connsiteY177" fmla="*/ 752831 h 1133831"/>
                <a:gd name="connsiteX178" fmla="*/ 4067175 w 4557974"/>
                <a:gd name="connsiteY178" fmla="*/ 738543 h 1133831"/>
                <a:gd name="connsiteX179" fmla="*/ 4071937 w 4557974"/>
                <a:gd name="connsiteY179" fmla="*/ 762356 h 1133831"/>
                <a:gd name="connsiteX180" fmla="*/ 4081462 w 4557974"/>
                <a:gd name="connsiteY180" fmla="*/ 862368 h 1133831"/>
                <a:gd name="connsiteX181" fmla="*/ 4086225 w 4557974"/>
                <a:gd name="connsiteY181" fmla="*/ 890943 h 1133831"/>
                <a:gd name="connsiteX182" fmla="*/ 4090987 w 4557974"/>
                <a:gd name="connsiteY182" fmla="*/ 871893 h 1133831"/>
                <a:gd name="connsiteX183" fmla="*/ 4095750 w 4557974"/>
                <a:gd name="connsiteY183" fmla="*/ 857606 h 1133831"/>
                <a:gd name="connsiteX184" fmla="*/ 4105275 w 4557974"/>
                <a:gd name="connsiteY184" fmla="*/ 809981 h 1133831"/>
                <a:gd name="connsiteX185" fmla="*/ 4114800 w 4557974"/>
                <a:gd name="connsiteY185" fmla="*/ 771881 h 1133831"/>
                <a:gd name="connsiteX186" fmla="*/ 4124325 w 4557974"/>
                <a:gd name="connsiteY186" fmla="*/ 919518 h 1133831"/>
                <a:gd name="connsiteX187" fmla="*/ 4129087 w 4557974"/>
                <a:gd name="connsiteY187" fmla="*/ 938568 h 1133831"/>
                <a:gd name="connsiteX188" fmla="*/ 4143375 w 4557974"/>
                <a:gd name="connsiteY188" fmla="*/ 871893 h 1133831"/>
                <a:gd name="connsiteX189" fmla="*/ 4148137 w 4557974"/>
                <a:gd name="connsiteY189" fmla="*/ 833793 h 1133831"/>
                <a:gd name="connsiteX190" fmla="*/ 4152900 w 4557974"/>
                <a:gd name="connsiteY190" fmla="*/ 790931 h 1133831"/>
                <a:gd name="connsiteX191" fmla="*/ 4162425 w 4557974"/>
                <a:gd name="connsiteY191" fmla="*/ 757593 h 1133831"/>
                <a:gd name="connsiteX192" fmla="*/ 4167187 w 4557974"/>
                <a:gd name="connsiteY192" fmla="*/ 771881 h 1133831"/>
                <a:gd name="connsiteX193" fmla="*/ 4176712 w 4557974"/>
                <a:gd name="connsiteY193" fmla="*/ 786168 h 1133831"/>
                <a:gd name="connsiteX194" fmla="*/ 4191000 w 4557974"/>
                <a:gd name="connsiteY194" fmla="*/ 867131 h 1133831"/>
                <a:gd name="connsiteX195" fmla="*/ 4200525 w 4557974"/>
                <a:gd name="connsiteY195" fmla="*/ 900468 h 1133831"/>
                <a:gd name="connsiteX196" fmla="*/ 4214812 w 4557974"/>
                <a:gd name="connsiteY196" fmla="*/ 938568 h 1133831"/>
                <a:gd name="connsiteX197" fmla="*/ 4224337 w 4557974"/>
                <a:gd name="connsiteY197" fmla="*/ 967143 h 1133831"/>
                <a:gd name="connsiteX198" fmla="*/ 4229100 w 4557974"/>
                <a:gd name="connsiteY198" fmla="*/ 981431 h 1133831"/>
                <a:gd name="connsiteX199" fmla="*/ 4233862 w 4557974"/>
                <a:gd name="connsiteY199" fmla="*/ 929043 h 1133831"/>
                <a:gd name="connsiteX200" fmla="*/ 4248150 w 4557974"/>
                <a:gd name="connsiteY200" fmla="*/ 829031 h 1133831"/>
                <a:gd name="connsiteX201" fmla="*/ 4252912 w 4557974"/>
                <a:gd name="connsiteY201" fmla="*/ 843318 h 1133831"/>
                <a:gd name="connsiteX202" fmla="*/ 4262437 w 4557974"/>
                <a:gd name="connsiteY202" fmla="*/ 881418 h 1133831"/>
                <a:gd name="connsiteX203" fmla="*/ 4267200 w 4557974"/>
                <a:gd name="connsiteY203" fmla="*/ 924281 h 1133831"/>
                <a:gd name="connsiteX204" fmla="*/ 4271962 w 4557974"/>
                <a:gd name="connsiteY204" fmla="*/ 943331 h 1133831"/>
                <a:gd name="connsiteX205" fmla="*/ 4286250 w 4557974"/>
                <a:gd name="connsiteY205" fmla="*/ 948093 h 1133831"/>
                <a:gd name="connsiteX206" fmla="*/ 4305300 w 4557974"/>
                <a:gd name="connsiteY206" fmla="*/ 943331 h 1133831"/>
                <a:gd name="connsiteX207" fmla="*/ 4314825 w 4557974"/>
                <a:gd name="connsiteY207" fmla="*/ 971906 h 1133831"/>
                <a:gd name="connsiteX208" fmla="*/ 4352925 w 4557974"/>
                <a:gd name="connsiteY208" fmla="*/ 971906 h 1133831"/>
                <a:gd name="connsiteX209" fmla="*/ 4376737 w 4557974"/>
                <a:gd name="connsiteY209" fmla="*/ 967143 h 1133831"/>
                <a:gd name="connsiteX210" fmla="*/ 4386262 w 4557974"/>
                <a:gd name="connsiteY210" fmla="*/ 948093 h 1133831"/>
                <a:gd name="connsiteX211" fmla="*/ 4400550 w 4557974"/>
                <a:gd name="connsiteY211" fmla="*/ 933806 h 1133831"/>
                <a:gd name="connsiteX212" fmla="*/ 4405312 w 4557974"/>
                <a:gd name="connsiteY212" fmla="*/ 914756 h 1133831"/>
                <a:gd name="connsiteX213" fmla="*/ 4410075 w 4557974"/>
                <a:gd name="connsiteY213" fmla="*/ 929043 h 1133831"/>
                <a:gd name="connsiteX214" fmla="*/ 4414837 w 4557974"/>
                <a:gd name="connsiteY214" fmla="*/ 914756 h 1133831"/>
                <a:gd name="connsiteX215" fmla="*/ 4419600 w 4557974"/>
                <a:gd name="connsiteY215" fmla="*/ 881418 h 1133831"/>
                <a:gd name="connsiteX216" fmla="*/ 4429125 w 4557974"/>
                <a:gd name="connsiteY216" fmla="*/ 829031 h 1133831"/>
                <a:gd name="connsiteX217" fmla="*/ 4438650 w 4557974"/>
                <a:gd name="connsiteY217" fmla="*/ 857606 h 1133831"/>
                <a:gd name="connsiteX218" fmla="*/ 4443412 w 4557974"/>
                <a:gd name="connsiteY218" fmla="*/ 881418 h 1133831"/>
                <a:gd name="connsiteX219" fmla="*/ 4452937 w 4557974"/>
                <a:gd name="connsiteY219" fmla="*/ 938568 h 1133831"/>
                <a:gd name="connsiteX220" fmla="*/ 4457700 w 4557974"/>
                <a:gd name="connsiteY220" fmla="*/ 957618 h 1133831"/>
                <a:gd name="connsiteX221" fmla="*/ 4462462 w 4557974"/>
                <a:gd name="connsiteY221" fmla="*/ 981431 h 1133831"/>
                <a:gd name="connsiteX222" fmla="*/ 4471987 w 4557974"/>
                <a:gd name="connsiteY222" fmla="*/ 1000481 h 1133831"/>
                <a:gd name="connsiteX223" fmla="*/ 4481512 w 4557974"/>
                <a:gd name="connsiteY223" fmla="*/ 1029056 h 1133831"/>
                <a:gd name="connsiteX224" fmla="*/ 4491037 w 4557974"/>
                <a:gd name="connsiteY224" fmla="*/ 1062393 h 1133831"/>
                <a:gd name="connsiteX225" fmla="*/ 4495800 w 4557974"/>
                <a:gd name="connsiteY225" fmla="*/ 1048106 h 1133831"/>
                <a:gd name="connsiteX226" fmla="*/ 4500562 w 4557974"/>
                <a:gd name="connsiteY226" fmla="*/ 1029056 h 1133831"/>
                <a:gd name="connsiteX227" fmla="*/ 4514850 w 4557974"/>
                <a:gd name="connsiteY227" fmla="*/ 1033818 h 1133831"/>
                <a:gd name="connsiteX228" fmla="*/ 4529137 w 4557974"/>
                <a:gd name="connsiteY228" fmla="*/ 1081443 h 1133831"/>
                <a:gd name="connsiteX229" fmla="*/ 4533900 w 4557974"/>
                <a:gd name="connsiteY229" fmla="*/ 1095731 h 1133831"/>
                <a:gd name="connsiteX230" fmla="*/ 4557712 w 4557974"/>
                <a:gd name="connsiteY230" fmla="*/ 1129068 h 1133831"/>
                <a:gd name="connsiteX231" fmla="*/ 4557712 w 4557974"/>
                <a:gd name="connsiteY231" fmla="*/ 1133831 h 1133831"/>
                <a:gd name="connsiteX0" fmla="*/ 0 w 4557974"/>
                <a:gd name="connsiteY0" fmla="*/ 290868 h 1133831"/>
                <a:gd name="connsiteX1" fmla="*/ 171450 w 4557974"/>
                <a:gd name="connsiteY1" fmla="*/ 209906 h 1133831"/>
                <a:gd name="connsiteX2" fmla="*/ 219075 w 4557974"/>
                <a:gd name="connsiteY2" fmla="*/ 195618 h 1133831"/>
                <a:gd name="connsiteX3" fmla="*/ 233362 w 4557974"/>
                <a:gd name="connsiteY3" fmla="*/ 186093 h 1133831"/>
                <a:gd name="connsiteX4" fmla="*/ 285750 w 4557974"/>
                <a:gd name="connsiteY4" fmla="*/ 171806 h 1133831"/>
                <a:gd name="connsiteX5" fmla="*/ 300037 w 4557974"/>
                <a:gd name="connsiteY5" fmla="*/ 167043 h 1133831"/>
                <a:gd name="connsiteX6" fmla="*/ 319087 w 4557974"/>
                <a:gd name="connsiteY6" fmla="*/ 162281 h 1133831"/>
                <a:gd name="connsiteX7" fmla="*/ 352425 w 4557974"/>
                <a:gd name="connsiteY7" fmla="*/ 152756 h 1133831"/>
                <a:gd name="connsiteX8" fmla="*/ 366712 w 4557974"/>
                <a:gd name="connsiteY8" fmla="*/ 143231 h 1133831"/>
                <a:gd name="connsiteX9" fmla="*/ 395287 w 4557974"/>
                <a:gd name="connsiteY9" fmla="*/ 138468 h 1133831"/>
                <a:gd name="connsiteX10" fmla="*/ 414337 w 4557974"/>
                <a:gd name="connsiteY10" fmla="*/ 133706 h 1133831"/>
                <a:gd name="connsiteX11" fmla="*/ 442912 w 4557974"/>
                <a:gd name="connsiteY11" fmla="*/ 128943 h 1133831"/>
                <a:gd name="connsiteX12" fmla="*/ 471487 w 4557974"/>
                <a:gd name="connsiteY12" fmla="*/ 119418 h 1133831"/>
                <a:gd name="connsiteX13" fmla="*/ 485775 w 4557974"/>
                <a:gd name="connsiteY13" fmla="*/ 114656 h 1133831"/>
                <a:gd name="connsiteX14" fmla="*/ 504825 w 4557974"/>
                <a:gd name="connsiteY14" fmla="*/ 105131 h 1133831"/>
                <a:gd name="connsiteX15" fmla="*/ 519112 w 4557974"/>
                <a:gd name="connsiteY15" fmla="*/ 100368 h 1133831"/>
                <a:gd name="connsiteX16" fmla="*/ 533400 w 4557974"/>
                <a:gd name="connsiteY16" fmla="*/ 90843 h 1133831"/>
                <a:gd name="connsiteX17" fmla="*/ 557212 w 4557974"/>
                <a:gd name="connsiteY17" fmla="*/ 86081 h 1133831"/>
                <a:gd name="connsiteX18" fmla="*/ 585787 w 4557974"/>
                <a:gd name="connsiteY18" fmla="*/ 76556 h 1133831"/>
                <a:gd name="connsiteX19" fmla="*/ 600075 w 4557974"/>
                <a:gd name="connsiteY19" fmla="*/ 67031 h 1133831"/>
                <a:gd name="connsiteX20" fmla="*/ 633412 w 4557974"/>
                <a:gd name="connsiteY20" fmla="*/ 57506 h 1133831"/>
                <a:gd name="connsiteX21" fmla="*/ 666750 w 4557974"/>
                <a:gd name="connsiteY21" fmla="*/ 47981 h 1133831"/>
                <a:gd name="connsiteX22" fmla="*/ 719137 w 4557974"/>
                <a:gd name="connsiteY22" fmla="*/ 38456 h 1133831"/>
                <a:gd name="connsiteX23" fmla="*/ 747712 w 4557974"/>
                <a:gd name="connsiteY23" fmla="*/ 28931 h 1133831"/>
                <a:gd name="connsiteX24" fmla="*/ 809625 w 4557974"/>
                <a:gd name="connsiteY24" fmla="*/ 19406 h 1133831"/>
                <a:gd name="connsiteX25" fmla="*/ 871537 w 4557974"/>
                <a:gd name="connsiteY25" fmla="*/ 9881 h 1133831"/>
                <a:gd name="connsiteX26" fmla="*/ 1023937 w 4557974"/>
                <a:gd name="connsiteY26" fmla="*/ 356 h 1133831"/>
                <a:gd name="connsiteX27" fmla="*/ 1123950 w 4557974"/>
                <a:gd name="connsiteY27" fmla="*/ 9881 h 1133831"/>
                <a:gd name="connsiteX28" fmla="*/ 1138237 w 4557974"/>
                <a:gd name="connsiteY28" fmla="*/ 19406 h 1133831"/>
                <a:gd name="connsiteX29" fmla="*/ 1176337 w 4557974"/>
                <a:gd name="connsiteY29" fmla="*/ 57506 h 1133831"/>
                <a:gd name="connsiteX30" fmla="*/ 1195387 w 4557974"/>
                <a:gd name="connsiteY30" fmla="*/ 81318 h 1133831"/>
                <a:gd name="connsiteX31" fmla="*/ 1228725 w 4557974"/>
                <a:gd name="connsiteY31" fmla="*/ 119418 h 1133831"/>
                <a:gd name="connsiteX32" fmla="*/ 1252537 w 4557974"/>
                <a:gd name="connsiteY32" fmla="*/ 138468 h 1133831"/>
                <a:gd name="connsiteX33" fmla="*/ 1262062 w 4557974"/>
                <a:gd name="connsiteY33" fmla="*/ 152756 h 1133831"/>
                <a:gd name="connsiteX34" fmla="*/ 1276350 w 4557974"/>
                <a:gd name="connsiteY34" fmla="*/ 162281 h 1133831"/>
                <a:gd name="connsiteX35" fmla="*/ 1319212 w 4557974"/>
                <a:gd name="connsiteY35" fmla="*/ 200381 h 1133831"/>
                <a:gd name="connsiteX36" fmla="*/ 1333500 w 4557974"/>
                <a:gd name="connsiteY36" fmla="*/ 205143 h 1133831"/>
                <a:gd name="connsiteX37" fmla="*/ 1347787 w 4557974"/>
                <a:gd name="connsiteY37" fmla="*/ 219431 h 1133831"/>
                <a:gd name="connsiteX38" fmla="*/ 1357312 w 4557974"/>
                <a:gd name="connsiteY38" fmla="*/ 233718 h 1133831"/>
                <a:gd name="connsiteX39" fmla="*/ 1385887 w 4557974"/>
                <a:gd name="connsiteY39" fmla="*/ 243243 h 1133831"/>
                <a:gd name="connsiteX40" fmla="*/ 1400175 w 4557974"/>
                <a:gd name="connsiteY40" fmla="*/ 257531 h 1133831"/>
                <a:gd name="connsiteX41" fmla="*/ 1447800 w 4557974"/>
                <a:gd name="connsiteY41" fmla="*/ 286106 h 1133831"/>
                <a:gd name="connsiteX42" fmla="*/ 1457325 w 4557974"/>
                <a:gd name="connsiteY42" fmla="*/ 305156 h 1133831"/>
                <a:gd name="connsiteX43" fmla="*/ 1490662 w 4557974"/>
                <a:gd name="connsiteY43" fmla="*/ 324206 h 1133831"/>
                <a:gd name="connsiteX44" fmla="*/ 1528762 w 4557974"/>
                <a:gd name="connsiteY44" fmla="*/ 367068 h 1133831"/>
                <a:gd name="connsiteX45" fmla="*/ 1538287 w 4557974"/>
                <a:gd name="connsiteY45" fmla="*/ 386118 h 1133831"/>
                <a:gd name="connsiteX46" fmla="*/ 1552575 w 4557974"/>
                <a:gd name="connsiteY46" fmla="*/ 395643 h 1133831"/>
                <a:gd name="connsiteX47" fmla="*/ 1566862 w 4557974"/>
                <a:gd name="connsiteY47" fmla="*/ 409931 h 1133831"/>
                <a:gd name="connsiteX48" fmla="*/ 1571625 w 4557974"/>
                <a:gd name="connsiteY48" fmla="*/ 424218 h 1133831"/>
                <a:gd name="connsiteX49" fmla="*/ 1590675 w 4557974"/>
                <a:gd name="connsiteY49" fmla="*/ 452793 h 1133831"/>
                <a:gd name="connsiteX50" fmla="*/ 1619250 w 4557974"/>
                <a:gd name="connsiteY50" fmla="*/ 438506 h 1133831"/>
                <a:gd name="connsiteX51" fmla="*/ 1624012 w 4557974"/>
                <a:gd name="connsiteY51" fmla="*/ 419456 h 1133831"/>
                <a:gd name="connsiteX52" fmla="*/ 1652587 w 4557974"/>
                <a:gd name="connsiteY52" fmla="*/ 409931 h 1133831"/>
                <a:gd name="connsiteX53" fmla="*/ 1685925 w 4557974"/>
                <a:gd name="connsiteY53" fmla="*/ 395643 h 1133831"/>
                <a:gd name="connsiteX54" fmla="*/ 1714500 w 4557974"/>
                <a:gd name="connsiteY54" fmla="*/ 386118 h 1133831"/>
                <a:gd name="connsiteX55" fmla="*/ 1724025 w 4557974"/>
                <a:gd name="connsiteY55" fmla="*/ 400406 h 1133831"/>
                <a:gd name="connsiteX56" fmla="*/ 1738312 w 4557974"/>
                <a:gd name="connsiteY56" fmla="*/ 409931 h 1133831"/>
                <a:gd name="connsiteX57" fmla="*/ 1747837 w 4557974"/>
                <a:gd name="connsiteY57" fmla="*/ 438506 h 1133831"/>
                <a:gd name="connsiteX58" fmla="*/ 1781175 w 4557974"/>
                <a:gd name="connsiteY58" fmla="*/ 476606 h 1133831"/>
                <a:gd name="connsiteX59" fmla="*/ 1814512 w 4557974"/>
                <a:gd name="connsiteY59" fmla="*/ 471843 h 1133831"/>
                <a:gd name="connsiteX60" fmla="*/ 1824037 w 4557974"/>
                <a:gd name="connsiteY60" fmla="*/ 457556 h 1133831"/>
                <a:gd name="connsiteX61" fmla="*/ 1843087 w 4557974"/>
                <a:gd name="connsiteY61" fmla="*/ 452793 h 1133831"/>
                <a:gd name="connsiteX62" fmla="*/ 1900237 w 4557974"/>
                <a:gd name="connsiteY62" fmla="*/ 448031 h 1133831"/>
                <a:gd name="connsiteX63" fmla="*/ 1905000 w 4557974"/>
                <a:gd name="connsiteY63" fmla="*/ 462318 h 1133831"/>
                <a:gd name="connsiteX64" fmla="*/ 1924050 w 4557974"/>
                <a:gd name="connsiteY64" fmla="*/ 490893 h 1133831"/>
                <a:gd name="connsiteX65" fmla="*/ 1933575 w 4557974"/>
                <a:gd name="connsiteY65" fmla="*/ 528993 h 1133831"/>
                <a:gd name="connsiteX66" fmla="*/ 2209800 w 4557974"/>
                <a:gd name="connsiteY66" fmla="*/ 619481 h 1133831"/>
                <a:gd name="connsiteX67" fmla="*/ 2243137 w 4557974"/>
                <a:gd name="connsiteY67" fmla="*/ 595668 h 1133831"/>
                <a:gd name="connsiteX68" fmla="*/ 2247900 w 4557974"/>
                <a:gd name="connsiteY68" fmla="*/ 576618 h 1133831"/>
                <a:gd name="connsiteX69" fmla="*/ 2305050 w 4557974"/>
                <a:gd name="connsiteY69" fmla="*/ 533756 h 1133831"/>
                <a:gd name="connsiteX70" fmla="*/ 2352675 w 4557974"/>
                <a:gd name="connsiteY70" fmla="*/ 557568 h 1133831"/>
                <a:gd name="connsiteX71" fmla="*/ 2371725 w 4557974"/>
                <a:gd name="connsiteY71" fmla="*/ 586143 h 1133831"/>
                <a:gd name="connsiteX72" fmla="*/ 2381250 w 4557974"/>
                <a:gd name="connsiteY72" fmla="*/ 600431 h 1133831"/>
                <a:gd name="connsiteX73" fmla="*/ 2395537 w 4557974"/>
                <a:gd name="connsiteY73" fmla="*/ 609956 h 1133831"/>
                <a:gd name="connsiteX74" fmla="*/ 2447925 w 4557974"/>
                <a:gd name="connsiteY74" fmla="*/ 657581 h 1133831"/>
                <a:gd name="connsiteX75" fmla="*/ 2462212 w 4557974"/>
                <a:gd name="connsiteY75" fmla="*/ 629006 h 1133831"/>
                <a:gd name="connsiteX76" fmla="*/ 2471737 w 4557974"/>
                <a:gd name="connsiteY76" fmla="*/ 605193 h 1133831"/>
                <a:gd name="connsiteX77" fmla="*/ 2609850 w 4557974"/>
                <a:gd name="connsiteY77" fmla="*/ 586143 h 1133831"/>
                <a:gd name="connsiteX78" fmla="*/ 2628900 w 4557974"/>
                <a:gd name="connsiteY78" fmla="*/ 590906 h 1133831"/>
                <a:gd name="connsiteX79" fmla="*/ 2747962 w 4557974"/>
                <a:gd name="connsiteY79" fmla="*/ 667106 h 1133831"/>
                <a:gd name="connsiteX80" fmla="*/ 2876550 w 4557974"/>
                <a:gd name="connsiteY80" fmla="*/ 757593 h 1133831"/>
                <a:gd name="connsiteX81" fmla="*/ 2933700 w 4557974"/>
                <a:gd name="connsiteY81" fmla="*/ 848081 h 1133831"/>
                <a:gd name="connsiteX82" fmla="*/ 2943225 w 4557974"/>
                <a:gd name="connsiteY82" fmla="*/ 867131 h 1133831"/>
                <a:gd name="connsiteX83" fmla="*/ 2967037 w 4557974"/>
                <a:gd name="connsiteY83" fmla="*/ 848081 h 1133831"/>
                <a:gd name="connsiteX84" fmla="*/ 2986087 w 4557974"/>
                <a:gd name="connsiteY84" fmla="*/ 843318 h 1133831"/>
                <a:gd name="connsiteX85" fmla="*/ 3024187 w 4557974"/>
                <a:gd name="connsiteY85" fmla="*/ 809981 h 1133831"/>
                <a:gd name="connsiteX86" fmla="*/ 3062287 w 4557974"/>
                <a:gd name="connsiteY86" fmla="*/ 857606 h 1133831"/>
                <a:gd name="connsiteX87" fmla="*/ 3071812 w 4557974"/>
                <a:gd name="connsiteY87" fmla="*/ 886181 h 1133831"/>
                <a:gd name="connsiteX88" fmla="*/ 3086100 w 4557974"/>
                <a:gd name="connsiteY88" fmla="*/ 957618 h 1133831"/>
                <a:gd name="connsiteX89" fmla="*/ 3100387 w 4557974"/>
                <a:gd name="connsiteY89" fmla="*/ 995718 h 1133831"/>
                <a:gd name="connsiteX90" fmla="*/ 3105150 w 4557974"/>
                <a:gd name="connsiteY90" fmla="*/ 1014768 h 1133831"/>
                <a:gd name="connsiteX91" fmla="*/ 3119437 w 4557974"/>
                <a:gd name="connsiteY91" fmla="*/ 1024293 h 1133831"/>
                <a:gd name="connsiteX92" fmla="*/ 3128962 w 4557974"/>
                <a:gd name="connsiteY92" fmla="*/ 995718 h 1133831"/>
                <a:gd name="connsiteX93" fmla="*/ 3133725 w 4557974"/>
                <a:gd name="connsiteY93" fmla="*/ 981431 h 1133831"/>
                <a:gd name="connsiteX94" fmla="*/ 3143250 w 4557974"/>
                <a:gd name="connsiteY94" fmla="*/ 929043 h 1133831"/>
                <a:gd name="connsiteX95" fmla="*/ 3148012 w 4557974"/>
                <a:gd name="connsiteY95" fmla="*/ 886181 h 1133831"/>
                <a:gd name="connsiteX96" fmla="*/ 3157537 w 4557974"/>
                <a:gd name="connsiteY96" fmla="*/ 848081 h 1133831"/>
                <a:gd name="connsiteX97" fmla="*/ 3167062 w 4557974"/>
                <a:gd name="connsiteY97" fmla="*/ 962381 h 1133831"/>
                <a:gd name="connsiteX98" fmla="*/ 3171825 w 4557974"/>
                <a:gd name="connsiteY98" fmla="*/ 976668 h 1133831"/>
                <a:gd name="connsiteX99" fmla="*/ 3186112 w 4557974"/>
                <a:gd name="connsiteY99" fmla="*/ 967143 h 1133831"/>
                <a:gd name="connsiteX100" fmla="*/ 3200400 w 4557974"/>
                <a:gd name="connsiteY100" fmla="*/ 933806 h 1133831"/>
                <a:gd name="connsiteX101" fmla="*/ 3205162 w 4557974"/>
                <a:gd name="connsiteY101" fmla="*/ 919518 h 1133831"/>
                <a:gd name="connsiteX102" fmla="*/ 3209925 w 4557974"/>
                <a:gd name="connsiteY102" fmla="*/ 900468 h 1133831"/>
                <a:gd name="connsiteX103" fmla="*/ 3219450 w 4557974"/>
                <a:gd name="connsiteY103" fmla="*/ 876656 h 1133831"/>
                <a:gd name="connsiteX104" fmla="*/ 3238500 w 4557974"/>
                <a:gd name="connsiteY104" fmla="*/ 752831 h 1133831"/>
                <a:gd name="connsiteX105" fmla="*/ 3243262 w 4557974"/>
                <a:gd name="connsiteY105" fmla="*/ 733781 h 1133831"/>
                <a:gd name="connsiteX106" fmla="*/ 3262312 w 4557974"/>
                <a:gd name="connsiteY106" fmla="*/ 771881 h 1133831"/>
                <a:gd name="connsiteX107" fmla="*/ 3276600 w 4557974"/>
                <a:gd name="connsiteY107" fmla="*/ 757593 h 1133831"/>
                <a:gd name="connsiteX108" fmla="*/ 3281362 w 4557974"/>
                <a:gd name="connsiteY108" fmla="*/ 738543 h 1133831"/>
                <a:gd name="connsiteX109" fmla="*/ 3286125 w 4557974"/>
                <a:gd name="connsiteY109" fmla="*/ 724256 h 1133831"/>
                <a:gd name="connsiteX110" fmla="*/ 3290887 w 4557974"/>
                <a:gd name="connsiteY110" fmla="*/ 743306 h 1133831"/>
                <a:gd name="connsiteX111" fmla="*/ 3300412 w 4557974"/>
                <a:gd name="connsiteY111" fmla="*/ 848081 h 1133831"/>
                <a:gd name="connsiteX112" fmla="*/ 3338512 w 4557974"/>
                <a:gd name="connsiteY112" fmla="*/ 867131 h 1133831"/>
                <a:gd name="connsiteX113" fmla="*/ 3348037 w 4557974"/>
                <a:gd name="connsiteY113" fmla="*/ 838556 h 1133831"/>
                <a:gd name="connsiteX114" fmla="*/ 3355181 w 4557974"/>
                <a:gd name="connsiteY114" fmla="*/ 840710 h 1133831"/>
                <a:gd name="connsiteX115" fmla="*/ 3386137 w 4557974"/>
                <a:gd name="connsiteY115" fmla="*/ 762356 h 1133831"/>
                <a:gd name="connsiteX116" fmla="*/ 3390900 w 4557974"/>
                <a:gd name="connsiteY116" fmla="*/ 748068 h 1133831"/>
                <a:gd name="connsiteX117" fmla="*/ 3400425 w 4557974"/>
                <a:gd name="connsiteY117" fmla="*/ 733781 h 1133831"/>
                <a:gd name="connsiteX118" fmla="*/ 3405187 w 4557974"/>
                <a:gd name="connsiteY118" fmla="*/ 748068 h 1133831"/>
                <a:gd name="connsiteX119" fmla="*/ 3419475 w 4557974"/>
                <a:gd name="connsiteY119" fmla="*/ 776643 h 1133831"/>
                <a:gd name="connsiteX120" fmla="*/ 3467100 w 4557974"/>
                <a:gd name="connsiteY120" fmla="*/ 881418 h 1133831"/>
                <a:gd name="connsiteX121" fmla="*/ 3471862 w 4557974"/>
                <a:gd name="connsiteY121" fmla="*/ 895706 h 1133831"/>
                <a:gd name="connsiteX122" fmla="*/ 3481387 w 4557974"/>
                <a:gd name="connsiteY122" fmla="*/ 914756 h 1133831"/>
                <a:gd name="connsiteX123" fmla="*/ 3490912 w 4557974"/>
                <a:gd name="connsiteY123" fmla="*/ 929043 h 1133831"/>
                <a:gd name="connsiteX124" fmla="*/ 3500437 w 4557974"/>
                <a:gd name="connsiteY124" fmla="*/ 957618 h 1133831"/>
                <a:gd name="connsiteX125" fmla="*/ 3505200 w 4557974"/>
                <a:gd name="connsiteY125" fmla="*/ 943331 h 1133831"/>
                <a:gd name="connsiteX126" fmla="*/ 3514725 w 4557974"/>
                <a:gd name="connsiteY126" fmla="*/ 890943 h 1133831"/>
                <a:gd name="connsiteX127" fmla="*/ 3533775 w 4557974"/>
                <a:gd name="connsiteY127" fmla="*/ 857606 h 1133831"/>
                <a:gd name="connsiteX128" fmla="*/ 3552825 w 4557974"/>
                <a:gd name="connsiteY128" fmla="*/ 814743 h 1133831"/>
                <a:gd name="connsiteX129" fmla="*/ 3571875 w 4557974"/>
                <a:gd name="connsiteY129" fmla="*/ 771881 h 1133831"/>
                <a:gd name="connsiteX130" fmla="*/ 3576637 w 4557974"/>
                <a:gd name="connsiteY130" fmla="*/ 752831 h 1133831"/>
                <a:gd name="connsiteX131" fmla="*/ 3590925 w 4557974"/>
                <a:gd name="connsiteY131" fmla="*/ 781406 h 1133831"/>
                <a:gd name="connsiteX132" fmla="*/ 3595687 w 4557974"/>
                <a:gd name="connsiteY132" fmla="*/ 809981 h 1133831"/>
                <a:gd name="connsiteX133" fmla="*/ 3609975 w 4557974"/>
                <a:gd name="connsiteY133" fmla="*/ 819506 h 1133831"/>
                <a:gd name="connsiteX134" fmla="*/ 3619500 w 4557974"/>
                <a:gd name="connsiteY134" fmla="*/ 805218 h 1133831"/>
                <a:gd name="connsiteX135" fmla="*/ 3638550 w 4557974"/>
                <a:gd name="connsiteY135" fmla="*/ 771881 h 1133831"/>
                <a:gd name="connsiteX136" fmla="*/ 3648075 w 4557974"/>
                <a:gd name="connsiteY136" fmla="*/ 743306 h 1133831"/>
                <a:gd name="connsiteX137" fmla="*/ 3652837 w 4557974"/>
                <a:gd name="connsiteY137" fmla="*/ 729018 h 1133831"/>
                <a:gd name="connsiteX138" fmla="*/ 3662362 w 4557974"/>
                <a:gd name="connsiteY138" fmla="*/ 795693 h 1133831"/>
                <a:gd name="connsiteX139" fmla="*/ 3667125 w 4557974"/>
                <a:gd name="connsiteY139" fmla="*/ 824268 h 1133831"/>
                <a:gd name="connsiteX140" fmla="*/ 3676650 w 4557974"/>
                <a:gd name="connsiteY140" fmla="*/ 838556 h 1133831"/>
                <a:gd name="connsiteX141" fmla="*/ 3686175 w 4557974"/>
                <a:gd name="connsiteY141" fmla="*/ 871893 h 1133831"/>
                <a:gd name="connsiteX142" fmla="*/ 3690937 w 4557974"/>
                <a:gd name="connsiteY142" fmla="*/ 886181 h 1133831"/>
                <a:gd name="connsiteX143" fmla="*/ 3705225 w 4557974"/>
                <a:gd name="connsiteY143" fmla="*/ 895706 h 1133831"/>
                <a:gd name="connsiteX144" fmla="*/ 3714750 w 4557974"/>
                <a:gd name="connsiteY144" fmla="*/ 881418 h 1133831"/>
                <a:gd name="connsiteX145" fmla="*/ 3724275 w 4557974"/>
                <a:gd name="connsiteY145" fmla="*/ 848081 h 1133831"/>
                <a:gd name="connsiteX146" fmla="*/ 3729037 w 4557974"/>
                <a:gd name="connsiteY146" fmla="*/ 833793 h 1133831"/>
                <a:gd name="connsiteX147" fmla="*/ 3733800 w 4557974"/>
                <a:gd name="connsiteY147" fmla="*/ 814743 h 1133831"/>
                <a:gd name="connsiteX148" fmla="*/ 3738562 w 4557974"/>
                <a:gd name="connsiteY148" fmla="*/ 800456 h 1133831"/>
                <a:gd name="connsiteX149" fmla="*/ 3743325 w 4557974"/>
                <a:gd name="connsiteY149" fmla="*/ 781406 h 1133831"/>
                <a:gd name="connsiteX150" fmla="*/ 3757612 w 4557974"/>
                <a:gd name="connsiteY150" fmla="*/ 771881 h 1133831"/>
                <a:gd name="connsiteX151" fmla="*/ 3771900 w 4557974"/>
                <a:gd name="connsiteY151" fmla="*/ 743306 h 1133831"/>
                <a:gd name="connsiteX152" fmla="*/ 3800475 w 4557974"/>
                <a:gd name="connsiteY152" fmla="*/ 733781 h 1133831"/>
                <a:gd name="connsiteX153" fmla="*/ 3824287 w 4557974"/>
                <a:gd name="connsiteY153" fmla="*/ 709968 h 1133831"/>
                <a:gd name="connsiteX154" fmla="*/ 3838575 w 4557974"/>
                <a:gd name="connsiteY154" fmla="*/ 700443 h 1133831"/>
                <a:gd name="connsiteX155" fmla="*/ 3857625 w 4557974"/>
                <a:gd name="connsiteY155" fmla="*/ 729018 h 1133831"/>
                <a:gd name="connsiteX156" fmla="*/ 3871912 w 4557974"/>
                <a:gd name="connsiteY156" fmla="*/ 800456 h 1133831"/>
                <a:gd name="connsiteX157" fmla="*/ 3876675 w 4557974"/>
                <a:gd name="connsiteY157" fmla="*/ 886181 h 1133831"/>
                <a:gd name="connsiteX158" fmla="*/ 3886200 w 4557974"/>
                <a:gd name="connsiteY158" fmla="*/ 871893 h 1133831"/>
                <a:gd name="connsiteX159" fmla="*/ 3895725 w 4557974"/>
                <a:gd name="connsiteY159" fmla="*/ 814743 h 1133831"/>
                <a:gd name="connsiteX160" fmla="*/ 3910012 w 4557974"/>
                <a:gd name="connsiteY160" fmla="*/ 738543 h 1133831"/>
                <a:gd name="connsiteX161" fmla="*/ 3914775 w 4557974"/>
                <a:gd name="connsiteY161" fmla="*/ 714731 h 1133831"/>
                <a:gd name="connsiteX162" fmla="*/ 3924300 w 4557974"/>
                <a:gd name="connsiteY162" fmla="*/ 686156 h 1133831"/>
                <a:gd name="connsiteX163" fmla="*/ 3929062 w 4557974"/>
                <a:gd name="connsiteY163" fmla="*/ 700443 h 1133831"/>
                <a:gd name="connsiteX164" fmla="*/ 3938587 w 4557974"/>
                <a:gd name="connsiteY164" fmla="*/ 733781 h 1133831"/>
                <a:gd name="connsiteX165" fmla="*/ 3948112 w 4557974"/>
                <a:gd name="connsiteY165" fmla="*/ 748068 h 1133831"/>
                <a:gd name="connsiteX166" fmla="*/ 3957637 w 4557974"/>
                <a:gd name="connsiteY166" fmla="*/ 776643 h 1133831"/>
                <a:gd name="connsiteX167" fmla="*/ 3971925 w 4557974"/>
                <a:gd name="connsiteY167" fmla="*/ 805218 h 1133831"/>
                <a:gd name="connsiteX168" fmla="*/ 3976687 w 4557974"/>
                <a:gd name="connsiteY168" fmla="*/ 829031 h 1133831"/>
                <a:gd name="connsiteX169" fmla="*/ 3986212 w 4557974"/>
                <a:gd name="connsiteY169" fmla="*/ 862368 h 1133831"/>
                <a:gd name="connsiteX170" fmla="*/ 3990975 w 4557974"/>
                <a:gd name="connsiteY170" fmla="*/ 886181 h 1133831"/>
                <a:gd name="connsiteX171" fmla="*/ 4005262 w 4557974"/>
                <a:gd name="connsiteY171" fmla="*/ 895706 h 1133831"/>
                <a:gd name="connsiteX172" fmla="*/ 4024312 w 4557974"/>
                <a:gd name="connsiteY172" fmla="*/ 867131 h 1133831"/>
                <a:gd name="connsiteX173" fmla="*/ 4029075 w 4557974"/>
                <a:gd name="connsiteY173" fmla="*/ 848081 h 1133831"/>
                <a:gd name="connsiteX174" fmla="*/ 4033837 w 4557974"/>
                <a:gd name="connsiteY174" fmla="*/ 824268 h 1133831"/>
                <a:gd name="connsiteX175" fmla="*/ 4048125 w 4557974"/>
                <a:gd name="connsiteY175" fmla="*/ 781406 h 1133831"/>
                <a:gd name="connsiteX176" fmla="*/ 4057650 w 4557974"/>
                <a:gd name="connsiteY176" fmla="*/ 752831 h 1133831"/>
                <a:gd name="connsiteX177" fmla="*/ 4067175 w 4557974"/>
                <a:gd name="connsiteY177" fmla="*/ 738543 h 1133831"/>
                <a:gd name="connsiteX178" fmla="*/ 4071937 w 4557974"/>
                <a:gd name="connsiteY178" fmla="*/ 762356 h 1133831"/>
                <a:gd name="connsiteX179" fmla="*/ 4081462 w 4557974"/>
                <a:gd name="connsiteY179" fmla="*/ 862368 h 1133831"/>
                <a:gd name="connsiteX180" fmla="*/ 4086225 w 4557974"/>
                <a:gd name="connsiteY180" fmla="*/ 890943 h 1133831"/>
                <a:gd name="connsiteX181" fmla="*/ 4090987 w 4557974"/>
                <a:gd name="connsiteY181" fmla="*/ 871893 h 1133831"/>
                <a:gd name="connsiteX182" fmla="*/ 4095750 w 4557974"/>
                <a:gd name="connsiteY182" fmla="*/ 857606 h 1133831"/>
                <a:gd name="connsiteX183" fmla="*/ 4105275 w 4557974"/>
                <a:gd name="connsiteY183" fmla="*/ 809981 h 1133831"/>
                <a:gd name="connsiteX184" fmla="*/ 4114800 w 4557974"/>
                <a:gd name="connsiteY184" fmla="*/ 771881 h 1133831"/>
                <a:gd name="connsiteX185" fmla="*/ 4124325 w 4557974"/>
                <a:gd name="connsiteY185" fmla="*/ 919518 h 1133831"/>
                <a:gd name="connsiteX186" fmla="*/ 4129087 w 4557974"/>
                <a:gd name="connsiteY186" fmla="*/ 938568 h 1133831"/>
                <a:gd name="connsiteX187" fmla="*/ 4143375 w 4557974"/>
                <a:gd name="connsiteY187" fmla="*/ 871893 h 1133831"/>
                <a:gd name="connsiteX188" fmla="*/ 4148137 w 4557974"/>
                <a:gd name="connsiteY188" fmla="*/ 833793 h 1133831"/>
                <a:gd name="connsiteX189" fmla="*/ 4152900 w 4557974"/>
                <a:gd name="connsiteY189" fmla="*/ 790931 h 1133831"/>
                <a:gd name="connsiteX190" fmla="*/ 4162425 w 4557974"/>
                <a:gd name="connsiteY190" fmla="*/ 757593 h 1133831"/>
                <a:gd name="connsiteX191" fmla="*/ 4167187 w 4557974"/>
                <a:gd name="connsiteY191" fmla="*/ 771881 h 1133831"/>
                <a:gd name="connsiteX192" fmla="*/ 4176712 w 4557974"/>
                <a:gd name="connsiteY192" fmla="*/ 786168 h 1133831"/>
                <a:gd name="connsiteX193" fmla="*/ 4191000 w 4557974"/>
                <a:gd name="connsiteY193" fmla="*/ 867131 h 1133831"/>
                <a:gd name="connsiteX194" fmla="*/ 4200525 w 4557974"/>
                <a:gd name="connsiteY194" fmla="*/ 900468 h 1133831"/>
                <a:gd name="connsiteX195" fmla="*/ 4214812 w 4557974"/>
                <a:gd name="connsiteY195" fmla="*/ 938568 h 1133831"/>
                <a:gd name="connsiteX196" fmla="*/ 4224337 w 4557974"/>
                <a:gd name="connsiteY196" fmla="*/ 967143 h 1133831"/>
                <a:gd name="connsiteX197" fmla="*/ 4229100 w 4557974"/>
                <a:gd name="connsiteY197" fmla="*/ 981431 h 1133831"/>
                <a:gd name="connsiteX198" fmla="*/ 4233862 w 4557974"/>
                <a:gd name="connsiteY198" fmla="*/ 929043 h 1133831"/>
                <a:gd name="connsiteX199" fmla="*/ 4248150 w 4557974"/>
                <a:gd name="connsiteY199" fmla="*/ 829031 h 1133831"/>
                <a:gd name="connsiteX200" fmla="*/ 4252912 w 4557974"/>
                <a:gd name="connsiteY200" fmla="*/ 843318 h 1133831"/>
                <a:gd name="connsiteX201" fmla="*/ 4262437 w 4557974"/>
                <a:gd name="connsiteY201" fmla="*/ 881418 h 1133831"/>
                <a:gd name="connsiteX202" fmla="*/ 4267200 w 4557974"/>
                <a:gd name="connsiteY202" fmla="*/ 924281 h 1133831"/>
                <a:gd name="connsiteX203" fmla="*/ 4271962 w 4557974"/>
                <a:gd name="connsiteY203" fmla="*/ 943331 h 1133831"/>
                <a:gd name="connsiteX204" fmla="*/ 4286250 w 4557974"/>
                <a:gd name="connsiteY204" fmla="*/ 948093 h 1133831"/>
                <a:gd name="connsiteX205" fmla="*/ 4305300 w 4557974"/>
                <a:gd name="connsiteY205" fmla="*/ 943331 h 1133831"/>
                <a:gd name="connsiteX206" fmla="*/ 4314825 w 4557974"/>
                <a:gd name="connsiteY206" fmla="*/ 971906 h 1133831"/>
                <a:gd name="connsiteX207" fmla="*/ 4352925 w 4557974"/>
                <a:gd name="connsiteY207" fmla="*/ 971906 h 1133831"/>
                <a:gd name="connsiteX208" fmla="*/ 4376737 w 4557974"/>
                <a:gd name="connsiteY208" fmla="*/ 967143 h 1133831"/>
                <a:gd name="connsiteX209" fmla="*/ 4386262 w 4557974"/>
                <a:gd name="connsiteY209" fmla="*/ 948093 h 1133831"/>
                <a:gd name="connsiteX210" fmla="*/ 4400550 w 4557974"/>
                <a:gd name="connsiteY210" fmla="*/ 933806 h 1133831"/>
                <a:gd name="connsiteX211" fmla="*/ 4405312 w 4557974"/>
                <a:gd name="connsiteY211" fmla="*/ 914756 h 1133831"/>
                <a:gd name="connsiteX212" fmla="*/ 4410075 w 4557974"/>
                <a:gd name="connsiteY212" fmla="*/ 929043 h 1133831"/>
                <a:gd name="connsiteX213" fmla="*/ 4414837 w 4557974"/>
                <a:gd name="connsiteY213" fmla="*/ 914756 h 1133831"/>
                <a:gd name="connsiteX214" fmla="*/ 4419600 w 4557974"/>
                <a:gd name="connsiteY214" fmla="*/ 881418 h 1133831"/>
                <a:gd name="connsiteX215" fmla="*/ 4429125 w 4557974"/>
                <a:gd name="connsiteY215" fmla="*/ 829031 h 1133831"/>
                <a:gd name="connsiteX216" fmla="*/ 4438650 w 4557974"/>
                <a:gd name="connsiteY216" fmla="*/ 857606 h 1133831"/>
                <a:gd name="connsiteX217" fmla="*/ 4443412 w 4557974"/>
                <a:gd name="connsiteY217" fmla="*/ 881418 h 1133831"/>
                <a:gd name="connsiteX218" fmla="*/ 4452937 w 4557974"/>
                <a:gd name="connsiteY218" fmla="*/ 938568 h 1133831"/>
                <a:gd name="connsiteX219" fmla="*/ 4457700 w 4557974"/>
                <a:gd name="connsiteY219" fmla="*/ 957618 h 1133831"/>
                <a:gd name="connsiteX220" fmla="*/ 4462462 w 4557974"/>
                <a:gd name="connsiteY220" fmla="*/ 981431 h 1133831"/>
                <a:gd name="connsiteX221" fmla="*/ 4471987 w 4557974"/>
                <a:gd name="connsiteY221" fmla="*/ 1000481 h 1133831"/>
                <a:gd name="connsiteX222" fmla="*/ 4481512 w 4557974"/>
                <a:gd name="connsiteY222" fmla="*/ 1029056 h 1133831"/>
                <a:gd name="connsiteX223" fmla="*/ 4491037 w 4557974"/>
                <a:gd name="connsiteY223" fmla="*/ 1062393 h 1133831"/>
                <a:gd name="connsiteX224" fmla="*/ 4495800 w 4557974"/>
                <a:gd name="connsiteY224" fmla="*/ 1048106 h 1133831"/>
                <a:gd name="connsiteX225" fmla="*/ 4500562 w 4557974"/>
                <a:gd name="connsiteY225" fmla="*/ 1029056 h 1133831"/>
                <a:gd name="connsiteX226" fmla="*/ 4514850 w 4557974"/>
                <a:gd name="connsiteY226" fmla="*/ 1033818 h 1133831"/>
                <a:gd name="connsiteX227" fmla="*/ 4529137 w 4557974"/>
                <a:gd name="connsiteY227" fmla="*/ 1081443 h 1133831"/>
                <a:gd name="connsiteX228" fmla="*/ 4533900 w 4557974"/>
                <a:gd name="connsiteY228" fmla="*/ 1095731 h 1133831"/>
                <a:gd name="connsiteX229" fmla="*/ 4557712 w 4557974"/>
                <a:gd name="connsiteY229" fmla="*/ 1129068 h 1133831"/>
                <a:gd name="connsiteX230" fmla="*/ 4557712 w 4557974"/>
                <a:gd name="connsiteY230" fmla="*/ 1133831 h 1133831"/>
                <a:gd name="connsiteX0" fmla="*/ 0 w 4557974"/>
                <a:gd name="connsiteY0" fmla="*/ 290868 h 1133831"/>
                <a:gd name="connsiteX1" fmla="*/ 171450 w 4557974"/>
                <a:gd name="connsiteY1" fmla="*/ 209906 h 1133831"/>
                <a:gd name="connsiteX2" fmla="*/ 219075 w 4557974"/>
                <a:gd name="connsiteY2" fmla="*/ 195618 h 1133831"/>
                <a:gd name="connsiteX3" fmla="*/ 233362 w 4557974"/>
                <a:gd name="connsiteY3" fmla="*/ 186093 h 1133831"/>
                <a:gd name="connsiteX4" fmla="*/ 285750 w 4557974"/>
                <a:gd name="connsiteY4" fmla="*/ 171806 h 1133831"/>
                <a:gd name="connsiteX5" fmla="*/ 300037 w 4557974"/>
                <a:gd name="connsiteY5" fmla="*/ 167043 h 1133831"/>
                <a:gd name="connsiteX6" fmla="*/ 319087 w 4557974"/>
                <a:gd name="connsiteY6" fmla="*/ 162281 h 1133831"/>
                <a:gd name="connsiteX7" fmla="*/ 352425 w 4557974"/>
                <a:gd name="connsiteY7" fmla="*/ 152756 h 1133831"/>
                <a:gd name="connsiteX8" fmla="*/ 366712 w 4557974"/>
                <a:gd name="connsiteY8" fmla="*/ 143231 h 1133831"/>
                <a:gd name="connsiteX9" fmla="*/ 395287 w 4557974"/>
                <a:gd name="connsiteY9" fmla="*/ 138468 h 1133831"/>
                <a:gd name="connsiteX10" fmla="*/ 414337 w 4557974"/>
                <a:gd name="connsiteY10" fmla="*/ 133706 h 1133831"/>
                <a:gd name="connsiteX11" fmla="*/ 442912 w 4557974"/>
                <a:gd name="connsiteY11" fmla="*/ 128943 h 1133831"/>
                <a:gd name="connsiteX12" fmla="*/ 471487 w 4557974"/>
                <a:gd name="connsiteY12" fmla="*/ 119418 h 1133831"/>
                <a:gd name="connsiteX13" fmla="*/ 485775 w 4557974"/>
                <a:gd name="connsiteY13" fmla="*/ 114656 h 1133831"/>
                <a:gd name="connsiteX14" fmla="*/ 504825 w 4557974"/>
                <a:gd name="connsiteY14" fmla="*/ 105131 h 1133831"/>
                <a:gd name="connsiteX15" fmla="*/ 519112 w 4557974"/>
                <a:gd name="connsiteY15" fmla="*/ 100368 h 1133831"/>
                <a:gd name="connsiteX16" fmla="*/ 533400 w 4557974"/>
                <a:gd name="connsiteY16" fmla="*/ 90843 h 1133831"/>
                <a:gd name="connsiteX17" fmla="*/ 557212 w 4557974"/>
                <a:gd name="connsiteY17" fmla="*/ 86081 h 1133831"/>
                <a:gd name="connsiteX18" fmla="*/ 585787 w 4557974"/>
                <a:gd name="connsiteY18" fmla="*/ 76556 h 1133831"/>
                <a:gd name="connsiteX19" fmla="*/ 600075 w 4557974"/>
                <a:gd name="connsiteY19" fmla="*/ 67031 h 1133831"/>
                <a:gd name="connsiteX20" fmla="*/ 633412 w 4557974"/>
                <a:gd name="connsiteY20" fmla="*/ 57506 h 1133831"/>
                <a:gd name="connsiteX21" fmla="*/ 666750 w 4557974"/>
                <a:gd name="connsiteY21" fmla="*/ 47981 h 1133831"/>
                <a:gd name="connsiteX22" fmla="*/ 719137 w 4557974"/>
                <a:gd name="connsiteY22" fmla="*/ 38456 h 1133831"/>
                <a:gd name="connsiteX23" fmla="*/ 747712 w 4557974"/>
                <a:gd name="connsiteY23" fmla="*/ 28931 h 1133831"/>
                <a:gd name="connsiteX24" fmla="*/ 809625 w 4557974"/>
                <a:gd name="connsiteY24" fmla="*/ 19406 h 1133831"/>
                <a:gd name="connsiteX25" fmla="*/ 871537 w 4557974"/>
                <a:gd name="connsiteY25" fmla="*/ 9881 h 1133831"/>
                <a:gd name="connsiteX26" fmla="*/ 1023937 w 4557974"/>
                <a:gd name="connsiteY26" fmla="*/ 356 h 1133831"/>
                <a:gd name="connsiteX27" fmla="*/ 1123950 w 4557974"/>
                <a:gd name="connsiteY27" fmla="*/ 9881 h 1133831"/>
                <a:gd name="connsiteX28" fmla="*/ 1138237 w 4557974"/>
                <a:gd name="connsiteY28" fmla="*/ 19406 h 1133831"/>
                <a:gd name="connsiteX29" fmla="*/ 1176337 w 4557974"/>
                <a:gd name="connsiteY29" fmla="*/ 57506 h 1133831"/>
                <a:gd name="connsiteX30" fmla="*/ 1195387 w 4557974"/>
                <a:gd name="connsiteY30" fmla="*/ 81318 h 1133831"/>
                <a:gd name="connsiteX31" fmla="*/ 1228725 w 4557974"/>
                <a:gd name="connsiteY31" fmla="*/ 119418 h 1133831"/>
                <a:gd name="connsiteX32" fmla="*/ 1252537 w 4557974"/>
                <a:gd name="connsiteY32" fmla="*/ 138468 h 1133831"/>
                <a:gd name="connsiteX33" fmla="*/ 1262062 w 4557974"/>
                <a:gd name="connsiteY33" fmla="*/ 152756 h 1133831"/>
                <a:gd name="connsiteX34" fmla="*/ 1276350 w 4557974"/>
                <a:gd name="connsiteY34" fmla="*/ 162281 h 1133831"/>
                <a:gd name="connsiteX35" fmla="*/ 1319212 w 4557974"/>
                <a:gd name="connsiteY35" fmla="*/ 200381 h 1133831"/>
                <a:gd name="connsiteX36" fmla="*/ 1333500 w 4557974"/>
                <a:gd name="connsiteY36" fmla="*/ 205143 h 1133831"/>
                <a:gd name="connsiteX37" fmla="*/ 1347787 w 4557974"/>
                <a:gd name="connsiteY37" fmla="*/ 219431 h 1133831"/>
                <a:gd name="connsiteX38" fmla="*/ 1357312 w 4557974"/>
                <a:gd name="connsiteY38" fmla="*/ 233718 h 1133831"/>
                <a:gd name="connsiteX39" fmla="*/ 1385887 w 4557974"/>
                <a:gd name="connsiteY39" fmla="*/ 243243 h 1133831"/>
                <a:gd name="connsiteX40" fmla="*/ 1400175 w 4557974"/>
                <a:gd name="connsiteY40" fmla="*/ 257531 h 1133831"/>
                <a:gd name="connsiteX41" fmla="*/ 1447800 w 4557974"/>
                <a:gd name="connsiteY41" fmla="*/ 286106 h 1133831"/>
                <a:gd name="connsiteX42" fmla="*/ 1457325 w 4557974"/>
                <a:gd name="connsiteY42" fmla="*/ 305156 h 1133831"/>
                <a:gd name="connsiteX43" fmla="*/ 1490662 w 4557974"/>
                <a:gd name="connsiteY43" fmla="*/ 324206 h 1133831"/>
                <a:gd name="connsiteX44" fmla="*/ 1528762 w 4557974"/>
                <a:gd name="connsiteY44" fmla="*/ 367068 h 1133831"/>
                <a:gd name="connsiteX45" fmla="*/ 1538287 w 4557974"/>
                <a:gd name="connsiteY45" fmla="*/ 386118 h 1133831"/>
                <a:gd name="connsiteX46" fmla="*/ 1552575 w 4557974"/>
                <a:gd name="connsiteY46" fmla="*/ 395643 h 1133831"/>
                <a:gd name="connsiteX47" fmla="*/ 1566862 w 4557974"/>
                <a:gd name="connsiteY47" fmla="*/ 409931 h 1133831"/>
                <a:gd name="connsiteX48" fmla="*/ 1571625 w 4557974"/>
                <a:gd name="connsiteY48" fmla="*/ 424218 h 1133831"/>
                <a:gd name="connsiteX49" fmla="*/ 1590675 w 4557974"/>
                <a:gd name="connsiteY49" fmla="*/ 452793 h 1133831"/>
                <a:gd name="connsiteX50" fmla="*/ 1619250 w 4557974"/>
                <a:gd name="connsiteY50" fmla="*/ 438506 h 1133831"/>
                <a:gd name="connsiteX51" fmla="*/ 1624012 w 4557974"/>
                <a:gd name="connsiteY51" fmla="*/ 419456 h 1133831"/>
                <a:gd name="connsiteX52" fmla="*/ 1652587 w 4557974"/>
                <a:gd name="connsiteY52" fmla="*/ 409931 h 1133831"/>
                <a:gd name="connsiteX53" fmla="*/ 1685925 w 4557974"/>
                <a:gd name="connsiteY53" fmla="*/ 395643 h 1133831"/>
                <a:gd name="connsiteX54" fmla="*/ 1714500 w 4557974"/>
                <a:gd name="connsiteY54" fmla="*/ 386118 h 1133831"/>
                <a:gd name="connsiteX55" fmla="*/ 1724025 w 4557974"/>
                <a:gd name="connsiteY55" fmla="*/ 400406 h 1133831"/>
                <a:gd name="connsiteX56" fmla="*/ 1738312 w 4557974"/>
                <a:gd name="connsiteY56" fmla="*/ 409931 h 1133831"/>
                <a:gd name="connsiteX57" fmla="*/ 1747837 w 4557974"/>
                <a:gd name="connsiteY57" fmla="*/ 438506 h 1133831"/>
                <a:gd name="connsiteX58" fmla="*/ 1781175 w 4557974"/>
                <a:gd name="connsiteY58" fmla="*/ 476606 h 1133831"/>
                <a:gd name="connsiteX59" fmla="*/ 1814512 w 4557974"/>
                <a:gd name="connsiteY59" fmla="*/ 471843 h 1133831"/>
                <a:gd name="connsiteX60" fmla="*/ 1824037 w 4557974"/>
                <a:gd name="connsiteY60" fmla="*/ 457556 h 1133831"/>
                <a:gd name="connsiteX61" fmla="*/ 1843087 w 4557974"/>
                <a:gd name="connsiteY61" fmla="*/ 452793 h 1133831"/>
                <a:gd name="connsiteX62" fmla="*/ 1900237 w 4557974"/>
                <a:gd name="connsiteY62" fmla="*/ 448031 h 1133831"/>
                <a:gd name="connsiteX63" fmla="*/ 1905000 w 4557974"/>
                <a:gd name="connsiteY63" fmla="*/ 462318 h 1133831"/>
                <a:gd name="connsiteX64" fmla="*/ 1924050 w 4557974"/>
                <a:gd name="connsiteY64" fmla="*/ 490893 h 1133831"/>
                <a:gd name="connsiteX65" fmla="*/ 1933575 w 4557974"/>
                <a:gd name="connsiteY65" fmla="*/ 528993 h 1133831"/>
                <a:gd name="connsiteX66" fmla="*/ 2209800 w 4557974"/>
                <a:gd name="connsiteY66" fmla="*/ 619481 h 1133831"/>
                <a:gd name="connsiteX67" fmla="*/ 2243137 w 4557974"/>
                <a:gd name="connsiteY67" fmla="*/ 595668 h 1133831"/>
                <a:gd name="connsiteX68" fmla="*/ 2247900 w 4557974"/>
                <a:gd name="connsiteY68" fmla="*/ 576618 h 1133831"/>
                <a:gd name="connsiteX69" fmla="*/ 2305050 w 4557974"/>
                <a:gd name="connsiteY69" fmla="*/ 533756 h 1133831"/>
                <a:gd name="connsiteX70" fmla="*/ 2352675 w 4557974"/>
                <a:gd name="connsiteY70" fmla="*/ 557568 h 1133831"/>
                <a:gd name="connsiteX71" fmla="*/ 2371725 w 4557974"/>
                <a:gd name="connsiteY71" fmla="*/ 586143 h 1133831"/>
                <a:gd name="connsiteX72" fmla="*/ 2381250 w 4557974"/>
                <a:gd name="connsiteY72" fmla="*/ 600431 h 1133831"/>
                <a:gd name="connsiteX73" fmla="*/ 2395537 w 4557974"/>
                <a:gd name="connsiteY73" fmla="*/ 609956 h 1133831"/>
                <a:gd name="connsiteX74" fmla="*/ 2447925 w 4557974"/>
                <a:gd name="connsiteY74" fmla="*/ 657581 h 1133831"/>
                <a:gd name="connsiteX75" fmla="*/ 2462212 w 4557974"/>
                <a:gd name="connsiteY75" fmla="*/ 629006 h 1133831"/>
                <a:gd name="connsiteX76" fmla="*/ 2471737 w 4557974"/>
                <a:gd name="connsiteY76" fmla="*/ 605193 h 1133831"/>
                <a:gd name="connsiteX77" fmla="*/ 2609850 w 4557974"/>
                <a:gd name="connsiteY77" fmla="*/ 586143 h 1133831"/>
                <a:gd name="connsiteX78" fmla="*/ 2628900 w 4557974"/>
                <a:gd name="connsiteY78" fmla="*/ 590906 h 1133831"/>
                <a:gd name="connsiteX79" fmla="*/ 2747962 w 4557974"/>
                <a:gd name="connsiteY79" fmla="*/ 667106 h 1133831"/>
                <a:gd name="connsiteX80" fmla="*/ 2876550 w 4557974"/>
                <a:gd name="connsiteY80" fmla="*/ 757593 h 1133831"/>
                <a:gd name="connsiteX81" fmla="*/ 2933700 w 4557974"/>
                <a:gd name="connsiteY81" fmla="*/ 848081 h 1133831"/>
                <a:gd name="connsiteX82" fmla="*/ 2943225 w 4557974"/>
                <a:gd name="connsiteY82" fmla="*/ 867131 h 1133831"/>
                <a:gd name="connsiteX83" fmla="*/ 2967037 w 4557974"/>
                <a:gd name="connsiteY83" fmla="*/ 848081 h 1133831"/>
                <a:gd name="connsiteX84" fmla="*/ 2986087 w 4557974"/>
                <a:gd name="connsiteY84" fmla="*/ 843318 h 1133831"/>
                <a:gd name="connsiteX85" fmla="*/ 3024187 w 4557974"/>
                <a:gd name="connsiteY85" fmla="*/ 809981 h 1133831"/>
                <a:gd name="connsiteX86" fmla="*/ 3062287 w 4557974"/>
                <a:gd name="connsiteY86" fmla="*/ 857606 h 1133831"/>
                <a:gd name="connsiteX87" fmla="*/ 3071812 w 4557974"/>
                <a:gd name="connsiteY87" fmla="*/ 886181 h 1133831"/>
                <a:gd name="connsiteX88" fmla="*/ 3086100 w 4557974"/>
                <a:gd name="connsiteY88" fmla="*/ 957618 h 1133831"/>
                <a:gd name="connsiteX89" fmla="*/ 3100387 w 4557974"/>
                <a:gd name="connsiteY89" fmla="*/ 995718 h 1133831"/>
                <a:gd name="connsiteX90" fmla="*/ 3105150 w 4557974"/>
                <a:gd name="connsiteY90" fmla="*/ 1014768 h 1133831"/>
                <a:gd name="connsiteX91" fmla="*/ 3119437 w 4557974"/>
                <a:gd name="connsiteY91" fmla="*/ 1024293 h 1133831"/>
                <a:gd name="connsiteX92" fmla="*/ 3128962 w 4557974"/>
                <a:gd name="connsiteY92" fmla="*/ 995718 h 1133831"/>
                <a:gd name="connsiteX93" fmla="*/ 3133725 w 4557974"/>
                <a:gd name="connsiteY93" fmla="*/ 981431 h 1133831"/>
                <a:gd name="connsiteX94" fmla="*/ 3143250 w 4557974"/>
                <a:gd name="connsiteY94" fmla="*/ 929043 h 1133831"/>
                <a:gd name="connsiteX95" fmla="*/ 3148012 w 4557974"/>
                <a:gd name="connsiteY95" fmla="*/ 886181 h 1133831"/>
                <a:gd name="connsiteX96" fmla="*/ 3157537 w 4557974"/>
                <a:gd name="connsiteY96" fmla="*/ 848081 h 1133831"/>
                <a:gd name="connsiteX97" fmla="*/ 3167062 w 4557974"/>
                <a:gd name="connsiteY97" fmla="*/ 962381 h 1133831"/>
                <a:gd name="connsiteX98" fmla="*/ 3171825 w 4557974"/>
                <a:gd name="connsiteY98" fmla="*/ 976668 h 1133831"/>
                <a:gd name="connsiteX99" fmla="*/ 3186112 w 4557974"/>
                <a:gd name="connsiteY99" fmla="*/ 967143 h 1133831"/>
                <a:gd name="connsiteX100" fmla="*/ 3200400 w 4557974"/>
                <a:gd name="connsiteY100" fmla="*/ 933806 h 1133831"/>
                <a:gd name="connsiteX101" fmla="*/ 3205162 w 4557974"/>
                <a:gd name="connsiteY101" fmla="*/ 919518 h 1133831"/>
                <a:gd name="connsiteX102" fmla="*/ 3209925 w 4557974"/>
                <a:gd name="connsiteY102" fmla="*/ 900468 h 1133831"/>
                <a:gd name="connsiteX103" fmla="*/ 3219450 w 4557974"/>
                <a:gd name="connsiteY103" fmla="*/ 876656 h 1133831"/>
                <a:gd name="connsiteX104" fmla="*/ 3238500 w 4557974"/>
                <a:gd name="connsiteY104" fmla="*/ 752831 h 1133831"/>
                <a:gd name="connsiteX105" fmla="*/ 3243262 w 4557974"/>
                <a:gd name="connsiteY105" fmla="*/ 733781 h 1133831"/>
                <a:gd name="connsiteX106" fmla="*/ 3262312 w 4557974"/>
                <a:gd name="connsiteY106" fmla="*/ 771881 h 1133831"/>
                <a:gd name="connsiteX107" fmla="*/ 3276600 w 4557974"/>
                <a:gd name="connsiteY107" fmla="*/ 757593 h 1133831"/>
                <a:gd name="connsiteX108" fmla="*/ 3281362 w 4557974"/>
                <a:gd name="connsiteY108" fmla="*/ 738543 h 1133831"/>
                <a:gd name="connsiteX109" fmla="*/ 3286125 w 4557974"/>
                <a:gd name="connsiteY109" fmla="*/ 724256 h 1133831"/>
                <a:gd name="connsiteX110" fmla="*/ 3290887 w 4557974"/>
                <a:gd name="connsiteY110" fmla="*/ 743306 h 1133831"/>
                <a:gd name="connsiteX111" fmla="*/ 3300412 w 4557974"/>
                <a:gd name="connsiteY111" fmla="*/ 848081 h 1133831"/>
                <a:gd name="connsiteX112" fmla="*/ 3338512 w 4557974"/>
                <a:gd name="connsiteY112" fmla="*/ 867131 h 1133831"/>
                <a:gd name="connsiteX113" fmla="*/ 3348037 w 4557974"/>
                <a:gd name="connsiteY113" fmla="*/ 838556 h 1133831"/>
                <a:gd name="connsiteX114" fmla="*/ 3355181 w 4557974"/>
                <a:gd name="connsiteY114" fmla="*/ 840710 h 1133831"/>
                <a:gd name="connsiteX115" fmla="*/ 3386137 w 4557974"/>
                <a:gd name="connsiteY115" fmla="*/ 762356 h 1133831"/>
                <a:gd name="connsiteX116" fmla="*/ 3390900 w 4557974"/>
                <a:gd name="connsiteY116" fmla="*/ 748068 h 1133831"/>
                <a:gd name="connsiteX117" fmla="*/ 3400425 w 4557974"/>
                <a:gd name="connsiteY117" fmla="*/ 733781 h 1133831"/>
                <a:gd name="connsiteX118" fmla="*/ 3405187 w 4557974"/>
                <a:gd name="connsiteY118" fmla="*/ 748068 h 1133831"/>
                <a:gd name="connsiteX119" fmla="*/ 3419475 w 4557974"/>
                <a:gd name="connsiteY119" fmla="*/ 776643 h 1133831"/>
                <a:gd name="connsiteX120" fmla="*/ 3467100 w 4557974"/>
                <a:gd name="connsiteY120" fmla="*/ 881418 h 1133831"/>
                <a:gd name="connsiteX121" fmla="*/ 3471862 w 4557974"/>
                <a:gd name="connsiteY121" fmla="*/ 895706 h 1133831"/>
                <a:gd name="connsiteX122" fmla="*/ 3481387 w 4557974"/>
                <a:gd name="connsiteY122" fmla="*/ 914756 h 1133831"/>
                <a:gd name="connsiteX123" fmla="*/ 3490912 w 4557974"/>
                <a:gd name="connsiteY123" fmla="*/ 929043 h 1133831"/>
                <a:gd name="connsiteX124" fmla="*/ 3500437 w 4557974"/>
                <a:gd name="connsiteY124" fmla="*/ 957618 h 1133831"/>
                <a:gd name="connsiteX125" fmla="*/ 3505200 w 4557974"/>
                <a:gd name="connsiteY125" fmla="*/ 943331 h 1133831"/>
                <a:gd name="connsiteX126" fmla="*/ 3514725 w 4557974"/>
                <a:gd name="connsiteY126" fmla="*/ 890943 h 1133831"/>
                <a:gd name="connsiteX127" fmla="*/ 3552825 w 4557974"/>
                <a:gd name="connsiteY127" fmla="*/ 814743 h 1133831"/>
                <a:gd name="connsiteX128" fmla="*/ 3571875 w 4557974"/>
                <a:gd name="connsiteY128" fmla="*/ 771881 h 1133831"/>
                <a:gd name="connsiteX129" fmla="*/ 3576637 w 4557974"/>
                <a:gd name="connsiteY129" fmla="*/ 752831 h 1133831"/>
                <a:gd name="connsiteX130" fmla="*/ 3590925 w 4557974"/>
                <a:gd name="connsiteY130" fmla="*/ 781406 h 1133831"/>
                <a:gd name="connsiteX131" fmla="*/ 3595687 w 4557974"/>
                <a:gd name="connsiteY131" fmla="*/ 809981 h 1133831"/>
                <a:gd name="connsiteX132" fmla="*/ 3609975 w 4557974"/>
                <a:gd name="connsiteY132" fmla="*/ 819506 h 1133831"/>
                <a:gd name="connsiteX133" fmla="*/ 3619500 w 4557974"/>
                <a:gd name="connsiteY133" fmla="*/ 805218 h 1133831"/>
                <a:gd name="connsiteX134" fmla="*/ 3638550 w 4557974"/>
                <a:gd name="connsiteY134" fmla="*/ 771881 h 1133831"/>
                <a:gd name="connsiteX135" fmla="*/ 3648075 w 4557974"/>
                <a:gd name="connsiteY135" fmla="*/ 743306 h 1133831"/>
                <a:gd name="connsiteX136" fmla="*/ 3652837 w 4557974"/>
                <a:gd name="connsiteY136" fmla="*/ 729018 h 1133831"/>
                <a:gd name="connsiteX137" fmla="*/ 3662362 w 4557974"/>
                <a:gd name="connsiteY137" fmla="*/ 795693 h 1133831"/>
                <a:gd name="connsiteX138" fmla="*/ 3667125 w 4557974"/>
                <a:gd name="connsiteY138" fmla="*/ 824268 h 1133831"/>
                <a:gd name="connsiteX139" fmla="*/ 3676650 w 4557974"/>
                <a:gd name="connsiteY139" fmla="*/ 838556 h 1133831"/>
                <a:gd name="connsiteX140" fmla="*/ 3686175 w 4557974"/>
                <a:gd name="connsiteY140" fmla="*/ 871893 h 1133831"/>
                <a:gd name="connsiteX141" fmla="*/ 3690937 w 4557974"/>
                <a:gd name="connsiteY141" fmla="*/ 886181 h 1133831"/>
                <a:gd name="connsiteX142" fmla="*/ 3705225 w 4557974"/>
                <a:gd name="connsiteY142" fmla="*/ 895706 h 1133831"/>
                <a:gd name="connsiteX143" fmla="*/ 3714750 w 4557974"/>
                <a:gd name="connsiteY143" fmla="*/ 881418 h 1133831"/>
                <a:gd name="connsiteX144" fmla="*/ 3724275 w 4557974"/>
                <a:gd name="connsiteY144" fmla="*/ 848081 h 1133831"/>
                <a:gd name="connsiteX145" fmla="*/ 3729037 w 4557974"/>
                <a:gd name="connsiteY145" fmla="*/ 833793 h 1133831"/>
                <a:gd name="connsiteX146" fmla="*/ 3733800 w 4557974"/>
                <a:gd name="connsiteY146" fmla="*/ 814743 h 1133831"/>
                <a:gd name="connsiteX147" fmla="*/ 3738562 w 4557974"/>
                <a:gd name="connsiteY147" fmla="*/ 800456 h 1133831"/>
                <a:gd name="connsiteX148" fmla="*/ 3743325 w 4557974"/>
                <a:gd name="connsiteY148" fmla="*/ 781406 h 1133831"/>
                <a:gd name="connsiteX149" fmla="*/ 3757612 w 4557974"/>
                <a:gd name="connsiteY149" fmla="*/ 771881 h 1133831"/>
                <a:gd name="connsiteX150" fmla="*/ 3771900 w 4557974"/>
                <a:gd name="connsiteY150" fmla="*/ 743306 h 1133831"/>
                <a:gd name="connsiteX151" fmla="*/ 3800475 w 4557974"/>
                <a:gd name="connsiteY151" fmla="*/ 733781 h 1133831"/>
                <a:gd name="connsiteX152" fmla="*/ 3824287 w 4557974"/>
                <a:gd name="connsiteY152" fmla="*/ 709968 h 1133831"/>
                <a:gd name="connsiteX153" fmla="*/ 3838575 w 4557974"/>
                <a:gd name="connsiteY153" fmla="*/ 700443 h 1133831"/>
                <a:gd name="connsiteX154" fmla="*/ 3857625 w 4557974"/>
                <a:gd name="connsiteY154" fmla="*/ 729018 h 1133831"/>
                <a:gd name="connsiteX155" fmla="*/ 3871912 w 4557974"/>
                <a:gd name="connsiteY155" fmla="*/ 800456 h 1133831"/>
                <a:gd name="connsiteX156" fmla="*/ 3876675 w 4557974"/>
                <a:gd name="connsiteY156" fmla="*/ 886181 h 1133831"/>
                <a:gd name="connsiteX157" fmla="*/ 3886200 w 4557974"/>
                <a:gd name="connsiteY157" fmla="*/ 871893 h 1133831"/>
                <a:gd name="connsiteX158" fmla="*/ 3895725 w 4557974"/>
                <a:gd name="connsiteY158" fmla="*/ 814743 h 1133831"/>
                <a:gd name="connsiteX159" fmla="*/ 3910012 w 4557974"/>
                <a:gd name="connsiteY159" fmla="*/ 738543 h 1133831"/>
                <a:gd name="connsiteX160" fmla="*/ 3914775 w 4557974"/>
                <a:gd name="connsiteY160" fmla="*/ 714731 h 1133831"/>
                <a:gd name="connsiteX161" fmla="*/ 3924300 w 4557974"/>
                <a:gd name="connsiteY161" fmla="*/ 686156 h 1133831"/>
                <a:gd name="connsiteX162" fmla="*/ 3929062 w 4557974"/>
                <a:gd name="connsiteY162" fmla="*/ 700443 h 1133831"/>
                <a:gd name="connsiteX163" fmla="*/ 3938587 w 4557974"/>
                <a:gd name="connsiteY163" fmla="*/ 733781 h 1133831"/>
                <a:gd name="connsiteX164" fmla="*/ 3948112 w 4557974"/>
                <a:gd name="connsiteY164" fmla="*/ 748068 h 1133831"/>
                <a:gd name="connsiteX165" fmla="*/ 3957637 w 4557974"/>
                <a:gd name="connsiteY165" fmla="*/ 776643 h 1133831"/>
                <a:gd name="connsiteX166" fmla="*/ 3971925 w 4557974"/>
                <a:gd name="connsiteY166" fmla="*/ 805218 h 1133831"/>
                <a:gd name="connsiteX167" fmla="*/ 3976687 w 4557974"/>
                <a:gd name="connsiteY167" fmla="*/ 829031 h 1133831"/>
                <a:gd name="connsiteX168" fmla="*/ 3986212 w 4557974"/>
                <a:gd name="connsiteY168" fmla="*/ 862368 h 1133831"/>
                <a:gd name="connsiteX169" fmla="*/ 3990975 w 4557974"/>
                <a:gd name="connsiteY169" fmla="*/ 886181 h 1133831"/>
                <a:gd name="connsiteX170" fmla="*/ 4005262 w 4557974"/>
                <a:gd name="connsiteY170" fmla="*/ 895706 h 1133831"/>
                <a:gd name="connsiteX171" fmla="*/ 4024312 w 4557974"/>
                <a:gd name="connsiteY171" fmla="*/ 867131 h 1133831"/>
                <a:gd name="connsiteX172" fmla="*/ 4029075 w 4557974"/>
                <a:gd name="connsiteY172" fmla="*/ 848081 h 1133831"/>
                <a:gd name="connsiteX173" fmla="*/ 4033837 w 4557974"/>
                <a:gd name="connsiteY173" fmla="*/ 824268 h 1133831"/>
                <a:gd name="connsiteX174" fmla="*/ 4048125 w 4557974"/>
                <a:gd name="connsiteY174" fmla="*/ 781406 h 1133831"/>
                <a:gd name="connsiteX175" fmla="*/ 4057650 w 4557974"/>
                <a:gd name="connsiteY175" fmla="*/ 752831 h 1133831"/>
                <a:gd name="connsiteX176" fmla="*/ 4067175 w 4557974"/>
                <a:gd name="connsiteY176" fmla="*/ 738543 h 1133831"/>
                <a:gd name="connsiteX177" fmla="*/ 4071937 w 4557974"/>
                <a:gd name="connsiteY177" fmla="*/ 762356 h 1133831"/>
                <a:gd name="connsiteX178" fmla="*/ 4081462 w 4557974"/>
                <a:gd name="connsiteY178" fmla="*/ 862368 h 1133831"/>
                <a:gd name="connsiteX179" fmla="*/ 4086225 w 4557974"/>
                <a:gd name="connsiteY179" fmla="*/ 890943 h 1133831"/>
                <a:gd name="connsiteX180" fmla="*/ 4090987 w 4557974"/>
                <a:gd name="connsiteY180" fmla="*/ 871893 h 1133831"/>
                <a:gd name="connsiteX181" fmla="*/ 4095750 w 4557974"/>
                <a:gd name="connsiteY181" fmla="*/ 857606 h 1133831"/>
                <a:gd name="connsiteX182" fmla="*/ 4105275 w 4557974"/>
                <a:gd name="connsiteY182" fmla="*/ 809981 h 1133831"/>
                <a:gd name="connsiteX183" fmla="*/ 4114800 w 4557974"/>
                <a:gd name="connsiteY183" fmla="*/ 771881 h 1133831"/>
                <a:gd name="connsiteX184" fmla="*/ 4124325 w 4557974"/>
                <a:gd name="connsiteY184" fmla="*/ 919518 h 1133831"/>
                <a:gd name="connsiteX185" fmla="*/ 4129087 w 4557974"/>
                <a:gd name="connsiteY185" fmla="*/ 938568 h 1133831"/>
                <a:gd name="connsiteX186" fmla="*/ 4143375 w 4557974"/>
                <a:gd name="connsiteY186" fmla="*/ 871893 h 1133831"/>
                <a:gd name="connsiteX187" fmla="*/ 4148137 w 4557974"/>
                <a:gd name="connsiteY187" fmla="*/ 833793 h 1133831"/>
                <a:gd name="connsiteX188" fmla="*/ 4152900 w 4557974"/>
                <a:gd name="connsiteY188" fmla="*/ 790931 h 1133831"/>
                <a:gd name="connsiteX189" fmla="*/ 4162425 w 4557974"/>
                <a:gd name="connsiteY189" fmla="*/ 757593 h 1133831"/>
                <a:gd name="connsiteX190" fmla="*/ 4167187 w 4557974"/>
                <a:gd name="connsiteY190" fmla="*/ 771881 h 1133831"/>
                <a:gd name="connsiteX191" fmla="*/ 4176712 w 4557974"/>
                <a:gd name="connsiteY191" fmla="*/ 786168 h 1133831"/>
                <a:gd name="connsiteX192" fmla="*/ 4191000 w 4557974"/>
                <a:gd name="connsiteY192" fmla="*/ 867131 h 1133831"/>
                <a:gd name="connsiteX193" fmla="*/ 4200525 w 4557974"/>
                <a:gd name="connsiteY193" fmla="*/ 900468 h 1133831"/>
                <a:gd name="connsiteX194" fmla="*/ 4214812 w 4557974"/>
                <a:gd name="connsiteY194" fmla="*/ 938568 h 1133831"/>
                <a:gd name="connsiteX195" fmla="*/ 4224337 w 4557974"/>
                <a:gd name="connsiteY195" fmla="*/ 967143 h 1133831"/>
                <a:gd name="connsiteX196" fmla="*/ 4229100 w 4557974"/>
                <a:gd name="connsiteY196" fmla="*/ 981431 h 1133831"/>
                <a:gd name="connsiteX197" fmla="*/ 4233862 w 4557974"/>
                <a:gd name="connsiteY197" fmla="*/ 929043 h 1133831"/>
                <a:gd name="connsiteX198" fmla="*/ 4248150 w 4557974"/>
                <a:gd name="connsiteY198" fmla="*/ 829031 h 1133831"/>
                <a:gd name="connsiteX199" fmla="*/ 4252912 w 4557974"/>
                <a:gd name="connsiteY199" fmla="*/ 843318 h 1133831"/>
                <a:gd name="connsiteX200" fmla="*/ 4262437 w 4557974"/>
                <a:gd name="connsiteY200" fmla="*/ 881418 h 1133831"/>
                <a:gd name="connsiteX201" fmla="*/ 4267200 w 4557974"/>
                <a:gd name="connsiteY201" fmla="*/ 924281 h 1133831"/>
                <a:gd name="connsiteX202" fmla="*/ 4271962 w 4557974"/>
                <a:gd name="connsiteY202" fmla="*/ 943331 h 1133831"/>
                <a:gd name="connsiteX203" fmla="*/ 4286250 w 4557974"/>
                <a:gd name="connsiteY203" fmla="*/ 948093 h 1133831"/>
                <a:gd name="connsiteX204" fmla="*/ 4305300 w 4557974"/>
                <a:gd name="connsiteY204" fmla="*/ 943331 h 1133831"/>
                <a:gd name="connsiteX205" fmla="*/ 4314825 w 4557974"/>
                <a:gd name="connsiteY205" fmla="*/ 971906 h 1133831"/>
                <a:gd name="connsiteX206" fmla="*/ 4352925 w 4557974"/>
                <a:gd name="connsiteY206" fmla="*/ 971906 h 1133831"/>
                <a:gd name="connsiteX207" fmla="*/ 4376737 w 4557974"/>
                <a:gd name="connsiteY207" fmla="*/ 967143 h 1133831"/>
                <a:gd name="connsiteX208" fmla="*/ 4386262 w 4557974"/>
                <a:gd name="connsiteY208" fmla="*/ 948093 h 1133831"/>
                <a:gd name="connsiteX209" fmla="*/ 4400550 w 4557974"/>
                <a:gd name="connsiteY209" fmla="*/ 933806 h 1133831"/>
                <a:gd name="connsiteX210" fmla="*/ 4405312 w 4557974"/>
                <a:gd name="connsiteY210" fmla="*/ 914756 h 1133831"/>
                <a:gd name="connsiteX211" fmla="*/ 4410075 w 4557974"/>
                <a:gd name="connsiteY211" fmla="*/ 929043 h 1133831"/>
                <a:gd name="connsiteX212" fmla="*/ 4414837 w 4557974"/>
                <a:gd name="connsiteY212" fmla="*/ 914756 h 1133831"/>
                <a:gd name="connsiteX213" fmla="*/ 4419600 w 4557974"/>
                <a:gd name="connsiteY213" fmla="*/ 881418 h 1133831"/>
                <a:gd name="connsiteX214" fmla="*/ 4429125 w 4557974"/>
                <a:gd name="connsiteY214" fmla="*/ 829031 h 1133831"/>
                <a:gd name="connsiteX215" fmla="*/ 4438650 w 4557974"/>
                <a:gd name="connsiteY215" fmla="*/ 857606 h 1133831"/>
                <a:gd name="connsiteX216" fmla="*/ 4443412 w 4557974"/>
                <a:gd name="connsiteY216" fmla="*/ 881418 h 1133831"/>
                <a:gd name="connsiteX217" fmla="*/ 4452937 w 4557974"/>
                <a:gd name="connsiteY217" fmla="*/ 938568 h 1133831"/>
                <a:gd name="connsiteX218" fmla="*/ 4457700 w 4557974"/>
                <a:gd name="connsiteY218" fmla="*/ 957618 h 1133831"/>
                <a:gd name="connsiteX219" fmla="*/ 4462462 w 4557974"/>
                <a:gd name="connsiteY219" fmla="*/ 981431 h 1133831"/>
                <a:gd name="connsiteX220" fmla="*/ 4471987 w 4557974"/>
                <a:gd name="connsiteY220" fmla="*/ 1000481 h 1133831"/>
                <a:gd name="connsiteX221" fmla="*/ 4481512 w 4557974"/>
                <a:gd name="connsiteY221" fmla="*/ 1029056 h 1133831"/>
                <a:gd name="connsiteX222" fmla="*/ 4491037 w 4557974"/>
                <a:gd name="connsiteY222" fmla="*/ 1062393 h 1133831"/>
                <a:gd name="connsiteX223" fmla="*/ 4495800 w 4557974"/>
                <a:gd name="connsiteY223" fmla="*/ 1048106 h 1133831"/>
                <a:gd name="connsiteX224" fmla="*/ 4500562 w 4557974"/>
                <a:gd name="connsiteY224" fmla="*/ 1029056 h 1133831"/>
                <a:gd name="connsiteX225" fmla="*/ 4514850 w 4557974"/>
                <a:gd name="connsiteY225" fmla="*/ 1033818 h 1133831"/>
                <a:gd name="connsiteX226" fmla="*/ 4529137 w 4557974"/>
                <a:gd name="connsiteY226" fmla="*/ 1081443 h 1133831"/>
                <a:gd name="connsiteX227" fmla="*/ 4533900 w 4557974"/>
                <a:gd name="connsiteY227" fmla="*/ 1095731 h 1133831"/>
                <a:gd name="connsiteX228" fmla="*/ 4557712 w 4557974"/>
                <a:gd name="connsiteY228" fmla="*/ 1129068 h 1133831"/>
                <a:gd name="connsiteX229" fmla="*/ 4557712 w 4557974"/>
                <a:gd name="connsiteY229" fmla="*/ 1133831 h 1133831"/>
                <a:gd name="connsiteX0" fmla="*/ 0 w 4557974"/>
                <a:gd name="connsiteY0" fmla="*/ 290868 h 1133831"/>
                <a:gd name="connsiteX1" fmla="*/ 171450 w 4557974"/>
                <a:gd name="connsiteY1" fmla="*/ 209906 h 1133831"/>
                <a:gd name="connsiteX2" fmla="*/ 219075 w 4557974"/>
                <a:gd name="connsiteY2" fmla="*/ 195618 h 1133831"/>
                <a:gd name="connsiteX3" fmla="*/ 233362 w 4557974"/>
                <a:gd name="connsiteY3" fmla="*/ 186093 h 1133831"/>
                <a:gd name="connsiteX4" fmla="*/ 285750 w 4557974"/>
                <a:gd name="connsiteY4" fmla="*/ 171806 h 1133831"/>
                <a:gd name="connsiteX5" fmla="*/ 300037 w 4557974"/>
                <a:gd name="connsiteY5" fmla="*/ 167043 h 1133831"/>
                <a:gd name="connsiteX6" fmla="*/ 319087 w 4557974"/>
                <a:gd name="connsiteY6" fmla="*/ 162281 h 1133831"/>
                <a:gd name="connsiteX7" fmla="*/ 352425 w 4557974"/>
                <a:gd name="connsiteY7" fmla="*/ 152756 h 1133831"/>
                <a:gd name="connsiteX8" fmla="*/ 366712 w 4557974"/>
                <a:gd name="connsiteY8" fmla="*/ 143231 h 1133831"/>
                <a:gd name="connsiteX9" fmla="*/ 395287 w 4557974"/>
                <a:gd name="connsiteY9" fmla="*/ 138468 h 1133831"/>
                <a:gd name="connsiteX10" fmla="*/ 414337 w 4557974"/>
                <a:gd name="connsiteY10" fmla="*/ 133706 h 1133831"/>
                <a:gd name="connsiteX11" fmla="*/ 442912 w 4557974"/>
                <a:gd name="connsiteY11" fmla="*/ 128943 h 1133831"/>
                <a:gd name="connsiteX12" fmla="*/ 471487 w 4557974"/>
                <a:gd name="connsiteY12" fmla="*/ 119418 h 1133831"/>
                <a:gd name="connsiteX13" fmla="*/ 485775 w 4557974"/>
                <a:gd name="connsiteY13" fmla="*/ 114656 h 1133831"/>
                <a:gd name="connsiteX14" fmla="*/ 504825 w 4557974"/>
                <a:gd name="connsiteY14" fmla="*/ 105131 h 1133831"/>
                <a:gd name="connsiteX15" fmla="*/ 519112 w 4557974"/>
                <a:gd name="connsiteY15" fmla="*/ 100368 h 1133831"/>
                <a:gd name="connsiteX16" fmla="*/ 533400 w 4557974"/>
                <a:gd name="connsiteY16" fmla="*/ 90843 h 1133831"/>
                <a:gd name="connsiteX17" fmla="*/ 557212 w 4557974"/>
                <a:gd name="connsiteY17" fmla="*/ 86081 h 1133831"/>
                <a:gd name="connsiteX18" fmla="*/ 585787 w 4557974"/>
                <a:gd name="connsiteY18" fmla="*/ 76556 h 1133831"/>
                <a:gd name="connsiteX19" fmla="*/ 600075 w 4557974"/>
                <a:gd name="connsiteY19" fmla="*/ 67031 h 1133831"/>
                <a:gd name="connsiteX20" fmla="*/ 633412 w 4557974"/>
                <a:gd name="connsiteY20" fmla="*/ 57506 h 1133831"/>
                <a:gd name="connsiteX21" fmla="*/ 666750 w 4557974"/>
                <a:gd name="connsiteY21" fmla="*/ 47981 h 1133831"/>
                <a:gd name="connsiteX22" fmla="*/ 719137 w 4557974"/>
                <a:gd name="connsiteY22" fmla="*/ 38456 h 1133831"/>
                <a:gd name="connsiteX23" fmla="*/ 747712 w 4557974"/>
                <a:gd name="connsiteY23" fmla="*/ 28931 h 1133831"/>
                <a:gd name="connsiteX24" fmla="*/ 809625 w 4557974"/>
                <a:gd name="connsiteY24" fmla="*/ 19406 h 1133831"/>
                <a:gd name="connsiteX25" fmla="*/ 871537 w 4557974"/>
                <a:gd name="connsiteY25" fmla="*/ 9881 h 1133831"/>
                <a:gd name="connsiteX26" fmla="*/ 1023937 w 4557974"/>
                <a:gd name="connsiteY26" fmla="*/ 356 h 1133831"/>
                <a:gd name="connsiteX27" fmla="*/ 1123950 w 4557974"/>
                <a:gd name="connsiteY27" fmla="*/ 9881 h 1133831"/>
                <a:gd name="connsiteX28" fmla="*/ 1138237 w 4557974"/>
                <a:gd name="connsiteY28" fmla="*/ 19406 h 1133831"/>
                <a:gd name="connsiteX29" fmla="*/ 1176337 w 4557974"/>
                <a:gd name="connsiteY29" fmla="*/ 57506 h 1133831"/>
                <a:gd name="connsiteX30" fmla="*/ 1195387 w 4557974"/>
                <a:gd name="connsiteY30" fmla="*/ 81318 h 1133831"/>
                <a:gd name="connsiteX31" fmla="*/ 1228725 w 4557974"/>
                <a:gd name="connsiteY31" fmla="*/ 119418 h 1133831"/>
                <a:gd name="connsiteX32" fmla="*/ 1252537 w 4557974"/>
                <a:gd name="connsiteY32" fmla="*/ 138468 h 1133831"/>
                <a:gd name="connsiteX33" fmla="*/ 1262062 w 4557974"/>
                <a:gd name="connsiteY33" fmla="*/ 152756 h 1133831"/>
                <a:gd name="connsiteX34" fmla="*/ 1276350 w 4557974"/>
                <a:gd name="connsiteY34" fmla="*/ 162281 h 1133831"/>
                <a:gd name="connsiteX35" fmla="*/ 1319212 w 4557974"/>
                <a:gd name="connsiteY35" fmla="*/ 200381 h 1133831"/>
                <a:gd name="connsiteX36" fmla="*/ 1333500 w 4557974"/>
                <a:gd name="connsiteY36" fmla="*/ 205143 h 1133831"/>
                <a:gd name="connsiteX37" fmla="*/ 1347787 w 4557974"/>
                <a:gd name="connsiteY37" fmla="*/ 219431 h 1133831"/>
                <a:gd name="connsiteX38" fmla="*/ 1357312 w 4557974"/>
                <a:gd name="connsiteY38" fmla="*/ 233718 h 1133831"/>
                <a:gd name="connsiteX39" fmla="*/ 1385887 w 4557974"/>
                <a:gd name="connsiteY39" fmla="*/ 243243 h 1133831"/>
                <a:gd name="connsiteX40" fmla="*/ 1400175 w 4557974"/>
                <a:gd name="connsiteY40" fmla="*/ 257531 h 1133831"/>
                <a:gd name="connsiteX41" fmla="*/ 1447800 w 4557974"/>
                <a:gd name="connsiteY41" fmla="*/ 286106 h 1133831"/>
                <a:gd name="connsiteX42" fmla="*/ 1457325 w 4557974"/>
                <a:gd name="connsiteY42" fmla="*/ 305156 h 1133831"/>
                <a:gd name="connsiteX43" fmla="*/ 1490662 w 4557974"/>
                <a:gd name="connsiteY43" fmla="*/ 324206 h 1133831"/>
                <a:gd name="connsiteX44" fmla="*/ 1528762 w 4557974"/>
                <a:gd name="connsiteY44" fmla="*/ 367068 h 1133831"/>
                <a:gd name="connsiteX45" fmla="*/ 1538287 w 4557974"/>
                <a:gd name="connsiteY45" fmla="*/ 386118 h 1133831"/>
                <a:gd name="connsiteX46" fmla="*/ 1552575 w 4557974"/>
                <a:gd name="connsiteY46" fmla="*/ 395643 h 1133831"/>
                <a:gd name="connsiteX47" fmla="*/ 1566862 w 4557974"/>
                <a:gd name="connsiteY47" fmla="*/ 409931 h 1133831"/>
                <a:gd name="connsiteX48" fmla="*/ 1571625 w 4557974"/>
                <a:gd name="connsiteY48" fmla="*/ 424218 h 1133831"/>
                <a:gd name="connsiteX49" fmla="*/ 1590675 w 4557974"/>
                <a:gd name="connsiteY49" fmla="*/ 452793 h 1133831"/>
                <a:gd name="connsiteX50" fmla="*/ 1619250 w 4557974"/>
                <a:gd name="connsiteY50" fmla="*/ 438506 h 1133831"/>
                <a:gd name="connsiteX51" fmla="*/ 1624012 w 4557974"/>
                <a:gd name="connsiteY51" fmla="*/ 419456 h 1133831"/>
                <a:gd name="connsiteX52" fmla="*/ 1652587 w 4557974"/>
                <a:gd name="connsiteY52" fmla="*/ 409931 h 1133831"/>
                <a:gd name="connsiteX53" fmla="*/ 1685925 w 4557974"/>
                <a:gd name="connsiteY53" fmla="*/ 395643 h 1133831"/>
                <a:gd name="connsiteX54" fmla="*/ 1714500 w 4557974"/>
                <a:gd name="connsiteY54" fmla="*/ 386118 h 1133831"/>
                <a:gd name="connsiteX55" fmla="*/ 1724025 w 4557974"/>
                <a:gd name="connsiteY55" fmla="*/ 400406 h 1133831"/>
                <a:gd name="connsiteX56" fmla="*/ 1738312 w 4557974"/>
                <a:gd name="connsiteY56" fmla="*/ 409931 h 1133831"/>
                <a:gd name="connsiteX57" fmla="*/ 1747837 w 4557974"/>
                <a:gd name="connsiteY57" fmla="*/ 438506 h 1133831"/>
                <a:gd name="connsiteX58" fmla="*/ 1781175 w 4557974"/>
                <a:gd name="connsiteY58" fmla="*/ 476606 h 1133831"/>
                <a:gd name="connsiteX59" fmla="*/ 1814512 w 4557974"/>
                <a:gd name="connsiteY59" fmla="*/ 471843 h 1133831"/>
                <a:gd name="connsiteX60" fmla="*/ 1824037 w 4557974"/>
                <a:gd name="connsiteY60" fmla="*/ 457556 h 1133831"/>
                <a:gd name="connsiteX61" fmla="*/ 1843087 w 4557974"/>
                <a:gd name="connsiteY61" fmla="*/ 452793 h 1133831"/>
                <a:gd name="connsiteX62" fmla="*/ 1900237 w 4557974"/>
                <a:gd name="connsiteY62" fmla="*/ 448031 h 1133831"/>
                <a:gd name="connsiteX63" fmla="*/ 1905000 w 4557974"/>
                <a:gd name="connsiteY63" fmla="*/ 462318 h 1133831"/>
                <a:gd name="connsiteX64" fmla="*/ 1924050 w 4557974"/>
                <a:gd name="connsiteY64" fmla="*/ 490893 h 1133831"/>
                <a:gd name="connsiteX65" fmla="*/ 1933575 w 4557974"/>
                <a:gd name="connsiteY65" fmla="*/ 528993 h 1133831"/>
                <a:gd name="connsiteX66" fmla="*/ 2209800 w 4557974"/>
                <a:gd name="connsiteY66" fmla="*/ 619481 h 1133831"/>
                <a:gd name="connsiteX67" fmla="*/ 2243137 w 4557974"/>
                <a:gd name="connsiteY67" fmla="*/ 595668 h 1133831"/>
                <a:gd name="connsiteX68" fmla="*/ 2247900 w 4557974"/>
                <a:gd name="connsiteY68" fmla="*/ 576618 h 1133831"/>
                <a:gd name="connsiteX69" fmla="*/ 2305050 w 4557974"/>
                <a:gd name="connsiteY69" fmla="*/ 533756 h 1133831"/>
                <a:gd name="connsiteX70" fmla="*/ 2352675 w 4557974"/>
                <a:gd name="connsiteY70" fmla="*/ 557568 h 1133831"/>
                <a:gd name="connsiteX71" fmla="*/ 2371725 w 4557974"/>
                <a:gd name="connsiteY71" fmla="*/ 586143 h 1133831"/>
                <a:gd name="connsiteX72" fmla="*/ 2381250 w 4557974"/>
                <a:gd name="connsiteY72" fmla="*/ 600431 h 1133831"/>
                <a:gd name="connsiteX73" fmla="*/ 2395537 w 4557974"/>
                <a:gd name="connsiteY73" fmla="*/ 609956 h 1133831"/>
                <a:gd name="connsiteX74" fmla="*/ 2447925 w 4557974"/>
                <a:gd name="connsiteY74" fmla="*/ 657581 h 1133831"/>
                <a:gd name="connsiteX75" fmla="*/ 2462212 w 4557974"/>
                <a:gd name="connsiteY75" fmla="*/ 629006 h 1133831"/>
                <a:gd name="connsiteX76" fmla="*/ 2471737 w 4557974"/>
                <a:gd name="connsiteY76" fmla="*/ 605193 h 1133831"/>
                <a:gd name="connsiteX77" fmla="*/ 2609850 w 4557974"/>
                <a:gd name="connsiteY77" fmla="*/ 586143 h 1133831"/>
                <a:gd name="connsiteX78" fmla="*/ 2628900 w 4557974"/>
                <a:gd name="connsiteY78" fmla="*/ 590906 h 1133831"/>
                <a:gd name="connsiteX79" fmla="*/ 2747962 w 4557974"/>
                <a:gd name="connsiteY79" fmla="*/ 667106 h 1133831"/>
                <a:gd name="connsiteX80" fmla="*/ 2876550 w 4557974"/>
                <a:gd name="connsiteY80" fmla="*/ 757593 h 1133831"/>
                <a:gd name="connsiteX81" fmla="*/ 2933700 w 4557974"/>
                <a:gd name="connsiteY81" fmla="*/ 848081 h 1133831"/>
                <a:gd name="connsiteX82" fmla="*/ 2943225 w 4557974"/>
                <a:gd name="connsiteY82" fmla="*/ 867131 h 1133831"/>
                <a:gd name="connsiteX83" fmla="*/ 2967037 w 4557974"/>
                <a:gd name="connsiteY83" fmla="*/ 848081 h 1133831"/>
                <a:gd name="connsiteX84" fmla="*/ 2986087 w 4557974"/>
                <a:gd name="connsiteY84" fmla="*/ 843318 h 1133831"/>
                <a:gd name="connsiteX85" fmla="*/ 3024187 w 4557974"/>
                <a:gd name="connsiteY85" fmla="*/ 809981 h 1133831"/>
                <a:gd name="connsiteX86" fmla="*/ 3062287 w 4557974"/>
                <a:gd name="connsiteY86" fmla="*/ 857606 h 1133831"/>
                <a:gd name="connsiteX87" fmla="*/ 3071812 w 4557974"/>
                <a:gd name="connsiteY87" fmla="*/ 886181 h 1133831"/>
                <a:gd name="connsiteX88" fmla="*/ 3086100 w 4557974"/>
                <a:gd name="connsiteY88" fmla="*/ 957618 h 1133831"/>
                <a:gd name="connsiteX89" fmla="*/ 3100387 w 4557974"/>
                <a:gd name="connsiteY89" fmla="*/ 995718 h 1133831"/>
                <a:gd name="connsiteX90" fmla="*/ 3105150 w 4557974"/>
                <a:gd name="connsiteY90" fmla="*/ 1014768 h 1133831"/>
                <a:gd name="connsiteX91" fmla="*/ 3119437 w 4557974"/>
                <a:gd name="connsiteY91" fmla="*/ 1024293 h 1133831"/>
                <a:gd name="connsiteX92" fmla="*/ 3128962 w 4557974"/>
                <a:gd name="connsiteY92" fmla="*/ 995718 h 1133831"/>
                <a:gd name="connsiteX93" fmla="*/ 3133725 w 4557974"/>
                <a:gd name="connsiteY93" fmla="*/ 981431 h 1133831"/>
                <a:gd name="connsiteX94" fmla="*/ 3143250 w 4557974"/>
                <a:gd name="connsiteY94" fmla="*/ 929043 h 1133831"/>
                <a:gd name="connsiteX95" fmla="*/ 3148012 w 4557974"/>
                <a:gd name="connsiteY95" fmla="*/ 886181 h 1133831"/>
                <a:gd name="connsiteX96" fmla="*/ 3157537 w 4557974"/>
                <a:gd name="connsiteY96" fmla="*/ 848081 h 1133831"/>
                <a:gd name="connsiteX97" fmla="*/ 3167062 w 4557974"/>
                <a:gd name="connsiteY97" fmla="*/ 962381 h 1133831"/>
                <a:gd name="connsiteX98" fmla="*/ 3171825 w 4557974"/>
                <a:gd name="connsiteY98" fmla="*/ 976668 h 1133831"/>
                <a:gd name="connsiteX99" fmla="*/ 3186112 w 4557974"/>
                <a:gd name="connsiteY99" fmla="*/ 967143 h 1133831"/>
                <a:gd name="connsiteX100" fmla="*/ 3200400 w 4557974"/>
                <a:gd name="connsiteY100" fmla="*/ 933806 h 1133831"/>
                <a:gd name="connsiteX101" fmla="*/ 3205162 w 4557974"/>
                <a:gd name="connsiteY101" fmla="*/ 919518 h 1133831"/>
                <a:gd name="connsiteX102" fmla="*/ 3209925 w 4557974"/>
                <a:gd name="connsiteY102" fmla="*/ 900468 h 1133831"/>
                <a:gd name="connsiteX103" fmla="*/ 3219450 w 4557974"/>
                <a:gd name="connsiteY103" fmla="*/ 876656 h 1133831"/>
                <a:gd name="connsiteX104" fmla="*/ 3238500 w 4557974"/>
                <a:gd name="connsiteY104" fmla="*/ 752831 h 1133831"/>
                <a:gd name="connsiteX105" fmla="*/ 3243262 w 4557974"/>
                <a:gd name="connsiteY105" fmla="*/ 733781 h 1133831"/>
                <a:gd name="connsiteX106" fmla="*/ 3262312 w 4557974"/>
                <a:gd name="connsiteY106" fmla="*/ 771881 h 1133831"/>
                <a:gd name="connsiteX107" fmla="*/ 3276600 w 4557974"/>
                <a:gd name="connsiteY107" fmla="*/ 757593 h 1133831"/>
                <a:gd name="connsiteX108" fmla="*/ 3281362 w 4557974"/>
                <a:gd name="connsiteY108" fmla="*/ 738543 h 1133831"/>
                <a:gd name="connsiteX109" fmla="*/ 3286125 w 4557974"/>
                <a:gd name="connsiteY109" fmla="*/ 724256 h 1133831"/>
                <a:gd name="connsiteX110" fmla="*/ 3290887 w 4557974"/>
                <a:gd name="connsiteY110" fmla="*/ 743306 h 1133831"/>
                <a:gd name="connsiteX111" fmla="*/ 3300412 w 4557974"/>
                <a:gd name="connsiteY111" fmla="*/ 848081 h 1133831"/>
                <a:gd name="connsiteX112" fmla="*/ 3338512 w 4557974"/>
                <a:gd name="connsiteY112" fmla="*/ 867131 h 1133831"/>
                <a:gd name="connsiteX113" fmla="*/ 3348037 w 4557974"/>
                <a:gd name="connsiteY113" fmla="*/ 838556 h 1133831"/>
                <a:gd name="connsiteX114" fmla="*/ 3355181 w 4557974"/>
                <a:gd name="connsiteY114" fmla="*/ 840710 h 1133831"/>
                <a:gd name="connsiteX115" fmla="*/ 3386137 w 4557974"/>
                <a:gd name="connsiteY115" fmla="*/ 762356 h 1133831"/>
                <a:gd name="connsiteX116" fmla="*/ 3390900 w 4557974"/>
                <a:gd name="connsiteY116" fmla="*/ 748068 h 1133831"/>
                <a:gd name="connsiteX117" fmla="*/ 3400425 w 4557974"/>
                <a:gd name="connsiteY117" fmla="*/ 733781 h 1133831"/>
                <a:gd name="connsiteX118" fmla="*/ 3405187 w 4557974"/>
                <a:gd name="connsiteY118" fmla="*/ 748068 h 1133831"/>
                <a:gd name="connsiteX119" fmla="*/ 3419475 w 4557974"/>
                <a:gd name="connsiteY119" fmla="*/ 776643 h 1133831"/>
                <a:gd name="connsiteX120" fmla="*/ 3467100 w 4557974"/>
                <a:gd name="connsiteY120" fmla="*/ 881418 h 1133831"/>
                <a:gd name="connsiteX121" fmla="*/ 3471862 w 4557974"/>
                <a:gd name="connsiteY121" fmla="*/ 895706 h 1133831"/>
                <a:gd name="connsiteX122" fmla="*/ 3481387 w 4557974"/>
                <a:gd name="connsiteY122" fmla="*/ 914756 h 1133831"/>
                <a:gd name="connsiteX123" fmla="*/ 3490912 w 4557974"/>
                <a:gd name="connsiteY123" fmla="*/ 929043 h 1133831"/>
                <a:gd name="connsiteX124" fmla="*/ 3500437 w 4557974"/>
                <a:gd name="connsiteY124" fmla="*/ 957618 h 1133831"/>
                <a:gd name="connsiteX125" fmla="*/ 3505200 w 4557974"/>
                <a:gd name="connsiteY125" fmla="*/ 943331 h 1133831"/>
                <a:gd name="connsiteX126" fmla="*/ 3514725 w 4557974"/>
                <a:gd name="connsiteY126" fmla="*/ 890943 h 1133831"/>
                <a:gd name="connsiteX127" fmla="*/ 3571875 w 4557974"/>
                <a:gd name="connsiteY127" fmla="*/ 771881 h 1133831"/>
                <a:gd name="connsiteX128" fmla="*/ 3576637 w 4557974"/>
                <a:gd name="connsiteY128" fmla="*/ 752831 h 1133831"/>
                <a:gd name="connsiteX129" fmla="*/ 3590925 w 4557974"/>
                <a:gd name="connsiteY129" fmla="*/ 781406 h 1133831"/>
                <a:gd name="connsiteX130" fmla="*/ 3595687 w 4557974"/>
                <a:gd name="connsiteY130" fmla="*/ 809981 h 1133831"/>
                <a:gd name="connsiteX131" fmla="*/ 3609975 w 4557974"/>
                <a:gd name="connsiteY131" fmla="*/ 819506 h 1133831"/>
                <a:gd name="connsiteX132" fmla="*/ 3619500 w 4557974"/>
                <a:gd name="connsiteY132" fmla="*/ 805218 h 1133831"/>
                <a:gd name="connsiteX133" fmla="*/ 3638550 w 4557974"/>
                <a:gd name="connsiteY133" fmla="*/ 771881 h 1133831"/>
                <a:gd name="connsiteX134" fmla="*/ 3648075 w 4557974"/>
                <a:gd name="connsiteY134" fmla="*/ 743306 h 1133831"/>
                <a:gd name="connsiteX135" fmla="*/ 3652837 w 4557974"/>
                <a:gd name="connsiteY135" fmla="*/ 729018 h 1133831"/>
                <a:gd name="connsiteX136" fmla="*/ 3662362 w 4557974"/>
                <a:gd name="connsiteY136" fmla="*/ 795693 h 1133831"/>
                <a:gd name="connsiteX137" fmla="*/ 3667125 w 4557974"/>
                <a:gd name="connsiteY137" fmla="*/ 824268 h 1133831"/>
                <a:gd name="connsiteX138" fmla="*/ 3676650 w 4557974"/>
                <a:gd name="connsiteY138" fmla="*/ 838556 h 1133831"/>
                <a:gd name="connsiteX139" fmla="*/ 3686175 w 4557974"/>
                <a:gd name="connsiteY139" fmla="*/ 871893 h 1133831"/>
                <a:gd name="connsiteX140" fmla="*/ 3690937 w 4557974"/>
                <a:gd name="connsiteY140" fmla="*/ 886181 h 1133831"/>
                <a:gd name="connsiteX141" fmla="*/ 3705225 w 4557974"/>
                <a:gd name="connsiteY141" fmla="*/ 895706 h 1133831"/>
                <a:gd name="connsiteX142" fmla="*/ 3714750 w 4557974"/>
                <a:gd name="connsiteY142" fmla="*/ 881418 h 1133831"/>
                <a:gd name="connsiteX143" fmla="*/ 3724275 w 4557974"/>
                <a:gd name="connsiteY143" fmla="*/ 848081 h 1133831"/>
                <a:gd name="connsiteX144" fmla="*/ 3729037 w 4557974"/>
                <a:gd name="connsiteY144" fmla="*/ 833793 h 1133831"/>
                <a:gd name="connsiteX145" fmla="*/ 3733800 w 4557974"/>
                <a:gd name="connsiteY145" fmla="*/ 814743 h 1133831"/>
                <a:gd name="connsiteX146" fmla="*/ 3738562 w 4557974"/>
                <a:gd name="connsiteY146" fmla="*/ 800456 h 1133831"/>
                <a:gd name="connsiteX147" fmla="*/ 3743325 w 4557974"/>
                <a:gd name="connsiteY147" fmla="*/ 781406 h 1133831"/>
                <a:gd name="connsiteX148" fmla="*/ 3757612 w 4557974"/>
                <a:gd name="connsiteY148" fmla="*/ 771881 h 1133831"/>
                <a:gd name="connsiteX149" fmla="*/ 3771900 w 4557974"/>
                <a:gd name="connsiteY149" fmla="*/ 743306 h 1133831"/>
                <a:gd name="connsiteX150" fmla="*/ 3800475 w 4557974"/>
                <a:gd name="connsiteY150" fmla="*/ 733781 h 1133831"/>
                <a:gd name="connsiteX151" fmla="*/ 3824287 w 4557974"/>
                <a:gd name="connsiteY151" fmla="*/ 709968 h 1133831"/>
                <a:gd name="connsiteX152" fmla="*/ 3838575 w 4557974"/>
                <a:gd name="connsiteY152" fmla="*/ 700443 h 1133831"/>
                <a:gd name="connsiteX153" fmla="*/ 3857625 w 4557974"/>
                <a:gd name="connsiteY153" fmla="*/ 729018 h 1133831"/>
                <a:gd name="connsiteX154" fmla="*/ 3871912 w 4557974"/>
                <a:gd name="connsiteY154" fmla="*/ 800456 h 1133831"/>
                <a:gd name="connsiteX155" fmla="*/ 3876675 w 4557974"/>
                <a:gd name="connsiteY155" fmla="*/ 886181 h 1133831"/>
                <a:gd name="connsiteX156" fmla="*/ 3886200 w 4557974"/>
                <a:gd name="connsiteY156" fmla="*/ 871893 h 1133831"/>
                <a:gd name="connsiteX157" fmla="*/ 3895725 w 4557974"/>
                <a:gd name="connsiteY157" fmla="*/ 814743 h 1133831"/>
                <a:gd name="connsiteX158" fmla="*/ 3910012 w 4557974"/>
                <a:gd name="connsiteY158" fmla="*/ 738543 h 1133831"/>
                <a:gd name="connsiteX159" fmla="*/ 3914775 w 4557974"/>
                <a:gd name="connsiteY159" fmla="*/ 714731 h 1133831"/>
                <a:gd name="connsiteX160" fmla="*/ 3924300 w 4557974"/>
                <a:gd name="connsiteY160" fmla="*/ 686156 h 1133831"/>
                <a:gd name="connsiteX161" fmla="*/ 3929062 w 4557974"/>
                <a:gd name="connsiteY161" fmla="*/ 700443 h 1133831"/>
                <a:gd name="connsiteX162" fmla="*/ 3938587 w 4557974"/>
                <a:gd name="connsiteY162" fmla="*/ 733781 h 1133831"/>
                <a:gd name="connsiteX163" fmla="*/ 3948112 w 4557974"/>
                <a:gd name="connsiteY163" fmla="*/ 748068 h 1133831"/>
                <a:gd name="connsiteX164" fmla="*/ 3957637 w 4557974"/>
                <a:gd name="connsiteY164" fmla="*/ 776643 h 1133831"/>
                <a:gd name="connsiteX165" fmla="*/ 3971925 w 4557974"/>
                <a:gd name="connsiteY165" fmla="*/ 805218 h 1133831"/>
                <a:gd name="connsiteX166" fmla="*/ 3976687 w 4557974"/>
                <a:gd name="connsiteY166" fmla="*/ 829031 h 1133831"/>
                <a:gd name="connsiteX167" fmla="*/ 3986212 w 4557974"/>
                <a:gd name="connsiteY167" fmla="*/ 862368 h 1133831"/>
                <a:gd name="connsiteX168" fmla="*/ 3990975 w 4557974"/>
                <a:gd name="connsiteY168" fmla="*/ 886181 h 1133831"/>
                <a:gd name="connsiteX169" fmla="*/ 4005262 w 4557974"/>
                <a:gd name="connsiteY169" fmla="*/ 895706 h 1133831"/>
                <a:gd name="connsiteX170" fmla="*/ 4024312 w 4557974"/>
                <a:gd name="connsiteY170" fmla="*/ 867131 h 1133831"/>
                <a:gd name="connsiteX171" fmla="*/ 4029075 w 4557974"/>
                <a:gd name="connsiteY171" fmla="*/ 848081 h 1133831"/>
                <a:gd name="connsiteX172" fmla="*/ 4033837 w 4557974"/>
                <a:gd name="connsiteY172" fmla="*/ 824268 h 1133831"/>
                <a:gd name="connsiteX173" fmla="*/ 4048125 w 4557974"/>
                <a:gd name="connsiteY173" fmla="*/ 781406 h 1133831"/>
                <a:gd name="connsiteX174" fmla="*/ 4057650 w 4557974"/>
                <a:gd name="connsiteY174" fmla="*/ 752831 h 1133831"/>
                <a:gd name="connsiteX175" fmla="*/ 4067175 w 4557974"/>
                <a:gd name="connsiteY175" fmla="*/ 738543 h 1133831"/>
                <a:gd name="connsiteX176" fmla="*/ 4071937 w 4557974"/>
                <a:gd name="connsiteY176" fmla="*/ 762356 h 1133831"/>
                <a:gd name="connsiteX177" fmla="*/ 4081462 w 4557974"/>
                <a:gd name="connsiteY177" fmla="*/ 862368 h 1133831"/>
                <a:gd name="connsiteX178" fmla="*/ 4086225 w 4557974"/>
                <a:gd name="connsiteY178" fmla="*/ 890943 h 1133831"/>
                <a:gd name="connsiteX179" fmla="*/ 4090987 w 4557974"/>
                <a:gd name="connsiteY179" fmla="*/ 871893 h 1133831"/>
                <a:gd name="connsiteX180" fmla="*/ 4095750 w 4557974"/>
                <a:gd name="connsiteY180" fmla="*/ 857606 h 1133831"/>
                <a:gd name="connsiteX181" fmla="*/ 4105275 w 4557974"/>
                <a:gd name="connsiteY181" fmla="*/ 809981 h 1133831"/>
                <a:gd name="connsiteX182" fmla="*/ 4114800 w 4557974"/>
                <a:gd name="connsiteY182" fmla="*/ 771881 h 1133831"/>
                <a:gd name="connsiteX183" fmla="*/ 4124325 w 4557974"/>
                <a:gd name="connsiteY183" fmla="*/ 919518 h 1133831"/>
                <a:gd name="connsiteX184" fmla="*/ 4129087 w 4557974"/>
                <a:gd name="connsiteY184" fmla="*/ 938568 h 1133831"/>
                <a:gd name="connsiteX185" fmla="*/ 4143375 w 4557974"/>
                <a:gd name="connsiteY185" fmla="*/ 871893 h 1133831"/>
                <a:gd name="connsiteX186" fmla="*/ 4148137 w 4557974"/>
                <a:gd name="connsiteY186" fmla="*/ 833793 h 1133831"/>
                <a:gd name="connsiteX187" fmla="*/ 4152900 w 4557974"/>
                <a:gd name="connsiteY187" fmla="*/ 790931 h 1133831"/>
                <a:gd name="connsiteX188" fmla="*/ 4162425 w 4557974"/>
                <a:gd name="connsiteY188" fmla="*/ 757593 h 1133831"/>
                <a:gd name="connsiteX189" fmla="*/ 4167187 w 4557974"/>
                <a:gd name="connsiteY189" fmla="*/ 771881 h 1133831"/>
                <a:gd name="connsiteX190" fmla="*/ 4176712 w 4557974"/>
                <a:gd name="connsiteY190" fmla="*/ 786168 h 1133831"/>
                <a:gd name="connsiteX191" fmla="*/ 4191000 w 4557974"/>
                <a:gd name="connsiteY191" fmla="*/ 867131 h 1133831"/>
                <a:gd name="connsiteX192" fmla="*/ 4200525 w 4557974"/>
                <a:gd name="connsiteY192" fmla="*/ 900468 h 1133831"/>
                <a:gd name="connsiteX193" fmla="*/ 4214812 w 4557974"/>
                <a:gd name="connsiteY193" fmla="*/ 938568 h 1133831"/>
                <a:gd name="connsiteX194" fmla="*/ 4224337 w 4557974"/>
                <a:gd name="connsiteY194" fmla="*/ 967143 h 1133831"/>
                <a:gd name="connsiteX195" fmla="*/ 4229100 w 4557974"/>
                <a:gd name="connsiteY195" fmla="*/ 981431 h 1133831"/>
                <a:gd name="connsiteX196" fmla="*/ 4233862 w 4557974"/>
                <a:gd name="connsiteY196" fmla="*/ 929043 h 1133831"/>
                <a:gd name="connsiteX197" fmla="*/ 4248150 w 4557974"/>
                <a:gd name="connsiteY197" fmla="*/ 829031 h 1133831"/>
                <a:gd name="connsiteX198" fmla="*/ 4252912 w 4557974"/>
                <a:gd name="connsiteY198" fmla="*/ 843318 h 1133831"/>
                <a:gd name="connsiteX199" fmla="*/ 4262437 w 4557974"/>
                <a:gd name="connsiteY199" fmla="*/ 881418 h 1133831"/>
                <a:gd name="connsiteX200" fmla="*/ 4267200 w 4557974"/>
                <a:gd name="connsiteY200" fmla="*/ 924281 h 1133831"/>
                <a:gd name="connsiteX201" fmla="*/ 4271962 w 4557974"/>
                <a:gd name="connsiteY201" fmla="*/ 943331 h 1133831"/>
                <a:gd name="connsiteX202" fmla="*/ 4286250 w 4557974"/>
                <a:gd name="connsiteY202" fmla="*/ 948093 h 1133831"/>
                <a:gd name="connsiteX203" fmla="*/ 4305300 w 4557974"/>
                <a:gd name="connsiteY203" fmla="*/ 943331 h 1133831"/>
                <a:gd name="connsiteX204" fmla="*/ 4314825 w 4557974"/>
                <a:gd name="connsiteY204" fmla="*/ 971906 h 1133831"/>
                <a:gd name="connsiteX205" fmla="*/ 4352925 w 4557974"/>
                <a:gd name="connsiteY205" fmla="*/ 971906 h 1133831"/>
                <a:gd name="connsiteX206" fmla="*/ 4376737 w 4557974"/>
                <a:gd name="connsiteY206" fmla="*/ 967143 h 1133831"/>
                <a:gd name="connsiteX207" fmla="*/ 4386262 w 4557974"/>
                <a:gd name="connsiteY207" fmla="*/ 948093 h 1133831"/>
                <a:gd name="connsiteX208" fmla="*/ 4400550 w 4557974"/>
                <a:gd name="connsiteY208" fmla="*/ 933806 h 1133831"/>
                <a:gd name="connsiteX209" fmla="*/ 4405312 w 4557974"/>
                <a:gd name="connsiteY209" fmla="*/ 914756 h 1133831"/>
                <a:gd name="connsiteX210" fmla="*/ 4410075 w 4557974"/>
                <a:gd name="connsiteY210" fmla="*/ 929043 h 1133831"/>
                <a:gd name="connsiteX211" fmla="*/ 4414837 w 4557974"/>
                <a:gd name="connsiteY211" fmla="*/ 914756 h 1133831"/>
                <a:gd name="connsiteX212" fmla="*/ 4419600 w 4557974"/>
                <a:gd name="connsiteY212" fmla="*/ 881418 h 1133831"/>
                <a:gd name="connsiteX213" fmla="*/ 4429125 w 4557974"/>
                <a:gd name="connsiteY213" fmla="*/ 829031 h 1133831"/>
                <a:gd name="connsiteX214" fmla="*/ 4438650 w 4557974"/>
                <a:gd name="connsiteY214" fmla="*/ 857606 h 1133831"/>
                <a:gd name="connsiteX215" fmla="*/ 4443412 w 4557974"/>
                <a:gd name="connsiteY215" fmla="*/ 881418 h 1133831"/>
                <a:gd name="connsiteX216" fmla="*/ 4452937 w 4557974"/>
                <a:gd name="connsiteY216" fmla="*/ 938568 h 1133831"/>
                <a:gd name="connsiteX217" fmla="*/ 4457700 w 4557974"/>
                <a:gd name="connsiteY217" fmla="*/ 957618 h 1133831"/>
                <a:gd name="connsiteX218" fmla="*/ 4462462 w 4557974"/>
                <a:gd name="connsiteY218" fmla="*/ 981431 h 1133831"/>
                <a:gd name="connsiteX219" fmla="*/ 4471987 w 4557974"/>
                <a:gd name="connsiteY219" fmla="*/ 1000481 h 1133831"/>
                <a:gd name="connsiteX220" fmla="*/ 4481512 w 4557974"/>
                <a:gd name="connsiteY220" fmla="*/ 1029056 h 1133831"/>
                <a:gd name="connsiteX221" fmla="*/ 4491037 w 4557974"/>
                <a:gd name="connsiteY221" fmla="*/ 1062393 h 1133831"/>
                <a:gd name="connsiteX222" fmla="*/ 4495800 w 4557974"/>
                <a:gd name="connsiteY222" fmla="*/ 1048106 h 1133831"/>
                <a:gd name="connsiteX223" fmla="*/ 4500562 w 4557974"/>
                <a:gd name="connsiteY223" fmla="*/ 1029056 h 1133831"/>
                <a:gd name="connsiteX224" fmla="*/ 4514850 w 4557974"/>
                <a:gd name="connsiteY224" fmla="*/ 1033818 h 1133831"/>
                <a:gd name="connsiteX225" fmla="*/ 4529137 w 4557974"/>
                <a:gd name="connsiteY225" fmla="*/ 1081443 h 1133831"/>
                <a:gd name="connsiteX226" fmla="*/ 4533900 w 4557974"/>
                <a:gd name="connsiteY226" fmla="*/ 1095731 h 1133831"/>
                <a:gd name="connsiteX227" fmla="*/ 4557712 w 4557974"/>
                <a:gd name="connsiteY227" fmla="*/ 1129068 h 1133831"/>
                <a:gd name="connsiteX228" fmla="*/ 4557712 w 4557974"/>
                <a:gd name="connsiteY228" fmla="*/ 1133831 h 1133831"/>
                <a:gd name="connsiteX0" fmla="*/ 0 w 4557974"/>
                <a:gd name="connsiteY0" fmla="*/ 290868 h 1133831"/>
                <a:gd name="connsiteX1" fmla="*/ 171450 w 4557974"/>
                <a:gd name="connsiteY1" fmla="*/ 209906 h 1133831"/>
                <a:gd name="connsiteX2" fmla="*/ 219075 w 4557974"/>
                <a:gd name="connsiteY2" fmla="*/ 195618 h 1133831"/>
                <a:gd name="connsiteX3" fmla="*/ 233362 w 4557974"/>
                <a:gd name="connsiteY3" fmla="*/ 186093 h 1133831"/>
                <a:gd name="connsiteX4" fmla="*/ 285750 w 4557974"/>
                <a:gd name="connsiteY4" fmla="*/ 171806 h 1133831"/>
                <a:gd name="connsiteX5" fmla="*/ 300037 w 4557974"/>
                <a:gd name="connsiteY5" fmla="*/ 167043 h 1133831"/>
                <a:gd name="connsiteX6" fmla="*/ 319087 w 4557974"/>
                <a:gd name="connsiteY6" fmla="*/ 162281 h 1133831"/>
                <a:gd name="connsiteX7" fmla="*/ 352425 w 4557974"/>
                <a:gd name="connsiteY7" fmla="*/ 152756 h 1133831"/>
                <a:gd name="connsiteX8" fmla="*/ 366712 w 4557974"/>
                <a:gd name="connsiteY8" fmla="*/ 143231 h 1133831"/>
                <a:gd name="connsiteX9" fmla="*/ 395287 w 4557974"/>
                <a:gd name="connsiteY9" fmla="*/ 138468 h 1133831"/>
                <a:gd name="connsiteX10" fmla="*/ 414337 w 4557974"/>
                <a:gd name="connsiteY10" fmla="*/ 133706 h 1133831"/>
                <a:gd name="connsiteX11" fmla="*/ 442912 w 4557974"/>
                <a:gd name="connsiteY11" fmla="*/ 128943 h 1133831"/>
                <a:gd name="connsiteX12" fmla="*/ 471487 w 4557974"/>
                <a:gd name="connsiteY12" fmla="*/ 119418 h 1133831"/>
                <a:gd name="connsiteX13" fmla="*/ 485775 w 4557974"/>
                <a:gd name="connsiteY13" fmla="*/ 114656 h 1133831"/>
                <a:gd name="connsiteX14" fmla="*/ 504825 w 4557974"/>
                <a:gd name="connsiteY14" fmla="*/ 105131 h 1133831"/>
                <a:gd name="connsiteX15" fmla="*/ 519112 w 4557974"/>
                <a:gd name="connsiteY15" fmla="*/ 100368 h 1133831"/>
                <a:gd name="connsiteX16" fmla="*/ 533400 w 4557974"/>
                <a:gd name="connsiteY16" fmla="*/ 90843 h 1133831"/>
                <a:gd name="connsiteX17" fmla="*/ 557212 w 4557974"/>
                <a:gd name="connsiteY17" fmla="*/ 86081 h 1133831"/>
                <a:gd name="connsiteX18" fmla="*/ 585787 w 4557974"/>
                <a:gd name="connsiteY18" fmla="*/ 76556 h 1133831"/>
                <a:gd name="connsiteX19" fmla="*/ 600075 w 4557974"/>
                <a:gd name="connsiteY19" fmla="*/ 67031 h 1133831"/>
                <a:gd name="connsiteX20" fmla="*/ 633412 w 4557974"/>
                <a:gd name="connsiteY20" fmla="*/ 57506 h 1133831"/>
                <a:gd name="connsiteX21" fmla="*/ 666750 w 4557974"/>
                <a:gd name="connsiteY21" fmla="*/ 47981 h 1133831"/>
                <a:gd name="connsiteX22" fmla="*/ 719137 w 4557974"/>
                <a:gd name="connsiteY22" fmla="*/ 38456 h 1133831"/>
                <a:gd name="connsiteX23" fmla="*/ 747712 w 4557974"/>
                <a:gd name="connsiteY23" fmla="*/ 28931 h 1133831"/>
                <a:gd name="connsiteX24" fmla="*/ 809625 w 4557974"/>
                <a:gd name="connsiteY24" fmla="*/ 19406 h 1133831"/>
                <a:gd name="connsiteX25" fmla="*/ 871537 w 4557974"/>
                <a:gd name="connsiteY25" fmla="*/ 9881 h 1133831"/>
                <a:gd name="connsiteX26" fmla="*/ 1023937 w 4557974"/>
                <a:gd name="connsiteY26" fmla="*/ 356 h 1133831"/>
                <a:gd name="connsiteX27" fmla="*/ 1123950 w 4557974"/>
                <a:gd name="connsiteY27" fmla="*/ 9881 h 1133831"/>
                <a:gd name="connsiteX28" fmla="*/ 1138237 w 4557974"/>
                <a:gd name="connsiteY28" fmla="*/ 19406 h 1133831"/>
                <a:gd name="connsiteX29" fmla="*/ 1176337 w 4557974"/>
                <a:gd name="connsiteY29" fmla="*/ 57506 h 1133831"/>
                <a:gd name="connsiteX30" fmla="*/ 1195387 w 4557974"/>
                <a:gd name="connsiteY30" fmla="*/ 81318 h 1133831"/>
                <a:gd name="connsiteX31" fmla="*/ 1228725 w 4557974"/>
                <a:gd name="connsiteY31" fmla="*/ 119418 h 1133831"/>
                <a:gd name="connsiteX32" fmla="*/ 1252537 w 4557974"/>
                <a:gd name="connsiteY32" fmla="*/ 138468 h 1133831"/>
                <a:gd name="connsiteX33" fmla="*/ 1262062 w 4557974"/>
                <a:gd name="connsiteY33" fmla="*/ 152756 h 1133831"/>
                <a:gd name="connsiteX34" fmla="*/ 1276350 w 4557974"/>
                <a:gd name="connsiteY34" fmla="*/ 162281 h 1133831"/>
                <a:gd name="connsiteX35" fmla="*/ 1319212 w 4557974"/>
                <a:gd name="connsiteY35" fmla="*/ 200381 h 1133831"/>
                <a:gd name="connsiteX36" fmla="*/ 1333500 w 4557974"/>
                <a:gd name="connsiteY36" fmla="*/ 205143 h 1133831"/>
                <a:gd name="connsiteX37" fmla="*/ 1347787 w 4557974"/>
                <a:gd name="connsiteY37" fmla="*/ 219431 h 1133831"/>
                <a:gd name="connsiteX38" fmla="*/ 1357312 w 4557974"/>
                <a:gd name="connsiteY38" fmla="*/ 233718 h 1133831"/>
                <a:gd name="connsiteX39" fmla="*/ 1385887 w 4557974"/>
                <a:gd name="connsiteY39" fmla="*/ 243243 h 1133831"/>
                <a:gd name="connsiteX40" fmla="*/ 1400175 w 4557974"/>
                <a:gd name="connsiteY40" fmla="*/ 257531 h 1133831"/>
                <a:gd name="connsiteX41" fmla="*/ 1447800 w 4557974"/>
                <a:gd name="connsiteY41" fmla="*/ 286106 h 1133831"/>
                <a:gd name="connsiteX42" fmla="*/ 1457325 w 4557974"/>
                <a:gd name="connsiteY42" fmla="*/ 305156 h 1133831"/>
                <a:gd name="connsiteX43" fmla="*/ 1490662 w 4557974"/>
                <a:gd name="connsiteY43" fmla="*/ 324206 h 1133831"/>
                <a:gd name="connsiteX44" fmla="*/ 1528762 w 4557974"/>
                <a:gd name="connsiteY44" fmla="*/ 367068 h 1133831"/>
                <a:gd name="connsiteX45" fmla="*/ 1538287 w 4557974"/>
                <a:gd name="connsiteY45" fmla="*/ 386118 h 1133831"/>
                <a:gd name="connsiteX46" fmla="*/ 1552575 w 4557974"/>
                <a:gd name="connsiteY46" fmla="*/ 395643 h 1133831"/>
                <a:gd name="connsiteX47" fmla="*/ 1566862 w 4557974"/>
                <a:gd name="connsiteY47" fmla="*/ 409931 h 1133831"/>
                <a:gd name="connsiteX48" fmla="*/ 1571625 w 4557974"/>
                <a:gd name="connsiteY48" fmla="*/ 424218 h 1133831"/>
                <a:gd name="connsiteX49" fmla="*/ 1590675 w 4557974"/>
                <a:gd name="connsiteY49" fmla="*/ 452793 h 1133831"/>
                <a:gd name="connsiteX50" fmla="*/ 1619250 w 4557974"/>
                <a:gd name="connsiteY50" fmla="*/ 438506 h 1133831"/>
                <a:gd name="connsiteX51" fmla="*/ 1624012 w 4557974"/>
                <a:gd name="connsiteY51" fmla="*/ 419456 h 1133831"/>
                <a:gd name="connsiteX52" fmla="*/ 1652587 w 4557974"/>
                <a:gd name="connsiteY52" fmla="*/ 409931 h 1133831"/>
                <a:gd name="connsiteX53" fmla="*/ 1685925 w 4557974"/>
                <a:gd name="connsiteY53" fmla="*/ 395643 h 1133831"/>
                <a:gd name="connsiteX54" fmla="*/ 1714500 w 4557974"/>
                <a:gd name="connsiteY54" fmla="*/ 386118 h 1133831"/>
                <a:gd name="connsiteX55" fmla="*/ 1724025 w 4557974"/>
                <a:gd name="connsiteY55" fmla="*/ 400406 h 1133831"/>
                <a:gd name="connsiteX56" fmla="*/ 1738312 w 4557974"/>
                <a:gd name="connsiteY56" fmla="*/ 409931 h 1133831"/>
                <a:gd name="connsiteX57" fmla="*/ 1747837 w 4557974"/>
                <a:gd name="connsiteY57" fmla="*/ 438506 h 1133831"/>
                <a:gd name="connsiteX58" fmla="*/ 1781175 w 4557974"/>
                <a:gd name="connsiteY58" fmla="*/ 476606 h 1133831"/>
                <a:gd name="connsiteX59" fmla="*/ 1814512 w 4557974"/>
                <a:gd name="connsiteY59" fmla="*/ 471843 h 1133831"/>
                <a:gd name="connsiteX60" fmla="*/ 1824037 w 4557974"/>
                <a:gd name="connsiteY60" fmla="*/ 457556 h 1133831"/>
                <a:gd name="connsiteX61" fmla="*/ 1843087 w 4557974"/>
                <a:gd name="connsiteY61" fmla="*/ 452793 h 1133831"/>
                <a:gd name="connsiteX62" fmla="*/ 1900237 w 4557974"/>
                <a:gd name="connsiteY62" fmla="*/ 448031 h 1133831"/>
                <a:gd name="connsiteX63" fmla="*/ 1905000 w 4557974"/>
                <a:gd name="connsiteY63" fmla="*/ 462318 h 1133831"/>
                <a:gd name="connsiteX64" fmla="*/ 1924050 w 4557974"/>
                <a:gd name="connsiteY64" fmla="*/ 490893 h 1133831"/>
                <a:gd name="connsiteX65" fmla="*/ 1933575 w 4557974"/>
                <a:gd name="connsiteY65" fmla="*/ 528993 h 1133831"/>
                <a:gd name="connsiteX66" fmla="*/ 2209800 w 4557974"/>
                <a:gd name="connsiteY66" fmla="*/ 619481 h 1133831"/>
                <a:gd name="connsiteX67" fmla="*/ 2243137 w 4557974"/>
                <a:gd name="connsiteY67" fmla="*/ 595668 h 1133831"/>
                <a:gd name="connsiteX68" fmla="*/ 2247900 w 4557974"/>
                <a:gd name="connsiteY68" fmla="*/ 576618 h 1133831"/>
                <a:gd name="connsiteX69" fmla="*/ 2305050 w 4557974"/>
                <a:gd name="connsiteY69" fmla="*/ 533756 h 1133831"/>
                <a:gd name="connsiteX70" fmla="*/ 2352675 w 4557974"/>
                <a:gd name="connsiteY70" fmla="*/ 557568 h 1133831"/>
                <a:gd name="connsiteX71" fmla="*/ 2371725 w 4557974"/>
                <a:gd name="connsiteY71" fmla="*/ 586143 h 1133831"/>
                <a:gd name="connsiteX72" fmla="*/ 2381250 w 4557974"/>
                <a:gd name="connsiteY72" fmla="*/ 600431 h 1133831"/>
                <a:gd name="connsiteX73" fmla="*/ 2395537 w 4557974"/>
                <a:gd name="connsiteY73" fmla="*/ 609956 h 1133831"/>
                <a:gd name="connsiteX74" fmla="*/ 2447925 w 4557974"/>
                <a:gd name="connsiteY74" fmla="*/ 657581 h 1133831"/>
                <a:gd name="connsiteX75" fmla="*/ 2462212 w 4557974"/>
                <a:gd name="connsiteY75" fmla="*/ 629006 h 1133831"/>
                <a:gd name="connsiteX76" fmla="*/ 2471737 w 4557974"/>
                <a:gd name="connsiteY76" fmla="*/ 605193 h 1133831"/>
                <a:gd name="connsiteX77" fmla="*/ 2609850 w 4557974"/>
                <a:gd name="connsiteY77" fmla="*/ 586143 h 1133831"/>
                <a:gd name="connsiteX78" fmla="*/ 2628900 w 4557974"/>
                <a:gd name="connsiteY78" fmla="*/ 590906 h 1133831"/>
                <a:gd name="connsiteX79" fmla="*/ 2747962 w 4557974"/>
                <a:gd name="connsiteY79" fmla="*/ 667106 h 1133831"/>
                <a:gd name="connsiteX80" fmla="*/ 2876550 w 4557974"/>
                <a:gd name="connsiteY80" fmla="*/ 757593 h 1133831"/>
                <a:gd name="connsiteX81" fmla="*/ 2933700 w 4557974"/>
                <a:gd name="connsiteY81" fmla="*/ 848081 h 1133831"/>
                <a:gd name="connsiteX82" fmla="*/ 2943225 w 4557974"/>
                <a:gd name="connsiteY82" fmla="*/ 867131 h 1133831"/>
                <a:gd name="connsiteX83" fmla="*/ 2967037 w 4557974"/>
                <a:gd name="connsiteY83" fmla="*/ 848081 h 1133831"/>
                <a:gd name="connsiteX84" fmla="*/ 2986087 w 4557974"/>
                <a:gd name="connsiteY84" fmla="*/ 843318 h 1133831"/>
                <a:gd name="connsiteX85" fmla="*/ 3024187 w 4557974"/>
                <a:gd name="connsiteY85" fmla="*/ 809981 h 1133831"/>
                <a:gd name="connsiteX86" fmla="*/ 3062287 w 4557974"/>
                <a:gd name="connsiteY86" fmla="*/ 857606 h 1133831"/>
                <a:gd name="connsiteX87" fmla="*/ 3071812 w 4557974"/>
                <a:gd name="connsiteY87" fmla="*/ 886181 h 1133831"/>
                <a:gd name="connsiteX88" fmla="*/ 3086100 w 4557974"/>
                <a:gd name="connsiteY88" fmla="*/ 957618 h 1133831"/>
                <a:gd name="connsiteX89" fmla="*/ 3100387 w 4557974"/>
                <a:gd name="connsiteY89" fmla="*/ 995718 h 1133831"/>
                <a:gd name="connsiteX90" fmla="*/ 3105150 w 4557974"/>
                <a:gd name="connsiteY90" fmla="*/ 1014768 h 1133831"/>
                <a:gd name="connsiteX91" fmla="*/ 3119437 w 4557974"/>
                <a:gd name="connsiteY91" fmla="*/ 1024293 h 1133831"/>
                <a:gd name="connsiteX92" fmla="*/ 3128962 w 4557974"/>
                <a:gd name="connsiteY92" fmla="*/ 995718 h 1133831"/>
                <a:gd name="connsiteX93" fmla="*/ 3133725 w 4557974"/>
                <a:gd name="connsiteY93" fmla="*/ 981431 h 1133831"/>
                <a:gd name="connsiteX94" fmla="*/ 3143250 w 4557974"/>
                <a:gd name="connsiteY94" fmla="*/ 929043 h 1133831"/>
                <a:gd name="connsiteX95" fmla="*/ 3148012 w 4557974"/>
                <a:gd name="connsiteY95" fmla="*/ 886181 h 1133831"/>
                <a:gd name="connsiteX96" fmla="*/ 3157537 w 4557974"/>
                <a:gd name="connsiteY96" fmla="*/ 848081 h 1133831"/>
                <a:gd name="connsiteX97" fmla="*/ 3167062 w 4557974"/>
                <a:gd name="connsiteY97" fmla="*/ 962381 h 1133831"/>
                <a:gd name="connsiteX98" fmla="*/ 3171825 w 4557974"/>
                <a:gd name="connsiteY98" fmla="*/ 976668 h 1133831"/>
                <a:gd name="connsiteX99" fmla="*/ 3186112 w 4557974"/>
                <a:gd name="connsiteY99" fmla="*/ 967143 h 1133831"/>
                <a:gd name="connsiteX100" fmla="*/ 3200400 w 4557974"/>
                <a:gd name="connsiteY100" fmla="*/ 933806 h 1133831"/>
                <a:gd name="connsiteX101" fmla="*/ 3205162 w 4557974"/>
                <a:gd name="connsiteY101" fmla="*/ 919518 h 1133831"/>
                <a:gd name="connsiteX102" fmla="*/ 3209925 w 4557974"/>
                <a:gd name="connsiteY102" fmla="*/ 900468 h 1133831"/>
                <a:gd name="connsiteX103" fmla="*/ 3219450 w 4557974"/>
                <a:gd name="connsiteY103" fmla="*/ 876656 h 1133831"/>
                <a:gd name="connsiteX104" fmla="*/ 3238500 w 4557974"/>
                <a:gd name="connsiteY104" fmla="*/ 752831 h 1133831"/>
                <a:gd name="connsiteX105" fmla="*/ 3243262 w 4557974"/>
                <a:gd name="connsiteY105" fmla="*/ 733781 h 1133831"/>
                <a:gd name="connsiteX106" fmla="*/ 3262312 w 4557974"/>
                <a:gd name="connsiteY106" fmla="*/ 771881 h 1133831"/>
                <a:gd name="connsiteX107" fmla="*/ 3276600 w 4557974"/>
                <a:gd name="connsiteY107" fmla="*/ 757593 h 1133831"/>
                <a:gd name="connsiteX108" fmla="*/ 3281362 w 4557974"/>
                <a:gd name="connsiteY108" fmla="*/ 738543 h 1133831"/>
                <a:gd name="connsiteX109" fmla="*/ 3286125 w 4557974"/>
                <a:gd name="connsiteY109" fmla="*/ 724256 h 1133831"/>
                <a:gd name="connsiteX110" fmla="*/ 3290887 w 4557974"/>
                <a:gd name="connsiteY110" fmla="*/ 743306 h 1133831"/>
                <a:gd name="connsiteX111" fmla="*/ 3300412 w 4557974"/>
                <a:gd name="connsiteY111" fmla="*/ 848081 h 1133831"/>
                <a:gd name="connsiteX112" fmla="*/ 3338512 w 4557974"/>
                <a:gd name="connsiteY112" fmla="*/ 867131 h 1133831"/>
                <a:gd name="connsiteX113" fmla="*/ 3348037 w 4557974"/>
                <a:gd name="connsiteY113" fmla="*/ 838556 h 1133831"/>
                <a:gd name="connsiteX114" fmla="*/ 3355181 w 4557974"/>
                <a:gd name="connsiteY114" fmla="*/ 840710 h 1133831"/>
                <a:gd name="connsiteX115" fmla="*/ 3386137 w 4557974"/>
                <a:gd name="connsiteY115" fmla="*/ 762356 h 1133831"/>
                <a:gd name="connsiteX116" fmla="*/ 3390900 w 4557974"/>
                <a:gd name="connsiteY116" fmla="*/ 748068 h 1133831"/>
                <a:gd name="connsiteX117" fmla="*/ 3400425 w 4557974"/>
                <a:gd name="connsiteY117" fmla="*/ 733781 h 1133831"/>
                <a:gd name="connsiteX118" fmla="*/ 3405187 w 4557974"/>
                <a:gd name="connsiteY118" fmla="*/ 748068 h 1133831"/>
                <a:gd name="connsiteX119" fmla="*/ 3419475 w 4557974"/>
                <a:gd name="connsiteY119" fmla="*/ 776643 h 1133831"/>
                <a:gd name="connsiteX120" fmla="*/ 3467100 w 4557974"/>
                <a:gd name="connsiteY120" fmla="*/ 881418 h 1133831"/>
                <a:gd name="connsiteX121" fmla="*/ 3471862 w 4557974"/>
                <a:gd name="connsiteY121" fmla="*/ 895706 h 1133831"/>
                <a:gd name="connsiteX122" fmla="*/ 3481387 w 4557974"/>
                <a:gd name="connsiteY122" fmla="*/ 914756 h 1133831"/>
                <a:gd name="connsiteX123" fmla="*/ 3490912 w 4557974"/>
                <a:gd name="connsiteY123" fmla="*/ 929043 h 1133831"/>
                <a:gd name="connsiteX124" fmla="*/ 3500437 w 4557974"/>
                <a:gd name="connsiteY124" fmla="*/ 957618 h 1133831"/>
                <a:gd name="connsiteX125" fmla="*/ 3505200 w 4557974"/>
                <a:gd name="connsiteY125" fmla="*/ 943331 h 1133831"/>
                <a:gd name="connsiteX126" fmla="*/ 3514725 w 4557974"/>
                <a:gd name="connsiteY126" fmla="*/ 890943 h 1133831"/>
                <a:gd name="connsiteX127" fmla="*/ 3571875 w 4557974"/>
                <a:gd name="connsiteY127" fmla="*/ 771881 h 1133831"/>
                <a:gd name="connsiteX128" fmla="*/ 3576637 w 4557974"/>
                <a:gd name="connsiteY128" fmla="*/ 752831 h 1133831"/>
                <a:gd name="connsiteX129" fmla="*/ 3595687 w 4557974"/>
                <a:gd name="connsiteY129" fmla="*/ 809981 h 1133831"/>
                <a:gd name="connsiteX130" fmla="*/ 3609975 w 4557974"/>
                <a:gd name="connsiteY130" fmla="*/ 819506 h 1133831"/>
                <a:gd name="connsiteX131" fmla="*/ 3619500 w 4557974"/>
                <a:gd name="connsiteY131" fmla="*/ 805218 h 1133831"/>
                <a:gd name="connsiteX132" fmla="*/ 3638550 w 4557974"/>
                <a:gd name="connsiteY132" fmla="*/ 771881 h 1133831"/>
                <a:gd name="connsiteX133" fmla="*/ 3648075 w 4557974"/>
                <a:gd name="connsiteY133" fmla="*/ 743306 h 1133831"/>
                <a:gd name="connsiteX134" fmla="*/ 3652837 w 4557974"/>
                <a:gd name="connsiteY134" fmla="*/ 729018 h 1133831"/>
                <a:gd name="connsiteX135" fmla="*/ 3662362 w 4557974"/>
                <a:gd name="connsiteY135" fmla="*/ 795693 h 1133831"/>
                <a:gd name="connsiteX136" fmla="*/ 3667125 w 4557974"/>
                <a:gd name="connsiteY136" fmla="*/ 824268 h 1133831"/>
                <a:gd name="connsiteX137" fmla="*/ 3676650 w 4557974"/>
                <a:gd name="connsiteY137" fmla="*/ 838556 h 1133831"/>
                <a:gd name="connsiteX138" fmla="*/ 3686175 w 4557974"/>
                <a:gd name="connsiteY138" fmla="*/ 871893 h 1133831"/>
                <a:gd name="connsiteX139" fmla="*/ 3690937 w 4557974"/>
                <a:gd name="connsiteY139" fmla="*/ 886181 h 1133831"/>
                <a:gd name="connsiteX140" fmla="*/ 3705225 w 4557974"/>
                <a:gd name="connsiteY140" fmla="*/ 895706 h 1133831"/>
                <a:gd name="connsiteX141" fmla="*/ 3714750 w 4557974"/>
                <a:gd name="connsiteY141" fmla="*/ 881418 h 1133831"/>
                <a:gd name="connsiteX142" fmla="*/ 3724275 w 4557974"/>
                <a:gd name="connsiteY142" fmla="*/ 848081 h 1133831"/>
                <a:gd name="connsiteX143" fmla="*/ 3729037 w 4557974"/>
                <a:gd name="connsiteY143" fmla="*/ 833793 h 1133831"/>
                <a:gd name="connsiteX144" fmla="*/ 3733800 w 4557974"/>
                <a:gd name="connsiteY144" fmla="*/ 814743 h 1133831"/>
                <a:gd name="connsiteX145" fmla="*/ 3738562 w 4557974"/>
                <a:gd name="connsiteY145" fmla="*/ 800456 h 1133831"/>
                <a:gd name="connsiteX146" fmla="*/ 3743325 w 4557974"/>
                <a:gd name="connsiteY146" fmla="*/ 781406 h 1133831"/>
                <a:gd name="connsiteX147" fmla="*/ 3757612 w 4557974"/>
                <a:gd name="connsiteY147" fmla="*/ 771881 h 1133831"/>
                <a:gd name="connsiteX148" fmla="*/ 3771900 w 4557974"/>
                <a:gd name="connsiteY148" fmla="*/ 743306 h 1133831"/>
                <a:gd name="connsiteX149" fmla="*/ 3800475 w 4557974"/>
                <a:gd name="connsiteY149" fmla="*/ 733781 h 1133831"/>
                <a:gd name="connsiteX150" fmla="*/ 3824287 w 4557974"/>
                <a:gd name="connsiteY150" fmla="*/ 709968 h 1133831"/>
                <a:gd name="connsiteX151" fmla="*/ 3838575 w 4557974"/>
                <a:gd name="connsiteY151" fmla="*/ 700443 h 1133831"/>
                <a:gd name="connsiteX152" fmla="*/ 3857625 w 4557974"/>
                <a:gd name="connsiteY152" fmla="*/ 729018 h 1133831"/>
                <a:gd name="connsiteX153" fmla="*/ 3871912 w 4557974"/>
                <a:gd name="connsiteY153" fmla="*/ 800456 h 1133831"/>
                <a:gd name="connsiteX154" fmla="*/ 3876675 w 4557974"/>
                <a:gd name="connsiteY154" fmla="*/ 886181 h 1133831"/>
                <a:gd name="connsiteX155" fmla="*/ 3886200 w 4557974"/>
                <a:gd name="connsiteY155" fmla="*/ 871893 h 1133831"/>
                <a:gd name="connsiteX156" fmla="*/ 3895725 w 4557974"/>
                <a:gd name="connsiteY156" fmla="*/ 814743 h 1133831"/>
                <a:gd name="connsiteX157" fmla="*/ 3910012 w 4557974"/>
                <a:gd name="connsiteY157" fmla="*/ 738543 h 1133831"/>
                <a:gd name="connsiteX158" fmla="*/ 3914775 w 4557974"/>
                <a:gd name="connsiteY158" fmla="*/ 714731 h 1133831"/>
                <a:gd name="connsiteX159" fmla="*/ 3924300 w 4557974"/>
                <a:gd name="connsiteY159" fmla="*/ 686156 h 1133831"/>
                <a:gd name="connsiteX160" fmla="*/ 3929062 w 4557974"/>
                <a:gd name="connsiteY160" fmla="*/ 700443 h 1133831"/>
                <a:gd name="connsiteX161" fmla="*/ 3938587 w 4557974"/>
                <a:gd name="connsiteY161" fmla="*/ 733781 h 1133831"/>
                <a:gd name="connsiteX162" fmla="*/ 3948112 w 4557974"/>
                <a:gd name="connsiteY162" fmla="*/ 748068 h 1133831"/>
                <a:gd name="connsiteX163" fmla="*/ 3957637 w 4557974"/>
                <a:gd name="connsiteY163" fmla="*/ 776643 h 1133831"/>
                <a:gd name="connsiteX164" fmla="*/ 3971925 w 4557974"/>
                <a:gd name="connsiteY164" fmla="*/ 805218 h 1133831"/>
                <a:gd name="connsiteX165" fmla="*/ 3976687 w 4557974"/>
                <a:gd name="connsiteY165" fmla="*/ 829031 h 1133831"/>
                <a:gd name="connsiteX166" fmla="*/ 3986212 w 4557974"/>
                <a:gd name="connsiteY166" fmla="*/ 862368 h 1133831"/>
                <a:gd name="connsiteX167" fmla="*/ 3990975 w 4557974"/>
                <a:gd name="connsiteY167" fmla="*/ 886181 h 1133831"/>
                <a:gd name="connsiteX168" fmla="*/ 4005262 w 4557974"/>
                <a:gd name="connsiteY168" fmla="*/ 895706 h 1133831"/>
                <a:gd name="connsiteX169" fmla="*/ 4024312 w 4557974"/>
                <a:gd name="connsiteY169" fmla="*/ 867131 h 1133831"/>
                <a:gd name="connsiteX170" fmla="*/ 4029075 w 4557974"/>
                <a:gd name="connsiteY170" fmla="*/ 848081 h 1133831"/>
                <a:gd name="connsiteX171" fmla="*/ 4033837 w 4557974"/>
                <a:gd name="connsiteY171" fmla="*/ 824268 h 1133831"/>
                <a:gd name="connsiteX172" fmla="*/ 4048125 w 4557974"/>
                <a:gd name="connsiteY172" fmla="*/ 781406 h 1133831"/>
                <a:gd name="connsiteX173" fmla="*/ 4057650 w 4557974"/>
                <a:gd name="connsiteY173" fmla="*/ 752831 h 1133831"/>
                <a:gd name="connsiteX174" fmla="*/ 4067175 w 4557974"/>
                <a:gd name="connsiteY174" fmla="*/ 738543 h 1133831"/>
                <a:gd name="connsiteX175" fmla="*/ 4071937 w 4557974"/>
                <a:gd name="connsiteY175" fmla="*/ 762356 h 1133831"/>
                <a:gd name="connsiteX176" fmla="*/ 4081462 w 4557974"/>
                <a:gd name="connsiteY176" fmla="*/ 862368 h 1133831"/>
                <a:gd name="connsiteX177" fmla="*/ 4086225 w 4557974"/>
                <a:gd name="connsiteY177" fmla="*/ 890943 h 1133831"/>
                <a:gd name="connsiteX178" fmla="*/ 4090987 w 4557974"/>
                <a:gd name="connsiteY178" fmla="*/ 871893 h 1133831"/>
                <a:gd name="connsiteX179" fmla="*/ 4095750 w 4557974"/>
                <a:gd name="connsiteY179" fmla="*/ 857606 h 1133831"/>
                <a:gd name="connsiteX180" fmla="*/ 4105275 w 4557974"/>
                <a:gd name="connsiteY180" fmla="*/ 809981 h 1133831"/>
                <a:gd name="connsiteX181" fmla="*/ 4114800 w 4557974"/>
                <a:gd name="connsiteY181" fmla="*/ 771881 h 1133831"/>
                <a:gd name="connsiteX182" fmla="*/ 4124325 w 4557974"/>
                <a:gd name="connsiteY182" fmla="*/ 919518 h 1133831"/>
                <a:gd name="connsiteX183" fmla="*/ 4129087 w 4557974"/>
                <a:gd name="connsiteY183" fmla="*/ 938568 h 1133831"/>
                <a:gd name="connsiteX184" fmla="*/ 4143375 w 4557974"/>
                <a:gd name="connsiteY184" fmla="*/ 871893 h 1133831"/>
                <a:gd name="connsiteX185" fmla="*/ 4148137 w 4557974"/>
                <a:gd name="connsiteY185" fmla="*/ 833793 h 1133831"/>
                <a:gd name="connsiteX186" fmla="*/ 4152900 w 4557974"/>
                <a:gd name="connsiteY186" fmla="*/ 790931 h 1133831"/>
                <a:gd name="connsiteX187" fmla="*/ 4162425 w 4557974"/>
                <a:gd name="connsiteY187" fmla="*/ 757593 h 1133831"/>
                <a:gd name="connsiteX188" fmla="*/ 4167187 w 4557974"/>
                <a:gd name="connsiteY188" fmla="*/ 771881 h 1133831"/>
                <a:gd name="connsiteX189" fmla="*/ 4176712 w 4557974"/>
                <a:gd name="connsiteY189" fmla="*/ 786168 h 1133831"/>
                <a:gd name="connsiteX190" fmla="*/ 4191000 w 4557974"/>
                <a:gd name="connsiteY190" fmla="*/ 867131 h 1133831"/>
                <a:gd name="connsiteX191" fmla="*/ 4200525 w 4557974"/>
                <a:gd name="connsiteY191" fmla="*/ 900468 h 1133831"/>
                <a:gd name="connsiteX192" fmla="*/ 4214812 w 4557974"/>
                <a:gd name="connsiteY192" fmla="*/ 938568 h 1133831"/>
                <a:gd name="connsiteX193" fmla="*/ 4224337 w 4557974"/>
                <a:gd name="connsiteY193" fmla="*/ 967143 h 1133831"/>
                <a:gd name="connsiteX194" fmla="*/ 4229100 w 4557974"/>
                <a:gd name="connsiteY194" fmla="*/ 981431 h 1133831"/>
                <a:gd name="connsiteX195" fmla="*/ 4233862 w 4557974"/>
                <a:gd name="connsiteY195" fmla="*/ 929043 h 1133831"/>
                <a:gd name="connsiteX196" fmla="*/ 4248150 w 4557974"/>
                <a:gd name="connsiteY196" fmla="*/ 829031 h 1133831"/>
                <a:gd name="connsiteX197" fmla="*/ 4252912 w 4557974"/>
                <a:gd name="connsiteY197" fmla="*/ 843318 h 1133831"/>
                <a:gd name="connsiteX198" fmla="*/ 4262437 w 4557974"/>
                <a:gd name="connsiteY198" fmla="*/ 881418 h 1133831"/>
                <a:gd name="connsiteX199" fmla="*/ 4267200 w 4557974"/>
                <a:gd name="connsiteY199" fmla="*/ 924281 h 1133831"/>
                <a:gd name="connsiteX200" fmla="*/ 4271962 w 4557974"/>
                <a:gd name="connsiteY200" fmla="*/ 943331 h 1133831"/>
                <a:gd name="connsiteX201" fmla="*/ 4286250 w 4557974"/>
                <a:gd name="connsiteY201" fmla="*/ 948093 h 1133831"/>
                <a:gd name="connsiteX202" fmla="*/ 4305300 w 4557974"/>
                <a:gd name="connsiteY202" fmla="*/ 943331 h 1133831"/>
                <a:gd name="connsiteX203" fmla="*/ 4314825 w 4557974"/>
                <a:gd name="connsiteY203" fmla="*/ 971906 h 1133831"/>
                <a:gd name="connsiteX204" fmla="*/ 4352925 w 4557974"/>
                <a:gd name="connsiteY204" fmla="*/ 971906 h 1133831"/>
                <a:gd name="connsiteX205" fmla="*/ 4376737 w 4557974"/>
                <a:gd name="connsiteY205" fmla="*/ 967143 h 1133831"/>
                <a:gd name="connsiteX206" fmla="*/ 4386262 w 4557974"/>
                <a:gd name="connsiteY206" fmla="*/ 948093 h 1133831"/>
                <a:gd name="connsiteX207" fmla="*/ 4400550 w 4557974"/>
                <a:gd name="connsiteY207" fmla="*/ 933806 h 1133831"/>
                <a:gd name="connsiteX208" fmla="*/ 4405312 w 4557974"/>
                <a:gd name="connsiteY208" fmla="*/ 914756 h 1133831"/>
                <a:gd name="connsiteX209" fmla="*/ 4410075 w 4557974"/>
                <a:gd name="connsiteY209" fmla="*/ 929043 h 1133831"/>
                <a:gd name="connsiteX210" fmla="*/ 4414837 w 4557974"/>
                <a:gd name="connsiteY210" fmla="*/ 914756 h 1133831"/>
                <a:gd name="connsiteX211" fmla="*/ 4419600 w 4557974"/>
                <a:gd name="connsiteY211" fmla="*/ 881418 h 1133831"/>
                <a:gd name="connsiteX212" fmla="*/ 4429125 w 4557974"/>
                <a:gd name="connsiteY212" fmla="*/ 829031 h 1133831"/>
                <a:gd name="connsiteX213" fmla="*/ 4438650 w 4557974"/>
                <a:gd name="connsiteY213" fmla="*/ 857606 h 1133831"/>
                <a:gd name="connsiteX214" fmla="*/ 4443412 w 4557974"/>
                <a:gd name="connsiteY214" fmla="*/ 881418 h 1133831"/>
                <a:gd name="connsiteX215" fmla="*/ 4452937 w 4557974"/>
                <a:gd name="connsiteY215" fmla="*/ 938568 h 1133831"/>
                <a:gd name="connsiteX216" fmla="*/ 4457700 w 4557974"/>
                <a:gd name="connsiteY216" fmla="*/ 957618 h 1133831"/>
                <a:gd name="connsiteX217" fmla="*/ 4462462 w 4557974"/>
                <a:gd name="connsiteY217" fmla="*/ 981431 h 1133831"/>
                <a:gd name="connsiteX218" fmla="*/ 4471987 w 4557974"/>
                <a:gd name="connsiteY218" fmla="*/ 1000481 h 1133831"/>
                <a:gd name="connsiteX219" fmla="*/ 4481512 w 4557974"/>
                <a:gd name="connsiteY219" fmla="*/ 1029056 h 1133831"/>
                <a:gd name="connsiteX220" fmla="*/ 4491037 w 4557974"/>
                <a:gd name="connsiteY220" fmla="*/ 1062393 h 1133831"/>
                <a:gd name="connsiteX221" fmla="*/ 4495800 w 4557974"/>
                <a:gd name="connsiteY221" fmla="*/ 1048106 h 1133831"/>
                <a:gd name="connsiteX222" fmla="*/ 4500562 w 4557974"/>
                <a:gd name="connsiteY222" fmla="*/ 1029056 h 1133831"/>
                <a:gd name="connsiteX223" fmla="*/ 4514850 w 4557974"/>
                <a:gd name="connsiteY223" fmla="*/ 1033818 h 1133831"/>
                <a:gd name="connsiteX224" fmla="*/ 4529137 w 4557974"/>
                <a:gd name="connsiteY224" fmla="*/ 1081443 h 1133831"/>
                <a:gd name="connsiteX225" fmla="*/ 4533900 w 4557974"/>
                <a:gd name="connsiteY225" fmla="*/ 1095731 h 1133831"/>
                <a:gd name="connsiteX226" fmla="*/ 4557712 w 4557974"/>
                <a:gd name="connsiteY226" fmla="*/ 1129068 h 1133831"/>
                <a:gd name="connsiteX227" fmla="*/ 4557712 w 4557974"/>
                <a:gd name="connsiteY227" fmla="*/ 1133831 h 1133831"/>
                <a:gd name="connsiteX0" fmla="*/ 0 w 4557974"/>
                <a:gd name="connsiteY0" fmla="*/ 290868 h 1133831"/>
                <a:gd name="connsiteX1" fmla="*/ 171450 w 4557974"/>
                <a:gd name="connsiteY1" fmla="*/ 209906 h 1133831"/>
                <a:gd name="connsiteX2" fmla="*/ 219075 w 4557974"/>
                <a:gd name="connsiteY2" fmla="*/ 195618 h 1133831"/>
                <a:gd name="connsiteX3" fmla="*/ 233362 w 4557974"/>
                <a:gd name="connsiteY3" fmla="*/ 186093 h 1133831"/>
                <a:gd name="connsiteX4" fmla="*/ 285750 w 4557974"/>
                <a:gd name="connsiteY4" fmla="*/ 171806 h 1133831"/>
                <a:gd name="connsiteX5" fmla="*/ 300037 w 4557974"/>
                <a:gd name="connsiteY5" fmla="*/ 167043 h 1133831"/>
                <a:gd name="connsiteX6" fmla="*/ 319087 w 4557974"/>
                <a:gd name="connsiteY6" fmla="*/ 162281 h 1133831"/>
                <a:gd name="connsiteX7" fmla="*/ 352425 w 4557974"/>
                <a:gd name="connsiteY7" fmla="*/ 152756 h 1133831"/>
                <a:gd name="connsiteX8" fmla="*/ 366712 w 4557974"/>
                <a:gd name="connsiteY8" fmla="*/ 143231 h 1133831"/>
                <a:gd name="connsiteX9" fmla="*/ 395287 w 4557974"/>
                <a:gd name="connsiteY9" fmla="*/ 138468 h 1133831"/>
                <a:gd name="connsiteX10" fmla="*/ 414337 w 4557974"/>
                <a:gd name="connsiteY10" fmla="*/ 133706 h 1133831"/>
                <a:gd name="connsiteX11" fmla="*/ 442912 w 4557974"/>
                <a:gd name="connsiteY11" fmla="*/ 128943 h 1133831"/>
                <a:gd name="connsiteX12" fmla="*/ 471487 w 4557974"/>
                <a:gd name="connsiteY12" fmla="*/ 119418 h 1133831"/>
                <a:gd name="connsiteX13" fmla="*/ 485775 w 4557974"/>
                <a:gd name="connsiteY13" fmla="*/ 114656 h 1133831"/>
                <a:gd name="connsiteX14" fmla="*/ 504825 w 4557974"/>
                <a:gd name="connsiteY14" fmla="*/ 105131 h 1133831"/>
                <a:gd name="connsiteX15" fmla="*/ 519112 w 4557974"/>
                <a:gd name="connsiteY15" fmla="*/ 100368 h 1133831"/>
                <a:gd name="connsiteX16" fmla="*/ 533400 w 4557974"/>
                <a:gd name="connsiteY16" fmla="*/ 90843 h 1133831"/>
                <a:gd name="connsiteX17" fmla="*/ 557212 w 4557974"/>
                <a:gd name="connsiteY17" fmla="*/ 86081 h 1133831"/>
                <a:gd name="connsiteX18" fmla="*/ 585787 w 4557974"/>
                <a:gd name="connsiteY18" fmla="*/ 76556 h 1133831"/>
                <a:gd name="connsiteX19" fmla="*/ 600075 w 4557974"/>
                <a:gd name="connsiteY19" fmla="*/ 67031 h 1133831"/>
                <a:gd name="connsiteX20" fmla="*/ 633412 w 4557974"/>
                <a:gd name="connsiteY20" fmla="*/ 57506 h 1133831"/>
                <a:gd name="connsiteX21" fmla="*/ 666750 w 4557974"/>
                <a:gd name="connsiteY21" fmla="*/ 47981 h 1133831"/>
                <a:gd name="connsiteX22" fmla="*/ 719137 w 4557974"/>
                <a:gd name="connsiteY22" fmla="*/ 38456 h 1133831"/>
                <a:gd name="connsiteX23" fmla="*/ 747712 w 4557974"/>
                <a:gd name="connsiteY23" fmla="*/ 28931 h 1133831"/>
                <a:gd name="connsiteX24" fmla="*/ 809625 w 4557974"/>
                <a:gd name="connsiteY24" fmla="*/ 19406 h 1133831"/>
                <a:gd name="connsiteX25" fmla="*/ 871537 w 4557974"/>
                <a:gd name="connsiteY25" fmla="*/ 9881 h 1133831"/>
                <a:gd name="connsiteX26" fmla="*/ 1023937 w 4557974"/>
                <a:gd name="connsiteY26" fmla="*/ 356 h 1133831"/>
                <a:gd name="connsiteX27" fmla="*/ 1123950 w 4557974"/>
                <a:gd name="connsiteY27" fmla="*/ 9881 h 1133831"/>
                <a:gd name="connsiteX28" fmla="*/ 1138237 w 4557974"/>
                <a:gd name="connsiteY28" fmla="*/ 19406 h 1133831"/>
                <a:gd name="connsiteX29" fmla="*/ 1176337 w 4557974"/>
                <a:gd name="connsiteY29" fmla="*/ 57506 h 1133831"/>
                <a:gd name="connsiteX30" fmla="*/ 1195387 w 4557974"/>
                <a:gd name="connsiteY30" fmla="*/ 81318 h 1133831"/>
                <a:gd name="connsiteX31" fmla="*/ 1228725 w 4557974"/>
                <a:gd name="connsiteY31" fmla="*/ 119418 h 1133831"/>
                <a:gd name="connsiteX32" fmla="*/ 1252537 w 4557974"/>
                <a:gd name="connsiteY32" fmla="*/ 138468 h 1133831"/>
                <a:gd name="connsiteX33" fmla="*/ 1262062 w 4557974"/>
                <a:gd name="connsiteY33" fmla="*/ 152756 h 1133831"/>
                <a:gd name="connsiteX34" fmla="*/ 1276350 w 4557974"/>
                <a:gd name="connsiteY34" fmla="*/ 162281 h 1133831"/>
                <a:gd name="connsiteX35" fmla="*/ 1319212 w 4557974"/>
                <a:gd name="connsiteY35" fmla="*/ 200381 h 1133831"/>
                <a:gd name="connsiteX36" fmla="*/ 1333500 w 4557974"/>
                <a:gd name="connsiteY36" fmla="*/ 205143 h 1133831"/>
                <a:gd name="connsiteX37" fmla="*/ 1347787 w 4557974"/>
                <a:gd name="connsiteY37" fmla="*/ 219431 h 1133831"/>
                <a:gd name="connsiteX38" fmla="*/ 1357312 w 4557974"/>
                <a:gd name="connsiteY38" fmla="*/ 233718 h 1133831"/>
                <a:gd name="connsiteX39" fmla="*/ 1385887 w 4557974"/>
                <a:gd name="connsiteY39" fmla="*/ 243243 h 1133831"/>
                <a:gd name="connsiteX40" fmla="*/ 1400175 w 4557974"/>
                <a:gd name="connsiteY40" fmla="*/ 257531 h 1133831"/>
                <a:gd name="connsiteX41" fmla="*/ 1447800 w 4557974"/>
                <a:gd name="connsiteY41" fmla="*/ 286106 h 1133831"/>
                <a:gd name="connsiteX42" fmla="*/ 1457325 w 4557974"/>
                <a:gd name="connsiteY42" fmla="*/ 305156 h 1133831"/>
                <a:gd name="connsiteX43" fmla="*/ 1490662 w 4557974"/>
                <a:gd name="connsiteY43" fmla="*/ 324206 h 1133831"/>
                <a:gd name="connsiteX44" fmla="*/ 1528762 w 4557974"/>
                <a:gd name="connsiteY44" fmla="*/ 367068 h 1133831"/>
                <a:gd name="connsiteX45" fmla="*/ 1538287 w 4557974"/>
                <a:gd name="connsiteY45" fmla="*/ 386118 h 1133831"/>
                <a:gd name="connsiteX46" fmla="*/ 1552575 w 4557974"/>
                <a:gd name="connsiteY46" fmla="*/ 395643 h 1133831"/>
                <a:gd name="connsiteX47" fmla="*/ 1566862 w 4557974"/>
                <a:gd name="connsiteY47" fmla="*/ 409931 h 1133831"/>
                <a:gd name="connsiteX48" fmla="*/ 1571625 w 4557974"/>
                <a:gd name="connsiteY48" fmla="*/ 424218 h 1133831"/>
                <a:gd name="connsiteX49" fmla="*/ 1590675 w 4557974"/>
                <a:gd name="connsiteY49" fmla="*/ 452793 h 1133831"/>
                <a:gd name="connsiteX50" fmla="*/ 1619250 w 4557974"/>
                <a:gd name="connsiteY50" fmla="*/ 438506 h 1133831"/>
                <a:gd name="connsiteX51" fmla="*/ 1624012 w 4557974"/>
                <a:gd name="connsiteY51" fmla="*/ 419456 h 1133831"/>
                <a:gd name="connsiteX52" fmla="*/ 1652587 w 4557974"/>
                <a:gd name="connsiteY52" fmla="*/ 409931 h 1133831"/>
                <a:gd name="connsiteX53" fmla="*/ 1685925 w 4557974"/>
                <a:gd name="connsiteY53" fmla="*/ 395643 h 1133831"/>
                <a:gd name="connsiteX54" fmla="*/ 1714500 w 4557974"/>
                <a:gd name="connsiteY54" fmla="*/ 386118 h 1133831"/>
                <a:gd name="connsiteX55" fmla="*/ 1724025 w 4557974"/>
                <a:gd name="connsiteY55" fmla="*/ 400406 h 1133831"/>
                <a:gd name="connsiteX56" fmla="*/ 1738312 w 4557974"/>
                <a:gd name="connsiteY56" fmla="*/ 409931 h 1133831"/>
                <a:gd name="connsiteX57" fmla="*/ 1747837 w 4557974"/>
                <a:gd name="connsiteY57" fmla="*/ 438506 h 1133831"/>
                <a:gd name="connsiteX58" fmla="*/ 1781175 w 4557974"/>
                <a:gd name="connsiteY58" fmla="*/ 476606 h 1133831"/>
                <a:gd name="connsiteX59" fmla="*/ 1814512 w 4557974"/>
                <a:gd name="connsiteY59" fmla="*/ 471843 h 1133831"/>
                <a:gd name="connsiteX60" fmla="*/ 1824037 w 4557974"/>
                <a:gd name="connsiteY60" fmla="*/ 457556 h 1133831"/>
                <a:gd name="connsiteX61" fmla="*/ 1843087 w 4557974"/>
                <a:gd name="connsiteY61" fmla="*/ 452793 h 1133831"/>
                <a:gd name="connsiteX62" fmla="*/ 1900237 w 4557974"/>
                <a:gd name="connsiteY62" fmla="*/ 448031 h 1133831"/>
                <a:gd name="connsiteX63" fmla="*/ 1905000 w 4557974"/>
                <a:gd name="connsiteY63" fmla="*/ 462318 h 1133831"/>
                <a:gd name="connsiteX64" fmla="*/ 1924050 w 4557974"/>
                <a:gd name="connsiteY64" fmla="*/ 490893 h 1133831"/>
                <a:gd name="connsiteX65" fmla="*/ 1933575 w 4557974"/>
                <a:gd name="connsiteY65" fmla="*/ 528993 h 1133831"/>
                <a:gd name="connsiteX66" fmla="*/ 2209800 w 4557974"/>
                <a:gd name="connsiteY66" fmla="*/ 619481 h 1133831"/>
                <a:gd name="connsiteX67" fmla="*/ 2243137 w 4557974"/>
                <a:gd name="connsiteY67" fmla="*/ 595668 h 1133831"/>
                <a:gd name="connsiteX68" fmla="*/ 2247900 w 4557974"/>
                <a:gd name="connsiteY68" fmla="*/ 576618 h 1133831"/>
                <a:gd name="connsiteX69" fmla="*/ 2305050 w 4557974"/>
                <a:gd name="connsiteY69" fmla="*/ 533756 h 1133831"/>
                <a:gd name="connsiteX70" fmla="*/ 2352675 w 4557974"/>
                <a:gd name="connsiteY70" fmla="*/ 557568 h 1133831"/>
                <a:gd name="connsiteX71" fmla="*/ 2371725 w 4557974"/>
                <a:gd name="connsiteY71" fmla="*/ 586143 h 1133831"/>
                <a:gd name="connsiteX72" fmla="*/ 2381250 w 4557974"/>
                <a:gd name="connsiteY72" fmla="*/ 600431 h 1133831"/>
                <a:gd name="connsiteX73" fmla="*/ 2395537 w 4557974"/>
                <a:gd name="connsiteY73" fmla="*/ 609956 h 1133831"/>
                <a:gd name="connsiteX74" fmla="*/ 2447925 w 4557974"/>
                <a:gd name="connsiteY74" fmla="*/ 657581 h 1133831"/>
                <a:gd name="connsiteX75" fmla="*/ 2462212 w 4557974"/>
                <a:gd name="connsiteY75" fmla="*/ 629006 h 1133831"/>
                <a:gd name="connsiteX76" fmla="*/ 2471737 w 4557974"/>
                <a:gd name="connsiteY76" fmla="*/ 605193 h 1133831"/>
                <a:gd name="connsiteX77" fmla="*/ 2609850 w 4557974"/>
                <a:gd name="connsiteY77" fmla="*/ 586143 h 1133831"/>
                <a:gd name="connsiteX78" fmla="*/ 2628900 w 4557974"/>
                <a:gd name="connsiteY78" fmla="*/ 590906 h 1133831"/>
                <a:gd name="connsiteX79" fmla="*/ 2747962 w 4557974"/>
                <a:gd name="connsiteY79" fmla="*/ 667106 h 1133831"/>
                <a:gd name="connsiteX80" fmla="*/ 2876550 w 4557974"/>
                <a:gd name="connsiteY80" fmla="*/ 757593 h 1133831"/>
                <a:gd name="connsiteX81" fmla="*/ 2933700 w 4557974"/>
                <a:gd name="connsiteY81" fmla="*/ 848081 h 1133831"/>
                <a:gd name="connsiteX82" fmla="*/ 2943225 w 4557974"/>
                <a:gd name="connsiteY82" fmla="*/ 867131 h 1133831"/>
                <a:gd name="connsiteX83" fmla="*/ 2967037 w 4557974"/>
                <a:gd name="connsiteY83" fmla="*/ 848081 h 1133831"/>
                <a:gd name="connsiteX84" fmla="*/ 2986087 w 4557974"/>
                <a:gd name="connsiteY84" fmla="*/ 843318 h 1133831"/>
                <a:gd name="connsiteX85" fmla="*/ 3024187 w 4557974"/>
                <a:gd name="connsiteY85" fmla="*/ 809981 h 1133831"/>
                <a:gd name="connsiteX86" fmla="*/ 3062287 w 4557974"/>
                <a:gd name="connsiteY86" fmla="*/ 857606 h 1133831"/>
                <a:gd name="connsiteX87" fmla="*/ 3071812 w 4557974"/>
                <a:gd name="connsiteY87" fmla="*/ 886181 h 1133831"/>
                <a:gd name="connsiteX88" fmla="*/ 3086100 w 4557974"/>
                <a:gd name="connsiteY88" fmla="*/ 957618 h 1133831"/>
                <a:gd name="connsiteX89" fmla="*/ 3100387 w 4557974"/>
                <a:gd name="connsiteY89" fmla="*/ 995718 h 1133831"/>
                <a:gd name="connsiteX90" fmla="*/ 3105150 w 4557974"/>
                <a:gd name="connsiteY90" fmla="*/ 1014768 h 1133831"/>
                <a:gd name="connsiteX91" fmla="*/ 3119437 w 4557974"/>
                <a:gd name="connsiteY91" fmla="*/ 1024293 h 1133831"/>
                <a:gd name="connsiteX92" fmla="*/ 3128962 w 4557974"/>
                <a:gd name="connsiteY92" fmla="*/ 995718 h 1133831"/>
                <a:gd name="connsiteX93" fmla="*/ 3133725 w 4557974"/>
                <a:gd name="connsiteY93" fmla="*/ 981431 h 1133831"/>
                <a:gd name="connsiteX94" fmla="*/ 3143250 w 4557974"/>
                <a:gd name="connsiteY94" fmla="*/ 929043 h 1133831"/>
                <a:gd name="connsiteX95" fmla="*/ 3148012 w 4557974"/>
                <a:gd name="connsiteY95" fmla="*/ 886181 h 1133831"/>
                <a:gd name="connsiteX96" fmla="*/ 3157537 w 4557974"/>
                <a:gd name="connsiteY96" fmla="*/ 848081 h 1133831"/>
                <a:gd name="connsiteX97" fmla="*/ 3167062 w 4557974"/>
                <a:gd name="connsiteY97" fmla="*/ 962381 h 1133831"/>
                <a:gd name="connsiteX98" fmla="*/ 3171825 w 4557974"/>
                <a:gd name="connsiteY98" fmla="*/ 976668 h 1133831"/>
                <a:gd name="connsiteX99" fmla="*/ 3186112 w 4557974"/>
                <a:gd name="connsiteY99" fmla="*/ 967143 h 1133831"/>
                <a:gd name="connsiteX100" fmla="*/ 3200400 w 4557974"/>
                <a:gd name="connsiteY100" fmla="*/ 933806 h 1133831"/>
                <a:gd name="connsiteX101" fmla="*/ 3205162 w 4557974"/>
                <a:gd name="connsiteY101" fmla="*/ 919518 h 1133831"/>
                <a:gd name="connsiteX102" fmla="*/ 3209925 w 4557974"/>
                <a:gd name="connsiteY102" fmla="*/ 900468 h 1133831"/>
                <a:gd name="connsiteX103" fmla="*/ 3219450 w 4557974"/>
                <a:gd name="connsiteY103" fmla="*/ 876656 h 1133831"/>
                <a:gd name="connsiteX104" fmla="*/ 3238500 w 4557974"/>
                <a:gd name="connsiteY104" fmla="*/ 752831 h 1133831"/>
                <a:gd name="connsiteX105" fmla="*/ 3243262 w 4557974"/>
                <a:gd name="connsiteY105" fmla="*/ 733781 h 1133831"/>
                <a:gd name="connsiteX106" fmla="*/ 3262312 w 4557974"/>
                <a:gd name="connsiteY106" fmla="*/ 771881 h 1133831"/>
                <a:gd name="connsiteX107" fmla="*/ 3276600 w 4557974"/>
                <a:gd name="connsiteY107" fmla="*/ 757593 h 1133831"/>
                <a:gd name="connsiteX108" fmla="*/ 3281362 w 4557974"/>
                <a:gd name="connsiteY108" fmla="*/ 738543 h 1133831"/>
                <a:gd name="connsiteX109" fmla="*/ 3286125 w 4557974"/>
                <a:gd name="connsiteY109" fmla="*/ 724256 h 1133831"/>
                <a:gd name="connsiteX110" fmla="*/ 3290887 w 4557974"/>
                <a:gd name="connsiteY110" fmla="*/ 743306 h 1133831"/>
                <a:gd name="connsiteX111" fmla="*/ 3300412 w 4557974"/>
                <a:gd name="connsiteY111" fmla="*/ 848081 h 1133831"/>
                <a:gd name="connsiteX112" fmla="*/ 3338512 w 4557974"/>
                <a:gd name="connsiteY112" fmla="*/ 867131 h 1133831"/>
                <a:gd name="connsiteX113" fmla="*/ 3348037 w 4557974"/>
                <a:gd name="connsiteY113" fmla="*/ 838556 h 1133831"/>
                <a:gd name="connsiteX114" fmla="*/ 3355181 w 4557974"/>
                <a:gd name="connsiteY114" fmla="*/ 840710 h 1133831"/>
                <a:gd name="connsiteX115" fmla="*/ 3386137 w 4557974"/>
                <a:gd name="connsiteY115" fmla="*/ 762356 h 1133831"/>
                <a:gd name="connsiteX116" fmla="*/ 3390900 w 4557974"/>
                <a:gd name="connsiteY116" fmla="*/ 748068 h 1133831"/>
                <a:gd name="connsiteX117" fmla="*/ 3400425 w 4557974"/>
                <a:gd name="connsiteY117" fmla="*/ 733781 h 1133831"/>
                <a:gd name="connsiteX118" fmla="*/ 3405187 w 4557974"/>
                <a:gd name="connsiteY118" fmla="*/ 748068 h 1133831"/>
                <a:gd name="connsiteX119" fmla="*/ 3419475 w 4557974"/>
                <a:gd name="connsiteY119" fmla="*/ 776643 h 1133831"/>
                <a:gd name="connsiteX120" fmla="*/ 3467100 w 4557974"/>
                <a:gd name="connsiteY120" fmla="*/ 881418 h 1133831"/>
                <a:gd name="connsiteX121" fmla="*/ 3471862 w 4557974"/>
                <a:gd name="connsiteY121" fmla="*/ 895706 h 1133831"/>
                <a:gd name="connsiteX122" fmla="*/ 3481387 w 4557974"/>
                <a:gd name="connsiteY122" fmla="*/ 914756 h 1133831"/>
                <a:gd name="connsiteX123" fmla="*/ 3490912 w 4557974"/>
                <a:gd name="connsiteY123" fmla="*/ 929043 h 1133831"/>
                <a:gd name="connsiteX124" fmla="*/ 3500437 w 4557974"/>
                <a:gd name="connsiteY124" fmla="*/ 957618 h 1133831"/>
                <a:gd name="connsiteX125" fmla="*/ 3505200 w 4557974"/>
                <a:gd name="connsiteY125" fmla="*/ 943331 h 1133831"/>
                <a:gd name="connsiteX126" fmla="*/ 3514725 w 4557974"/>
                <a:gd name="connsiteY126" fmla="*/ 890943 h 1133831"/>
                <a:gd name="connsiteX127" fmla="*/ 3571875 w 4557974"/>
                <a:gd name="connsiteY127" fmla="*/ 771881 h 1133831"/>
                <a:gd name="connsiteX128" fmla="*/ 3576637 w 4557974"/>
                <a:gd name="connsiteY128" fmla="*/ 752831 h 1133831"/>
                <a:gd name="connsiteX129" fmla="*/ 3595687 w 4557974"/>
                <a:gd name="connsiteY129" fmla="*/ 809981 h 1133831"/>
                <a:gd name="connsiteX130" fmla="*/ 3609975 w 4557974"/>
                <a:gd name="connsiteY130" fmla="*/ 819506 h 1133831"/>
                <a:gd name="connsiteX131" fmla="*/ 3638550 w 4557974"/>
                <a:gd name="connsiteY131" fmla="*/ 771881 h 1133831"/>
                <a:gd name="connsiteX132" fmla="*/ 3648075 w 4557974"/>
                <a:gd name="connsiteY132" fmla="*/ 743306 h 1133831"/>
                <a:gd name="connsiteX133" fmla="*/ 3652837 w 4557974"/>
                <a:gd name="connsiteY133" fmla="*/ 729018 h 1133831"/>
                <a:gd name="connsiteX134" fmla="*/ 3662362 w 4557974"/>
                <a:gd name="connsiteY134" fmla="*/ 795693 h 1133831"/>
                <a:gd name="connsiteX135" fmla="*/ 3667125 w 4557974"/>
                <a:gd name="connsiteY135" fmla="*/ 824268 h 1133831"/>
                <a:gd name="connsiteX136" fmla="*/ 3676650 w 4557974"/>
                <a:gd name="connsiteY136" fmla="*/ 838556 h 1133831"/>
                <a:gd name="connsiteX137" fmla="*/ 3686175 w 4557974"/>
                <a:gd name="connsiteY137" fmla="*/ 871893 h 1133831"/>
                <a:gd name="connsiteX138" fmla="*/ 3690937 w 4557974"/>
                <a:gd name="connsiteY138" fmla="*/ 886181 h 1133831"/>
                <a:gd name="connsiteX139" fmla="*/ 3705225 w 4557974"/>
                <a:gd name="connsiteY139" fmla="*/ 895706 h 1133831"/>
                <a:gd name="connsiteX140" fmla="*/ 3714750 w 4557974"/>
                <a:gd name="connsiteY140" fmla="*/ 881418 h 1133831"/>
                <a:gd name="connsiteX141" fmla="*/ 3724275 w 4557974"/>
                <a:gd name="connsiteY141" fmla="*/ 848081 h 1133831"/>
                <a:gd name="connsiteX142" fmla="*/ 3729037 w 4557974"/>
                <a:gd name="connsiteY142" fmla="*/ 833793 h 1133831"/>
                <a:gd name="connsiteX143" fmla="*/ 3733800 w 4557974"/>
                <a:gd name="connsiteY143" fmla="*/ 814743 h 1133831"/>
                <a:gd name="connsiteX144" fmla="*/ 3738562 w 4557974"/>
                <a:gd name="connsiteY144" fmla="*/ 800456 h 1133831"/>
                <a:gd name="connsiteX145" fmla="*/ 3743325 w 4557974"/>
                <a:gd name="connsiteY145" fmla="*/ 781406 h 1133831"/>
                <a:gd name="connsiteX146" fmla="*/ 3757612 w 4557974"/>
                <a:gd name="connsiteY146" fmla="*/ 771881 h 1133831"/>
                <a:gd name="connsiteX147" fmla="*/ 3771900 w 4557974"/>
                <a:gd name="connsiteY147" fmla="*/ 743306 h 1133831"/>
                <a:gd name="connsiteX148" fmla="*/ 3800475 w 4557974"/>
                <a:gd name="connsiteY148" fmla="*/ 733781 h 1133831"/>
                <a:gd name="connsiteX149" fmla="*/ 3824287 w 4557974"/>
                <a:gd name="connsiteY149" fmla="*/ 709968 h 1133831"/>
                <a:gd name="connsiteX150" fmla="*/ 3838575 w 4557974"/>
                <a:gd name="connsiteY150" fmla="*/ 700443 h 1133831"/>
                <a:gd name="connsiteX151" fmla="*/ 3857625 w 4557974"/>
                <a:gd name="connsiteY151" fmla="*/ 729018 h 1133831"/>
                <a:gd name="connsiteX152" fmla="*/ 3871912 w 4557974"/>
                <a:gd name="connsiteY152" fmla="*/ 800456 h 1133831"/>
                <a:gd name="connsiteX153" fmla="*/ 3876675 w 4557974"/>
                <a:gd name="connsiteY153" fmla="*/ 886181 h 1133831"/>
                <a:gd name="connsiteX154" fmla="*/ 3886200 w 4557974"/>
                <a:gd name="connsiteY154" fmla="*/ 871893 h 1133831"/>
                <a:gd name="connsiteX155" fmla="*/ 3895725 w 4557974"/>
                <a:gd name="connsiteY155" fmla="*/ 814743 h 1133831"/>
                <a:gd name="connsiteX156" fmla="*/ 3910012 w 4557974"/>
                <a:gd name="connsiteY156" fmla="*/ 738543 h 1133831"/>
                <a:gd name="connsiteX157" fmla="*/ 3914775 w 4557974"/>
                <a:gd name="connsiteY157" fmla="*/ 714731 h 1133831"/>
                <a:gd name="connsiteX158" fmla="*/ 3924300 w 4557974"/>
                <a:gd name="connsiteY158" fmla="*/ 686156 h 1133831"/>
                <a:gd name="connsiteX159" fmla="*/ 3929062 w 4557974"/>
                <a:gd name="connsiteY159" fmla="*/ 700443 h 1133831"/>
                <a:gd name="connsiteX160" fmla="*/ 3938587 w 4557974"/>
                <a:gd name="connsiteY160" fmla="*/ 733781 h 1133831"/>
                <a:gd name="connsiteX161" fmla="*/ 3948112 w 4557974"/>
                <a:gd name="connsiteY161" fmla="*/ 748068 h 1133831"/>
                <a:gd name="connsiteX162" fmla="*/ 3957637 w 4557974"/>
                <a:gd name="connsiteY162" fmla="*/ 776643 h 1133831"/>
                <a:gd name="connsiteX163" fmla="*/ 3971925 w 4557974"/>
                <a:gd name="connsiteY163" fmla="*/ 805218 h 1133831"/>
                <a:gd name="connsiteX164" fmla="*/ 3976687 w 4557974"/>
                <a:gd name="connsiteY164" fmla="*/ 829031 h 1133831"/>
                <a:gd name="connsiteX165" fmla="*/ 3986212 w 4557974"/>
                <a:gd name="connsiteY165" fmla="*/ 862368 h 1133831"/>
                <a:gd name="connsiteX166" fmla="*/ 3990975 w 4557974"/>
                <a:gd name="connsiteY166" fmla="*/ 886181 h 1133831"/>
                <a:gd name="connsiteX167" fmla="*/ 4005262 w 4557974"/>
                <a:gd name="connsiteY167" fmla="*/ 895706 h 1133831"/>
                <a:gd name="connsiteX168" fmla="*/ 4024312 w 4557974"/>
                <a:gd name="connsiteY168" fmla="*/ 867131 h 1133831"/>
                <a:gd name="connsiteX169" fmla="*/ 4029075 w 4557974"/>
                <a:gd name="connsiteY169" fmla="*/ 848081 h 1133831"/>
                <a:gd name="connsiteX170" fmla="*/ 4033837 w 4557974"/>
                <a:gd name="connsiteY170" fmla="*/ 824268 h 1133831"/>
                <a:gd name="connsiteX171" fmla="*/ 4048125 w 4557974"/>
                <a:gd name="connsiteY171" fmla="*/ 781406 h 1133831"/>
                <a:gd name="connsiteX172" fmla="*/ 4057650 w 4557974"/>
                <a:gd name="connsiteY172" fmla="*/ 752831 h 1133831"/>
                <a:gd name="connsiteX173" fmla="*/ 4067175 w 4557974"/>
                <a:gd name="connsiteY173" fmla="*/ 738543 h 1133831"/>
                <a:gd name="connsiteX174" fmla="*/ 4071937 w 4557974"/>
                <a:gd name="connsiteY174" fmla="*/ 762356 h 1133831"/>
                <a:gd name="connsiteX175" fmla="*/ 4081462 w 4557974"/>
                <a:gd name="connsiteY175" fmla="*/ 862368 h 1133831"/>
                <a:gd name="connsiteX176" fmla="*/ 4086225 w 4557974"/>
                <a:gd name="connsiteY176" fmla="*/ 890943 h 1133831"/>
                <a:gd name="connsiteX177" fmla="*/ 4090987 w 4557974"/>
                <a:gd name="connsiteY177" fmla="*/ 871893 h 1133831"/>
                <a:gd name="connsiteX178" fmla="*/ 4095750 w 4557974"/>
                <a:gd name="connsiteY178" fmla="*/ 857606 h 1133831"/>
                <a:gd name="connsiteX179" fmla="*/ 4105275 w 4557974"/>
                <a:gd name="connsiteY179" fmla="*/ 809981 h 1133831"/>
                <a:gd name="connsiteX180" fmla="*/ 4114800 w 4557974"/>
                <a:gd name="connsiteY180" fmla="*/ 771881 h 1133831"/>
                <a:gd name="connsiteX181" fmla="*/ 4124325 w 4557974"/>
                <a:gd name="connsiteY181" fmla="*/ 919518 h 1133831"/>
                <a:gd name="connsiteX182" fmla="*/ 4129087 w 4557974"/>
                <a:gd name="connsiteY182" fmla="*/ 938568 h 1133831"/>
                <a:gd name="connsiteX183" fmla="*/ 4143375 w 4557974"/>
                <a:gd name="connsiteY183" fmla="*/ 871893 h 1133831"/>
                <a:gd name="connsiteX184" fmla="*/ 4148137 w 4557974"/>
                <a:gd name="connsiteY184" fmla="*/ 833793 h 1133831"/>
                <a:gd name="connsiteX185" fmla="*/ 4152900 w 4557974"/>
                <a:gd name="connsiteY185" fmla="*/ 790931 h 1133831"/>
                <a:gd name="connsiteX186" fmla="*/ 4162425 w 4557974"/>
                <a:gd name="connsiteY186" fmla="*/ 757593 h 1133831"/>
                <a:gd name="connsiteX187" fmla="*/ 4167187 w 4557974"/>
                <a:gd name="connsiteY187" fmla="*/ 771881 h 1133831"/>
                <a:gd name="connsiteX188" fmla="*/ 4176712 w 4557974"/>
                <a:gd name="connsiteY188" fmla="*/ 786168 h 1133831"/>
                <a:gd name="connsiteX189" fmla="*/ 4191000 w 4557974"/>
                <a:gd name="connsiteY189" fmla="*/ 867131 h 1133831"/>
                <a:gd name="connsiteX190" fmla="*/ 4200525 w 4557974"/>
                <a:gd name="connsiteY190" fmla="*/ 900468 h 1133831"/>
                <a:gd name="connsiteX191" fmla="*/ 4214812 w 4557974"/>
                <a:gd name="connsiteY191" fmla="*/ 938568 h 1133831"/>
                <a:gd name="connsiteX192" fmla="*/ 4224337 w 4557974"/>
                <a:gd name="connsiteY192" fmla="*/ 967143 h 1133831"/>
                <a:gd name="connsiteX193" fmla="*/ 4229100 w 4557974"/>
                <a:gd name="connsiteY193" fmla="*/ 981431 h 1133831"/>
                <a:gd name="connsiteX194" fmla="*/ 4233862 w 4557974"/>
                <a:gd name="connsiteY194" fmla="*/ 929043 h 1133831"/>
                <a:gd name="connsiteX195" fmla="*/ 4248150 w 4557974"/>
                <a:gd name="connsiteY195" fmla="*/ 829031 h 1133831"/>
                <a:gd name="connsiteX196" fmla="*/ 4252912 w 4557974"/>
                <a:gd name="connsiteY196" fmla="*/ 843318 h 1133831"/>
                <a:gd name="connsiteX197" fmla="*/ 4262437 w 4557974"/>
                <a:gd name="connsiteY197" fmla="*/ 881418 h 1133831"/>
                <a:gd name="connsiteX198" fmla="*/ 4267200 w 4557974"/>
                <a:gd name="connsiteY198" fmla="*/ 924281 h 1133831"/>
                <a:gd name="connsiteX199" fmla="*/ 4271962 w 4557974"/>
                <a:gd name="connsiteY199" fmla="*/ 943331 h 1133831"/>
                <a:gd name="connsiteX200" fmla="*/ 4286250 w 4557974"/>
                <a:gd name="connsiteY200" fmla="*/ 948093 h 1133831"/>
                <a:gd name="connsiteX201" fmla="*/ 4305300 w 4557974"/>
                <a:gd name="connsiteY201" fmla="*/ 943331 h 1133831"/>
                <a:gd name="connsiteX202" fmla="*/ 4314825 w 4557974"/>
                <a:gd name="connsiteY202" fmla="*/ 971906 h 1133831"/>
                <a:gd name="connsiteX203" fmla="*/ 4352925 w 4557974"/>
                <a:gd name="connsiteY203" fmla="*/ 971906 h 1133831"/>
                <a:gd name="connsiteX204" fmla="*/ 4376737 w 4557974"/>
                <a:gd name="connsiteY204" fmla="*/ 967143 h 1133831"/>
                <a:gd name="connsiteX205" fmla="*/ 4386262 w 4557974"/>
                <a:gd name="connsiteY205" fmla="*/ 948093 h 1133831"/>
                <a:gd name="connsiteX206" fmla="*/ 4400550 w 4557974"/>
                <a:gd name="connsiteY206" fmla="*/ 933806 h 1133831"/>
                <a:gd name="connsiteX207" fmla="*/ 4405312 w 4557974"/>
                <a:gd name="connsiteY207" fmla="*/ 914756 h 1133831"/>
                <a:gd name="connsiteX208" fmla="*/ 4410075 w 4557974"/>
                <a:gd name="connsiteY208" fmla="*/ 929043 h 1133831"/>
                <a:gd name="connsiteX209" fmla="*/ 4414837 w 4557974"/>
                <a:gd name="connsiteY209" fmla="*/ 914756 h 1133831"/>
                <a:gd name="connsiteX210" fmla="*/ 4419600 w 4557974"/>
                <a:gd name="connsiteY210" fmla="*/ 881418 h 1133831"/>
                <a:gd name="connsiteX211" fmla="*/ 4429125 w 4557974"/>
                <a:gd name="connsiteY211" fmla="*/ 829031 h 1133831"/>
                <a:gd name="connsiteX212" fmla="*/ 4438650 w 4557974"/>
                <a:gd name="connsiteY212" fmla="*/ 857606 h 1133831"/>
                <a:gd name="connsiteX213" fmla="*/ 4443412 w 4557974"/>
                <a:gd name="connsiteY213" fmla="*/ 881418 h 1133831"/>
                <a:gd name="connsiteX214" fmla="*/ 4452937 w 4557974"/>
                <a:gd name="connsiteY214" fmla="*/ 938568 h 1133831"/>
                <a:gd name="connsiteX215" fmla="*/ 4457700 w 4557974"/>
                <a:gd name="connsiteY215" fmla="*/ 957618 h 1133831"/>
                <a:gd name="connsiteX216" fmla="*/ 4462462 w 4557974"/>
                <a:gd name="connsiteY216" fmla="*/ 981431 h 1133831"/>
                <a:gd name="connsiteX217" fmla="*/ 4471987 w 4557974"/>
                <a:gd name="connsiteY217" fmla="*/ 1000481 h 1133831"/>
                <a:gd name="connsiteX218" fmla="*/ 4481512 w 4557974"/>
                <a:gd name="connsiteY218" fmla="*/ 1029056 h 1133831"/>
                <a:gd name="connsiteX219" fmla="*/ 4491037 w 4557974"/>
                <a:gd name="connsiteY219" fmla="*/ 1062393 h 1133831"/>
                <a:gd name="connsiteX220" fmla="*/ 4495800 w 4557974"/>
                <a:gd name="connsiteY220" fmla="*/ 1048106 h 1133831"/>
                <a:gd name="connsiteX221" fmla="*/ 4500562 w 4557974"/>
                <a:gd name="connsiteY221" fmla="*/ 1029056 h 1133831"/>
                <a:gd name="connsiteX222" fmla="*/ 4514850 w 4557974"/>
                <a:gd name="connsiteY222" fmla="*/ 1033818 h 1133831"/>
                <a:gd name="connsiteX223" fmla="*/ 4529137 w 4557974"/>
                <a:gd name="connsiteY223" fmla="*/ 1081443 h 1133831"/>
                <a:gd name="connsiteX224" fmla="*/ 4533900 w 4557974"/>
                <a:gd name="connsiteY224" fmla="*/ 1095731 h 1133831"/>
                <a:gd name="connsiteX225" fmla="*/ 4557712 w 4557974"/>
                <a:gd name="connsiteY225" fmla="*/ 1129068 h 1133831"/>
                <a:gd name="connsiteX226" fmla="*/ 4557712 w 4557974"/>
                <a:gd name="connsiteY226" fmla="*/ 1133831 h 1133831"/>
                <a:gd name="connsiteX0" fmla="*/ 0 w 4557974"/>
                <a:gd name="connsiteY0" fmla="*/ 290868 h 1133831"/>
                <a:gd name="connsiteX1" fmla="*/ 171450 w 4557974"/>
                <a:gd name="connsiteY1" fmla="*/ 209906 h 1133831"/>
                <a:gd name="connsiteX2" fmla="*/ 219075 w 4557974"/>
                <a:gd name="connsiteY2" fmla="*/ 195618 h 1133831"/>
                <a:gd name="connsiteX3" fmla="*/ 233362 w 4557974"/>
                <a:gd name="connsiteY3" fmla="*/ 186093 h 1133831"/>
                <a:gd name="connsiteX4" fmla="*/ 285750 w 4557974"/>
                <a:gd name="connsiteY4" fmla="*/ 171806 h 1133831"/>
                <a:gd name="connsiteX5" fmla="*/ 300037 w 4557974"/>
                <a:gd name="connsiteY5" fmla="*/ 167043 h 1133831"/>
                <a:gd name="connsiteX6" fmla="*/ 319087 w 4557974"/>
                <a:gd name="connsiteY6" fmla="*/ 162281 h 1133831"/>
                <a:gd name="connsiteX7" fmla="*/ 352425 w 4557974"/>
                <a:gd name="connsiteY7" fmla="*/ 152756 h 1133831"/>
                <a:gd name="connsiteX8" fmla="*/ 366712 w 4557974"/>
                <a:gd name="connsiteY8" fmla="*/ 143231 h 1133831"/>
                <a:gd name="connsiteX9" fmla="*/ 395287 w 4557974"/>
                <a:gd name="connsiteY9" fmla="*/ 138468 h 1133831"/>
                <a:gd name="connsiteX10" fmla="*/ 414337 w 4557974"/>
                <a:gd name="connsiteY10" fmla="*/ 133706 h 1133831"/>
                <a:gd name="connsiteX11" fmla="*/ 442912 w 4557974"/>
                <a:gd name="connsiteY11" fmla="*/ 128943 h 1133831"/>
                <a:gd name="connsiteX12" fmla="*/ 471487 w 4557974"/>
                <a:gd name="connsiteY12" fmla="*/ 119418 h 1133831"/>
                <a:gd name="connsiteX13" fmla="*/ 485775 w 4557974"/>
                <a:gd name="connsiteY13" fmla="*/ 114656 h 1133831"/>
                <a:gd name="connsiteX14" fmla="*/ 504825 w 4557974"/>
                <a:gd name="connsiteY14" fmla="*/ 105131 h 1133831"/>
                <a:gd name="connsiteX15" fmla="*/ 519112 w 4557974"/>
                <a:gd name="connsiteY15" fmla="*/ 100368 h 1133831"/>
                <a:gd name="connsiteX16" fmla="*/ 533400 w 4557974"/>
                <a:gd name="connsiteY16" fmla="*/ 90843 h 1133831"/>
                <a:gd name="connsiteX17" fmla="*/ 557212 w 4557974"/>
                <a:gd name="connsiteY17" fmla="*/ 86081 h 1133831"/>
                <a:gd name="connsiteX18" fmla="*/ 585787 w 4557974"/>
                <a:gd name="connsiteY18" fmla="*/ 76556 h 1133831"/>
                <a:gd name="connsiteX19" fmla="*/ 600075 w 4557974"/>
                <a:gd name="connsiteY19" fmla="*/ 67031 h 1133831"/>
                <a:gd name="connsiteX20" fmla="*/ 633412 w 4557974"/>
                <a:gd name="connsiteY20" fmla="*/ 57506 h 1133831"/>
                <a:gd name="connsiteX21" fmla="*/ 666750 w 4557974"/>
                <a:gd name="connsiteY21" fmla="*/ 47981 h 1133831"/>
                <a:gd name="connsiteX22" fmla="*/ 719137 w 4557974"/>
                <a:gd name="connsiteY22" fmla="*/ 38456 h 1133831"/>
                <a:gd name="connsiteX23" fmla="*/ 747712 w 4557974"/>
                <a:gd name="connsiteY23" fmla="*/ 28931 h 1133831"/>
                <a:gd name="connsiteX24" fmla="*/ 809625 w 4557974"/>
                <a:gd name="connsiteY24" fmla="*/ 19406 h 1133831"/>
                <a:gd name="connsiteX25" fmla="*/ 871537 w 4557974"/>
                <a:gd name="connsiteY25" fmla="*/ 9881 h 1133831"/>
                <a:gd name="connsiteX26" fmla="*/ 1023937 w 4557974"/>
                <a:gd name="connsiteY26" fmla="*/ 356 h 1133831"/>
                <a:gd name="connsiteX27" fmla="*/ 1123950 w 4557974"/>
                <a:gd name="connsiteY27" fmla="*/ 9881 h 1133831"/>
                <a:gd name="connsiteX28" fmla="*/ 1138237 w 4557974"/>
                <a:gd name="connsiteY28" fmla="*/ 19406 h 1133831"/>
                <a:gd name="connsiteX29" fmla="*/ 1176337 w 4557974"/>
                <a:gd name="connsiteY29" fmla="*/ 57506 h 1133831"/>
                <a:gd name="connsiteX30" fmla="*/ 1195387 w 4557974"/>
                <a:gd name="connsiteY30" fmla="*/ 81318 h 1133831"/>
                <a:gd name="connsiteX31" fmla="*/ 1228725 w 4557974"/>
                <a:gd name="connsiteY31" fmla="*/ 119418 h 1133831"/>
                <a:gd name="connsiteX32" fmla="*/ 1252537 w 4557974"/>
                <a:gd name="connsiteY32" fmla="*/ 138468 h 1133831"/>
                <a:gd name="connsiteX33" fmla="*/ 1262062 w 4557974"/>
                <a:gd name="connsiteY33" fmla="*/ 152756 h 1133831"/>
                <a:gd name="connsiteX34" fmla="*/ 1276350 w 4557974"/>
                <a:gd name="connsiteY34" fmla="*/ 162281 h 1133831"/>
                <a:gd name="connsiteX35" fmla="*/ 1319212 w 4557974"/>
                <a:gd name="connsiteY35" fmla="*/ 200381 h 1133831"/>
                <a:gd name="connsiteX36" fmla="*/ 1333500 w 4557974"/>
                <a:gd name="connsiteY36" fmla="*/ 205143 h 1133831"/>
                <a:gd name="connsiteX37" fmla="*/ 1347787 w 4557974"/>
                <a:gd name="connsiteY37" fmla="*/ 219431 h 1133831"/>
                <a:gd name="connsiteX38" fmla="*/ 1357312 w 4557974"/>
                <a:gd name="connsiteY38" fmla="*/ 233718 h 1133831"/>
                <a:gd name="connsiteX39" fmla="*/ 1385887 w 4557974"/>
                <a:gd name="connsiteY39" fmla="*/ 243243 h 1133831"/>
                <a:gd name="connsiteX40" fmla="*/ 1400175 w 4557974"/>
                <a:gd name="connsiteY40" fmla="*/ 257531 h 1133831"/>
                <a:gd name="connsiteX41" fmla="*/ 1447800 w 4557974"/>
                <a:gd name="connsiteY41" fmla="*/ 286106 h 1133831"/>
                <a:gd name="connsiteX42" fmla="*/ 1457325 w 4557974"/>
                <a:gd name="connsiteY42" fmla="*/ 305156 h 1133831"/>
                <a:gd name="connsiteX43" fmla="*/ 1490662 w 4557974"/>
                <a:gd name="connsiteY43" fmla="*/ 324206 h 1133831"/>
                <a:gd name="connsiteX44" fmla="*/ 1528762 w 4557974"/>
                <a:gd name="connsiteY44" fmla="*/ 367068 h 1133831"/>
                <a:gd name="connsiteX45" fmla="*/ 1538287 w 4557974"/>
                <a:gd name="connsiteY45" fmla="*/ 386118 h 1133831"/>
                <a:gd name="connsiteX46" fmla="*/ 1552575 w 4557974"/>
                <a:gd name="connsiteY46" fmla="*/ 395643 h 1133831"/>
                <a:gd name="connsiteX47" fmla="*/ 1566862 w 4557974"/>
                <a:gd name="connsiteY47" fmla="*/ 409931 h 1133831"/>
                <a:gd name="connsiteX48" fmla="*/ 1571625 w 4557974"/>
                <a:gd name="connsiteY48" fmla="*/ 424218 h 1133831"/>
                <a:gd name="connsiteX49" fmla="*/ 1590675 w 4557974"/>
                <a:gd name="connsiteY49" fmla="*/ 452793 h 1133831"/>
                <a:gd name="connsiteX50" fmla="*/ 1619250 w 4557974"/>
                <a:gd name="connsiteY50" fmla="*/ 438506 h 1133831"/>
                <a:gd name="connsiteX51" fmla="*/ 1624012 w 4557974"/>
                <a:gd name="connsiteY51" fmla="*/ 419456 h 1133831"/>
                <a:gd name="connsiteX52" fmla="*/ 1652587 w 4557974"/>
                <a:gd name="connsiteY52" fmla="*/ 409931 h 1133831"/>
                <a:gd name="connsiteX53" fmla="*/ 1685925 w 4557974"/>
                <a:gd name="connsiteY53" fmla="*/ 395643 h 1133831"/>
                <a:gd name="connsiteX54" fmla="*/ 1714500 w 4557974"/>
                <a:gd name="connsiteY54" fmla="*/ 386118 h 1133831"/>
                <a:gd name="connsiteX55" fmla="*/ 1724025 w 4557974"/>
                <a:gd name="connsiteY55" fmla="*/ 400406 h 1133831"/>
                <a:gd name="connsiteX56" fmla="*/ 1738312 w 4557974"/>
                <a:gd name="connsiteY56" fmla="*/ 409931 h 1133831"/>
                <a:gd name="connsiteX57" fmla="*/ 1747837 w 4557974"/>
                <a:gd name="connsiteY57" fmla="*/ 438506 h 1133831"/>
                <a:gd name="connsiteX58" fmla="*/ 1781175 w 4557974"/>
                <a:gd name="connsiteY58" fmla="*/ 476606 h 1133831"/>
                <a:gd name="connsiteX59" fmla="*/ 1814512 w 4557974"/>
                <a:gd name="connsiteY59" fmla="*/ 471843 h 1133831"/>
                <a:gd name="connsiteX60" fmla="*/ 1824037 w 4557974"/>
                <a:gd name="connsiteY60" fmla="*/ 457556 h 1133831"/>
                <a:gd name="connsiteX61" fmla="*/ 1843087 w 4557974"/>
                <a:gd name="connsiteY61" fmla="*/ 452793 h 1133831"/>
                <a:gd name="connsiteX62" fmla="*/ 1900237 w 4557974"/>
                <a:gd name="connsiteY62" fmla="*/ 448031 h 1133831"/>
                <a:gd name="connsiteX63" fmla="*/ 1905000 w 4557974"/>
                <a:gd name="connsiteY63" fmla="*/ 462318 h 1133831"/>
                <a:gd name="connsiteX64" fmla="*/ 1924050 w 4557974"/>
                <a:gd name="connsiteY64" fmla="*/ 490893 h 1133831"/>
                <a:gd name="connsiteX65" fmla="*/ 1933575 w 4557974"/>
                <a:gd name="connsiteY65" fmla="*/ 528993 h 1133831"/>
                <a:gd name="connsiteX66" fmla="*/ 2209800 w 4557974"/>
                <a:gd name="connsiteY66" fmla="*/ 619481 h 1133831"/>
                <a:gd name="connsiteX67" fmla="*/ 2243137 w 4557974"/>
                <a:gd name="connsiteY67" fmla="*/ 595668 h 1133831"/>
                <a:gd name="connsiteX68" fmla="*/ 2247900 w 4557974"/>
                <a:gd name="connsiteY68" fmla="*/ 576618 h 1133831"/>
                <a:gd name="connsiteX69" fmla="*/ 2305050 w 4557974"/>
                <a:gd name="connsiteY69" fmla="*/ 533756 h 1133831"/>
                <a:gd name="connsiteX70" fmla="*/ 2352675 w 4557974"/>
                <a:gd name="connsiteY70" fmla="*/ 557568 h 1133831"/>
                <a:gd name="connsiteX71" fmla="*/ 2371725 w 4557974"/>
                <a:gd name="connsiteY71" fmla="*/ 586143 h 1133831"/>
                <a:gd name="connsiteX72" fmla="*/ 2381250 w 4557974"/>
                <a:gd name="connsiteY72" fmla="*/ 600431 h 1133831"/>
                <a:gd name="connsiteX73" fmla="*/ 2395537 w 4557974"/>
                <a:gd name="connsiteY73" fmla="*/ 609956 h 1133831"/>
                <a:gd name="connsiteX74" fmla="*/ 2447925 w 4557974"/>
                <a:gd name="connsiteY74" fmla="*/ 657581 h 1133831"/>
                <a:gd name="connsiteX75" fmla="*/ 2462212 w 4557974"/>
                <a:gd name="connsiteY75" fmla="*/ 629006 h 1133831"/>
                <a:gd name="connsiteX76" fmla="*/ 2471737 w 4557974"/>
                <a:gd name="connsiteY76" fmla="*/ 605193 h 1133831"/>
                <a:gd name="connsiteX77" fmla="*/ 2609850 w 4557974"/>
                <a:gd name="connsiteY77" fmla="*/ 586143 h 1133831"/>
                <a:gd name="connsiteX78" fmla="*/ 2628900 w 4557974"/>
                <a:gd name="connsiteY78" fmla="*/ 590906 h 1133831"/>
                <a:gd name="connsiteX79" fmla="*/ 2747962 w 4557974"/>
                <a:gd name="connsiteY79" fmla="*/ 667106 h 1133831"/>
                <a:gd name="connsiteX80" fmla="*/ 2876550 w 4557974"/>
                <a:gd name="connsiteY80" fmla="*/ 757593 h 1133831"/>
                <a:gd name="connsiteX81" fmla="*/ 2933700 w 4557974"/>
                <a:gd name="connsiteY81" fmla="*/ 848081 h 1133831"/>
                <a:gd name="connsiteX82" fmla="*/ 2943225 w 4557974"/>
                <a:gd name="connsiteY82" fmla="*/ 867131 h 1133831"/>
                <a:gd name="connsiteX83" fmla="*/ 2967037 w 4557974"/>
                <a:gd name="connsiteY83" fmla="*/ 848081 h 1133831"/>
                <a:gd name="connsiteX84" fmla="*/ 2986087 w 4557974"/>
                <a:gd name="connsiteY84" fmla="*/ 843318 h 1133831"/>
                <a:gd name="connsiteX85" fmla="*/ 3024187 w 4557974"/>
                <a:gd name="connsiteY85" fmla="*/ 809981 h 1133831"/>
                <a:gd name="connsiteX86" fmla="*/ 3062287 w 4557974"/>
                <a:gd name="connsiteY86" fmla="*/ 857606 h 1133831"/>
                <a:gd name="connsiteX87" fmla="*/ 3071812 w 4557974"/>
                <a:gd name="connsiteY87" fmla="*/ 886181 h 1133831"/>
                <a:gd name="connsiteX88" fmla="*/ 3086100 w 4557974"/>
                <a:gd name="connsiteY88" fmla="*/ 957618 h 1133831"/>
                <a:gd name="connsiteX89" fmla="*/ 3100387 w 4557974"/>
                <a:gd name="connsiteY89" fmla="*/ 995718 h 1133831"/>
                <a:gd name="connsiteX90" fmla="*/ 3105150 w 4557974"/>
                <a:gd name="connsiteY90" fmla="*/ 1014768 h 1133831"/>
                <a:gd name="connsiteX91" fmla="*/ 3119437 w 4557974"/>
                <a:gd name="connsiteY91" fmla="*/ 1024293 h 1133831"/>
                <a:gd name="connsiteX92" fmla="*/ 3128962 w 4557974"/>
                <a:gd name="connsiteY92" fmla="*/ 995718 h 1133831"/>
                <a:gd name="connsiteX93" fmla="*/ 3133725 w 4557974"/>
                <a:gd name="connsiteY93" fmla="*/ 981431 h 1133831"/>
                <a:gd name="connsiteX94" fmla="*/ 3143250 w 4557974"/>
                <a:gd name="connsiteY94" fmla="*/ 929043 h 1133831"/>
                <a:gd name="connsiteX95" fmla="*/ 3148012 w 4557974"/>
                <a:gd name="connsiteY95" fmla="*/ 886181 h 1133831"/>
                <a:gd name="connsiteX96" fmla="*/ 3157537 w 4557974"/>
                <a:gd name="connsiteY96" fmla="*/ 848081 h 1133831"/>
                <a:gd name="connsiteX97" fmla="*/ 3167062 w 4557974"/>
                <a:gd name="connsiteY97" fmla="*/ 962381 h 1133831"/>
                <a:gd name="connsiteX98" fmla="*/ 3171825 w 4557974"/>
                <a:gd name="connsiteY98" fmla="*/ 976668 h 1133831"/>
                <a:gd name="connsiteX99" fmla="*/ 3186112 w 4557974"/>
                <a:gd name="connsiteY99" fmla="*/ 967143 h 1133831"/>
                <a:gd name="connsiteX100" fmla="*/ 3200400 w 4557974"/>
                <a:gd name="connsiteY100" fmla="*/ 933806 h 1133831"/>
                <a:gd name="connsiteX101" fmla="*/ 3205162 w 4557974"/>
                <a:gd name="connsiteY101" fmla="*/ 919518 h 1133831"/>
                <a:gd name="connsiteX102" fmla="*/ 3209925 w 4557974"/>
                <a:gd name="connsiteY102" fmla="*/ 900468 h 1133831"/>
                <a:gd name="connsiteX103" fmla="*/ 3219450 w 4557974"/>
                <a:gd name="connsiteY103" fmla="*/ 876656 h 1133831"/>
                <a:gd name="connsiteX104" fmla="*/ 3238500 w 4557974"/>
                <a:gd name="connsiteY104" fmla="*/ 752831 h 1133831"/>
                <a:gd name="connsiteX105" fmla="*/ 3243262 w 4557974"/>
                <a:gd name="connsiteY105" fmla="*/ 733781 h 1133831"/>
                <a:gd name="connsiteX106" fmla="*/ 3262312 w 4557974"/>
                <a:gd name="connsiteY106" fmla="*/ 771881 h 1133831"/>
                <a:gd name="connsiteX107" fmla="*/ 3276600 w 4557974"/>
                <a:gd name="connsiteY107" fmla="*/ 757593 h 1133831"/>
                <a:gd name="connsiteX108" fmla="*/ 3281362 w 4557974"/>
                <a:gd name="connsiteY108" fmla="*/ 738543 h 1133831"/>
                <a:gd name="connsiteX109" fmla="*/ 3286125 w 4557974"/>
                <a:gd name="connsiteY109" fmla="*/ 724256 h 1133831"/>
                <a:gd name="connsiteX110" fmla="*/ 3290887 w 4557974"/>
                <a:gd name="connsiteY110" fmla="*/ 743306 h 1133831"/>
                <a:gd name="connsiteX111" fmla="*/ 3300412 w 4557974"/>
                <a:gd name="connsiteY111" fmla="*/ 848081 h 1133831"/>
                <a:gd name="connsiteX112" fmla="*/ 3338512 w 4557974"/>
                <a:gd name="connsiteY112" fmla="*/ 867131 h 1133831"/>
                <a:gd name="connsiteX113" fmla="*/ 3348037 w 4557974"/>
                <a:gd name="connsiteY113" fmla="*/ 838556 h 1133831"/>
                <a:gd name="connsiteX114" fmla="*/ 3355181 w 4557974"/>
                <a:gd name="connsiteY114" fmla="*/ 840710 h 1133831"/>
                <a:gd name="connsiteX115" fmla="*/ 3386137 w 4557974"/>
                <a:gd name="connsiteY115" fmla="*/ 762356 h 1133831"/>
                <a:gd name="connsiteX116" fmla="*/ 3390900 w 4557974"/>
                <a:gd name="connsiteY116" fmla="*/ 748068 h 1133831"/>
                <a:gd name="connsiteX117" fmla="*/ 3400425 w 4557974"/>
                <a:gd name="connsiteY117" fmla="*/ 733781 h 1133831"/>
                <a:gd name="connsiteX118" fmla="*/ 3405187 w 4557974"/>
                <a:gd name="connsiteY118" fmla="*/ 748068 h 1133831"/>
                <a:gd name="connsiteX119" fmla="*/ 3419475 w 4557974"/>
                <a:gd name="connsiteY119" fmla="*/ 776643 h 1133831"/>
                <a:gd name="connsiteX120" fmla="*/ 3467100 w 4557974"/>
                <a:gd name="connsiteY120" fmla="*/ 881418 h 1133831"/>
                <a:gd name="connsiteX121" fmla="*/ 3471862 w 4557974"/>
                <a:gd name="connsiteY121" fmla="*/ 895706 h 1133831"/>
                <a:gd name="connsiteX122" fmla="*/ 3481387 w 4557974"/>
                <a:gd name="connsiteY122" fmla="*/ 914756 h 1133831"/>
                <a:gd name="connsiteX123" fmla="*/ 3490912 w 4557974"/>
                <a:gd name="connsiteY123" fmla="*/ 929043 h 1133831"/>
                <a:gd name="connsiteX124" fmla="*/ 3500437 w 4557974"/>
                <a:gd name="connsiteY124" fmla="*/ 957618 h 1133831"/>
                <a:gd name="connsiteX125" fmla="*/ 3505200 w 4557974"/>
                <a:gd name="connsiteY125" fmla="*/ 943331 h 1133831"/>
                <a:gd name="connsiteX126" fmla="*/ 3514725 w 4557974"/>
                <a:gd name="connsiteY126" fmla="*/ 890943 h 1133831"/>
                <a:gd name="connsiteX127" fmla="*/ 3571875 w 4557974"/>
                <a:gd name="connsiteY127" fmla="*/ 771881 h 1133831"/>
                <a:gd name="connsiteX128" fmla="*/ 3576637 w 4557974"/>
                <a:gd name="connsiteY128" fmla="*/ 752831 h 1133831"/>
                <a:gd name="connsiteX129" fmla="*/ 3595687 w 4557974"/>
                <a:gd name="connsiteY129" fmla="*/ 809981 h 1133831"/>
                <a:gd name="connsiteX130" fmla="*/ 3609975 w 4557974"/>
                <a:gd name="connsiteY130" fmla="*/ 819506 h 1133831"/>
                <a:gd name="connsiteX131" fmla="*/ 3648075 w 4557974"/>
                <a:gd name="connsiteY131" fmla="*/ 743306 h 1133831"/>
                <a:gd name="connsiteX132" fmla="*/ 3652837 w 4557974"/>
                <a:gd name="connsiteY132" fmla="*/ 729018 h 1133831"/>
                <a:gd name="connsiteX133" fmla="*/ 3662362 w 4557974"/>
                <a:gd name="connsiteY133" fmla="*/ 795693 h 1133831"/>
                <a:gd name="connsiteX134" fmla="*/ 3667125 w 4557974"/>
                <a:gd name="connsiteY134" fmla="*/ 824268 h 1133831"/>
                <a:gd name="connsiteX135" fmla="*/ 3676650 w 4557974"/>
                <a:gd name="connsiteY135" fmla="*/ 838556 h 1133831"/>
                <a:gd name="connsiteX136" fmla="*/ 3686175 w 4557974"/>
                <a:gd name="connsiteY136" fmla="*/ 871893 h 1133831"/>
                <a:gd name="connsiteX137" fmla="*/ 3690937 w 4557974"/>
                <a:gd name="connsiteY137" fmla="*/ 886181 h 1133831"/>
                <a:gd name="connsiteX138" fmla="*/ 3705225 w 4557974"/>
                <a:gd name="connsiteY138" fmla="*/ 895706 h 1133831"/>
                <a:gd name="connsiteX139" fmla="*/ 3714750 w 4557974"/>
                <a:gd name="connsiteY139" fmla="*/ 881418 h 1133831"/>
                <a:gd name="connsiteX140" fmla="*/ 3724275 w 4557974"/>
                <a:gd name="connsiteY140" fmla="*/ 848081 h 1133831"/>
                <a:gd name="connsiteX141" fmla="*/ 3729037 w 4557974"/>
                <a:gd name="connsiteY141" fmla="*/ 833793 h 1133831"/>
                <a:gd name="connsiteX142" fmla="*/ 3733800 w 4557974"/>
                <a:gd name="connsiteY142" fmla="*/ 814743 h 1133831"/>
                <a:gd name="connsiteX143" fmla="*/ 3738562 w 4557974"/>
                <a:gd name="connsiteY143" fmla="*/ 800456 h 1133831"/>
                <a:gd name="connsiteX144" fmla="*/ 3743325 w 4557974"/>
                <a:gd name="connsiteY144" fmla="*/ 781406 h 1133831"/>
                <a:gd name="connsiteX145" fmla="*/ 3757612 w 4557974"/>
                <a:gd name="connsiteY145" fmla="*/ 771881 h 1133831"/>
                <a:gd name="connsiteX146" fmla="*/ 3771900 w 4557974"/>
                <a:gd name="connsiteY146" fmla="*/ 743306 h 1133831"/>
                <a:gd name="connsiteX147" fmla="*/ 3800475 w 4557974"/>
                <a:gd name="connsiteY147" fmla="*/ 733781 h 1133831"/>
                <a:gd name="connsiteX148" fmla="*/ 3824287 w 4557974"/>
                <a:gd name="connsiteY148" fmla="*/ 709968 h 1133831"/>
                <a:gd name="connsiteX149" fmla="*/ 3838575 w 4557974"/>
                <a:gd name="connsiteY149" fmla="*/ 700443 h 1133831"/>
                <a:gd name="connsiteX150" fmla="*/ 3857625 w 4557974"/>
                <a:gd name="connsiteY150" fmla="*/ 729018 h 1133831"/>
                <a:gd name="connsiteX151" fmla="*/ 3871912 w 4557974"/>
                <a:gd name="connsiteY151" fmla="*/ 800456 h 1133831"/>
                <a:gd name="connsiteX152" fmla="*/ 3876675 w 4557974"/>
                <a:gd name="connsiteY152" fmla="*/ 886181 h 1133831"/>
                <a:gd name="connsiteX153" fmla="*/ 3886200 w 4557974"/>
                <a:gd name="connsiteY153" fmla="*/ 871893 h 1133831"/>
                <a:gd name="connsiteX154" fmla="*/ 3895725 w 4557974"/>
                <a:gd name="connsiteY154" fmla="*/ 814743 h 1133831"/>
                <a:gd name="connsiteX155" fmla="*/ 3910012 w 4557974"/>
                <a:gd name="connsiteY155" fmla="*/ 738543 h 1133831"/>
                <a:gd name="connsiteX156" fmla="*/ 3914775 w 4557974"/>
                <a:gd name="connsiteY156" fmla="*/ 714731 h 1133831"/>
                <a:gd name="connsiteX157" fmla="*/ 3924300 w 4557974"/>
                <a:gd name="connsiteY157" fmla="*/ 686156 h 1133831"/>
                <a:gd name="connsiteX158" fmla="*/ 3929062 w 4557974"/>
                <a:gd name="connsiteY158" fmla="*/ 700443 h 1133831"/>
                <a:gd name="connsiteX159" fmla="*/ 3938587 w 4557974"/>
                <a:gd name="connsiteY159" fmla="*/ 733781 h 1133831"/>
                <a:gd name="connsiteX160" fmla="*/ 3948112 w 4557974"/>
                <a:gd name="connsiteY160" fmla="*/ 748068 h 1133831"/>
                <a:gd name="connsiteX161" fmla="*/ 3957637 w 4557974"/>
                <a:gd name="connsiteY161" fmla="*/ 776643 h 1133831"/>
                <a:gd name="connsiteX162" fmla="*/ 3971925 w 4557974"/>
                <a:gd name="connsiteY162" fmla="*/ 805218 h 1133831"/>
                <a:gd name="connsiteX163" fmla="*/ 3976687 w 4557974"/>
                <a:gd name="connsiteY163" fmla="*/ 829031 h 1133831"/>
                <a:gd name="connsiteX164" fmla="*/ 3986212 w 4557974"/>
                <a:gd name="connsiteY164" fmla="*/ 862368 h 1133831"/>
                <a:gd name="connsiteX165" fmla="*/ 3990975 w 4557974"/>
                <a:gd name="connsiteY165" fmla="*/ 886181 h 1133831"/>
                <a:gd name="connsiteX166" fmla="*/ 4005262 w 4557974"/>
                <a:gd name="connsiteY166" fmla="*/ 895706 h 1133831"/>
                <a:gd name="connsiteX167" fmla="*/ 4024312 w 4557974"/>
                <a:gd name="connsiteY167" fmla="*/ 867131 h 1133831"/>
                <a:gd name="connsiteX168" fmla="*/ 4029075 w 4557974"/>
                <a:gd name="connsiteY168" fmla="*/ 848081 h 1133831"/>
                <a:gd name="connsiteX169" fmla="*/ 4033837 w 4557974"/>
                <a:gd name="connsiteY169" fmla="*/ 824268 h 1133831"/>
                <a:gd name="connsiteX170" fmla="*/ 4048125 w 4557974"/>
                <a:gd name="connsiteY170" fmla="*/ 781406 h 1133831"/>
                <a:gd name="connsiteX171" fmla="*/ 4057650 w 4557974"/>
                <a:gd name="connsiteY171" fmla="*/ 752831 h 1133831"/>
                <a:gd name="connsiteX172" fmla="*/ 4067175 w 4557974"/>
                <a:gd name="connsiteY172" fmla="*/ 738543 h 1133831"/>
                <a:gd name="connsiteX173" fmla="*/ 4071937 w 4557974"/>
                <a:gd name="connsiteY173" fmla="*/ 762356 h 1133831"/>
                <a:gd name="connsiteX174" fmla="*/ 4081462 w 4557974"/>
                <a:gd name="connsiteY174" fmla="*/ 862368 h 1133831"/>
                <a:gd name="connsiteX175" fmla="*/ 4086225 w 4557974"/>
                <a:gd name="connsiteY175" fmla="*/ 890943 h 1133831"/>
                <a:gd name="connsiteX176" fmla="*/ 4090987 w 4557974"/>
                <a:gd name="connsiteY176" fmla="*/ 871893 h 1133831"/>
                <a:gd name="connsiteX177" fmla="*/ 4095750 w 4557974"/>
                <a:gd name="connsiteY177" fmla="*/ 857606 h 1133831"/>
                <a:gd name="connsiteX178" fmla="*/ 4105275 w 4557974"/>
                <a:gd name="connsiteY178" fmla="*/ 809981 h 1133831"/>
                <a:gd name="connsiteX179" fmla="*/ 4114800 w 4557974"/>
                <a:gd name="connsiteY179" fmla="*/ 771881 h 1133831"/>
                <a:gd name="connsiteX180" fmla="*/ 4124325 w 4557974"/>
                <a:gd name="connsiteY180" fmla="*/ 919518 h 1133831"/>
                <a:gd name="connsiteX181" fmla="*/ 4129087 w 4557974"/>
                <a:gd name="connsiteY181" fmla="*/ 938568 h 1133831"/>
                <a:gd name="connsiteX182" fmla="*/ 4143375 w 4557974"/>
                <a:gd name="connsiteY182" fmla="*/ 871893 h 1133831"/>
                <a:gd name="connsiteX183" fmla="*/ 4148137 w 4557974"/>
                <a:gd name="connsiteY183" fmla="*/ 833793 h 1133831"/>
                <a:gd name="connsiteX184" fmla="*/ 4152900 w 4557974"/>
                <a:gd name="connsiteY184" fmla="*/ 790931 h 1133831"/>
                <a:gd name="connsiteX185" fmla="*/ 4162425 w 4557974"/>
                <a:gd name="connsiteY185" fmla="*/ 757593 h 1133831"/>
                <a:gd name="connsiteX186" fmla="*/ 4167187 w 4557974"/>
                <a:gd name="connsiteY186" fmla="*/ 771881 h 1133831"/>
                <a:gd name="connsiteX187" fmla="*/ 4176712 w 4557974"/>
                <a:gd name="connsiteY187" fmla="*/ 786168 h 1133831"/>
                <a:gd name="connsiteX188" fmla="*/ 4191000 w 4557974"/>
                <a:gd name="connsiteY188" fmla="*/ 867131 h 1133831"/>
                <a:gd name="connsiteX189" fmla="*/ 4200525 w 4557974"/>
                <a:gd name="connsiteY189" fmla="*/ 900468 h 1133831"/>
                <a:gd name="connsiteX190" fmla="*/ 4214812 w 4557974"/>
                <a:gd name="connsiteY190" fmla="*/ 938568 h 1133831"/>
                <a:gd name="connsiteX191" fmla="*/ 4224337 w 4557974"/>
                <a:gd name="connsiteY191" fmla="*/ 967143 h 1133831"/>
                <a:gd name="connsiteX192" fmla="*/ 4229100 w 4557974"/>
                <a:gd name="connsiteY192" fmla="*/ 981431 h 1133831"/>
                <a:gd name="connsiteX193" fmla="*/ 4233862 w 4557974"/>
                <a:gd name="connsiteY193" fmla="*/ 929043 h 1133831"/>
                <a:gd name="connsiteX194" fmla="*/ 4248150 w 4557974"/>
                <a:gd name="connsiteY194" fmla="*/ 829031 h 1133831"/>
                <a:gd name="connsiteX195" fmla="*/ 4252912 w 4557974"/>
                <a:gd name="connsiteY195" fmla="*/ 843318 h 1133831"/>
                <a:gd name="connsiteX196" fmla="*/ 4262437 w 4557974"/>
                <a:gd name="connsiteY196" fmla="*/ 881418 h 1133831"/>
                <a:gd name="connsiteX197" fmla="*/ 4267200 w 4557974"/>
                <a:gd name="connsiteY197" fmla="*/ 924281 h 1133831"/>
                <a:gd name="connsiteX198" fmla="*/ 4271962 w 4557974"/>
                <a:gd name="connsiteY198" fmla="*/ 943331 h 1133831"/>
                <a:gd name="connsiteX199" fmla="*/ 4286250 w 4557974"/>
                <a:gd name="connsiteY199" fmla="*/ 948093 h 1133831"/>
                <a:gd name="connsiteX200" fmla="*/ 4305300 w 4557974"/>
                <a:gd name="connsiteY200" fmla="*/ 943331 h 1133831"/>
                <a:gd name="connsiteX201" fmla="*/ 4314825 w 4557974"/>
                <a:gd name="connsiteY201" fmla="*/ 971906 h 1133831"/>
                <a:gd name="connsiteX202" fmla="*/ 4352925 w 4557974"/>
                <a:gd name="connsiteY202" fmla="*/ 971906 h 1133831"/>
                <a:gd name="connsiteX203" fmla="*/ 4376737 w 4557974"/>
                <a:gd name="connsiteY203" fmla="*/ 967143 h 1133831"/>
                <a:gd name="connsiteX204" fmla="*/ 4386262 w 4557974"/>
                <a:gd name="connsiteY204" fmla="*/ 948093 h 1133831"/>
                <a:gd name="connsiteX205" fmla="*/ 4400550 w 4557974"/>
                <a:gd name="connsiteY205" fmla="*/ 933806 h 1133831"/>
                <a:gd name="connsiteX206" fmla="*/ 4405312 w 4557974"/>
                <a:gd name="connsiteY206" fmla="*/ 914756 h 1133831"/>
                <a:gd name="connsiteX207" fmla="*/ 4410075 w 4557974"/>
                <a:gd name="connsiteY207" fmla="*/ 929043 h 1133831"/>
                <a:gd name="connsiteX208" fmla="*/ 4414837 w 4557974"/>
                <a:gd name="connsiteY208" fmla="*/ 914756 h 1133831"/>
                <a:gd name="connsiteX209" fmla="*/ 4419600 w 4557974"/>
                <a:gd name="connsiteY209" fmla="*/ 881418 h 1133831"/>
                <a:gd name="connsiteX210" fmla="*/ 4429125 w 4557974"/>
                <a:gd name="connsiteY210" fmla="*/ 829031 h 1133831"/>
                <a:gd name="connsiteX211" fmla="*/ 4438650 w 4557974"/>
                <a:gd name="connsiteY211" fmla="*/ 857606 h 1133831"/>
                <a:gd name="connsiteX212" fmla="*/ 4443412 w 4557974"/>
                <a:gd name="connsiteY212" fmla="*/ 881418 h 1133831"/>
                <a:gd name="connsiteX213" fmla="*/ 4452937 w 4557974"/>
                <a:gd name="connsiteY213" fmla="*/ 938568 h 1133831"/>
                <a:gd name="connsiteX214" fmla="*/ 4457700 w 4557974"/>
                <a:gd name="connsiteY214" fmla="*/ 957618 h 1133831"/>
                <a:gd name="connsiteX215" fmla="*/ 4462462 w 4557974"/>
                <a:gd name="connsiteY215" fmla="*/ 981431 h 1133831"/>
                <a:gd name="connsiteX216" fmla="*/ 4471987 w 4557974"/>
                <a:gd name="connsiteY216" fmla="*/ 1000481 h 1133831"/>
                <a:gd name="connsiteX217" fmla="*/ 4481512 w 4557974"/>
                <a:gd name="connsiteY217" fmla="*/ 1029056 h 1133831"/>
                <a:gd name="connsiteX218" fmla="*/ 4491037 w 4557974"/>
                <a:gd name="connsiteY218" fmla="*/ 1062393 h 1133831"/>
                <a:gd name="connsiteX219" fmla="*/ 4495800 w 4557974"/>
                <a:gd name="connsiteY219" fmla="*/ 1048106 h 1133831"/>
                <a:gd name="connsiteX220" fmla="*/ 4500562 w 4557974"/>
                <a:gd name="connsiteY220" fmla="*/ 1029056 h 1133831"/>
                <a:gd name="connsiteX221" fmla="*/ 4514850 w 4557974"/>
                <a:gd name="connsiteY221" fmla="*/ 1033818 h 1133831"/>
                <a:gd name="connsiteX222" fmla="*/ 4529137 w 4557974"/>
                <a:gd name="connsiteY222" fmla="*/ 1081443 h 1133831"/>
                <a:gd name="connsiteX223" fmla="*/ 4533900 w 4557974"/>
                <a:gd name="connsiteY223" fmla="*/ 1095731 h 1133831"/>
                <a:gd name="connsiteX224" fmla="*/ 4557712 w 4557974"/>
                <a:gd name="connsiteY224" fmla="*/ 1129068 h 1133831"/>
                <a:gd name="connsiteX225" fmla="*/ 4557712 w 4557974"/>
                <a:gd name="connsiteY225" fmla="*/ 1133831 h 1133831"/>
                <a:gd name="connsiteX0" fmla="*/ 0 w 4557974"/>
                <a:gd name="connsiteY0" fmla="*/ 290868 h 1133831"/>
                <a:gd name="connsiteX1" fmla="*/ 171450 w 4557974"/>
                <a:gd name="connsiteY1" fmla="*/ 209906 h 1133831"/>
                <a:gd name="connsiteX2" fmla="*/ 219075 w 4557974"/>
                <a:gd name="connsiteY2" fmla="*/ 195618 h 1133831"/>
                <a:gd name="connsiteX3" fmla="*/ 233362 w 4557974"/>
                <a:gd name="connsiteY3" fmla="*/ 186093 h 1133831"/>
                <a:gd name="connsiteX4" fmla="*/ 285750 w 4557974"/>
                <a:gd name="connsiteY4" fmla="*/ 171806 h 1133831"/>
                <a:gd name="connsiteX5" fmla="*/ 300037 w 4557974"/>
                <a:gd name="connsiteY5" fmla="*/ 167043 h 1133831"/>
                <a:gd name="connsiteX6" fmla="*/ 319087 w 4557974"/>
                <a:gd name="connsiteY6" fmla="*/ 162281 h 1133831"/>
                <a:gd name="connsiteX7" fmla="*/ 352425 w 4557974"/>
                <a:gd name="connsiteY7" fmla="*/ 152756 h 1133831"/>
                <a:gd name="connsiteX8" fmla="*/ 366712 w 4557974"/>
                <a:gd name="connsiteY8" fmla="*/ 143231 h 1133831"/>
                <a:gd name="connsiteX9" fmla="*/ 395287 w 4557974"/>
                <a:gd name="connsiteY9" fmla="*/ 138468 h 1133831"/>
                <a:gd name="connsiteX10" fmla="*/ 414337 w 4557974"/>
                <a:gd name="connsiteY10" fmla="*/ 133706 h 1133831"/>
                <a:gd name="connsiteX11" fmla="*/ 442912 w 4557974"/>
                <a:gd name="connsiteY11" fmla="*/ 128943 h 1133831"/>
                <a:gd name="connsiteX12" fmla="*/ 471487 w 4557974"/>
                <a:gd name="connsiteY12" fmla="*/ 119418 h 1133831"/>
                <a:gd name="connsiteX13" fmla="*/ 485775 w 4557974"/>
                <a:gd name="connsiteY13" fmla="*/ 114656 h 1133831"/>
                <a:gd name="connsiteX14" fmla="*/ 504825 w 4557974"/>
                <a:gd name="connsiteY14" fmla="*/ 105131 h 1133831"/>
                <a:gd name="connsiteX15" fmla="*/ 519112 w 4557974"/>
                <a:gd name="connsiteY15" fmla="*/ 100368 h 1133831"/>
                <a:gd name="connsiteX16" fmla="*/ 533400 w 4557974"/>
                <a:gd name="connsiteY16" fmla="*/ 90843 h 1133831"/>
                <a:gd name="connsiteX17" fmla="*/ 557212 w 4557974"/>
                <a:gd name="connsiteY17" fmla="*/ 86081 h 1133831"/>
                <a:gd name="connsiteX18" fmla="*/ 585787 w 4557974"/>
                <a:gd name="connsiteY18" fmla="*/ 76556 h 1133831"/>
                <a:gd name="connsiteX19" fmla="*/ 600075 w 4557974"/>
                <a:gd name="connsiteY19" fmla="*/ 67031 h 1133831"/>
                <a:gd name="connsiteX20" fmla="*/ 633412 w 4557974"/>
                <a:gd name="connsiteY20" fmla="*/ 57506 h 1133831"/>
                <a:gd name="connsiteX21" fmla="*/ 666750 w 4557974"/>
                <a:gd name="connsiteY21" fmla="*/ 47981 h 1133831"/>
                <a:gd name="connsiteX22" fmla="*/ 719137 w 4557974"/>
                <a:gd name="connsiteY22" fmla="*/ 38456 h 1133831"/>
                <a:gd name="connsiteX23" fmla="*/ 747712 w 4557974"/>
                <a:gd name="connsiteY23" fmla="*/ 28931 h 1133831"/>
                <a:gd name="connsiteX24" fmla="*/ 809625 w 4557974"/>
                <a:gd name="connsiteY24" fmla="*/ 19406 h 1133831"/>
                <a:gd name="connsiteX25" fmla="*/ 871537 w 4557974"/>
                <a:gd name="connsiteY25" fmla="*/ 9881 h 1133831"/>
                <a:gd name="connsiteX26" fmla="*/ 1023937 w 4557974"/>
                <a:gd name="connsiteY26" fmla="*/ 356 h 1133831"/>
                <a:gd name="connsiteX27" fmla="*/ 1123950 w 4557974"/>
                <a:gd name="connsiteY27" fmla="*/ 9881 h 1133831"/>
                <a:gd name="connsiteX28" fmla="*/ 1138237 w 4557974"/>
                <a:gd name="connsiteY28" fmla="*/ 19406 h 1133831"/>
                <a:gd name="connsiteX29" fmla="*/ 1176337 w 4557974"/>
                <a:gd name="connsiteY29" fmla="*/ 57506 h 1133831"/>
                <a:gd name="connsiteX30" fmla="*/ 1195387 w 4557974"/>
                <a:gd name="connsiteY30" fmla="*/ 81318 h 1133831"/>
                <a:gd name="connsiteX31" fmla="*/ 1228725 w 4557974"/>
                <a:gd name="connsiteY31" fmla="*/ 119418 h 1133831"/>
                <a:gd name="connsiteX32" fmla="*/ 1252537 w 4557974"/>
                <a:gd name="connsiteY32" fmla="*/ 138468 h 1133831"/>
                <a:gd name="connsiteX33" fmla="*/ 1262062 w 4557974"/>
                <a:gd name="connsiteY33" fmla="*/ 152756 h 1133831"/>
                <a:gd name="connsiteX34" fmla="*/ 1276350 w 4557974"/>
                <a:gd name="connsiteY34" fmla="*/ 162281 h 1133831"/>
                <a:gd name="connsiteX35" fmla="*/ 1319212 w 4557974"/>
                <a:gd name="connsiteY35" fmla="*/ 200381 h 1133831"/>
                <a:gd name="connsiteX36" fmla="*/ 1333500 w 4557974"/>
                <a:gd name="connsiteY36" fmla="*/ 205143 h 1133831"/>
                <a:gd name="connsiteX37" fmla="*/ 1347787 w 4557974"/>
                <a:gd name="connsiteY37" fmla="*/ 219431 h 1133831"/>
                <a:gd name="connsiteX38" fmla="*/ 1357312 w 4557974"/>
                <a:gd name="connsiteY38" fmla="*/ 233718 h 1133831"/>
                <a:gd name="connsiteX39" fmla="*/ 1385887 w 4557974"/>
                <a:gd name="connsiteY39" fmla="*/ 243243 h 1133831"/>
                <a:gd name="connsiteX40" fmla="*/ 1400175 w 4557974"/>
                <a:gd name="connsiteY40" fmla="*/ 257531 h 1133831"/>
                <a:gd name="connsiteX41" fmla="*/ 1447800 w 4557974"/>
                <a:gd name="connsiteY41" fmla="*/ 286106 h 1133831"/>
                <a:gd name="connsiteX42" fmla="*/ 1457325 w 4557974"/>
                <a:gd name="connsiteY42" fmla="*/ 305156 h 1133831"/>
                <a:gd name="connsiteX43" fmla="*/ 1490662 w 4557974"/>
                <a:gd name="connsiteY43" fmla="*/ 324206 h 1133831"/>
                <a:gd name="connsiteX44" fmla="*/ 1528762 w 4557974"/>
                <a:gd name="connsiteY44" fmla="*/ 367068 h 1133831"/>
                <a:gd name="connsiteX45" fmla="*/ 1538287 w 4557974"/>
                <a:gd name="connsiteY45" fmla="*/ 386118 h 1133831"/>
                <a:gd name="connsiteX46" fmla="*/ 1552575 w 4557974"/>
                <a:gd name="connsiteY46" fmla="*/ 395643 h 1133831"/>
                <a:gd name="connsiteX47" fmla="*/ 1566862 w 4557974"/>
                <a:gd name="connsiteY47" fmla="*/ 409931 h 1133831"/>
                <a:gd name="connsiteX48" fmla="*/ 1571625 w 4557974"/>
                <a:gd name="connsiteY48" fmla="*/ 424218 h 1133831"/>
                <a:gd name="connsiteX49" fmla="*/ 1590675 w 4557974"/>
                <a:gd name="connsiteY49" fmla="*/ 452793 h 1133831"/>
                <a:gd name="connsiteX50" fmla="*/ 1619250 w 4557974"/>
                <a:gd name="connsiteY50" fmla="*/ 438506 h 1133831"/>
                <a:gd name="connsiteX51" fmla="*/ 1624012 w 4557974"/>
                <a:gd name="connsiteY51" fmla="*/ 419456 h 1133831"/>
                <a:gd name="connsiteX52" fmla="*/ 1652587 w 4557974"/>
                <a:gd name="connsiteY52" fmla="*/ 409931 h 1133831"/>
                <a:gd name="connsiteX53" fmla="*/ 1685925 w 4557974"/>
                <a:gd name="connsiteY53" fmla="*/ 395643 h 1133831"/>
                <a:gd name="connsiteX54" fmla="*/ 1714500 w 4557974"/>
                <a:gd name="connsiteY54" fmla="*/ 386118 h 1133831"/>
                <a:gd name="connsiteX55" fmla="*/ 1724025 w 4557974"/>
                <a:gd name="connsiteY55" fmla="*/ 400406 h 1133831"/>
                <a:gd name="connsiteX56" fmla="*/ 1738312 w 4557974"/>
                <a:gd name="connsiteY56" fmla="*/ 409931 h 1133831"/>
                <a:gd name="connsiteX57" fmla="*/ 1747837 w 4557974"/>
                <a:gd name="connsiteY57" fmla="*/ 438506 h 1133831"/>
                <a:gd name="connsiteX58" fmla="*/ 1781175 w 4557974"/>
                <a:gd name="connsiteY58" fmla="*/ 476606 h 1133831"/>
                <a:gd name="connsiteX59" fmla="*/ 1814512 w 4557974"/>
                <a:gd name="connsiteY59" fmla="*/ 471843 h 1133831"/>
                <a:gd name="connsiteX60" fmla="*/ 1824037 w 4557974"/>
                <a:gd name="connsiteY60" fmla="*/ 457556 h 1133831"/>
                <a:gd name="connsiteX61" fmla="*/ 1843087 w 4557974"/>
                <a:gd name="connsiteY61" fmla="*/ 452793 h 1133831"/>
                <a:gd name="connsiteX62" fmla="*/ 1900237 w 4557974"/>
                <a:gd name="connsiteY62" fmla="*/ 448031 h 1133831"/>
                <a:gd name="connsiteX63" fmla="*/ 1905000 w 4557974"/>
                <a:gd name="connsiteY63" fmla="*/ 462318 h 1133831"/>
                <a:gd name="connsiteX64" fmla="*/ 1924050 w 4557974"/>
                <a:gd name="connsiteY64" fmla="*/ 490893 h 1133831"/>
                <a:gd name="connsiteX65" fmla="*/ 1933575 w 4557974"/>
                <a:gd name="connsiteY65" fmla="*/ 528993 h 1133831"/>
                <a:gd name="connsiteX66" fmla="*/ 2209800 w 4557974"/>
                <a:gd name="connsiteY66" fmla="*/ 619481 h 1133831"/>
                <a:gd name="connsiteX67" fmla="*/ 2243137 w 4557974"/>
                <a:gd name="connsiteY67" fmla="*/ 595668 h 1133831"/>
                <a:gd name="connsiteX68" fmla="*/ 2247900 w 4557974"/>
                <a:gd name="connsiteY68" fmla="*/ 576618 h 1133831"/>
                <a:gd name="connsiteX69" fmla="*/ 2305050 w 4557974"/>
                <a:gd name="connsiteY69" fmla="*/ 533756 h 1133831"/>
                <a:gd name="connsiteX70" fmla="*/ 2352675 w 4557974"/>
                <a:gd name="connsiteY70" fmla="*/ 557568 h 1133831"/>
                <a:gd name="connsiteX71" fmla="*/ 2371725 w 4557974"/>
                <a:gd name="connsiteY71" fmla="*/ 586143 h 1133831"/>
                <a:gd name="connsiteX72" fmla="*/ 2381250 w 4557974"/>
                <a:gd name="connsiteY72" fmla="*/ 600431 h 1133831"/>
                <a:gd name="connsiteX73" fmla="*/ 2395537 w 4557974"/>
                <a:gd name="connsiteY73" fmla="*/ 609956 h 1133831"/>
                <a:gd name="connsiteX74" fmla="*/ 2447925 w 4557974"/>
                <a:gd name="connsiteY74" fmla="*/ 657581 h 1133831"/>
                <a:gd name="connsiteX75" fmla="*/ 2462212 w 4557974"/>
                <a:gd name="connsiteY75" fmla="*/ 629006 h 1133831"/>
                <a:gd name="connsiteX76" fmla="*/ 2471737 w 4557974"/>
                <a:gd name="connsiteY76" fmla="*/ 605193 h 1133831"/>
                <a:gd name="connsiteX77" fmla="*/ 2609850 w 4557974"/>
                <a:gd name="connsiteY77" fmla="*/ 586143 h 1133831"/>
                <a:gd name="connsiteX78" fmla="*/ 2628900 w 4557974"/>
                <a:gd name="connsiteY78" fmla="*/ 590906 h 1133831"/>
                <a:gd name="connsiteX79" fmla="*/ 2747962 w 4557974"/>
                <a:gd name="connsiteY79" fmla="*/ 667106 h 1133831"/>
                <a:gd name="connsiteX80" fmla="*/ 2876550 w 4557974"/>
                <a:gd name="connsiteY80" fmla="*/ 757593 h 1133831"/>
                <a:gd name="connsiteX81" fmla="*/ 2933700 w 4557974"/>
                <a:gd name="connsiteY81" fmla="*/ 848081 h 1133831"/>
                <a:gd name="connsiteX82" fmla="*/ 2943225 w 4557974"/>
                <a:gd name="connsiteY82" fmla="*/ 867131 h 1133831"/>
                <a:gd name="connsiteX83" fmla="*/ 2967037 w 4557974"/>
                <a:gd name="connsiteY83" fmla="*/ 848081 h 1133831"/>
                <a:gd name="connsiteX84" fmla="*/ 2986087 w 4557974"/>
                <a:gd name="connsiteY84" fmla="*/ 843318 h 1133831"/>
                <a:gd name="connsiteX85" fmla="*/ 3024187 w 4557974"/>
                <a:gd name="connsiteY85" fmla="*/ 809981 h 1133831"/>
                <a:gd name="connsiteX86" fmla="*/ 3062287 w 4557974"/>
                <a:gd name="connsiteY86" fmla="*/ 857606 h 1133831"/>
                <a:gd name="connsiteX87" fmla="*/ 3071812 w 4557974"/>
                <a:gd name="connsiteY87" fmla="*/ 886181 h 1133831"/>
                <a:gd name="connsiteX88" fmla="*/ 3086100 w 4557974"/>
                <a:gd name="connsiteY88" fmla="*/ 957618 h 1133831"/>
                <a:gd name="connsiteX89" fmla="*/ 3100387 w 4557974"/>
                <a:gd name="connsiteY89" fmla="*/ 995718 h 1133831"/>
                <a:gd name="connsiteX90" fmla="*/ 3105150 w 4557974"/>
                <a:gd name="connsiteY90" fmla="*/ 1014768 h 1133831"/>
                <a:gd name="connsiteX91" fmla="*/ 3119437 w 4557974"/>
                <a:gd name="connsiteY91" fmla="*/ 1024293 h 1133831"/>
                <a:gd name="connsiteX92" fmla="*/ 3128962 w 4557974"/>
                <a:gd name="connsiteY92" fmla="*/ 995718 h 1133831"/>
                <a:gd name="connsiteX93" fmla="*/ 3133725 w 4557974"/>
                <a:gd name="connsiteY93" fmla="*/ 981431 h 1133831"/>
                <a:gd name="connsiteX94" fmla="*/ 3143250 w 4557974"/>
                <a:gd name="connsiteY94" fmla="*/ 929043 h 1133831"/>
                <a:gd name="connsiteX95" fmla="*/ 3148012 w 4557974"/>
                <a:gd name="connsiteY95" fmla="*/ 886181 h 1133831"/>
                <a:gd name="connsiteX96" fmla="*/ 3157537 w 4557974"/>
                <a:gd name="connsiteY96" fmla="*/ 848081 h 1133831"/>
                <a:gd name="connsiteX97" fmla="*/ 3167062 w 4557974"/>
                <a:gd name="connsiteY97" fmla="*/ 962381 h 1133831"/>
                <a:gd name="connsiteX98" fmla="*/ 3171825 w 4557974"/>
                <a:gd name="connsiteY98" fmla="*/ 976668 h 1133831"/>
                <a:gd name="connsiteX99" fmla="*/ 3186112 w 4557974"/>
                <a:gd name="connsiteY99" fmla="*/ 967143 h 1133831"/>
                <a:gd name="connsiteX100" fmla="*/ 3200400 w 4557974"/>
                <a:gd name="connsiteY100" fmla="*/ 933806 h 1133831"/>
                <a:gd name="connsiteX101" fmla="*/ 3205162 w 4557974"/>
                <a:gd name="connsiteY101" fmla="*/ 919518 h 1133831"/>
                <a:gd name="connsiteX102" fmla="*/ 3209925 w 4557974"/>
                <a:gd name="connsiteY102" fmla="*/ 900468 h 1133831"/>
                <a:gd name="connsiteX103" fmla="*/ 3219450 w 4557974"/>
                <a:gd name="connsiteY103" fmla="*/ 876656 h 1133831"/>
                <a:gd name="connsiteX104" fmla="*/ 3238500 w 4557974"/>
                <a:gd name="connsiteY104" fmla="*/ 752831 h 1133831"/>
                <a:gd name="connsiteX105" fmla="*/ 3243262 w 4557974"/>
                <a:gd name="connsiteY105" fmla="*/ 733781 h 1133831"/>
                <a:gd name="connsiteX106" fmla="*/ 3262312 w 4557974"/>
                <a:gd name="connsiteY106" fmla="*/ 771881 h 1133831"/>
                <a:gd name="connsiteX107" fmla="*/ 3276600 w 4557974"/>
                <a:gd name="connsiteY107" fmla="*/ 757593 h 1133831"/>
                <a:gd name="connsiteX108" fmla="*/ 3281362 w 4557974"/>
                <a:gd name="connsiteY108" fmla="*/ 738543 h 1133831"/>
                <a:gd name="connsiteX109" fmla="*/ 3286125 w 4557974"/>
                <a:gd name="connsiteY109" fmla="*/ 724256 h 1133831"/>
                <a:gd name="connsiteX110" fmla="*/ 3290887 w 4557974"/>
                <a:gd name="connsiteY110" fmla="*/ 743306 h 1133831"/>
                <a:gd name="connsiteX111" fmla="*/ 3300412 w 4557974"/>
                <a:gd name="connsiteY111" fmla="*/ 848081 h 1133831"/>
                <a:gd name="connsiteX112" fmla="*/ 3338512 w 4557974"/>
                <a:gd name="connsiteY112" fmla="*/ 867131 h 1133831"/>
                <a:gd name="connsiteX113" fmla="*/ 3348037 w 4557974"/>
                <a:gd name="connsiteY113" fmla="*/ 838556 h 1133831"/>
                <a:gd name="connsiteX114" fmla="*/ 3355181 w 4557974"/>
                <a:gd name="connsiteY114" fmla="*/ 840710 h 1133831"/>
                <a:gd name="connsiteX115" fmla="*/ 3386137 w 4557974"/>
                <a:gd name="connsiteY115" fmla="*/ 762356 h 1133831"/>
                <a:gd name="connsiteX116" fmla="*/ 3390900 w 4557974"/>
                <a:gd name="connsiteY116" fmla="*/ 748068 h 1133831"/>
                <a:gd name="connsiteX117" fmla="*/ 3400425 w 4557974"/>
                <a:gd name="connsiteY117" fmla="*/ 733781 h 1133831"/>
                <a:gd name="connsiteX118" fmla="*/ 3405187 w 4557974"/>
                <a:gd name="connsiteY118" fmla="*/ 748068 h 1133831"/>
                <a:gd name="connsiteX119" fmla="*/ 3419475 w 4557974"/>
                <a:gd name="connsiteY119" fmla="*/ 776643 h 1133831"/>
                <a:gd name="connsiteX120" fmla="*/ 3467100 w 4557974"/>
                <a:gd name="connsiteY120" fmla="*/ 881418 h 1133831"/>
                <a:gd name="connsiteX121" fmla="*/ 3471862 w 4557974"/>
                <a:gd name="connsiteY121" fmla="*/ 895706 h 1133831"/>
                <a:gd name="connsiteX122" fmla="*/ 3481387 w 4557974"/>
                <a:gd name="connsiteY122" fmla="*/ 914756 h 1133831"/>
                <a:gd name="connsiteX123" fmla="*/ 3490912 w 4557974"/>
                <a:gd name="connsiteY123" fmla="*/ 929043 h 1133831"/>
                <a:gd name="connsiteX124" fmla="*/ 3500437 w 4557974"/>
                <a:gd name="connsiteY124" fmla="*/ 957618 h 1133831"/>
                <a:gd name="connsiteX125" fmla="*/ 3505200 w 4557974"/>
                <a:gd name="connsiteY125" fmla="*/ 943331 h 1133831"/>
                <a:gd name="connsiteX126" fmla="*/ 3514725 w 4557974"/>
                <a:gd name="connsiteY126" fmla="*/ 890943 h 1133831"/>
                <a:gd name="connsiteX127" fmla="*/ 3571875 w 4557974"/>
                <a:gd name="connsiteY127" fmla="*/ 771881 h 1133831"/>
                <a:gd name="connsiteX128" fmla="*/ 3576637 w 4557974"/>
                <a:gd name="connsiteY128" fmla="*/ 752831 h 1133831"/>
                <a:gd name="connsiteX129" fmla="*/ 3595687 w 4557974"/>
                <a:gd name="connsiteY129" fmla="*/ 809981 h 1133831"/>
                <a:gd name="connsiteX130" fmla="*/ 3648075 w 4557974"/>
                <a:gd name="connsiteY130" fmla="*/ 743306 h 1133831"/>
                <a:gd name="connsiteX131" fmla="*/ 3652837 w 4557974"/>
                <a:gd name="connsiteY131" fmla="*/ 729018 h 1133831"/>
                <a:gd name="connsiteX132" fmla="*/ 3662362 w 4557974"/>
                <a:gd name="connsiteY132" fmla="*/ 795693 h 1133831"/>
                <a:gd name="connsiteX133" fmla="*/ 3667125 w 4557974"/>
                <a:gd name="connsiteY133" fmla="*/ 824268 h 1133831"/>
                <a:gd name="connsiteX134" fmla="*/ 3676650 w 4557974"/>
                <a:gd name="connsiteY134" fmla="*/ 838556 h 1133831"/>
                <a:gd name="connsiteX135" fmla="*/ 3686175 w 4557974"/>
                <a:gd name="connsiteY135" fmla="*/ 871893 h 1133831"/>
                <a:gd name="connsiteX136" fmla="*/ 3690937 w 4557974"/>
                <a:gd name="connsiteY136" fmla="*/ 886181 h 1133831"/>
                <a:gd name="connsiteX137" fmla="*/ 3705225 w 4557974"/>
                <a:gd name="connsiteY137" fmla="*/ 895706 h 1133831"/>
                <a:gd name="connsiteX138" fmla="*/ 3714750 w 4557974"/>
                <a:gd name="connsiteY138" fmla="*/ 881418 h 1133831"/>
                <a:gd name="connsiteX139" fmla="*/ 3724275 w 4557974"/>
                <a:gd name="connsiteY139" fmla="*/ 848081 h 1133831"/>
                <a:gd name="connsiteX140" fmla="*/ 3729037 w 4557974"/>
                <a:gd name="connsiteY140" fmla="*/ 833793 h 1133831"/>
                <a:gd name="connsiteX141" fmla="*/ 3733800 w 4557974"/>
                <a:gd name="connsiteY141" fmla="*/ 814743 h 1133831"/>
                <a:gd name="connsiteX142" fmla="*/ 3738562 w 4557974"/>
                <a:gd name="connsiteY142" fmla="*/ 800456 h 1133831"/>
                <a:gd name="connsiteX143" fmla="*/ 3743325 w 4557974"/>
                <a:gd name="connsiteY143" fmla="*/ 781406 h 1133831"/>
                <a:gd name="connsiteX144" fmla="*/ 3757612 w 4557974"/>
                <a:gd name="connsiteY144" fmla="*/ 771881 h 1133831"/>
                <a:gd name="connsiteX145" fmla="*/ 3771900 w 4557974"/>
                <a:gd name="connsiteY145" fmla="*/ 743306 h 1133831"/>
                <a:gd name="connsiteX146" fmla="*/ 3800475 w 4557974"/>
                <a:gd name="connsiteY146" fmla="*/ 733781 h 1133831"/>
                <a:gd name="connsiteX147" fmla="*/ 3824287 w 4557974"/>
                <a:gd name="connsiteY147" fmla="*/ 709968 h 1133831"/>
                <a:gd name="connsiteX148" fmla="*/ 3838575 w 4557974"/>
                <a:gd name="connsiteY148" fmla="*/ 700443 h 1133831"/>
                <a:gd name="connsiteX149" fmla="*/ 3857625 w 4557974"/>
                <a:gd name="connsiteY149" fmla="*/ 729018 h 1133831"/>
                <a:gd name="connsiteX150" fmla="*/ 3871912 w 4557974"/>
                <a:gd name="connsiteY150" fmla="*/ 800456 h 1133831"/>
                <a:gd name="connsiteX151" fmla="*/ 3876675 w 4557974"/>
                <a:gd name="connsiteY151" fmla="*/ 886181 h 1133831"/>
                <a:gd name="connsiteX152" fmla="*/ 3886200 w 4557974"/>
                <a:gd name="connsiteY152" fmla="*/ 871893 h 1133831"/>
                <a:gd name="connsiteX153" fmla="*/ 3895725 w 4557974"/>
                <a:gd name="connsiteY153" fmla="*/ 814743 h 1133831"/>
                <a:gd name="connsiteX154" fmla="*/ 3910012 w 4557974"/>
                <a:gd name="connsiteY154" fmla="*/ 738543 h 1133831"/>
                <a:gd name="connsiteX155" fmla="*/ 3914775 w 4557974"/>
                <a:gd name="connsiteY155" fmla="*/ 714731 h 1133831"/>
                <a:gd name="connsiteX156" fmla="*/ 3924300 w 4557974"/>
                <a:gd name="connsiteY156" fmla="*/ 686156 h 1133831"/>
                <a:gd name="connsiteX157" fmla="*/ 3929062 w 4557974"/>
                <a:gd name="connsiteY157" fmla="*/ 700443 h 1133831"/>
                <a:gd name="connsiteX158" fmla="*/ 3938587 w 4557974"/>
                <a:gd name="connsiteY158" fmla="*/ 733781 h 1133831"/>
                <a:gd name="connsiteX159" fmla="*/ 3948112 w 4557974"/>
                <a:gd name="connsiteY159" fmla="*/ 748068 h 1133831"/>
                <a:gd name="connsiteX160" fmla="*/ 3957637 w 4557974"/>
                <a:gd name="connsiteY160" fmla="*/ 776643 h 1133831"/>
                <a:gd name="connsiteX161" fmla="*/ 3971925 w 4557974"/>
                <a:gd name="connsiteY161" fmla="*/ 805218 h 1133831"/>
                <a:gd name="connsiteX162" fmla="*/ 3976687 w 4557974"/>
                <a:gd name="connsiteY162" fmla="*/ 829031 h 1133831"/>
                <a:gd name="connsiteX163" fmla="*/ 3986212 w 4557974"/>
                <a:gd name="connsiteY163" fmla="*/ 862368 h 1133831"/>
                <a:gd name="connsiteX164" fmla="*/ 3990975 w 4557974"/>
                <a:gd name="connsiteY164" fmla="*/ 886181 h 1133831"/>
                <a:gd name="connsiteX165" fmla="*/ 4005262 w 4557974"/>
                <a:gd name="connsiteY165" fmla="*/ 895706 h 1133831"/>
                <a:gd name="connsiteX166" fmla="*/ 4024312 w 4557974"/>
                <a:gd name="connsiteY166" fmla="*/ 867131 h 1133831"/>
                <a:gd name="connsiteX167" fmla="*/ 4029075 w 4557974"/>
                <a:gd name="connsiteY167" fmla="*/ 848081 h 1133831"/>
                <a:gd name="connsiteX168" fmla="*/ 4033837 w 4557974"/>
                <a:gd name="connsiteY168" fmla="*/ 824268 h 1133831"/>
                <a:gd name="connsiteX169" fmla="*/ 4048125 w 4557974"/>
                <a:gd name="connsiteY169" fmla="*/ 781406 h 1133831"/>
                <a:gd name="connsiteX170" fmla="*/ 4057650 w 4557974"/>
                <a:gd name="connsiteY170" fmla="*/ 752831 h 1133831"/>
                <a:gd name="connsiteX171" fmla="*/ 4067175 w 4557974"/>
                <a:gd name="connsiteY171" fmla="*/ 738543 h 1133831"/>
                <a:gd name="connsiteX172" fmla="*/ 4071937 w 4557974"/>
                <a:gd name="connsiteY172" fmla="*/ 762356 h 1133831"/>
                <a:gd name="connsiteX173" fmla="*/ 4081462 w 4557974"/>
                <a:gd name="connsiteY173" fmla="*/ 862368 h 1133831"/>
                <a:gd name="connsiteX174" fmla="*/ 4086225 w 4557974"/>
                <a:gd name="connsiteY174" fmla="*/ 890943 h 1133831"/>
                <a:gd name="connsiteX175" fmla="*/ 4090987 w 4557974"/>
                <a:gd name="connsiteY175" fmla="*/ 871893 h 1133831"/>
                <a:gd name="connsiteX176" fmla="*/ 4095750 w 4557974"/>
                <a:gd name="connsiteY176" fmla="*/ 857606 h 1133831"/>
                <a:gd name="connsiteX177" fmla="*/ 4105275 w 4557974"/>
                <a:gd name="connsiteY177" fmla="*/ 809981 h 1133831"/>
                <a:gd name="connsiteX178" fmla="*/ 4114800 w 4557974"/>
                <a:gd name="connsiteY178" fmla="*/ 771881 h 1133831"/>
                <a:gd name="connsiteX179" fmla="*/ 4124325 w 4557974"/>
                <a:gd name="connsiteY179" fmla="*/ 919518 h 1133831"/>
                <a:gd name="connsiteX180" fmla="*/ 4129087 w 4557974"/>
                <a:gd name="connsiteY180" fmla="*/ 938568 h 1133831"/>
                <a:gd name="connsiteX181" fmla="*/ 4143375 w 4557974"/>
                <a:gd name="connsiteY181" fmla="*/ 871893 h 1133831"/>
                <a:gd name="connsiteX182" fmla="*/ 4148137 w 4557974"/>
                <a:gd name="connsiteY182" fmla="*/ 833793 h 1133831"/>
                <a:gd name="connsiteX183" fmla="*/ 4152900 w 4557974"/>
                <a:gd name="connsiteY183" fmla="*/ 790931 h 1133831"/>
                <a:gd name="connsiteX184" fmla="*/ 4162425 w 4557974"/>
                <a:gd name="connsiteY184" fmla="*/ 757593 h 1133831"/>
                <a:gd name="connsiteX185" fmla="*/ 4167187 w 4557974"/>
                <a:gd name="connsiteY185" fmla="*/ 771881 h 1133831"/>
                <a:gd name="connsiteX186" fmla="*/ 4176712 w 4557974"/>
                <a:gd name="connsiteY186" fmla="*/ 786168 h 1133831"/>
                <a:gd name="connsiteX187" fmla="*/ 4191000 w 4557974"/>
                <a:gd name="connsiteY187" fmla="*/ 867131 h 1133831"/>
                <a:gd name="connsiteX188" fmla="*/ 4200525 w 4557974"/>
                <a:gd name="connsiteY188" fmla="*/ 900468 h 1133831"/>
                <a:gd name="connsiteX189" fmla="*/ 4214812 w 4557974"/>
                <a:gd name="connsiteY189" fmla="*/ 938568 h 1133831"/>
                <a:gd name="connsiteX190" fmla="*/ 4224337 w 4557974"/>
                <a:gd name="connsiteY190" fmla="*/ 967143 h 1133831"/>
                <a:gd name="connsiteX191" fmla="*/ 4229100 w 4557974"/>
                <a:gd name="connsiteY191" fmla="*/ 981431 h 1133831"/>
                <a:gd name="connsiteX192" fmla="*/ 4233862 w 4557974"/>
                <a:gd name="connsiteY192" fmla="*/ 929043 h 1133831"/>
                <a:gd name="connsiteX193" fmla="*/ 4248150 w 4557974"/>
                <a:gd name="connsiteY193" fmla="*/ 829031 h 1133831"/>
                <a:gd name="connsiteX194" fmla="*/ 4252912 w 4557974"/>
                <a:gd name="connsiteY194" fmla="*/ 843318 h 1133831"/>
                <a:gd name="connsiteX195" fmla="*/ 4262437 w 4557974"/>
                <a:gd name="connsiteY195" fmla="*/ 881418 h 1133831"/>
                <a:gd name="connsiteX196" fmla="*/ 4267200 w 4557974"/>
                <a:gd name="connsiteY196" fmla="*/ 924281 h 1133831"/>
                <a:gd name="connsiteX197" fmla="*/ 4271962 w 4557974"/>
                <a:gd name="connsiteY197" fmla="*/ 943331 h 1133831"/>
                <a:gd name="connsiteX198" fmla="*/ 4286250 w 4557974"/>
                <a:gd name="connsiteY198" fmla="*/ 948093 h 1133831"/>
                <a:gd name="connsiteX199" fmla="*/ 4305300 w 4557974"/>
                <a:gd name="connsiteY199" fmla="*/ 943331 h 1133831"/>
                <a:gd name="connsiteX200" fmla="*/ 4314825 w 4557974"/>
                <a:gd name="connsiteY200" fmla="*/ 971906 h 1133831"/>
                <a:gd name="connsiteX201" fmla="*/ 4352925 w 4557974"/>
                <a:gd name="connsiteY201" fmla="*/ 971906 h 1133831"/>
                <a:gd name="connsiteX202" fmla="*/ 4376737 w 4557974"/>
                <a:gd name="connsiteY202" fmla="*/ 967143 h 1133831"/>
                <a:gd name="connsiteX203" fmla="*/ 4386262 w 4557974"/>
                <a:gd name="connsiteY203" fmla="*/ 948093 h 1133831"/>
                <a:gd name="connsiteX204" fmla="*/ 4400550 w 4557974"/>
                <a:gd name="connsiteY204" fmla="*/ 933806 h 1133831"/>
                <a:gd name="connsiteX205" fmla="*/ 4405312 w 4557974"/>
                <a:gd name="connsiteY205" fmla="*/ 914756 h 1133831"/>
                <a:gd name="connsiteX206" fmla="*/ 4410075 w 4557974"/>
                <a:gd name="connsiteY206" fmla="*/ 929043 h 1133831"/>
                <a:gd name="connsiteX207" fmla="*/ 4414837 w 4557974"/>
                <a:gd name="connsiteY207" fmla="*/ 914756 h 1133831"/>
                <a:gd name="connsiteX208" fmla="*/ 4419600 w 4557974"/>
                <a:gd name="connsiteY208" fmla="*/ 881418 h 1133831"/>
                <a:gd name="connsiteX209" fmla="*/ 4429125 w 4557974"/>
                <a:gd name="connsiteY209" fmla="*/ 829031 h 1133831"/>
                <a:gd name="connsiteX210" fmla="*/ 4438650 w 4557974"/>
                <a:gd name="connsiteY210" fmla="*/ 857606 h 1133831"/>
                <a:gd name="connsiteX211" fmla="*/ 4443412 w 4557974"/>
                <a:gd name="connsiteY211" fmla="*/ 881418 h 1133831"/>
                <a:gd name="connsiteX212" fmla="*/ 4452937 w 4557974"/>
                <a:gd name="connsiteY212" fmla="*/ 938568 h 1133831"/>
                <a:gd name="connsiteX213" fmla="*/ 4457700 w 4557974"/>
                <a:gd name="connsiteY213" fmla="*/ 957618 h 1133831"/>
                <a:gd name="connsiteX214" fmla="*/ 4462462 w 4557974"/>
                <a:gd name="connsiteY214" fmla="*/ 981431 h 1133831"/>
                <a:gd name="connsiteX215" fmla="*/ 4471987 w 4557974"/>
                <a:gd name="connsiteY215" fmla="*/ 1000481 h 1133831"/>
                <a:gd name="connsiteX216" fmla="*/ 4481512 w 4557974"/>
                <a:gd name="connsiteY216" fmla="*/ 1029056 h 1133831"/>
                <a:gd name="connsiteX217" fmla="*/ 4491037 w 4557974"/>
                <a:gd name="connsiteY217" fmla="*/ 1062393 h 1133831"/>
                <a:gd name="connsiteX218" fmla="*/ 4495800 w 4557974"/>
                <a:gd name="connsiteY218" fmla="*/ 1048106 h 1133831"/>
                <a:gd name="connsiteX219" fmla="*/ 4500562 w 4557974"/>
                <a:gd name="connsiteY219" fmla="*/ 1029056 h 1133831"/>
                <a:gd name="connsiteX220" fmla="*/ 4514850 w 4557974"/>
                <a:gd name="connsiteY220" fmla="*/ 1033818 h 1133831"/>
                <a:gd name="connsiteX221" fmla="*/ 4529137 w 4557974"/>
                <a:gd name="connsiteY221" fmla="*/ 1081443 h 1133831"/>
                <a:gd name="connsiteX222" fmla="*/ 4533900 w 4557974"/>
                <a:gd name="connsiteY222" fmla="*/ 1095731 h 1133831"/>
                <a:gd name="connsiteX223" fmla="*/ 4557712 w 4557974"/>
                <a:gd name="connsiteY223" fmla="*/ 1129068 h 1133831"/>
                <a:gd name="connsiteX224" fmla="*/ 4557712 w 4557974"/>
                <a:gd name="connsiteY224" fmla="*/ 1133831 h 1133831"/>
                <a:gd name="connsiteX0" fmla="*/ 0 w 4557974"/>
                <a:gd name="connsiteY0" fmla="*/ 290868 h 1133831"/>
                <a:gd name="connsiteX1" fmla="*/ 171450 w 4557974"/>
                <a:gd name="connsiteY1" fmla="*/ 209906 h 1133831"/>
                <a:gd name="connsiteX2" fmla="*/ 219075 w 4557974"/>
                <a:gd name="connsiteY2" fmla="*/ 195618 h 1133831"/>
                <a:gd name="connsiteX3" fmla="*/ 233362 w 4557974"/>
                <a:gd name="connsiteY3" fmla="*/ 186093 h 1133831"/>
                <a:gd name="connsiteX4" fmla="*/ 285750 w 4557974"/>
                <a:gd name="connsiteY4" fmla="*/ 171806 h 1133831"/>
                <a:gd name="connsiteX5" fmla="*/ 300037 w 4557974"/>
                <a:gd name="connsiteY5" fmla="*/ 167043 h 1133831"/>
                <a:gd name="connsiteX6" fmla="*/ 319087 w 4557974"/>
                <a:gd name="connsiteY6" fmla="*/ 162281 h 1133831"/>
                <a:gd name="connsiteX7" fmla="*/ 352425 w 4557974"/>
                <a:gd name="connsiteY7" fmla="*/ 152756 h 1133831"/>
                <a:gd name="connsiteX8" fmla="*/ 366712 w 4557974"/>
                <a:gd name="connsiteY8" fmla="*/ 143231 h 1133831"/>
                <a:gd name="connsiteX9" fmla="*/ 395287 w 4557974"/>
                <a:gd name="connsiteY9" fmla="*/ 138468 h 1133831"/>
                <a:gd name="connsiteX10" fmla="*/ 414337 w 4557974"/>
                <a:gd name="connsiteY10" fmla="*/ 133706 h 1133831"/>
                <a:gd name="connsiteX11" fmla="*/ 442912 w 4557974"/>
                <a:gd name="connsiteY11" fmla="*/ 128943 h 1133831"/>
                <a:gd name="connsiteX12" fmla="*/ 471487 w 4557974"/>
                <a:gd name="connsiteY12" fmla="*/ 119418 h 1133831"/>
                <a:gd name="connsiteX13" fmla="*/ 485775 w 4557974"/>
                <a:gd name="connsiteY13" fmla="*/ 114656 h 1133831"/>
                <a:gd name="connsiteX14" fmla="*/ 504825 w 4557974"/>
                <a:gd name="connsiteY14" fmla="*/ 105131 h 1133831"/>
                <a:gd name="connsiteX15" fmla="*/ 519112 w 4557974"/>
                <a:gd name="connsiteY15" fmla="*/ 100368 h 1133831"/>
                <a:gd name="connsiteX16" fmla="*/ 533400 w 4557974"/>
                <a:gd name="connsiteY16" fmla="*/ 90843 h 1133831"/>
                <a:gd name="connsiteX17" fmla="*/ 557212 w 4557974"/>
                <a:gd name="connsiteY17" fmla="*/ 86081 h 1133831"/>
                <a:gd name="connsiteX18" fmla="*/ 585787 w 4557974"/>
                <a:gd name="connsiteY18" fmla="*/ 76556 h 1133831"/>
                <a:gd name="connsiteX19" fmla="*/ 600075 w 4557974"/>
                <a:gd name="connsiteY19" fmla="*/ 67031 h 1133831"/>
                <a:gd name="connsiteX20" fmla="*/ 633412 w 4557974"/>
                <a:gd name="connsiteY20" fmla="*/ 57506 h 1133831"/>
                <a:gd name="connsiteX21" fmla="*/ 666750 w 4557974"/>
                <a:gd name="connsiteY21" fmla="*/ 47981 h 1133831"/>
                <a:gd name="connsiteX22" fmla="*/ 719137 w 4557974"/>
                <a:gd name="connsiteY22" fmla="*/ 38456 h 1133831"/>
                <a:gd name="connsiteX23" fmla="*/ 747712 w 4557974"/>
                <a:gd name="connsiteY23" fmla="*/ 28931 h 1133831"/>
                <a:gd name="connsiteX24" fmla="*/ 809625 w 4557974"/>
                <a:gd name="connsiteY24" fmla="*/ 19406 h 1133831"/>
                <a:gd name="connsiteX25" fmla="*/ 871537 w 4557974"/>
                <a:gd name="connsiteY25" fmla="*/ 9881 h 1133831"/>
                <a:gd name="connsiteX26" fmla="*/ 1023937 w 4557974"/>
                <a:gd name="connsiteY26" fmla="*/ 356 h 1133831"/>
                <a:gd name="connsiteX27" fmla="*/ 1123950 w 4557974"/>
                <a:gd name="connsiteY27" fmla="*/ 9881 h 1133831"/>
                <a:gd name="connsiteX28" fmla="*/ 1138237 w 4557974"/>
                <a:gd name="connsiteY28" fmla="*/ 19406 h 1133831"/>
                <a:gd name="connsiteX29" fmla="*/ 1176337 w 4557974"/>
                <a:gd name="connsiteY29" fmla="*/ 57506 h 1133831"/>
                <a:gd name="connsiteX30" fmla="*/ 1195387 w 4557974"/>
                <a:gd name="connsiteY30" fmla="*/ 81318 h 1133831"/>
                <a:gd name="connsiteX31" fmla="*/ 1228725 w 4557974"/>
                <a:gd name="connsiteY31" fmla="*/ 119418 h 1133831"/>
                <a:gd name="connsiteX32" fmla="*/ 1252537 w 4557974"/>
                <a:gd name="connsiteY32" fmla="*/ 138468 h 1133831"/>
                <a:gd name="connsiteX33" fmla="*/ 1262062 w 4557974"/>
                <a:gd name="connsiteY33" fmla="*/ 152756 h 1133831"/>
                <a:gd name="connsiteX34" fmla="*/ 1276350 w 4557974"/>
                <a:gd name="connsiteY34" fmla="*/ 162281 h 1133831"/>
                <a:gd name="connsiteX35" fmla="*/ 1319212 w 4557974"/>
                <a:gd name="connsiteY35" fmla="*/ 200381 h 1133831"/>
                <a:gd name="connsiteX36" fmla="*/ 1333500 w 4557974"/>
                <a:gd name="connsiteY36" fmla="*/ 205143 h 1133831"/>
                <a:gd name="connsiteX37" fmla="*/ 1347787 w 4557974"/>
                <a:gd name="connsiteY37" fmla="*/ 219431 h 1133831"/>
                <a:gd name="connsiteX38" fmla="*/ 1357312 w 4557974"/>
                <a:gd name="connsiteY38" fmla="*/ 233718 h 1133831"/>
                <a:gd name="connsiteX39" fmla="*/ 1385887 w 4557974"/>
                <a:gd name="connsiteY39" fmla="*/ 243243 h 1133831"/>
                <a:gd name="connsiteX40" fmla="*/ 1400175 w 4557974"/>
                <a:gd name="connsiteY40" fmla="*/ 257531 h 1133831"/>
                <a:gd name="connsiteX41" fmla="*/ 1447800 w 4557974"/>
                <a:gd name="connsiteY41" fmla="*/ 286106 h 1133831"/>
                <a:gd name="connsiteX42" fmla="*/ 1457325 w 4557974"/>
                <a:gd name="connsiteY42" fmla="*/ 305156 h 1133831"/>
                <a:gd name="connsiteX43" fmla="*/ 1490662 w 4557974"/>
                <a:gd name="connsiteY43" fmla="*/ 324206 h 1133831"/>
                <a:gd name="connsiteX44" fmla="*/ 1528762 w 4557974"/>
                <a:gd name="connsiteY44" fmla="*/ 367068 h 1133831"/>
                <a:gd name="connsiteX45" fmla="*/ 1538287 w 4557974"/>
                <a:gd name="connsiteY45" fmla="*/ 386118 h 1133831"/>
                <a:gd name="connsiteX46" fmla="*/ 1552575 w 4557974"/>
                <a:gd name="connsiteY46" fmla="*/ 395643 h 1133831"/>
                <a:gd name="connsiteX47" fmla="*/ 1566862 w 4557974"/>
                <a:gd name="connsiteY47" fmla="*/ 409931 h 1133831"/>
                <a:gd name="connsiteX48" fmla="*/ 1571625 w 4557974"/>
                <a:gd name="connsiteY48" fmla="*/ 424218 h 1133831"/>
                <a:gd name="connsiteX49" fmla="*/ 1590675 w 4557974"/>
                <a:gd name="connsiteY49" fmla="*/ 452793 h 1133831"/>
                <a:gd name="connsiteX50" fmla="*/ 1619250 w 4557974"/>
                <a:gd name="connsiteY50" fmla="*/ 438506 h 1133831"/>
                <a:gd name="connsiteX51" fmla="*/ 1624012 w 4557974"/>
                <a:gd name="connsiteY51" fmla="*/ 419456 h 1133831"/>
                <a:gd name="connsiteX52" fmla="*/ 1652587 w 4557974"/>
                <a:gd name="connsiteY52" fmla="*/ 409931 h 1133831"/>
                <a:gd name="connsiteX53" fmla="*/ 1685925 w 4557974"/>
                <a:gd name="connsiteY53" fmla="*/ 395643 h 1133831"/>
                <a:gd name="connsiteX54" fmla="*/ 1714500 w 4557974"/>
                <a:gd name="connsiteY54" fmla="*/ 386118 h 1133831"/>
                <a:gd name="connsiteX55" fmla="*/ 1724025 w 4557974"/>
                <a:gd name="connsiteY55" fmla="*/ 400406 h 1133831"/>
                <a:gd name="connsiteX56" fmla="*/ 1738312 w 4557974"/>
                <a:gd name="connsiteY56" fmla="*/ 409931 h 1133831"/>
                <a:gd name="connsiteX57" fmla="*/ 1747837 w 4557974"/>
                <a:gd name="connsiteY57" fmla="*/ 438506 h 1133831"/>
                <a:gd name="connsiteX58" fmla="*/ 1781175 w 4557974"/>
                <a:gd name="connsiteY58" fmla="*/ 476606 h 1133831"/>
                <a:gd name="connsiteX59" fmla="*/ 1814512 w 4557974"/>
                <a:gd name="connsiteY59" fmla="*/ 471843 h 1133831"/>
                <a:gd name="connsiteX60" fmla="*/ 1824037 w 4557974"/>
                <a:gd name="connsiteY60" fmla="*/ 457556 h 1133831"/>
                <a:gd name="connsiteX61" fmla="*/ 1843087 w 4557974"/>
                <a:gd name="connsiteY61" fmla="*/ 452793 h 1133831"/>
                <a:gd name="connsiteX62" fmla="*/ 1900237 w 4557974"/>
                <a:gd name="connsiteY62" fmla="*/ 448031 h 1133831"/>
                <a:gd name="connsiteX63" fmla="*/ 1905000 w 4557974"/>
                <a:gd name="connsiteY63" fmla="*/ 462318 h 1133831"/>
                <a:gd name="connsiteX64" fmla="*/ 1924050 w 4557974"/>
                <a:gd name="connsiteY64" fmla="*/ 490893 h 1133831"/>
                <a:gd name="connsiteX65" fmla="*/ 1933575 w 4557974"/>
                <a:gd name="connsiteY65" fmla="*/ 528993 h 1133831"/>
                <a:gd name="connsiteX66" fmla="*/ 2209800 w 4557974"/>
                <a:gd name="connsiteY66" fmla="*/ 619481 h 1133831"/>
                <a:gd name="connsiteX67" fmla="*/ 2243137 w 4557974"/>
                <a:gd name="connsiteY67" fmla="*/ 595668 h 1133831"/>
                <a:gd name="connsiteX68" fmla="*/ 2247900 w 4557974"/>
                <a:gd name="connsiteY68" fmla="*/ 576618 h 1133831"/>
                <a:gd name="connsiteX69" fmla="*/ 2305050 w 4557974"/>
                <a:gd name="connsiteY69" fmla="*/ 533756 h 1133831"/>
                <a:gd name="connsiteX70" fmla="*/ 2352675 w 4557974"/>
                <a:gd name="connsiteY70" fmla="*/ 557568 h 1133831"/>
                <a:gd name="connsiteX71" fmla="*/ 2371725 w 4557974"/>
                <a:gd name="connsiteY71" fmla="*/ 586143 h 1133831"/>
                <a:gd name="connsiteX72" fmla="*/ 2381250 w 4557974"/>
                <a:gd name="connsiteY72" fmla="*/ 600431 h 1133831"/>
                <a:gd name="connsiteX73" fmla="*/ 2395537 w 4557974"/>
                <a:gd name="connsiteY73" fmla="*/ 609956 h 1133831"/>
                <a:gd name="connsiteX74" fmla="*/ 2447925 w 4557974"/>
                <a:gd name="connsiteY74" fmla="*/ 657581 h 1133831"/>
                <a:gd name="connsiteX75" fmla="*/ 2462212 w 4557974"/>
                <a:gd name="connsiteY75" fmla="*/ 629006 h 1133831"/>
                <a:gd name="connsiteX76" fmla="*/ 2471737 w 4557974"/>
                <a:gd name="connsiteY76" fmla="*/ 605193 h 1133831"/>
                <a:gd name="connsiteX77" fmla="*/ 2609850 w 4557974"/>
                <a:gd name="connsiteY77" fmla="*/ 586143 h 1133831"/>
                <a:gd name="connsiteX78" fmla="*/ 2628900 w 4557974"/>
                <a:gd name="connsiteY78" fmla="*/ 590906 h 1133831"/>
                <a:gd name="connsiteX79" fmla="*/ 2747962 w 4557974"/>
                <a:gd name="connsiteY79" fmla="*/ 667106 h 1133831"/>
                <a:gd name="connsiteX80" fmla="*/ 2876550 w 4557974"/>
                <a:gd name="connsiteY80" fmla="*/ 757593 h 1133831"/>
                <a:gd name="connsiteX81" fmla="*/ 2933700 w 4557974"/>
                <a:gd name="connsiteY81" fmla="*/ 848081 h 1133831"/>
                <a:gd name="connsiteX82" fmla="*/ 2943225 w 4557974"/>
                <a:gd name="connsiteY82" fmla="*/ 867131 h 1133831"/>
                <a:gd name="connsiteX83" fmla="*/ 2967037 w 4557974"/>
                <a:gd name="connsiteY83" fmla="*/ 848081 h 1133831"/>
                <a:gd name="connsiteX84" fmla="*/ 2986087 w 4557974"/>
                <a:gd name="connsiteY84" fmla="*/ 843318 h 1133831"/>
                <a:gd name="connsiteX85" fmla="*/ 3024187 w 4557974"/>
                <a:gd name="connsiteY85" fmla="*/ 809981 h 1133831"/>
                <a:gd name="connsiteX86" fmla="*/ 3062287 w 4557974"/>
                <a:gd name="connsiteY86" fmla="*/ 857606 h 1133831"/>
                <a:gd name="connsiteX87" fmla="*/ 3071812 w 4557974"/>
                <a:gd name="connsiteY87" fmla="*/ 886181 h 1133831"/>
                <a:gd name="connsiteX88" fmla="*/ 3086100 w 4557974"/>
                <a:gd name="connsiteY88" fmla="*/ 957618 h 1133831"/>
                <a:gd name="connsiteX89" fmla="*/ 3100387 w 4557974"/>
                <a:gd name="connsiteY89" fmla="*/ 995718 h 1133831"/>
                <a:gd name="connsiteX90" fmla="*/ 3105150 w 4557974"/>
                <a:gd name="connsiteY90" fmla="*/ 1014768 h 1133831"/>
                <a:gd name="connsiteX91" fmla="*/ 3119437 w 4557974"/>
                <a:gd name="connsiteY91" fmla="*/ 1024293 h 1133831"/>
                <a:gd name="connsiteX92" fmla="*/ 3128962 w 4557974"/>
                <a:gd name="connsiteY92" fmla="*/ 995718 h 1133831"/>
                <a:gd name="connsiteX93" fmla="*/ 3133725 w 4557974"/>
                <a:gd name="connsiteY93" fmla="*/ 981431 h 1133831"/>
                <a:gd name="connsiteX94" fmla="*/ 3143250 w 4557974"/>
                <a:gd name="connsiteY94" fmla="*/ 929043 h 1133831"/>
                <a:gd name="connsiteX95" fmla="*/ 3148012 w 4557974"/>
                <a:gd name="connsiteY95" fmla="*/ 886181 h 1133831"/>
                <a:gd name="connsiteX96" fmla="*/ 3157537 w 4557974"/>
                <a:gd name="connsiteY96" fmla="*/ 848081 h 1133831"/>
                <a:gd name="connsiteX97" fmla="*/ 3167062 w 4557974"/>
                <a:gd name="connsiteY97" fmla="*/ 962381 h 1133831"/>
                <a:gd name="connsiteX98" fmla="*/ 3171825 w 4557974"/>
                <a:gd name="connsiteY98" fmla="*/ 976668 h 1133831"/>
                <a:gd name="connsiteX99" fmla="*/ 3186112 w 4557974"/>
                <a:gd name="connsiteY99" fmla="*/ 967143 h 1133831"/>
                <a:gd name="connsiteX100" fmla="*/ 3200400 w 4557974"/>
                <a:gd name="connsiteY100" fmla="*/ 933806 h 1133831"/>
                <a:gd name="connsiteX101" fmla="*/ 3205162 w 4557974"/>
                <a:gd name="connsiteY101" fmla="*/ 919518 h 1133831"/>
                <a:gd name="connsiteX102" fmla="*/ 3209925 w 4557974"/>
                <a:gd name="connsiteY102" fmla="*/ 900468 h 1133831"/>
                <a:gd name="connsiteX103" fmla="*/ 3219450 w 4557974"/>
                <a:gd name="connsiteY103" fmla="*/ 876656 h 1133831"/>
                <a:gd name="connsiteX104" fmla="*/ 3238500 w 4557974"/>
                <a:gd name="connsiteY104" fmla="*/ 752831 h 1133831"/>
                <a:gd name="connsiteX105" fmla="*/ 3243262 w 4557974"/>
                <a:gd name="connsiteY105" fmla="*/ 733781 h 1133831"/>
                <a:gd name="connsiteX106" fmla="*/ 3262312 w 4557974"/>
                <a:gd name="connsiteY106" fmla="*/ 771881 h 1133831"/>
                <a:gd name="connsiteX107" fmla="*/ 3276600 w 4557974"/>
                <a:gd name="connsiteY107" fmla="*/ 757593 h 1133831"/>
                <a:gd name="connsiteX108" fmla="*/ 3281362 w 4557974"/>
                <a:gd name="connsiteY108" fmla="*/ 738543 h 1133831"/>
                <a:gd name="connsiteX109" fmla="*/ 3286125 w 4557974"/>
                <a:gd name="connsiteY109" fmla="*/ 724256 h 1133831"/>
                <a:gd name="connsiteX110" fmla="*/ 3290887 w 4557974"/>
                <a:gd name="connsiteY110" fmla="*/ 743306 h 1133831"/>
                <a:gd name="connsiteX111" fmla="*/ 3300412 w 4557974"/>
                <a:gd name="connsiteY111" fmla="*/ 848081 h 1133831"/>
                <a:gd name="connsiteX112" fmla="*/ 3338512 w 4557974"/>
                <a:gd name="connsiteY112" fmla="*/ 867131 h 1133831"/>
                <a:gd name="connsiteX113" fmla="*/ 3348037 w 4557974"/>
                <a:gd name="connsiteY113" fmla="*/ 838556 h 1133831"/>
                <a:gd name="connsiteX114" fmla="*/ 3355181 w 4557974"/>
                <a:gd name="connsiteY114" fmla="*/ 840710 h 1133831"/>
                <a:gd name="connsiteX115" fmla="*/ 3386137 w 4557974"/>
                <a:gd name="connsiteY115" fmla="*/ 762356 h 1133831"/>
                <a:gd name="connsiteX116" fmla="*/ 3390900 w 4557974"/>
                <a:gd name="connsiteY116" fmla="*/ 748068 h 1133831"/>
                <a:gd name="connsiteX117" fmla="*/ 3400425 w 4557974"/>
                <a:gd name="connsiteY117" fmla="*/ 733781 h 1133831"/>
                <a:gd name="connsiteX118" fmla="*/ 3405187 w 4557974"/>
                <a:gd name="connsiteY118" fmla="*/ 748068 h 1133831"/>
                <a:gd name="connsiteX119" fmla="*/ 3419475 w 4557974"/>
                <a:gd name="connsiteY119" fmla="*/ 776643 h 1133831"/>
                <a:gd name="connsiteX120" fmla="*/ 3467100 w 4557974"/>
                <a:gd name="connsiteY120" fmla="*/ 881418 h 1133831"/>
                <a:gd name="connsiteX121" fmla="*/ 3471862 w 4557974"/>
                <a:gd name="connsiteY121" fmla="*/ 895706 h 1133831"/>
                <a:gd name="connsiteX122" fmla="*/ 3481387 w 4557974"/>
                <a:gd name="connsiteY122" fmla="*/ 914756 h 1133831"/>
                <a:gd name="connsiteX123" fmla="*/ 3490912 w 4557974"/>
                <a:gd name="connsiteY123" fmla="*/ 929043 h 1133831"/>
                <a:gd name="connsiteX124" fmla="*/ 3500437 w 4557974"/>
                <a:gd name="connsiteY124" fmla="*/ 957618 h 1133831"/>
                <a:gd name="connsiteX125" fmla="*/ 3505200 w 4557974"/>
                <a:gd name="connsiteY125" fmla="*/ 943331 h 1133831"/>
                <a:gd name="connsiteX126" fmla="*/ 3514725 w 4557974"/>
                <a:gd name="connsiteY126" fmla="*/ 890943 h 1133831"/>
                <a:gd name="connsiteX127" fmla="*/ 3571875 w 4557974"/>
                <a:gd name="connsiteY127" fmla="*/ 771881 h 1133831"/>
                <a:gd name="connsiteX128" fmla="*/ 3576637 w 4557974"/>
                <a:gd name="connsiteY128" fmla="*/ 752831 h 1133831"/>
                <a:gd name="connsiteX129" fmla="*/ 3648075 w 4557974"/>
                <a:gd name="connsiteY129" fmla="*/ 743306 h 1133831"/>
                <a:gd name="connsiteX130" fmla="*/ 3652837 w 4557974"/>
                <a:gd name="connsiteY130" fmla="*/ 729018 h 1133831"/>
                <a:gd name="connsiteX131" fmla="*/ 3662362 w 4557974"/>
                <a:gd name="connsiteY131" fmla="*/ 795693 h 1133831"/>
                <a:gd name="connsiteX132" fmla="*/ 3667125 w 4557974"/>
                <a:gd name="connsiteY132" fmla="*/ 824268 h 1133831"/>
                <a:gd name="connsiteX133" fmla="*/ 3676650 w 4557974"/>
                <a:gd name="connsiteY133" fmla="*/ 838556 h 1133831"/>
                <a:gd name="connsiteX134" fmla="*/ 3686175 w 4557974"/>
                <a:gd name="connsiteY134" fmla="*/ 871893 h 1133831"/>
                <a:gd name="connsiteX135" fmla="*/ 3690937 w 4557974"/>
                <a:gd name="connsiteY135" fmla="*/ 886181 h 1133831"/>
                <a:gd name="connsiteX136" fmla="*/ 3705225 w 4557974"/>
                <a:gd name="connsiteY136" fmla="*/ 895706 h 1133831"/>
                <a:gd name="connsiteX137" fmla="*/ 3714750 w 4557974"/>
                <a:gd name="connsiteY137" fmla="*/ 881418 h 1133831"/>
                <a:gd name="connsiteX138" fmla="*/ 3724275 w 4557974"/>
                <a:gd name="connsiteY138" fmla="*/ 848081 h 1133831"/>
                <a:gd name="connsiteX139" fmla="*/ 3729037 w 4557974"/>
                <a:gd name="connsiteY139" fmla="*/ 833793 h 1133831"/>
                <a:gd name="connsiteX140" fmla="*/ 3733800 w 4557974"/>
                <a:gd name="connsiteY140" fmla="*/ 814743 h 1133831"/>
                <a:gd name="connsiteX141" fmla="*/ 3738562 w 4557974"/>
                <a:gd name="connsiteY141" fmla="*/ 800456 h 1133831"/>
                <a:gd name="connsiteX142" fmla="*/ 3743325 w 4557974"/>
                <a:gd name="connsiteY142" fmla="*/ 781406 h 1133831"/>
                <a:gd name="connsiteX143" fmla="*/ 3757612 w 4557974"/>
                <a:gd name="connsiteY143" fmla="*/ 771881 h 1133831"/>
                <a:gd name="connsiteX144" fmla="*/ 3771900 w 4557974"/>
                <a:gd name="connsiteY144" fmla="*/ 743306 h 1133831"/>
                <a:gd name="connsiteX145" fmla="*/ 3800475 w 4557974"/>
                <a:gd name="connsiteY145" fmla="*/ 733781 h 1133831"/>
                <a:gd name="connsiteX146" fmla="*/ 3824287 w 4557974"/>
                <a:gd name="connsiteY146" fmla="*/ 709968 h 1133831"/>
                <a:gd name="connsiteX147" fmla="*/ 3838575 w 4557974"/>
                <a:gd name="connsiteY147" fmla="*/ 700443 h 1133831"/>
                <a:gd name="connsiteX148" fmla="*/ 3857625 w 4557974"/>
                <a:gd name="connsiteY148" fmla="*/ 729018 h 1133831"/>
                <a:gd name="connsiteX149" fmla="*/ 3871912 w 4557974"/>
                <a:gd name="connsiteY149" fmla="*/ 800456 h 1133831"/>
                <a:gd name="connsiteX150" fmla="*/ 3876675 w 4557974"/>
                <a:gd name="connsiteY150" fmla="*/ 886181 h 1133831"/>
                <a:gd name="connsiteX151" fmla="*/ 3886200 w 4557974"/>
                <a:gd name="connsiteY151" fmla="*/ 871893 h 1133831"/>
                <a:gd name="connsiteX152" fmla="*/ 3895725 w 4557974"/>
                <a:gd name="connsiteY152" fmla="*/ 814743 h 1133831"/>
                <a:gd name="connsiteX153" fmla="*/ 3910012 w 4557974"/>
                <a:gd name="connsiteY153" fmla="*/ 738543 h 1133831"/>
                <a:gd name="connsiteX154" fmla="*/ 3914775 w 4557974"/>
                <a:gd name="connsiteY154" fmla="*/ 714731 h 1133831"/>
                <a:gd name="connsiteX155" fmla="*/ 3924300 w 4557974"/>
                <a:gd name="connsiteY155" fmla="*/ 686156 h 1133831"/>
                <a:gd name="connsiteX156" fmla="*/ 3929062 w 4557974"/>
                <a:gd name="connsiteY156" fmla="*/ 700443 h 1133831"/>
                <a:gd name="connsiteX157" fmla="*/ 3938587 w 4557974"/>
                <a:gd name="connsiteY157" fmla="*/ 733781 h 1133831"/>
                <a:gd name="connsiteX158" fmla="*/ 3948112 w 4557974"/>
                <a:gd name="connsiteY158" fmla="*/ 748068 h 1133831"/>
                <a:gd name="connsiteX159" fmla="*/ 3957637 w 4557974"/>
                <a:gd name="connsiteY159" fmla="*/ 776643 h 1133831"/>
                <a:gd name="connsiteX160" fmla="*/ 3971925 w 4557974"/>
                <a:gd name="connsiteY160" fmla="*/ 805218 h 1133831"/>
                <a:gd name="connsiteX161" fmla="*/ 3976687 w 4557974"/>
                <a:gd name="connsiteY161" fmla="*/ 829031 h 1133831"/>
                <a:gd name="connsiteX162" fmla="*/ 3986212 w 4557974"/>
                <a:gd name="connsiteY162" fmla="*/ 862368 h 1133831"/>
                <a:gd name="connsiteX163" fmla="*/ 3990975 w 4557974"/>
                <a:gd name="connsiteY163" fmla="*/ 886181 h 1133831"/>
                <a:gd name="connsiteX164" fmla="*/ 4005262 w 4557974"/>
                <a:gd name="connsiteY164" fmla="*/ 895706 h 1133831"/>
                <a:gd name="connsiteX165" fmla="*/ 4024312 w 4557974"/>
                <a:gd name="connsiteY165" fmla="*/ 867131 h 1133831"/>
                <a:gd name="connsiteX166" fmla="*/ 4029075 w 4557974"/>
                <a:gd name="connsiteY166" fmla="*/ 848081 h 1133831"/>
                <a:gd name="connsiteX167" fmla="*/ 4033837 w 4557974"/>
                <a:gd name="connsiteY167" fmla="*/ 824268 h 1133831"/>
                <a:gd name="connsiteX168" fmla="*/ 4048125 w 4557974"/>
                <a:gd name="connsiteY168" fmla="*/ 781406 h 1133831"/>
                <a:gd name="connsiteX169" fmla="*/ 4057650 w 4557974"/>
                <a:gd name="connsiteY169" fmla="*/ 752831 h 1133831"/>
                <a:gd name="connsiteX170" fmla="*/ 4067175 w 4557974"/>
                <a:gd name="connsiteY170" fmla="*/ 738543 h 1133831"/>
                <a:gd name="connsiteX171" fmla="*/ 4071937 w 4557974"/>
                <a:gd name="connsiteY171" fmla="*/ 762356 h 1133831"/>
                <a:gd name="connsiteX172" fmla="*/ 4081462 w 4557974"/>
                <a:gd name="connsiteY172" fmla="*/ 862368 h 1133831"/>
                <a:gd name="connsiteX173" fmla="*/ 4086225 w 4557974"/>
                <a:gd name="connsiteY173" fmla="*/ 890943 h 1133831"/>
                <a:gd name="connsiteX174" fmla="*/ 4090987 w 4557974"/>
                <a:gd name="connsiteY174" fmla="*/ 871893 h 1133831"/>
                <a:gd name="connsiteX175" fmla="*/ 4095750 w 4557974"/>
                <a:gd name="connsiteY175" fmla="*/ 857606 h 1133831"/>
                <a:gd name="connsiteX176" fmla="*/ 4105275 w 4557974"/>
                <a:gd name="connsiteY176" fmla="*/ 809981 h 1133831"/>
                <a:gd name="connsiteX177" fmla="*/ 4114800 w 4557974"/>
                <a:gd name="connsiteY177" fmla="*/ 771881 h 1133831"/>
                <a:gd name="connsiteX178" fmla="*/ 4124325 w 4557974"/>
                <a:gd name="connsiteY178" fmla="*/ 919518 h 1133831"/>
                <a:gd name="connsiteX179" fmla="*/ 4129087 w 4557974"/>
                <a:gd name="connsiteY179" fmla="*/ 938568 h 1133831"/>
                <a:gd name="connsiteX180" fmla="*/ 4143375 w 4557974"/>
                <a:gd name="connsiteY180" fmla="*/ 871893 h 1133831"/>
                <a:gd name="connsiteX181" fmla="*/ 4148137 w 4557974"/>
                <a:gd name="connsiteY181" fmla="*/ 833793 h 1133831"/>
                <a:gd name="connsiteX182" fmla="*/ 4152900 w 4557974"/>
                <a:gd name="connsiteY182" fmla="*/ 790931 h 1133831"/>
                <a:gd name="connsiteX183" fmla="*/ 4162425 w 4557974"/>
                <a:gd name="connsiteY183" fmla="*/ 757593 h 1133831"/>
                <a:gd name="connsiteX184" fmla="*/ 4167187 w 4557974"/>
                <a:gd name="connsiteY184" fmla="*/ 771881 h 1133831"/>
                <a:gd name="connsiteX185" fmla="*/ 4176712 w 4557974"/>
                <a:gd name="connsiteY185" fmla="*/ 786168 h 1133831"/>
                <a:gd name="connsiteX186" fmla="*/ 4191000 w 4557974"/>
                <a:gd name="connsiteY186" fmla="*/ 867131 h 1133831"/>
                <a:gd name="connsiteX187" fmla="*/ 4200525 w 4557974"/>
                <a:gd name="connsiteY187" fmla="*/ 900468 h 1133831"/>
                <a:gd name="connsiteX188" fmla="*/ 4214812 w 4557974"/>
                <a:gd name="connsiteY188" fmla="*/ 938568 h 1133831"/>
                <a:gd name="connsiteX189" fmla="*/ 4224337 w 4557974"/>
                <a:gd name="connsiteY189" fmla="*/ 967143 h 1133831"/>
                <a:gd name="connsiteX190" fmla="*/ 4229100 w 4557974"/>
                <a:gd name="connsiteY190" fmla="*/ 981431 h 1133831"/>
                <a:gd name="connsiteX191" fmla="*/ 4233862 w 4557974"/>
                <a:gd name="connsiteY191" fmla="*/ 929043 h 1133831"/>
                <a:gd name="connsiteX192" fmla="*/ 4248150 w 4557974"/>
                <a:gd name="connsiteY192" fmla="*/ 829031 h 1133831"/>
                <a:gd name="connsiteX193" fmla="*/ 4252912 w 4557974"/>
                <a:gd name="connsiteY193" fmla="*/ 843318 h 1133831"/>
                <a:gd name="connsiteX194" fmla="*/ 4262437 w 4557974"/>
                <a:gd name="connsiteY194" fmla="*/ 881418 h 1133831"/>
                <a:gd name="connsiteX195" fmla="*/ 4267200 w 4557974"/>
                <a:gd name="connsiteY195" fmla="*/ 924281 h 1133831"/>
                <a:gd name="connsiteX196" fmla="*/ 4271962 w 4557974"/>
                <a:gd name="connsiteY196" fmla="*/ 943331 h 1133831"/>
                <a:gd name="connsiteX197" fmla="*/ 4286250 w 4557974"/>
                <a:gd name="connsiteY197" fmla="*/ 948093 h 1133831"/>
                <a:gd name="connsiteX198" fmla="*/ 4305300 w 4557974"/>
                <a:gd name="connsiteY198" fmla="*/ 943331 h 1133831"/>
                <a:gd name="connsiteX199" fmla="*/ 4314825 w 4557974"/>
                <a:gd name="connsiteY199" fmla="*/ 971906 h 1133831"/>
                <a:gd name="connsiteX200" fmla="*/ 4352925 w 4557974"/>
                <a:gd name="connsiteY200" fmla="*/ 971906 h 1133831"/>
                <a:gd name="connsiteX201" fmla="*/ 4376737 w 4557974"/>
                <a:gd name="connsiteY201" fmla="*/ 967143 h 1133831"/>
                <a:gd name="connsiteX202" fmla="*/ 4386262 w 4557974"/>
                <a:gd name="connsiteY202" fmla="*/ 948093 h 1133831"/>
                <a:gd name="connsiteX203" fmla="*/ 4400550 w 4557974"/>
                <a:gd name="connsiteY203" fmla="*/ 933806 h 1133831"/>
                <a:gd name="connsiteX204" fmla="*/ 4405312 w 4557974"/>
                <a:gd name="connsiteY204" fmla="*/ 914756 h 1133831"/>
                <a:gd name="connsiteX205" fmla="*/ 4410075 w 4557974"/>
                <a:gd name="connsiteY205" fmla="*/ 929043 h 1133831"/>
                <a:gd name="connsiteX206" fmla="*/ 4414837 w 4557974"/>
                <a:gd name="connsiteY206" fmla="*/ 914756 h 1133831"/>
                <a:gd name="connsiteX207" fmla="*/ 4419600 w 4557974"/>
                <a:gd name="connsiteY207" fmla="*/ 881418 h 1133831"/>
                <a:gd name="connsiteX208" fmla="*/ 4429125 w 4557974"/>
                <a:gd name="connsiteY208" fmla="*/ 829031 h 1133831"/>
                <a:gd name="connsiteX209" fmla="*/ 4438650 w 4557974"/>
                <a:gd name="connsiteY209" fmla="*/ 857606 h 1133831"/>
                <a:gd name="connsiteX210" fmla="*/ 4443412 w 4557974"/>
                <a:gd name="connsiteY210" fmla="*/ 881418 h 1133831"/>
                <a:gd name="connsiteX211" fmla="*/ 4452937 w 4557974"/>
                <a:gd name="connsiteY211" fmla="*/ 938568 h 1133831"/>
                <a:gd name="connsiteX212" fmla="*/ 4457700 w 4557974"/>
                <a:gd name="connsiteY212" fmla="*/ 957618 h 1133831"/>
                <a:gd name="connsiteX213" fmla="*/ 4462462 w 4557974"/>
                <a:gd name="connsiteY213" fmla="*/ 981431 h 1133831"/>
                <a:gd name="connsiteX214" fmla="*/ 4471987 w 4557974"/>
                <a:gd name="connsiteY214" fmla="*/ 1000481 h 1133831"/>
                <a:gd name="connsiteX215" fmla="*/ 4481512 w 4557974"/>
                <a:gd name="connsiteY215" fmla="*/ 1029056 h 1133831"/>
                <a:gd name="connsiteX216" fmla="*/ 4491037 w 4557974"/>
                <a:gd name="connsiteY216" fmla="*/ 1062393 h 1133831"/>
                <a:gd name="connsiteX217" fmla="*/ 4495800 w 4557974"/>
                <a:gd name="connsiteY217" fmla="*/ 1048106 h 1133831"/>
                <a:gd name="connsiteX218" fmla="*/ 4500562 w 4557974"/>
                <a:gd name="connsiteY218" fmla="*/ 1029056 h 1133831"/>
                <a:gd name="connsiteX219" fmla="*/ 4514850 w 4557974"/>
                <a:gd name="connsiteY219" fmla="*/ 1033818 h 1133831"/>
                <a:gd name="connsiteX220" fmla="*/ 4529137 w 4557974"/>
                <a:gd name="connsiteY220" fmla="*/ 1081443 h 1133831"/>
                <a:gd name="connsiteX221" fmla="*/ 4533900 w 4557974"/>
                <a:gd name="connsiteY221" fmla="*/ 1095731 h 1133831"/>
                <a:gd name="connsiteX222" fmla="*/ 4557712 w 4557974"/>
                <a:gd name="connsiteY222" fmla="*/ 1129068 h 1133831"/>
                <a:gd name="connsiteX223" fmla="*/ 4557712 w 4557974"/>
                <a:gd name="connsiteY223" fmla="*/ 1133831 h 1133831"/>
                <a:gd name="connsiteX0" fmla="*/ 0 w 4557974"/>
                <a:gd name="connsiteY0" fmla="*/ 290868 h 1133831"/>
                <a:gd name="connsiteX1" fmla="*/ 171450 w 4557974"/>
                <a:gd name="connsiteY1" fmla="*/ 209906 h 1133831"/>
                <a:gd name="connsiteX2" fmla="*/ 219075 w 4557974"/>
                <a:gd name="connsiteY2" fmla="*/ 195618 h 1133831"/>
                <a:gd name="connsiteX3" fmla="*/ 233362 w 4557974"/>
                <a:gd name="connsiteY3" fmla="*/ 186093 h 1133831"/>
                <a:gd name="connsiteX4" fmla="*/ 285750 w 4557974"/>
                <a:gd name="connsiteY4" fmla="*/ 171806 h 1133831"/>
                <a:gd name="connsiteX5" fmla="*/ 300037 w 4557974"/>
                <a:gd name="connsiteY5" fmla="*/ 167043 h 1133831"/>
                <a:gd name="connsiteX6" fmla="*/ 319087 w 4557974"/>
                <a:gd name="connsiteY6" fmla="*/ 162281 h 1133831"/>
                <a:gd name="connsiteX7" fmla="*/ 352425 w 4557974"/>
                <a:gd name="connsiteY7" fmla="*/ 152756 h 1133831"/>
                <a:gd name="connsiteX8" fmla="*/ 366712 w 4557974"/>
                <a:gd name="connsiteY8" fmla="*/ 143231 h 1133831"/>
                <a:gd name="connsiteX9" fmla="*/ 395287 w 4557974"/>
                <a:gd name="connsiteY9" fmla="*/ 138468 h 1133831"/>
                <a:gd name="connsiteX10" fmla="*/ 414337 w 4557974"/>
                <a:gd name="connsiteY10" fmla="*/ 133706 h 1133831"/>
                <a:gd name="connsiteX11" fmla="*/ 442912 w 4557974"/>
                <a:gd name="connsiteY11" fmla="*/ 128943 h 1133831"/>
                <a:gd name="connsiteX12" fmla="*/ 471487 w 4557974"/>
                <a:gd name="connsiteY12" fmla="*/ 119418 h 1133831"/>
                <a:gd name="connsiteX13" fmla="*/ 485775 w 4557974"/>
                <a:gd name="connsiteY13" fmla="*/ 114656 h 1133831"/>
                <a:gd name="connsiteX14" fmla="*/ 504825 w 4557974"/>
                <a:gd name="connsiteY14" fmla="*/ 105131 h 1133831"/>
                <a:gd name="connsiteX15" fmla="*/ 519112 w 4557974"/>
                <a:gd name="connsiteY15" fmla="*/ 100368 h 1133831"/>
                <a:gd name="connsiteX16" fmla="*/ 533400 w 4557974"/>
                <a:gd name="connsiteY16" fmla="*/ 90843 h 1133831"/>
                <a:gd name="connsiteX17" fmla="*/ 557212 w 4557974"/>
                <a:gd name="connsiteY17" fmla="*/ 86081 h 1133831"/>
                <a:gd name="connsiteX18" fmla="*/ 585787 w 4557974"/>
                <a:gd name="connsiteY18" fmla="*/ 76556 h 1133831"/>
                <a:gd name="connsiteX19" fmla="*/ 600075 w 4557974"/>
                <a:gd name="connsiteY19" fmla="*/ 67031 h 1133831"/>
                <a:gd name="connsiteX20" fmla="*/ 633412 w 4557974"/>
                <a:gd name="connsiteY20" fmla="*/ 57506 h 1133831"/>
                <a:gd name="connsiteX21" fmla="*/ 666750 w 4557974"/>
                <a:gd name="connsiteY21" fmla="*/ 47981 h 1133831"/>
                <a:gd name="connsiteX22" fmla="*/ 719137 w 4557974"/>
                <a:gd name="connsiteY22" fmla="*/ 38456 h 1133831"/>
                <a:gd name="connsiteX23" fmla="*/ 747712 w 4557974"/>
                <a:gd name="connsiteY23" fmla="*/ 28931 h 1133831"/>
                <a:gd name="connsiteX24" fmla="*/ 809625 w 4557974"/>
                <a:gd name="connsiteY24" fmla="*/ 19406 h 1133831"/>
                <a:gd name="connsiteX25" fmla="*/ 871537 w 4557974"/>
                <a:gd name="connsiteY25" fmla="*/ 9881 h 1133831"/>
                <a:gd name="connsiteX26" fmla="*/ 1023937 w 4557974"/>
                <a:gd name="connsiteY26" fmla="*/ 356 h 1133831"/>
                <a:gd name="connsiteX27" fmla="*/ 1123950 w 4557974"/>
                <a:gd name="connsiteY27" fmla="*/ 9881 h 1133831"/>
                <a:gd name="connsiteX28" fmla="*/ 1138237 w 4557974"/>
                <a:gd name="connsiteY28" fmla="*/ 19406 h 1133831"/>
                <a:gd name="connsiteX29" fmla="*/ 1176337 w 4557974"/>
                <a:gd name="connsiteY29" fmla="*/ 57506 h 1133831"/>
                <a:gd name="connsiteX30" fmla="*/ 1195387 w 4557974"/>
                <a:gd name="connsiteY30" fmla="*/ 81318 h 1133831"/>
                <a:gd name="connsiteX31" fmla="*/ 1228725 w 4557974"/>
                <a:gd name="connsiteY31" fmla="*/ 119418 h 1133831"/>
                <a:gd name="connsiteX32" fmla="*/ 1252537 w 4557974"/>
                <a:gd name="connsiteY32" fmla="*/ 138468 h 1133831"/>
                <a:gd name="connsiteX33" fmla="*/ 1262062 w 4557974"/>
                <a:gd name="connsiteY33" fmla="*/ 152756 h 1133831"/>
                <a:gd name="connsiteX34" fmla="*/ 1276350 w 4557974"/>
                <a:gd name="connsiteY34" fmla="*/ 162281 h 1133831"/>
                <a:gd name="connsiteX35" fmla="*/ 1319212 w 4557974"/>
                <a:gd name="connsiteY35" fmla="*/ 200381 h 1133831"/>
                <a:gd name="connsiteX36" fmla="*/ 1333500 w 4557974"/>
                <a:gd name="connsiteY36" fmla="*/ 205143 h 1133831"/>
                <a:gd name="connsiteX37" fmla="*/ 1347787 w 4557974"/>
                <a:gd name="connsiteY37" fmla="*/ 219431 h 1133831"/>
                <a:gd name="connsiteX38" fmla="*/ 1357312 w 4557974"/>
                <a:gd name="connsiteY38" fmla="*/ 233718 h 1133831"/>
                <a:gd name="connsiteX39" fmla="*/ 1385887 w 4557974"/>
                <a:gd name="connsiteY39" fmla="*/ 243243 h 1133831"/>
                <a:gd name="connsiteX40" fmla="*/ 1400175 w 4557974"/>
                <a:gd name="connsiteY40" fmla="*/ 257531 h 1133831"/>
                <a:gd name="connsiteX41" fmla="*/ 1447800 w 4557974"/>
                <a:gd name="connsiteY41" fmla="*/ 286106 h 1133831"/>
                <a:gd name="connsiteX42" fmla="*/ 1457325 w 4557974"/>
                <a:gd name="connsiteY42" fmla="*/ 305156 h 1133831"/>
                <a:gd name="connsiteX43" fmla="*/ 1490662 w 4557974"/>
                <a:gd name="connsiteY43" fmla="*/ 324206 h 1133831"/>
                <a:gd name="connsiteX44" fmla="*/ 1528762 w 4557974"/>
                <a:gd name="connsiteY44" fmla="*/ 367068 h 1133831"/>
                <a:gd name="connsiteX45" fmla="*/ 1538287 w 4557974"/>
                <a:gd name="connsiteY45" fmla="*/ 386118 h 1133831"/>
                <a:gd name="connsiteX46" fmla="*/ 1552575 w 4557974"/>
                <a:gd name="connsiteY46" fmla="*/ 395643 h 1133831"/>
                <a:gd name="connsiteX47" fmla="*/ 1566862 w 4557974"/>
                <a:gd name="connsiteY47" fmla="*/ 409931 h 1133831"/>
                <a:gd name="connsiteX48" fmla="*/ 1571625 w 4557974"/>
                <a:gd name="connsiteY48" fmla="*/ 424218 h 1133831"/>
                <a:gd name="connsiteX49" fmla="*/ 1590675 w 4557974"/>
                <a:gd name="connsiteY49" fmla="*/ 452793 h 1133831"/>
                <a:gd name="connsiteX50" fmla="*/ 1619250 w 4557974"/>
                <a:gd name="connsiteY50" fmla="*/ 438506 h 1133831"/>
                <a:gd name="connsiteX51" fmla="*/ 1624012 w 4557974"/>
                <a:gd name="connsiteY51" fmla="*/ 419456 h 1133831"/>
                <a:gd name="connsiteX52" fmla="*/ 1652587 w 4557974"/>
                <a:gd name="connsiteY52" fmla="*/ 409931 h 1133831"/>
                <a:gd name="connsiteX53" fmla="*/ 1685925 w 4557974"/>
                <a:gd name="connsiteY53" fmla="*/ 395643 h 1133831"/>
                <a:gd name="connsiteX54" fmla="*/ 1714500 w 4557974"/>
                <a:gd name="connsiteY54" fmla="*/ 386118 h 1133831"/>
                <a:gd name="connsiteX55" fmla="*/ 1724025 w 4557974"/>
                <a:gd name="connsiteY55" fmla="*/ 400406 h 1133831"/>
                <a:gd name="connsiteX56" fmla="*/ 1738312 w 4557974"/>
                <a:gd name="connsiteY56" fmla="*/ 409931 h 1133831"/>
                <a:gd name="connsiteX57" fmla="*/ 1747837 w 4557974"/>
                <a:gd name="connsiteY57" fmla="*/ 438506 h 1133831"/>
                <a:gd name="connsiteX58" fmla="*/ 1781175 w 4557974"/>
                <a:gd name="connsiteY58" fmla="*/ 476606 h 1133831"/>
                <a:gd name="connsiteX59" fmla="*/ 1814512 w 4557974"/>
                <a:gd name="connsiteY59" fmla="*/ 471843 h 1133831"/>
                <a:gd name="connsiteX60" fmla="*/ 1824037 w 4557974"/>
                <a:gd name="connsiteY60" fmla="*/ 457556 h 1133831"/>
                <a:gd name="connsiteX61" fmla="*/ 1843087 w 4557974"/>
                <a:gd name="connsiteY61" fmla="*/ 452793 h 1133831"/>
                <a:gd name="connsiteX62" fmla="*/ 1900237 w 4557974"/>
                <a:gd name="connsiteY62" fmla="*/ 448031 h 1133831"/>
                <a:gd name="connsiteX63" fmla="*/ 1905000 w 4557974"/>
                <a:gd name="connsiteY63" fmla="*/ 462318 h 1133831"/>
                <a:gd name="connsiteX64" fmla="*/ 1924050 w 4557974"/>
                <a:gd name="connsiteY64" fmla="*/ 490893 h 1133831"/>
                <a:gd name="connsiteX65" fmla="*/ 1933575 w 4557974"/>
                <a:gd name="connsiteY65" fmla="*/ 528993 h 1133831"/>
                <a:gd name="connsiteX66" fmla="*/ 2209800 w 4557974"/>
                <a:gd name="connsiteY66" fmla="*/ 619481 h 1133831"/>
                <a:gd name="connsiteX67" fmla="*/ 2243137 w 4557974"/>
                <a:gd name="connsiteY67" fmla="*/ 595668 h 1133831"/>
                <a:gd name="connsiteX68" fmla="*/ 2247900 w 4557974"/>
                <a:gd name="connsiteY68" fmla="*/ 576618 h 1133831"/>
                <a:gd name="connsiteX69" fmla="*/ 2305050 w 4557974"/>
                <a:gd name="connsiteY69" fmla="*/ 533756 h 1133831"/>
                <a:gd name="connsiteX70" fmla="*/ 2352675 w 4557974"/>
                <a:gd name="connsiteY70" fmla="*/ 557568 h 1133831"/>
                <a:gd name="connsiteX71" fmla="*/ 2371725 w 4557974"/>
                <a:gd name="connsiteY71" fmla="*/ 586143 h 1133831"/>
                <a:gd name="connsiteX72" fmla="*/ 2381250 w 4557974"/>
                <a:gd name="connsiteY72" fmla="*/ 600431 h 1133831"/>
                <a:gd name="connsiteX73" fmla="*/ 2395537 w 4557974"/>
                <a:gd name="connsiteY73" fmla="*/ 609956 h 1133831"/>
                <a:gd name="connsiteX74" fmla="*/ 2447925 w 4557974"/>
                <a:gd name="connsiteY74" fmla="*/ 657581 h 1133831"/>
                <a:gd name="connsiteX75" fmla="*/ 2462212 w 4557974"/>
                <a:gd name="connsiteY75" fmla="*/ 629006 h 1133831"/>
                <a:gd name="connsiteX76" fmla="*/ 2471737 w 4557974"/>
                <a:gd name="connsiteY76" fmla="*/ 605193 h 1133831"/>
                <a:gd name="connsiteX77" fmla="*/ 2609850 w 4557974"/>
                <a:gd name="connsiteY77" fmla="*/ 586143 h 1133831"/>
                <a:gd name="connsiteX78" fmla="*/ 2628900 w 4557974"/>
                <a:gd name="connsiteY78" fmla="*/ 590906 h 1133831"/>
                <a:gd name="connsiteX79" fmla="*/ 2747962 w 4557974"/>
                <a:gd name="connsiteY79" fmla="*/ 667106 h 1133831"/>
                <a:gd name="connsiteX80" fmla="*/ 2876550 w 4557974"/>
                <a:gd name="connsiteY80" fmla="*/ 757593 h 1133831"/>
                <a:gd name="connsiteX81" fmla="*/ 2933700 w 4557974"/>
                <a:gd name="connsiteY81" fmla="*/ 848081 h 1133831"/>
                <a:gd name="connsiteX82" fmla="*/ 2943225 w 4557974"/>
                <a:gd name="connsiteY82" fmla="*/ 867131 h 1133831"/>
                <a:gd name="connsiteX83" fmla="*/ 2967037 w 4557974"/>
                <a:gd name="connsiteY83" fmla="*/ 848081 h 1133831"/>
                <a:gd name="connsiteX84" fmla="*/ 2986087 w 4557974"/>
                <a:gd name="connsiteY84" fmla="*/ 843318 h 1133831"/>
                <a:gd name="connsiteX85" fmla="*/ 3024187 w 4557974"/>
                <a:gd name="connsiteY85" fmla="*/ 809981 h 1133831"/>
                <a:gd name="connsiteX86" fmla="*/ 3062287 w 4557974"/>
                <a:gd name="connsiteY86" fmla="*/ 857606 h 1133831"/>
                <a:gd name="connsiteX87" fmla="*/ 3071812 w 4557974"/>
                <a:gd name="connsiteY87" fmla="*/ 886181 h 1133831"/>
                <a:gd name="connsiteX88" fmla="*/ 3086100 w 4557974"/>
                <a:gd name="connsiteY88" fmla="*/ 957618 h 1133831"/>
                <a:gd name="connsiteX89" fmla="*/ 3100387 w 4557974"/>
                <a:gd name="connsiteY89" fmla="*/ 995718 h 1133831"/>
                <a:gd name="connsiteX90" fmla="*/ 3105150 w 4557974"/>
                <a:gd name="connsiteY90" fmla="*/ 1014768 h 1133831"/>
                <a:gd name="connsiteX91" fmla="*/ 3119437 w 4557974"/>
                <a:gd name="connsiteY91" fmla="*/ 1024293 h 1133831"/>
                <a:gd name="connsiteX92" fmla="*/ 3128962 w 4557974"/>
                <a:gd name="connsiteY92" fmla="*/ 995718 h 1133831"/>
                <a:gd name="connsiteX93" fmla="*/ 3133725 w 4557974"/>
                <a:gd name="connsiteY93" fmla="*/ 981431 h 1133831"/>
                <a:gd name="connsiteX94" fmla="*/ 3143250 w 4557974"/>
                <a:gd name="connsiteY94" fmla="*/ 929043 h 1133831"/>
                <a:gd name="connsiteX95" fmla="*/ 3148012 w 4557974"/>
                <a:gd name="connsiteY95" fmla="*/ 886181 h 1133831"/>
                <a:gd name="connsiteX96" fmla="*/ 3157537 w 4557974"/>
                <a:gd name="connsiteY96" fmla="*/ 848081 h 1133831"/>
                <a:gd name="connsiteX97" fmla="*/ 3167062 w 4557974"/>
                <a:gd name="connsiteY97" fmla="*/ 962381 h 1133831"/>
                <a:gd name="connsiteX98" fmla="*/ 3171825 w 4557974"/>
                <a:gd name="connsiteY98" fmla="*/ 976668 h 1133831"/>
                <a:gd name="connsiteX99" fmla="*/ 3186112 w 4557974"/>
                <a:gd name="connsiteY99" fmla="*/ 967143 h 1133831"/>
                <a:gd name="connsiteX100" fmla="*/ 3200400 w 4557974"/>
                <a:gd name="connsiteY100" fmla="*/ 933806 h 1133831"/>
                <a:gd name="connsiteX101" fmla="*/ 3205162 w 4557974"/>
                <a:gd name="connsiteY101" fmla="*/ 919518 h 1133831"/>
                <a:gd name="connsiteX102" fmla="*/ 3209925 w 4557974"/>
                <a:gd name="connsiteY102" fmla="*/ 900468 h 1133831"/>
                <a:gd name="connsiteX103" fmla="*/ 3219450 w 4557974"/>
                <a:gd name="connsiteY103" fmla="*/ 876656 h 1133831"/>
                <a:gd name="connsiteX104" fmla="*/ 3238500 w 4557974"/>
                <a:gd name="connsiteY104" fmla="*/ 752831 h 1133831"/>
                <a:gd name="connsiteX105" fmla="*/ 3243262 w 4557974"/>
                <a:gd name="connsiteY105" fmla="*/ 733781 h 1133831"/>
                <a:gd name="connsiteX106" fmla="*/ 3262312 w 4557974"/>
                <a:gd name="connsiteY106" fmla="*/ 771881 h 1133831"/>
                <a:gd name="connsiteX107" fmla="*/ 3276600 w 4557974"/>
                <a:gd name="connsiteY107" fmla="*/ 757593 h 1133831"/>
                <a:gd name="connsiteX108" fmla="*/ 3281362 w 4557974"/>
                <a:gd name="connsiteY108" fmla="*/ 738543 h 1133831"/>
                <a:gd name="connsiteX109" fmla="*/ 3286125 w 4557974"/>
                <a:gd name="connsiteY109" fmla="*/ 724256 h 1133831"/>
                <a:gd name="connsiteX110" fmla="*/ 3290887 w 4557974"/>
                <a:gd name="connsiteY110" fmla="*/ 743306 h 1133831"/>
                <a:gd name="connsiteX111" fmla="*/ 3300412 w 4557974"/>
                <a:gd name="connsiteY111" fmla="*/ 848081 h 1133831"/>
                <a:gd name="connsiteX112" fmla="*/ 3338512 w 4557974"/>
                <a:gd name="connsiteY112" fmla="*/ 867131 h 1133831"/>
                <a:gd name="connsiteX113" fmla="*/ 3348037 w 4557974"/>
                <a:gd name="connsiteY113" fmla="*/ 838556 h 1133831"/>
                <a:gd name="connsiteX114" fmla="*/ 3355181 w 4557974"/>
                <a:gd name="connsiteY114" fmla="*/ 840710 h 1133831"/>
                <a:gd name="connsiteX115" fmla="*/ 3386137 w 4557974"/>
                <a:gd name="connsiteY115" fmla="*/ 762356 h 1133831"/>
                <a:gd name="connsiteX116" fmla="*/ 3390900 w 4557974"/>
                <a:gd name="connsiteY116" fmla="*/ 748068 h 1133831"/>
                <a:gd name="connsiteX117" fmla="*/ 3400425 w 4557974"/>
                <a:gd name="connsiteY117" fmla="*/ 733781 h 1133831"/>
                <a:gd name="connsiteX118" fmla="*/ 3405187 w 4557974"/>
                <a:gd name="connsiteY118" fmla="*/ 748068 h 1133831"/>
                <a:gd name="connsiteX119" fmla="*/ 3419475 w 4557974"/>
                <a:gd name="connsiteY119" fmla="*/ 776643 h 1133831"/>
                <a:gd name="connsiteX120" fmla="*/ 3467100 w 4557974"/>
                <a:gd name="connsiteY120" fmla="*/ 881418 h 1133831"/>
                <a:gd name="connsiteX121" fmla="*/ 3471862 w 4557974"/>
                <a:gd name="connsiteY121" fmla="*/ 895706 h 1133831"/>
                <a:gd name="connsiteX122" fmla="*/ 3481387 w 4557974"/>
                <a:gd name="connsiteY122" fmla="*/ 914756 h 1133831"/>
                <a:gd name="connsiteX123" fmla="*/ 3490912 w 4557974"/>
                <a:gd name="connsiteY123" fmla="*/ 929043 h 1133831"/>
                <a:gd name="connsiteX124" fmla="*/ 3500437 w 4557974"/>
                <a:gd name="connsiteY124" fmla="*/ 957618 h 1133831"/>
                <a:gd name="connsiteX125" fmla="*/ 3505200 w 4557974"/>
                <a:gd name="connsiteY125" fmla="*/ 943331 h 1133831"/>
                <a:gd name="connsiteX126" fmla="*/ 3514725 w 4557974"/>
                <a:gd name="connsiteY126" fmla="*/ 890943 h 1133831"/>
                <a:gd name="connsiteX127" fmla="*/ 3571875 w 4557974"/>
                <a:gd name="connsiteY127" fmla="*/ 771881 h 1133831"/>
                <a:gd name="connsiteX128" fmla="*/ 3576637 w 4557974"/>
                <a:gd name="connsiteY128" fmla="*/ 752831 h 1133831"/>
                <a:gd name="connsiteX129" fmla="*/ 3652837 w 4557974"/>
                <a:gd name="connsiteY129" fmla="*/ 729018 h 1133831"/>
                <a:gd name="connsiteX130" fmla="*/ 3662362 w 4557974"/>
                <a:gd name="connsiteY130" fmla="*/ 795693 h 1133831"/>
                <a:gd name="connsiteX131" fmla="*/ 3667125 w 4557974"/>
                <a:gd name="connsiteY131" fmla="*/ 824268 h 1133831"/>
                <a:gd name="connsiteX132" fmla="*/ 3676650 w 4557974"/>
                <a:gd name="connsiteY132" fmla="*/ 838556 h 1133831"/>
                <a:gd name="connsiteX133" fmla="*/ 3686175 w 4557974"/>
                <a:gd name="connsiteY133" fmla="*/ 871893 h 1133831"/>
                <a:gd name="connsiteX134" fmla="*/ 3690937 w 4557974"/>
                <a:gd name="connsiteY134" fmla="*/ 886181 h 1133831"/>
                <a:gd name="connsiteX135" fmla="*/ 3705225 w 4557974"/>
                <a:gd name="connsiteY135" fmla="*/ 895706 h 1133831"/>
                <a:gd name="connsiteX136" fmla="*/ 3714750 w 4557974"/>
                <a:gd name="connsiteY136" fmla="*/ 881418 h 1133831"/>
                <a:gd name="connsiteX137" fmla="*/ 3724275 w 4557974"/>
                <a:gd name="connsiteY137" fmla="*/ 848081 h 1133831"/>
                <a:gd name="connsiteX138" fmla="*/ 3729037 w 4557974"/>
                <a:gd name="connsiteY138" fmla="*/ 833793 h 1133831"/>
                <a:gd name="connsiteX139" fmla="*/ 3733800 w 4557974"/>
                <a:gd name="connsiteY139" fmla="*/ 814743 h 1133831"/>
                <a:gd name="connsiteX140" fmla="*/ 3738562 w 4557974"/>
                <a:gd name="connsiteY140" fmla="*/ 800456 h 1133831"/>
                <a:gd name="connsiteX141" fmla="*/ 3743325 w 4557974"/>
                <a:gd name="connsiteY141" fmla="*/ 781406 h 1133831"/>
                <a:gd name="connsiteX142" fmla="*/ 3757612 w 4557974"/>
                <a:gd name="connsiteY142" fmla="*/ 771881 h 1133831"/>
                <a:gd name="connsiteX143" fmla="*/ 3771900 w 4557974"/>
                <a:gd name="connsiteY143" fmla="*/ 743306 h 1133831"/>
                <a:gd name="connsiteX144" fmla="*/ 3800475 w 4557974"/>
                <a:gd name="connsiteY144" fmla="*/ 733781 h 1133831"/>
                <a:gd name="connsiteX145" fmla="*/ 3824287 w 4557974"/>
                <a:gd name="connsiteY145" fmla="*/ 709968 h 1133831"/>
                <a:gd name="connsiteX146" fmla="*/ 3838575 w 4557974"/>
                <a:gd name="connsiteY146" fmla="*/ 700443 h 1133831"/>
                <a:gd name="connsiteX147" fmla="*/ 3857625 w 4557974"/>
                <a:gd name="connsiteY147" fmla="*/ 729018 h 1133831"/>
                <a:gd name="connsiteX148" fmla="*/ 3871912 w 4557974"/>
                <a:gd name="connsiteY148" fmla="*/ 800456 h 1133831"/>
                <a:gd name="connsiteX149" fmla="*/ 3876675 w 4557974"/>
                <a:gd name="connsiteY149" fmla="*/ 886181 h 1133831"/>
                <a:gd name="connsiteX150" fmla="*/ 3886200 w 4557974"/>
                <a:gd name="connsiteY150" fmla="*/ 871893 h 1133831"/>
                <a:gd name="connsiteX151" fmla="*/ 3895725 w 4557974"/>
                <a:gd name="connsiteY151" fmla="*/ 814743 h 1133831"/>
                <a:gd name="connsiteX152" fmla="*/ 3910012 w 4557974"/>
                <a:gd name="connsiteY152" fmla="*/ 738543 h 1133831"/>
                <a:gd name="connsiteX153" fmla="*/ 3914775 w 4557974"/>
                <a:gd name="connsiteY153" fmla="*/ 714731 h 1133831"/>
                <a:gd name="connsiteX154" fmla="*/ 3924300 w 4557974"/>
                <a:gd name="connsiteY154" fmla="*/ 686156 h 1133831"/>
                <a:gd name="connsiteX155" fmla="*/ 3929062 w 4557974"/>
                <a:gd name="connsiteY155" fmla="*/ 700443 h 1133831"/>
                <a:gd name="connsiteX156" fmla="*/ 3938587 w 4557974"/>
                <a:gd name="connsiteY156" fmla="*/ 733781 h 1133831"/>
                <a:gd name="connsiteX157" fmla="*/ 3948112 w 4557974"/>
                <a:gd name="connsiteY157" fmla="*/ 748068 h 1133831"/>
                <a:gd name="connsiteX158" fmla="*/ 3957637 w 4557974"/>
                <a:gd name="connsiteY158" fmla="*/ 776643 h 1133831"/>
                <a:gd name="connsiteX159" fmla="*/ 3971925 w 4557974"/>
                <a:gd name="connsiteY159" fmla="*/ 805218 h 1133831"/>
                <a:gd name="connsiteX160" fmla="*/ 3976687 w 4557974"/>
                <a:gd name="connsiteY160" fmla="*/ 829031 h 1133831"/>
                <a:gd name="connsiteX161" fmla="*/ 3986212 w 4557974"/>
                <a:gd name="connsiteY161" fmla="*/ 862368 h 1133831"/>
                <a:gd name="connsiteX162" fmla="*/ 3990975 w 4557974"/>
                <a:gd name="connsiteY162" fmla="*/ 886181 h 1133831"/>
                <a:gd name="connsiteX163" fmla="*/ 4005262 w 4557974"/>
                <a:gd name="connsiteY163" fmla="*/ 895706 h 1133831"/>
                <a:gd name="connsiteX164" fmla="*/ 4024312 w 4557974"/>
                <a:gd name="connsiteY164" fmla="*/ 867131 h 1133831"/>
                <a:gd name="connsiteX165" fmla="*/ 4029075 w 4557974"/>
                <a:gd name="connsiteY165" fmla="*/ 848081 h 1133831"/>
                <a:gd name="connsiteX166" fmla="*/ 4033837 w 4557974"/>
                <a:gd name="connsiteY166" fmla="*/ 824268 h 1133831"/>
                <a:gd name="connsiteX167" fmla="*/ 4048125 w 4557974"/>
                <a:gd name="connsiteY167" fmla="*/ 781406 h 1133831"/>
                <a:gd name="connsiteX168" fmla="*/ 4057650 w 4557974"/>
                <a:gd name="connsiteY168" fmla="*/ 752831 h 1133831"/>
                <a:gd name="connsiteX169" fmla="*/ 4067175 w 4557974"/>
                <a:gd name="connsiteY169" fmla="*/ 738543 h 1133831"/>
                <a:gd name="connsiteX170" fmla="*/ 4071937 w 4557974"/>
                <a:gd name="connsiteY170" fmla="*/ 762356 h 1133831"/>
                <a:gd name="connsiteX171" fmla="*/ 4081462 w 4557974"/>
                <a:gd name="connsiteY171" fmla="*/ 862368 h 1133831"/>
                <a:gd name="connsiteX172" fmla="*/ 4086225 w 4557974"/>
                <a:gd name="connsiteY172" fmla="*/ 890943 h 1133831"/>
                <a:gd name="connsiteX173" fmla="*/ 4090987 w 4557974"/>
                <a:gd name="connsiteY173" fmla="*/ 871893 h 1133831"/>
                <a:gd name="connsiteX174" fmla="*/ 4095750 w 4557974"/>
                <a:gd name="connsiteY174" fmla="*/ 857606 h 1133831"/>
                <a:gd name="connsiteX175" fmla="*/ 4105275 w 4557974"/>
                <a:gd name="connsiteY175" fmla="*/ 809981 h 1133831"/>
                <a:gd name="connsiteX176" fmla="*/ 4114800 w 4557974"/>
                <a:gd name="connsiteY176" fmla="*/ 771881 h 1133831"/>
                <a:gd name="connsiteX177" fmla="*/ 4124325 w 4557974"/>
                <a:gd name="connsiteY177" fmla="*/ 919518 h 1133831"/>
                <a:gd name="connsiteX178" fmla="*/ 4129087 w 4557974"/>
                <a:gd name="connsiteY178" fmla="*/ 938568 h 1133831"/>
                <a:gd name="connsiteX179" fmla="*/ 4143375 w 4557974"/>
                <a:gd name="connsiteY179" fmla="*/ 871893 h 1133831"/>
                <a:gd name="connsiteX180" fmla="*/ 4148137 w 4557974"/>
                <a:gd name="connsiteY180" fmla="*/ 833793 h 1133831"/>
                <a:gd name="connsiteX181" fmla="*/ 4152900 w 4557974"/>
                <a:gd name="connsiteY181" fmla="*/ 790931 h 1133831"/>
                <a:gd name="connsiteX182" fmla="*/ 4162425 w 4557974"/>
                <a:gd name="connsiteY182" fmla="*/ 757593 h 1133831"/>
                <a:gd name="connsiteX183" fmla="*/ 4167187 w 4557974"/>
                <a:gd name="connsiteY183" fmla="*/ 771881 h 1133831"/>
                <a:gd name="connsiteX184" fmla="*/ 4176712 w 4557974"/>
                <a:gd name="connsiteY184" fmla="*/ 786168 h 1133831"/>
                <a:gd name="connsiteX185" fmla="*/ 4191000 w 4557974"/>
                <a:gd name="connsiteY185" fmla="*/ 867131 h 1133831"/>
                <a:gd name="connsiteX186" fmla="*/ 4200525 w 4557974"/>
                <a:gd name="connsiteY186" fmla="*/ 900468 h 1133831"/>
                <a:gd name="connsiteX187" fmla="*/ 4214812 w 4557974"/>
                <a:gd name="connsiteY187" fmla="*/ 938568 h 1133831"/>
                <a:gd name="connsiteX188" fmla="*/ 4224337 w 4557974"/>
                <a:gd name="connsiteY188" fmla="*/ 967143 h 1133831"/>
                <a:gd name="connsiteX189" fmla="*/ 4229100 w 4557974"/>
                <a:gd name="connsiteY189" fmla="*/ 981431 h 1133831"/>
                <a:gd name="connsiteX190" fmla="*/ 4233862 w 4557974"/>
                <a:gd name="connsiteY190" fmla="*/ 929043 h 1133831"/>
                <a:gd name="connsiteX191" fmla="*/ 4248150 w 4557974"/>
                <a:gd name="connsiteY191" fmla="*/ 829031 h 1133831"/>
                <a:gd name="connsiteX192" fmla="*/ 4252912 w 4557974"/>
                <a:gd name="connsiteY192" fmla="*/ 843318 h 1133831"/>
                <a:gd name="connsiteX193" fmla="*/ 4262437 w 4557974"/>
                <a:gd name="connsiteY193" fmla="*/ 881418 h 1133831"/>
                <a:gd name="connsiteX194" fmla="*/ 4267200 w 4557974"/>
                <a:gd name="connsiteY194" fmla="*/ 924281 h 1133831"/>
                <a:gd name="connsiteX195" fmla="*/ 4271962 w 4557974"/>
                <a:gd name="connsiteY195" fmla="*/ 943331 h 1133831"/>
                <a:gd name="connsiteX196" fmla="*/ 4286250 w 4557974"/>
                <a:gd name="connsiteY196" fmla="*/ 948093 h 1133831"/>
                <a:gd name="connsiteX197" fmla="*/ 4305300 w 4557974"/>
                <a:gd name="connsiteY197" fmla="*/ 943331 h 1133831"/>
                <a:gd name="connsiteX198" fmla="*/ 4314825 w 4557974"/>
                <a:gd name="connsiteY198" fmla="*/ 971906 h 1133831"/>
                <a:gd name="connsiteX199" fmla="*/ 4352925 w 4557974"/>
                <a:gd name="connsiteY199" fmla="*/ 971906 h 1133831"/>
                <a:gd name="connsiteX200" fmla="*/ 4376737 w 4557974"/>
                <a:gd name="connsiteY200" fmla="*/ 967143 h 1133831"/>
                <a:gd name="connsiteX201" fmla="*/ 4386262 w 4557974"/>
                <a:gd name="connsiteY201" fmla="*/ 948093 h 1133831"/>
                <a:gd name="connsiteX202" fmla="*/ 4400550 w 4557974"/>
                <a:gd name="connsiteY202" fmla="*/ 933806 h 1133831"/>
                <a:gd name="connsiteX203" fmla="*/ 4405312 w 4557974"/>
                <a:gd name="connsiteY203" fmla="*/ 914756 h 1133831"/>
                <a:gd name="connsiteX204" fmla="*/ 4410075 w 4557974"/>
                <a:gd name="connsiteY204" fmla="*/ 929043 h 1133831"/>
                <a:gd name="connsiteX205" fmla="*/ 4414837 w 4557974"/>
                <a:gd name="connsiteY205" fmla="*/ 914756 h 1133831"/>
                <a:gd name="connsiteX206" fmla="*/ 4419600 w 4557974"/>
                <a:gd name="connsiteY206" fmla="*/ 881418 h 1133831"/>
                <a:gd name="connsiteX207" fmla="*/ 4429125 w 4557974"/>
                <a:gd name="connsiteY207" fmla="*/ 829031 h 1133831"/>
                <a:gd name="connsiteX208" fmla="*/ 4438650 w 4557974"/>
                <a:gd name="connsiteY208" fmla="*/ 857606 h 1133831"/>
                <a:gd name="connsiteX209" fmla="*/ 4443412 w 4557974"/>
                <a:gd name="connsiteY209" fmla="*/ 881418 h 1133831"/>
                <a:gd name="connsiteX210" fmla="*/ 4452937 w 4557974"/>
                <a:gd name="connsiteY210" fmla="*/ 938568 h 1133831"/>
                <a:gd name="connsiteX211" fmla="*/ 4457700 w 4557974"/>
                <a:gd name="connsiteY211" fmla="*/ 957618 h 1133831"/>
                <a:gd name="connsiteX212" fmla="*/ 4462462 w 4557974"/>
                <a:gd name="connsiteY212" fmla="*/ 981431 h 1133831"/>
                <a:gd name="connsiteX213" fmla="*/ 4471987 w 4557974"/>
                <a:gd name="connsiteY213" fmla="*/ 1000481 h 1133831"/>
                <a:gd name="connsiteX214" fmla="*/ 4481512 w 4557974"/>
                <a:gd name="connsiteY214" fmla="*/ 1029056 h 1133831"/>
                <a:gd name="connsiteX215" fmla="*/ 4491037 w 4557974"/>
                <a:gd name="connsiteY215" fmla="*/ 1062393 h 1133831"/>
                <a:gd name="connsiteX216" fmla="*/ 4495800 w 4557974"/>
                <a:gd name="connsiteY216" fmla="*/ 1048106 h 1133831"/>
                <a:gd name="connsiteX217" fmla="*/ 4500562 w 4557974"/>
                <a:gd name="connsiteY217" fmla="*/ 1029056 h 1133831"/>
                <a:gd name="connsiteX218" fmla="*/ 4514850 w 4557974"/>
                <a:gd name="connsiteY218" fmla="*/ 1033818 h 1133831"/>
                <a:gd name="connsiteX219" fmla="*/ 4529137 w 4557974"/>
                <a:gd name="connsiteY219" fmla="*/ 1081443 h 1133831"/>
                <a:gd name="connsiteX220" fmla="*/ 4533900 w 4557974"/>
                <a:gd name="connsiteY220" fmla="*/ 1095731 h 1133831"/>
                <a:gd name="connsiteX221" fmla="*/ 4557712 w 4557974"/>
                <a:gd name="connsiteY221" fmla="*/ 1129068 h 1133831"/>
                <a:gd name="connsiteX222" fmla="*/ 4557712 w 4557974"/>
                <a:gd name="connsiteY222" fmla="*/ 1133831 h 1133831"/>
                <a:gd name="connsiteX0" fmla="*/ 0 w 4557974"/>
                <a:gd name="connsiteY0" fmla="*/ 290868 h 1133831"/>
                <a:gd name="connsiteX1" fmla="*/ 171450 w 4557974"/>
                <a:gd name="connsiteY1" fmla="*/ 209906 h 1133831"/>
                <a:gd name="connsiteX2" fmla="*/ 219075 w 4557974"/>
                <a:gd name="connsiteY2" fmla="*/ 195618 h 1133831"/>
                <a:gd name="connsiteX3" fmla="*/ 233362 w 4557974"/>
                <a:gd name="connsiteY3" fmla="*/ 186093 h 1133831"/>
                <a:gd name="connsiteX4" fmla="*/ 285750 w 4557974"/>
                <a:gd name="connsiteY4" fmla="*/ 171806 h 1133831"/>
                <a:gd name="connsiteX5" fmla="*/ 300037 w 4557974"/>
                <a:gd name="connsiteY5" fmla="*/ 167043 h 1133831"/>
                <a:gd name="connsiteX6" fmla="*/ 319087 w 4557974"/>
                <a:gd name="connsiteY6" fmla="*/ 162281 h 1133831"/>
                <a:gd name="connsiteX7" fmla="*/ 352425 w 4557974"/>
                <a:gd name="connsiteY7" fmla="*/ 152756 h 1133831"/>
                <a:gd name="connsiteX8" fmla="*/ 366712 w 4557974"/>
                <a:gd name="connsiteY8" fmla="*/ 143231 h 1133831"/>
                <a:gd name="connsiteX9" fmla="*/ 395287 w 4557974"/>
                <a:gd name="connsiteY9" fmla="*/ 138468 h 1133831"/>
                <a:gd name="connsiteX10" fmla="*/ 414337 w 4557974"/>
                <a:gd name="connsiteY10" fmla="*/ 133706 h 1133831"/>
                <a:gd name="connsiteX11" fmla="*/ 442912 w 4557974"/>
                <a:gd name="connsiteY11" fmla="*/ 128943 h 1133831"/>
                <a:gd name="connsiteX12" fmla="*/ 471487 w 4557974"/>
                <a:gd name="connsiteY12" fmla="*/ 119418 h 1133831"/>
                <a:gd name="connsiteX13" fmla="*/ 485775 w 4557974"/>
                <a:gd name="connsiteY13" fmla="*/ 114656 h 1133831"/>
                <a:gd name="connsiteX14" fmla="*/ 504825 w 4557974"/>
                <a:gd name="connsiteY14" fmla="*/ 105131 h 1133831"/>
                <a:gd name="connsiteX15" fmla="*/ 519112 w 4557974"/>
                <a:gd name="connsiteY15" fmla="*/ 100368 h 1133831"/>
                <a:gd name="connsiteX16" fmla="*/ 533400 w 4557974"/>
                <a:gd name="connsiteY16" fmla="*/ 90843 h 1133831"/>
                <a:gd name="connsiteX17" fmla="*/ 557212 w 4557974"/>
                <a:gd name="connsiteY17" fmla="*/ 86081 h 1133831"/>
                <a:gd name="connsiteX18" fmla="*/ 585787 w 4557974"/>
                <a:gd name="connsiteY18" fmla="*/ 76556 h 1133831"/>
                <a:gd name="connsiteX19" fmla="*/ 600075 w 4557974"/>
                <a:gd name="connsiteY19" fmla="*/ 67031 h 1133831"/>
                <a:gd name="connsiteX20" fmla="*/ 633412 w 4557974"/>
                <a:gd name="connsiteY20" fmla="*/ 57506 h 1133831"/>
                <a:gd name="connsiteX21" fmla="*/ 666750 w 4557974"/>
                <a:gd name="connsiteY21" fmla="*/ 47981 h 1133831"/>
                <a:gd name="connsiteX22" fmla="*/ 719137 w 4557974"/>
                <a:gd name="connsiteY22" fmla="*/ 38456 h 1133831"/>
                <a:gd name="connsiteX23" fmla="*/ 747712 w 4557974"/>
                <a:gd name="connsiteY23" fmla="*/ 28931 h 1133831"/>
                <a:gd name="connsiteX24" fmla="*/ 809625 w 4557974"/>
                <a:gd name="connsiteY24" fmla="*/ 19406 h 1133831"/>
                <a:gd name="connsiteX25" fmla="*/ 871537 w 4557974"/>
                <a:gd name="connsiteY25" fmla="*/ 9881 h 1133831"/>
                <a:gd name="connsiteX26" fmla="*/ 1023937 w 4557974"/>
                <a:gd name="connsiteY26" fmla="*/ 356 h 1133831"/>
                <a:gd name="connsiteX27" fmla="*/ 1123950 w 4557974"/>
                <a:gd name="connsiteY27" fmla="*/ 9881 h 1133831"/>
                <a:gd name="connsiteX28" fmla="*/ 1138237 w 4557974"/>
                <a:gd name="connsiteY28" fmla="*/ 19406 h 1133831"/>
                <a:gd name="connsiteX29" fmla="*/ 1176337 w 4557974"/>
                <a:gd name="connsiteY29" fmla="*/ 57506 h 1133831"/>
                <a:gd name="connsiteX30" fmla="*/ 1195387 w 4557974"/>
                <a:gd name="connsiteY30" fmla="*/ 81318 h 1133831"/>
                <a:gd name="connsiteX31" fmla="*/ 1228725 w 4557974"/>
                <a:gd name="connsiteY31" fmla="*/ 119418 h 1133831"/>
                <a:gd name="connsiteX32" fmla="*/ 1252537 w 4557974"/>
                <a:gd name="connsiteY32" fmla="*/ 138468 h 1133831"/>
                <a:gd name="connsiteX33" fmla="*/ 1262062 w 4557974"/>
                <a:gd name="connsiteY33" fmla="*/ 152756 h 1133831"/>
                <a:gd name="connsiteX34" fmla="*/ 1276350 w 4557974"/>
                <a:gd name="connsiteY34" fmla="*/ 162281 h 1133831"/>
                <a:gd name="connsiteX35" fmla="*/ 1319212 w 4557974"/>
                <a:gd name="connsiteY35" fmla="*/ 200381 h 1133831"/>
                <a:gd name="connsiteX36" fmla="*/ 1333500 w 4557974"/>
                <a:gd name="connsiteY36" fmla="*/ 205143 h 1133831"/>
                <a:gd name="connsiteX37" fmla="*/ 1347787 w 4557974"/>
                <a:gd name="connsiteY37" fmla="*/ 219431 h 1133831"/>
                <a:gd name="connsiteX38" fmla="*/ 1357312 w 4557974"/>
                <a:gd name="connsiteY38" fmla="*/ 233718 h 1133831"/>
                <a:gd name="connsiteX39" fmla="*/ 1385887 w 4557974"/>
                <a:gd name="connsiteY39" fmla="*/ 243243 h 1133831"/>
                <a:gd name="connsiteX40" fmla="*/ 1400175 w 4557974"/>
                <a:gd name="connsiteY40" fmla="*/ 257531 h 1133831"/>
                <a:gd name="connsiteX41" fmla="*/ 1447800 w 4557974"/>
                <a:gd name="connsiteY41" fmla="*/ 286106 h 1133831"/>
                <a:gd name="connsiteX42" fmla="*/ 1457325 w 4557974"/>
                <a:gd name="connsiteY42" fmla="*/ 305156 h 1133831"/>
                <a:gd name="connsiteX43" fmla="*/ 1490662 w 4557974"/>
                <a:gd name="connsiteY43" fmla="*/ 324206 h 1133831"/>
                <a:gd name="connsiteX44" fmla="*/ 1528762 w 4557974"/>
                <a:gd name="connsiteY44" fmla="*/ 367068 h 1133831"/>
                <a:gd name="connsiteX45" fmla="*/ 1538287 w 4557974"/>
                <a:gd name="connsiteY45" fmla="*/ 386118 h 1133831"/>
                <a:gd name="connsiteX46" fmla="*/ 1552575 w 4557974"/>
                <a:gd name="connsiteY46" fmla="*/ 395643 h 1133831"/>
                <a:gd name="connsiteX47" fmla="*/ 1566862 w 4557974"/>
                <a:gd name="connsiteY47" fmla="*/ 409931 h 1133831"/>
                <a:gd name="connsiteX48" fmla="*/ 1571625 w 4557974"/>
                <a:gd name="connsiteY48" fmla="*/ 424218 h 1133831"/>
                <a:gd name="connsiteX49" fmla="*/ 1590675 w 4557974"/>
                <a:gd name="connsiteY49" fmla="*/ 452793 h 1133831"/>
                <a:gd name="connsiteX50" fmla="*/ 1619250 w 4557974"/>
                <a:gd name="connsiteY50" fmla="*/ 438506 h 1133831"/>
                <a:gd name="connsiteX51" fmla="*/ 1624012 w 4557974"/>
                <a:gd name="connsiteY51" fmla="*/ 419456 h 1133831"/>
                <a:gd name="connsiteX52" fmla="*/ 1652587 w 4557974"/>
                <a:gd name="connsiteY52" fmla="*/ 409931 h 1133831"/>
                <a:gd name="connsiteX53" fmla="*/ 1685925 w 4557974"/>
                <a:gd name="connsiteY53" fmla="*/ 395643 h 1133831"/>
                <a:gd name="connsiteX54" fmla="*/ 1714500 w 4557974"/>
                <a:gd name="connsiteY54" fmla="*/ 386118 h 1133831"/>
                <a:gd name="connsiteX55" fmla="*/ 1724025 w 4557974"/>
                <a:gd name="connsiteY55" fmla="*/ 400406 h 1133831"/>
                <a:gd name="connsiteX56" fmla="*/ 1738312 w 4557974"/>
                <a:gd name="connsiteY56" fmla="*/ 409931 h 1133831"/>
                <a:gd name="connsiteX57" fmla="*/ 1747837 w 4557974"/>
                <a:gd name="connsiteY57" fmla="*/ 438506 h 1133831"/>
                <a:gd name="connsiteX58" fmla="*/ 1781175 w 4557974"/>
                <a:gd name="connsiteY58" fmla="*/ 476606 h 1133831"/>
                <a:gd name="connsiteX59" fmla="*/ 1814512 w 4557974"/>
                <a:gd name="connsiteY59" fmla="*/ 471843 h 1133831"/>
                <a:gd name="connsiteX60" fmla="*/ 1824037 w 4557974"/>
                <a:gd name="connsiteY60" fmla="*/ 457556 h 1133831"/>
                <a:gd name="connsiteX61" fmla="*/ 1843087 w 4557974"/>
                <a:gd name="connsiteY61" fmla="*/ 452793 h 1133831"/>
                <a:gd name="connsiteX62" fmla="*/ 1900237 w 4557974"/>
                <a:gd name="connsiteY62" fmla="*/ 448031 h 1133831"/>
                <a:gd name="connsiteX63" fmla="*/ 1905000 w 4557974"/>
                <a:gd name="connsiteY63" fmla="*/ 462318 h 1133831"/>
                <a:gd name="connsiteX64" fmla="*/ 1924050 w 4557974"/>
                <a:gd name="connsiteY64" fmla="*/ 490893 h 1133831"/>
                <a:gd name="connsiteX65" fmla="*/ 1933575 w 4557974"/>
                <a:gd name="connsiteY65" fmla="*/ 528993 h 1133831"/>
                <a:gd name="connsiteX66" fmla="*/ 2209800 w 4557974"/>
                <a:gd name="connsiteY66" fmla="*/ 619481 h 1133831"/>
                <a:gd name="connsiteX67" fmla="*/ 2243137 w 4557974"/>
                <a:gd name="connsiteY67" fmla="*/ 595668 h 1133831"/>
                <a:gd name="connsiteX68" fmla="*/ 2247900 w 4557974"/>
                <a:gd name="connsiteY68" fmla="*/ 576618 h 1133831"/>
                <a:gd name="connsiteX69" fmla="*/ 2305050 w 4557974"/>
                <a:gd name="connsiteY69" fmla="*/ 533756 h 1133831"/>
                <a:gd name="connsiteX70" fmla="*/ 2352675 w 4557974"/>
                <a:gd name="connsiteY70" fmla="*/ 557568 h 1133831"/>
                <a:gd name="connsiteX71" fmla="*/ 2371725 w 4557974"/>
                <a:gd name="connsiteY71" fmla="*/ 586143 h 1133831"/>
                <a:gd name="connsiteX72" fmla="*/ 2381250 w 4557974"/>
                <a:gd name="connsiteY72" fmla="*/ 600431 h 1133831"/>
                <a:gd name="connsiteX73" fmla="*/ 2395537 w 4557974"/>
                <a:gd name="connsiteY73" fmla="*/ 609956 h 1133831"/>
                <a:gd name="connsiteX74" fmla="*/ 2447925 w 4557974"/>
                <a:gd name="connsiteY74" fmla="*/ 657581 h 1133831"/>
                <a:gd name="connsiteX75" fmla="*/ 2462212 w 4557974"/>
                <a:gd name="connsiteY75" fmla="*/ 629006 h 1133831"/>
                <a:gd name="connsiteX76" fmla="*/ 2471737 w 4557974"/>
                <a:gd name="connsiteY76" fmla="*/ 605193 h 1133831"/>
                <a:gd name="connsiteX77" fmla="*/ 2609850 w 4557974"/>
                <a:gd name="connsiteY77" fmla="*/ 586143 h 1133831"/>
                <a:gd name="connsiteX78" fmla="*/ 2628900 w 4557974"/>
                <a:gd name="connsiteY78" fmla="*/ 590906 h 1133831"/>
                <a:gd name="connsiteX79" fmla="*/ 2747962 w 4557974"/>
                <a:gd name="connsiteY79" fmla="*/ 667106 h 1133831"/>
                <a:gd name="connsiteX80" fmla="*/ 2876550 w 4557974"/>
                <a:gd name="connsiteY80" fmla="*/ 757593 h 1133831"/>
                <a:gd name="connsiteX81" fmla="*/ 2933700 w 4557974"/>
                <a:gd name="connsiteY81" fmla="*/ 848081 h 1133831"/>
                <a:gd name="connsiteX82" fmla="*/ 2943225 w 4557974"/>
                <a:gd name="connsiteY82" fmla="*/ 867131 h 1133831"/>
                <a:gd name="connsiteX83" fmla="*/ 2967037 w 4557974"/>
                <a:gd name="connsiteY83" fmla="*/ 848081 h 1133831"/>
                <a:gd name="connsiteX84" fmla="*/ 2986087 w 4557974"/>
                <a:gd name="connsiteY84" fmla="*/ 843318 h 1133831"/>
                <a:gd name="connsiteX85" fmla="*/ 3024187 w 4557974"/>
                <a:gd name="connsiteY85" fmla="*/ 809981 h 1133831"/>
                <a:gd name="connsiteX86" fmla="*/ 3062287 w 4557974"/>
                <a:gd name="connsiteY86" fmla="*/ 857606 h 1133831"/>
                <a:gd name="connsiteX87" fmla="*/ 3071812 w 4557974"/>
                <a:gd name="connsiteY87" fmla="*/ 886181 h 1133831"/>
                <a:gd name="connsiteX88" fmla="*/ 3086100 w 4557974"/>
                <a:gd name="connsiteY88" fmla="*/ 957618 h 1133831"/>
                <a:gd name="connsiteX89" fmla="*/ 3100387 w 4557974"/>
                <a:gd name="connsiteY89" fmla="*/ 995718 h 1133831"/>
                <a:gd name="connsiteX90" fmla="*/ 3105150 w 4557974"/>
                <a:gd name="connsiteY90" fmla="*/ 1014768 h 1133831"/>
                <a:gd name="connsiteX91" fmla="*/ 3119437 w 4557974"/>
                <a:gd name="connsiteY91" fmla="*/ 1024293 h 1133831"/>
                <a:gd name="connsiteX92" fmla="*/ 3128962 w 4557974"/>
                <a:gd name="connsiteY92" fmla="*/ 995718 h 1133831"/>
                <a:gd name="connsiteX93" fmla="*/ 3133725 w 4557974"/>
                <a:gd name="connsiteY93" fmla="*/ 981431 h 1133831"/>
                <a:gd name="connsiteX94" fmla="*/ 3143250 w 4557974"/>
                <a:gd name="connsiteY94" fmla="*/ 929043 h 1133831"/>
                <a:gd name="connsiteX95" fmla="*/ 3148012 w 4557974"/>
                <a:gd name="connsiteY95" fmla="*/ 886181 h 1133831"/>
                <a:gd name="connsiteX96" fmla="*/ 3157537 w 4557974"/>
                <a:gd name="connsiteY96" fmla="*/ 848081 h 1133831"/>
                <a:gd name="connsiteX97" fmla="*/ 3167062 w 4557974"/>
                <a:gd name="connsiteY97" fmla="*/ 962381 h 1133831"/>
                <a:gd name="connsiteX98" fmla="*/ 3171825 w 4557974"/>
                <a:gd name="connsiteY98" fmla="*/ 976668 h 1133831"/>
                <a:gd name="connsiteX99" fmla="*/ 3186112 w 4557974"/>
                <a:gd name="connsiteY99" fmla="*/ 967143 h 1133831"/>
                <a:gd name="connsiteX100" fmla="*/ 3200400 w 4557974"/>
                <a:gd name="connsiteY100" fmla="*/ 933806 h 1133831"/>
                <a:gd name="connsiteX101" fmla="*/ 3205162 w 4557974"/>
                <a:gd name="connsiteY101" fmla="*/ 919518 h 1133831"/>
                <a:gd name="connsiteX102" fmla="*/ 3209925 w 4557974"/>
                <a:gd name="connsiteY102" fmla="*/ 900468 h 1133831"/>
                <a:gd name="connsiteX103" fmla="*/ 3219450 w 4557974"/>
                <a:gd name="connsiteY103" fmla="*/ 876656 h 1133831"/>
                <a:gd name="connsiteX104" fmla="*/ 3238500 w 4557974"/>
                <a:gd name="connsiteY104" fmla="*/ 752831 h 1133831"/>
                <a:gd name="connsiteX105" fmla="*/ 3243262 w 4557974"/>
                <a:gd name="connsiteY105" fmla="*/ 733781 h 1133831"/>
                <a:gd name="connsiteX106" fmla="*/ 3262312 w 4557974"/>
                <a:gd name="connsiteY106" fmla="*/ 771881 h 1133831"/>
                <a:gd name="connsiteX107" fmla="*/ 3276600 w 4557974"/>
                <a:gd name="connsiteY107" fmla="*/ 757593 h 1133831"/>
                <a:gd name="connsiteX108" fmla="*/ 3281362 w 4557974"/>
                <a:gd name="connsiteY108" fmla="*/ 738543 h 1133831"/>
                <a:gd name="connsiteX109" fmla="*/ 3286125 w 4557974"/>
                <a:gd name="connsiteY109" fmla="*/ 724256 h 1133831"/>
                <a:gd name="connsiteX110" fmla="*/ 3290887 w 4557974"/>
                <a:gd name="connsiteY110" fmla="*/ 743306 h 1133831"/>
                <a:gd name="connsiteX111" fmla="*/ 3300412 w 4557974"/>
                <a:gd name="connsiteY111" fmla="*/ 848081 h 1133831"/>
                <a:gd name="connsiteX112" fmla="*/ 3338512 w 4557974"/>
                <a:gd name="connsiteY112" fmla="*/ 867131 h 1133831"/>
                <a:gd name="connsiteX113" fmla="*/ 3348037 w 4557974"/>
                <a:gd name="connsiteY113" fmla="*/ 838556 h 1133831"/>
                <a:gd name="connsiteX114" fmla="*/ 3355181 w 4557974"/>
                <a:gd name="connsiteY114" fmla="*/ 840710 h 1133831"/>
                <a:gd name="connsiteX115" fmla="*/ 3386137 w 4557974"/>
                <a:gd name="connsiteY115" fmla="*/ 762356 h 1133831"/>
                <a:gd name="connsiteX116" fmla="*/ 3390900 w 4557974"/>
                <a:gd name="connsiteY116" fmla="*/ 748068 h 1133831"/>
                <a:gd name="connsiteX117" fmla="*/ 3400425 w 4557974"/>
                <a:gd name="connsiteY117" fmla="*/ 733781 h 1133831"/>
                <a:gd name="connsiteX118" fmla="*/ 3405187 w 4557974"/>
                <a:gd name="connsiteY118" fmla="*/ 748068 h 1133831"/>
                <a:gd name="connsiteX119" fmla="*/ 3419475 w 4557974"/>
                <a:gd name="connsiteY119" fmla="*/ 776643 h 1133831"/>
                <a:gd name="connsiteX120" fmla="*/ 3467100 w 4557974"/>
                <a:gd name="connsiteY120" fmla="*/ 881418 h 1133831"/>
                <a:gd name="connsiteX121" fmla="*/ 3471862 w 4557974"/>
                <a:gd name="connsiteY121" fmla="*/ 895706 h 1133831"/>
                <a:gd name="connsiteX122" fmla="*/ 3481387 w 4557974"/>
                <a:gd name="connsiteY122" fmla="*/ 914756 h 1133831"/>
                <a:gd name="connsiteX123" fmla="*/ 3490912 w 4557974"/>
                <a:gd name="connsiteY123" fmla="*/ 929043 h 1133831"/>
                <a:gd name="connsiteX124" fmla="*/ 3500437 w 4557974"/>
                <a:gd name="connsiteY124" fmla="*/ 957618 h 1133831"/>
                <a:gd name="connsiteX125" fmla="*/ 3505200 w 4557974"/>
                <a:gd name="connsiteY125" fmla="*/ 943331 h 1133831"/>
                <a:gd name="connsiteX126" fmla="*/ 3514725 w 4557974"/>
                <a:gd name="connsiteY126" fmla="*/ 890943 h 1133831"/>
                <a:gd name="connsiteX127" fmla="*/ 3571875 w 4557974"/>
                <a:gd name="connsiteY127" fmla="*/ 771881 h 1133831"/>
                <a:gd name="connsiteX128" fmla="*/ 3576637 w 4557974"/>
                <a:gd name="connsiteY128" fmla="*/ 752831 h 1133831"/>
                <a:gd name="connsiteX129" fmla="*/ 3662362 w 4557974"/>
                <a:gd name="connsiteY129" fmla="*/ 795693 h 1133831"/>
                <a:gd name="connsiteX130" fmla="*/ 3667125 w 4557974"/>
                <a:gd name="connsiteY130" fmla="*/ 824268 h 1133831"/>
                <a:gd name="connsiteX131" fmla="*/ 3676650 w 4557974"/>
                <a:gd name="connsiteY131" fmla="*/ 838556 h 1133831"/>
                <a:gd name="connsiteX132" fmla="*/ 3686175 w 4557974"/>
                <a:gd name="connsiteY132" fmla="*/ 871893 h 1133831"/>
                <a:gd name="connsiteX133" fmla="*/ 3690937 w 4557974"/>
                <a:gd name="connsiteY133" fmla="*/ 886181 h 1133831"/>
                <a:gd name="connsiteX134" fmla="*/ 3705225 w 4557974"/>
                <a:gd name="connsiteY134" fmla="*/ 895706 h 1133831"/>
                <a:gd name="connsiteX135" fmla="*/ 3714750 w 4557974"/>
                <a:gd name="connsiteY135" fmla="*/ 881418 h 1133831"/>
                <a:gd name="connsiteX136" fmla="*/ 3724275 w 4557974"/>
                <a:gd name="connsiteY136" fmla="*/ 848081 h 1133831"/>
                <a:gd name="connsiteX137" fmla="*/ 3729037 w 4557974"/>
                <a:gd name="connsiteY137" fmla="*/ 833793 h 1133831"/>
                <a:gd name="connsiteX138" fmla="*/ 3733800 w 4557974"/>
                <a:gd name="connsiteY138" fmla="*/ 814743 h 1133831"/>
                <a:gd name="connsiteX139" fmla="*/ 3738562 w 4557974"/>
                <a:gd name="connsiteY139" fmla="*/ 800456 h 1133831"/>
                <a:gd name="connsiteX140" fmla="*/ 3743325 w 4557974"/>
                <a:gd name="connsiteY140" fmla="*/ 781406 h 1133831"/>
                <a:gd name="connsiteX141" fmla="*/ 3757612 w 4557974"/>
                <a:gd name="connsiteY141" fmla="*/ 771881 h 1133831"/>
                <a:gd name="connsiteX142" fmla="*/ 3771900 w 4557974"/>
                <a:gd name="connsiteY142" fmla="*/ 743306 h 1133831"/>
                <a:gd name="connsiteX143" fmla="*/ 3800475 w 4557974"/>
                <a:gd name="connsiteY143" fmla="*/ 733781 h 1133831"/>
                <a:gd name="connsiteX144" fmla="*/ 3824287 w 4557974"/>
                <a:gd name="connsiteY144" fmla="*/ 709968 h 1133831"/>
                <a:gd name="connsiteX145" fmla="*/ 3838575 w 4557974"/>
                <a:gd name="connsiteY145" fmla="*/ 700443 h 1133831"/>
                <a:gd name="connsiteX146" fmla="*/ 3857625 w 4557974"/>
                <a:gd name="connsiteY146" fmla="*/ 729018 h 1133831"/>
                <a:gd name="connsiteX147" fmla="*/ 3871912 w 4557974"/>
                <a:gd name="connsiteY147" fmla="*/ 800456 h 1133831"/>
                <a:gd name="connsiteX148" fmla="*/ 3876675 w 4557974"/>
                <a:gd name="connsiteY148" fmla="*/ 886181 h 1133831"/>
                <a:gd name="connsiteX149" fmla="*/ 3886200 w 4557974"/>
                <a:gd name="connsiteY149" fmla="*/ 871893 h 1133831"/>
                <a:gd name="connsiteX150" fmla="*/ 3895725 w 4557974"/>
                <a:gd name="connsiteY150" fmla="*/ 814743 h 1133831"/>
                <a:gd name="connsiteX151" fmla="*/ 3910012 w 4557974"/>
                <a:gd name="connsiteY151" fmla="*/ 738543 h 1133831"/>
                <a:gd name="connsiteX152" fmla="*/ 3914775 w 4557974"/>
                <a:gd name="connsiteY152" fmla="*/ 714731 h 1133831"/>
                <a:gd name="connsiteX153" fmla="*/ 3924300 w 4557974"/>
                <a:gd name="connsiteY153" fmla="*/ 686156 h 1133831"/>
                <a:gd name="connsiteX154" fmla="*/ 3929062 w 4557974"/>
                <a:gd name="connsiteY154" fmla="*/ 700443 h 1133831"/>
                <a:gd name="connsiteX155" fmla="*/ 3938587 w 4557974"/>
                <a:gd name="connsiteY155" fmla="*/ 733781 h 1133831"/>
                <a:gd name="connsiteX156" fmla="*/ 3948112 w 4557974"/>
                <a:gd name="connsiteY156" fmla="*/ 748068 h 1133831"/>
                <a:gd name="connsiteX157" fmla="*/ 3957637 w 4557974"/>
                <a:gd name="connsiteY157" fmla="*/ 776643 h 1133831"/>
                <a:gd name="connsiteX158" fmla="*/ 3971925 w 4557974"/>
                <a:gd name="connsiteY158" fmla="*/ 805218 h 1133831"/>
                <a:gd name="connsiteX159" fmla="*/ 3976687 w 4557974"/>
                <a:gd name="connsiteY159" fmla="*/ 829031 h 1133831"/>
                <a:gd name="connsiteX160" fmla="*/ 3986212 w 4557974"/>
                <a:gd name="connsiteY160" fmla="*/ 862368 h 1133831"/>
                <a:gd name="connsiteX161" fmla="*/ 3990975 w 4557974"/>
                <a:gd name="connsiteY161" fmla="*/ 886181 h 1133831"/>
                <a:gd name="connsiteX162" fmla="*/ 4005262 w 4557974"/>
                <a:gd name="connsiteY162" fmla="*/ 895706 h 1133831"/>
                <a:gd name="connsiteX163" fmla="*/ 4024312 w 4557974"/>
                <a:gd name="connsiteY163" fmla="*/ 867131 h 1133831"/>
                <a:gd name="connsiteX164" fmla="*/ 4029075 w 4557974"/>
                <a:gd name="connsiteY164" fmla="*/ 848081 h 1133831"/>
                <a:gd name="connsiteX165" fmla="*/ 4033837 w 4557974"/>
                <a:gd name="connsiteY165" fmla="*/ 824268 h 1133831"/>
                <a:gd name="connsiteX166" fmla="*/ 4048125 w 4557974"/>
                <a:gd name="connsiteY166" fmla="*/ 781406 h 1133831"/>
                <a:gd name="connsiteX167" fmla="*/ 4057650 w 4557974"/>
                <a:gd name="connsiteY167" fmla="*/ 752831 h 1133831"/>
                <a:gd name="connsiteX168" fmla="*/ 4067175 w 4557974"/>
                <a:gd name="connsiteY168" fmla="*/ 738543 h 1133831"/>
                <a:gd name="connsiteX169" fmla="*/ 4071937 w 4557974"/>
                <a:gd name="connsiteY169" fmla="*/ 762356 h 1133831"/>
                <a:gd name="connsiteX170" fmla="*/ 4081462 w 4557974"/>
                <a:gd name="connsiteY170" fmla="*/ 862368 h 1133831"/>
                <a:gd name="connsiteX171" fmla="*/ 4086225 w 4557974"/>
                <a:gd name="connsiteY171" fmla="*/ 890943 h 1133831"/>
                <a:gd name="connsiteX172" fmla="*/ 4090987 w 4557974"/>
                <a:gd name="connsiteY172" fmla="*/ 871893 h 1133831"/>
                <a:gd name="connsiteX173" fmla="*/ 4095750 w 4557974"/>
                <a:gd name="connsiteY173" fmla="*/ 857606 h 1133831"/>
                <a:gd name="connsiteX174" fmla="*/ 4105275 w 4557974"/>
                <a:gd name="connsiteY174" fmla="*/ 809981 h 1133831"/>
                <a:gd name="connsiteX175" fmla="*/ 4114800 w 4557974"/>
                <a:gd name="connsiteY175" fmla="*/ 771881 h 1133831"/>
                <a:gd name="connsiteX176" fmla="*/ 4124325 w 4557974"/>
                <a:gd name="connsiteY176" fmla="*/ 919518 h 1133831"/>
                <a:gd name="connsiteX177" fmla="*/ 4129087 w 4557974"/>
                <a:gd name="connsiteY177" fmla="*/ 938568 h 1133831"/>
                <a:gd name="connsiteX178" fmla="*/ 4143375 w 4557974"/>
                <a:gd name="connsiteY178" fmla="*/ 871893 h 1133831"/>
                <a:gd name="connsiteX179" fmla="*/ 4148137 w 4557974"/>
                <a:gd name="connsiteY179" fmla="*/ 833793 h 1133831"/>
                <a:gd name="connsiteX180" fmla="*/ 4152900 w 4557974"/>
                <a:gd name="connsiteY180" fmla="*/ 790931 h 1133831"/>
                <a:gd name="connsiteX181" fmla="*/ 4162425 w 4557974"/>
                <a:gd name="connsiteY181" fmla="*/ 757593 h 1133831"/>
                <a:gd name="connsiteX182" fmla="*/ 4167187 w 4557974"/>
                <a:gd name="connsiteY182" fmla="*/ 771881 h 1133831"/>
                <a:gd name="connsiteX183" fmla="*/ 4176712 w 4557974"/>
                <a:gd name="connsiteY183" fmla="*/ 786168 h 1133831"/>
                <a:gd name="connsiteX184" fmla="*/ 4191000 w 4557974"/>
                <a:gd name="connsiteY184" fmla="*/ 867131 h 1133831"/>
                <a:gd name="connsiteX185" fmla="*/ 4200525 w 4557974"/>
                <a:gd name="connsiteY185" fmla="*/ 900468 h 1133831"/>
                <a:gd name="connsiteX186" fmla="*/ 4214812 w 4557974"/>
                <a:gd name="connsiteY186" fmla="*/ 938568 h 1133831"/>
                <a:gd name="connsiteX187" fmla="*/ 4224337 w 4557974"/>
                <a:gd name="connsiteY187" fmla="*/ 967143 h 1133831"/>
                <a:gd name="connsiteX188" fmla="*/ 4229100 w 4557974"/>
                <a:gd name="connsiteY188" fmla="*/ 981431 h 1133831"/>
                <a:gd name="connsiteX189" fmla="*/ 4233862 w 4557974"/>
                <a:gd name="connsiteY189" fmla="*/ 929043 h 1133831"/>
                <a:gd name="connsiteX190" fmla="*/ 4248150 w 4557974"/>
                <a:gd name="connsiteY190" fmla="*/ 829031 h 1133831"/>
                <a:gd name="connsiteX191" fmla="*/ 4252912 w 4557974"/>
                <a:gd name="connsiteY191" fmla="*/ 843318 h 1133831"/>
                <a:gd name="connsiteX192" fmla="*/ 4262437 w 4557974"/>
                <a:gd name="connsiteY192" fmla="*/ 881418 h 1133831"/>
                <a:gd name="connsiteX193" fmla="*/ 4267200 w 4557974"/>
                <a:gd name="connsiteY193" fmla="*/ 924281 h 1133831"/>
                <a:gd name="connsiteX194" fmla="*/ 4271962 w 4557974"/>
                <a:gd name="connsiteY194" fmla="*/ 943331 h 1133831"/>
                <a:gd name="connsiteX195" fmla="*/ 4286250 w 4557974"/>
                <a:gd name="connsiteY195" fmla="*/ 948093 h 1133831"/>
                <a:gd name="connsiteX196" fmla="*/ 4305300 w 4557974"/>
                <a:gd name="connsiteY196" fmla="*/ 943331 h 1133831"/>
                <a:gd name="connsiteX197" fmla="*/ 4314825 w 4557974"/>
                <a:gd name="connsiteY197" fmla="*/ 971906 h 1133831"/>
                <a:gd name="connsiteX198" fmla="*/ 4352925 w 4557974"/>
                <a:gd name="connsiteY198" fmla="*/ 971906 h 1133831"/>
                <a:gd name="connsiteX199" fmla="*/ 4376737 w 4557974"/>
                <a:gd name="connsiteY199" fmla="*/ 967143 h 1133831"/>
                <a:gd name="connsiteX200" fmla="*/ 4386262 w 4557974"/>
                <a:gd name="connsiteY200" fmla="*/ 948093 h 1133831"/>
                <a:gd name="connsiteX201" fmla="*/ 4400550 w 4557974"/>
                <a:gd name="connsiteY201" fmla="*/ 933806 h 1133831"/>
                <a:gd name="connsiteX202" fmla="*/ 4405312 w 4557974"/>
                <a:gd name="connsiteY202" fmla="*/ 914756 h 1133831"/>
                <a:gd name="connsiteX203" fmla="*/ 4410075 w 4557974"/>
                <a:gd name="connsiteY203" fmla="*/ 929043 h 1133831"/>
                <a:gd name="connsiteX204" fmla="*/ 4414837 w 4557974"/>
                <a:gd name="connsiteY204" fmla="*/ 914756 h 1133831"/>
                <a:gd name="connsiteX205" fmla="*/ 4419600 w 4557974"/>
                <a:gd name="connsiteY205" fmla="*/ 881418 h 1133831"/>
                <a:gd name="connsiteX206" fmla="*/ 4429125 w 4557974"/>
                <a:gd name="connsiteY206" fmla="*/ 829031 h 1133831"/>
                <a:gd name="connsiteX207" fmla="*/ 4438650 w 4557974"/>
                <a:gd name="connsiteY207" fmla="*/ 857606 h 1133831"/>
                <a:gd name="connsiteX208" fmla="*/ 4443412 w 4557974"/>
                <a:gd name="connsiteY208" fmla="*/ 881418 h 1133831"/>
                <a:gd name="connsiteX209" fmla="*/ 4452937 w 4557974"/>
                <a:gd name="connsiteY209" fmla="*/ 938568 h 1133831"/>
                <a:gd name="connsiteX210" fmla="*/ 4457700 w 4557974"/>
                <a:gd name="connsiteY210" fmla="*/ 957618 h 1133831"/>
                <a:gd name="connsiteX211" fmla="*/ 4462462 w 4557974"/>
                <a:gd name="connsiteY211" fmla="*/ 981431 h 1133831"/>
                <a:gd name="connsiteX212" fmla="*/ 4471987 w 4557974"/>
                <a:gd name="connsiteY212" fmla="*/ 1000481 h 1133831"/>
                <a:gd name="connsiteX213" fmla="*/ 4481512 w 4557974"/>
                <a:gd name="connsiteY213" fmla="*/ 1029056 h 1133831"/>
                <a:gd name="connsiteX214" fmla="*/ 4491037 w 4557974"/>
                <a:gd name="connsiteY214" fmla="*/ 1062393 h 1133831"/>
                <a:gd name="connsiteX215" fmla="*/ 4495800 w 4557974"/>
                <a:gd name="connsiteY215" fmla="*/ 1048106 h 1133831"/>
                <a:gd name="connsiteX216" fmla="*/ 4500562 w 4557974"/>
                <a:gd name="connsiteY216" fmla="*/ 1029056 h 1133831"/>
                <a:gd name="connsiteX217" fmla="*/ 4514850 w 4557974"/>
                <a:gd name="connsiteY217" fmla="*/ 1033818 h 1133831"/>
                <a:gd name="connsiteX218" fmla="*/ 4529137 w 4557974"/>
                <a:gd name="connsiteY218" fmla="*/ 1081443 h 1133831"/>
                <a:gd name="connsiteX219" fmla="*/ 4533900 w 4557974"/>
                <a:gd name="connsiteY219" fmla="*/ 1095731 h 1133831"/>
                <a:gd name="connsiteX220" fmla="*/ 4557712 w 4557974"/>
                <a:gd name="connsiteY220" fmla="*/ 1129068 h 1133831"/>
                <a:gd name="connsiteX221" fmla="*/ 4557712 w 4557974"/>
                <a:gd name="connsiteY221" fmla="*/ 1133831 h 1133831"/>
                <a:gd name="connsiteX0" fmla="*/ 0 w 4557974"/>
                <a:gd name="connsiteY0" fmla="*/ 290868 h 1133831"/>
                <a:gd name="connsiteX1" fmla="*/ 171450 w 4557974"/>
                <a:gd name="connsiteY1" fmla="*/ 209906 h 1133831"/>
                <a:gd name="connsiteX2" fmla="*/ 219075 w 4557974"/>
                <a:gd name="connsiteY2" fmla="*/ 195618 h 1133831"/>
                <a:gd name="connsiteX3" fmla="*/ 233362 w 4557974"/>
                <a:gd name="connsiteY3" fmla="*/ 186093 h 1133831"/>
                <a:gd name="connsiteX4" fmla="*/ 285750 w 4557974"/>
                <a:gd name="connsiteY4" fmla="*/ 171806 h 1133831"/>
                <a:gd name="connsiteX5" fmla="*/ 300037 w 4557974"/>
                <a:gd name="connsiteY5" fmla="*/ 167043 h 1133831"/>
                <a:gd name="connsiteX6" fmla="*/ 319087 w 4557974"/>
                <a:gd name="connsiteY6" fmla="*/ 162281 h 1133831"/>
                <a:gd name="connsiteX7" fmla="*/ 352425 w 4557974"/>
                <a:gd name="connsiteY7" fmla="*/ 152756 h 1133831"/>
                <a:gd name="connsiteX8" fmla="*/ 366712 w 4557974"/>
                <a:gd name="connsiteY8" fmla="*/ 143231 h 1133831"/>
                <a:gd name="connsiteX9" fmla="*/ 395287 w 4557974"/>
                <a:gd name="connsiteY9" fmla="*/ 138468 h 1133831"/>
                <a:gd name="connsiteX10" fmla="*/ 414337 w 4557974"/>
                <a:gd name="connsiteY10" fmla="*/ 133706 h 1133831"/>
                <a:gd name="connsiteX11" fmla="*/ 442912 w 4557974"/>
                <a:gd name="connsiteY11" fmla="*/ 128943 h 1133831"/>
                <a:gd name="connsiteX12" fmla="*/ 471487 w 4557974"/>
                <a:gd name="connsiteY12" fmla="*/ 119418 h 1133831"/>
                <a:gd name="connsiteX13" fmla="*/ 485775 w 4557974"/>
                <a:gd name="connsiteY13" fmla="*/ 114656 h 1133831"/>
                <a:gd name="connsiteX14" fmla="*/ 504825 w 4557974"/>
                <a:gd name="connsiteY14" fmla="*/ 105131 h 1133831"/>
                <a:gd name="connsiteX15" fmla="*/ 519112 w 4557974"/>
                <a:gd name="connsiteY15" fmla="*/ 100368 h 1133831"/>
                <a:gd name="connsiteX16" fmla="*/ 533400 w 4557974"/>
                <a:gd name="connsiteY16" fmla="*/ 90843 h 1133831"/>
                <a:gd name="connsiteX17" fmla="*/ 557212 w 4557974"/>
                <a:gd name="connsiteY17" fmla="*/ 86081 h 1133831"/>
                <a:gd name="connsiteX18" fmla="*/ 585787 w 4557974"/>
                <a:gd name="connsiteY18" fmla="*/ 76556 h 1133831"/>
                <a:gd name="connsiteX19" fmla="*/ 600075 w 4557974"/>
                <a:gd name="connsiteY19" fmla="*/ 67031 h 1133831"/>
                <a:gd name="connsiteX20" fmla="*/ 633412 w 4557974"/>
                <a:gd name="connsiteY20" fmla="*/ 57506 h 1133831"/>
                <a:gd name="connsiteX21" fmla="*/ 666750 w 4557974"/>
                <a:gd name="connsiteY21" fmla="*/ 47981 h 1133831"/>
                <a:gd name="connsiteX22" fmla="*/ 719137 w 4557974"/>
                <a:gd name="connsiteY22" fmla="*/ 38456 h 1133831"/>
                <a:gd name="connsiteX23" fmla="*/ 747712 w 4557974"/>
                <a:gd name="connsiteY23" fmla="*/ 28931 h 1133831"/>
                <a:gd name="connsiteX24" fmla="*/ 809625 w 4557974"/>
                <a:gd name="connsiteY24" fmla="*/ 19406 h 1133831"/>
                <a:gd name="connsiteX25" fmla="*/ 871537 w 4557974"/>
                <a:gd name="connsiteY25" fmla="*/ 9881 h 1133831"/>
                <a:gd name="connsiteX26" fmla="*/ 1023937 w 4557974"/>
                <a:gd name="connsiteY26" fmla="*/ 356 h 1133831"/>
                <a:gd name="connsiteX27" fmla="*/ 1123950 w 4557974"/>
                <a:gd name="connsiteY27" fmla="*/ 9881 h 1133831"/>
                <a:gd name="connsiteX28" fmla="*/ 1138237 w 4557974"/>
                <a:gd name="connsiteY28" fmla="*/ 19406 h 1133831"/>
                <a:gd name="connsiteX29" fmla="*/ 1176337 w 4557974"/>
                <a:gd name="connsiteY29" fmla="*/ 57506 h 1133831"/>
                <a:gd name="connsiteX30" fmla="*/ 1195387 w 4557974"/>
                <a:gd name="connsiteY30" fmla="*/ 81318 h 1133831"/>
                <a:gd name="connsiteX31" fmla="*/ 1228725 w 4557974"/>
                <a:gd name="connsiteY31" fmla="*/ 119418 h 1133831"/>
                <a:gd name="connsiteX32" fmla="*/ 1252537 w 4557974"/>
                <a:gd name="connsiteY32" fmla="*/ 138468 h 1133831"/>
                <a:gd name="connsiteX33" fmla="*/ 1262062 w 4557974"/>
                <a:gd name="connsiteY33" fmla="*/ 152756 h 1133831"/>
                <a:gd name="connsiteX34" fmla="*/ 1276350 w 4557974"/>
                <a:gd name="connsiteY34" fmla="*/ 162281 h 1133831"/>
                <a:gd name="connsiteX35" fmla="*/ 1319212 w 4557974"/>
                <a:gd name="connsiteY35" fmla="*/ 200381 h 1133831"/>
                <a:gd name="connsiteX36" fmla="*/ 1333500 w 4557974"/>
                <a:gd name="connsiteY36" fmla="*/ 205143 h 1133831"/>
                <a:gd name="connsiteX37" fmla="*/ 1347787 w 4557974"/>
                <a:gd name="connsiteY37" fmla="*/ 219431 h 1133831"/>
                <a:gd name="connsiteX38" fmla="*/ 1357312 w 4557974"/>
                <a:gd name="connsiteY38" fmla="*/ 233718 h 1133831"/>
                <a:gd name="connsiteX39" fmla="*/ 1385887 w 4557974"/>
                <a:gd name="connsiteY39" fmla="*/ 243243 h 1133831"/>
                <a:gd name="connsiteX40" fmla="*/ 1400175 w 4557974"/>
                <a:gd name="connsiteY40" fmla="*/ 257531 h 1133831"/>
                <a:gd name="connsiteX41" fmla="*/ 1447800 w 4557974"/>
                <a:gd name="connsiteY41" fmla="*/ 286106 h 1133831"/>
                <a:gd name="connsiteX42" fmla="*/ 1457325 w 4557974"/>
                <a:gd name="connsiteY42" fmla="*/ 305156 h 1133831"/>
                <a:gd name="connsiteX43" fmla="*/ 1490662 w 4557974"/>
                <a:gd name="connsiteY43" fmla="*/ 324206 h 1133831"/>
                <a:gd name="connsiteX44" fmla="*/ 1528762 w 4557974"/>
                <a:gd name="connsiteY44" fmla="*/ 367068 h 1133831"/>
                <a:gd name="connsiteX45" fmla="*/ 1538287 w 4557974"/>
                <a:gd name="connsiteY45" fmla="*/ 386118 h 1133831"/>
                <a:gd name="connsiteX46" fmla="*/ 1552575 w 4557974"/>
                <a:gd name="connsiteY46" fmla="*/ 395643 h 1133831"/>
                <a:gd name="connsiteX47" fmla="*/ 1566862 w 4557974"/>
                <a:gd name="connsiteY47" fmla="*/ 409931 h 1133831"/>
                <a:gd name="connsiteX48" fmla="*/ 1571625 w 4557974"/>
                <a:gd name="connsiteY48" fmla="*/ 424218 h 1133831"/>
                <a:gd name="connsiteX49" fmla="*/ 1590675 w 4557974"/>
                <a:gd name="connsiteY49" fmla="*/ 452793 h 1133831"/>
                <a:gd name="connsiteX50" fmla="*/ 1619250 w 4557974"/>
                <a:gd name="connsiteY50" fmla="*/ 438506 h 1133831"/>
                <a:gd name="connsiteX51" fmla="*/ 1624012 w 4557974"/>
                <a:gd name="connsiteY51" fmla="*/ 419456 h 1133831"/>
                <a:gd name="connsiteX52" fmla="*/ 1652587 w 4557974"/>
                <a:gd name="connsiteY52" fmla="*/ 409931 h 1133831"/>
                <a:gd name="connsiteX53" fmla="*/ 1685925 w 4557974"/>
                <a:gd name="connsiteY53" fmla="*/ 395643 h 1133831"/>
                <a:gd name="connsiteX54" fmla="*/ 1714500 w 4557974"/>
                <a:gd name="connsiteY54" fmla="*/ 386118 h 1133831"/>
                <a:gd name="connsiteX55" fmla="*/ 1724025 w 4557974"/>
                <a:gd name="connsiteY55" fmla="*/ 400406 h 1133831"/>
                <a:gd name="connsiteX56" fmla="*/ 1738312 w 4557974"/>
                <a:gd name="connsiteY56" fmla="*/ 409931 h 1133831"/>
                <a:gd name="connsiteX57" fmla="*/ 1747837 w 4557974"/>
                <a:gd name="connsiteY57" fmla="*/ 438506 h 1133831"/>
                <a:gd name="connsiteX58" fmla="*/ 1781175 w 4557974"/>
                <a:gd name="connsiteY58" fmla="*/ 476606 h 1133831"/>
                <a:gd name="connsiteX59" fmla="*/ 1814512 w 4557974"/>
                <a:gd name="connsiteY59" fmla="*/ 471843 h 1133831"/>
                <a:gd name="connsiteX60" fmla="*/ 1824037 w 4557974"/>
                <a:gd name="connsiteY60" fmla="*/ 457556 h 1133831"/>
                <a:gd name="connsiteX61" fmla="*/ 1843087 w 4557974"/>
                <a:gd name="connsiteY61" fmla="*/ 452793 h 1133831"/>
                <a:gd name="connsiteX62" fmla="*/ 1900237 w 4557974"/>
                <a:gd name="connsiteY62" fmla="*/ 448031 h 1133831"/>
                <a:gd name="connsiteX63" fmla="*/ 1905000 w 4557974"/>
                <a:gd name="connsiteY63" fmla="*/ 462318 h 1133831"/>
                <a:gd name="connsiteX64" fmla="*/ 1924050 w 4557974"/>
                <a:gd name="connsiteY64" fmla="*/ 490893 h 1133831"/>
                <a:gd name="connsiteX65" fmla="*/ 1933575 w 4557974"/>
                <a:gd name="connsiteY65" fmla="*/ 528993 h 1133831"/>
                <a:gd name="connsiteX66" fmla="*/ 2209800 w 4557974"/>
                <a:gd name="connsiteY66" fmla="*/ 619481 h 1133831"/>
                <a:gd name="connsiteX67" fmla="*/ 2243137 w 4557974"/>
                <a:gd name="connsiteY67" fmla="*/ 595668 h 1133831"/>
                <a:gd name="connsiteX68" fmla="*/ 2247900 w 4557974"/>
                <a:gd name="connsiteY68" fmla="*/ 576618 h 1133831"/>
                <a:gd name="connsiteX69" fmla="*/ 2305050 w 4557974"/>
                <a:gd name="connsiteY69" fmla="*/ 533756 h 1133831"/>
                <a:gd name="connsiteX70" fmla="*/ 2352675 w 4557974"/>
                <a:gd name="connsiteY70" fmla="*/ 557568 h 1133831"/>
                <a:gd name="connsiteX71" fmla="*/ 2371725 w 4557974"/>
                <a:gd name="connsiteY71" fmla="*/ 586143 h 1133831"/>
                <a:gd name="connsiteX72" fmla="*/ 2381250 w 4557974"/>
                <a:gd name="connsiteY72" fmla="*/ 600431 h 1133831"/>
                <a:gd name="connsiteX73" fmla="*/ 2395537 w 4557974"/>
                <a:gd name="connsiteY73" fmla="*/ 609956 h 1133831"/>
                <a:gd name="connsiteX74" fmla="*/ 2447925 w 4557974"/>
                <a:gd name="connsiteY74" fmla="*/ 657581 h 1133831"/>
                <a:gd name="connsiteX75" fmla="*/ 2462212 w 4557974"/>
                <a:gd name="connsiteY75" fmla="*/ 629006 h 1133831"/>
                <a:gd name="connsiteX76" fmla="*/ 2471737 w 4557974"/>
                <a:gd name="connsiteY76" fmla="*/ 605193 h 1133831"/>
                <a:gd name="connsiteX77" fmla="*/ 2609850 w 4557974"/>
                <a:gd name="connsiteY77" fmla="*/ 586143 h 1133831"/>
                <a:gd name="connsiteX78" fmla="*/ 2628900 w 4557974"/>
                <a:gd name="connsiteY78" fmla="*/ 590906 h 1133831"/>
                <a:gd name="connsiteX79" fmla="*/ 2747962 w 4557974"/>
                <a:gd name="connsiteY79" fmla="*/ 667106 h 1133831"/>
                <a:gd name="connsiteX80" fmla="*/ 2876550 w 4557974"/>
                <a:gd name="connsiteY80" fmla="*/ 757593 h 1133831"/>
                <a:gd name="connsiteX81" fmla="*/ 2933700 w 4557974"/>
                <a:gd name="connsiteY81" fmla="*/ 848081 h 1133831"/>
                <a:gd name="connsiteX82" fmla="*/ 2943225 w 4557974"/>
                <a:gd name="connsiteY82" fmla="*/ 867131 h 1133831"/>
                <a:gd name="connsiteX83" fmla="*/ 2967037 w 4557974"/>
                <a:gd name="connsiteY83" fmla="*/ 848081 h 1133831"/>
                <a:gd name="connsiteX84" fmla="*/ 2986087 w 4557974"/>
                <a:gd name="connsiteY84" fmla="*/ 843318 h 1133831"/>
                <a:gd name="connsiteX85" fmla="*/ 3024187 w 4557974"/>
                <a:gd name="connsiteY85" fmla="*/ 809981 h 1133831"/>
                <a:gd name="connsiteX86" fmla="*/ 3062287 w 4557974"/>
                <a:gd name="connsiteY86" fmla="*/ 857606 h 1133831"/>
                <a:gd name="connsiteX87" fmla="*/ 3071812 w 4557974"/>
                <a:gd name="connsiteY87" fmla="*/ 886181 h 1133831"/>
                <a:gd name="connsiteX88" fmla="*/ 3086100 w 4557974"/>
                <a:gd name="connsiteY88" fmla="*/ 957618 h 1133831"/>
                <a:gd name="connsiteX89" fmla="*/ 3100387 w 4557974"/>
                <a:gd name="connsiteY89" fmla="*/ 995718 h 1133831"/>
                <a:gd name="connsiteX90" fmla="*/ 3105150 w 4557974"/>
                <a:gd name="connsiteY90" fmla="*/ 1014768 h 1133831"/>
                <a:gd name="connsiteX91" fmla="*/ 3119437 w 4557974"/>
                <a:gd name="connsiteY91" fmla="*/ 1024293 h 1133831"/>
                <a:gd name="connsiteX92" fmla="*/ 3128962 w 4557974"/>
                <a:gd name="connsiteY92" fmla="*/ 995718 h 1133831"/>
                <a:gd name="connsiteX93" fmla="*/ 3133725 w 4557974"/>
                <a:gd name="connsiteY93" fmla="*/ 981431 h 1133831"/>
                <a:gd name="connsiteX94" fmla="*/ 3143250 w 4557974"/>
                <a:gd name="connsiteY94" fmla="*/ 929043 h 1133831"/>
                <a:gd name="connsiteX95" fmla="*/ 3148012 w 4557974"/>
                <a:gd name="connsiteY95" fmla="*/ 886181 h 1133831"/>
                <a:gd name="connsiteX96" fmla="*/ 3157537 w 4557974"/>
                <a:gd name="connsiteY96" fmla="*/ 848081 h 1133831"/>
                <a:gd name="connsiteX97" fmla="*/ 3167062 w 4557974"/>
                <a:gd name="connsiteY97" fmla="*/ 962381 h 1133831"/>
                <a:gd name="connsiteX98" fmla="*/ 3171825 w 4557974"/>
                <a:gd name="connsiteY98" fmla="*/ 976668 h 1133831"/>
                <a:gd name="connsiteX99" fmla="*/ 3186112 w 4557974"/>
                <a:gd name="connsiteY99" fmla="*/ 967143 h 1133831"/>
                <a:gd name="connsiteX100" fmla="*/ 3200400 w 4557974"/>
                <a:gd name="connsiteY100" fmla="*/ 933806 h 1133831"/>
                <a:gd name="connsiteX101" fmla="*/ 3205162 w 4557974"/>
                <a:gd name="connsiteY101" fmla="*/ 919518 h 1133831"/>
                <a:gd name="connsiteX102" fmla="*/ 3209925 w 4557974"/>
                <a:gd name="connsiteY102" fmla="*/ 900468 h 1133831"/>
                <a:gd name="connsiteX103" fmla="*/ 3219450 w 4557974"/>
                <a:gd name="connsiteY103" fmla="*/ 876656 h 1133831"/>
                <a:gd name="connsiteX104" fmla="*/ 3238500 w 4557974"/>
                <a:gd name="connsiteY104" fmla="*/ 752831 h 1133831"/>
                <a:gd name="connsiteX105" fmla="*/ 3243262 w 4557974"/>
                <a:gd name="connsiteY105" fmla="*/ 733781 h 1133831"/>
                <a:gd name="connsiteX106" fmla="*/ 3262312 w 4557974"/>
                <a:gd name="connsiteY106" fmla="*/ 771881 h 1133831"/>
                <a:gd name="connsiteX107" fmla="*/ 3276600 w 4557974"/>
                <a:gd name="connsiteY107" fmla="*/ 757593 h 1133831"/>
                <a:gd name="connsiteX108" fmla="*/ 3281362 w 4557974"/>
                <a:gd name="connsiteY108" fmla="*/ 738543 h 1133831"/>
                <a:gd name="connsiteX109" fmla="*/ 3286125 w 4557974"/>
                <a:gd name="connsiteY109" fmla="*/ 724256 h 1133831"/>
                <a:gd name="connsiteX110" fmla="*/ 3290887 w 4557974"/>
                <a:gd name="connsiteY110" fmla="*/ 743306 h 1133831"/>
                <a:gd name="connsiteX111" fmla="*/ 3300412 w 4557974"/>
                <a:gd name="connsiteY111" fmla="*/ 848081 h 1133831"/>
                <a:gd name="connsiteX112" fmla="*/ 3338512 w 4557974"/>
                <a:gd name="connsiteY112" fmla="*/ 867131 h 1133831"/>
                <a:gd name="connsiteX113" fmla="*/ 3348037 w 4557974"/>
                <a:gd name="connsiteY113" fmla="*/ 838556 h 1133831"/>
                <a:gd name="connsiteX114" fmla="*/ 3355181 w 4557974"/>
                <a:gd name="connsiteY114" fmla="*/ 840710 h 1133831"/>
                <a:gd name="connsiteX115" fmla="*/ 3386137 w 4557974"/>
                <a:gd name="connsiteY115" fmla="*/ 762356 h 1133831"/>
                <a:gd name="connsiteX116" fmla="*/ 3390900 w 4557974"/>
                <a:gd name="connsiteY116" fmla="*/ 748068 h 1133831"/>
                <a:gd name="connsiteX117" fmla="*/ 3400425 w 4557974"/>
                <a:gd name="connsiteY117" fmla="*/ 733781 h 1133831"/>
                <a:gd name="connsiteX118" fmla="*/ 3405187 w 4557974"/>
                <a:gd name="connsiteY118" fmla="*/ 748068 h 1133831"/>
                <a:gd name="connsiteX119" fmla="*/ 3419475 w 4557974"/>
                <a:gd name="connsiteY119" fmla="*/ 776643 h 1133831"/>
                <a:gd name="connsiteX120" fmla="*/ 3467100 w 4557974"/>
                <a:gd name="connsiteY120" fmla="*/ 881418 h 1133831"/>
                <a:gd name="connsiteX121" fmla="*/ 3471862 w 4557974"/>
                <a:gd name="connsiteY121" fmla="*/ 895706 h 1133831"/>
                <a:gd name="connsiteX122" fmla="*/ 3481387 w 4557974"/>
                <a:gd name="connsiteY122" fmla="*/ 914756 h 1133831"/>
                <a:gd name="connsiteX123" fmla="*/ 3490912 w 4557974"/>
                <a:gd name="connsiteY123" fmla="*/ 929043 h 1133831"/>
                <a:gd name="connsiteX124" fmla="*/ 3500437 w 4557974"/>
                <a:gd name="connsiteY124" fmla="*/ 957618 h 1133831"/>
                <a:gd name="connsiteX125" fmla="*/ 3505200 w 4557974"/>
                <a:gd name="connsiteY125" fmla="*/ 943331 h 1133831"/>
                <a:gd name="connsiteX126" fmla="*/ 3514725 w 4557974"/>
                <a:gd name="connsiteY126" fmla="*/ 890943 h 1133831"/>
                <a:gd name="connsiteX127" fmla="*/ 3571875 w 4557974"/>
                <a:gd name="connsiteY127" fmla="*/ 771881 h 1133831"/>
                <a:gd name="connsiteX128" fmla="*/ 3576637 w 4557974"/>
                <a:gd name="connsiteY128" fmla="*/ 752831 h 1133831"/>
                <a:gd name="connsiteX129" fmla="*/ 3667125 w 4557974"/>
                <a:gd name="connsiteY129" fmla="*/ 824268 h 1133831"/>
                <a:gd name="connsiteX130" fmla="*/ 3676650 w 4557974"/>
                <a:gd name="connsiteY130" fmla="*/ 838556 h 1133831"/>
                <a:gd name="connsiteX131" fmla="*/ 3686175 w 4557974"/>
                <a:gd name="connsiteY131" fmla="*/ 871893 h 1133831"/>
                <a:gd name="connsiteX132" fmla="*/ 3690937 w 4557974"/>
                <a:gd name="connsiteY132" fmla="*/ 886181 h 1133831"/>
                <a:gd name="connsiteX133" fmla="*/ 3705225 w 4557974"/>
                <a:gd name="connsiteY133" fmla="*/ 895706 h 1133831"/>
                <a:gd name="connsiteX134" fmla="*/ 3714750 w 4557974"/>
                <a:gd name="connsiteY134" fmla="*/ 881418 h 1133831"/>
                <a:gd name="connsiteX135" fmla="*/ 3724275 w 4557974"/>
                <a:gd name="connsiteY135" fmla="*/ 848081 h 1133831"/>
                <a:gd name="connsiteX136" fmla="*/ 3729037 w 4557974"/>
                <a:gd name="connsiteY136" fmla="*/ 833793 h 1133831"/>
                <a:gd name="connsiteX137" fmla="*/ 3733800 w 4557974"/>
                <a:gd name="connsiteY137" fmla="*/ 814743 h 1133831"/>
                <a:gd name="connsiteX138" fmla="*/ 3738562 w 4557974"/>
                <a:gd name="connsiteY138" fmla="*/ 800456 h 1133831"/>
                <a:gd name="connsiteX139" fmla="*/ 3743325 w 4557974"/>
                <a:gd name="connsiteY139" fmla="*/ 781406 h 1133831"/>
                <a:gd name="connsiteX140" fmla="*/ 3757612 w 4557974"/>
                <a:gd name="connsiteY140" fmla="*/ 771881 h 1133831"/>
                <a:gd name="connsiteX141" fmla="*/ 3771900 w 4557974"/>
                <a:gd name="connsiteY141" fmla="*/ 743306 h 1133831"/>
                <a:gd name="connsiteX142" fmla="*/ 3800475 w 4557974"/>
                <a:gd name="connsiteY142" fmla="*/ 733781 h 1133831"/>
                <a:gd name="connsiteX143" fmla="*/ 3824287 w 4557974"/>
                <a:gd name="connsiteY143" fmla="*/ 709968 h 1133831"/>
                <a:gd name="connsiteX144" fmla="*/ 3838575 w 4557974"/>
                <a:gd name="connsiteY144" fmla="*/ 700443 h 1133831"/>
                <a:gd name="connsiteX145" fmla="*/ 3857625 w 4557974"/>
                <a:gd name="connsiteY145" fmla="*/ 729018 h 1133831"/>
                <a:gd name="connsiteX146" fmla="*/ 3871912 w 4557974"/>
                <a:gd name="connsiteY146" fmla="*/ 800456 h 1133831"/>
                <a:gd name="connsiteX147" fmla="*/ 3876675 w 4557974"/>
                <a:gd name="connsiteY147" fmla="*/ 886181 h 1133831"/>
                <a:gd name="connsiteX148" fmla="*/ 3886200 w 4557974"/>
                <a:gd name="connsiteY148" fmla="*/ 871893 h 1133831"/>
                <a:gd name="connsiteX149" fmla="*/ 3895725 w 4557974"/>
                <a:gd name="connsiteY149" fmla="*/ 814743 h 1133831"/>
                <a:gd name="connsiteX150" fmla="*/ 3910012 w 4557974"/>
                <a:gd name="connsiteY150" fmla="*/ 738543 h 1133831"/>
                <a:gd name="connsiteX151" fmla="*/ 3914775 w 4557974"/>
                <a:gd name="connsiteY151" fmla="*/ 714731 h 1133831"/>
                <a:gd name="connsiteX152" fmla="*/ 3924300 w 4557974"/>
                <a:gd name="connsiteY152" fmla="*/ 686156 h 1133831"/>
                <a:gd name="connsiteX153" fmla="*/ 3929062 w 4557974"/>
                <a:gd name="connsiteY153" fmla="*/ 700443 h 1133831"/>
                <a:gd name="connsiteX154" fmla="*/ 3938587 w 4557974"/>
                <a:gd name="connsiteY154" fmla="*/ 733781 h 1133831"/>
                <a:gd name="connsiteX155" fmla="*/ 3948112 w 4557974"/>
                <a:gd name="connsiteY155" fmla="*/ 748068 h 1133831"/>
                <a:gd name="connsiteX156" fmla="*/ 3957637 w 4557974"/>
                <a:gd name="connsiteY156" fmla="*/ 776643 h 1133831"/>
                <a:gd name="connsiteX157" fmla="*/ 3971925 w 4557974"/>
                <a:gd name="connsiteY157" fmla="*/ 805218 h 1133831"/>
                <a:gd name="connsiteX158" fmla="*/ 3976687 w 4557974"/>
                <a:gd name="connsiteY158" fmla="*/ 829031 h 1133831"/>
                <a:gd name="connsiteX159" fmla="*/ 3986212 w 4557974"/>
                <a:gd name="connsiteY159" fmla="*/ 862368 h 1133831"/>
                <a:gd name="connsiteX160" fmla="*/ 3990975 w 4557974"/>
                <a:gd name="connsiteY160" fmla="*/ 886181 h 1133831"/>
                <a:gd name="connsiteX161" fmla="*/ 4005262 w 4557974"/>
                <a:gd name="connsiteY161" fmla="*/ 895706 h 1133831"/>
                <a:gd name="connsiteX162" fmla="*/ 4024312 w 4557974"/>
                <a:gd name="connsiteY162" fmla="*/ 867131 h 1133831"/>
                <a:gd name="connsiteX163" fmla="*/ 4029075 w 4557974"/>
                <a:gd name="connsiteY163" fmla="*/ 848081 h 1133831"/>
                <a:gd name="connsiteX164" fmla="*/ 4033837 w 4557974"/>
                <a:gd name="connsiteY164" fmla="*/ 824268 h 1133831"/>
                <a:gd name="connsiteX165" fmla="*/ 4048125 w 4557974"/>
                <a:gd name="connsiteY165" fmla="*/ 781406 h 1133831"/>
                <a:gd name="connsiteX166" fmla="*/ 4057650 w 4557974"/>
                <a:gd name="connsiteY166" fmla="*/ 752831 h 1133831"/>
                <a:gd name="connsiteX167" fmla="*/ 4067175 w 4557974"/>
                <a:gd name="connsiteY167" fmla="*/ 738543 h 1133831"/>
                <a:gd name="connsiteX168" fmla="*/ 4071937 w 4557974"/>
                <a:gd name="connsiteY168" fmla="*/ 762356 h 1133831"/>
                <a:gd name="connsiteX169" fmla="*/ 4081462 w 4557974"/>
                <a:gd name="connsiteY169" fmla="*/ 862368 h 1133831"/>
                <a:gd name="connsiteX170" fmla="*/ 4086225 w 4557974"/>
                <a:gd name="connsiteY170" fmla="*/ 890943 h 1133831"/>
                <a:gd name="connsiteX171" fmla="*/ 4090987 w 4557974"/>
                <a:gd name="connsiteY171" fmla="*/ 871893 h 1133831"/>
                <a:gd name="connsiteX172" fmla="*/ 4095750 w 4557974"/>
                <a:gd name="connsiteY172" fmla="*/ 857606 h 1133831"/>
                <a:gd name="connsiteX173" fmla="*/ 4105275 w 4557974"/>
                <a:gd name="connsiteY173" fmla="*/ 809981 h 1133831"/>
                <a:gd name="connsiteX174" fmla="*/ 4114800 w 4557974"/>
                <a:gd name="connsiteY174" fmla="*/ 771881 h 1133831"/>
                <a:gd name="connsiteX175" fmla="*/ 4124325 w 4557974"/>
                <a:gd name="connsiteY175" fmla="*/ 919518 h 1133831"/>
                <a:gd name="connsiteX176" fmla="*/ 4129087 w 4557974"/>
                <a:gd name="connsiteY176" fmla="*/ 938568 h 1133831"/>
                <a:gd name="connsiteX177" fmla="*/ 4143375 w 4557974"/>
                <a:gd name="connsiteY177" fmla="*/ 871893 h 1133831"/>
                <a:gd name="connsiteX178" fmla="*/ 4148137 w 4557974"/>
                <a:gd name="connsiteY178" fmla="*/ 833793 h 1133831"/>
                <a:gd name="connsiteX179" fmla="*/ 4152900 w 4557974"/>
                <a:gd name="connsiteY179" fmla="*/ 790931 h 1133831"/>
                <a:gd name="connsiteX180" fmla="*/ 4162425 w 4557974"/>
                <a:gd name="connsiteY180" fmla="*/ 757593 h 1133831"/>
                <a:gd name="connsiteX181" fmla="*/ 4167187 w 4557974"/>
                <a:gd name="connsiteY181" fmla="*/ 771881 h 1133831"/>
                <a:gd name="connsiteX182" fmla="*/ 4176712 w 4557974"/>
                <a:gd name="connsiteY182" fmla="*/ 786168 h 1133831"/>
                <a:gd name="connsiteX183" fmla="*/ 4191000 w 4557974"/>
                <a:gd name="connsiteY183" fmla="*/ 867131 h 1133831"/>
                <a:gd name="connsiteX184" fmla="*/ 4200525 w 4557974"/>
                <a:gd name="connsiteY184" fmla="*/ 900468 h 1133831"/>
                <a:gd name="connsiteX185" fmla="*/ 4214812 w 4557974"/>
                <a:gd name="connsiteY185" fmla="*/ 938568 h 1133831"/>
                <a:gd name="connsiteX186" fmla="*/ 4224337 w 4557974"/>
                <a:gd name="connsiteY186" fmla="*/ 967143 h 1133831"/>
                <a:gd name="connsiteX187" fmla="*/ 4229100 w 4557974"/>
                <a:gd name="connsiteY187" fmla="*/ 981431 h 1133831"/>
                <a:gd name="connsiteX188" fmla="*/ 4233862 w 4557974"/>
                <a:gd name="connsiteY188" fmla="*/ 929043 h 1133831"/>
                <a:gd name="connsiteX189" fmla="*/ 4248150 w 4557974"/>
                <a:gd name="connsiteY189" fmla="*/ 829031 h 1133831"/>
                <a:gd name="connsiteX190" fmla="*/ 4252912 w 4557974"/>
                <a:gd name="connsiteY190" fmla="*/ 843318 h 1133831"/>
                <a:gd name="connsiteX191" fmla="*/ 4262437 w 4557974"/>
                <a:gd name="connsiteY191" fmla="*/ 881418 h 1133831"/>
                <a:gd name="connsiteX192" fmla="*/ 4267200 w 4557974"/>
                <a:gd name="connsiteY192" fmla="*/ 924281 h 1133831"/>
                <a:gd name="connsiteX193" fmla="*/ 4271962 w 4557974"/>
                <a:gd name="connsiteY193" fmla="*/ 943331 h 1133831"/>
                <a:gd name="connsiteX194" fmla="*/ 4286250 w 4557974"/>
                <a:gd name="connsiteY194" fmla="*/ 948093 h 1133831"/>
                <a:gd name="connsiteX195" fmla="*/ 4305300 w 4557974"/>
                <a:gd name="connsiteY195" fmla="*/ 943331 h 1133831"/>
                <a:gd name="connsiteX196" fmla="*/ 4314825 w 4557974"/>
                <a:gd name="connsiteY196" fmla="*/ 971906 h 1133831"/>
                <a:gd name="connsiteX197" fmla="*/ 4352925 w 4557974"/>
                <a:gd name="connsiteY197" fmla="*/ 971906 h 1133831"/>
                <a:gd name="connsiteX198" fmla="*/ 4376737 w 4557974"/>
                <a:gd name="connsiteY198" fmla="*/ 967143 h 1133831"/>
                <a:gd name="connsiteX199" fmla="*/ 4386262 w 4557974"/>
                <a:gd name="connsiteY199" fmla="*/ 948093 h 1133831"/>
                <a:gd name="connsiteX200" fmla="*/ 4400550 w 4557974"/>
                <a:gd name="connsiteY200" fmla="*/ 933806 h 1133831"/>
                <a:gd name="connsiteX201" fmla="*/ 4405312 w 4557974"/>
                <a:gd name="connsiteY201" fmla="*/ 914756 h 1133831"/>
                <a:gd name="connsiteX202" fmla="*/ 4410075 w 4557974"/>
                <a:gd name="connsiteY202" fmla="*/ 929043 h 1133831"/>
                <a:gd name="connsiteX203" fmla="*/ 4414837 w 4557974"/>
                <a:gd name="connsiteY203" fmla="*/ 914756 h 1133831"/>
                <a:gd name="connsiteX204" fmla="*/ 4419600 w 4557974"/>
                <a:gd name="connsiteY204" fmla="*/ 881418 h 1133831"/>
                <a:gd name="connsiteX205" fmla="*/ 4429125 w 4557974"/>
                <a:gd name="connsiteY205" fmla="*/ 829031 h 1133831"/>
                <a:gd name="connsiteX206" fmla="*/ 4438650 w 4557974"/>
                <a:gd name="connsiteY206" fmla="*/ 857606 h 1133831"/>
                <a:gd name="connsiteX207" fmla="*/ 4443412 w 4557974"/>
                <a:gd name="connsiteY207" fmla="*/ 881418 h 1133831"/>
                <a:gd name="connsiteX208" fmla="*/ 4452937 w 4557974"/>
                <a:gd name="connsiteY208" fmla="*/ 938568 h 1133831"/>
                <a:gd name="connsiteX209" fmla="*/ 4457700 w 4557974"/>
                <a:gd name="connsiteY209" fmla="*/ 957618 h 1133831"/>
                <a:gd name="connsiteX210" fmla="*/ 4462462 w 4557974"/>
                <a:gd name="connsiteY210" fmla="*/ 981431 h 1133831"/>
                <a:gd name="connsiteX211" fmla="*/ 4471987 w 4557974"/>
                <a:gd name="connsiteY211" fmla="*/ 1000481 h 1133831"/>
                <a:gd name="connsiteX212" fmla="*/ 4481512 w 4557974"/>
                <a:gd name="connsiteY212" fmla="*/ 1029056 h 1133831"/>
                <a:gd name="connsiteX213" fmla="*/ 4491037 w 4557974"/>
                <a:gd name="connsiteY213" fmla="*/ 1062393 h 1133831"/>
                <a:gd name="connsiteX214" fmla="*/ 4495800 w 4557974"/>
                <a:gd name="connsiteY214" fmla="*/ 1048106 h 1133831"/>
                <a:gd name="connsiteX215" fmla="*/ 4500562 w 4557974"/>
                <a:gd name="connsiteY215" fmla="*/ 1029056 h 1133831"/>
                <a:gd name="connsiteX216" fmla="*/ 4514850 w 4557974"/>
                <a:gd name="connsiteY216" fmla="*/ 1033818 h 1133831"/>
                <a:gd name="connsiteX217" fmla="*/ 4529137 w 4557974"/>
                <a:gd name="connsiteY217" fmla="*/ 1081443 h 1133831"/>
                <a:gd name="connsiteX218" fmla="*/ 4533900 w 4557974"/>
                <a:gd name="connsiteY218" fmla="*/ 1095731 h 1133831"/>
                <a:gd name="connsiteX219" fmla="*/ 4557712 w 4557974"/>
                <a:gd name="connsiteY219" fmla="*/ 1129068 h 1133831"/>
                <a:gd name="connsiteX220" fmla="*/ 4557712 w 4557974"/>
                <a:gd name="connsiteY220" fmla="*/ 1133831 h 1133831"/>
                <a:gd name="connsiteX0" fmla="*/ 0 w 4557974"/>
                <a:gd name="connsiteY0" fmla="*/ 290868 h 1133831"/>
                <a:gd name="connsiteX1" fmla="*/ 171450 w 4557974"/>
                <a:gd name="connsiteY1" fmla="*/ 209906 h 1133831"/>
                <a:gd name="connsiteX2" fmla="*/ 219075 w 4557974"/>
                <a:gd name="connsiteY2" fmla="*/ 195618 h 1133831"/>
                <a:gd name="connsiteX3" fmla="*/ 233362 w 4557974"/>
                <a:gd name="connsiteY3" fmla="*/ 186093 h 1133831"/>
                <a:gd name="connsiteX4" fmla="*/ 285750 w 4557974"/>
                <a:gd name="connsiteY4" fmla="*/ 171806 h 1133831"/>
                <a:gd name="connsiteX5" fmla="*/ 300037 w 4557974"/>
                <a:gd name="connsiteY5" fmla="*/ 167043 h 1133831"/>
                <a:gd name="connsiteX6" fmla="*/ 319087 w 4557974"/>
                <a:gd name="connsiteY6" fmla="*/ 162281 h 1133831"/>
                <a:gd name="connsiteX7" fmla="*/ 352425 w 4557974"/>
                <a:gd name="connsiteY7" fmla="*/ 152756 h 1133831"/>
                <a:gd name="connsiteX8" fmla="*/ 366712 w 4557974"/>
                <a:gd name="connsiteY8" fmla="*/ 143231 h 1133831"/>
                <a:gd name="connsiteX9" fmla="*/ 395287 w 4557974"/>
                <a:gd name="connsiteY9" fmla="*/ 138468 h 1133831"/>
                <a:gd name="connsiteX10" fmla="*/ 414337 w 4557974"/>
                <a:gd name="connsiteY10" fmla="*/ 133706 h 1133831"/>
                <a:gd name="connsiteX11" fmla="*/ 442912 w 4557974"/>
                <a:gd name="connsiteY11" fmla="*/ 128943 h 1133831"/>
                <a:gd name="connsiteX12" fmla="*/ 471487 w 4557974"/>
                <a:gd name="connsiteY12" fmla="*/ 119418 h 1133831"/>
                <a:gd name="connsiteX13" fmla="*/ 485775 w 4557974"/>
                <a:gd name="connsiteY13" fmla="*/ 114656 h 1133831"/>
                <a:gd name="connsiteX14" fmla="*/ 504825 w 4557974"/>
                <a:gd name="connsiteY14" fmla="*/ 105131 h 1133831"/>
                <a:gd name="connsiteX15" fmla="*/ 519112 w 4557974"/>
                <a:gd name="connsiteY15" fmla="*/ 100368 h 1133831"/>
                <a:gd name="connsiteX16" fmla="*/ 533400 w 4557974"/>
                <a:gd name="connsiteY16" fmla="*/ 90843 h 1133831"/>
                <a:gd name="connsiteX17" fmla="*/ 557212 w 4557974"/>
                <a:gd name="connsiteY17" fmla="*/ 86081 h 1133831"/>
                <a:gd name="connsiteX18" fmla="*/ 585787 w 4557974"/>
                <a:gd name="connsiteY18" fmla="*/ 76556 h 1133831"/>
                <a:gd name="connsiteX19" fmla="*/ 600075 w 4557974"/>
                <a:gd name="connsiteY19" fmla="*/ 67031 h 1133831"/>
                <a:gd name="connsiteX20" fmla="*/ 633412 w 4557974"/>
                <a:gd name="connsiteY20" fmla="*/ 57506 h 1133831"/>
                <a:gd name="connsiteX21" fmla="*/ 666750 w 4557974"/>
                <a:gd name="connsiteY21" fmla="*/ 47981 h 1133831"/>
                <a:gd name="connsiteX22" fmla="*/ 719137 w 4557974"/>
                <a:gd name="connsiteY22" fmla="*/ 38456 h 1133831"/>
                <a:gd name="connsiteX23" fmla="*/ 747712 w 4557974"/>
                <a:gd name="connsiteY23" fmla="*/ 28931 h 1133831"/>
                <a:gd name="connsiteX24" fmla="*/ 809625 w 4557974"/>
                <a:gd name="connsiteY24" fmla="*/ 19406 h 1133831"/>
                <a:gd name="connsiteX25" fmla="*/ 871537 w 4557974"/>
                <a:gd name="connsiteY25" fmla="*/ 9881 h 1133831"/>
                <a:gd name="connsiteX26" fmla="*/ 1023937 w 4557974"/>
                <a:gd name="connsiteY26" fmla="*/ 356 h 1133831"/>
                <a:gd name="connsiteX27" fmla="*/ 1123950 w 4557974"/>
                <a:gd name="connsiteY27" fmla="*/ 9881 h 1133831"/>
                <a:gd name="connsiteX28" fmla="*/ 1138237 w 4557974"/>
                <a:gd name="connsiteY28" fmla="*/ 19406 h 1133831"/>
                <a:gd name="connsiteX29" fmla="*/ 1176337 w 4557974"/>
                <a:gd name="connsiteY29" fmla="*/ 57506 h 1133831"/>
                <a:gd name="connsiteX30" fmla="*/ 1195387 w 4557974"/>
                <a:gd name="connsiteY30" fmla="*/ 81318 h 1133831"/>
                <a:gd name="connsiteX31" fmla="*/ 1228725 w 4557974"/>
                <a:gd name="connsiteY31" fmla="*/ 119418 h 1133831"/>
                <a:gd name="connsiteX32" fmla="*/ 1252537 w 4557974"/>
                <a:gd name="connsiteY32" fmla="*/ 138468 h 1133831"/>
                <a:gd name="connsiteX33" fmla="*/ 1262062 w 4557974"/>
                <a:gd name="connsiteY33" fmla="*/ 152756 h 1133831"/>
                <a:gd name="connsiteX34" fmla="*/ 1276350 w 4557974"/>
                <a:gd name="connsiteY34" fmla="*/ 162281 h 1133831"/>
                <a:gd name="connsiteX35" fmla="*/ 1319212 w 4557974"/>
                <a:gd name="connsiteY35" fmla="*/ 200381 h 1133831"/>
                <a:gd name="connsiteX36" fmla="*/ 1333500 w 4557974"/>
                <a:gd name="connsiteY36" fmla="*/ 205143 h 1133831"/>
                <a:gd name="connsiteX37" fmla="*/ 1347787 w 4557974"/>
                <a:gd name="connsiteY37" fmla="*/ 219431 h 1133831"/>
                <a:gd name="connsiteX38" fmla="*/ 1357312 w 4557974"/>
                <a:gd name="connsiteY38" fmla="*/ 233718 h 1133831"/>
                <a:gd name="connsiteX39" fmla="*/ 1385887 w 4557974"/>
                <a:gd name="connsiteY39" fmla="*/ 243243 h 1133831"/>
                <a:gd name="connsiteX40" fmla="*/ 1400175 w 4557974"/>
                <a:gd name="connsiteY40" fmla="*/ 257531 h 1133831"/>
                <a:gd name="connsiteX41" fmla="*/ 1447800 w 4557974"/>
                <a:gd name="connsiteY41" fmla="*/ 286106 h 1133831"/>
                <a:gd name="connsiteX42" fmla="*/ 1457325 w 4557974"/>
                <a:gd name="connsiteY42" fmla="*/ 305156 h 1133831"/>
                <a:gd name="connsiteX43" fmla="*/ 1490662 w 4557974"/>
                <a:gd name="connsiteY43" fmla="*/ 324206 h 1133831"/>
                <a:gd name="connsiteX44" fmla="*/ 1528762 w 4557974"/>
                <a:gd name="connsiteY44" fmla="*/ 367068 h 1133831"/>
                <a:gd name="connsiteX45" fmla="*/ 1538287 w 4557974"/>
                <a:gd name="connsiteY45" fmla="*/ 386118 h 1133831"/>
                <a:gd name="connsiteX46" fmla="*/ 1552575 w 4557974"/>
                <a:gd name="connsiteY46" fmla="*/ 395643 h 1133831"/>
                <a:gd name="connsiteX47" fmla="*/ 1566862 w 4557974"/>
                <a:gd name="connsiteY47" fmla="*/ 409931 h 1133831"/>
                <a:gd name="connsiteX48" fmla="*/ 1571625 w 4557974"/>
                <a:gd name="connsiteY48" fmla="*/ 424218 h 1133831"/>
                <a:gd name="connsiteX49" fmla="*/ 1590675 w 4557974"/>
                <a:gd name="connsiteY49" fmla="*/ 452793 h 1133831"/>
                <a:gd name="connsiteX50" fmla="*/ 1619250 w 4557974"/>
                <a:gd name="connsiteY50" fmla="*/ 438506 h 1133831"/>
                <a:gd name="connsiteX51" fmla="*/ 1624012 w 4557974"/>
                <a:gd name="connsiteY51" fmla="*/ 419456 h 1133831"/>
                <a:gd name="connsiteX52" fmla="*/ 1652587 w 4557974"/>
                <a:gd name="connsiteY52" fmla="*/ 409931 h 1133831"/>
                <a:gd name="connsiteX53" fmla="*/ 1685925 w 4557974"/>
                <a:gd name="connsiteY53" fmla="*/ 395643 h 1133831"/>
                <a:gd name="connsiteX54" fmla="*/ 1714500 w 4557974"/>
                <a:gd name="connsiteY54" fmla="*/ 386118 h 1133831"/>
                <a:gd name="connsiteX55" fmla="*/ 1724025 w 4557974"/>
                <a:gd name="connsiteY55" fmla="*/ 400406 h 1133831"/>
                <a:gd name="connsiteX56" fmla="*/ 1738312 w 4557974"/>
                <a:gd name="connsiteY56" fmla="*/ 409931 h 1133831"/>
                <a:gd name="connsiteX57" fmla="*/ 1747837 w 4557974"/>
                <a:gd name="connsiteY57" fmla="*/ 438506 h 1133831"/>
                <a:gd name="connsiteX58" fmla="*/ 1781175 w 4557974"/>
                <a:gd name="connsiteY58" fmla="*/ 476606 h 1133831"/>
                <a:gd name="connsiteX59" fmla="*/ 1814512 w 4557974"/>
                <a:gd name="connsiteY59" fmla="*/ 471843 h 1133831"/>
                <a:gd name="connsiteX60" fmla="*/ 1824037 w 4557974"/>
                <a:gd name="connsiteY60" fmla="*/ 457556 h 1133831"/>
                <a:gd name="connsiteX61" fmla="*/ 1843087 w 4557974"/>
                <a:gd name="connsiteY61" fmla="*/ 452793 h 1133831"/>
                <a:gd name="connsiteX62" fmla="*/ 1900237 w 4557974"/>
                <a:gd name="connsiteY62" fmla="*/ 448031 h 1133831"/>
                <a:gd name="connsiteX63" fmla="*/ 1905000 w 4557974"/>
                <a:gd name="connsiteY63" fmla="*/ 462318 h 1133831"/>
                <a:gd name="connsiteX64" fmla="*/ 1924050 w 4557974"/>
                <a:gd name="connsiteY64" fmla="*/ 490893 h 1133831"/>
                <a:gd name="connsiteX65" fmla="*/ 1933575 w 4557974"/>
                <a:gd name="connsiteY65" fmla="*/ 528993 h 1133831"/>
                <a:gd name="connsiteX66" fmla="*/ 2209800 w 4557974"/>
                <a:gd name="connsiteY66" fmla="*/ 619481 h 1133831"/>
                <a:gd name="connsiteX67" fmla="*/ 2243137 w 4557974"/>
                <a:gd name="connsiteY67" fmla="*/ 595668 h 1133831"/>
                <a:gd name="connsiteX68" fmla="*/ 2247900 w 4557974"/>
                <a:gd name="connsiteY68" fmla="*/ 576618 h 1133831"/>
                <a:gd name="connsiteX69" fmla="*/ 2305050 w 4557974"/>
                <a:gd name="connsiteY69" fmla="*/ 533756 h 1133831"/>
                <a:gd name="connsiteX70" fmla="*/ 2352675 w 4557974"/>
                <a:gd name="connsiteY70" fmla="*/ 557568 h 1133831"/>
                <a:gd name="connsiteX71" fmla="*/ 2371725 w 4557974"/>
                <a:gd name="connsiteY71" fmla="*/ 586143 h 1133831"/>
                <a:gd name="connsiteX72" fmla="*/ 2381250 w 4557974"/>
                <a:gd name="connsiteY72" fmla="*/ 600431 h 1133831"/>
                <a:gd name="connsiteX73" fmla="*/ 2395537 w 4557974"/>
                <a:gd name="connsiteY73" fmla="*/ 609956 h 1133831"/>
                <a:gd name="connsiteX74" fmla="*/ 2447925 w 4557974"/>
                <a:gd name="connsiteY74" fmla="*/ 657581 h 1133831"/>
                <a:gd name="connsiteX75" fmla="*/ 2462212 w 4557974"/>
                <a:gd name="connsiteY75" fmla="*/ 629006 h 1133831"/>
                <a:gd name="connsiteX76" fmla="*/ 2471737 w 4557974"/>
                <a:gd name="connsiteY76" fmla="*/ 605193 h 1133831"/>
                <a:gd name="connsiteX77" fmla="*/ 2609850 w 4557974"/>
                <a:gd name="connsiteY77" fmla="*/ 586143 h 1133831"/>
                <a:gd name="connsiteX78" fmla="*/ 2628900 w 4557974"/>
                <a:gd name="connsiteY78" fmla="*/ 590906 h 1133831"/>
                <a:gd name="connsiteX79" fmla="*/ 2747962 w 4557974"/>
                <a:gd name="connsiteY79" fmla="*/ 667106 h 1133831"/>
                <a:gd name="connsiteX80" fmla="*/ 2876550 w 4557974"/>
                <a:gd name="connsiteY80" fmla="*/ 757593 h 1133831"/>
                <a:gd name="connsiteX81" fmla="*/ 2933700 w 4557974"/>
                <a:gd name="connsiteY81" fmla="*/ 848081 h 1133831"/>
                <a:gd name="connsiteX82" fmla="*/ 2943225 w 4557974"/>
                <a:gd name="connsiteY82" fmla="*/ 867131 h 1133831"/>
                <a:gd name="connsiteX83" fmla="*/ 2967037 w 4557974"/>
                <a:gd name="connsiteY83" fmla="*/ 848081 h 1133831"/>
                <a:gd name="connsiteX84" fmla="*/ 2986087 w 4557974"/>
                <a:gd name="connsiteY84" fmla="*/ 843318 h 1133831"/>
                <a:gd name="connsiteX85" fmla="*/ 3024187 w 4557974"/>
                <a:gd name="connsiteY85" fmla="*/ 809981 h 1133831"/>
                <a:gd name="connsiteX86" fmla="*/ 3062287 w 4557974"/>
                <a:gd name="connsiteY86" fmla="*/ 857606 h 1133831"/>
                <a:gd name="connsiteX87" fmla="*/ 3071812 w 4557974"/>
                <a:gd name="connsiteY87" fmla="*/ 886181 h 1133831"/>
                <a:gd name="connsiteX88" fmla="*/ 3086100 w 4557974"/>
                <a:gd name="connsiteY88" fmla="*/ 957618 h 1133831"/>
                <a:gd name="connsiteX89" fmla="*/ 3100387 w 4557974"/>
                <a:gd name="connsiteY89" fmla="*/ 995718 h 1133831"/>
                <a:gd name="connsiteX90" fmla="*/ 3105150 w 4557974"/>
                <a:gd name="connsiteY90" fmla="*/ 1014768 h 1133831"/>
                <a:gd name="connsiteX91" fmla="*/ 3119437 w 4557974"/>
                <a:gd name="connsiteY91" fmla="*/ 1024293 h 1133831"/>
                <a:gd name="connsiteX92" fmla="*/ 3128962 w 4557974"/>
                <a:gd name="connsiteY92" fmla="*/ 995718 h 1133831"/>
                <a:gd name="connsiteX93" fmla="*/ 3133725 w 4557974"/>
                <a:gd name="connsiteY93" fmla="*/ 981431 h 1133831"/>
                <a:gd name="connsiteX94" fmla="*/ 3143250 w 4557974"/>
                <a:gd name="connsiteY94" fmla="*/ 929043 h 1133831"/>
                <a:gd name="connsiteX95" fmla="*/ 3148012 w 4557974"/>
                <a:gd name="connsiteY95" fmla="*/ 886181 h 1133831"/>
                <a:gd name="connsiteX96" fmla="*/ 3157537 w 4557974"/>
                <a:gd name="connsiteY96" fmla="*/ 848081 h 1133831"/>
                <a:gd name="connsiteX97" fmla="*/ 3167062 w 4557974"/>
                <a:gd name="connsiteY97" fmla="*/ 962381 h 1133831"/>
                <a:gd name="connsiteX98" fmla="*/ 3171825 w 4557974"/>
                <a:gd name="connsiteY98" fmla="*/ 976668 h 1133831"/>
                <a:gd name="connsiteX99" fmla="*/ 3186112 w 4557974"/>
                <a:gd name="connsiteY99" fmla="*/ 967143 h 1133831"/>
                <a:gd name="connsiteX100" fmla="*/ 3200400 w 4557974"/>
                <a:gd name="connsiteY100" fmla="*/ 933806 h 1133831"/>
                <a:gd name="connsiteX101" fmla="*/ 3205162 w 4557974"/>
                <a:gd name="connsiteY101" fmla="*/ 919518 h 1133831"/>
                <a:gd name="connsiteX102" fmla="*/ 3209925 w 4557974"/>
                <a:gd name="connsiteY102" fmla="*/ 900468 h 1133831"/>
                <a:gd name="connsiteX103" fmla="*/ 3219450 w 4557974"/>
                <a:gd name="connsiteY103" fmla="*/ 876656 h 1133831"/>
                <a:gd name="connsiteX104" fmla="*/ 3238500 w 4557974"/>
                <a:gd name="connsiteY104" fmla="*/ 752831 h 1133831"/>
                <a:gd name="connsiteX105" fmla="*/ 3243262 w 4557974"/>
                <a:gd name="connsiteY105" fmla="*/ 733781 h 1133831"/>
                <a:gd name="connsiteX106" fmla="*/ 3262312 w 4557974"/>
                <a:gd name="connsiteY106" fmla="*/ 771881 h 1133831"/>
                <a:gd name="connsiteX107" fmla="*/ 3276600 w 4557974"/>
                <a:gd name="connsiteY107" fmla="*/ 757593 h 1133831"/>
                <a:gd name="connsiteX108" fmla="*/ 3281362 w 4557974"/>
                <a:gd name="connsiteY108" fmla="*/ 738543 h 1133831"/>
                <a:gd name="connsiteX109" fmla="*/ 3286125 w 4557974"/>
                <a:gd name="connsiteY109" fmla="*/ 724256 h 1133831"/>
                <a:gd name="connsiteX110" fmla="*/ 3290887 w 4557974"/>
                <a:gd name="connsiteY110" fmla="*/ 743306 h 1133831"/>
                <a:gd name="connsiteX111" fmla="*/ 3300412 w 4557974"/>
                <a:gd name="connsiteY111" fmla="*/ 848081 h 1133831"/>
                <a:gd name="connsiteX112" fmla="*/ 3338512 w 4557974"/>
                <a:gd name="connsiteY112" fmla="*/ 867131 h 1133831"/>
                <a:gd name="connsiteX113" fmla="*/ 3348037 w 4557974"/>
                <a:gd name="connsiteY113" fmla="*/ 838556 h 1133831"/>
                <a:gd name="connsiteX114" fmla="*/ 3355181 w 4557974"/>
                <a:gd name="connsiteY114" fmla="*/ 840710 h 1133831"/>
                <a:gd name="connsiteX115" fmla="*/ 3386137 w 4557974"/>
                <a:gd name="connsiteY115" fmla="*/ 762356 h 1133831"/>
                <a:gd name="connsiteX116" fmla="*/ 3390900 w 4557974"/>
                <a:gd name="connsiteY116" fmla="*/ 748068 h 1133831"/>
                <a:gd name="connsiteX117" fmla="*/ 3400425 w 4557974"/>
                <a:gd name="connsiteY117" fmla="*/ 733781 h 1133831"/>
                <a:gd name="connsiteX118" fmla="*/ 3405187 w 4557974"/>
                <a:gd name="connsiteY118" fmla="*/ 748068 h 1133831"/>
                <a:gd name="connsiteX119" fmla="*/ 3419475 w 4557974"/>
                <a:gd name="connsiteY119" fmla="*/ 776643 h 1133831"/>
                <a:gd name="connsiteX120" fmla="*/ 3467100 w 4557974"/>
                <a:gd name="connsiteY120" fmla="*/ 881418 h 1133831"/>
                <a:gd name="connsiteX121" fmla="*/ 3471862 w 4557974"/>
                <a:gd name="connsiteY121" fmla="*/ 895706 h 1133831"/>
                <a:gd name="connsiteX122" fmla="*/ 3481387 w 4557974"/>
                <a:gd name="connsiteY122" fmla="*/ 914756 h 1133831"/>
                <a:gd name="connsiteX123" fmla="*/ 3490912 w 4557974"/>
                <a:gd name="connsiteY123" fmla="*/ 929043 h 1133831"/>
                <a:gd name="connsiteX124" fmla="*/ 3500437 w 4557974"/>
                <a:gd name="connsiteY124" fmla="*/ 957618 h 1133831"/>
                <a:gd name="connsiteX125" fmla="*/ 3505200 w 4557974"/>
                <a:gd name="connsiteY125" fmla="*/ 943331 h 1133831"/>
                <a:gd name="connsiteX126" fmla="*/ 3514725 w 4557974"/>
                <a:gd name="connsiteY126" fmla="*/ 890943 h 1133831"/>
                <a:gd name="connsiteX127" fmla="*/ 3571875 w 4557974"/>
                <a:gd name="connsiteY127" fmla="*/ 771881 h 1133831"/>
                <a:gd name="connsiteX128" fmla="*/ 3576637 w 4557974"/>
                <a:gd name="connsiteY128" fmla="*/ 752831 h 1133831"/>
                <a:gd name="connsiteX129" fmla="*/ 3667125 w 4557974"/>
                <a:gd name="connsiteY129" fmla="*/ 824268 h 1133831"/>
                <a:gd name="connsiteX130" fmla="*/ 3676650 w 4557974"/>
                <a:gd name="connsiteY130" fmla="*/ 838556 h 1133831"/>
                <a:gd name="connsiteX131" fmla="*/ 3686175 w 4557974"/>
                <a:gd name="connsiteY131" fmla="*/ 871893 h 1133831"/>
                <a:gd name="connsiteX132" fmla="*/ 3690937 w 4557974"/>
                <a:gd name="connsiteY132" fmla="*/ 886181 h 1133831"/>
                <a:gd name="connsiteX133" fmla="*/ 3705225 w 4557974"/>
                <a:gd name="connsiteY133" fmla="*/ 895706 h 1133831"/>
                <a:gd name="connsiteX134" fmla="*/ 3714750 w 4557974"/>
                <a:gd name="connsiteY134" fmla="*/ 881418 h 1133831"/>
                <a:gd name="connsiteX135" fmla="*/ 3724275 w 4557974"/>
                <a:gd name="connsiteY135" fmla="*/ 848081 h 1133831"/>
                <a:gd name="connsiteX136" fmla="*/ 3733800 w 4557974"/>
                <a:gd name="connsiteY136" fmla="*/ 814743 h 1133831"/>
                <a:gd name="connsiteX137" fmla="*/ 3738562 w 4557974"/>
                <a:gd name="connsiteY137" fmla="*/ 800456 h 1133831"/>
                <a:gd name="connsiteX138" fmla="*/ 3743325 w 4557974"/>
                <a:gd name="connsiteY138" fmla="*/ 781406 h 1133831"/>
                <a:gd name="connsiteX139" fmla="*/ 3757612 w 4557974"/>
                <a:gd name="connsiteY139" fmla="*/ 771881 h 1133831"/>
                <a:gd name="connsiteX140" fmla="*/ 3771900 w 4557974"/>
                <a:gd name="connsiteY140" fmla="*/ 743306 h 1133831"/>
                <a:gd name="connsiteX141" fmla="*/ 3800475 w 4557974"/>
                <a:gd name="connsiteY141" fmla="*/ 733781 h 1133831"/>
                <a:gd name="connsiteX142" fmla="*/ 3824287 w 4557974"/>
                <a:gd name="connsiteY142" fmla="*/ 709968 h 1133831"/>
                <a:gd name="connsiteX143" fmla="*/ 3838575 w 4557974"/>
                <a:gd name="connsiteY143" fmla="*/ 700443 h 1133831"/>
                <a:gd name="connsiteX144" fmla="*/ 3857625 w 4557974"/>
                <a:gd name="connsiteY144" fmla="*/ 729018 h 1133831"/>
                <a:gd name="connsiteX145" fmla="*/ 3871912 w 4557974"/>
                <a:gd name="connsiteY145" fmla="*/ 800456 h 1133831"/>
                <a:gd name="connsiteX146" fmla="*/ 3876675 w 4557974"/>
                <a:gd name="connsiteY146" fmla="*/ 886181 h 1133831"/>
                <a:gd name="connsiteX147" fmla="*/ 3886200 w 4557974"/>
                <a:gd name="connsiteY147" fmla="*/ 871893 h 1133831"/>
                <a:gd name="connsiteX148" fmla="*/ 3895725 w 4557974"/>
                <a:gd name="connsiteY148" fmla="*/ 814743 h 1133831"/>
                <a:gd name="connsiteX149" fmla="*/ 3910012 w 4557974"/>
                <a:gd name="connsiteY149" fmla="*/ 738543 h 1133831"/>
                <a:gd name="connsiteX150" fmla="*/ 3914775 w 4557974"/>
                <a:gd name="connsiteY150" fmla="*/ 714731 h 1133831"/>
                <a:gd name="connsiteX151" fmla="*/ 3924300 w 4557974"/>
                <a:gd name="connsiteY151" fmla="*/ 686156 h 1133831"/>
                <a:gd name="connsiteX152" fmla="*/ 3929062 w 4557974"/>
                <a:gd name="connsiteY152" fmla="*/ 700443 h 1133831"/>
                <a:gd name="connsiteX153" fmla="*/ 3938587 w 4557974"/>
                <a:gd name="connsiteY153" fmla="*/ 733781 h 1133831"/>
                <a:gd name="connsiteX154" fmla="*/ 3948112 w 4557974"/>
                <a:gd name="connsiteY154" fmla="*/ 748068 h 1133831"/>
                <a:gd name="connsiteX155" fmla="*/ 3957637 w 4557974"/>
                <a:gd name="connsiteY155" fmla="*/ 776643 h 1133831"/>
                <a:gd name="connsiteX156" fmla="*/ 3971925 w 4557974"/>
                <a:gd name="connsiteY156" fmla="*/ 805218 h 1133831"/>
                <a:gd name="connsiteX157" fmla="*/ 3976687 w 4557974"/>
                <a:gd name="connsiteY157" fmla="*/ 829031 h 1133831"/>
                <a:gd name="connsiteX158" fmla="*/ 3986212 w 4557974"/>
                <a:gd name="connsiteY158" fmla="*/ 862368 h 1133831"/>
                <a:gd name="connsiteX159" fmla="*/ 3990975 w 4557974"/>
                <a:gd name="connsiteY159" fmla="*/ 886181 h 1133831"/>
                <a:gd name="connsiteX160" fmla="*/ 4005262 w 4557974"/>
                <a:gd name="connsiteY160" fmla="*/ 895706 h 1133831"/>
                <a:gd name="connsiteX161" fmla="*/ 4024312 w 4557974"/>
                <a:gd name="connsiteY161" fmla="*/ 867131 h 1133831"/>
                <a:gd name="connsiteX162" fmla="*/ 4029075 w 4557974"/>
                <a:gd name="connsiteY162" fmla="*/ 848081 h 1133831"/>
                <a:gd name="connsiteX163" fmla="*/ 4033837 w 4557974"/>
                <a:gd name="connsiteY163" fmla="*/ 824268 h 1133831"/>
                <a:gd name="connsiteX164" fmla="*/ 4048125 w 4557974"/>
                <a:gd name="connsiteY164" fmla="*/ 781406 h 1133831"/>
                <a:gd name="connsiteX165" fmla="*/ 4057650 w 4557974"/>
                <a:gd name="connsiteY165" fmla="*/ 752831 h 1133831"/>
                <a:gd name="connsiteX166" fmla="*/ 4067175 w 4557974"/>
                <a:gd name="connsiteY166" fmla="*/ 738543 h 1133831"/>
                <a:gd name="connsiteX167" fmla="*/ 4071937 w 4557974"/>
                <a:gd name="connsiteY167" fmla="*/ 762356 h 1133831"/>
                <a:gd name="connsiteX168" fmla="*/ 4081462 w 4557974"/>
                <a:gd name="connsiteY168" fmla="*/ 862368 h 1133831"/>
                <a:gd name="connsiteX169" fmla="*/ 4086225 w 4557974"/>
                <a:gd name="connsiteY169" fmla="*/ 890943 h 1133831"/>
                <a:gd name="connsiteX170" fmla="*/ 4090987 w 4557974"/>
                <a:gd name="connsiteY170" fmla="*/ 871893 h 1133831"/>
                <a:gd name="connsiteX171" fmla="*/ 4095750 w 4557974"/>
                <a:gd name="connsiteY171" fmla="*/ 857606 h 1133831"/>
                <a:gd name="connsiteX172" fmla="*/ 4105275 w 4557974"/>
                <a:gd name="connsiteY172" fmla="*/ 809981 h 1133831"/>
                <a:gd name="connsiteX173" fmla="*/ 4114800 w 4557974"/>
                <a:gd name="connsiteY173" fmla="*/ 771881 h 1133831"/>
                <a:gd name="connsiteX174" fmla="*/ 4124325 w 4557974"/>
                <a:gd name="connsiteY174" fmla="*/ 919518 h 1133831"/>
                <a:gd name="connsiteX175" fmla="*/ 4129087 w 4557974"/>
                <a:gd name="connsiteY175" fmla="*/ 938568 h 1133831"/>
                <a:gd name="connsiteX176" fmla="*/ 4143375 w 4557974"/>
                <a:gd name="connsiteY176" fmla="*/ 871893 h 1133831"/>
                <a:gd name="connsiteX177" fmla="*/ 4148137 w 4557974"/>
                <a:gd name="connsiteY177" fmla="*/ 833793 h 1133831"/>
                <a:gd name="connsiteX178" fmla="*/ 4152900 w 4557974"/>
                <a:gd name="connsiteY178" fmla="*/ 790931 h 1133831"/>
                <a:gd name="connsiteX179" fmla="*/ 4162425 w 4557974"/>
                <a:gd name="connsiteY179" fmla="*/ 757593 h 1133831"/>
                <a:gd name="connsiteX180" fmla="*/ 4167187 w 4557974"/>
                <a:gd name="connsiteY180" fmla="*/ 771881 h 1133831"/>
                <a:gd name="connsiteX181" fmla="*/ 4176712 w 4557974"/>
                <a:gd name="connsiteY181" fmla="*/ 786168 h 1133831"/>
                <a:gd name="connsiteX182" fmla="*/ 4191000 w 4557974"/>
                <a:gd name="connsiteY182" fmla="*/ 867131 h 1133831"/>
                <a:gd name="connsiteX183" fmla="*/ 4200525 w 4557974"/>
                <a:gd name="connsiteY183" fmla="*/ 900468 h 1133831"/>
                <a:gd name="connsiteX184" fmla="*/ 4214812 w 4557974"/>
                <a:gd name="connsiteY184" fmla="*/ 938568 h 1133831"/>
                <a:gd name="connsiteX185" fmla="*/ 4224337 w 4557974"/>
                <a:gd name="connsiteY185" fmla="*/ 967143 h 1133831"/>
                <a:gd name="connsiteX186" fmla="*/ 4229100 w 4557974"/>
                <a:gd name="connsiteY186" fmla="*/ 981431 h 1133831"/>
                <a:gd name="connsiteX187" fmla="*/ 4233862 w 4557974"/>
                <a:gd name="connsiteY187" fmla="*/ 929043 h 1133831"/>
                <a:gd name="connsiteX188" fmla="*/ 4248150 w 4557974"/>
                <a:gd name="connsiteY188" fmla="*/ 829031 h 1133831"/>
                <a:gd name="connsiteX189" fmla="*/ 4252912 w 4557974"/>
                <a:gd name="connsiteY189" fmla="*/ 843318 h 1133831"/>
                <a:gd name="connsiteX190" fmla="*/ 4262437 w 4557974"/>
                <a:gd name="connsiteY190" fmla="*/ 881418 h 1133831"/>
                <a:gd name="connsiteX191" fmla="*/ 4267200 w 4557974"/>
                <a:gd name="connsiteY191" fmla="*/ 924281 h 1133831"/>
                <a:gd name="connsiteX192" fmla="*/ 4271962 w 4557974"/>
                <a:gd name="connsiteY192" fmla="*/ 943331 h 1133831"/>
                <a:gd name="connsiteX193" fmla="*/ 4286250 w 4557974"/>
                <a:gd name="connsiteY193" fmla="*/ 948093 h 1133831"/>
                <a:gd name="connsiteX194" fmla="*/ 4305300 w 4557974"/>
                <a:gd name="connsiteY194" fmla="*/ 943331 h 1133831"/>
                <a:gd name="connsiteX195" fmla="*/ 4314825 w 4557974"/>
                <a:gd name="connsiteY195" fmla="*/ 971906 h 1133831"/>
                <a:gd name="connsiteX196" fmla="*/ 4352925 w 4557974"/>
                <a:gd name="connsiteY196" fmla="*/ 971906 h 1133831"/>
                <a:gd name="connsiteX197" fmla="*/ 4376737 w 4557974"/>
                <a:gd name="connsiteY197" fmla="*/ 967143 h 1133831"/>
                <a:gd name="connsiteX198" fmla="*/ 4386262 w 4557974"/>
                <a:gd name="connsiteY198" fmla="*/ 948093 h 1133831"/>
                <a:gd name="connsiteX199" fmla="*/ 4400550 w 4557974"/>
                <a:gd name="connsiteY199" fmla="*/ 933806 h 1133831"/>
                <a:gd name="connsiteX200" fmla="*/ 4405312 w 4557974"/>
                <a:gd name="connsiteY200" fmla="*/ 914756 h 1133831"/>
                <a:gd name="connsiteX201" fmla="*/ 4410075 w 4557974"/>
                <a:gd name="connsiteY201" fmla="*/ 929043 h 1133831"/>
                <a:gd name="connsiteX202" fmla="*/ 4414837 w 4557974"/>
                <a:gd name="connsiteY202" fmla="*/ 914756 h 1133831"/>
                <a:gd name="connsiteX203" fmla="*/ 4419600 w 4557974"/>
                <a:gd name="connsiteY203" fmla="*/ 881418 h 1133831"/>
                <a:gd name="connsiteX204" fmla="*/ 4429125 w 4557974"/>
                <a:gd name="connsiteY204" fmla="*/ 829031 h 1133831"/>
                <a:gd name="connsiteX205" fmla="*/ 4438650 w 4557974"/>
                <a:gd name="connsiteY205" fmla="*/ 857606 h 1133831"/>
                <a:gd name="connsiteX206" fmla="*/ 4443412 w 4557974"/>
                <a:gd name="connsiteY206" fmla="*/ 881418 h 1133831"/>
                <a:gd name="connsiteX207" fmla="*/ 4452937 w 4557974"/>
                <a:gd name="connsiteY207" fmla="*/ 938568 h 1133831"/>
                <a:gd name="connsiteX208" fmla="*/ 4457700 w 4557974"/>
                <a:gd name="connsiteY208" fmla="*/ 957618 h 1133831"/>
                <a:gd name="connsiteX209" fmla="*/ 4462462 w 4557974"/>
                <a:gd name="connsiteY209" fmla="*/ 981431 h 1133831"/>
                <a:gd name="connsiteX210" fmla="*/ 4471987 w 4557974"/>
                <a:gd name="connsiteY210" fmla="*/ 1000481 h 1133831"/>
                <a:gd name="connsiteX211" fmla="*/ 4481512 w 4557974"/>
                <a:gd name="connsiteY211" fmla="*/ 1029056 h 1133831"/>
                <a:gd name="connsiteX212" fmla="*/ 4491037 w 4557974"/>
                <a:gd name="connsiteY212" fmla="*/ 1062393 h 1133831"/>
                <a:gd name="connsiteX213" fmla="*/ 4495800 w 4557974"/>
                <a:gd name="connsiteY213" fmla="*/ 1048106 h 1133831"/>
                <a:gd name="connsiteX214" fmla="*/ 4500562 w 4557974"/>
                <a:gd name="connsiteY214" fmla="*/ 1029056 h 1133831"/>
                <a:gd name="connsiteX215" fmla="*/ 4514850 w 4557974"/>
                <a:gd name="connsiteY215" fmla="*/ 1033818 h 1133831"/>
                <a:gd name="connsiteX216" fmla="*/ 4529137 w 4557974"/>
                <a:gd name="connsiteY216" fmla="*/ 1081443 h 1133831"/>
                <a:gd name="connsiteX217" fmla="*/ 4533900 w 4557974"/>
                <a:gd name="connsiteY217" fmla="*/ 1095731 h 1133831"/>
                <a:gd name="connsiteX218" fmla="*/ 4557712 w 4557974"/>
                <a:gd name="connsiteY218" fmla="*/ 1129068 h 1133831"/>
                <a:gd name="connsiteX219" fmla="*/ 4557712 w 4557974"/>
                <a:gd name="connsiteY219" fmla="*/ 1133831 h 1133831"/>
                <a:gd name="connsiteX0" fmla="*/ 0 w 4557974"/>
                <a:gd name="connsiteY0" fmla="*/ 290868 h 1133831"/>
                <a:gd name="connsiteX1" fmla="*/ 171450 w 4557974"/>
                <a:gd name="connsiteY1" fmla="*/ 209906 h 1133831"/>
                <a:gd name="connsiteX2" fmla="*/ 219075 w 4557974"/>
                <a:gd name="connsiteY2" fmla="*/ 195618 h 1133831"/>
                <a:gd name="connsiteX3" fmla="*/ 233362 w 4557974"/>
                <a:gd name="connsiteY3" fmla="*/ 186093 h 1133831"/>
                <a:gd name="connsiteX4" fmla="*/ 285750 w 4557974"/>
                <a:gd name="connsiteY4" fmla="*/ 171806 h 1133831"/>
                <a:gd name="connsiteX5" fmla="*/ 300037 w 4557974"/>
                <a:gd name="connsiteY5" fmla="*/ 167043 h 1133831"/>
                <a:gd name="connsiteX6" fmla="*/ 319087 w 4557974"/>
                <a:gd name="connsiteY6" fmla="*/ 162281 h 1133831"/>
                <a:gd name="connsiteX7" fmla="*/ 352425 w 4557974"/>
                <a:gd name="connsiteY7" fmla="*/ 152756 h 1133831"/>
                <a:gd name="connsiteX8" fmla="*/ 366712 w 4557974"/>
                <a:gd name="connsiteY8" fmla="*/ 143231 h 1133831"/>
                <a:gd name="connsiteX9" fmla="*/ 395287 w 4557974"/>
                <a:gd name="connsiteY9" fmla="*/ 138468 h 1133831"/>
                <a:gd name="connsiteX10" fmla="*/ 414337 w 4557974"/>
                <a:gd name="connsiteY10" fmla="*/ 133706 h 1133831"/>
                <a:gd name="connsiteX11" fmla="*/ 442912 w 4557974"/>
                <a:gd name="connsiteY11" fmla="*/ 128943 h 1133831"/>
                <a:gd name="connsiteX12" fmla="*/ 471487 w 4557974"/>
                <a:gd name="connsiteY12" fmla="*/ 119418 h 1133831"/>
                <a:gd name="connsiteX13" fmla="*/ 485775 w 4557974"/>
                <a:gd name="connsiteY13" fmla="*/ 114656 h 1133831"/>
                <a:gd name="connsiteX14" fmla="*/ 504825 w 4557974"/>
                <a:gd name="connsiteY14" fmla="*/ 105131 h 1133831"/>
                <a:gd name="connsiteX15" fmla="*/ 519112 w 4557974"/>
                <a:gd name="connsiteY15" fmla="*/ 100368 h 1133831"/>
                <a:gd name="connsiteX16" fmla="*/ 533400 w 4557974"/>
                <a:gd name="connsiteY16" fmla="*/ 90843 h 1133831"/>
                <a:gd name="connsiteX17" fmla="*/ 557212 w 4557974"/>
                <a:gd name="connsiteY17" fmla="*/ 86081 h 1133831"/>
                <a:gd name="connsiteX18" fmla="*/ 585787 w 4557974"/>
                <a:gd name="connsiteY18" fmla="*/ 76556 h 1133831"/>
                <a:gd name="connsiteX19" fmla="*/ 600075 w 4557974"/>
                <a:gd name="connsiteY19" fmla="*/ 67031 h 1133831"/>
                <a:gd name="connsiteX20" fmla="*/ 633412 w 4557974"/>
                <a:gd name="connsiteY20" fmla="*/ 57506 h 1133831"/>
                <a:gd name="connsiteX21" fmla="*/ 666750 w 4557974"/>
                <a:gd name="connsiteY21" fmla="*/ 47981 h 1133831"/>
                <a:gd name="connsiteX22" fmla="*/ 719137 w 4557974"/>
                <a:gd name="connsiteY22" fmla="*/ 38456 h 1133831"/>
                <a:gd name="connsiteX23" fmla="*/ 747712 w 4557974"/>
                <a:gd name="connsiteY23" fmla="*/ 28931 h 1133831"/>
                <a:gd name="connsiteX24" fmla="*/ 809625 w 4557974"/>
                <a:gd name="connsiteY24" fmla="*/ 19406 h 1133831"/>
                <a:gd name="connsiteX25" fmla="*/ 871537 w 4557974"/>
                <a:gd name="connsiteY25" fmla="*/ 9881 h 1133831"/>
                <a:gd name="connsiteX26" fmla="*/ 1023937 w 4557974"/>
                <a:gd name="connsiteY26" fmla="*/ 356 h 1133831"/>
                <a:gd name="connsiteX27" fmla="*/ 1123950 w 4557974"/>
                <a:gd name="connsiteY27" fmla="*/ 9881 h 1133831"/>
                <a:gd name="connsiteX28" fmla="*/ 1138237 w 4557974"/>
                <a:gd name="connsiteY28" fmla="*/ 19406 h 1133831"/>
                <a:gd name="connsiteX29" fmla="*/ 1176337 w 4557974"/>
                <a:gd name="connsiteY29" fmla="*/ 57506 h 1133831"/>
                <a:gd name="connsiteX30" fmla="*/ 1195387 w 4557974"/>
                <a:gd name="connsiteY30" fmla="*/ 81318 h 1133831"/>
                <a:gd name="connsiteX31" fmla="*/ 1228725 w 4557974"/>
                <a:gd name="connsiteY31" fmla="*/ 119418 h 1133831"/>
                <a:gd name="connsiteX32" fmla="*/ 1252537 w 4557974"/>
                <a:gd name="connsiteY32" fmla="*/ 138468 h 1133831"/>
                <a:gd name="connsiteX33" fmla="*/ 1262062 w 4557974"/>
                <a:gd name="connsiteY33" fmla="*/ 152756 h 1133831"/>
                <a:gd name="connsiteX34" fmla="*/ 1276350 w 4557974"/>
                <a:gd name="connsiteY34" fmla="*/ 162281 h 1133831"/>
                <a:gd name="connsiteX35" fmla="*/ 1319212 w 4557974"/>
                <a:gd name="connsiteY35" fmla="*/ 200381 h 1133831"/>
                <a:gd name="connsiteX36" fmla="*/ 1333500 w 4557974"/>
                <a:gd name="connsiteY36" fmla="*/ 205143 h 1133831"/>
                <a:gd name="connsiteX37" fmla="*/ 1347787 w 4557974"/>
                <a:gd name="connsiteY37" fmla="*/ 219431 h 1133831"/>
                <a:gd name="connsiteX38" fmla="*/ 1357312 w 4557974"/>
                <a:gd name="connsiteY38" fmla="*/ 233718 h 1133831"/>
                <a:gd name="connsiteX39" fmla="*/ 1385887 w 4557974"/>
                <a:gd name="connsiteY39" fmla="*/ 243243 h 1133831"/>
                <a:gd name="connsiteX40" fmla="*/ 1400175 w 4557974"/>
                <a:gd name="connsiteY40" fmla="*/ 257531 h 1133831"/>
                <a:gd name="connsiteX41" fmla="*/ 1447800 w 4557974"/>
                <a:gd name="connsiteY41" fmla="*/ 286106 h 1133831"/>
                <a:gd name="connsiteX42" fmla="*/ 1457325 w 4557974"/>
                <a:gd name="connsiteY42" fmla="*/ 305156 h 1133831"/>
                <a:gd name="connsiteX43" fmla="*/ 1490662 w 4557974"/>
                <a:gd name="connsiteY43" fmla="*/ 324206 h 1133831"/>
                <a:gd name="connsiteX44" fmla="*/ 1528762 w 4557974"/>
                <a:gd name="connsiteY44" fmla="*/ 367068 h 1133831"/>
                <a:gd name="connsiteX45" fmla="*/ 1538287 w 4557974"/>
                <a:gd name="connsiteY45" fmla="*/ 386118 h 1133831"/>
                <a:gd name="connsiteX46" fmla="*/ 1552575 w 4557974"/>
                <a:gd name="connsiteY46" fmla="*/ 395643 h 1133831"/>
                <a:gd name="connsiteX47" fmla="*/ 1566862 w 4557974"/>
                <a:gd name="connsiteY47" fmla="*/ 409931 h 1133831"/>
                <a:gd name="connsiteX48" fmla="*/ 1571625 w 4557974"/>
                <a:gd name="connsiteY48" fmla="*/ 424218 h 1133831"/>
                <a:gd name="connsiteX49" fmla="*/ 1590675 w 4557974"/>
                <a:gd name="connsiteY49" fmla="*/ 452793 h 1133831"/>
                <a:gd name="connsiteX50" fmla="*/ 1619250 w 4557974"/>
                <a:gd name="connsiteY50" fmla="*/ 438506 h 1133831"/>
                <a:gd name="connsiteX51" fmla="*/ 1624012 w 4557974"/>
                <a:gd name="connsiteY51" fmla="*/ 419456 h 1133831"/>
                <a:gd name="connsiteX52" fmla="*/ 1652587 w 4557974"/>
                <a:gd name="connsiteY52" fmla="*/ 409931 h 1133831"/>
                <a:gd name="connsiteX53" fmla="*/ 1685925 w 4557974"/>
                <a:gd name="connsiteY53" fmla="*/ 395643 h 1133831"/>
                <a:gd name="connsiteX54" fmla="*/ 1714500 w 4557974"/>
                <a:gd name="connsiteY54" fmla="*/ 386118 h 1133831"/>
                <a:gd name="connsiteX55" fmla="*/ 1724025 w 4557974"/>
                <a:gd name="connsiteY55" fmla="*/ 400406 h 1133831"/>
                <a:gd name="connsiteX56" fmla="*/ 1738312 w 4557974"/>
                <a:gd name="connsiteY56" fmla="*/ 409931 h 1133831"/>
                <a:gd name="connsiteX57" fmla="*/ 1747837 w 4557974"/>
                <a:gd name="connsiteY57" fmla="*/ 438506 h 1133831"/>
                <a:gd name="connsiteX58" fmla="*/ 1781175 w 4557974"/>
                <a:gd name="connsiteY58" fmla="*/ 476606 h 1133831"/>
                <a:gd name="connsiteX59" fmla="*/ 1814512 w 4557974"/>
                <a:gd name="connsiteY59" fmla="*/ 471843 h 1133831"/>
                <a:gd name="connsiteX60" fmla="*/ 1824037 w 4557974"/>
                <a:gd name="connsiteY60" fmla="*/ 457556 h 1133831"/>
                <a:gd name="connsiteX61" fmla="*/ 1843087 w 4557974"/>
                <a:gd name="connsiteY61" fmla="*/ 452793 h 1133831"/>
                <a:gd name="connsiteX62" fmla="*/ 1900237 w 4557974"/>
                <a:gd name="connsiteY62" fmla="*/ 448031 h 1133831"/>
                <a:gd name="connsiteX63" fmla="*/ 1905000 w 4557974"/>
                <a:gd name="connsiteY63" fmla="*/ 462318 h 1133831"/>
                <a:gd name="connsiteX64" fmla="*/ 1924050 w 4557974"/>
                <a:gd name="connsiteY64" fmla="*/ 490893 h 1133831"/>
                <a:gd name="connsiteX65" fmla="*/ 1933575 w 4557974"/>
                <a:gd name="connsiteY65" fmla="*/ 528993 h 1133831"/>
                <a:gd name="connsiteX66" fmla="*/ 2209800 w 4557974"/>
                <a:gd name="connsiteY66" fmla="*/ 619481 h 1133831"/>
                <a:gd name="connsiteX67" fmla="*/ 2243137 w 4557974"/>
                <a:gd name="connsiteY67" fmla="*/ 595668 h 1133831"/>
                <a:gd name="connsiteX68" fmla="*/ 2247900 w 4557974"/>
                <a:gd name="connsiteY68" fmla="*/ 576618 h 1133831"/>
                <a:gd name="connsiteX69" fmla="*/ 2305050 w 4557974"/>
                <a:gd name="connsiteY69" fmla="*/ 533756 h 1133831"/>
                <a:gd name="connsiteX70" fmla="*/ 2352675 w 4557974"/>
                <a:gd name="connsiteY70" fmla="*/ 557568 h 1133831"/>
                <a:gd name="connsiteX71" fmla="*/ 2371725 w 4557974"/>
                <a:gd name="connsiteY71" fmla="*/ 586143 h 1133831"/>
                <a:gd name="connsiteX72" fmla="*/ 2381250 w 4557974"/>
                <a:gd name="connsiteY72" fmla="*/ 600431 h 1133831"/>
                <a:gd name="connsiteX73" fmla="*/ 2395537 w 4557974"/>
                <a:gd name="connsiteY73" fmla="*/ 609956 h 1133831"/>
                <a:gd name="connsiteX74" fmla="*/ 2447925 w 4557974"/>
                <a:gd name="connsiteY74" fmla="*/ 657581 h 1133831"/>
                <a:gd name="connsiteX75" fmla="*/ 2462212 w 4557974"/>
                <a:gd name="connsiteY75" fmla="*/ 629006 h 1133831"/>
                <a:gd name="connsiteX76" fmla="*/ 2471737 w 4557974"/>
                <a:gd name="connsiteY76" fmla="*/ 605193 h 1133831"/>
                <a:gd name="connsiteX77" fmla="*/ 2609850 w 4557974"/>
                <a:gd name="connsiteY77" fmla="*/ 586143 h 1133831"/>
                <a:gd name="connsiteX78" fmla="*/ 2628900 w 4557974"/>
                <a:gd name="connsiteY78" fmla="*/ 590906 h 1133831"/>
                <a:gd name="connsiteX79" fmla="*/ 2747962 w 4557974"/>
                <a:gd name="connsiteY79" fmla="*/ 667106 h 1133831"/>
                <a:gd name="connsiteX80" fmla="*/ 2876550 w 4557974"/>
                <a:gd name="connsiteY80" fmla="*/ 757593 h 1133831"/>
                <a:gd name="connsiteX81" fmla="*/ 2933700 w 4557974"/>
                <a:gd name="connsiteY81" fmla="*/ 848081 h 1133831"/>
                <a:gd name="connsiteX82" fmla="*/ 2943225 w 4557974"/>
                <a:gd name="connsiteY82" fmla="*/ 867131 h 1133831"/>
                <a:gd name="connsiteX83" fmla="*/ 2967037 w 4557974"/>
                <a:gd name="connsiteY83" fmla="*/ 848081 h 1133831"/>
                <a:gd name="connsiteX84" fmla="*/ 2986087 w 4557974"/>
                <a:gd name="connsiteY84" fmla="*/ 843318 h 1133831"/>
                <a:gd name="connsiteX85" fmla="*/ 3024187 w 4557974"/>
                <a:gd name="connsiteY85" fmla="*/ 809981 h 1133831"/>
                <a:gd name="connsiteX86" fmla="*/ 3062287 w 4557974"/>
                <a:gd name="connsiteY86" fmla="*/ 857606 h 1133831"/>
                <a:gd name="connsiteX87" fmla="*/ 3071812 w 4557974"/>
                <a:gd name="connsiteY87" fmla="*/ 886181 h 1133831"/>
                <a:gd name="connsiteX88" fmla="*/ 3086100 w 4557974"/>
                <a:gd name="connsiteY88" fmla="*/ 957618 h 1133831"/>
                <a:gd name="connsiteX89" fmla="*/ 3100387 w 4557974"/>
                <a:gd name="connsiteY89" fmla="*/ 995718 h 1133831"/>
                <a:gd name="connsiteX90" fmla="*/ 3105150 w 4557974"/>
                <a:gd name="connsiteY90" fmla="*/ 1014768 h 1133831"/>
                <a:gd name="connsiteX91" fmla="*/ 3119437 w 4557974"/>
                <a:gd name="connsiteY91" fmla="*/ 1024293 h 1133831"/>
                <a:gd name="connsiteX92" fmla="*/ 3128962 w 4557974"/>
                <a:gd name="connsiteY92" fmla="*/ 995718 h 1133831"/>
                <a:gd name="connsiteX93" fmla="*/ 3133725 w 4557974"/>
                <a:gd name="connsiteY93" fmla="*/ 981431 h 1133831"/>
                <a:gd name="connsiteX94" fmla="*/ 3143250 w 4557974"/>
                <a:gd name="connsiteY94" fmla="*/ 929043 h 1133831"/>
                <a:gd name="connsiteX95" fmla="*/ 3148012 w 4557974"/>
                <a:gd name="connsiteY95" fmla="*/ 886181 h 1133831"/>
                <a:gd name="connsiteX96" fmla="*/ 3157537 w 4557974"/>
                <a:gd name="connsiteY96" fmla="*/ 848081 h 1133831"/>
                <a:gd name="connsiteX97" fmla="*/ 3167062 w 4557974"/>
                <a:gd name="connsiteY97" fmla="*/ 962381 h 1133831"/>
                <a:gd name="connsiteX98" fmla="*/ 3171825 w 4557974"/>
                <a:gd name="connsiteY98" fmla="*/ 976668 h 1133831"/>
                <a:gd name="connsiteX99" fmla="*/ 3186112 w 4557974"/>
                <a:gd name="connsiteY99" fmla="*/ 967143 h 1133831"/>
                <a:gd name="connsiteX100" fmla="*/ 3200400 w 4557974"/>
                <a:gd name="connsiteY100" fmla="*/ 933806 h 1133831"/>
                <a:gd name="connsiteX101" fmla="*/ 3205162 w 4557974"/>
                <a:gd name="connsiteY101" fmla="*/ 919518 h 1133831"/>
                <a:gd name="connsiteX102" fmla="*/ 3209925 w 4557974"/>
                <a:gd name="connsiteY102" fmla="*/ 900468 h 1133831"/>
                <a:gd name="connsiteX103" fmla="*/ 3219450 w 4557974"/>
                <a:gd name="connsiteY103" fmla="*/ 876656 h 1133831"/>
                <a:gd name="connsiteX104" fmla="*/ 3238500 w 4557974"/>
                <a:gd name="connsiteY104" fmla="*/ 752831 h 1133831"/>
                <a:gd name="connsiteX105" fmla="*/ 3243262 w 4557974"/>
                <a:gd name="connsiteY105" fmla="*/ 733781 h 1133831"/>
                <a:gd name="connsiteX106" fmla="*/ 3262312 w 4557974"/>
                <a:gd name="connsiteY106" fmla="*/ 771881 h 1133831"/>
                <a:gd name="connsiteX107" fmla="*/ 3276600 w 4557974"/>
                <a:gd name="connsiteY107" fmla="*/ 757593 h 1133831"/>
                <a:gd name="connsiteX108" fmla="*/ 3281362 w 4557974"/>
                <a:gd name="connsiteY108" fmla="*/ 738543 h 1133831"/>
                <a:gd name="connsiteX109" fmla="*/ 3286125 w 4557974"/>
                <a:gd name="connsiteY109" fmla="*/ 724256 h 1133831"/>
                <a:gd name="connsiteX110" fmla="*/ 3290887 w 4557974"/>
                <a:gd name="connsiteY110" fmla="*/ 743306 h 1133831"/>
                <a:gd name="connsiteX111" fmla="*/ 3300412 w 4557974"/>
                <a:gd name="connsiteY111" fmla="*/ 848081 h 1133831"/>
                <a:gd name="connsiteX112" fmla="*/ 3338512 w 4557974"/>
                <a:gd name="connsiteY112" fmla="*/ 867131 h 1133831"/>
                <a:gd name="connsiteX113" fmla="*/ 3348037 w 4557974"/>
                <a:gd name="connsiteY113" fmla="*/ 838556 h 1133831"/>
                <a:gd name="connsiteX114" fmla="*/ 3355181 w 4557974"/>
                <a:gd name="connsiteY114" fmla="*/ 840710 h 1133831"/>
                <a:gd name="connsiteX115" fmla="*/ 3386137 w 4557974"/>
                <a:gd name="connsiteY115" fmla="*/ 762356 h 1133831"/>
                <a:gd name="connsiteX116" fmla="*/ 3390900 w 4557974"/>
                <a:gd name="connsiteY116" fmla="*/ 748068 h 1133831"/>
                <a:gd name="connsiteX117" fmla="*/ 3400425 w 4557974"/>
                <a:gd name="connsiteY117" fmla="*/ 733781 h 1133831"/>
                <a:gd name="connsiteX118" fmla="*/ 3405187 w 4557974"/>
                <a:gd name="connsiteY118" fmla="*/ 748068 h 1133831"/>
                <a:gd name="connsiteX119" fmla="*/ 3419475 w 4557974"/>
                <a:gd name="connsiteY119" fmla="*/ 776643 h 1133831"/>
                <a:gd name="connsiteX120" fmla="*/ 3467100 w 4557974"/>
                <a:gd name="connsiteY120" fmla="*/ 881418 h 1133831"/>
                <a:gd name="connsiteX121" fmla="*/ 3471862 w 4557974"/>
                <a:gd name="connsiteY121" fmla="*/ 895706 h 1133831"/>
                <a:gd name="connsiteX122" fmla="*/ 3481387 w 4557974"/>
                <a:gd name="connsiteY122" fmla="*/ 914756 h 1133831"/>
                <a:gd name="connsiteX123" fmla="*/ 3490912 w 4557974"/>
                <a:gd name="connsiteY123" fmla="*/ 929043 h 1133831"/>
                <a:gd name="connsiteX124" fmla="*/ 3500437 w 4557974"/>
                <a:gd name="connsiteY124" fmla="*/ 957618 h 1133831"/>
                <a:gd name="connsiteX125" fmla="*/ 3505200 w 4557974"/>
                <a:gd name="connsiteY125" fmla="*/ 943331 h 1133831"/>
                <a:gd name="connsiteX126" fmla="*/ 3514725 w 4557974"/>
                <a:gd name="connsiteY126" fmla="*/ 890943 h 1133831"/>
                <a:gd name="connsiteX127" fmla="*/ 3571875 w 4557974"/>
                <a:gd name="connsiteY127" fmla="*/ 771881 h 1133831"/>
                <a:gd name="connsiteX128" fmla="*/ 3576637 w 4557974"/>
                <a:gd name="connsiteY128" fmla="*/ 752831 h 1133831"/>
                <a:gd name="connsiteX129" fmla="*/ 3667125 w 4557974"/>
                <a:gd name="connsiteY129" fmla="*/ 824268 h 1133831"/>
                <a:gd name="connsiteX130" fmla="*/ 3676650 w 4557974"/>
                <a:gd name="connsiteY130" fmla="*/ 838556 h 1133831"/>
                <a:gd name="connsiteX131" fmla="*/ 3686175 w 4557974"/>
                <a:gd name="connsiteY131" fmla="*/ 871893 h 1133831"/>
                <a:gd name="connsiteX132" fmla="*/ 3690937 w 4557974"/>
                <a:gd name="connsiteY132" fmla="*/ 886181 h 1133831"/>
                <a:gd name="connsiteX133" fmla="*/ 3705225 w 4557974"/>
                <a:gd name="connsiteY133" fmla="*/ 895706 h 1133831"/>
                <a:gd name="connsiteX134" fmla="*/ 3714750 w 4557974"/>
                <a:gd name="connsiteY134" fmla="*/ 881418 h 1133831"/>
                <a:gd name="connsiteX135" fmla="*/ 3724275 w 4557974"/>
                <a:gd name="connsiteY135" fmla="*/ 848081 h 1133831"/>
                <a:gd name="connsiteX136" fmla="*/ 3733800 w 4557974"/>
                <a:gd name="connsiteY136" fmla="*/ 814743 h 1133831"/>
                <a:gd name="connsiteX137" fmla="*/ 3738562 w 4557974"/>
                <a:gd name="connsiteY137" fmla="*/ 800456 h 1133831"/>
                <a:gd name="connsiteX138" fmla="*/ 3743325 w 4557974"/>
                <a:gd name="connsiteY138" fmla="*/ 781406 h 1133831"/>
                <a:gd name="connsiteX139" fmla="*/ 3771900 w 4557974"/>
                <a:gd name="connsiteY139" fmla="*/ 743306 h 1133831"/>
                <a:gd name="connsiteX140" fmla="*/ 3800475 w 4557974"/>
                <a:gd name="connsiteY140" fmla="*/ 733781 h 1133831"/>
                <a:gd name="connsiteX141" fmla="*/ 3824287 w 4557974"/>
                <a:gd name="connsiteY141" fmla="*/ 709968 h 1133831"/>
                <a:gd name="connsiteX142" fmla="*/ 3838575 w 4557974"/>
                <a:gd name="connsiteY142" fmla="*/ 700443 h 1133831"/>
                <a:gd name="connsiteX143" fmla="*/ 3857625 w 4557974"/>
                <a:gd name="connsiteY143" fmla="*/ 729018 h 1133831"/>
                <a:gd name="connsiteX144" fmla="*/ 3871912 w 4557974"/>
                <a:gd name="connsiteY144" fmla="*/ 800456 h 1133831"/>
                <a:gd name="connsiteX145" fmla="*/ 3876675 w 4557974"/>
                <a:gd name="connsiteY145" fmla="*/ 886181 h 1133831"/>
                <a:gd name="connsiteX146" fmla="*/ 3886200 w 4557974"/>
                <a:gd name="connsiteY146" fmla="*/ 871893 h 1133831"/>
                <a:gd name="connsiteX147" fmla="*/ 3895725 w 4557974"/>
                <a:gd name="connsiteY147" fmla="*/ 814743 h 1133831"/>
                <a:gd name="connsiteX148" fmla="*/ 3910012 w 4557974"/>
                <a:gd name="connsiteY148" fmla="*/ 738543 h 1133831"/>
                <a:gd name="connsiteX149" fmla="*/ 3914775 w 4557974"/>
                <a:gd name="connsiteY149" fmla="*/ 714731 h 1133831"/>
                <a:gd name="connsiteX150" fmla="*/ 3924300 w 4557974"/>
                <a:gd name="connsiteY150" fmla="*/ 686156 h 1133831"/>
                <a:gd name="connsiteX151" fmla="*/ 3929062 w 4557974"/>
                <a:gd name="connsiteY151" fmla="*/ 700443 h 1133831"/>
                <a:gd name="connsiteX152" fmla="*/ 3938587 w 4557974"/>
                <a:gd name="connsiteY152" fmla="*/ 733781 h 1133831"/>
                <a:gd name="connsiteX153" fmla="*/ 3948112 w 4557974"/>
                <a:gd name="connsiteY153" fmla="*/ 748068 h 1133831"/>
                <a:gd name="connsiteX154" fmla="*/ 3957637 w 4557974"/>
                <a:gd name="connsiteY154" fmla="*/ 776643 h 1133831"/>
                <a:gd name="connsiteX155" fmla="*/ 3971925 w 4557974"/>
                <a:gd name="connsiteY155" fmla="*/ 805218 h 1133831"/>
                <a:gd name="connsiteX156" fmla="*/ 3976687 w 4557974"/>
                <a:gd name="connsiteY156" fmla="*/ 829031 h 1133831"/>
                <a:gd name="connsiteX157" fmla="*/ 3986212 w 4557974"/>
                <a:gd name="connsiteY157" fmla="*/ 862368 h 1133831"/>
                <a:gd name="connsiteX158" fmla="*/ 3990975 w 4557974"/>
                <a:gd name="connsiteY158" fmla="*/ 886181 h 1133831"/>
                <a:gd name="connsiteX159" fmla="*/ 4005262 w 4557974"/>
                <a:gd name="connsiteY159" fmla="*/ 895706 h 1133831"/>
                <a:gd name="connsiteX160" fmla="*/ 4024312 w 4557974"/>
                <a:gd name="connsiteY160" fmla="*/ 867131 h 1133831"/>
                <a:gd name="connsiteX161" fmla="*/ 4029075 w 4557974"/>
                <a:gd name="connsiteY161" fmla="*/ 848081 h 1133831"/>
                <a:gd name="connsiteX162" fmla="*/ 4033837 w 4557974"/>
                <a:gd name="connsiteY162" fmla="*/ 824268 h 1133831"/>
                <a:gd name="connsiteX163" fmla="*/ 4048125 w 4557974"/>
                <a:gd name="connsiteY163" fmla="*/ 781406 h 1133831"/>
                <a:gd name="connsiteX164" fmla="*/ 4057650 w 4557974"/>
                <a:gd name="connsiteY164" fmla="*/ 752831 h 1133831"/>
                <a:gd name="connsiteX165" fmla="*/ 4067175 w 4557974"/>
                <a:gd name="connsiteY165" fmla="*/ 738543 h 1133831"/>
                <a:gd name="connsiteX166" fmla="*/ 4071937 w 4557974"/>
                <a:gd name="connsiteY166" fmla="*/ 762356 h 1133831"/>
                <a:gd name="connsiteX167" fmla="*/ 4081462 w 4557974"/>
                <a:gd name="connsiteY167" fmla="*/ 862368 h 1133831"/>
                <a:gd name="connsiteX168" fmla="*/ 4086225 w 4557974"/>
                <a:gd name="connsiteY168" fmla="*/ 890943 h 1133831"/>
                <a:gd name="connsiteX169" fmla="*/ 4090987 w 4557974"/>
                <a:gd name="connsiteY169" fmla="*/ 871893 h 1133831"/>
                <a:gd name="connsiteX170" fmla="*/ 4095750 w 4557974"/>
                <a:gd name="connsiteY170" fmla="*/ 857606 h 1133831"/>
                <a:gd name="connsiteX171" fmla="*/ 4105275 w 4557974"/>
                <a:gd name="connsiteY171" fmla="*/ 809981 h 1133831"/>
                <a:gd name="connsiteX172" fmla="*/ 4114800 w 4557974"/>
                <a:gd name="connsiteY172" fmla="*/ 771881 h 1133831"/>
                <a:gd name="connsiteX173" fmla="*/ 4124325 w 4557974"/>
                <a:gd name="connsiteY173" fmla="*/ 919518 h 1133831"/>
                <a:gd name="connsiteX174" fmla="*/ 4129087 w 4557974"/>
                <a:gd name="connsiteY174" fmla="*/ 938568 h 1133831"/>
                <a:gd name="connsiteX175" fmla="*/ 4143375 w 4557974"/>
                <a:gd name="connsiteY175" fmla="*/ 871893 h 1133831"/>
                <a:gd name="connsiteX176" fmla="*/ 4148137 w 4557974"/>
                <a:gd name="connsiteY176" fmla="*/ 833793 h 1133831"/>
                <a:gd name="connsiteX177" fmla="*/ 4152900 w 4557974"/>
                <a:gd name="connsiteY177" fmla="*/ 790931 h 1133831"/>
                <a:gd name="connsiteX178" fmla="*/ 4162425 w 4557974"/>
                <a:gd name="connsiteY178" fmla="*/ 757593 h 1133831"/>
                <a:gd name="connsiteX179" fmla="*/ 4167187 w 4557974"/>
                <a:gd name="connsiteY179" fmla="*/ 771881 h 1133831"/>
                <a:gd name="connsiteX180" fmla="*/ 4176712 w 4557974"/>
                <a:gd name="connsiteY180" fmla="*/ 786168 h 1133831"/>
                <a:gd name="connsiteX181" fmla="*/ 4191000 w 4557974"/>
                <a:gd name="connsiteY181" fmla="*/ 867131 h 1133831"/>
                <a:gd name="connsiteX182" fmla="*/ 4200525 w 4557974"/>
                <a:gd name="connsiteY182" fmla="*/ 900468 h 1133831"/>
                <a:gd name="connsiteX183" fmla="*/ 4214812 w 4557974"/>
                <a:gd name="connsiteY183" fmla="*/ 938568 h 1133831"/>
                <a:gd name="connsiteX184" fmla="*/ 4224337 w 4557974"/>
                <a:gd name="connsiteY184" fmla="*/ 967143 h 1133831"/>
                <a:gd name="connsiteX185" fmla="*/ 4229100 w 4557974"/>
                <a:gd name="connsiteY185" fmla="*/ 981431 h 1133831"/>
                <a:gd name="connsiteX186" fmla="*/ 4233862 w 4557974"/>
                <a:gd name="connsiteY186" fmla="*/ 929043 h 1133831"/>
                <a:gd name="connsiteX187" fmla="*/ 4248150 w 4557974"/>
                <a:gd name="connsiteY187" fmla="*/ 829031 h 1133831"/>
                <a:gd name="connsiteX188" fmla="*/ 4252912 w 4557974"/>
                <a:gd name="connsiteY188" fmla="*/ 843318 h 1133831"/>
                <a:gd name="connsiteX189" fmla="*/ 4262437 w 4557974"/>
                <a:gd name="connsiteY189" fmla="*/ 881418 h 1133831"/>
                <a:gd name="connsiteX190" fmla="*/ 4267200 w 4557974"/>
                <a:gd name="connsiteY190" fmla="*/ 924281 h 1133831"/>
                <a:gd name="connsiteX191" fmla="*/ 4271962 w 4557974"/>
                <a:gd name="connsiteY191" fmla="*/ 943331 h 1133831"/>
                <a:gd name="connsiteX192" fmla="*/ 4286250 w 4557974"/>
                <a:gd name="connsiteY192" fmla="*/ 948093 h 1133831"/>
                <a:gd name="connsiteX193" fmla="*/ 4305300 w 4557974"/>
                <a:gd name="connsiteY193" fmla="*/ 943331 h 1133831"/>
                <a:gd name="connsiteX194" fmla="*/ 4314825 w 4557974"/>
                <a:gd name="connsiteY194" fmla="*/ 971906 h 1133831"/>
                <a:gd name="connsiteX195" fmla="*/ 4352925 w 4557974"/>
                <a:gd name="connsiteY195" fmla="*/ 971906 h 1133831"/>
                <a:gd name="connsiteX196" fmla="*/ 4376737 w 4557974"/>
                <a:gd name="connsiteY196" fmla="*/ 967143 h 1133831"/>
                <a:gd name="connsiteX197" fmla="*/ 4386262 w 4557974"/>
                <a:gd name="connsiteY197" fmla="*/ 948093 h 1133831"/>
                <a:gd name="connsiteX198" fmla="*/ 4400550 w 4557974"/>
                <a:gd name="connsiteY198" fmla="*/ 933806 h 1133831"/>
                <a:gd name="connsiteX199" fmla="*/ 4405312 w 4557974"/>
                <a:gd name="connsiteY199" fmla="*/ 914756 h 1133831"/>
                <a:gd name="connsiteX200" fmla="*/ 4410075 w 4557974"/>
                <a:gd name="connsiteY200" fmla="*/ 929043 h 1133831"/>
                <a:gd name="connsiteX201" fmla="*/ 4414837 w 4557974"/>
                <a:gd name="connsiteY201" fmla="*/ 914756 h 1133831"/>
                <a:gd name="connsiteX202" fmla="*/ 4419600 w 4557974"/>
                <a:gd name="connsiteY202" fmla="*/ 881418 h 1133831"/>
                <a:gd name="connsiteX203" fmla="*/ 4429125 w 4557974"/>
                <a:gd name="connsiteY203" fmla="*/ 829031 h 1133831"/>
                <a:gd name="connsiteX204" fmla="*/ 4438650 w 4557974"/>
                <a:gd name="connsiteY204" fmla="*/ 857606 h 1133831"/>
                <a:gd name="connsiteX205" fmla="*/ 4443412 w 4557974"/>
                <a:gd name="connsiteY205" fmla="*/ 881418 h 1133831"/>
                <a:gd name="connsiteX206" fmla="*/ 4452937 w 4557974"/>
                <a:gd name="connsiteY206" fmla="*/ 938568 h 1133831"/>
                <a:gd name="connsiteX207" fmla="*/ 4457700 w 4557974"/>
                <a:gd name="connsiteY207" fmla="*/ 957618 h 1133831"/>
                <a:gd name="connsiteX208" fmla="*/ 4462462 w 4557974"/>
                <a:gd name="connsiteY208" fmla="*/ 981431 h 1133831"/>
                <a:gd name="connsiteX209" fmla="*/ 4471987 w 4557974"/>
                <a:gd name="connsiteY209" fmla="*/ 1000481 h 1133831"/>
                <a:gd name="connsiteX210" fmla="*/ 4481512 w 4557974"/>
                <a:gd name="connsiteY210" fmla="*/ 1029056 h 1133831"/>
                <a:gd name="connsiteX211" fmla="*/ 4491037 w 4557974"/>
                <a:gd name="connsiteY211" fmla="*/ 1062393 h 1133831"/>
                <a:gd name="connsiteX212" fmla="*/ 4495800 w 4557974"/>
                <a:gd name="connsiteY212" fmla="*/ 1048106 h 1133831"/>
                <a:gd name="connsiteX213" fmla="*/ 4500562 w 4557974"/>
                <a:gd name="connsiteY213" fmla="*/ 1029056 h 1133831"/>
                <a:gd name="connsiteX214" fmla="*/ 4514850 w 4557974"/>
                <a:gd name="connsiteY214" fmla="*/ 1033818 h 1133831"/>
                <a:gd name="connsiteX215" fmla="*/ 4529137 w 4557974"/>
                <a:gd name="connsiteY215" fmla="*/ 1081443 h 1133831"/>
                <a:gd name="connsiteX216" fmla="*/ 4533900 w 4557974"/>
                <a:gd name="connsiteY216" fmla="*/ 1095731 h 1133831"/>
                <a:gd name="connsiteX217" fmla="*/ 4557712 w 4557974"/>
                <a:gd name="connsiteY217" fmla="*/ 1129068 h 1133831"/>
                <a:gd name="connsiteX218" fmla="*/ 4557712 w 4557974"/>
                <a:gd name="connsiteY218" fmla="*/ 1133831 h 1133831"/>
                <a:gd name="connsiteX0" fmla="*/ 0 w 4557974"/>
                <a:gd name="connsiteY0" fmla="*/ 290868 h 1133831"/>
                <a:gd name="connsiteX1" fmla="*/ 171450 w 4557974"/>
                <a:gd name="connsiteY1" fmla="*/ 209906 h 1133831"/>
                <a:gd name="connsiteX2" fmla="*/ 219075 w 4557974"/>
                <a:gd name="connsiteY2" fmla="*/ 195618 h 1133831"/>
                <a:gd name="connsiteX3" fmla="*/ 233362 w 4557974"/>
                <a:gd name="connsiteY3" fmla="*/ 186093 h 1133831"/>
                <a:gd name="connsiteX4" fmla="*/ 285750 w 4557974"/>
                <a:gd name="connsiteY4" fmla="*/ 171806 h 1133831"/>
                <a:gd name="connsiteX5" fmla="*/ 300037 w 4557974"/>
                <a:gd name="connsiteY5" fmla="*/ 167043 h 1133831"/>
                <a:gd name="connsiteX6" fmla="*/ 319087 w 4557974"/>
                <a:gd name="connsiteY6" fmla="*/ 162281 h 1133831"/>
                <a:gd name="connsiteX7" fmla="*/ 352425 w 4557974"/>
                <a:gd name="connsiteY7" fmla="*/ 152756 h 1133831"/>
                <a:gd name="connsiteX8" fmla="*/ 366712 w 4557974"/>
                <a:gd name="connsiteY8" fmla="*/ 143231 h 1133831"/>
                <a:gd name="connsiteX9" fmla="*/ 395287 w 4557974"/>
                <a:gd name="connsiteY9" fmla="*/ 138468 h 1133831"/>
                <a:gd name="connsiteX10" fmla="*/ 414337 w 4557974"/>
                <a:gd name="connsiteY10" fmla="*/ 133706 h 1133831"/>
                <a:gd name="connsiteX11" fmla="*/ 442912 w 4557974"/>
                <a:gd name="connsiteY11" fmla="*/ 128943 h 1133831"/>
                <a:gd name="connsiteX12" fmla="*/ 471487 w 4557974"/>
                <a:gd name="connsiteY12" fmla="*/ 119418 h 1133831"/>
                <a:gd name="connsiteX13" fmla="*/ 485775 w 4557974"/>
                <a:gd name="connsiteY13" fmla="*/ 114656 h 1133831"/>
                <a:gd name="connsiteX14" fmla="*/ 504825 w 4557974"/>
                <a:gd name="connsiteY14" fmla="*/ 105131 h 1133831"/>
                <a:gd name="connsiteX15" fmla="*/ 519112 w 4557974"/>
                <a:gd name="connsiteY15" fmla="*/ 100368 h 1133831"/>
                <a:gd name="connsiteX16" fmla="*/ 533400 w 4557974"/>
                <a:gd name="connsiteY16" fmla="*/ 90843 h 1133831"/>
                <a:gd name="connsiteX17" fmla="*/ 557212 w 4557974"/>
                <a:gd name="connsiteY17" fmla="*/ 86081 h 1133831"/>
                <a:gd name="connsiteX18" fmla="*/ 585787 w 4557974"/>
                <a:gd name="connsiteY18" fmla="*/ 76556 h 1133831"/>
                <a:gd name="connsiteX19" fmla="*/ 600075 w 4557974"/>
                <a:gd name="connsiteY19" fmla="*/ 67031 h 1133831"/>
                <a:gd name="connsiteX20" fmla="*/ 633412 w 4557974"/>
                <a:gd name="connsiteY20" fmla="*/ 57506 h 1133831"/>
                <a:gd name="connsiteX21" fmla="*/ 666750 w 4557974"/>
                <a:gd name="connsiteY21" fmla="*/ 47981 h 1133831"/>
                <a:gd name="connsiteX22" fmla="*/ 719137 w 4557974"/>
                <a:gd name="connsiteY22" fmla="*/ 38456 h 1133831"/>
                <a:gd name="connsiteX23" fmla="*/ 747712 w 4557974"/>
                <a:gd name="connsiteY23" fmla="*/ 28931 h 1133831"/>
                <a:gd name="connsiteX24" fmla="*/ 809625 w 4557974"/>
                <a:gd name="connsiteY24" fmla="*/ 19406 h 1133831"/>
                <a:gd name="connsiteX25" fmla="*/ 871537 w 4557974"/>
                <a:gd name="connsiteY25" fmla="*/ 9881 h 1133831"/>
                <a:gd name="connsiteX26" fmla="*/ 1023937 w 4557974"/>
                <a:gd name="connsiteY26" fmla="*/ 356 h 1133831"/>
                <a:gd name="connsiteX27" fmla="*/ 1123950 w 4557974"/>
                <a:gd name="connsiteY27" fmla="*/ 9881 h 1133831"/>
                <a:gd name="connsiteX28" fmla="*/ 1138237 w 4557974"/>
                <a:gd name="connsiteY28" fmla="*/ 19406 h 1133831"/>
                <a:gd name="connsiteX29" fmla="*/ 1176337 w 4557974"/>
                <a:gd name="connsiteY29" fmla="*/ 57506 h 1133831"/>
                <a:gd name="connsiteX30" fmla="*/ 1195387 w 4557974"/>
                <a:gd name="connsiteY30" fmla="*/ 81318 h 1133831"/>
                <a:gd name="connsiteX31" fmla="*/ 1228725 w 4557974"/>
                <a:gd name="connsiteY31" fmla="*/ 119418 h 1133831"/>
                <a:gd name="connsiteX32" fmla="*/ 1252537 w 4557974"/>
                <a:gd name="connsiteY32" fmla="*/ 138468 h 1133831"/>
                <a:gd name="connsiteX33" fmla="*/ 1262062 w 4557974"/>
                <a:gd name="connsiteY33" fmla="*/ 152756 h 1133831"/>
                <a:gd name="connsiteX34" fmla="*/ 1276350 w 4557974"/>
                <a:gd name="connsiteY34" fmla="*/ 162281 h 1133831"/>
                <a:gd name="connsiteX35" fmla="*/ 1319212 w 4557974"/>
                <a:gd name="connsiteY35" fmla="*/ 200381 h 1133831"/>
                <a:gd name="connsiteX36" fmla="*/ 1333500 w 4557974"/>
                <a:gd name="connsiteY36" fmla="*/ 205143 h 1133831"/>
                <a:gd name="connsiteX37" fmla="*/ 1347787 w 4557974"/>
                <a:gd name="connsiteY37" fmla="*/ 219431 h 1133831"/>
                <a:gd name="connsiteX38" fmla="*/ 1357312 w 4557974"/>
                <a:gd name="connsiteY38" fmla="*/ 233718 h 1133831"/>
                <a:gd name="connsiteX39" fmla="*/ 1385887 w 4557974"/>
                <a:gd name="connsiteY39" fmla="*/ 243243 h 1133831"/>
                <a:gd name="connsiteX40" fmla="*/ 1400175 w 4557974"/>
                <a:gd name="connsiteY40" fmla="*/ 257531 h 1133831"/>
                <a:gd name="connsiteX41" fmla="*/ 1447800 w 4557974"/>
                <a:gd name="connsiteY41" fmla="*/ 286106 h 1133831"/>
                <a:gd name="connsiteX42" fmla="*/ 1457325 w 4557974"/>
                <a:gd name="connsiteY42" fmla="*/ 305156 h 1133831"/>
                <a:gd name="connsiteX43" fmla="*/ 1490662 w 4557974"/>
                <a:gd name="connsiteY43" fmla="*/ 324206 h 1133831"/>
                <a:gd name="connsiteX44" fmla="*/ 1528762 w 4557974"/>
                <a:gd name="connsiteY44" fmla="*/ 367068 h 1133831"/>
                <a:gd name="connsiteX45" fmla="*/ 1538287 w 4557974"/>
                <a:gd name="connsiteY45" fmla="*/ 386118 h 1133831"/>
                <a:gd name="connsiteX46" fmla="*/ 1552575 w 4557974"/>
                <a:gd name="connsiteY46" fmla="*/ 395643 h 1133831"/>
                <a:gd name="connsiteX47" fmla="*/ 1566862 w 4557974"/>
                <a:gd name="connsiteY47" fmla="*/ 409931 h 1133831"/>
                <a:gd name="connsiteX48" fmla="*/ 1571625 w 4557974"/>
                <a:gd name="connsiteY48" fmla="*/ 424218 h 1133831"/>
                <a:gd name="connsiteX49" fmla="*/ 1590675 w 4557974"/>
                <a:gd name="connsiteY49" fmla="*/ 452793 h 1133831"/>
                <a:gd name="connsiteX50" fmla="*/ 1619250 w 4557974"/>
                <a:gd name="connsiteY50" fmla="*/ 438506 h 1133831"/>
                <a:gd name="connsiteX51" fmla="*/ 1624012 w 4557974"/>
                <a:gd name="connsiteY51" fmla="*/ 419456 h 1133831"/>
                <a:gd name="connsiteX52" fmla="*/ 1652587 w 4557974"/>
                <a:gd name="connsiteY52" fmla="*/ 409931 h 1133831"/>
                <a:gd name="connsiteX53" fmla="*/ 1685925 w 4557974"/>
                <a:gd name="connsiteY53" fmla="*/ 395643 h 1133831"/>
                <a:gd name="connsiteX54" fmla="*/ 1714500 w 4557974"/>
                <a:gd name="connsiteY54" fmla="*/ 386118 h 1133831"/>
                <a:gd name="connsiteX55" fmla="*/ 1724025 w 4557974"/>
                <a:gd name="connsiteY55" fmla="*/ 400406 h 1133831"/>
                <a:gd name="connsiteX56" fmla="*/ 1738312 w 4557974"/>
                <a:gd name="connsiteY56" fmla="*/ 409931 h 1133831"/>
                <a:gd name="connsiteX57" fmla="*/ 1747837 w 4557974"/>
                <a:gd name="connsiteY57" fmla="*/ 438506 h 1133831"/>
                <a:gd name="connsiteX58" fmla="*/ 1781175 w 4557974"/>
                <a:gd name="connsiteY58" fmla="*/ 476606 h 1133831"/>
                <a:gd name="connsiteX59" fmla="*/ 1814512 w 4557974"/>
                <a:gd name="connsiteY59" fmla="*/ 471843 h 1133831"/>
                <a:gd name="connsiteX60" fmla="*/ 1824037 w 4557974"/>
                <a:gd name="connsiteY60" fmla="*/ 457556 h 1133831"/>
                <a:gd name="connsiteX61" fmla="*/ 1843087 w 4557974"/>
                <a:gd name="connsiteY61" fmla="*/ 452793 h 1133831"/>
                <a:gd name="connsiteX62" fmla="*/ 1900237 w 4557974"/>
                <a:gd name="connsiteY62" fmla="*/ 448031 h 1133831"/>
                <a:gd name="connsiteX63" fmla="*/ 1905000 w 4557974"/>
                <a:gd name="connsiteY63" fmla="*/ 462318 h 1133831"/>
                <a:gd name="connsiteX64" fmla="*/ 1924050 w 4557974"/>
                <a:gd name="connsiteY64" fmla="*/ 490893 h 1133831"/>
                <a:gd name="connsiteX65" fmla="*/ 1933575 w 4557974"/>
                <a:gd name="connsiteY65" fmla="*/ 528993 h 1133831"/>
                <a:gd name="connsiteX66" fmla="*/ 2209800 w 4557974"/>
                <a:gd name="connsiteY66" fmla="*/ 619481 h 1133831"/>
                <a:gd name="connsiteX67" fmla="*/ 2243137 w 4557974"/>
                <a:gd name="connsiteY67" fmla="*/ 595668 h 1133831"/>
                <a:gd name="connsiteX68" fmla="*/ 2247900 w 4557974"/>
                <a:gd name="connsiteY68" fmla="*/ 576618 h 1133831"/>
                <a:gd name="connsiteX69" fmla="*/ 2305050 w 4557974"/>
                <a:gd name="connsiteY69" fmla="*/ 533756 h 1133831"/>
                <a:gd name="connsiteX70" fmla="*/ 2352675 w 4557974"/>
                <a:gd name="connsiteY70" fmla="*/ 557568 h 1133831"/>
                <a:gd name="connsiteX71" fmla="*/ 2371725 w 4557974"/>
                <a:gd name="connsiteY71" fmla="*/ 586143 h 1133831"/>
                <a:gd name="connsiteX72" fmla="*/ 2381250 w 4557974"/>
                <a:gd name="connsiteY72" fmla="*/ 600431 h 1133831"/>
                <a:gd name="connsiteX73" fmla="*/ 2395537 w 4557974"/>
                <a:gd name="connsiteY73" fmla="*/ 609956 h 1133831"/>
                <a:gd name="connsiteX74" fmla="*/ 2447925 w 4557974"/>
                <a:gd name="connsiteY74" fmla="*/ 657581 h 1133831"/>
                <a:gd name="connsiteX75" fmla="*/ 2462212 w 4557974"/>
                <a:gd name="connsiteY75" fmla="*/ 629006 h 1133831"/>
                <a:gd name="connsiteX76" fmla="*/ 2471737 w 4557974"/>
                <a:gd name="connsiteY76" fmla="*/ 605193 h 1133831"/>
                <a:gd name="connsiteX77" fmla="*/ 2609850 w 4557974"/>
                <a:gd name="connsiteY77" fmla="*/ 586143 h 1133831"/>
                <a:gd name="connsiteX78" fmla="*/ 2628900 w 4557974"/>
                <a:gd name="connsiteY78" fmla="*/ 590906 h 1133831"/>
                <a:gd name="connsiteX79" fmla="*/ 2747962 w 4557974"/>
                <a:gd name="connsiteY79" fmla="*/ 667106 h 1133831"/>
                <a:gd name="connsiteX80" fmla="*/ 2876550 w 4557974"/>
                <a:gd name="connsiteY80" fmla="*/ 757593 h 1133831"/>
                <a:gd name="connsiteX81" fmla="*/ 2933700 w 4557974"/>
                <a:gd name="connsiteY81" fmla="*/ 848081 h 1133831"/>
                <a:gd name="connsiteX82" fmla="*/ 2943225 w 4557974"/>
                <a:gd name="connsiteY82" fmla="*/ 867131 h 1133831"/>
                <a:gd name="connsiteX83" fmla="*/ 2967037 w 4557974"/>
                <a:gd name="connsiteY83" fmla="*/ 848081 h 1133831"/>
                <a:gd name="connsiteX84" fmla="*/ 2986087 w 4557974"/>
                <a:gd name="connsiteY84" fmla="*/ 843318 h 1133831"/>
                <a:gd name="connsiteX85" fmla="*/ 3024187 w 4557974"/>
                <a:gd name="connsiteY85" fmla="*/ 809981 h 1133831"/>
                <a:gd name="connsiteX86" fmla="*/ 3062287 w 4557974"/>
                <a:gd name="connsiteY86" fmla="*/ 857606 h 1133831"/>
                <a:gd name="connsiteX87" fmla="*/ 3071812 w 4557974"/>
                <a:gd name="connsiteY87" fmla="*/ 886181 h 1133831"/>
                <a:gd name="connsiteX88" fmla="*/ 3086100 w 4557974"/>
                <a:gd name="connsiteY88" fmla="*/ 957618 h 1133831"/>
                <a:gd name="connsiteX89" fmla="*/ 3100387 w 4557974"/>
                <a:gd name="connsiteY89" fmla="*/ 995718 h 1133831"/>
                <a:gd name="connsiteX90" fmla="*/ 3105150 w 4557974"/>
                <a:gd name="connsiteY90" fmla="*/ 1014768 h 1133831"/>
                <a:gd name="connsiteX91" fmla="*/ 3119437 w 4557974"/>
                <a:gd name="connsiteY91" fmla="*/ 1024293 h 1133831"/>
                <a:gd name="connsiteX92" fmla="*/ 3128962 w 4557974"/>
                <a:gd name="connsiteY92" fmla="*/ 995718 h 1133831"/>
                <a:gd name="connsiteX93" fmla="*/ 3133725 w 4557974"/>
                <a:gd name="connsiteY93" fmla="*/ 981431 h 1133831"/>
                <a:gd name="connsiteX94" fmla="*/ 3143250 w 4557974"/>
                <a:gd name="connsiteY94" fmla="*/ 929043 h 1133831"/>
                <a:gd name="connsiteX95" fmla="*/ 3148012 w 4557974"/>
                <a:gd name="connsiteY95" fmla="*/ 886181 h 1133831"/>
                <a:gd name="connsiteX96" fmla="*/ 3157537 w 4557974"/>
                <a:gd name="connsiteY96" fmla="*/ 848081 h 1133831"/>
                <a:gd name="connsiteX97" fmla="*/ 3167062 w 4557974"/>
                <a:gd name="connsiteY97" fmla="*/ 962381 h 1133831"/>
                <a:gd name="connsiteX98" fmla="*/ 3171825 w 4557974"/>
                <a:gd name="connsiteY98" fmla="*/ 976668 h 1133831"/>
                <a:gd name="connsiteX99" fmla="*/ 3186112 w 4557974"/>
                <a:gd name="connsiteY99" fmla="*/ 967143 h 1133831"/>
                <a:gd name="connsiteX100" fmla="*/ 3200400 w 4557974"/>
                <a:gd name="connsiteY100" fmla="*/ 933806 h 1133831"/>
                <a:gd name="connsiteX101" fmla="*/ 3205162 w 4557974"/>
                <a:gd name="connsiteY101" fmla="*/ 919518 h 1133831"/>
                <a:gd name="connsiteX102" fmla="*/ 3209925 w 4557974"/>
                <a:gd name="connsiteY102" fmla="*/ 900468 h 1133831"/>
                <a:gd name="connsiteX103" fmla="*/ 3219450 w 4557974"/>
                <a:gd name="connsiteY103" fmla="*/ 876656 h 1133831"/>
                <a:gd name="connsiteX104" fmla="*/ 3238500 w 4557974"/>
                <a:gd name="connsiteY104" fmla="*/ 752831 h 1133831"/>
                <a:gd name="connsiteX105" fmla="*/ 3243262 w 4557974"/>
                <a:gd name="connsiteY105" fmla="*/ 733781 h 1133831"/>
                <a:gd name="connsiteX106" fmla="*/ 3262312 w 4557974"/>
                <a:gd name="connsiteY106" fmla="*/ 771881 h 1133831"/>
                <a:gd name="connsiteX107" fmla="*/ 3276600 w 4557974"/>
                <a:gd name="connsiteY107" fmla="*/ 757593 h 1133831"/>
                <a:gd name="connsiteX108" fmla="*/ 3281362 w 4557974"/>
                <a:gd name="connsiteY108" fmla="*/ 738543 h 1133831"/>
                <a:gd name="connsiteX109" fmla="*/ 3286125 w 4557974"/>
                <a:gd name="connsiteY109" fmla="*/ 724256 h 1133831"/>
                <a:gd name="connsiteX110" fmla="*/ 3290887 w 4557974"/>
                <a:gd name="connsiteY110" fmla="*/ 743306 h 1133831"/>
                <a:gd name="connsiteX111" fmla="*/ 3300412 w 4557974"/>
                <a:gd name="connsiteY111" fmla="*/ 848081 h 1133831"/>
                <a:gd name="connsiteX112" fmla="*/ 3338512 w 4557974"/>
                <a:gd name="connsiteY112" fmla="*/ 867131 h 1133831"/>
                <a:gd name="connsiteX113" fmla="*/ 3348037 w 4557974"/>
                <a:gd name="connsiteY113" fmla="*/ 838556 h 1133831"/>
                <a:gd name="connsiteX114" fmla="*/ 3355181 w 4557974"/>
                <a:gd name="connsiteY114" fmla="*/ 840710 h 1133831"/>
                <a:gd name="connsiteX115" fmla="*/ 3386137 w 4557974"/>
                <a:gd name="connsiteY115" fmla="*/ 762356 h 1133831"/>
                <a:gd name="connsiteX116" fmla="*/ 3390900 w 4557974"/>
                <a:gd name="connsiteY116" fmla="*/ 748068 h 1133831"/>
                <a:gd name="connsiteX117" fmla="*/ 3400425 w 4557974"/>
                <a:gd name="connsiteY117" fmla="*/ 733781 h 1133831"/>
                <a:gd name="connsiteX118" fmla="*/ 3405187 w 4557974"/>
                <a:gd name="connsiteY118" fmla="*/ 748068 h 1133831"/>
                <a:gd name="connsiteX119" fmla="*/ 3419475 w 4557974"/>
                <a:gd name="connsiteY119" fmla="*/ 776643 h 1133831"/>
                <a:gd name="connsiteX120" fmla="*/ 3467100 w 4557974"/>
                <a:gd name="connsiteY120" fmla="*/ 881418 h 1133831"/>
                <a:gd name="connsiteX121" fmla="*/ 3471862 w 4557974"/>
                <a:gd name="connsiteY121" fmla="*/ 895706 h 1133831"/>
                <a:gd name="connsiteX122" fmla="*/ 3481387 w 4557974"/>
                <a:gd name="connsiteY122" fmla="*/ 914756 h 1133831"/>
                <a:gd name="connsiteX123" fmla="*/ 3490912 w 4557974"/>
                <a:gd name="connsiteY123" fmla="*/ 929043 h 1133831"/>
                <a:gd name="connsiteX124" fmla="*/ 3500437 w 4557974"/>
                <a:gd name="connsiteY124" fmla="*/ 957618 h 1133831"/>
                <a:gd name="connsiteX125" fmla="*/ 3505200 w 4557974"/>
                <a:gd name="connsiteY125" fmla="*/ 943331 h 1133831"/>
                <a:gd name="connsiteX126" fmla="*/ 3514725 w 4557974"/>
                <a:gd name="connsiteY126" fmla="*/ 890943 h 1133831"/>
                <a:gd name="connsiteX127" fmla="*/ 3571875 w 4557974"/>
                <a:gd name="connsiteY127" fmla="*/ 771881 h 1133831"/>
                <a:gd name="connsiteX128" fmla="*/ 3576637 w 4557974"/>
                <a:gd name="connsiteY128" fmla="*/ 752831 h 1133831"/>
                <a:gd name="connsiteX129" fmla="*/ 3667125 w 4557974"/>
                <a:gd name="connsiteY129" fmla="*/ 824268 h 1133831"/>
                <a:gd name="connsiteX130" fmla="*/ 3676650 w 4557974"/>
                <a:gd name="connsiteY130" fmla="*/ 838556 h 1133831"/>
                <a:gd name="connsiteX131" fmla="*/ 3686175 w 4557974"/>
                <a:gd name="connsiteY131" fmla="*/ 871893 h 1133831"/>
                <a:gd name="connsiteX132" fmla="*/ 3690937 w 4557974"/>
                <a:gd name="connsiteY132" fmla="*/ 886181 h 1133831"/>
                <a:gd name="connsiteX133" fmla="*/ 3705225 w 4557974"/>
                <a:gd name="connsiteY133" fmla="*/ 895706 h 1133831"/>
                <a:gd name="connsiteX134" fmla="*/ 3714750 w 4557974"/>
                <a:gd name="connsiteY134" fmla="*/ 881418 h 1133831"/>
                <a:gd name="connsiteX135" fmla="*/ 3724275 w 4557974"/>
                <a:gd name="connsiteY135" fmla="*/ 848081 h 1133831"/>
                <a:gd name="connsiteX136" fmla="*/ 3733800 w 4557974"/>
                <a:gd name="connsiteY136" fmla="*/ 814743 h 1133831"/>
                <a:gd name="connsiteX137" fmla="*/ 3743325 w 4557974"/>
                <a:gd name="connsiteY137" fmla="*/ 781406 h 1133831"/>
                <a:gd name="connsiteX138" fmla="*/ 3771900 w 4557974"/>
                <a:gd name="connsiteY138" fmla="*/ 743306 h 1133831"/>
                <a:gd name="connsiteX139" fmla="*/ 3800475 w 4557974"/>
                <a:gd name="connsiteY139" fmla="*/ 733781 h 1133831"/>
                <a:gd name="connsiteX140" fmla="*/ 3824287 w 4557974"/>
                <a:gd name="connsiteY140" fmla="*/ 709968 h 1133831"/>
                <a:gd name="connsiteX141" fmla="*/ 3838575 w 4557974"/>
                <a:gd name="connsiteY141" fmla="*/ 700443 h 1133831"/>
                <a:gd name="connsiteX142" fmla="*/ 3857625 w 4557974"/>
                <a:gd name="connsiteY142" fmla="*/ 729018 h 1133831"/>
                <a:gd name="connsiteX143" fmla="*/ 3871912 w 4557974"/>
                <a:gd name="connsiteY143" fmla="*/ 800456 h 1133831"/>
                <a:gd name="connsiteX144" fmla="*/ 3876675 w 4557974"/>
                <a:gd name="connsiteY144" fmla="*/ 886181 h 1133831"/>
                <a:gd name="connsiteX145" fmla="*/ 3886200 w 4557974"/>
                <a:gd name="connsiteY145" fmla="*/ 871893 h 1133831"/>
                <a:gd name="connsiteX146" fmla="*/ 3895725 w 4557974"/>
                <a:gd name="connsiteY146" fmla="*/ 814743 h 1133831"/>
                <a:gd name="connsiteX147" fmla="*/ 3910012 w 4557974"/>
                <a:gd name="connsiteY147" fmla="*/ 738543 h 1133831"/>
                <a:gd name="connsiteX148" fmla="*/ 3914775 w 4557974"/>
                <a:gd name="connsiteY148" fmla="*/ 714731 h 1133831"/>
                <a:gd name="connsiteX149" fmla="*/ 3924300 w 4557974"/>
                <a:gd name="connsiteY149" fmla="*/ 686156 h 1133831"/>
                <a:gd name="connsiteX150" fmla="*/ 3929062 w 4557974"/>
                <a:gd name="connsiteY150" fmla="*/ 700443 h 1133831"/>
                <a:gd name="connsiteX151" fmla="*/ 3938587 w 4557974"/>
                <a:gd name="connsiteY151" fmla="*/ 733781 h 1133831"/>
                <a:gd name="connsiteX152" fmla="*/ 3948112 w 4557974"/>
                <a:gd name="connsiteY152" fmla="*/ 748068 h 1133831"/>
                <a:gd name="connsiteX153" fmla="*/ 3957637 w 4557974"/>
                <a:gd name="connsiteY153" fmla="*/ 776643 h 1133831"/>
                <a:gd name="connsiteX154" fmla="*/ 3971925 w 4557974"/>
                <a:gd name="connsiteY154" fmla="*/ 805218 h 1133831"/>
                <a:gd name="connsiteX155" fmla="*/ 3976687 w 4557974"/>
                <a:gd name="connsiteY155" fmla="*/ 829031 h 1133831"/>
                <a:gd name="connsiteX156" fmla="*/ 3986212 w 4557974"/>
                <a:gd name="connsiteY156" fmla="*/ 862368 h 1133831"/>
                <a:gd name="connsiteX157" fmla="*/ 3990975 w 4557974"/>
                <a:gd name="connsiteY157" fmla="*/ 886181 h 1133831"/>
                <a:gd name="connsiteX158" fmla="*/ 4005262 w 4557974"/>
                <a:gd name="connsiteY158" fmla="*/ 895706 h 1133831"/>
                <a:gd name="connsiteX159" fmla="*/ 4024312 w 4557974"/>
                <a:gd name="connsiteY159" fmla="*/ 867131 h 1133831"/>
                <a:gd name="connsiteX160" fmla="*/ 4029075 w 4557974"/>
                <a:gd name="connsiteY160" fmla="*/ 848081 h 1133831"/>
                <a:gd name="connsiteX161" fmla="*/ 4033837 w 4557974"/>
                <a:gd name="connsiteY161" fmla="*/ 824268 h 1133831"/>
                <a:gd name="connsiteX162" fmla="*/ 4048125 w 4557974"/>
                <a:gd name="connsiteY162" fmla="*/ 781406 h 1133831"/>
                <a:gd name="connsiteX163" fmla="*/ 4057650 w 4557974"/>
                <a:gd name="connsiteY163" fmla="*/ 752831 h 1133831"/>
                <a:gd name="connsiteX164" fmla="*/ 4067175 w 4557974"/>
                <a:gd name="connsiteY164" fmla="*/ 738543 h 1133831"/>
                <a:gd name="connsiteX165" fmla="*/ 4071937 w 4557974"/>
                <a:gd name="connsiteY165" fmla="*/ 762356 h 1133831"/>
                <a:gd name="connsiteX166" fmla="*/ 4081462 w 4557974"/>
                <a:gd name="connsiteY166" fmla="*/ 862368 h 1133831"/>
                <a:gd name="connsiteX167" fmla="*/ 4086225 w 4557974"/>
                <a:gd name="connsiteY167" fmla="*/ 890943 h 1133831"/>
                <a:gd name="connsiteX168" fmla="*/ 4090987 w 4557974"/>
                <a:gd name="connsiteY168" fmla="*/ 871893 h 1133831"/>
                <a:gd name="connsiteX169" fmla="*/ 4095750 w 4557974"/>
                <a:gd name="connsiteY169" fmla="*/ 857606 h 1133831"/>
                <a:gd name="connsiteX170" fmla="*/ 4105275 w 4557974"/>
                <a:gd name="connsiteY170" fmla="*/ 809981 h 1133831"/>
                <a:gd name="connsiteX171" fmla="*/ 4114800 w 4557974"/>
                <a:gd name="connsiteY171" fmla="*/ 771881 h 1133831"/>
                <a:gd name="connsiteX172" fmla="*/ 4124325 w 4557974"/>
                <a:gd name="connsiteY172" fmla="*/ 919518 h 1133831"/>
                <a:gd name="connsiteX173" fmla="*/ 4129087 w 4557974"/>
                <a:gd name="connsiteY173" fmla="*/ 938568 h 1133831"/>
                <a:gd name="connsiteX174" fmla="*/ 4143375 w 4557974"/>
                <a:gd name="connsiteY174" fmla="*/ 871893 h 1133831"/>
                <a:gd name="connsiteX175" fmla="*/ 4148137 w 4557974"/>
                <a:gd name="connsiteY175" fmla="*/ 833793 h 1133831"/>
                <a:gd name="connsiteX176" fmla="*/ 4152900 w 4557974"/>
                <a:gd name="connsiteY176" fmla="*/ 790931 h 1133831"/>
                <a:gd name="connsiteX177" fmla="*/ 4162425 w 4557974"/>
                <a:gd name="connsiteY177" fmla="*/ 757593 h 1133831"/>
                <a:gd name="connsiteX178" fmla="*/ 4167187 w 4557974"/>
                <a:gd name="connsiteY178" fmla="*/ 771881 h 1133831"/>
                <a:gd name="connsiteX179" fmla="*/ 4176712 w 4557974"/>
                <a:gd name="connsiteY179" fmla="*/ 786168 h 1133831"/>
                <a:gd name="connsiteX180" fmla="*/ 4191000 w 4557974"/>
                <a:gd name="connsiteY180" fmla="*/ 867131 h 1133831"/>
                <a:gd name="connsiteX181" fmla="*/ 4200525 w 4557974"/>
                <a:gd name="connsiteY181" fmla="*/ 900468 h 1133831"/>
                <a:gd name="connsiteX182" fmla="*/ 4214812 w 4557974"/>
                <a:gd name="connsiteY182" fmla="*/ 938568 h 1133831"/>
                <a:gd name="connsiteX183" fmla="*/ 4224337 w 4557974"/>
                <a:gd name="connsiteY183" fmla="*/ 967143 h 1133831"/>
                <a:gd name="connsiteX184" fmla="*/ 4229100 w 4557974"/>
                <a:gd name="connsiteY184" fmla="*/ 981431 h 1133831"/>
                <a:gd name="connsiteX185" fmla="*/ 4233862 w 4557974"/>
                <a:gd name="connsiteY185" fmla="*/ 929043 h 1133831"/>
                <a:gd name="connsiteX186" fmla="*/ 4248150 w 4557974"/>
                <a:gd name="connsiteY186" fmla="*/ 829031 h 1133831"/>
                <a:gd name="connsiteX187" fmla="*/ 4252912 w 4557974"/>
                <a:gd name="connsiteY187" fmla="*/ 843318 h 1133831"/>
                <a:gd name="connsiteX188" fmla="*/ 4262437 w 4557974"/>
                <a:gd name="connsiteY188" fmla="*/ 881418 h 1133831"/>
                <a:gd name="connsiteX189" fmla="*/ 4267200 w 4557974"/>
                <a:gd name="connsiteY189" fmla="*/ 924281 h 1133831"/>
                <a:gd name="connsiteX190" fmla="*/ 4271962 w 4557974"/>
                <a:gd name="connsiteY190" fmla="*/ 943331 h 1133831"/>
                <a:gd name="connsiteX191" fmla="*/ 4286250 w 4557974"/>
                <a:gd name="connsiteY191" fmla="*/ 948093 h 1133831"/>
                <a:gd name="connsiteX192" fmla="*/ 4305300 w 4557974"/>
                <a:gd name="connsiteY192" fmla="*/ 943331 h 1133831"/>
                <a:gd name="connsiteX193" fmla="*/ 4314825 w 4557974"/>
                <a:gd name="connsiteY193" fmla="*/ 971906 h 1133831"/>
                <a:gd name="connsiteX194" fmla="*/ 4352925 w 4557974"/>
                <a:gd name="connsiteY194" fmla="*/ 971906 h 1133831"/>
                <a:gd name="connsiteX195" fmla="*/ 4376737 w 4557974"/>
                <a:gd name="connsiteY195" fmla="*/ 967143 h 1133831"/>
                <a:gd name="connsiteX196" fmla="*/ 4386262 w 4557974"/>
                <a:gd name="connsiteY196" fmla="*/ 948093 h 1133831"/>
                <a:gd name="connsiteX197" fmla="*/ 4400550 w 4557974"/>
                <a:gd name="connsiteY197" fmla="*/ 933806 h 1133831"/>
                <a:gd name="connsiteX198" fmla="*/ 4405312 w 4557974"/>
                <a:gd name="connsiteY198" fmla="*/ 914756 h 1133831"/>
                <a:gd name="connsiteX199" fmla="*/ 4410075 w 4557974"/>
                <a:gd name="connsiteY199" fmla="*/ 929043 h 1133831"/>
                <a:gd name="connsiteX200" fmla="*/ 4414837 w 4557974"/>
                <a:gd name="connsiteY200" fmla="*/ 914756 h 1133831"/>
                <a:gd name="connsiteX201" fmla="*/ 4419600 w 4557974"/>
                <a:gd name="connsiteY201" fmla="*/ 881418 h 1133831"/>
                <a:gd name="connsiteX202" fmla="*/ 4429125 w 4557974"/>
                <a:gd name="connsiteY202" fmla="*/ 829031 h 1133831"/>
                <a:gd name="connsiteX203" fmla="*/ 4438650 w 4557974"/>
                <a:gd name="connsiteY203" fmla="*/ 857606 h 1133831"/>
                <a:gd name="connsiteX204" fmla="*/ 4443412 w 4557974"/>
                <a:gd name="connsiteY204" fmla="*/ 881418 h 1133831"/>
                <a:gd name="connsiteX205" fmla="*/ 4452937 w 4557974"/>
                <a:gd name="connsiteY205" fmla="*/ 938568 h 1133831"/>
                <a:gd name="connsiteX206" fmla="*/ 4457700 w 4557974"/>
                <a:gd name="connsiteY206" fmla="*/ 957618 h 1133831"/>
                <a:gd name="connsiteX207" fmla="*/ 4462462 w 4557974"/>
                <a:gd name="connsiteY207" fmla="*/ 981431 h 1133831"/>
                <a:gd name="connsiteX208" fmla="*/ 4471987 w 4557974"/>
                <a:gd name="connsiteY208" fmla="*/ 1000481 h 1133831"/>
                <a:gd name="connsiteX209" fmla="*/ 4481512 w 4557974"/>
                <a:gd name="connsiteY209" fmla="*/ 1029056 h 1133831"/>
                <a:gd name="connsiteX210" fmla="*/ 4491037 w 4557974"/>
                <a:gd name="connsiteY210" fmla="*/ 1062393 h 1133831"/>
                <a:gd name="connsiteX211" fmla="*/ 4495800 w 4557974"/>
                <a:gd name="connsiteY211" fmla="*/ 1048106 h 1133831"/>
                <a:gd name="connsiteX212" fmla="*/ 4500562 w 4557974"/>
                <a:gd name="connsiteY212" fmla="*/ 1029056 h 1133831"/>
                <a:gd name="connsiteX213" fmla="*/ 4514850 w 4557974"/>
                <a:gd name="connsiteY213" fmla="*/ 1033818 h 1133831"/>
                <a:gd name="connsiteX214" fmla="*/ 4529137 w 4557974"/>
                <a:gd name="connsiteY214" fmla="*/ 1081443 h 1133831"/>
                <a:gd name="connsiteX215" fmla="*/ 4533900 w 4557974"/>
                <a:gd name="connsiteY215" fmla="*/ 1095731 h 1133831"/>
                <a:gd name="connsiteX216" fmla="*/ 4557712 w 4557974"/>
                <a:gd name="connsiteY216" fmla="*/ 1129068 h 1133831"/>
                <a:gd name="connsiteX217" fmla="*/ 4557712 w 4557974"/>
                <a:gd name="connsiteY217" fmla="*/ 1133831 h 1133831"/>
                <a:gd name="connsiteX0" fmla="*/ 0 w 4557974"/>
                <a:gd name="connsiteY0" fmla="*/ 290868 h 1133831"/>
                <a:gd name="connsiteX1" fmla="*/ 171450 w 4557974"/>
                <a:gd name="connsiteY1" fmla="*/ 209906 h 1133831"/>
                <a:gd name="connsiteX2" fmla="*/ 219075 w 4557974"/>
                <a:gd name="connsiteY2" fmla="*/ 195618 h 1133831"/>
                <a:gd name="connsiteX3" fmla="*/ 233362 w 4557974"/>
                <a:gd name="connsiteY3" fmla="*/ 186093 h 1133831"/>
                <a:gd name="connsiteX4" fmla="*/ 285750 w 4557974"/>
                <a:gd name="connsiteY4" fmla="*/ 171806 h 1133831"/>
                <a:gd name="connsiteX5" fmla="*/ 300037 w 4557974"/>
                <a:gd name="connsiteY5" fmla="*/ 167043 h 1133831"/>
                <a:gd name="connsiteX6" fmla="*/ 319087 w 4557974"/>
                <a:gd name="connsiteY6" fmla="*/ 162281 h 1133831"/>
                <a:gd name="connsiteX7" fmla="*/ 352425 w 4557974"/>
                <a:gd name="connsiteY7" fmla="*/ 152756 h 1133831"/>
                <a:gd name="connsiteX8" fmla="*/ 366712 w 4557974"/>
                <a:gd name="connsiteY8" fmla="*/ 143231 h 1133831"/>
                <a:gd name="connsiteX9" fmla="*/ 395287 w 4557974"/>
                <a:gd name="connsiteY9" fmla="*/ 138468 h 1133831"/>
                <a:gd name="connsiteX10" fmla="*/ 414337 w 4557974"/>
                <a:gd name="connsiteY10" fmla="*/ 133706 h 1133831"/>
                <a:gd name="connsiteX11" fmla="*/ 442912 w 4557974"/>
                <a:gd name="connsiteY11" fmla="*/ 128943 h 1133831"/>
                <a:gd name="connsiteX12" fmla="*/ 471487 w 4557974"/>
                <a:gd name="connsiteY12" fmla="*/ 119418 h 1133831"/>
                <a:gd name="connsiteX13" fmla="*/ 485775 w 4557974"/>
                <a:gd name="connsiteY13" fmla="*/ 114656 h 1133831"/>
                <a:gd name="connsiteX14" fmla="*/ 504825 w 4557974"/>
                <a:gd name="connsiteY14" fmla="*/ 105131 h 1133831"/>
                <a:gd name="connsiteX15" fmla="*/ 519112 w 4557974"/>
                <a:gd name="connsiteY15" fmla="*/ 100368 h 1133831"/>
                <a:gd name="connsiteX16" fmla="*/ 533400 w 4557974"/>
                <a:gd name="connsiteY16" fmla="*/ 90843 h 1133831"/>
                <a:gd name="connsiteX17" fmla="*/ 557212 w 4557974"/>
                <a:gd name="connsiteY17" fmla="*/ 86081 h 1133831"/>
                <a:gd name="connsiteX18" fmla="*/ 585787 w 4557974"/>
                <a:gd name="connsiteY18" fmla="*/ 76556 h 1133831"/>
                <a:gd name="connsiteX19" fmla="*/ 600075 w 4557974"/>
                <a:gd name="connsiteY19" fmla="*/ 67031 h 1133831"/>
                <a:gd name="connsiteX20" fmla="*/ 633412 w 4557974"/>
                <a:gd name="connsiteY20" fmla="*/ 57506 h 1133831"/>
                <a:gd name="connsiteX21" fmla="*/ 666750 w 4557974"/>
                <a:gd name="connsiteY21" fmla="*/ 47981 h 1133831"/>
                <a:gd name="connsiteX22" fmla="*/ 719137 w 4557974"/>
                <a:gd name="connsiteY22" fmla="*/ 38456 h 1133831"/>
                <a:gd name="connsiteX23" fmla="*/ 747712 w 4557974"/>
                <a:gd name="connsiteY23" fmla="*/ 28931 h 1133831"/>
                <a:gd name="connsiteX24" fmla="*/ 809625 w 4557974"/>
                <a:gd name="connsiteY24" fmla="*/ 19406 h 1133831"/>
                <a:gd name="connsiteX25" fmla="*/ 871537 w 4557974"/>
                <a:gd name="connsiteY25" fmla="*/ 9881 h 1133831"/>
                <a:gd name="connsiteX26" fmla="*/ 1023937 w 4557974"/>
                <a:gd name="connsiteY26" fmla="*/ 356 h 1133831"/>
                <a:gd name="connsiteX27" fmla="*/ 1123950 w 4557974"/>
                <a:gd name="connsiteY27" fmla="*/ 9881 h 1133831"/>
                <a:gd name="connsiteX28" fmla="*/ 1138237 w 4557974"/>
                <a:gd name="connsiteY28" fmla="*/ 19406 h 1133831"/>
                <a:gd name="connsiteX29" fmla="*/ 1176337 w 4557974"/>
                <a:gd name="connsiteY29" fmla="*/ 57506 h 1133831"/>
                <a:gd name="connsiteX30" fmla="*/ 1195387 w 4557974"/>
                <a:gd name="connsiteY30" fmla="*/ 81318 h 1133831"/>
                <a:gd name="connsiteX31" fmla="*/ 1228725 w 4557974"/>
                <a:gd name="connsiteY31" fmla="*/ 119418 h 1133831"/>
                <a:gd name="connsiteX32" fmla="*/ 1252537 w 4557974"/>
                <a:gd name="connsiteY32" fmla="*/ 138468 h 1133831"/>
                <a:gd name="connsiteX33" fmla="*/ 1262062 w 4557974"/>
                <a:gd name="connsiteY33" fmla="*/ 152756 h 1133831"/>
                <a:gd name="connsiteX34" fmla="*/ 1276350 w 4557974"/>
                <a:gd name="connsiteY34" fmla="*/ 162281 h 1133831"/>
                <a:gd name="connsiteX35" fmla="*/ 1319212 w 4557974"/>
                <a:gd name="connsiteY35" fmla="*/ 200381 h 1133831"/>
                <a:gd name="connsiteX36" fmla="*/ 1333500 w 4557974"/>
                <a:gd name="connsiteY36" fmla="*/ 205143 h 1133831"/>
                <a:gd name="connsiteX37" fmla="*/ 1347787 w 4557974"/>
                <a:gd name="connsiteY37" fmla="*/ 219431 h 1133831"/>
                <a:gd name="connsiteX38" fmla="*/ 1357312 w 4557974"/>
                <a:gd name="connsiteY38" fmla="*/ 233718 h 1133831"/>
                <a:gd name="connsiteX39" fmla="*/ 1385887 w 4557974"/>
                <a:gd name="connsiteY39" fmla="*/ 243243 h 1133831"/>
                <a:gd name="connsiteX40" fmla="*/ 1400175 w 4557974"/>
                <a:gd name="connsiteY40" fmla="*/ 257531 h 1133831"/>
                <a:gd name="connsiteX41" fmla="*/ 1447800 w 4557974"/>
                <a:gd name="connsiteY41" fmla="*/ 286106 h 1133831"/>
                <a:gd name="connsiteX42" fmla="*/ 1457325 w 4557974"/>
                <a:gd name="connsiteY42" fmla="*/ 305156 h 1133831"/>
                <a:gd name="connsiteX43" fmla="*/ 1490662 w 4557974"/>
                <a:gd name="connsiteY43" fmla="*/ 324206 h 1133831"/>
                <a:gd name="connsiteX44" fmla="*/ 1528762 w 4557974"/>
                <a:gd name="connsiteY44" fmla="*/ 367068 h 1133831"/>
                <a:gd name="connsiteX45" fmla="*/ 1538287 w 4557974"/>
                <a:gd name="connsiteY45" fmla="*/ 386118 h 1133831"/>
                <a:gd name="connsiteX46" fmla="*/ 1552575 w 4557974"/>
                <a:gd name="connsiteY46" fmla="*/ 395643 h 1133831"/>
                <a:gd name="connsiteX47" fmla="*/ 1566862 w 4557974"/>
                <a:gd name="connsiteY47" fmla="*/ 409931 h 1133831"/>
                <a:gd name="connsiteX48" fmla="*/ 1571625 w 4557974"/>
                <a:gd name="connsiteY48" fmla="*/ 424218 h 1133831"/>
                <a:gd name="connsiteX49" fmla="*/ 1590675 w 4557974"/>
                <a:gd name="connsiteY49" fmla="*/ 452793 h 1133831"/>
                <a:gd name="connsiteX50" fmla="*/ 1619250 w 4557974"/>
                <a:gd name="connsiteY50" fmla="*/ 438506 h 1133831"/>
                <a:gd name="connsiteX51" fmla="*/ 1624012 w 4557974"/>
                <a:gd name="connsiteY51" fmla="*/ 419456 h 1133831"/>
                <a:gd name="connsiteX52" fmla="*/ 1652587 w 4557974"/>
                <a:gd name="connsiteY52" fmla="*/ 409931 h 1133831"/>
                <a:gd name="connsiteX53" fmla="*/ 1685925 w 4557974"/>
                <a:gd name="connsiteY53" fmla="*/ 395643 h 1133831"/>
                <a:gd name="connsiteX54" fmla="*/ 1714500 w 4557974"/>
                <a:gd name="connsiteY54" fmla="*/ 386118 h 1133831"/>
                <a:gd name="connsiteX55" fmla="*/ 1724025 w 4557974"/>
                <a:gd name="connsiteY55" fmla="*/ 400406 h 1133831"/>
                <a:gd name="connsiteX56" fmla="*/ 1738312 w 4557974"/>
                <a:gd name="connsiteY56" fmla="*/ 409931 h 1133831"/>
                <a:gd name="connsiteX57" fmla="*/ 1747837 w 4557974"/>
                <a:gd name="connsiteY57" fmla="*/ 438506 h 1133831"/>
                <a:gd name="connsiteX58" fmla="*/ 1781175 w 4557974"/>
                <a:gd name="connsiteY58" fmla="*/ 476606 h 1133831"/>
                <a:gd name="connsiteX59" fmla="*/ 1814512 w 4557974"/>
                <a:gd name="connsiteY59" fmla="*/ 471843 h 1133831"/>
                <a:gd name="connsiteX60" fmla="*/ 1824037 w 4557974"/>
                <a:gd name="connsiteY60" fmla="*/ 457556 h 1133831"/>
                <a:gd name="connsiteX61" fmla="*/ 1843087 w 4557974"/>
                <a:gd name="connsiteY61" fmla="*/ 452793 h 1133831"/>
                <a:gd name="connsiteX62" fmla="*/ 1900237 w 4557974"/>
                <a:gd name="connsiteY62" fmla="*/ 448031 h 1133831"/>
                <a:gd name="connsiteX63" fmla="*/ 1905000 w 4557974"/>
                <a:gd name="connsiteY63" fmla="*/ 462318 h 1133831"/>
                <a:gd name="connsiteX64" fmla="*/ 1924050 w 4557974"/>
                <a:gd name="connsiteY64" fmla="*/ 490893 h 1133831"/>
                <a:gd name="connsiteX65" fmla="*/ 1933575 w 4557974"/>
                <a:gd name="connsiteY65" fmla="*/ 528993 h 1133831"/>
                <a:gd name="connsiteX66" fmla="*/ 2209800 w 4557974"/>
                <a:gd name="connsiteY66" fmla="*/ 619481 h 1133831"/>
                <a:gd name="connsiteX67" fmla="*/ 2243137 w 4557974"/>
                <a:gd name="connsiteY67" fmla="*/ 595668 h 1133831"/>
                <a:gd name="connsiteX68" fmla="*/ 2247900 w 4557974"/>
                <a:gd name="connsiteY68" fmla="*/ 576618 h 1133831"/>
                <a:gd name="connsiteX69" fmla="*/ 2305050 w 4557974"/>
                <a:gd name="connsiteY69" fmla="*/ 533756 h 1133831"/>
                <a:gd name="connsiteX70" fmla="*/ 2352675 w 4557974"/>
                <a:gd name="connsiteY70" fmla="*/ 557568 h 1133831"/>
                <a:gd name="connsiteX71" fmla="*/ 2371725 w 4557974"/>
                <a:gd name="connsiteY71" fmla="*/ 586143 h 1133831"/>
                <a:gd name="connsiteX72" fmla="*/ 2381250 w 4557974"/>
                <a:gd name="connsiteY72" fmla="*/ 600431 h 1133831"/>
                <a:gd name="connsiteX73" fmla="*/ 2395537 w 4557974"/>
                <a:gd name="connsiteY73" fmla="*/ 609956 h 1133831"/>
                <a:gd name="connsiteX74" fmla="*/ 2447925 w 4557974"/>
                <a:gd name="connsiteY74" fmla="*/ 657581 h 1133831"/>
                <a:gd name="connsiteX75" fmla="*/ 2462212 w 4557974"/>
                <a:gd name="connsiteY75" fmla="*/ 629006 h 1133831"/>
                <a:gd name="connsiteX76" fmla="*/ 2471737 w 4557974"/>
                <a:gd name="connsiteY76" fmla="*/ 605193 h 1133831"/>
                <a:gd name="connsiteX77" fmla="*/ 2609850 w 4557974"/>
                <a:gd name="connsiteY77" fmla="*/ 586143 h 1133831"/>
                <a:gd name="connsiteX78" fmla="*/ 2628900 w 4557974"/>
                <a:gd name="connsiteY78" fmla="*/ 590906 h 1133831"/>
                <a:gd name="connsiteX79" fmla="*/ 2747962 w 4557974"/>
                <a:gd name="connsiteY79" fmla="*/ 667106 h 1133831"/>
                <a:gd name="connsiteX80" fmla="*/ 2876550 w 4557974"/>
                <a:gd name="connsiteY80" fmla="*/ 757593 h 1133831"/>
                <a:gd name="connsiteX81" fmla="*/ 2933700 w 4557974"/>
                <a:gd name="connsiteY81" fmla="*/ 848081 h 1133831"/>
                <a:gd name="connsiteX82" fmla="*/ 2943225 w 4557974"/>
                <a:gd name="connsiteY82" fmla="*/ 867131 h 1133831"/>
                <a:gd name="connsiteX83" fmla="*/ 2967037 w 4557974"/>
                <a:gd name="connsiteY83" fmla="*/ 848081 h 1133831"/>
                <a:gd name="connsiteX84" fmla="*/ 2986087 w 4557974"/>
                <a:gd name="connsiteY84" fmla="*/ 843318 h 1133831"/>
                <a:gd name="connsiteX85" fmla="*/ 3024187 w 4557974"/>
                <a:gd name="connsiteY85" fmla="*/ 809981 h 1133831"/>
                <a:gd name="connsiteX86" fmla="*/ 3062287 w 4557974"/>
                <a:gd name="connsiteY86" fmla="*/ 857606 h 1133831"/>
                <a:gd name="connsiteX87" fmla="*/ 3071812 w 4557974"/>
                <a:gd name="connsiteY87" fmla="*/ 886181 h 1133831"/>
                <a:gd name="connsiteX88" fmla="*/ 3086100 w 4557974"/>
                <a:gd name="connsiteY88" fmla="*/ 957618 h 1133831"/>
                <a:gd name="connsiteX89" fmla="*/ 3100387 w 4557974"/>
                <a:gd name="connsiteY89" fmla="*/ 995718 h 1133831"/>
                <a:gd name="connsiteX90" fmla="*/ 3105150 w 4557974"/>
                <a:gd name="connsiteY90" fmla="*/ 1014768 h 1133831"/>
                <a:gd name="connsiteX91" fmla="*/ 3119437 w 4557974"/>
                <a:gd name="connsiteY91" fmla="*/ 1024293 h 1133831"/>
                <a:gd name="connsiteX92" fmla="*/ 3128962 w 4557974"/>
                <a:gd name="connsiteY92" fmla="*/ 995718 h 1133831"/>
                <a:gd name="connsiteX93" fmla="*/ 3133725 w 4557974"/>
                <a:gd name="connsiteY93" fmla="*/ 981431 h 1133831"/>
                <a:gd name="connsiteX94" fmla="*/ 3143250 w 4557974"/>
                <a:gd name="connsiteY94" fmla="*/ 929043 h 1133831"/>
                <a:gd name="connsiteX95" fmla="*/ 3148012 w 4557974"/>
                <a:gd name="connsiteY95" fmla="*/ 886181 h 1133831"/>
                <a:gd name="connsiteX96" fmla="*/ 3157537 w 4557974"/>
                <a:gd name="connsiteY96" fmla="*/ 848081 h 1133831"/>
                <a:gd name="connsiteX97" fmla="*/ 3167062 w 4557974"/>
                <a:gd name="connsiteY97" fmla="*/ 962381 h 1133831"/>
                <a:gd name="connsiteX98" fmla="*/ 3171825 w 4557974"/>
                <a:gd name="connsiteY98" fmla="*/ 976668 h 1133831"/>
                <a:gd name="connsiteX99" fmla="*/ 3186112 w 4557974"/>
                <a:gd name="connsiteY99" fmla="*/ 967143 h 1133831"/>
                <a:gd name="connsiteX100" fmla="*/ 3200400 w 4557974"/>
                <a:gd name="connsiteY100" fmla="*/ 933806 h 1133831"/>
                <a:gd name="connsiteX101" fmla="*/ 3205162 w 4557974"/>
                <a:gd name="connsiteY101" fmla="*/ 919518 h 1133831"/>
                <a:gd name="connsiteX102" fmla="*/ 3209925 w 4557974"/>
                <a:gd name="connsiteY102" fmla="*/ 900468 h 1133831"/>
                <a:gd name="connsiteX103" fmla="*/ 3219450 w 4557974"/>
                <a:gd name="connsiteY103" fmla="*/ 876656 h 1133831"/>
                <a:gd name="connsiteX104" fmla="*/ 3238500 w 4557974"/>
                <a:gd name="connsiteY104" fmla="*/ 752831 h 1133831"/>
                <a:gd name="connsiteX105" fmla="*/ 3243262 w 4557974"/>
                <a:gd name="connsiteY105" fmla="*/ 733781 h 1133831"/>
                <a:gd name="connsiteX106" fmla="*/ 3262312 w 4557974"/>
                <a:gd name="connsiteY106" fmla="*/ 771881 h 1133831"/>
                <a:gd name="connsiteX107" fmla="*/ 3276600 w 4557974"/>
                <a:gd name="connsiteY107" fmla="*/ 757593 h 1133831"/>
                <a:gd name="connsiteX108" fmla="*/ 3281362 w 4557974"/>
                <a:gd name="connsiteY108" fmla="*/ 738543 h 1133831"/>
                <a:gd name="connsiteX109" fmla="*/ 3286125 w 4557974"/>
                <a:gd name="connsiteY109" fmla="*/ 724256 h 1133831"/>
                <a:gd name="connsiteX110" fmla="*/ 3290887 w 4557974"/>
                <a:gd name="connsiteY110" fmla="*/ 743306 h 1133831"/>
                <a:gd name="connsiteX111" fmla="*/ 3300412 w 4557974"/>
                <a:gd name="connsiteY111" fmla="*/ 848081 h 1133831"/>
                <a:gd name="connsiteX112" fmla="*/ 3338512 w 4557974"/>
                <a:gd name="connsiteY112" fmla="*/ 867131 h 1133831"/>
                <a:gd name="connsiteX113" fmla="*/ 3348037 w 4557974"/>
                <a:gd name="connsiteY113" fmla="*/ 838556 h 1133831"/>
                <a:gd name="connsiteX114" fmla="*/ 3355181 w 4557974"/>
                <a:gd name="connsiteY114" fmla="*/ 840710 h 1133831"/>
                <a:gd name="connsiteX115" fmla="*/ 3386137 w 4557974"/>
                <a:gd name="connsiteY115" fmla="*/ 762356 h 1133831"/>
                <a:gd name="connsiteX116" fmla="*/ 3390900 w 4557974"/>
                <a:gd name="connsiteY116" fmla="*/ 748068 h 1133831"/>
                <a:gd name="connsiteX117" fmla="*/ 3400425 w 4557974"/>
                <a:gd name="connsiteY117" fmla="*/ 733781 h 1133831"/>
                <a:gd name="connsiteX118" fmla="*/ 3405187 w 4557974"/>
                <a:gd name="connsiteY118" fmla="*/ 748068 h 1133831"/>
                <a:gd name="connsiteX119" fmla="*/ 3419475 w 4557974"/>
                <a:gd name="connsiteY119" fmla="*/ 776643 h 1133831"/>
                <a:gd name="connsiteX120" fmla="*/ 3467100 w 4557974"/>
                <a:gd name="connsiteY120" fmla="*/ 881418 h 1133831"/>
                <a:gd name="connsiteX121" fmla="*/ 3471862 w 4557974"/>
                <a:gd name="connsiteY121" fmla="*/ 895706 h 1133831"/>
                <a:gd name="connsiteX122" fmla="*/ 3481387 w 4557974"/>
                <a:gd name="connsiteY122" fmla="*/ 914756 h 1133831"/>
                <a:gd name="connsiteX123" fmla="*/ 3490912 w 4557974"/>
                <a:gd name="connsiteY123" fmla="*/ 929043 h 1133831"/>
                <a:gd name="connsiteX124" fmla="*/ 3500437 w 4557974"/>
                <a:gd name="connsiteY124" fmla="*/ 957618 h 1133831"/>
                <a:gd name="connsiteX125" fmla="*/ 3505200 w 4557974"/>
                <a:gd name="connsiteY125" fmla="*/ 943331 h 1133831"/>
                <a:gd name="connsiteX126" fmla="*/ 3514725 w 4557974"/>
                <a:gd name="connsiteY126" fmla="*/ 890943 h 1133831"/>
                <a:gd name="connsiteX127" fmla="*/ 3571875 w 4557974"/>
                <a:gd name="connsiteY127" fmla="*/ 771881 h 1133831"/>
                <a:gd name="connsiteX128" fmla="*/ 3576637 w 4557974"/>
                <a:gd name="connsiteY128" fmla="*/ 752831 h 1133831"/>
                <a:gd name="connsiteX129" fmla="*/ 3667125 w 4557974"/>
                <a:gd name="connsiteY129" fmla="*/ 824268 h 1133831"/>
                <a:gd name="connsiteX130" fmla="*/ 3676650 w 4557974"/>
                <a:gd name="connsiteY130" fmla="*/ 838556 h 1133831"/>
                <a:gd name="connsiteX131" fmla="*/ 3686175 w 4557974"/>
                <a:gd name="connsiteY131" fmla="*/ 871893 h 1133831"/>
                <a:gd name="connsiteX132" fmla="*/ 3690937 w 4557974"/>
                <a:gd name="connsiteY132" fmla="*/ 886181 h 1133831"/>
                <a:gd name="connsiteX133" fmla="*/ 3705225 w 4557974"/>
                <a:gd name="connsiteY133" fmla="*/ 895706 h 1133831"/>
                <a:gd name="connsiteX134" fmla="*/ 3714750 w 4557974"/>
                <a:gd name="connsiteY134" fmla="*/ 881418 h 1133831"/>
                <a:gd name="connsiteX135" fmla="*/ 3724275 w 4557974"/>
                <a:gd name="connsiteY135" fmla="*/ 848081 h 1133831"/>
                <a:gd name="connsiteX136" fmla="*/ 3733800 w 4557974"/>
                <a:gd name="connsiteY136" fmla="*/ 814743 h 1133831"/>
                <a:gd name="connsiteX137" fmla="*/ 3743325 w 4557974"/>
                <a:gd name="connsiteY137" fmla="*/ 781406 h 1133831"/>
                <a:gd name="connsiteX138" fmla="*/ 3771900 w 4557974"/>
                <a:gd name="connsiteY138" fmla="*/ 743306 h 1133831"/>
                <a:gd name="connsiteX139" fmla="*/ 3800475 w 4557974"/>
                <a:gd name="connsiteY139" fmla="*/ 733781 h 1133831"/>
                <a:gd name="connsiteX140" fmla="*/ 3824287 w 4557974"/>
                <a:gd name="connsiteY140" fmla="*/ 709968 h 1133831"/>
                <a:gd name="connsiteX141" fmla="*/ 3857625 w 4557974"/>
                <a:gd name="connsiteY141" fmla="*/ 729018 h 1133831"/>
                <a:gd name="connsiteX142" fmla="*/ 3871912 w 4557974"/>
                <a:gd name="connsiteY142" fmla="*/ 800456 h 1133831"/>
                <a:gd name="connsiteX143" fmla="*/ 3876675 w 4557974"/>
                <a:gd name="connsiteY143" fmla="*/ 886181 h 1133831"/>
                <a:gd name="connsiteX144" fmla="*/ 3886200 w 4557974"/>
                <a:gd name="connsiteY144" fmla="*/ 871893 h 1133831"/>
                <a:gd name="connsiteX145" fmla="*/ 3895725 w 4557974"/>
                <a:gd name="connsiteY145" fmla="*/ 814743 h 1133831"/>
                <a:gd name="connsiteX146" fmla="*/ 3910012 w 4557974"/>
                <a:gd name="connsiteY146" fmla="*/ 738543 h 1133831"/>
                <a:gd name="connsiteX147" fmla="*/ 3914775 w 4557974"/>
                <a:gd name="connsiteY147" fmla="*/ 714731 h 1133831"/>
                <a:gd name="connsiteX148" fmla="*/ 3924300 w 4557974"/>
                <a:gd name="connsiteY148" fmla="*/ 686156 h 1133831"/>
                <a:gd name="connsiteX149" fmla="*/ 3929062 w 4557974"/>
                <a:gd name="connsiteY149" fmla="*/ 700443 h 1133831"/>
                <a:gd name="connsiteX150" fmla="*/ 3938587 w 4557974"/>
                <a:gd name="connsiteY150" fmla="*/ 733781 h 1133831"/>
                <a:gd name="connsiteX151" fmla="*/ 3948112 w 4557974"/>
                <a:gd name="connsiteY151" fmla="*/ 748068 h 1133831"/>
                <a:gd name="connsiteX152" fmla="*/ 3957637 w 4557974"/>
                <a:gd name="connsiteY152" fmla="*/ 776643 h 1133831"/>
                <a:gd name="connsiteX153" fmla="*/ 3971925 w 4557974"/>
                <a:gd name="connsiteY153" fmla="*/ 805218 h 1133831"/>
                <a:gd name="connsiteX154" fmla="*/ 3976687 w 4557974"/>
                <a:gd name="connsiteY154" fmla="*/ 829031 h 1133831"/>
                <a:gd name="connsiteX155" fmla="*/ 3986212 w 4557974"/>
                <a:gd name="connsiteY155" fmla="*/ 862368 h 1133831"/>
                <a:gd name="connsiteX156" fmla="*/ 3990975 w 4557974"/>
                <a:gd name="connsiteY156" fmla="*/ 886181 h 1133831"/>
                <a:gd name="connsiteX157" fmla="*/ 4005262 w 4557974"/>
                <a:gd name="connsiteY157" fmla="*/ 895706 h 1133831"/>
                <a:gd name="connsiteX158" fmla="*/ 4024312 w 4557974"/>
                <a:gd name="connsiteY158" fmla="*/ 867131 h 1133831"/>
                <a:gd name="connsiteX159" fmla="*/ 4029075 w 4557974"/>
                <a:gd name="connsiteY159" fmla="*/ 848081 h 1133831"/>
                <a:gd name="connsiteX160" fmla="*/ 4033837 w 4557974"/>
                <a:gd name="connsiteY160" fmla="*/ 824268 h 1133831"/>
                <a:gd name="connsiteX161" fmla="*/ 4048125 w 4557974"/>
                <a:gd name="connsiteY161" fmla="*/ 781406 h 1133831"/>
                <a:gd name="connsiteX162" fmla="*/ 4057650 w 4557974"/>
                <a:gd name="connsiteY162" fmla="*/ 752831 h 1133831"/>
                <a:gd name="connsiteX163" fmla="*/ 4067175 w 4557974"/>
                <a:gd name="connsiteY163" fmla="*/ 738543 h 1133831"/>
                <a:gd name="connsiteX164" fmla="*/ 4071937 w 4557974"/>
                <a:gd name="connsiteY164" fmla="*/ 762356 h 1133831"/>
                <a:gd name="connsiteX165" fmla="*/ 4081462 w 4557974"/>
                <a:gd name="connsiteY165" fmla="*/ 862368 h 1133831"/>
                <a:gd name="connsiteX166" fmla="*/ 4086225 w 4557974"/>
                <a:gd name="connsiteY166" fmla="*/ 890943 h 1133831"/>
                <a:gd name="connsiteX167" fmla="*/ 4090987 w 4557974"/>
                <a:gd name="connsiteY167" fmla="*/ 871893 h 1133831"/>
                <a:gd name="connsiteX168" fmla="*/ 4095750 w 4557974"/>
                <a:gd name="connsiteY168" fmla="*/ 857606 h 1133831"/>
                <a:gd name="connsiteX169" fmla="*/ 4105275 w 4557974"/>
                <a:gd name="connsiteY169" fmla="*/ 809981 h 1133831"/>
                <a:gd name="connsiteX170" fmla="*/ 4114800 w 4557974"/>
                <a:gd name="connsiteY170" fmla="*/ 771881 h 1133831"/>
                <a:gd name="connsiteX171" fmla="*/ 4124325 w 4557974"/>
                <a:gd name="connsiteY171" fmla="*/ 919518 h 1133831"/>
                <a:gd name="connsiteX172" fmla="*/ 4129087 w 4557974"/>
                <a:gd name="connsiteY172" fmla="*/ 938568 h 1133831"/>
                <a:gd name="connsiteX173" fmla="*/ 4143375 w 4557974"/>
                <a:gd name="connsiteY173" fmla="*/ 871893 h 1133831"/>
                <a:gd name="connsiteX174" fmla="*/ 4148137 w 4557974"/>
                <a:gd name="connsiteY174" fmla="*/ 833793 h 1133831"/>
                <a:gd name="connsiteX175" fmla="*/ 4152900 w 4557974"/>
                <a:gd name="connsiteY175" fmla="*/ 790931 h 1133831"/>
                <a:gd name="connsiteX176" fmla="*/ 4162425 w 4557974"/>
                <a:gd name="connsiteY176" fmla="*/ 757593 h 1133831"/>
                <a:gd name="connsiteX177" fmla="*/ 4167187 w 4557974"/>
                <a:gd name="connsiteY177" fmla="*/ 771881 h 1133831"/>
                <a:gd name="connsiteX178" fmla="*/ 4176712 w 4557974"/>
                <a:gd name="connsiteY178" fmla="*/ 786168 h 1133831"/>
                <a:gd name="connsiteX179" fmla="*/ 4191000 w 4557974"/>
                <a:gd name="connsiteY179" fmla="*/ 867131 h 1133831"/>
                <a:gd name="connsiteX180" fmla="*/ 4200525 w 4557974"/>
                <a:gd name="connsiteY180" fmla="*/ 900468 h 1133831"/>
                <a:gd name="connsiteX181" fmla="*/ 4214812 w 4557974"/>
                <a:gd name="connsiteY181" fmla="*/ 938568 h 1133831"/>
                <a:gd name="connsiteX182" fmla="*/ 4224337 w 4557974"/>
                <a:gd name="connsiteY182" fmla="*/ 967143 h 1133831"/>
                <a:gd name="connsiteX183" fmla="*/ 4229100 w 4557974"/>
                <a:gd name="connsiteY183" fmla="*/ 981431 h 1133831"/>
                <a:gd name="connsiteX184" fmla="*/ 4233862 w 4557974"/>
                <a:gd name="connsiteY184" fmla="*/ 929043 h 1133831"/>
                <a:gd name="connsiteX185" fmla="*/ 4248150 w 4557974"/>
                <a:gd name="connsiteY185" fmla="*/ 829031 h 1133831"/>
                <a:gd name="connsiteX186" fmla="*/ 4252912 w 4557974"/>
                <a:gd name="connsiteY186" fmla="*/ 843318 h 1133831"/>
                <a:gd name="connsiteX187" fmla="*/ 4262437 w 4557974"/>
                <a:gd name="connsiteY187" fmla="*/ 881418 h 1133831"/>
                <a:gd name="connsiteX188" fmla="*/ 4267200 w 4557974"/>
                <a:gd name="connsiteY188" fmla="*/ 924281 h 1133831"/>
                <a:gd name="connsiteX189" fmla="*/ 4271962 w 4557974"/>
                <a:gd name="connsiteY189" fmla="*/ 943331 h 1133831"/>
                <a:gd name="connsiteX190" fmla="*/ 4286250 w 4557974"/>
                <a:gd name="connsiteY190" fmla="*/ 948093 h 1133831"/>
                <a:gd name="connsiteX191" fmla="*/ 4305300 w 4557974"/>
                <a:gd name="connsiteY191" fmla="*/ 943331 h 1133831"/>
                <a:gd name="connsiteX192" fmla="*/ 4314825 w 4557974"/>
                <a:gd name="connsiteY192" fmla="*/ 971906 h 1133831"/>
                <a:gd name="connsiteX193" fmla="*/ 4352925 w 4557974"/>
                <a:gd name="connsiteY193" fmla="*/ 971906 h 1133831"/>
                <a:gd name="connsiteX194" fmla="*/ 4376737 w 4557974"/>
                <a:gd name="connsiteY194" fmla="*/ 967143 h 1133831"/>
                <a:gd name="connsiteX195" fmla="*/ 4386262 w 4557974"/>
                <a:gd name="connsiteY195" fmla="*/ 948093 h 1133831"/>
                <a:gd name="connsiteX196" fmla="*/ 4400550 w 4557974"/>
                <a:gd name="connsiteY196" fmla="*/ 933806 h 1133831"/>
                <a:gd name="connsiteX197" fmla="*/ 4405312 w 4557974"/>
                <a:gd name="connsiteY197" fmla="*/ 914756 h 1133831"/>
                <a:gd name="connsiteX198" fmla="*/ 4410075 w 4557974"/>
                <a:gd name="connsiteY198" fmla="*/ 929043 h 1133831"/>
                <a:gd name="connsiteX199" fmla="*/ 4414837 w 4557974"/>
                <a:gd name="connsiteY199" fmla="*/ 914756 h 1133831"/>
                <a:gd name="connsiteX200" fmla="*/ 4419600 w 4557974"/>
                <a:gd name="connsiteY200" fmla="*/ 881418 h 1133831"/>
                <a:gd name="connsiteX201" fmla="*/ 4429125 w 4557974"/>
                <a:gd name="connsiteY201" fmla="*/ 829031 h 1133831"/>
                <a:gd name="connsiteX202" fmla="*/ 4438650 w 4557974"/>
                <a:gd name="connsiteY202" fmla="*/ 857606 h 1133831"/>
                <a:gd name="connsiteX203" fmla="*/ 4443412 w 4557974"/>
                <a:gd name="connsiteY203" fmla="*/ 881418 h 1133831"/>
                <a:gd name="connsiteX204" fmla="*/ 4452937 w 4557974"/>
                <a:gd name="connsiteY204" fmla="*/ 938568 h 1133831"/>
                <a:gd name="connsiteX205" fmla="*/ 4457700 w 4557974"/>
                <a:gd name="connsiteY205" fmla="*/ 957618 h 1133831"/>
                <a:gd name="connsiteX206" fmla="*/ 4462462 w 4557974"/>
                <a:gd name="connsiteY206" fmla="*/ 981431 h 1133831"/>
                <a:gd name="connsiteX207" fmla="*/ 4471987 w 4557974"/>
                <a:gd name="connsiteY207" fmla="*/ 1000481 h 1133831"/>
                <a:gd name="connsiteX208" fmla="*/ 4481512 w 4557974"/>
                <a:gd name="connsiteY208" fmla="*/ 1029056 h 1133831"/>
                <a:gd name="connsiteX209" fmla="*/ 4491037 w 4557974"/>
                <a:gd name="connsiteY209" fmla="*/ 1062393 h 1133831"/>
                <a:gd name="connsiteX210" fmla="*/ 4495800 w 4557974"/>
                <a:gd name="connsiteY210" fmla="*/ 1048106 h 1133831"/>
                <a:gd name="connsiteX211" fmla="*/ 4500562 w 4557974"/>
                <a:gd name="connsiteY211" fmla="*/ 1029056 h 1133831"/>
                <a:gd name="connsiteX212" fmla="*/ 4514850 w 4557974"/>
                <a:gd name="connsiteY212" fmla="*/ 1033818 h 1133831"/>
                <a:gd name="connsiteX213" fmla="*/ 4529137 w 4557974"/>
                <a:gd name="connsiteY213" fmla="*/ 1081443 h 1133831"/>
                <a:gd name="connsiteX214" fmla="*/ 4533900 w 4557974"/>
                <a:gd name="connsiteY214" fmla="*/ 1095731 h 1133831"/>
                <a:gd name="connsiteX215" fmla="*/ 4557712 w 4557974"/>
                <a:gd name="connsiteY215" fmla="*/ 1129068 h 1133831"/>
                <a:gd name="connsiteX216" fmla="*/ 4557712 w 4557974"/>
                <a:gd name="connsiteY216" fmla="*/ 1133831 h 1133831"/>
                <a:gd name="connsiteX0" fmla="*/ 0 w 4557974"/>
                <a:gd name="connsiteY0" fmla="*/ 290868 h 1133831"/>
                <a:gd name="connsiteX1" fmla="*/ 171450 w 4557974"/>
                <a:gd name="connsiteY1" fmla="*/ 209906 h 1133831"/>
                <a:gd name="connsiteX2" fmla="*/ 219075 w 4557974"/>
                <a:gd name="connsiteY2" fmla="*/ 195618 h 1133831"/>
                <a:gd name="connsiteX3" fmla="*/ 233362 w 4557974"/>
                <a:gd name="connsiteY3" fmla="*/ 186093 h 1133831"/>
                <a:gd name="connsiteX4" fmla="*/ 285750 w 4557974"/>
                <a:gd name="connsiteY4" fmla="*/ 171806 h 1133831"/>
                <a:gd name="connsiteX5" fmla="*/ 300037 w 4557974"/>
                <a:gd name="connsiteY5" fmla="*/ 167043 h 1133831"/>
                <a:gd name="connsiteX6" fmla="*/ 319087 w 4557974"/>
                <a:gd name="connsiteY6" fmla="*/ 162281 h 1133831"/>
                <a:gd name="connsiteX7" fmla="*/ 352425 w 4557974"/>
                <a:gd name="connsiteY7" fmla="*/ 152756 h 1133831"/>
                <a:gd name="connsiteX8" fmla="*/ 366712 w 4557974"/>
                <a:gd name="connsiteY8" fmla="*/ 143231 h 1133831"/>
                <a:gd name="connsiteX9" fmla="*/ 395287 w 4557974"/>
                <a:gd name="connsiteY9" fmla="*/ 138468 h 1133831"/>
                <a:gd name="connsiteX10" fmla="*/ 414337 w 4557974"/>
                <a:gd name="connsiteY10" fmla="*/ 133706 h 1133831"/>
                <a:gd name="connsiteX11" fmla="*/ 442912 w 4557974"/>
                <a:gd name="connsiteY11" fmla="*/ 128943 h 1133831"/>
                <a:gd name="connsiteX12" fmla="*/ 471487 w 4557974"/>
                <a:gd name="connsiteY12" fmla="*/ 119418 h 1133831"/>
                <a:gd name="connsiteX13" fmla="*/ 485775 w 4557974"/>
                <a:gd name="connsiteY13" fmla="*/ 114656 h 1133831"/>
                <a:gd name="connsiteX14" fmla="*/ 504825 w 4557974"/>
                <a:gd name="connsiteY14" fmla="*/ 105131 h 1133831"/>
                <a:gd name="connsiteX15" fmla="*/ 519112 w 4557974"/>
                <a:gd name="connsiteY15" fmla="*/ 100368 h 1133831"/>
                <a:gd name="connsiteX16" fmla="*/ 533400 w 4557974"/>
                <a:gd name="connsiteY16" fmla="*/ 90843 h 1133831"/>
                <a:gd name="connsiteX17" fmla="*/ 557212 w 4557974"/>
                <a:gd name="connsiteY17" fmla="*/ 86081 h 1133831"/>
                <a:gd name="connsiteX18" fmla="*/ 585787 w 4557974"/>
                <a:gd name="connsiteY18" fmla="*/ 76556 h 1133831"/>
                <a:gd name="connsiteX19" fmla="*/ 600075 w 4557974"/>
                <a:gd name="connsiteY19" fmla="*/ 67031 h 1133831"/>
                <a:gd name="connsiteX20" fmla="*/ 633412 w 4557974"/>
                <a:gd name="connsiteY20" fmla="*/ 57506 h 1133831"/>
                <a:gd name="connsiteX21" fmla="*/ 666750 w 4557974"/>
                <a:gd name="connsiteY21" fmla="*/ 47981 h 1133831"/>
                <a:gd name="connsiteX22" fmla="*/ 719137 w 4557974"/>
                <a:gd name="connsiteY22" fmla="*/ 38456 h 1133831"/>
                <a:gd name="connsiteX23" fmla="*/ 747712 w 4557974"/>
                <a:gd name="connsiteY23" fmla="*/ 28931 h 1133831"/>
                <a:gd name="connsiteX24" fmla="*/ 809625 w 4557974"/>
                <a:gd name="connsiteY24" fmla="*/ 19406 h 1133831"/>
                <a:gd name="connsiteX25" fmla="*/ 871537 w 4557974"/>
                <a:gd name="connsiteY25" fmla="*/ 9881 h 1133831"/>
                <a:gd name="connsiteX26" fmla="*/ 1023937 w 4557974"/>
                <a:gd name="connsiteY26" fmla="*/ 356 h 1133831"/>
                <a:gd name="connsiteX27" fmla="*/ 1123950 w 4557974"/>
                <a:gd name="connsiteY27" fmla="*/ 9881 h 1133831"/>
                <a:gd name="connsiteX28" fmla="*/ 1138237 w 4557974"/>
                <a:gd name="connsiteY28" fmla="*/ 19406 h 1133831"/>
                <a:gd name="connsiteX29" fmla="*/ 1176337 w 4557974"/>
                <a:gd name="connsiteY29" fmla="*/ 57506 h 1133831"/>
                <a:gd name="connsiteX30" fmla="*/ 1195387 w 4557974"/>
                <a:gd name="connsiteY30" fmla="*/ 81318 h 1133831"/>
                <a:gd name="connsiteX31" fmla="*/ 1228725 w 4557974"/>
                <a:gd name="connsiteY31" fmla="*/ 119418 h 1133831"/>
                <a:gd name="connsiteX32" fmla="*/ 1252537 w 4557974"/>
                <a:gd name="connsiteY32" fmla="*/ 138468 h 1133831"/>
                <a:gd name="connsiteX33" fmla="*/ 1262062 w 4557974"/>
                <a:gd name="connsiteY33" fmla="*/ 152756 h 1133831"/>
                <a:gd name="connsiteX34" fmla="*/ 1276350 w 4557974"/>
                <a:gd name="connsiteY34" fmla="*/ 162281 h 1133831"/>
                <a:gd name="connsiteX35" fmla="*/ 1319212 w 4557974"/>
                <a:gd name="connsiteY35" fmla="*/ 200381 h 1133831"/>
                <a:gd name="connsiteX36" fmla="*/ 1333500 w 4557974"/>
                <a:gd name="connsiteY36" fmla="*/ 205143 h 1133831"/>
                <a:gd name="connsiteX37" fmla="*/ 1347787 w 4557974"/>
                <a:gd name="connsiteY37" fmla="*/ 219431 h 1133831"/>
                <a:gd name="connsiteX38" fmla="*/ 1357312 w 4557974"/>
                <a:gd name="connsiteY38" fmla="*/ 233718 h 1133831"/>
                <a:gd name="connsiteX39" fmla="*/ 1385887 w 4557974"/>
                <a:gd name="connsiteY39" fmla="*/ 243243 h 1133831"/>
                <a:gd name="connsiteX40" fmla="*/ 1400175 w 4557974"/>
                <a:gd name="connsiteY40" fmla="*/ 257531 h 1133831"/>
                <a:gd name="connsiteX41" fmla="*/ 1447800 w 4557974"/>
                <a:gd name="connsiteY41" fmla="*/ 286106 h 1133831"/>
                <a:gd name="connsiteX42" fmla="*/ 1457325 w 4557974"/>
                <a:gd name="connsiteY42" fmla="*/ 305156 h 1133831"/>
                <a:gd name="connsiteX43" fmla="*/ 1490662 w 4557974"/>
                <a:gd name="connsiteY43" fmla="*/ 324206 h 1133831"/>
                <a:gd name="connsiteX44" fmla="*/ 1528762 w 4557974"/>
                <a:gd name="connsiteY44" fmla="*/ 367068 h 1133831"/>
                <a:gd name="connsiteX45" fmla="*/ 1538287 w 4557974"/>
                <a:gd name="connsiteY45" fmla="*/ 386118 h 1133831"/>
                <a:gd name="connsiteX46" fmla="*/ 1552575 w 4557974"/>
                <a:gd name="connsiteY46" fmla="*/ 395643 h 1133831"/>
                <a:gd name="connsiteX47" fmla="*/ 1566862 w 4557974"/>
                <a:gd name="connsiteY47" fmla="*/ 409931 h 1133831"/>
                <a:gd name="connsiteX48" fmla="*/ 1571625 w 4557974"/>
                <a:gd name="connsiteY48" fmla="*/ 424218 h 1133831"/>
                <a:gd name="connsiteX49" fmla="*/ 1590675 w 4557974"/>
                <a:gd name="connsiteY49" fmla="*/ 452793 h 1133831"/>
                <a:gd name="connsiteX50" fmla="*/ 1619250 w 4557974"/>
                <a:gd name="connsiteY50" fmla="*/ 438506 h 1133831"/>
                <a:gd name="connsiteX51" fmla="*/ 1624012 w 4557974"/>
                <a:gd name="connsiteY51" fmla="*/ 419456 h 1133831"/>
                <a:gd name="connsiteX52" fmla="*/ 1652587 w 4557974"/>
                <a:gd name="connsiteY52" fmla="*/ 409931 h 1133831"/>
                <a:gd name="connsiteX53" fmla="*/ 1685925 w 4557974"/>
                <a:gd name="connsiteY53" fmla="*/ 395643 h 1133831"/>
                <a:gd name="connsiteX54" fmla="*/ 1714500 w 4557974"/>
                <a:gd name="connsiteY54" fmla="*/ 386118 h 1133831"/>
                <a:gd name="connsiteX55" fmla="*/ 1724025 w 4557974"/>
                <a:gd name="connsiteY55" fmla="*/ 400406 h 1133831"/>
                <a:gd name="connsiteX56" fmla="*/ 1738312 w 4557974"/>
                <a:gd name="connsiteY56" fmla="*/ 409931 h 1133831"/>
                <a:gd name="connsiteX57" fmla="*/ 1747837 w 4557974"/>
                <a:gd name="connsiteY57" fmla="*/ 438506 h 1133831"/>
                <a:gd name="connsiteX58" fmla="*/ 1781175 w 4557974"/>
                <a:gd name="connsiteY58" fmla="*/ 476606 h 1133831"/>
                <a:gd name="connsiteX59" fmla="*/ 1814512 w 4557974"/>
                <a:gd name="connsiteY59" fmla="*/ 471843 h 1133831"/>
                <a:gd name="connsiteX60" fmla="*/ 1824037 w 4557974"/>
                <a:gd name="connsiteY60" fmla="*/ 457556 h 1133831"/>
                <a:gd name="connsiteX61" fmla="*/ 1843087 w 4557974"/>
                <a:gd name="connsiteY61" fmla="*/ 452793 h 1133831"/>
                <a:gd name="connsiteX62" fmla="*/ 1900237 w 4557974"/>
                <a:gd name="connsiteY62" fmla="*/ 448031 h 1133831"/>
                <a:gd name="connsiteX63" fmla="*/ 1905000 w 4557974"/>
                <a:gd name="connsiteY63" fmla="*/ 462318 h 1133831"/>
                <a:gd name="connsiteX64" fmla="*/ 1924050 w 4557974"/>
                <a:gd name="connsiteY64" fmla="*/ 490893 h 1133831"/>
                <a:gd name="connsiteX65" fmla="*/ 1933575 w 4557974"/>
                <a:gd name="connsiteY65" fmla="*/ 528993 h 1133831"/>
                <a:gd name="connsiteX66" fmla="*/ 2209800 w 4557974"/>
                <a:gd name="connsiteY66" fmla="*/ 619481 h 1133831"/>
                <a:gd name="connsiteX67" fmla="*/ 2243137 w 4557974"/>
                <a:gd name="connsiteY67" fmla="*/ 595668 h 1133831"/>
                <a:gd name="connsiteX68" fmla="*/ 2247900 w 4557974"/>
                <a:gd name="connsiteY68" fmla="*/ 576618 h 1133831"/>
                <a:gd name="connsiteX69" fmla="*/ 2305050 w 4557974"/>
                <a:gd name="connsiteY69" fmla="*/ 533756 h 1133831"/>
                <a:gd name="connsiteX70" fmla="*/ 2352675 w 4557974"/>
                <a:gd name="connsiteY70" fmla="*/ 557568 h 1133831"/>
                <a:gd name="connsiteX71" fmla="*/ 2371725 w 4557974"/>
                <a:gd name="connsiteY71" fmla="*/ 586143 h 1133831"/>
                <a:gd name="connsiteX72" fmla="*/ 2381250 w 4557974"/>
                <a:gd name="connsiteY72" fmla="*/ 600431 h 1133831"/>
                <a:gd name="connsiteX73" fmla="*/ 2395537 w 4557974"/>
                <a:gd name="connsiteY73" fmla="*/ 609956 h 1133831"/>
                <a:gd name="connsiteX74" fmla="*/ 2447925 w 4557974"/>
                <a:gd name="connsiteY74" fmla="*/ 657581 h 1133831"/>
                <a:gd name="connsiteX75" fmla="*/ 2462212 w 4557974"/>
                <a:gd name="connsiteY75" fmla="*/ 629006 h 1133831"/>
                <a:gd name="connsiteX76" fmla="*/ 2471737 w 4557974"/>
                <a:gd name="connsiteY76" fmla="*/ 605193 h 1133831"/>
                <a:gd name="connsiteX77" fmla="*/ 2609850 w 4557974"/>
                <a:gd name="connsiteY77" fmla="*/ 586143 h 1133831"/>
                <a:gd name="connsiteX78" fmla="*/ 2628900 w 4557974"/>
                <a:gd name="connsiteY78" fmla="*/ 590906 h 1133831"/>
                <a:gd name="connsiteX79" fmla="*/ 2747962 w 4557974"/>
                <a:gd name="connsiteY79" fmla="*/ 667106 h 1133831"/>
                <a:gd name="connsiteX80" fmla="*/ 2876550 w 4557974"/>
                <a:gd name="connsiteY80" fmla="*/ 757593 h 1133831"/>
                <a:gd name="connsiteX81" fmla="*/ 2933700 w 4557974"/>
                <a:gd name="connsiteY81" fmla="*/ 848081 h 1133831"/>
                <a:gd name="connsiteX82" fmla="*/ 2943225 w 4557974"/>
                <a:gd name="connsiteY82" fmla="*/ 867131 h 1133831"/>
                <a:gd name="connsiteX83" fmla="*/ 2967037 w 4557974"/>
                <a:gd name="connsiteY83" fmla="*/ 848081 h 1133831"/>
                <a:gd name="connsiteX84" fmla="*/ 2986087 w 4557974"/>
                <a:gd name="connsiteY84" fmla="*/ 843318 h 1133831"/>
                <a:gd name="connsiteX85" fmla="*/ 3024187 w 4557974"/>
                <a:gd name="connsiteY85" fmla="*/ 809981 h 1133831"/>
                <a:gd name="connsiteX86" fmla="*/ 3062287 w 4557974"/>
                <a:gd name="connsiteY86" fmla="*/ 857606 h 1133831"/>
                <a:gd name="connsiteX87" fmla="*/ 3071812 w 4557974"/>
                <a:gd name="connsiteY87" fmla="*/ 886181 h 1133831"/>
                <a:gd name="connsiteX88" fmla="*/ 3086100 w 4557974"/>
                <a:gd name="connsiteY88" fmla="*/ 957618 h 1133831"/>
                <a:gd name="connsiteX89" fmla="*/ 3100387 w 4557974"/>
                <a:gd name="connsiteY89" fmla="*/ 995718 h 1133831"/>
                <a:gd name="connsiteX90" fmla="*/ 3105150 w 4557974"/>
                <a:gd name="connsiteY90" fmla="*/ 1014768 h 1133831"/>
                <a:gd name="connsiteX91" fmla="*/ 3119437 w 4557974"/>
                <a:gd name="connsiteY91" fmla="*/ 1024293 h 1133831"/>
                <a:gd name="connsiteX92" fmla="*/ 3128962 w 4557974"/>
                <a:gd name="connsiteY92" fmla="*/ 995718 h 1133831"/>
                <a:gd name="connsiteX93" fmla="*/ 3133725 w 4557974"/>
                <a:gd name="connsiteY93" fmla="*/ 981431 h 1133831"/>
                <a:gd name="connsiteX94" fmla="*/ 3143250 w 4557974"/>
                <a:gd name="connsiteY94" fmla="*/ 929043 h 1133831"/>
                <a:gd name="connsiteX95" fmla="*/ 3148012 w 4557974"/>
                <a:gd name="connsiteY95" fmla="*/ 886181 h 1133831"/>
                <a:gd name="connsiteX96" fmla="*/ 3157537 w 4557974"/>
                <a:gd name="connsiteY96" fmla="*/ 848081 h 1133831"/>
                <a:gd name="connsiteX97" fmla="*/ 3167062 w 4557974"/>
                <a:gd name="connsiteY97" fmla="*/ 962381 h 1133831"/>
                <a:gd name="connsiteX98" fmla="*/ 3171825 w 4557974"/>
                <a:gd name="connsiteY98" fmla="*/ 976668 h 1133831"/>
                <a:gd name="connsiteX99" fmla="*/ 3186112 w 4557974"/>
                <a:gd name="connsiteY99" fmla="*/ 967143 h 1133831"/>
                <a:gd name="connsiteX100" fmla="*/ 3200400 w 4557974"/>
                <a:gd name="connsiteY100" fmla="*/ 933806 h 1133831"/>
                <a:gd name="connsiteX101" fmla="*/ 3205162 w 4557974"/>
                <a:gd name="connsiteY101" fmla="*/ 919518 h 1133831"/>
                <a:gd name="connsiteX102" fmla="*/ 3209925 w 4557974"/>
                <a:gd name="connsiteY102" fmla="*/ 900468 h 1133831"/>
                <a:gd name="connsiteX103" fmla="*/ 3219450 w 4557974"/>
                <a:gd name="connsiteY103" fmla="*/ 876656 h 1133831"/>
                <a:gd name="connsiteX104" fmla="*/ 3238500 w 4557974"/>
                <a:gd name="connsiteY104" fmla="*/ 752831 h 1133831"/>
                <a:gd name="connsiteX105" fmla="*/ 3243262 w 4557974"/>
                <a:gd name="connsiteY105" fmla="*/ 733781 h 1133831"/>
                <a:gd name="connsiteX106" fmla="*/ 3262312 w 4557974"/>
                <a:gd name="connsiteY106" fmla="*/ 771881 h 1133831"/>
                <a:gd name="connsiteX107" fmla="*/ 3276600 w 4557974"/>
                <a:gd name="connsiteY107" fmla="*/ 757593 h 1133831"/>
                <a:gd name="connsiteX108" fmla="*/ 3281362 w 4557974"/>
                <a:gd name="connsiteY108" fmla="*/ 738543 h 1133831"/>
                <a:gd name="connsiteX109" fmla="*/ 3286125 w 4557974"/>
                <a:gd name="connsiteY109" fmla="*/ 724256 h 1133831"/>
                <a:gd name="connsiteX110" fmla="*/ 3290887 w 4557974"/>
                <a:gd name="connsiteY110" fmla="*/ 743306 h 1133831"/>
                <a:gd name="connsiteX111" fmla="*/ 3300412 w 4557974"/>
                <a:gd name="connsiteY111" fmla="*/ 848081 h 1133831"/>
                <a:gd name="connsiteX112" fmla="*/ 3338512 w 4557974"/>
                <a:gd name="connsiteY112" fmla="*/ 867131 h 1133831"/>
                <a:gd name="connsiteX113" fmla="*/ 3348037 w 4557974"/>
                <a:gd name="connsiteY113" fmla="*/ 838556 h 1133831"/>
                <a:gd name="connsiteX114" fmla="*/ 3355181 w 4557974"/>
                <a:gd name="connsiteY114" fmla="*/ 840710 h 1133831"/>
                <a:gd name="connsiteX115" fmla="*/ 3386137 w 4557974"/>
                <a:gd name="connsiteY115" fmla="*/ 762356 h 1133831"/>
                <a:gd name="connsiteX116" fmla="*/ 3390900 w 4557974"/>
                <a:gd name="connsiteY116" fmla="*/ 748068 h 1133831"/>
                <a:gd name="connsiteX117" fmla="*/ 3400425 w 4557974"/>
                <a:gd name="connsiteY117" fmla="*/ 733781 h 1133831"/>
                <a:gd name="connsiteX118" fmla="*/ 3405187 w 4557974"/>
                <a:gd name="connsiteY118" fmla="*/ 748068 h 1133831"/>
                <a:gd name="connsiteX119" fmla="*/ 3419475 w 4557974"/>
                <a:gd name="connsiteY119" fmla="*/ 776643 h 1133831"/>
                <a:gd name="connsiteX120" fmla="*/ 3467100 w 4557974"/>
                <a:gd name="connsiteY120" fmla="*/ 881418 h 1133831"/>
                <a:gd name="connsiteX121" fmla="*/ 3471862 w 4557974"/>
                <a:gd name="connsiteY121" fmla="*/ 895706 h 1133831"/>
                <a:gd name="connsiteX122" fmla="*/ 3481387 w 4557974"/>
                <a:gd name="connsiteY122" fmla="*/ 914756 h 1133831"/>
                <a:gd name="connsiteX123" fmla="*/ 3490912 w 4557974"/>
                <a:gd name="connsiteY123" fmla="*/ 929043 h 1133831"/>
                <a:gd name="connsiteX124" fmla="*/ 3500437 w 4557974"/>
                <a:gd name="connsiteY124" fmla="*/ 957618 h 1133831"/>
                <a:gd name="connsiteX125" fmla="*/ 3505200 w 4557974"/>
                <a:gd name="connsiteY125" fmla="*/ 943331 h 1133831"/>
                <a:gd name="connsiteX126" fmla="*/ 3514725 w 4557974"/>
                <a:gd name="connsiteY126" fmla="*/ 890943 h 1133831"/>
                <a:gd name="connsiteX127" fmla="*/ 3571875 w 4557974"/>
                <a:gd name="connsiteY127" fmla="*/ 771881 h 1133831"/>
                <a:gd name="connsiteX128" fmla="*/ 3576637 w 4557974"/>
                <a:gd name="connsiteY128" fmla="*/ 752831 h 1133831"/>
                <a:gd name="connsiteX129" fmla="*/ 3667125 w 4557974"/>
                <a:gd name="connsiteY129" fmla="*/ 824268 h 1133831"/>
                <a:gd name="connsiteX130" fmla="*/ 3676650 w 4557974"/>
                <a:gd name="connsiteY130" fmla="*/ 838556 h 1133831"/>
                <a:gd name="connsiteX131" fmla="*/ 3686175 w 4557974"/>
                <a:gd name="connsiteY131" fmla="*/ 871893 h 1133831"/>
                <a:gd name="connsiteX132" fmla="*/ 3690937 w 4557974"/>
                <a:gd name="connsiteY132" fmla="*/ 886181 h 1133831"/>
                <a:gd name="connsiteX133" fmla="*/ 3705225 w 4557974"/>
                <a:gd name="connsiteY133" fmla="*/ 895706 h 1133831"/>
                <a:gd name="connsiteX134" fmla="*/ 3714750 w 4557974"/>
                <a:gd name="connsiteY134" fmla="*/ 881418 h 1133831"/>
                <a:gd name="connsiteX135" fmla="*/ 3724275 w 4557974"/>
                <a:gd name="connsiteY135" fmla="*/ 848081 h 1133831"/>
                <a:gd name="connsiteX136" fmla="*/ 3733800 w 4557974"/>
                <a:gd name="connsiteY136" fmla="*/ 814743 h 1133831"/>
                <a:gd name="connsiteX137" fmla="*/ 3743325 w 4557974"/>
                <a:gd name="connsiteY137" fmla="*/ 781406 h 1133831"/>
                <a:gd name="connsiteX138" fmla="*/ 3771900 w 4557974"/>
                <a:gd name="connsiteY138" fmla="*/ 743306 h 1133831"/>
                <a:gd name="connsiteX139" fmla="*/ 3800475 w 4557974"/>
                <a:gd name="connsiteY139" fmla="*/ 733781 h 1133831"/>
                <a:gd name="connsiteX140" fmla="*/ 3857625 w 4557974"/>
                <a:gd name="connsiteY140" fmla="*/ 729018 h 1133831"/>
                <a:gd name="connsiteX141" fmla="*/ 3871912 w 4557974"/>
                <a:gd name="connsiteY141" fmla="*/ 800456 h 1133831"/>
                <a:gd name="connsiteX142" fmla="*/ 3876675 w 4557974"/>
                <a:gd name="connsiteY142" fmla="*/ 886181 h 1133831"/>
                <a:gd name="connsiteX143" fmla="*/ 3886200 w 4557974"/>
                <a:gd name="connsiteY143" fmla="*/ 871893 h 1133831"/>
                <a:gd name="connsiteX144" fmla="*/ 3895725 w 4557974"/>
                <a:gd name="connsiteY144" fmla="*/ 814743 h 1133831"/>
                <a:gd name="connsiteX145" fmla="*/ 3910012 w 4557974"/>
                <a:gd name="connsiteY145" fmla="*/ 738543 h 1133831"/>
                <a:gd name="connsiteX146" fmla="*/ 3914775 w 4557974"/>
                <a:gd name="connsiteY146" fmla="*/ 714731 h 1133831"/>
                <a:gd name="connsiteX147" fmla="*/ 3924300 w 4557974"/>
                <a:gd name="connsiteY147" fmla="*/ 686156 h 1133831"/>
                <a:gd name="connsiteX148" fmla="*/ 3929062 w 4557974"/>
                <a:gd name="connsiteY148" fmla="*/ 700443 h 1133831"/>
                <a:gd name="connsiteX149" fmla="*/ 3938587 w 4557974"/>
                <a:gd name="connsiteY149" fmla="*/ 733781 h 1133831"/>
                <a:gd name="connsiteX150" fmla="*/ 3948112 w 4557974"/>
                <a:gd name="connsiteY150" fmla="*/ 748068 h 1133831"/>
                <a:gd name="connsiteX151" fmla="*/ 3957637 w 4557974"/>
                <a:gd name="connsiteY151" fmla="*/ 776643 h 1133831"/>
                <a:gd name="connsiteX152" fmla="*/ 3971925 w 4557974"/>
                <a:gd name="connsiteY152" fmla="*/ 805218 h 1133831"/>
                <a:gd name="connsiteX153" fmla="*/ 3976687 w 4557974"/>
                <a:gd name="connsiteY153" fmla="*/ 829031 h 1133831"/>
                <a:gd name="connsiteX154" fmla="*/ 3986212 w 4557974"/>
                <a:gd name="connsiteY154" fmla="*/ 862368 h 1133831"/>
                <a:gd name="connsiteX155" fmla="*/ 3990975 w 4557974"/>
                <a:gd name="connsiteY155" fmla="*/ 886181 h 1133831"/>
                <a:gd name="connsiteX156" fmla="*/ 4005262 w 4557974"/>
                <a:gd name="connsiteY156" fmla="*/ 895706 h 1133831"/>
                <a:gd name="connsiteX157" fmla="*/ 4024312 w 4557974"/>
                <a:gd name="connsiteY157" fmla="*/ 867131 h 1133831"/>
                <a:gd name="connsiteX158" fmla="*/ 4029075 w 4557974"/>
                <a:gd name="connsiteY158" fmla="*/ 848081 h 1133831"/>
                <a:gd name="connsiteX159" fmla="*/ 4033837 w 4557974"/>
                <a:gd name="connsiteY159" fmla="*/ 824268 h 1133831"/>
                <a:gd name="connsiteX160" fmla="*/ 4048125 w 4557974"/>
                <a:gd name="connsiteY160" fmla="*/ 781406 h 1133831"/>
                <a:gd name="connsiteX161" fmla="*/ 4057650 w 4557974"/>
                <a:gd name="connsiteY161" fmla="*/ 752831 h 1133831"/>
                <a:gd name="connsiteX162" fmla="*/ 4067175 w 4557974"/>
                <a:gd name="connsiteY162" fmla="*/ 738543 h 1133831"/>
                <a:gd name="connsiteX163" fmla="*/ 4071937 w 4557974"/>
                <a:gd name="connsiteY163" fmla="*/ 762356 h 1133831"/>
                <a:gd name="connsiteX164" fmla="*/ 4081462 w 4557974"/>
                <a:gd name="connsiteY164" fmla="*/ 862368 h 1133831"/>
                <a:gd name="connsiteX165" fmla="*/ 4086225 w 4557974"/>
                <a:gd name="connsiteY165" fmla="*/ 890943 h 1133831"/>
                <a:gd name="connsiteX166" fmla="*/ 4090987 w 4557974"/>
                <a:gd name="connsiteY166" fmla="*/ 871893 h 1133831"/>
                <a:gd name="connsiteX167" fmla="*/ 4095750 w 4557974"/>
                <a:gd name="connsiteY167" fmla="*/ 857606 h 1133831"/>
                <a:gd name="connsiteX168" fmla="*/ 4105275 w 4557974"/>
                <a:gd name="connsiteY168" fmla="*/ 809981 h 1133831"/>
                <a:gd name="connsiteX169" fmla="*/ 4114800 w 4557974"/>
                <a:gd name="connsiteY169" fmla="*/ 771881 h 1133831"/>
                <a:gd name="connsiteX170" fmla="*/ 4124325 w 4557974"/>
                <a:gd name="connsiteY170" fmla="*/ 919518 h 1133831"/>
                <a:gd name="connsiteX171" fmla="*/ 4129087 w 4557974"/>
                <a:gd name="connsiteY171" fmla="*/ 938568 h 1133831"/>
                <a:gd name="connsiteX172" fmla="*/ 4143375 w 4557974"/>
                <a:gd name="connsiteY172" fmla="*/ 871893 h 1133831"/>
                <a:gd name="connsiteX173" fmla="*/ 4148137 w 4557974"/>
                <a:gd name="connsiteY173" fmla="*/ 833793 h 1133831"/>
                <a:gd name="connsiteX174" fmla="*/ 4152900 w 4557974"/>
                <a:gd name="connsiteY174" fmla="*/ 790931 h 1133831"/>
                <a:gd name="connsiteX175" fmla="*/ 4162425 w 4557974"/>
                <a:gd name="connsiteY175" fmla="*/ 757593 h 1133831"/>
                <a:gd name="connsiteX176" fmla="*/ 4167187 w 4557974"/>
                <a:gd name="connsiteY176" fmla="*/ 771881 h 1133831"/>
                <a:gd name="connsiteX177" fmla="*/ 4176712 w 4557974"/>
                <a:gd name="connsiteY177" fmla="*/ 786168 h 1133831"/>
                <a:gd name="connsiteX178" fmla="*/ 4191000 w 4557974"/>
                <a:gd name="connsiteY178" fmla="*/ 867131 h 1133831"/>
                <a:gd name="connsiteX179" fmla="*/ 4200525 w 4557974"/>
                <a:gd name="connsiteY179" fmla="*/ 900468 h 1133831"/>
                <a:gd name="connsiteX180" fmla="*/ 4214812 w 4557974"/>
                <a:gd name="connsiteY180" fmla="*/ 938568 h 1133831"/>
                <a:gd name="connsiteX181" fmla="*/ 4224337 w 4557974"/>
                <a:gd name="connsiteY181" fmla="*/ 967143 h 1133831"/>
                <a:gd name="connsiteX182" fmla="*/ 4229100 w 4557974"/>
                <a:gd name="connsiteY182" fmla="*/ 981431 h 1133831"/>
                <a:gd name="connsiteX183" fmla="*/ 4233862 w 4557974"/>
                <a:gd name="connsiteY183" fmla="*/ 929043 h 1133831"/>
                <a:gd name="connsiteX184" fmla="*/ 4248150 w 4557974"/>
                <a:gd name="connsiteY184" fmla="*/ 829031 h 1133831"/>
                <a:gd name="connsiteX185" fmla="*/ 4252912 w 4557974"/>
                <a:gd name="connsiteY185" fmla="*/ 843318 h 1133831"/>
                <a:gd name="connsiteX186" fmla="*/ 4262437 w 4557974"/>
                <a:gd name="connsiteY186" fmla="*/ 881418 h 1133831"/>
                <a:gd name="connsiteX187" fmla="*/ 4267200 w 4557974"/>
                <a:gd name="connsiteY187" fmla="*/ 924281 h 1133831"/>
                <a:gd name="connsiteX188" fmla="*/ 4271962 w 4557974"/>
                <a:gd name="connsiteY188" fmla="*/ 943331 h 1133831"/>
                <a:gd name="connsiteX189" fmla="*/ 4286250 w 4557974"/>
                <a:gd name="connsiteY189" fmla="*/ 948093 h 1133831"/>
                <a:gd name="connsiteX190" fmla="*/ 4305300 w 4557974"/>
                <a:gd name="connsiteY190" fmla="*/ 943331 h 1133831"/>
                <a:gd name="connsiteX191" fmla="*/ 4314825 w 4557974"/>
                <a:gd name="connsiteY191" fmla="*/ 971906 h 1133831"/>
                <a:gd name="connsiteX192" fmla="*/ 4352925 w 4557974"/>
                <a:gd name="connsiteY192" fmla="*/ 971906 h 1133831"/>
                <a:gd name="connsiteX193" fmla="*/ 4376737 w 4557974"/>
                <a:gd name="connsiteY193" fmla="*/ 967143 h 1133831"/>
                <a:gd name="connsiteX194" fmla="*/ 4386262 w 4557974"/>
                <a:gd name="connsiteY194" fmla="*/ 948093 h 1133831"/>
                <a:gd name="connsiteX195" fmla="*/ 4400550 w 4557974"/>
                <a:gd name="connsiteY195" fmla="*/ 933806 h 1133831"/>
                <a:gd name="connsiteX196" fmla="*/ 4405312 w 4557974"/>
                <a:gd name="connsiteY196" fmla="*/ 914756 h 1133831"/>
                <a:gd name="connsiteX197" fmla="*/ 4410075 w 4557974"/>
                <a:gd name="connsiteY197" fmla="*/ 929043 h 1133831"/>
                <a:gd name="connsiteX198" fmla="*/ 4414837 w 4557974"/>
                <a:gd name="connsiteY198" fmla="*/ 914756 h 1133831"/>
                <a:gd name="connsiteX199" fmla="*/ 4419600 w 4557974"/>
                <a:gd name="connsiteY199" fmla="*/ 881418 h 1133831"/>
                <a:gd name="connsiteX200" fmla="*/ 4429125 w 4557974"/>
                <a:gd name="connsiteY200" fmla="*/ 829031 h 1133831"/>
                <a:gd name="connsiteX201" fmla="*/ 4438650 w 4557974"/>
                <a:gd name="connsiteY201" fmla="*/ 857606 h 1133831"/>
                <a:gd name="connsiteX202" fmla="*/ 4443412 w 4557974"/>
                <a:gd name="connsiteY202" fmla="*/ 881418 h 1133831"/>
                <a:gd name="connsiteX203" fmla="*/ 4452937 w 4557974"/>
                <a:gd name="connsiteY203" fmla="*/ 938568 h 1133831"/>
                <a:gd name="connsiteX204" fmla="*/ 4457700 w 4557974"/>
                <a:gd name="connsiteY204" fmla="*/ 957618 h 1133831"/>
                <a:gd name="connsiteX205" fmla="*/ 4462462 w 4557974"/>
                <a:gd name="connsiteY205" fmla="*/ 981431 h 1133831"/>
                <a:gd name="connsiteX206" fmla="*/ 4471987 w 4557974"/>
                <a:gd name="connsiteY206" fmla="*/ 1000481 h 1133831"/>
                <a:gd name="connsiteX207" fmla="*/ 4481512 w 4557974"/>
                <a:gd name="connsiteY207" fmla="*/ 1029056 h 1133831"/>
                <a:gd name="connsiteX208" fmla="*/ 4491037 w 4557974"/>
                <a:gd name="connsiteY208" fmla="*/ 1062393 h 1133831"/>
                <a:gd name="connsiteX209" fmla="*/ 4495800 w 4557974"/>
                <a:gd name="connsiteY209" fmla="*/ 1048106 h 1133831"/>
                <a:gd name="connsiteX210" fmla="*/ 4500562 w 4557974"/>
                <a:gd name="connsiteY210" fmla="*/ 1029056 h 1133831"/>
                <a:gd name="connsiteX211" fmla="*/ 4514850 w 4557974"/>
                <a:gd name="connsiteY211" fmla="*/ 1033818 h 1133831"/>
                <a:gd name="connsiteX212" fmla="*/ 4529137 w 4557974"/>
                <a:gd name="connsiteY212" fmla="*/ 1081443 h 1133831"/>
                <a:gd name="connsiteX213" fmla="*/ 4533900 w 4557974"/>
                <a:gd name="connsiteY213" fmla="*/ 1095731 h 1133831"/>
                <a:gd name="connsiteX214" fmla="*/ 4557712 w 4557974"/>
                <a:gd name="connsiteY214" fmla="*/ 1129068 h 1133831"/>
                <a:gd name="connsiteX215" fmla="*/ 4557712 w 4557974"/>
                <a:gd name="connsiteY215" fmla="*/ 1133831 h 1133831"/>
                <a:gd name="connsiteX0" fmla="*/ 0 w 4557974"/>
                <a:gd name="connsiteY0" fmla="*/ 290868 h 1133831"/>
                <a:gd name="connsiteX1" fmla="*/ 171450 w 4557974"/>
                <a:gd name="connsiteY1" fmla="*/ 209906 h 1133831"/>
                <a:gd name="connsiteX2" fmla="*/ 219075 w 4557974"/>
                <a:gd name="connsiteY2" fmla="*/ 195618 h 1133831"/>
                <a:gd name="connsiteX3" fmla="*/ 233362 w 4557974"/>
                <a:gd name="connsiteY3" fmla="*/ 186093 h 1133831"/>
                <a:gd name="connsiteX4" fmla="*/ 285750 w 4557974"/>
                <a:gd name="connsiteY4" fmla="*/ 171806 h 1133831"/>
                <a:gd name="connsiteX5" fmla="*/ 300037 w 4557974"/>
                <a:gd name="connsiteY5" fmla="*/ 167043 h 1133831"/>
                <a:gd name="connsiteX6" fmla="*/ 319087 w 4557974"/>
                <a:gd name="connsiteY6" fmla="*/ 162281 h 1133831"/>
                <a:gd name="connsiteX7" fmla="*/ 352425 w 4557974"/>
                <a:gd name="connsiteY7" fmla="*/ 152756 h 1133831"/>
                <a:gd name="connsiteX8" fmla="*/ 366712 w 4557974"/>
                <a:gd name="connsiteY8" fmla="*/ 143231 h 1133831"/>
                <a:gd name="connsiteX9" fmla="*/ 395287 w 4557974"/>
                <a:gd name="connsiteY9" fmla="*/ 138468 h 1133831"/>
                <a:gd name="connsiteX10" fmla="*/ 414337 w 4557974"/>
                <a:gd name="connsiteY10" fmla="*/ 133706 h 1133831"/>
                <a:gd name="connsiteX11" fmla="*/ 442912 w 4557974"/>
                <a:gd name="connsiteY11" fmla="*/ 128943 h 1133831"/>
                <a:gd name="connsiteX12" fmla="*/ 471487 w 4557974"/>
                <a:gd name="connsiteY12" fmla="*/ 119418 h 1133831"/>
                <a:gd name="connsiteX13" fmla="*/ 485775 w 4557974"/>
                <a:gd name="connsiteY13" fmla="*/ 114656 h 1133831"/>
                <a:gd name="connsiteX14" fmla="*/ 504825 w 4557974"/>
                <a:gd name="connsiteY14" fmla="*/ 105131 h 1133831"/>
                <a:gd name="connsiteX15" fmla="*/ 519112 w 4557974"/>
                <a:gd name="connsiteY15" fmla="*/ 100368 h 1133831"/>
                <a:gd name="connsiteX16" fmla="*/ 533400 w 4557974"/>
                <a:gd name="connsiteY16" fmla="*/ 90843 h 1133831"/>
                <a:gd name="connsiteX17" fmla="*/ 557212 w 4557974"/>
                <a:gd name="connsiteY17" fmla="*/ 86081 h 1133831"/>
                <a:gd name="connsiteX18" fmla="*/ 585787 w 4557974"/>
                <a:gd name="connsiteY18" fmla="*/ 76556 h 1133831"/>
                <a:gd name="connsiteX19" fmla="*/ 600075 w 4557974"/>
                <a:gd name="connsiteY19" fmla="*/ 67031 h 1133831"/>
                <a:gd name="connsiteX20" fmla="*/ 633412 w 4557974"/>
                <a:gd name="connsiteY20" fmla="*/ 57506 h 1133831"/>
                <a:gd name="connsiteX21" fmla="*/ 666750 w 4557974"/>
                <a:gd name="connsiteY21" fmla="*/ 47981 h 1133831"/>
                <a:gd name="connsiteX22" fmla="*/ 719137 w 4557974"/>
                <a:gd name="connsiteY22" fmla="*/ 38456 h 1133831"/>
                <a:gd name="connsiteX23" fmla="*/ 747712 w 4557974"/>
                <a:gd name="connsiteY23" fmla="*/ 28931 h 1133831"/>
                <a:gd name="connsiteX24" fmla="*/ 809625 w 4557974"/>
                <a:gd name="connsiteY24" fmla="*/ 19406 h 1133831"/>
                <a:gd name="connsiteX25" fmla="*/ 871537 w 4557974"/>
                <a:gd name="connsiteY25" fmla="*/ 9881 h 1133831"/>
                <a:gd name="connsiteX26" fmla="*/ 1023937 w 4557974"/>
                <a:gd name="connsiteY26" fmla="*/ 356 h 1133831"/>
                <a:gd name="connsiteX27" fmla="*/ 1123950 w 4557974"/>
                <a:gd name="connsiteY27" fmla="*/ 9881 h 1133831"/>
                <a:gd name="connsiteX28" fmla="*/ 1138237 w 4557974"/>
                <a:gd name="connsiteY28" fmla="*/ 19406 h 1133831"/>
                <a:gd name="connsiteX29" fmla="*/ 1176337 w 4557974"/>
                <a:gd name="connsiteY29" fmla="*/ 57506 h 1133831"/>
                <a:gd name="connsiteX30" fmla="*/ 1195387 w 4557974"/>
                <a:gd name="connsiteY30" fmla="*/ 81318 h 1133831"/>
                <a:gd name="connsiteX31" fmla="*/ 1228725 w 4557974"/>
                <a:gd name="connsiteY31" fmla="*/ 119418 h 1133831"/>
                <a:gd name="connsiteX32" fmla="*/ 1252537 w 4557974"/>
                <a:gd name="connsiteY32" fmla="*/ 138468 h 1133831"/>
                <a:gd name="connsiteX33" fmla="*/ 1262062 w 4557974"/>
                <a:gd name="connsiteY33" fmla="*/ 152756 h 1133831"/>
                <a:gd name="connsiteX34" fmla="*/ 1276350 w 4557974"/>
                <a:gd name="connsiteY34" fmla="*/ 162281 h 1133831"/>
                <a:gd name="connsiteX35" fmla="*/ 1319212 w 4557974"/>
                <a:gd name="connsiteY35" fmla="*/ 200381 h 1133831"/>
                <a:gd name="connsiteX36" fmla="*/ 1333500 w 4557974"/>
                <a:gd name="connsiteY36" fmla="*/ 205143 h 1133831"/>
                <a:gd name="connsiteX37" fmla="*/ 1347787 w 4557974"/>
                <a:gd name="connsiteY37" fmla="*/ 219431 h 1133831"/>
                <a:gd name="connsiteX38" fmla="*/ 1357312 w 4557974"/>
                <a:gd name="connsiteY38" fmla="*/ 233718 h 1133831"/>
                <a:gd name="connsiteX39" fmla="*/ 1385887 w 4557974"/>
                <a:gd name="connsiteY39" fmla="*/ 243243 h 1133831"/>
                <a:gd name="connsiteX40" fmla="*/ 1400175 w 4557974"/>
                <a:gd name="connsiteY40" fmla="*/ 257531 h 1133831"/>
                <a:gd name="connsiteX41" fmla="*/ 1447800 w 4557974"/>
                <a:gd name="connsiteY41" fmla="*/ 286106 h 1133831"/>
                <a:gd name="connsiteX42" fmla="*/ 1457325 w 4557974"/>
                <a:gd name="connsiteY42" fmla="*/ 305156 h 1133831"/>
                <a:gd name="connsiteX43" fmla="*/ 1490662 w 4557974"/>
                <a:gd name="connsiteY43" fmla="*/ 324206 h 1133831"/>
                <a:gd name="connsiteX44" fmla="*/ 1528762 w 4557974"/>
                <a:gd name="connsiteY44" fmla="*/ 367068 h 1133831"/>
                <a:gd name="connsiteX45" fmla="*/ 1538287 w 4557974"/>
                <a:gd name="connsiteY45" fmla="*/ 386118 h 1133831"/>
                <a:gd name="connsiteX46" fmla="*/ 1552575 w 4557974"/>
                <a:gd name="connsiteY46" fmla="*/ 395643 h 1133831"/>
                <a:gd name="connsiteX47" fmla="*/ 1566862 w 4557974"/>
                <a:gd name="connsiteY47" fmla="*/ 409931 h 1133831"/>
                <a:gd name="connsiteX48" fmla="*/ 1571625 w 4557974"/>
                <a:gd name="connsiteY48" fmla="*/ 424218 h 1133831"/>
                <a:gd name="connsiteX49" fmla="*/ 1590675 w 4557974"/>
                <a:gd name="connsiteY49" fmla="*/ 452793 h 1133831"/>
                <a:gd name="connsiteX50" fmla="*/ 1619250 w 4557974"/>
                <a:gd name="connsiteY50" fmla="*/ 438506 h 1133831"/>
                <a:gd name="connsiteX51" fmla="*/ 1624012 w 4557974"/>
                <a:gd name="connsiteY51" fmla="*/ 419456 h 1133831"/>
                <a:gd name="connsiteX52" fmla="*/ 1652587 w 4557974"/>
                <a:gd name="connsiteY52" fmla="*/ 409931 h 1133831"/>
                <a:gd name="connsiteX53" fmla="*/ 1685925 w 4557974"/>
                <a:gd name="connsiteY53" fmla="*/ 395643 h 1133831"/>
                <a:gd name="connsiteX54" fmla="*/ 1714500 w 4557974"/>
                <a:gd name="connsiteY54" fmla="*/ 386118 h 1133831"/>
                <a:gd name="connsiteX55" fmla="*/ 1724025 w 4557974"/>
                <a:gd name="connsiteY55" fmla="*/ 400406 h 1133831"/>
                <a:gd name="connsiteX56" fmla="*/ 1738312 w 4557974"/>
                <a:gd name="connsiteY56" fmla="*/ 409931 h 1133831"/>
                <a:gd name="connsiteX57" fmla="*/ 1747837 w 4557974"/>
                <a:gd name="connsiteY57" fmla="*/ 438506 h 1133831"/>
                <a:gd name="connsiteX58" fmla="*/ 1781175 w 4557974"/>
                <a:gd name="connsiteY58" fmla="*/ 476606 h 1133831"/>
                <a:gd name="connsiteX59" fmla="*/ 1814512 w 4557974"/>
                <a:gd name="connsiteY59" fmla="*/ 471843 h 1133831"/>
                <a:gd name="connsiteX60" fmla="*/ 1824037 w 4557974"/>
                <a:gd name="connsiteY60" fmla="*/ 457556 h 1133831"/>
                <a:gd name="connsiteX61" fmla="*/ 1843087 w 4557974"/>
                <a:gd name="connsiteY61" fmla="*/ 452793 h 1133831"/>
                <a:gd name="connsiteX62" fmla="*/ 1900237 w 4557974"/>
                <a:gd name="connsiteY62" fmla="*/ 448031 h 1133831"/>
                <a:gd name="connsiteX63" fmla="*/ 1905000 w 4557974"/>
                <a:gd name="connsiteY63" fmla="*/ 462318 h 1133831"/>
                <a:gd name="connsiteX64" fmla="*/ 1924050 w 4557974"/>
                <a:gd name="connsiteY64" fmla="*/ 490893 h 1133831"/>
                <a:gd name="connsiteX65" fmla="*/ 1933575 w 4557974"/>
                <a:gd name="connsiteY65" fmla="*/ 528993 h 1133831"/>
                <a:gd name="connsiteX66" fmla="*/ 2209800 w 4557974"/>
                <a:gd name="connsiteY66" fmla="*/ 619481 h 1133831"/>
                <a:gd name="connsiteX67" fmla="*/ 2243137 w 4557974"/>
                <a:gd name="connsiteY67" fmla="*/ 595668 h 1133831"/>
                <a:gd name="connsiteX68" fmla="*/ 2247900 w 4557974"/>
                <a:gd name="connsiteY68" fmla="*/ 576618 h 1133831"/>
                <a:gd name="connsiteX69" fmla="*/ 2305050 w 4557974"/>
                <a:gd name="connsiteY69" fmla="*/ 533756 h 1133831"/>
                <a:gd name="connsiteX70" fmla="*/ 2352675 w 4557974"/>
                <a:gd name="connsiteY70" fmla="*/ 557568 h 1133831"/>
                <a:gd name="connsiteX71" fmla="*/ 2371725 w 4557974"/>
                <a:gd name="connsiteY71" fmla="*/ 586143 h 1133831"/>
                <a:gd name="connsiteX72" fmla="*/ 2381250 w 4557974"/>
                <a:gd name="connsiteY72" fmla="*/ 600431 h 1133831"/>
                <a:gd name="connsiteX73" fmla="*/ 2395537 w 4557974"/>
                <a:gd name="connsiteY73" fmla="*/ 609956 h 1133831"/>
                <a:gd name="connsiteX74" fmla="*/ 2447925 w 4557974"/>
                <a:gd name="connsiteY74" fmla="*/ 657581 h 1133831"/>
                <a:gd name="connsiteX75" fmla="*/ 2462212 w 4557974"/>
                <a:gd name="connsiteY75" fmla="*/ 629006 h 1133831"/>
                <a:gd name="connsiteX76" fmla="*/ 2471737 w 4557974"/>
                <a:gd name="connsiteY76" fmla="*/ 605193 h 1133831"/>
                <a:gd name="connsiteX77" fmla="*/ 2609850 w 4557974"/>
                <a:gd name="connsiteY77" fmla="*/ 586143 h 1133831"/>
                <a:gd name="connsiteX78" fmla="*/ 2628900 w 4557974"/>
                <a:gd name="connsiteY78" fmla="*/ 590906 h 1133831"/>
                <a:gd name="connsiteX79" fmla="*/ 2747962 w 4557974"/>
                <a:gd name="connsiteY79" fmla="*/ 667106 h 1133831"/>
                <a:gd name="connsiteX80" fmla="*/ 2876550 w 4557974"/>
                <a:gd name="connsiteY80" fmla="*/ 757593 h 1133831"/>
                <a:gd name="connsiteX81" fmla="*/ 2933700 w 4557974"/>
                <a:gd name="connsiteY81" fmla="*/ 848081 h 1133831"/>
                <a:gd name="connsiteX82" fmla="*/ 2943225 w 4557974"/>
                <a:gd name="connsiteY82" fmla="*/ 867131 h 1133831"/>
                <a:gd name="connsiteX83" fmla="*/ 2967037 w 4557974"/>
                <a:gd name="connsiteY83" fmla="*/ 848081 h 1133831"/>
                <a:gd name="connsiteX84" fmla="*/ 2986087 w 4557974"/>
                <a:gd name="connsiteY84" fmla="*/ 843318 h 1133831"/>
                <a:gd name="connsiteX85" fmla="*/ 3024187 w 4557974"/>
                <a:gd name="connsiteY85" fmla="*/ 809981 h 1133831"/>
                <a:gd name="connsiteX86" fmla="*/ 3062287 w 4557974"/>
                <a:gd name="connsiteY86" fmla="*/ 857606 h 1133831"/>
                <a:gd name="connsiteX87" fmla="*/ 3071812 w 4557974"/>
                <a:gd name="connsiteY87" fmla="*/ 886181 h 1133831"/>
                <a:gd name="connsiteX88" fmla="*/ 3086100 w 4557974"/>
                <a:gd name="connsiteY88" fmla="*/ 957618 h 1133831"/>
                <a:gd name="connsiteX89" fmla="*/ 3100387 w 4557974"/>
                <a:gd name="connsiteY89" fmla="*/ 995718 h 1133831"/>
                <a:gd name="connsiteX90" fmla="*/ 3105150 w 4557974"/>
                <a:gd name="connsiteY90" fmla="*/ 1014768 h 1133831"/>
                <a:gd name="connsiteX91" fmla="*/ 3119437 w 4557974"/>
                <a:gd name="connsiteY91" fmla="*/ 1024293 h 1133831"/>
                <a:gd name="connsiteX92" fmla="*/ 3128962 w 4557974"/>
                <a:gd name="connsiteY92" fmla="*/ 995718 h 1133831"/>
                <a:gd name="connsiteX93" fmla="*/ 3133725 w 4557974"/>
                <a:gd name="connsiteY93" fmla="*/ 981431 h 1133831"/>
                <a:gd name="connsiteX94" fmla="*/ 3143250 w 4557974"/>
                <a:gd name="connsiteY94" fmla="*/ 929043 h 1133831"/>
                <a:gd name="connsiteX95" fmla="*/ 3148012 w 4557974"/>
                <a:gd name="connsiteY95" fmla="*/ 886181 h 1133831"/>
                <a:gd name="connsiteX96" fmla="*/ 3157537 w 4557974"/>
                <a:gd name="connsiteY96" fmla="*/ 848081 h 1133831"/>
                <a:gd name="connsiteX97" fmla="*/ 3167062 w 4557974"/>
                <a:gd name="connsiteY97" fmla="*/ 962381 h 1133831"/>
                <a:gd name="connsiteX98" fmla="*/ 3171825 w 4557974"/>
                <a:gd name="connsiteY98" fmla="*/ 976668 h 1133831"/>
                <a:gd name="connsiteX99" fmla="*/ 3186112 w 4557974"/>
                <a:gd name="connsiteY99" fmla="*/ 967143 h 1133831"/>
                <a:gd name="connsiteX100" fmla="*/ 3200400 w 4557974"/>
                <a:gd name="connsiteY100" fmla="*/ 933806 h 1133831"/>
                <a:gd name="connsiteX101" fmla="*/ 3205162 w 4557974"/>
                <a:gd name="connsiteY101" fmla="*/ 919518 h 1133831"/>
                <a:gd name="connsiteX102" fmla="*/ 3209925 w 4557974"/>
                <a:gd name="connsiteY102" fmla="*/ 900468 h 1133831"/>
                <a:gd name="connsiteX103" fmla="*/ 3219450 w 4557974"/>
                <a:gd name="connsiteY103" fmla="*/ 876656 h 1133831"/>
                <a:gd name="connsiteX104" fmla="*/ 3238500 w 4557974"/>
                <a:gd name="connsiteY104" fmla="*/ 752831 h 1133831"/>
                <a:gd name="connsiteX105" fmla="*/ 3243262 w 4557974"/>
                <a:gd name="connsiteY105" fmla="*/ 733781 h 1133831"/>
                <a:gd name="connsiteX106" fmla="*/ 3262312 w 4557974"/>
                <a:gd name="connsiteY106" fmla="*/ 771881 h 1133831"/>
                <a:gd name="connsiteX107" fmla="*/ 3276600 w 4557974"/>
                <a:gd name="connsiteY107" fmla="*/ 757593 h 1133831"/>
                <a:gd name="connsiteX108" fmla="*/ 3281362 w 4557974"/>
                <a:gd name="connsiteY108" fmla="*/ 738543 h 1133831"/>
                <a:gd name="connsiteX109" fmla="*/ 3286125 w 4557974"/>
                <a:gd name="connsiteY109" fmla="*/ 724256 h 1133831"/>
                <a:gd name="connsiteX110" fmla="*/ 3290887 w 4557974"/>
                <a:gd name="connsiteY110" fmla="*/ 743306 h 1133831"/>
                <a:gd name="connsiteX111" fmla="*/ 3300412 w 4557974"/>
                <a:gd name="connsiteY111" fmla="*/ 848081 h 1133831"/>
                <a:gd name="connsiteX112" fmla="*/ 3338512 w 4557974"/>
                <a:gd name="connsiteY112" fmla="*/ 867131 h 1133831"/>
                <a:gd name="connsiteX113" fmla="*/ 3348037 w 4557974"/>
                <a:gd name="connsiteY113" fmla="*/ 838556 h 1133831"/>
                <a:gd name="connsiteX114" fmla="*/ 3355181 w 4557974"/>
                <a:gd name="connsiteY114" fmla="*/ 840710 h 1133831"/>
                <a:gd name="connsiteX115" fmla="*/ 3386137 w 4557974"/>
                <a:gd name="connsiteY115" fmla="*/ 762356 h 1133831"/>
                <a:gd name="connsiteX116" fmla="*/ 3390900 w 4557974"/>
                <a:gd name="connsiteY116" fmla="*/ 748068 h 1133831"/>
                <a:gd name="connsiteX117" fmla="*/ 3400425 w 4557974"/>
                <a:gd name="connsiteY117" fmla="*/ 733781 h 1133831"/>
                <a:gd name="connsiteX118" fmla="*/ 3405187 w 4557974"/>
                <a:gd name="connsiteY118" fmla="*/ 748068 h 1133831"/>
                <a:gd name="connsiteX119" fmla="*/ 3419475 w 4557974"/>
                <a:gd name="connsiteY119" fmla="*/ 776643 h 1133831"/>
                <a:gd name="connsiteX120" fmla="*/ 3467100 w 4557974"/>
                <a:gd name="connsiteY120" fmla="*/ 881418 h 1133831"/>
                <a:gd name="connsiteX121" fmla="*/ 3471862 w 4557974"/>
                <a:gd name="connsiteY121" fmla="*/ 895706 h 1133831"/>
                <a:gd name="connsiteX122" fmla="*/ 3481387 w 4557974"/>
                <a:gd name="connsiteY122" fmla="*/ 914756 h 1133831"/>
                <a:gd name="connsiteX123" fmla="*/ 3490912 w 4557974"/>
                <a:gd name="connsiteY123" fmla="*/ 929043 h 1133831"/>
                <a:gd name="connsiteX124" fmla="*/ 3500437 w 4557974"/>
                <a:gd name="connsiteY124" fmla="*/ 957618 h 1133831"/>
                <a:gd name="connsiteX125" fmla="*/ 3505200 w 4557974"/>
                <a:gd name="connsiteY125" fmla="*/ 943331 h 1133831"/>
                <a:gd name="connsiteX126" fmla="*/ 3514725 w 4557974"/>
                <a:gd name="connsiteY126" fmla="*/ 890943 h 1133831"/>
                <a:gd name="connsiteX127" fmla="*/ 3571875 w 4557974"/>
                <a:gd name="connsiteY127" fmla="*/ 771881 h 1133831"/>
                <a:gd name="connsiteX128" fmla="*/ 3576637 w 4557974"/>
                <a:gd name="connsiteY128" fmla="*/ 752831 h 1133831"/>
                <a:gd name="connsiteX129" fmla="*/ 3667125 w 4557974"/>
                <a:gd name="connsiteY129" fmla="*/ 824268 h 1133831"/>
                <a:gd name="connsiteX130" fmla="*/ 3676650 w 4557974"/>
                <a:gd name="connsiteY130" fmla="*/ 838556 h 1133831"/>
                <a:gd name="connsiteX131" fmla="*/ 3686175 w 4557974"/>
                <a:gd name="connsiteY131" fmla="*/ 871893 h 1133831"/>
                <a:gd name="connsiteX132" fmla="*/ 3690937 w 4557974"/>
                <a:gd name="connsiteY132" fmla="*/ 886181 h 1133831"/>
                <a:gd name="connsiteX133" fmla="*/ 3705225 w 4557974"/>
                <a:gd name="connsiteY133" fmla="*/ 895706 h 1133831"/>
                <a:gd name="connsiteX134" fmla="*/ 3714750 w 4557974"/>
                <a:gd name="connsiteY134" fmla="*/ 881418 h 1133831"/>
                <a:gd name="connsiteX135" fmla="*/ 3724275 w 4557974"/>
                <a:gd name="connsiteY135" fmla="*/ 848081 h 1133831"/>
                <a:gd name="connsiteX136" fmla="*/ 3733800 w 4557974"/>
                <a:gd name="connsiteY136" fmla="*/ 814743 h 1133831"/>
                <a:gd name="connsiteX137" fmla="*/ 3743325 w 4557974"/>
                <a:gd name="connsiteY137" fmla="*/ 781406 h 1133831"/>
                <a:gd name="connsiteX138" fmla="*/ 3771900 w 4557974"/>
                <a:gd name="connsiteY138" fmla="*/ 743306 h 1133831"/>
                <a:gd name="connsiteX139" fmla="*/ 3800475 w 4557974"/>
                <a:gd name="connsiteY139" fmla="*/ 733781 h 1133831"/>
                <a:gd name="connsiteX140" fmla="*/ 3871912 w 4557974"/>
                <a:gd name="connsiteY140" fmla="*/ 800456 h 1133831"/>
                <a:gd name="connsiteX141" fmla="*/ 3876675 w 4557974"/>
                <a:gd name="connsiteY141" fmla="*/ 886181 h 1133831"/>
                <a:gd name="connsiteX142" fmla="*/ 3886200 w 4557974"/>
                <a:gd name="connsiteY142" fmla="*/ 871893 h 1133831"/>
                <a:gd name="connsiteX143" fmla="*/ 3895725 w 4557974"/>
                <a:gd name="connsiteY143" fmla="*/ 814743 h 1133831"/>
                <a:gd name="connsiteX144" fmla="*/ 3910012 w 4557974"/>
                <a:gd name="connsiteY144" fmla="*/ 738543 h 1133831"/>
                <a:gd name="connsiteX145" fmla="*/ 3914775 w 4557974"/>
                <a:gd name="connsiteY145" fmla="*/ 714731 h 1133831"/>
                <a:gd name="connsiteX146" fmla="*/ 3924300 w 4557974"/>
                <a:gd name="connsiteY146" fmla="*/ 686156 h 1133831"/>
                <a:gd name="connsiteX147" fmla="*/ 3929062 w 4557974"/>
                <a:gd name="connsiteY147" fmla="*/ 700443 h 1133831"/>
                <a:gd name="connsiteX148" fmla="*/ 3938587 w 4557974"/>
                <a:gd name="connsiteY148" fmla="*/ 733781 h 1133831"/>
                <a:gd name="connsiteX149" fmla="*/ 3948112 w 4557974"/>
                <a:gd name="connsiteY149" fmla="*/ 748068 h 1133831"/>
                <a:gd name="connsiteX150" fmla="*/ 3957637 w 4557974"/>
                <a:gd name="connsiteY150" fmla="*/ 776643 h 1133831"/>
                <a:gd name="connsiteX151" fmla="*/ 3971925 w 4557974"/>
                <a:gd name="connsiteY151" fmla="*/ 805218 h 1133831"/>
                <a:gd name="connsiteX152" fmla="*/ 3976687 w 4557974"/>
                <a:gd name="connsiteY152" fmla="*/ 829031 h 1133831"/>
                <a:gd name="connsiteX153" fmla="*/ 3986212 w 4557974"/>
                <a:gd name="connsiteY153" fmla="*/ 862368 h 1133831"/>
                <a:gd name="connsiteX154" fmla="*/ 3990975 w 4557974"/>
                <a:gd name="connsiteY154" fmla="*/ 886181 h 1133831"/>
                <a:gd name="connsiteX155" fmla="*/ 4005262 w 4557974"/>
                <a:gd name="connsiteY155" fmla="*/ 895706 h 1133831"/>
                <a:gd name="connsiteX156" fmla="*/ 4024312 w 4557974"/>
                <a:gd name="connsiteY156" fmla="*/ 867131 h 1133831"/>
                <a:gd name="connsiteX157" fmla="*/ 4029075 w 4557974"/>
                <a:gd name="connsiteY157" fmla="*/ 848081 h 1133831"/>
                <a:gd name="connsiteX158" fmla="*/ 4033837 w 4557974"/>
                <a:gd name="connsiteY158" fmla="*/ 824268 h 1133831"/>
                <a:gd name="connsiteX159" fmla="*/ 4048125 w 4557974"/>
                <a:gd name="connsiteY159" fmla="*/ 781406 h 1133831"/>
                <a:gd name="connsiteX160" fmla="*/ 4057650 w 4557974"/>
                <a:gd name="connsiteY160" fmla="*/ 752831 h 1133831"/>
                <a:gd name="connsiteX161" fmla="*/ 4067175 w 4557974"/>
                <a:gd name="connsiteY161" fmla="*/ 738543 h 1133831"/>
                <a:gd name="connsiteX162" fmla="*/ 4071937 w 4557974"/>
                <a:gd name="connsiteY162" fmla="*/ 762356 h 1133831"/>
                <a:gd name="connsiteX163" fmla="*/ 4081462 w 4557974"/>
                <a:gd name="connsiteY163" fmla="*/ 862368 h 1133831"/>
                <a:gd name="connsiteX164" fmla="*/ 4086225 w 4557974"/>
                <a:gd name="connsiteY164" fmla="*/ 890943 h 1133831"/>
                <a:gd name="connsiteX165" fmla="*/ 4090987 w 4557974"/>
                <a:gd name="connsiteY165" fmla="*/ 871893 h 1133831"/>
                <a:gd name="connsiteX166" fmla="*/ 4095750 w 4557974"/>
                <a:gd name="connsiteY166" fmla="*/ 857606 h 1133831"/>
                <a:gd name="connsiteX167" fmla="*/ 4105275 w 4557974"/>
                <a:gd name="connsiteY167" fmla="*/ 809981 h 1133831"/>
                <a:gd name="connsiteX168" fmla="*/ 4114800 w 4557974"/>
                <a:gd name="connsiteY168" fmla="*/ 771881 h 1133831"/>
                <a:gd name="connsiteX169" fmla="*/ 4124325 w 4557974"/>
                <a:gd name="connsiteY169" fmla="*/ 919518 h 1133831"/>
                <a:gd name="connsiteX170" fmla="*/ 4129087 w 4557974"/>
                <a:gd name="connsiteY170" fmla="*/ 938568 h 1133831"/>
                <a:gd name="connsiteX171" fmla="*/ 4143375 w 4557974"/>
                <a:gd name="connsiteY171" fmla="*/ 871893 h 1133831"/>
                <a:gd name="connsiteX172" fmla="*/ 4148137 w 4557974"/>
                <a:gd name="connsiteY172" fmla="*/ 833793 h 1133831"/>
                <a:gd name="connsiteX173" fmla="*/ 4152900 w 4557974"/>
                <a:gd name="connsiteY173" fmla="*/ 790931 h 1133831"/>
                <a:gd name="connsiteX174" fmla="*/ 4162425 w 4557974"/>
                <a:gd name="connsiteY174" fmla="*/ 757593 h 1133831"/>
                <a:gd name="connsiteX175" fmla="*/ 4167187 w 4557974"/>
                <a:gd name="connsiteY175" fmla="*/ 771881 h 1133831"/>
                <a:gd name="connsiteX176" fmla="*/ 4176712 w 4557974"/>
                <a:gd name="connsiteY176" fmla="*/ 786168 h 1133831"/>
                <a:gd name="connsiteX177" fmla="*/ 4191000 w 4557974"/>
                <a:gd name="connsiteY177" fmla="*/ 867131 h 1133831"/>
                <a:gd name="connsiteX178" fmla="*/ 4200525 w 4557974"/>
                <a:gd name="connsiteY178" fmla="*/ 900468 h 1133831"/>
                <a:gd name="connsiteX179" fmla="*/ 4214812 w 4557974"/>
                <a:gd name="connsiteY179" fmla="*/ 938568 h 1133831"/>
                <a:gd name="connsiteX180" fmla="*/ 4224337 w 4557974"/>
                <a:gd name="connsiteY180" fmla="*/ 967143 h 1133831"/>
                <a:gd name="connsiteX181" fmla="*/ 4229100 w 4557974"/>
                <a:gd name="connsiteY181" fmla="*/ 981431 h 1133831"/>
                <a:gd name="connsiteX182" fmla="*/ 4233862 w 4557974"/>
                <a:gd name="connsiteY182" fmla="*/ 929043 h 1133831"/>
                <a:gd name="connsiteX183" fmla="*/ 4248150 w 4557974"/>
                <a:gd name="connsiteY183" fmla="*/ 829031 h 1133831"/>
                <a:gd name="connsiteX184" fmla="*/ 4252912 w 4557974"/>
                <a:gd name="connsiteY184" fmla="*/ 843318 h 1133831"/>
                <a:gd name="connsiteX185" fmla="*/ 4262437 w 4557974"/>
                <a:gd name="connsiteY185" fmla="*/ 881418 h 1133831"/>
                <a:gd name="connsiteX186" fmla="*/ 4267200 w 4557974"/>
                <a:gd name="connsiteY186" fmla="*/ 924281 h 1133831"/>
                <a:gd name="connsiteX187" fmla="*/ 4271962 w 4557974"/>
                <a:gd name="connsiteY187" fmla="*/ 943331 h 1133831"/>
                <a:gd name="connsiteX188" fmla="*/ 4286250 w 4557974"/>
                <a:gd name="connsiteY188" fmla="*/ 948093 h 1133831"/>
                <a:gd name="connsiteX189" fmla="*/ 4305300 w 4557974"/>
                <a:gd name="connsiteY189" fmla="*/ 943331 h 1133831"/>
                <a:gd name="connsiteX190" fmla="*/ 4314825 w 4557974"/>
                <a:gd name="connsiteY190" fmla="*/ 971906 h 1133831"/>
                <a:gd name="connsiteX191" fmla="*/ 4352925 w 4557974"/>
                <a:gd name="connsiteY191" fmla="*/ 971906 h 1133831"/>
                <a:gd name="connsiteX192" fmla="*/ 4376737 w 4557974"/>
                <a:gd name="connsiteY192" fmla="*/ 967143 h 1133831"/>
                <a:gd name="connsiteX193" fmla="*/ 4386262 w 4557974"/>
                <a:gd name="connsiteY193" fmla="*/ 948093 h 1133831"/>
                <a:gd name="connsiteX194" fmla="*/ 4400550 w 4557974"/>
                <a:gd name="connsiteY194" fmla="*/ 933806 h 1133831"/>
                <a:gd name="connsiteX195" fmla="*/ 4405312 w 4557974"/>
                <a:gd name="connsiteY195" fmla="*/ 914756 h 1133831"/>
                <a:gd name="connsiteX196" fmla="*/ 4410075 w 4557974"/>
                <a:gd name="connsiteY196" fmla="*/ 929043 h 1133831"/>
                <a:gd name="connsiteX197" fmla="*/ 4414837 w 4557974"/>
                <a:gd name="connsiteY197" fmla="*/ 914756 h 1133831"/>
                <a:gd name="connsiteX198" fmla="*/ 4419600 w 4557974"/>
                <a:gd name="connsiteY198" fmla="*/ 881418 h 1133831"/>
                <a:gd name="connsiteX199" fmla="*/ 4429125 w 4557974"/>
                <a:gd name="connsiteY199" fmla="*/ 829031 h 1133831"/>
                <a:gd name="connsiteX200" fmla="*/ 4438650 w 4557974"/>
                <a:gd name="connsiteY200" fmla="*/ 857606 h 1133831"/>
                <a:gd name="connsiteX201" fmla="*/ 4443412 w 4557974"/>
                <a:gd name="connsiteY201" fmla="*/ 881418 h 1133831"/>
                <a:gd name="connsiteX202" fmla="*/ 4452937 w 4557974"/>
                <a:gd name="connsiteY202" fmla="*/ 938568 h 1133831"/>
                <a:gd name="connsiteX203" fmla="*/ 4457700 w 4557974"/>
                <a:gd name="connsiteY203" fmla="*/ 957618 h 1133831"/>
                <a:gd name="connsiteX204" fmla="*/ 4462462 w 4557974"/>
                <a:gd name="connsiteY204" fmla="*/ 981431 h 1133831"/>
                <a:gd name="connsiteX205" fmla="*/ 4471987 w 4557974"/>
                <a:gd name="connsiteY205" fmla="*/ 1000481 h 1133831"/>
                <a:gd name="connsiteX206" fmla="*/ 4481512 w 4557974"/>
                <a:gd name="connsiteY206" fmla="*/ 1029056 h 1133831"/>
                <a:gd name="connsiteX207" fmla="*/ 4491037 w 4557974"/>
                <a:gd name="connsiteY207" fmla="*/ 1062393 h 1133831"/>
                <a:gd name="connsiteX208" fmla="*/ 4495800 w 4557974"/>
                <a:gd name="connsiteY208" fmla="*/ 1048106 h 1133831"/>
                <a:gd name="connsiteX209" fmla="*/ 4500562 w 4557974"/>
                <a:gd name="connsiteY209" fmla="*/ 1029056 h 1133831"/>
                <a:gd name="connsiteX210" fmla="*/ 4514850 w 4557974"/>
                <a:gd name="connsiteY210" fmla="*/ 1033818 h 1133831"/>
                <a:gd name="connsiteX211" fmla="*/ 4529137 w 4557974"/>
                <a:gd name="connsiteY211" fmla="*/ 1081443 h 1133831"/>
                <a:gd name="connsiteX212" fmla="*/ 4533900 w 4557974"/>
                <a:gd name="connsiteY212" fmla="*/ 1095731 h 1133831"/>
                <a:gd name="connsiteX213" fmla="*/ 4557712 w 4557974"/>
                <a:gd name="connsiteY213" fmla="*/ 1129068 h 1133831"/>
                <a:gd name="connsiteX214" fmla="*/ 4557712 w 4557974"/>
                <a:gd name="connsiteY214" fmla="*/ 1133831 h 1133831"/>
                <a:gd name="connsiteX0" fmla="*/ 0 w 4557974"/>
                <a:gd name="connsiteY0" fmla="*/ 290868 h 1133831"/>
                <a:gd name="connsiteX1" fmla="*/ 171450 w 4557974"/>
                <a:gd name="connsiteY1" fmla="*/ 209906 h 1133831"/>
                <a:gd name="connsiteX2" fmla="*/ 219075 w 4557974"/>
                <a:gd name="connsiteY2" fmla="*/ 195618 h 1133831"/>
                <a:gd name="connsiteX3" fmla="*/ 233362 w 4557974"/>
                <a:gd name="connsiteY3" fmla="*/ 186093 h 1133831"/>
                <a:gd name="connsiteX4" fmla="*/ 285750 w 4557974"/>
                <a:gd name="connsiteY4" fmla="*/ 171806 h 1133831"/>
                <a:gd name="connsiteX5" fmla="*/ 300037 w 4557974"/>
                <a:gd name="connsiteY5" fmla="*/ 167043 h 1133831"/>
                <a:gd name="connsiteX6" fmla="*/ 319087 w 4557974"/>
                <a:gd name="connsiteY6" fmla="*/ 162281 h 1133831"/>
                <a:gd name="connsiteX7" fmla="*/ 352425 w 4557974"/>
                <a:gd name="connsiteY7" fmla="*/ 152756 h 1133831"/>
                <a:gd name="connsiteX8" fmla="*/ 366712 w 4557974"/>
                <a:gd name="connsiteY8" fmla="*/ 143231 h 1133831"/>
                <a:gd name="connsiteX9" fmla="*/ 395287 w 4557974"/>
                <a:gd name="connsiteY9" fmla="*/ 138468 h 1133831"/>
                <a:gd name="connsiteX10" fmla="*/ 414337 w 4557974"/>
                <a:gd name="connsiteY10" fmla="*/ 133706 h 1133831"/>
                <a:gd name="connsiteX11" fmla="*/ 442912 w 4557974"/>
                <a:gd name="connsiteY11" fmla="*/ 128943 h 1133831"/>
                <a:gd name="connsiteX12" fmla="*/ 471487 w 4557974"/>
                <a:gd name="connsiteY12" fmla="*/ 119418 h 1133831"/>
                <a:gd name="connsiteX13" fmla="*/ 485775 w 4557974"/>
                <a:gd name="connsiteY13" fmla="*/ 114656 h 1133831"/>
                <a:gd name="connsiteX14" fmla="*/ 504825 w 4557974"/>
                <a:gd name="connsiteY14" fmla="*/ 105131 h 1133831"/>
                <a:gd name="connsiteX15" fmla="*/ 519112 w 4557974"/>
                <a:gd name="connsiteY15" fmla="*/ 100368 h 1133831"/>
                <a:gd name="connsiteX16" fmla="*/ 533400 w 4557974"/>
                <a:gd name="connsiteY16" fmla="*/ 90843 h 1133831"/>
                <a:gd name="connsiteX17" fmla="*/ 557212 w 4557974"/>
                <a:gd name="connsiteY17" fmla="*/ 86081 h 1133831"/>
                <a:gd name="connsiteX18" fmla="*/ 585787 w 4557974"/>
                <a:gd name="connsiteY18" fmla="*/ 76556 h 1133831"/>
                <a:gd name="connsiteX19" fmla="*/ 600075 w 4557974"/>
                <a:gd name="connsiteY19" fmla="*/ 67031 h 1133831"/>
                <a:gd name="connsiteX20" fmla="*/ 633412 w 4557974"/>
                <a:gd name="connsiteY20" fmla="*/ 57506 h 1133831"/>
                <a:gd name="connsiteX21" fmla="*/ 666750 w 4557974"/>
                <a:gd name="connsiteY21" fmla="*/ 47981 h 1133831"/>
                <a:gd name="connsiteX22" fmla="*/ 719137 w 4557974"/>
                <a:gd name="connsiteY22" fmla="*/ 38456 h 1133831"/>
                <a:gd name="connsiteX23" fmla="*/ 747712 w 4557974"/>
                <a:gd name="connsiteY23" fmla="*/ 28931 h 1133831"/>
                <a:gd name="connsiteX24" fmla="*/ 809625 w 4557974"/>
                <a:gd name="connsiteY24" fmla="*/ 19406 h 1133831"/>
                <a:gd name="connsiteX25" fmla="*/ 871537 w 4557974"/>
                <a:gd name="connsiteY25" fmla="*/ 9881 h 1133831"/>
                <a:gd name="connsiteX26" fmla="*/ 1023937 w 4557974"/>
                <a:gd name="connsiteY26" fmla="*/ 356 h 1133831"/>
                <a:gd name="connsiteX27" fmla="*/ 1123950 w 4557974"/>
                <a:gd name="connsiteY27" fmla="*/ 9881 h 1133831"/>
                <a:gd name="connsiteX28" fmla="*/ 1138237 w 4557974"/>
                <a:gd name="connsiteY28" fmla="*/ 19406 h 1133831"/>
                <a:gd name="connsiteX29" fmla="*/ 1176337 w 4557974"/>
                <a:gd name="connsiteY29" fmla="*/ 57506 h 1133831"/>
                <a:gd name="connsiteX30" fmla="*/ 1195387 w 4557974"/>
                <a:gd name="connsiteY30" fmla="*/ 81318 h 1133831"/>
                <a:gd name="connsiteX31" fmla="*/ 1228725 w 4557974"/>
                <a:gd name="connsiteY31" fmla="*/ 119418 h 1133831"/>
                <a:gd name="connsiteX32" fmla="*/ 1252537 w 4557974"/>
                <a:gd name="connsiteY32" fmla="*/ 138468 h 1133831"/>
                <a:gd name="connsiteX33" fmla="*/ 1262062 w 4557974"/>
                <a:gd name="connsiteY33" fmla="*/ 152756 h 1133831"/>
                <a:gd name="connsiteX34" fmla="*/ 1276350 w 4557974"/>
                <a:gd name="connsiteY34" fmla="*/ 162281 h 1133831"/>
                <a:gd name="connsiteX35" fmla="*/ 1319212 w 4557974"/>
                <a:gd name="connsiteY35" fmla="*/ 200381 h 1133831"/>
                <a:gd name="connsiteX36" fmla="*/ 1333500 w 4557974"/>
                <a:gd name="connsiteY36" fmla="*/ 205143 h 1133831"/>
                <a:gd name="connsiteX37" fmla="*/ 1347787 w 4557974"/>
                <a:gd name="connsiteY37" fmla="*/ 219431 h 1133831"/>
                <a:gd name="connsiteX38" fmla="*/ 1357312 w 4557974"/>
                <a:gd name="connsiteY38" fmla="*/ 233718 h 1133831"/>
                <a:gd name="connsiteX39" fmla="*/ 1385887 w 4557974"/>
                <a:gd name="connsiteY39" fmla="*/ 243243 h 1133831"/>
                <a:gd name="connsiteX40" fmla="*/ 1400175 w 4557974"/>
                <a:gd name="connsiteY40" fmla="*/ 257531 h 1133831"/>
                <a:gd name="connsiteX41" fmla="*/ 1447800 w 4557974"/>
                <a:gd name="connsiteY41" fmla="*/ 286106 h 1133831"/>
                <a:gd name="connsiteX42" fmla="*/ 1457325 w 4557974"/>
                <a:gd name="connsiteY42" fmla="*/ 305156 h 1133831"/>
                <a:gd name="connsiteX43" fmla="*/ 1490662 w 4557974"/>
                <a:gd name="connsiteY43" fmla="*/ 324206 h 1133831"/>
                <a:gd name="connsiteX44" fmla="*/ 1528762 w 4557974"/>
                <a:gd name="connsiteY44" fmla="*/ 367068 h 1133831"/>
                <a:gd name="connsiteX45" fmla="*/ 1538287 w 4557974"/>
                <a:gd name="connsiteY45" fmla="*/ 386118 h 1133831"/>
                <a:gd name="connsiteX46" fmla="*/ 1552575 w 4557974"/>
                <a:gd name="connsiteY46" fmla="*/ 395643 h 1133831"/>
                <a:gd name="connsiteX47" fmla="*/ 1566862 w 4557974"/>
                <a:gd name="connsiteY47" fmla="*/ 409931 h 1133831"/>
                <a:gd name="connsiteX48" fmla="*/ 1571625 w 4557974"/>
                <a:gd name="connsiteY48" fmla="*/ 424218 h 1133831"/>
                <a:gd name="connsiteX49" fmla="*/ 1590675 w 4557974"/>
                <a:gd name="connsiteY49" fmla="*/ 452793 h 1133831"/>
                <a:gd name="connsiteX50" fmla="*/ 1619250 w 4557974"/>
                <a:gd name="connsiteY50" fmla="*/ 438506 h 1133831"/>
                <a:gd name="connsiteX51" fmla="*/ 1624012 w 4557974"/>
                <a:gd name="connsiteY51" fmla="*/ 419456 h 1133831"/>
                <a:gd name="connsiteX52" fmla="*/ 1652587 w 4557974"/>
                <a:gd name="connsiteY52" fmla="*/ 409931 h 1133831"/>
                <a:gd name="connsiteX53" fmla="*/ 1685925 w 4557974"/>
                <a:gd name="connsiteY53" fmla="*/ 395643 h 1133831"/>
                <a:gd name="connsiteX54" fmla="*/ 1714500 w 4557974"/>
                <a:gd name="connsiteY54" fmla="*/ 386118 h 1133831"/>
                <a:gd name="connsiteX55" fmla="*/ 1724025 w 4557974"/>
                <a:gd name="connsiteY55" fmla="*/ 400406 h 1133831"/>
                <a:gd name="connsiteX56" fmla="*/ 1738312 w 4557974"/>
                <a:gd name="connsiteY56" fmla="*/ 409931 h 1133831"/>
                <a:gd name="connsiteX57" fmla="*/ 1747837 w 4557974"/>
                <a:gd name="connsiteY57" fmla="*/ 438506 h 1133831"/>
                <a:gd name="connsiteX58" fmla="*/ 1781175 w 4557974"/>
                <a:gd name="connsiteY58" fmla="*/ 476606 h 1133831"/>
                <a:gd name="connsiteX59" fmla="*/ 1814512 w 4557974"/>
                <a:gd name="connsiteY59" fmla="*/ 471843 h 1133831"/>
                <a:gd name="connsiteX60" fmla="*/ 1824037 w 4557974"/>
                <a:gd name="connsiteY60" fmla="*/ 457556 h 1133831"/>
                <a:gd name="connsiteX61" fmla="*/ 1843087 w 4557974"/>
                <a:gd name="connsiteY61" fmla="*/ 452793 h 1133831"/>
                <a:gd name="connsiteX62" fmla="*/ 1900237 w 4557974"/>
                <a:gd name="connsiteY62" fmla="*/ 448031 h 1133831"/>
                <a:gd name="connsiteX63" fmla="*/ 1905000 w 4557974"/>
                <a:gd name="connsiteY63" fmla="*/ 462318 h 1133831"/>
                <a:gd name="connsiteX64" fmla="*/ 1924050 w 4557974"/>
                <a:gd name="connsiteY64" fmla="*/ 490893 h 1133831"/>
                <a:gd name="connsiteX65" fmla="*/ 1933575 w 4557974"/>
                <a:gd name="connsiteY65" fmla="*/ 528993 h 1133831"/>
                <a:gd name="connsiteX66" fmla="*/ 2209800 w 4557974"/>
                <a:gd name="connsiteY66" fmla="*/ 619481 h 1133831"/>
                <a:gd name="connsiteX67" fmla="*/ 2243137 w 4557974"/>
                <a:gd name="connsiteY67" fmla="*/ 595668 h 1133831"/>
                <a:gd name="connsiteX68" fmla="*/ 2247900 w 4557974"/>
                <a:gd name="connsiteY68" fmla="*/ 576618 h 1133831"/>
                <a:gd name="connsiteX69" fmla="*/ 2305050 w 4557974"/>
                <a:gd name="connsiteY69" fmla="*/ 533756 h 1133831"/>
                <a:gd name="connsiteX70" fmla="*/ 2352675 w 4557974"/>
                <a:gd name="connsiteY70" fmla="*/ 557568 h 1133831"/>
                <a:gd name="connsiteX71" fmla="*/ 2371725 w 4557974"/>
                <a:gd name="connsiteY71" fmla="*/ 586143 h 1133831"/>
                <a:gd name="connsiteX72" fmla="*/ 2381250 w 4557974"/>
                <a:gd name="connsiteY72" fmla="*/ 600431 h 1133831"/>
                <a:gd name="connsiteX73" fmla="*/ 2395537 w 4557974"/>
                <a:gd name="connsiteY73" fmla="*/ 609956 h 1133831"/>
                <a:gd name="connsiteX74" fmla="*/ 2447925 w 4557974"/>
                <a:gd name="connsiteY74" fmla="*/ 657581 h 1133831"/>
                <a:gd name="connsiteX75" fmla="*/ 2462212 w 4557974"/>
                <a:gd name="connsiteY75" fmla="*/ 629006 h 1133831"/>
                <a:gd name="connsiteX76" fmla="*/ 2471737 w 4557974"/>
                <a:gd name="connsiteY76" fmla="*/ 605193 h 1133831"/>
                <a:gd name="connsiteX77" fmla="*/ 2609850 w 4557974"/>
                <a:gd name="connsiteY77" fmla="*/ 586143 h 1133831"/>
                <a:gd name="connsiteX78" fmla="*/ 2628900 w 4557974"/>
                <a:gd name="connsiteY78" fmla="*/ 590906 h 1133831"/>
                <a:gd name="connsiteX79" fmla="*/ 2747962 w 4557974"/>
                <a:gd name="connsiteY79" fmla="*/ 667106 h 1133831"/>
                <a:gd name="connsiteX80" fmla="*/ 2876550 w 4557974"/>
                <a:gd name="connsiteY80" fmla="*/ 757593 h 1133831"/>
                <a:gd name="connsiteX81" fmla="*/ 2933700 w 4557974"/>
                <a:gd name="connsiteY81" fmla="*/ 848081 h 1133831"/>
                <a:gd name="connsiteX82" fmla="*/ 2943225 w 4557974"/>
                <a:gd name="connsiteY82" fmla="*/ 867131 h 1133831"/>
                <a:gd name="connsiteX83" fmla="*/ 2967037 w 4557974"/>
                <a:gd name="connsiteY83" fmla="*/ 848081 h 1133831"/>
                <a:gd name="connsiteX84" fmla="*/ 2986087 w 4557974"/>
                <a:gd name="connsiteY84" fmla="*/ 843318 h 1133831"/>
                <a:gd name="connsiteX85" fmla="*/ 3024187 w 4557974"/>
                <a:gd name="connsiteY85" fmla="*/ 809981 h 1133831"/>
                <a:gd name="connsiteX86" fmla="*/ 3062287 w 4557974"/>
                <a:gd name="connsiteY86" fmla="*/ 857606 h 1133831"/>
                <a:gd name="connsiteX87" fmla="*/ 3071812 w 4557974"/>
                <a:gd name="connsiteY87" fmla="*/ 886181 h 1133831"/>
                <a:gd name="connsiteX88" fmla="*/ 3086100 w 4557974"/>
                <a:gd name="connsiteY88" fmla="*/ 957618 h 1133831"/>
                <a:gd name="connsiteX89" fmla="*/ 3100387 w 4557974"/>
                <a:gd name="connsiteY89" fmla="*/ 995718 h 1133831"/>
                <a:gd name="connsiteX90" fmla="*/ 3105150 w 4557974"/>
                <a:gd name="connsiteY90" fmla="*/ 1014768 h 1133831"/>
                <a:gd name="connsiteX91" fmla="*/ 3119437 w 4557974"/>
                <a:gd name="connsiteY91" fmla="*/ 1024293 h 1133831"/>
                <a:gd name="connsiteX92" fmla="*/ 3128962 w 4557974"/>
                <a:gd name="connsiteY92" fmla="*/ 995718 h 1133831"/>
                <a:gd name="connsiteX93" fmla="*/ 3133725 w 4557974"/>
                <a:gd name="connsiteY93" fmla="*/ 981431 h 1133831"/>
                <a:gd name="connsiteX94" fmla="*/ 3143250 w 4557974"/>
                <a:gd name="connsiteY94" fmla="*/ 929043 h 1133831"/>
                <a:gd name="connsiteX95" fmla="*/ 3148012 w 4557974"/>
                <a:gd name="connsiteY95" fmla="*/ 886181 h 1133831"/>
                <a:gd name="connsiteX96" fmla="*/ 3157537 w 4557974"/>
                <a:gd name="connsiteY96" fmla="*/ 848081 h 1133831"/>
                <a:gd name="connsiteX97" fmla="*/ 3167062 w 4557974"/>
                <a:gd name="connsiteY97" fmla="*/ 962381 h 1133831"/>
                <a:gd name="connsiteX98" fmla="*/ 3171825 w 4557974"/>
                <a:gd name="connsiteY98" fmla="*/ 976668 h 1133831"/>
                <a:gd name="connsiteX99" fmla="*/ 3186112 w 4557974"/>
                <a:gd name="connsiteY99" fmla="*/ 967143 h 1133831"/>
                <a:gd name="connsiteX100" fmla="*/ 3200400 w 4557974"/>
                <a:gd name="connsiteY100" fmla="*/ 933806 h 1133831"/>
                <a:gd name="connsiteX101" fmla="*/ 3205162 w 4557974"/>
                <a:gd name="connsiteY101" fmla="*/ 919518 h 1133831"/>
                <a:gd name="connsiteX102" fmla="*/ 3209925 w 4557974"/>
                <a:gd name="connsiteY102" fmla="*/ 900468 h 1133831"/>
                <a:gd name="connsiteX103" fmla="*/ 3219450 w 4557974"/>
                <a:gd name="connsiteY103" fmla="*/ 876656 h 1133831"/>
                <a:gd name="connsiteX104" fmla="*/ 3238500 w 4557974"/>
                <a:gd name="connsiteY104" fmla="*/ 752831 h 1133831"/>
                <a:gd name="connsiteX105" fmla="*/ 3243262 w 4557974"/>
                <a:gd name="connsiteY105" fmla="*/ 733781 h 1133831"/>
                <a:gd name="connsiteX106" fmla="*/ 3262312 w 4557974"/>
                <a:gd name="connsiteY106" fmla="*/ 771881 h 1133831"/>
                <a:gd name="connsiteX107" fmla="*/ 3276600 w 4557974"/>
                <a:gd name="connsiteY107" fmla="*/ 757593 h 1133831"/>
                <a:gd name="connsiteX108" fmla="*/ 3281362 w 4557974"/>
                <a:gd name="connsiteY108" fmla="*/ 738543 h 1133831"/>
                <a:gd name="connsiteX109" fmla="*/ 3286125 w 4557974"/>
                <a:gd name="connsiteY109" fmla="*/ 724256 h 1133831"/>
                <a:gd name="connsiteX110" fmla="*/ 3290887 w 4557974"/>
                <a:gd name="connsiteY110" fmla="*/ 743306 h 1133831"/>
                <a:gd name="connsiteX111" fmla="*/ 3300412 w 4557974"/>
                <a:gd name="connsiteY111" fmla="*/ 848081 h 1133831"/>
                <a:gd name="connsiteX112" fmla="*/ 3338512 w 4557974"/>
                <a:gd name="connsiteY112" fmla="*/ 867131 h 1133831"/>
                <a:gd name="connsiteX113" fmla="*/ 3348037 w 4557974"/>
                <a:gd name="connsiteY113" fmla="*/ 838556 h 1133831"/>
                <a:gd name="connsiteX114" fmla="*/ 3355181 w 4557974"/>
                <a:gd name="connsiteY114" fmla="*/ 840710 h 1133831"/>
                <a:gd name="connsiteX115" fmla="*/ 3386137 w 4557974"/>
                <a:gd name="connsiteY115" fmla="*/ 762356 h 1133831"/>
                <a:gd name="connsiteX116" fmla="*/ 3390900 w 4557974"/>
                <a:gd name="connsiteY116" fmla="*/ 748068 h 1133831"/>
                <a:gd name="connsiteX117" fmla="*/ 3400425 w 4557974"/>
                <a:gd name="connsiteY117" fmla="*/ 733781 h 1133831"/>
                <a:gd name="connsiteX118" fmla="*/ 3405187 w 4557974"/>
                <a:gd name="connsiteY118" fmla="*/ 748068 h 1133831"/>
                <a:gd name="connsiteX119" fmla="*/ 3419475 w 4557974"/>
                <a:gd name="connsiteY119" fmla="*/ 776643 h 1133831"/>
                <a:gd name="connsiteX120" fmla="*/ 3467100 w 4557974"/>
                <a:gd name="connsiteY120" fmla="*/ 881418 h 1133831"/>
                <a:gd name="connsiteX121" fmla="*/ 3471862 w 4557974"/>
                <a:gd name="connsiteY121" fmla="*/ 895706 h 1133831"/>
                <a:gd name="connsiteX122" fmla="*/ 3481387 w 4557974"/>
                <a:gd name="connsiteY122" fmla="*/ 914756 h 1133831"/>
                <a:gd name="connsiteX123" fmla="*/ 3490912 w 4557974"/>
                <a:gd name="connsiteY123" fmla="*/ 929043 h 1133831"/>
                <a:gd name="connsiteX124" fmla="*/ 3500437 w 4557974"/>
                <a:gd name="connsiteY124" fmla="*/ 957618 h 1133831"/>
                <a:gd name="connsiteX125" fmla="*/ 3505200 w 4557974"/>
                <a:gd name="connsiteY125" fmla="*/ 943331 h 1133831"/>
                <a:gd name="connsiteX126" fmla="*/ 3514725 w 4557974"/>
                <a:gd name="connsiteY126" fmla="*/ 890943 h 1133831"/>
                <a:gd name="connsiteX127" fmla="*/ 3571875 w 4557974"/>
                <a:gd name="connsiteY127" fmla="*/ 771881 h 1133831"/>
                <a:gd name="connsiteX128" fmla="*/ 3576637 w 4557974"/>
                <a:gd name="connsiteY128" fmla="*/ 752831 h 1133831"/>
                <a:gd name="connsiteX129" fmla="*/ 3667125 w 4557974"/>
                <a:gd name="connsiteY129" fmla="*/ 824268 h 1133831"/>
                <a:gd name="connsiteX130" fmla="*/ 3676650 w 4557974"/>
                <a:gd name="connsiteY130" fmla="*/ 838556 h 1133831"/>
                <a:gd name="connsiteX131" fmla="*/ 3686175 w 4557974"/>
                <a:gd name="connsiteY131" fmla="*/ 871893 h 1133831"/>
                <a:gd name="connsiteX132" fmla="*/ 3690937 w 4557974"/>
                <a:gd name="connsiteY132" fmla="*/ 886181 h 1133831"/>
                <a:gd name="connsiteX133" fmla="*/ 3705225 w 4557974"/>
                <a:gd name="connsiteY133" fmla="*/ 895706 h 1133831"/>
                <a:gd name="connsiteX134" fmla="*/ 3714750 w 4557974"/>
                <a:gd name="connsiteY134" fmla="*/ 881418 h 1133831"/>
                <a:gd name="connsiteX135" fmla="*/ 3724275 w 4557974"/>
                <a:gd name="connsiteY135" fmla="*/ 848081 h 1133831"/>
                <a:gd name="connsiteX136" fmla="*/ 3733800 w 4557974"/>
                <a:gd name="connsiteY136" fmla="*/ 814743 h 1133831"/>
                <a:gd name="connsiteX137" fmla="*/ 3743325 w 4557974"/>
                <a:gd name="connsiteY137" fmla="*/ 781406 h 1133831"/>
                <a:gd name="connsiteX138" fmla="*/ 3771900 w 4557974"/>
                <a:gd name="connsiteY138" fmla="*/ 743306 h 1133831"/>
                <a:gd name="connsiteX139" fmla="*/ 3800475 w 4557974"/>
                <a:gd name="connsiteY139" fmla="*/ 733781 h 1133831"/>
                <a:gd name="connsiteX140" fmla="*/ 3871912 w 4557974"/>
                <a:gd name="connsiteY140" fmla="*/ 800456 h 1133831"/>
                <a:gd name="connsiteX141" fmla="*/ 3876675 w 4557974"/>
                <a:gd name="connsiteY141" fmla="*/ 886181 h 1133831"/>
                <a:gd name="connsiteX142" fmla="*/ 3886200 w 4557974"/>
                <a:gd name="connsiteY142" fmla="*/ 871893 h 1133831"/>
                <a:gd name="connsiteX143" fmla="*/ 3910012 w 4557974"/>
                <a:gd name="connsiteY143" fmla="*/ 738543 h 1133831"/>
                <a:gd name="connsiteX144" fmla="*/ 3914775 w 4557974"/>
                <a:gd name="connsiteY144" fmla="*/ 714731 h 1133831"/>
                <a:gd name="connsiteX145" fmla="*/ 3924300 w 4557974"/>
                <a:gd name="connsiteY145" fmla="*/ 686156 h 1133831"/>
                <a:gd name="connsiteX146" fmla="*/ 3929062 w 4557974"/>
                <a:gd name="connsiteY146" fmla="*/ 700443 h 1133831"/>
                <a:gd name="connsiteX147" fmla="*/ 3938587 w 4557974"/>
                <a:gd name="connsiteY147" fmla="*/ 733781 h 1133831"/>
                <a:gd name="connsiteX148" fmla="*/ 3948112 w 4557974"/>
                <a:gd name="connsiteY148" fmla="*/ 748068 h 1133831"/>
                <a:gd name="connsiteX149" fmla="*/ 3957637 w 4557974"/>
                <a:gd name="connsiteY149" fmla="*/ 776643 h 1133831"/>
                <a:gd name="connsiteX150" fmla="*/ 3971925 w 4557974"/>
                <a:gd name="connsiteY150" fmla="*/ 805218 h 1133831"/>
                <a:gd name="connsiteX151" fmla="*/ 3976687 w 4557974"/>
                <a:gd name="connsiteY151" fmla="*/ 829031 h 1133831"/>
                <a:gd name="connsiteX152" fmla="*/ 3986212 w 4557974"/>
                <a:gd name="connsiteY152" fmla="*/ 862368 h 1133831"/>
                <a:gd name="connsiteX153" fmla="*/ 3990975 w 4557974"/>
                <a:gd name="connsiteY153" fmla="*/ 886181 h 1133831"/>
                <a:gd name="connsiteX154" fmla="*/ 4005262 w 4557974"/>
                <a:gd name="connsiteY154" fmla="*/ 895706 h 1133831"/>
                <a:gd name="connsiteX155" fmla="*/ 4024312 w 4557974"/>
                <a:gd name="connsiteY155" fmla="*/ 867131 h 1133831"/>
                <a:gd name="connsiteX156" fmla="*/ 4029075 w 4557974"/>
                <a:gd name="connsiteY156" fmla="*/ 848081 h 1133831"/>
                <a:gd name="connsiteX157" fmla="*/ 4033837 w 4557974"/>
                <a:gd name="connsiteY157" fmla="*/ 824268 h 1133831"/>
                <a:gd name="connsiteX158" fmla="*/ 4048125 w 4557974"/>
                <a:gd name="connsiteY158" fmla="*/ 781406 h 1133831"/>
                <a:gd name="connsiteX159" fmla="*/ 4057650 w 4557974"/>
                <a:gd name="connsiteY159" fmla="*/ 752831 h 1133831"/>
                <a:gd name="connsiteX160" fmla="*/ 4067175 w 4557974"/>
                <a:gd name="connsiteY160" fmla="*/ 738543 h 1133831"/>
                <a:gd name="connsiteX161" fmla="*/ 4071937 w 4557974"/>
                <a:gd name="connsiteY161" fmla="*/ 762356 h 1133831"/>
                <a:gd name="connsiteX162" fmla="*/ 4081462 w 4557974"/>
                <a:gd name="connsiteY162" fmla="*/ 862368 h 1133831"/>
                <a:gd name="connsiteX163" fmla="*/ 4086225 w 4557974"/>
                <a:gd name="connsiteY163" fmla="*/ 890943 h 1133831"/>
                <a:gd name="connsiteX164" fmla="*/ 4090987 w 4557974"/>
                <a:gd name="connsiteY164" fmla="*/ 871893 h 1133831"/>
                <a:gd name="connsiteX165" fmla="*/ 4095750 w 4557974"/>
                <a:gd name="connsiteY165" fmla="*/ 857606 h 1133831"/>
                <a:gd name="connsiteX166" fmla="*/ 4105275 w 4557974"/>
                <a:gd name="connsiteY166" fmla="*/ 809981 h 1133831"/>
                <a:gd name="connsiteX167" fmla="*/ 4114800 w 4557974"/>
                <a:gd name="connsiteY167" fmla="*/ 771881 h 1133831"/>
                <a:gd name="connsiteX168" fmla="*/ 4124325 w 4557974"/>
                <a:gd name="connsiteY168" fmla="*/ 919518 h 1133831"/>
                <a:gd name="connsiteX169" fmla="*/ 4129087 w 4557974"/>
                <a:gd name="connsiteY169" fmla="*/ 938568 h 1133831"/>
                <a:gd name="connsiteX170" fmla="*/ 4143375 w 4557974"/>
                <a:gd name="connsiteY170" fmla="*/ 871893 h 1133831"/>
                <a:gd name="connsiteX171" fmla="*/ 4148137 w 4557974"/>
                <a:gd name="connsiteY171" fmla="*/ 833793 h 1133831"/>
                <a:gd name="connsiteX172" fmla="*/ 4152900 w 4557974"/>
                <a:gd name="connsiteY172" fmla="*/ 790931 h 1133831"/>
                <a:gd name="connsiteX173" fmla="*/ 4162425 w 4557974"/>
                <a:gd name="connsiteY173" fmla="*/ 757593 h 1133831"/>
                <a:gd name="connsiteX174" fmla="*/ 4167187 w 4557974"/>
                <a:gd name="connsiteY174" fmla="*/ 771881 h 1133831"/>
                <a:gd name="connsiteX175" fmla="*/ 4176712 w 4557974"/>
                <a:gd name="connsiteY175" fmla="*/ 786168 h 1133831"/>
                <a:gd name="connsiteX176" fmla="*/ 4191000 w 4557974"/>
                <a:gd name="connsiteY176" fmla="*/ 867131 h 1133831"/>
                <a:gd name="connsiteX177" fmla="*/ 4200525 w 4557974"/>
                <a:gd name="connsiteY177" fmla="*/ 900468 h 1133831"/>
                <a:gd name="connsiteX178" fmla="*/ 4214812 w 4557974"/>
                <a:gd name="connsiteY178" fmla="*/ 938568 h 1133831"/>
                <a:gd name="connsiteX179" fmla="*/ 4224337 w 4557974"/>
                <a:gd name="connsiteY179" fmla="*/ 967143 h 1133831"/>
                <a:gd name="connsiteX180" fmla="*/ 4229100 w 4557974"/>
                <a:gd name="connsiteY180" fmla="*/ 981431 h 1133831"/>
                <a:gd name="connsiteX181" fmla="*/ 4233862 w 4557974"/>
                <a:gd name="connsiteY181" fmla="*/ 929043 h 1133831"/>
                <a:gd name="connsiteX182" fmla="*/ 4248150 w 4557974"/>
                <a:gd name="connsiteY182" fmla="*/ 829031 h 1133831"/>
                <a:gd name="connsiteX183" fmla="*/ 4252912 w 4557974"/>
                <a:gd name="connsiteY183" fmla="*/ 843318 h 1133831"/>
                <a:gd name="connsiteX184" fmla="*/ 4262437 w 4557974"/>
                <a:gd name="connsiteY184" fmla="*/ 881418 h 1133831"/>
                <a:gd name="connsiteX185" fmla="*/ 4267200 w 4557974"/>
                <a:gd name="connsiteY185" fmla="*/ 924281 h 1133831"/>
                <a:gd name="connsiteX186" fmla="*/ 4271962 w 4557974"/>
                <a:gd name="connsiteY186" fmla="*/ 943331 h 1133831"/>
                <a:gd name="connsiteX187" fmla="*/ 4286250 w 4557974"/>
                <a:gd name="connsiteY187" fmla="*/ 948093 h 1133831"/>
                <a:gd name="connsiteX188" fmla="*/ 4305300 w 4557974"/>
                <a:gd name="connsiteY188" fmla="*/ 943331 h 1133831"/>
                <a:gd name="connsiteX189" fmla="*/ 4314825 w 4557974"/>
                <a:gd name="connsiteY189" fmla="*/ 971906 h 1133831"/>
                <a:gd name="connsiteX190" fmla="*/ 4352925 w 4557974"/>
                <a:gd name="connsiteY190" fmla="*/ 971906 h 1133831"/>
                <a:gd name="connsiteX191" fmla="*/ 4376737 w 4557974"/>
                <a:gd name="connsiteY191" fmla="*/ 967143 h 1133831"/>
                <a:gd name="connsiteX192" fmla="*/ 4386262 w 4557974"/>
                <a:gd name="connsiteY192" fmla="*/ 948093 h 1133831"/>
                <a:gd name="connsiteX193" fmla="*/ 4400550 w 4557974"/>
                <a:gd name="connsiteY193" fmla="*/ 933806 h 1133831"/>
                <a:gd name="connsiteX194" fmla="*/ 4405312 w 4557974"/>
                <a:gd name="connsiteY194" fmla="*/ 914756 h 1133831"/>
                <a:gd name="connsiteX195" fmla="*/ 4410075 w 4557974"/>
                <a:gd name="connsiteY195" fmla="*/ 929043 h 1133831"/>
                <a:gd name="connsiteX196" fmla="*/ 4414837 w 4557974"/>
                <a:gd name="connsiteY196" fmla="*/ 914756 h 1133831"/>
                <a:gd name="connsiteX197" fmla="*/ 4419600 w 4557974"/>
                <a:gd name="connsiteY197" fmla="*/ 881418 h 1133831"/>
                <a:gd name="connsiteX198" fmla="*/ 4429125 w 4557974"/>
                <a:gd name="connsiteY198" fmla="*/ 829031 h 1133831"/>
                <a:gd name="connsiteX199" fmla="*/ 4438650 w 4557974"/>
                <a:gd name="connsiteY199" fmla="*/ 857606 h 1133831"/>
                <a:gd name="connsiteX200" fmla="*/ 4443412 w 4557974"/>
                <a:gd name="connsiteY200" fmla="*/ 881418 h 1133831"/>
                <a:gd name="connsiteX201" fmla="*/ 4452937 w 4557974"/>
                <a:gd name="connsiteY201" fmla="*/ 938568 h 1133831"/>
                <a:gd name="connsiteX202" fmla="*/ 4457700 w 4557974"/>
                <a:gd name="connsiteY202" fmla="*/ 957618 h 1133831"/>
                <a:gd name="connsiteX203" fmla="*/ 4462462 w 4557974"/>
                <a:gd name="connsiteY203" fmla="*/ 981431 h 1133831"/>
                <a:gd name="connsiteX204" fmla="*/ 4471987 w 4557974"/>
                <a:gd name="connsiteY204" fmla="*/ 1000481 h 1133831"/>
                <a:gd name="connsiteX205" fmla="*/ 4481512 w 4557974"/>
                <a:gd name="connsiteY205" fmla="*/ 1029056 h 1133831"/>
                <a:gd name="connsiteX206" fmla="*/ 4491037 w 4557974"/>
                <a:gd name="connsiteY206" fmla="*/ 1062393 h 1133831"/>
                <a:gd name="connsiteX207" fmla="*/ 4495800 w 4557974"/>
                <a:gd name="connsiteY207" fmla="*/ 1048106 h 1133831"/>
                <a:gd name="connsiteX208" fmla="*/ 4500562 w 4557974"/>
                <a:gd name="connsiteY208" fmla="*/ 1029056 h 1133831"/>
                <a:gd name="connsiteX209" fmla="*/ 4514850 w 4557974"/>
                <a:gd name="connsiteY209" fmla="*/ 1033818 h 1133831"/>
                <a:gd name="connsiteX210" fmla="*/ 4529137 w 4557974"/>
                <a:gd name="connsiteY210" fmla="*/ 1081443 h 1133831"/>
                <a:gd name="connsiteX211" fmla="*/ 4533900 w 4557974"/>
                <a:gd name="connsiteY211" fmla="*/ 1095731 h 1133831"/>
                <a:gd name="connsiteX212" fmla="*/ 4557712 w 4557974"/>
                <a:gd name="connsiteY212" fmla="*/ 1129068 h 1133831"/>
                <a:gd name="connsiteX213" fmla="*/ 4557712 w 4557974"/>
                <a:gd name="connsiteY213" fmla="*/ 1133831 h 1133831"/>
                <a:gd name="connsiteX0" fmla="*/ 0 w 4557974"/>
                <a:gd name="connsiteY0" fmla="*/ 290868 h 1133831"/>
                <a:gd name="connsiteX1" fmla="*/ 171450 w 4557974"/>
                <a:gd name="connsiteY1" fmla="*/ 209906 h 1133831"/>
                <a:gd name="connsiteX2" fmla="*/ 219075 w 4557974"/>
                <a:gd name="connsiteY2" fmla="*/ 195618 h 1133831"/>
                <a:gd name="connsiteX3" fmla="*/ 233362 w 4557974"/>
                <a:gd name="connsiteY3" fmla="*/ 186093 h 1133831"/>
                <a:gd name="connsiteX4" fmla="*/ 285750 w 4557974"/>
                <a:gd name="connsiteY4" fmla="*/ 171806 h 1133831"/>
                <a:gd name="connsiteX5" fmla="*/ 300037 w 4557974"/>
                <a:gd name="connsiteY5" fmla="*/ 167043 h 1133831"/>
                <a:gd name="connsiteX6" fmla="*/ 319087 w 4557974"/>
                <a:gd name="connsiteY6" fmla="*/ 162281 h 1133831"/>
                <a:gd name="connsiteX7" fmla="*/ 352425 w 4557974"/>
                <a:gd name="connsiteY7" fmla="*/ 152756 h 1133831"/>
                <a:gd name="connsiteX8" fmla="*/ 366712 w 4557974"/>
                <a:gd name="connsiteY8" fmla="*/ 143231 h 1133831"/>
                <a:gd name="connsiteX9" fmla="*/ 395287 w 4557974"/>
                <a:gd name="connsiteY9" fmla="*/ 138468 h 1133831"/>
                <a:gd name="connsiteX10" fmla="*/ 414337 w 4557974"/>
                <a:gd name="connsiteY10" fmla="*/ 133706 h 1133831"/>
                <a:gd name="connsiteX11" fmla="*/ 442912 w 4557974"/>
                <a:gd name="connsiteY11" fmla="*/ 128943 h 1133831"/>
                <a:gd name="connsiteX12" fmla="*/ 471487 w 4557974"/>
                <a:gd name="connsiteY12" fmla="*/ 119418 h 1133831"/>
                <a:gd name="connsiteX13" fmla="*/ 485775 w 4557974"/>
                <a:gd name="connsiteY13" fmla="*/ 114656 h 1133831"/>
                <a:gd name="connsiteX14" fmla="*/ 504825 w 4557974"/>
                <a:gd name="connsiteY14" fmla="*/ 105131 h 1133831"/>
                <a:gd name="connsiteX15" fmla="*/ 519112 w 4557974"/>
                <a:gd name="connsiteY15" fmla="*/ 100368 h 1133831"/>
                <a:gd name="connsiteX16" fmla="*/ 533400 w 4557974"/>
                <a:gd name="connsiteY16" fmla="*/ 90843 h 1133831"/>
                <a:gd name="connsiteX17" fmla="*/ 557212 w 4557974"/>
                <a:gd name="connsiteY17" fmla="*/ 86081 h 1133831"/>
                <a:gd name="connsiteX18" fmla="*/ 585787 w 4557974"/>
                <a:gd name="connsiteY18" fmla="*/ 76556 h 1133831"/>
                <a:gd name="connsiteX19" fmla="*/ 600075 w 4557974"/>
                <a:gd name="connsiteY19" fmla="*/ 67031 h 1133831"/>
                <a:gd name="connsiteX20" fmla="*/ 633412 w 4557974"/>
                <a:gd name="connsiteY20" fmla="*/ 57506 h 1133831"/>
                <a:gd name="connsiteX21" fmla="*/ 666750 w 4557974"/>
                <a:gd name="connsiteY21" fmla="*/ 47981 h 1133831"/>
                <a:gd name="connsiteX22" fmla="*/ 719137 w 4557974"/>
                <a:gd name="connsiteY22" fmla="*/ 38456 h 1133831"/>
                <a:gd name="connsiteX23" fmla="*/ 747712 w 4557974"/>
                <a:gd name="connsiteY23" fmla="*/ 28931 h 1133831"/>
                <a:gd name="connsiteX24" fmla="*/ 809625 w 4557974"/>
                <a:gd name="connsiteY24" fmla="*/ 19406 h 1133831"/>
                <a:gd name="connsiteX25" fmla="*/ 871537 w 4557974"/>
                <a:gd name="connsiteY25" fmla="*/ 9881 h 1133831"/>
                <a:gd name="connsiteX26" fmla="*/ 1023937 w 4557974"/>
                <a:gd name="connsiteY26" fmla="*/ 356 h 1133831"/>
                <a:gd name="connsiteX27" fmla="*/ 1123950 w 4557974"/>
                <a:gd name="connsiteY27" fmla="*/ 9881 h 1133831"/>
                <a:gd name="connsiteX28" fmla="*/ 1138237 w 4557974"/>
                <a:gd name="connsiteY28" fmla="*/ 19406 h 1133831"/>
                <a:gd name="connsiteX29" fmla="*/ 1176337 w 4557974"/>
                <a:gd name="connsiteY29" fmla="*/ 57506 h 1133831"/>
                <a:gd name="connsiteX30" fmla="*/ 1195387 w 4557974"/>
                <a:gd name="connsiteY30" fmla="*/ 81318 h 1133831"/>
                <a:gd name="connsiteX31" fmla="*/ 1228725 w 4557974"/>
                <a:gd name="connsiteY31" fmla="*/ 119418 h 1133831"/>
                <a:gd name="connsiteX32" fmla="*/ 1252537 w 4557974"/>
                <a:gd name="connsiteY32" fmla="*/ 138468 h 1133831"/>
                <a:gd name="connsiteX33" fmla="*/ 1262062 w 4557974"/>
                <a:gd name="connsiteY33" fmla="*/ 152756 h 1133831"/>
                <a:gd name="connsiteX34" fmla="*/ 1276350 w 4557974"/>
                <a:gd name="connsiteY34" fmla="*/ 162281 h 1133831"/>
                <a:gd name="connsiteX35" fmla="*/ 1319212 w 4557974"/>
                <a:gd name="connsiteY35" fmla="*/ 200381 h 1133831"/>
                <a:gd name="connsiteX36" fmla="*/ 1333500 w 4557974"/>
                <a:gd name="connsiteY36" fmla="*/ 205143 h 1133831"/>
                <a:gd name="connsiteX37" fmla="*/ 1347787 w 4557974"/>
                <a:gd name="connsiteY37" fmla="*/ 219431 h 1133831"/>
                <a:gd name="connsiteX38" fmla="*/ 1357312 w 4557974"/>
                <a:gd name="connsiteY38" fmla="*/ 233718 h 1133831"/>
                <a:gd name="connsiteX39" fmla="*/ 1385887 w 4557974"/>
                <a:gd name="connsiteY39" fmla="*/ 243243 h 1133831"/>
                <a:gd name="connsiteX40" fmla="*/ 1400175 w 4557974"/>
                <a:gd name="connsiteY40" fmla="*/ 257531 h 1133831"/>
                <a:gd name="connsiteX41" fmla="*/ 1447800 w 4557974"/>
                <a:gd name="connsiteY41" fmla="*/ 286106 h 1133831"/>
                <a:gd name="connsiteX42" fmla="*/ 1457325 w 4557974"/>
                <a:gd name="connsiteY42" fmla="*/ 305156 h 1133831"/>
                <a:gd name="connsiteX43" fmla="*/ 1490662 w 4557974"/>
                <a:gd name="connsiteY43" fmla="*/ 324206 h 1133831"/>
                <a:gd name="connsiteX44" fmla="*/ 1528762 w 4557974"/>
                <a:gd name="connsiteY44" fmla="*/ 367068 h 1133831"/>
                <a:gd name="connsiteX45" fmla="*/ 1538287 w 4557974"/>
                <a:gd name="connsiteY45" fmla="*/ 386118 h 1133831"/>
                <a:gd name="connsiteX46" fmla="*/ 1552575 w 4557974"/>
                <a:gd name="connsiteY46" fmla="*/ 395643 h 1133831"/>
                <a:gd name="connsiteX47" fmla="*/ 1566862 w 4557974"/>
                <a:gd name="connsiteY47" fmla="*/ 409931 h 1133831"/>
                <a:gd name="connsiteX48" fmla="*/ 1571625 w 4557974"/>
                <a:gd name="connsiteY48" fmla="*/ 424218 h 1133831"/>
                <a:gd name="connsiteX49" fmla="*/ 1590675 w 4557974"/>
                <a:gd name="connsiteY49" fmla="*/ 452793 h 1133831"/>
                <a:gd name="connsiteX50" fmla="*/ 1619250 w 4557974"/>
                <a:gd name="connsiteY50" fmla="*/ 438506 h 1133831"/>
                <a:gd name="connsiteX51" fmla="*/ 1624012 w 4557974"/>
                <a:gd name="connsiteY51" fmla="*/ 419456 h 1133831"/>
                <a:gd name="connsiteX52" fmla="*/ 1652587 w 4557974"/>
                <a:gd name="connsiteY52" fmla="*/ 409931 h 1133831"/>
                <a:gd name="connsiteX53" fmla="*/ 1685925 w 4557974"/>
                <a:gd name="connsiteY53" fmla="*/ 395643 h 1133831"/>
                <a:gd name="connsiteX54" fmla="*/ 1714500 w 4557974"/>
                <a:gd name="connsiteY54" fmla="*/ 386118 h 1133831"/>
                <a:gd name="connsiteX55" fmla="*/ 1724025 w 4557974"/>
                <a:gd name="connsiteY55" fmla="*/ 400406 h 1133831"/>
                <a:gd name="connsiteX56" fmla="*/ 1738312 w 4557974"/>
                <a:gd name="connsiteY56" fmla="*/ 409931 h 1133831"/>
                <a:gd name="connsiteX57" fmla="*/ 1747837 w 4557974"/>
                <a:gd name="connsiteY57" fmla="*/ 438506 h 1133831"/>
                <a:gd name="connsiteX58" fmla="*/ 1781175 w 4557974"/>
                <a:gd name="connsiteY58" fmla="*/ 476606 h 1133831"/>
                <a:gd name="connsiteX59" fmla="*/ 1814512 w 4557974"/>
                <a:gd name="connsiteY59" fmla="*/ 471843 h 1133831"/>
                <a:gd name="connsiteX60" fmla="*/ 1824037 w 4557974"/>
                <a:gd name="connsiteY60" fmla="*/ 457556 h 1133831"/>
                <a:gd name="connsiteX61" fmla="*/ 1843087 w 4557974"/>
                <a:gd name="connsiteY61" fmla="*/ 452793 h 1133831"/>
                <a:gd name="connsiteX62" fmla="*/ 1900237 w 4557974"/>
                <a:gd name="connsiteY62" fmla="*/ 448031 h 1133831"/>
                <a:gd name="connsiteX63" fmla="*/ 1905000 w 4557974"/>
                <a:gd name="connsiteY63" fmla="*/ 462318 h 1133831"/>
                <a:gd name="connsiteX64" fmla="*/ 1924050 w 4557974"/>
                <a:gd name="connsiteY64" fmla="*/ 490893 h 1133831"/>
                <a:gd name="connsiteX65" fmla="*/ 1933575 w 4557974"/>
                <a:gd name="connsiteY65" fmla="*/ 528993 h 1133831"/>
                <a:gd name="connsiteX66" fmla="*/ 2209800 w 4557974"/>
                <a:gd name="connsiteY66" fmla="*/ 619481 h 1133831"/>
                <a:gd name="connsiteX67" fmla="*/ 2243137 w 4557974"/>
                <a:gd name="connsiteY67" fmla="*/ 595668 h 1133831"/>
                <a:gd name="connsiteX68" fmla="*/ 2247900 w 4557974"/>
                <a:gd name="connsiteY68" fmla="*/ 576618 h 1133831"/>
                <a:gd name="connsiteX69" fmla="*/ 2305050 w 4557974"/>
                <a:gd name="connsiteY69" fmla="*/ 533756 h 1133831"/>
                <a:gd name="connsiteX70" fmla="*/ 2352675 w 4557974"/>
                <a:gd name="connsiteY70" fmla="*/ 557568 h 1133831"/>
                <a:gd name="connsiteX71" fmla="*/ 2371725 w 4557974"/>
                <a:gd name="connsiteY71" fmla="*/ 586143 h 1133831"/>
                <a:gd name="connsiteX72" fmla="*/ 2381250 w 4557974"/>
                <a:gd name="connsiteY72" fmla="*/ 600431 h 1133831"/>
                <a:gd name="connsiteX73" fmla="*/ 2395537 w 4557974"/>
                <a:gd name="connsiteY73" fmla="*/ 609956 h 1133831"/>
                <a:gd name="connsiteX74" fmla="*/ 2447925 w 4557974"/>
                <a:gd name="connsiteY74" fmla="*/ 657581 h 1133831"/>
                <a:gd name="connsiteX75" fmla="*/ 2462212 w 4557974"/>
                <a:gd name="connsiteY75" fmla="*/ 629006 h 1133831"/>
                <a:gd name="connsiteX76" fmla="*/ 2471737 w 4557974"/>
                <a:gd name="connsiteY76" fmla="*/ 605193 h 1133831"/>
                <a:gd name="connsiteX77" fmla="*/ 2609850 w 4557974"/>
                <a:gd name="connsiteY77" fmla="*/ 586143 h 1133831"/>
                <a:gd name="connsiteX78" fmla="*/ 2628900 w 4557974"/>
                <a:gd name="connsiteY78" fmla="*/ 590906 h 1133831"/>
                <a:gd name="connsiteX79" fmla="*/ 2747962 w 4557974"/>
                <a:gd name="connsiteY79" fmla="*/ 667106 h 1133831"/>
                <a:gd name="connsiteX80" fmla="*/ 2876550 w 4557974"/>
                <a:gd name="connsiteY80" fmla="*/ 757593 h 1133831"/>
                <a:gd name="connsiteX81" fmla="*/ 2933700 w 4557974"/>
                <a:gd name="connsiteY81" fmla="*/ 848081 h 1133831"/>
                <a:gd name="connsiteX82" fmla="*/ 2943225 w 4557974"/>
                <a:gd name="connsiteY82" fmla="*/ 867131 h 1133831"/>
                <a:gd name="connsiteX83" fmla="*/ 2967037 w 4557974"/>
                <a:gd name="connsiteY83" fmla="*/ 848081 h 1133831"/>
                <a:gd name="connsiteX84" fmla="*/ 2986087 w 4557974"/>
                <a:gd name="connsiteY84" fmla="*/ 843318 h 1133831"/>
                <a:gd name="connsiteX85" fmla="*/ 3024187 w 4557974"/>
                <a:gd name="connsiteY85" fmla="*/ 809981 h 1133831"/>
                <a:gd name="connsiteX86" fmla="*/ 3062287 w 4557974"/>
                <a:gd name="connsiteY86" fmla="*/ 857606 h 1133831"/>
                <a:gd name="connsiteX87" fmla="*/ 3071812 w 4557974"/>
                <a:gd name="connsiteY87" fmla="*/ 886181 h 1133831"/>
                <a:gd name="connsiteX88" fmla="*/ 3086100 w 4557974"/>
                <a:gd name="connsiteY88" fmla="*/ 957618 h 1133831"/>
                <a:gd name="connsiteX89" fmla="*/ 3100387 w 4557974"/>
                <a:gd name="connsiteY89" fmla="*/ 995718 h 1133831"/>
                <a:gd name="connsiteX90" fmla="*/ 3105150 w 4557974"/>
                <a:gd name="connsiteY90" fmla="*/ 1014768 h 1133831"/>
                <a:gd name="connsiteX91" fmla="*/ 3119437 w 4557974"/>
                <a:gd name="connsiteY91" fmla="*/ 1024293 h 1133831"/>
                <a:gd name="connsiteX92" fmla="*/ 3128962 w 4557974"/>
                <a:gd name="connsiteY92" fmla="*/ 995718 h 1133831"/>
                <a:gd name="connsiteX93" fmla="*/ 3133725 w 4557974"/>
                <a:gd name="connsiteY93" fmla="*/ 981431 h 1133831"/>
                <a:gd name="connsiteX94" fmla="*/ 3143250 w 4557974"/>
                <a:gd name="connsiteY94" fmla="*/ 929043 h 1133831"/>
                <a:gd name="connsiteX95" fmla="*/ 3148012 w 4557974"/>
                <a:gd name="connsiteY95" fmla="*/ 886181 h 1133831"/>
                <a:gd name="connsiteX96" fmla="*/ 3157537 w 4557974"/>
                <a:gd name="connsiteY96" fmla="*/ 848081 h 1133831"/>
                <a:gd name="connsiteX97" fmla="*/ 3167062 w 4557974"/>
                <a:gd name="connsiteY97" fmla="*/ 962381 h 1133831"/>
                <a:gd name="connsiteX98" fmla="*/ 3171825 w 4557974"/>
                <a:gd name="connsiteY98" fmla="*/ 976668 h 1133831"/>
                <a:gd name="connsiteX99" fmla="*/ 3186112 w 4557974"/>
                <a:gd name="connsiteY99" fmla="*/ 967143 h 1133831"/>
                <a:gd name="connsiteX100" fmla="*/ 3200400 w 4557974"/>
                <a:gd name="connsiteY100" fmla="*/ 933806 h 1133831"/>
                <a:gd name="connsiteX101" fmla="*/ 3205162 w 4557974"/>
                <a:gd name="connsiteY101" fmla="*/ 919518 h 1133831"/>
                <a:gd name="connsiteX102" fmla="*/ 3209925 w 4557974"/>
                <a:gd name="connsiteY102" fmla="*/ 900468 h 1133831"/>
                <a:gd name="connsiteX103" fmla="*/ 3219450 w 4557974"/>
                <a:gd name="connsiteY103" fmla="*/ 876656 h 1133831"/>
                <a:gd name="connsiteX104" fmla="*/ 3238500 w 4557974"/>
                <a:gd name="connsiteY104" fmla="*/ 752831 h 1133831"/>
                <a:gd name="connsiteX105" fmla="*/ 3243262 w 4557974"/>
                <a:gd name="connsiteY105" fmla="*/ 733781 h 1133831"/>
                <a:gd name="connsiteX106" fmla="*/ 3262312 w 4557974"/>
                <a:gd name="connsiteY106" fmla="*/ 771881 h 1133831"/>
                <a:gd name="connsiteX107" fmla="*/ 3276600 w 4557974"/>
                <a:gd name="connsiteY107" fmla="*/ 757593 h 1133831"/>
                <a:gd name="connsiteX108" fmla="*/ 3281362 w 4557974"/>
                <a:gd name="connsiteY108" fmla="*/ 738543 h 1133831"/>
                <a:gd name="connsiteX109" fmla="*/ 3286125 w 4557974"/>
                <a:gd name="connsiteY109" fmla="*/ 724256 h 1133831"/>
                <a:gd name="connsiteX110" fmla="*/ 3290887 w 4557974"/>
                <a:gd name="connsiteY110" fmla="*/ 743306 h 1133831"/>
                <a:gd name="connsiteX111" fmla="*/ 3300412 w 4557974"/>
                <a:gd name="connsiteY111" fmla="*/ 848081 h 1133831"/>
                <a:gd name="connsiteX112" fmla="*/ 3338512 w 4557974"/>
                <a:gd name="connsiteY112" fmla="*/ 867131 h 1133831"/>
                <a:gd name="connsiteX113" fmla="*/ 3348037 w 4557974"/>
                <a:gd name="connsiteY113" fmla="*/ 838556 h 1133831"/>
                <a:gd name="connsiteX114" fmla="*/ 3355181 w 4557974"/>
                <a:gd name="connsiteY114" fmla="*/ 840710 h 1133831"/>
                <a:gd name="connsiteX115" fmla="*/ 3386137 w 4557974"/>
                <a:gd name="connsiteY115" fmla="*/ 762356 h 1133831"/>
                <a:gd name="connsiteX116" fmla="*/ 3390900 w 4557974"/>
                <a:gd name="connsiteY116" fmla="*/ 748068 h 1133831"/>
                <a:gd name="connsiteX117" fmla="*/ 3400425 w 4557974"/>
                <a:gd name="connsiteY117" fmla="*/ 733781 h 1133831"/>
                <a:gd name="connsiteX118" fmla="*/ 3405187 w 4557974"/>
                <a:gd name="connsiteY118" fmla="*/ 748068 h 1133831"/>
                <a:gd name="connsiteX119" fmla="*/ 3419475 w 4557974"/>
                <a:gd name="connsiteY119" fmla="*/ 776643 h 1133831"/>
                <a:gd name="connsiteX120" fmla="*/ 3467100 w 4557974"/>
                <a:gd name="connsiteY120" fmla="*/ 881418 h 1133831"/>
                <a:gd name="connsiteX121" fmla="*/ 3471862 w 4557974"/>
                <a:gd name="connsiteY121" fmla="*/ 895706 h 1133831"/>
                <a:gd name="connsiteX122" fmla="*/ 3481387 w 4557974"/>
                <a:gd name="connsiteY122" fmla="*/ 914756 h 1133831"/>
                <a:gd name="connsiteX123" fmla="*/ 3490912 w 4557974"/>
                <a:gd name="connsiteY123" fmla="*/ 929043 h 1133831"/>
                <a:gd name="connsiteX124" fmla="*/ 3500437 w 4557974"/>
                <a:gd name="connsiteY124" fmla="*/ 957618 h 1133831"/>
                <a:gd name="connsiteX125" fmla="*/ 3505200 w 4557974"/>
                <a:gd name="connsiteY125" fmla="*/ 943331 h 1133831"/>
                <a:gd name="connsiteX126" fmla="*/ 3514725 w 4557974"/>
                <a:gd name="connsiteY126" fmla="*/ 890943 h 1133831"/>
                <a:gd name="connsiteX127" fmla="*/ 3571875 w 4557974"/>
                <a:gd name="connsiteY127" fmla="*/ 771881 h 1133831"/>
                <a:gd name="connsiteX128" fmla="*/ 3576637 w 4557974"/>
                <a:gd name="connsiteY128" fmla="*/ 752831 h 1133831"/>
                <a:gd name="connsiteX129" fmla="*/ 3667125 w 4557974"/>
                <a:gd name="connsiteY129" fmla="*/ 824268 h 1133831"/>
                <a:gd name="connsiteX130" fmla="*/ 3676650 w 4557974"/>
                <a:gd name="connsiteY130" fmla="*/ 838556 h 1133831"/>
                <a:gd name="connsiteX131" fmla="*/ 3686175 w 4557974"/>
                <a:gd name="connsiteY131" fmla="*/ 871893 h 1133831"/>
                <a:gd name="connsiteX132" fmla="*/ 3690937 w 4557974"/>
                <a:gd name="connsiteY132" fmla="*/ 886181 h 1133831"/>
                <a:gd name="connsiteX133" fmla="*/ 3705225 w 4557974"/>
                <a:gd name="connsiteY133" fmla="*/ 895706 h 1133831"/>
                <a:gd name="connsiteX134" fmla="*/ 3714750 w 4557974"/>
                <a:gd name="connsiteY134" fmla="*/ 881418 h 1133831"/>
                <a:gd name="connsiteX135" fmla="*/ 3724275 w 4557974"/>
                <a:gd name="connsiteY135" fmla="*/ 848081 h 1133831"/>
                <a:gd name="connsiteX136" fmla="*/ 3733800 w 4557974"/>
                <a:gd name="connsiteY136" fmla="*/ 814743 h 1133831"/>
                <a:gd name="connsiteX137" fmla="*/ 3743325 w 4557974"/>
                <a:gd name="connsiteY137" fmla="*/ 781406 h 1133831"/>
                <a:gd name="connsiteX138" fmla="*/ 3771900 w 4557974"/>
                <a:gd name="connsiteY138" fmla="*/ 743306 h 1133831"/>
                <a:gd name="connsiteX139" fmla="*/ 3800475 w 4557974"/>
                <a:gd name="connsiteY139" fmla="*/ 733781 h 1133831"/>
                <a:gd name="connsiteX140" fmla="*/ 3871912 w 4557974"/>
                <a:gd name="connsiteY140" fmla="*/ 800456 h 1133831"/>
                <a:gd name="connsiteX141" fmla="*/ 3876675 w 4557974"/>
                <a:gd name="connsiteY141" fmla="*/ 886181 h 1133831"/>
                <a:gd name="connsiteX142" fmla="*/ 3886200 w 4557974"/>
                <a:gd name="connsiteY142" fmla="*/ 871893 h 1133831"/>
                <a:gd name="connsiteX143" fmla="*/ 3910012 w 4557974"/>
                <a:gd name="connsiteY143" fmla="*/ 738543 h 1133831"/>
                <a:gd name="connsiteX144" fmla="*/ 3914775 w 4557974"/>
                <a:gd name="connsiteY144" fmla="*/ 714731 h 1133831"/>
                <a:gd name="connsiteX145" fmla="*/ 3924300 w 4557974"/>
                <a:gd name="connsiteY145" fmla="*/ 686156 h 1133831"/>
                <a:gd name="connsiteX146" fmla="*/ 3929062 w 4557974"/>
                <a:gd name="connsiteY146" fmla="*/ 700443 h 1133831"/>
                <a:gd name="connsiteX147" fmla="*/ 3948112 w 4557974"/>
                <a:gd name="connsiteY147" fmla="*/ 748068 h 1133831"/>
                <a:gd name="connsiteX148" fmla="*/ 3957637 w 4557974"/>
                <a:gd name="connsiteY148" fmla="*/ 776643 h 1133831"/>
                <a:gd name="connsiteX149" fmla="*/ 3971925 w 4557974"/>
                <a:gd name="connsiteY149" fmla="*/ 805218 h 1133831"/>
                <a:gd name="connsiteX150" fmla="*/ 3976687 w 4557974"/>
                <a:gd name="connsiteY150" fmla="*/ 829031 h 1133831"/>
                <a:gd name="connsiteX151" fmla="*/ 3986212 w 4557974"/>
                <a:gd name="connsiteY151" fmla="*/ 862368 h 1133831"/>
                <a:gd name="connsiteX152" fmla="*/ 3990975 w 4557974"/>
                <a:gd name="connsiteY152" fmla="*/ 886181 h 1133831"/>
                <a:gd name="connsiteX153" fmla="*/ 4005262 w 4557974"/>
                <a:gd name="connsiteY153" fmla="*/ 895706 h 1133831"/>
                <a:gd name="connsiteX154" fmla="*/ 4024312 w 4557974"/>
                <a:gd name="connsiteY154" fmla="*/ 867131 h 1133831"/>
                <a:gd name="connsiteX155" fmla="*/ 4029075 w 4557974"/>
                <a:gd name="connsiteY155" fmla="*/ 848081 h 1133831"/>
                <a:gd name="connsiteX156" fmla="*/ 4033837 w 4557974"/>
                <a:gd name="connsiteY156" fmla="*/ 824268 h 1133831"/>
                <a:gd name="connsiteX157" fmla="*/ 4048125 w 4557974"/>
                <a:gd name="connsiteY157" fmla="*/ 781406 h 1133831"/>
                <a:gd name="connsiteX158" fmla="*/ 4057650 w 4557974"/>
                <a:gd name="connsiteY158" fmla="*/ 752831 h 1133831"/>
                <a:gd name="connsiteX159" fmla="*/ 4067175 w 4557974"/>
                <a:gd name="connsiteY159" fmla="*/ 738543 h 1133831"/>
                <a:gd name="connsiteX160" fmla="*/ 4071937 w 4557974"/>
                <a:gd name="connsiteY160" fmla="*/ 762356 h 1133831"/>
                <a:gd name="connsiteX161" fmla="*/ 4081462 w 4557974"/>
                <a:gd name="connsiteY161" fmla="*/ 862368 h 1133831"/>
                <a:gd name="connsiteX162" fmla="*/ 4086225 w 4557974"/>
                <a:gd name="connsiteY162" fmla="*/ 890943 h 1133831"/>
                <a:gd name="connsiteX163" fmla="*/ 4090987 w 4557974"/>
                <a:gd name="connsiteY163" fmla="*/ 871893 h 1133831"/>
                <a:gd name="connsiteX164" fmla="*/ 4095750 w 4557974"/>
                <a:gd name="connsiteY164" fmla="*/ 857606 h 1133831"/>
                <a:gd name="connsiteX165" fmla="*/ 4105275 w 4557974"/>
                <a:gd name="connsiteY165" fmla="*/ 809981 h 1133831"/>
                <a:gd name="connsiteX166" fmla="*/ 4114800 w 4557974"/>
                <a:gd name="connsiteY166" fmla="*/ 771881 h 1133831"/>
                <a:gd name="connsiteX167" fmla="*/ 4124325 w 4557974"/>
                <a:gd name="connsiteY167" fmla="*/ 919518 h 1133831"/>
                <a:gd name="connsiteX168" fmla="*/ 4129087 w 4557974"/>
                <a:gd name="connsiteY168" fmla="*/ 938568 h 1133831"/>
                <a:gd name="connsiteX169" fmla="*/ 4143375 w 4557974"/>
                <a:gd name="connsiteY169" fmla="*/ 871893 h 1133831"/>
                <a:gd name="connsiteX170" fmla="*/ 4148137 w 4557974"/>
                <a:gd name="connsiteY170" fmla="*/ 833793 h 1133831"/>
                <a:gd name="connsiteX171" fmla="*/ 4152900 w 4557974"/>
                <a:gd name="connsiteY171" fmla="*/ 790931 h 1133831"/>
                <a:gd name="connsiteX172" fmla="*/ 4162425 w 4557974"/>
                <a:gd name="connsiteY172" fmla="*/ 757593 h 1133831"/>
                <a:gd name="connsiteX173" fmla="*/ 4167187 w 4557974"/>
                <a:gd name="connsiteY173" fmla="*/ 771881 h 1133831"/>
                <a:gd name="connsiteX174" fmla="*/ 4176712 w 4557974"/>
                <a:gd name="connsiteY174" fmla="*/ 786168 h 1133831"/>
                <a:gd name="connsiteX175" fmla="*/ 4191000 w 4557974"/>
                <a:gd name="connsiteY175" fmla="*/ 867131 h 1133831"/>
                <a:gd name="connsiteX176" fmla="*/ 4200525 w 4557974"/>
                <a:gd name="connsiteY176" fmla="*/ 900468 h 1133831"/>
                <a:gd name="connsiteX177" fmla="*/ 4214812 w 4557974"/>
                <a:gd name="connsiteY177" fmla="*/ 938568 h 1133831"/>
                <a:gd name="connsiteX178" fmla="*/ 4224337 w 4557974"/>
                <a:gd name="connsiteY178" fmla="*/ 967143 h 1133831"/>
                <a:gd name="connsiteX179" fmla="*/ 4229100 w 4557974"/>
                <a:gd name="connsiteY179" fmla="*/ 981431 h 1133831"/>
                <a:gd name="connsiteX180" fmla="*/ 4233862 w 4557974"/>
                <a:gd name="connsiteY180" fmla="*/ 929043 h 1133831"/>
                <a:gd name="connsiteX181" fmla="*/ 4248150 w 4557974"/>
                <a:gd name="connsiteY181" fmla="*/ 829031 h 1133831"/>
                <a:gd name="connsiteX182" fmla="*/ 4252912 w 4557974"/>
                <a:gd name="connsiteY182" fmla="*/ 843318 h 1133831"/>
                <a:gd name="connsiteX183" fmla="*/ 4262437 w 4557974"/>
                <a:gd name="connsiteY183" fmla="*/ 881418 h 1133831"/>
                <a:gd name="connsiteX184" fmla="*/ 4267200 w 4557974"/>
                <a:gd name="connsiteY184" fmla="*/ 924281 h 1133831"/>
                <a:gd name="connsiteX185" fmla="*/ 4271962 w 4557974"/>
                <a:gd name="connsiteY185" fmla="*/ 943331 h 1133831"/>
                <a:gd name="connsiteX186" fmla="*/ 4286250 w 4557974"/>
                <a:gd name="connsiteY186" fmla="*/ 948093 h 1133831"/>
                <a:gd name="connsiteX187" fmla="*/ 4305300 w 4557974"/>
                <a:gd name="connsiteY187" fmla="*/ 943331 h 1133831"/>
                <a:gd name="connsiteX188" fmla="*/ 4314825 w 4557974"/>
                <a:gd name="connsiteY188" fmla="*/ 971906 h 1133831"/>
                <a:gd name="connsiteX189" fmla="*/ 4352925 w 4557974"/>
                <a:gd name="connsiteY189" fmla="*/ 971906 h 1133831"/>
                <a:gd name="connsiteX190" fmla="*/ 4376737 w 4557974"/>
                <a:gd name="connsiteY190" fmla="*/ 967143 h 1133831"/>
                <a:gd name="connsiteX191" fmla="*/ 4386262 w 4557974"/>
                <a:gd name="connsiteY191" fmla="*/ 948093 h 1133831"/>
                <a:gd name="connsiteX192" fmla="*/ 4400550 w 4557974"/>
                <a:gd name="connsiteY192" fmla="*/ 933806 h 1133831"/>
                <a:gd name="connsiteX193" fmla="*/ 4405312 w 4557974"/>
                <a:gd name="connsiteY193" fmla="*/ 914756 h 1133831"/>
                <a:gd name="connsiteX194" fmla="*/ 4410075 w 4557974"/>
                <a:gd name="connsiteY194" fmla="*/ 929043 h 1133831"/>
                <a:gd name="connsiteX195" fmla="*/ 4414837 w 4557974"/>
                <a:gd name="connsiteY195" fmla="*/ 914756 h 1133831"/>
                <a:gd name="connsiteX196" fmla="*/ 4419600 w 4557974"/>
                <a:gd name="connsiteY196" fmla="*/ 881418 h 1133831"/>
                <a:gd name="connsiteX197" fmla="*/ 4429125 w 4557974"/>
                <a:gd name="connsiteY197" fmla="*/ 829031 h 1133831"/>
                <a:gd name="connsiteX198" fmla="*/ 4438650 w 4557974"/>
                <a:gd name="connsiteY198" fmla="*/ 857606 h 1133831"/>
                <a:gd name="connsiteX199" fmla="*/ 4443412 w 4557974"/>
                <a:gd name="connsiteY199" fmla="*/ 881418 h 1133831"/>
                <a:gd name="connsiteX200" fmla="*/ 4452937 w 4557974"/>
                <a:gd name="connsiteY200" fmla="*/ 938568 h 1133831"/>
                <a:gd name="connsiteX201" fmla="*/ 4457700 w 4557974"/>
                <a:gd name="connsiteY201" fmla="*/ 957618 h 1133831"/>
                <a:gd name="connsiteX202" fmla="*/ 4462462 w 4557974"/>
                <a:gd name="connsiteY202" fmla="*/ 981431 h 1133831"/>
                <a:gd name="connsiteX203" fmla="*/ 4471987 w 4557974"/>
                <a:gd name="connsiteY203" fmla="*/ 1000481 h 1133831"/>
                <a:gd name="connsiteX204" fmla="*/ 4481512 w 4557974"/>
                <a:gd name="connsiteY204" fmla="*/ 1029056 h 1133831"/>
                <a:gd name="connsiteX205" fmla="*/ 4491037 w 4557974"/>
                <a:gd name="connsiteY205" fmla="*/ 1062393 h 1133831"/>
                <a:gd name="connsiteX206" fmla="*/ 4495800 w 4557974"/>
                <a:gd name="connsiteY206" fmla="*/ 1048106 h 1133831"/>
                <a:gd name="connsiteX207" fmla="*/ 4500562 w 4557974"/>
                <a:gd name="connsiteY207" fmla="*/ 1029056 h 1133831"/>
                <a:gd name="connsiteX208" fmla="*/ 4514850 w 4557974"/>
                <a:gd name="connsiteY208" fmla="*/ 1033818 h 1133831"/>
                <a:gd name="connsiteX209" fmla="*/ 4529137 w 4557974"/>
                <a:gd name="connsiteY209" fmla="*/ 1081443 h 1133831"/>
                <a:gd name="connsiteX210" fmla="*/ 4533900 w 4557974"/>
                <a:gd name="connsiteY210" fmla="*/ 1095731 h 1133831"/>
                <a:gd name="connsiteX211" fmla="*/ 4557712 w 4557974"/>
                <a:gd name="connsiteY211" fmla="*/ 1129068 h 1133831"/>
                <a:gd name="connsiteX212" fmla="*/ 4557712 w 4557974"/>
                <a:gd name="connsiteY212" fmla="*/ 1133831 h 1133831"/>
                <a:gd name="connsiteX0" fmla="*/ 0 w 4557974"/>
                <a:gd name="connsiteY0" fmla="*/ 290868 h 1133831"/>
                <a:gd name="connsiteX1" fmla="*/ 171450 w 4557974"/>
                <a:gd name="connsiteY1" fmla="*/ 209906 h 1133831"/>
                <a:gd name="connsiteX2" fmla="*/ 219075 w 4557974"/>
                <a:gd name="connsiteY2" fmla="*/ 195618 h 1133831"/>
                <a:gd name="connsiteX3" fmla="*/ 233362 w 4557974"/>
                <a:gd name="connsiteY3" fmla="*/ 186093 h 1133831"/>
                <a:gd name="connsiteX4" fmla="*/ 285750 w 4557974"/>
                <a:gd name="connsiteY4" fmla="*/ 171806 h 1133831"/>
                <a:gd name="connsiteX5" fmla="*/ 300037 w 4557974"/>
                <a:gd name="connsiteY5" fmla="*/ 167043 h 1133831"/>
                <a:gd name="connsiteX6" fmla="*/ 319087 w 4557974"/>
                <a:gd name="connsiteY6" fmla="*/ 162281 h 1133831"/>
                <a:gd name="connsiteX7" fmla="*/ 352425 w 4557974"/>
                <a:gd name="connsiteY7" fmla="*/ 152756 h 1133831"/>
                <a:gd name="connsiteX8" fmla="*/ 366712 w 4557974"/>
                <a:gd name="connsiteY8" fmla="*/ 143231 h 1133831"/>
                <a:gd name="connsiteX9" fmla="*/ 395287 w 4557974"/>
                <a:gd name="connsiteY9" fmla="*/ 138468 h 1133831"/>
                <a:gd name="connsiteX10" fmla="*/ 414337 w 4557974"/>
                <a:gd name="connsiteY10" fmla="*/ 133706 h 1133831"/>
                <a:gd name="connsiteX11" fmla="*/ 442912 w 4557974"/>
                <a:gd name="connsiteY11" fmla="*/ 128943 h 1133831"/>
                <a:gd name="connsiteX12" fmla="*/ 471487 w 4557974"/>
                <a:gd name="connsiteY12" fmla="*/ 119418 h 1133831"/>
                <a:gd name="connsiteX13" fmla="*/ 485775 w 4557974"/>
                <a:gd name="connsiteY13" fmla="*/ 114656 h 1133831"/>
                <a:gd name="connsiteX14" fmla="*/ 504825 w 4557974"/>
                <a:gd name="connsiteY14" fmla="*/ 105131 h 1133831"/>
                <a:gd name="connsiteX15" fmla="*/ 519112 w 4557974"/>
                <a:gd name="connsiteY15" fmla="*/ 100368 h 1133831"/>
                <a:gd name="connsiteX16" fmla="*/ 533400 w 4557974"/>
                <a:gd name="connsiteY16" fmla="*/ 90843 h 1133831"/>
                <a:gd name="connsiteX17" fmla="*/ 557212 w 4557974"/>
                <a:gd name="connsiteY17" fmla="*/ 86081 h 1133831"/>
                <a:gd name="connsiteX18" fmla="*/ 585787 w 4557974"/>
                <a:gd name="connsiteY18" fmla="*/ 76556 h 1133831"/>
                <a:gd name="connsiteX19" fmla="*/ 600075 w 4557974"/>
                <a:gd name="connsiteY19" fmla="*/ 67031 h 1133831"/>
                <a:gd name="connsiteX20" fmla="*/ 633412 w 4557974"/>
                <a:gd name="connsiteY20" fmla="*/ 57506 h 1133831"/>
                <a:gd name="connsiteX21" fmla="*/ 666750 w 4557974"/>
                <a:gd name="connsiteY21" fmla="*/ 47981 h 1133831"/>
                <a:gd name="connsiteX22" fmla="*/ 719137 w 4557974"/>
                <a:gd name="connsiteY22" fmla="*/ 38456 h 1133831"/>
                <a:gd name="connsiteX23" fmla="*/ 747712 w 4557974"/>
                <a:gd name="connsiteY23" fmla="*/ 28931 h 1133831"/>
                <a:gd name="connsiteX24" fmla="*/ 809625 w 4557974"/>
                <a:gd name="connsiteY24" fmla="*/ 19406 h 1133831"/>
                <a:gd name="connsiteX25" fmla="*/ 871537 w 4557974"/>
                <a:gd name="connsiteY25" fmla="*/ 9881 h 1133831"/>
                <a:gd name="connsiteX26" fmla="*/ 1023937 w 4557974"/>
                <a:gd name="connsiteY26" fmla="*/ 356 h 1133831"/>
                <a:gd name="connsiteX27" fmla="*/ 1123950 w 4557974"/>
                <a:gd name="connsiteY27" fmla="*/ 9881 h 1133831"/>
                <a:gd name="connsiteX28" fmla="*/ 1138237 w 4557974"/>
                <a:gd name="connsiteY28" fmla="*/ 19406 h 1133831"/>
                <a:gd name="connsiteX29" fmla="*/ 1176337 w 4557974"/>
                <a:gd name="connsiteY29" fmla="*/ 57506 h 1133831"/>
                <a:gd name="connsiteX30" fmla="*/ 1195387 w 4557974"/>
                <a:gd name="connsiteY30" fmla="*/ 81318 h 1133831"/>
                <a:gd name="connsiteX31" fmla="*/ 1228725 w 4557974"/>
                <a:gd name="connsiteY31" fmla="*/ 119418 h 1133831"/>
                <a:gd name="connsiteX32" fmla="*/ 1252537 w 4557974"/>
                <a:gd name="connsiteY32" fmla="*/ 138468 h 1133831"/>
                <a:gd name="connsiteX33" fmla="*/ 1262062 w 4557974"/>
                <a:gd name="connsiteY33" fmla="*/ 152756 h 1133831"/>
                <a:gd name="connsiteX34" fmla="*/ 1276350 w 4557974"/>
                <a:gd name="connsiteY34" fmla="*/ 162281 h 1133831"/>
                <a:gd name="connsiteX35" fmla="*/ 1319212 w 4557974"/>
                <a:gd name="connsiteY35" fmla="*/ 200381 h 1133831"/>
                <a:gd name="connsiteX36" fmla="*/ 1333500 w 4557974"/>
                <a:gd name="connsiteY36" fmla="*/ 205143 h 1133831"/>
                <a:gd name="connsiteX37" fmla="*/ 1347787 w 4557974"/>
                <a:gd name="connsiteY37" fmla="*/ 219431 h 1133831"/>
                <a:gd name="connsiteX38" fmla="*/ 1357312 w 4557974"/>
                <a:gd name="connsiteY38" fmla="*/ 233718 h 1133831"/>
                <a:gd name="connsiteX39" fmla="*/ 1385887 w 4557974"/>
                <a:gd name="connsiteY39" fmla="*/ 243243 h 1133831"/>
                <a:gd name="connsiteX40" fmla="*/ 1400175 w 4557974"/>
                <a:gd name="connsiteY40" fmla="*/ 257531 h 1133831"/>
                <a:gd name="connsiteX41" fmla="*/ 1447800 w 4557974"/>
                <a:gd name="connsiteY41" fmla="*/ 286106 h 1133831"/>
                <a:gd name="connsiteX42" fmla="*/ 1457325 w 4557974"/>
                <a:gd name="connsiteY42" fmla="*/ 305156 h 1133831"/>
                <a:gd name="connsiteX43" fmla="*/ 1490662 w 4557974"/>
                <a:gd name="connsiteY43" fmla="*/ 324206 h 1133831"/>
                <a:gd name="connsiteX44" fmla="*/ 1528762 w 4557974"/>
                <a:gd name="connsiteY44" fmla="*/ 367068 h 1133831"/>
                <a:gd name="connsiteX45" fmla="*/ 1538287 w 4557974"/>
                <a:gd name="connsiteY45" fmla="*/ 386118 h 1133831"/>
                <a:gd name="connsiteX46" fmla="*/ 1552575 w 4557974"/>
                <a:gd name="connsiteY46" fmla="*/ 395643 h 1133831"/>
                <a:gd name="connsiteX47" fmla="*/ 1566862 w 4557974"/>
                <a:gd name="connsiteY47" fmla="*/ 409931 h 1133831"/>
                <a:gd name="connsiteX48" fmla="*/ 1571625 w 4557974"/>
                <a:gd name="connsiteY48" fmla="*/ 424218 h 1133831"/>
                <a:gd name="connsiteX49" fmla="*/ 1590675 w 4557974"/>
                <a:gd name="connsiteY49" fmla="*/ 452793 h 1133831"/>
                <a:gd name="connsiteX50" fmla="*/ 1619250 w 4557974"/>
                <a:gd name="connsiteY50" fmla="*/ 438506 h 1133831"/>
                <a:gd name="connsiteX51" fmla="*/ 1624012 w 4557974"/>
                <a:gd name="connsiteY51" fmla="*/ 419456 h 1133831"/>
                <a:gd name="connsiteX52" fmla="*/ 1652587 w 4557974"/>
                <a:gd name="connsiteY52" fmla="*/ 409931 h 1133831"/>
                <a:gd name="connsiteX53" fmla="*/ 1685925 w 4557974"/>
                <a:gd name="connsiteY53" fmla="*/ 395643 h 1133831"/>
                <a:gd name="connsiteX54" fmla="*/ 1714500 w 4557974"/>
                <a:gd name="connsiteY54" fmla="*/ 386118 h 1133831"/>
                <a:gd name="connsiteX55" fmla="*/ 1724025 w 4557974"/>
                <a:gd name="connsiteY55" fmla="*/ 400406 h 1133831"/>
                <a:gd name="connsiteX56" fmla="*/ 1738312 w 4557974"/>
                <a:gd name="connsiteY56" fmla="*/ 409931 h 1133831"/>
                <a:gd name="connsiteX57" fmla="*/ 1747837 w 4557974"/>
                <a:gd name="connsiteY57" fmla="*/ 438506 h 1133831"/>
                <a:gd name="connsiteX58" fmla="*/ 1781175 w 4557974"/>
                <a:gd name="connsiteY58" fmla="*/ 476606 h 1133831"/>
                <a:gd name="connsiteX59" fmla="*/ 1814512 w 4557974"/>
                <a:gd name="connsiteY59" fmla="*/ 471843 h 1133831"/>
                <a:gd name="connsiteX60" fmla="*/ 1824037 w 4557974"/>
                <a:gd name="connsiteY60" fmla="*/ 457556 h 1133831"/>
                <a:gd name="connsiteX61" fmla="*/ 1843087 w 4557974"/>
                <a:gd name="connsiteY61" fmla="*/ 452793 h 1133831"/>
                <a:gd name="connsiteX62" fmla="*/ 1900237 w 4557974"/>
                <a:gd name="connsiteY62" fmla="*/ 448031 h 1133831"/>
                <a:gd name="connsiteX63" fmla="*/ 1905000 w 4557974"/>
                <a:gd name="connsiteY63" fmla="*/ 462318 h 1133831"/>
                <a:gd name="connsiteX64" fmla="*/ 1924050 w 4557974"/>
                <a:gd name="connsiteY64" fmla="*/ 490893 h 1133831"/>
                <a:gd name="connsiteX65" fmla="*/ 1933575 w 4557974"/>
                <a:gd name="connsiteY65" fmla="*/ 528993 h 1133831"/>
                <a:gd name="connsiteX66" fmla="*/ 2209800 w 4557974"/>
                <a:gd name="connsiteY66" fmla="*/ 619481 h 1133831"/>
                <a:gd name="connsiteX67" fmla="*/ 2243137 w 4557974"/>
                <a:gd name="connsiteY67" fmla="*/ 595668 h 1133831"/>
                <a:gd name="connsiteX68" fmla="*/ 2247900 w 4557974"/>
                <a:gd name="connsiteY68" fmla="*/ 576618 h 1133831"/>
                <a:gd name="connsiteX69" fmla="*/ 2305050 w 4557974"/>
                <a:gd name="connsiteY69" fmla="*/ 533756 h 1133831"/>
                <a:gd name="connsiteX70" fmla="*/ 2352675 w 4557974"/>
                <a:gd name="connsiteY70" fmla="*/ 557568 h 1133831"/>
                <a:gd name="connsiteX71" fmla="*/ 2371725 w 4557974"/>
                <a:gd name="connsiteY71" fmla="*/ 586143 h 1133831"/>
                <a:gd name="connsiteX72" fmla="*/ 2381250 w 4557974"/>
                <a:gd name="connsiteY72" fmla="*/ 600431 h 1133831"/>
                <a:gd name="connsiteX73" fmla="*/ 2395537 w 4557974"/>
                <a:gd name="connsiteY73" fmla="*/ 609956 h 1133831"/>
                <a:gd name="connsiteX74" fmla="*/ 2447925 w 4557974"/>
                <a:gd name="connsiteY74" fmla="*/ 657581 h 1133831"/>
                <a:gd name="connsiteX75" fmla="*/ 2462212 w 4557974"/>
                <a:gd name="connsiteY75" fmla="*/ 629006 h 1133831"/>
                <a:gd name="connsiteX76" fmla="*/ 2471737 w 4557974"/>
                <a:gd name="connsiteY76" fmla="*/ 605193 h 1133831"/>
                <a:gd name="connsiteX77" fmla="*/ 2609850 w 4557974"/>
                <a:gd name="connsiteY77" fmla="*/ 586143 h 1133831"/>
                <a:gd name="connsiteX78" fmla="*/ 2628900 w 4557974"/>
                <a:gd name="connsiteY78" fmla="*/ 590906 h 1133831"/>
                <a:gd name="connsiteX79" fmla="*/ 2747962 w 4557974"/>
                <a:gd name="connsiteY79" fmla="*/ 667106 h 1133831"/>
                <a:gd name="connsiteX80" fmla="*/ 2876550 w 4557974"/>
                <a:gd name="connsiteY80" fmla="*/ 757593 h 1133831"/>
                <a:gd name="connsiteX81" fmla="*/ 2933700 w 4557974"/>
                <a:gd name="connsiteY81" fmla="*/ 848081 h 1133831"/>
                <a:gd name="connsiteX82" fmla="*/ 2943225 w 4557974"/>
                <a:gd name="connsiteY82" fmla="*/ 867131 h 1133831"/>
                <a:gd name="connsiteX83" fmla="*/ 2967037 w 4557974"/>
                <a:gd name="connsiteY83" fmla="*/ 848081 h 1133831"/>
                <a:gd name="connsiteX84" fmla="*/ 2986087 w 4557974"/>
                <a:gd name="connsiteY84" fmla="*/ 843318 h 1133831"/>
                <a:gd name="connsiteX85" fmla="*/ 3024187 w 4557974"/>
                <a:gd name="connsiteY85" fmla="*/ 809981 h 1133831"/>
                <a:gd name="connsiteX86" fmla="*/ 3062287 w 4557974"/>
                <a:gd name="connsiteY86" fmla="*/ 857606 h 1133831"/>
                <a:gd name="connsiteX87" fmla="*/ 3071812 w 4557974"/>
                <a:gd name="connsiteY87" fmla="*/ 886181 h 1133831"/>
                <a:gd name="connsiteX88" fmla="*/ 3086100 w 4557974"/>
                <a:gd name="connsiteY88" fmla="*/ 957618 h 1133831"/>
                <a:gd name="connsiteX89" fmla="*/ 3100387 w 4557974"/>
                <a:gd name="connsiteY89" fmla="*/ 995718 h 1133831"/>
                <a:gd name="connsiteX90" fmla="*/ 3105150 w 4557974"/>
                <a:gd name="connsiteY90" fmla="*/ 1014768 h 1133831"/>
                <a:gd name="connsiteX91" fmla="*/ 3119437 w 4557974"/>
                <a:gd name="connsiteY91" fmla="*/ 1024293 h 1133831"/>
                <a:gd name="connsiteX92" fmla="*/ 3128962 w 4557974"/>
                <a:gd name="connsiteY92" fmla="*/ 995718 h 1133831"/>
                <a:gd name="connsiteX93" fmla="*/ 3133725 w 4557974"/>
                <a:gd name="connsiteY93" fmla="*/ 981431 h 1133831"/>
                <a:gd name="connsiteX94" fmla="*/ 3143250 w 4557974"/>
                <a:gd name="connsiteY94" fmla="*/ 929043 h 1133831"/>
                <a:gd name="connsiteX95" fmla="*/ 3148012 w 4557974"/>
                <a:gd name="connsiteY95" fmla="*/ 886181 h 1133831"/>
                <a:gd name="connsiteX96" fmla="*/ 3157537 w 4557974"/>
                <a:gd name="connsiteY96" fmla="*/ 848081 h 1133831"/>
                <a:gd name="connsiteX97" fmla="*/ 3167062 w 4557974"/>
                <a:gd name="connsiteY97" fmla="*/ 962381 h 1133831"/>
                <a:gd name="connsiteX98" fmla="*/ 3171825 w 4557974"/>
                <a:gd name="connsiteY98" fmla="*/ 976668 h 1133831"/>
                <a:gd name="connsiteX99" fmla="*/ 3186112 w 4557974"/>
                <a:gd name="connsiteY99" fmla="*/ 967143 h 1133831"/>
                <a:gd name="connsiteX100" fmla="*/ 3200400 w 4557974"/>
                <a:gd name="connsiteY100" fmla="*/ 933806 h 1133831"/>
                <a:gd name="connsiteX101" fmla="*/ 3205162 w 4557974"/>
                <a:gd name="connsiteY101" fmla="*/ 919518 h 1133831"/>
                <a:gd name="connsiteX102" fmla="*/ 3209925 w 4557974"/>
                <a:gd name="connsiteY102" fmla="*/ 900468 h 1133831"/>
                <a:gd name="connsiteX103" fmla="*/ 3219450 w 4557974"/>
                <a:gd name="connsiteY103" fmla="*/ 876656 h 1133831"/>
                <a:gd name="connsiteX104" fmla="*/ 3238500 w 4557974"/>
                <a:gd name="connsiteY104" fmla="*/ 752831 h 1133831"/>
                <a:gd name="connsiteX105" fmla="*/ 3243262 w 4557974"/>
                <a:gd name="connsiteY105" fmla="*/ 733781 h 1133831"/>
                <a:gd name="connsiteX106" fmla="*/ 3262312 w 4557974"/>
                <a:gd name="connsiteY106" fmla="*/ 771881 h 1133831"/>
                <a:gd name="connsiteX107" fmla="*/ 3276600 w 4557974"/>
                <a:gd name="connsiteY107" fmla="*/ 757593 h 1133831"/>
                <a:gd name="connsiteX108" fmla="*/ 3281362 w 4557974"/>
                <a:gd name="connsiteY108" fmla="*/ 738543 h 1133831"/>
                <a:gd name="connsiteX109" fmla="*/ 3286125 w 4557974"/>
                <a:gd name="connsiteY109" fmla="*/ 724256 h 1133831"/>
                <a:gd name="connsiteX110" fmla="*/ 3290887 w 4557974"/>
                <a:gd name="connsiteY110" fmla="*/ 743306 h 1133831"/>
                <a:gd name="connsiteX111" fmla="*/ 3300412 w 4557974"/>
                <a:gd name="connsiteY111" fmla="*/ 848081 h 1133831"/>
                <a:gd name="connsiteX112" fmla="*/ 3338512 w 4557974"/>
                <a:gd name="connsiteY112" fmla="*/ 867131 h 1133831"/>
                <a:gd name="connsiteX113" fmla="*/ 3348037 w 4557974"/>
                <a:gd name="connsiteY113" fmla="*/ 838556 h 1133831"/>
                <a:gd name="connsiteX114" fmla="*/ 3355181 w 4557974"/>
                <a:gd name="connsiteY114" fmla="*/ 840710 h 1133831"/>
                <a:gd name="connsiteX115" fmla="*/ 3386137 w 4557974"/>
                <a:gd name="connsiteY115" fmla="*/ 762356 h 1133831"/>
                <a:gd name="connsiteX116" fmla="*/ 3390900 w 4557974"/>
                <a:gd name="connsiteY116" fmla="*/ 748068 h 1133831"/>
                <a:gd name="connsiteX117" fmla="*/ 3400425 w 4557974"/>
                <a:gd name="connsiteY117" fmla="*/ 733781 h 1133831"/>
                <a:gd name="connsiteX118" fmla="*/ 3405187 w 4557974"/>
                <a:gd name="connsiteY118" fmla="*/ 748068 h 1133831"/>
                <a:gd name="connsiteX119" fmla="*/ 3419475 w 4557974"/>
                <a:gd name="connsiteY119" fmla="*/ 776643 h 1133831"/>
                <a:gd name="connsiteX120" fmla="*/ 3467100 w 4557974"/>
                <a:gd name="connsiteY120" fmla="*/ 881418 h 1133831"/>
                <a:gd name="connsiteX121" fmla="*/ 3471862 w 4557974"/>
                <a:gd name="connsiteY121" fmla="*/ 895706 h 1133831"/>
                <a:gd name="connsiteX122" fmla="*/ 3481387 w 4557974"/>
                <a:gd name="connsiteY122" fmla="*/ 914756 h 1133831"/>
                <a:gd name="connsiteX123" fmla="*/ 3490912 w 4557974"/>
                <a:gd name="connsiteY123" fmla="*/ 929043 h 1133831"/>
                <a:gd name="connsiteX124" fmla="*/ 3500437 w 4557974"/>
                <a:gd name="connsiteY124" fmla="*/ 957618 h 1133831"/>
                <a:gd name="connsiteX125" fmla="*/ 3505200 w 4557974"/>
                <a:gd name="connsiteY125" fmla="*/ 943331 h 1133831"/>
                <a:gd name="connsiteX126" fmla="*/ 3514725 w 4557974"/>
                <a:gd name="connsiteY126" fmla="*/ 890943 h 1133831"/>
                <a:gd name="connsiteX127" fmla="*/ 3571875 w 4557974"/>
                <a:gd name="connsiteY127" fmla="*/ 771881 h 1133831"/>
                <a:gd name="connsiteX128" fmla="*/ 3576637 w 4557974"/>
                <a:gd name="connsiteY128" fmla="*/ 752831 h 1133831"/>
                <a:gd name="connsiteX129" fmla="*/ 3667125 w 4557974"/>
                <a:gd name="connsiteY129" fmla="*/ 824268 h 1133831"/>
                <a:gd name="connsiteX130" fmla="*/ 3676650 w 4557974"/>
                <a:gd name="connsiteY130" fmla="*/ 838556 h 1133831"/>
                <a:gd name="connsiteX131" fmla="*/ 3686175 w 4557974"/>
                <a:gd name="connsiteY131" fmla="*/ 871893 h 1133831"/>
                <a:gd name="connsiteX132" fmla="*/ 3690937 w 4557974"/>
                <a:gd name="connsiteY132" fmla="*/ 886181 h 1133831"/>
                <a:gd name="connsiteX133" fmla="*/ 3705225 w 4557974"/>
                <a:gd name="connsiteY133" fmla="*/ 895706 h 1133831"/>
                <a:gd name="connsiteX134" fmla="*/ 3714750 w 4557974"/>
                <a:gd name="connsiteY134" fmla="*/ 881418 h 1133831"/>
                <a:gd name="connsiteX135" fmla="*/ 3724275 w 4557974"/>
                <a:gd name="connsiteY135" fmla="*/ 848081 h 1133831"/>
                <a:gd name="connsiteX136" fmla="*/ 3733800 w 4557974"/>
                <a:gd name="connsiteY136" fmla="*/ 814743 h 1133831"/>
                <a:gd name="connsiteX137" fmla="*/ 3743325 w 4557974"/>
                <a:gd name="connsiteY137" fmla="*/ 781406 h 1133831"/>
                <a:gd name="connsiteX138" fmla="*/ 3771900 w 4557974"/>
                <a:gd name="connsiteY138" fmla="*/ 743306 h 1133831"/>
                <a:gd name="connsiteX139" fmla="*/ 3800475 w 4557974"/>
                <a:gd name="connsiteY139" fmla="*/ 733781 h 1133831"/>
                <a:gd name="connsiteX140" fmla="*/ 3871912 w 4557974"/>
                <a:gd name="connsiteY140" fmla="*/ 800456 h 1133831"/>
                <a:gd name="connsiteX141" fmla="*/ 3876675 w 4557974"/>
                <a:gd name="connsiteY141" fmla="*/ 886181 h 1133831"/>
                <a:gd name="connsiteX142" fmla="*/ 3886200 w 4557974"/>
                <a:gd name="connsiteY142" fmla="*/ 871893 h 1133831"/>
                <a:gd name="connsiteX143" fmla="*/ 3910012 w 4557974"/>
                <a:gd name="connsiteY143" fmla="*/ 738543 h 1133831"/>
                <a:gd name="connsiteX144" fmla="*/ 3914775 w 4557974"/>
                <a:gd name="connsiteY144" fmla="*/ 714731 h 1133831"/>
                <a:gd name="connsiteX145" fmla="*/ 3924300 w 4557974"/>
                <a:gd name="connsiteY145" fmla="*/ 686156 h 1133831"/>
                <a:gd name="connsiteX146" fmla="*/ 3948112 w 4557974"/>
                <a:gd name="connsiteY146" fmla="*/ 748068 h 1133831"/>
                <a:gd name="connsiteX147" fmla="*/ 3957637 w 4557974"/>
                <a:gd name="connsiteY147" fmla="*/ 776643 h 1133831"/>
                <a:gd name="connsiteX148" fmla="*/ 3971925 w 4557974"/>
                <a:gd name="connsiteY148" fmla="*/ 805218 h 1133831"/>
                <a:gd name="connsiteX149" fmla="*/ 3976687 w 4557974"/>
                <a:gd name="connsiteY149" fmla="*/ 829031 h 1133831"/>
                <a:gd name="connsiteX150" fmla="*/ 3986212 w 4557974"/>
                <a:gd name="connsiteY150" fmla="*/ 862368 h 1133831"/>
                <a:gd name="connsiteX151" fmla="*/ 3990975 w 4557974"/>
                <a:gd name="connsiteY151" fmla="*/ 886181 h 1133831"/>
                <a:gd name="connsiteX152" fmla="*/ 4005262 w 4557974"/>
                <a:gd name="connsiteY152" fmla="*/ 895706 h 1133831"/>
                <a:gd name="connsiteX153" fmla="*/ 4024312 w 4557974"/>
                <a:gd name="connsiteY153" fmla="*/ 867131 h 1133831"/>
                <a:gd name="connsiteX154" fmla="*/ 4029075 w 4557974"/>
                <a:gd name="connsiteY154" fmla="*/ 848081 h 1133831"/>
                <a:gd name="connsiteX155" fmla="*/ 4033837 w 4557974"/>
                <a:gd name="connsiteY155" fmla="*/ 824268 h 1133831"/>
                <a:gd name="connsiteX156" fmla="*/ 4048125 w 4557974"/>
                <a:gd name="connsiteY156" fmla="*/ 781406 h 1133831"/>
                <a:gd name="connsiteX157" fmla="*/ 4057650 w 4557974"/>
                <a:gd name="connsiteY157" fmla="*/ 752831 h 1133831"/>
                <a:gd name="connsiteX158" fmla="*/ 4067175 w 4557974"/>
                <a:gd name="connsiteY158" fmla="*/ 738543 h 1133831"/>
                <a:gd name="connsiteX159" fmla="*/ 4071937 w 4557974"/>
                <a:gd name="connsiteY159" fmla="*/ 762356 h 1133831"/>
                <a:gd name="connsiteX160" fmla="*/ 4081462 w 4557974"/>
                <a:gd name="connsiteY160" fmla="*/ 862368 h 1133831"/>
                <a:gd name="connsiteX161" fmla="*/ 4086225 w 4557974"/>
                <a:gd name="connsiteY161" fmla="*/ 890943 h 1133831"/>
                <a:gd name="connsiteX162" fmla="*/ 4090987 w 4557974"/>
                <a:gd name="connsiteY162" fmla="*/ 871893 h 1133831"/>
                <a:gd name="connsiteX163" fmla="*/ 4095750 w 4557974"/>
                <a:gd name="connsiteY163" fmla="*/ 857606 h 1133831"/>
                <a:gd name="connsiteX164" fmla="*/ 4105275 w 4557974"/>
                <a:gd name="connsiteY164" fmla="*/ 809981 h 1133831"/>
                <a:gd name="connsiteX165" fmla="*/ 4114800 w 4557974"/>
                <a:gd name="connsiteY165" fmla="*/ 771881 h 1133831"/>
                <a:gd name="connsiteX166" fmla="*/ 4124325 w 4557974"/>
                <a:gd name="connsiteY166" fmla="*/ 919518 h 1133831"/>
                <a:gd name="connsiteX167" fmla="*/ 4129087 w 4557974"/>
                <a:gd name="connsiteY167" fmla="*/ 938568 h 1133831"/>
                <a:gd name="connsiteX168" fmla="*/ 4143375 w 4557974"/>
                <a:gd name="connsiteY168" fmla="*/ 871893 h 1133831"/>
                <a:gd name="connsiteX169" fmla="*/ 4148137 w 4557974"/>
                <a:gd name="connsiteY169" fmla="*/ 833793 h 1133831"/>
                <a:gd name="connsiteX170" fmla="*/ 4152900 w 4557974"/>
                <a:gd name="connsiteY170" fmla="*/ 790931 h 1133831"/>
                <a:gd name="connsiteX171" fmla="*/ 4162425 w 4557974"/>
                <a:gd name="connsiteY171" fmla="*/ 757593 h 1133831"/>
                <a:gd name="connsiteX172" fmla="*/ 4167187 w 4557974"/>
                <a:gd name="connsiteY172" fmla="*/ 771881 h 1133831"/>
                <a:gd name="connsiteX173" fmla="*/ 4176712 w 4557974"/>
                <a:gd name="connsiteY173" fmla="*/ 786168 h 1133831"/>
                <a:gd name="connsiteX174" fmla="*/ 4191000 w 4557974"/>
                <a:gd name="connsiteY174" fmla="*/ 867131 h 1133831"/>
                <a:gd name="connsiteX175" fmla="*/ 4200525 w 4557974"/>
                <a:gd name="connsiteY175" fmla="*/ 900468 h 1133831"/>
                <a:gd name="connsiteX176" fmla="*/ 4214812 w 4557974"/>
                <a:gd name="connsiteY176" fmla="*/ 938568 h 1133831"/>
                <a:gd name="connsiteX177" fmla="*/ 4224337 w 4557974"/>
                <a:gd name="connsiteY177" fmla="*/ 967143 h 1133831"/>
                <a:gd name="connsiteX178" fmla="*/ 4229100 w 4557974"/>
                <a:gd name="connsiteY178" fmla="*/ 981431 h 1133831"/>
                <a:gd name="connsiteX179" fmla="*/ 4233862 w 4557974"/>
                <a:gd name="connsiteY179" fmla="*/ 929043 h 1133831"/>
                <a:gd name="connsiteX180" fmla="*/ 4248150 w 4557974"/>
                <a:gd name="connsiteY180" fmla="*/ 829031 h 1133831"/>
                <a:gd name="connsiteX181" fmla="*/ 4252912 w 4557974"/>
                <a:gd name="connsiteY181" fmla="*/ 843318 h 1133831"/>
                <a:gd name="connsiteX182" fmla="*/ 4262437 w 4557974"/>
                <a:gd name="connsiteY182" fmla="*/ 881418 h 1133831"/>
                <a:gd name="connsiteX183" fmla="*/ 4267200 w 4557974"/>
                <a:gd name="connsiteY183" fmla="*/ 924281 h 1133831"/>
                <a:gd name="connsiteX184" fmla="*/ 4271962 w 4557974"/>
                <a:gd name="connsiteY184" fmla="*/ 943331 h 1133831"/>
                <a:gd name="connsiteX185" fmla="*/ 4286250 w 4557974"/>
                <a:gd name="connsiteY185" fmla="*/ 948093 h 1133831"/>
                <a:gd name="connsiteX186" fmla="*/ 4305300 w 4557974"/>
                <a:gd name="connsiteY186" fmla="*/ 943331 h 1133831"/>
                <a:gd name="connsiteX187" fmla="*/ 4314825 w 4557974"/>
                <a:gd name="connsiteY187" fmla="*/ 971906 h 1133831"/>
                <a:gd name="connsiteX188" fmla="*/ 4352925 w 4557974"/>
                <a:gd name="connsiteY188" fmla="*/ 971906 h 1133831"/>
                <a:gd name="connsiteX189" fmla="*/ 4376737 w 4557974"/>
                <a:gd name="connsiteY189" fmla="*/ 967143 h 1133831"/>
                <a:gd name="connsiteX190" fmla="*/ 4386262 w 4557974"/>
                <a:gd name="connsiteY190" fmla="*/ 948093 h 1133831"/>
                <a:gd name="connsiteX191" fmla="*/ 4400550 w 4557974"/>
                <a:gd name="connsiteY191" fmla="*/ 933806 h 1133831"/>
                <a:gd name="connsiteX192" fmla="*/ 4405312 w 4557974"/>
                <a:gd name="connsiteY192" fmla="*/ 914756 h 1133831"/>
                <a:gd name="connsiteX193" fmla="*/ 4410075 w 4557974"/>
                <a:gd name="connsiteY193" fmla="*/ 929043 h 1133831"/>
                <a:gd name="connsiteX194" fmla="*/ 4414837 w 4557974"/>
                <a:gd name="connsiteY194" fmla="*/ 914756 h 1133831"/>
                <a:gd name="connsiteX195" fmla="*/ 4419600 w 4557974"/>
                <a:gd name="connsiteY195" fmla="*/ 881418 h 1133831"/>
                <a:gd name="connsiteX196" fmla="*/ 4429125 w 4557974"/>
                <a:gd name="connsiteY196" fmla="*/ 829031 h 1133831"/>
                <a:gd name="connsiteX197" fmla="*/ 4438650 w 4557974"/>
                <a:gd name="connsiteY197" fmla="*/ 857606 h 1133831"/>
                <a:gd name="connsiteX198" fmla="*/ 4443412 w 4557974"/>
                <a:gd name="connsiteY198" fmla="*/ 881418 h 1133831"/>
                <a:gd name="connsiteX199" fmla="*/ 4452937 w 4557974"/>
                <a:gd name="connsiteY199" fmla="*/ 938568 h 1133831"/>
                <a:gd name="connsiteX200" fmla="*/ 4457700 w 4557974"/>
                <a:gd name="connsiteY200" fmla="*/ 957618 h 1133831"/>
                <a:gd name="connsiteX201" fmla="*/ 4462462 w 4557974"/>
                <a:gd name="connsiteY201" fmla="*/ 981431 h 1133831"/>
                <a:gd name="connsiteX202" fmla="*/ 4471987 w 4557974"/>
                <a:gd name="connsiteY202" fmla="*/ 1000481 h 1133831"/>
                <a:gd name="connsiteX203" fmla="*/ 4481512 w 4557974"/>
                <a:gd name="connsiteY203" fmla="*/ 1029056 h 1133831"/>
                <a:gd name="connsiteX204" fmla="*/ 4491037 w 4557974"/>
                <a:gd name="connsiteY204" fmla="*/ 1062393 h 1133831"/>
                <a:gd name="connsiteX205" fmla="*/ 4495800 w 4557974"/>
                <a:gd name="connsiteY205" fmla="*/ 1048106 h 1133831"/>
                <a:gd name="connsiteX206" fmla="*/ 4500562 w 4557974"/>
                <a:gd name="connsiteY206" fmla="*/ 1029056 h 1133831"/>
                <a:gd name="connsiteX207" fmla="*/ 4514850 w 4557974"/>
                <a:gd name="connsiteY207" fmla="*/ 1033818 h 1133831"/>
                <a:gd name="connsiteX208" fmla="*/ 4529137 w 4557974"/>
                <a:gd name="connsiteY208" fmla="*/ 1081443 h 1133831"/>
                <a:gd name="connsiteX209" fmla="*/ 4533900 w 4557974"/>
                <a:gd name="connsiteY209" fmla="*/ 1095731 h 1133831"/>
                <a:gd name="connsiteX210" fmla="*/ 4557712 w 4557974"/>
                <a:gd name="connsiteY210" fmla="*/ 1129068 h 1133831"/>
                <a:gd name="connsiteX211" fmla="*/ 4557712 w 4557974"/>
                <a:gd name="connsiteY211" fmla="*/ 1133831 h 1133831"/>
                <a:gd name="connsiteX0" fmla="*/ 0 w 4557974"/>
                <a:gd name="connsiteY0" fmla="*/ 290868 h 1133831"/>
                <a:gd name="connsiteX1" fmla="*/ 171450 w 4557974"/>
                <a:gd name="connsiteY1" fmla="*/ 209906 h 1133831"/>
                <a:gd name="connsiteX2" fmla="*/ 219075 w 4557974"/>
                <a:gd name="connsiteY2" fmla="*/ 195618 h 1133831"/>
                <a:gd name="connsiteX3" fmla="*/ 233362 w 4557974"/>
                <a:gd name="connsiteY3" fmla="*/ 186093 h 1133831"/>
                <a:gd name="connsiteX4" fmla="*/ 285750 w 4557974"/>
                <a:gd name="connsiteY4" fmla="*/ 171806 h 1133831"/>
                <a:gd name="connsiteX5" fmla="*/ 300037 w 4557974"/>
                <a:gd name="connsiteY5" fmla="*/ 167043 h 1133831"/>
                <a:gd name="connsiteX6" fmla="*/ 319087 w 4557974"/>
                <a:gd name="connsiteY6" fmla="*/ 162281 h 1133831"/>
                <a:gd name="connsiteX7" fmla="*/ 352425 w 4557974"/>
                <a:gd name="connsiteY7" fmla="*/ 152756 h 1133831"/>
                <a:gd name="connsiteX8" fmla="*/ 366712 w 4557974"/>
                <a:gd name="connsiteY8" fmla="*/ 143231 h 1133831"/>
                <a:gd name="connsiteX9" fmla="*/ 395287 w 4557974"/>
                <a:gd name="connsiteY9" fmla="*/ 138468 h 1133831"/>
                <a:gd name="connsiteX10" fmla="*/ 414337 w 4557974"/>
                <a:gd name="connsiteY10" fmla="*/ 133706 h 1133831"/>
                <a:gd name="connsiteX11" fmla="*/ 442912 w 4557974"/>
                <a:gd name="connsiteY11" fmla="*/ 128943 h 1133831"/>
                <a:gd name="connsiteX12" fmla="*/ 471487 w 4557974"/>
                <a:gd name="connsiteY12" fmla="*/ 119418 h 1133831"/>
                <a:gd name="connsiteX13" fmla="*/ 485775 w 4557974"/>
                <a:gd name="connsiteY13" fmla="*/ 114656 h 1133831"/>
                <a:gd name="connsiteX14" fmla="*/ 504825 w 4557974"/>
                <a:gd name="connsiteY14" fmla="*/ 105131 h 1133831"/>
                <a:gd name="connsiteX15" fmla="*/ 519112 w 4557974"/>
                <a:gd name="connsiteY15" fmla="*/ 100368 h 1133831"/>
                <a:gd name="connsiteX16" fmla="*/ 533400 w 4557974"/>
                <a:gd name="connsiteY16" fmla="*/ 90843 h 1133831"/>
                <a:gd name="connsiteX17" fmla="*/ 557212 w 4557974"/>
                <a:gd name="connsiteY17" fmla="*/ 86081 h 1133831"/>
                <a:gd name="connsiteX18" fmla="*/ 585787 w 4557974"/>
                <a:gd name="connsiteY18" fmla="*/ 76556 h 1133831"/>
                <a:gd name="connsiteX19" fmla="*/ 600075 w 4557974"/>
                <a:gd name="connsiteY19" fmla="*/ 67031 h 1133831"/>
                <a:gd name="connsiteX20" fmla="*/ 633412 w 4557974"/>
                <a:gd name="connsiteY20" fmla="*/ 57506 h 1133831"/>
                <a:gd name="connsiteX21" fmla="*/ 666750 w 4557974"/>
                <a:gd name="connsiteY21" fmla="*/ 47981 h 1133831"/>
                <a:gd name="connsiteX22" fmla="*/ 719137 w 4557974"/>
                <a:gd name="connsiteY22" fmla="*/ 38456 h 1133831"/>
                <a:gd name="connsiteX23" fmla="*/ 747712 w 4557974"/>
                <a:gd name="connsiteY23" fmla="*/ 28931 h 1133831"/>
                <a:gd name="connsiteX24" fmla="*/ 809625 w 4557974"/>
                <a:gd name="connsiteY24" fmla="*/ 19406 h 1133831"/>
                <a:gd name="connsiteX25" fmla="*/ 871537 w 4557974"/>
                <a:gd name="connsiteY25" fmla="*/ 9881 h 1133831"/>
                <a:gd name="connsiteX26" fmla="*/ 1023937 w 4557974"/>
                <a:gd name="connsiteY26" fmla="*/ 356 h 1133831"/>
                <a:gd name="connsiteX27" fmla="*/ 1123950 w 4557974"/>
                <a:gd name="connsiteY27" fmla="*/ 9881 h 1133831"/>
                <a:gd name="connsiteX28" fmla="*/ 1138237 w 4557974"/>
                <a:gd name="connsiteY28" fmla="*/ 19406 h 1133831"/>
                <a:gd name="connsiteX29" fmla="*/ 1176337 w 4557974"/>
                <a:gd name="connsiteY29" fmla="*/ 57506 h 1133831"/>
                <a:gd name="connsiteX30" fmla="*/ 1195387 w 4557974"/>
                <a:gd name="connsiteY30" fmla="*/ 81318 h 1133831"/>
                <a:gd name="connsiteX31" fmla="*/ 1228725 w 4557974"/>
                <a:gd name="connsiteY31" fmla="*/ 119418 h 1133831"/>
                <a:gd name="connsiteX32" fmla="*/ 1252537 w 4557974"/>
                <a:gd name="connsiteY32" fmla="*/ 138468 h 1133831"/>
                <a:gd name="connsiteX33" fmla="*/ 1262062 w 4557974"/>
                <a:gd name="connsiteY33" fmla="*/ 152756 h 1133831"/>
                <a:gd name="connsiteX34" fmla="*/ 1276350 w 4557974"/>
                <a:gd name="connsiteY34" fmla="*/ 162281 h 1133831"/>
                <a:gd name="connsiteX35" fmla="*/ 1319212 w 4557974"/>
                <a:gd name="connsiteY35" fmla="*/ 200381 h 1133831"/>
                <a:gd name="connsiteX36" fmla="*/ 1333500 w 4557974"/>
                <a:gd name="connsiteY36" fmla="*/ 205143 h 1133831"/>
                <a:gd name="connsiteX37" fmla="*/ 1347787 w 4557974"/>
                <a:gd name="connsiteY37" fmla="*/ 219431 h 1133831"/>
                <a:gd name="connsiteX38" fmla="*/ 1357312 w 4557974"/>
                <a:gd name="connsiteY38" fmla="*/ 233718 h 1133831"/>
                <a:gd name="connsiteX39" fmla="*/ 1385887 w 4557974"/>
                <a:gd name="connsiteY39" fmla="*/ 243243 h 1133831"/>
                <a:gd name="connsiteX40" fmla="*/ 1400175 w 4557974"/>
                <a:gd name="connsiteY40" fmla="*/ 257531 h 1133831"/>
                <a:gd name="connsiteX41" fmla="*/ 1447800 w 4557974"/>
                <a:gd name="connsiteY41" fmla="*/ 286106 h 1133831"/>
                <a:gd name="connsiteX42" fmla="*/ 1457325 w 4557974"/>
                <a:gd name="connsiteY42" fmla="*/ 305156 h 1133831"/>
                <a:gd name="connsiteX43" fmla="*/ 1490662 w 4557974"/>
                <a:gd name="connsiteY43" fmla="*/ 324206 h 1133831"/>
                <a:gd name="connsiteX44" fmla="*/ 1528762 w 4557974"/>
                <a:gd name="connsiteY44" fmla="*/ 367068 h 1133831"/>
                <a:gd name="connsiteX45" fmla="*/ 1538287 w 4557974"/>
                <a:gd name="connsiteY45" fmla="*/ 386118 h 1133831"/>
                <a:gd name="connsiteX46" fmla="*/ 1552575 w 4557974"/>
                <a:gd name="connsiteY46" fmla="*/ 395643 h 1133831"/>
                <a:gd name="connsiteX47" fmla="*/ 1566862 w 4557974"/>
                <a:gd name="connsiteY47" fmla="*/ 409931 h 1133831"/>
                <a:gd name="connsiteX48" fmla="*/ 1571625 w 4557974"/>
                <a:gd name="connsiteY48" fmla="*/ 424218 h 1133831"/>
                <a:gd name="connsiteX49" fmla="*/ 1590675 w 4557974"/>
                <a:gd name="connsiteY49" fmla="*/ 452793 h 1133831"/>
                <a:gd name="connsiteX50" fmla="*/ 1619250 w 4557974"/>
                <a:gd name="connsiteY50" fmla="*/ 438506 h 1133831"/>
                <a:gd name="connsiteX51" fmla="*/ 1624012 w 4557974"/>
                <a:gd name="connsiteY51" fmla="*/ 419456 h 1133831"/>
                <a:gd name="connsiteX52" fmla="*/ 1652587 w 4557974"/>
                <a:gd name="connsiteY52" fmla="*/ 409931 h 1133831"/>
                <a:gd name="connsiteX53" fmla="*/ 1685925 w 4557974"/>
                <a:gd name="connsiteY53" fmla="*/ 395643 h 1133831"/>
                <a:gd name="connsiteX54" fmla="*/ 1714500 w 4557974"/>
                <a:gd name="connsiteY54" fmla="*/ 386118 h 1133831"/>
                <a:gd name="connsiteX55" fmla="*/ 1724025 w 4557974"/>
                <a:gd name="connsiteY55" fmla="*/ 400406 h 1133831"/>
                <a:gd name="connsiteX56" fmla="*/ 1738312 w 4557974"/>
                <a:gd name="connsiteY56" fmla="*/ 409931 h 1133831"/>
                <a:gd name="connsiteX57" fmla="*/ 1747837 w 4557974"/>
                <a:gd name="connsiteY57" fmla="*/ 438506 h 1133831"/>
                <a:gd name="connsiteX58" fmla="*/ 1781175 w 4557974"/>
                <a:gd name="connsiteY58" fmla="*/ 476606 h 1133831"/>
                <a:gd name="connsiteX59" fmla="*/ 1814512 w 4557974"/>
                <a:gd name="connsiteY59" fmla="*/ 471843 h 1133831"/>
                <a:gd name="connsiteX60" fmla="*/ 1824037 w 4557974"/>
                <a:gd name="connsiteY60" fmla="*/ 457556 h 1133831"/>
                <a:gd name="connsiteX61" fmla="*/ 1843087 w 4557974"/>
                <a:gd name="connsiteY61" fmla="*/ 452793 h 1133831"/>
                <a:gd name="connsiteX62" fmla="*/ 1900237 w 4557974"/>
                <a:gd name="connsiteY62" fmla="*/ 448031 h 1133831"/>
                <a:gd name="connsiteX63" fmla="*/ 1905000 w 4557974"/>
                <a:gd name="connsiteY63" fmla="*/ 462318 h 1133831"/>
                <a:gd name="connsiteX64" fmla="*/ 1924050 w 4557974"/>
                <a:gd name="connsiteY64" fmla="*/ 490893 h 1133831"/>
                <a:gd name="connsiteX65" fmla="*/ 1933575 w 4557974"/>
                <a:gd name="connsiteY65" fmla="*/ 528993 h 1133831"/>
                <a:gd name="connsiteX66" fmla="*/ 2209800 w 4557974"/>
                <a:gd name="connsiteY66" fmla="*/ 619481 h 1133831"/>
                <a:gd name="connsiteX67" fmla="*/ 2243137 w 4557974"/>
                <a:gd name="connsiteY67" fmla="*/ 595668 h 1133831"/>
                <a:gd name="connsiteX68" fmla="*/ 2247900 w 4557974"/>
                <a:gd name="connsiteY68" fmla="*/ 576618 h 1133831"/>
                <a:gd name="connsiteX69" fmla="*/ 2305050 w 4557974"/>
                <a:gd name="connsiteY69" fmla="*/ 533756 h 1133831"/>
                <a:gd name="connsiteX70" fmla="*/ 2352675 w 4557974"/>
                <a:gd name="connsiteY70" fmla="*/ 557568 h 1133831"/>
                <a:gd name="connsiteX71" fmla="*/ 2371725 w 4557974"/>
                <a:gd name="connsiteY71" fmla="*/ 586143 h 1133831"/>
                <a:gd name="connsiteX72" fmla="*/ 2381250 w 4557974"/>
                <a:gd name="connsiteY72" fmla="*/ 600431 h 1133831"/>
                <a:gd name="connsiteX73" fmla="*/ 2395537 w 4557974"/>
                <a:gd name="connsiteY73" fmla="*/ 609956 h 1133831"/>
                <a:gd name="connsiteX74" fmla="*/ 2447925 w 4557974"/>
                <a:gd name="connsiteY74" fmla="*/ 657581 h 1133831"/>
                <a:gd name="connsiteX75" fmla="*/ 2462212 w 4557974"/>
                <a:gd name="connsiteY75" fmla="*/ 629006 h 1133831"/>
                <a:gd name="connsiteX76" fmla="*/ 2471737 w 4557974"/>
                <a:gd name="connsiteY76" fmla="*/ 605193 h 1133831"/>
                <a:gd name="connsiteX77" fmla="*/ 2609850 w 4557974"/>
                <a:gd name="connsiteY77" fmla="*/ 586143 h 1133831"/>
                <a:gd name="connsiteX78" fmla="*/ 2628900 w 4557974"/>
                <a:gd name="connsiteY78" fmla="*/ 590906 h 1133831"/>
                <a:gd name="connsiteX79" fmla="*/ 2747962 w 4557974"/>
                <a:gd name="connsiteY79" fmla="*/ 667106 h 1133831"/>
                <a:gd name="connsiteX80" fmla="*/ 2876550 w 4557974"/>
                <a:gd name="connsiteY80" fmla="*/ 757593 h 1133831"/>
                <a:gd name="connsiteX81" fmla="*/ 2933700 w 4557974"/>
                <a:gd name="connsiteY81" fmla="*/ 848081 h 1133831"/>
                <a:gd name="connsiteX82" fmla="*/ 2943225 w 4557974"/>
                <a:gd name="connsiteY82" fmla="*/ 867131 h 1133831"/>
                <a:gd name="connsiteX83" fmla="*/ 2967037 w 4557974"/>
                <a:gd name="connsiteY83" fmla="*/ 848081 h 1133831"/>
                <a:gd name="connsiteX84" fmla="*/ 2986087 w 4557974"/>
                <a:gd name="connsiteY84" fmla="*/ 843318 h 1133831"/>
                <a:gd name="connsiteX85" fmla="*/ 3024187 w 4557974"/>
                <a:gd name="connsiteY85" fmla="*/ 809981 h 1133831"/>
                <a:gd name="connsiteX86" fmla="*/ 3062287 w 4557974"/>
                <a:gd name="connsiteY86" fmla="*/ 857606 h 1133831"/>
                <a:gd name="connsiteX87" fmla="*/ 3071812 w 4557974"/>
                <a:gd name="connsiteY87" fmla="*/ 886181 h 1133831"/>
                <a:gd name="connsiteX88" fmla="*/ 3086100 w 4557974"/>
                <a:gd name="connsiteY88" fmla="*/ 957618 h 1133831"/>
                <a:gd name="connsiteX89" fmla="*/ 3100387 w 4557974"/>
                <a:gd name="connsiteY89" fmla="*/ 995718 h 1133831"/>
                <a:gd name="connsiteX90" fmla="*/ 3105150 w 4557974"/>
                <a:gd name="connsiteY90" fmla="*/ 1014768 h 1133831"/>
                <a:gd name="connsiteX91" fmla="*/ 3119437 w 4557974"/>
                <a:gd name="connsiteY91" fmla="*/ 1024293 h 1133831"/>
                <a:gd name="connsiteX92" fmla="*/ 3128962 w 4557974"/>
                <a:gd name="connsiteY92" fmla="*/ 995718 h 1133831"/>
                <a:gd name="connsiteX93" fmla="*/ 3133725 w 4557974"/>
                <a:gd name="connsiteY93" fmla="*/ 981431 h 1133831"/>
                <a:gd name="connsiteX94" fmla="*/ 3143250 w 4557974"/>
                <a:gd name="connsiteY94" fmla="*/ 929043 h 1133831"/>
                <a:gd name="connsiteX95" fmla="*/ 3148012 w 4557974"/>
                <a:gd name="connsiteY95" fmla="*/ 886181 h 1133831"/>
                <a:gd name="connsiteX96" fmla="*/ 3157537 w 4557974"/>
                <a:gd name="connsiteY96" fmla="*/ 848081 h 1133831"/>
                <a:gd name="connsiteX97" fmla="*/ 3167062 w 4557974"/>
                <a:gd name="connsiteY97" fmla="*/ 962381 h 1133831"/>
                <a:gd name="connsiteX98" fmla="*/ 3171825 w 4557974"/>
                <a:gd name="connsiteY98" fmla="*/ 976668 h 1133831"/>
                <a:gd name="connsiteX99" fmla="*/ 3186112 w 4557974"/>
                <a:gd name="connsiteY99" fmla="*/ 967143 h 1133831"/>
                <a:gd name="connsiteX100" fmla="*/ 3200400 w 4557974"/>
                <a:gd name="connsiteY100" fmla="*/ 933806 h 1133831"/>
                <a:gd name="connsiteX101" fmla="*/ 3205162 w 4557974"/>
                <a:gd name="connsiteY101" fmla="*/ 919518 h 1133831"/>
                <a:gd name="connsiteX102" fmla="*/ 3209925 w 4557974"/>
                <a:gd name="connsiteY102" fmla="*/ 900468 h 1133831"/>
                <a:gd name="connsiteX103" fmla="*/ 3219450 w 4557974"/>
                <a:gd name="connsiteY103" fmla="*/ 876656 h 1133831"/>
                <a:gd name="connsiteX104" fmla="*/ 3238500 w 4557974"/>
                <a:gd name="connsiteY104" fmla="*/ 752831 h 1133831"/>
                <a:gd name="connsiteX105" fmla="*/ 3243262 w 4557974"/>
                <a:gd name="connsiteY105" fmla="*/ 733781 h 1133831"/>
                <a:gd name="connsiteX106" fmla="*/ 3262312 w 4557974"/>
                <a:gd name="connsiteY106" fmla="*/ 771881 h 1133831"/>
                <a:gd name="connsiteX107" fmla="*/ 3276600 w 4557974"/>
                <a:gd name="connsiteY107" fmla="*/ 757593 h 1133831"/>
                <a:gd name="connsiteX108" fmla="*/ 3281362 w 4557974"/>
                <a:gd name="connsiteY108" fmla="*/ 738543 h 1133831"/>
                <a:gd name="connsiteX109" fmla="*/ 3286125 w 4557974"/>
                <a:gd name="connsiteY109" fmla="*/ 724256 h 1133831"/>
                <a:gd name="connsiteX110" fmla="*/ 3290887 w 4557974"/>
                <a:gd name="connsiteY110" fmla="*/ 743306 h 1133831"/>
                <a:gd name="connsiteX111" fmla="*/ 3300412 w 4557974"/>
                <a:gd name="connsiteY111" fmla="*/ 848081 h 1133831"/>
                <a:gd name="connsiteX112" fmla="*/ 3338512 w 4557974"/>
                <a:gd name="connsiteY112" fmla="*/ 867131 h 1133831"/>
                <a:gd name="connsiteX113" fmla="*/ 3348037 w 4557974"/>
                <a:gd name="connsiteY113" fmla="*/ 838556 h 1133831"/>
                <a:gd name="connsiteX114" fmla="*/ 3355181 w 4557974"/>
                <a:gd name="connsiteY114" fmla="*/ 840710 h 1133831"/>
                <a:gd name="connsiteX115" fmla="*/ 3386137 w 4557974"/>
                <a:gd name="connsiteY115" fmla="*/ 762356 h 1133831"/>
                <a:gd name="connsiteX116" fmla="*/ 3390900 w 4557974"/>
                <a:gd name="connsiteY116" fmla="*/ 748068 h 1133831"/>
                <a:gd name="connsiteX117" fmla="*/ 3400425 w 4557974"/>
                <a:gd name="connsiteY117" fmla="*/ 733781 h 1133831"/>
                <a:gd name="connsiteX118" fmla="*/ 3405187 w 4557974"/>
                <a:gd name="connsiteY118" fmla="*/ 748068 h 1133831"/>
                <a:gd name="connsiteX119" fmla="*/ 3419475 w 4557974"/>
                <a:gd name="connsiteY119" fmla="*/ 776643 h 1133831"/>
                <a:gd name="connsiteX120" fmla="*/ 3467100 w 4557974"/>
                <a:gd name="connsiteY120" fmla="*/ 881418 h 1133831"/>
                <a:gd name="connsiteX121" fmla="*/ 3471862 w 4557974"/>
                <a:gd name="connsiteY121" fmla="*/ 895706 h 1133831"/>
                <a:gd name="connsiteX122" fmla="*/ 3481387 w 4557974"/>
                <a:gd name="connsiteY122" fmla="*/ 914756 h 1133831"/>
                <a:gd name="connsiteX123" fmla="*/ 3490912 w 4557974"/>
                <a:gd name="connsiteY123" fmla="*/ 929043 h 1133831"/>
                <a:gd name="connsiteX124" fmla="*/ 3500437 w 4557974"/>
                <a:gd name="connsiteY124" fmla="*/ 957618 h 1133831"/>
                <a:gd name="connsiteX125" fmla="*/ 3505200 w 4557974"/>
                <a:gd name="connsiteY125" fmla="*/ 943331 h 1133831"/>
                <a:gd name="connsiteX126" fmla="*/ 3514725 w 4557974"/>
                <a:gd name="connsiteY126" fmla="*/ 890943 h 1133831"/>
                <a:gd name="connsiteX127" fmla="*/ 3571875 w 4557974"/>
                <a:gd name="connsiteY127" fmla="*/ 771881 h 1133831"/>
                <a:gd name="connsiteX128" fmla="*/ 3576637 w 4557974"/>
                <a:gd name="connsiteY128" fmla="*/ 752831 h 1133831"/>
                <a:gd name="connsiteX129" fmla="*/ 3667125 w 4557974"/>
                <a:gd name="connsiteY129" fmla="*/ 824268 h 1133831"/>
                <a:gd name="connsiteX130" fmla="*/ 3676650 w 4557974"/>
                <a:gd name="connsiteY130" fmla="*/ 838556 h 1133831"/>
                <a:gd name="connsiteX131" fmla="*/ 3686175 w 4557974"/>
                <a:gd name="connsiteY131" fmla="*/ 871893 h 1133831"/>
                <a:gd name="connsiteX132" fmla="*/ 3690937 w 4557974"/>
                <a:gd name="connsiteY132" fmla="*/ 886181 h 1133831"/>
                <a:gd name="connsiteX133" fmla="*/ 3705225 w 4557974"/>
                <a:gd name="connsiteY133" fmla="*/ 895706 h 1133831"/>
                <a:gd name="connsiteX134" fmla="*/ 3714750 w 4557974"/>
                <a:gd name="connsiteY134" fmla="*/ 881418 h 1133831"/>
                <a:gd name="connsiteX135" fmla="*/ 3724275 w 4557974"/>
                <a:gd name="connsiteY135" fmla="*/ 848081 h 1133831"/>
                <a:gd name="connsiteX136" fmla="*/ 3733800 w 4557974"/>
                <a:gd name="connsiteY136" fmla="*/ 814743 h 1133831"/>
                <a:gd name="connsiteX137" fmla="*/ 3743325 w 4557974"/>
                <a:gd name="connsiteY137" fmla="*/ 781406 h 1133831"/>
                <a:gd name="connsiteX138" fmla="*/ 3771900 w 4557974"/>
                <a:gd name="connsiteY138" fmla="*/ 743306 h 1133831"/>
                <a:gd name="connsiteX139" fmla="*/ 3800475 w 4557974"/>
                <a:gd name="connsiteY139" fmla="*/ 733781 h 1133831"/>
                <a:gd name="connsiteX140" fmla="*/ 3871912 w 4557974"/>
                <a:gd name="connsiteY140" fmla="*/ 800456 h 1133831"/>
                <a:gd name="connsiteX141" fmla="*/ 3876675 w 4557974"/>
                <a:gd name="connsiteY141" fmla="*/ 886181 h 1133831"/>
                <a:gd name="connsiteX142" fmla="*/ 3886200 w 4557974"/>
                <a:gd name="connsiteY142" fmla="*/ 871893 h 1133831"/>
                <a:gd name="connsiteX143" fmla="*/ 3910012 w 4557974"/>
                <a:gd name="connsiteY143" fmla="*/ 738543 h 1133831"/>
                <a:gd name="connsiteX144" fmla="*/ 3914775 w 4557974"/>
                <a:gd name="connsiteY144" fmla="*/ 714731 h 1133831"/>
                <a:gd name="connsiteX145" fmla="*/ 3948112 w 4557974"/>
                <a:gd name="connsiteY145" fmla="*/ 748068 h 1133831"/>
                <a:gd name="connsiteX146" fmla="*/ 3957637 w 4557974"/>
                <a:gd name="connsiteY146" fmla="*/ 776643 h 1133831"/>
                <a:gd name="connsiteX147" fmla="*/ 3971925 w 4557974"/>
                <a:gd name="connsiteY147" fmla="*/ 805218 h 1133831"/>
                <a:gd name="connsiteX148" fmla="*/ 3976687 w 4557974"/>
                <a:gd name="connsiteY148" fmla="*/ 829031 h 1133831"/>
                <a:gd name="connsiteX149" fmla="*/ 3986212 w 4557974"/>
                <a:gd name="connsiteY149" fmla="*/ 862368 h 1133831"/>
                <a:gd name="connsiteX150" fmla="*/ 3990975 w 4557974"/>
                <a:gd name="connsiteY150" fmla="*/ 886181 h 1133831"/>
                <a:gd name="connsiteX151" fmla="*/ 4005262 w 4557974"/>
                <a:gd name="connsiteY151" fmla="*/ 895706 h 1133831"/>
                <a:gd name="connsiteX152" fmla="*/ 4024312 w 4557974"/>
                <a:gd name="connsiteY152" fmla="*/ 867131 h 1133831"/>
                <a:gd name="connsiteX153" fmla="*/ 4029075 w 4557974"/>
                <a:gd name="connsiteY153" fmla="*/ 848081 h 1133831"/>
                <a:gd name="connsiteX154" fmla="*/ 4033837 w 4557974"/>
                <a:gd name="connsiteY154" fmla="*/ 824268 h 1133831"/>
                <a:gd name="connsiteX155" fmla="*/ 4048125 w 4557974"/>
                <a:gd name="connsiteY155" fmla="*/ 781406 h 1133831"/>
                <a:gd name="connsiteX156" fmla="*/ 4057650 w 4557974"/>
                <a:gd name="connsiteY156" fmla="*/ 752831 h 1133831"/>
                <a:gd name="connsiteX157" fmla="*/ 4067175 w 4557974"/>
                <a:gd name="connsiteY157" fmla="*/ 738543 h 1133831"/>
                <a:gd name="connsiteX158" fmla="*/ 4071937 w 4557974"/>
                <a:gd name="connsiteY158" fmla="*/ 762356 h 1133831"/>
                <a:gd name="connsiteX159" fmla="*/ 4081462 w 4557974"/>
                <a:gd name="connsiteY159" fmla="*/ 862368 h 1133831"/>
                <a:gd name="connsiteX160" fmla="*/ 4086225 w 4557974"/>
                <a:gd name="connsiteY160" fmla="*/ 890943 h 1133831"/>
                <a:gd name="connsiteX161" fmla="*/ 4090987 w 4557974"/>
                <a:gd name="connsiteY161" fmla="*/ 871893 h 1133831"/>
                <a:gd name="connsiteX162" fmla="*/ 4095750 w 4557974"/>
                <a:gd name="connsiteY162" fmla="*/ 857606 h 1133831"/>
                <a:gd name="connsiteX163" fmla="*/ 4105275 w 4557974"/>
                <a:gd name="connsiteY163" fmla="*/ 809981 h 1133831"/>
                <a:gd name="connsiteX164" fmla="*/ 4114800 w 4557974"/>
                <a:gd name="connsiteY164" fmla="*/ 771881 h 1133831"/>
                <a:gd name="connsiteX165" fmla="*/ 4124325 w 4557974"/>
                <a:gd name="connsiteY165" fmla="*/ 919518 h 1133831"/>
                <a:gd name="connsiteX166" fmla="*/ 4129087 w 4557974"/>
                <a:gd name="connsiteY166" fmla="*/ 938568 h 1133831"/>
                <a:gd name="connsiteX167" fmla="*/ 4143375 w 4557974"/>
                <a:gd name="connsiteY167" fmla="*/ 871893 h 1133831"/>
                <a:gd name="connsiteX168" fmla="*/ 4148137 w 4557974"/>
                <a:gd name="connsiteY168" fmla="*/ 833793 h 1133831"/>
                <a:gd name="connsiteX169" fmla="*/ 4152900 w 4557974"/>
                <a:gd name="connsiteY169" fmla="*/ 790931 h 1133831"/>
                <a:gd name="connsiteX170" fmla="*/ 4162425 w 4557974"/>
                <a:gd name="connsiteY170" fmla="*/ 757593 h 1133831"/>
                <a:gd name="connsiteX171" fmla="*/ 4167187 w 4557974"/>
                <a:gd name="connsiteY171" fmla="*/ 771881 h 1133831"/>
                <a:gd name="connsiteX172" fmla="*/ 4176712 w 4557974"/>
                <a:gd name="connsiteY172" fmla="*/ 786168 h 1133831"/>
                <a:gd name="connsiteX173" fmla="*/ 4191000 w 4557974"/>
                <a:gd name="connsiteY173" fmla="*/ 867131 h 1133831"/>
                <a:gd name="connsiteX174" fmla="*/ 4200525 w 4557974"/>
                <a:gd name="connsiteY174" fmla="*/ 900468 h 1133831"/>
                <a:gd name="connsiteX175" fmla="*/ 4214812 w 4557974"/>
                <a:gd name="connsiteY175" fmla="*/ 938568 h 1133831"/>
                <a:gd name="connsiteX176" fmla="*/ 4224337 w 4557974"/>
                <a:gd name="connsiteY176" fmla="*/ 967143 h 1133831"/>
                <a:gd name="connsiteX177" fmla="*/ 4229100 w 4557974"/>
                <a:gd name="connsiteY177" fmla="*/ 981431 h 1133831"/>
                <a:gd name="connsiteX178" fmla="*/ 4233862 w 4557974"/>
                <a:gd name="connsiteY178" fmla="*/ 929043 h 1133831"/>
                <a:gd name="connsiteX179" fmla="*/ 4248150 w 4557974"/>
                <a:gd name="connsiteY179" fmla="*/ 829031 h 1133831"/>
                <a:gd name="connsiteX180" fmla="*/ 4252912 w 4557974"/>
                <a:gd name="connsiteY180" fmla="*/ 843318 h 1133831"/>
                <a:gd name="connsiteX181" fmla="*/ 4262437 w 4557974"/>
                <a:gd name="connsiteY181" fmla="*/ 881418 h 1133831"/>
                <a:gd name="connsiteX182" fmla="*/ 4267200 w 4557974"/>
                <a:gd name="connsiteY182" fmla="*/ 924281 h 1133831"/>
                <a:gd name="connsiteX183" fmla="*/ 4271962 w 4557974"/>
                <a:gd name="connsiteY183" fmla="*/ 943331 h 1133831"/>
                <a:gd name="connsiteX184" fmla="*/ 4286250 w 4557974"/>
                <a:gd name="connsiteY184" fmla="*/ 948093 h 1133831"/>
                <a:gd name="connsiteX185" fmla="*/ 4305300 w 4557974"/>
                <a:gd name="connsiteY185" fmla="*/ 943331 h 1133831"/>
                <a:gd name="connsiteX186" fmla="*/ 4314825 w 4557974"/>
                <a:gd name="connsiteY186" fmla="*/ 971906 h 1133831"/>
                <a:gd name="connsiteX187" fmla="*/ 4352925 w 4557974"/>
                <a:gd name="connsiteY187" fmla="*/ 971906 h 1133831"/>
                <a:gd name="connsiteX188" fmla="*/ 4376737 w 4557974"/>
                <a:gd name="connsiteY188" fmla="*/ 967143 h 1133831"/>
                <a:gd name="connsiteX189" fmla="*/ 4386262 w 4557974"/>
                <a:gd name="connsiteY189" fmla="*/ 948093 h 1133831"/>
                <a:gd name="connsiteX190" fmla="*/ 4400550 w 4557974"/>
                <a:gd name="connsiteY190" fmla="*/ 933806 h 1133831"/>
                <a:gd name="connsiteX191" fmla="*/ 4405312 w 4557974"/>
                <a:gd name="connsiteY191" fmla="*/ 914756 h 1133831"/>
                <a:gd name="connsiteX192" fmla="*/ 4410075 w 4557974"/>
                <a:gd name="connsiteY192" fmla="*/ 929043 h 1133831"/>
                <a:gd name="connsiteX193" fmla="*/ 4414837 w 4557974"/>
                <a:gd name="connsiteY193" fmla="*/ 914756 h 1133831"/>
                <a:gd name="connsiteX194" fmla="*/ 4419600 w 4557974"/>
                <a:gd name="connsiteY194" fmla="*/ 881418 h 1133831"/>
                <a:gd name="connsiteX195" fmla="*/ 4429125 w 4557974"/>
                <a:gd name="connsiteY195" fmla="*/ 829031 h 1133831"/>
                <a:gd name="connsiteX196" fmla="*/ 4438650 w 4557974"/>
                <a:gd name="connsiteY196" fmla="*/ 857606 h 1133831"/>
                <a:gd name="connsiteX197" fmla="*/ 4443412 w 4557974"/>
                <a:gd name="connsiteY197" fmla="*/ 881418 h 1133831"/>
                <a:gd name="connsiteX198" fmla="*/ 4452937 w 4557974"/>
                <a:gd name="connsiteY198" fmla="*/ 938568 h 1133831"/>
                <a:gd name="connsiteX199" fmla="*/ 4457700 w 4557974"/>
                <a:gd name="connsiteY199" fmla="*/ 957618 h 1133831"/>
                <a:gd name="connsiteX200" fmla="*/ 4462462 w 4557974"/>
                <a:gd name="connsiteY200" fmla="*/ 981431 h 1133831"/>
                <a:gd name="connsiteX201" fmla="*/ 4471987 w 4557974"/>
                <a:gd name="connsiteY201" fmla="*/ 1000481 h 1133831"/>
                <a:gd name="connsiteX202" fmla="*/ 4481512 w 4557974"/>
                <a:gd name="connsiteY202" fmla="*/ 1029056 h 1133831"/>
                <a:gd name="connsiteX203" fmla="*/ 4491037 w 4557974"/>
                <a:gd name="connsiteY203" fmla="*/ 1062393 h 1133831"/>
                <a:gd name="connsiteX204" fmla="*/ 4495800 w 4557974"/>
                <a:gd name="connsiteY204" fmla="*/ 1048106 h 1133831"/>
                <a:gd name="connsiteX205" fmla="*/ 4500562 w 4557974"/>
                <a:gd name="connsiteY205" fmla="*/ 1029056 h 1133831"/>
                <a:gd name="connsiteX206" fmla="*/ 4514850 w 4557974"/>
                <a:gd name="connsiteY206" fmla="*/ 1033818 h 1133831"/>
                <a:gd name="connsiteX207" fmla="*/ 4529137 w 4557974"/>
                <a:gd name="connsiteY207" fmla="*/ 1081443 h 1133831"/>
                <a:gd name="connsiteX208" fmla="*/ 4533900 w 4557974"/>
                <a:gd name="connsiteY208" fmla="*/ 1095731 h 1133831"/>
                <a:gd name="connsiteX209" fmla="*/ 4557712 w 4557974"/>
                <a:gd name="connsiteY209" fmla="*/ 1129068 h 1133831"/>
                <a:gd name="connsiteX210" fmla="*/ 4557712 w 4557974"/>
                <a:gd name="connsiteY210" fmla="*/ 1133831 h 1133831"/>
                <a:gd name="connsiteX0" fmla="*/ 0 w 4557974"/>
                <a:gd name="connsiteY0" fmla="*/ 290868 h 1133831"/>
                <a:gd name="connsiteX1" fmla="*/ 171450 w 4557974"/>
                <a:gd name="connsiteY1" fmla="*/ 209906 h 1133831"/>
                <a:gd name="connsiteX2" fmla="*/ 219075 w 4557974"/>
                <a:gd name="connsiteY2" fmla="*/ 195618 h 1133831"/>
                <a:gd name="connsiteX3" fmla="*/ 233362 w 4557974"/>
                <a:gd name="connsiteY3" fmla="*/ 186093 h 1133831"/>
                <a:gd name="connsiteX4" fmla="*/ 285750 w 4557974"/>
                <a:gd name="connsiteY4" fmla="*/ 171806 h 1133831"/>
                <a:gd name="connsiteX5" fmla="*/ 300037 w 4557974"/>
                <a:gd name="connsiteY5" fmla="*/ 167043 h 1133831"/>
                <a:gd name="connsiteX6" fmla="*/ 319087 w 4557974"/>
                <a:gd name="connsiteY6" fmla="*/ 162281 h 1133831"/>
                <a:gd name="connsiteX7" fmla="*/ 352425 w 4557974"/>
                <a:gd name="connsiteY7" fmla="*/ 152756 h 1133831"/>
                <a:gd name="connsiteX8" fmla="*/ 366712 w 4557974"/>
                <a:gd name="connsiteY8" fmla="*/ 143231 h 1133831"/>
                <a:gd name="connsiteX9" fmla="*/ 395287 w 4557974"/>
                <a:gd name="connsiteY9" fmla="*/ 138468 h 1133831"/>
                <a:gd name="connsiteX10" fmla="*/ 414337 w 4557974"/>
                <a:gd name="connsiteY10" fmla="*/ 133706 h 1133831"/>
                <a:gd name="connsiteX11" fmla="*/ 442912 w 4557974"/>
                <a:gd name="connsiteY11" fmla="*/ 128943 h 1133831"/>
                <a:gd name="connsiteX12" fmla="*/ 471487 w 4557974"/>
                <a:gd name="connsiteY12" fmla="*/ 119418 h 1133831"/>
                <a:gd name="connsiteX13" fmla="*/ 485775 w 4557974"/>
                <a:gd name="connsiteY13" fmla="*/ 114656 h 1133831"/>
                <a:gd name="connsiteX14" fmla="*/ 504825 w 4557974"/>
                <a:gd name="connsiteY14" fmla="*/ 105131 h 1133831"/>
                <a:gd name="connsiteX15" fmla="*/ 519112 w 4557974"/>
                <a:gd name="connsiteY15" fmla="*/ 100368 h 1133831"/>
                <a:gd name="connsiteX16" fmla="*/ 533400 w 4557974"/>
                <a:gd name="connsiteY16" fmla="*/ 90843 h 1133831"/>
                <a:gd name="connsiteX17" fmla="*/ 557212 w 4557974"/>
                <a:gd name="connsiteY17" fmla="*/ 86081 h 1133831"/>
                <a:gd name="connsiteX18" fmla="*/ 585787 w 4557974"/>
                <a:gd name="connsiteY18" fmla="*/ 76556 h 1133831"/>
                <a:gd name="connsiteX19" fmla="*/ 600075 w 4557974"/>
                <a:gd name="connsiteY19" fmla="*/ 67031 h 1133831"/>
                <a:gd name="connsiteX20" fmla="*/ 633412 w 4557974"/>
                <a:gd name="connsiteY20" fmla="*/ 57506 h 1133831"/>
                <a:gd name="connsiteX21" fmla="*/ 666750 w 4557974"/>
                <a:gd name="connsiteY21" fmla="*/ 47981 h 1133831"/>
                <a:gd name="connsiteX22" fmla="*/ 719137 w 4557974"/>
                <a:gd name="connsiteY22" fmla="*/ 38456 h 1133831"/>
                <a:gd name="connsiteX23" fmla="*/ 747712 w 4557974"/>
                <a:gd name="connsiteY23" fmla="*/ 28931 h 1133831"/>
                <a:gd name="connsiteX24" fmla="*/ 809625 w 4557974"/>
                <a:gd name="connsiteY24" fmla="*/ 19406 h 1133831"/>
                <a:gd name="connsiteX25" fmla="*/ 871537 w 4557974"/>
                <a:gd name="connsiteY25" fmla="*/ 9881 h 1133831"/>
                <a:gd name="connsiteX26" fmla="*/ 1023937 w 4557974"/>
                <a:gd name="connsiteY26" fmla="*/ 356 h 1133831"/>
                <a:gd name="connsiteX27" fmla="*/ 1123950 w 4557974"/>
                <a:gd name="connsiteY27" fmla="*/ 9881 h 1133831"/>
                <a:gd name="connsiteX28" fmla="*/ 1138237 w 4557974"/>
                <a:gd name="connsiteY28" fmla="*/ 19406 h 1133831"/>
                <a:gd name="connsiteX29" fmla="*/ 1176337 w 4557974"/>
                <a:gd name="connsiteY29" fmla="*/ 57506 h 1133831"/>
                <a:gd name="connsiteX30" fmla="*/ 1195387 w 4557974"/>
                <a:gd name="connsiteY30" fmla="*/ 81318 h 1133831"/>
                <a:gd name="connsiteX31" fmla="*/ 1228725 w 4557974"/>
                <a:gd name="connsiteY31" fmla="*/ 119418 h 1133831"/>
                <a:gd name="connsiteX32" fmla="*/ 1252537 w 4557974"/>
                <a:gd name="connsiteY32" fmla="*/ 138468 h 1133831"/>
                <a:gd name="connsiteX33" fmla="*/ 1262062 w 4557974"/>
                <a:gd name="connsiteY33" fmla="*/ 152756 h 1133831"/>
                <a:gd name="connsiteX34" fmla="*/ 1276350 w 4557974"/>
                <a:gd name="connsiteY34" fmla="*/ 162281 h 1133831"/>
                <a:gd name="connsiteX35" fmla="*/ 1319212 w 4557974"/>
                <a:gd name="connsiteY35" fmla="*/ 200381 h 1133831"/>
                <a:gd name="connsiteX36" fmla="*/ 1333500 w 4557974"/>
                <a:gd name="connsiteY36" fmla="*/ 205143 h 1133831"/>
                <a:gd name="connsiteX37" fmla="*/ 1347787 w 4557974"/>
                <a:gd name="connsiteY37" fmla="*/ 219431 h 1133831"/>
                <a:gd name="connsiteX38" fmla="*/ 1357312 w 4557974"/>
                <a:gd name="connsiteY38" fmla="*/ 233718 h 1133831"/>
                <a:gd name="connsiteX39" fmla="*/ 1385887 w 4557974"/>
                <a:gd name="connsiteY39" fmla="*/ 243243 h 1133831"/>
                <a:gd name="connsiteX40" fmla="*/ 1400175 w 4557974"/>
                <a:gd name="connsiteY40" fmla="*/ 257531 h 1133831"/>
                <a:gd name="connsiteX41" fmla="*/ 1447800 w 4557974"/>
                <a:gd name="connsiteY41" fmla="*/ 286106 h 1133831"/>
                <a:gd name="connsiteX42" fmla="*/ 1457325 w 4557974"/>
                <a:gd name="connsiteY42" fmla="*/ 305156 h 1133831"/>
                <a:gd name="connsiteX43" fmla="*/ 1490662 w 4557974"/>
                <a:gd name="connsiteY43" fmla="*/ 324206 h 1133831"/>
                <a:gd name="connsiteX44" fmla="*/ 1528762 w 4557974"/>
                <a:gd name="connsiteY44" fmla="*/ 367068 h 1133831"/>
                <a:gd name="connsiteX45" fmla="*/ 1538287 w 4557974"/>
                <a:gd name="connsiteY45" fmla="*/ 386118 h 1133831"/>
                <a:gd name="connsiteX46" fmla="*/ 1552575 w 4557974"/>
                <a:gd name="connsiteY46" fmla="*/ 395643 h 1133831"/>
                <a:gd name="connsiteX47" fmla="*/ 1566862 w 4557974"/>
                <a:gd name="connsiteY47" fmla="*/ 409931 h 1133831"/>
                <a:gd name="connsiteX48" fmla="*/ 1571625 w 4557974"/>
                <a:gd name="connsiteY48" fmla="*/ 424218 h 1133831"/>
                <a:gd name="connsiteX49" fmla="*/ 1590675 w 4557974"/>
                <a:gd name="connsiteY49" fmla="*/ 452793 h 1133831"/>
                <a:gd name="connsiteX50" fmla="*/ 1619250 w 4557974"/>
                <a:gd name="connsiteY50" fmla="*/ 438506 h 1133831"/>
                <a:gd name="connsiteX51" fmla="*/ 1624012 w 4557974"/>
                <a:gd name="connsiteY51" fmla="*/ 419456 h 1133831"/>
                <a:gd name="connsiteX52" fmla="*/ 1652587 w 4557974"/>
                <a:gd name="connsiteY52" fmla="*/ 409931 h 1133831"/>
                <a:gd name="connsiteX53" fmla="*/ 1685925 w 4557974"/>
                <a:gd name="connsiteY53" fmla="*/ 395643 h 1133831"/>
                <a:gd name="connsiteX54" fmla="*/ 1714500 w 4557974"/>
                <a:gd name="connsiteY54" fmla="*/ 386118 h 1133831"/>
                <a:gd name="connsiteX55" fmla="*/ 1724025 w 4557974"/>
                <a:gd name="connsiteY55" fmla="*/ 400406 h 1133831"/>
                <a:gd name="connsiteX56" fmla="*/ 1738312 w 4557974"/>
                <a:gd name="connsiteY56" fmla="*/ 409931 h 1133831"/>
                <a:gd name="connsiteX57" fmla="*/ 1747837 w 4557974"/>
                <a:gd name="connsiteY57" fmla="*/ 438506 h 1133831"/>
                <a:gd name="connsiteX58" fmla="*/ 1781175 w 4557974"/>
                <a:gd name="connsiteY58" fmla="*/ 476606 h 1133831"/>
                <a:gd name="connsiteX59" fmla="*/ 1814512 w 4557974"/>
                <a:gd name="connsiteY59" fmla="*/ 471843 h 1133831"/>
                <a:gd name="connsiteX60" fmla="*/ 1824037 w 4557974"/>
                <a:gd name="connsiteY60" fmla="*/ 457556 h 1133831"/>
                <a:gd name="connsiteX61" fmla="*/ 1843087 w 4557974"/>
                <a:gd name="connsiteY61" fmla="*/ 452793 h 1133831"/>
                <a:gd name="connsiteX62" fmla="*/ 1900237 w 4557974"/>
                <a:gd name="connsiteY62" fmla="*/ 448031 h 1133831"/>
                <a:gd name="connsiteX63" fmla="*/ 1905000 w 4557974"/>
                <a:gd name="connsiteY63" fmla="*/ 462318 h 1133831"/>
                <a:gd name="connsiteX64" fmla="*/ 1924050 w 4557974"/>
                <a:gd name="connsiteY64" fmla="*/ 490893 h 1133831"/>
                <a:gd name="connsiteX65" fmla="*/ 1933575 w 4557974"/>
                <a:gd name="connsiteY65" fmla="*/ 528993 h 1133831"/>
                <a:gd name="connsiteX66" fmla="*/ 2209800 w 4557974"/>
                <a:gd name="connsiteY66" fmla="*/ 619481 h 1133831"/>
                <a:gd name="connsiteX67" fmla="*/ 2243137 w 4557974"/>
                <a:gd name="connsiteY67" fmla="*/ 595668 h 1133831"/>
                <a:gd name="connsiteX68" fmla="*/ 2247900 w 4557974"/>
                <a:gd name="connsiteY68" fmla="*/ 576618 h 1133831"/>
                <a:gd name="connsiteX69" fmla="*/ 2305050 w 4557974"/>
                <a:gd name="connsiteY69" fmla="*/ 533756 h 1133831"/>
                <a:gd name="connsiteX70" fmla="*/ 2352675 w 4557974"/>
                <a:gd name="connsiteY70" fmla="*/ 557568 h 1133831"/>
                <a:gd name="connsiteX71" fmla="*/ 2371725 w 4557974"/>
                <a:gd name="connsiteY71" fmla="*/ 586143 h 1133831"/>
                <a:gd name="connsiteX72" fmla="*/ 2381250 w 4557974"/>
                <a:gd name="connsiteY72" fmla="*/ 600431 h 1133831"/>
                <a:gd name="connsiteX73" fmla="*/ 2395537 w 4557974"/>
                <a:gd name="connsiteY73" fmla="*/ 609956 h 1133831"/>
                <a:gd name="connsiteX74" fmla="*/ 2447925 w 4557974"/>
                <a:gd name="connsiteY74" fmla="*/ 657581 h 1133831"/>
                <a:gd name="connsiteX75" fmla="*/ 2462212 w 4557974"/>
                <a:gd name="connsiteY75" fmla="*/ 629006 h 1133831"/>
                <a:gd name="connsiteX76" fmla="*/ 2471737 w 4557974"/>
                <a:gd name="connsiteY76" fmla="*/ 605193 h 1133831"/>
                <a:gd name="connsiteX77" fmla="*/ 2609850 w 4557974"/>
                <a:gd name="connsiteY77" fmla="*/ 586143 h 1133831"/>
                <a:gd name="connsiteX78" fmla="*/ 2628900 w 4557974"/>
                <a:gd name="connsiteY78" fmla="*/ 590906 h 1133831"/>
                <a:gd name="connsiteX79" fmla="*/ 2747962 w 4557974"/>
                <a:gd name="connsiteY79" fmla="*/ 667106 h 1133831"/>
                <a:gd name="connsiteX80" fmla="*/ 2876550 w 4557974"/>
                <a:gd name="connsiteY80" fmla="*/ 757593 h 1133831"/>
                <a:gd name="connsiteX81" fmla="*/ 2933700 w 4557974"/>
                <a:gd name="connsiteY81" fmla="*/ 848081 h 1133831"/>
                <a:gd name="connsiteX82" fmla="*/ 2943225 w 4557974"/>
                <a:gd name="connsiteY82" fmla="*/ 867131 h 1133831"/>
                <a:gd name="connsiteX83" fmla="*/ 2967037 w 4557974"/>
                <a:gd name="connsiteY83" fmla="*/ 848081 h 1133831"/>
                <a:gd name="connsiteX84" fmla="*/ 2986087 w 4557974"/>
                <a:gd name="connsiteY84" fmla="*/ 843318 h 1133831"/>
                <a:gd name="connsiteX85" fmla="*/ 3024187 w 4557974"/>
                <a:gd name="connsiteY85" fmla="*/ 809981 h 1133831"/>
                <a:gd name="connsiteX86" fmla="*/ 3062287 w 4557974"/>
                <a:gd name="connsiteY86" fmla="*/ 857606 h 1133831"/>
                <a:gd name="connsiteX87" fmla="*/ 3071812 w 4557974"/>
                <a:gd name="connsiteY87" fmla="*/ 886181 h 1133831"/>
                <a:gd name="connsiteX88" fmla="*/ 3086100 w 4557974"/>
                <a:gd name="connsiteY88" fmla="*/ 957618 h 1133831"/>
                <a:gd name="connsiteX89" fmla="*/ 3100387 w 4557974"/>
                <a:gd name="connsiteY89" fmla="*/ 995718 h 1133831"/>
                <a:gd name="connsiteX90" fmla="*/ 3105150 w 4557974"/>
                <a:gd name="connsiteY90" fmla="*/ 1014768 h 1133831"/>
                <a:gd name="connsiteX91" fmla="*/ 3119437 w 4557974"/>
                <a:gd name="connsiteY91" fmla="*/ 1024293 h 1133831"/>
                <a:gd name="connsiteX92" fmla="*/ 3128962 w 4557974"/>
                <a:gd name="connsiteY92" fmla="*/ 995718 h 1133831"/>
                <a:gd name="connsiteX93" fmla="*/ 3133725 w 4557974"/>
                <a:gd name="connsiteY93" fmla="*/ 981431 h 1133831"/>
                <a:gd name="connsiteX94" fmla="*/ 3143250 w 4557974"/>
                <a:gd name="connsiteY94" fmla="*/ 929043 h 1133831"/>
                <a:gd name="connsiteX95" fmla="*/ 3148012 w 4557974"/>
                <a:gd name="connsiteY95" fmla="*/ 886181 h 1133831"/>
                <a:gd name="connsiteX96" fmla="*/ 3157537 w 4557974"/>
                <a:gd name="connsiteY96" fmla="*/ 848081 h 1133831"/>
                <a:gd name="connsiteX97" fmla="*/ 3167062 w 4557974"/>
                <a:gd name="connsiteY97" fmla="*/ 962381 h 1133831"/>
                <a:gd name="connsiteX98" fmla="*/ 3171825 w 4557974"/>
                <a:gd name="connsiteY98" fmla="*/ 976668 h 1133831"/>
                <a:gd name="connsiteX99" fmla="*/ 3186112 w 4557974"/>
                <a:gd name="connsiteY99" fmla="*/ 967143 h 1133831"/>
                <a:gd name="connsiteX100" fmla="*/ 3200400 w 4557974"/>
                <a:gd name="connsiteY100" fmla="*/ 933806 h 1133831"/>
                <a:gd name="connsiteX101" fmla="*/ 3205162 w 4557974"/>
                <a:gd name="connsiteY101" fmla="*/ 919518 h 1133831"/>
                <a:gd name="connsiteX102" fmla="*/ 3209925 w 4557974"/>
                <a:gd name="connsiteY102" fmla="*/ 900468 h 1133831"/>
                <a:gd name="connsiteX103" fmla="*/ 3219450 w 4557974"/>
                <a:gd name="connsiteY103" fmla="*/ 876656 h 1133831"/>
                <a:gd name="connsiteX104" fmla="*/ 3238500 w 4557974"/>
                <a:gd name="connsiteY104" fmla="*/ 752831 h 1133831"/>
                <a:gd name="connsiteX105" fmla="*/ 3243262 w 4557974"/>
                <a:gd name="connsiteY105" fmla="*/ 733781 h 1133831"/>
                <a:gd name="connsiteX106" fmla="*/ 3262312 w 4557974"/>
                <a:gd name="connsiteY106" fmla="*/ 771881 h 1133831"/>
                <a:gd name="connsiteX107" fmla="*/ 3276600 w 4557974"/>
                <a:gd name="connsiteY107" fmla="*/ 757593 h 1133831"/>
                <a:gd name="connsiteX108" fmla="*/ 3281362 w 4557974"/>
                <a:gd name="connsiteY108" fmla="*/ 738543 h 1133831"/>
                <a:gd name="connsiteX109" fmla="*/ 3286125 w 4557974"/>
                <a:gd name="connsiteY109" fmla="*/ 724256 h 1133831"/>
                <a:gd name="connsiteX110" fmla="*/ 3290887 w 4557974"/>
                <a:gd name="connsiteY110" fmla="*/ 743306 h 1133831"/>
                <a:gd name="connsiteX111" fmla="*/ 3300412 w 4557974"/>
                <a:gd name="connsiteY111" fmla="*/ 848081 h 1133831"/>
                <a:gd name="connsiteX112" fmla="*/ 3338512 w 4557974"/>
                <a:gd name="connsiteY112" fmla="*/ 867131 h 1133831"/>
                <a:gd name="connsiteX113" fmla="*/ 3348037 w 4557974"/>
                <a:gd name="connsiteY113" fmla="*/ 838556 h 1133831"/>
                <a:gd name="connsiteX114" fmla="*/ 3355181 w 4557974"/>
                <a:gd name="connsiteY114" fmla="*/ 840710 h 1133831"/>
                <a:gd name="connsiteX115" fmla="*/ 3386137 w 4557974"/>
                <a:gd name="connsiteY115" fmla="*/ 762356 h 1133831"/>
                <a:gd name="connsiteX116" fmla="*/ 3390900 w 4557974"/>
                <a:gd name="connsiteY116" fmla="*/ 748068 h 1133831"/>
                <a:gd name="connsiteX117" fmla="*/ 3400425 w 4557974"/>
                <a:gd name="connsiteY117" fmla="*/ 733781 h 1133831"/>
                <a:gd name="connsiteX118" fmla="*/ 3405187 w 4557974"/>
                <a:gd name="connsiteY118" fmla="*/ 748068 h 1133831"/>
                <a:gd name="connsiteX119" fmla="*/ 3467100 w 4557974"/>
                <a:gd name="connsiteY119" fmla="*/ 881418 h 1133831"/>
                <a:gd name="connsiteX120" fmla="*/ 3471862 w 4557974"/>
                <a:gd name="connsiteY120" fmla="*/ 895706 h 1133831"/>
                <a:gd name="connsiteX121" fmla="*/ 3481387 w 4557974"/>
                <a:gd name="connsiteY121" fmla="*/ 914756 h 1133831"/>
                <a:gd name="connsiteX122" fmla="*/ 3490912 w 4557974"/>
                <a:gd name="connsiteY122" fmla="*/ 929043 h 1133831"/>
                <a:gd name="connsiteX123" fmla="*/ 3500437 w 4557974"/>
                <a:gd name="connsiteY123" fmla="*/ 957618 h 1133831"/>
                <a:gd name="connsiteX124" fmla="*/ 3505200 w 4557974"/>
                <a:gd name="connsiteY124" fmla="*/ 943331 h 1133831"/>
                <a:gd name="connsiteX125" fmla="*/ 3514725 w 4557974"/>
                <a:gd name="connsiteY125" fmla="*/ 890943 h 1133831"/>
                <a:gd name="connsiteX126" fmla="*/ 3571875 w 4557974"/>
                <a:gd name="connsiteY126" fmla="*/ 771881 h 1133831"/>
                <a:gd name="connsiteX127" fmla="*/ 3576637 w 4557974"/>
                <a:gd name="connsiteY127" fmla="*/ 752831 h 1133831"/>
                <a:gd name="connsiteX128" fmla="*/ 3667125 w 4557974"/>
                <a:gd name="connsiteY128" fmla="*/ 824268 h 1133831"/>
                <a:gd name="connsiteX129" fmla="*/ 3676650 w 4557974"/>
                <a:gd name="connsiteY129" fmla="*/ 838556 h 1133831"/>
                <a:gd name="connsiteX130" fmla="*/ 3686175 w 4557974"/>
                <a:gd name="connsiteY130" fmla="*/ 871893 h 1133831"/>
                <a:gd name="connsiteX131" fmla="*/ 3690937 w 4557974"/>
                <a:gd name="connsiteY131" fmla="*/ 886181 h 1133831"/>
                <a:gd name="connsiteX132" fmla="*/ 3705225 w 4557974"/>
                <a:gd name="connsiteY132" fmla="*/ 895706 h 1133831"/>
                <a:gd name="connsiteX133" fmla="*/ 3714750 w 4557974"/>
                <a:gd name="connsiteY133" fmla="*/ 881418 h 1133831"/>
                <a:gd name="connsiteX134" fmla="*/ 3724275 w 4557974"/>
                <a:gd name="connsiteY134" fmla="*/ 848081 h 1133831"/>
                <a:gd name="connsiteX135" fmla="*/ 3733800 w 4557974"/>
                <a:gd name="connsiteY135" fmla="*/ 814743 h 1133831"/>
                <a:gd name="connsiteX136" fmla="*/ 3743325 w 4557974"/>
                <a:gd name="connsiteY136" fmla="*/ 781406 h 1133831"/>
                <a:gd name="connsiteX137" fmla="*/ 3771900 w 4557974"/>
                <a:gd name="connsiteY137" fmla="*/ 743306 h 1133831"/>
                <a:gd name="connsiteX138" fmla="*/ 3800475 w 4557974"/>
                <a:gd name="connsiteY138" fmla="*/ 733781 h 1133831"/>
                <a:gd name="connsiteX139" fmla="*/ 3871912 w 4557974"/>
                <a:gd name="connsiteY139" fmla="*/ 800456 h 1133831"/>
                <a:gd name="connsiteX140" fmla="*/ 3876675 w 4557974"/>
                <a:gd name="connsiteY140" fmla="*/ 886181 h 1133831"/>
                <a:gd name="connsiteX141" fmla="*/ 3886200 w 4557974"/>
                <a:gd name="connsiteY141" fmla="*/ 871893 h 1133831"/>
                <a:gd name="connsiteX142" fmla="*/ 3910012 w 4557974"/>
                <a:gd name="connsiteY142" fmla="*/ 738543 h 1133831"/>
                <a:gd name="connsiteX143" fmla="*/ 3914775 w 4557974"/>
                <a:gd name="connsiteY143" fmla="*/ 714731 h 1133831"/>
                <a:gd name="connsiteX144" fmla="*/ 3948112 w 4557974"/>
                <a:gd name="connsiteY144" fmla="*/ 748068 h 1133831"/>
                <a:gd name="connsiteX145" fmla="*/ 3957637 w 4557974"/>
                <a:gd name="connsiteY145" fmla="*/ 776643 h 1133831"/>
                <a:gd name="connsiteX146" fmla="*/ 3971925 w 4557974"/>
                <a:gd name="connsiteY146" fmla="*/ 805218 h 1133831"/>
                <a:gd name="connsiteX147" fmla="*/ 3976687 w 4557974"/>
                <a:gd name="connsiteY147" fmla="*/ 829031 h 1133831"/>
                <a:gd name="connsiteX148" fmla="*/ 3986212 w 4557974"/>
                <a:gd name="connsiteY148" fmla="*/ 862368 h 1133831"/>
                <a:gd name="connsiteX149" fmla="*/ 3990975 w 4557974"/>
                <a:gd name="connsiteY149" fmla="*/ 886181 h 1133831"/>
                <a:gd name="connsiteX150" fmla="*/ 4005262 w 4557974"/>
                <a:gd name="connsiteY150" fmla="*/ 895706 h 1133831"/>
                <a:gd name="connsiteX151" fmla="*/ 4024312 w 4557974"/>
                <a:gd name="connsiteY151" fmla="*/ 867131 h 1133831"/>
                <a:gd name="connsiteX152" fmla="*/ 4029075 w 4557974"/>
                <a:gd name="connsiteY152" fmla="*/ 848081 h 1133831"/>
                <a:gd name="connsiteX153" fmla="*/ 4033837 w 4557974"/>
                <a:gd name="connsiteY153" fmla="*/ 824268 h 1133831"/>
                <a:gd name="connsiteX154" fmla="*/ 4048125 w 4557974"/>
                <a:gd name="connsiteY154" fmla="*/ 781406 h 1133831"/>
                <a:gd name="connsiteX155" fmla="*/ 4057650 w 4557974"/>
                <a:gd name="connsiteY155" fmla="*/ 752831 h 1133831"/>
                <a:gd name="connsiteX156" fmla="*/ 4067175 w 4557974"/>
                <a:gd name="connsiteY156" fmla="*/ 738543 h 1133831"/>
                <a:gd name="connsiteX157" fmla="*/ 4071937 w 4557974"/>
                <a:gd name="connsiteY157" fmla="*/ 762356 h 1133831"/>
                <a:gd name="connsiteX158" fmla="*/ 4081462 w 4557974"/>
                <a:gd name="connsiteY158" fmla="*/ 862368 h 1133831"/>
                <a:gd name="connsiteX159" fmla="*/ 4086225 w 4557974"/>
                <a:gd name="connsiteY159" fmla="*/ 890943 h 1133831"/>
                <a:gd name="connsiteX160" fmla="*/ 4090987 w 4557974"/>
                <a:gd name="connsiteY160" fmla="*/ 871893 h 1133831"/>
                <a:gd name="connsiteX161" fmla="*/ 4095750 w 4557974"/>
                <a:gd name="connsiteY161" fmla="*/ 857606 h 1133831"/>
                <a:gd name="connsiteX162" fmla="*/ 4105275 w 4557974"/>
                <a:gd name="connsiteY162" fmla="*/ 809981 h 1133831"/>
                <a:gd name="connsiteX163" fmla="*/ 4114800 w 4557974"/>
                <a:gd name="connsiteY163" fmla="*/ 771881 h 1133831"/>
                <a:gd name="connsiteX164" fmla="*/ 4124325 w 4557974"/>
                <a:gd name="connsiteY164" fmla="*/ 919518 h 1133831"/>
                <a:gd name="connsiteX165" fmla="*/ 4129087 w 4557974"/>
                <a:gd name="connsiteY165" fmla="*/ 938568 h 1133831"/>
                <a:gd name="connsiteX166" fmla="*/ 4143375 w 4557974"/>
                <a:gd name="connsiteY166" fmla="*/ 871893 h 1133831"/>
                <a:gd name="connsiteX167" fmla="*/ 4148137 w 4557974"/>
                <a:gd name="connsiteY167" fmla="*/ 833793 h 1133831"/>
                <a:gd name="connsiteX168" fmla="*/ 4152900 w 4557974"/>
                <a:gd name="connsiteY168" fmla="*/ 790931 h 1133831"/>
                <a:gd name="connsiteX169" fmla="*/ 4162425 w 4557974"/>
                <a:gd name="connsiteY169" fmla="*/ 757593 h 1133831"/>
                <a:gd name="connsiteX170" fmla="*/ 4167187 w 4557974"/>
                <a:gd name="connsiteY170" fmla="*/ 771881 h 1133831"/>
                <a:gd name="connsiteX171" fmla="*/ 4176712 w 4557974"/>
                <a:gd name="connsiteY171" fmla="*/ 786168 h 1133831"/>
                <a:gd name="connsiteX172" fmla="*/ 4191000 w 4557974"/>
                <a:gd name="connsiteY172" fmla="*/ 867131 h 1133831"/>
                <a:gd name="connsiteX173" fmla="*/ 4200525 w 4557974"/>
                <a:gd name="connsiteY173" fmla="*/ 900468 h 1133831"/>
                <a:gd name="connsiteX174" fmla="*/ 4214812 w 4557974"/>
                <a:gd name="connsiteY174" fmla="*/ 938568 h 1133831"/>
                <a:gd name="connsiteX175" fmla="*/ 4224337 w 4557974"/>
                <a:gd name="connsiteY175" fmla="*/ 967143 h 1133831"/>
                <a:gd name="connsiteX176" fmla="*/ 4229100 w 4557974"/>
                <a:gd name="connsiteY176" fmla="*/ 981431 h 1133831"/>
                <a:gd name="connsiteX177" fmla="*/ 4233862 w 4557974"/>
                <a:gd name="connsiteY177" fmla="*/ 929043 h 1133831"/>
                <a:gd name="connsiteX178" fmla="*/ 4248150 w 4557974"/>
                <a:gd name="connsiteY178" fmla="*/ 829031 h 1133831"/>
                <a:gd name="connsiteX179" fmla="*/ 4252912 w 4557974"/>
                <a:gd name="connsiteY179" fmla="*/ 843318 h 1133831"/>
                <a:gd name="connsiteX180" fmla="*/ 4262437 w 4557974"/>
                <a:gd name="connsiteY180" fmla="*/ 881418 h 1133831"/>
                <a:gd name="connsiteX181" fmla="*/ 4267200 w 4557974"/>
                <a:gd name="connsiteY181" fmla="*/ 924281 h 1133831"/>
                <a:gd name="connsiteX182" fmla="*/ 4271962 w 4557974"/>
                <a:gd name="connsiteY182" fmla="*/ 943331 h 1133831"/>
                <a:gd name="connsiteX183" fmla="*/ 4286250 w 4557974"/>
                <a:gd name="connsiteY183" fmla="*/ 948093 h 1133831"/>
                <a:gd name="connsiteX184" fmla="*/ 4305300 w 4557974"/>
                <a:gd name="connsiteY184" fmla="*/ 943331 h 1133831"/>
                <a:gd name="connsiteX185" fmla="*/ 4314825 w 4557974"/>
                <a:gd name="connsiteY185" fmla="*/ 971906 h 1133831"/>
                <a:gd name="connsiteX186" fmla="*/ 4352925 w 4557974"/>
                <a:gd name="connsiteY186" fmla="*/ 971906 h 1133831"/>
                <a:gd name="connsiteX187" fmla="*/ 4376737 w 4557974"/>
                <a:gd name="connsiteY187" fmla="*/ 967143 h 1133831"/>
                <a:gd name="connsiteX188" fmla="*/ 4386262 w 4557974"/>
                <a:gd name="connsiteY188" fmla="*/ 948093 h 1133831"/>
                <a:gd name="connsiteX189" fmla="*/ 4400550 w 4557974"/>
                <a:gd name="connsiteY189" fmla="*/ 933806 h 1133831"/>
                <a:gd name="connsiteX190" fmla="*/ 4405312 w 4557974"/>
                <a:gd name="connsiteY190" fmla="*/ 914756 h 1133831"/>
                <a:gd name="connsiteX191" fmla="*/ 4410075 w 4557974"/>
                <a:gd name="connsiteY191" fmla="*/ 929043 h 1133831"/>
                <a:gd name="connsiteX192" fmla="*/ 4414837 w 4557974"/>
                <a:gd name="connsiteY192" fmla="*/ 914756 h 1133831"/>
                <a:gd name="connsiteX193" fmla="*/ 4419600 w 4557974"/>
                <a:gd name="connsiteY193" fmla="*/ 881418 h 1133831"/>
                <a:gd name="connsiteX194" fmla="*/ 4429125 w 4557974"/>
                <a:gd name="connsiteY194" fmla="*/ 829031 h 1133831"/>
                <a:gd name="connsiteX195" fmla="*/ 4438650 w 4557974"/>
                <a:gd name="connsiteY195" fmla="*/ 857606 h 1133831"/>
                <a:gd name="connsiteX196" fmla="*/ 4443412 w 4557974"/>
                <a:gd name="connsiteY196" fmla="*/ 881418 h 1133831"/>
                <a:gd name="connsiteX197" fmla="*/ 4452937 w 4557974"/>
                <a:gd name="connsiteY197" fmla="*/ 938568 h 1133831"/>
                <a:gd name="connsiteX198" fmla="*/ 4457700 w 4557974"/>
                <a:gd name="connsiteY198" fmla="*/ 957618 h 1133831"/>
                <a:gd name="connsiteX199" fmla="*/ 4462462 w 4557974"/>
                <a:gd name="connsiteY199" fmla="*/ 981431 h 1133831"/>
                <a:gd name="connsiteX200" fmla="*/ 4471987 w 4557974"/>
                <a:gd name="connsiteY200" fmla="*/ 1000481 h 1133831"/>
                <a:gd name="connsiteX201" fmla="*/ 4481512 w 4557974"/>
                <a:gd name="connsiteY201" fmla="*/ 1029056 h 1133831"/>
                <a:gd name="connsiteX202" fmla="*/ 4491037 w 4557974"/>
                <a:gd name="connsiteY202" fmla="*/ 1062393 h 1133831"/>
                <a:gd name="connsiteX203" fmla="*/ 4495800 w 4557974"/>
                <a:gd name="connsiteY203" fmla="*/ 1048106 h 1133831"/>
                <a:gd name="connsiteX204" fmla="*/ 4500562 w 4557974"/>
                <a:gd name="connsiteY204" fmla="*/ 1029056 h 1133831"/>
                <a:gd name="connsiteX205" fmla="*/ 4514850 w 4557974"/>
                <a:gd name="connsiteY205" fmla="*/ 1033818 h 1133831"/>
                <a:gd name="connsiteX206" fmla="*/ 4529137 w 4557974"/>
                <a:gd name="connsiteY206" fmla="*/ 1081443 h 1133831"/>
                <a:gd name="connsiteX207" fmla="*/ 4533900 w 4557974"/>
                <a:gd name="connsiteY207" fmla="*/ 1095731 h 1133831"/>
                <a:gd name="connsiteX208" fmla="*/ 4557712 w 4557974"/>
                <a:gd name="connsiteY208" fmla="*/ 1129068 h 1133831"/>
                <a:gd name="connsiteX209" fmla="*/ 4557712 w 4557974"/>
                <a:gd name="connsiteY209" fmla="*/ 1133831 h 1133831"/>
                <a:gd name="connsiteX0" fmla="*/ 0 w 4557974"/>
                <a:gd name="connsiteY0" fmla="*/ 290868 h 1133831"/>
                <a:gd name="connsiteX1" fmla="*/ 171450 w 4557974"/>
                <a:gd name="connsiteY1" fmla="*/ 209906 h 1133831"/>
                <a:gd name="connsiteX2" fmla="*/ 219075 w 4557974"/>
                <a:gd name="connsiteY2" fmla="*/ 195618 h 1133831"/>
                <a:gd name="connsiteX3" fmla="*/ 233362 w 4557974"/>
                <a:gd name="connsiteY3" fmla="*/ 186093 h 1133831"/>
                <a:gd name="connsiteX4" fmla="*/ 285750 w 4557974"/>
                <a:gd name="connsiteY4" fmla="*/ 171806 h 1133831"/>
                <a:gd name="connsiteX5" fmla="*/ 300037 w 4557974"/>
                <a:gd name="connsiteY5" fmla="*/ 167043 h 1133831"/>
                <a:gd name="connsiteX6" fmla="*/ 319087 w 4557974"/>
                <a:gd name="connsiteY6" fmla="*/ 162281 h 1133831"/>
                <a:gd name="connsiteX7" fmla="*/ 352425 w 4557974"/>
                <a:gd name="connsiteY7" fmla="*/ 152756 h 1133831"/>
                <a:gd name="connsiteX8" fmla="*/ 366712 w 4557974"/>
                <a:gd name="connsiteY8" fmla="*/ 143231 h 1133831"/>
                <a:gd name="connsiteX9" fmla="*/ 395287 w 4557974"/>
                <a:gd name="connsiteY9" fmla="*/ 138468 h 1133831"/>
                <a:gd name="connsiteX10" fmla="*/ 414337 w 4557974"/>
                <a:gd name="connsiteY10" fmla="*/ 133706 h 1133831"/>
                <a:gd name="connsiteX11" fmla="*/ 442912 w 4557974"/>
                <a:gd name="connsiteY11" fmla="*/ 128943 h 1133831"/>
                <a:gd name="connsiteX12" fmla="*/ 471487 w 4557974"/>
                <a:gd name="connsiteY12" fmla="*/ 119418 h 1133831"/>
                <a:gd name="connsiteX13" fmla="*/ 485775 w 4557974"/>
                <a:gd name="connsiteY13" fmla="*/ 114656 h 1133831"/>
                <a:gd name="connsiteX14" fmla="*/ 504825 w 4557974"/>
                <a:gd name="connsiteY14" fmla="*/ 105131 h 1133831"/>
                <a:gd name="connsiteX15" fmla="*/ 519112 w 4557974"/>
                <a:gd name="connsiteY15" fmla="*/ 100368 h 1133831"/>
                <a:gd name="connsiteX16" fmla="*/ 533400 w 4557974"/>
                <a:gd name="connsiteY16" fmla="*/ 90843 h 1133831"/>
                <a:gd name="connsiteX17" fmla="*/ 557212 w 4557974"/>
                <a:gd name="connsiteY17" fmla="*/ 86081 h 1133831"/>
                <a:gd name="connsiteX18" fmla="*/ 585787 w 4557974"/>
                <a:gd name="connsiteY18" fmla="*/ 76556 h 1133831"/>
                <a:gd name="connsiteX19" fmla="*/ 600075 w 4557974"/>
                <a:gd name="connsiteY19" fmla="*/ 67031 h 1133831"/>
                <a:gd name="connsiteX20" fmla="*/ 633412 w 4557974"/>
                <a:gd name="connsiteY20" fmla="*/ 57506 h 1133831"/>
                <a:gd name="connsiteX21" fmla="*/ 666750 w 4557974"/>
                <a:gd name="connsiteY21" fmla="*/ 47981 h 1133831"/>
                <a:gd name="connsiteX22" fmla="*/ 719137 w 4557974"/>
                <a:gd name="connsiteY22" fmla="*/ 38456 h 1133831"/>
                <a:gd name="connsiteX23" fmla="*/ 747712 w 4557974"/>
                <a:gd name="connsiteY23" fmla="*/ 28931 h 1133831"/>
                <a:gd name="connsiteX24" fmla="*/ 809625 w 4557974"/>
                <a:gd name="connsiteY24" fmla="*/ 19406 h 1133831"/>
                <a:gd name="connsiteX25" fmla="*/ 871537 w 4557974"/>
                <a:gd name="connsiteY25" fmla="*/ 9881 h 1133831"/>
                <a:gd name="connsiteX26" fmla="*/ 1023937 w 4557974"/>
                <a:gd name="connsiteY26" fmla="*/ 356 h 1133831"/>
                <a:gd name="connsiteX27" fmla="*/ 1123950 w 4557974"/>
                <a:gd name="connsiteY27" fmla="*/ 9881 h 1133831"/>
                <a:gd name="connsiteX28" fmla="*/ 1138237 w 4557974"/>
                <a:gd name="connsiteY28" fmla="*/ 19406 h 1133831"/>
                <a:gd name="connsiteX29" fmla="*/ 1176337 w 4557974"/>
                <a:gd name="connsiteY29" fmla="*/ 57506 h 1133831"/>
                <a:gd name="connsiteX30" fmla="*/ 1195387 w 4557974"/>
                <a:gd name="connsiteY30" fmla="*/ 81318 h 1133831"/>
                <a:gd name="connsiteX31" fmla="*/ 1228725 w 4557974"/>
                <a:gd name="connsiteY31" fmla="*/ 119418 h 1133831"/>
                <a:gd name="connsiteX32" fmla="*/ 1252537 w 4557974"/>
                <a:gd name="connsiteY32" fmla="*/ 138468 h 1133831"/>
                <a:gd name="connsiteX33" fmla="*/ 1262062 w 4557974"/>
                <a:gd name="connsiteY33" fmla="*/ 152756 h 1133831"/>
                <a:gd name="connsiteX34" fmla="*/ 1276350 w 4557974"/>
                <a:gd name="connsiteY34" fmla="*/ 162281 h 1133831"/>
                <a:gd name="connsiteX35" fmla="*/ 1319212 w 4557974"/>
                <a:gd name="connsiteY35" fmla="*/ 200381 h 1133831"/>
                <a:gd name="connsiteX36" fmla="*/ 1333500 w 4557974"/>
                <a:gd name="connsiteY36" fmla="*/ 205143 h 1133831"/>
                <a:gd name="connsiteX37" fmla="*/ 1347787 w 4557974"/>
                <a:gd name="connsiteY37" fmla="*/ 219431 h 1133831"/>
                <a:gd name="connsiteX38" fmla="*/ 1357312 w 4557974"/>
                <a:gd name="connsiteY38" fmla="*/ 233718 h 1133831"/>
                <a:gd name="connsiteX39" fmla="*/ 1385887 w 4557974"/>
                <a:gd name="connsiteY39" fmla="*/ 243243 h 1133831"/>
                <a:gd name="connsiteX40" fmla="*/ 1400175 w 4557974"/>
                <a:gd name="connsiteY40" fmla="*/ 257531 h 1133831"/>
                <a:gd name="connsiteX41" fmla="*/ 1447800 w 4557974"/>
                <a:gd name="connsiteY41" fmla="*/ 286106 h 1133831"/>
                <a:gd name="connsiteX42" fmla="*/ 1457325 w 4557974"/>
                <a:gd name="connsiteY42" fmla="*/ 305156 h 1133831"/>
                <a:gd name="connsiteX43" fmla="*/ 1490662 w 4557974"/>
                <a:gd name="connsiteY43" fmla="*/ 324206 h 1133831"/>
                <a:gd name="connsiteX44" fmla="*/ 1528762 w 4557974"/>
                <a:gd name="connsiteY44" fmla="*/ 367068 h 1133831"/>
                <a:gd name="connsiteX45" fmla="*/ 1538287 w 4557974"/>
                <a:gd name="connsiteY45" fmla="*/ 386118 h 1133831"/>
                <a:gd name="connsiteX46" fmla="*/ 1552575 w 4557974"/>
                <a:gd name="connsiteY46" fmla="*/ 395643 h 1133831"/>
                <a:gd name="connsiteX47" fmla="*/ 1566862 w 4557974"/>
                <a:gd name="connsiteY47" fmla="*/ 409931 h 1133831"/>
                <a:gd name="connsiteX48" fmla="*/ 1571625 w 4557974"/>
                <a:gd name="connsiteY48" fmla="*/ 424218 h 1133831"/>
                <a:gd name="connsiteX49" fmla="*/ 1590675 w 4557974"/>
                <a:gd name="connsiteY49" fmla="*/ 452793 h 1133831"/>
                <a:gd name="connsiteX50" fmla="*/ 1619250 w 4557974"/>
                <a:gd name="connsiteY50" fmla="*/ 438506 h 1133831"/>
                <a:gd name="connsiteX51" fmla="*/ 1624012 w 4557974"/>
                <a:gd name="connsiteY51" fmla="*/ 419456 h 1133831"/>
                <a:gd name="connsiteX52" fmla="*/ 1652587 w 4557974"/>
                <a:gd name="connsiteY52" fmla="*/ 409931 h 1133831"/>
                <a:gd name="connsiteX53" fmla="*/ 1685925 w 4557974"/>
                <a:gd name="connsiteY53" fmla="*/ 395643 h 1133831"/>
                <a:gd name="connsiteX54" fmla="*/ 1714500 w 4557974"/>
                <a:gd name="connsiteY54" fmla="*/ 386118 h 1133831"/>
                <a:gd name="connsiteX55" fmla="*/ 1724025 w 4557974"/>
                <a:gd name="connsiteY55" fmla="*/ 400406 h 1133831"/>
                <a:gd name="connsiteX56" fmla="*/ 1738312 w 4557974"/>
                <a:gd name="connsiteY56" fmla="*/ 409931 h 1133831"/>
                <a:gd name="connsiteX57" fmla="*/ 1747837 w 4557974"/>
                <a:gd name="connsiteY57" fmla="*/ 438506 h 1133831"/>
                <a:gd name="connsiteX58" fmla="*/ 1781175 w 4557974"/>
                <a:gd name="connsiteY58" fmla="*/ 476606 h 1133831"/>
                <a:gd name="connsiteX59" fmla="*/ 1814512 w 4557974"/>
                <a:gd name="connsiteY59" fmla="*/ 471843 h 1133831"/>
                <a:gd name="connsiteX60" fmla="*/ 1824037 w 4557974"/>
                <a:gd name="connsiteY60" fmla="*/ 457556 h 1133831"/>
                <a:gd name="connsiteX61" fmla="*/ 1843087 w 4557974"/>
                <a:gd name="connsiteY61" fmla="*/ 452793 h 1133831"/>
                <a:gd name="connsiteX62" fmla="*/ 1900237 w 4557974"/>
                <a:gd name="connsiteY62" fmla="*/ 448031 h 1133831"/>
                <a:gd name="connsiteX63" fmla="*/ 1905000 w 4557974"/>
                <a:gd name="connsiteY63" fmla="*/ 462318 h 1133831"/>
                <a:gd name="connsiteX64" fmla="*/ 1924050 w 4557974"/>
                <a:gd name="connsiteY64" fmla="*/ 490893 h 1133831"/>
                <a:gd name="connsiteX65" fmla="*/ 1933575 w 4557974"/>
                <a:gd name="connsiteY65" fmla="*/ 528993 h 1133831"/>
                <a:gd name="connsiteX66" fmla="*/ 2209800 w 4557974"/>
                <a:gd name="connsiteY66" fmla="*/ 619481 h 1133831"/>
                <a:gd name="connsiteX67" fmla="*/ 2243137 w 4557974"/>
                <a:gd name="connsiteY67" fmla="*/ 595668 h 1133831"/>
                <a:gd name="connsiteX68" fmla="*/ 2247900 w 4557974"/>
                <a:gd name="connsiteY68" fmla="*/ 576618 h 1133831"/>
                <a:gd name="connsiteX69" fmla="*/ 2305050 w 4557974"/>
                <a:gd name="connsiteY69" fmla="*/ 533756 h 1133831"/>
                <a:gd name="connsiteX70" fmla="*/ 2352675 w 4557974"/>
                <a:gd name="connsiteY70" fmla="*/ 557568 h 1133831"/>
                <a:gd name="connsiteX71" fmla="*/ 2371725 w 4557974"/>
                <a:gd name="connsiteY71" fmla="*/ 586143 h 1133831"/>
                <a:gd name="connsiteX72" fmla="*/ 2381250 w 4557974"/>
                <a:gd name="connsiteY72" fmla="*/ 600431 h 1133831"/>
                <a:gd name="connsiteX73" fmla="*/ 2395537 w 4557974"/>
                <a:gd name="connsiteY73" fmla="*/ 609956 h 1133831"/>
                <a:gd name="connsiteX74" fmla="*/ 2447925 w 4557974"/>
                <a:gd name="connsiteY74" fmla="*/ 657581 h 1133831"/>
                <a:gd name="connsiteX75" fmla="*/ 2462212 w 4557974"/>
                <a:gd name="connsiteY75" fmla="*/ 629006 h 1133831"/>
                <a:gd name="connsiteX76" fmla="*/ 2471737 w 4557974"/>
                <a:gd name="connsiteY76" fmla="*/ 605193 h 1133831"/>
                <a:gd name="connsiteX77" fmla="*/ 2609850 w 4557974"/>
                <a:gd name="connsiteY77" fmla="*/ 586143 h 1133831"/>
                <a:gd name="connsiteX78" fmla="*/ 2628900 w 4557974"/>
                <a:gd name="connsiteY78" fmla="*/ 590906 h 1133831"/>
                <a:gd name="connsiteX79" fmla="*/ 2747962 w 4557974"/>
                <a:gd name="connsiteY79" fmla="*/ 667106 h 1133831"/>
                <a:gd name="connsiteX80" fmla="*/ 2876550 w 4557974"/>
                <a:gd name="connsiteY80" fmla="*/ 757593 h 1133831"/>
                <a:gd name="connsiteX81" fmla="*/ 2933700 w 4557974"/>
                <a:gd name="connsiteY81" fmla="*/ 848081 h 1133831"/>
                <a:gd name="connsiteX82" fmla="*/ 2943225 w 4557974"/>
                <a:gd name="connsiteY82" fmla="*/ 867131 h 1133831"/>
                <a:gd name="connsiteX83" fmla="*/ 2967037 w 4557974"/>
                <a:gd name="connsiteY83" fmla="*/ 848081 h 1133831"/>
                <a:gd name="connsiteX84" fmla="*/ 2986087 w 4557974"/>
                <a:gd name="connsiteY84" fmla="*/ 843318 h 1133831"/>
                <a:gd name="connsiteX85" fmla="*/ 3024187 w 4557974"/>
                <a:gd name="connsiteY85" fmla="*/ 809981 h 1133831"/>
                <a:gd name="connsiteX86" fmla="*/ 3062287 w 4557974"/>
                <a:gd name="connsiteY86" fmla="*/ 857606 h 1133831"/>
                <a:gd name="connsiteX87" fmla="*/ 3071812 w 4557974"/>
                <a:gd name="connsiteY87" fmla="*/ 886181 h 1133831"/>
                <a:gd name="connsiteX88" fmla="*/ 3086100 w 4557974"/>
                <a:gd name="connsiteY88" fmla="*/ 957618 h 1133831"/>
                <a:gd name="connsiteX89" fmla="*/ 3100387 w 4557974"/>
                <a:gd name="connsiteY89" fmla="*/ 995718 h 1133831"/>
                <a:gd name="connsiteX90" fmla="*/ 3105150 w 4557974"/>
                <a:gd name="connsiteY90" fmla="*/ 1014768 h 1133831"/>
                <a:gd name="connsiteX91" fmla="*/ 3119437 w 4557974"/>
                <a:gd name="connsiteY91" fmla="*/ 1024293 h 1133831"/>
                <a:gd name="connsiteX92" fmla="*/ 3128962 w 4557974"/>
                <a:gd name="connsiteY92" fmla="*/ 995718 h 1133831"/>
                <a:gd name="connsiteX93" fmla="*/ 3133725 w 4557974"/>
                <a:gd name="connsiteY93" fmla="*/ 981431 h 1133831"/>
                <a:gd name="connsiteX94" fmla="*/ 3143250 w 4557974"/>
                <a:gd name="connsiteY94" fmla="*/ 929043 h 1133831"/>
                <a:gd name="connsiteX95" fmla="*/ 3148012 w 4557974"/>
                <a:gd name="connsiteY95" fmla="*/ 886181 h 1133831"/>
                <a:gd name="connsiteX96" fmla="*/ 3157537 w 4557974"/>
                <a:gd name="connsiteY96" fmla="*/ 848081 h 1133831"/>
                <a:gd name="connsiteX97" fmla="*/ 3167062 w 4557974"/>
                <a:gd name="connsiteY97" fmla="*/ 962381 h 1133831"/>
                <a:gd name="connsiteX98" fmla="*/ 3171825 w 4557974"/>
                <a:gd name="connsiteY98" fmla="*/ 976668 h 1133831"/>
                <a:gd name="connsiteX99" fmla="*/ 3186112 w 4557974"/>
                <a:gd name="connsiteY99" fmla="*/ 967143 h 1133831"/>
                <a:gd name="connsiteX100" fmla="*/ 3200400 w 4557974"/>
                <a:gd name="connsiteY100" fmla="*/ 933806 h 1133831"/>
                <a:gd name="connsiteX101" fmla="*/ 3205162 w 4557974"/>
                <a:gd name="connsiteY101" fmla="*/ 919518 h 1133831"/>
                <a:gd name="connsiteX102" fmla="*/ 3209925 w 4557974"/>
                <a:gd name="connsiteY102" fmla="*/ 900468 h 1133831"/>
                <a:gd name="connsiteX103" fmla="*/ 3219450 w 4557974"/>
                <a:gd name="connsiteY103" fmla="*/ 876656 h 1133831"/>
                <a:gd name="connsiteX104" fmla="*/ 3238500 w 4557974"/>
                <a:gd name="connsiteY104" fmla="*/ 752831 h 1133831"/>
                <a:gd name="connsiteX105" fmla="*/ 3243262 w 4557974"/>
                <a:gd name="connsiteY105" fmla="*/ 733781 h 1133831"/>
                <a:gd name="connsiteX106" fmla="*/ 3262312 w 4557974"/>
                <a:gd name="connsiteY106" fmla="*/ 771881 h 1133831"/>
                <a:gd name="connsiteX107" fmla="*/ 3276600 w 4557974"/>
                <a:gd name="connsiteY107" fmla="*/ 757593 h 1133831"/>
                <a:gd name="connsiteX108" fmla="*/ 3281362 w 4557974"/>
                <a:gd name="connsiteY108" fmla="*/ 738543 h 1133831"/>
                <a:gd name="connsiteX109" fmla="*/ 3286125 w 4557974"/>
                <a:gd name="connsiteY109" fmla="*/ 724256 h 1133831"/>
                <a:gd name="connsiteX110" fmla="*/ 3290887 w 4557974"/>
                <a:gd name="connsiteY110" fmla="*/ 743306 h 1133831"/>
                <a:gd name="connsiteX111" fmla="*/ 3300412 w 4557974"/>
                <a:gd name="connsiteY111" fmla="*/ 848081 h 1133831"/>
                <a:gd name="connsiteX112" fmla="*/ 3338512 w 4557974"/>
                <a:gd name="connsiteY112" fmla="*/ 867131 h 1133831"/>
                <a:gd name="connsiteX113" fmla="*/ 3348037 w 4557974"/>
                <a:gd name="connsiteY113" fmla="*/ 838556 h 1133831"/>
                <a:gd name="connsiteX114" fmla="*/ 3355181 w 4557974"/>
                <a:gd name="connsiteY114" fmla="*/ 840710 h 1133831"/>
                <a:gd name="connsiteX115" fmla="*/ 3386137 w 4557974"/>
                <a:gd name="connsiteY115" fmla="*/ 762356 h 1133831"/>
                <a:gd name="connsiteX116" fmla="*/ 3390900 w 4557974"/>
                <a:gd name="connsiteY116" fmla="*/ 748068 h 1133831"/>
                <a:gd name="connsiteX117" fmla="*/ 3400425 w 4557974"/>
                <a:gd name="connsiteY117" fmla="*/ 733781 h 1133831"/>
                <a:gd name="connsiteX118" fmla="*/ 3405187 w 4557974"/>
                <a:gd name="connsiteY118" fmla="*/ 748068 h 1133831"/>
                <a:gd name="connsiteX119" fmla="*/ 3476625 w 4557974"/>
                <a:gd name="connsiteY119" fmla="*/ 890943 h 1133831"/>
                <a:gd name="connsiteX120" fmla="*/ 3471862 w 4557974"/>
                <a:gd name="connsiteY120" fmla="*/ 895706 h 1133831"/>
                <a:gd name="connsiteX121" fmla="*/ 3481387 w 4557974"/>
                <a:gd name="connsiteY121" fmla="*/ 914756 h 1133831"/>
                <a:gd name="connsiteX122" fmla="*/ 3490912 w 4557974"/>
                <a:gd name="connsiteY122" fmla="*/ 929043 h 1133831"/>
                <a:gd name="connsiteX123" fmla="*/ 3500437 w 4557974"/>
                <a:gd name="connsiteY123" fmla="*/ 957618 h 1133831"/>
                <a:gd name="connsiteX124" fmla="*/ 3505200 w 4557974"/>
                <a:gd name="connsiteY124" fmla="*/ 943331 h 1133831"/>
                <a:gd name="connsiteX125" fmla="*/ 3514725 w 4557974"/>
                <a:gd name="connsiteY125" fmla="*/ 890943 h 1133831"/>
                <a:gd name="connsiteX126" fmla="*/ 3571875 w 4557974"/>
                <a:gd name="connsiteY126" fmla="*/ 771881 h 1133831"/>
                <a:gd name="connsiteX127" fmla="*/ 3576637 w 4557974"/>
                <a:gd name="connsiteY127" fmla="*/ 752831 h 1133831"/>
                <a:gd name="connsiteX128" fmla="*/ 3667125 w 4557974"/>
                <a:gd name="connsiteY128" fmla="*/ 824268 h 1133831"/>
                <a:gd name="connsiteX129" fmla="*/ 3676650 w 4557974"/>
                <a:gd name="connsiteY129" fmla="*/ 838556 h 1133831"/>
                <a:gd name="connsiteX130" fmla="*/ 3686175 w 4557974"/>
                <a:gd name="connsiteY130" fmla="*/ 871893 h 1133831"/>
                <a:gd name="connsiteX131" fmla="*/ 3690937 w 4557974"/>
                <a:gd name="connsiteY131" fmla="*/ 886181 h 1133831"/>
                <a:gd name="connsiteX132" fmla="*/ 3705225 w 4557974"/>
                <a:gd name="connsiteY132" fmla="*/ 895706 h 1133831"/>
                <a:gd name="connsiteX133" fmla="*/ 3714750 w 4557974"/>
                <a:gd name="connsiteY133" fmla="*/ 881418 h 1133831"/>
                <a:gd name="connsiteX134" fmla="*/ 3724275 w 4557974"/>
                <a:gd name="connsiteY134" fmla="*/ 848081 h 1133831"/>
                <a:gd name="connsiteX135" fmla="*/ 3733800 w 4557974"/>
                <a:gd name="connsiteY135" fmla="*/ 814743 h 1133831"/>
                <a:gd name="connsiteX136" fmla="*/ 3743325 w 4557974"/>
                <a:gd name="connsiteY136" fmla="*/ 781406 h 1133831"/>
                <a:gd name="connsiteX137" fmla="*/ 3771900 w 4557974"/>
                <a:gd name="connsiteY137" fmla="*/ 743306 h 1133831"/>
                <a:gd name="connsiteX138" fmla="*/ 3800475 w 4557974"/>
                <a:gd name="connsiteY138" fmla="*/ 733781 h 1133831"/>
                <a:gd name="connsiteX139" fmla="*/ 3871912 w 4557974"/>
                <a:gd name="connsiteY139" fmla="*/ 800456 h 1133831"/>
                <a:gd name="connsiteX140" fmla="*/ 3876675 w 4557974"/>
                <a:gd name="connsiteY140" fmla="*/ 886181 h 1133831"/>
                <a:gd name="connsiteX141" fmla="*/ 3886200 w 4557974"/>
                <a:gd name="connsiteY141" fmla="*/ 871893 h 1133831"/>
                <a:gd name="connsiteX142" fmla="*/ 3910012 w 4557974"/>
                <a:gd name="connsiteY142" fmla="*/ 738543 h 1133831"/>
                <a:gd name="connsiteX143" fmla="*/ 3914775 w 4557974"/>
                <a:gd name="connsiteY143" fmla="*/ 714731 h 1133831"/>
                <a:gd name="connsiteX144" fmla="*/ 3948112 w 4557974"/>
                <a:gd name="connsiteY144" fmla="*/ 748068 h 1133831"/>
                <a:gd name="connsiteX145" fmla="*/ 3957637 w 4557974"/>
                <a:gd name="connsiteY145" fmla="*/ 776643 h 1133831"/>
                <a:gd name="connsiteX146" fmla="*/ 3971925 w 4557974"/>
                <a:gd name="connsiteY146" fmla="*/ 805218 h 1133831"/>
                <a:gd name="connsiteX147" fmla="*/ 3976687 w 4557974"/>
                <a:gd name="connsiteY147" fmla="*/ 829031 h 1133831"/>
                <a:gd name="connsiteX148" fmla="*/ 3986212 w 4557974"/>
                <a:gd name="connsiteY148" fmla="*/ 862368 h 1133831"/>
                <a:gd name="connsiteX149" fmla="*/ 3990975 w 4557974"/>
                <a:gd name="connsiteY149" fmla="*/ 886181 h 1133831"/>
                <a:gd name="connsiteX150" fmla="*/ 4005262 w 4557974"/>
                <a:gd name="connsiteY150" fmla="*/ 895706 h 1133831"/>
                <a:gd name="connsiteX151" fmla="*/ 4024312 w 4557974"/>
                <a:gd name="connsiteY151" fmla="*/ 867131 h 1133831"/>
                <a:gd name="connsiteX152" fmla="*/ 4029075 w 4557974"/>
                <a:gd name="connsiteY152" fmla="*/ 848081 h 1133831"/>
                <a:gd name="connsiteX153" fmla="*/ 4033837 w 4557974"/>
                <a:gd name="connsiteY153" fmla="*/ 824268 h 1133831"/>
                <a:gd name="connsiteX154" fmla="*/ 4048125 w 4557974"/>
                <a:gd name="connsiteY154" fmla="*/ 781406 h 1133831"/>
                <a:gd name="connsiteX155" fmla="*/ 4057650 w 4557974"/>
                <a:gd name="connsiteY155" fmla="*/ 752831 h 1133831"/>
                <a:gd name="connsiteX156" fmla="*/ 4067175 w 4557974"/>
                <a:gd name="connsiteY156" fmla="*/ 738543 h 1133831"/>
                <a:gd name="connsiteX157" fmla="*/ 4071937 w 4557974"/>
                <a:gd name="connsiteY157" fmla="*/ 762356 h 1133831"/>
                <a:gd name="connsiteX158" fmla="*/ 4081462 w 4557974"/>
                <a:gd name="connsiteY158" fmla="*/ 862368 h 1133831"/>
                <a:gd name="connsiteX159" fmla="*/ 4086225 w 4557974"/>
                <a:gd name="connsiteY159" fmla="*/ 890943 h 1133831"/>
                <a:gd name="connsiteX160" fmla="*/ 4090987 w 4557974"/>
                <a:gd name="connsiteY160" fmla="*/ 871893 h 1133831"/>
                <a:gd name="connsiteX161" fmla="*/ 4095750 w 4557974"/>
                <a:gd name="connsiteY161" fmla="*/ 857606 h 1133831"/>
                <a:gd name="connsiteX162" fmla="*/ 4105275 w 4557974"/>
                <a:gd name="connsiteY162" fmla="*/ 809981 h 1133831"/>
                <a:gd name="connsiteX163" fmla="*/ 4114800 w 4557974"/>
                <a:gd name="connsiteY163" fmla="*/ 771881 h 1133831"/>
                <a:gd name="connsiteX164" fmla="*/ 4124325 w 4557974"/>
                <a:gd name="connsiteY164" fmla="*/ 919518 h 1133831"/>
                <a:gd name="connsiteX165" fmla="*/ 4129087 w 4557974"/>
                <a:gd name="connsiteY165" fmla="*/ 938568 h 1133831"/>
                <a:gd name="connsiteX166" fmla="*/ 4143375 w 4557974"/>
                <a:gd name="connsiteY166" fmla="*/ 871893 h 1133831"/>
                <a:gd name="connsiteX167" fmla="*/ 4148137 w 4557974"/>
                <a:gd name="connsiteY167" fmla="*/ 833793 h 1133831"/>
                <a:gd name="connsiteX168" fmla="*/ 4152900 w 4557974"/>
                <a:gd name="connsiteY168" fmla="*/ 790931 h 1133831"/>
                <a:gd name="connsiteX169" fmla="*/ 4162425 w 4557974"/>
                <a:gd name="connsiteY169" fmla="*/ 757593 h 1133831"/>
                <a:gd name="connsiteX170" fmla="*/ 4167187 w 4557974"/>
                <a:gd name="connsiteY170" fmla="*/ 771881 h 1133831"/>
                <a:gd name="connsiteX171" fmla="*/ 4176712 w 4557974"/>
                <a:gd name="connsiteY171" fmla="*/ 786168 h 1133831"/>
                <a:gd name="connsiteX172" fmla="*/ 4191000 w 4557974"/>
                <a:gd name="connsiteY172" fmla="*/ 867131 h 1133831"/>
                <a:gd name="connsiteX173" fmla="*/ 4200525 w 4557974"/>
                <a:gd name="connsiteY173" fmla="*/ 900468 h 1133831"/>
                <a:gd name="connsiteX174" fmla="*/ 4214812 w 4557974"/>
                <a:gd name="connsiteY174" fmla="*/ 938568 h 1133831"/>
                <a:gd name="connsiteX175" fmla="*/ 4224337 w 4557974"/>
                <a:gd name="connsiteY175" fmla="*/ 967143 h 1133831"/>
                <a:gd name="connsiteX176" fmla="*/ 4229100 w 4557974"/>
                <a:gd name="connsiteY176" fmla="*/ 981431 h 1133831"/>
                <a:gd name="connsiteX177" fmla="*/ 4233862 w 4557974"/>
                <a:gd name="connsiteY177" fmla="*/ 929043 h 1133831"/>
                <a:gd name="connsiteX178" fmla="*/ 4248150 w 4557974"/>
                <a:gd name="connsiteY178" fmla="*/ 829031 h 1133831"/>
                <a:gd name="connsiteX179" fmla="*/ 4252912 w 4557974"/>
                <a:gd name="connsiteY179" fmla="*/ 843318 h 1133831"/>
                <a:gd name="connsiteX180" fmla="*/ 4262437 w 4557974"/>
                <a:gd name="connsiteY180" fmla="*/ 881418 h 1133831"/>
                <a:gd name="connsiteX181" fmla="*/ 4267200 w 4557974"/>
                <a:gd name="connsiteY181" fmla="*/ 924281 h 1133831"/>
                <a:gd name="connsiteX182" fmla="*/ 4271962 w 4557974"/>
                <a:gd name="connsiteY182" fmla="*/ 943331 h 1133831"/>
                <a:gd name="connsiteX183" fmla="*/ 4286250 w 4557974"/>
                <a:gd name="connsiteY183" fmla="*/ 948093 h 1133831"/>
                <a:gd name="connsiteX184" fmla="*/ 4305300 w 4557974"/>
                <a:gd name="connsiteY184" fmla="*/ 943331 h 1133831"/>
                <a:gd name="connsiteX185" fmla="*/ 4314825 w 4557974"/>
                <a:gd name="connsiteY185" fmla="*/ 971906 h 1133831"/>
                <a:gd name="connsiteX186" fmla="*/ 4352925 w 4557974"/>
                <a:gd name="connsiteY186" fmla="*/ 971906 h 1133831"/>
                <a:gd name="connsiteX187" fmla="*/ 4376737 w 4557974"/>
                <a:gd name="connsiteY187" fmla="*/ 967143 h 1133831"/>
                <a:gd name="connsiteX188" fmla="*/ 4386262 w 4557974"/>
                <a:gd name="connsiteY188" fmla="*/ 948093 h 1133831"/>
                <a:gd name="connsiteX189" fmla="*/ 4400550 w 4557974"/>
                <a:gd name="connsiteY189" fmla="*/ 933806 h 1133831"/>
                <a:gd name="connsiteX190" fmla="*/ 4405312 w 4557974"/>
                <a:gd name="connsiteY190" fmla="*/ 914756 h 1133831"/>
                <a:gd name="connsiteX191" fmla="*/ 4410075 w 4557974"/>
                <a:gd name="connsiteY191" fmla="*/ 929043 h 1133831"/>
                <a:gd name="connsiteX192" fmla="*/ 4414837 w 4557974"/>
                <a:gd name="connsiteY192" fmla="*/ 914756 h 1133831"/>
                <a:gd name="connsiteX193" fmla="*/ 4419600 w 4557974"/>
                <a:gd name="connsiteY193" fmla="*/ 881418 h 1133831"/>
                <a:gd name="connsiteX194" fmla="*/ 4429125 w 4557974"/>
                <a:gd name="connsiteY194" fmla="*/ 829031 h 1133831"/>
                <a:gd name="connsiteX195" fmla="*/ 4438650 w 4557974"/>
                <a:gd name="connsiteY195" fmla="*/ 857606 h 1133831"/>
                <a:gd name="connsiteX196" fmla="*/ 4443412 w 4557974"/>
                <a:gd name="connsiteY196" fmla="*/ 881418 h 1133831"/>
                <a:gd name="connsiteX197" fmla="*/ 4452937 w 4557974"/>
                <a:gd name="connsiteY197" fmla="*/ 938568 h 1133831"/>
                <a:gd name="connsiteX198" fmla="*/ 4457700 w 4557974"/>
                <a:gd name="connsiteY198" fmla="*/ 957618 h 1133831"/>
                <a:gd name="connsiteX199" fmla="*/ 4462462 w 4557974"/>
                <a:gd name="connsiteY199" fmla="*/ 981431 h 1133831"/>
                <a:gd name="connsiteX200" fmla="*/ 4471987 w 4557974"/>
                <a:gd name="connsiteY200" fmla="*/ 1000481 h 1133831"/>
                <a:gd name="connsiteX201" fmla="*/ 4481512 w 4557974"/>
                <a:gd name="connsiteY201" fmla="*/ 1029056 h 1133831"/>
                <a:gd name="connsiteX202" fmla="*/ 4491037 w 4557974"/>
                <a:gd name="connsiteY202" fmla="*/ 1062393 h 1133831"/>
                <a:gd name="connsiteX203" fmla="*/ 4495800 w 4557974"/>
                <a:gd name="connsiteY203" fmla="*/ 1048106 h 1133831"/>
                <a:gd name="connsiteX204" fmla="*/ 4500562 w 4557974"/>
                <a:gd name="connsiteY204" fmla="*/ 1029056 h 1133831"/>
                <a:gd name="connsiteX205" fmla="*/ 4514850 w 4557974"/>
                <a:gd name="connsiteY205" fmla="*/ 1033818 h 1133831"/>
                <a:gd name="connsiteX206" fmla="*/ 4529137 w 4557974"/>
                <a:gd name="connsiteY206" fmla="*/ 1081443 h 1133831"/>
                <a:gd name="connsiteX207" fmla="*/ 4533900 w 4557974"/>
                <a:gd name="connsiteY207" fmla="*/ 1095731 h 1133831"/>
                <a:gd name="connsiteX208" fmla="*/ 4557712 w 4557974"/>
                <a:gd name="connsiteY208" fmla="*/ 1129068 h 1133831"/>
                <a:gd name="connsiteX209" fmla="*/ 4557712 w 4557974"/>
                <a:gd name="connsiteY209" fmla="*/ 1133831 h 1133831"/>
                <a:gd name="connsiteX0" fmla="*/ 0 w 4557974"/>
                <a:gd name="connsiteY0" fmla="*/ 290868 h 1133831"/>
                <a:gd name="connsiteX1" fmla="*/ 171450 w 4557974"/>
                <a:gd name="connsiteY1" fmla="*/ 209906 h 1133831"/>
                <a:gd name="connsiteX2" fmla="*/ 219075 w 4557974"/>
                <a:gd name="connsiteY2" fmla="*/ 195618 h 1133831"/>
                <a:gd name="connsiteX3" fmla="*/ 233362 w 4557974"/>
                <a:gd name="connsiteY3" fmla="*/ 186093 h 1133831"/>
                <a:gd name="connsiteX4" fmla="*/ 285750 w 4557974"/>
                <a:gd name="connsiteY4" fmla="*/ 171806 h 1133831"/>
                <a:gd name="connsiteX5" fmla="*/ 300037 w 4557974"/>
                <a:gd name="connsiteY5" fmla="*/ 167043 h 1133831"/>
                <a:gd name="connsiteX6" fmla="*/ 319087 w 4557974"/>
                <a:gd name="connsiteY6" fmla="*/ 162281 h 1133831"/>
                <a:gd name="connsiteX7" fmla="*/ 352425 w 4557974"/>
                <a:gd name="connsiteY7" fmla="*/ 152756 h 1133831"/>
                <a:gd name="connsiteX8" fmla="*/ 366712 w 4557974"/>
                <a:gd name="connsiteY8" fmla="*/ 143231 h 1133831"/>
                <a:gd name="connsiteX9" fmla="*/ 395287 w 4557974"/>
                <a:gd name="connsiteY9" fmla="*/ 138468 h 1133831"/>
                <a:gd name="connsiteX10" fmla="*/ 414337 w 4557974"/>
                <a:gd name="connsiteY10" fmla="*/ 133706 h 1133831"/>
                <a:gd name="connsiteX11" fmla="*/ 442912 w 4557974"/>
                <a:gd name="connsiteY11" fmla="*/ 128943 h 1133831"/>
                <a:gd name="connsiteX12" fmla="*/ 471487 w 4557974"/>
                <a:gd name="connsiteY12" fmla="*/ 119418 h 1133831"/>
                <a:gd name="connsiteX13" fmla="*/ 485775 w 4557974"/>
                <a:gd name="connsiteY13" fmla="*/ 114656 h 1133831"/>
                <a:gd name="connsiteX14" fmla="*/ 504825 w 4557974"/>
                <a:gd name="connsiteY14" fmla="*/ 105131 h 1133831"/>
                <a:gd name="connsiteX15" fmla="*/ 519112 w 4557974"/>
                <a:gd name="connsiteY15" fmla="*/ 100368 h 1133831"/>
                <a:gd name="connsiteX16" fmla="*/ 533400 w 4557974"/>
                <a:gd name="connsiteY16" fmla="*/ 90843 h 1133831"/>
                <a:gd name="connsiteX17" fmla="*/ 557212 w 4557974"/>
                <a:gd name="connsiteY17" fmla="*/ 86081 h 1133831"/>
                <a:gd name="connsiteX18" fmla="*/ 585787 w 4557974"/>
                <a:gd name="connsiteY18" fmla="*/ 76556 h 1133831"/>
                <a:gd name="connsiteX19" fmla="*/ 600075 w 4557974"/>
                <a:gd name="connsiteY19" fmla="*/ 67031 h 1133831"/>
                <a:gd name="connsiteX20" fmla="*/ 633412 w 4557974"/>
                <a:gd name="connsiteY20" fmla="*/ 57506 h 1133831"/>
                <a:gd name="connsiteX21" fmla="*/ 666750 w 4557974"/>
                <a:gd name="connsiteY21" fmla="*/ 47981 h 1133831"/>
                <a:gd name="connsiteX22" fmla="*/ 719137 w 4557974"/>
                <a:gd name="connsiteY22" fmla="*/ 38456 h 1133831"/>
                <a:gd name="connsiteX23" fmla="*/ 747712 w 4557974"/>
                <a:gd name="connsiteY23" fmla="*/ 28931 h 1133831"/>
                <a:gd name="connsiteX24" fmla="*/ 809625 w 4557974"/>
                <a:gd name="connsiteY24" fmla="*/ 19406 h 1133831"/>
                <a:gd name="connsiteX25" fmla="*/ 871537 w 4557974"/>
                <a:gd name="connsiteY25" fmla="*/ 9881 h 1133831"/>
                <a:gd name="connsiteX26" fmla="*/ 1023937 w 4557974"/>
                <a:gd name="connsiteY26" fmla="*/ 356 h 1133831"/>
                <a:gd name="connsiteX27" fmla="*/ 1123950 w 4557974"/>
                <a:gd name="connsiteY27" fmla="*/ 9881 h 1133831"/>
                <a:gd name="connsiteX28" fmla="*/ 1138237 w 4557974"/>
                <a:gd name="connsiteY28" fmla="*/ 19406 h 1133831"/>
                <a:gd name="connsiteX29" fmla="*/ 1176337 w 4557974"/>
                <a:gd name="connsiteY29" fmla="*/ 57506 h 1133831"/>
                <a:gd name="connsiteX30" fmla="*/ 1195387 w 4557974"/>
                <a:gd name="connsiteY30" fmla="*/ 81318 h 1133831"/>
                <a:gd name="connsiteX31" fmla="*/ 1228725 w 4557974"/>
                <a:gd name="connsiteY31" fmla="*/ 119418 h 1133831"/>
                <a:gd name="connsiteX32" fmla="*/ 1252537 w 4557974"/>
                <a:gd name="connsiteY32" fmla="*/ 138468 h 1133831"/>
                <a:gd name="connsiteX33" fmla="*/ 1262062 w 4557974"/>
                <a:gd name="connsiteY33" fmla="*/ 152756 h 1133831"/>
                <a:gd name="connsiteX34" fmla="*/ 1276350 w 4557974"/>
                <a:gd name="connsiteY34" fmla="*/ 162281 h 1133831"/>
                <a:gd name="connsiteX35" fmla="*/ 1319212 w 4557974"/>
                <a:gd name="connsiteY35" fmla="*/ 200381 h 1133831"/>
                <a:gd name="connsiteX36" fmla="*/ 1333500 w 4557974"/>
                <a:gd name="connsiteY36" fmla="*/ 205143 h 1133831"/>
                <a:gd name="connsiteX37" fmla="*/ 1347787 w 4557974"/>
                <a:gd name="connsiteY37" fmla="*/ 219431 h 1133831"/>
                <a:gd name="connsiteX38" fmla="*/ 1357312 w 4557974"/>
                <a:gd name="connsiteY38" fmla="*/ 233718 h 1133831"/>
                <a:gd name="connsiteX39" fmla="*/ 1385887 w 4557974"/>
                <a:gd name="connsiteY39" fmla="*/ 243243 h 1133831"/>
                <a:gd name="connsiteX40" fmla="*/ 1400175 w 4557974"/>
                <a:gd name="connsiteY40" fmla="*/ 257531 h 1133831"/>
                <a:gd name="connsiteX41" fmla="*/ 1447800 w 4557974"/>
                <a:gd name="connsiteY41" fmla="*/ 286106 h 1133831"/>
                <a:gd name="connsiteX42" fmla="*/ 1457325 w 4557974"/>
                <a:gd name="connsiteY42" fmla="*/ 305156 h 1133831"/>
                <a:gd name="connsiteX43" fmla="*/ 1490662 w 4557974"/>
                <a:gd name="connsiteY43" fmla="*/ 324206 h 1133831"/>
                <a:gd name="connsiteX44" fmla="*/ 1528762 w 4557974"/>
                <a:gd name="connsiteY44" fmla="*/ 367068 h 1133831"/>
                <a:gd name="connsiteX45" fmla="*/ 1538287 w 4557974"/>
                <a:gd name="connsiteY45" fmla="*/ 386118 h 1133831"/>
                <a:gd name="connsiteX46" fmla="*/ 1552575 w 4557974"/>
                <a:gd name="connsiteY46" fmla="*/ 395643 h 1133831"/>
                <a:gd name="connsiteX47" fmla="*/ 1566862 w 4557974"/>
                <a:gd name="connsiteY47" fmla="*/ 409931 h 1133831"/>
                <a:gd name="connsiteX48" fmla="*/ 1571625 w 4557974"/>
                <a:gd name="connsiteY48" fmla="*/ 424218 h 1133831"/>
                <a:gd name="connsiteX49" fmla="*/ 1590675 w 4557974"/>
                <a:gd name="connsiteY49" fmla="*/ 452793 h 1133831"/>
                <a:gd name="connsiteX50" fmla="*/ 1619250 w 4557974"/>
                <a:gd name="connsiteY50" fmla="*/ 438506 h 1133831"/>
                <a:gd name="connsiteX51" fmla="*/ 1624012 w 4557974"/>
                <a:gd name="connsiteY51" fmla="*/ 419456 h 1133831"/>
                <a:gd name="connsiteX52" fmla="*/ 1652587 w 4557974"/>
                <a:gd name="connsiteY52" fmla="*/ 409931 h 1133831"/>
                <a:gd name="connsiteX53" fmla="*/ 1685925 w 4557974"/>
                <a:gd name="connsiteY53" fmla="*/ 395643 h 1133831"/>
                <a:gd name="connsiteX54" fmla="*/ 1714500 w 4557974"/>
                <a:gd name="connsiteY54" fmla="*/ 386118 h 1133831"/>
                <a:gd name="connsiteX55" fmla="*/ 1724025 w 4557974"/>
                <a:gd name="connsiteY55" fmla="*/ 400406 h 1133831"/>
                <a:gd name="connsiteX56" fmla="*/ 1738312 w 4557974"/>
                <a:gd name="connsiteY56" fmla="*/ 409931 h 1133831"/>
                <a:gd name="connsiteX57" fmla="*/ 1747837 w 4557974"/>
                <a:gd name="connsiteY57" fmla="*/ 438506 h 1133831"/>
                <a:gd name="connsiteX58" fmla="*/ 1781175 w 4557974"/>
                <a:gd name="connsiteY58" fmla="*/ 476606 h 1133831"/>
                <a:gd name="connsiteX59" fmla="*/ 1814512 w 4557974"/>
                <a:gd name="connsiteY59" fmla="*/ 471843 h 1133831"/>
                <a:gd name="connsiteX60" fmla="*/ 1824037 w 4557974"/>
                <a:gd name="connsiteY60" fmla="*/ 457556 h 1133831"/>
                <a:gd name="connsiteX61" fmla="*/ 1843087 w 4557974"/>
                <a:gd name="connsiteY61" fmla="*/ 452793 h 1133831"/>
                <a:gd name="connsiteX62" fmla="*/ 1900237 w 4557974"/>
                <a:gd name="connsiteY62" fmla="*/ 448031 h 1133831"/>
                <a:gd name="connsiteX63" fmla="*/ 1905000 w 4557974"/>
                <a:gd name="connsiteY63" fmla="*/ 462318 h 1133831"/>
                <a:gd name="connsiteX64" fmla="*/ 1924050 w 4557974"/>
                <a:gd name="connsiteY64" fmla="*/ 490893 h 1133831"/>
                <a:gd name="connsiteX65" fmla="*/ 1933575 w 4557974"/>
                <a:gd name="connsiteY65" fmla="*/ 528993 h 1133831"/>
                <a:gd name="connsiteX66" fmla="*/ 2209800 w 4557974"/>
                <a:gd name="connsiteY66" fmla="*/ 619481 h 1133831"/>
                <a:gd name="connsiteX67" fmla="*/ 2243137 w 4557974"/>
                <a:gd name="connsiteY67" fmla="*/ 595668 h 1133831"/>
                <a:gd name="connsiteX68" fmla="*/ 2247900 w 4557974"/>
                <a:gd name="connsiteY68" fmla="*/ 576618 h 1133831"/>
                <a:gd name="connsiteX69" fmla="*/ 2305050 w 4557974"/>
                <a:gd name="connsiteY69" fmla="*/ 533756 h 1133831"/>
                <a:gd name="connsiteX70" fmla="*/ 2352675 w 4557974"/>
                <a:gd name="connsiteY70" fmla="*/ 557568 h 1133831"/>
                <a:gd name="connsiteX71" fmla="*/ 2371725 w 4557974"/>
                <a:gd name="connsiteY71" fmla="*/ 586143 h 1133831"/>
                <a:gd name="connsiteX72" fmla="*/ 2381250 w 4557974"/>
                <a:gd name="connsiteY72" fmla="*/ 600431 h 1133831"/>
                <a:gd name="connsiteX73" fmla="*/ 2395537 w 4557974"/>
                <a:gd name="connsiteY73" fmla="*/ 609956 h 1133831"/>
                <a:gd name="connsiteX74" fmla="*/ 2447925 w 4557974"/>
                <a:gd name="connsiteY74" fmla="*/ 657581 h 1133831"/>
                <a:gd name="connsiteX75" fmla="*/ 2462212 w 4557974"/>
                <a:gd name="connsiteY75" fmla="*/ 629006 h 1133831"/>
                <a:gd name="connsiteX76" fmla="*/ 2471737 w 4557974"/>
                <a:gd name="connsiteY76" fmla="*/ 605193 h 1133831"/>
                <a:gd name="connsiteX77" fmla="*/ 2609850 w 4557974"/>
                <a:gd name="connsiteY77" fmla="*/ 586143 h 1133831"/>
                <a:gd name="connsiteX78" fmla="*/ 2628900 w 4557974"/>
                <a:gd name="connsiteY78" fmla="*/ 590906 h 1133831"/>
                <a:gd name="connsiteX79" fmla="*/ 2747962 w 4557974"/>
                <a:gd name="connsiteY79" fmla="*/ 667106 h 1133831"/>
                <a:gd name="connsiteX80" fmla="*/ 2876550 w 4557974"/>
                <a:gd name="connsiteY80" fmla="*/ 757593 h 1133831"/>
                <a:gd name="connsiteX81" fmla="*/ 2933700 w 4557974"/>
                <a:gd name="connsiteY81" fmla="*/ 848081 h 1133831"/>
                <a:gd name="connsiteX82" fmla="*/ 2943225 w 4557974"/>
                <a:gd name="connsiteY82" fmla="*/ 867131 h 1133831"/>
                <a:gd name="connsiteX83" fmla="*/ 2967037 w 4557974"/>
                <a:gd name="connsiteY83" fmla="*/ 848081 h 1133831"/>
                <a:gd name="connsiteX84" fmla="*/ 2986087 w 4557974"/>
                <a:gd name="connsiteY84" fmla="*/ 843318 h 1133831"/>
                <a:gd name="connsiteX85" fmla="*/ 3024187 w 4557974"/>
                <a:gd name="connsiteY85" fmla="*/ 809981 h 1133831"/>
                <a:gd name="connsiteX86" fmla="*/ 3062287 w 4557974"/>
                <a:gd name="connsiteY86" fmla="*/ 857606 h 1133831"/>
                <a:gd name="connsiteX87" fmla="*/ 3071812 w 4557974"/>
                <a:gd name="connsiteY87" fmla="*/ 886181 h 1133831"/>
                <a:gd name="connsiteX88" fmla="*/ 3086100 w 4557974"/>
                <a:gd name="connsiteY88" fmla="*/ 957618 h 1133831"/>
                <a:gd name="connsiteX89" fmla="*/ 3100387 w 4557974"/>
                <a:gd name="connsiteY89" fmla="*/ 995718 h 1133831"/>
                <a:gd name="connsiteX90" fmla="*/ 3105150 w 4557974"/>
                <a:gd name="connsiteY90" fmla="*/ 1014768 h 1133831"/>
                <a:gd name="connsiteX91" fmla="*/ 3119437 w 4557974"/>
                <a:gd name="connsiteY91" fmla="*/ 1024293 h 1133831"/>
                <a:gd name="connsiteX92" fmla="*/ 3128962 w 4557974"/>
                <a:gd name="connsiteY92" fmla="*/ 995718 h 1133831"/>
                <a:gd name="connsiteX93" fmla="*/ 3133725 w 4557974"/>
                <a:gd name="connsiteY93" fmla="*/ 981431 h 1133831"/>
                <a:gd name="connsiteX94" fmla="*/ 3143250 w 4557974"/>
                <a:gd name="connsiteY94" fmla="*/ 929043 h 1133831"/>
                <a:gd name="connsiteX95" fmla="*/ 3148012 w 4557974"/>
                <a:gd name="connsiteY95" fmla="*/ 886181 h 1133831"/>
                <a:gd name="connsiteX96" fmla="*/ 3157537 w 4557974"/>
                <a:gd name="connsiteY96" fmla="*/ 848081 h 1133831"/>
                <a:gd name="connsiteX97" fmla="*/ 3167062 w 4557974"/>
                <a:gd name="connsiteY97" fmla="*/ 962381 h 1133831"/>
                <a:gd name="connsiteX98" fmla="*/ 3171825 w 4557974"/>
                <a:gd name="connsiteY98" fmla="*/ 976668 h 1133831"/>
                <a:gd name="connsiteX99" fmla="*/ 3186112 w 4557974"/>
                <a:gd name="connsiteY99" fmla="*/ 967143 h 1133831"/>
                <a:gd name="connsiteX100" fmla="*/ 3200400 w 4557974"/>
                <a:gd name="connsiteY100" fmla="*/ 933806 h 1133831"/>
                <a:gd name="connsiteX101" fmla="*/ 3205162 w 4557974"/>
                <a:gd name="connsiteY101" fmla="*/ 919518 h 1133831"/>
                <a:gd name="connsiteX102" fmla="*/ 3209925 w 4557974"/>
                <a:gd name="connsiteY102" fmla="*/ 900468 h 1133831"/>
                <a:gd name="connsiteX103" fmla="*/ 3219450 w 4557974"/>
                <a:gd name="connsiteY103" fmla="*/ 876656 h 1133831"/>
                <a:gd name="connsiteX104" fmla="*/ 3238500 w 4557974"/>
                <a:gd name="connsiteY104" fmla="*/ 752831 h 1133831"/>
                <a:gd name="connsiteX105" fmla="*/ 3243262 w 4557974"/>
                <a:gd name="connsiteY105" fmla="*/ 733781 h 1133831"/>
                <a:gd name="connsiteX106" fmla="*/ 3262312 w 4557974"/>
                <a:gd name="connsiteY106" fmla="*/ 771881 h 1133831"/>
                <a:gd name="connsiteX107" fmla="*/ 3276600 w 4557974"/>
                <a:gd name="connsiteY107" fmla="*/ 757593 h 1133831"/>
                <a:gd name="connsiteX108" fmla="*/ 3281362 w 4557974"/>
                <a:gd name="connsiteY108" fmla="*/ 738543 h 1133831"/>
                <a:gd name="connsiteX109" fmla="*/ 3286125 w 4557974"/>
                <a:gd name="connsiteY109" fmla="*/ 724256 h 1133831"/>
                <a:gd name="connsiteX110" fmla="*/ 3290887 w 4557974"/>
                <a:gd name="connsiteY110" fmla="*/ 743306 h 1133831"/>
                <a:gd name="connsiteX111" fmla="*/ 3300412 w 4557974"/>
                <a:gd name="connsiteY111" fmla="*/ 848081 h 1133831"/>
                <a:gd name="connsiteX112" fmla="*/ 3338512 w 4557974"/>
                <a:gd name="connsiteY112" fmla="*/ 867131 h 1133831"/>
                <a:gd name="connsiteX113" fmla="*/ 3348037 w 4557974"/>
                <a:gd name="connsiteY113" fmla="*/ 838556 h 1133831"/>
                <a:gd name="connsiteX114" fmla="*/ 3355181 w 4557974"/>
                <a:gd name="connsiteY114" fmla="*/ 840710 h 1133831"/>
                <a:gd name="connsiteX115" fmla="*/ 3386137 w 4557974"/>
                <a:gd name="connsiteY115" fmla="*/ 762356 h 1133831"/>
                <a:gd name="connsiteX116" fmla="*/ 3390900 w 4557974"/>
                <a:gd name="connsiteY116" fmla="*/ 748068 h 1133831"/>
                <a:gd name="connsiteX117" fmla="*/ 3400425 w 4557974"/>
                <a:gd name="connsiteY117" fmla="*/ 733781 h 1133831"/>
                <a:gd name="connsiteX118" fmla="*/ 3405187 w 4557974"/>
                <a:gd name="connsiteY118" fmla="*/ 748068 h 1133831"/>
                <a:gd name="connsiteX119" fmla="*/ 3476625 w 4557974"/>
                <a:gd name="connsiteY119" fmla="*/ 890943 h 1133831"/>
                <a:gd name="connsiteX120" fmla="*/ 3481387 w 4557974"/>
                <a:gd name="connsiteY120" fmla="*/ 914756 h 1133831"/>
                <a:gd name="connsiteX121" fmla="*/ 3490912 w 4557974"/>
                <a:gd name="connsiteY121" fmla="*/ 929043 h 1133831"/>
                <a:gd name="connsiteX122" fmla="*/ 3500437 w 4557974"/>
                <a:gd name="connsiteY122" fmla="*/ 957618 h 1133831"/>
                <a:gd name="connsiteX123" fmla="*/ 3505200 w 4557974"/>
                <a:gd name="connsiteY123" fmla="*/ 943331 h 1133831"/>
                <a:gd name="connsiteX124" fmla="*/ 3514725 w 4557974"/>
                <a:gd name="connsiteY124" fmla="*/ 890943 h 1133831"/>
                <a:gd name="connsiteX125" fmla="*/ 3571875 w 4557974"/>
                <a:gd name="connsiteY125" fmla="*/ 771881 h 1133831"/>
                <a:gd name="connsiteX126" fmla="*/ 3576637 w 4557974"/>
                <a:gd name="connsiteY126" fmla="*/ 752831 h 1133831"/>
                <a:gd name="connsiteX127" fmla="*/ 3667125 w 4557974"/>
                <a:gd name="connsiteY127" fmla="*/ 824268 h 1133831"/>
                <a:gd name="connsiteX128" fmla="*/ 3676650 w 4557974"/>
                <a:gd name="connsiteY128" fmla="*/ 838556 h 1133831"/>
                <a:gd name="connsiteX129" fmla="*/ 3686175 w 4557974"/>
                <a:gd name="connsiteY129" fmla="*/ 871893 h 1133831"/>
                <a:gd name="connsiteX130" fmla="*/ 3690937 w 4557974"/>
                <a:gd name="connsiteY130" fmla="*/ 886181 h 1133831"/>
                <a:gd name="connsiteX131" fmla="*/ 3705225 w 4557974"/>
                <a:gd name="connsiteY131" fmla="*/ 895706 h 1133831"/>
                <a:gd name="connsiteX132" fmla="*/ 3714750 w 4557974"/>
                <a:gd name="connsiteY132" fmla="*/ 881418 h 1133831"/>
                <a:gd name="connsiteX133" fmla="*/ 3724275 w 4557974"/>
                <a:gd name="connsiteY133" fmla="*/ 848081 h 1133831"/>
                <a:gd name="connsiteX134" fmla="*/ 3733800 w 4557974"/>
                <a:gd name="connsiteY134" fmla="*/ 814743 h 1133831"/>
                <a:gd name="connsiteX135" fmla="*/ 3743325 w 4557974"/>
                <a:gd name="connsiteY135" fmla="*/ 781406 h 1133831"/>
                <a:gd name="connsiteX136" fmla="*/ 3771900 w 4557974"/>
                <a:gd name="connsiteY136" fmla="*/ 743306 h 1133831"/>
                <a:gd name="connsiteX137" fmla="*/ 3800475 w 4557974"/>
                <a:gd name="connsiteY137" fmla="*/ 733781 h 1133831"/>
                <a:gd name="connsiteX138" fmla="*/ 3871912 w 4557974"/>
                <a:gd name="connsiteY138" fmla="*/ 800456 h 1133831"/>
                <a:gd name="connsiteX139" fmla="*/ 3876675 w 4557974"/>
                <a:gd name="connsiteY139" fmla="*/ 886181 h 1133831"/>
                <a:gd name="connsiteX140" fmla="*/ 3886200 w 4557974"/>
                <a:gd name="connsiteY140" fmla="*/ 871893 h 1133831"/>
                <a:gd name="connsiteX141" fmla="*/ 3910012 w 4557974"/>
                <a:gd name="connsiteY141" fmla="*/ 738543 h 1133831"/>
                <a:gd name="connsiteX142" fmla="*/ 3914775 w 4557974"/>
                <a:gd name="connsiteY142" fmla="*/ 714731 h 1133831"/>
                <a:gd name="connsiteX143" fmla="*/ 3948112 w 4557974"/>
                <a:gd name="connsiteY143" fmla="*/ 748068 h 1133831"/>
                <a:gd name="connsiteX144" fmla="*/ 3957637 w 4557974"/>
                <a:gd name="connsiteY144" fmla="*/ 776643 h 1133831"/>
                <a:gd name="connsiteX145" fmla="*/ 3971925 w 4557974"/>
                <a:gd name="connsiteY145" fmla="*/ 805218 h 1133831"/>
                <a:gd name="connsiteX146" fmla="*/ 3976687 w 4557974"/>
                <a:gd name="connsiteY146" fmla="*/ 829031 h 1133831"/>
                <a:gd name="connsiteX147" fmla="*/ 3986212 w 4557974"/>
                <a:gd name="connsiteY147" fmla="*/ 862368 h 1133831"/>
                <a:gd name="connsiteX148" fmla="*/ 3990975 w 4557974"/>
                <a:gd name="connsiteY148" fmla="*/ 886181 h 1133831"/>
                <a:gd name="connsiteX149" fmla="*/ 4005262 w 4557974"/>
                <a:gd name="connsiteY149" fmla="*/ 895706 h 1133831"/>
                <a:gd name="connsiteX150" fmla="*/ 4024312 w 4557974"/>
                <a:gd name="connsiteY150" fmla="*/ 867131 h 1133831"/>
                <a:gd name="connsiteX151" fmla="*/ 4029075 w 4557974"/>
                <a:gd name="connsiteY151" fmla="*/ 848081 h 1133831"/>
                <a:gd name="connsiteX152" fmla="*/ 4033837 w 4557974"/>
                <a:gd name="connsiteY152" fmla="*/ 824268 h 1133831"/>
                <a:gd name="connsiteX153" fmla="*/ 4048125 w 4557974"/>
                <a:gd name="connsiteY153" fmla="*/ 781406 h 1133831"/>
                <a:gd name="connsiteX154" fmla="*/ 4057650 w 4557974"/>
                <a:gd name="connsiteY154" fmla="*/ 752831 h 1133831"/>
                <a:gd name="connsiteX155" fmla="*/ 4067175 w 4557974"/>
                <a:gd name="connsiteY155" fmla="*/ 738543 h 1133831"/>
                <a:gd name="connsiteX156" fmla="*/ 4071937 w 4557974"/>
                <a:gd name="connsiteY156" fmla="*/ 762356 h 1133831"/>
                <a:gd name="connsiteX157" fmla="*/ 4081462 w 4557974"/>
                <a:gd name="connsiteY157" fmla="*/ 862368 h 1133831"/>
                <a:gd name="connsiteX158" fmla="*/ 4086225 w 4557974"/>
                <a:gd name="connsiteY158" fmla="*/ 890943 h 1133831"/>
                <a:gd name="connsiteX159" fmla="*/ 4090987 w 4557974"/>
                <a:gd name="connsiteY159" fmla="*/ 871893 h 1133831"/>
                <a:gd name="connsiteX160" fmla="*/ 4095750 w 4557974"/>
                <a:gd name="connsiteY160" fmla="*/ 857606 h 1133831"/>
                <a:gd name="connsiteX161" fmla="*/ 4105275 w 4557974"/>
                <a:gd name="connsiteY161" fmla="*/ 809981 h 1133831"/>
                <a:gd name="connsiteX162" fmla="*/ 4114800 w 4557974"/>
                <a:gd name="connsiteY162" fmla="*/ 771881 h 1133831"/>
                <a:gd name="connsiteX163" fmla="*/ 4124325 w 4557974"/>
                <a:gd name="connsiteY163" fmla="*/ 919518 h 1133831"/>
                <a:gd name="connsiteX164" fmla="*/ 4129087 w 4557974"/>
                <a:gd name="connsiteY164" fmla="*/ 938568 h 1133831"/>
                <a:gd name="connsiteX165" fmla="*/ 4143375 w 4557974"/>
                <a:gd name="connsiteY165" fmla="*/ 871893 h 1133831"/>
                <a:gd name="connsiteX166" fmla="*/ 4148137 w 4557974"/>
                <a:gd name="connsiteY166" fmla="*/ 833793 h 1133831"/>
                <a:gd name="connsiteX167" fmla="*/ 4152900 w 4557974"/>
                <a:gd name="connsiteY167" fmla="*/ 790931 h 1133831"/>
                <a:gd name="connsiteX168" fmla="*/ 4162425 w 4557974"/>
                <a:gd name="connsiteY168" fmla="*/ 757593 h 1133831"/>
                <a:gd name="connsiteX169" fmla="*/ 4167187 w 4557974"/>
                <a:gd name="connsiteY169" fmla="*/ 771881 h 1133831"/>
                <a:gd name="connsiteX170" fmla="*/ 4176712 w 4557974"/>
                <a:gd name="connsiteY170" fmla="*/ 786168 h 1133831"/>
                <a:gd name="connsiteX171" fmla="*/ 4191000 w 4557974"/>
                <a:gd name="connsiteY171" fmla="*/ 867131 h 1133831"/>
                <a:gd name="connsiteX172" fmla="*/ 4200525 w 4557974"/>
                <a:gd name="connsiteY172" fmla="*/ 900468 h 1133831"/>
                <a:gd name="connsiteX173" fmla="*/ 4214812 w 4557974"/>
                <a:gd name="connsiteY173" fmla="*/ 938568 h 1133831"/>
                <a:gd name="connsiteX174" fmla="*/ 4224337 w 4557974"/>
                <a:gd name="connsiteY174" fmla="*/ 967143 h 1133831"/>
                <a:gd name="connsiteX175" fmla="*/ 4229100 w 4557974"/>
                <a:gd name="connsiteY175" fmla="*/ 981431 h 1133831"/>
                <a:gd name="connsiteX176" fmla="*/ 4233862 w 4557974"/>
                <a:gd name="connsiteY176" fmla="*/ 929043 h 1133831"/>
                <a:gd name="connsiteX177" fmla="*/ 4248150 w 4557974"/>
                <a:gd name="connsiteY177" fmla="*/ 829031 h 1133831"/>
                <a:gd name="connsiteX178" fmla="*/ 4252912 w 4557974"/>
                <a:gd name="connsiteY178" fmla="*/ 843318 h 1133831"/>
                <a:gd name="connsiteX179" fmla="*/ 4262437 w 4557974"/>
                <a:gd name="connsiteY179" fmla="*/ 881418 h 1133831"/>
                <a:gd name="connsiteX180" fmla="*/ 4267200 w 4557974"/>
                <a:gd name="connsiteY180" fmla="*/ 924281 h 1133831"/>
                <a:gd name="connsiteX181" fmla="*/ 4271962 w 4557974"/>
                <a:gd name="connsiteY181" fmla="*/ 943331 h 1133831"/>
                <a:gd name="connsiteX182" fmla="*/ 4286250 w 4557974"/>
                <a:gd name="connsiteY182" fmla="*/ 948093 h 1133831"/>
                <a:gd name="connsiteX183" fmla="*/ 4305300 w 4557974"/>
                <a:gd name="connsiteY183" fmla="*/ 943331 h 1133831"/>
                <a:gd name="connsiteX184" fmla="*/ 4314825 w 4557974"/>
                <a:gd name="connsiteY184" fmla="*/ 971906 h 1133831"/>
                <a:gd name="connsiteX185" fmla="*/ 4352925 w 4557974"/>
                <a:gd name="connsiteY185" fmla="*/ 971906 h 1133831"/>
                <a:gd name="connsiteX186" fmla="*/ 4376737 w 4557974"/>
                <a:gd name="connsiteY186" fmla="*/ 967143 h 1133831"/>
                <a:gd name="connsiteX187" fmla="*/ 4386262 w 4557974"/>
                <a:gd name="connsiteY187" fmla="*/ 948093 h 1133831"/>
                <a:gd name="connsiteX188" fmla="*/ 4400550 w 4557974"/>
                <a:gd name="connsiteY188" fmla="*/ 933806 h 1133831"/>
                <a:gd name="connsiteX189" fmla="*/ 4405312 w 4557974"/>
                <a:gd name="connsiteY189" fmla="*/ 914756 h 1133831"/>
                <a:gd name="connsiteX190" fmla="*/ 4410075 w 4557974"/>
                <a:gd name="connsiteY190" fmla="*/ 929043 h 1133831"/>
                <a:gd name="connsiteX191" fmla="*/ 4414837 w 4557974"/>
                <a:gd name="connsiteY191" fmla="*/ 914756 h 1133831"/>
                <a:gd name="connsiteX192" fmla="*/ 4419600 w 4557974"/>
                <a:gd name="connsiteY192" fmla="*/ 881418 h 1133831"/>
                <a:gd name="connsiteX193" fmla="*/ 4429125 w 4557974"/>
                <a:gd name="connsiteY193" fmla="*/ 829031 h 1133831"/>
                <a:gd name="connsiteX194" fmla="*/ 4438650 w 4557974"/>
                <a:gd name="connsiteY194" fmla="*/ 857606 h 1133831"/>
                <a:gd name="connsiteX195" fmla="*/ 4443412 w 4557974"/>
                <a:gd name="connsiteY195" fmla="*/ 881418 h 1133831"/>
                <a:gd name="connsiteX196" fmla="*/ 4452937 w 4557974"/>
                <a:gd name="connsiteY196" fmla="*/ 938568 h 1133831"/>
                <a:gd name="connsiteX197" fmla="*/ 4457700 w 4557974"/>
                <a:gd name="connsiteY197" fmla="*/ 957618 h 1133831"/>
                <a:gd name="connsiteX198" fmla="*/ 4462462 w 4557974"/>
                <a:gd name="connsiteY198" fmla="*/ 981431 h 1133831"/>
                <a:gd name="connsiteX199" fmla="*/ 4471987 w 4557974"/>
                <a:gd name="connsiteY199" fmla="*/ 1000481 h 1133831"/>
                <a:gd name="connsiteX200" fmla="*/ 4481512 w 4557974"/>
                <a:gd name="connsiteY200" fmla="*/ 1029056 h 1133831"/>
                <a:gd name="connsiteX201" fmla="*/ 4491037 w 4557974"/>
                <a:gd name="connsiteY201" fmla="*/ 1062393 h 1133831"/>
                <a:gd name="connsiteX202" fmla="*/ 4495800 w 4557974"/>
                <a:gd name="connsiteY202" fmla="*/ 1048106 h 1133831"/>
                <a:gd name="connsiteX203" fmla="*/ 4500562 w 4557974"/>
                <a:gd name="connsiteY203" fmla="*/ 1029056 h 1133831"/>
                <a:gd name="connsiteX204" fmla="*/ 4514850 w 4557974"/>
                <a:gd name="connsiteY204" fmla="*/ 1033818 h 1133831"/>
                <a:gd name="connsiteX205" fmla="*/ 4529137 w 4557974"/>
                <a:gd name="connsiteY205" fmla="*/ 1081443 h 1133831"/>
                <a:gd name="connsiteX206" fmla="*/ 4533900 w 4557974"/>
                <a:gd name="connsiteY206" fmla="*/ 1095731 h 1133831"/>
                <a:gd name="connsiteX207" fmla="*/ 4557712 w 4557974"/>
                <a:gd name="connsiteY207" fmla="*/ 1129068 h 1133831"/>
                <a:gd name="connsiteX208" fmla="*/ 4557712 w 4557974"/>
                <a:gd name="connsiteY208" fmla="*/ 1133831 h 1133831"/>
                <a:gd name="connsiteX0" fmla="*/ 0 w 4557974"/>
                <a:gd name="connsiteY0" fmla="*/ 290868 h 1133831"/>
                <a:gd name="connsiteX1" fmla="*/ 171450 w 4557974"/>
                <a:gd name="connsiteY1" fmla="*/ 209906 h 1133831"/>
                <a:gd name="connsiteX2" fmla="*/ 219075 w 4557974"/>
                <a:gd name="connsiteY2" fmla="*/ 195618 h 1133831"/>
                <a:gd name="connsiteX3" fmla="*/ 233362 w 4557974"/>
                <a:gd name="connsiteY3" fmla="*/ 186093 h 1133831"/>
                <a:gd name="connsiteX4" fmla="*/ 285750 w 4557974"/>
                <a:gd name="connsiteY4" fmla="*/ 171806 h 1133831"/>
                <a:gd name="connsiteX5" fmla="*/ 300037 w 4557974"/>
                <a:gd name="connsiteY5" fmla="*/ 167043 h 1133831"/>
                <a:gd name="connsiteX6" fmla="*/ 319087 w 4557974"/>
                <a:gd name="connsiteY6" fmla="*/ 162281 h 1133831"/>
                <a:gd name="connsiteX7" fmla="*/ 352425 w 4557974"/>
                <a:gd name="connsiteY7" fmla="*/ 152756 h 1133831"/>
                <a:gd name="connsiteX8" fmla="*/ 366712 w 4557974"/>
                <a:gd name="connsiteY8" fmla="*/ 143231 h 1133831"/>
                <a:gd name="connsiteX9" fmla="*/ 395287 w 4557974"/>
                <a:gd name="connsiteY9" fmla="*/ 138468 h 1133831"/>
                <a:gd name="connsiteX10" fmla="*/ 414337 w 4557974"/>
                <a:gd name="connsiteY10" fmla="*/ 133706 h 1133831"/>
                <a:gd name="connsiteX11" fmla="*/ 442912 w 4557974"/>
                <a:gd name="connsiteY11" fmla="*/ 128943 h 1133831"/>
                <a:gd name="connsiteX12" fmla="*/ 471487 w 4557974"/>
                <a:gd name="connsiteY12" fmla="*/ 119418 h 1133831"/>
                <a:gd name="connsiteX13" fmla="*/ 485775 w 4557974"/>
                <a:gd name="connsiteY13" fmla="*/ 114656 h 1133831"/>
                <a:gd name="connsiteX14" fmla="*/ 504825 w 4557974"/>
                <a:gd name="connsiteY14" fmla="*/ 105131 h 1133831"/>
                <a:gd name="connsiteX15" fmla="*/ 519112 w 4557974"/>
                <a:gd name="connsiteY15" fmla="*/ 100368 h 1133831"/>
                <a:gd name="connsiteX16" fmla="*/ 533400 w 4557974"/>
                <a:gd name="connsiteY16" fmla="*/ 90843 h 1133831"/>
                <a:gd name="connsiteX17" fmla="*/ 557212 w 4557974"/>
                <a:gd name="connsiteY17" fmla="*/ 86081 h 1133831"/>
                <a:gd name="connsiteX18" fmla="*/ 585787 w 4557974"/>
                <a:gd name="connsiteY18" fmla="*/ 76556 h 1133831"/>
                <a:gd name="connsiteX19" fmla="*/ 600075 w 4557974"/>
                <a:gd name="connsiteY19" fmla="*/ 67031 h 1133831"/>
                <a:gd name="connsiteX20" fmla="*/ 633412 w 4557974"/>
                <a:gd name="connsiteY20" fmla="*/ 57506 h 1133831"/>
                <a:gd name="connsiteX21" fmla="*/ 666750 w 4557974"/>
                <a:gd name="connsiteY21" fmla="*/ 47981 h 1133831"/>
                <a:gd name="connsiteX22" fmla="*/ 719137 w 4557974"/>
                <a:gd name="connsiteY22" fmla="*/ 38456 h 1133831"/>
                <a:gd name="connsiteX23" fmla="*/ 747712 w 4557974"/>
                <a:gd name="connsiteY23" fmla="*/ 28931 h 1133831"/>
                <a:gd name="connsiteX24" fmla="*/ 809625 w 4557974"/>
                <a:gd name="connsiteY24" fmla="*/ 19406 h 1133831"/>
                <a:gd name="connsiteX25" fmla="*/ 871537 w 4557974"/>
                <a:gd name="connsiteY25" fmla="*/ 9881 h 1133831"/>
                <a:gd name="connsiteX26" fmla="*/ 1023937 w 4557974"/>
                <a:gd name="connsiteY26" fmla="*/ 356 h 1133831"/>
                <a:gd name="connsiteX27" fmla="*/ 1123950 w 4557974"/>
                <a:gd name="connsiteY27" fmla="*/ 9881 h 1133831"/>
                <a:gd name="connsiteX28" fmla="*/ 1138237 w 4557974"/>
                <a:gd name="connsiteY28" fmla="*/ 19406 h 1133831"/>
                <a:gd name="connsiteX29" fmla="*/ 1176337 w 4557974"/>
                <a:gd name="connsiteY29" fmla="*/ 57506 h 1133831"/>
                <a:gd name="connsiteX30" fmla="*/ 1195387 w 4557974"/>
                <a:gd name="connsiteY30" fmla="*/ 81318 h 1133831"/>
                <a:gd name="connsiteX31" fmla="*/ 1228725 w 4557974"/>
                <a:gd name="connsiteY31" fmla="*/ 119418 h 1133831"/>
                <a:gd name="connsiteX32" fmla="*/ 1252537 w 4557974"/>
                <a:gd name="connsiteY32" fmla="*/ 138468 h 1133831"/>
                <a:gd name="connsiteX33" fmla="*/ 1262062 w 4557974"/>
                <a:gd name="connsiteY33" fmla="*/ 152756 h 1133831"/>
                <a:gd name="connsiteX34" fmla="*/ 1276350 w 4557974"/>
                <a:gd name="connsiteY34" fmla="*/ 162281 h 1133831"/>
                <a:gd name="connsiteX35" fmla="*/ 1319212 w 4557974"/>
                <a:gd name="connsiteY35" fmla="*/ 200381 h 1133831"/>
                <a:gd name="connsiteX36" fmla="*/ 1333500 w 4557974"/>
                <a:gd name="connsiteY36" fmla="*/ 205143 h 1133831"/>
                <a:gd name="connsiteX37" fmla="*/ 1347787 w 4557974"/>
                <a:gd name="connsiteY37" fmla="*/ 219431 h 1133831"/>
                <a:gd name="connsiteX38" fmla="*/ 1357312 w 4557974"/>
                <a:gd name="connsiteY38" fmla="*/ 233718 h 1133831"/>
                <a:gd name="connsiteX39" fmla="*/ 1385887 w 4557974"/>
                <a:gd name="connsiteY39" fmla="*/ 243243 h 1133831"/>
                <a:gd name="connsiteX40" fmla="*/ 1400175 w 4557974"/>
                <a:gd name="connsiteY40" fmla="*/ 257531 h 1133831"/>
                <a:gd name="connsiteX41" fmla="*/ 1447800 w 4557974"/>
                <a:gd name="connsiteY41" fmla="*/ 286106 h 1133831"/>
                <a:gd name="connsiteX42" fmla="*/ 1457325 w 4557974"/>
                <a:gd name="connsiteY42" fmla="*/ 305156 h 1133831"/>
                <a:gd name="connsiteX43" fmla="*/ 1490662 w 4557974"/>
                <a:gd name="connsiteY43" fmla="*/ 324206 h 1133831"/>
                <a:gd name="connsiteX44" fmla="*/ 1528762 w 4557974"/>
                <a:gd name="connsiteY44" fmla="*/ 367068 h 1133831"/>
                <a:gd name="connsiteX45" fmla="*/ 1538287 w 4557974"/>
                <a:gd name="connsiteY45" fmla="*/ 386118 h 1133831"/>
                <a:gd name="connsiteX46" fmla="*/ 1552575 w 4557974"/>
                <a:gd name="connsiteY46" fmla="*/ 395643 h 1133831"/>
                <a:gd name="connsiteX47" fmla="*/ 1566862 w 4557974"/>
                <a:gd name="connsiteY47" fmla="*/ 409931 h 1133831"/>
                <a:gd name="connsiteX48" fmla="*/ 1571625 w 4557974"/>
                <a:gd name="connsiteY48" fmla="*/ 424218 h 1133831"/>
                <a:gd name="connsiteX49" fmla="*/ 1590675 w 4557974"/>
                <a:gd name="connsiteY49" fmla="*/ 452793 h 1133831"/>
                <a:gd name="connsiteX50" fmla="*/ 1619250 w 4557974"/>
                <a:gd name="connsiteY50" fmla="*/ 438506 h 1133831"/>
                <a:gd name="connsiteX51" fmla="*/ 1624012 w 4557974"/>
                <a:gd name="connsiteY51" fmla="*/ 419456 h 1133831"/>
                <a:gd name="connsiteX52" fmla="*/ 1652587 w 4557974"/>
                <a:gd name="connsiteY52" fmla="*/ 409931 h 1133831"/>
                <a:gd name="connsiteX53" fmla="*/ 1685925 w 4557974"/>
                <a:gd name="connsiteY53" fmla="*/ 395643 h 1133831"/>
                <a:gd name="connsiteX54" fmla="*/ 1714500 w 4557974"/>
                <a:gd name="connsiteY54" fmla="*/ 386118 h 1133831"/>
                <a:gd name="connsiteX55" fmla="*/ 1724025 w 4557974"/>
                <a:gd name="connsiteY55" fmla="*/ 400406 h 1133831"/>
                <a:gd name="connsiteX56" fmla="*/ 1738312 w 4557974"/>
                <a:gd name="connsiteY56" fmla="*/ 409931 h 1133831"/>
                <a:gd name="connsiteX57" fmla="*/ 1747837 w 4557974"/>
                <a:gd name="connsiteY57" fmla="*/ 438506 h 1133831"/>
                <a:gd name="connsiteX58" fmla="*/ 1781175 w 4557974"/>
                <a:gd name="connsiteY58" fmla="*/ 476606 h 1133831"/>
                <a:gd name="connsiteX59" fmla="*/ 1814512 w 4557974"/>
                <a:gd name="connsiteY59" fmla="*/ 471843 h 1133831"/>
                <a:gd name="connsiteX60" fmla="*/ 1824037 w 4557974"/>
                <a:gd name="connsiteY60" fmla="*/ 457556 h 1133831"/>
                <a:gd name="connsiteX61" fmla="*/ 1843087 w 4557974"/>
                <a:gd name="connsiteY61" fmla="*/ 452793 h 1133831"/>
                <a:gd name="connsiteX62" fmla="*/ 1900237 w 4557974"/>
                <a:gd name="connsiteY62" fmla="*/ 448031 h 1133831"/>
                <a:gd name="connsiteX63" fmla="*/ 1905000 w 4557974"/>
                <a:gd name="connsiteY63" fmla="*/ 462318 h 1133831"/>
                <a:gd name="connsiteX64" fmla="*/ 1924050 w 4557974"/>
                <a:gd name="connsiteY64" fmla="*/ 490893 h 1133831"/>
                <a:gd name="connsiteX65" fmla="*/ 1933575 w 4557974"/>
                <a:gd name="connsiteY65" fmla="*/ 528993 h 1133831"/>
                <a:gd name="connsiteX66" fmla="*/ 2209800 w 4557974"/>
                <a:gd name="connsiteY66" fmla="*/ 619481 h 1133831"/>
                <a:gd name="connsiteX67" fmla="*/ 2243137 w 4557974"/>
                <a:gd name="connsiteY67" fmla="*/ 595668 h 1133831"/>
                <a:gd name="connsiteX68" fmla="*/ 2247900 w 4557974"/>
                <a:gd name="connsiteY68" fmla="*/ 576618 h 1133831"/>
                <a:gd name="connsiteX69" fmla="*/ 2305050 w 4557974"/>
                <a:gd name="connsiteY69" fmla="*/ 533756 h 1133831"/>
                <a:gd name="connsiteX70" fmla="*/ 2352675 w 4557974"/>
                <a:gd name="connsiteY70" fmla="*/ 557568 h 1133831"/>
                <a:gd name="connsiteX71" fmla="*/ 2371725 w 4557974"/>
                <a:gd name="connsiteY71" fmla="*/ 586143 h 1133831"/>
                <a:gd name="connsiteX72" fmla="*/ 2381250 w 4557974"/>
                <a:gd name="connsiteY72" fmla="*/ 600431 h 1133831"/>
                <a:gd name="connsiteX73" fmla="*/ 2395537 w 4557974"/>
                <a:gd name="connsiteY73" fmla="*/ 609956 h 1133831"/>
                <a:gd name="connsiteX74" fmla="*/ 2447925 w 4557974"/>
                <a:gd name="connsiteY74" fmla="*/ 657581 h 1133831"/>
                <a:gd name="connsiteX75" fmla="*/ 2462212 w 4557974"/>
                <a:gd name="connsiteY75" fmla="*/ 629006 h 1133831"/>
                <a:gd name="connsiteX76" fmla="*/ 2471737 w 4557974"/>
                <a:gd name="connsiteY76" fmla="*/ 605193 h 1133831"/>
                <a:gd name="connsiteX77" fmla="*/ 2609850 w 4557974"/>
                <a:gd name="connsiteY77" fmla="*/ 586143 h 1133831"/>
                <a:gd name="connsiteX78" fmla="*/ 2628900 w 4557974"/>
                <a:gd name="connsiteY78" fmla="*/ 590906 h 1133831"/>
                <a:gd name="connsiteX79" fmla="*/ 2747962 w 4557974"/>
                <a:gd name="connsiteY79" fmla="*/ 667106 h 1133831"/>
                <a:gd name="connsiteX80" fmla="*/ 2876550 w 4557974"/>
                <a:gd name="connsiteY80" fmla="*/ 757593 h 1133831"/>
                <a:gd name="connsiteX81" fmla="*/ 2933700 w 4557974"/>
                <a:gd name="connsiteY81" fmla="*/ 848081 h 1133831"/>
                <a:gd name="connsiteX82" fmla="*/ 2943225 w 4557974"/>
                <a:gd name="connsiteY82" fmla="*/ 867131 h 1133831"/>
                <a:gd name="connsiteX83" fmla="*/ 2967037 w 4557974"/>
                <a:gd name="connsiteY83" fmla="*/ 848081 h 1133831"/>
                <a:gd name="connsiteX84" fmla="*/ 2986087 w 4557974"/>
                <a:gd name="connsiteY84" fmla="*/ 843318 h 1133831"/>
                <a:gd name="connsiteX85" fmla="*/ 3024187 w 4557974"/>
                <a:gd name="connsiteY85" fmla="*/ 809981 h 1133831"/>
                <a:gd name="connsiteX86" fmla="*/ 3062287 w 4557974"/>
                <a:gd name="connsiteY86" fmla="*/ 857606 h 1133831"/>
                <a:gd name="connsiteX87" fmla="*/ 3071812 w 4557974"/>
                <a:gd name="connsiteY87" fmla="*/ 886181 h 1133831"/>
                <a:gd name="connsiteX88" fmla="*/ 3086100 w 4557974"/>
                <a:gd name="connsiteY88" fmla="*/ 957618 h 1133831"/>
                <a:gd name="connsiteX89" fmla="*/ 3100387 w 4557974"/>
                <a:gd name="connsiteY89" fmla="*/ 995718 h 1133831"/>
                <a:gd name="connsiteX90" fmla="*/ 3105150 w 4557974"/>
                <a:gd name="connsiteY90" fmla="*/ 1014768 h 1133831"/>
                <a:gd name="connsiteX91" fmla="*/ 3119437 w 4557974"/>
                <a:gd name="connsiteY91" fmla="*/ 1024293 h 1133831"/>
                <a:gd name="connsiteX92" fmla="*/ 3128962 w 4557974"/>
                <a:gd name="connsiteY92" fmla="*/ 995718 h 1133831"/>
                <a:gd name="connsiteX93" fmla="*/ 3133725 w 4557974"/>
                <a:gd name="connsiteY93" fmla="*/ 981431 h 1133831"/>
                <a:gd name="connsiteX94" fmla="*/ 3143250 w 4557974"/>
                <a:gd name="connsiteY94" fmla="*/ 929043 h 1133831"/>
                <a:gd name="connsiteX95" fmla="*/ 3148012 w 4557974"/>
                <a:gd name="connsiteY95" fmla="*/ 886181 h 1133831"/>
                <a:gd name="connsiteX96" fmla="*/ 3157537 w 4557974"/>
                <a:gd name="connsiteY96" fmla="*/ 848081 h 1133831"/>
                <a:gd name="connsiteX97" fmla="*/ 3167062 w 4557974"/>
                <a:gd name="connsiteY97" fmla="*/ 962381 h 1133831"/>
                <a:gd name="connsiteX98" fmla="*/ 3171825 w 4557974"/>
                <a:gd name="connsiteY98" fmla="*/ 976668 h 1133831"/>
                <a:gd name="connsiteX99" fmla="*/ 3186112 w 4557974"/>
                <a:gd name="connsiteY99" fmla="*/ 967143 h 1133831"/>
                <a:gd name="connsiteX100" fmla="*/ 3200400 w 4557974"/>
                <a:gd name="connsiteY100" fmla="*/ 933806 h 1133831"/>
                <a:gd name="connsiteX101" fmla="*/ 3205162 w 4557974"/>
                <a:gd name="connsiteY101" fmla="*/ 919518 h 1133831"/>
                <a:gd name="connsiteX102" fmla="*/ 3209925 w 4557974"/>
                <a:gd name="connsiteY102" fmla="*/ 900468 h 1133831"/>
                <a:gd name="connsiteX103" fmla="*/ 3219450 w 4557974"/>
                <a:gd name="connsiteY103" fmla="*/ 876656 h 1133831"/>
                <a:gd name="connsiteX104" fmla="*/ 3238500 w 4557974"/>
                <a:gd name="connsiteY104" fmla="*/ 752831 h 1133831"/>
                <a:gd name="connsiteX105" fmla="*/ 3243262 w 4557974"/>
                <a:gd name="connsiteY105" fmla="*/ 733781 h 1133831"/>
                <a:gd name="connsiteX106" fmla="*/ 3262312 w 4557974"/>
                <a:gd name="connsiteY106" fmla="*/ 771881 h 1133831"/>
                <a:gd name="connsiteX107" fmla="*/ 3276600 w 4557974"/>
                <a:gd name="connsiteY107" fmla="*/ 757593 h 1133831"/>
                <a:gd name="connsiteX108" fmla="*/ 3281362 w 4557974"/>
                <a:gd name="connsiteY108" fmla="*/ 738543 h 1133831"/>
                <a:gd name="connsiteX109" fmla="*/ 3286125 w 4557974"/>
                <a:gd name="connsiteY109" fmla="*/ 724256 h 1133831"/>
                <a:gd name="connsiteX110" fmla="*/ 3290887 w 4557974"/>
                <a:gd name="connsiteY110" fmla="*/ 743306 h 1133831"/>
                <a:gd name="connsiteX111" fmla="*/ 3300412 w 4557974"/>
                <a:gd name="connsiteY111" fmla="*/ 848081 h 1133831"/>
                <a:gd name="connsiteX112" fmla="*/ 3338512 w 4557974"/>
                <a:gd name="connsiteY112" fmla="*/ 867131 h 1133831"/>
                <a:gd name="connsiteX113" fmla="*/ 3348037 w 4557974"/>
                <a:gd name="connsiteY113" fmla="*/ 838556 h 1133831"/>
                <a:gd name="connsiteX114" fmla="*/ 3355181 w 4557974"/>
                <a:gd name="connsiteY114" fmla="*/ 840710 h 1133831"/>
                <a:gd name="connsiteX115" fmla="*/ 3386137 w 4557974"/>
                <a:gd name="connsiteY115" fmla="*/ 762356 h 1133831"/>
                <a:gd name="connsiteX116" fmla="*/ 3390900 w 4557974"/>
                <a:gd name="connsiteY116" fmla="*/ 748068 h 1133831"/>
                <a:gd name="connsiteX117" fmla="*/ 3400425 w 4557974"/>
                <a:gd name="connsiteY117" fmla="*/ 733781 h 1133831"/>
                <a:gd name="connsiteX118" fmla="*/ 3405187 w 4557974"/>
                <a:gd name="connsiteY118" fmla="*/ 748068 h 1133831"/>
                <a:gd name="connsiteX119" fmla="*/ 3481387 w 4557974"/>
                <a:gd name="connsiteY119" fmla="*/ 914756 h 1133831"/>
                <a:gd name="connsiteX120" fmla="*/ 3490912 w 4557974"/>
                <a:gd name="connsiteY120" fmla="*/ 929043 h 1133831"/>
                <a:gd name="connsiteX121" fmla="*/ 3500437 w 4557974"/>
                <a:gd name="connsiteY121" fmla="*/ 957618 h 1133831"/>
                <a:gd name="connsiteX122" fmla="*/ 3505200 w 4557974"/>
                <a:gd name="connsiteY122" fmla="*/ 943331 h 1133831"/>
                <a:gd name="connsiteX123" fmla="*/ 3514725 w 4557974"/>
                <a:gd name="connsiteY123" fmla="*/ 890943 h 1133831"/>
                <a:gd name="connsiteX124" fmla="*/ 3571875 w 4557974"/>
                <a:gd name="connsiteY124" fmla="*/ 771881 h 1133831"/>
                <a:gd name="connsiteX125" fmla="*/ 3576637 w 4557974"/>
                <a:gd name="connsiteY125" fmla="*/ 752831 h 1133831"/>
                <a:gd name="connsiteX126" fmla="*/ 3667125 w 4557974"/>
                <a:gd name="connsiteY126" fmla="*/ 824268 h 1133831"/>
                <a:gd name="connsiteX127" fmla="*/ 3676650 w 4557974"/>
                <a:gd name="connsiteY127" fmla="*/ 838556 h 1133831"/>
                <a:gd name="connsiteX128" fmla="*/ 3686175 w 4557974"/>
                <a:gd name="connsiteY128" fmla="*/ 871893 h 1133831"/>
                <a:gd name="connsiteX129" fmla="*/ 3690937 w 4557974"/>
                <a:gd name="connsiteY129" fmla="*/ 886181 h 1133831"/>
                <a:gd name="connsiteX130" fmla="*/ 3705225 w 4557974"/>
                <a:gd name="connsiteY130" fmla="*/ 895706 h 1133831"/>
                <a:gd name="connsiteX131" fmla="*/ 3714750 w 4557974"/>
                <a:gd name="connsiteY131" fmla="*/ 881418 h 1133831"/>
                <a:gd name="connsiteX132" fmla="*/ 3724275 w 4557974"/>
                <a:gd name="connsiteY132" fmla="*/ 848081 h 1133831"/>
                <a:gd name="connsiteX133" fmla="*/ 3733800 w 4557974"/>
                <a:gd name="connsiteY133" fmla="*/ 814743 h 1133831"/>
                <a:gd name="connsiteX134" fmla="*/ 3743325 w 4557974"/>
                <a:gd name="connsiteY134" fmla="*/ 781406 h 1133831"/>
                <a:gd name="connsiteX135" fmla="*/ 3771900 w 4557974"/>
                <a:gd name="connsiteY135" fmla="*/ 743306 h 1133831"/>
                <a:gd name="connsiteX136" fmla="*/ 3800475 w 4557974"/>
                <a:gd name="connsiteY136" fmla="*/ 733781 h 1133831"/>
                <a:gd name="connsiteX137" fmla="*/ 3871912 w 4557974"/>
                <a:gd name="connsiteY137" fmla="*/ 800456 h 1133831"/>
                <a:gd name="connsiteX138" fmla="*/ 3876675 w 4557974"/>
                <a:gd name="connsiteY138" fmla="*/ 886181 h 1133831"/>
                <a:gd name="connsiteX139" fmla="*/ 3886200 w 4557974"/>
                <a:gd name="connsiteY139" fmla="*/ 871893 h 1133831"/>
                <a:gd name="connsiteX140" fmla="*/ 3910012 w 4557974"/>
                <a:gd name="connsiteY140" fmla="*/ 738543 h 1133831"/>
                <a:gd name="connsiteX141" fmla="*/ 3914775 w 4557974"/>
                <a:gd name="connsiteY141" fmla="*/ 714731 h 1133831"/>
                <a:gd name="connsiteX142" fmla="*/ 3948112 w 4557974"/>
                <a:gd name="connsiteY142" fmla="*/ 748068 h 1133831"/>
                <a:gd name="connsiteX143" fmla="*/ 3957637 w 4557974"/>
                <a:gd name="connsiteY143" fmla="*/ 776643 h 1133831"/>
                <a:gd name="connsiteX144" fmla="*/ 3971925 w 4557974"/>
                <a:gd name="connsiteY144" fmla="*/ 805218 h 1133831"/>
                <a:gd name="connsiteX145" fmla="*/ 3976687 w 4557974"/>
                <a:gd name="connsiteY145" fmla="*/ 829031 h 1133831"/>
                <a:gd name="connsiteX146" fmla="*/ 3986212 w 4557974"/>
                <a:gd name="connsiteY146" fmla="*/ 862368 h 1133831"/>
                <a:gd name="connsiteX147" fmla="*/ 3990975 w 4557974"/>
                <a:gd name="connsiteY147" fmla="*/ 886181 h 1133831"/>
                <a:gd name="connsiteX148" fmla="*/ 4005262 w 4557974"/>
                <a:gd name="connsiteY148" fmla="*/ 895706 h 1133831"/>
                <a:gd name="connsiteX149" fmla="*/ 4024312 w 4557974"/>
                <a:gd name="connsiteY149" fmla="*/ 867131 h 1133831"/>
                <a:gd name="connsiteX150" fmla="*/ 4029075 w 4557974"/>
                <a:gd name="connsiteY150" fmla="*/ 848081 h 1133831"/>
                <a:gd name="connsiteX151" fmla="*/ 4033837 w 4557974"/>
                <a:gd name="connsiteY151" fmla="*/ 824268 h 1133831"/>
                <a:gd name="connsiteX152" fmla="*/ 4048125 w 4557974"/>
                <a:gd name="connsiteY152" fmla="*/ 781406 h 1133831"/>
                <a:gd name="connsiteX153" fmla="*/ 4057650 w 4557974"/>
                <a:gd name="connsiteY153" fmla="*/ 752831 h 1133831"/>
                <a:gd name="connsiteX154" fmla="*/ 4067175 w 4557974"/>
                <a:gd name="connsiteY154" fmla="*/ 738543 h 1133831"/>
                <a:gd name="connsiteX155" fmla="*/ 4071937 w 4557974"/>
                <a:gd name="connsiteY155" fmla="*/ 762356 h 1133831"/>
                <a:gd name="connsiteX156" fmla="*/ 4081462 w 4557974"/>
                <a:gd name="connsiteY156" fmla="*/ 862368 h 1133831"/>
                <a:gd name="connsiteX157" fmla="*/ 4086225 w 4557974"/>
                <a:gd name="connsiteY157" fmla="*/ 890943 h 1133831"/>
                <a:gd name="connsiteX158" fmla="*/ 4090987 w 4557974"/>
                <a:gd name="connsiteY158" fmla="*/ 871893 h 1133831"/>
                <a:gd name="connsiteX159" fmla="*/ 4095750 w 4557974"/>
                <a:gd name="connsiteY159" fmla="*/ 857606 h 1133831"/>
                <a:gd name="connsiteX160" fmla="*/ 4105275 w 4557974"/>
                <a:gd name="connsiteY160" fmla="*/ 809981 h 1133831"/>
                <a:gd name="connsiteX161" fmla="*/ 4114800 w 4557974"/>
                <a:gd name="connsiteY161" fmla="*/ 771881 h 1133831"/>
                <a:gd name="connsiteX162" fmla="*/ 4124325 w 4557974"/>
                <a:gd name="connsiteY162" fmla="*/ 919518 h 1133831"/>
                <a:gd name="connsiteX163" fmla="*/ 4129087 w 4557974"/>
                <a:gd name="connsiteY163" fmla="*/ 938568 h 1133831"/>
                <a:gd name="connsiteX164" fmla="*/ 4143375 w 4557974"/>
                <a:gd name="connsiteY164" fmla="*/ 871893 h 1133831"/>
                <a:gd name="connsiteX165" fmla="*/ 4148137 w 4557974"/>
                <a:gd name="connsiteY165" fmla="*/ 833793 h 1133831"/>
                <a:gd name="connsiteX166" fmla="*/ 4152900 w 4557974"/>
                <a:gd name="connsiteY166" fmla="*/ 790931 h 1133831"/>
                <a:gd name="connsiteX167" fmla="*/ 4162425 w 4557974"/>
                <a:gd name="connsiteY167" fmla="*/ 757593 h 1133831"/>
                <a:gd name="connsiteX168" fmla="*/ 4167187 w 4557974"/>
                <a:gd name="connsiteY168" fmla="*/ 771881 h 1133831"/>
                <a:gd name="connsiteX169" fmla="*/ 4176712 w 4557974"/>
                <a:gd name="connsiteY169" fmla="*/ 786168 h 1133831"/>
                <a:gd name="connsiteX170" fmla="*/ 4191000 w 4557974"/>
                <a:gd name="connsiteY170" fmla="*/ 867131 h 1133831"/>
                <a:gd name="connsiteX171" fmla="*/ 4200525 w 4557974"/>
                <a:gd name="connsiteY171" fmla="*/ 900468 h 1133831"/>
                <a:gd name="connsiteX172" fmla="*/ 4214812 w 4557974"/>
                <a:gd name="connsiteY172" fmla="*/ 938568 h 1133831"/>
                <a:gd name="connsiteX173" fmla="*/ 4224337 w 4557974"/>
                <a:gd name="connsiteY173" fmla="*/ 967143 h 1133831"/>
                <a:gd name="connsiteX174" fmla="*/ 4229100 w 4557974"/>
                <a:gd name="connsiteY174" fmla="*/ 981431 h 1133831"/>
                <a:gd name="connsiteX175" fmla="*/ 4233862 w 4557974"/>
                <a:gd name="connsiteY175" fmla="*/ 929043 h 1133831"/>
                <a:gd name="connsiteX176" fmla="*/ 4248150 w 4557974"/>
                <a:gd name="connsiteY176" fmla="*/ 829031 h 1133831"/>
                <a:gd name="connsiteX177" fmla="*/ 4252912 w 4557974"/>
                <a:gd name="connsiteY177" fmla="*/ 843318 h 1133831"/>
                <a:gd name="connsiteX178" fmla="*/ 4262437 w 4557974"/>
                <a:gd name="connsiteY178" fmla="*/ 881418 h 1133831"/>
                <a:gd name="connsiteX179" fmla="*/ 4267200 w 4557974"/>
                <a:gd name="connsiteY179" fmla="*/ 924281 h 1133831"/>
                <a:gd name="connsiteX180" fmla="*/ 4271962 w 4557974"/>
                <a:gd name="connsiteY180" fmla="*/ 943331 h 1133831"/>
                <a:gd name="connsiteX181" fmla="*/ 4286250 w 4557974"/>
                <a:gd name="connsiteY181" fmla="*/ 948093 h 1133831"/>
                <a:gd name="connsiteX182" fmla="*/ 4305300 w 4557974"/>
                <a:gd name="connsiteY182" fmla="*/ 943331 h 1133831"/>
                <a:gd name="connsiteX183" fmla="*/ 4314825 w 4557974"/>
                <a:gd name="connsiteY183" fmla="*/ 971906 h 1133831"/>
                <a:gd name="connsiteX184" fmla="*/ 4352925 w 4557974"/>
                <a:gd name="connsiteY184" fmla="*/ 971906 h 1133831"/>
                <a:gd name="connsiteX185" fmla="*/ 4376737 w 4557974"/>
                <a:gd name="connsiteY185" fmla="*/ 967143 h 1133831"/>
                <a:gd name="connsiteX186" fmla="*/ 4386262 w 4557974"/>
                <a:gd name="connsiteY186" fmla="*/ 948093 h 1133831"/>
                <a:gd name="connsiteX187" fmla="*/ 4400550 w 4557974"/>
                <a:gd name="connsiteY187" fmla="*/ 933806 h 1133831"/>
                <a:gd name="connsiteX188" fmla="*/ 4405312 w 4557974"/>
                <a:gd name="connsiteY188" fmla="*/ 914756 h 1133831"/>
                <a:gd name="connsiteX189" fmla="*/ 4410075 w 4557974"/>
                <a:gd name="connsiteY189" fmla="*/ 929043 h 1133831"/>
                <a:gd name="connsiteX190" fmla="*/ 4414837 w 4557974"/>
                <a:gd name="connsiteY190" fmla="*/ 914756 h 1133831"/>
                <a:gd name="connsiteX191" fmla="*/ 4419600 w 4557974"/>
                <a:gd name="connsiteY191" fmla="*/ 881418 h 1133831"/>
                <a:gd name="connsiteX192" fmla="*/ 4429125 w 4557974"/>
                <a:gd name="connsiteY192" fmla="*/ 829031 h 1133831"/>
                <a:gd name="connsiteX193" fmla="*/ 4438650 w 4557974"/>
                <a:gd name="connsiteY193" fmla="*/ 857606 h 1133831"/>
                <a:gd name="connsiteX194" fmla="*/ 4443412 w 4557974"/>
                <a:gd name="connsiteY194" fmla="*/ 881418 h 1133831"/>
                <a:gd name="connsiteX195" fmla="*/ 4452937 w 4557974"/>
                <a:gd name="connsiteY195" fmla="*/ 938568 h 1133831"/>
                <a:gd name="connsiteX196" fmla="*/ 4457700 w 4557974"/>
                <a:gd name="connsiteY196" fmla="*/ 957618 h 1133831"/>
                <a:gd name="connsiteX197" fmla="*/ 4462462 w 4557974"/>
                <a:gd name="connsiteY197" fmla="*/ 981431 h 1133831"/>
                <a:gd name="connsiteX198" fmla="*/ 4471987 w 4557974"/>
                <a:gd name="connsiteY198" fmla="*/ 1000481 h 1133831"/>
                <a:gd name="connsiteX199" fmla="*/ 4481512 w 4557974"/>
                <a:gd name="connsiteY199" fmla="*/ 1029056 h 1133831"/>
                <a:gd name="connsiteX200" fmla="*/ 4491037 w 4557974"/>
                <a:gd name="connsiteY200" fmla="*/ 1062393 h 1133831"/>
                <a:gd name="connsiteX201" fmla="*/ 4495800 w 4557974"/>
                <a:gd name="connsiteY201" fmla="*/ 1048106 h 1133831"/>
                <a:gd name="connsiteX202" fmla="*/ 4500562 w 4557974"/>
                <a:gd name="connsiteY202" fmla="*/ 1029056 h 1133831"/>
                <a:gd name="connsiteX203" fmla="*/ 4514850 w 4557974"/>
                <a:gd name="connsiteY203" fmla="*/ 1033818 h 1133831"/>
                <a:gd name="connsiteX204" fmla="*/ 4529137 w 4557974"/>
                <a:gd name="connsiteY204" fmla="*/ 1081443 h 1133831"/>
                <a:gd name="connsiteX205" fmla="*/ 4533900 w 4557974"/>
                <a:gd name="connsiteY205" fmla="*/ 1095731 h 1133831"/>
                <a:gd name="connsiteX206" fmla="*/ 4557712 w 4557974"/>
                <a:gd name="connsiteY206" fmla="*/ 1129068 h 1133831"/>
                <a:gd name="connsiteX207" fmla="*/ 4557712 w 4557974"/>
                <a:gd name="connsiteY207" fmla="*/ 1133831 h 1133831"/>
                <a:gd name="connsiteX0" fmla="*/ 0 w 4557974"/>
                <a:gd name="connsiteY0" fmla="*/ 290868 h 1133831"/>
                <a:gd name="connsiteX1" fmla="*/ 171450 w 4557974"/>
                <a:gd name="connsiteY1" fmla="*/ 209906 h 1133831"/>
                <a:gd name="connsiteX2" fmla="*/ 219075 w 4557974"/>
                <a:gd name="connsiteY2" fmla="*/ 195618 h 1133831"/>
                <a:gd name="connsiteX3" fmla="*/ 233362 w 4557974"/>
                <a:gd name="connsiteY3" fmla="*/ 186093 h 1133831"/>
                <a:gd name="connsiteX4" fmla="*/ 285750 w 4557974"/>
                <a:gd name="connsiteY4" fmla="*/ 171806 h 1133831"/>
                <a:gd name="connsiteX5" fmla="*/ 300037 w 4557974"/>
                <a:gd name="connsiteY5" fmla="*/ 167043 h 1133831"/>
                <a:gd name="connsiteX6" fmla="*/ 319087 w 4557974"/>
                <a:gd name="connsiteY6" fmla="*/ 162281 h 1133831"/>
                <a:gd name="connsiteX7" fmla="*/ 352425 w 4557974"/>
                <a:gd name="connsiteY7" fmla="*/ 152756 h 1133831"/>
                <a:gd name="connsiteX8" fmla="*/ 366712 w 4557974"/>
                <a:gd name="connsiteY8" fmla="*/ 143231 h 1133831"/>
                <a:gd name="connsiteX9" fmla="*/ 395287 w 4557974"/>
                <a:gd name="connsiteY9" fmla="*/ 138468 h 1133831"/>
                <a:gd name="connsiteX10" fmla="*/ 414337 w 4557974"/>
                <a:gd name="connsiteY10" fmla="*/ 133706 h 1133831"/>
                <a:gd name="connsiteX11" fmla="*/ 442912 w 4557974"/>
                <a:gd name="connsiteY11" fmla="*/ 128943 h 1133831"/>
                <a:gd name="connsiteX12" fmla="*/ 471487 w 4557974"/>
                <a:gd name="connsiteY12" fmla="*/ 119418 h 1133831"/>
                <a:gd name="connsiteX13" fmla="*/ 485775 w 4557974"/>
                <a:gd name="connsiteY13" fmla="*/ 114656 h 1133831"/>
                <a:gd name="connsiteX14" fmla="*/ 504825 w 4557974"/>
                <a:gd name="connsiteY14" fmla="*/ 105131 h 1133831"/>
                <a:gd name="connsiteX15" fmla="*/ 519112 w 4557974"/>
                <a:gd name="connsiteY15" fmla="*/ 100368 h 1133831"/>
                <a:gd name="connsiteX16" fmla="*/ 533400 w 4557974"/>
                <a:gd name="connsiteY16" fmla="*/ 90843 h 1133831"/>
                <a:gd name="connsiteX17" fmla="*/ 557212 w 4557974"/>
                <a:gd name="connsiteY17" fmla="*/ 86081 h 1133831"/>
                <a:gd name="connsiteX18" fmla="*/ 585787 w 4557974"/>
                <a:gd name="connsiteY18" fmla="*/ 76556 h 1133831"/>
                <a:gd name="connsiteX19" fmla="*/ 600075 w 4557974"/>
                <a:gd name="connsiteY19" fmla="*/ 67031 h 1133831"/>
                <a:gd name="connsiteX20" fmla="*/ 633412 w 4557974"/>
                <a:gd name="connsiteY20" fmla="*/ 57506 h 1133831"/>
                <a:gd name="connsiteX21" fmla="*/ 666750 w 4557974"/>
                <a:gd name="connsiteY21" fmla="*/ 47981 h 1133831"/>
                <a:gd name="connsiteX22" fmla="*/ 719137 w 4557974"/>
                <a:gd name="connsiteY22" fmla="*/ 38456 h 1133831"/>
                <a:gd name="connsiteX23" fmla="*/ 747712 w 4557974"/>
                <a:gd name="connsiteY23" fmla="*/ 28931 h 1133831"/>
                <a:gd name="connsiteX24" fmla="*/ 809625 w 4557974"/>
                <a:gd name="connsiteY24" fmla="*/ 19406 h 1133831"/>
                <a:gd name="connsiteX25" fmla="*/ 871537 w 4557974"/>
                <a:gd name="connsiteY25" fmla="*/ 9881 h 1133831"/>
                <a:gd name="connsiteX26" fmla="*/ 1023937 w 4557974"/>
                <a:gd name="connsiteY26" fmla="*/ 356 h 1133831"/>
                <a:gd name="connsiteX27" fmla="*/ 1123950 w 4557974"/>
                <a:gd name="connsiteY27" fmla="*/ 9881 h 1133831"/>
                <a:gd name="connsiteX28" fmla="*/ 1138237 w 4557974"/>
                <a:gd name="connsiteY28" fmla="*/ 19406 h 1133831"/>
                <a:gd name="connsiteX29" fmla="*/ 1176337 w 4557974"/>
                <a:gd name="connsiteY29" fmla="*/ 57506 h 1133831"/>
                <a:gd name="connsiteX30" fmla="*/ 1195387 w 4557974"/>
                <a:gd name="connsiteY30" fmla="*/ 81318 h 1133831"/>
                <a:gd name="connsiteX31" fmla="*/ 1228725 w 4557974"/>
                <a:gd name="connsiteY31" fmla="*/ 119418 h 1133831"/>
                <a:gd name="connsiteX32" fmla="*/ 1252537 w 4557974"/>
                <a:gd name="connsiteY32" fmla="*/ 138468 h 1133831"/>
                <a:gd name="connsiteX33" fmla="*/ 1262062 w 4557974"/>
                <a:gd name="connsiteY33" fmla="*/ 152756 h 1133831"/>
                <a:gd name="connsiteX34" fmla="*/ 1276350 w 4557974"/>
                <a:gd name="connsiteY34" fmla="*/ 162281 h 1133831"/>
                <a:gd name="connsiteX35" fmla="*/ 1319212 w 4557974"/>
                <a:gd name="connsiteY35" fmla="*/ 200381 h 1133831"/>
                <a:gd name="connsiteX36" fmla="*/ 1333500 w 4557974"/>
                <a:gd name="connsiteY36" fmla="*/ 205143 h 1133831"/>
                <a:gd name="connsiteX37" fmla="*/ 1347787 w 4557974"/>
                <a:gd name="connsiteY37" fmla="*/ 219431 h 1133831"/>
                <a:gd name="connsiteX38" fmla="*/ 1357312 w 4557974"/>
                <a:gd name="connsiteY38" fmla="*/ 233718 h 1133831"/>
                <a:gd name="connsiteX39" fmla="*/ 1385887 w 4557974"/>
                <a:gd name="connsiteY39" fmla="*/ 243243 h 1133831"/>
                <a:gd name="connsiteX40" fmla="*/ 1400175 w 4557974"/>
                <a:gd name="connsiteY40" fmla="*/ 257531 h 1133831"/>
                <a:gd name="connsiteX41" fmla="*/ 1447800 w 4557974"/>
                <a:gd name="connsiteY41" fmla="*/ 286106 h 1133831"/>
                <a:gd name="connsiteX42" fmla="*/ 1457325 w 4557974"/>
                <a:gd name="connsiteY42" fmla="*/ 305156 h 1133831"/>
                <a:gd name="connsiteX43" fmla="*/ 1490662 w 4557974"/>
                <a:gd name="connsiteY43" fmla="*/ 324206 h 1133831"/>
                <a:gd name="connsiteX44" fmla="*/ 1528762 w 4557974"/>
                <a:gd name="connsiteY44" fmla="*/ 367068 h 1133831"/>
                <a:gd name="connsiteX45" fmla="*/ 1538287 w 4557974"/>
                <a:gd name="connsiteY45" fmla="*/ 386118 h 1133831"/>
                <a:gd name="connsiteX46" fmla="*/ 1552575 w 4557974"/>
                <a:gd name="connsiteY46" fmla="*/ 395643 h 1133831"/>
                <a:gd name="connsiteX47" fmla="*/ 1566862 w 4557974"/>
                <a:gd name="connsiteY47" fmla="*/ 409931 h 1133831"/>
                <a:gd name="connsiteX48" fmla="*/ 1571625 w 4557974"/>
                <a:gd name="connsiteY48" fmla="*/ 424218 h 1133831"/>
                <a:gd name="connsiteX49" fmla="*/ 1590675 w 4557974"/>
                <a:gd name="connsiteY49" fmla="*/ 452793 h 1133831"/>
                <a:gd name="connsiteX50" fmla="*/ 1619250 w 4557974"/>
                <a:gd name="connsiteY50" fmla="*/ 438506 h 1133831"/>
                <a:gd name="connsiteX51" fmla="*/ 1624012 w 4557974"/>
                <a:gd name="connsiteY51" fmla="*/ 419456 h 1133831"/>
                <a:gd name="connsiteX52" fmla="*/ 1652587 w 4557974"/>
                <a:gd name="connsiteY52" fmla="*/ 409931 h 1133831"/>
                <a:gd name="connsiteX53" fmla="*/ 1685925 w 4557974"/>
                <a:gd name="connsiteY53" fmla="*/ 395643 h 1133831"/>
                <a:gd name="connsiteX54" fmla="*/ 1714500 w 4557974"/>
                <a:gd name="connsiteY54" fmla="*/ 386118 h 1133831"/>
                <a:gd name="connsiteX55" fmla="*/ 1724025 w 4557974"/>
                <a:gd name="connsiteY55" fmla="*/ 400406 h 1133831"/>
                <a:gd name="connsiteX56" fmla="*/ 1738312 w 4557974"/>
                <a:gd name="connsiteY56" fmla="*/ 409931 h 1133831"/>
                <a:gd name="connsiteX57" fmla="*/ 1747837 w 4557974"/>
                <a:gd name="connsiteY57" fmla="*/ 438506 h 1133831"/>
                <a:gd name="connsiteX58" fmla="*/ 1781175 w 4557974"/>
                <a:gd name="connsiteY58" fmla="*/ 476606 h 1133831"/>
                <a:gd name="connsiteX59" fmla="*/ 1814512 w 4557974"/>
                <a:gd name="connsiteY59" fmla="*/ 471843 h 1133831"/>
                <a:gd name="connsiteX60" fmla="*/ 1824037 w 4557974"/>
                <a:gd name="connsiteY60" fmla="*/ 457556 h 1133831"/>
                <a:gd name="connsiteX61" fmla="*/ 1843087 w 4557974"/>
                <a:gd name="connsiteY61" fmla="*/ 452793 h 1133831"/>
                <a:gd name="connsiteX62" fmla="*/ 1900237 w 4557974"/>
                <a:gd name="connsiteY62" fmla="*/ 448031 h 1133831"/>
                <a:gd name="connsiteX63" fmla="*/ 1905000 w 4557974"/>
                <a:gd name="connsiteY63" fmla="*/ 462318 h 1133831"/>
                <a:gd name="connsiteX64" fmla="*/ 1924050 w 4557974"/>
                <a:gd name="connsiteY64" fmla="*/ 490893 h 1133831"/>
                <a:gd name="connsiteX65" fmla="*/ 1933575 w 4557974"/>
                <a:gd name="connsiteY65" fmla="*/ 528993 h 1133831"/>
                <a:gd name="connsiteX66" fmla="*/ 2209800 w 4557974"/>
                <a:gd name="connsiteY66" fmla="*/ 619481 h 1133831"/>
                <a:gd name="connsiteX67" fmla="*/ 2243137 w 4557974"/>
                <a:gd name="connsiteY67" fmla="*/ 595668 h 1133831"/>
                <a:gd name="connsiteX68" fmla="*/ 2247900 w 4557974"/>
                <a:gd name="connsiteY68" fmla="*/ 576618 h 1133831"/>
                <a:gd name="connsiteX69" fmla="*/ 2305050 w 4557974"/>
                <a:gd name="connsiteY69" fmla="*/ 533756 h 1133831"/>
                <a:gd name="connsiteX70" fmla="*/ 2352675 w 4557974"/>
                <a:gd name="connsiteY70" fmla="*/ 557568 h 1133831"/>
                <a:gd name="connsiteX71" fmla="*/ 2371725 w 4557974"/>
                <a:gd name="connsiteY71" fmla="*/ 586143 h 1133831"/>
                <a:gd name="connsiteX72" fmla="*/ 2381250 w 4557974"/>
                <a:gd name="connsiteY72" fmla="*/ 600431 h 1133831"/>
                <a:gd name="connsiteX73" fmla="*/ 2395537 w 4557974"/>
                <a:gd name="connsiteY73" fmla="*/ 609956 h 1133831"/>
                <a:gd name="connsiteX74" fmla="*/ 2447925 w 4557974"/>
                <a:gd name="connsiteY74" fmla="*/ 657581 h 1133831"/>
                <a:gd name="connsiteX75" fmla="*/ 2462212 w 4557974"/>
                <a:gd name="connsiteY75" fmla="*/ 629006 h 1133831"/>
                <a:gd name="connsiteX76" fmla="*/ 2471737 w 4557974"/>
                <a:gd name="connsiteY76" fmla="*/ 605193 h 1133831"/>
                <a:gd name="connsiteX77" fmla="*/ 2609850 w 4557974"/>
                <a:gd name="connsiteY77" fmla="*/ 586143 h 1133831"/>
                <a:gd name="connsiteX78" fmla="*/ 2628900 w 4557974"/>
                <a:gd name="connsiteY78" fmla="*/ 590906 h 1133831"/>
                <a:gd name="connsiteX79" fmla="*/ 2747962 w 4557974"/>
                <a:gd name="connsiteY79" fmla="*/ 667106 h 1133831"/>
                <a:gd name="connsiteX80" fmla="*/ 2876550 w 4557974"/>
                <a:gd name="connsiteY80" fmla="*/ 757593 h 1133831"/>
                <a:gd name="connsiteX81" fmla="*/ 2933700 w 4557974"/>
                <a:gd name="connsiteY81" fmla="*/ 848081 h 1133831"/>
                <a:gd name="connsiteX82" fmla="*/ 2943225 w 4557974"/>
                <a:gd name="connsiteY82" fmla="*/ 867131 h 1133831"/>
                <a:gd name="connsiteX83" fmla="*/ 2967037 w 4557974"/>
                <a:gd name="connsiteY83" fmla="*/ 848081 h 1133831"/>
                <a:gd name="connsiteX84" fmla="*/ 2986087 w 4557974"/>
                <a:gd name="connsiteY84" fmla="*/ 843318 h 1133831"/>
                <a:gd name="connsiteX85" fmla="*/ 3024187 w 4557974"/>
                <a:gd name="connsiteY85" fmla="*/ 809981 h 1133831"/>
                <a:gd name="connsiteX86" fmla="*/ 3062287 w 4557974"/>
                <a:gd name="connsiteY86" fmla="*/ 857606 h 1133831"/>
                <a:gd name="connsiteX87" fmla="*/ 3071812 w 4557974"/>
                <a:gd name="connsiteY87" fmla="*/ 886181 h 1133831"/>
                <a:gd name="connsiteX88" fmla="*/ 3086100 w 4557974"/>
                <a:gd name="connsiteY88" fmla="*/ 957618 h 1133831"/>
                <a:gd name="connsiteX89" fmla="*/ 3100387 w 4557974"/>
                <a:gd name="connsiteY89" fmla="*/ 995718 h 1133831"/>
                <a:gd name="connsiteX90" fmla="*/ 3105150 w 4557974"/>
                <a:gd name="connsiteY90" fmla="*/ 1014768 h 1133831"/>
                <a:gd name="connsiteX91" fmla="*/ 3119437 w 4557974"/>
                <a:gd name="connsiteY91" fmla="*/ 1024293 h 1133831"/>
                <a:gd name="connsiteX92" fmla="*/ 3128962 w 4557974"/>
                <a:gd name="connsiteY92" fmla="*/ 995718 h 1133831"/>
                <a:gd name="connsiteX93" fmla="*/ 3133725 w 4557974"/>
                <a:gd name="connsiteY93" fmla="*/ 981431 h 1133831"/>
                <a:gd name="connsiteX94" fmla="*/ 3143250 w 4557974"/>
                <a:gd name="connsiteY94" fmla="*/ 929043 h 1133831"/>
                <a:gd name="connsiteX95" fmla="*/ 3148012 w 4557974"/>
                <a:gd name="connsiteY95" fmla="*/ 886181 h 1133831"/>
                <a:gd name="connsiteX96" fmla="*/ 3157537 w 4557974"/>
                <a:gd name="connsiteY96" fmla="*/ 848081 h 1133831"/>
                <a:gd name="connsiteX97" fmla="*/ 3167062 w 4557974"/>
                <a:gd name="connsiteY97" fmla="*/ 962381 h 1133831"/>
                <a:gd name="connsiteX98" fmla="*/ 3171825 w 4557974"/>
                <a:gd name="connsiteY98" fmla="*/ 976668 h 1133831"/>
                <a:gd name="connsiteX99" fmla="*/ 3186112 w 4557974"/>
                <a:gd name="connsiteY99" fmla="*/ 967143 h 1133831"/>
                <a:gd name="connsiteX100" fmla="*/ 3200400 w 4557974"/>
                <a:gd name="connsiteY100" fmla="*/ 933806 h 1133831"/>
                <a:gd name="connsiteX101" fmla="*/ 3205162 w 4557974"/>
                <a:gd name="connsiteY101" fmla="*/ 919518 h 1133831"/>
                <a:gd name="connsiteX102" fmla="*/ 3209925 w 4557974"/>
                <a:gd name="connsiteY102" fmla="*/ 900468 h 1133831"/>
                <a:gd name="connsiteX103" fmla="*/ 3219450 w 4557974"/>
                <a:gd name="connsiteY103" fmla="*/ 876656 h 1133831"/>
                <a:gd name="connsiteX104" fmla="*/ 3238500 w 4557974"/>
                <a:gd name="connsiteY104" fmla="*/ 752831 h 1133831"/>
                <a:gd name="connsiteX105" fmla="*/ 3243262 w 4557974"/>
                <a:gd name="connsiteY105" fmla="*/ 733781 h 1133831"/>
                <a:gd name="connsiteX106" fmla="*/ 3262312 w 4557974"/>
                <a:gd name="connsiteY106" fmla="*/ 771881 h 1133831"/>
                <a:gd name="connsiteX107" fmla="*/ 3276600 w 4557974"/>
                <a:gd name="connsiteY107" fmla="*/ 757593 h 1133831"/>
                <a:gd name="connsiteX108" fmla="*/ 3281362 w 4557974"/>
                <a:gd name="connsiteY108" fmla="*/ 738543 h 1133831"/>
                <a:gd name="connsiteX109" fmla="*/ 3286125 w 4557974"/>
                <a:gd name="connsiteY109" fmla="*/ 724256 h 1133831"/>
                <a:gd name="connsiteX110" fmla="*/ 3290887 w 4557974"/>
                <a:gd name="connsiteY110" fmla="*/ 743306 h 1133831"/>
                <a:gd name="connsiteX111" fmla="*/ 3300412 w 4557974"/>
                <a:gd name="connsiteY111" fmla="*/ 848081 h 1133831"/>
                <a:gd name="connsiteX112" fmla="*/ 3338512 w 4557974"/>
                <a:gd name="connsiteY112" fmla="*/ 867131 h 1133831"/>
                <a:gd name="connsiteX113" fmla="*/ 3348037 w 4557974"/>
                <a:gd name="connsiteY113" fmla="*/ 838556 h 1133831"/>
                <a:gd name="connsiteX114" fmla="*/ 3355181 w 4557974"/>
                <a:gd name="connsiteY114" fmla="*/ 840710 h 1133831"/>
                <a:gd name="connsiteX115" fmla="*/ 3386137 w 4557974"/>
                <a:gd name="connsiteY115" fmla="*/ 762356 h 1133831"/>
                <a:gd name="connsiteX116" fmla="*/ 3390900 w 4557974"/>
                <a:gd name="connsiteY116" fmla="*/ 748068 h 1133831"/>
                <a:gd name="connsiteX117" fmla="*/ 3400425 w 4557974"/>
                <a:gd name="connsiteY117" fmla="*/ 733781 h 1133831"/>
                <a:gd name="connsiteX118" fmla="*/ 3405187 w 4557974"/>
                <a:gd name="connsiteY118" fmla="*/ 748068 h 1133831"/>
                <a:gd name="connsiteX119" fmla="*/ 3481387 w 4557974"/>
                <a:gd name="connsiteY119" fmla="*/ 914756 h 1133831"/>
                <a:gd name="connsiteX120" fmla="*/ 3490912 w 4557974"/>
                <a:gd name="connsiteY120" fmla="*/ 929043 h 1133831"/>
                <a:gd name="connsiteX121" fmla="*/ 3500437 w 4557974"/>
                <a:gd name="connsiteY121" fmla="*/ 957618 h 1133831"/>
                <a:gd name="connsiteX122" fmla="*/ 3505200 w 4557974"/>
                <a:gd name="connsiteY122" fmla="*/ 943331 h 1133831"/>
                <a:gd name="connsiteX123" fmla="*/ 3571875 w 4557974"/>
                <a:gd name="connsiteY123" fmla="*/ 771881 h 1133831"/>
                <a:gd name="connsiteX124" fmla="*/ 3576637 w 4557974"/>
                <a:gd name="connsiteY124" fmla="*/ 752831 h 1133831"/>
                <a:gd name="connsiteX125" fmla="*/ 3667125 w 4557974"/>
                <a:gd name="connsiteY125" fmla="*/ 824268 h 1133831"/>
                <a:gd name="connsiteX126" fmla="*/ 3676650 w 4557974"/>
                <a:gd name="connsiteY126" fmla="*/ 838556 h 1133831"/>
                <a:gd name="connsiteX127" fmla="*/ 3686175 w 4557974"/>
                <a:gd name="connsiteY127" fmla="*/ 871893 h 1133831"/>
                <a:gd name="connsiteX128" fmla="*/ 3690937 w 4557974"/>
                <a:gd name="connsiteY128" fmla="*/ 886181 h 1133831"/>
                <a:gd name="connsiteX129" fmla="*/ 3705225 w 4557974"/>
                <a:gd name="connsiteY129" fmla="*/ 895706 h 1133831"/>
                <a:gd name="connsiteX130" fmla="*/ 3714750 w 4557974"/>
                <a:gd name="connsiteY130" fmla="*/ 881418 h 1133831"/>
                <a:gd name="connsiteX131" fmla="*/ 3724275 w 4557974"/>
                <a:gd name="connsiteY131" fmla="*/ 848081 h 1133831"/>
                <a:gd name="connsiteX132" fmla="*/ 3733800 w 4557974"/>
                <a:gd name="connsiteY132" fmla="*/ 814743 h 1133831"/>
                <a:gd name="connsiteX133" fmla="*/ 3743325 w 4557974"/>
                <a:gd name="connsiteY133" fmla="*/ 781406 h 1133831"/>
                <a:gd name="connsiteX134" fmla="*/ 3771900 w 4557974"/>
                <a:gd name="connsiteY134" fmla="*/ 743306 h 1133831"/>
                <a:gd name="connsiteX135" fmla="*/ 3800475 w 4557974"/>
                <a:gd name="connsiteY135" fmla="*/ 733781 h 1133831"/>
                <a:gd name="connsiteX136" fmla="*/ 3871912 w 4557974"/>
                <a:gd name="connsiteY136" fmla="*/ 800456 h 1133831"/>
                <a:gd name="connsiteX137" fmla="*/ 3876675 w 4557974"/>
                <a:gd name="connsiteY137" fmla="*/ 886181 h 1133831"/>
                <a:gd name="connsiteX138" fmla="*/ 3886200 w 4557974"/>
                <a:gd name="connsiteY138" fmla="*/ 871893 h 1133831"/>
                <a:gd name="connsiteX139" fmla="*/ 3910012 w 4557974"/>
                <a:gd name="connsiteY139" fmla="*/ 738543 h 1133831"/>
                <a:gd name="connsiteX140" fmla="*/ 3914775 w 4557974"/>
                <a:gd name="connsiteY140" fmla="*/ 714731 h 1133831"/>
                <a:gd name="connsiteX141" fmla="*/ 3948112 w 4557974"/>
                <a:gd name="connsiteY141" fmla="*/ 748068 h 1133831"/>
                <a:gd name="connsiteX142" fmla="*/ 3957637 w 4557974"/>
                <a:gd name="connsiteY142" fmla="*/ 776643 h 1133831"/>
                <a:gd name="connsiteX143" fmla="*/ 3971925 w 4557974"/>
                <a:gd name="connsiteY143" fmla="*/ 805218 h 1133831"/>
                <a:gd name="connsiteX144" fmla="*/ 3976687 w 4557974"/>
                <a:gd name="connsiteY144" fmla="*/ 829031 h 1133831"/>
                <a:gd name="connsiteX145" fmla="*/ 3986212 w 4557974"/>
                <a:gd name="connsiteY145" fmla="*/ 862368 h 1133831"/>
                <a:gd name="connsiteX146" fmla="*/ 3990975 w 4557974"/>
                <a:gd name="connsiteY146" fmla="*/ 886181 h 1133831"/>
                <a:gd name="connsiteX147" fmla="*/ 4005262 w 4557974"/>
                <a:gd name="connsiteY147" fmla="*/ 895706 h 1133831"/>
                <a:gd name="connsiteX148" fmla="*/ 4024312 w 4557974"/>
                <a:gd name="connsiteY148" fmla="*/ 867131 h 1133831"/>
                <a:gd name="connsiteX149" fmla="*/ 4029075 w 4557974"/>
                <a:gd name="connsiteY149" fmla="*/ 848081 h 1133831"/>
                <a:gd name="connsiteX150" fmla="*/ 4033837 w 4557974"/>
                <a:gd name="connsiteY150" fmla="*/ 824268 h 1133831"/>
                <a:gd name="connsiteX151" fmla="*/ 4048125 w 4557974"/>
                <a:gd name="connsiteY151" fmla="*/ 781406 h 1133831"/>
                <a:gd name="connsiteX152" fmla="*/ 4057650 w 4557974"/>
                <a:gd name="connsiteY152" fmla="*/ 752831 h 1133831"/>
                <a:gd name="connsiteX153" fmla="*/ 4067175 w 4557974"/>
                <a:gd name="connsiteY153" fmla="*/ 738543 h 1133831"/>
                <a:gd name="connsiteX154" fmla="*/ 4071937 w 4557974"/>
                <a:gd name="connsiteY154" fmla="*/ 762356 h 1133831"/>
                <a:gd name="connsiteX155" fmla="*/ 4081462 w 4557974"/>
                <a:gd name="connsiteY155" fmla="*/ 862368 h 1133831"/>
                <a:gd name="connsiteX156" fmla="*/ 4086225 w 4557974"/>
                <a:gd name="connsiteY156" fmla="*/ 890943 h 1133831"/>
                <a:gd name="connsiteX157" fmla="*/ 4090987 w 4557974"/>
                <a:gd name="connsiteY157" fmla="*/ 871893 h 1133831"/>
                <a:gd name="connsiteX158" fmla="*/ 4095750 w 4557974"/>
                <a:gd name="connsiteY158" fmla="*/ 857606 h 1133831"/>
                <a:gd name="connsiteX159" fmla="*/ 4105275 w 4557974"/>
                <a:gd name="connsiteY159" fmla="*/ 809981 h 1133831"/>
                <a:gd name="connsiteX160" fmla="*/ 4114800 w 4557974"/>
                <a:gd name="connsiteY160" fmla="*/ 771881 h 1133831"/>
                <a:gd name="connsiteX161" fmla="*/ 4124325 w 4557974"/>
                <a:gd name="connsiteY161" fmla="*/ 919518 h 1133831"/>
                <a:gd name="connsiteX162" fmla="*/ 4129087 w 4557974"/>
                <a:gd name="connsiteY162" fmla="*/ 938568 h 1133831"/>
                <a:gd name="connsiteX163" fmla="*/ 4143375 w 4557974"/>
                <a:gd name="connsiteY163" fmla="*/ 871893 h 1133831"/>
                <a:gd name="connsiteX164" fmla="*/ 4148137 w 4557974"/>
                <a:gd name="connsiteY164" fmla="*/ 833793 h 1133831"/>
                <a:gd name="connsiteX165" fmla="*/ 4152900 w 4557974"/>
                <a:gd name="connsiteY165" fmla="*/ 790931 h 1133831"/>
                <a:gd name="connsiteX166" fmla="*/ 4162425 w 4557974"/>
                <a:gd name="connsiteY166" fmla="*/ 757593 h 1133831"/>
                <a:gd name="connsiteX167" fmla="*/ 4167187 w 4557974"/>
                <a:gd name="connsiteY167" fmla="*/ 771881 h 1133831"/>
                <a:gd name="connsiteX168" fmla="*/ 4176712 w 4557974"/>
                <a:gd name="connsiteY168" fmla="*/ 786168 h 1133831"/>
                <a:gd name="connsiteX169" fmla="*/ 4191000 w 4557974"/>
                <a:gd name="connsiteY169" fmla="*/ 867131 h 1133831"/>
                <a:gd name="connsiteX170" fmla="*/ 4200525 w 4557974"/>
                <a:gd name="connsiteY170" fmla="*/ 900468 h 1133831"/>
                <a:gd name="connsiteX171" fmla="*/ 4214812 w 4557974"/>
                <a:gd name="connsiteY171" fmla="*/ 938568 h 1133831"/>
                <a:gd name="connsiteX172" fmla="*/ 4224337 w 4557974"/>
                <a:gd name="connsiteY172" fmla="*/ 967143 h 1133831"/>
                <a:gd name="connsiteX173" fmla="*/ 4229100 w 4557974"/>
                <a:gd name="connsiteY173" fmla="*/ 981431 h 1133831"/>
                <a:gd name="connsiteX174" fmla="*/ 4233862 w 4557974"/>
                <a:gd name="connsiteY174" fmla="*/ 929043 h 1133831"/>
                <a:gd name="connsiteX175" fmla="*/ 4248150 w 4557974"/>
                <a:gd name="connsiteY175" fmla="*/ 829031 h 1133831"/>
                <a:gd name="connsiteX176" fmla="*/ 4252912 w 4557974"/>
                <a:gd name="connsiteY176" fmla="*/ 843318 h 1133831"/>
                <a:gd name="connsiteX177" fmla="*/ 4262437 w 4557974"/>
                <a:gd name="connsiteY177" fmla="*/ 881418 h 1133831"/>
                <a:gd name="connsiteX178" fmla="*/ 4267200 w 4557974"/>
                <a:gd name="connsiteY178" fmla="*/ 924281 h 1133831"/>
                <a:gd name="connsiteX179" fmla="*/ 4271962 w 4557974"/>
                <a:gd name="connsiteY179" fmla="*/ 943331 h 1133831"/>
                <a:gd name="connsiteX180" fmla="*/ 4286250 w 4557974"/>
                <a:gd name="connsiteY180" fmla="*/ 948093 h 1133831"/>
                <a:gd name="connsiteX181" fmla="*/ 4305300 w 4557974"/>
                <a:gd name="connsiteY181" fmla="*/ 943331 h 1133831"/>
                <a:gd name="connsiteX182" fmla="*/ 4314825 w 4557974"/>
                <a:gd name="connsiteY182" fmla="*/ 971906 h 1133831"/>
                <a:gd name="connsiteX183" fmla="*/ 4352925 w 4557974"/>
                <a:gd name="connsiteY183" fmla="*/ 971906 h 1133831"/>
                <a:gd name="connsiteX184" fmla="*/ 4376737 w 4557974"/>
                <a:gd name="connsiteY184" fmla="*/ 967143 h 1133831"/>
                <a:gd name="connsiteX185" fmla="*/ 4386262 w 4557974"/>
                <a:gd name="connsiteY185" fmla="*/ 948093 h 1133831"/>
                <a:gd name="connsiteX186" fmla="*/ 4400550 w 4557974"/>
                <a:gd name="connsiteY186" fmla="*/ 933806 h 1133831"/>
                <a:gd name="connsiteX187" fmla="*/ 4405312 w 4557974"/>
                <a:gd name="connsiteY187" fmla="*/ 914756 h 1133831"/>
                <a:gd name="connsiteX188" fmla="*/ 4410075 w 4557974"/>
                <a:gd name="connsiteY188" fmla="*/ 929043 h 1133831"/>
                <a:gd name="connsiteX189" fmla="*/ 4414837 w 4557974"/>
                <a:gd name="connsiteY189" fmla="*/ 914756 h 1133831"/>
                <a:gd name="connsiteX190" fmla="*/ 4419600 w 4557974"/>
                <a:gd name="connsiteY190" fmla="*/ 881418 h 1133831"/>
                <a:gd name="connsiteX191" fmla="*/ 4429125 w 4557974"/>
                <a:gd name="connsiteY191" fmla="*/ 829031 h 1133831"/>
                <a:gd name="connsiteX192" fmla="*/ 4438650 w 4557974"/>
                <a:gd name="connsiteY192" fmla="*/ 857606 h 1133831"/>
                <a:gd name="connsiteX193" fmla="*/ 4443412 w 4557974"/>
                <a:gd name="connsiteY193" fmla="*/ 881418 h 1133831"/>
                <a:gd name="connsiteX194" fmla="*/ 4452937 w 4557974"/>
                <a:gd name="connsiteY194" fmla="*/ 938568 h 1133831"/>
                <a:gd name="connsiteX195" fmla="*/ 4457700 w 4557974"/>
                <a:gd name="connsiteY195" fmla="*/ 957618 h 1133831"/>
                <a:gd name="connsiteX196" fmla="*/ 4462462 w 4557974"/>
                <a:gd name="connsiteY196" fmla="*/ 981431 h 1133831"/>
                <a:gd name="connsiteX197" fmla="*/ 4471987 w 4557974"/>
                <a:gd name="connsiteY197" fmla="*/ 1000481 h 1133831"/>
                <a:gd name="connsiteX198" fmla="*/ 4481512 w 4557974"/>
                <a:gd name="connsiteY198" fmla="*/ 1029056 h 1133831"/>
                <a:gd name="connsiteX199" fmla="*/ 4491037 w 4557974"/>
                <a:gd name="connsiteY199" fmla="*/ 1062393 h 1133831"/>
                <a:gd name="connsiteX200" fmla="*/ 4495800 w 4557974"/>
                <a:gd name="connsiteY200" fmla="*/ 1048106 h 1133831"/>
                <a:gd name="connsiteX201" fmla="*/ 4500562 w 4557974"/>
                <a:gd name="connsiteY201" fmla="*/ 1029056 h 1133831"/>
                <a:gd name="connsiteX202" fmla="*/ 4514850 w 4557974"/>
                <a:gd name="connsiteY202" fmla="*/ 1033818 h 1133831"/>
                <a:gd name="connsiteX203" fmla="*/ 4529137 w 4557974"/>
                <a:gd name="connsiteY203" fmla="*/ 1081443 h 1133831"/>
                <a:gd name="connsiteX204" fmla="*/ 4533900 w 4557974"/>
                <a:gd name="connsiteY204" fmla="*/ 1095731 h 1133831"/>
                <a:gd name="connsiteX205" fmla="*/ 4557712 w 4557974"/>
                <a:gd name="connsiteY205" fmla="*/ 1129068 h 1133831"/>
                <a:gd name="connsiteX206" fmla="*/ 4557712 w 4557974"/>
                <a:gd name="connsiteY206" fmla="*/ 1133831 h 1133831"/>
                <a:gd name="connsiteX0" fmla="*/ 0 w 4557974"/>
                <a:gd name="connsiteY0" fmla="*/ 290868 h 1133831"/>
                <a:gd name="connsiteX1" fmla="*/ 171450 w 4557974"/>
                <a:gd name="connsiteY1" fmla="*/ 209906 h 1133831"/>
                <a:gd name="connsiteX2" fmla="*/ 219075 w 4557974"/>
                <a:gd name="connsiteY2" fmla="*/ 195618 h 1133831"/>
                <a:gd name="connsiteX3" fmla="*/ 233362 w 4557974"/>
                <a:gd name="connsiteY3" fmla="*/ 186093 h 1133831"/>
                <a:gd name="connsiteX4" fmla="*/ 285750 w 4557974"/>
                <a:gd name="connsiteY4" fmla="*/ 171806 h 1133831"/>
                <a:gd name="connsiteX5" fmla="*/ 300037 w 4557974"/>
                <a:gd name="connsiteY5" fmla="*/ 167043 h 1133831"/>
                <a:gd name="connsiteX6" fmla="*/ 319087 w 4557974"/>
                <a:gd name="connsiteY6" fmla="*/ 162281 h 1133831"/>
                <a:gd name="connsiteX7" fmla="*/ 352425 w 4557974"/>
                <a:gd name="connsiteY7" fmla="*/ 152756 h 1133831"/>
                <a:gd name="connsiteX8" fmla="*/ 366712 w 4557974"/>
                <a:gd name="connsiteY8" fmla="*/ 143231 h 1133831"/>
                <a:gd name="connsiteX9" fmla="*/ 395287 w 4557974"/>
                <a:gd name="connsiteY9" fmla="*/ 138468 h 1133831"/>
                <a:gd name="connsiteX10" fmla="*/ 414337 w 4557974"/>
                <a:gd name="connsiteY10" fmla="*/ 133706 h 1133831"/>
                <a:gd name="connsiteX11" fmla="*/ 442912 w 4557974"/>
                <a:gd name="connsiteY11" fmla="*/ 128943 h 1133831"/>
                <a:gd name="connsiteX12" fmla="*/ 471487 w 4557974"/>
                <a:gd name="connsiteY12" fmla="*/ 119418 h 1133831"/>
                <a:gd name="connsiteX13" fmla="*/ 485775 w 4557974"/>
                <a:gd name="connsiteY13" fmla="*/ 114656 h 1133831"/>
                <a:gd name="connsiteX14" fmla="*/ 504825 w 4557974"/>
                <a:gd name="connsiteY14" fmla="*/ 105131 h 1133831"/>
                <a:gd name="connsiteX15" fmla="*/ 519112 w 4557974"/>
                <a:gd name="connsiteY15" fmla="*/ 100368 h 1133831"/>
                <a:gd name="connsiteX16" fmla="*/ 533400 w 4557974"/>
                <a:gd name="connsiteY16" fmla="*/ 90843 h 1133831"/>
                <a:gd name="connsiteX17" fmla="*/ 557212 w 4557974"/>
                <a:gd name="connsiteY17" fmla="*/ 86081 h 1133831"/>
                <a:gd name="connsiteX18" fmla="*/ 585787 w 4557974"/>
                <a:gd name="connsiteY18" fmla="*/ 76556 h 1133831"/>
                <a:gd name="connsiteX19" fmla="*/ 600075 w 4557974"/>
                <a:gd name="connsiteY19" fmla="*/ 67031 h 1133831"/>
                <a:gd name="connsiteX20" fmla="*/ 633412 w 4557974"/>
                <a:gd name="connsiteY20" fmla="*/ 57506 h 1133831"/>
                <a:gd name="connsiteX21" fmla="*/ 666750 w 4557974"/>
                <a:gd name="connsiteY21" fmla="*/ 47981 h 1133831"/>
                <a:gd name="connsiteX22" fmla="*/ 719137 w 4557974"/>
                <a:gd name="connsiteY22" fmla="*/ 38456 h 1133831"/>
                <a:gd name="connsiteX23" fmla="*/ 747712 w 4557974"/>
                <a:gd name="connsiteY23" fmla="*/ 28931 h 1133831"/>
                <a:gd name="connsiteX24" fmla="*/ 809625 w 4557974"/>
                <a:gd name="connsiteY24" fmla="*/ 19406 h 1133831"/>
                <a:gd name="connsiteX25" fmla="*/ 871537 w 4557974"/>
                <a:gd name="connsiteY25" fmla="*/ 9881 h 1133831"/>
                <a:gd name="connsiteX26" fmla="*/ 1023937 w 4557974"/>
                <a:gd name="connsiteY26" fmla="*/ 356 h 1133831"/>
                <a:gd name="connsiteX27" fmla="*/ 1123950 w 4557974"/>
                <a:gd name="connsiteY27" fmla="*/ 9881 h 1133831"/>
                <a:gd name="connsiteX28" fmla="*/ 1138237 w 4557974"/>
                <a:gd name="connsiteY28" fmla="*/ 19406 h 1133831"/>
                <a:gd name="connsiteX29" fmla="*/ 1176337 w 4557974"/>
                <a:gd name="connsiteY29" fmla="*/ 57506 h 1133831"/>
                <a:gd name="connsiteX30" fmla="*/ 1195387 w 4557974"/>
                <a:gd name="connsiteY30" fmla="*/ 81318 h 1133831"/>
                <a:gd name="connsiteX31" fmla="*/ 1228725 w 4557974"/>
                <a:gd name="connsiteY31" fmla="*/ 119418 h 1133831"/>
                <a:gd name="connsiteX32" fmla="*/ 1252537 w 4557974"/>
                <a:gd name="connsiteY32" fmla="*/ 138468 h 1133831"/>
                <a:gd name="connsiteX33" fmla="*/ 1262062 w 4557974"/>
                <a:gd name="connsiteY33" fmla="*/ 152756 h 1133831"/>
                <a:gd name="connsiteX34" fmla="*/ 1276350 w 4557974"/>
                <a:gd name="connsiteY34" fmla="*/ 162281 h 1133831"/>
                <a:gd name="connsiteX35" fmla="*/ 1319212 w 4557974"/>
                <a:gd name="connsiteY35" fmla="*/ 200381 h 1133831"/>
                <a:gd name="connsiteX36" fmla="*/ 1333500 w 4557974"/>
                <a:gd name="connsiteY36" fmla="*/ 205143 h 1133831"/>
                <a:gd name="connsiteX37" fmla="*/ 1347787 w 4557974"/>
                <a:gd name="connsiteY37" fmla="*/ 219431 h 1133831"/>
                <a:gd name="connsiteX38" fmla="*/ 1357312 w 4557974"/>
                <a:gd name="connsiteY38" fmla="*/ 233718 h 1133831"/>
                <a:gd name="connsiteX39" fmla="*/ 1385887 w 4557974"/>
                <a:gd name="connsiteY39" fmla="*/ 243243 h 1133831"/>
                <a:gd name="connsiteX40" fmla="*/ 1400175 w 4557974"/>
                <a:gd name="connsiteY40" fmla="*/ 257531 h 1133831"/>
                <a:gd name="connsiteX41" fmla="*/ 1447800 w 4557974"/>
                <a:gd name="connsiteY41" fmla="*/ 286106 h 1133831"/>
                <a:gd name="connsiteX42" fmla="*/ 1457325 w 4557974"/>
                <a:gd name="connsiteY42" fmla="*/ 305156 h 1133831"/>
                <a:gd name="connsiteX43" fmla="*/ 1490662 w 4557974"/>
                <a:gd name="connsiteY43" fmla="*/ 324206 h 1133831"/>
                <a:gd name="connsiteX44" fmla="*/ 1528762 w 4557974"/>
                <a:gd name="connsiteY44" fmla="*/ 367068 h 1133831"/>
                <a:gd name="connsiteX45" fmla="*/ 1538287 w 4557974"/>
                <a:gd name="connsiteY45" fmla="*/ 386118 h 1133831"/>
                <a:gd name="connsiteX46" fmla="*/ 1552575 w 4557974"/>
                <a:gd name="connsiteY46" fmla="*/ 395643 h 1133831"/>
                <a:gd name="connsiteX47" fmla="*/ 1566862 w 4557974"/>
                <a:gd name="connsiteY47" fmla="*/ 409931 h 1133831"/>
                <a:gd name="connsiteX48" fmla="*/ 1571625 w 4557974"/>
                <a:gd name="connsiteY48" fmla="*/ 424218 h 1133831"/>
                <a:gd name="connsiteX49" fmla="*/ 1590675 w 4557974"/>
                <a:gd name="connsiteY49" fmla="*/ 452793 h 1133831"/>
                <a:gd name="connsiteX50" fmla="*/ 1619250 w 4557974"/>
                <a:gd name="connsiteY50" fmla="*/ 438506 h 1133831"/>
                <a:gd name="connsiteX51" fmla="*/ 1624012 w 4557974"/>
                <a:gd name="connsiteY51" fmla="*/ 419456 h 1133831"/>
                <a:gd name="connsiteX52" fmla="*/ 1652587 w 4557974"/>
                <a:gd name="connsiteY52" fmla="*/ 409931 h 1133831"/>
                <a:gd name="connsiteX53" fmla="*/ 1685925 w 4557974"/>
                <a:gd name="connsiteY53" fmla="*/ 395643 h 1133831"/>
                <a:gd name="connsiteX54" fmla="*/ 1714500 w 4557974"/>
                <a:gd name="connsiteY54" fmla="*/ 386118 h 1133831"/>
                <a:gd name="connsiteX55" fmla="*/ 1724025 w 4557974"/>
                <a:gd name="connsiteY55" fmla="*/ 400406 h 1133831"/>
                <a:gd name="connsiteX56" fmla="*/ 1738312 w 4557974"/>
                <a:gd name="connsiteY56" fmla="*/ 409931 h 1133831"/>
                <a:gd name="connsiteX57" fmla="*/ 1747837 w 4557974"/>
                <a:gd name="connsiteY57" fmla="*/ 438506 h 1133831"/>
                <a:gd name="connsiteX58" fmla="*/ 1781175 w 4557974"/>
                <a:gd name="connsiteY58" fmla="*/ 476606 h 1133831"/>
                <a:gd name="connsiteX59" fmla="*/ 1814512 w 4557974"/>
                <a:gd name="connsiteY59" fmla="*/ 471843 h 1133831"/>
                <a:gd name="connsiteX60" fmla="*/ 1824037 w 4557974"/>
                <a:gd name="connsiteY60" fmla="*/ 457556 h 1133831"/>
                <a:gd name="connsiteX61" fmla="*/ 1843087 w 4557974"/>
                <a:gd name="connsiteY61" fmla="*/ 452793 h 1133831"/>
                <a:gd name="connsiteX62" fmla="*/ 1900237 w 4557974"/>
                <a:gd name="connsiteY62" fmla="*/ 448031 h 1133831"/>
                <a:gd name="connsiteX63" fmla="*/ 1905000 w 4557974"/>
                <a:gd name="connsiteY63" fmla="*/ 462318 h 1133831"/>
                <a:gd name="connsiteX64" fmla="*/ 1924050 w 4557974"/>
                <a:gd name="connsiteY64" fmla="*/ 490893 h 1133831"/>
                <a:gd name="connsiteX65" fmla="*/ 1933575 w 4557974"/>
                <a:gd name="connsiteY65" fmla="*/ 528993 h 1133831"/>
                <a:gd name="connsiteX66" fmla="*/ 2209800 w 4557974"/>
                <a:gd name="connsiteY66" fmla="*/ 619481 h 1133831"/>
                <a:gd name="connsiteX67" fmla="*/ 2243137 w 4557974"/>
                <a:gd name="connsiteY67" fmla="*/ 595668 h 1133831"/>
                <a:gd name="connsiteX68" fmla="*/ 2247900 w 4557974"/>
                <a:gd name="connsiteY68" fmla="*/ 576618 h 1133831"/>
                <a:gd name="connsiteX69" fmla="*/ 2305050 w 4557974"/>
                <a:gd name="connsiteY69" fmla="*/ 533756 h 1133831"/>
                <a:gd name="connsiteX70" fmla="*/ 2352675 w 4557974"/>
                <a:gd name="connsiteY70" fmla="*/ 557568 h 1133831"/>
                <a:gd name="connsiteX71" fmla="*/ 2371725 w 4557974"/>
                <a:gd name="connsiteY71" fmla="*/ 586143 h 1133831"/>
                <a:gd name="connsiteX72" fmla="*/ 2381250 w 4557974"/>
                <a:gd name="connsiteY72" fmla="*/ 600431 h 1133831"/>
                <a:gd name="connsiteX73" fmla="*/ 2395537 w 4557974"/>
                <a:gd name="connsiteY73" fmla="*/ 609956 h 1133831"/>
                <a:gd name="connsiteX74" fmla="*/ 2447925 w 4557974"/>
                <a:gd name="connsiteY74" fmla="*/ 657581 h 1133831"/>
                <a:gd name="connsiteX75" fmla="*/ 2462212 w 4557974"/>
                <a:gd name="connsiteY75" fmla="*/ 629006 h 1133831"/>
                <a:gd name="connsiteX76" fmla="*/ 2471737 w 4557974"/>
                <a:gd name="connsiteY76" fmla="*/ 605193 h 1133831"/>
                <a:gd name="connsiteX77" fmla="*/ 2609850 w 4557974"/>
                <a:gd name="connsiteY77" fmla="*/ 586143 h 1133831"/>
                <a:gd name="connsiteX78" fmla="*/ 2628900 w 4557974"/>
                <a:gd name="connsiteY78" fmla="*/ 590906 h 1133831"/>
                <a:gd name="connsiteX79" fmla="*/ 2747962 w 4557974"/>
                <a:gd name="connsiteY79" fmla="*/ 667106 h 1133831"/>
                <a:gd name="connsiteX80" fmla="*/ 2876550 w 4557974"/>
                <a:gd name="connsiteY80" fmla="*/ 757593 h 1133831"/>
                <a:gd name="connsiteX81" fmla="*/ 2933700 w 4557974"/>
                <a:gd name="connsiteY81" fmla="*/ 848081 h 1133831"/>
                <a:gd name="connsiteX82" fmla="*/ 2943225 w 4557974"/>
                <a:gd name="connsiteY82" fmla="*/ 867131 h 1133831"/>
                <a:gd name="connsiteX83" fmla="*/ 2967037 w 4557974"/>
                <a:gd name="connsiteY83" fmla="*/ 848081 h 1133831"/>
                <a:gd name="connsiteX84" fmla="*/ 2986087 w 4557974"/>
                <a:gd name="connsiteY84" fmla="*/ 843318 h 1133831"/>
                <a:gd name="connsiteX85" fmla="*/ 3024187 w 4557974"/>
                <a:gd name="connsiteY85" fmla="*/ 809981 h 1133831"/>
                <a:gd name="connsiteX86" fmla="*/ 3062287 w 4557974"/>
                <a:gd name="connsiteY86" fmla="*/ 857606 h 1133831"/>
                <a:gd name="connsiteX87" fmla="*/ 3071812 w 4557974"/>
                <a:gd name="connsiteY87" fmla="*/ 886181 h 1133831"/>
                <a:gd name="connsiteX88" fmla="*/ 3086100 w 4557974"/>
                <a:gd name="connsiteY88" fmla="*/ 957618 h 1133831"/>
                <a:gd name="connsiteX89" fmla="*/ 3100387 w 4557974"/>
                <a:gd name="connsiteY89" fmla="*/ 995718 h 1133831"/>
                <a:gd name="connsiteX90" fmla="*/ 3105150 w 4557974"/>
                <a:gd name="connsiteY90" fmla="*/ 1014768 h 1133831"/>
                <a:gd name="connsiteX91" fmla="*/ 3119437 w 4557974"/>
                <a:gd name="connsiteY91" fmla="*/ 1024293 h 1133831"/>
                <a:gd name="connsiteX92" fmla="*/ 3128962 w 4557974"/>
                <a:gd name="connsiteY92" fmla="*/ 995718 h 1133831"/>
                <a:gd name="connsiteX93" fmla="*/ 3133725 w 4557974"/>
                <a:gd name="connsiteY93" fmla="*/ 981431 h 1133831"/>
                <a:gd name="connsiteX94" fmla="*/ 3143250 w 4557974"/>
                <a:gd name="connsiteY94" fmla="*/ 929043 h 1133831"/>
                <a:gd name="connsiteX95" fmla="*/ 3148012 w 4557974"/>
                <a:gd name="connsiteY95" fmla="*/ 886181 h 1133831"/>
                <a:gd name="connsiteX96" fmla="*/ 3157537 w 4557974"/>
                <a:gd name="connsiteY96" fmla="*/ 848081 h 1133831"/>
                <a:gd name="connsiteX97" fmla="*/ 3167062 w 4557974"/>
                <a:gd name="connsiteY97" fmla="*/ 962381 h 1133831"/>
                <a:gd name="connsiteX98" fmla="*/ 3171825 w 4557974"/>
                <a:gd name="connsiteY98" fmla="*/ 976668 h 1133831"/>
                <a:gd name="connsiteX99" fmla="*/ 3186112 w 4557974"/>
                <a:gd name="connsiteY99" fmla="*/ 967143 h 1133831"/>
                <a:gd name="connsiteX100" fmla="*/ 3200400 w 4557974"/>
                <a:gd name="connsiteY100" fmla="*/ 933806 h 1133831"/>
                <a:gd name="connsiteX101" fmla="*/ 3205162 w 4557974"/>
                <a:gd name="connsiteY101" fmla="*/ 919518 h 1133831"/>
                <a:gd name="connsiteX102" fmla="*/ 3209925 w 4557974"/>
                <a:gd name="connsiteY102" fmla="*/ 900468 h 1133831"/>
                <a:gd name="connsiteX103" fmla="*/ 3219450 w 4557974"/>
                <a:gd name="connsiteY103" fmla="*/ 876656 h 1133831"/>
                <a:gd name="connsiteX104" fmla="*/ 3238500 w 4557974"/>
                <a:gd name="connsiteY104" fmla="*/ 752831 h 1133831"/>
                <a:gd name="connsiteX105" fmla="*/ 3243262 w 4557974"/>
                <a:gd name="connsiteY105" fmla="*/ 733781 h 1133831"/>
                <a:gd name="connsiteX106" fmla="*/ 3262312 w 4557974"/>
                <a:gd name="connsiteY106" fmla="*/ 771881 h 1133831"/>
                <a:gd name="connsiteX107" fmla="*/ 3276600 w 4557974"/>
                <a:gd name="connsiteY107" fmla="*/ 757593 h 1133831"/>
                <a:gd name="connsiteX108" fmla="*/ 3281362 w 4557974"/>
                <a:gd name="connsiteY108" fmla="*/ 738543 h 1133831"/>
                <a:gd name="connsiteX109" fmla="*/ 3286125 w 4557974"/>
                <a:gd name="connsiteY109" fmla="*/ 724256 h 1133831"/>
                <a:gd name="connsiteX110" fmla="*/ 3290887 w 4557974"/>
                <a:gd name="connsiteY110" fmla="*/ 743306 h 1133831"/>
                <a:gd name="connsiteX111" fmla="*/ 3300412 w 4557974"/>
                <a:gd name="connsiteY111" fmla="*/ 848081 h 1133831"/>
                <a:gd name="connsiteX112" fmla="*/ 3338512 w 4557974"/>
                <a:gd name="connsiteY112" fmla="*/ 867131 h 1133831"/>
                <a:gd name="connsiteX113" fmla="*/ 3348037 w 4557974"/>
                <a:gd name="connsiteY113" fmla="*/ 838556 h 1133831"/>
                <a:gd name="connsiteX114" fmla="*/ 3355181 w 4557974"/>
                <a:gd name="connsiteY114" fmla="*/ 840710 h 1133831"/>
                <a:gd name="connsiteX115" fmla="*/ 3386137 w 4557974"/>
                <a:gd name="connsiteY115" fmla="*/ 762356 h 1133831"/>
                <a:gd name="connsiteX116" fmla="*/ 3390900 w 4557974"/>
                <a:gd name="connsiteY116" fmla="*/ 748068 h 1133831"/>
                <a:gd name="connsiteX117" fmla="*/ 3400425 w 4557974"/>
                <a:gd name="connsiteY117" fmla="*/ 733781 h 1133831"/>
                <a:gd name="connsiteX118" fmla="*/ 3405187 w 4557974"/>
                <a:gd name="connsiteY118" fmla="*/ 748068 h 1133831"/>
                <a:gd name="connsiteX119" fmla="*/ 3481387 w 4557974"/>
                <a:gd name="connsiteY119" fmla="*/ 914756 h 1133831"/>
                <a:gd name="connsiteX120" fmla="*/ 3490912 w 4557974"/>
                <a:gd name="connsiteY120" fmla="*/ 929043 h 1133831"/>
                <a:gd name="connsiteX121" fmla="*/ 3500437 w 4557974"/>
                <a:gd name="connsiteY121" fmla="*/ 957618 h 1133831"/>
                <a:gd name="connsiteX122" fmla="*/ 3505200 w 4557974"/>
                <a:gd name="connsiteY122" fmla="*/ 943331 h 1133831"/>
                <a:gd name="connsiteX123" fmla="*/ 3576637 w 4557974"/>
                <a:gd name="connsiteY123" fmla="*/ 752831 h 1133831"/>
                <a:gd name="connsiteX124" fmla="*/ 3667125 w 4557974"/>
                <a:gd name="connsiteY124" fmla="*/ 824268 h 1133831"/>
                <a:gd name="connsiteX125" fmla="*/ 3676650 w 4557974"/>
                <a:gd name="connsiteY125" fmla="*/ 838556 h 1133831"/>
                <a:gd name="connsiteX126" fmla="*/ 3686175 w 4557974"/>
                <a:gd name="connsiteY126" fmla="*/ 871893 h 1133831"/>
                <a:gd name="connsiteX127" fmla="*/ 3690937 w 4557974"/>
                <a:gd name="connsiteY127" fmla="*/ 886181 h 1133831"/>
                <a:gd name="connsiteX128" fmla="*/ 3705225 w 4557974"/>
                <a:gd name="connsiteY128" fmla="*/ 895706 h 1133831"/>
                <a:gd name="connsiteX129" fmla="*/ 3714750 w 4557974"/>
                <a:gd name="connsiteY129" fmla="*/ 881418 h 1133831"/>
                <a:gd name="connsiteX130" fmla="*/ 3724275 w 4557974"/>
                <a:gd name="connsiteY130" fmla="*/ 848081 h 1133831"/>
                <a:gd name="connsiteX131" fmla="*/ 3733800 w 4557974"/>
                <a:gd name="connsiteY131" fmla="*/ 814743 h 1133831"/>
                <a:gd name="connsiteX132" fmla="*/ 3743325 w 4557974"/>
                <a:gd name="connsiteY132" fmla="*/ 781406 h 1133831"/>
                <a:gd name="connsiteX133" fmla="*/ 3771900 w 4557974"/>
                <a:gd name="connsiteY133" fmla="*/ 743306 h 1133831"/>
                <a:gd name="connsiteX134" fmla="*/ 3800475 w 4557974"/>
                <a:gd name="connsiteY134" fmla="*/ 733781 h 1133831"/>
                <a:gd name="connsiteX135" fmla="*/ 3871912 w 4557974"/>
                <a:gd name="connsiteY135" fmla="*/ 800456 h 1133831"/>
                <a:gd name="connsiteX136" fmla="*/ 3876675 w 4557974"/>
                <a:gd name="connsiteY136" fmla="*/ 886181 h 1133831"/>
                <a:gd name="connsiteX137" fmla="*/ 3886200 w 4557974"/>
                <a:gd name="connsiteY137" fmla="*/ 871893 h 1133831"/>
                <a:gd name="connsiteX138" fmla="*/ 3910012 w 4557974"/>
                <a:gd name="connsiteY138" fmla="*/ 738543 h 1133831"/>
                <a:gd name="connsiteX139" fmla="*/ 3914775 w 4557974"/>
                <a:gd name="connsiteY139" fmla="*/ 714731 h 1133831"/>
                <a:gd name="connsiteX140" fmla="*/ 3948112 w 4557974"/>
                <a:gd name="connsiteY140" fmla="*/ 748068 h 1133831"/>
                <a:gd name="connsiteX141" fmla="*/ 3957637 w 4557974"/>
                <a:gd name="connsiteY141" fmla="*/ 776643 h 1133831"/>
                <a:gd name="connsiteX142" fmla="*/ 3971925 w 4557974"/>
                <a:gd name="connsiteY142" fmla="*/ 805218 h 1133831"/>
                <a:gd name="connsiteX143" fmla="*/ 3976687 w 4557974"/>
                <a:gd name="connsiteY143" fmla="*/ 829031 h 1133831"/>
                <a:gd name="connsiteX144" fmla="*/ 3986212 w 4557974"/>
                <a:gd name="connsiteY144" fmla="*/ 862368 h 1133831"/>
                <a:gd name="connsiteX145" fmla="*/ 3990975 w 4557974"/>
                <a:gd name="connsiteY145" fmla="*/ 886181 h 1133831"/>
                <a:gd name="connsiteX146" fmla="*/ 4005262 w 4557974"/>
                <a:gd name="connsiteY146" fmla="*/ 895706 h 1133831"/>
                <a:gd name="connsiteX147" fmla="*/ 4024312 w 4557974"/>
                <a:gd name="connsiteY147" fmla="*/ 867131 h 1133831"/>
                <a:gd name="connsiteX148" fmla="*/ 4029075 w 4557974"/>
                <a:gd name="connsiteY148" fmla="*/ 848081 h 1133831"/>
                <a:gd name="connsiteX149" fmla="*/ 4033837 w 4557974"/>
                <a:gd name="connsiteY149" fmla="*/ 824268 h 1133831"/>
                <a:gd name="connsiteX150" fmla="*/ 4048125 w 4557974"/>
                <a:gd name="connsiteY150" fmla="*/ 781406 h 1133831"/>
                <a:gd name="connsiteX151" fmla="*/ 4057650 w 4557974"/>
                <a:gd name="connsiteY151" fmla="*/ 752831 h 1133831"/>
                <a:gd name="connsiteX152" fmla="*/ 4067175 w 4557974"/>
                <a:gd name="connsiteY152" fmla="*/ 738543 h 1133831"/>
                <a:gd name="connsiteX153" fmla="*/ 4071937 w 4557974"/>
                <a:gd name="connsiteY153" fmla="*/ 762356 h 1133831"/>
                <a:gd name="connsiteX154" fmla="*/ 4081462 w 4557974"/>
                <a:gd name="connsiteY154" fmla="*/ 862368 h 1133831"/>
                <a:gd name="connsiteX155" fmla="*/ 4086225 w 4557974"/>
                <a:gd name="connsiteY155" fmla="*/ 890943 h 1133831"/>
                <a:gd name="connsiteX156" fmla="*/ 4090987 w 4557974"/>
                <a:gd name="connsiteY156" fmla="*/ 871893 h 1133831"/>
                <a:gd name="connsiteX157" fmla="*/ 4095750 w 4557974"/>
                <a:gd name="connsiteY157" fmla="*/ 857606 h 1133831"/>
                <a:gd name="connsiteX158" fmla="*/ 4105275 w 4557974"/>
                <a:gd name="connsiteY158" fmla="*/ 809981 h 1133831"/>
                <a:gd name="connsiteX159" fmla="*/ 4114800 w 4557974"/>
                <a:gd name="connsiteY159" fmla="*/ 771881 h 1133831"/>
                <a:gd name="connsiteX160" fmla="*/ 4124325 w 4557974"/>
                <a:gd name="connsiteY160" fmla="*/ 919518 h 1133831"/>
                <a:gd name="connsiteX161" fmla="*/ 4129087 w 4557974"/>
                <a:gd name="connsiteY161" fmla="*/ 938568 h 1133831"/>
                <a:gd name="connsiteX162" fmla="*/ 4143375 w 4557974"/>
                <a:gd name="connsiteY162" fmla="*/ 871893 h 1133831"/>
                <a:gd name="connsiteX163" fmla="*/ 4148137 w 4557974"/>
                <a:gd name="connsiteY163" fmla="*/ 833793 h 1133831"/>
                <a:gd name="connsiteX164" fmla="*/ 4152900 w 4557974"/>
                <a:gd name="connsiteY164" fmla="*/ 790931 h 1133831"/>
                <a:gd name="connsiteX165" fmla="*/ 4162425 w 4557974"/>
                <a:gd name="connsiteY165" fmla="*/ 757593 h 1133831"/>
                <a:gd name="connsiteX166" fmla="*/ 4167187 w 4557974"/>
                <a:gd name="connsiteY166" fmla="*/ 771881 h 1133831"/>
                <a:gd name="connsiteX167" fmla="*/ 4176712 w 4557974"/>
                <a:gd name="connsiteY167" fmla="*/ 786168 h 1133831"/>
                <a:gd name="connsiteX168" fmla="*/ 4191000 w 4557974"/>
                <a:gd name="connsiteY168" fmla="*/ 867131 h 1133831"/>
                <a:gd name="connsiteX169" fmla="*/ 4200525 w 4557974"/>
                <a:gd name="connsiteY169" fmla="*/ 900468 h 1133831"/>
                <a:gd name="connsiteX170" fmla="*/ 4214812 w 4557974"/>
                <a:gd name="connsiteY170" fmla="*/ 938568 h 1133831"/>
                <a:gd name="connsiteX171" fmla="*/ 4224337 w 4557974"/>
                <a:gd name="connsiteY171" fmla="*/ 967143 h 1133831"/>
                <a:gd name="connsiteX172" fmla="*/ 4229100 w 4557974"/>
                <a:gd name="connsiteY172" fmla="*/ 981431 h 1133831"/>
                <a:gd name="connsiteX173" fmla="*/ 4233862 w 4557974"/>
                <a:gd name="connsiteY173" fmla="*/ 929043 h 1133831"/>
                <a:gd name="connsiteX174" fmla="*/ 4248150 w 4557974"/>
                <a:gd name="connsiteY174" fmla="*/ 829031 h 1133831"/>
                <a:gd name="connsiteX175" fmla="*/ 4252912 w 4557974"/>
                <a:gd name="connsiteY175" fmla="*/ 843318 h 1133831"/>
                <a:gd name="connsiteX176" fmla="*/ 4262437 w 4557974"/>
                <a:gd name="connsiteY176" fmla="*/ 881418 h 1133831"/>
                <a:gd name="connsiteX177" fmla="*/ 4267200 w 4557974"/>
                <a:gd name="connsiteY177" fmla="*/ 924281 h 1133831"/>
                <a:gd name="connsiteX178" fmla="*/ 4271962 w 4557974"/>
                <a:gd name="connsiteY178" fmla="*/ 943331 h 1133831"/>
                <a:gd name="connsiteX179" fmla="*/ 4286250 w 4557974"/>
                <a:gd name="connsiteY179" fmla="*/ 948093 h 1133831"/>
                <a:gd name="connsiteX180" fmla="*/ 4305300 w 4557974"/>
                <a:gd name="connsiteY180" fmla="*/ 943331 h 1133831"/>
                <a:gd name="connsiteX181" fmla="*/ 4314825 w 4557974"/>
                <a:gd name="connsiteY181" fmla="*/ 971906 h 1133831"/>
                <a:gd name="connsiteX182" fmla="*/ 4352925 w 4557974"/>
                <a:gd name="connsiteY182" fmla="*/ 971906 h 1133831"/>
                <a:gd name="connsiteX183" fmla="*/ 4376737 w 4557974"/>
                <a:gd name="connsiteY183" fmla="*/ 967143 h 1133831"/>
                <a:gd name="connsiteX184" fmla="*/ 4386262 w 4557974"/>
                <a:gd name="connsiteY184" fmla="*/ 948093 h 1133831"/>
                <a:gd name="connsiteX185" fmla="*/ 4400550 w 4557974"/>
                <a:gd name="connsiteY185" fmla="*/ 933806 h 1133831"/>
                <a:gd name="connsiteX186" fmla="*/ 4405312 w 4557974"/>
                <a:gd name="connsiteY186" fmla="*/ 914756 h 1133831"/>
                <a:gd name="connsiteX187" fmla="*/ 4410075 w 4557974"/>
                <a:gd name="connsiteY187" fmla="*/ 929043 h 1133831"/>
                <a:gd name="connsiteX188" fmla="*/ 4414837 w 4557974"/>
                <a:gd name="connsiteY188" fmla="*/ 914756 h 1133831"/>
                <a:gd name="connsiteX189" fmla="*/ 4419600 w 4557974"/>
                <a:gd name="connsiteY189" fmla="*/ 881418 h 1133831"/>
                <a:gd name="connsiteX190" fmla="*/ 4429125 w 4557974"/>
                <a:gd name="connsiteY190" fmla="*/ 829031 h 1133831"/>
                <a:gd name="connsiteX191" fmla="*/ 4438650 w 4557974"/>
                <a:gd name="connsiteY191" fmla="*/ 857606 h 1133831"/>
                <a:gd name="connsiteX192" fmla="*/ 4443412 w 4557974"/>
                <a:gd name="connsiteY192" fmla="*/ 881418 h 1133831"/>
                <a:gd name="connsiteX193" fmla="*/ 4452937 w 4557974"/>
                <a:gd name="connsiteY193" fmla="*/ 938568 h 1133831"/>
                <a:gd name="connsiteX194" fmla="*/ 4457700 w 4557974"/>
                <a:gd name="connsiteY194" fmla="*/ 957618 h 1133831"/>
                <a:gd name="connsiteX195" fmla="*/ 4462462 w 4557974"/>
                <a:gd name="connsiteY195" fmla="*/ 981431 h 1133831"/>
                <a:gd name="connsiteX196" fmla="*/ 4471987 w 4557974"/>
                <a:gd name="connsiteY196" fmla="*/ 1000481 h 1133831"/>
                <a:gd name="connsiteX197" fmla="*/ 4481512 w 4557974"/>
                <a:gd name="connsiteY197" fmla="*/ 1029056 h 1133831"/>
                <a:gd name="connsiteX198" fmla="*/ 4491037 w 4557974"/>
                <a:gd name="connsiteY198" fmla="*/ 1062393 h 1133831"/>
                <a:gd name="connsiteX199" fmla="*/ 4495800 w 4557974"/>
                <a:gd name="connsiteY199" fmla="*/ 1048106 h 1133831"/>
                <a:gd name="connsiteX200" fmla="*/ 4500562 w 4557974"/>
                <a:gd name="connsiteY200" fmla="*/ 1029056 h 1133831"/>
                <a:gd name="connsiteX201" fmla="*/ 4514850 w 4557974"/>
                <a:gd name="connsiteY201" fmla="*/ 1033818 h 1133831"/>
                <a:gd name="connsiteX202" fmla="*/ 4529137 w 4557974"/>
                <a:gd name="connsiteY202" fmla="*/ 1081443 h 1133831"/>
                <a:gd name="connsiteX203" fmla="*/ 4533900 w 4557974"/>
                <a:gd name="connsiteY203" fmla="*/ 1095731 h 1133831"/>
                <a:gd name="connsiteX204" fmla="*/ 4557712 w 4557974"/>
                <a:gd name="connsiteY204" fmla="*/ 1129068 h 1133831"/>
                <a:gd name="connsiteX205" fmla="*/ 4557712 w 4557974"/>
                <a:gd name="connsiteY205" fmla="*/ 1133831 h 1133831"/>
                <a:gd name="connsiteX0" fmla="*/ 0 w 4557974"/>
                <a:gd name="connsiteY0" fmla="*/ 290868 h 1133831"/>
                <a:gd name="connsiteX1" fmla="*/ 171450 w 4557974"/>
                <a:gd name="connsiteY1" fmla="*/ 209906 h 1133831"/>
                <a:gd name="connsiteX2" fmla="*/ 219075 w 4557974"/>
                <a:gd name="connsiteY2" fmla="*/ 195618 h 1133831"/>
                <a:gd name="connsiteX3" fmla="*/ 233362 w 4557974"/>
                <a:gd name="connsiteY3" fmla="*/ 186093 h 1133831"/>
                <a:gd name="connsiteX4" fmla="*/ 285750 w 4557974"/>
                <a:gd name="connsiteY4" fmla="*/ 171806 h 1133831"/>
                <a:gd name="connsiteX5" fmla="*/ 300037 w 4557974"/>
                <a:gd name="connsiteY5" fmla="*/ 167043 h 1133831"/>
                <a:gd name="connsiteX6" fmla="*/ 319087 w 4557974"/>
                <a:gd name="connsiteY6" fmla="*/ 162281 h 1133831"/>
                <a:gd name="connsiteX7" fmla="*/ 352425 w 4557974"/>
                <a:gd name="connsiteY7" fmla="*/ 152756 h 1133831"/>
                <a:gd name="connsiteX8" fmla="*/ 366712 w 4557974"/>
                <a:gd name="connsiteY8" fmla="*/ 143231 h 1133831"/>
                <a:gd name="connsiteX9" fmla="*/ 395287 w 4557974"/>
                <a:gd name="connsiteY9" fmla="*/ 138468 h 1133831"/>
                <a:gd name="connsiteX10" fmla="*/ 414337 w 4557974"/>
                <a:gd name="connsiteY10" fmla="*/ 133706 h 1133831"/>
                <a:gd name="connsiteX11" fmla="*/ 442912 w 4557974"/>
                <a:gd name="connsiteY11" fmla="*/ 128943 h 1133831"/>
                <a:gd name="connsiteX12" fmla="*/ 471487 w 4557974"/>
                <a:gd name="connsiteY12" fmla="*/ 119418 h 1133831"/>
                <a:gd name="connsiteX13" fmla="*/ 485775 w 4557974"/>
                <a:gd name="connsiteY13" fmla="*/ 114656 h 1133831"/>
                <a:gd name="connsiteX14" fmla="*/ 504825 w 4557974"/>
                <a:gd name="connsiteY14" fmla="*/ 105131 h 1133831"/>
                <a:gd name="connsiteX15" fmla="*/ 519112 w 4557974"/>
                <a:gd name="connsiteY15" fmla="*/ 100368 h 1133831"/>
                <a:gd name="connsiteX16" fmla="*/ 533400 w 4557974"/>
                <a:gd name="connsiteY16" fmla="*/ 90843 h 1133831"/>
                <a:gd name="connsiteX17" fmla="*/ 557212 w 4557974"/>
                <a:gd name="connsiteY17" fmla="*/ 86081 h 1133831"/>
                <a:gd name="connsiteX18" fmla="*/ 585787 w 4557974"/>
                <a:gd name="connsiteY18" fmla="*/ 76556 h 1133831"/>
                <a:gd name="connsiteX19" fmla="*/ 600075 w 4557974"/>
                <a:gd name="connsiteY19" fmla="*/ 67031 h 1133831"/>
                <a:gd name="connsiteX20" fmla="*/ 633412 w 4557974"/>
                <a:gd name="connsiteY20" fmla="*/ 57506 h 1133831"/>
                <a:gd name="connsiteX21" fmla="*/ 666750 w 4557974"/>
                <a:gd name="connsiteY21" fmla="*/ 47981 h 1133831"/>
                <a:gd name="connsiteX22" fmla="*/ 719137 w 4557974"/>
                <a:gd name="connsiteY22" fmla="*/ 38456 h 1133831"/>
                <a:gd name="connsiteX23" fmla="*/ 747712 w 4557974"/>
                <a:gd name="connsiteY23" fmla="*/ 28931 h 1133831"/>
                <a:gd name="connsiteX24" fmla="*/ 809625 w 4557974"/>
                <a:gd name="connsiteY24" fmla="*/ 19406 h 1133831"/>
                <a:gd name="connsiteX25" fmla="*/ 871537 w 4557974"/>
                <a:gd name="connsiteY25" fmla="*/ 9881 h 1133831"/>
                <a:gd name="connsiteX26" fmla="*/ 1023937 w 4557974"/>
                <a:gd name="connsiteY26" fmla="*/ 356 h 1133831"/>
                <a:gd name="connsiteX27" fmla="*/ 1123950 w 4557974"/>
                <a:gd name="connsiteY27" fmla="*/ 9881 h 1133831"/>
                <a:gd name="connsiteX28" fmla="*/ 1138237 w 4557974"/>
                <a:gd name="connsiteY28" fmla="*/ 19406 h 1133831"/>
                <a:gd name="connsiteX29" fmla="*/ 1176337 w 4557974"/>
                <a:gd name="connsiteY29" fmla="*/ 57506 h 1133831"/>
                <a:gd name="connsiteX30" fmla="*/ 1195387 w 4557974"/>
                <a:gd name="connsiteY30" fmla="*/ 81318 h 1133831"/>
                <a:gd name="connsiteX31" fmla="*/ 1228725 w 4557974"/>
                <a:gd name="connsiteY31" fmla="*/ 119418 h 1133831"/>
                <a:gd name="connsiteX32" fmla="*/ 1252537 w 4557974"/>
                <a:gd name="connsiteY32" fmla="*/ 138468 h 1133831"/>
                <a:gd name="connsiteX33" fmla="*/ 1262062 w 4557974"/>
                <a:gd name="connsiteY33" fmla="*/ 152756 h 1133831"/>
                <a:gd name="connsiteX34" fmla="*/ 1276350 w 4557974"/>
                <a:gd name="connsiteY34" fmla="*/ 162281 h 1133831"/>
                <a:gd name="connsiteX35" fmla="*/ 1319212 w 4557974"/>
                <a:gd name="connsiteY35" fmla="*/ 200381 h 1133831"/>
                <a:gd name="connsiteX36" fmla="*/ 1333500 w 4557974"/>
                <a:gd name="connsiteY36" fmla="*/ 205143 h 1133831"/>
                <a:gd name="connsiteX37" fmla="*/ 1347787 w 4557974"/>
                <a:gd name="connsiteY37" fmla="*/ 219431 h 1133831"/>
                <a:gd name="connsiteX38" fmla="*/ 1357312 w 4557974"/>
                <a:gd name="connsiteY38" fmla="*/ 233718 h 1133831"/>
                <a:gd name="connsiteX39" fmla="*/ 1385887 w 4557974"/>
                <a:gd name="connsiteY39" fmla="*/ 243243 h 1133831"/>
                <a:gd name="connsiteX40" fmla="*/ 1400175 w 4557974"/>
                <a:gd name="connsiteY40" fmla="*/ 257531 h 1133831"/>
                <a:gd name="connsiteX41" fmla="*/ 1447800 w 4557974"/>
                <a:gd name="connsiteY41" fmla="*/ 286106 h 1133831"/>
                <a:gd name="connsiteX42" fmla="*/ 1457325 w 4557974"/>
                <a:gd name="connsiteY42" fmla="*/ 305156 h 1133831"/>
                <a:gd name="connsiteX43" fmla="*/ 1490662 w 4557974"/>
                <a:gd name="connsiteY43" fmla="*/ 324206 h 1133831"/>
                <a:gd name="connsiteX44" fmla="*/ 1528762 w 4557974"/>
                <a:gd name="connsiteY44" fmla="*/ 367068 h 1133831"/>
                <a:gd name="connsiteX45" fmla="*/ 1538287 w 4557974"/>
                <a:gd name="connsiteY45" fmla="*/ 386118 h 1133831"/>
                <a:gd name="connsiteX46" fmla="*/ 1552575 w 4557974"/>
                <a:gd name="connsiteY46" fmla="*/ 395643 h 1133831"/>
                <a:gd name="connsiteX47" fmla="*/ 1566862 w 4557974"/>
                <a:gd name="connsiteY47" fmla="*/ 409931 h 1133831"/>
                <a:gd name="connsiteX48" fmla="*/ 1571625 w 4557974"/>
                <a:gd name="connsiteY48" fmla="*/ 424218 h 1133831"/>
                <a:gd name="connsiteX49" fmla="*/ 1590675 w 4557974"/>
                <a:gd name="connsiteY49" fmla="*/ 452793 h 1133831"/>
                <a:gd name="connsiteX50" fmla="*/ 1619250 w 4557974"/>
                <a:gd name="connsiteY50" fmla="*/ 438506 h 1133831"/>
                <a:gd name="connsiteX51" fmla="*/ 1624012 w 4557974"/>
                <a:gd name="connsiteY51" fmla="*/ 419456 h 1133831"/>
                <a:gd name="connsiteX52" fmla="*/ 1652587 w 4557974"/>
                <a:gd name="connsiteY52" fmla="*/ 409931 h 1133831"/>
                <a:gd name="connsiteX53" fmla="*/ 1685925 w 4557974"/>
                <a:gd name="connsiteY53" fmla="*/ 395643 h 1133831"/>
                <a:gd name="connsiteX54" fmla="*/ 1714500 w 4557974"/>
                <a:gd name="connsiteY54" fmla="*/ 386118 h 1133831"/>
                <a:gd name="connsiteX55" fmla="*/ 1724025 w 4557974"/>
                <a:gd name="connsiteY55" fmla="*/ 400406 h 1133831"/>
                <a:gd name="connsiteX56" fmla="*/ 1738312 w 4557974"/>
                <a:gd name="connsiteY56" fmla="*/ 409931 h 1133831"/>
                <a:gd name="connsiteX57" fmla="*/ 1747837 w 4557974"/>
                <a:gd name="connsiteY57" fmla="*/ 438506 h 1133831"/>
                <a:gd name="connsiteX58" fmla="*/ 1781175 w 4557974"/>
                <a:gd name="connsiteY58" fmla="*/ 476606 h 1133831"/>
                <a:gd name="connsiteX59" fmla="*/ 1814512 w 4557974"/>
                <a:gd name="connsiteY59" fmla="*/ 471843 h 1133831"/>
                <a:gd name="connsiteX60" fmla="*/ 1824037 w 4557974"/>
                <a:gd name="connsiteY60" fmla="*/ 457556 h 1133831"/>
                <a:gd name="connsiteX61" fmla="*/ 1843087 w 4557974"/>
                <a:gd name="connsiteY61" fmla="*/ 452793 h 1133831"/>
                <a:gd name="connsiteX62" fmla="*/ 1900237 w 4557974"/>
                <a:gd name="connsiteY62" fmla="*/ 448031 h 1133831"/>
                <a:gd name="connsiteX63" fmla="*/ 1905000 w 4557974"/>
                <a:gd name="connsiteY63" fmla="*/ 462318 h 1133831"/>
                <a:gd name="connsiteX64" fmla="*/ 1924050 w 4557974"/>
                <a:gd name="connsiteY64" fmla="*/ 490893 h 1133831"/>
                <a:gd name="connsiteX65" fmla="*/ 1933575 w 4557974"/>
                <a:gd name="connsiteY65" fmla="*/ 528993 h 1133831"/>
                <a:gd name="connsiteX66" fmla="*/ 2243137 w 4557974"/>
                <a:gd name="connsiteY66" fmla="*/ 595668 h 1133831"/>
                <a:gd name="connsiteX67" fmla="*/ 2247900 w 4557974"/>
                <a:gd name="connsiteY67" fmla="*/ 576618 h 1133831"/>
                <a:gd name="connsiteX68" fmla="*/ 2305050 w 4557974"/>
                <a:gd name="connsiteY68" fmla="*/ 533756 h 1133831"/>
                <a:gd name="connsiteX69" fmla="*/ 2352675 w 4557974"/>
                <a:gd name="connsiteY69" fmla="*/ 557568 h 1133831"/>
                <a:gd name="connsiteX70" fmla="*/ 2371725 w 4557974"/>
                <a:gd name="connsiteY70" fmla="*/ 586143 h 1133831"/>
                <a:gd name="connsiteX71" fmla="*/ 2381250 w 4557974"/>
                <a:gd name="connsiteY71" fmla="*/ 600431 h 1133831"/>
                <a:gd name="connsiteX72" fmla="*/ 2395537 w 4557974"/>
                <a:gd name="connsiteY72" fmla="*/ 609956 h 1133831"/>
                <a:gd name="connsiteX73" fmla="*/ 2447925 w 4557974"/>
                <a:gd name="connsiteY73" fmla="*/ 657581 h 1133831"/>
                <a:gd name="connsiteX74" fmla="*/ 2462212 w 4557974"/>
                <a:gd name="connsiteY74" fmla="*/ 629006 h 1133831"/>
                <a:gd name="connsiteX75" fmla="*/ 2471737 w 4557974"/>
                <a:gd name="connsiteY75" fmla="*/ 605193 h 1133831"/>
                <a:gd name="connsiteX76" fmla="*/ 2609850 w 4557974"/>
                <a:gd name="connsiteY76" fmla="*/ 586143 h 1133831"/>
                <a:gd name="connsiteX77" fmla="*/ 2628900 w 4557974"/>
                <a:gd name="connsiteY77" fmla="*/ 590906 h 1133831"/>
                <a:gd name="connsiteX78" fmla="*/ 2747962 w 4557974"/>
                <a:gd name="connsiteY78" fmla="*/ 667106 h 1133831"/>
                <a:gd name="connsiteX79" fmla="*/ 2876550 w 4557974"/>
                <a:gd name="connsiteY79" fmla="*/ 757593 h 1133831"/>
                <a:gd name="connsiteX80" fmla="*/ 2933700 w 4557974"/>
                <a:gd name="connsiteY80" fmla="*/ 848081 h 1133831"/>
                <a:gd name="connsiteX81" fmla="*/ 2943225 w 4557974"/>
                <a:gd name="connsiteY81" fmla="*/ 867131 h 1133831"/>
                <a:gd name="connsiteX82" fmla="*/ 2967037 w 4557974"/>
                <a:gd name="connsiteY82" fmla="*/ 848081 h 1133831"/>
                <a:gd name="connsiteX83" fmla="*/ 2986087 w 4557974"/>
                <a:gd name="connsiteY83" fmla="*/ 843318 h 1133831"/>
                <a:gd name="connsiteX84" fmla="*/ 3024187 w 4557974"/>
                <a:gd name="connsiteY84" fmla="*/ 809981 h 1133831"/>
                <a:gd name="connsiteX85" fmla="*/ 3062287 w 4557974"/>
                <a:gd name="connsiteY85" fmla="*/ 857606 h 1133831"/>
                <a:gd name="connsiteX86" fmla="*/ 3071812 w 4557974"/>
                <a:gd name="connsiteY86" fmla="*/ 886181 h 1133831"/>
                <a:gd name="connsiteX87" fmla="*/ 3086100 w 4557974"/>
                <a:gd name="connsiteY87" fmla="*/ 957618 h 1133831"/>
                <a:gd name="connsiteX88" fmla="*/ 3100387 w 4557974"/>
                <a:gd name="connsiteY88" fmla="*/ 995718 h 1133831"/>
                <a:gd name="connsiteX89" fmla="*/ 3105150 w 4557974"/>
                <a:gd name="connsiteY89" fmla="*/ 1014768 h 1133831"/>
                <a:gd name="connsiteX90" fmla="*/ 3119437 w 4557974"/>
                <a:gd name="connsiteY90" fmla="*/ 1024293 h 1133831"/>
                <a:gd name="connsiteX91" fmla="*/ 3128962 w 4557974"/>
                <a:gd name="connsiteY91" fmla="*/ 995718 h 1133831"/>
                <a:gd name="connsiteX92" fmla="*/ 3133725 w 4557974"/>
                <a:gd name="connsiteY92" fmla="*/ 981431 h 1133831"/>
                <a:gd name="connsiteX93" fmla="*/ 3143250 w 4557974"/>
                <a:gd name="connsiteY93" fmla="*/ 929043 h 1133831"/>
                <a:gd name="connsiteX94" fmla="*/ 3148012 w 4557974"/>
                <a:gd name="connsiteY94" fmla="*/ 886181 h 1133831"/>
                <a:gd name="connsiteX95" fmla="*/ 3157537 w 4557974"/>
                <a:gd name="connsiteY95" fmla="*/ 848081 h 1133831"/>
                <a:gd name="connsiteX96" fmla="*/ 3167062 w 4557974"/>
                <a:gd name="connsiteY96" fmla="*/ 962381 h 1133831"/>
                <a:gd name="connsiteX97" fmla="*/ 3171825 w 4557974"/>
                <a:gd name="connsiteY97" fmla="*/ 976668 h 1133831"/>
                <a:gd name="connsiteX98" fmla="*/ 3186112 w 4557974"/>
                <a:gd name="connsiteY98" fmla="*/ 967143 h 1133831"/>
                <a:gd name="connsiteX99" fmla="*/ 3200400 w 4557974"/>
                <a:gd name="connsiteY99" fmla="*/ 933806 h 1133831"/>
                <a:gd name="connsiteX100" fmla="*/ 3205162 w 4557974"/>
                <a:gd name="connsiteY100" fmla="*/ 919518 h 1133831"/>
                <a:gd name="connsiteX101" fmla="*/ 3209925 w 4557974"/>
                <a:gd name="connsiteY101" fmla="*/ 900468 h 1133831"/>
                <a:gd name="connsiteX102" fmla="*/ 3219450 w 4557974"/>
                <a:gd name="connsiteY102" fmla="*/ 876656 h 1133831"/>
                <a:gd name="connsiteX103" fmla="*/ 3238500 w 4557974"/>
                <a:gd name="connsiteY103" fmla="*/ 752831 h 1133831"/>
                <a:gd name="connsiteX104" fmla="*/ 3243262 w 4557974"/>
                <a:gd name="connsiteY104" fmla="*/ 733781 h 1133831"/>
                <a:gd name="connsiteX105" fmla="*/ 3262312 w 4557974"/>
                <a:gd name="connsiteY105" fmla="*/ 771881 h 1133831"/>
                <a:gd name="connsiteX106" fmla="*/ 3276600 w 4557974"/>
                <a:gd name="connsiteY106" fmla="*/ 757593 h 1133831"/>
                <a:gd name="connsiteX107" fmla="*/ 3281362 w 4557974"/>
                <a:gd name="connsiteY107" fmla="*/ 738543 h 1133831"/>
                <a:gd name="connsiteX108" fmla="*/ 3286125 w 4557974"/>
                <a:gd name="connsiteY108" fmla="*/ 724256 h 1133831"/>
                <a:gd name="connsiteX109" fmla="*/ 3290887 w 4557974"/>
                <a:gd name="connsiteY109" fmla="*/ 743306 h 1133831"/>
                <a:gd name="connsiteX110" fmla="*/ 3300412 w 4557974"/>
                <a:gd name="connsiteY110" fmla="*/ 848081 h 1133831"/>
                <a:gd name="connsiteX111" fmla="*/ 3338512 w 4557974"/>
                <a:gd name="connsiteY111" fmla="*/ 867131 h 1133831"/>
                <a:gd name="connsiteX112" fmla="*/ 3348037 w 4557974"/>
                <a:gd name="connsiteY112" fmla="*/ 838556 h 1133831"/>
                <a:gd name="connsiteX113" fmla="*/ 3355181 w 4557974"/>
                <a:gd name="connsiteY113" fmla="*/ 840710 h 1133831"/>
                <a:gd name="connsiteX114" fmla="*/ 3386137 w 4557974"/>
                <a:gd name="connsiteY114" fmla="*/ 762356 h 1133831"/>
                <a:gd name="connsiteX115" fmla="*/ 3390900 w 4557974"/>
                <a:gd name="connsiteY115" fmla="*/ 748068 h 1133831"/>
                <a:gd name="connsiteX116" fmla="*/ 3400425 w 4557974"/>
                <a:gd name="connsiteY116" fmla="*/ 733781 h 1133831"/>
                <a:gd name="connsiteX117" fmla="*/ 3405187 w 4557974"/>
                <a:gd name="connsiteY117" fmla="*/ 748068 h 1133831"/>
                <a:gd name="connsiteX118" fmla="*/ 3481387 w 4557974"/>
                <a:gd name="connsiteY118" fmla="*/ 914756 h 1133831"/>
                <a:gd name="connsiteX119" fmla="*/ 3490912 w 4557974"/>
                <a:gd name="connsiteY119" fmla="*/ 929043 h 1133831"/>
                <a:gd name="connsiteX120" fmla="*/ 3500437 w 4557974"/>
                <a:gd name="connsiteY120" fmla="*/ 957618 h 1133831"/>
                <a:gd name="connsiteX121" fmla="*/ 3505200 w 4557974"/>
                <a:gd name="connsiteY121" fmla="*/ 943331 h 1133831"/>
                <a:gd name="connsiteX122" fmla="*/ 3576637 w 4557974"/>
                <a:gd name="connsiteY122" fmla="*/ 752831 h 1133831"/>
                <a:gd name="connsiteX123" fmla="*/ 3667125 w 4557974"/>
                <a:gd name="connsiteY123" fmla="*/ 824268 h 1133831"/>
                <a:gd name="connsiteX124" fmla="*/ 3676650 w 4557974"/>
                <a:gd name="connsiteY124" fmla="*/ 838556 h 1133831"/>
                <a:gd name="connsiteX125" fmla="*/ 3686175 w 4557974"/>
                <a:gd name="connsiteY125" fmla="*/ 871893 h 1133831"/>
                <a:gd name="connsiteX126" fmla="*/ 3690937 w 4557974"/>
                <a:gd name="connsiteY126" fmla="*/ 886181 h 1133831"/>
                <a:gd name="connsiteX127" fmla="*/ 3705225 w 4557974"/>
                <a:gd name="connsiteY127" fmla="*/ 895706 h 1133831"/>
                <a:gd name="connsiteX128" fmla="*/ 3714750 w 4557974"/>
                <a:gd name="connsiteY128" fmla="*/ 881418 h 1133831"/>
                <a:gd name="connsiteX129" fmla="*/ 3724275 w 4557974"/>
                <a:gd name="connsiteY129" fmla="*/ 848081 h 1133831"/>
                <a:gd name="connsiteX130" fmla="*/ 3733800 w 4557974"/>
                <a:gd name="connsiteY130" fmla="*/ 814743 h 1133831"/>
                <a:gd name="connsiteX131" fmla="*/ 3743325 w 4557974"/>
                <a:gd name="connsiteY131" fmla="*/ 781406 h 1133831"/>
                <a:gd name="connsiteX132" fmla="*/ 3771900 w 4557974"/>
                <a:gd name="connsiteY132" fmla="*/ 743306 h 1133831"/>
                <a:gd name="connsiteX133" fmla="*/ 3800475 w 4557974"/>
                <a:gd name="connsiteY133" fmla="*/ 733781 h 1133831"/>
                <a:gd name="connsiteX134" fmla="*/ 3871912 w 4557974"/>
                <a:gd name="connsiteY134" fmla="*/ 800456 h 1133831"/>
                <a:gd name="connsiteX135" fmla="*/ 3876675 w 4557974"/>
                <a:gd name="connsiteY135" fmla="*/ 886181 h 1133831"/>
                <a:gd name="connsiteX136" fmla="*/ 3886200 w 4557974"/>
                <a:gd name="connsiteY136" fmla="*/ 871893 h 1133831"/>
                <a:gd name="connsiteX137" fmla="*/ 3910012 w 4557974"/>
                <a:gd name="connsiteY137" fmla="*/ 738543 h 1133831"/>
                <a:gd name="connsiteX138" fmla="*/ 3914775 w 4557974"/>
                <a:gd name="connsiteY138" fmla="*/ 714731 h 1133831"/>
                <a:gd name="connsiteX139" fmla="*/ 3948112 w 4557974"/>
                <a:gd name="connsiteY139" fmla="*/ 748068 h 1133831"/>
                <a:gd name="connsiteX140" fmla="*/ 3957637 w 4557974"/>
                <a:gd name="connsiteY140" fmla="*/ 776643 h 1133831"/>
                <a:gd name="connsiteX141" fmla="*/ 3971925 w 4557974"/>
                <a:gd name="connsiteY141" fmla="*/ 805218 h 1133831"/>
                <a:gd name="connsiteX142" fmla="*/ 3976687 w 4557974"/>
                <a:gd name="connsiteY142" fmla="*/ 829031 h 1133831"/>
                <a:gd name="connsiteX143" fmla="*/ 3986212 w 4557974"/>
                <a:gd name="connsiteY143" fmla="*/ 862368 h 1133831"/>
                <a:gd name="connsiteX144" fmla="*/ 3990975 w 4557974"/>
                <a:gd name="connsiteY144" fmla="*/ 886181 h 1133831"/>
                <a:gd name="connsiteX145" fmla="*/ 4005262 w 4557974"/>
                <a:gd name="connsiteY145" fmla="*/ 895706 h 1133831"/>
                <a:gd name="connsiteX146" fmla="*/ 4024312 w 4557974"/>
                <a:gd name="connsiteY146" fmla="*/ 867131 h 1133831"/>
                <a:gd name="connsiteX147" fmla="*/ 4029075 w 4557974"/>
                <a:gd name="connsiteY147" fmla="*/ 848081 h 1133831"/>
                <a:gd name="connsiteX148" fmla="*/ 4033837 w 4557974"/>
                <a:gd name="connsiteY148" fmla="*/ 824268 h 1133831"/>
                <a:gd name="connsiteX149" fmla="*/ 4048125 w 4557974"/>
                <a:gd name="connsiteY149" fmla="*/ 781406 h 1133831"/>
                <a:gd name="connsiteX150" fmla="*/ 4057650 w 4557974"/>
                <a:gd name="connsiteY150" fmla="*/ 752831 h 1133831"/>
                <a:gd name="connsiteX151" fmla="*/ 4067175 w 4557974"/>
                <a:gd name="connsiteY151" fmla="*/ 738543 h 1133831"/>
                <a:gd name="connsiteX152" fmla="*/ 4071937 w 4557974"/>
                <a:gd name="connsiteY152" fmla="*/ 762356 h 1133831"/>
                <a:gd name="connsiteX153" fmla="*/ 4081462 w 4557974"/>
                <a:gd name="connsiteY153" fmla="*/ 862368 h 1133831"/>
                <a:gd name="connsiteX154" fmla="*/ 4086225 w 4557974"/>
                <a:gd name="connsiteY154" fmla="*/ 890943 h 1133831"/>
                <a:gd name="connsiteX155" fmla="*/ 4090987 w 4557974"/>
                <a:gd name="connsiteY155" fmla="*/ 871893 h 1133831"/>
                <a:gd name="connsiteX156" fmla="*/ 4095750 w 4557974"/>
                <a:gd name="connsiteY156" fmla="*/ 857606 h 1133831"/>
                <a:gd name="connsiteX157" fmla="*/ 4105275 w 4557974"/>
                <a:gd name="connsiteY157" fmla="*/ 809981 h 1133831"/>
                <a:gd name="connsiteX158" fmla="*/ 4114800 w 4557974"/>
                <a:gd name="connsiteY158" fmla="*/ 771881 h 1133831"/>
                <a:gd name="connsiteX159" fmla="*/ 4124325 w 4557974"/>
                <a:gd name="connsiteY159" fmla="*/ 919518 h 1133831"/>
                <a:gd name="connsiteX160" fmla="*/ 4129087 w 4557974"/>
                <a:gd name="connsiteY160" fmla="*/ 938568 h 1133831"/>
                <a:gd name="connsiteX161" fmla="*/ 4143375 w 4557974"/>
                <a:gd name="connsiteY161" fmla="*/ 871893 h 1133831"/>
                <a:gd name="connsiteX162" fmla="*/ 4148137 w 4557974"/>
                <a:gd name="connsiteY162" fmla="*/ 833793 h 1133831"/>
                <a:gd name="connsiteX163" fmla="*/ 4152900 w 4557974"/>
                <a:gd name="connsiteY163" fmla="*/ 790931 h 1133831"/>
                <a:gd name="connsiteX164" fmla="*/ 4162425 w 4557974"/>
                <a:gd name="connsiteY164" fmla="*/ 757593 h 1133831"/>
                <a:gd name="connsiteX165" fmla="*/ 4167187 w 4557974"/>
                <a:gd name="connsiteY165" fmla="*/ 771881 h 1133831"/>
                <a:gd name="connsiteX166" fmla="*/ 4176712 w 4557974"/>
                <a:gd name="connsiteY166" fmla="*/ 786168 h 1133831"/>
                <a:gd name="connsiteX167" fmla="*/ 4191000 w 4557974"/>
                <a:gd name="connsiteY167" fmla="*/ 867131 h 1133831"/>
                <a:gd name="connsiteX168" fmla="*/ 4200525 w 4557974"/>
                <a:gd name="connsiteY168" fmla="*/ 900468 h 1133831"/>
                <a:gd name="connsiteX169" fmla="*/ 4214812 w 4557974"/>
                <a:gd name="connsiteY169" fmla="*/ 938568 h 1133831"/>
                <a:gd name="connsiteX170" fmla="*/ 4224337 w 4557974"/>
                <a:gd name="connsiteY170" fmla="*/ 967143 h 1133831"/>
                <a:gd name="connsiteX171" fmla="*/ 4229100 w 4557974"/>
                <a:gd name="connsiteY171" fmla="*/ 981431 h 1133831"/>
                <a:gd name="connsiteX172" fmla="*/ 4233862 w 4557974"/>
                <a:gd name="connsiteY172" fmla="*/ 929043 h 1133831"/>
                <a:gd name="connsiteX173" fmla="*/ 4248150 w 4557974"/>
                <a:gd name="connsiteY173" fmla="*/ 829031 h 1133831"/>
                <a:gd name="connsiteX174" fmla="*/ 4252912 w 4557974"/>
                <a:gd name="connsiteY174" fmla="*/ 843318 h 1133831"/>
                <a:gd name="connsiteX175" fmla="*/ 4262437 w 4557974"/>
                <a:gd name="connsiteY175" fmla="*/ 881418 h 1133831"/>
                <a:gd name="connsiteX176" fmla="*/ 4267200 w 4557974"/>
                <a:gd name="connsiteY176" fmla="*/ 924281 h 1133831"/>
                <a:gd name="connsiteX177" fmla="*/ 4271962 w 4557974"/>
                <a:gd name="connsiteY177" fmla="*/ 943331 h 1133831"/>
                <a:gd name="connsiteX178" fmla="*/ 4286250 w 4557974"/>
                <a:gd name="connsiteY178" fmla="*/ 948093 h 1133831"/>
                <a:gd name="connsiteX179" fmla="*/ 4305300 w 4557974"/>
                <a:gd name="connsiteY179" fmla="*/ 943331 h 1133831"/>
                <a:gd name="connsiteX180" fmla="*/ 4314825 w 4557974"/>
                <a:gd name="connsiteY180" fmla="*/ 971906 h 1133831"/>
                <a:gd name="connsiteX181" fmla="*/ 4352925 w 4557974"/>
                <a:gd name="connsiteY181" fmla="*/ 971906 h 1133831"/>
                <a:gd name="connsiteX182" fmla="*/ 4376737 w 4557974"/>
                <a:gd name="connsiteY182" fmla="*/ 967143 h 1133831"/>
                <a:gd name="connsiteX183" fmla="*/ 4386262 w 4557974"/>
                <a:gd name="connsiteY183" fmla="*/ 948093 h 1133831"/>
                <a:gd name="connsiteX184" fmla="*/ 4400550 w 4557974"/>
                <a:gd name="connsiteY184" fmla="*/ 933806 h 1133831"/>
                <a:gd name="connsiteX185" fmla="*/ 4405312 w 4557974"/>
                <a:gd name="connsiteY185" fmla="*/ 914756 h 1133831"/>
                <a:gd name="connsiteX186" fmla="*/ 4410075 w 4557974"/>
                <a:gd name="connsiteY186" fmla="*/ 929043 h 1133831"/>
                <a:gd name="connsiteX187" fmla="*/ 4414837 w 4557974"/>
                <a:gd name="connsiteY187" fmla="*/ 914756 h 1133831"/>
                <a:gd name="connsiteX188" fmla="*/ 4419600 w 4557974"/>
                <a:gd name="connsiteY188" fmla="*/ 881418 h 1133831"/>
                <a:gd name="connsiteX189" fmla="*/ 4429125 w 4557974"/>
                <a:gd name="connsiteY189" fmla="*/ 829031 h 1133831"/>
                <a:gd name="connsiteX190" fmla="*/ 4438650 w 4557974"/>
                <a:gd name="connsiteY190" fmla="*/ 857606 h 1133831"/>
                <a:gd name="connsiteX191" fmla="*/ 4443412 w 4557974"/>
                <a:gd name="connsiteY191" fmla="*/ 881418 h 1133831"/>
                <a:gd name="connsiteX192" fmla="*/ 4452937 w 4557974"/>
                <a:gd name="connsiteY192" fmla="*/ 938568 h 1133831"/>
                <a:gd name="connsiteX193" fmla="*/ 4457700 w 4557974"/>
                <a:gd name="connsiteY193" fmla="*/ 957618 h 1133831"/>
                <a:gd name="connsiteX194" fmla="*/ 4462462 w 4557974"/>
                <a:gd name="connsiteY194" fmla="*/ 981431 h 1133831"/>
                <a:gd name="connsiteX195" fmla="*/ 4471987 w 4557974"/>
                <a:gd name="connsiteY195" fmla="*/ 1000481 h 1133831"/>
                <a:gd name="connsiteX196" fmla="*/ 4481512 w 4557974"/>
                <a:gd name="connsiteY196" fmla="*/ 1029056 h 1133831"/>
                <a:gd name="connsiteX197" fmla="*/ 4491037 w 4557974"/>
                <a:gd name="connsiteY197" fmla="*/ 1062393 h 1133831"/>
                <a:gd name="connsiteX198" fmla="*/ 4495800 w 4557974"/>
                <a:gd name="connsiteY198" fmla="*/ 1048106 h 1133831"/>
                <a:gd name="connsiteX199" fmla="*/ 4500562 w 4557974"/>
                <a:gd name="connsiteY199" fmla="*/ 1029056 h 1133831"/>
                <a:gd name="connsiteX200" fmla="*/ 4514850 w 4557974"/>
                <a:gd name="connsiteY200" fmla="*/ 1033818 h 1133831"/>
                <a:gd name="connsiteX201" fmla="*/ 4529137 w 4557974"/>
                <a:gd name="connsiteY201" fmla="*/ 1081443 h 1133831"/>
                <a:gd name="connsiteX202" fmla="*/ 4533900 w 4557974"/>
                <a:gd name="connsiteY202" fmla="*/ 1095731 h 1133831"/>
                <a:gd name="connsiteX203" fmla="*/ 4557712 w 4557974"/>
                <a:gd name="connsiteY203" fmla="*/ 1129068 h 1133831"/>
                <a:gd name="connsiteX204" fmla="*/ 4557712 w 4557974"/>
                <a:gd name="connsiteY204" fmla="*/ 1133831 h 1133831"/>
                <a:gd name="connsiteX0" fmla="*/ 0 w 4557974"/>
                <a:gd name="connsiteY0" fmla="*/ 290868 h 1133831"/>
                <a:gd name="connsiteX1" fmla="*/ 171450 w 4557974"/>
                <a:gd name="connsiteY1" fmla="*/ 209906 h 1133831"/>
                <a:gd name="connsiteX2" fmla="*/ 219075 w 4557974"/>
                <a:gd name="connsiteY2" fmla="*/ 195618 h 1133831"/>
                <a:gd name="connsiteX3" fmla="*/ 233362 w 4557974"/>
                <a:gd name="connsiteY3" fmla="*/ 186093 h 1133831"/>
                <a:gd name="connsiteX4" fmla="*/ 285750 w 4557974"/>
                <a:gd name="connsiteY4" fmla="*/ 171806 h 1133831"/>
                <a:gd name="connsiteX5" fmla="*/ 300037 w 4557974"/>
                <a:gd name="connsiteY5" fmla="*/ 167043 h 1133831"/>
                <a:gd name="connsiteX6" fmla="*/ 319087 w 4557974"/>
                <a:gd name="connsiteY6" fmla="*/ 162281 h 1133831"/>
                <a:gd name="connsiteX7" fmla="*/ 352425 w 4557974"/>
                <a:gd name="connsiteY7" fmla="*/ 152756 h 1133831"/>
                <a:gd name="connsiteX8" fmla="*/ 366712 w 4557974"/>
                <a:gd name="connsiteY8" fmla="*/ 143231 h 1133831"/>
                <a:gd name="connsiteX9" fmla="*/ 395287 w 4557974"/>
                <a:gd name="connsiteY9" fmla="*/ 138468 h 1133831"/>
                <a:gd name="connsiteX10" fmla="*/ 414337 w 4557974"/>
                <a:gd name="connsiteY10" fmla="*/ 133706 h 1133831"/>
                <a:gd name="connsiteX11" fmla="*/ 442912 w 4557974"/>
                <a:gd name="connsiteY11" fmla="*/ 128943 h 1133831"/>
                <a:gd name="connsiteX12" fmla="*/ 471487 w 4557974"/>
                <a:gd name="connsiteY12" fmla="*/ 119418 h 1133831"/>
                <a:gd name="connsiteX13" fmla="*/ 485775 w 4557974"/>
                <a:gd name="connsiteY13" fmla="*/ 114656 h 1133831"/>
                <a:gd name="connsiteX14" fmla="*/ 504825 w 4557974"/>
                <a:gd name="connsiteY14" fmla="*/ 105131 h 1133831"/>
                <a:gd name="connsiteX15" fmla="*/ 519112 w 4557974"/>
                <a:gd name="connsiteY15" fmla="*/ 100368 h 1133831"/>
                <a:gd name="connsiteX16" fmla="*/ 533400 w 4557974"/>
                <a:gd name="connsiteY16" fmla="*/ 90843 h 1133831"/>
                <a:gd name="connsiteX17" fmla="*/ 557212 w 4557974"/>
                <a:gd name="connsiteY17" fmla="*/ 86081 h 1133831"/>
                <a:gd name="connsiteX18" fmla="*/ 585787 w 4557974"/>
                <a:gd name="connsiteY18" fmla="*/ 76556 h 1133831"/>
                <a:gd name="connsiteX19" fmla="*/ 600075 w 4557974"/>
                <a:gd name="connsiteY19" fmla="*/ 67031 h 1133831"/>
                <a:gd name="connsiteX20" fmla="*/ 633412 w 4557974"/>
                <a:gd name="connsiteY20" fmla="*/ 57506 h 1133831"/>
                <a:gd name="connsiteX21" fmla="*/ 666750 w 4557974"/>
                <a:gd name="connsiteY21" fmla="*/ 47981 h 1133831"/>
                <a:gd name="connsiteX22" fmla="*/ 719137 w 4557974"/>
                <a:gd name="connsiteY22" fmla="*/ 38456 h 1133831"/>
                <a:gd name="connsiteX23" fmla="*/ 747712 w 4557974"/>
                <a:gd name="connsiteY23" fmla="*/ 28931 h 1133831"/>
                <a:gd name="connsiteX24" fmla="*/ 809625 w 4557974"/>
                <a:gd name="connsiteY24" fmla="*/ 19406 h 1133831"/>
                <a:gd name="connsiteX25" fmla="*/ 871537 w 4557974"/>
                <a:gd name="connsiteY25" fmla="*/ 9881 h 1133831"/>
                <a:gd name="connsiteX26" fmla="*/ 1023937 w 4557974"/>
                <a:gd name="connsiteY26" fmla="*/ 356 h 1133831"/>
                <a:gd name="connsiteX27" fmla="*/ 1123950 w 4557974"/>
                <a:gd name="connsiteY27" fmla="*/ 9881 h 1133831"/>
                <a:gd name="connsiteX28" fmla="*/ 1138237 w 4557974"/>
                <a:gd name="connsiteY28" fmla="*/ 19406 h 1133831"/>
                <a:gd name="connsiteX29" fmla="*/ 1176337 w 4557974"/>
                <a:gd name="connsiteY29" fmla="*/ 57506 h 1133831"/>
                <a:gd name="connsiteX30" fmla="*/ 1195387 w 4557974"/>
                <a:gd name="connsiteY30" fmla="*/ 81318 h 1133831"/>
                <a:gd name="connsiteX31" fmla="*/ 1228725 w 4557974"/>
                <a:gd name="connsiteY31" fmla="*/ 119418 h 1133831"/>
                <a:gd name="connsiteX32" fmla="*/ 1252537 w 4557974"/>
                <a:gd name="connsiteY32" fmla="*/ 138468 h 1133831"/>
                <a:gd name="connsiteX33" fmla="*/ 1262062 w 4557974"/>
                <a:gd name="connsiteY33" fmla="*/ 152756 h 1133831"/>
                <a:gd name="connsiteX34" fmla="*/ 1276350 w 4557974"/>
                <a:gd name="connsiteY34" fmla="*/ 162281 h 1133831"/>
                <a:gd name="connsiteX35" fmla="*/ 1319212 w 4557974"/>
                <a:gd name="connsiteY35" fmla="*/ 200381 h 1133831"/>
                <a:gd name="connsiteX36" fmla="*/ 1333500 w 4557974"/>
                <a:gd name="connsiteY36" fmla="*/ 205143 h 1133831"/>
                <a:gd name="connsiteX37" fmla="*/ 1347787 w 4557974"/>
                <a:gd name="connsiteY37" fmla="*/ 219431 h 1133831"/>
                <a:gd name="connsiteX38" fmla="*/ 1357312 w 4557974"/>
                <a:gd name="connsiteY38" fmla="*/ 233718 h 1133831"/>
                <a:gd name="connsiteX39" fmla="*/ 1385887 w 4557974"/>
                <a:gd name="connsiteY39" fmla="*/ 243243 h 1133831"/>
                <a:gd name="connsiteX40" fmla="*/ 1400175 w 4557974"/>
                <a:gd name="connsiteY40" fmla="*/ 257531 h 1133831"/>
                <a:gd name="connsiteX41" fmla="*/ 1447800 w 4557974"/>
                <a:gd name="connsiteY41" fmla="*/ 286106 h 1133831"/>
                <a:gd name="connsiteX42" fmla="*/ 1457325 w 4557974"/>
                <a:gd name="connsiteY42" fmla="*/ 305156 h 1133831"/>
                <a:gd name="connsiteX43" fmla="*/ 1490662 w 4557974"/>
                <a:gd name="connsiteY43" fmla="*/ 324206 h 1133831"/>
                <a:gd name="connsiteX44" fmla="*/ 1528762 w 4557974"/>
                <a:gd name="connsiteY44" fmla="*/ 367068 h 1133831"/>
                <a:gd name="connsiteX45" fmla="*/ 1538287 w 4557974"/>
                <a:gd name="connsiteY45" fmla="*/ 386118 h 1133831"/>
                <a:gd name="connsiteX46" fmla="*/ 1552575 w 4557974"/>
                <a:gd name="connsiteY46" fmla="*/ 395643 h 1133831"/>
                <a:gd name="connsiteX47" fmla="*/ 1566862 w 4557974"/>
                <a:gd name="connsiteY47" fmla="*/ 409931 h 1133831"/>
                <a:gd name="connsiteX48" fmla="*/ 1571625 w 4557974"/>
                <a:gd name="connsiteY48" fmla="*/ 424218 h 1133831"/>
                <a:gd name="connsiteX49" fmla="*/ 1590675 w 4557974"/>
                <a:gd name="connsiteY49" fmla="*/ 452793 h 1133831"/>
                <a:gd name="connsiteX50" fmla="*/ 1619250 w 4557974"/>
                <a:gd name="connsiteY50" fmla="*/ 438506 h 1133831"/>
                <a:gd name="connsiteX51" fmla="*/ 1624012 w 4557974"/>
                <a:gd name="connsiteY51" fmla="*/ 419456 h 1133831"/>
                <a:gd name="connsiteX52" fmla="*/ 1652587 w 4557974"/>
                <a:gd name="connsiteY52" fmla="*/ 409931 h 1133831"/>
                <a:gd name="connsiteX53" fmla="*/ 1685925 w 4557974"/>
                <a:gd name="connsiteY53" fmla="*/ 395643 h 1133831"/>
                <a:gd name="connsiteX54" fmla="*/ 1714500 w 4557974"/>
                <a:gd name="connsiteY54" fmla="*/ 386118 h 1133831"/>
                <a:gd name="connsiteX55" fmla="*/ 1724025 w 4557974"/>
                <a:gd name="connsiteY55" fmla="*/ 400406 h 1133831"/>
                <a:gd name="connsiteX56" fmla="*/ 1738312 w 4557974"/>
                <a:gd name="connsiteY56" fmla="*/ 409931 h 1133831"/>
                <a:gd name="connsiteX57" fmla="*/ 1747837 w 4557974"/>
                <a:gd name="connsiteY57" fmla="*/ 438506 h 1133831"/>
                <a:gd name="connsiteX58" fmla="*/ 1781175 w 4557974"/>
                <a:gd name="connsiteY58" fmla="*/ 476606 h 1133831"/>
                <a:gd name="connsiteX59" fmla="*/ 1814512 w 4557974"/>
                <a:gd name="connsiteY59" fmla="*/ 471843 h 1133831"/>
                <a:gd name="connsiteX60" fmla="*/ 1824037 w 4557974"/>
                <a:gd name="connsiteY60" fmla="*/ 457556 h 1133831"/>
                <a:gd name="connsiteX61" fmla="*/ 1843087 w 4557974"/>
                <a:gd name="connsiteY61" fmla="*/ 452793 h 1133831"/>
                <a:gd name="connsiteX62" fmla="*/ 1900237 w 4557974"/>
                <a:gd name="connsiteY62" fmla="*/ 448031 h 1133831"/>
                <a:gd name="connsiteX63" fmla="*/ 1905000 w 4557974"/>
                <a:gd name="connsiteY63" fmla="*/ 462318 h 1133831"/>
                <a:gd name="connsiteX64" fmla="*/ 1924050 w 4557974"/>
                <a:gd name="connsiteY64" fmla="*/ 490893 h 1133831"/>
                <a:gd name="connsiteX65" fmla="*/ 1933575 w 4557974"/>
                <a:gd name="connsiteY65" fmla="*/ 528993 h 1133831"/>
                <a:gd name="connsiteX66" fmla="*/ 2247900 w 4557974"/>
                <a:gd name="connsiteY66" fmla="*/ 576618 h 1133831"/>
                <a:gd name="connsiteX67" fmla="*/ 2305050 w 4557974"/>
                <a:gd name="connsiteY67" fmla="*/ 533756 h 1133831"/>
                <a:gd name="connsiteX68" fmla="*/ 2352675 w 4557974"/>
                <a:gd name="connsiteY68" fmla="*/ 557568 h 1133831"/>
                <a:gd name="connsiteX69" fmla="*/ 2371725 w 4557974"/>
                <a:gd name="connsiteY69" fmla="*/ 586143 h 1133831"/>
                <a:gd name="connsiteX70" fmla="*/ 2381250 w 4557974"/>
                <a:gd name="connsiteY70" fmla="*/ 600431 h 1133831"/>
                <a:gd name="connsiteX71" fmla="*/ 2395537 w 4557974"/>
                <a:gd name="connsiteY71" fmla="*/ 609956 h 1133831"/>
                <a:gd name="connsiteX72" fmla="*/ 2447925 w 4557974"/>
                <a:gd name="connsiteY72" fmla="*/ 657581 h 1133831"/>
                <a:gd name="connsiteX73" fmla="*/ 2462212 w 4557974"/>
                <a:gd name="connsiteY73" fmla="*/ 629006 h 1133831"/>
                <a:gd name="connsiteX74" fmla="*/ 2471737 w 4557974"/>
                <a:gd name="connsiteY74" fmla="*/ 605193 h 1133831"/>
                <a:gd name="connsiteX75" fmla="*/ 2609850 w 4557974"/>
                <a:gd name="connsiteY75" fmla="*/ 586143 h 1133831"/>
                <a:gd name="connsiteX76" fmla="*/ 2628900 w 4557974"/>
                <a:gd name="connsiteY76" fmla="*/ 590906 h 1133831"/>
                <a:gd name="connsiteX77" fmla="*/ 2747962 w 4557974"/>
                <a:gd name="connsiteY77" fmla="*/ 667106 h 1133831"/>
                <a:gd name="connsiteX78" fmla="*/ 2876550 w 4557974"/>
                <a:gd name="connsiteY78" fmla="*/ 757593 h 1133831"/>
                <a:gd name="connsiteX79" fmla="*/ 2933700 w 4557974"/>
                <a:gd name="connsiteY79" fmla="*/ 848081 h 1133831"/>
                <a:gd name="connsiteX80" fmla="*/ 2943225 w 4557974"/>
                <a:gd name="connsiteY80" fmla="*/ 867131 h 1133831"/>
                <a:gd name="connsiteX81" fmla="*/ 2967037 w 4557974"/>
                <a:gd name="connsiteY81" fmla="*/ 848081 h 1133831"/>
                <a:gd name="connsiteX82" fmla="*/ 2986087 w 4557974"/>
                <a:gd name="connsiteY82" fmla="*/ 843318 h 1133831"/>
                <a:gd name="connsiteX83" fmla="*/ 3024187 w 4557974"/>
                <a:gd name="connsiteY83" fmla="*/ 809981 h 1133831"/>
                <a:gd name="connsiteX84" fmla="*/ 3062287 w 4557974"/>
                <a:gd name="connsiteY84" fmla="*/ 857606 h 1133831"/>
                <a:gd name="connsiteX85" fmla="*/ 3071812 w 4557974"/>
                <a:gd name="connsiteY85" fmla="*/ 886181 h 1133831"/>
                <a:gd name="connsiteX86" fmla="*/ 3086100 w 4557974"/>
                <a:gd name="connsiteY86" fmla="*/ 957618 h 1133831"/>
                <a:gd name="connsiteX87" fmla="*/ 3100387 w 4557974"/>
                <a:gd name="connsiteY87" fmla="*/ 995718 h 1133831"/>
                <a:gd name="connsiteX88" fmla="*/ 3105150 w 4557974"/>
                <a:gd name="connsiteY88" fmla="*/ 1014768 h 1133831"/>
                <a:gd name="connsiteX89" fmla="*/ 3119437 w 4557974"/>
                <a:gd name="connsiteY89" fmla="*/ 1024293 h 1133831"/>
                <a:gd name="connsiteX90" fmla="*/ 3128962 w 4557974"/>
                <a:gd name="connsiteY90" fmla="*/ 995718 h 1133831"/>
                <a:gd name="connsiteX91" fmla="*/ 3133725 w 4557974"/>
                <a:gd name="connsiteY91" fmla="*/ 981431 h 1133831"/>
                <a:gd name="connsiteX92" fmla="*/ 3143250 w 4557974"/>
                <a:gd name="connsiteY92" fmla="*/ 929043 h 1133831"/>
                <a:gd name="connsiteX93" fmla="*/ 3148012 w 4557974"/>
                <a:gd name="connsiteY93" fmla="*/ 886181 h 1133831"/>
                <a:gd name="connsiteX94" fmla="*/ 3157537 w 4557974"/>
                <a:gd name="connsiteY94" fmla="*/ 848081 h 1133831"/>
                <a:gd name="connsiteX95" fmla="*/ 3167062 w 4557974"/>
                <a:gd name="connsiteY95" fmla="*/ 962381 h 1133831"/>
                <a:gd name="connsiteX96" fmla="*/ 3171825 w 4557974"/>
                <a:gd name="connsiteY96" fmla="*/ 976668 h 1133831"/>
                <a:gd name="connsiteX97" fmla="*/ 3186112 w 4557974"/>
                <a:gd name="connsiteY97" fmla="*/ 967143 h 1133831"/>
                <a:gd name="connsiteX98" fmla="*/ 3200400 w 4557974"/>
                <a:gd name="connsiteY98" fmla="*/ 933806 h 1133831"/>
                <a:gd name="connsiteX99" fmla="*/ 3205162 w 4557974"/>
                <a:gd name="connsiteY99" fmla="*/ 919518 h 1133831"/>
                <a:gd name="connsiteX100" fmla="*/ 3209925 w 4557974"/>
                <a:gd name="connsiteY100" fmla="*/ 900468 h 1133831"/>
                <a:gd name="connsiteX101" fmla="*/ 3219450 w 4557974"/>
                <a:gd name="connsiteY101" fmla="*/ 876656 h 1133831"/>
                <a:gd name="connsiteX102" fmla="*/ 3238500 w 4557974"/>
                <a:gd name="connsiteY102" fmla="*/ 752831 h 1133831"/>
                <a:gd name="connsiteX103" fmla="*/ 3243262 w 4557974"/>
                <a:gd name="connsiteY103" fmla="*/ 733781 h 1133831"/>
                <a:gd name="connsiteX104" fmla="*/ 3262312 w 4557974"/>
                <a:gd name="connsiteY104" fmla="*/ 771881 h 1133831"/>
                <a:gd name="connsiteX105" fmla="*/ 3276600 w 4557974"/>
                <a:gd name="connsiteY105" fmla="*/ 757593 h 1133831"/>
                <a:gd name="connsiteX106" fmla="*/ 3281362 w 4557974"/>
                <a:gd name="connsiteY106" fmla="*/ 738543 h 1133831"/>
                <a:gd name="connsiteX107" fmla="*/ 3286125 w 4557974"/>
                <a:gd name="connsiteY107" fmla="*/ 724256 h 1133831"/>
                <a:gd name="connsiteX108" fmla="*/ 3290887 w 4557974"/>
                <a:gd name="connsiteY108" fmla="*/ 743306 h 1133831"/>
                <a:gd name="connsiteX109" fmla="*/ 3300412 w 4557974"/>
                <a:gd name="connsiteY109" fmla="*/ 848081 h 1133831"/>
                <a:gd name="connsiteX110" fmla="*/ 3338512 w 4557974"/>
                <a:gd name="connsiteY110" fmla="*/ 867131 h 1133831"/>
                <a:gd name="connsiteX111" fmla="*/ 3348037 w 4557974"/>
                <a:gd name="connsiteY111" fmla="*/ 838556 h 1133831"/>
                <a:gd name="connsiteX112" fmla="*/ 3355181 w 4557974"/>
                <a:gd name="connsiteY112" fmla="*/ 840710 h 1133831"/>
                <a:gd name="connsiteX113" fmla="*/ 3386137 w 4557974"/>
                <a:gd name="connsiteY113" fmla="*/ 762356 h 1133831"/>
                <a:gd name="connsiteX114" fmla="*/ 3390900 w 4557974"/>
                <a:gd name="connsiteY114" fmla="*/ 748068 h 1133831"/>
                <a:gd name="connsiteX115" fmla="*/ 3400425 w 4557974"/>
                <a:gd name="connsiteY115" fmla="*/ 733781 h 1133831"/>
                <a:gd name="connsiteX116" fmla="*/ 3405187 w 4557974"/>
                <a:gd name="connsiteY116" fmla="*/ 748068 h 1133831"/>
                <a:gd name="connsiteX117" fmla="*/ 3481387 w 4557974"/>
                <a:gd name="connsiteY117" fmla="*/ 914756 h 1133831"/>
                <a:gd name="connsiteX118" fmla="*/ 3490912 w 4557974"/>
                <a:gd name="connsiteY118" fmla="*/ 929043 h 1133831"/>
                <a:gd name="connsiteX119" fmla="*/ 3500437 w 4557974"/>
                <a:gd name="connsiteY119" fmla="*/ 957618 h 1133831"/>
                <a:gd name="connsiteX120" fmla="*/ 3505200 w 4557974"/>
                <a:gd name="connsiteY120" fmla="*/ 943331 h 1133831"/>
                <a:gd name="connsiteX121" fmla="*/ 3576637 w 4557974"/>
                <a:gd name="connsiteY121" fmla="*/ 752831 h 1133831"/>
                <a:gd name="connsiteX122" fmla="*/ 3667125 w 4557974"/>
                <a:gd name="connsiteY122" fmla="*/ 824268 h 1133831"/>
                <a:gd name="connsiteX123" fmla="*/ 3676650 w 4557974"/>
                <a:gd name="connsiteY123" fmla="*/ 838556 h 1133831"/>
                <a:gd name="connsiteX124" fmla="*/ 3686175 w 4557974"/>
                <a:gd name="connsiteY124" fmla="*/ 871893 h 1133831"/>
                <a:gd name="connsiteX125" fmla="*/ 3690937 w 4557974"/>
                <a:gd name="connsiteY125" fmla="*/ 886181 h 1133831"/>
                <a:gd name="connsiteX126" fmla="*/ 3705225 w 4557974"/>
                <a:gd name="connsiteY126" fmla="*/ 895706 h 1133831"/>
                <a:gd name="connsiteX127" fmla="*/ 3714750 w 4557974"/>
                <a:gd name="connsiteY127" fmla="*/ 881418 h 1133831"/>
                <a:gd name="connsiteX128" fmla="*/ 3724275 w 4557974"/>
                <a:gd name="connsiteY128" fmla="*/ 848081 h 1133831"/>
                <a:gd name="connsiteX129" fmla="*/ 3733800 w 4557974"/>
                <a:gd name="connsiteY129" fmla="*/ 814743 h 1133831"/>
                <a:gd name="connsiteX130" fmla="*/ 3743325 w 4557974"/>
                <a:gd name="connsiteY130" fmla="*/ 781406 h 1133831"/>
                <a:gd name="connsiteX131" fmla="*/ 3771900 w 4557974"/>
                <a:gd name="connsiteY131" fmla="*/ 743306 h 1133831"/>
                <a:gd name="connsiteX132" fmla="*/ 3800475 w 4557974"/>
                <a:gd name="connsiteY132" fmla="*/ 733781 h 1133831"/>
                <a:gd name="connsiteX133" fmla="*/ 3871912 w 4557974"/>
                <a:gd name="connsiteY133" fmla="*/ 800456 h 1133831"/>
                <a:gd name="connsiteX134" fmla="*/ 3876675 w 4557974"/>
                <a:gd name="connsiteY134" fmla="*/ 886181 h 1133831"/>
                <a:gd name="connsiteX135" fmla="*/ 3886200 w 4557974"/>
                <a:gd name="connsiteY135" fmla="*/ 871893 h 1133831"/>
                <a:gd name="connsiteX136" fmla="*/ 3910012 w 4557974"/>
                <a:gd name="connsiteY136" fmla="*/ 738543 h 1133831"/>
                <a:gd name="connsiteX137" fmla="*/ 3914775 w 4557974"/>
                <a:gd name="connsiteY137" fmla="*/ 714731 h 1133831"/>
                <a:gd name="connsiteX138" fmla="*/ 3948112 w 4557974"/>
                <a:gd name="connsiteY138" fmla="*/ 748068 h 1133831"/>
                <a:gd name="connsiteX139" fmla="*/ 3957637 w 4557974"/>
                <a:gd name="connsiteY139" fmla="*/ 776643 h 1133831"/>
                <a:gd name="connsiteX140" fmla="*/ 3971925 w 4557974"/>
                <a:gd name="connsiteY140" fmla="*/ 805218 h 1133831"/>
                <a:gd name="connsiteX141" fmla="*/ 3976687 w 4557974"/>
                <a:gd name="connsiteY141" fmla="*/ 829031 h 1133831"/>
                <a:gd name="connsiteX142" fmla="*/ 3986212 w 4557974"/>
                <a:gd name="connsiteY142" fmla="*/ 862368 h 1133831"/>
                <a:gd name="connsiteX143" fmla="*/ 3990975 w 4557974"/>
                <a:gd name="connsiteY143" fmla="*/ 886181 h 1133831"/>
                <a:gd name="connsiteX144" fmla="*/ 4005262 w 4557974"/>
                <a:gd name="connsiteY144" fmla="*/ 895706 h 1133831"/>
                <a:gd name="connsiteX145" fmla="*/ 4024312 w 4557974"/>
                <a:gd name="connsiteY145" fmla="*/ 867131 h 1133831"/>
                <a:gd name="connsiteX146" fmla="*/ 4029075 w 4557974"/>
                <a:gd name="connsiteY146" fmla="*/ 848081 h 1133831"/>
                <a:gd name="connsiteX147" fmla="*/ 4033837 w 4557974"/>
                <a:gd name="connsiteY147" fmla="*/ 824268 h 1133831"/>
                <a:gd name="connsiteX148" fmla="*/ 4048125 w 4557974"/>
                <a:gd name="connsiteY148" fmla="*/ 781406 h 1133831"/>
                <a:gd name="connsiteX149" fmla="*/ 4057650 w 4557974"/>
                <a:gd name="connsiteY149" fmla="*/ 752831 h 1133831"/>
                <a:gd name="connsiteX150" fmla="*/ 4067175 w 4557974"/>
                <a:gd name="connsiteY150" fmla="*/ 738543 h 1133831"/>
                <a:gd name="connsiteX151" fmla="*/ 4071937 w 4557974"/>
                <a:gd name="connsiteY151" fmla="*/ 762356 h 1133831"/>
                <a:gd name="connsiteX152" fmla="*/ 4081462 w 4557974"/>
                <a:gd name="connsiteY152" fmla="*/ 862368 h 1133831"/>
                <a:gd name="connsiteX153" fmla="*/ 4086225 w 4557974"/>
                <a:gd name="connsiteY153" fmla="*/ 890943 h 1133831"/>
                <a:gd name="connsiteX154" fmla="*/ 4090987 w 4557974"/>
                <a:gd name="connsiteY154" fmla="*/ 871893 h 1133831"/>
                <a:gd name="connsiteX155" fmla="*/ 4095750 w 4557974"/>
                <a:gd name="connsiteY155" fmla="*/ 857606 h 1133831"/>
                <a:gd name="connsiteX156" fmla="*/ 4105275 w 4557974"/>
                <a:gd name="connsiteY156" fmla="*/ 809981 h 1133831"/>
                <a:gd name="connsiteX157" fmla="*/ 4114800 w 4557974"/>
                <a:gd name="connsiteY157" fmla="*/ 771881 h 1133831"/>
                <a:gd name="connsiteX158" fmla="*/ 4124325 w 4557974"/>
                <a:gd name="connsiteY158" fmla="*/ 919518 h 1133831"/>
                <a:gd name="connsiteX159" fmla="*/ 4129087 w 4557974"/>
                <a:gd name="connsiteY159" fmla="*/ 938568 h 1133831"/>
                <a:gd name="connsiteX160" fmla="*/ 4143375 w 4557974"/>
                <a:gd name="connsiteY160" fmla="*/ 871893 h 1133831"/>
                <a:gd name="connsiteX161" fmla="*/ 4148137 w 4557974"/>
                <a:gd name="connsiteY161" fmla="*/ 833793 h 1133831"/>
                <a:gd name="connsiteX162" fmla="*/ 4152900 w 4557974"/>
                <a:gd name="connsiteY162" fmla="*/ 790931 h 1133831"/>
                <a:gd name="connsiteX163" fmla="*/ 4162425 w 4557974"/>
                <a:gd name="connsiteY163" fmla="*/ 757593 h 1133831"/>
                <a:gd name="connsiteX164" fmla="*/ 4167187 w 4557974"/>
                <a:gd name="connsiteY164" fmla="*/ 771881 h 1133831"/>
                <a:gd name="connsiteX165" fmla="*/ 4176712 w 4557974"/>
                <a:gd name="connsiteY165" fmla="*/ 786168 h 1133831"/>
                <a:gd name="connsiteX166" fmla="*/ 4191000 w 4557974"/>
                <a:gd name="connsiteY166" fmla="*/ 867131 h 1133831"/>
                <a:gd name="connsiteX167" fmla="*/ 4200525 w 4557974"/>
                <a:gd name="connsiteY167" fmla="*/ 900468 h 1133831"/>
                <a:gd name="connsiteX168" fmla="*/ 4214812 w 4557974"/>
                <a:gd name="connsiteY168" fmla="*/ 938568 h 1133831"/>
                <a:gd name="connsiteX169" fmla="*/ 4224337 w 4557974"/>
                <a:gd name="connsiteY169" fmla="*/ 967143 h 1133831"/>
                <a:gd name="connsiteX170" fmla="*/ 4229100 w 4557974"/>
                <a:gd name="connsiteY170" fmla="*/ 981431 h 1133831"/>
                <a:gd name="connsiteX171" fmla="*/ 4233862 w 4557974"/>
                <a:gd name="connsiteY171" fmla="*/ 929043 h 1133831"/>
                <a:gd name="connsiteX172" fmla="*/ 4248150 w 4557974"/>
                <a:gd name="connsiteY172" fmla="*/ 829031 h 1133831"/>
                <a:gd name="connsiteX173" fmla="*/ 4252912 w 4557974"/>
                <a:gd name="connsiteY173" fmla="*/ 843318 h 1133831"/>
                <a:gd name="connsiteX174" fmla="*/ 4262437 w 4557974"/>
                <a:gd name="connsiteY174" fmla="*/ 881418 h 1133831"/>
                <a:gd name="connsiteX175" fmla="*/ 4267200 w 4557974"/>
                <a:gd name="connsiteY175" fmla="*/ 924281 h 1133831"/>
                <a:gd name="connsiteX176" fmla="*/ 4271962 w 4557974"/>
                <a:gd name="connsiteY176" fmla="*/ 943331 h 1133831"/>
                <a:gd name="connsiteX177" fmla="*/ 4286250 w 4557974"/>
                <a:gd name="connsiteY177" fmla="*/ 948093 h 1133831"/>
                <a:gd name="connsiteX178" fmla="*/ 4305300 w 4557974"/>
                <a:gd name="connsiteY178" fmla="*/ 943331 h 1133831"/>
                <a:gd name="connsiteX179" fmla="*/ 4314825 w 4557974"/>
                <a:gd name="connsiteY179" fmla="*/ 971906 h 1133831"/>
                <a:gd name="connsiteX180" fmla="*/ 4352925 w 4557974"/>
                <a:gd name="connsiteY180" fmla="*/ 971906 h 1133831"/>
                <a:gd name="connsiteX181" fmla="*/ 4376737 w 4557974"/>
                <a:gd name="connsiteY181" fmla="*/ 967143 h 1133831"/>
                <a:gd name="connsiteX182" fmla="*/ 4386262 w 4557974"/>
                <a:gd name="connsiteY182" fmla="*/ 948093 h 1133831"/>
                <a:gd name="connsiteX183" fmla="*/ 4400550 w 4557974"/>
                <a:gd name="connsiteY183" fmla="*/ 933806 h 1133831"/>
                <a:gd name="connsiteX184" fmla="*/ 4405312 w 4557974"/>
                <a:gd name="connsiteY184" fmla="*/ 914756 h 1133831"/>
                <a:gd name="connsiteX185" fmla="*/ 4410075 w 4557974"/>
                <a:gd name="connsiteY185" fmla="*/ 929043 h 1133831"/>
                <a:gd name="connsiteX186" fmla="*/ 4414837 w 4557974"/>
                <a:gd name="connsiteY186" fmla="*/ 914756 h 1133831"/>
                <a:gd name="connsiteX187" fmla="*/ 4419600 w 4557974"/>
                <a:gd name="connsiteY187" fmla="*/ 881418 h 1133831"/>
                <a:gd name="connsiteX188" fmla="*/ 4429125 w 4557974"/>
                <a:gd name="connsiteY188" fmla="*/ 829031 h 1133831"/>
                <a:gd name="connsiteX189" fmla="*/ 4438650 w 4557974"/>
                <a:gd name="connsiteY189" fmla="*/ 857606 h 1133831"/>
                <a:gd name="connsiteX190" fmla="*/ 4443412 w 4557974"/>
                <a:gd name="connsiteY190" fmla="*/ 881418 h 1133831"/>
                <a:gd name="connsiteX191" fmla="*/ 4452937 w 4557974"/>
                <a:gd name="connsiteY191" fmla="*/ 938568 h 1133831"/>
                <a:gd name="connsiteX192" fmla="*/ 4457700 w 4557974"/>
                <a:gd name="connsiteY192" fmla="*/ 957618 h 1133831"/>
                <a:gd name="connsiteX193" fmla="*/ 4462462 w 4557974"/>
                <a:gd name="connsiteY193" fmla="*/ 981431 h 1133831"/>
                <a:gd name="connsiteX194" fmla="*/ 4471987 w 4557974"/>
                <a:gd name="connsiteY194" fmla="*/ 1000481 h 1133831"/>
                <a:gd name="connsiteX195" fmla="*/ 4481512 w 4557974"/>
                <a:gd name="connsiteY195" fmla="*/ 1029056 h 1133831"/>
                <a:gd name="connsiteX196" fmla="*/ 4491037 w 4557974"/>
                <a:gd name="connsiteY196" fmla="*/ 1062393 h 1133831"/>
                <a:gd name="connsiteX197" fmla="*/ 4495800 w 4557974"/>
                <a:gd name="connsiteY197" fmla="*/ 1048106 h 1133831"/>
                <a:gd name="connsiteX198" fmla="*/ 4500562 w 4557974"/>
                <a:gd name="connsiteY198" fmla="*/ 1029056 h 1133831"/>
                <a:gd name="connsiteX199" fmla="*/ 4514850 w 4557974"/>
                <a:gd name="connsiteY199" fmla="*/ 1033818 h 1133831"/>
                <a:gd name="connsiteX200" fmla="*/ 4529137 w 4557974"/>
                <a:gd name="connsiteY200" fmla="*/ 1081443 h 1133831"/>
                <a:gd name="connsiteX201" fmla="*/ 4533900 w 4557974"/>
                <a:gd name="connsiteY201" fmla="*/ 1095731 h 1133831"/>
                <a:gd name="connsiteX202" fmla="*/ 4557712 w 4557974"/>
                <a:gd name="connsiteY202" fmla="*/ 1129068 h 1133831"/>
                <a:gd name="connsiteX203" fmla="*/ 4557712 w 4557974"/>
                <a:gd name="connsiteY203" fmla="*/ 1133831 h 1133831"/>
                <a:gd name="connsiteX0" fmla="*/ 0 w 4557974"/>
                <a:gd name="connsiteY0" fmla="*/ 290868 h 1133831"/>
                <a:gd name="connsiteX1" fmla="*/ 171450 w 4557974"/>
                <a:gd name="connsiteY1" fmla="*/ 209906 h 1133831"/>
                <a:gd name="connsiteX2" fmla="*/ 219075 w 4557974"/>
                <a:gd name="connsiteY2" fmla="*/ 195618 h 1133831"/>
                <a:gd name="connsiteX3" fmla="*/ 233362 w 4557974"/>
                <a:gd name="connsiteY3" fmla="*/ 186093 h 1133831"/>
                <a:gd name="connsiteX4" fmla="*/ 285750 w 4557974"/>
                <a:gd name="connsiteY4" fmla="*/ 171806 h 1133831"/>
                <a:gd name="connsiteX5" fmla="*/ 300037 w 4557974"/>
                <a:gd name="connsiteY5" fmla="*/ 167043 h 1133831"/>
                <a:gd name="connsiteX6" fmla="*/ 319087 w 4557974"/>
                <a:gd name="connsiteY6" fmla="*/ 162281 h 1133831"/>
                <a:gd name="connsiteX7" fmla="*/ 352425 w 4557974"/>
                <a:gd name="connsiteY7" fmla="*/ 152756 h 1133831"/>
                <a:gd name="connsiteX8" fmla="*/ 366712 w 4557974"/>
                <a:gd name="connsiteY8" fmla="*/ 143231 h 1133831"/>
                <a:gd name="connsiteX9" fmla="*/ 395287 w 4557974"/>
                <a:gd name="connsiteY9" fmla="*/ 138468 h 1133831"/>
                <a:gd name="connsiteX10" fmla="*/ 414337 w 4557974"/>
                <a:gd name="connsiteY10" fmla="*/ 133706 h 1133831"/>
                <a:gd name="connsiteX11" fmla="*/ 442912 w 4557974"/>
                <a:gd name="connsiteY11" fmla="*/ 128943 h 1133831"/>
                <a:gd name="connsiteX12" fmla="*/ 471487 w 4557974"/>
                <a:gd name="connsiteY12" fmla="*/ 119418 h 1133831"/>
                <a:gd name="connsiteX13" fmla="*/ 485775 w 4557974"/>
                <a:gd name="connsiteY13" fmla="*/ 114656 h 1133831"/>
                <a:gd name="connsiteX14" fmla="*/ 504825 w 4557974"/>
                <a:gd name="connsiteY14" fmla="*/ 105131 h 1133831"/>
                <a:gd name="connsiteX15" fmla="*/ 519112 w 4557974"/>
                <a:gd name="connsiteY15" fmla="*/ 100368 h 1133831"/>
                <a:gd name="connsiteX16" fmla="*/ 533400 w 4557974"/>
                <a:gd name="connsiteY16" fmla="*/ 90843 h 1133831"/>
                <a:gd name="connsiteX17" fmla="*/ 557212 w 4557974"/>
                <a:gd name="connsiteY17" fmla="*/ 86081 h 1133831"/>
                <a:gd name="connsiteX18" fmla="*/ 585787 w 4557974"/>
                <a:gd name="connsiteY18" fmla="*/ 76556 h 1133831"/>
                <a:gd name="connsiteX19" fmla="*/ 600075 w 4557974"/>
                <a:gd name="connsiteY19" fmla="*/ 67031 h 1133831"/>
                <a:gd name="connsiteX20" fmla="*/ 633412 w 4557974"/>
                <a:gd name="connsiteY20" fmla="*/ 57506 h 1133831"/>
                <a:gd name="connsiteX21" fmla="*/ 666750 w 4557974"/>
                <a:gd name="connsiteY21" fmla="*/ 47981 h 1133831"/>
                <a:gd name="connsiteX22" fmla="*/ 719137 w 4557974"/>
                <a:gd name="connsiteY22" fmla="*/ 38456 h 1133831"/>
                <a:gd name="connsiteX23" fmla="*/ 747712 w 4557974"/>
                <a:gd name="connsiteY23" fmla="*/ 28931 h 1133831"/>
                <a:gd name="connsiteX24" fmla="*/ 809625 w 4557974"/>
                <a:gd name="connsiteY24" fmla="*/ 19406 h 1133831"/>
                <a:gd name="connsiteX25" fmla="*/ 871537 w 4557974"/>
                <a:gd name="connsiteY25" fmla="*/ 9881 h 1133831"/>
                <a:gd name="connsiteX26" fmla="*/ 1023937 w 4557974"/>
                <a:gd name="connsiteY26" fmla="*/ 356 h 1133831"/>
                <a:gd name="connsiteX27" fmla="*/ 1123950 w 4557974"/>
                <a:gd name="connsiteY27" fmla="*/ 9881 h 1133831"/>
                <a:gd name="connsiteX28" fmla="*/ 1138237 w 4557974"/>
                <a:gd name="connsiteY28" fmla="*/ 19406 h 1133831"/>
                <a:gd name="connsiteX29" fmla="*/ 1176337 w 4557974"/>
                <a:gd name="connsiteY29" fmla="*/ 57506 h 1133831"/>
                <a:gd name="connsiteX30" fmla="*/ 1195387 w 4557974"/>
                <a:gd name="connsiteY30" fmla="*/ 81318 h 1133831"/>
                <a:gd name="connsiteX31" fmla="*/ 1228725 w 4557974"/>
                <a:gd name="connsiteY31" fmla="*/ 119418 h 1133831"/>
                <a:gd name="connsiteX32" fmla="*/ 1252537 w 4557974"/>
                <a:gd name="connsiteY32" fmla="*/ 138468 h 1133831"/>
                <a:gd name="connsiteX33" fmla="*/ 1262062 w 4557974"/>
                <a:gd name="connsiteY33" fmla="*/ 152756 h 1133831"/>
                <a:gd name="connsiteX34" fmla="*/ 1276350 w 4557974"/>
                <a:gd name="connsiteY34" fmla="*/ 162281 h 1133831"/>
                <a:gd name="connsiteX35" fmla="*/ 1319212 w 4557974"/>
                <a:gd name="connsiteY35" fmla="*/ 200381 h 1133831"/>
                <a:gd name="connsiteX36" fmla="*/ 1333500 w 4557974"/>
                <a:gd name="connsiteY36" fmla="*/ 205143 h 1133831"/>
                <a:gd name="connsiteX37" fmla="*/ 1347787 w 4557974"/>
                <a:gd name="connsiteY37" fmla="*/ 219431 h 1133831"/>
                <a:gd name="connsiteX38" fmla="*/ 1357312 w 4557974"/>
                <a:gd name="connsiteY38" fmla="*/ 233718 h 1133831"/>
                <a:gd name="connsiteX39" fmla="*/ 1385887 w 4557974"/>
                <a:gd name="connsiteY39" fmla="*/ 243243 h 1133831"/>
                <a:gd name="connsiteX40" fmla="*/ 1400175 w 4557974"/>
                <a:gd name="connsiteY40" fmla="*/ 257531 h 1133831"/>
                <a:gd name="connsiteX41" fmla="*/ 1447800 w 4557974"/>
                <a:gd name="connsiteY41" fmla="*/ 286106 h 1133831"/>
                <a:gd name="connsiteX42" fmla="*/ 1457325 w 4557974"/>
                <a:gd name="connsiteY42" fmla="*/ 305156 h 1133831"/>
                <a:gd name="connsiteX43" fmla="*/ 1490662 w 4557974"/>
                <a:gd name="connsiteY43" fmla="*/ 324206 h 1133831"/>
                <a:gd name="connsiteX44" fmla="*/ 1528762 w 4557974"/>
                <a:gd name="connsiteY44" fmla="*/ 367068 h 1133831"/>
                <a:gd name="connsiteX45" fmla="*/ 1538287 w 4557974"/>
                <a:gd name="connsiteY45" fmla="*/ 386118 h 1133831"/>
                <a:gd name="connsiteX46" fmla="*/ 1552575 w 4557974"/>
                <a:gd name="connsiteY46" fmla="*/ 395643 h 1133831"/>
                <a:gd name="connsiteX47" fmla="*/ 1566862 w 4557974"/>
                <a:gd name="connsiteY47" fmla="*/ 409931 h 1133831"/>
                <a:gd name="connsiteX48" fmla="*/ 1571625 w 4557974"/>
                <a:gd name="connsiteY48" fmla="*/ 424218 h 1133831"/>
                <a:gd name="connsiteX49" fmla="*/ 1590675 w 4557974"/>
                <a:gd name="connsiteY49" fmla="*/ 452793 h 1133831"/>
                <a:gd name="connsiteX50" fmla="*/ 1619250 w 4557974"/>
                <a:gd name="connsiteY50" fmla="*/ 438506 h 1133831"/>
                <a:gd name="connsiteX51" fmla="*/ 1624012 w 4557974"/>
                <a:gd name="connsiteY51" fmla="*/ 419456 h 1133831"/>
                <a:gd name="connsiteX52" fmla="*/ 1652587 w 4557974"/>
                <a:gd name="connsiteY52" fmla="*/ 409931 h 1133831"/>
                <a:gd name="connsiteX53" fmla="*/ 1685925 w 4557974"/>
                <a:gd name="connsiteY53" fmla="*/ 395643 h 1133831"/>
                <a:gd name="connsiteX54" fmla="*/ 1714500 w 4557974"/>
                <a:gd name="connsiteY54" fmla="*/ 386118 h 1133831"/>
                <a:gd name="connsiteX55" fmla="*/ 1724025 w 4557974"/>
                <a:gd name="connsiteY55" fmla="*/ 400406 h 1133831"/>
                <a:gd name="connsiteX56" fmla="*/ 1738312 w 4557974"/>
                <a:gd name="connsiteY56" fmla="*/ 409931 h 1133831"/>
                <a:gd name="connsiteX57" fmla="*/ 1747837 w 4557974"/>
                <a:gd name="connsiteY57" fmla="*/ 438506 h 1133831"/>
                <a:gd name="connsiteX58" fmla="*/ 1781175 w 4557974"/>
                <a:gd name="connsiteY58" fmla="*/ 476606 h 1133831"/>
                <a:gd name="connsiteX59" fmla="*/ 1814512 w 4557974"/>
                <a:gd name="connsiteY59" fmla="*/ 471843 h 1133831"/>
                <a:gd name="connsiteX60" fmla="*/ 1824037 w 4557974"/>
                <a:gd name="connsiteY60" fmla="*/ 457556 h 1133831"/>
                <a:gd name="connsiteX61" fmla="*/ 1843087 w 4557974"/>
                <a:gd name="connsiteY61" fmla="*/ 452793 h 1133831"/>
                <a:gd name="connsiteX62" fmla="*/ 1900237 w 4557974"/>
                <a:gd name="connsiteY62" fmla="*/ 448031 h 1133831"/>
                <a:gd name="connsiteX63" fmla="*/ 1905000 w 4557974"/>
                <a:gd name="connsiteY63" fmla="*/ 462318 h 1133831"/>
                <a:gd name="connsiteX64" fmla="*/ 1924050 w 4557974"/>
                <a:gd name="connsiteY64" fmla="*/ 490893 h 1133831"/>
                <a:gd name="connsiteX65" fmla="*/ 1933575 w 4557974"/>
                <a:gd name="connsiteY65" fmla="*/ 528993 h 1133831"/>
                <a:gd name="connsiteX66" fmla="*/ 2305050 w 4557974"/>
                <a:gd name="connsiteY66" fmla="*/ 533756 h 1133831"/>
                <a:gd name="connsiteX67" fmla="*/ 2352675 w 4557974"/>
                <a:gd name="connsiteY67" fmla="*/ 557568 h 1133831"/>
                <a:gd name="connsiteX68" fmla="*/ 2371725 w 4557974"/>
                <a:gd name="connsiteY68" fmla="*/ 586143 h 1133831"/>
                <a:gd name="connsiteX69" fmla="*/ 2381250 w 4557974"/>
                <a:gd name="connsiteY69" fmla="*/ 600431 h 1133831"/>
                <a:gd name="connsiteX70" fmla="*/ 2395537 w 4557974"/>
                <a:gd name="connsiteY70" fmla="*/ 609956 h 1133831"/>
                <a:gd name="connsiteX71" fmla="*/ 2447925 w 4557974"/>
                <a:gd name="connsiteY71" fmla="*/ 657581 h 1133831"/>
                <a:gd name="connsiteX72" fmla="*/ 2462212 w 4557974"/>
                <a:gd name="connsiteY72" fmla="*/ 629006 h 1133831"/>
                <a:gd name="connsiteX73" fmla="*/ 2471737 w 4557974"/>
                <a:gd name="connsiteY73" fmla="*/ 605193 h 1133831"/>
                <a:gd name="connsiteX74" fmla="*/ 2609850 w 4557974"/>
                <a:gd name="connsiteY74" fmla="*/ 586143 h 1133831"/>
                <a:gd name="connsiteX75" fmla="*/ 2628900 w 4557974"/>
                <a:gd name="connsiteY75" fmla="*/ 590906 h 1133831"/>
                <a:gd name="connsiteX76" fmla="*/ 2747962 w 4557974"/>
                <a:gd name="connsiteY76" fmla="*/ 667106 h 1133831"/>
                <a:gd name="connsiteX77" fmla="*/ 2876550 w 4557974"/>
                <a:gd name="connsiteY77" fmla="*/ 757593 h 1133831"/>
                <a:gd name="connsiteX78" fmla="*/ 2933700 w 4557974"/>
                <a:gd name="connsiteY78" fmla="*/ 848081 h 1133831"/>
                <a:gd name="connsiteX79" fmla="*/ 2943225 w 4557974"/>
                <a:gd name="connsiteY79" fmla="*/ 867131 h 1133831"/>
                <a:gd name="connsiteX80" fmla="*/ 2967037 w 4557974"/>
                <a:gd name="connsiteY80" fmla="*/ 848081 h 1133831"/>
                <a:gd name="connsiteX81" fmla="*/ 2986087 w 4557974"/>
                <a:gd name="connsiteY81" fmla="*/ 843318 h 1133831"/>
                <a:gd name="connsiteX82" fmla="*/ 3024187 w 4557974"/>
                <a:gd name="connsiteY82" fmla="*/ 809981 h 1133831"/>
                <a:gd name="connsiteX83" fmla="*/ 3062287 w 4557974"/>
                <a:gd name="connsiteY83" fmla="*/ 857606 h 1133831"/>
                <a:gd name="connsiteX84" fmla="*/ 3071812 w 4557974"/>
                <a:gd name="connsiteY84" fmla="*/ 886181 h 1133831"/>
                <a:gd name="connsiteX85" fmla="*/ 3086100 w 4557974"/>
                <a:gd name="connsiteY85" fmla="*/ 957618 h 1133831"/>
                <a:gd name="connsiteX86" fmla="*/ 3100387 w 4557974"/>
                <a:gd name="connsiteY86" fmla="*/ 995718 h 1133831"/>
                <a:gd name="connsiteX87" fmla="*/ 3105150 w 4557974"/>
                <a:gd name="connsiteY87" fmla="*/ 1014768 h 1133831"/>
                <a:gd name="connsiteX88" fmla="*/ 3119437 w 4557974"/>
                <a:gd name="connsiteY88" fmla="*/ 1024293 h 1133831"/>
                <a:gd name="connsiteX89" fmla="*/ 3128962 w 4557974"/>
                <a:gd name="connsiteY89" fmla="*/ 995718 h 1133831"/>
                <a:gd name="connsiteX90" fmla="*/ 3133725 w 4557974"/>
                <a:gd name="connsiteY90" fmla="*/ 981431 h 1133831"/>
                <a:gd name="connsiteX91" fmla="*/ 3143250 w 4557974"/>
                <a:gd name="connsiteY91" fmla="*/ 929043 h 1133831"/>
                <a:gd name="connsiteX92" fmla="*/ 3148012 w 4557974"/>
                <a:gd name="connsiteY92" fmla="*/ 886181 h 1133831"/>
                <a:gd name="connsiteX93" fmla="*/ 3157537 w 4557974"/>
                <a:gd name="connsiteY93" fmla="*/ 848081 h 1133831"/>
                <a:gd name="connsiteX94" fmla="*/ 3167062 w 4557974"/>
                <a:gd name="connsiteY94" fmla="*/ 962381 h 1133831"/>
                <a:gd name="connsiteX95" fmla="*/ 3171825 w 4557974"/>
                <a:gd name="connsiteY95" fmla="*/ 976668 h 1133831"/>
                <a:gd name="connsiteX96" fmla="*/ 3186112 w 4557974"/>
                <a:gd name="connsiteY96" fmla="*/ 967143 h 1133831"/>
                <a:gd name="connsiteX97" fmla="*/ 3200400 w 4557974"/>
                <a:gd name="connsiteY97" fmla="*/ 933806 h 1133831"/>
                <a:gd name="connsiteX98" fmla="*/ 3205162 w 4557974"/>
                <a:gd name="connsiteY98" fmla="*/ 919518 h 1133831"/>
                <a:gd name="connsiteX99" fmla="*/ 3209925 w 4557974"/>
                <a:gd name="connsiteY99" fmla="*/ 900468 h 1133831"/>
                <a:gd name="connsiteX100" fmla="*/ 3219450 w 4557974"/>
                <a:gd name="connsiteY100" fmla="*/ 876656 h 1133831"/>
                <a:gd name="connsiteX101" fmla="*/ 3238500 w 4557974"/>
                <a:gd name="connsiteY101" fmla="*/ 752831 h 1133831"/>
                <a:gd name="connsiteX102" fmla="*/ 3243262 w 4557974"/>
                <a:gd name="connsiteY102" fmla="*/ 733781 h 1133831"/>
                <a:gd name="connsiteX103" fmla="*/ 3262312 w 4557974"/>
                <a:gd name="connsiteY103" fmla="*/ 771881 h 1133831"/>
                <a:gd name="connsiteX104" fmla="*/ 3276600 w 4557974"/>
                <a:gd name="connsiteY104" fmla="*/ 757593 h 1133831"/>
                <a:gd name="connsiteX105" fmla="*/ 3281362 w 4557974"/>
                <a:gd name="connsiteY105" fmla="*/ 738543 h 1133831"/>
                <a:gd name="connsiteX106" fmla="*/ 3286125 w 4557974"/>
                <a:gd name="connsiteY106" fmla="*/ 724256 h 1133831"/>
                <a:gd name="connsiteX107" fmla="*/ 3290887 w 4557974"/>
                <a:gd name="connsiteY107" fmla="*/ 743306 h 1133831"/>
                <a:gd name="connsiteX108" fmla="*/ 3300412 w 4557974"/>
                <a:gd name="connsiteY108" fmla="*/ 848081 h 1133831"/>
                <a:gd name="connsiteX109" fmla="*/ 3338512 w 4557974"/>
                <a:gd name="connsiteY109" fmla="*/ 867131 h 1133831"/>
                <a:gd name="connsiteX110" fmla="*/ 3348037 w 4557974"/>
                <a:gd name="connsiteY110" fmla="*/ 838556 h 1133831"/>
                <a:gd name="connsiteX111" fmla="*/ 3355181 w 4557974"/>
                <a:gd name="connsiteY111" fmla="*/ 840710 h 1133831"/>
                <a:gd name="connsiteX112" fmla="*/ 3386137 w 4557974"/>
                <a:gd name="connsiteY112" fmla="*/ 762356 h 1133831"/>
                <a:gd name="connsiteX113" fmla="*/ 3390900 w 4557974"/>
                <a:gd name="connsiteY113" fmla="*/ 748068 h 1133831"/>
                <a:gd name="connsiteX114" fmla="*/ 3400425 w 4557974"/>
                <a:gd name="connsiteY114" fmla="*/ 733781 h 1133831"/>
                <a:gd name="connsiteX115" fmla="*/ 3405187 w 4557974"/>
                <a:gd name="connsiteY115" fmla="*/ 748068 h 1133831"/>
                <a:gd name="connsiteX116" fmla="*/ 3481387 w 4557974"/>
                <a:gd name="connsiteY116" fmla="*/ 914756 h 1133831"/>
                <a:gd name="connsiteX117" fmla="*/ 3490912 w 4557974"/>
                <a:gd name="connsiteY117" fmla="*/ 929043 h 1133831"/>
                <a:gd name="connsiteX118" fmla="*/ 3500437 w 4557974"/>
                <a:gd name="connsiteY118" fmla="*/ 957618 h 1133831"/>
                <a:gd name="connsiteX119" fmla="*/ 3505200 w 4557974"/>
                <a:gd name="connsiteY119" fmla="*/ 943331 h 1133831"/>
                <a:gd name="connsiteX120" fmla="*/ 3576637 w 4557974"/>
                <a:gd name="connsiteY120" fmla="*/ 752831 h 1133831"/>
                <a:gd name="connsiteX121" fmla="*/ 3667125 w 4557974"/>
                <a:gd name="connsiteY121" fmla="*/ 824268 h 1133831"/>
                <a:gd name="connsiteX122" fmla="*/ 3676650 w 4557974"/>
                <a:gd name="connsiteY122" fmla="*/ 838556 h 1133831"/>
                <a:gd name="connsiteX123" fmla="*/ 3686175 w 4557974"/>
                <a:gd name="connsiteY123" fmla="*/ 871893 h 1133831"/>
                <a:gd name="connsiteX124" fmla="*/ 3690937 w 4557974"/>
                <a:gd name="connsiteY124" fmla="*/ 886181 h 1133831"/>
                <a:gd name="connsiteX125" fmla="*/ 3705225 w 4557974"/>
                <a:gd name="connsiteY125" fmla="*/ 895706 h 1133831"/>
                <a:gd name="connsiteX126" fmla="*/ 3714750 w 4557974"/>
                <a:gd name="connsiteY126" fmla="*/ 881418 h 1133831"/>
                <a:gd name="connsiteX127" fmla="*/ 3724275 w 4557974"/>
                <a:gd name="connsiteY127" fmla="*/ 848081 h 1133831"/>
                <a:gd name="connsiteX128" fmla="*/ 3733800 w 4557974"/>
                <a:gd name="connsiteY128" fmla="*/ 814743 h 1133831"/>
                <a:gd name="connsiteX129" fmla="*/ 3743325 w 4557974"/>
                <a:gd name="connsiteY129" fmla="*/ 781406 h 1133831"/>
                <a:gd name="connsiteX130" fmla="*/ 3771900 w 4557974"/>
                <a:gd name="connsiteY130" fmla="*/ 743306 h 1133831"/>
                <a:gd name="connsiteX131" fmla="*/ 3800475 w 4557974"/>
                <a:gd name="connsiteY131" fmla="*/ 733781 h 1133831"/>
                <a:gd name="connsiteX132" fmla="*/ 3871912 w 4557974"/>
                <a:gd name="connsiteY132" fmla="*/ 800456 h 1133831"/>
                <a:gd name="connsiteX133" fmla="*/ 3876675 w 4557974"/>
                <a:gd name="connsiteY133" fmla="*/ 886181 h 1133831"/>
                <a:gd name="connsiteX134" fmla="*/ 3886200 w 4557974"/>
                <a:gd name="connsiteY134" fmla="*/ 871893 h 1133831"/>
                <a:gd name="connsiteX135" fmla="*/ 3910012 w 4557974"/>
                <a:gd name="connsiteY135" fmla="*/ 738543 h 1133831"/>
                <a:gd name="connsiteX136" fmla="*/ 3914775 w 4557974"/>
                <a:gd name="connsiteY136" fmla="*/ 714731 h 1133831"/>
                <a:gd name="connsiteX137" fmla="*/ 3948112 w 4557974"/>
                <a:gd name="connsiteY137" fmla="*/ 748068 h 1133831"/>
                <a:gd name="connsiteX138" fmla="*/ 3957637 w 4557974"/>
                <a:gd name="connsiteY138" fmla="*/ 776643 h 1133831"/>
                <a:gd name="connsiteX139" fmla="*/ 3971925 w 4557974"/>
                <a:gd name="connsiteY139" fmla="*/ 805218 h 1133831"/>
                <a:gd name="connsiteX140" fmla="*/ 3976687 w 4557974"/>
                <a:gd name="connsiteY140" fmla="*/ 829031 h 1133831"/>
                <a:gd name="connsiteX141" fmla="*/ 3986212 w 4557974"/>
                <a:gd name="connsiteY141" fmla="*/ 862368 h 1133831"/>
                <a:gd name="connsiteX142" fmla="*/ 3990975 w 4557974"/>
                <a:gd name="connsiteY142" fmla="*/ 886181 h 1133831"/>
                <a:gd name="connsiteX143" fmla="*/ 4005262 w 4557974"/>
                <a:gd name="connsiteY143" fmla="*/ 895706 h 1133831"/>
                <a:gd name="connsiteX144" fmla="*/ 4024312 w 4557974"/>
                <a:gd name="connsiteY144" fmla="*/ 867131 h 1133831"/>
                <a:gd name="connsiteX145" fmla="*/ 4029075 w 4557974"/>
                <a:gd name="connsiteY145" fmla="*/ 848081 h 1133831"/>
                <a:gd name="connsiteX146" fmla="*/ 4033837 w 4557974"/>
                <a:gd name="connsiteY146" fmla="*/ 824268 h 1133831"/>
                <a:gd name="connsiteX147" fmla="*/ 4048125 w 4557974"/>
                <a:gd name="connsiteY147" fmla="*/ 781406 h 1133831"/>
                <a:gd name="connsiteX148" fmla="*/ 4057650 w 4557974"/>
                <a:gd name="connsiteY148" fmla="*/ 752831 h 1133831"/>
                <a:gd name="connsiteX149" fmla="*/ 4067175 w 4557974"/>
                <a:gd name="connsiteY149" fmla="*/ 738543 h 1133831"/>
                <a:gd name="connsiteX150" fmla="*/ 4071937 w 4557974"/>
                <a:gd name="connsiteY150" fmla="*/ 762356 h 1133831"/>
                <a:gd name="connsiteX151" fmla="*/ 4081462 w 4557974"/>
                <a:gd name="connsiteY151" fmla="*/ 862368 h 1133831"/>
                <a:gd name="connsiteX152" fmla="*/ 4086225 w 4557974"/>
                <a:gd name="connsiteY152" fmla="*/ 890943 h 1133831"/>
                <a:gd name="connsiteX153" fmla="*/ 4090987 w 4557974"/>
                <a:gd name="connsiteY153" fmla="*/ 871893 h 1133831"/>
                <a:gd name="connsiteX154" fmla="*/ 4095750 w 4557974"/>
                <a:gd name="connsiteY154" fmla="*/ 857606 h 1133831"/>
                <a:gd name="connsiteX155" fmla="*/ 4105275 w 4557974"/>
                <a:gd name="connsiteY155" fmla="*/ 809981 h 1133831"/>
                <a:gd name="connsiteX156" fmla="*/ 4114800 w 4557974"/>
                <a:gd name="connsiteY156" fmla="*/ 771881 h 1133831"/>
                <a:gd name="connsiteX157" fmla="*/ 4124325 w 4557974"/>
                <a:gd name="connsiteY157" fmla="*/ 919518 h 1133831"/>
                <a:gd name="connsiteX158" fmla="*/ 4129087 w 4557974"/>
                <a:gd name="connsiteY158" fmla="*/ 938568 h 1133831"/>
                <a:gd name="connsiteX159" fmla="*/ 4143375 w 4557974"/>
                <a:gd name="connsiteY159" fmla="*/ 871893 h 1133831"/>
                <a:gd name="connsiteX160" fmla="*/ 4148137 w 4557974"/>
                <a:gd name="connsiteY160" fmla="*/ 833793 h 1133831"/>
                <a:gd name="connsiteX161" fmla="*/ 4152900 w 4557974"/>
                <a:gd name="connsiteY161" fmla="*/ 790931 h 1133831"/>
                <a:gd name="connsiteX162" fmla="*/ 4162425 w 4557974"/>
                <a:gd name="connsiteY162" fmla="*/ 757593 h 1133831"/>
                <a:gd name="connsiteX163" fmla="*/ 4167187 w 4557974"/>
                <a:gd name="connsiteY163" fmla="*/ 771881 h 1133831"/>
                <a:gd name="connsiteX164" fmla="*/ 4176712 w 4557974"/>
                <a:gd name="connsiteY164" fmla="*/ 786168 h 1133831"/>
                <a:gd name="connsiteX165" fmla="*/ 4191000 w 4557974"/>
                <a:gd name="connsiteY165" fmla="*/ 867131 h 1133831"/>
                <a:gd name="connsiteX166" fmla="*/ 4200525 w 4557974"/>
                <a:gd name="connsiteY166" fmla="*/ 900468 h 1133831"/>
                <a:gd name="connsiteX167" fmla="*/ 4214812 w 4557974"/>
                <a:gd name="connsiteY167" fmla="*/ 938568 h 1133831"/>
                <a:gd name="connsiteX168" fmla="*/ 4224337 w 4557974"/>
                <a:gd name="connsiteY168" fmla="*/ 967143 h 1133831"/>
                <a:gd name="connsiteX169" fmla="*/ 4229100 w 4557974"/>
                <a:gd name="connsiteY169" fmla="*/ 981431 h 1133831"/>
                <a:gd name="connsiteX170" fmla="*/ 4233862 w 4557974"/>
                <a:gd name="connsiteY170" fmla="*/ 929043 h 1133831"/>
                <a:gd name="connsiteX171" fmla="*/ 4248150 w 4557974"/>
                <a:gd name="connsiteY171" fmla="*/ 829031 h 1133831"/>
                <a:gd name="connsiteX172" fmla="*/ 4252912 w 4557974"/>
                <a:gd name="connsiteY172" fmla="*/ 843318 h 1133831"/>
                <a:gd name="connsiteX173" fmla="*/ 4262437 w 4557974"/>
                <a:gd name="connsiteY173" fmla="*/ 881418 h 1133831"/>
                <a:gd name="connsiteX174" fmla="*/ 4267200 w 4557974"/>
                <a:gd name="connsiteY174" fmla="*/ 924281 h 1133831"/>
                <a:gd name="connsiteX175" fmla="*/ 4271962 w 4557974"/>
                <a:gd name="connsiteY175" fmla="*/ 943331 h 1133831"/>
                <a:gd name="connsiteX176" fmla="*/ 4286250 w 4557974"/>
                <a:gd name="connsiteY176" fmla="*/ 948093 h 1133831"/>
                <a:gd name="connsiteX177" fmla="*/ 4305300 w 4557974"/>
                <a:gd name="connsiteY177" fmla="*/ 943331 h 1133831"/>
                <a:gd name="connsiteX178" fmla="*/ 4314825 w 4557974"/>
                <a:gd name="connsiteY178" fmla="*/ 971906 h 1133831"/>
                <a:gd name="connsiteX179" fmla="*/ 4352925 w 4557974"/>
                <a:gd name="connsiteY179" fmla="*/ 971906 h 1133831"/>
                <a:gd name="connsiteX180" fmla="*/ 4376737 w 4557974"/>
                <a:gd name="connsiteY180" fmla="*/ 967143 h 1133831"/>
                <a:gd name="connsiteX181" fmla="*/ 4386262 w 4557974"/>
                <a:gd name="connsiteY181" fmla="*/ 948093 h 1133831"/>
                <a:gd name="connsiteX182" fmla="*/ 4400550 w 4557974"/>
                <a:gd name="connsiteY182" fmla="*/ 933806 h 1133831"/>
                <a:gd name="connsiteX183" fmla="*/ 4405312 w 4557974"/>
                <a:gd name="connsiteY183" fmla="*/ 914756 h 1133831"/>
                <a:gd name="connsiteX184" fmla="*/ 4410075 w 4557974"/>
                <a:gd name="connsiteY184" fmla="*/ 929043 h 1133831"/>
                <a:gd name="connsiteX185" fmla="*/ 4414837 w 4557974"/>
                <a:gd name="connsiteY185" fmla="*/ 914756 h 1133831"/>
                <a:gd name="connsiteX186" fmla="*/ 4419600 w 4557974"/>
                <a:gd name="connsiteY186" fmla="*/ 881418 h 1133831"/>
                <a:gd name="connsiteX187" fmla="*/ 4429125 w 4557974"/>
                <a:gd name="connsiteY187" fmla="*/ 829031 h 1133831"/>
                <a:gd name="connsiteX188" fmla="*/ 4438650 w 4557974"/>
                <a:gd name="connsiteY188" fmla="*/ 857606 h 1133831"/>
                <a:gd name="connsiteX189" fmla="*/ 4443412 w 4557974"/>
                <a:gd name="connsiteY189" fmla="*/ 881418 h 1133831"/>
                <a:gd name="connsiteX190" fmla="*/ 4452937 w 4557974"/>
                <a:gd name="connsiteY190" fmla="*/ 938568 h 1133831"/>
                <a:gd name="connsiteX191" fmla="*/ 4457700 w 4557974"/>
                <a:gd name="connsiteY191" fmla="*/ 957618 h 1133831"/>
                <a:gd name="connsiteX192" fmla="*/ 4462462 w 4557974"/>
                <a:gd name="connsiteY192" fmla="*/ 981431 h 1133831"/>
                <a:gd name="connsiteX193" fmla="*/ 4471987 w 4557974"/>
                <a:gd name="connsiteY193" fmla="*/ 1000481 h 1133831"/>
                <a:gd name="connsiteX194" fmla="*/ 4481512 w 4557974"/>
                <a:gd name="connsiteY194" fmla="*/ 1029056 h 1133831"/>
                <a:gd name="connsiteX195" fmla="*/ 4491037 w 4557974"/>
                <a:gd name="connsiteY195" fmla="*/ 1062393 h 1133831"/>
                <a:gd name="connsiteX196" fmla="*/ 4495800 w 4557974"/>
                <a:gd name="connsiteY196" fmla="*/ 1048106 h 1133831"/>
                <a:gd name="connsiteX197" fmla="*/ 4500562 w 4557974"/>
                <a:gd name="connsiteY197" fmla="*/ 1029056 h 1133831"/>
                <a:gd name="connsiteX198" fmla="*/ 4514850 w 4557974"/>
                <a:gd name="connsiteY198" fmla="*/ 1033818 h 1133831"/>
                <a:gd name="connsiteX199" fmla="*/ 4529137 w 4557974"/>
                <a:gd name="connsiteY199" fmla="*/ 1081443 h 1133831"/>
                <a:gd name="connsiteX200" fmla="*/ 4533900 w 4557974"/>
                <a:gd name="connsiteY200" fmla="*/ 1095731 h 1133831"/>
                <a:gd name="connsiteX201" fmla="*/ 4557712 w 4557974"/>
                <a:gd name="connsiteY201" fmla="*/ 1129068 h 1133831"/>
                <a:gd name="connsiteX202" fmla="*/ 4557712 w 4557974"/>
                <a:gd name="connsiteY202" fmla="*/ 1133831 h 1133831"/>
                <a:gd name="connsiteX0" fmla="*/ 0 w 4557974"/>
                <a:gd name="connsiteY0" fmla="*/ 290868 h 1133831"/>
                <a:gd name="connsiteX1" fmla="*/ 171450 w 4557974"/>
                <a:gd name="connsiteY1" fmla="*/ 209906 h 1133831"/>
                <a:gd name="connsiteX2" fmla="*/ 219075 w 4557974"/>
                <a:gd name="connsiteY2" fmla="*/ 195618 h 1133831"/>
                <a:gd name="connsiteX3" fmla="*/ 233362 w 4557974"/>
                <a:gd name="connsiteY3" fmla="*/ 186093 h 1133831"/>
                <a:gd name="connsiteX4" fmla="*/ 285750 w 4557974"/>
                <a:gd name="connsiteY4" fmla="*/ 171806 h 1133831"/>
                <a:gd name="connsiteX5" fmla="*/ 300037 w 4557974"/>
                <a:gd name="connsiteY5" fmla="*/ 167043 h 1133831"/>
                <a:gd name="connsiteX6" fmla="*/ 319087 w 4557974"/>
                <a:gd name="connsiteY6" fmla="*/ 162281 h 1133831"/>
                <a:gd name="connsiteX7" fmla="*/ 352425 w 4557974"/>
                <a:gd name="connsiteY7" fmla="*/ 152756 h 1133831"/>
                <a:gd name="connsiteX8" fmla="*/ 366712 w 4557974"/>
                <a:gd name="connsiteY8" fmla="*/ 143231 h 1133831"/>
                <a:gd name="connsiteX9" fmla="*/ 395287 w 4557974"/>
                <a:gd name="connsiteY9" fmla="*/ 138468 h 1133831"/>
                <a:gd name="connsiteX10" fmla="*/ 414337 w 4557974"/>
                <a:gd name="connsiteY10" fmla="*/ 133706 h 1133831"/>
                <a:gd name="connsiteX11" fmla="*/ 442912 w 4557974"/>
                <a:gd name="connsiteY11" fmla="*/ 128943 h 1133831"/>
                <a:gd name="connsiteX12" fmla="*/ 471487 w 4557974"/>
                <a:gd name="connsiteY12" fmla="*/ 119418 h 1133831"/>
                <a:gd name="connsiteX13" fmla="*/ 485775 w 4557974"/>
                <a:gd name="connsiteY13" fmla="*/ 114656 h 1133831"/>
                <a:gd name="connsiteX14" fmla="*/ 504825 w 4557974"/>
                <a:gd name="connsiteY14" fmla="*/ 105131 h 1133831"/>
                <a:gd name="connsiteX15" fmla="*/ 519112 w 4557974"/>
                <a:gd name="connsiteY15" fmla="*/ 100368 h 1133831"/>
                <a:gd name="connsiteX16" fmla="*/ 533400 w 4557974"/>
                <a:gd name="connsiteY16" fmla="*/ 90843 h 1133831"/>
                <a:gd name="connsiteX17" fmla="*/ 557212 w 4557974"/>
                <a:gd name="connsiteY17" fmla="*/ 86081 h 1133831"/>
                <a:gd name="connsiteX18" fmla="*/ 585787 w 4557974"/>
                <a:gd name="connsiteY18" fmla="*/ 76556 h 1133831"/>
                <a:gd name="connsiteX19" fmla="*/ 600075 w 4557974"/>
                <a:gd name="connsiteY19" fmla="*/ 67031 h 1133831"/>
                <a:gd name="connsiteX20" fmla="*/ 633412 w 4557974"/>
                <a:gd name="connsiteY20" fmla="*/ 57506 h 1133831"/>
                <a:gd name="connsiteX21" fmla="*/ 666750 w 4557974"/>
                <a:gd name="connsiteY21" fmla="*/ 47981 h 1133831"/>
                <a:gd name="connsiteX22" fmla="*/ 719137 w 4557974"/>
                <a:gd name="connsiteY22" fmla="*/ 38456 h 1133831"/>
                <a:gd name="connsiteX23" fmla="*/ 747712 w 4557974"/>
                <a:gd name="connsiteY23" fmla="*/ 28931 h 1133831"/>
                <a:gd name="connsiteX24" fmla="*/ 809625 w 4557974"/>
                <a:gd name="connsiteY24" fmla="*/ 19406 h 1133831"/>
                <a:gd name="connsiteX25" fmla="*/ 871537 w 4557974"/>
                <a:gd name="connsiteY25" fmla="*/ 9881 h 1133831"/>
                <a:gd name="connsiteX26" fmla="*/ 1023937 w 4557974"/>
                <a:gd name="connsiteY26" fmla="*/ 356 h 1133831"/>
                <a:gd name="connsiteX27" fmla="*/ 1123950 w 4557974"/>
                <a:gd name="connsiteY27" fmla="*/ 9881 h 1133831"/>
                <a:gd name="connsiteX28" fmla="*/ 1138237 w 4557974"/>
                <a:gd name="connsiteY28" fmla="*/ 19406 h 1133831"/>
                <a:gd name="connsiteX29" fmla="*/ 1176337 w 4557974"/>
                <a:gd name="connsiteY29" fmla="*/ 57506 h 1133831"/>
                <a:gd name="connsiteX30" fmla="*/ 1195387 w 4557974"/>
                <a:gd name="connsiteY30" fmla="*/ 81318 h 1133831"/>
                <a:gd name="connsiteX31" fmla="*/ 1228725 w 4557974"/>
                <a:gd name="connsiteY31" fmla="*/ 119418 h 1133831"/>
                <a:gd name="connsiteX32" fmla="*/ 1252537 w 4557974"/>
                <a:gd name="connsiteY32" fmla="*/ 138468 h 1133831"/>
                <a:gd name="connsiteX33" fmla="*/ 1262062 w 4557974"/>
                <a:gd name="connsiteY33" fmla="*/ 152756 h 1133831"/>
                <a:gd name="connsiteX34" fmla="*/ 1276350 w 4557974"/>
                <a:gd name="connsiteY34" fmla="*/ 162281 h 1133831"/>
                <a:gd name="connsiteX35" fmla="*/ 1319212 w 4557974"/>
                <a:gd name="connsiteY35" fmla="*/ 200381 h 1133831"/>
                <a:gd name="connsiteX36" fmla="*/ 1333500 w 4557974"/>
                <a:gd name="connsiteY36" fmla="*/ 205143 h 1133831"/>
                <a:gd name="connsiteX37" fmla="*/ 1347787 w 4557974"/>
                <a:gd name="connsiteY37" fmla="*/ 219431 h 1133831"/>
                <a:gd name="connsiteX38" fmla="*/ 1357312 w 4557974"/>
                <a:gd name="connsiteY38" fmla="*/ 233718 h 1133831"/>
                <a:gd name="connsiteX39" fmla="*/ 1385887 w 4557974"/>
                <a:gd name="connsiteY39" fmla="*/ 243243 h 1133831"/>
                <a:gd name="connsiteX40" fmla="*/ 1400175 w 4557974"/>
                <a:gd name="connsiteY40" fmla="*/ 257531 h 1133831"/>
                <a:gd name="connsiteX41" fmla="*/ 1447800 w 4557974"/>
                <a:gd name="connsiteY41" fmla="*/ 286106 h 1133831"/>
                <a:gd name="connsiteX42" fmla="*/ 1457325 w 4557974"/>
                <a:gd name="connsiteY42" fmla="*/ 305156 h 1133831"/>
                <a:gd name="connsiteX43" fmla="*/ 1490662 w 4557974"/>
                <a:gd name="connsiteY43" fmla="*/ 324206 h 1133831"/>
                <a:gd name="connsiteX44" fmla="*/ 1528762 w 4557974"/>
                <a:gd name="connsiteY44" fmla="*/ 367068 h 1133831"/>
                <a:gd name="connsiteX45" fmla="*/ 1538287 w 4557974"/>
                <a:gd name="connsiteY45" fmla="*/ 386118 h 1133831"/>
                <a:gd name="connsiteX46" fmla="*/ 1552575 w 4557974"/>
                <a:gd name="connsiteY46" fmla="*/ 395643 h 1133831"/>
                <a:gd name="connsiteX47" fmla="*/ 1566862 w 4557974"/>
                <a:gd name="connsiteY47" fmla="*/ 409931 h 1133831"/>
                <a:gd name="connsiteX48" fmla="*/ 1571625 w 4557974"/>
                <a:gd name="connsiteY48" fmla="*/ 424218 h 1133831"/>
                <a:gd name="connsiteX49" fmla="*/ 1590675 w 4557974"/>
                <a:gd name="connsiteY49" fmla="*/ 452793 h 1133831"/>
                <a:gd name="connsiteX50" fmla="*/ 1619250 w 4557974"/>
                <a:gd name="connsiteY50" fmla="*/ 438506 h 1133831"/>
                <a:gd name="connsiteX51" fmla="*/ 1624012 w 4557974"/>
                <a:gd name="connsiteY51" fmla="*/ 419456 h 1133831"/>
                <a:gd name="connsiteX52" fmla="*/ 1652587 w 4557974"/>
                <a:gd name="connsiteY52" fmla="*/ 409931 h 1133831"/>
                <a:gd name="connsiteX53" fmla="*/ 1685925 w 4557974"/>
                <a:gd name="connsiteY53" fmla="*/ 395643 h 1133831"/>
                <a:gd name="connsiteX54" fmla="*/ 1714500 w 4557974"/>
                <a:gd name="connsiteY54" fmla="*/ 386118 h 1133831"/>
                <a:gd name="connsiteX55" fmla="*/ 1724025 w 4557974"/>
                <a:gd name="connsiteY55" fmla="*/ 400406 h 1133831"/>
                <a:gd name="connsiteX56" fmla="*/ 1738312 w 4557974"/>
                <a:gd name="connsiteY56" fmla="*/ 409931 h 1133831"/>
                <a:gd name="connsiteX57" fmla="*/ 1747837 w 4557974"/>
                <a:gd name="connsiteY57" fmla="*/ 438506 h 1133831"/>
                <a:gd name="connsiteX58" fmla="*/ 1781175 w 4557974"/>
                <a:gd name="connsiteY58" fmla="*/ 476606 h 1133831"/>
                <a:gd name="connsiteX59" fmla="*/ 1814512 w 4557974"/>
                <a:gd name="connsiteY59" fmla="*/ 471843 h 1133831"/>
                <a:gd name="connsiteX60" fmla="*/ 1824037 w 4557974"/>
                <a:gd name="connsiteY60" fmla="*/ 457556 h 1133831"/>
                <a:gd name="connsiteX61" fmla="*/ 1843087 w 4557974"/>
                <a:gd name="connsiteY61" fmla="*/ 452793 h 1133831"/>
                <a:gd name="connsiteX62" fmla="*/ 1900237 w 4557974"/>
                <a:gd name="connsiteY62" fmla="*/ 448031 h 1133831"/>
                <a:gd name="connsiteX63" fmla="*/ 1905000 w 4557974"/>
                <a:gd name="connsiteY63" fmla="*/ 462318 h 1133831"/>
                <a:gd name="connsiteX64" fmla="*/ 1924050 w 4557974"/>
                <a:gd name="connsiteY64" fmla="*/ 490893 h 1133831"/>
                <a:gd name="connsiteX65" fmla="*/ 1933575 w 4557974"/>
                <a:gd name="connsiteY65" fmla="*/ 528993 h 1133831"/>
                <a:gd name="connsiteX66" fmla="*/ 2352675 w 4557974"/>
                <a:gd name="connsiteY66" fmla="*/ 557568 h 1133831"/>
                <a:gd name="connsiteX67" fmla="*/ 2371725 w 4557974"/>
                <a:gd name="connsiteY67" fmla="*/ 586143 h 1133831"/>
                <a:gd name="connsiteX68" fmla="*/ 2381250 w 4557974"/>
                <a:gd name="connsiteY68" fmla="*/ 600431 h 1133831"/>
                <a:gd name="connsiteX69" fmla="*/ 2395537 w 4557974"/>
                <a:gd name="connsiteY69" fmla="*/ 609956 h 1133831"/>
                <a:gd name="connsiteX70" fmla="*/ 2447925 w 4557974"/>
                <a:gd name="connsiteY70" fmla="*/ 657581 h 1133831"/>
                <a:gd name="connsiteX71" fmla="*/ 2462212 w 4557974"/>
                <a:gd name="connsiteY71" fmla="*/ 629006 h 1133831"/>
                <a:gd name="connsiteX72" fmla="*/ 2471737 w 4557974"/>
                <a:gd name="connsiteY72" fmla="*/ 605193 h 1133831"/>
                <a:gd name="connsiteX73" fmla="*/ 2609850 w 4557974"/>
                <a:gd name="connsiteY73" fmla="*/ 586143 h 1133831"/>
                <a:gd name="connsiteX74" fmla="*/ 2628900 w 4557974"/>
                <a:gd name="connsiteY74" fmla="*/ 590906 h 1133831"/>
                <a:gd name="connsiteX75" fmla="*/ 2747962 w 4557974"/>
                <a:gd name="connsiteY75" fmla="*/ 667106 h 1133831"/>
                <a:gd name="connsiteX76" fmla="*/ 2876550 w 4557974"/>
                <a:gd name="connsiteY76" fmla="*/ 757593 h 1133831"/>
                <a:gd name="connsiteX77" fmla="*/ 2933700 w 4557974"/>
                <a:gd name="connsiteY77" fmla="*/ 848081 h 1133831"/>
                <a:gd name="connsiteX78" fmla="*/ 2943225 w 4557974"/>
                <a:gd name="connsiteY78" fmla="*/ 867131 h 1133831"/>
                <a:gd name="connsiteX79" fmla="*/ 2967037 w 4557974"/>
                <a:gd name="connsiteY79" fmla="*/ 848081 h 1133831"/>
                <a:gd name="connsiteX80" fmla="*/ 2986087 w 4557974"/>
                <a:gd name="connsiteY80" fmla="*/ 843318 h 1133831"/>
                <a:gd name="connsiteX81" fmla="*/ 3024187 w 4557974"/>
                <a:gd name="connsiteY81" fmla="*/ 809981 h 1133831"/>
                <a:gd name="connsiteX82" fmla="*/ 3062287 w 4557974"/>
                <a:gd name="connsiteY82" fmla="*/ 857606 h 1133831"/>
                <a:gd name="connsiteX83" fmla="*/ 3071812 w 4557974"/>
                <a:gd name="connsiteY83" fmla="*/ 886181 h 1133831"/>
                <a:gd name="connsiteX84" fmla="*/ 3086100 w 4557974"/>
                <a:gd name="connsiteY84" fmla="*/ 957618 h 1133831"/>
                <a:gd name="connsiteX85" fmla="*/ 3100387 w 4557974"/>
                <a:gd name="connsiteY85" fmla="*/ 995718 h 1133831"/>
                <a:gd name="connsiteX86" fmla="*/ 3105150 w 4557974"/>
                <a:gd name="connsiteY86" fmla="*/ 1014768 h 1133831"/>
                <a:gd name="connsiteX87" fmla="*/ 3119437 w 4557974"/>
                <a:gd name="connsiteY87" fmla="*/ 1024293 h 1133831"/>
                <a:gd name="connsiteX88" fmla="*/ 3128962 w 4557974"/>
                <a:gd name="connsiteY88" fmla="*/ 995718 h 1133831"/>
                <a:gd name="connsiteX89" fmla="*/ 3133725 w 4557974"/>
                <a:gd name="connsiteY89" fmla="*/ 981431 h 1133831"/>
                <a:gd name="connsiteX90" fmla="*/ 3143250 w 4557974"/>
                <a:gd name="connsiteY90" fmla="*/ 929043 h 1133831"/>
                <a:gd name="connsiteX91" fmla="*/ 3148012 w 4557974"/>
                <a:gd name="connsiteY91" fmla="*/ 886181 h 1133831"/>
                <a:gd name="connsiteX92" fmla="*/ 3157537 w 4557974"/>
                <a:gd name="connsiteY92" fmla="*/ 848081 h 1133831"/>
                <a:gd name="connsiteX93" fmla="*/ 3167062 w 4557974"/>
                <a:gd name="connsiteY93" fmla="*/ 962381 h 1133831"/>
                <a:gd name="connsiteX94" fmla="*/ 3171825 w 4557974"/>
                <a:gd name="connsiteY94" fmla="*/ 976668 h 1133831"/>
                <a:gd name="connsiteX95" fmla="*/ 3186112 w 4557974"/>
                <a:gd name="connsiteY95" fmla="*/ 967143 h 1133831"/>
                <a:gd name="connsiteX96" fmla="*/ 3200400 w 4557974"/>
                <a:gd name="connsiteY96" fmla="*/ 933806 h 1133831"/>
                <a:gd name="connsiteX97" fmla="*/ 3205162 w 4557974"/>
                <a:gd name="connsiteY97" fmla="*/ 919518 h 1133831"/>
                <a:gd name="connsiteX98" fmla="*/ 3209925 w 4557974"/>
                <a:gd name="connsiteY98" fmla="*/ 900468 h 1133831"/>
                <a:gd name="connsiteX99" fmla="*/ 3219450 w 4557974"/>
                <a:gd name="connsiteY99" fmla="*/ 876656 h 1133831"/>
                <a:gd name="connsiteX100" fmla="*/ 3238500 w 4557974"/>
                <a:gd name="connsiteY100" fmla="*/ 752831 h 1133831"/>
                <a:gd name="connsiteX101" fmla="*/ 3243262 w 4557974"/>
                <a:gd name="connsiteY101" fmla="*/ 733781 h 1133831"/>
                <a:gd name="connsiteX102" fmla="*/ 3262312 w 4557974"/>
                <a:gd name="connsiteY102" fmla="*/ 771881 h 1133831"/>
                <a:gd name="connsiteX103" fmla="*/ 3276600 w 4557974"/>
                <a:gd name="connsiteY103" fmla="*/ 757593 h 1133831"/>
                <a:gd name="connsiteX104" fmla="*/ 3281362 w 4557974"/>
                <a:gd name="connsiteY104" fmla="*/ 738543 h 1133831"/>
                <a:gd name="connsiteX105" fmla="*/ 3286125 w 4557974"/>
                <a:gd name="connsiteY105" fmla="*/ 724256 h 1133831"/>
                <a:gd name="connsiteX106" fmla="*/ 3290887 w 4557974"/>
                <a:gd name="connsiteY106" fmla="*/ 743306 h 1133831"/>
                <a:gd name="connsiteX107" fmla="*/ 3300412 w 4557974"/>
                <a:gd name="connsiteY107" fmla="*/ 848081 h 1133831"/>
                <a:gd name="connsiteX108" fmla="*/ 3338512 w 4557974"/>
                <a:gd name="connsiteY108" fmla="*/ 867131 h 1133831"/>
                <a:gd name="connsiteX109" fmla="*/ 3348037 w 4557974"/>
                <a:gd name="connsiteY109" fmla="*/ 838556 h 1133831"/>
                <a:gd name="connsiteX110" fmla="*/ 3355181 w 4557974"/>
                <a:gd name="connsiteY110" fmla="*/ 840710 h 1133831"/>
                <a:gd name="connsiteX111" fmla="*/ 3386137 w 4557974"/>
                <a:gd name="connsiteY111" fmla="*/ 762356 h 1133831"/>
                <a:gd name="connsiteX112" fmla="*/ 3390900 w 4557974"/>
                <a:gd name="connsiteY112" fmla="*/ 748068 h 1133831"/>
                <a:gd name="connsiteX113" fmla="*/ 3400425 w 4557974"/>
                <a:gd name="connsiteY113" fmla="*/ 733781 h 1133831"/>
                <a:gd name="connsiteX114" fmla="*/ 3405187 w 4557974"/>
                <a:gd name="connsiteY114" fmla="*/ 748068 h 1133831"/>
                <a:gd name="connsiteX115" fmla="*/ 3481387 w 4557974"/>
                <a:gd name="connsiteY115" fmla="*/ 914756 h 1133831"/>
                <a:gd name="connsiteX116" fmla="*/ 3490912 w 4557974"/>
                <a:gd name="connsiteY116" fmla="*/ 929043 h 1133831"/>
                <a:gd name="connsiteX117" fmla="*/ 3500437 w 4557974"/>
                <a:gd name="connsiteY117" fmla="*/ 957618 h 1133831"/>
                <a:gd name="connsiteX118" fmla="*/ 3505200 w 4557974"/>
                <a:gd name="connsiteY118" fmla="*/ 943331 h 1133831"/>
                <a:gd name="connsiteX119" fmla="*/ 3576637 w 4557974"/>
                <a:gd name="connsiteY119" fmla="*/ 752831 h 1133831"/>
                <a:gd name="connsiteX120" fmla="*/ 3667125 w 4557974"/>
                <a:gd name="connsiteY120" fmla="*/ 824268 h 1133831"/>
                <a:gd name="connsiteX121" fmla="*/ 3676650 w 4557974"/>
                <a:gd name="connsiteY121" fmla="*/ 838556 h 1133831"/>
                <a:gd name="connsiteX122" fmla="*/ 3686175 w 4557974"/>
                <a:gd name="connsiteY122" fmla="*/ 871893 h 1133831"/>
                <a:gd name="connsiteX123" fmla="*/ 3690937 w 4557974"/>
                <a:gd name="connsiteY123" fmla="*/ 886181 h 1133831"/>
                <a:gd name="connsiteX124" fmla="*/ 3705225 w 4557974"/>
                <a:gd name="connsiteY124" fmla="*/ 895706 h 1133831"/>
                <a:gd name="connsiteX125" fmla="*/ 3714750 w 4557974"/>
                <a:gd name="connsiteY125" fmla="*/ 881418 h 1133831"/>
                <a:gd name="connsiteX126" fmla="*/ 3724275 w 4557974"/>
                <a:gd name="connsiteY126" fmla="*/ 848081 h 1133831"/>
                <a:gd name="connsiteX127" fmla="*/ 3733800 w 4557974"/>
                <a:gd name="connsiteY127" fmla="*/ 814743 h 1133831"/>
                <a:gd name="connsiteX128" fmla="*/ 3743325 w 4557974"/>
                <a:gd name="connsiteY128" fmla="*/ 781406 h 1133831"/>
                <a:gd name="connsiteX129" fmla="*/ 3771900 w 4557974"/>
                <a:gd name="connsiteY129" fmla="*/ 743306 h 1133831"/>
                <a:gd name="connsiteX130" fmla="*/ 3800475 w 4557974"/>
                <a:gd name="connsiteY130" fmla="*/ 733781 h 1133831"/>
                <a:gd name="connsiteX131" fmla="*/ 3871912 w 4557974"/>
                <a:gd name="connsiteY131" fmla="*/ 800456 h 1133831"/>
                <a:gd name="connsiteX132" fmla="*/ 3876675 w 4557974"/>
                <a:gd name="connsiteY132" fmla="*/ 886181 h 1133831"/>
                <a:gd name="connsiteX133" fmla="*/ 3886200 w 4557974"/>
                <a:gd name="connsiteY133" fmla="*/ 871893 h 1133831"/>
                <a:gd name="connsiteX134" fmla="*/ 3910012 w 4557974"/>
                <a:gd name="connsiteY134" fmla="*/ 738543 h 1133831"/>
                <a:gd name="connsiteX135" fmla="*/ 3914775 w 4557974"/>
                <a:gd name="connsiteY135" fmla="*/ 714731 h 1133831"/>
                <a:gd name="connsiteX136" fmla="*/ 3948112 w 4557974"/>
                <a:gd name="connsiteY136" fmla="*/ 748068 h 1133831"/>
                <a:gd name="connsiteX137" fmla="*/ 3957637 w 4557974"/>
                <a:gd name="connsiteY137" fmla="*/ 776643 h 1133831"/>
                <a:gd name="connsiteX138" fmla="*/ 3971925 w 4557974"/>
                <a:gd name="connsiteY138" fmla="*/ 805218 h 1133831"/>
                <a:gd name="connsiteX139" fmla="*/ 3976687 w 4557974"/>
                <a:gd name="connsiteY139" fmla="*/ 829031 h 1133831"/>
                <a:gd name="connsiteX140" fmla="*/ 3986212 w 4557974"/>
                <a:gd name="connsiteY140" fmla="*/ 862368 h 1133831"/>
                <a:gd name="connsiteX141" fmla="*/ 3990975 w 4557974"/>
                <a:gd name="connsiteY141" fmla="*/ 886181 h 1133831"/>
                <a:gd name="connsiteX142" fmla="*/ 4005262 w 4557974"/>
                <a:gd name="connsiteY142" fmla="*/ 895706 h 1133831"/>
                <a:gd name="connsiteX143" fmla="*/ 4024312 w 4557974"/>
                <a:gd name="connsiteY143" fmla="*/ 867131 h 1133831"/>
                <a:gd name="connsiteX144" fmla="*/ 4029075 w 4557974"/>
                <a:gd name="connsiteY144" fmla="*/ 848081 h 1133831"/>
                <a:gd name="connsiteX145" fmla="*/ 4033837 w 4557974"/>
                <a:gd name="connsiteY145" fmla="*/ 824268 h 1133831"/>
                <a:gd name="connsiteX146" fmla="*/ 4048125 w 4557974"/>
                <a:gd name="connsiteY146" fmla="*/ 781406 h 1133831"/>
                <a:gd name="connsiteX147" fmla="*/ 4057650 w 4557974"/>
                <a:gd name="connsiteY147" fmla="*/ 752831 h 1133831"/>
                <a:gd name="connsiteX148" fmla="*/ 4067175 w 4557974"/>
                <a:gd name="connsiteY148" fmla="*/ 738543 h 1133831"/>
                <a:gd name="connsiteX149" fmla="*/ 4071937 w 4557974"/>
                <a:gd name="connsiteY149" fmla="*/ 762356 h 1133831"/>
                <a:gd name="connsiteX150" fmla="*/ 4081462 w 4557974"/>
                <a:gd name="connsiteY150" fmla="*/ 862368 h 1133831"/>
                <a:gd name="connsiteX151" fmla="*/ 4086225 w 4557974"/>
                <a:gd name="connsiteY151" fmla="*/ 890943 h 1133831"/>
                <a:gd name="connsiteX152" fmla="*/ 4090987 w 4557974"/>
                <a:gd name="connsiteY152" fmla="*/ 871893 h 1133831"/>
                <a:gd name="connsiteX153" fmla="*/ 4095750 w 4557974"/>
                <a:gd name="connsiteY153" fmla="*/ 857606 h 1133831"/>
                <a:gd name="connsiteX154" fmla="*/ 4105275 w 4557974"/>
                <a:gd name="connsiteY154" fmla="*/ 809981 h 1133831"/>
                <a:gd name="connsiteX155" fmla="*/ 4114800 w 4557974"/>
                <a:gd name="connsiteY155" fmla="*/ 771881 h 1133831"/>
                <a:gd name="connsiteX156" fmla="*/ 4124325 w 4557974"/>
                <a:gd name="connsiteY156" fmla="*/ 919518 h 1133831"/>
                <a:gd name="connsiteX157" fmla="*/ 4129087 w 4557974"/>
                <a:gd name="connsiteY157" fmla="*/ 938568 h 1133831"/>
                <a:gd name="connsiteX158" fmla="*/ 4143375 w 4557974"/>
                <a:gd name="connsiteY158" fmla="*/ 871893 h 1133831"/>
                <a:gd name="connsiteX159" fmla="*/ 4148137 w 4557974"/>
                <a:gd name="connsiteY159" fmla="*/ 833793 h 1133831"/>
                <a:gd name="connsiteX160" fmla="*/ 4152900 w 4557974"/>
                <a:gd name="connsiteY160" fmla="*/ 790931 h 1133831"/>
                <a:gd name="connsiteX161" fmla="*/ 4162425 w 4557974"/>
                <a:gd name="connsiteY161" fmla="*/ 757593 h 1133831"/>
                <a:gd name="connsiteX162" fmla="*/ 4167187 w 4557974"/>
                <a:gd name="connsiteY162" fmla="*/ 771881 h 1133831"/>
                <a:gd name="connsiteX163" fmla="*/ 4176712 w 4557974"/>
                <a:gd name="connsiteY163" fmla="*/ 786168 h 1133831"/>
                <a:gd name="connsiteX164" fmla="*/ 4191000 w 4557974"/>
                <a:gd name="connsiteY164" fmla="*/ 867131 h 1133831"/>
                <a:gd name="connsiteX165" fmla="*/ 4200525 w 4557974"/>
                <a:gd name="connsiteY165" fmla="*/ 900468 h 1133831"/>
                <a:gd name="connsiteX166" fmla="*/ 4214812 w 4557974"/>
                <a:gd name="connsiteY166" fmla="*/ 938568 h 1133831"/>
                <a:gd name="connsiteX167" fmla="*/ 4224337 w 4557974"/>
                <a:gd name="connsiteY167" fmla="*/ 967143 h 1133831"/>
                <a:gd name="connsiteX168" fmla="*/ 4229100 w 4557974"/>
                <a:gd name="connsiteY168" fmla="*/ 981431 h 1133831"/>
                <a:gd name="connsiteX169" fmla="*/ 4233862 w 4557974"/>
                <a:gd name="connsiteY169" fmla="*/ 929043 h 1133831"/>
                <a:gd name="connsiteX170" fmla="*/ 4248150 w 4557974"/>
                <a:gd name="connsiteY170" fmla="*/ 829031 h 1133831"/>
                <a:gd name="connsiteX171" fmla="*/ 4252912 w 4557974"/>
                <a:gd name="connsiteY171" fmla="*/ 843318 h 1133831"/>
                <a:gd name="connsiteX172" fmla="*/ 4262437 w 4557974"/>
                <a:gd name="connsiteY172" fmla="*/ 881418 h 1133831"/>
                <a:gd name="connsiteX173" fmla="*/ 4267200 w 4557974"/>
                <a:gd name="connsiteY173" fmla="*/ 924281 h 1133831"/>
                <a:gd name="connsiteX174" fmla="*/ 4271962 w 4557974"/>
                <a:gd name="connsiteY174" fmla="*/ 943331 h 1133831"/>
                <a:gd name="connsiteX175" fmla="*/ 4286250 w 4557974"/>
                <a:gd name="connsiteY175" fmla="*/ 948093 h 1133831"/>
                <a:gd name="connsiteX176" fmla="*/ 4305300 w 4557974"/>
                <a:gd name="connsiteY176" fmla="*/ 943331 h 1133831"/>
                <a:gd name="connsiteX177" fmla="*/ 4314825 w 4557974"/>
                <a:gd name="connsiteY177" fmla="*/ 971906 h 1133831"/>
                <a:gd name="connsiteX178" fmla="*/ 4352925 w 4557974"/>
                <a:gd name="connsiteY178" fmla="*/ 971906 h 1133831"/>
                <a:gd name="connsiteX179" fmla="*/ 4376737 w 4557974"/>
                <a:gd name="connsiteY179" fmla="*/ 967143 h 1133831"/>
                <a:gd name="connsiteX180" fmla="*/ 4386262 w 4557974"/>
                <a:gd name="connsiteY180" fmla="*/ 948093 h 1133831"/>
                <a:gd name="connsiteX181" fmla="*/ 4400550 w 4557974"/>
                <a:gd name="connsiteY181" fmla="*/ 933806 h 1133831"/>
                <a:gd name="connsiteX182" fmla="*/ 4405312 w 4557974"/>
                <a:gd name="connsiteY182" fmla="*/ 914756 h 1133831"/>
                <a:gd name="connsiteX183" fmla="*/ 4410075 w 4557974"/>
                <a:gd name="connsiteY183" fmla="*/ 929043 h 1133831"/>
                <a:gd name="connsiteX184" fmla="*/ 4414837 w 4557974"/>
                <a:gd name="connsiteY184" fmla="*/ 914756 h 1133831"/>
                <a:gd name="connsiteX185" fmla="*/ 4419600 w 4557974"/>
                <a:gd name="connsiteY185" fmla="*/ 881418 h 1133831"/>
                <a:gd name="connsiteX186" fmla="*/ 4429125 w 4557974"/>
                <a:gd name="connsiteY186" fmla="*/ 829031 h 1133831"/>
                <a:gd name="connsiteX187" fmla="*/ 4438650 w 4557974"/>
                <a:gd name="connsiteY187" fmla="*/ 857606 h 1133831"/>
                <a:gd name="connsiteX188" fmla="*/ 4443412 w 4557974"/>
                <a:gd name="connsiteY188" fmla="*/ 881418 h 1133831"/>
                <a:gd name="connsiteX189" fmla="*/ 4452937 w 4557974"/>
                <a:gd name="connsiteY189" fmla="*/ 938568 h 1133831"/>
                <a:gd name="connsiteX190" fmla="*/ 4457700 w 4557974"/>
                <a:gd name="connsiteY190" fmla="*/ 957618 h 1133831"/>
                <a:gd name="connsiteX191" fmla="*/ 4462462 w 4557974"/>
                <a:gd name="connsiteY191" fmla="*/ 981431 h 1133831"/>
                <a:gd name="connsiteX192" fmla="*/ 4471987 w 4557974"/>
                <a:gd name="connsiteY192" fmla="*/ 1000481 h 1133831"/>
                <a:gd name="connsiteX193" fmla="*/ 4481512 w 4557974"/>
                <a:gd name="connsiteY193" fmla="*/ 1029056 h 1133831"/>
                <a:gd name="connsiteX194" fmla="*/ 4491037 w 4557974"/>
                <a:gd name="connsiteY194" fmla="*/ 1062393 h 1133831"/>
                <a:gd name="connsiteX195" fmla="*/ 4495800 w 4557974"/>
                <a:gd name="connsiteY195" fmla="*/ 1048106 h 1133831"/>
                <a:gd name="connsiteX196" fmla="*/ 4500562 w 4557974"/>
                <a:gd name="connsiteY196" fmla="*/ 1029056 h 1133831"/>
                <a:gd name="connsiteX197" fmla="*/ 4514850 w 4557974"/>
                <a:gd name="connsiteY197" fmla="*/ 1033818 h 1133831"/>
                <a:gd name="connsiteX198" fmla="*/ 4529137 w 4557974"/>
                <a:gd name="connsiteY198" fmla="*/ 1081443 h 1133831"/>
                <a:gd name="connsiteX199" fmla="*/ 4533900 w 4557974"/>
                <a:gd name="connsiteY199" fmla="*/ 1095731 h 1133831"/>
                <a:gd name="connsiteX200" fmla="*/ 4557712 w 4557974"/>
                <a:gd name="connsiteY200" fmla="*/ 1129068 h 1133831"/>
                <a:gd name="connsiteX201" fmla="*/ 4557712 w 4557974"/>
                <a:gd name="connsiteY201" fmla="*/ 1133831 h 1133831"/>
                <a:gd name="connsiteX0" fmla="*/ 0 w 4557974"/>
                <a:gd name="connsiteY0" fmla="*/ 290868 h 1133831"/>
                <a:gd name="connsiteX1" fmla="*/ 171450 w 4557974"/>
                <a:gd name="connsiteY1" fmla="*/ 209906 h 1133831"/>
                <a:gd name="connsiteX2" fmla="*/ 219075 w 4557974"/>
                <a:gd name="connsiteY2" fmla="*/ 195618 h 1133831"/>
                <a:gd name="connsiteX3" fmla="*/ 233362 w 4557974"/>
                <a:gd name="connsiteY3" fmla="*/ 186093 h 1133831"/>
                <a:gd name="connsiteX4" fmla="*/ 285750 w 4557974"/>
                <a:gd name="connsiteY4" fmla="*/ 171806 h 1133831"/>
                <a:gd name="connsiteX5" fmla="*/ 300037 w 4557974"/>
                <a:gd name="connsiteY5" fmla="*/ 167043 h 1133831"/>
                <a:gd name="connsiteX6" fmla="*/ 319087 w 4557974"/>
                <a:gd name="connsiteY6" fmla="*/ 162281 h 1133831"/>
                <a:gd name="connsiteX7" fmla="*/ 352425 w 4557974"/>
                <a:gd name="connsiteY7" fmla="*/ 152756 h 1133831"/>
                <a:gd name="connsiteX8" fmla="*/ 366712 w 4557974"/>
                <a:gd name="connsiteY8" fmla="*/ 143231 h 1133831"/>
                <a:gd name="connsiteX9" fmla="*/ 395287 w 4557974"/>
                <a:gd name="connsiteY9" fmla="*/ 138468 h 1133831"/>
                <a:gd name="connsiteX10" fmla="*/ 414337 w 4557974"/>
                <a:gd name="connsiteY10" fmla="*/ 133706 h 1133831"/>
                <a:gd name="connsiteX11" fmla="*/ 442912 w 4557974"/>
                <a:gd name="connsiteY11" fmla="*/ 128943 h 1133831"/>
                <a:gd name="connsiteX12" fmla="*/ 471487 w 4557974"/>
                <a:gd name="connsiteY12" fmla="*/ 119418 h 1133831"/>
                <a:gd name="connsiteX13" fmla="*/ 485775 w 4557974"/>
                <a:gd name="connsiteY13" fmla="*/ 114656 h 1133831"/>
                <a:gd name="connsiteX14" fmla="*/ 504825 w 4557974"/>
                <a:gd name="connsiteY14" fmla="*/ 105131 h 1133831"/>
                <a:gd name="connsiteX15" fmla="*/ 519112 w 4557974"/>
                <a:gd name="connsiteY15" fmla="*/ 100368 h 1133831"/>
                <a:gd name="connsiteX16" fmla="*/ 533400 w 4557974"/>
                <a:gd name="connsiteY16" fmla="*/ 90843 h 1133831"/>
                <a:gd name="connsiteX17" fmla="*/ 557212 w 4557974"/>
                <a:gd name="connsiteY17" fmla="*/ 86081 h 1133831"/>
                <a:gd name="connsiteX18" fmla="*/ 585787 w 4557974"/>
                <a:gd name="connsiteY18" fmla="*/ 76556 h 1133831"/>
                <a:gd name="connsiteX19" fmla="*/ 600075 w 4557974"/>
                <a:gd name="connsiteY19" fmla="*/ 67031 h 1133831"/>
                <a:gd name="connsiteX20" fmla="*/ 633412 w 4557974"/>
                <a:gd name="connsiteY20" fmla="*/ 57506 h 1133831"/>
                <a:gd name="connsiteX21" fmla="*/ 666750 w 4557974"/>
                <a:gd name="connsiteY21" fmla="*/ 47981 h 1133831"/>
                <a:gd name="connsiteX22" fmla="*/ 719137 w 4557974"/>
                <a:gd name="connsiteY22" fmla="*/ 38456 h 1133831"/>
                <a:gd name="connsiteX23" fmla="*/ 747712 w 4557974"/>
                <a:gd name="connsiteY23" fmla="*/ 28931 h 1133831"/>
                <a:gd name="connsiteX24" fmla="*/ 809625 w 4557974"/>
                <a:gd name="connsiteY24" fmla="*/ 19406 h 1133831"/>
                <a:gd name="connsiteX25" fmla="*/ 871537 w 4557974"/>
                <a:gd name="connsiteY25" fmla="*/ 9881 h 1133831"/>
                <a:gd name="connsiteX26" fmla="*/ 1023937 w 4557974"/>
                <a:gd name="connsiteY26" fmla="*/ 356 h 1133831"/>
                <a:gd name="connsiteX27" fmla="*/ 1123950 w 4557974"/>
                <a:gd name="connsiteY27" fmla="*/ 9881 h 1133831"/>
                <a:gd name="connsiteX28" fmla="*/ 1138237 w 4557974"/>
                <a:gd name="connsiteY28" fmla="*/ 19406 h 1133831"/>
                <a:gd name="connsiteX29" fmla="*/ 1176337 w 4557974"/>
                <a:gd name="connsiteY29" fmla="*/ 57506 h 1133831"/>
                <a:gd name="connsiteX30" fmla="*/ 1195387 w 4557974"/>
                <a:gd name="connsiteY30" fmla="*/ 81318 h 1133831"/>
                <a:gd name="connsiteX31" fmla="*/ 1228725 w 4557974"/>
                <a:gd name="connsiteY31" fmla="*/ 119418 h 1133831"/>
                <a:gd name="connsiteX32" fmla="*/ 1252537 w 4557974"/>
                <a:gd name="connsiteY32" fmla="*/ 138468 h 1133831"/>
                <a:gd name="connsiteX33" fmla="*/ 1262062 w 4557974"/>
                <a:gd name="connsiteY33" fmla="*/ 152756 h 1133831"/>
                <a:gd name="connsiteX34" fmla="*/ 1276350 w 4557974"/>
                <a:gd name="connsiteY34" fmla="*/ 162281 h 1133831"/>
                <a:gd name="connsiteX35" fmla="*/ 1319212 w 4557974"/>
                <a:gd name="connsiteY35" fmla="*/ 200381 h 1133831"/>
                <a:gd name="connsiteX36" fmla="*/ 1333500 w 4557974"/>
                <a:gd name="connsiteY36" fmla="*/ 205143 h 1133831"/>
                <a:gd name="connsiteX37" fmla="*/ 1347787 w 4557974"/>
                <a:gd name="connsiteY37" fmla="*/ 219431 h 1133831"/>
                <a:gd name="connsiteX38" fmla="*/ 1357312 w 4557974"/>
                <a:gd name="connsiteY38" fmla="*/ 233718 h 1133831"/>
                <a:gd name="connsiteX39" fmla="*/ 1385887 w 4557974"/>
                <a:gd name="connsiteY39" fmla="*/ 243243 h 1133831"/>
                <a:gd name="connsiteX40" fmla="*/ 1400175 w 4557974"/>
                <a:gd name="connsiteY40" fmla="*/ 257531 h 1133831"/>
                <a:gd name="connsiteX41" fmla="*/ 1447800 w 4557974"/>
                <a:gd name="connsiteY41" fmla="*/ 286106 h 1133831"/>
                <a:gd name="connsiteX42" fmla="*/ 1457325 w 4557974"/>
                <a:gd name="connsiteY42" fmla="*/ 305156 h 1133831"/>
                <a:gd name="connsiteX43" fmla="*/ 1490662 w 4557974"/>
                <a:gd name="connsiteY43" fmla="*/ 324206 h 1133831"/>
                <a:gd name="connsiteX44" fmla="*/ 1528762 w 4557974"/>
                <a:gd name="connsiteY44" fmla="*/ 367068 h 1133831"/>
                <a:gd name="connsiteX45" fmla="*/ 1538287 w 4557974"/>
                <a:gd name="connsiteY45" fmla="*/ 386118 h 1133831"/>
                <a:gd name="connsiteX46" fmla="*/ 1552575 w 4557974"/>
                <a:gd name="connsiteY46" fmla="*/ 395643 h 1133831"/>
                <a:gd name="connsiteX47" fmla="*/ 1566862 w 4557974"/>
                <a:gd name="connsiteY47" fmla="*/ 409931 h 1133831"/>
                <a:gd name="connsiteX48" fmla="*/ 1571625 w 4557974"/>
                <a:gd name="connsiteY48" fmla="*/ 424218 h 1133831"/>
                <a:gd name="connsiteX49" fmla="*/ 1590675 w 4557974"/>
                <a:gd name="connsiteY49" fmla="*/ 452793 h 1133831"/>
                <a:gd name="connsiteX50" fmla="*/ 1619250 w 4557974"/>
                <a:gd name="connsiteY50" fmla="*/ 438506 h 1133831"/>
                <a:gd name="connsiteX51" fmla="*/ 1624012 w 4557974"/>
                <a:gd name="connsiteY51" fmla="*/ 419456 h 1133831"/>
                <a:gd name="connsiteX52" fmla="*/ 1652587 w 4557974"/>
                <a:gd name="connsiteY52" fmla="*/ 409931 h 1133831"/>
                <a:gd name="connsiteX53" fmla="*/ 1685925 w 4557974"/>
                <a:gd name="connsiteY53" fmla="*/ 395643 h 1133831"/>
                <a:gd name="connsiteX54" fmla="*/ 1714500 w 4557974"/>
                <a:gd name="connsiteY54" fmla="*/ 386118 h 1133831"/>
                <a:gd name="connsiteX55" fmla="*/ 1724025 w 4557974"/>
                <a:gd name="connsiteY55" fmla="*/ 400406 h 1133831"/>
                <a:gd name="connsiteX56" fmla="*/ 1738312 w 4557974"/>
                <a:gd name="connsiteY56" fmla="*/ 409931 h 1133831"/>
                <a:gd name="connsiteX57" fmla="*/ 1747837 w 4557974"/>
                <a:gd name="connsiteY57" fmla="*/ 438506 h 1133831"/>
                <a:gd name="connsiteX58" fmla="*/ 1781175 w 4557974"/>
                <a:gd name="connsiteY58" fmla="*/ 476606 h 1133831"/>
                <a:gd name="connsiteX59" fmla="*/ 1814512 w 4557974"/>
                <a:gd name="connsiteY59" fmla="*/ 471843 h 1133831"/>
                <a:gd name="connsiteX60" fmla="*/ 1824037 w 4557974"/>
                <a:gd name="connsiteY60" fmla="*/ 457556 h 1133831"/>
                <a:gd name="connsiteX61" fmla="*/ 1843087 w 4557974"/>
                <a:gd name="connsiteY61" fmla="*/ 452793 h 1133831"/>
                <a:gd name="connsiteX62" fmla="*/ 1900237 w 4557974"/>
                <a:gd name="connsiteY62" fmla="*/ 448031 h 1133831"/>
                <a:gd name="connsiteX63" fmla="*/ 1905000 w 4557974"/>
                <a:gd name="connsiteY63" fmla="*/ 462318 h 1133831"/>
                <a:gd name="connsiteX64" fmla="*/ 1924050 w 4557974"/>
                <a:gd name="connsiteY64" fmla="*/ 490893 h 1133831"/>
                <a:gd name="connsiteX65" fmla="*/ 1933575 w 4557974"/>
                <a:gd name="connsiteY65" fmla="*/ 528993 h 1133831"/>
                <a:gd name="connsiteX66" fmla="*/ 2371725 w 4557974"/>
                <a:gd name="connsiteY66" fmla="*/ 586143 h 1133831"/>
                <a:gd name="connsiteX67" fmla="*/ 2381250 w 4557974"/>
                <a:gd name="connsiteY67" fmla="*/ 600431 h 1133831"/>
                <a:gd name="connsiteX68" fmla="*/ 2395537 w 4557974"/>
                <a:gd name="connsiteY68" fmla="*/ 609956 h 1133831"/>
                <a:gd name="connsiteX69" fmla="*/ 2447925 w 4557974"/>
                <a:gd name="connsiteY69" fmla="*/ 657581 h 1133831"/>
                <a:gd name="connsiteX70" fmla="*/ 2462212 w 4557974"/>
                <a:gd name="connsiteY70" fmla="*/ 629006 h 1133831"/>
                <a:gd name="connsiteX71" fmla="*/ 2471737 w 4557974"/>
                <a:gd name="connsiteY71" fmla="*/ 605193 h 1133831"/>
                <a:gd name="connsiteX72" fmla="*/ 2609850 w 4557974"/>
                <a:gd name="connsiteY72" fmla="*/ 586143 h 1133831"/>
                <a:gd name="connsiteX73" fmla="*/ 2628900 w 4557974"/>
                <a:gd name="connsiteY73" fmla="*/ 590906 h 1133831"/>
                <a:gd name="connsiteX74" fmla="*/ 2747962 w 4557974"/>
                <a:gd name="connsiteY74" fmla="*/ 667106 h 1133831"/>
                <a:gd name="connsiteX75" fmla="*/ 2876550 w 4557974"/>
                <a:gd name="connsiteY75" fmla="*/ 757593 h 1133831"/>
                <a:gd name="connsiteX76" fmla="*/ 2933700 w 4557974"/>
                <a:gd name="connsiteY76" fmla="*/ 848081 h 1133831"/>
                <a:gd name="connsiteX77" fmla="*/ 2943225 w 4557974"/>
                <a:gd name="connsiteY77" fmla="*/ 867131 h 1133831"/>
                <a:gd name="connsiteX78" fmla="*/ 2967037 w 4557974"/>
                <a:gd name="connsiteY78" fmla="*/ 848081 h 1133831"/>
                <a:gd name="connsiteX79" fmla="*/ 2986087 w 4557974"/>
                <a:gd name="connsiteY79" fmla="*/ 843318 h 1133831"/>
                <a:gd name="connsiteX80" fmla="*/ 3024187 w 4557974"/>
                <a:gd name="connsiteY80" fmla="*/ 809981 h 1133831"/>
                <a:gd name="connsiteX81" fmla="*/ 3062287 w 4557974"/>
                <a:gd name="connsiteY81" fmla="*/ 857606 h 1133831"/>
                <a:gd name="connsiteX82" fmla="*/ 3071812 w 4557974"/>
                <a:gd name="connsiteY82" fmla="*/ 886181 h 1133831"/>
                <a:gd name="connsiteX83" fmla="*/ 3086100 w 4557974"/>
                <a:gd name="connsiteY83" fmla="*/ 957618 h 1133831"/>
                <a:gd name="connsiteX84" fmla="*/ 3100387 w 4557974"/>
                <a:gd name="connsiteY84" fmla="*/ 995718 h 1133831"/>
                <a:gd name="connsiteX85" fmla="*/ 3105150 w 4557974"/>
                <a:gd name="connsiteY85" fmla="*/ 1014768 h 1133831"/>
                <a:gd name="connsiteX86" fmla="*/ 3119437 w 4557974"/>
                <a:gd name="connsiteY86" fmla="*/ 1024293 h 1133831"/>
                <a:gd name="connsiteX87" fmla="*/ 3128962 w 4557974"/>
                <a:gd name="connsiteY87" fmla="*/ 995718 h 1133831"/>
                <a:gd name="connsiteX88" fmla="*/ 3133725 w 4557974"/>
                <a:gd name="connsiteY88" fmla="*/ 981431 h 1133831"/>
                <a:gd name="connsiteX89" fmla="*/ 3143250 w 4557974"/>
                <a:gd name="connsiteY89" fmla="*/ 929043 h 1133831"/>
                <a:gd name="connsiteX90" fmla="*/ 3148012 w 4557974"/>
                <a:gd name="connsiteY90" fmla="*/ 886181 h 1133831"/>
                <a:gd name="connsiteX91" fmla="*/ 3157537 w 4557974"/>
                <a:gd name="connsiteY91" fmla="*/ 848081 h 1133831"/>
                <a:gd name="connsiteX92" fmla="*/ 3167062 w 4557974"/>
                <a:gd name="connsiteY92" fmla="*/ 962381 h 1133831"/>
                <a:gd name="connsiteX93" fmla="*/ 3171825 w 4557974"/>
                <a:gd name="connsiteY93" fmla="*/ 976668 h 1133831"/>
                <a:gd name="connsiteX94" fmla="*/ 3186112 w 4557974"/>
                <a:gd name="connsiteY94" fmla="*/ 967143 h 1133831"/>
                <a:gd name="connsiteX95" fmla="*/ 3200400 w 4557974"/>
                <a:gd name="connsiteY95" fmla="*/ 933806 h 1133831"/>
                <a:gd name="connsiteX96" fmla="*/ 3205162 w 4557974"/>
                <a:gd name="connsiteY96" fmla="*/ 919518 h 1133831"/>
                <a:gd name="connsiteX97" fmla="*/ 3209925 w 4557974"/>
                <a:gd name="connsiteY97" fmla="*/ 900468 h 1133831"/>
                <a:gd name="connsiteX98" fmla="*/ 3219450 w 4557974"/>
                <a:gd name="connsiteY98" fmla="*/ 876656 h 1133831"/>
                <a:gd name="connsiteX99" fmla="*/ 3238500 w 4557974"/>
                <a:gd name="connsiteY99" fmla="*/ 752831 h 1133831"/>
                <a:gd name="connsiteX100" fmla="*/ 3243262 w 4557974"/>
                <a:gd name="connsiteY100" fmla="*/ 733781 h 1133831"/>
                <a:gd name="connsiteX101" fmla="*/ 3262312 w 4557974"/>
                <a:gd name="connsiteY101" fmla="*/ 771881 h 1133831"/>
                <a:gd name="connsiteX102" fmla="*/ 3276600 w 4557974"/>
                <a:gd name="connsiteY102" fmla="*/ 757593 h 1133831"/>
                <a:gd name="connsiteX103" fmla="*/ 3281362 w 4557974"/>
                <a:gd name="connsiteY103" fmla="*/ 738543 h 1133831"/>
                <a:gd name="connsiteX104" fmla="*/ 3286125 w 4557974"/>
                <a:gd name="connsiteY104" fmla="*/ 724256 h 1133831"/>
                <a:gd name="connsiteX105" fmla="*/ 3290887 w 4557974"/>
                <a:gd name="connsiteY105" fmla="*/ 743306 h 1133831"/>
                <a:gd name="connsiteX106" fmla="*/ 3300412 w 4557974"/>
                <a:gd name="connsiteY106" fmla="*/ 848081 h 1133831"/>
                <a:gd name="connsiteX107" fmla="*/ 3338512 w 4557974"/>
                <a:gd name="connsiteY107" fmla="*/ 867131 h 1133831"/>
                <a:gd name="connsiteX108" fmla="*/ 3348037 w 4557974"/>
                <a:gd name="connsiteY108" fmla="*/ 838556 h 1133831"/>
                <a:gd name="connsiteX109" fmla="*/ 3355181 w 4557974"/>
                <a:gd name="connsiteY109" fmla="*/ 840710 h 1133831"/>
                <a:gd name="connsiteX110" fmla="*/ 3386137 w 4557974"/>
                <a:gd name="connsiteY110" fmla="*/ 762356 h 1133831"/>
                <a:gd name="connsiteX111" fmla="*/ 3390900 w 4557974"/>
                <a:gd name="connsiteY111" fmla="*/ 748068 h 1133831"/>
                <a:gd name="connsiteX112" fmla="*/ 3400425 w 4557974"/>
                <a:gd name="connsiteY112" fmla="*/ 733781 h 1133831"/>
                <a:gd name="connsiteX113" fmla="*/ 3405187 w 4557974"/>
                <a:gd name="connsiteY113" fmla="*/ 748068 h 1133831"/>
                <a:gd name="connsiteX114" fmla="*/ 3481387 w 4557974"/>
                <a:gd name="connsiteY114" fmla="*/ 914756 h 1133831"/>
                <a:gd name="connsiteX115" fmla="*/ 3490912 w 4557974"/>
                <a:gd name="connsiteY115" fmla="*/ 929043 h 1133831"/>
                <a:gd name="connsiteX116" fmla="*/ 3500437 w 4557974"/>
                <a:gd name="connsiteY116" fmla="*/ 957618 h 1133831"/>
                <a:gd name="connsiteX117" fmla="*/ 3505200 w 4557974"/>
                <a:gd name="connsiteY117" fmla="*/ 943331 h 1133831"/>
                <a:gd name="connsiteX118" fmla="*/ 3576637 w 4557974"/>
                <a:gd name="connsiteY118" fmla="*/ 752831 h 1133831"/>
                <a:gd name="connsiteX119" fmla="*/ 3667125 w 4557974"/>
                <a:gd name="connsiteY119" fmla="*/ 824268 h 1133831"/>
                <a:gd name="connsiteX120" fmla="*/ 3676650 w 4557974"/>
                <a:gd name="connsiteY120" fmla="*/ 838556 h 1133831"/>
                <a:gd name="connsiteX121" fmla="*/ 3686175 w 4557974"/>
                <a:gd name="connsiteY121" fmla="*/ 871893 h 1133831"/>
                <a:gd name="connsiteX122" fmla="*/ 3690937 w 4557974"/>
                <a:gd name="connsiteY122" fmla="*/ 886181 h 1133831"/>
                <a:gd name="connsiteX123" fmla="*/ 3705225 w 4557974"/>
                <a:gd name="connsiteY123" fmla="*/ 895706 h 1133831"/>
                <a:gd name="connsiteX124" fmla="*/ 3714750 w 4557974"/>
                <a:gd name="connsiteY124" fmla="*/ 881418 h 1133831"/>
                <a:gd name="connsiteX125" fmla="*/ 3724275 w 4557974"/>
                <a:gd name="connsiteY125" fmla="*/ 848081 h 1133831"/>
                <a:gd name="connsiteX126" fmla="*/ 3733800 w 4557974"/>
                <a:gd name="connsiteY126" fmla="*/ 814743 h 1133831"/>
                <a:gd name="connsiteX127" fmla="*/ 3743325 w 4557974"/>
                <a:gd name="connsiteY127" fmla="*/ 781406 h 1133831"/>
                <a:gd name="connsiteX128" fmla="*/ 3771900 w 4557974"/>
                <a:gd name="connsiteY128" fmla="*/ 743306 h 1133831"/>
                <a:gd name="connsiteX129" fmla="*/ 3800475 w 4557974"/>
                <a:gd name="connsiteY129" fmla="*/ 733781 h 1133831"/>
                <a:gd name="connsiteX130" fmla="*/ 3871912 w 4557974"/>
                <a:gd name="connsiteY130" fmla="*/ 800456 h 1133831"/>
                <a:gd name="connsiteX131" fmla="*/ 3876675 w 4557974"/>
                <a:gd name="connsiteY131" fmla="*/ 886181 h 1133831"/>
                <a:gd name="connsiteX132" fmla="*/ 3886200 w 4557974"/>
                <a:gd name="connsiteY132" fmla="*/ 871893 h 1133831"/>
                <a:gd name="connsiteX133" fmla="*/ 3910012 w 4557974"/>
                <a:gd name="connsiteY133" fmla="*/ 738543 h 1133831"/>
                <a:gd name="connsiteX134" fmla="*/ 3914775 w 4557974"/>
                <a:gd name="connsiteY134" fmla="*/ 714731 h 1133831"/>
                <a:gd name="connsiteX135" fmla="*/ 3948112 w 4557974"/>
                <a:gd name="connsiteY135" fmla="*/ 748068 h 1133831"/>
                <a:gd name="connsiteX136" fmla="*/ 3957637 w 4557974"/>
                <a:gd name="connsiteY136" fmla="*/ 776643 h 1133831"/>
                <a:gd name="connsiteX137" fmla="*/ 3971925 w 4557974"/>
                <a:gd name="connsiteY137" fmla="*/ 805218 h 1133831"/>
                <a:gd name="connsiteX138" fmla="*/ 3976687 w 4557974"/>
                <a:gd name="connsiteY138" fmla="*/ 829031 h 1133831"/>
                <a:gd name="connsiteX139" fmla="*/ 3986212 w 4557974"/>
                <a:gd name="connsiteY139" fmla="*/ 862368 h 1133831"/>
                <a:gd name="connsiteX140" fmla="*/ 3990975 w 4557974"/>
                <a:gd name="connsiteY140" fmla="*/ 886181 h 1133831"/>
                <a:gd name="connsiteX141" fmla="*/ 4005262 w 4557974"/>
                <a:gd name="connsiteY141" fmla="*/ 895706 h 1133831"/>
                <a:gd name="connsiteX142" fmla="*/ 4024312 w 4557974"/>
                <a:gd name="connsiteY142" fmla="*/ 867131 h 1133831"/>
                <a:gd name="connsiteX143" fmla="*/ 4029075 w 4557974"/>
                <a:gd name="connsiteY143" fmla="*/ 848081 h 1133831"/>
                <a:gd name="connsiteX144" fmla="*/ 4033837 w 4557974"/>
                <a:gd name="connsiteY144" fmla="*/ 824268 h 1133831"/>
                <a:gd name="connsiteX145" fmla="*/ 4048125 w 4557974"/>
                <a:gd name="connsiteY145" fmla="*/ 781406 h 1133831"/>
                <a:gd name="connsiteX146" fmla="*/ 4057650 w 4557974"/>
                <a:gd name="connsiteY146" fmla="*/ 752831 h 1133831"/>
                <a:gd name="connsiteX147" fmla="*/ 4067175 w 4557974"/>
                <a:gd name="connsiteY147" fmla="*/ 738543 h 1133831"/>
                <a:gd name="connsiteX148" fmla="*/ 4071937 w 4557974"/>
                <a:gd name="connsiteY148" fmla="*/ 762356 h 1133831"/>
                <a:gd name="connsiteX149" fmla="*/ 4081462 w 4557974"/>
                <a:gd name="connsiteY149" fmla="*/ 862368 h 1133831"/>
                <a:gd name="connsiteX150" fmla="*/ 4086225 w 4557974"/>
                <a:gd name="connsiteY150" fmla="*/ 890943 h 1133831"/>
                <a:gd name="connsiteX151" fmla="*/ 4090987 w 4557974"/>
                <a:gd name="connsiteY151" fmla="*/ 871893 h 1133831"/>
                <a:gd name="connsiteX152" fmla="*/ 4095750 w 4557974"/>
                <a:gd name="connsiteY152" fmla="*/ 857606 h 1133831"/>
                <a:gd name="connsiteX153" fmla="*/ 4105275 w 4557974"/>
                <a:gd name="connsiteY153" fmla="*/ 809981 h 1133831"/>
                <a:gd name="connsiteX154" fmla="*/ 4114800 w 4557974"/>
                <a:gd name="connsiteY154" fmla="*/ 771881 h 1133831"/>
                <a:gd name="connsiteX155" fmla="*/ 4124325 w 4557974"/>
                <a:gd name="connsiteY155" fmla="*/ 919518 h 1133831"/>
                <a:gd name="connsiteX156" fmla="*/ 4129087 w 4557974"/>
                <a:gd name="connsiteY156" fmla="*/ 938568 h 1133831"/>
                <a:gd name="connsiteX157" fmla="*/ 4143375 w 4557974"/>
                <a:gd name="connsiteY157" fmla="*/ 871893 h 1133831"/>
                <a:gd name="connsiteX158" fmla="*/ 4148137 w 4557974"/>
                <a:gd name="connsiteY158" fmla="*/ 833793 h 1133831"/>
                <a:gd name="connsiteX159" fmla="*/ 4152900 w 4557974"/>
                <a:gd name="connsiteY159" fmla="*/ 790931 h 1133831"/>
                <a:gd name="connsiteX160" fmla="*/ 4162425 w 4557974"/>
                <a:gd name="connsiteY160" fmla="*/ 757593 h 1133831"/>
                <a:gd name="connsiteX161" fmla="*/ 4167187 w 4557974"/>
                <a:gd name="connsiteY161" fmla="*/ 771881 h 1133831"/>
                <a:gd name="connsiteX162" fmla="*/ 4176712 w 4557974"/>
                <a:gd name="connsiteY162" fmla="*/ 786168 h 1133831"/>
                <a:gd name="connsiteX163" fmla="*/ 4191000 w 4557974"/>
                <a:gd name="connsiteY163" fmla="*/ 867131 h 1133831"/>
                <a:gd name="connsiteX164" fmla="*/ 4200525 w 4557974"/>
                <a:gd name="connsiteY164" fmla="*/ 900468 h 1133831"/>
                <a:gd name="connsiteX165" fmla="*/ 4214812 w 4557974"/>
                <a:gd name="connsiteY165" fmla="*/ 938568 h 1133831"/>
                <a:gd name="connsiteX166" fmla="*/ 4224337 w 4557974"/>
                <a:gd name="connsiteY166" fmla="*/ 967143 h 1133831"/>
                <a:gd name="connsiteX167" fmla="*/ 4229100 w 4557974"/>
                <a:gd name="connsiteY167" fmla="*/ 981431 h 1133831"/>
                <a:gd name="connsiteX168" fmla="*/ 4233862 w 4557974"/>
                <a:gd name="connsiteY168" fmla="*/ 929043 h 1133831"/>
                <a:gd name="connsiteX169" fmla="*/ 4248150 w 4557974"/>
                <a:gd name="connsiteY169" fmla="*/ 829031 h 1133831"/>
                <a:gd name="connsiteX170" fmla="*/ 4252912 w 4557974"/>
                <a:gd name="connsiteY170" fmla="*/ 843318 h 1133831"/>
                <a:gd name="connsiteX171" fmla="*/ 4262437 w 4557974"/>
                <a:gd name="connsiteY171" fmla="*/ 881418 h 1133831"/>
                <a:gd name="connsiteX172" fmla="*/ 4267200 w 4557974"/>
                <a:gd name="connsiteY172" fmla="*/ 924281 h 1133831"/>
                <a:gd name="connsiteX173" fmla="*/ 4271962 w 4557974"/>
                <a:gd name="connsiteY173" fmla="*/ 943331 h 1133831"/>
                <a:gd name="connsiteX174" fmla="*/ 4286250 w 4557974"/>
                <a:gd name="connsiteY174" fmla="*/ 948093 h 1133831"/>
                <a:gd name="connsiteX175" fmla="*/ 4305300 w 4557974"/>
                <a:gd name="connsiteY175" fmla="*/ 943331 h 1133831"/>
                <a:gd name="connsiteX176" fmla="*/ 4314825 w 4557974"/>
                <a:gd name="connsiteY176" fmla="*/ 971906 h 1133831"/>
                <a:gd name="connsiteX177" fmla="*/ 4352925 w 4557974"/>
                <a:gd name="connsiteY177" fmla="*/ 971906 h 1133831"/>
                <a:gd name="connsiteX178" fmla="*/ 4376737 w 4557974"/>
                <a:gd name="connsiteY178" fmla="*/ 967143 h 1133831"/>
                <a:gd name="connsiteX179" fmla="*/ 4386262 w 4557974"/>
                <a:gd name="connsiteY179" fmla="*/ 948093 h 1133831"/>
                <a:gd name="connsiteX180" fmla="*/ 4400550 w 4557974"/>
                <a:gd name="connsiteY180" fmla="*/ 933806 h 1133831"/>
                <a:gd name="connsiteX181" fmla="*/ 4405312 w 4557974"/>
                <a:gd name="connsiteY181" fmla="*/ 914756 h 1133831"/>
                <a:gd name="connsiteX182" fmla="*/ 4410075 w 4557974"/>
                <a:gd name="connsiteY182" fmla="*/ 929043 h 1133831"/>
                <a:gd name="connsiteX183" fmla="*/ 4414837 w 4557974"/>
                <a:gd name="connsiteY183" fmla="*/ 914756 h 1133831"/>
                <a:gd name="connsiteX184" fmla="*/ 4419600 w 4557974"/>
                <a:gd name="connsiteY184" fmla="*/ 881418 h 1133831"/>
                <a:gd name="connsiteX185" fmla="*/ 4429125 w 4557974"/>
                <a:gd name="connsiteY185" fmla="*/ 829031 h 1133831"/>
                <a:gd name="connsiteX186" fmla="*/ 4438650 w 4557974"/>
                <a:gd name="connsiteY186" fmla="*/ 857606 h 1133831"/>
                <a:gd name="connsiteX187" fmla="*/ 4443412 w 4557974"/>
                <a:gd name="connsiteY187" fmla="*/ 881418 h 1133831"/>
                <a:gd name="connsiteX188" fmla="*/ 4452937 w 4557974"/>
                <a:gd name="connsiteY188" fmla="*/ 938568 h 1133831"/>
                <a:gd name="connsiteX189" fmla="*/ 4457700 w 4557974"/>
                <a:gd name="connsiteY189" fmla="*/ 957618 h 1133831"/>
                <a:gd name="connsiteX190" fmla="*/ 4462462 w 4557974"/>
                <a:gd name="connsiteY190" fmla="*/ 981431 h 1133831"/>
                <a:gd name="connsiteX191" fmla="*/ 4471987 w 4557974"/>
                <a:gd name="connsiteY191" fmla="*/ 1000481 h 1133831"/>
                <a:gd name="connsiteX192" fmla="*/ 4481512 w 4557974"/>
                <a:gd name="connsiteY192" fmla="*/ 1029056 h 1133831"/>
                <a:gd name="connsiteX193" fmla="*/ 4491037 w 4557974"/>
                <a:gd name="connsiteY193" fmla="*/ 1062393 h 1133831"/>
                <a:gd name="connsiteX194" fmla="*/ 4495800 w 4557974"/>
                <a:gd name="connsiteY194" fmla="*/ 1048106 h 1133831"/>
                <a:gd name="connsiteX195" fmla="*/ 4500562 w 4557974"/>
                <a:gd name="connsiteY195" fmla="*/ 1029056 h 1133831"/>
                <a:gd name="connsiteX196" fmla="*/ 4514850 w 4557974"/>
                <a:gd name="connsiteY196" fmla="*/ 1033818 h 1133831"/>
                <a:gd name="connsiteX197" fmla="*/ 4529137 w 4557974"/>
                <a:gd name="connsiteY197" fmla="*/ 1081443 h 1133831"/>
                <a:gd name="connsiteX198" fmla="*/ 4533900 w 4557974"/>
                <a:gd name="connsiteY198" fmla="*/ 1095731 h 1133831"/>
                <a:gd name="connsiteX199" fmla="*/ 4557712 w 4557974"/>
                <a:gd name="connsiteY199" fmla="*/ 1129068 h 1133831"/>
                <a:gd name="connsiteX200" fmla="*/ 4557712 w 4557974"/>
                <a:gd name="connsiteY200" fmla="*/ 1133831 h 1133831"/>
                <a:gd name="connsiteX0" fmla="*/ 0 w 4557974"/>
                <a:gd name="connsiteY0" fmla="*/ 290868 h 1133831"/>
                <a:gd name="connsiteX1" fmla="*/ 171450 w 4557974"/>
                <a:gd name="connsiteY1" fmla="*/ 209906 h 1133831"/>
                <a:gd name="connsiteX2" fmla="*/ 219075 w 4557974"/>
                <a:gd name="connsiteY2" fmla="*/ 195618 h 1133831"/>
                <a:gd name="connsiteX3" fmla="*/ 233362 w 4557974"/>
                <a:gd name="connsiteY3" fmla="*/ 186093 h 1133831"/>
                <a:gd name="connsiteX4" fmla="*/ 285750 w 4557974"/>
                <a:gd name="connsiteY4" fmla="*/ 171806 h 1133831"/>
                <a:gd name="connsiteX5" fmla="*/ 300037 w 4557974"/>
                <a:gd name="connsiteY5" fmla="*/ 167043 h 1133831"/>
                <a:gd name="connsiteX6" fmla="*/ 319087 w 4557974"/>
                <a:gd name="connsiteY6" fmla="*/ 162281 h 1133831"/>
                <a:gd name="connsiteX7" fmla="*/ 352425 w 4557974"/>
                <a:gd name="connsiteY7" fmla="*/ 152756 h 1133831"/>
                <a:gd name="connsiteX8" fmla="*/ 366712 w 4557974"/>
                <a:gd name="connsiteY8" fmla="*/ 143231 h 1133831"/>
                <a:gd name="connsiteX9" fmla="*/ 395287 w 4557974"/>
                <a:gd name="connsiteY9" fmla="*/ 138468 h 1133831"/>
                <a:gd name="connsiteX10" fmla="*/ 414337 w 4557974"/>
                <a:gd name="connsiteY10" fmla="*/ 133706 h 1133831"/>
                <a:gd name="connsiteX11" fmla="*/ 442912 w 4557974"/>
                <a:gd name="connsiteY11" fmla="*/ 128943 h 1133831"/>
                <a:gd name="connsiteX12" fmla="*/ 471487 w 4557974"/>
                <a:gd name="connsiteY12" fmla="*/ 119418 h 1133831"/>
                <a:gd name="connsiteX13" fmla="*/ 485775 w 4557974"/>
                <a:gd name="connsiteY13" fmla="*/ 114656 h 1133831"/>
                <a:gd name="connsiteX14" fmla="*/ 504825 w 4557974"/>
                <a:gd name="connsiteY14" fmla="*/ 105131 h 1133831"/>
                <a:gd name="connsiteX15" fmla="*/ 519112 w 4557974"/>
                <a:gd name="connsiteY15" fmla="*/ 100368 h 1133831"/>
                <a:gd name="connsiteX16" fmla="*/ 533400 w 4557974"/>
                <a:gd name="connsiteY16" fmla="*/ 90843 h 1133831"/>
                <a:gd name="connsiteX17" fmla="*/ 557212 w 4557974"/>
                <a:gd name="connsiteY17" fmla="*/ 86081 h 1133831"/>
                <a:gd name="connsiteX18" fmla="*/ 585787 w 4557974"/>
                <a:gd name="connsiteY18" fmla="*/ 76556 h 1133831"/>
                <a:gd name="connsiteX19" fmla="*/ 600075 w 4557974"/>
                <a:gd name="connsiteY19" fmla="*/ 67031 h 1133831"/>
                <a:gd name="connsiteX20" fmla="*/ 633412 w 4557974"/>
                <a:gd name="connsiteY20" fmla="*/ 57506 h 1133831"/>
                <a:gd name="connsiteX21" fmla="*/ 666750 w 4557974"/>
                <a:gd name="connsiteY21" fmla="*/ 47981 h 1133831"/>
                <a:gd name="connsiteX22" fmla="*/ 719137 w 4557974"/>
                <a:gd name="connsiteY22" fmla="*/ 38456 h 1133831"/>
                <a:gd name="connsiteX23" fmla="*/ 747712 w 4557974"/>
                <a:gd name="connsiteY23" fmla="*/ 28931 h 1133831"/>
                <a:gd name="connsiteX24" fmla="*/ 809625 w 4557974"/>
                <a:gd name="connsiteY24" fmla="*/ 19406 h 1133831"/>
                <a:gd name="connsiteX25" fmla="*/ 871537 w 4557974"/>
                <a:gd name="connsiteY25" fmla="*/ 9881 h 1133831"/>
                <a:gd name="connsiteX26" fmla="*/ 1023937 w 4557974"/>
                <a:gd name="connsiteY26" fmla="*/ 356 h 1133831"/>
                <a:gd name="connsiteX27" fmla="*/ 1123950 w 4557974"/>
                <a:gd name="connsiteY27" fmla="*/ 9881 h 1133831"/>
                <a:gd name="connsiteX28" fmla="*/ 1138237 w 4557974"/>
                <a:gd name="connsiteY28" fmla="*/ 19406 h 1133831"/>
                <a:gd name="connsiteX29" fmla="*/ 1176337 w 4557974"/>
                <a:gd name="connsiteY29" fmla="*/ 57506 h 1133831"/>
                <a:gd name="connsiteX30" fmla="*/ 1195387 w 4557974"/>
                <a:gd name="connsiteY30" fmla="*/ 81318 h 1133831"/>
                <a:gd name="connsiteX31" fmla="*/ 1228725 w 4557974"/>
                <a:gd name="connsiteY31" fmla="*/ 119418 h 1133831"/>
                <a:gd name="connsiteX32" fmla="*/ 1252537 w 4557974"/>
                <a:gd name="connsiteY32" fmla="*/ 138468 h 1133831"/>
                <a:gd name="connsiteX33" fmla="*/ 1262062 w 4557974"/>
                <a:gd name="connsiteY33" fmla="*/ 152756 h 1133831"/>
                <a:gd name="connsiteX34" fmla="*/ 1276350 w 4557974"/>
                <a:gd name="connsiteY34" fmla="*/ 162281 h 1133831"/>
                <a:gd name="connsiteX35" fmla="*/ 1319212 w 4557974"/>
                <a:gd name="connsiteY35" fmla="*/ 200381 h 1133831"/>
                <a:gd name="connsiteX36" fmla="*/ 1333500 w 4557974"/>
                <a:gd name="connsiteY36" fmla="*/ 205143 h 1133831"/>
                <a:gd name="connsiteX37" fmla="*/ 1347787 w 4557974"/>
                <a:gd name="connsiteY37" fmla="*/ 219431 h 1133831"/>
                <a:gd name="connsiteX38" fmla="*/ 1357312 w 4557974"/>
                <a:gd name="connsiteY38" fmla="*/ 233718 h 1133831"/>
                <a:gd name="connsiteX39" fmla="*/ 1385887 w 4557974"/>
                <a:gd name="connsiteY39" fmla="*/ 243243 h 1133831"/>
                <a:gd name="connsiteX40" fmla="*/ 1400175 w 4557974"/>
                <a:gd name="connsiteY40" fmla="*/ 257531 h 1133831"/>
                <a:gd name="connsiteX41" fmla="*/ 1447800 w 4557974"/>
                <a:gd name="connsiteY41" fmla="*/ 286106 h 1133831"/>
                <a:gd name="connsiteX42" fmla="*/ 1457325 w 4557974"/>
                <a:gd name="connsiteY42" fmla="*/ 305156 h 1133831"/>
                <a:gd name="connsiteX43" fmla="*/ 1490662 w 4557974"/>
                <a:gd name="connsiteY43" fmla="*/ 324206 h 1133831"/>
                <a:gd name="connsiteX44" fmla="*/ 1528762 w 4557974"/>
                <a:gd name="connsiteY44" fmla="*/ 367068 h 1133831"/>
                <a:gd name="connsiteX45" fmla="*/ 1538287 w 4557974"/>
                <a:gd name="connsiteY45" fmla="*/ 386118 h 1133831"/>
                <a:gd name="connsiteX46" fmla="*/ 1552575 w 4557974"/>
                <a:gd name="connsiteY46" fmla="*/ 395643 h 1133831"/>
                <a:gd name="connsiteX47" fmla="*/ 1566862 w 4557974"/>
                <a:gd name="connsiteY47" fmla="*/ 409931 h 1133831"/>
                <a:gd name="connsiteX48" fmla="*/ 1571625 w 4557974"/>
                <a:gd name="connsiteY48" fmla="*/ 424218 h 1133831"/>
                <a:gd name="connsiteX49" fmla="*/ 1590675 w 4557974"/>
                <a:gd name="connsiteY49" fmla="*/ 452793 h 1133831"/>
                <a:gd name="connsiteX50" fmla="*/ 1619250 w 4557974"/>
                <a:gd name="connsiteY50" fmla="*/ 438506 h 1133831"/>
                <a:gd name="connsiteX51" fmla="*/ 1624012 w 4557974"/>
                <a:gd name="connsiteY51" fmla="*/ 419456 h 1133831"/>
                <a:gd name="connsiteX52" fmla="*/ 1652587 w 4557974"/>
                <a:gd name="connsiteY52" fmla="*/ 409931 h 1133831"/>
                <a:gd name="connsiteX53" fmla="*/ 1685925 w 4557974"/>
                <a:gd name="connsiteY53" fmla="*/ 395643 h 1133831"/>
                <a:gd name="connsiteX54" fmla="*/ 1714500 w 4557974"/>
                <a:gd name="connsiteY54" fmla="*/ 386118 h 1133831"/>
                <a:gd name="connsiteX55" fmla="*/ 1724025 w 4557974"/>
                <a:gd name="connsiteY55" fmla="*/ 400406 h 1133831"/>
                <a:gd name="connsiteX56" fmla="*/ 1738312 w 4557974"/>
                <a:gd name="connsiteY56" fmla="*/ 409931 h 1133831"/>
                <a:gd name="connsiteX57" fmla="*/ 1747837 w 4557974"/>
                <a:gd name="connsiteY57" fmla="*/ 438506 h 1133831"/>
                <a:gd name="connsiteX58" fmla="*/ 1781175 w 4557974"/>
                <a:gd name="connsiteY58" fmla="*/ 476606 h 1133831"/>
                <a:gd name="connsiteX59" fmla="*/ 1814512 w 4557974"/>
                <a:gd name="connsiteY59" fmla="*/ 471843 h 1133831"/>
                <a:gd name="connsiteX60" fmla="*/ 1824037 w 4557974"/>
                <a:gd name="connsiteY60" fmla="*/ 457556 h 1133831"/>
                <a:gd name="connsiteX61" fmla="*/ 1843087 w 4557974"/>
                <a:gd name="connsiteY61" fmla="*/ 452793 h 1133831"/>
                <a:gd name="connsiteX62" fmla="*/ 1900237 w 4557974"/>
                <a:gd name="connsiteY62" fmla="*/ 448031 h 1133831"/>
                <a:gd name="connsiteX63" fmla="*/ 1905000 w 4557974"/>
                <a:gd name="connsiteY63" fmla="*/ 462318 h 1133831"/>
                <a:gd name="connsiteX64" fmla="*/ 1924050 w 4557974"/>
                <a:gd name="connsiteY64" fmla="*/ 490893 h 1133831"/>
                <a:gd name="connsiteX65" fmla="*/ 1933575 w 4557974"/>
                <a:gd name="connsiteY65" fmla="*/ 528993 h 1133831"/>
                <a:gd name="connsiteX66" fmla="*/ 2371725 w 4557974"/>
                <a:gd name="connsiteY66" fmla="*/ 586143 h 1133831"/>
                <a:gd name="connsiteX67" fmla="*/ 2395537 w 4557974"/>
                <a:gd name="connsiteY67" fmla="*/ 609956 h 1133831"/>
                <a:gd name="connsiteX68" fmla="*/ 2447925 w 4557974"/>
                <a:gd name="connsiteY68" fmla="*/ 657581 h 1133831"/>
                <a:gd name="connsiteX69" fmla="*/ 2462212 w 4557974"/>
                <a:gd name="connsiteY69" fmla="*/ 629006 h 1133831"/>
                <a:gd name="connsiteX70" fmla="*/ 2471737 w 4557974"/>
                <a:gd name="connsiteY70" fmla="*/ 605193 h 1133831"/>
                <a:gd name="connsiteX71" fmla="*/ 2609850 w 4557974"/>
                <a:gd name="connsiteY71" fmla="*/ 586143 h 1133831"/>
                <a:gd name="connsiteX72" fmla="*/ 2628900 w 4557974"/>
                <a:gd name="connsiteY72" fmla="*/ 590906 h 1133831"/>
                <a:gd name="connsiteX73" fmla="*/ 2747962 w 4557974"/>
                <a:gd name="connsiteY73" fmla="*/ 667106 h 1133831"/>
                <a:gd name="connsiteX74" fmla="*/ 2876550 w 4557974"/>
                <a:gd name="connsiteY74" fmla="*/ 757593 h 1133831"/>
                <a:gd name="connsiteX75" fmla="*/ 2933700 w 4557974"/>
                <a:gd name="connsiteY75" fmla="*/ 848081 h 1133831"/>
                <a:gd name="connsiteX76" fmla="*/ 2943225 w 4557974"/>
                <a:gd name="connsiteY76" fmla="*/ 867131 h 1133831"/>
                <a:gd name="connsiteX77" fmla="*/ 2967037 w 4557974"/>
                <a:gd name="connsiteY77" fmla="*/ 848081 h 1133831"/>
                <a:gd name="connsiteX78" fmla="*/ 2986087 w 4557974"/>
                <a:gd name="connsiteY78" fmla="*/ 843318 h 1133831"/>
                <a:gd name="connsiteX79" fmla="*/ 3024187 w 4557974"/>
                <a:gd name="connsiteY79" fmla="*/ 809981 h 1133831"/>
                <a:gd name="connsiteX80" fmla="*/ 3062287 w 4557974"/>
                <a:gd name="connsiteY80" fmla="*/ 857606 h 1133831"/>
                <a:gd name="connsiteX81" fmla="*/ 3071812 w 4557974"/>
                <a:gd name="connsiteY81" fmla="*/ 886181 h 1133831"/>
                <a:gd name="connsiteX82" fmla="*/ 3086100 w 4557974"/>
                <a:gd name="connsiteY82" fmla="*/ 957618 h 1133831"/>
                <a:gd name="connsiteX83" fmla="*/ 3100387 w 4557974"/>
                <a:gd name="connsiteY83" fmla="*/ 995718 h 1133831"/>
                <a:gd name="connsiteX84" fmla="*/ 3105150 w 4557974"/>
                <a:gd name="connsiteY84" fmla="*/ 1014768 h 1133831"/>
                <a:gd name="connsiteX85" fmla="*/ 3119437 w 4557974"/>
                <a:gd name="connsiteY85" fmla="*/ 1024293 h 1133831"/>
                <a:gd name="connsiteX86" fmla="*/ 3128962 w 4557974"/>
                <a:gd name="connsiteY86" fmla="*/ 995718 h 1133831"/>
                <a:gd name="connsiteX87" fmla="*/ 3133725 w 4557974"/>
                <a:gd name="connsiteY87" fmla="*/ 981431 h 1133831"/>
                <a:gd name="connsiteX88" fmla="*/ 3143250 w 4557974"/>
                <a:gd name="connsiteY88" fmla="*/ 929043 h 1133831"/>
                <a:gd name="connsiteX89" fmla="*/ 3148012 w 4557974"/>
                <a:gd name="connsiteY89" fmla="*/ 886181 h 1133831"/>
                <a:gd name="connsiteX90" fmla="*/ 3157537 w 4557974"/>
                <a:gd name="connsiteY90" fmla="*/ 848081 h 1133831"/>
                <a:gd name="connsiteX91" fmla="*/ 3167062 w 4557974"/>
                <a:gd name="connsiteY91" fmla="*/ 962381 h 1133831"/>
                <a:gd name="connsiteX92" fmla="*/ 3171825 w 4557974"/>
                <a:gd name="connsiteY92" fmla="*/ 976668 h 1133831"/>
                <a:gd name="connsiteX93" fmla="*/ 3186112 w 4557974"/>
                <a:gd name="connsiteY93" fmla="*/ 967143 h 1133831"/>
                <a:gd name="connsiteX94" fmla="*/ 3200400 w 4557974"/>
                <a:gd name="connsiteY94" fmla="*/ 933806 h 1133831"/>
                <a:gd name="connsiteX95" fmla="*/ 3205162 w 4557974"/>
                <a:gd name="connsiteY95" fmla="*/ 919518 h 1133831"/>
                <a:gd name="connsiteX96" fmla="*/ 3209925 w 4557974"/>
                <a:gd name="connsiteY96" fmla="*/ 900468 h 1133831"/>
                <a:gd name="connsiteX97" fmla="*/ 3219450 w 4557974"/>
                <a:gd name="connsiteY97" fmla="*/ 876656 h 1133831"/>
                <a:gd name="connsiteX98" fmla="*/ 3238500 w 4557974"/>
                <a:gd name="connsiteY98" fmla="*/ 752831 h 1133831"/>
                <a:gd name="connsiteX99" fmla="*/ 3243262 w 4557974"/>
                <a:gd name="connsiteY99" fmla="*/ 733781 h 1133831"/>
                <a:gd name="connsiteX100" fmla="*/ 3262312 w 4557974"/>
                <a:gd name="connsiteY100" fmla="*/ 771881 h 1133831"/>
                <a:gd name="connsiteX101" fmla="*/ 3276600 w 4557974"/>
                <a:gd name="connsiteY101" fmla="*/ 757593 h 1133831"/>
                <a:gd name="connsiteX102" fmla="*/ 3281362 w 4557974"/>
                <a:gd name="connsiteY102" fmla="*/ 738543 h 1133831"/>
                <a:gd name="connsiteX103" fmla="*/ 3286125 w 4557974"/>
                <a:gd name="connsiteY103" fmla="*/ 724256 h 1133831"/>
                <a:gd name="connsiteX104" fmla="*/ 3290887 w 4557974"/>
                <a:gd name="connsiteY104" fmla="*/ 743306 h 1133831"/>
                <a:gd name="connsiteX105" fmla="*/ 3300412 w 4557974"/>
                <a:gd name="connsiteY105" fmla="*/ 848081 h 1133831"/>
                <a:gd name="connsiteX106" fmla="*/ 3338512 w 4557974"/>
                <a:gd name="connsiteY106" fmla="*/ 867131 h 1133831"/>
                <a:gd name="connsiteX107" fmla="*/ 3348037 w 4557974"/>
                <a:gd name="connsiteY107" fmla="*/ 838556 h 1133831"/>
                <a:gd name="connsiteX108" fmla="*/ 3355181 w 4557974"/>
                <a:gd name="connsiteY108" fmla="*/ 840710 h 1133831"/>
                <a:gd name="connsiteX109" fmla="*/ 3386137 w 4557974"/>
                <a:gd name="connsiteY109" fmla="*/ 762356 h 1133831"/>
                <a:gd name="connsiteX110" fmla="*/ 3390900 w 4557974"/>
                <a:gd name="connsiteY110" fmla="*/ 748068 h 1133831"/>
                <a:gd name="connsiteX111" fmla="*/ 3400425 w 4557974"/>
                <a:gd name="connsiteY111" fmla="*/ 733781 h 1133831"/>
                <a:gd name="connsiteX112" fmla="*/ 3405187 w 4557974"/>
                <a:gd name="connsiteY112" fmla="*/ 748068 h 1133831"/>
                <a:gd name="connsiteX113" fmla="*/ 3481387 w 4557974"/>
                <a:gd name="connsiteY113" fmla="*/ 914756 h 1133831"/>
                <a:gd name="connsiteX114" fmla="*/ 3490912 w 4557974"/>
                <a:gd name="connsiteY114" fmla="*/ 929043 h 1133831"/>
                <a:gd name="connsiteX115" fmla="*/ 3500437 w 4557974"/>
                <a:gd name="connsiteY115" fmla="*/ 957618 h 1133831"/>
                <a:gd name="connsiteX116" fmla="*/ 3505200 w 4557974"/>
                <a:gd name="connsiteY116" fmla="*/ 943331 h 1133831"/>
                <a:gd name="connsiteX117" fmla="*/ 3576637 w 4557974"/>
                <a:gd name="connsiteY117" fmla="*/ 752831 h 1133831"/>
                <a:gd name="connsiteX118" fmla="*/ 3667125 w 4557974"/>
                <a:gd name="connsiteY118" fmla="*/ 824268 h 1133831"/>
                <a:gd name="connsiteX119" fmla="*/ 3676650 w 4557974"/>
                <a:gd name="connsiteY119" fmla="*/ 838556 h 1133831"/>
                <a:gd name="connsiteX120" fmla="*/ 3686175 w 4557974"/>
                <a:gd name="connsiteY120" fmla="*/ 871893 h 1133831"/>
                <a:gd name="connsiteX121" fmla="*/ 3690937 w 4557974"/>
                <a:gd name="connsiteY121" fmla="*/ 886181 h 1133831"/>
                <a:gd name="connsiteX122" fmla="*/ 3705225 w 4557974"/>
                <a:gd name="connsiteY122" fmla="*/ 895706 h 1133831"/>
                <a:gd name="connsiteX123" fmla="*/ 3714750 w 4557974"/>
                <a:gd name="connsiteY123" fmla="*/ 881418 h 1133831"/>
                <a:gd name="connsiteX124" fmla="*/ 3724275 w 4557974"/>
                <a:gd name="connsiteY124" fmla="*/ 848081 h 1133831"/>
                <a:gd name="connsiteX125" fmla="*/ 3733800 w 4557974"/>
                <a:gd name="connsiteY125" fmla="*/ 814743 h 1133831"/>
                <a:gd name="connsiteX126" fmla="*/ 3743325 w 4557974"/>
                <a:gd name="connsiteY126" fmla="*/ 781406 h 1133831"/>
                <a:gd name="connsiteX127" fmla="*/ 3771900 w 4557974"/>
                <a:gd name="connsiteY127" fmla="*/ 743306 h 1133831"/>
                <a:gd name="connsiteX128" fmla="*/ 3800475 w 4557974"/>
                <a:gd name="connsiteY128" fmla="*/ 733781 h 1133831"/>
                <a:gd name="connsiteX129" fmla="*/ 3871912 w 4557974"/>
                <a:gd name="connsiteY129" fmla="*/ 800456 h 1133831"/>
                <a:gd name="connsiteX130" fmla="*/ 3876675 w 4557974"/>
                <a:gd name="connsiteY130" fmla="*/ 886181 h 1133831"/>
                <a:gd name="connsiteX131" fmla="*/ 3886200 w 4557974"/>
                <a:gd name="connsiteY131" fmla="*/ 871893 h 1133831"/>
                <a:gd name="connsiteX132" fmla="*/ 3910012 w 4557974"/>
                <a:gd name="connsiteY132" fmla="*/ 738543 h 1133831"/>
                <a:gd name="connsiteX133" fmla="*/ 3914775 w 4557974"/>
                <a:gd name="connsiteY133" fmla="*/ 714731 h 1133831"/>
                <a:gd name="connsiteX134" fmla="*/ 3948112 w 4557974"/>
                <a:gd name="connsiteY134" fmla="*/ 748068 h 1133831"/>
                <a:gd name="connsiteX135" fmla="*/ 3957637 w 4557974"/>
                <a:gd name="connsiteY135" fmla="*/ 776643 h 1133831"/>
                <a:gd name="connsiteX136" fmla="*/ 3971925 w 4557974"/>
                <a:gd name="connsiteY136" fmla="*/ 805218 h 1133831"/>
                <a:gd name="connsiteX137" fmla="*/ 3976687 w 4557974"/>
                <a:gd name="connsiteY137" fmla="*/ 829031 h 1133831"/>
                <a:gd name="connsiteX138" fmla="*/ 3986212 w 4557974"/>
                <a:gd name="connsiteY138" fmla="*/ 862368 h 1133831"/>
                <a:gd name="connsiteX139" fmla="*/ 3990975 w 4557974"/>
                <a:gd name="connsiteY139" fmla="*/ 886181 h 1133831"/>
                <a:gd name="connsiteX140" fmla="*/ 4005262 w 4557974"/>
                <a:gd name="connsiteY140" fmla="*/ 895706 h 1133831"/>
                <a:gd name="connsiteX141" fmla="*/ 4024312 w 4557974"/>
                <a:gd name="connsiteY141" fmla="*/ 867131 h 1133831"/>
                <a:gd name="connsiteX142" fmla="*/ 4029075 w 4557974"/>
                <a:gd name="connsiteY142" fmla="*/ 848081 h 1133831"/>
                <a:gd name="connsiteX143" fmla="*/ 4033837 w 4557974"/>
                <a:gd name="connsiteY143" fmla="*/ 824268 h 1133831"/>
                <a:gd name="connsiteX144" fmla="*/ 4048125 w 4557974"/>
                <a:gd name="connsiteY144" fmla="*/ 781406 h 1133831"/>
                <a:gd name="connsiteX145" fmla="*/ 4057650 w 4557974"/>
                <a:gd name="connsiteY145" fmla="*/ 752831 h 1133831"/>
                <a:gd name="connsiteX146" fmla="*/ 4067175 w 4557974"/>
                <a:gd name="connsiteY146" fmla="*/ 738543 h 1133831"/>
                <a:gd name="connsiteX147" fmla="*/ 4071937 w 4557974"/>
                <a:gd name="connsiteY147" fmla="*/ 762356 h 1133831"/>
                <a:gd name="connsiteX148" fmla="*/ 4081462 w 4557974"/>
                <a:gd name="connsiteY148" fmla="*/ 862368 h 1133831"/>
                <a:gd name="connsiteX149" fmla="*/ 4086225 w 4557974"/>
                <a:gd name="connsiteY149" fmla="*/ 890943 h 1133831"/>
                <a:gd name="connsiteX150" fmla="*/ 4090987 w 4557974"/>
                <a:gd name="connsiteY150" fmla="*/ 871893 h 1133831"/>
                <a:gd name="connsiteX151" fmla="*/ 4095750 w 4557974"/>
                <a:gd name="connsiteY151" fmla="*/ 857606 h 1133831"/>
                <a:gd name="connsiteX152" fmla="*/ 4105275 w 4557974"/>
                <a:gd name="connsiteY152" fmla="*/ 809981 h 1133831"/>
                <a:gd name="connsiteX153" fmla="*/ 4114800 w 4557974"/>
                <a:gd name="connsiteY153" fmla="*/ 771881 h 1133831"/>
                <a:gd name="connsiteX154" fmla="*/ 4124325 w 4557974"/>
                <a:gd name="connsiteY154" fmla="*/ 919518 h 1133831"/>
                <a:gd name="connsiteX155" fmla="*/ 4129087 w 4557974"/>
                <a:gd name="connsiteY155" fmla="*/ 938568 h 1133831"/>
                <a:gd name="connsiteX156" fmla="*/ 4143375 w 4557974"/>
                <a:gd name="connsiteY156" fmla="*/ 871893 h 1133831"/>
                <a:gd name="connsiteX157" fmla="*/ 4148137 w 4557974"/>
                <a:gd name="connsiteY157" fmla="*/ 833793 h 1133831"/>
                <a:gd name="connsiteX158" fmla="*/ 4152900 w 4557974"/>
                <a:gd name="connsiteY158" fmla="*/ 790931 h 1133831"/>
                <a:gd name="connsiteX159" fmla="*/ 4162425 w 4557974"/>
                <a:gd name="connsiteY159" fmla="*/ 757593 h 1133831"/>
                <a:gd name="connsiteX160" fmla="*/ 4167187 w 4557974"/>
                <a:gd name="connsiteY160" fmla="*/ 771881 h 1133831"/>
                <a:gd name="connsiteX161" fmla="*/ 4176712 w 4557974"/>
                <a:gd name="connsiteY161" fmla="*/ 786168 h 1133831"/>
                <a:gd name="connsiteX162" fmla="*/ 4191000 w 4557974"/>
                <a:gd name="connsiteY162" fmla="*/ 867131 h 1133831"/>
                <a:gd name="connsiteX163" fmla="*/ 4200525 w 4557974"/>
                <a:gd name="connsiteY163" fmla="*/ 900468 h 1133831"/>
                <a:gd name="connsiteX164" fmla="*/ 4214812 w 4557974"/>
                <a:gd name="connsiteY164" fmla="*/ 938568 h 1133831"/>
                <a:gd name="connsiteX165" fmla="*/ 4224337 w 4557974"/>
                <a:gd name="connsiteY165" fmla="*/ 967143 h 1133831"/>
                <a:gd name="connsiteX166" fmla="*/ 4229100 w 4557974"/>
                <a:gd name="connsiteY166" fmla="*/ 981431 h 1133831"/>
                <a:gd name="connsiteX167" fmla="*/ 4233862 w 4557974"/>
                <a:gd name="connsiteY167" fmla="*/ 929043 h 1133831"/>
                <a:gd name="connsiteX168" fmla="*/ 4248150 w 4557974"/>
                <a:gd name="connsiteY168" fmla="*/ 829031 h 1133831"/>
                <a:gd name="connsiteX169" fmla="*/ 4252912 w 4557974"/>
                <a:gd name="connsiteY169" fmla="*/ 843318 h 1133831"/>
                <a:gd name="connsiteX170" fmla="*/ 4262437 w 4557974"/>
                <a:gd name="connsiteY170" fmla="*/ 881418 h 1133831"/>
                <a:gd name="connsiteX171" fmla="*/ 4267200 w 4557974"/>
                <a:gd name="connsiteY171" fmla="*/ 924281 h 1133831"/>
                <a:gd name="connsiteX172" fmla="*/ 4271962 w 4557974"/>
                <a:gd name="connsiteY172" fmla="*/ 943331 h 1133831"/>
                <a:gd name="connsiteX173" fmla="*/ 4286250 w 4557974"/>
                <a:gd name="connsiteY173" fmla="*/ 948093 h 1133831"/>
                <a:gd name="connsiteX174" fmla="*/ 4305300 w 4557974"/>
                <a:gd name="connsiteY174" fmla="*/ 943331 h 1133831"/>
                <a:gd name="connsiteX175" fmla="*/ 4314825 w 4557974"/>
                <a:gd name="connsiteY175" fmla="*/ 971906 h 1133831"/>
                <a:gd name="connsiteX176" fmla="*/ 4352925 w 4557974"/>
                <a:gd name="connsiteY176" fmla="*/ 971906 h 1133831"/>
                <a:gd name="connsiteX177" fmla="*/ 4376737 w 4557974"/>
                <a:gd name="connsiteY177" fmla="*/ 967143 h 1133831"/>
                <a:gd name="connsiteX178" fmla="*/ 4386262 w 4557974"/>
                <a:gd name="connsiteY178" fmla="*/ 948093 h 1133831"/>
                <a:gd name="connsiteX179" fmla="*/ 4400550 w 4557974"/>
                <a:gd name="connsiteY179" fmla="*/ 933806 h 1133831"/>
                <a:gd name="connsiteX180" fmla="*/ 4405312 w 4557974"/>
                <a:gd name="connsiteY180" fmla="*/ 914756 h 1133831"/>
                <a:gd name="connsiteX181" fmla="*/ 4410075 w 4557974"/>
                <a:gd name="connsiteY181" fmla="*/ 929043 h 1133831"/>
                <a:gd name="connsiteX182" fmla="*/ 4414837 w 4557974"/>
                <a:gd name="connsiteY182" fmla="*/ 914756 h 1133831"/>
                <a:gd name="connsiteX183" fmla="*/ 4419600 w 4557974"/>
                <a:gd name="connsiteY183" fmla="*/ 881418 h 1133831"/>
                <a:gd name="connsiteX184" fmla="*/ 4429125 w 4557974"/>
                <a:gd name="connsiteY184" fmla="*/ 829031 h 1133831"/>
                <a:gd name="connsiteX185" fmla="*/ 4438650 w 4557974"/>
                <a:gd name="connsiteY185" fmla="*/ 857606 h 1133831"/>
                <a:gd name="connsiteX186" fmla="*/ 4443412 w 4557974"/>
                <a:gd name="connsiteY186" fmla="*/ 881418 h 1133831"/>
                <a:gd name="connsiteX187" fmla="*/ 4452937 w 4557974"/>
                <a:gd name="connsiteY187" fmla="*/ 938568 h 1133831"/>
                <a:gd name="connsiteX188" fmla="*/ 4457700 w 4557974"/>
                <a:gd name="connsiteY188" fmla="*/ 957618 h 1133831"/>
                <a:gd name="connsiteX189" fmla="*/ 4462462 w 4557974"/>
                <a:gd name="connsiteY189" fmla="*/ 981431 h 1133831"/>
                <a:gd name="connsiteX190" fmla="*/ 4471987 w 4557974"/>
                <a:gd name="connsiteY190" fmla="*/ 1000481 h 1133831"/>
                <a:gd name="connsiteX191" fmla="*/ 4481512 w 4557974"/>
                <a:gd name="connsiteY191" fmla="*/ 1029056 h 1133831"/>
                <a:gd name="connsiteX192" fmla="*/ 4491037 w 4557974"/>
                <a:gd name="connsiteY192" fmla="*/ 1062393 h 1133831"/>
                <a:gd name="connsiteX193" fmla="*/ 4495800 w 4557974"/>
                <a:gd name="connsiteY193" fmla="*/ 1048106 h 1133831"/>
                <a:gd name="connsiteX194" fmla="*/ 4500562 w 4557974"/>
                <a:gd name="connsiteY194" fmla="*/ 1029056 h 1133831"/>
                <a:gd name="connsiteX195" fmla="*/ 4514850 w 4557974"/>
                <a:gd name="connsiteY195" fmla="*/ 1033818 h 1133831"/>
                <a:gd name="connsiteX196" fmla="*/ 4529137 w 4557974"/>
                <a:gd name="connsiteY196" fmla="*/ 1081443 h 1133831"/>
                <a:gd name="connsiteX197" fmla="*/ 4533900 w 4557974"/>
                <a:gd name="connsiteY197" fmla="*/ 1095731 h 1133831"/>
                <a:gd name="connsiteX198" fmla="*/ 4557712 w 4557974"/>
                <a:gd name="connsiteY198" fmla="*/ 1129068 h 1133831"/>
                <a:gd name="connsiteX199" fmla="*/ 4557712 w 4557974"/>
                <a:gd name="connsiteY199" fmla="*/ 1133831 h 1133831"/>
                <a:gd name="connsiteX0" fmla="*/ 0 w 4557974"/>
                <a:gd name="connsiteY0" fmla="*/ 290868 h 1133831"/>
                <a:gd name="connsiteX1" fmla="*/ 171450 w 4557974"/>
                <a:gd name="connsiteY1" fmla="*/ 209906 h 1133831"/>
                <a:gd name="connsiteX2" fmla="*/ 219075 w 4557974"/>
                <a:gd name="connsiteY2" fmla="*/ 195618 h 1133831"/>
                <a:gd name="connsiteX3" fmla="*/ 233362 w 4557974"/>
                <a:gd name="connsiteY3" fmla="*/ 186093 h 1133831"/>
                <a:gd name="connsiteX4" fmla="*/ 285750 w 4557974"/>
                <a:gd name="connsiteY4" fmla="*/ 171806 h 1133831"/>
                <a:gd name="connsiteX5" fmla="*/ 300037 w 4557974"/>
                <a:gd name="connsiteY5" fmla="*/ 167043 h 1133831"/>
                <a:gd name="connsiteX6" fmla="*/ 319087 w 4557974"/>
                <a:gd name="connsiteY6" fmla="*/ 162281 h 1133831"/>
                <a:gd name="connsiteX7" fmla="*/ 352425 w 4557974"/>
                <a:gd name="connsiteY7" fmla="*/ 152756 h 1133831"/>
                <a:gd name="connsiteX8" fmla="*/ 366712 w 4557974"/>
                <a:gd name="connsiteY8" fmla="*/ 143231 h 1133831"/>
                <a:gd name="connsiteX9" fmla="*/ 395287 w 4557974"/>
                <a:gd name="connsiteY9" fmla="*/ 138468 h 1133831"/>
                <a:gd name="connsiteX10" fmla="*/ 414337 w 4557974"/>
                <a:gd name="connsiteY10" fmla="*/ 133706 h 1133831"/>
                <a:gd name="connsiteX11" fmla="*/ 442912 w 4557974"/>
                <a:gd name="connsiteY11" fmla="*/ 128943 h 1133831"/>
                <a:gd name="connsiteX12" fmla="*/ 471487 w 4557974"/>
                <a:gd name="connsiteY12" fmla="*/ 119418 h 1133831"/>
                <a:gd name="connsiteX13" fmla="*/ 485775 w 4557974"/>
                <a:gd name="connsiteY13" fmla="*/ 114656 h 1133831"/>
                <a:gd name="connsiteX14" fmla="*/ 504825 w 4557974"/>
                <a:gd name="connsiteY14" fmla="*/ 105131 h 1133831"/>
                <a:gd name="connsiteX15" fmla="*/ 519112 w 4557974"/>
                <a:gd name="connsiteY15" fmla="*/ 100368 h 1133831"/>
                <a:gd name="connsiteX16" fmla="*/ 533400 w 4557974"/>
                <a:gd name="connsiteY16" fmla="*/ 90843 h 1133831"/>
                <a:gd name="connsiteX17" fmla="*/ 557212 w 4557974"/>
                <a:gd name="connsiteY17" fmla="*/ 86081 h 1133831"/>
                <a:gd name="connsiteX18" fmla="*/ 585787 w 4557974"/>
                <a:gd name="connsiteY18" fmla="*/ 76556 h 1133831"/>
                <a:gd name="connsiteX19" fmla="*/ 600075 w 4557974"/>
                <a:gd name="connsiteY19" fmla="*/ 67031 h 1133831"/>
                <a:gd name="connsiteX20" fmla="*/ 633412 w 4557974"/>
                <a:gd name="connsiteY20" fmla="*/ 57506 h 1133831"/>
                <a:gd name="connsiteX21" fmla="*/ 666750 w 4557974"/>
                <a:gd name="connsiteY21" fmla="*/ 47981 h 1133831"/>
                <a:gd name="connsiteX22" fmla="*/ 719137 w 4557974"/>
                <a:gd name="connsiteY22" fmla="*/ 38456 h 1133831"/>
                <a:gd name="connsiteX23" fmla="*/ 747712 w 4557974"/>
                <a:gd name="connsiteY23" fmla="*/ 28931 h 1133831"/>
                <a:gd name="connsiteX24" fmla="*/ 809625 w 4557974"/>
                <a:gd name="connsiteY24" fmla="*/ 19406 h 1133831"/>
                <a:gd name="connsiteX25" fmla="*/ 871537 w 4557974"/>
                <a:gd name="connsiteY25" fmla="*/ 9881 h 1133831"/>
                <a:gd name="connsiteX26" fmla="*/ 1023937 w 4557974"/>
                <a:gd name="connsiteY26" fmla="*/ 356 h 1133831"/>
                <a:gd name="connsiteX27" fmla="*/ 1123950 w 4557974"/>
                <a:gd name="connsiteY27" fmla="*/ 9881 h 1133831"/>
                <a:gd name="connsiteX28" fmla="*/ 1138237 w 4557974"/>
                <a:gd name="connsiteY28" fmla="*/ 19406 h 1133831"/>
                <a:gd name="connsiteX29" fmla="*/ 1176337 w 4557974"/>
                <a:gd name="connsiteY29" fmla="*/ 57506 h 1133831"/>
                <a:gd name="connsiteX30" fmla="*/ 1195387 w 4557974"/>
                <a:gd name="connsiteY30" fmla="*/ 81318 h 1133831"/>
                <a:gd name="connsiteX31" fmla="*/ 1228725 w 4557974"/>
                <a:gd name="connsiteY31" fmla="*/ 119418 h 1133831"/>
                <a:gd name="connsiteX32" fmla="*/ 1252537 w 4557974"/>
                <a:gd name="connsiteY32" fmla="*/ 138468 h 1133831"/>
                <a:gd name="connsiteX33" fmla="*/ 1262062 w 4557974"/>
                <a:gd name="connsiteY33" fmla="*/ 152756 h 1133831"/>
                <a:gd name="connsiteX34" fmla="*/ 1276350 w 4557974"/>
                <a:gd name="connsiteY34" fmla="*/ 162281 h 1133831"/>
                <a:gd name="connsiteX35" fmla="*/ 1319212 w 4557974"/>
                <a:gd name="connsiteY35" fmla="*/ 200381 h 1133831"/>
                <a:gd name="connsiteX36" fmla="*/ 1333500 w 4557974"/>
                <a:gd name="connsiteY36" fmla="*/ 205143 h 1133831"/>
                <a:gd name="connsiteX37" fmla="*/ 1347787 w 4557974"/>
                <a:gd name="connsiteY37" fmla="*/ 219431 h 1133831"/>
                <a:gd name="connsiteX38" fmla="*/ 1357312 w 4557974"/>
                <a:gd name="connsiteY38" fmla="*/ 233718 h 1133831"/>
                <a:gd name="connsiteX39" fmla="*/ 1385887 w 4557974"/>
                <a:gd name="connsiteY39" fmla="*/ 243243 h 1133831"/>
                <a:gd name="connsiteX40" fmla="*/ 1400175 w 4557974"/>
                <a:gd name="connsiteY40" fmla="*/ 257531 h 1133831"/>
                <a:gd name="connsiteX41" fmla="*/ 1447800 w 4557974"/>
                <a:gd name="connsiteY41" fmla="*/ 286106 h 1133831"/>
                <a:gd name="connsiteX42" fmla="*/ 1457325 w 4557974"/>
                <a:gd name="connsiteY42" fmla="*/ 305156 h 1133831"/>
                <a:gd name="connsiteX43" fmla="*/ 1490662 w 4557974"/>
                <a:gd name="connsiteY43" fmla="*/ 324206 h 1133831"/>
                <a:gd name="connsiteX44" fmla="*/ 1528762 w 4557974"/>
                <a:gd name="connsiteY44" fmla="*/ 367068 h 1133831"/>
                <a:gd name="connsiteX45" fmla="*/ 1538287 w 4557974"/>
                <a:gd name="connsiteY45" fmla="*/ 386118 h 1133831"/>
                <a:gd name="connsiteX46" fmla="*/ 1552575 w 4557974"/>
                <a:gd name="connsiteY46" fmla="*/ 395643 h 1133831"/>
                <a:gd name="connsiteX47" fmla="*/ 1566862 w 4557974"/>
                <a:gd name="connsiteY47" fmla="*/ 409931 h 1133831"/>
                <a:gd name="connsiteX48" fmla="*/ 1571625 w 4557974"/>
                <a:gd name="connsiteY48" fmla="*/ 424218 h 1133831"/>
                <a:gd name="connsiteX49" fmla="*/ 1590675 w 4557974"/>
                <a:gd name="connsiteY49" fmla="*/ 452793 h 1133831"/>
                <a:gd name="connsiteX50" fmla="*/ 1619250 w 4557974"/>
                <a:gd name="connsiteY50" fmla="*/ 438506 h 1133831"/>
                <a:gd name="connsiteX51" fmla="*/ 1624012 w 4557974"/>
                <a:gd name="connsiteY51" fmla="*/ 419456 h 1133831"/>
                <a:gd name="connsiteX52" fmla="*/ 1652587 w 4557974"/>
                <a:gd name="connsiteY52" fmla="*/ 409931 h 1133831"/>
                <a:gd name="connsiteX53" fmla="*/ 1685925 w 4557974"/>
                <a:gd name="connsiteY53" fmla="*/ 395643 h 1133831"/>
                <a:gd name="connsiteX54" fmla="*/ 1714500 w 4557974"/>
                <a:gd name="connsiteY54" fmla="*/ 386118 h 1133831"/>
                <a:gd name="connsiteX55" fmla="*/ 1724025 w 4557974"/>
                <a:gd name="connsiteY55" fmla="*/ 400406 h 1133831"/>
                <a:gd name="connsiteX56" fmla="*/ 1738312 w 4557974"/>
                <a:gd name="connsiteY56" fmla="*/ 409931 h 1133831"/>
                <a:gd name="connsiteX57" fmla="*/ 1747837 w 4557974"/>
                <a:gd name="connsiteY57" fmla="*/ 438506 h 1133831"/>
                <a:gd name="connsiteX58" fmla="*/ 1781175 w 4557974"/>
                <a:gd name="connsiteY58" fmla="*/ 476606 h 1133831"/>
                <a:gd name="connsiteX59" fmla="*/ 1814512 w 4557974"/>
                <a:gd name="connsiteY59" fmla="*/ 471843 h 1133831"/>
                <a:gd name="connsiteX60" fmla="*/ 1824037 w 4557974"/>
                <a:gd name="connsiteY60" fmla="*/ 457556 h 1133831"/>
                <a:gd name="connsiteX61" fmla="*/ 1843087 w 4557974"/>
                <a:gd name="connsiteY61" fmla="*/ 452793 h 1133831"/>
                <a:gd name="connsiteX62" fmla="*/ 1900237 w 4557974"/>
                <a:gd name="connsiteY62" fmla="*/ 448031 h 1133831"/>
                <a:gd name="connsiteX63" fmla="*/ 1905000 w 4557974"/>
                <a:gd name="connsiteY63" fmla="*/ 462318 h 1133831"/>
                <a:gd name="connsiteX64" fmla="*/ 1924050 w 4557974"/>
                <a:gd name="connsiteY64" fmla="*/ 490893 h 1133831"/>
                <a:gd name="connsiteX65" fmla="*/ 1933575 w 4557974"/>
                <a:gd name="connsiteY65" fmla="*/ 528993 h 1133831"/>
                <a:gd name="connsiteX66" fmla="*/ 2371725 w 4557974"/>
                <a:gd name="connsiteY66" fmla="*/ 586143 h 1133831"/>
                <a:gd name="connsiteX67" fmla="*/ 2447925 w 4557974"/>
                <a:gd name="connsiteY67" fmla="*/ 657581 h 1133831"/>
                <a:gd name="connsiteX68" fmla="*/ 2462212 w 4557974"/>
                <a:gd name="connsiteY68" fmla="*/ 629006 h 1133831"/>
                <a:gd name="connsiteX69" fmla="*/ 2471737 w 4557974"/>
                <a:gd name="connsiteY69" fmla="*/ 605193 h 1133831"/>
                <a:gd name="connsiteX70" fmla="*/ 2609850 w 4557974"/>
                <a:gd name="connsiteY70" fmla="*/ 586143 h 1133831"/>
                <a:gd name="connsiteX71" fmla="*/ 2628900 w 4557974"/>
                <a:gd name="connsiteY71" fmla="*/ 590906 h 1133831"/>
                <a:gd name="connsiteX72" fmla="*/ 2747962 w 4557974"/>
                <a:gd name="connsiteY72" fmla="*/ 667106 h 1133831"/>
                <a:gd name="connsiteX73" fmla="*/ 2876550 w 4557974"/>
                <a:gd name="connsiteY73" fmla="*/ 757593 h 1133831"/>
                <a:gd name="connsiteX74" fmla="*/ 2933700 w 4557974"/>
                <a:gd name="connsiteY74" fmla="*/ 848081 h 1133831"/>
                <a:gd name="connsiteX75" fmla="*/ 2943225 w 4557974"/>
                <a:gd name="connsiteY75" fmla="*/ 867131 h 1133831"/>
                <a:gd name="connsiteX76" fmla="*/ 2967037 w 4557974"/>
                <a:gd name="connsiteY76" fmla="*/ 848081 h 1133831"/>
                <a:gd name="connsiteX77" fmla="*/ 2986087 w 4557974"/>
                <a:gd name="connsiteY77" fmla="*/ 843318 h 1133831"/>
                <a:gd name="connsiteX78" fmla="*/ 3024187 w 4557974"/>
                <a:gd name="connsiteY78" fmla="*/ 809981 h 1133831"/>
                <a:gd name="connsiteX79" fmla="*/ 3062287 w 4557974"/>
                <a:gd name="connsiteY79" fmla="*/ 857606 h 1133831"/>
                <a:gd name="connsiteX80" fmla="*/ 3071812 w 4557974"/>
                <a:gd name="connsiteY80" fmla="*/ 886181 h 1133831"/>
                <a:gd name="connsiteX81" fmla="*/ 3086100 w 4557974"/>
                <a:gd name="connsiteY81" fmla="*/ 957618 h 1133831"/>
                <a:gd name="connsiteX82" fmla="*/ 3100387 w 4557974"/>
                <a:gd name="connsiteY82" fmla="*/ 995718 h 1133831"/>
                <a:gd name="connsiteX83" fmla="*/ 3105150 w 4557974"/>
                <a:gd name="connsiteY83" fmla="*/ 1014768 h 1133831"/>
                <a:gd name="connsiteX84" fmla="*/ 3119437 w 4557974"/>
                <a:gd name="connsiteY84" fmla="*/ 1024293 h 1133831"/>
                <a:gd name="connsiteX85" fmla="*/ 3128962 w 4557974"/>
                <a:gd name="connsiteY85" fmla="*/ 995718 h 1133831"/>
                <a:gd name="connsiteX86" fmla="*/ 3133725 w 4557974"/>
                <a:gd name="connsiteY86" fmla="*/ 981431 h 1133831"/>
                <a:gd name="connsiteX87" fmla="*/ 3143250 w 4557974"/>
                <a:gd name="connsiteY87" fmla="*/ 929043 h 1133831"/>
                <a:gd name="connsiteX88" fmla="*/ 3148012 w 4557974"/>
                <a:gd name="connsiteY88" fmla="*/ 886181 h 1133831"/>
                <a:gd name="connsiteX89" fmla="*/ 3157537 w 4557974"/>
                <a:gd name="connsiteY89" fmla="*/ 848081 h 1133831"/>
                <a:gd name="connsiteX90" fmla="*/ 3167062 w 4557974"/>
                <a:gd name="connsiteY90" fmla="*/ 962381 h 1133831"/>
                <a:gd name="connsiteX91" fmla="*/ 3171825 w 4557974"/>
                <a:gd name="connsiteY91" fmla="*/ 976668 h 1133831"/>
                <a:gd name="connsiteX92" fmla="*/ 3186112 w 4557974"/>
                <a:gd name="connsiteY92" fmla="*/ 967143 h 1133831"/>
                <a:gd name="connsiteX93" fmla="*/ 3200400 w 4557974"/>
                <a:gd name="connsiteY93" fmla="*/ 933806 h 1133831"/>
                <a:gd name="connsiteX94" fmla="*/ 3205162 w 4557974"/>
                <a:gd name="connsiteY94" fmla="*/ 919518 h 1133831"/>
                <a:gd name="connsiteX95" fmla="*/ 3209925 w 4557974"/>
                <a:gd name="connsiteY95" fmla="*/ 900468 h 1133831"/>
                <a:gd name="connsiteX96" fmla="*/ 3219450 w 4557974"/>
                <a:gd name="connsiteY96" fmla="*/ 876656 h 1133831"/>
                <a:gd name="connsiteX97" fmla="*/ 3238500 w 4557974"/>
                <a:gd name="connsiteY97" fmla="*/ 752831 h 1133831"/>
                <a:gd name="connsiteX98" fmla="*/ 3243262 w 4557974"/>
                <a:gd name="connsiteY98" fmla="*/ 733781 h 1133831"/>
                <a:gd name="connsiteX99" fmla="*/ 3262312 w 4557974"/>
                <a:gd name="connsiteY99" fmla="*/ 771881 h 1133831"/>
                <a:gd name="connsiteX100" fmla="*/ 3276600 w 4557974"/>
                <a:gd name="connsiteY100" fmla="*/ 757593 h 1133831"/>
                <a:gd name="connsiteX101" fmla="*/ 3281362 w 4557974"/>
                <a:gd name="connsiteY101" fmla="*/ 738543 h 1133831"/>
                <a:gd name="connsiteX102" fmla="*/ 3286125 w 4557974"/>
                <a:gd name="connsiteY102" fmla="*/ 724256 h 1133831"/>
                <a:gd name="connsiteX103" fmla="*/ 3290887 w 4557974"/>
                <a:gd name="connsiteY103" fmla="*/ 743306 h 1133831"/>
                <a:gd name="connsiteX104" fmla="*/ 3300412 w 4557974"/>
                <a:gd name="connsiteY104" fmla="*/ 848081 h 1133831"/>
                <a:gd name="connsiteX105" fmla="*/ 3338512 w 4557974"/>
                <a:gd name="connsiteY105" fmla="*/ 867131 h 1133831"/>
                <a:gd name="connsiteX106" fmla="*/ 3348037 w 4557974"/>
                <a:gd name="connsiteY106" fmla="*/ 838556 h 1133831"/>
                <a:gd name="connsiteX107" fmla="*/ 3355181 w 4557974"/>
                <a:gd name="connsiteY107" fmla="*/ 840710 h 1133831"/>
                <a:gd name="connsiteX108" fmla="*/ 3386137 w 4557974"/>
                <a:gd name="connsiteY108" fmla="*/ 762356 h 1133831"/>
                <a:gd name="connsiteX109" fmla="*/ 3390900 w 4557974"/>
                <a:gd name="connsiteY109" fmla="*/ 748068 h 1133831"/>
                <a:gd name="connsiteX110" fmla="*/ 3400425 w 4557974"/>
                <a:gd name="connsiteY110" fmla="*/ 733781 h 1133831"/>
                <a:gd name="connsiteX111" fmla="*/ 3405187 w 4557974"/>
                <a:gd name="connsiteY111" fmla="*/ 748068 h 1133831"/>
                <a:gd name="connsiteX112" fmla="*/ 3481387 w 4557974"/>
                <a:gd name="connsiteY112" fmla="*/ 914756 h 1133831"/>
                <a:gd name="connsiteX113" fmla="*/ 3490912 w 4557974"/>
                <a:gd name="connsiteY113" fmla="*/ 929043 h 1133831"/>
                <a:gd name="connsiteX114" fmla="*/ 3500437 w 4557974"/>
                <a:gd name="connsiteY114" fmla="*/ 957618 h 1133831"/>
                <a:gd name="connsiteX115" fmla="*/ 3505200 w 4557974"/>
                <a:gd name="connsiteY115" fmla="*/ 943331 h 1133831"/>
                <a:gd name="connsiteX116" fmla="*/ 3576637 w 4557974"/>
                <a:gd name="connsiteY116" fmla="*/ 752831 h 1133831"/>
                <a:gd name="connsiteX117" fmla="*/ 3667125 w 4557974"/>
                <a:gd name="connsiteY117" fmla="*/ 824268 h 1133831"/>
                <a:gd name="connsiteX118" fmla="*/ 3676650 w 4557974"/>
                <a:gd name="connsiteY118" fmla="*/ 838556 h 1133831"/>
                <a:gd name="connsiteX119" fmla="*/ 3686175 w 4557974"/>
                <a:gd name="connsiteY119" fmla="*/ 871893 h 1133831"/>
                <a:gd name="connsiteX120" fmla="*/ 3690937 w 4557974"/>
                <a:gd name="connsiteY120" fmla="*/ 886181 h 1133831"/>
                <a:gd name="connsiteX121" fmla="*/ 3705225 w 4557974"/>
                <a:gd name="connsiteY121" fmla="*/ 895706 h 1133831"/>
                <a:gd name="connsiteX122" fmla="*/ 3714750 w 4557974"/>
                <a:gd name="connsiteY122" fmla="*/ 881418 h 1133831"/>
                <a:gd name="connsiteX123" fmla="*/ 3724275 w 4557974"/>
                <a:gd name="connsiteY123" fmla="*/ 848081 h 1133831"/>
                <a:gd name="connsiteX124" fmla="*/ 3733800 w 4557974"/>
                <a:gd name="connsiteY124" fmla="*/ 814743 h 1133831"/>
                <a:gd name="connsiteX125" fmla="*/ 3743325 w 4557974"/>
                <a:gd name="connsiteY125" fmla="*/ 781406 h 1133831"/>
                <a:gd name="connsiteX126" fmla="*/ 3771900 w 4557974"/>
                <a:gd name="connsiteY126" fmla="*/ 743306 h 1133831"/>
                <a:gd name="connsiteX127" fmla="*/ 3800475 w 4557974"/>
                <a:gd name="connsiteY127" fmla="*/ 733781 h 1133831"/>
                <a:gd name="connsiteX128" fmla="*/ 3871912 w 4557974"/>
                <a:gd name="connsiteY128" fmla="*/ 800456 h 1133831"/>
                <a:gd name="connsiteX129" fmla="*/ 3876675 w 4557974"/>
                <a:gd name="connsiteY129" fmla="*/ 886181 h 1133831"/>
                <a:gd name="connsiteX130" fmla="*/ 3886200 w 4557974"/>
                <a:gd name="connsiteY130" fmla="*/ 871893 h 1133831"/>
                <a:gd name="connsiteX131" fmla="*/ 3910012 w 4557974"/>
                <a:gd name="connsiteY131" fmla="*/ 738543 h 1133831"/>
                <a:gd name="connsiteX132" fmla="*/ 3914775 w 4557974"/>
                <a:gd name="connsiteY132" fmla="*/ 714731 h 1133831"/>
                <a:gd name="connsiteX133" fmla="*/ 3948112 w 4557974"/>
                <a:gd name="connsiteY133" fmla="*/ 748068 h 1133831"/>
                <a:gd name="connsiteX134" fmla="*/ 3957637 w 4557974"/>
                <a:gd name="connsiteY134" fmla="*/ 776643 h 1133831"/>
                <a:gd name="connsiteX135" fmla="*/ 3971925 w 4557974"/>
                <a:gd name="connsiteY135" fmla="*/ 805218 h 1133831"/>
                <a:gd name="connsiteX136" fmla="*/ 3976687 w 4557974"/>
                <a:gd name="connsiteY136" fmla="*/ 829031 h 1133831"/>
                <a:gd name="connsiteX137" fmla="*/ 3986212 w 4557974"/>
                <a:gd name="connsiteY137" fmla="*/ 862368 h 1133831"/>
                <a:gd name="connsiteX138" fmla="*/ 3990975 w 4557974"/>
                <a:gd name="connsiteY138" fmla="*/ 886181 h 1133831"/>
                <a:gd name="connsiteX139" fmla="*/ 4005262 w 4557974"/>
                <a:gd name="connsiteY139" fmla="*/ 895706 h 1133831"/>
                <a:gd name="connsiteX140" fmla="*/ 4024312 w 4557974"/>
                <a:gd name="connsiteY140" fmla="*/ 867131 h 1133831"/>
                <a:gd name="connsiteX141" fmla="*/ 4029075 w 4557974"/>
                <a:gd name="connsiteY141" fmla="*/ 848081 h 1133831"/>
                <a:gd name="connsiteX142" fmla="*/ 4033837 w 4557974"/>
                <a:gd name="connsiteY142" fmla="*/ 824268 h 1133831"/>
                <a:gd name="connsiteX143" fmla="*/ 4048125 w 4557974"/>
                <a:gd name="connsiteY143" fmla="*/ 781406 h 1133831"/>
                <a:gd name="connsiteX144" fmla="*/ 4057650 w 4557974"/>
                <a:gd name="connsiteY144" fmla="*/ 752831 h 1133831"/>
                <a:gd name="connsiteX145" fmla="*/ 4067175 w 4557974"/>
                <a:gd name="connsiteY145" fmla="*/ 738543 h 1133831"/>
                <a:gd name="connsiteX146" fmla="*/ 4071937 w 4557974"/>
                <a:gd name="connsiteY146" fmla="*/ 762356 h 1133831"/>
                <a:gd name="connsiteX147" fmla="*/ 4081462 w 4557974"/>
                <a:gd name="connsiteY147" fmla="*/ 862368 h 1133831"/>
                <a:gd name="connsiteX148" fmla="*/ 4086225 w 4557974"/>
                <a:gd name="connsiteY148" fmla="*/ 890943 h 1133831"/>
                <a:gd name="connsiteX149" fmla="*/ 4090987 w 4557974"/>
                <a:gd name="connsiteY149" fmla="*/ 871893 h 1133831"/>
                <a:gd name="connsiteX150" fmla="*/ 4095750 w 4557974"/>
                <a:gd name="connsiteY150" fmla="*/ 857606 h 1133831"/>
                <a:gd name="connsiteX151" fmla="*/ 4105275 w 4557974"/>
                <a:gd name="connsiteY151" fmla="*/ 809981 h 1133831"/>
                <a:gd name="connsiteX152" fmla="*/ 4114800 w 4557974"/>
                <a:gd name="connsiteY152" fmla="*/ 771881 h 1133831"/>
                <a:gd name="connsiteX153" fmla="*/ 4124325 w 4557974"/>
                <a:gd name="connsiteY153" fmla="*/ 919518 h 1133831"/>
                <a:gd name="connsiteX154" fmla="*/ 4129087 w 4557974"/>
                <a:gd name="connsiteY154" fmla="*/ 938568 h 1133831"/>
                <a:gd name="connsiteX155" fmla="*/ 4143375 w 4557974"/>
                <a:gd name="connsiteY155" fmla="*/ 871893 h 1133831"/>
                <a:gd name="connsiteX156" fmla="*/ 4148137 w 4557974"/>
                <a:gd name="connsiteY156" fmla="*/ 833793 h 1133831"/>
                <a:gd name="connsiteX157" fmla="*/ 4152900 w 4557974"/>
                <a:gd name="connsiteY157" fmla="*/ 790931 h 1133831"/>
                <a:gd name="connsiteX158" fmla="*/ 4162425 w 4557974"/>
                <a:gd name="connsiteY158" fmla="*/ 757593 h 1133831"/>
                <a:gd name="connsiteX159" fmla="*/ 4167187 w 4557974"/>
                <a:gd name="connsiteY159" fmla="*/ 771881 h 1133831"/>
                <a:gd name="connsiteX160" fmla="*/ 4176712 w 4557974"/>
                <a:gd name="connsiteY160" fmla="*/ 786168 h 1133831"/>
                <a:gd name="connsiteX161" fmla="*/ 4191000 w 4557974"/>
                <a:gd name="connsiteY161" fmla="*/ 867131 h 1133831"/>
                <a:gd name="connsiteX162" fmla="*/ 4200525 w 4557974"/>
                <a:gd name="connsiteY162" fmla="*/ 900468 h 1133831"/>
                <a:gd name="connsiteX163" fmla="*/ 4214812 w 4557974"/>
                <a:gd name="connsiteY163" fmla="*/ 938568 h 1133831"/>
                <a:gd name="connsiteX164" fmla="*/ 4224337 w 4557974"/>
                <a:gd name="connsiteY164" fmla="*/ 967143 h 1133831"/>
                <a:gd name="connsiteX165" fmla="*/ 4229100 w 4557974"/>
                <a:gd name="connsiteY165" fmla="*/ 981431 h 1133831"/>
                <a:gd name="connsiteX166" fmla="*/ 4233862 w 4557974"/>
                <a:gd name="connsiteY166" fmla="*/ 929043 h 1133831"/>
                <a:gd name="connsiteX167" fmla="*/ 4248150 w 4557974"/>
                <a:gd name="connsiteY167" fmla="*/ 829031 h 1133831"/>
                <a:gd name="connsiteX168" fmla="*/ 4252912 w 4557974"/>
                <a:gd name="connsiteY168" fmla="*/ 843318 h 1133831"/>
                <a:gd name="connsiteX169" fmla="*/ 4262437 w 4557974"/>
                <a:gd name="connsiteY169" fmla="*/ 881418 h 1133831"/>
                <a:gd name="connsiteX170" fmla="*/ 4267200 w 4557974"/>
                <a:gd name="connsiteY170" fmla="*/ 924281 h 1133831"/>
                <a:gd name="connsiteX171" fmla="*/ 4271962 w 4557974"/>
                <a:gd name="connsiteY171" fmla="*/ 943331 h 1133831"/>
                <a:gd name="connsiteX172" fmla="*/ 4286250 w 4557974"/>
                <a:gd name="connsiteY172" fmla="*/ 948093 h 1133831"/>
                <a:gd name="connsiteX173" fmla="*/ 4305300 w 4557974"/>
                <a:gd name="connsiteY173" fmla="*/ 943331 h 1133831"/>
                <a:gd name="connsiteX174" fmla="*/ 4314825 w 4557974"/>
                <a:gd name="connsiteY174" fmla="*/ 971906 h 1133831"/>
                <a:gd name="connsiteX175" fmla="*/ 4352925 w 4557974"/>
                <a:gd name="connsiteY175" fmla="*/ 971906 h 1133831"/>
                <a:gd name="connsiteX176" fmla="*/ 4376737 w 4557974"/>
                <a:gd name="connsiteY176" fmla="*/ 967143 h 1133831"/>
                <a:gd name="connsiteX177" fmla="*/ 4386262 w 4557974"/>
                <a:gd name="connsiteY177" fmla="*/ 948093 h 1133831"/>
                <a:gd name="connsiteX178" fmla="*/ 4400550 w 4557974"/>
                <a:gd name="connsiteY178" fmla="*/ 933806 h 1133831"/>
                <a:gd name="connsiteX179" fmla="*/ 4405312 w 4557974"/>
                <a:gd name="connsiteY179" fmla="*/ 914756 h 1133831"/>
                <a:gd name="connsiteX180" fmla="*/ 4410075 w 4557974"/>
                <a:gd name="connsiteY180" fmla="*/ 929043 h 1133831"/>
                <a:gd name="connsiteX181" fmla="*/ 4414837 w 4557974"/>
                <a:gd name="connsiteY181" fmla="*/ 914756 h 1133831"/>
                <a:gd name="connsiteX182" fmla="*/ 4419600 w 4557974"/>
                <a:gd name="connsiteY182" fmla="*/ 881418 h 1133831"/>
                <a:gd name="connsiteX183" fmla="*/ 4429125 w 4557974"/>
                <a:gd name="connsiteY183" fmla="*/ 829031 h 1133831"/>
                <a:gd name="connsiteX184" fmla="*/ 4438650 w 4557974"/>
                <a:gd name="connsiteY184" fmla="*/ 857606 h 1133831"/>
                <a:gd name="connsiteX185" fmla="*/ 4443412 w 4557974"/>
                <a:gd name="connsiteY185" fmla="*/ 881418 h 1133831"/>
                <a:gd name="connsiteX186" fmla="*/ 4452937 w 4557974"/>
                <a:gd name="connsiteY186" fmla="*/ 938568 h 1133831"/>
                <a:gd name="connsiteX187" fmla="*/ 4457700 w 4557974"/>
                <a:gd name="connsiteY187" fmla="*/ 957618 h 1133831"/>
                <a:gd name="connsiteX188" fmla="*/ 4462462 w 4557974"/>
                <a:gd name="connsiteY188" fmla="*/ 981431 h 1133831"/>
                <a:gd name="connsiteX189" fmla="*/ 4471987 w 4557974"/>
                <a:gd name="connsiteY189" fmla="*/ 1000481 h 1133831"/>
                <a:gd name="connsiteX190" fmla="*/ 4481512 w 4557974"/>
                <a:gd name="connsiteY190" fmla="*/ 1029056 h 1133831"/>
                <a:gd name="connsiteX191" fmla="*/ 4491037 w 4557974"/>
                <a:gd name="connsiteY191" fmla="*/ 1062393 h 1133831"/>
                <a:gd name="connsiteX192" fmla="*/ 4495800 w 4557974"/>
                <a:gd name="connsiteY192" fmla="*/ 1048106 h 1133831"/>
                <a:gd name="connsiteX193" fmla="*/ 4500562 w 4557974"/>
                <a:gd name="connsiteY193" fmla="*/ 1029056 h 1133831"/>
                <a:gd name="connsiteX194" fmla="*/ 4514850 w 4557974"/>
                <a:gd name="connsiteY194" fmla="*/ 1033818 h 1133831"/>
                <a:gd name="connsiteX195" fmla="*/ 4529137 w 4557974"/>
                <a:gd name="connsiteY195" fmla="*/ 1081443 h 1133831"/>
                <a:gd name="connsiteX196" fmla="*/ 4533900 w 4557974"/>
                <a:gd name="connsiteY196" fmla="*/ 1095731 h 1133831"/>
                <a:gd name="connsiteX197" fmla="*/ 4557712 w 4557974"/>
                <a:gd name="connsiteY197" fmla="*/ 1129068 h 1133831"/>
                <a:gd name="connsiteX198" fmla="*/ 4557712 w 4557974"/>
                <a:gd name="connsiteY198" fmla="*/ 1133831 h 1133831"/>
                <a:gd name="connsiteX0" fmla="*/ 0 w 4557974"/>
                <a:gd name="connsiteY0" fmla="*/ 290868 h 1133831"/>
                <a:gd name="connsiteX1" fmla="*/ 171450 w 4557974"/>
                <a:gd name="connsiteY1" fmla="*/ 209906 h 1133831"/>
                <a:gd name="connsiteX2" fmla="*/ 219075 w 4557974"/>
                <a:gd name="connsiteY2" fmla="*/ 195618 h 1133831"/>
                <a:gd name="connsiteX3" fmla="*/ 233362 w 4557974"/>
                <a:gd name="connsiteY3" fmla="*/ 186093 h 1133831"/>
                <a:gd name="connsiteX4" fmla="*/ 285750 w 4557974"/>
                <a:gd name="connsiteY4" fmla="*/ 171806 h 1133831"/>
                <a:gd name="connsiteX5" fmla="*/ 300037 w 4557974"/>
                <a:gd name="connsiteY5" fmla="*/ 167043 h 1133831"/>
                <a:gd name="connsiteX6" fmla="*/ 319087 w 4557974"/>
                <a:gd name="connsiteY6" fmla="*/ 162281 h 1133831"/>
                <a:gd name="connsiteX7" fmla="*/ 352425 w 4557974"/>
                <a:gd name="connsiteY7" fmla="*/ 152756 h 1133831"/>
                <a:gd name="connsiteX8" fmla="*/ 366712 w 4557974"/>
                <a:gd name="connsiteY8" fmla="*/ 143231 h 1133831"/>
                <a:gd name="connsiteX9" fmla="*/ 395287 w 4557974"/>
                <a:gd name="connsiteY9" fmla="*/ 138468 h 1133831"/>
                <a:gd name="connsiteX10" fmla="*/ 414337 w 4557974"/>
                <a:gd name="connsiteY10" fmla="*/ 133706 h 1133831"/>
                <a:gd name="connsiteX11" fmla="*/ 442912 w 4557974"/>
                <a:gd name="connsiteY11" fmla="*/ 128943 h 1133831"/>
                <a:gd name="connsiteX12" fmla="*/ 471487 w 4557974"/>
                <a:gd name="connsiteY12" fmla="*/ 119418 h 1133831"/>
                <a:gd name="connsiteX13" fmla="*/ 485775 w 4557974"/>
                <a:gd name="connsiteY13" fmla="*/ 114656 h 1133831"/>
                <a:gd name="connsiteX14" fmla="*/ 504825 w 4557974"/>
                <a:gd name="connsiteY14" fmla="*/ 105131 h 1133831"/>
                <a:gd name="connsiteX15" fmla="*/ 519112 w 4557974"/>
                <a:gd name="connsiteY15" fmla="*/ 100368 h 1133831"/>
                <a:gd name="connsiteX16" fmla="*/ 533400 w 4557974"/>
                <a:gd name="connsiteY16" fmla="*/ 90843 h 1133831"/>
                <a:gd name="connsiteX17" fmla="*/ 557212 w 4557974"/>
                <a:gd name="connsiteY17" fmla="*/ 86081 h 1133831"/>
                <a:gd name="connsiteX18" fmla="*/ 585787 w 4557974"/>
                <a:gd name="connsiteY18" fmla="*/ 76556 h 1133831"/>
                <a:gd name="connsiteX19" fmla="*/ 600075 w 4557974"/>
                <a:gd name="connsiteY19" fmla="*/ 67031 h 1133831"/>
                <a:gd name="connsiteX20" fmla="*/ 633412 w 4557974"/>
                <a:gd name="connsiteY20" fmla="*/ 57506 h 1133831"/>
                <a:gd name="connsiteX21" fmla="*/ 666750 w 4557974"/>
                <a:gd name="connsiteY21" fmla="*/ 47981 h 1133831"/>
                <a:gd name="connsiteX22" fmla="*/ 719137 w 4557974"/>
                <a:gd name="connsiteY22" fmla="*/ 38456 h 1133831"/>
                <a:gd name="connsiteX23" fmla="*/ 747712 w 4557974"/>
                <a:gd name="connsiteY23" fmla="*/ 28931 h 1133831"/>
                <a:gd name="connsiteX24" fmla="*/ 809625 w 4557974"/>
                <a:gd name="connsiteY24" fmla="*/ 19406 h 1133831"/>
                <a:gd name="connsiteX25" fmla="*/ 871537 w 4557974"/>
                <a:gd name="connsiteY25" fmla="*/ 9881 h 1133831"/>
                <a:gd name="connsiteX26" fmla="*/ 1023937 w 4557974"/>
                <a:gd name="connsiteY26" fmla="*/ 356 h 1133831"/>
                <a:gd name="connsiteX27" fmla="*/ 1123950 w 4557974"/>
                <a:gd name="connsiteY27" fmla="*/ 9881 h 1133831"/>
                <a:gd name="connsiteX28" fmla="*/ 1138237 w 4557974"/>
                <a:gd name="connsiteY28" fmla="*/ 19406 h 1133831"/>
                <a:gd name="connsiteX29" fmla="*/ 1176337 w 4557974"/>
                <a:gd name="connsiteY29" fmla="*/ 57506 h 1133831"/>
                <a:gd name="connsiteX30" fmla="*/ 1195387 w 4557974"/>
                <a:gd name="connsiteY30" fmla="*/ 81318 h 1133831"/>
                <a:gd name="connsiteX31" fmla="*/ 1228725 w 4557974"/>
                <a:gd name="connsiteY31" fmla="*/ 119418 h 1133831"/>
                <a:gd name="connsiteX32" fmla="*/ 1252537 w 4557974"/>
                <a:gd name="connsiteY32" fmla="*/ 138468 h 1133831"/>
                <a:gd name="connsiteX33" fmla="*/ 1262062 w 4557974"/>
                <a:gd name="connsiteY33" fmla="*/ 152756 h 1133831"/>
                <a:gd name="connsiteX34" fmla="*/ 1276350 w 4557974"/>
                <a:gd name="connsiteY34" fmla="*/ 162281 h 1133831"/>
                <a:gd name="connsiteX35" fmla="*/ 1319212 w 4557974"/>
                <a:gd name="connsiteY35" fmla="*/ 200381 h 1133831"/>
                <a:gd name="connsiteX36" fmla="*/ 1333500 w 4557974"/>
                <a:gd name="connsiteY36" fmla="*/ 205143 h 1133831"/>
                <a:gd name="connsiteX37" fmla="*/ 1347787 w 4557974"/>
                <a:gd name="connsiteY37" fmla="*/ 219431 h 1133831"/>
                <a:gd name="connsiteX38" fmla="*/ 1357312 w 4557974"/>
                <a:gd name="connsiteY38" fmla="*/ 233718 h 1133831"/>
                <a:gd name="connsiteX39" fmla="*/ 1385887 w 4557974"/>
                <a:gd name="connsiteY39" fmla="*/ 243243 h 1133831"/>
                <a:gd name="connsiteX40" fmla="*/ 1400175 w 4557974"/>
                <a:gd name="connsiteY40" fmla="*/ 257531 h 1133831"/>
                <a:gd name="connsiteX41" fmla="*/ 1447800 w 4557974"/>
                <a:gd name="connsiteY41" fmla="*/ 286106 h 1133831"/>
                <a:gd name="connsiteX42" fmla="*/ 1457325 w 4557974"/>
                <a:gd name="connsiteY42" fmla="*/ 305156 h 1133831"/>
                <a:gd name="connsiteX43" fmla="*/ 1490662 w 4557974"/>
                <a:gd name="connsiteY43" fmla="*/ 324206 h 1133831"/>
                <a:gd name="connsiteX44" fmla="*/ 1528762 w 4557974"/>
                <a:gd name="connsiteY44" fmla="*/ 367068 h 1133831"/>
                <a:gd name="connsiteX45" fmla="*/ 1538287 w 4557974"/>
                <a:gd name="connsiteY45" fmla="*/ 386118 h 1133831"/>
                <a:gd name="connsiteX46" fmla="*/ 1552575 w 4557974"/>
                <a:gd name="connsiteY46" fmla="*/ 395643 h 1133831"/>
                <a:gd name="connsiteX47" fmla="*/ 1566862 w 4557974"/>
                <a:gd name="connsiteY47" fmla="*/ 409931 h 1133831"/>
                <a:gd name="connsiteX48" fmla="*/ 1571625 w 4557974"/>
                <a:gd name="connsiteY48" fmla="*/ 424218 h 1133831"/>
                <a:gd name="connsiteX49" fmla="*/ 1590675 w 4557974"/>
                <a:gd name="connsiteY49" fmla="*/ 452793 h 1133831"/>
                <a:gd name="connsiteX50" fmla="*/ 1619250 w 4557974"/>
                <a:gd name="connsiteY50" fmla="*/ 438506 h 1133831"/>
                <a:gd name="connsiteX51" fmla="*/ 1624012 w 4557974"/>
                <a:gd name="connsiteY51" fmla="*/ 419456 h 1133831"/>
                <a:gd name="connsiteX52" fmla="*/ 1652587 w 4557974"/>
                <a:gd name="connsiteY52" fmla="*/ 409931 h 1133831"/>
                <a:gd name="connsiteX53" fmla="*/ 1685925 w 4557974"/>
                <a:gd name="connsiteY53" fmla="*/ 395643 h 1133831"/>
                <a:gd name="connsiteX54" fmla="*/ 1714500 w 4557974"/>
                <a:gd name="connsiteY54" fmla="*/ 386118 h 1133831"/>
                <a:gd name="connsiteX55" fmla="*/ 1724025 w 4557974"/>
                <a:gd name="connsiteY55" fmla="*/ 400406 h 1133831"/>
                <a:gd name="connsiteX56" fmla="*/ 1738312 w 4557974"/>
                <a:gd name="connsiteY56" fmla="*/ 409931 h 1133831"/>
                <a:gd name="connsiteX57" fmla="*/ 1747837 w 4557974"/>
                <a:gd name="connsiteY57" fmla="*/ 438506 h 1133831"/>
                <a:gd name="connsiteX58" fmla="*/ 1781175 w 4557974"/>
                <a:gd name="connsiteY58" fmla="*/ 476606 h 1133831"/>
                <a:gd name="connsiteX59" fmla="*/ 1814512 w 4557974"/>
                <a:gd name="connsiteY59" fmla="*/ 471843 h 1133831"/>
                <a:gd name="connsiteX60" fmla="*/ 1824037 w 4557974"/>
                <a:gd name="connsiteY60" fmla="*/ 457556 h 1133831"/>
                <a:gd name="connsiteX61" fmla="*/ 1843087 w 4557974"/>
                <a:gd name="connsiteY61" fmla="*/ 452793 h 1133831"/>
                <a:gd name="connsiteX62" fmla="*/ 1900237 w 4557974"/>
                <a:gd name="connsiteY62" fmla="*/ 448031 h 1133831"/>
                <a:gd name="connsiteX63" fmla="*/ 1905000 w 4557974"/>
                <a:gd name="connsiteY63" fmla="*/ 462318 h 1133831"/>
                <a:gd name="connsiteX64" fmla="*/ 1924050 w 4557974"/>
                <a:gd name="connsiteY64" fmla="*/ 490893 h 1133831"/>
                <a:gd name="connsiteX65" fmla="*/ 1933575 w 4557974"/>
                <a:gd name="connsiteY65" fmla="*/ 528993 h 1133831"/>
                <a:gd name="connsiteX66" fmla="*/ 2447925 w 4557974"/>
                <a:gd name="connsiteY66" fmla="*/ 657581 h 1133831"/>
                <a:gd name="connsiteX67" fmla="*/ 2462212 w 4557974"/>
                <a:gd name="connsiteY67" fmla="*/ 629006 h 1133831"/>
                <a:gd name="connsiteX68" fmla="*/ 2471737 w 4557974"/>
                <a:gd name="connsiteY68" fmla="*/ 605193 h 1133831"/>
                <a:gd name="connsiteX69" fmla="*/ 2609850 w 4557974"/>
                <a:gd name="connsiteY69" fmla="*/ 586143 h 1133831"/>
                <a:gd name="connsiteX70" fmla="*/ 2628900 w 4557974"/>
                <a:gd name="connsiteY70" fmla="*/ 590906 h 1133831"/>
                <a:gd name="connsiteX71" fmla="*/ 2747962 w 4557974"/>
                <a:gd name="connsiteY71" fmla="*/ 667106 h 1133831"/>
                <a:gd name="connsiteX72" fmla="*/ 2876550 w 4557974"/>
                <a:gd name="connsiteY72" fmla="*/ 757593 h 1133831"/>
                <a:gd name="connsiteX73" fmla="*/ 2933700 w 4557974"/>
                <a:gd name="connsiteY73" fmla="*/ 848081 h 1133831"/>
                <a:gd name="connsiteX74" fmla="*/ 2943225 w 4557974"/>
                <a:gd name="connsiteY74" fmla="*/ 867131 h 1133831"/>
                <a:gd name="connsiteX75" fmla="*/ 2967037 w 4557974"/>
                <a:gd name="connsiteY75" fmla="*/ 848081 h 1133831"/>
                <a:gd name="connsiteX76" fmla="*/ 2986087 w 4557974"/>
                <a:gd name="connsiteY76" fmla="*/ 843318 h 1133831"/>
                <a:gd name="connsiteX77" fmla="*/ 3024187 w 4557974"/>
                <a:gd name="connsiteY77" fmla="*/ 809981 h 1133831"/>
                <a:gd name="connsiteX78" fmla="*/ 3062287 w 4557974"/>
                <a:gd name="connsiteY78" fmla="*/ 857606 h 1133831"/>
                <a:gd name="connsiteX79" fmla="*/ 3071812 w 4557974"/>
                <a:gd name="connsiteY79" fmla="*/ 886181 h 1133831"/>
                <a:gd name="connsiteX80" fmla="*/ 3086100 w 4557974"/>
                <a:gd name="connsiteY80" fmla="*/ 957618 h 1133831"/>
                <a:gd name="connsiteX81" fmla="*/ 3100387 w 4557974"/>
                <a:gd name="connsiteY81" fmla="*/ 995718 h 1133831"/>
                <a:gd name="connsiteX82" fmla="*/ 3105150 w 4557974"/>
                <a:gd name="connsiteY82" fmla="*/ 1014768 h 1133831"/>
                <a:gd name="connsiteX83" fmla="*/ 3119437 w 4557974"/>
                <a:gd name="connsiteY83" fmla="*/ 1024293 h 1133831"/>
                <a:gd name="connsiteX84" fmla="*/ 3128962 w 4557974"/>
                <a:gd name="connsiteY84" fmla="*/ 995718 h 1133831"/>
                <a:gd name="connsiteX85" fmla="*/ 3133725 w 4557974"/>
                <a:gd name="connsiteY85" fmla="*/ 981431 h 1133831"/>
                <a:gd name="connsiteX86" fmla="*/ 3143250 w 4557974"/>
                <a:gd name="connsiteY86" fmla="*/ 929043 h 1133831"/>
                <a:gd name="connsiteX87" fmla="*/ 3148012 w 4557974"/>
                <a:gd name="connsiteY87" fmla="*/ 886181 h 1133831"/>
                <a:gd name="connsiteX88" fmla="*/ 3157537 w 4557974"/>
                <a:gd name="connsiteY88" fmla="*/ 848081 h 1133831"/>
                <a:gd name="connsiteX89" fmla="*/ 3167062 w 4557974"/>
                <a:gd name="connsiteY89" fmla="*/ 962381 h 1133831"/>
                <a:gd name="connsiteX90" fmla="*/ 3171825 w 4557974"/>
                <a:gd name="connsiteY90" fmla="*/ 976668 h 1133831"/>
                <a:gd name="connsiteX91" fmla="*/ 3186112 w 4557974"/>
                <a:gd name="connsiteY91" fmla="*/ 967143 h 1133831"/>
                <a:gd name="connsiteX92" fmla="*/ 3200400 w 4557974"/>
                <a:gd name="connsiteY92" fmla="*/ 933806 h 1133831"/>
                <a:gd name="connsiteX93" fmla="*/ 3205162 w 4557974"/>
                <a:gd name="connsiteY93" fmla="*/ 919518 h 1133831"/>
                <a:gd name="connsiteX94" fmla="*/ 3209925 w 4557974"/>
                <a:gd name="connsiteY94" fmla="*/ 900468 h 1133831"/>
                <a:gd name="connsiteX95" fmla="*/ 3219450 w 4557974"/>
                <a:gd name="connsiteY95" fmla="*/ 876656 h 1133831"/>
                <a:gd name="connsiteX96" fmla="*/ 3238500 w 4557974"/>
                <a:gd name="connsiteY96" fmla="*/ 752831 h 1133831"/>
                <a:gd name="connsiteX97" fmla="*/ 3243262 w 4557974"/>
                <a:gd name="connsiteY97" fmla="*/ 733781 h 1133831"/>
                <a:gd name="connsiteX98" fmla="*/ 3262312 w 4557974"/>
                <a:gd name="connsiteY98" fmla="*/ 771881 h 1133831"/>
                <a:gd name="connsiteX99" fmla="*/ 3276600 w 4557974"/>
                <a:gd name="connsiteY99" fmla="*/ 757593 h 1133831"/>
                <a:gd name="connsiteX100" fmla="*/ 3281362 w 4557974"/>
                <a:gd name="connsiteY100" fmla="*/ 738543 h 1133831"/>
                <a:gd name="connsiteX101" fmla="*/ 3286125 w 4557974"/>
                <a:gd name="connsiteY101" fmla="*/ 724256 h 1133831"/>
                <a:gd name="connsiteX102" fmla="*/ 3290887 w 4557974"/>
                <a:gd name="connsiteY102" fmla="*/ 743306 h 1133831"/>
                <a:gd name="connsiteX103" fmla="*/ 3300412 w 4557974"/>
                <a:gd name="connsiteY103" fmla="*/ 848081 h 1133831"/>
                <a:gd name="connsiteX104" fmla="*/ 3338512 w 4557974"/>
                <a:gd name="connsiteY104" fmla="*/ 867131 h 1133831"/>
                <a:gd name="connsiteX105" fmla="*/ 3348037 w 4557974"/>
                <a:gd name="connsiteY105" fmla="*/ 838556 h 1133831"/>
                <a:gd name="connsiteX106" fmla="*/ 3355181 w 4557974"/>
                <a:gd name="connsiteY106" fmla="*/ 840710 h 1133831"/>
                <a:gd name="connsiteX107" fmla="*/ 3386137 w 4557974"/>
                <a:gd name="connsiteY107" fmla="*/ 762356 h 1133831"/>
                <a:gd name="connsiteX108" fmla="*/ 3390900 w 4557974"/>
                <a:gd name="connsiteY108" fmla="*/ 748068 h 1133831"/>
                <a:gd name="connsiteX109" fmla="*/ 3400425 w 4557974"/>
                <a:gd name="connsiteY109" fmla="*/ 733781 h 1133831"/>
                <a:gd name="connsiteX110" fmla="*/ 3405187 w 4557974"/>
                <a:gd name="connsiteY110" fmla="*/ 748068 h 1133831"/>
                <a:gd name="connsiteX111" fmla="*/ 3481387 w 4557974"/>
                <a:gd name="connsiteY111" fmla="*/ 914756 h 1133831"/>
                <a:gd name="connsiteX112" fmla="*/ 3490912 w 4557974"/>
                <a:gd name="connsiteY112" fmla="*/ 929043 h 1133831"/>
                <a:gd name="connsiteX113" fmla="*/ 3500437 w 4557974"/>
                <a:gd name="connsiteY113" fmla="*/ 957618 h 1133831"/>
                <a:gd name="connsiteX114" fmla="*/ 3505200 w 4557974"/>
                <a:gd name="connsiteY114" fmla="*/ 943331 h 1133831"/>
                <a:gd name="connsiteX115" fmla="*/ 3576637 w 4557974"/>
                <a:gd name="connsiteY115" fmla="*/ 752831 h 1133831"/>
                <a:gd name="connsiteX116" fmla="*/ 3667125 w 4557974"/>
                <a:gd name="connsiteY116" fmla="*/ 824268 h 1133831"/>
                <a:gd name="connsiteX117" fmla="*/ 3676650 w 4557974"/>
                <a:gd name="connsiteY117" fmla="*/ 838556 h 1133831"/>
                <a:gd name="connsiteX118" fmla="*/ 3686175 w 4557974"/>
                <a:gd name="connsiteY118" fmla="*/ 871893 h 1133831"/>
                <a:gd name="connsiteX119" fmla="*/ 3690937 w 4557974"/>
                <a:gd name="connsiteY119" fmla="*/ 886181 h 1133831"/>
                <a:gd name="connsiteX120" fmla="*/ 3705225 w 4557974"/>
                <a:gd name="connsiteY120" fmla="*/ 895706 h 1133831"/>
                <a:gd name="connsiteX121" fmla="*/ 3714750 w 4557974"/>
                <a:gd name="connsiteY121" fmla="*/ 881418 h 1133831"/>
                <a:gd name="connsiteX122" fmla="*/ 3724275 w 4557974"/>
                <a:gd name="connsiteY122" fmla="*/ 848081 h 1133831"/>
                <a:gd name="connsiteX123" fmla="*/ 3733800 w 4557974"/>
                <a:gd name="connsiteY123" fmla="*/ 814743 h 1133831"/>
                <a:gd name="connsiteX124" fmla="*/ 3743325 w 4557974"/>
                <a:gd name="connsiteY124" fmla="*/ 781406 h 1133831"/>
                <a:gd name="connsiteX125" fmla="*/ 3771900 w 4557974"/>
                <a:gd name="connsiteY125" fmla="*/ 743306 h 1133831"/>
                <a:gd name="connsiteX126" fmla="*/ 3800475 w 4557974"/>
                <a:gd name="connsiteY126" fmla="*/ 733781 h 1133831"/>
                <a:gd name="connsiteX127" fmla="*/ 3871912 w 4557974"/>
                <a:gd name="connsiteY127" fmla="*/ 800456 h 1133831"/>
                <a:gd name="connsiteX128" fmla="*/ 3876675 w 4557974"/>
                <a:gd name="connsiteY128" fmla="*/ 886181 h 1133831"/>
                <a:gd name="connsiteX129" fmla="*/ 3886200 w 4557974"/>
                <a:gd name="connsiteY129" fmla="*/ 871893 h 1133831"/>
                <a:gd name="connsiteX130" fmla="*/ 3910012 w 4557974"/>
                <a:gd name="connsiteY130" fmla="*/ 738543 h 1133831"/>
                <a:gd name="connsiteX131" fmla="*/ 3914775 w 4557974"/>
                <a:gd name="connsiteY131" fmla="*/ 714731 h 1133831"/>
                <a:gd name="connsiteX132" fmla="*/ 3948112 w 4557974"/>
                <a:gd name="connsiteY132" fmla="*/ 748068 h 1133831"/>
                <a:gd name="connsiteX133" fmla="*/ 3957637 w 4557974"/>
                <a:gd name="connsiteY133" fmla="*/ 776643 h 1133831"/>
                <a:gd name="connsiteX134" fmla="*/ 3971925 w 4557974"/>
                <a:gd name="connsiteY134" fmla="*/ 805218 h 1133831"/>
                <a:gd name="connsiteX135" fmla="*/ 3976687 w 4557974"/>
                <a:gd name="connsiteY135" fmla="*/ 829031 h 1133831"/>
                <a:gd name="connsiteX136" fmla="*/ 3986212 w 4557974"/>
                <a:gd name="connsiteY136" fmla="*/ 862368 h 1133831"/>
                <a:gd name="connsiteX137" fmla="*/ 3990975 w 4557974"/>
                <a:gd name="connsiteY137" fmla="*/ 886181 h 1133831"/>
                <a:gd name="connsiteX138" fmla="*/ 4005262 w 4557974"/>
                <a:gd name="connsiteY138" fmla="*/ 895706 h 1133831"/>
                <a:gd name="connsiteX139" fmla="*/ 4024312 w 4557974"/>
                <a:gd name="connsiteY139" fmla="*/ 867131 h 1133831"/>
                <a:gd name="connsiteX140" fmla="*/ 4029075 w 4557974"/>
                <a:gd name="connsiteY140" fmla="*/ 848081 h 1133831"/>
                <a:gd name="connsiteX141" fmla="*/ 4033837 w 4557974"/>
                <a:gd name="connsiteY141" fmla="*/ 824268 h 1133831"/>
                <a:gd name="connsiteX142" fmla="*/ 4048125 w 4557974"/>
                <a:gd name="connsiteY142" fmla="*/ 781406 h 1133831"/>
                <a:gd name="connsiteX143" fmla="*/ 4057650 w 4557974"/>
                <a:gd name="connsiteY143" fmla="*/ 752831 h 1133831"/>
                <a:gd name="connsiteX144" fmla="*/ 4067175 w 4557974"/>
                <a:gd name="connsiteY144" fmla="*/ 738543 h 1133831"/>
                <a:gd name="connsiteX145" fmla="*/ 4071937 w 4557974"/>
                <a:gd name="connsiteY145" fmla="*/ 762356 h 1133831"/>
                <a:gd name="connsiteX146" fmla="*/ 4081462 w 4557974"/>
                <a:gd name="connsiteY146" fmla="*/ 862368 h 1133831"/>
                <a:gd name="connsiteX147" fmla="*/ 4086225 w 4557974"/>
                <a:gd name="connsiteY147" fmla="*/ 890943 h 1133831"/>
                <a:gd name="connsiteX148" fmla="*/ 4090987 w 4557974"/>
                <a:gd name="connsiteY148" fmla="*/ 871893 h 1133831"/>
                <a:gd name="connsiteX149" fmla="*/ 4095750 w 4557974"/>
                <a:gd name="connsiteY149" fmla="*/ 857606 h 1133831"/>
                <a:gd name="connsiteX150" fmla="*/ 4105275 w 4557974"/>
                <a:gd name="connsiteY150" fmla="*/ 809981 h 1133831"/>
                <a:gd name="connsiteX151" fmla="*/ 4114800 w 4557974"/>
                <a:gd name="connsiteY151" fmla="*/ 771881 h 1133831"/>
                <a:gd name="connsiteX152" fmla="*/ 4124325 w 4557974"/>
                <a:gd name="connsiteY152" fmla="*/ 919518 h 1133831"/>
                <a:gd name="connsiteX153" fmla="*/ 4129087 w 4557974"/>
                <a:gd name="connsiteY153" fmla="*/ 938568 h 1133831"/>
                <a:gd name="connsiteX154" fmla="*/ 4143375 w 4557974"/>
                <a:gd name="connsiteY154" fmla="*/ 871893 h 1133831"/>
                <a:gd name="connsiteX155" fmla="*/ 4148137 w 4557974"/>
                <a:gd name="connsiteY155" fmla="*/ 833793 h 1133831"/>
                <a:gd name="connsiteX156" fmla="*/ 4152900 w 4557974"/>
                <a:gd name="connsiteY156" fmla="*/ 790931 h 1133831"/>
                <a:gd name="connsiteX157" fmla="*/ 4162425 w 4557974"/>
                <a:gd name="connsiteY157" fmla="*/ 757593 h 1133831"/>
                <a:gd name="connsiteX158" fmla="*/ 4167187 w 4557974"/>
                <a:gd name="connsiteY158" fmla="*/ 771881 h 1133831"/>
                <a:gd name="connsiteX159" fmla="*/ 4176712 w 4557974"/>
                <a:gd name="connsiteY159" fmla="*/ 786168 h 1133831"/>
                <a:gd name="connsiteX160" fmla="*/ 4191000 w 4557974"/>
                <a:gd name="connsiteY160" fmla="*/ 867131 h 1133831"/>
                <a:gd name="connsiteX161" fmla="*/ 4200525 w 4557974"/>
                <a:gd name="connsiteY161" fmla="*/ 900468 h 1133831"/>
                <a:gd name="connsiteX162" fmla="*/ 4214812 w 4557974"/>
                <a:gd name="connsiteY162" fmla="*/ 938568 h 1133831"/>
                <a:gd name="connsiteX163" fmla="*/ 4224337 w 4557974"/>
                <a:gd name="connsiteY163" fmla="*/ 967143 h 1133831"/>
                <a:gd name="connsiteX164" fmla="*/ 4229100 w 4557974"/>
                <a:gd name="connsiteY164" fmla="*/ 981431 h 1133831"/>
                <a:gd name="connsiteX165" fmla="*/ 4233862 w 4557974"/>
                <a:gd name="connsiteY165" fmla="*/ 929043 h 1133831"/>
                <a:gd name="connsiteX166" fmla="*/ 4248150 w 4557974"/>
                <a:gd name="connsiteY166" fmla="*/ 829031 h 1133831"/>
                <a:gd name="connsiteX167" fmla="*/ 4252912 w 4557974"/>
                <a:gd name="connsiteY167" fmla="*/ 843318 h 1133831"/>
                <a:gd name="connsiteX168" fmla="*/ 4262437 w 4557974"/>
                <a:gd name="connsiteY168" fmla="*/ 881418 h 1133831"/>
                <a:gd name="connsiteX169" fmla="*/ 4267200 w 4557974"/>
                <a:gd name="connsiteY169" fmla="*/ 924281 h 1133831"/>
                <a:gd name="connsiteX170" fmla="*/ 4271962 w 4557974"/>
                <a:gd name="connsiteY170" fmla="*/ 943331 h 1133831"/>
                <a:gd name="connsiteX171" fmla="*/ 4286250 w 4557974"/>
                <a:gd name="connsiteY171" fmla="*/ 948093 h 1133831"/>
                <a:gd name="connsiteX172" fmla="*/ 4305300 w 4557974"/>
                <a:gd name="connsiteY172" fmla="*/ 943331 h 1133831"/>
                <a:gd name="connsiteX173" fmla="*/ 4314825 w 4557974"/>
                <a:gd name="connsiteY173" fmla="*/ 971906 h 1133831"/>
                <a:gd name="connsiteX174" fmla="*/ 4352925 w 4557974"/>
                <a:gd name="connsiteY174" fmla="*/ 971906 h 1133831"/>
                <a:gd name="connsiteX175" fmla="*/ 4376737 w 4557974"/>
                <a:gd name="connsiteY175" fmla="*/ 967143 h 1133831"/>
                <a:gd name="connsiteX176" fmla="*/ 4386262 w 4557974"/>
                <a:gd name="connsiteY176" fmla="*/ 948093 h 1133831"/>
                <a:gd name="connsiteX177" fmla="*/ 4400550 w 4557974"/>
                <a:gd name="connsiteY177" fmla="*/ 933806 h 1133831"/>
                <a:gd name="connsiteX178" fmla="*/ 4405312 w 4557974"/>
                <a:gd name="connsiteY178" fmla="*/ 914756 h 1133831"/>
                <a:gd name="connsiteX179" fmla="*/ 4410075 w 4557974"/>
                <a:gd name="connsiteY179" fmla="*/ 929043 h 1133831"/>
                <a:gd name="connsiteX180" fmla="*/ 4414837 w 4557974"/>
                <a:gd name="connsiteY180" fmla="*/ 914756 h 1133831"/>
                <a:gd name="connsiteX181" fmla="*/ 4419600 w 4557974"/>
                <a:gd name="connsiteY181" fmla="*/ 881418 h 1133831"/>
                <a:gd name="connsiteX182" fmla="*/ 4429125 w 4557974"/>
                <a:gd name="connsiteY182" fmla="*/ 829031 h 1133831"/>
                <a:gd name="connsiteX183" fmla="*/ 4438650 w 4557974"/>
                <a:gd name="connsiteY183" fmla="*/ 857606 h 1133831"/>
                <a:gd name="connsiteX184" fmla="*/ 4443412 w 4557974"/>
                <a:gd name="connsiteY184" fmla="*/ 881418 h 1133831"/>
                <a:gd name="connsiteX185" fmla="*/ 4452937 w 4557974"/>
                <a:gd name="connsiteY185" fmla="*/ 938568 h 1133831"/>
                <a:gd name="connsiteX186" fmla="*/ 4457700 w 4557974"/>
                <a:gd name="connsiteY186" fmla="*/ 957618 h 1133831"/>
                <a:gd name="connsiteX187" fmla="*/ 4462462 w 4557974"/>
                <a:gd name="connsiteY187" fmla="*/ 981431 h 1133831"/>
                <a:gd name="connsiteX188" fmla="*/ 4471987 w 4557974"/>
                <a:gd name="connsiteY188" fmla="*/ 1000481 h 1133831"/>
                <a:gd name="connsiteX189" fmla="*/ 4481512 w 4557974"/>
                <a:gd name="connsiteY189" fmla="*/ 1029056 h 1133831"/>
                <a:gd name="connsiteX190" fmla="*/ 4491037 w 4557974"/>
                <a:gd name="connsiteY190" fmla="*/ 1062393 h 1133831"/>
                <a:gd name="connsiteX191" fmla="*/ 4495800 w 4557974"/>
                <a:gd name="connsiteY191" fmla="*/ 1048106 h 1133831"/>
                <a:gd name="connsiteX192" fmla="*/ 4500562 w 4557974"/>
                <a:gd name="connsiteY192" fmla="*/ 1029056 h 1133831"/>
                <a:gd name="connsiteX193" fmla="*/ 4514850 w 4557974"/>
                <a:gd name="connsiteY193" fmla="*/ 1033818 h 1133831"/>
                <a:gd name="connsiteX194" fmla="*/ 4529137 w 4557974"/>
                <a:gd name="connsiteY194" fmla="*/ 1081443 h 1133831"/>
                <a:gd name="connsiteX195" fmla="*/ 4533900 w 4557974"/>
                <a:gd name="connsiteY195" fmla="*/ 1095731 h 1133831"/>
                <a:gd name="connsiteX196" fmla="*/ 4557712 w 4557974"/>
                <a:gd name="connsiteY196" fmla="*/ 1129068 h 1133831"/>
                <a:gd name="connsiteX197" fmla="*/ 4557712 w 4557974"/>
                <a:gd name="connsiteY197" fmla="*/ 1133831 h 1133831"/>
                <a:gd name="connsiteX0" fmla="*/ 0 w 4557974"/>
                <a:gd name="connsiteY0" fmla="*/ 290868 h 1133831"/>
                <a:gd name="connsiteX1" fmla="*/ 171450 w 4557974"/>
                <a:gd name="connsiteY1" fmla="*/ 209906 h 1133831"/>
                <a:gd name="connsiteX2" fmla="*/ 219075 w 4557974"/>
                <a:gd name="connsiteY2" fmla="*/ 195618 h 1133831"/>
                <a:gd name="connsiteX3" fmla="*/ 233362 w 4557974"/>
                <a:gd name="connsiteY3" fmla="*/ 186093 h 1133831"/>
                <a:gd name="connsiteX4" fmla="*/ 285750 w 4557974"/>
                <a:gd name="connsiteY4" fmla="*/ 171806 h 1133831"/>
                <a:gd name="connsiteX5" fmla="*/ 300037 w 4557974"/>
                <a:gd name="connsiteY5" fmla="*/ 167043 h 1133831"/>
                <a:gd name="connsiteX6" fmla="*/ 319087 w 4557974"/>
                <a:gd name="connsiteY6" fmla="*/ 162281 h 1133831"/>
                <a:gd name="connsiteX7" fmla="*/ 352425 w 4557974"/>
                <a:gd name="connsiteY7" fmla="*/ 152756 h 1133831"/>
                <a:gd name="connsiteX8" fmla="*/ 366712 w 4557974"/>
                <a:gd name="connsiteY8" fmla="*/ 143231 h 1133831"/>
                <a:gd name="connsiteX9" fmla="*/ 395287 w 4557974"/>
                <a:gd name="connsiteY9" fmla="*/ 138468 h 1133831"/>
                <a:gd name="connsiteX10" fmla="*/ 414337 w 4557974"/>
                <a:gd name="connsiteY10" fmla="*/ 133706 h 1133831"/>
                <a:gd name="connsiteX11" fmla="*/ 442912 w 4557974"/>
                <a:gd name="connsiteY11" fmla="*/ 128943 h 1133831"/>
                <a:gd name="connsiteX12" fmla="*/ 471487 w 4557974"/>
                <a:gd name="connsiteY12" fmla="*/ 119418 h 1133831"/>
                <a:gd name="connsiteX13" fmla="*/ 485775 w 4557974"/>
                <a:gd name="connsiteY13" fmla="*/ 114656 h 1133831"/>
                <a:gd name="connsiteX14" fmla="*/ 504825 w 4557974"/>
                <a:gd name="connsiteY14" fmla="*/ 105131 h 1133831"/>
                <a:gd name="connsiteX15" fmla="*/ 519112 w 4557974"/>
                <a:gd name="connsiteY15" fmla="*/ 100368 h 1133831"/>
                <a:gd name="connsiteX16" fmla="*/ 533400 w 4557974"/>
                <a:gd name="connsiteY16" fmla="*/ 90843 h 1133831"/>
                <a:gd name="connsiteX17" fmla="*/ 557212 w 4557974"/>
                <a:gd name="connsiteY17" fmla="*/ 86081 h 1133831"/>
                <a:gd name="connsiteX18" fmla="*/ 585787 w 4557974"/>
                <a:gd name="connsiteY18" fmla="*/ 76556 h 1133831"/>
                <a:gd name="connsiteX19" fmla="*/ 600075 w 4557974"/>
                <a:gd name="connsiteY19" fmla="*/ 67031 h 1133831"/>
                <a:gd name="connsiteX20" fmla="*/ 633412 w 4557974"/>
                <a:gd name="connsiteY20" fmla="*/ 57506 h 1133831"/>
                <a:gd name="connsiteX21" fmla="*/ 666750 w 4557974"/>
                <a:gd name="connsiteY21" fmla="*/ 47981 h 1133831"/>
                <a:gd name="connsiteX22" fmla="*/ 719137 w 4557974"/>
                <a:gd name="connsiteY22" fmla="*/ 38456 h 1133831"/>
                <a:gd name="connsiteX23" fmla="*/ 747712 w 4557974"/>
                <a:gd name="connsiteY23" fmla="*/ 28931 h 1133831"/>
                <a:gd name="connsiteX24" fmla="*/ 809625 w 4557974"/>
                <a:gd name="connsiteY24" fmla="*/ 19406 h 1133831"/>
                <a:gd name="connsiteX25" fmla="*/ 871537 w 4557974"/>
                <a:gd name="connsiteY25" fmla="*/ 9881 h 1133831"/>
                <a:gd name="connsiteX26" fmla="*/ 1023937 w 4557974"/>
                <a:gd name="connsiteY26" fmla="*/ 356 h 1133831"/>
                <a:gd name="connsiteX27" fmla="*/ 1123950 w 4557974"/>
                <a:gd name="connsiteY27" fmla="*/ 9881 h 1133831"/>
                <a:gd name="connsiteX28" fmla="*/ 1138237 w 4557974"/>
                <a:gd name="connsiteY28" fmla="*/ 19406 h 1133831"/>
                <a:gd name="connsiteX29" fmla="*/ 1176337 w 4557974"/>
                <a:gd name="connsiteY29" fmla="*/ 57506 h 1133831"/>
                <a:gd name="connsiteX30" fmla="*/ 1195387 w 4557974"/>
                <a:gd name="connsiteY30" fmla="*/ 81318 h 1133831"/>
                <a:gd name="connsiteX31" fmla="*/ 1228725 w 4557974"/>
                <a:gd name="connsiteY31" fmla="*/ 119418 h 1133831"/>
                <a:gd name="connsiteX32" fmla="*/ 1252537 w 4557974"/>
                <a:gd name="connsiteY32" fmla="*/ 138468 h 1133831"/>
                <a:gd name="connsiteX33" fmla="*/ 1262062 w 4557974"/>
                <a:gd name="connsiteY33" fmla="*/ 152756 h 1133831"/>
                <a:gd name="connsiteX34" fmla="*/ 1276350 w 4557974"/>
                <a:gd name="connsiteY34" fmla="*/ 162281 h 1133831"/>
                <a:gd name="connsiteX35" fmla="*/ 1319212 w 4557974"/>
                <a:gd name="connsiteY35" fmla="*/ 200381 h 1133831"/>
                <a:gd name="connsiteX36" fmla="*/ 1333500 w 4557974"/>
                <a:gd name="connsiteY36" fmla="*/ 205143 h 1133831"/>
                <a:gd name="connsiteX37" fmla="*/ 1347787 w 4557974"/>
                <a:gd name="connsiteY37" fmla="*/ 219431 h 1133831"/>
                <a:gd name="connsiteX38" fmla="*/ 1357312 w 4557974"/>
                <a:gd name="connsiteY38" fmla="*/ 233718 h 1133831"/>
                <a:gd name="connsiteX39" fmla="*/ 1385887 w 4557974"/>
                <a:gd name="connsiteY39" fmla="*/ 243243 h 1133831"/>
                <a:gd name="connsiteX40" fmla="*/ 1400175 w 4557974"/>
                <a:gd name="connsiteY40" fmla="*/ 257531 h 1133831"/>
                <a:gd name="connsiteX41" fmla="*/ 1447800 w 4557974"/>
                <a:gd name="connsiteY41" fmla="*/ 286106 h 1133831"/>
                <a:gd name="connsiteX42" fmla="*/ 1457325 w 4557974"/>
                <a:gd name="connsiteY42" fmla="*/ 305156 h 1133831"/>
                <a:gd name="connsiteX43" fmla="*/ 1490662 w 4557974"/>
                <a:gd name="connsiteY43" fmla="*/ 324206 h 1133831"/>
                <a:gd name="connsiteX44" fmla="*/ 1528762 w 4557974"/>
                <a:gd name="connsiteY44" fmla="*/ 367068 h 1133831"/>
                <a:gd name="connsiteX45" fmla="*/ 1538287 w 4557974"/>
                <a:gd name="connsiteY45" fmla="*/ 386118 h 1133831"/>
                <a:gd name="connsiteX46" fmla="*/ 1552575 w 4557974"/>
                <a:gd name="connsiteY46" fmla="*/ 395643 h 1133831"/>
                <a:gd name="connsiteX47" fmla="*/ 1566862 w 4557974"/>
                <a:gd name="connsiteY47" fmla="*/ 409931 h 1133831"/>
                <a:gd name="connsiteX48" fmla="*/ 1571625 w 4557974"/>
                <a:gd name="connsiteY48" fmla="*/ 424218 h 1133831"/>
                <a:gd name="connsiteX49" fmla="*/ 1590675 w 4557974"/>
                <a:gd name="connsiteY49" fmla="*/ 452793 h 1133831"/>
                <a:gd name="connsiteX50" fmla="*/ 1619250 w 4557974"/>
                <a:gd name="connsiteY50" fmla="*/ 438506 h 1133831"/>
                <a:gd name="connsiteX51" fmla="*/ 1624012 w 4557974"/>
                <a:gd name="connsiteY51" fmla="*/ 419456 h 1133831"/>
                <a:gd name="connsiteX52" fmla="*/ 1652587 w 4557974"/>
                <a:gd name="connsiteY52" fmla="*/ 409931 h 1133831"/>
                <a:gd name="connsiteX53" fmla="*/ 1685925 w 4557974"/>
                <a:gd name="connsiteY53" fmla="*/ 395643 h 1133831"/>
                <a:gd name="connsiteX54" fmla="*/ 1714500 w 4557974"/>
                <a:gd name="connsiteY54" fmla="*/ 386118 h 1133831"/>
                <a:gd name="connsiteX55" fmla="*/ 1724025 w 4557974"/>
                <a:gd name="connsiteY55" fmla="*/ 400406 h 1133831"/>
                <a:gd name="connsiteX56" fmla="*/ 1738312 w 4557974"/>
                <a:gd name="connsiteY56" fmla="*/ 409931 h 1133831"/>
                <a:gd name="connsiteX57" fmla="*/ 1747837 w 4557974"/>
                <a:gd name="connsiteY57" fmla="*/ 438506 h 1133831"/>
                <a:gd name="connsiteX58" fmla="*/ 1781175 w 4557974"/>
                <a:gd name="connsiteY58" fmla="*/ 476606 h 1133831"/>
                <a:gd name="connsiteX59" fmla="*/ 1814512 w 4557974"/>
                <a:gd name="connsiteY59" fmla="*/ 471843 h 1133831"/>
                <a:gd name="connsiteX60" fmla="*/ 1824037 w 4557974"/>
                <a:gd name="connsiteY60" fmla="*/ 457556 h 1133831"/>
                <a:gd name="connsiteX61" fmla="*/ 1843087 w 4557974"/>
                <a:gd name="connsiteY61" fmla="*/ 452793 h 1133831"/>
                <a:gd name="connsiteX62" fmla="*/ 1900237 w 4557974"/>
                <a:gd name="connsiteY62" fmla="*/ 448031 h 1133831"/>
                <a:gd name="connsiteX63" fmla="*/ 1905000 w 4557974"/>
                <a:gd name="connsiteY63" fmla="*/ 462318 h 1133831"/>
                <a:gd name="connsiteX64" fmla="*/ 1924050 w 4557974"/>
                <a:gd name="connsiteY64" fmla="*/ 490893 h 1133831"/>
                <a:gd name="connsiteX65" fmla="*/ 1933575 w 4557974"/>
                <a:gd name="connsiteY65" fmla="*/ 528993 h 1133831"/>
                <a:gd name="connsiteX66" fmla="*/ 2462212 w 4557974"/>
                <a:gd name="connsiteY66" fmla="*/ 629006 h 1133831"/>
                <a:gd name="connsiteX67" fmla="*/ 2471737 w 4557974"/>
                <a:gd name="connsiteY67" fmla="*/ 605193 h 1133831"/>
                <a:gd name="connsiteX68" fmla="*/ 2609850 w 4557974"/>
                <a:gd name="connsiteY68" fmla="*/ 586143 h 1133831"/>
                <a:gd name="connsiteX69" fmla="*/ 2628900 w 4557974"/>
                <a:gd name="connsiteY69" fmla="*/ 590906 h 1133831"/>
                <a:gd name="connsiteX70" fmla="*/ 2747962 w 4557974"/>
                <a:gd name="connsiteY70" fmla="*/ 667106 h 1133831"/>
                <a:gd name="connsiteX71" fmla="*/ 2876550 w 4557974"/>
                <a:gd name="connsiteY71" fmla="*/ 757593 h 1133831"/>
                <a:gd name="connsiteX72" fmla="*/ 2933700 w 4557974"/>
                <a:gd name="connsiteY72" fmla="*/ 848081 h 1133831"/>
                <a:gd name="connsiteX73" fmla="*/ 2943225 w 4557974"/>
                <a:gd name="connsiteY73" fmla="*/ 867131 h 1133831"/>
                <a:gd name="connsiteX74" fmla="*/ 2967037 w 4557974"/>
                <a:gd name="connsiteY74" fmla="*/ 848081 h 1133831"/>
                <a:gd name="connsiteX75" fmla="*/ 2986087 w 4557974"/>
                <a:gd name="connsiteY75" fmla="*/ 843318 h 1133831"/>
                <a:gd name="connsiteX76" fmla="*/ 3024187 w 4557974"/>
                <a:gd name="connsiteY76" fmla="*/ 809981 h 1133831"/>
                <a:gd name="connsiteX77" fmla="*/ 3062287 w 4557974"/>
                <a:gd name="connsiteY77" fmla="*/ 857606 h 1133831"/>
                <a:gd name="connsiteX78" fmla="*/ 3071812 w 4557974"/>
                <a:gd name="connsiteY78" fmla="*/ 886181 h 1133831"/>
                <a:gd name="connsiteX79" fmla="*/ 3086100 w 4557974"/>
                <a:gd name="connsiteY79" fmla="*/ 957618 h 1133831"/>
                <a:gd name="connsiteX80" fmla="*/ 3100387 w 4557974"/>
                <a:gd name="connsiteY80" fmla="*/ 995718 h 1133831"/>
                <a:gd name="connsiteX81" fmla="*/ 3105150 w 4557974"/>
                <a:gd name="connsiteY81" fmla="*/ 1014768 h 1133831"/>
                <a:gd name="connsiteX82" fmla="*/ 3119437 w 4557974"/>
                <a:gd name="connsiteY82" fmla="*/ 1024293 h 1133831"/>
                <a:gd name="connsiteX83" fmla="*/ 3128962 w 4557974"/>
                <a:gd name="connsiteY83" fmla="*/ 995718 h 1133831"/>
                <a:gd name="connsiteX84" fmla="*/ 3133725 w 4557974"/>
                <a:gd name="connsiteY84" fmla="*/ 981431 h 1133831"/>
                <a:gd name="connsiteX85" fmla="*/ 3143250 w 4557974"/>
                <a:gd name="connsiteY85" fmla="*/ 929043 h 1133831"/>
                <a:gd name="connsiteX86" fmla="*/ 3148012 w 4557974"/>
                <a:gd name="connsiteY86" fmla="*/ 886181 h 1133831"/>
                <a:gd name="connsiteX87" fmla="*/ 3157537 w 4557974"/>
                <a:gd name="connsiteY87" fmla="*/ 848081 h 1133831"/>
                <a:gd name="connsiteX88" fmla="*/ 3167062 w 4557974"/>
                <a:gd name="connsiteY88" fmla="*/ 962381 h 1133831"/>
                <a:gd name="connsiteX89" fmla="*/ 3171825 w 4557974"/>
                <a:gd name="connsiteY89" fmla="*/ 976668 h 1133831"/>
                <a:gd name="connsiteX90" fmla="*/ 3186112 w 4557974"/>
                <a:gd name="connsiteY90" fmla="*/ 967143 h 1133831"/>
                <a:gd name="connsiteX91" fmla="*/ 3200400 w 4557974"/>
                <a:gd name="connsiteY91" fmla="*/ 933806 h 1133831"/>
                <a:gd name="connsiteX92" fmla="*/ 3205162 w 4557974"/>
                <a:gd name="connsiteY92" fmla="*/ 919518 h 1133831"/>
                <a:gd name="connsiteX93" fmla="*/ 3209925 w 4557974"/>
                <a:gd name="connsiteY93" fmla="*/ 900468 h 1133831"/>
                <a:gd name="connsiteX94" fmla="*/ 3219450 w 4557974"/>
                <a:gd name="connsiteY94" fmla="*/ 876656 h 1133831"/>
                <a:gd name="connsiteX95" fmla="*/ 3238500 w 4557974"/>
                <a:gd name="connsiteY95" fmla="*/ 752831 h 1133831"/>
                <a:gd name="connsiteX96" fmla="*/ 3243262 w 4557974"/>
                <a:gd name="connsiteY96" fmla="*/ 733781 h 1133831"/>
                <a:gd name="connsiteX97" fmla="*/ 3262312 w 4557974"/>
                <a:gd name="connsiteY97" fmla="*/ 771881 h 1133831"/>
                <a:gd name="connsiteX98" fmla="*/ 3276600 w 4557974"/>
                <a:gd name="connsiteY98" fmla="*/ 757593 h 1133831"/>
                <a:gd name="connsiteX99" fmla="*/ 3281362 w 4557974"/>
                <a:gd name="connsiteY99" fmla="*/ 738543 h 1133831"/>
                <a:gd name="connsiteX100" fmla="*/ 3286125 w 4557974"/>
                <a:gd name="connsiteY100" fmla="*/ 724256 h 1133831"/>
                <a:gd name="connsiteX101" fmla="*/ 3290887 w 4557974"/>
                <a:gd name="connsiteY101" fmla="*/ 743306 h 1133831"/>
                <a:gd name="connsiteX102" fmla="*/ 3300412 w 4557974"/>
                <a:gd name="connsiteY102" fmla="*/ 848081 h 1133831"/>
                <a:gd name="connsiteX103" fmla="*/ 3338512 w 4557974"/>
                <a:gd name="connsiteY103" fmla="*/ 867131 h 1133831"/>
                <a:gd name="connsiteX104" fmla="*/ 3348037 w 4557974"/>
                <a:gd name="connsiteY104" fmla="*/ 838556 h 1133831"/>
                <a:gd name="connsiteX105" fmla="*/ 3355181 w 4557974"/>
                <a:gd name="connsiteY105" fmla="*/ 840710 h 1133831"/>
                <a:gd name="connsiteX106" fmla="*/ 3386137 w 4557974"/>
                <a:gd name="connsiteY106" fmla="*/ 762356 h 1133831"/>
                <a:gd name="connsiteX107" fmla="*/ 3390900 w 4557974"/>
                <a:gd name="connsiteY107" fmla="*/ 748068 h 1133831"/>
                <a:gd name="connsiteX108" fmla="*/ 3400425 w 4557974"/>
                <a:gd name="connsiteY108" fmla="*/ 733781 h 1133831"/>
                <a:gd name="connsiteX109" fmla="*/ 3405187 w 4557974"/>
                <a:gd name="connsiteY109" fmla="*/ 748068 h 1133831"/>
                <a:gd name="connsiteX110" fmla="*/ 3481387 w 4557974"/>
                <a:gd name="connsiteY110" fmla="*/ 914756 h 1133831"/>
                <a:gd name="connsiteX111" fmla="*/ 3490912 w 4557974"/>
                <a:gd name="connsiteY111" fmla="*/ 929043 h 1133831"/>
                <a:gd name="connsiteX112" fmla="*/ 3500437 w 4557974"/>
                <a:gd name="connsiteY112" fmla="*/ 957618 h 1133831"/>
                <a:gd name="connsiteX113" fmla="*/ 3505200 w 4557974"/>
                <a:gd name="connsiteY113" fmla="*/ 943331 h 1133831"/>
                <a:gd name="connsiteX114" fmla="*/ 3576637 w 4557974"/>
                <a:gd name="connsiteY114" fmla="*/ 752831 h 1133831"/>
                <a:gd name="connsiteX115" fmla="*/ 3667125 w 4557974"/>
                <a:gd name="connsiteY115" fmla="*/ 824268 h 1133831"/>
                <a:gd name="connsiteX116" fmla="*/ 3676650 w 4557974"/>
                <a:gd name="connsiteY116" fmla="*/ 838556 h 1133831"/>
                <a:gd name="connsiteX117" fmla="*/ 3686175 w 4557974"/>
                <a:gd name="connsiteY117" fmla="*/ 871893 h 1133831"/>
                <a:gd name="connsiteX118" fmla="*/ 3690937 w 4557974"/>
                <a:gd name="connsiteY118" fmla="*/ 886181 h 1133831"/>
                <a:gd name="connsiteX119" fmla="*/ 3705225 w 4557974"/>
                <a:gd name="connsiteY119" fmla="*/ 895706 h 1133831"/>
                <a:gd name="connsiteX120" fmla="*/ 3714750 w 4557974"/>
                <a:gd name="connsiteY120" fmla="*/ 881418 h 1133831"/>
                <a:gd name="connsiteX121" fmla="*/ 3724275 w 4557974"/>
                <a:gd name="connsiteY121" fmla="*/ 848081 h 1133831"/>
                <a:gd name="connsiteX122" fmla="*/ 3733800 w 4557974"/>
                <a:gd name="connsiteY122" fmla="*/ 814743 h 1133831"/>
                <a:gd name="connsiteX123" fmla="*/ 3743325 w 4557974"/>
                <a:gd name="connsiteY123" fmla="*/ 781406 h 1133831"/>
                <a:gd name="connsiteX124" fmla="*/ 3771900 w 4557974"/>
                <a:gd name="connsiteY124" fmla="*/ 743306 h 1133831"/>
                <a:gd name="connsiteX125" fmla="*/ 3800475 w 4557974"/>
                <a:gd name="connsiteY125" fmla="*/ 733781 h 1133831"/>
                <a:gd name="connsiteX126" fmla="*/ 3871912 w 4557974"/>
                <a:gd name="connsiteY126" fmla="*/ 800456 h 1133831"/>
                <a:gd name="connsiteX127" fmla="*/ 3876675 w 4557974"/>
                <a:gd name="connsiteY127" fmla="*/ 886181 h 1133831"/>
                <a:gd name="connsiteX128" fmla="*/ 3886200 w 4557974"/>
                <a:gd name="connsiteY128" fmla="*/ 871893 h 1133831"/>
                <a:gd name="connsiteX129" fmla="*/ 3910012 w 4557974"/>
                <a:gd name="connsiteY129" fmla="*/ 738543 h 1133831"/>
                <a:gd name="connsiteX130" fmla="*/ 3914775 w 4557974"/>
                <a:gd name="connsiteY130" fmla="*/ 714731 h 1133831"/>
                <a:gd name="connsiteX131" fmla="*/ 3948112 w 4557974"/>
                <a:gd name="connsiteY131" fmla="*/ 748068 h 1133831"/>
                <a:gd name="connsiteX132" fmla="*/ 3957637 w 4557974"/>
                <a:gd name="connsiteY132" fmla="*/ 776643 h 1133831"/>
                <a:gd name="connsiteX133" fmla="*/ 3971925 w 4557974"/>
                <a:gd name="connsiteY133" fmla="*/ 805218 h 1133831"/>
                <a:gd name="connsiteX134" fmla="*/ 3976687 w 4557974"/>
                <a:gd name="connsiteY134" fmla="*/ 829031 h 1133831"/>
                <a:gd name="connsiteX135" fmla="*/ 3986212 w 4557974"/>
                <a:gd name="connsiteY135" fmla="*/ 862368 h 1133831"/>
                <a:gd name="connsiteX136" fmla="*/ 3990975 w 4557974"/>
                <a:gd name="connsiteY136" fmla="*/ 886181 h 1133831"/>
                <a:gd name="connsiteX137" fmla="*/ 4005262 w 4557974"/>
                <a:gd name="connsiteY137" fmla="*/ 895706 h 1133831"/>
                <a:gd name="connsiteX138" fmla="*/ 4024312 w 4557974"/>
                <a:gd name="connsiteY138" fmla="*/ 867131 h 1133831"/>
                <a:gd name="connsiteX139" fmla="*/ 4029075 w 4557974"/>
                <a:gd name="connsiteY139" fmla="*/ 848081 h 1133831"/>
                <a:gd name="connsiteX140" fmla="*/ 4033837 w 4557974"/>
                <a:gd name="connsiteY140" fmla="*/ 824268 h 1133831"/>
                <a:gd name="connsiteX141" fmla="*/ 4048125 w 4557974"/>
                <a:gd name="connsiteY141" fmla="*/ 781406 h 1133831"/>
                <a:gd name="connsiteX142" fmla="*/ 4057650 w 4557974"/>
                <a:gd name="connsiteY142" fmla="*/ 752831 h 1133831"/>
                <a:gd name="connsiteX143" fmla="*/ 4067175 w 4557974"/>
                <a:gd name="connsiteY143" fmla="*/ 738543 h 1133831"/>
                <a:gd name="connsiteX144" fmla="*/ 4071937 w 4557974"/>
                <a:gd name="connsiteY144" fmla="*/ 762356 h 1133831"/>
                <a:gd name="connsiteX145" fmla="*/ 4081462 w 4557974"/>
                <a:gd name="connsiteY145" fmla="*/ 862368 h 1133831"/>
                <a:gd name="connsiteX146" fmla="*/ 4086225 w 4557974"/>
                <a:gd name="connsiteY146" fmla="*/ 890943 h 1133831"/>
                <a:gd name="connsiteX147" fmla="*/ 4090987 w 4557974"/>
                <a:gd name="connsiteY147" fmla="*/ 871893 h 1133831"/>
                <a:gd name="connsiteX148" fmla="*/ 4095750 w 4557974"/>
                <a:gd name="connsiteY148" fmla="*/ 857606 h 1133831"/>
                <a:gd name="connsiteX149" fmla="*/ 4105275 w 4557974"/>
                <a:gd name="connsiteY149" fmla="*/ 809981 h 1133831"/>
                <a:gd name="connsiteX150" fmla="*/ 4114800 w 4557974"/>
                <a:gd name="connsiteY150" fmla="*/ 771881 h 1133831"/>
                <a:gd name="connsiteX151" fmla="*/ 4124325 w 4557974"/>
                <a:gd name="connsiteY151" fmla="*/ 919518 h 1133831"/>
                <a:gd name="connsiteX152" fmla="*/ 4129087 w 4557974"/>
                <a:gd name="connsiteY152" fmla="*/ 938568 h 1133831"/>
                <a:gd name="connsiteX153" fmla="*/ 4143375 w 4557974"/>
                <a:gd name="connsiteY153" fmla="*/ 871893 h 1133831"/>
                <a:gd name="connsiteX154" fmla="*/ 4148137 w 4557974"/>
                <a:gd name="connsiteY154" fmla="*/ 833793 h 1133831"/>
                <a:gd name="connsiteX155" fmla="*/ 4152900 w 4557974"/>
                <a:gd name="connsiteY155" fmla="*/ 790931 h 1133831"/>
                <a:gd name="connsiteX156" fmla="*/ 4162425 w 4557974"/>
                <a:gd name="connsiteY156" fmla="*/ 757593 h 1133831"/>
                <a:gd name="connsiteX157" fmla="*/ 4167187 w 4557974"/>
                <a:gd name="connsiteY157" fmla="*/ 771881 h 1133831"/>
                <a:gd name="connsiteX158" fmla="*/ 4176712 w 4557974"/>
                <a:gd name="connsiteY158" fmla="*/ 786168 h 1133831"/>
                <a:gd name="connsiteX159" fmla="*/ 4191000 w 4557974"/>
                <a:gd name="connsiteY159" fmla="*/ 867131 h 1133831"/>
                <a:gd name="connsiteX160" fmla="*/ 4200525 w 4557974"/>
                <a:gd name="connsiteY160" fmla="*/ 900468 h 1133831"/>
                <a:gd name="connsiteX161" fmla="*/ 4214812 w 4557974"/>
                <a:gd name="connsiteY161" fmla="*/ 938568 h 1133831"/>
                <a:gd name="connsiteX162" fmla="*/ 4224337 w 4557974"/>
                <a:gd name="connsiteY162" fmla="*/ 967143 h 1133831"/>
                <a:gd name="connsiteX163" fmla="*/ 4229100 w 4557974"/>
                <a:gd name="connsiteY163" fmla="*/ 981431 h 1133831"/>
                <a:gd name="connsiteX164" fmla="*/ 4233862 w 4557974"/>
                <a:gd name="connsiteY164" fmla="*/ 929043 h 1133831"/>
                <a:gd name="connsiteX165" fmla="*/ 4248150 w 4557974"/>
                <a:gd name="connsiteY165" fmla="*/ 829031 h 1133831"/>
                <a:gd name="connsiteX166" fmla="*/ 4252912 w 4557974"/>
                <a:gd name="connsiteY166" fmla="*/ 843318 h 1133831"/>
                <a:gd name="connsiteX167" fmla="*/ 4262437 w 4557974"/>
                <a:gd name="connsiteY167" fmla="*/ 881418 h 1133831"/>
                <a:gd name="connsiteX168" fmla="*/ 4267200 w 4557974"/>
                <a:gd name="connsiteY168" fmla="*/ 924281 h 1133831"/>
                <a:gd name="connsiteX169" fmla="*/ 4271962 w 4557974"/>
                <a:gd name="connsiteY169" fmla="*/ 943331 h 1133831"/>
                <a:gd name="connsiteX170" fmla="*/ 4286250 w 4557974"/>
                <a:gd name="connsiteY170" fmla="*/ 948093 h 1133831"/>
                <a:gd name="connsiteX171" fmla="*/ 4305300 w 4557974"/>
                <a:gd name="connsiteY171" fmla="*/ 943331 h 1133831"/>
                <a:gd name="connsiteX172" fmla="*/ 4314825 w 4557974"/>
                <a:gd name="connsiteY172" fmla="*/ 971906 h 1133831"/>
                <a:gd name="connsiteX173" fmla="*/ 4352925 w 4557974"/>
                <a:gd name="connsiteY173" fmla="*/ 971906 h 1133831"/>
                <a:gd name="connsiteX174" fmla="*/ 4376737 w 4557974"/>
                <a:gd name="connsiteY174" fmla="*/ 967143 h 1133831"/>
                <a:gd name="connsiteX175" fmla="*/ 4386262 w 4557974"/>
                <a:gd name="connsiteY175" fmla="*/ 948093 h 1133831"/>
                <a:gd name="connsiteX176" fmla="*/ 4400550 w 4557974"/>
                <a:gd name="connsiteY176" fmla="*/ 933806 h 1133831"/>
                <a:gd name="connsiteX177" fmla="*/ 4405312 w 4557974"/>
                <a:gd name="connsiteY177" fmla="*/ 914756 h 1133831"/>
                <a:gd name="connsiteX178" fmla="*/ 4410075 w 4557974"/>
                <a:gd name="connsiteY178" fmla="*/ 929043 h 1133831"/>
                <a:gd name="connsiteX179" fmla="*/ 4414837 w 4557974"/>
                <a:gd name="connsiteY179" fmla="*/ 914756 h 1133831"/>
                <a:gd name="connsiteX180" fmla="*/ 4419600 w 4557974"/>
                <a:gd name="connsiteY180" fmla="*/ 881418 h 1133831"/>
                <a:gd name="connsiteX181" fmla="*/ 4429125 w 4557974"/>
                <a:gd name="connsiteY181" fmla="*/ 829031 h 1133831"/>
                <a:gd name="connsiteX182" fmla="*/ 4438650 w 4557974"/>
                <a:gd name="connsiteY182" fmla="*/ 857606 h 1133831"/>
                <a:gd name="connsiteX183" fmla="*/ 4443412 w 4557974"/>
                <a:gd name="connsiteY183" fmla="*/ 881418 h 1133831"/>
                <a:gd name="connsiteX184" fmla="*/ 4452937 w 4557974"/>
                <a:gd name="connsiteY184" fmla="*/ 938568 h 1133831"/>
                <a:gd name="connsiteX185" fmla="*/ 4457700 w 4557974"/>
                <a:gd name="connsiteY185" fmla="*/ 957618 h 1133831"/>
                <a:gd name="connsiteX186" fmla="*/ 4462462 w 4557974"/>
                <a:gd name="connsiteY186" fmla="*/ 981431 h 1133831"/>
                <a:gd name="connsiteX187" fmla="*/ 4471987 w 4557974"/>
                <a:gd name="connsiteY187" fmla="*/ 1000481 h 1133831"/>
                <a:gd name="connsiteX188" fmla="*/ 4481512 w 4557974"/>
                <a:gd name="connsiteY188" fmla="*/ 1029056 h 1133831"/>
                <a:gd name="connsiteX189" fmla="*/ 4491037 w 4557974"/>
                <a:gd name="connsiteY189" fmla="*/ 1062393 h 1133831"/>
                <a:gd name="connsiteX190" fmla="*/ 4495800 w 4557974"/>
                <a:gd name="connsiteY190" fmla="*/ 1048106 h 1133831"/>
                <a:gd name="connsiteX191" fmla="*/ 4500562 w 4557974"/>
                <a:gd name="connsiteY191" fmla="*/ 1029056 h 1133831"/>
                <a:gd name="connsiteX192" fmla="*/ 4514850 w 4557974"/>
                <a:gd name="connsiteY192" fmla="*/ 1033818 h 1133831"/>
                <a:gd name="connsiteX193" fmla="*/ 4529137 w 4557974"/>
                <a:gd name="connsiteY193" fmla="*/ 1081443 h 1133831"/>
                <a:gd name="connsiteX194" fmla="*/ 4533900 w 4557974"/>
                <a:gd name="connsiteY194" fmla="*/ 1095731 h 1133831"/>
                <a:gd name="connsiteX195" fmla="*/ 4557712 w 4557974"/>
                <a:gd name="connsiteY195" fmla="*/ 1129068 h 1133831"/>
                <a:gd name="connsiteX196" fmla="*/ 4557712 w 4557974"/>
                <a:gd name="connsiteY196" fmla="*/ 1133831 h 1133831"/>
                <a:gd name="connsiteX0" fmla="*/ 0 w 4557974"/>
                <a:gd name="connsiteY0" fmla="*/ 290868 h 1133831"/>
                <a:gd name="connsiteX1" fmla="*/ 171450 w 4557974"/>
                <a:gd name="connsiteY1" fmla="*/ 209906 h 1133831"/>
                <a:gd name="connsiteX2" fmla="*/ 219075 w 4557974"/>
                <a:gd name="connsiteY2" fmla="*/ 195618 h 1133831"/>
                <a:gd name="connsiteX3" fmla="*/ 233362 w 4557974"/>
                <a:gd name="connsiteY3" fmla="*/ 186093 h 1133831"/>
                <a:gd name="connsiteX4" fmla="*/ 285750 w 4557974"/>
                <a:gd name="connsiteY4" fmla="*/ 171806 h 1133831"/>
                <a:gd name="connsiteX5" fmla="*/ 300037 w 4557974"/>
                <a:gd name="connsiteY5" fmla="*/ 167043 h 1133831"/>
                <a:gd name="connsiteX6" fmla="*/ 319087 w 4557974"/>
                <a:gd name="connsiteY6" fmla="*/ 162281 h 1133831"/>
                <a:gd name="connsiteX7" fmla="*/ 352425 w 4557974"/>
                <a:gd name="connsiteY7" fmla="*/ 152756 h 1133831"/>
                <a:gd name="connsiteX8" fmla="*/ 366712 w 4557974"/>
                <a:gd name="connsiteY8" fmla="*/ 143231 h 1133831"/>
                <a:gd name="connsiteX9" fmla="*/ 395287 w 4557974"/>
                <a:gd name="connsiteY9" fmla="*/ 138468 h 1133831"/>
                <a:gd name="connsiteX10" fmla="*/ 414337 w 4557974"/>
                <a:gd name="connsiteY10" fmla="*/ 133706 h 1133831"/>
                <a:gd name="connsiteX11" fmla="*/ 442912 w 4557974"/>
                <a:gd name="connsiteY11" fmla="*/ 128943 h 1133831"/>
                <a:gd name="connsiteX12" fmla="*/ 471487 w 4557974"/>
                <a:gd name="connsiteY12" fmla="*/ 119418 h 1133831"/>
                <a:gd name="connsiteX13" fmla="*/ 485775 w 4557974"/>
                <a:gd name="connsiteY13" fmla="*/ 114656 h 1133831"/>
                <a:gd name="connsiteX14" fmla="*/ 504825 w 4557974"/>
                <a:gd name="connsiteY14" fmla="*/ 105131 h 1133831"/>
                <a:gd name="connsiteX15" fmla="*/ 519112 w 4557974"/>
                <a:gd name="connsiteY15" fmla="*/ 100368 h 1133831"/>
                <a:gd name="connsiteX16" fmla="*/ 533400 w 4557974"/>
                <a:gd name="connsiteY16" fmla="*/ 90843 h 1133831"/>
                <a:gd name="connsiteX17" fmla="*/ 557212 w 4557974"/>
                <a:gd name="connsiteY17" fmla="*/ 86081 h 1133831"/>
                <a:gd name="connsiteX18" fmla="*/ 585787 w 4557974"/>
                <a:gd name="connsiteY18" fmla="*/ 76556 h 1133831"/>
                <a:gd name="connsiteX19" fmla="*/ 600075 w 4557974"/>
                <a:gd name="connsiteY19" fmla="*/ 67031 h 1133831"/>
                <a:gd name="connsiteX20" fmla="*/ 633412 w 4557974"/>
                <a:gd name="connsiteY20" fmla="*/ 57506 h 1133831"/>
                <a:gd name="connsiteX21" fmla="*/ 666750 w 4557974"/>
                <a:gd name="connsiteY21" fmla="*/ 47981 h 1133831"/>
                <a:gd name="connsiteX22" fmla="*/ 719137 w 4557974"/>
                <a:gd name="connsiteY22" fmla="*/ 38456 h 1133831"/>
                <a:gd name="connsiteX23" fmla="*/ 747712 w 4557974"/>
                <a:gd name="connsiteY23" fmla="*/ 28931 h 1133831"/>
                <a:gd name="connsiteX24" fmla="*/ 809625 w 4557974"/>
                <a:gd name="connsiteY24" fmla="*/ 19406 h 1133831"/>
                <a:gd name="connsiteX25" fmla="*/ 871537 w 4557974"/>
                <a:gd name="connsiteY25" fmla="*/ 9881 h 1133831"/>
                <a:gd name="connsiteX26" fmla="*/ 1023937 w 4557974"/>
                <a:gd name="connsiteY26" fmla="*/ 356 h 1133831"/>
                <a:gd name="connsiteX27" fmla="*/ 1123950 w 4557974"/>
                <a:gd name="connsiteY27" fmla="*/ 9881 h 1133831"/>
                <a:gd name="connsiteX28" fmla="*/ 1138237 w 4557974"/>
                <a:gd name="connsiteY28" fmla="*/ 19406 h 1133831"/>
                <a:gd name="connsiteX29" fmla="*/ 1176337 w 4557974"/>
                <a:gd name="connsiteY29" fmla="*/ 57506 h 1133831"/>
                <a:gd name="connsiteX30" fmla="*/ 1195387 w 4557974"/>
                <a:gd name="connsiteY30" fmla="*/ 81318 h 1133831"/>
                <a:gd name="connsiteX31" fmla="*/ 1228725 w 4557974"/>
                <a:gd name="connsiteY31" fmla="*/ 119418 h 1133831"/>
                <a:gd name="connsiteX32" fmla="*/ 1252537 w 4557974"/>
                <a:gd name="connsiteY32" fmla="*/ 138468 h 1133831"/>
                <a:gd name="connsiteX33" fmla="*/ 1262062 w 4557974"/>
                <a:gd name="connsiteY33" fmla="*/ 152756 h 1133831"/>
                <a:gd name="connsiteX34" fmla="*/ 1276350 w 4557974"/>
                <a:gd name="connsiteY34" fmla="*/ 162281 h 1133831"/>
                <a:gd name="connsiteX35" fmla="*/ 1319212 w 4557974"/>
                <a:gd name="connsiteY35" fmla="*/ 200381 h 1133831"/>
                <a:gd name="connsiteX36" fmla="*/ 1333500 w 4557974"/>
                <a:gd name="connsiteY36" fmla="*/ 205143 h 1133831"/>
                <a:gd name="connsiteX37" fmla="*/ 1347787 w 4557974"/>
                <a:gd name="connsiteY37" fmla="*/ 219431 h 1133831"/>
                <a:gd name="connsiteX38" fmla="*/ 1357312 w 4557974"/>
                <a:gd name="connsiteY38" fmla="*/ 233718 h 1133831"/>
                <a:gd name="connsiteX39" fmla="*/ 1385887 w 4557974"/>
                <a:gd name="connsiteY39" fmla="*/ 243243 h 1133831"/>
                <a:gd name="connsiteX40" fmla="*/ 1400175 w 4557974"/>
                <a:gd name="connsiteY40" fmla="*/ 257531 h 1133831"/>
                <a:gd name="connsiteX41" fmla="*/ 1447800 w 4557974"/>
                <a:gd name="connsiteY41" fmla="*/ 286106 h 1133831"/>
                <a:gd name="connsiteX42" fmla="*/ 1457325 w 4557974"/>
                <a:gd name="connsiteY42" fmla="*/ 305156 h 1133831"/>
                <a:gd name="connsiteX43" fmla="*/ 1490662 w 4557974"/>
                <a:gd name="connsiteY43" fmla="*/ 324206 h 1133831"/>
                <a:gd name="connsiteX44" fmla="*/ 1528762 w 4557974"/>
                <a:gd name="connsiteY44" fmla="*/ 367068 h 1133831"/>
                <a:gd name="connsiteX45" fmla="*/ 1538287 w 4557974"/>
                <a:gd name="connsiteY45" fmla="*/ 386118 h 1133831"/>
                <a:gd name="connsiteX46" fmla="*/ 1552575 w 4557974"/>
                <a:gd name="connsiteY46" fmla="*/ 395643 h 1133831"/>
                <a:gd name="connsiteX47" fmla="*/ 1566862 w 4557974"/>
                <a:gd name="connsiteY47" fmla="*/ 409931 h 1133831"/>
                <a:gd name="connsiteX48" fmla="*/ 1571625 w 4557974"/>
                <a:gd name="connsiteY48" fmla="*/ 424218 h 1133831"/>
                <a:gd name="connsiteX49" fmla="*/ 1590675 w 4557974"/>
                <a:gd name="connsiteY49" fmla="*/ 452793 h 1133831"/>
                <a:gd name="connsiteX50" fmla="*/ 1619250 w 4557974"/>
                <a:gd name="connsiteY50" fmla="*/ 438506 h 1133831"/>
                <a:gd name="connsiteX51" fmla="*/ 1624012 w 4557974"/>
                <a:gd name="connsiteY51" fmla="*/ 419456 h 1133831"/>
                <a:gd name="connsiteX52" fmla="*/ 1652587 w 4557974"/>
                <a:gd name="connsiteY52" fmla="*/ 409931 h 1133831"/>
                <a:gd name="connsiteX53" fmla="*/ 1685925 w 4557974"/>
                <a:gd name="connsiteY53" fmla="*/ 395643 h 1133831"/>
                <a:gd name="connsiteX54" fmla="*/ 1714500 w 4557974"/>
                <a:gd name="connsiteY54" fmla="*/ 386118 h 1133831"/>
                <a:gd name="connsiteX55" fmla="*/ 1724025 w 4557974"/>
                <a:gd name="connsiteY55" fmla="*/ 400406 h 1133831"/>
                <a:gd name="connsiteX56" fmla="*/ 1738312 w 4557974"/>
                <a:gd name="connsiteY56" fmla="*/ 409931 h 1133831"/>
                <a:gd name="connsiteX57" fmla="*/ 1747837 w 4557974"/>
                <a:gd name="connsiteY57" fmla="*/ 438506 h 1133831"/>
                <a:gd name="connsiteX58" fmla="*/ 1781175 w 4557974"/>
                <a:gd name="connsiteY58" fmla="*/ 476606 h 1133831"/>
                <a:gd name="connsiteX59" fmla="*/ 1814512 w 4557974"/>
                <a:gd name="connsiteY59" fmla="*/ 471843 h 1133831"/>
                <a:gd name="connsiteX60" fmla="*/ 1824037 w 4557974"/>
                <a:gd name="connsiteY60" fmla="*/ 457556 h 1133831"/>
                <a:gd name="connsiteX61" fmla="*/ 1843087 w 4557974"/>
                <a:gd name="connsiteY61" fmla="*/ 452793 h 1133831"/>
                <a:gd name="connsiteX62" fmla="*/ 1900237 w 4557974"/>
                <a:gd name="connsiteY62" fmla="*/ 448031 h 1133831"/>
                <a:gd name="connsiteX63" fmla="*/ 1905000 w 4557974"/>
                <a:gd name="connsiteY63" fmla="*/ 462318 h 1133831"/>
                <a:gd name="connsiteX64" fmla="*/ 1924050 w 4557974"/>
                <a:gd name="connsiteY64" fmla="*/ 490893 h 1133831"/>
                <a:gd name="connsiteX65" fmla="*/ 1933575 w 4557974"/>
                <a:gd name="connsiteY65" fmla="*/ 528993 h 1133831"/>
                <a:gd name="connsiteX66" fmla="*/ 2471737 w 4557974"/>
                <a:gd name="connsiteY66" fmla="*/ 605193 h 1133831"/>
                <a:gd name="connsiteX67" fmla="*/ 2609850 w 4557974"/>
                <a:gd name="connsiteY67" fmla="*/ 586143 h 1133831"/>
                <a:gd name="connsiteX68" fmla="*/ 2628900 w 4557974"/>
                <a:gd name="connsiteY68" fmla="*/ 590906 h 1133831"/>
                <a:gd name="connsiteX69" fmla="*/ 2747962 w 4557974"/>
                <a:gd name="connsiteY69" fmla="*/ 667106 h 1133831"/>
                <a:gd name="connsiteX70" fmla="*/ 2876550 w 4557974"/>
                <a:gd name="connsiteY70" fmla="*/ 757593 h 1133831"/>
                <a:gd name="connsiteX71" fmla="*/ 2933700 w 4557974"/>
                <a:gd name="connsiteY71" fmla="*/ 848081 h 1133831"/>
                <a:gd name="connsiteX72" fmla="*/ 2943225 w 4557974"/>
                <a:gd name="connsiteY72" fmla="*/ 867131 h 1133831"/>
                <a:gd name="connsiteX73" fmla="*/ 2967037 w 4557974"/>
                <a:gd name="connsiteY73" fmla="*/ 848081 h 1133831"/>
                <a:gd name="connsiteX74" fmla="*/ 2986087 w 4557974"/>
                <a:gd name="connsiteY74" fmla="*/ 843318 h 1133831"/>
                <a:gd name="connsiteX75" fmla="*/ 3024187 w 4557974"/>
                <a:gd name="connsiteY75" fmla="*/ 809981 h 1133831"/>
                <a:gd name="connsiteX76" fmla="*/ 3062287 w 4557974"/>
                <a:gd name="connsiteY76" fmla="*/ 857606 h 1133831"/>
                <a:gd name="connsiteX77" fmla="*/ 3071812 w 4557974"/>
                <a:gd name="connsiteY77" fmla="*/ 886181 h 1133831"/>
                <a:gd name="connsiteX78" fmla="*/ 3086100 w 4557974"/>
                <a:gd name="connsiteY78" fmla="*/ 957618 h 1133831"/>
                <a:gd name="connsiteX79" fmla="*/ 3100387 w 4557974"/>
                <a:gd name="connsiteY79" fmla="*/ 995718 h 1133831"/>
                <a:gd name="connsiteX80" fmla="*/ 3105150 w 4557974"/>
                <a:gd name="connsiteY80" fmla="*/ 1014768 h 1133831"/>
                <a:gd name="connsiteX81" fmla="*/ 3119437 w 4557974"/>
                <a:gd name="connsiteY81" fmla="*/ 1024293 h 1133831"/>
                <a:gd name="connsiteX82" fmla="*/ 3128962 w 4557974"/>
                <a:gd name="connsiteY82" fmla="*/ 995718 h 1133831"/>
                <a:gd name="connsiteX83" fmla="*/ 3133725 w 4557974"/>
                <a:gd name="connsiteY83" fmla="*/ 981431 h 1133831"/>
                <a:gd name="connsiteX84" fmla="*/ 3143250 w 4557974"/>
                <a:gd name="connsiteY84" fmla="*/ 929043 h 1133831"/>
                <a:gd name="connsiteX85" fmla="*/ 3148012 w 4557974"/>
                <a:gd name="connsiteY85" fmla="*/ 886181 h 1133831"/>
                <a:gd name="connsiteX86" fmla="*/ 3157537 w 4557974"/>
                <a:gd name="connsiteY86" fmla="*/ 848081 h 1133831"/>
                <a:gd name="connsiteX87" fmla="*/ 3167062 w 4557974"/>
                <a:gd name="connsiteY87" fmla="*/ 962381 h 1133831"/>
                <a:gd name="connsiteX88" fmla="*/ 3171825 w 4557974"/>
                <a:gd name="connsiteY88" fmla="*/ 976668 h 1133831"/>
                <a:gd name="connsiteX89" fmla="*/ 3186112 w 4557974"/>
                <a:gd name="connsiteY89" fmla="*/ 967143 h 1133831"/>
                <a:gd name="connsiteX90" fmla="*/ 3200400 w 4557974"/>
                <a:gd name="connsiteY90" fmla="*/ 933806 h 1133831"/>
                <a:gd name="connsiteX91" fmla="*/ 3205162 w 4557974"/>
                <a:gd name="connsiteY91" fmla="*/ 919518 h 1133831"/>
                <a:gd name="connsiteX92" fmla="*/ 3209925 w 4557974"/>
                <a:gd name="connsiteY92" fmla="*/ 900468 h 1133831"/>
                <a:gd name="connsiteX93" fmla="*/ 3219450 w 4557974"/>
                <a:gd name="connsiteY93" fmla="*/ 876656 h 1133831"/>
                <a:gd name="connsiteX94" fmla="*/ 3238500 w 4557974"/>
                <a:gd name="connsiteY94" fmla="*/ 752831 h 1133831"/>
                <a:gd name="connsiteX95" fmla="*/ 3243262 w 4557974"/>
                <a:gd name="connsiteY95" fmla="*/ 733781 h 1133831"/>
                <a:gd name="connsiteX96" fmla="*/ 3262312 w 4557974"/>
                <a:gd name="connsiteY96" fmla="*/ 771881 h 1133831"/>
                <a:gd name="connsiteX97" fmla="*/ 3276600 w 4557974"/>
                <a:gd name="connsiteY97" fmla="*/ 757593 h 1133831"/>
                <a:gd name="connsiteX98" fmla="*/ 3281362 w 4557974"/>
                <a:gd name="connsiteY98" fmla="*/ 738543 h 1133831"/>
                <a:gd name="connsiteX99" fmla="*/ 3286125 w 4557974"/>
                <a:gd name="connsiteY99" fmla="*/ 724256 h 1133831"/>
                <a:gd name="connsiteX100" fmla="*/ 3290887 w 4557974"/>
                <a:gd name="connsiteY100" fmla="*/ 743306 h 1133831"/>
                <a:gd name="connsiteX101" fmla="*/ 3300412 w 4557974"/>
                <a:gd name="connsiteY101" fmla="*/ 848081 h 1133831"/>
                <a:gd name="connsiteX102" fmla="*/ 3338512 w 4557974"/>
                <a:gd name="connsiteY102" fmla="*/ 867131 h 1133831"/>
                <a:gd name="connsiteX103" fmla="*/ 3348037 w 4557974"/>
                <a:gd name="connsiteY103" fmla="*/ 838556 h 1133831"/>
                <a:gd name="connsiteX104" fmla="*/ 3355181 w 4557974"/>
                <a:gd name="connsiteY104" fmla="*/ 840710 h 1133831"/>
                <a:gd name="connsiteX105" fmla="*/ 3386137 w 4557974"/>
                <a:gd name="connsiteY105" fmla="*/ 762356 h 1133831"/>
                <a:gd name="connsiteX106" fmla="*/ 3390900 w 4557974"/>
                <a:gd name="connsiteY106" fmla="*/ 748068 h 1133831"/>
                <a:gd name="connsiteX107" fmla="*/ 3400425 w 4557974"/>
                <a:gd name="connsiteY107" fmla="*/ 733781 h 1133831"/>
                <a:gd name="connsiteX108" fmla="*/ 3405187 w 4557974"/>
                <a:gd name="connsiteY108" fmla="*/ 748068 h 1133831"/>
                <a:gd name="connsiteX109" fmla="*/ 3481387 w 4557974"/>
                <a:gd name="connsiteY109" fmla="*/ 914756 h 1133831"/>
                <a:gd name="connsiteX110" fmla="*/ 3490912 w 4557974"/>
                <a:gd name="connsiteY110" fmla="*/ 929043 h 1133831"/>
                <a:gd name="connsiteX111" fmla="*/ 3500437 w 4557974"/>
                <a:gd name="connsiteY111" fmla="*/ 957618 h 1133831"/>
                <a:gd name="connsiteX112" fmla="*/ 3505200 w 4557974"/>
                <a:gd name="connsiteY112" fmla="*/ 943331 h 1133831"/>
                <a:gd name="connsiteX113" fmla="*/ 3576637 w 4557974"/>
                <a:gd name="connsiteY113" fmla="*/ 752831 h 1133831"/>
                <a:gd name="connsiteX114" fmla="*/ 3667125 w 4557974"/>
                <a:gd name="connsiteY114" fmla="*/ 824268 h 1133831"/>
                <a:gd name="connsiteX115" fmla="*/ 3676650 w 4557974"/>
                <a:gd name="connsiteY115" fmla="*/ 838556 h 1133831"/>
                <a:gd name="connsiteX116" fmla="*/ 3686175 w 4557974"/>
                <a:gd name="connsiteY116" fmla="*/ 871893 h 1133831"/>
                <a:gd name="connsiteX117" fmla="*/ 3690937 w 4557974"/>
                <a:gd name="connsiteY117" fmla="*/ 886181 h 1133831"/>
                <a:gd name="connsiteX118" fmla="*/ 3705225 w 4557974"/>
                <a:gd name="connsiteY118" fmla="*/ 895706 h 1133831"/>
                <a:gd name="connsiteX119" fmla="*/ 3714750 w 4557974"/>
                <a:gd name="connsiteY119" fmla="*/ 881418 h 1133831"/>
                <a:gd name="connsiteX120" fmla="*/ 3724275 w 4557974"/>
                <a:gd name="connsiteY120" fmla="*/ 848081 h 1133831"/>
                <a:gd name="connsiteX121" fmla="*/ 3733800 w 4557974"/>
                <a:gd name="connsiteY121" fmla="*/ 814743 h 1133831"/>
                <a:gd name="connsiteX122" fmla="*/ 3743325 w 4557974"/>
                <a:gd name="connsiteY122" fmla="*/ 781406 h 1133831"/>
                <a:gd name="connsiteX123" fmla="*/ 3771900 w 4557974"/>
                <a:gd name="connsiteY123" fmla="*/ 743306 h 1133831"/>
                <a:gd name="connsiteX124" fmla="*/ 3800475 w 4557974"/>
                <a:gd name="connsiteY124" fmla="*/ 733781 h 1133831"/>
                <a:gd name="connsiteX125" fmla="*/ 3871912 w 4557974"/>
                <a:gd name="connsiteY125" fmla="*/ 800456 h 1133831"/>
                <a:gd name="connsiteX126" fmla="*/ 3876675 w 4557974"/>
                <a:gd name="connsiteY126" fmla="*/ 886181 h 1133831"/>
                <a:gd name="connsiteX127" fmla="*/ 3886200 w 4557974"/>
                <a:gd name="connsiteY127" fmla="*/ 871893 h 1133831"/>
                <a:gd name="connsiteX128" fmla="*/ 3910012 w 4557974"/>
                <a:gd name="connsiteY128" fmla="*/ 738543 h 1133831"/>
                <a:gd name="connsiteX129" fmla="*/ 3914775 w 4557974"/>
                <a:gd name="connsiteY129" fmla="*/ 714731 h 1133831"/>
                <a:gd name="connsiteX130" fmla="*/ 3948112 w 4557974"/>
                <a:gd name="connsiteY130" fmla="*/ 748068 h 1133831"/>
                <a:gd name="connsiteX131" fmla="*/ 3957637 w 4557974"/>
                <a:gd name="connsiteY131" fmla="*/ 776643 h 1133831"/>
                <a:gd name="connsiteX132" fmla="*/ 3971925 w 4557974"/>
                <a:gd name="connsiteY132" fmla="*/ 805218 h 1133831"/>
                <a:gd name="connsiteX133" fmla="*/ 3976687 w 4557974"/>
                <a:gd name="connsiteY133" fmla="*/ 829031 h 1133831"/>
                <a:gd name="connsiteX134" fmla="*/ 3986212 w 4557974"/>
                <a:gd name="connsiteY134" fmla="*/ 862368 h 1133831"/>
                <a:gd name="connsiteX135" fmla="*/ 3990975 w 4557974"/>
                <a:gd name="connsiteY135" fmla="*/ 886181 h 1133831"/>
                <a:gd name="connsiteX136" fmla="*/ 4005262 w 4557974"/>
                <a:gd name="connsiteY136" fmla="*/ 895706 h 1133831"/>
                <a:gd name="connsiteX137" fmla="*/ 4024312 w 4557974"/>
                <a:gd name="connsiteY137" fmla="*/ 867131 h 1133831"/>
                <a:gd name="connsiteX138" fmla="*/ 4029075 w 4557974"/>
                <a:gd name="connsiteY138" fmla="*/ 848081 h 1133831"/>
                <a:gd name="connsiteX139" fmla="*/ 4033837 w 4557974"/>
                <a:gd name="connsiteY139" fmla="*/ 824268 h 1133831"/>
                <a:gd name="connsiteX140" fmla="*/ 4048125 w 4557974"/>
                <a:gd name="connsiteY140" fmla="*/ 781406 h 1133831"/>
                <a:gd name="connsiteX141" fmla="*/ 4057650 w 4557974"/>
                <a:gd name="connsiteY141" fmla="*/ 752831 h 1133831"/>
                <a:gd name="connsiteX142" fmla="*/ 4067175 w 4557974"/>
                <a:gd name="connsiteY142" fmla="*/ 738543 h 1133831"/>
                <a:gd name="connsiteX143" fmla="*/ 4071937 w 4557974"/>
                <a:gd name="connsiteY143" fmla="*/ 762356 h 1133831"/>
                <a:gd name="connsiteX144" fmla="*/ 4081462 w 4557974"/>
                <a:gd name="connsiteY144" fmla="*/ 862368 h 1133831"/>
                <a:gd name="connsiteX145" fmla="*/ 4086225 w 4557974"/>
                <a:gd name="connsiteY145" fmla="*/ 890943 h 1133831"/>
                <a:gd name="connsiteX146" fmla="*/ 4090987 w 4557974"/>
                <a:gd name="connsiteY146" fmla="*/ 871893 h 1133831"/>
                <a:gd name="connsiteX147" fmla="*/ 4095750 w 4557974"/>
                <a:gd name="connsiteY147" fmla="*/ 857606 h 1133831"/>
                <a:gd name="connsiteX148" fmla="*/ 4105275 w 4557974"/>
                <a:gd name="connsiteY148" fmla="*/ 809981 h 1133831"/>
                <a:gd name="connsiteX149" fmla="*/ 4114800 w 4557974"/>
                <a:gd name="connsiteY149" fmla="*/ 771881 h 1133831"/>
                <a:gd name="connsiteX150" fmla="*/ 4124325 w 4557974"/>
                <a:gd name="connsiteY150" fmla="*/ 919518 h 1133831"/>
                <a:gd name="connsiteX151" fmla="*/ 4129087 w 4557974"/>
                <a:gd name="connsiteY151" fmla="*/ 938568 h 1133831"/>
                <a:gd name="connsiteX152" fmla="*/ 4143375 w 4557974"/>
                <a:gd name="connsiteY152" fmla="*/ 871893 h 1133831"/>
                <a:gd name="connsiteX153" fmla="*/ 4148137 w 4557974"/>
                <a:gd name="connsiteY153" fmla="*/ 833793 h 1133831"/>
                <a:gd name="connsiteX154" fmla="*/ 4152900 w 4557974"/>
                <a:gd name="connsiteY154" fmla="*/ 790931 h 1133831"/>
                <a:gd name="connsiteX155" fmla="*/ 4162425 w 4557974"/>
                <a:gd name="connsiteY155" fmla="*/ 757593 h 1133831"/>
                <a:gd name="connsiteX156" fmla="*/ 4167187 w 4557974"/>
                <a:gd name="connsiteY156" fmla="*/ 771881 h 1133831"/>
                <a:gd name="connsiteX157" fmla="*/ 4176712 w 4557974"/>
                <a:gd name="connsiteY157" fmla="*/ 786168 h 1133831"/>
                <a:gd name="connsiteX158" fmla="*/ 4191000 w 4557974"/>
                <a:gd name="connsiteY158" fmla="*/ 867131 h 1133831"/>
                <a:gd name="connsiteX159" fmla="*/ 4200525 w 4557974"/>
                <a:gd name="connsiteY159" fmla="*/ 900468 h 1133831"/>
                <a:gd name="connsiteX160" fmla="*/ 4214812 w 4557974"/>
                <a:gd name="connsiteY160" fmla="*/ 938568 h 1133831"/>
                <a:gd name="connsiteX161" fmla="*/ 4224337 w 4557974"/>
                <a:gd name="connsiteY161" fmla="*/ 967143 h 1133831"/>
                <a:gd name="connsiteX162" fmla="*/ 4229100 w 4557974"/>
                <a:gd name="connsiteY162" fmla="*/ 981431 h 1133831"/>
                <a:gd name="connsiteX163" fmla="*/ 4233862 w 4557974"/>
                <a:gd name="connsiteY163" fmla="*/ 929043 h 1133831"/>
                <a:gd name="connsiteX164" fmla="*/ 4248150 w 4557974"/>
                <a:gd name="connsiteY164" fmla="*/ 829031 h 1133831"/>
                <a:gd name="connsiteX165" fmla="*/ 4252912 w 4557974"/>
                <a:gd name="connsiteY165" fmla="*/ 843318 h 1133831"/>
                <a:gd name="connsiteX166" fmla="*/ 4262437 w 4557974"/>
                <a:gd name="connsiteY166" fmla="*/ 881418 h 1133831"/>
                <a:gd name="connsiteX167" fmla="*/ 4267200 w 4557974"/>
                <a:gd name="connsiteY167" fmla="*/ 924281 h 1133831"/>
                <a:gd name="connsiteX168" fmla="*/ 4271962 w 4557974"/>
                <a:gd name="connsiteY168" fmla="*/ 943331 h 1133831"/>
                <a:gd name="connsiteX169" fmla="*/ 4286250 w 4557974"/>
                <a:gd name="connsiteY169" fmla="*/ 948093 h 1133831"/>
                <a:gd name="connsiteX170" fmla="*/ 4305300 w 4557974"/>
                <a:gd name="connsiteY170" fmla="*/ 943331 h 1133831"/>
                <a:gd name="connsiteX171" fmla="*/ 4314825 w 4557974"/>
                <a:gd name="connsiteY171" fmla="*/ 971906 h 1133831"/>
                <a:gd name="connsiteX172" fmla="*/ 4352925 w 4557974"/>
                <a:gd name="connsiteY172" fmla="*/ 971906 h 1133831"/>
                <a:gd name="connsiteX173" fmla="*/ 4376737 w 4557974"/>
                <a:gd name="connsiteY173" fmla="*/ 967143 h 1133831"/>
                <a:gd name="connsiteX174" fmla="*/ 4386262 w 4557974"/>
                <a:gd name="connsiteY174" fmla="*/ 948093 h 1133831"/>
                <a:gd name="connsiteX175" fmla="*/ 4400550 w 4557974"/>
                <a:gd name="connsiteY175" fmla="*/ 933806 h 1133831"/>
                <a:gd name="connsiteX176" fmla="*/ 4405312 w 4557974"/>
                <a:gd name="connsiteY176" fmla="*/ 914756 h 1133831"/>
                <a:gd name="connsiteX177" fmla="*/ 4410075 w 4557974"/>
                <a:gd name="connsiteY177" fmla="*/ 929043 h 1133831"/>
                <a:gd name="connsiteX178" fmla="*/ 4414837 w 4557974"/>
                <a:gd name="connsiteY178" fmla="*/ 914756 h 1133831"/>
                <a:gd name="connsiteX179" fmla="*/ 4419600 w 4557974"/>
                <a:gd name="connsiteY179" fmla="*/ 881418 h 1133831"/>
                <a:gd name="connsiteX180" fmla="*/ 4429125 w 4557974"/>
                <a:gd name="connsiteY180" fmla="*/ 829031 h 1133831"/>
                <a:gd name="connsiteX181" fmla="*/ 4438650 w 4557974"/>
                <a:gd name="connsiteY181" fmla="*/ 857606 h 1133831"/>
                <a:gd name="connsiteX182" fmla="*/ 4443412 w 4557974"/>
                <a:gd name="connsiteY182" fmla="*/ 881418 h 1133831"/>
                <a:gd name="connsiteX183" fmla="*/ 4452937 w 4557974"/>
                <a:gd name="connsiteY183" fmla="*/ 938568 h 1133831"/>
                <a:gd name="connsiteX184" fmla="*/ 4457700 w 4557974"/>
                <a:gd name="connsiteY184" fmla="*/ 957618 h 1133831"/>
                <a:gd name="connsiteX185" fmla="*/ 4462462 w 4557974"/>
                <a:gd name="connsiteY185" fmla="*/ 981431 h 1133831"/>
                <a:gd name="connsiteX186" fmla="*/ 4471987 w 4557974"/>
                <a:gd name="connsiteY186" fmla="*/ 1000481 h 1133831"/>
                <a:gd name="connsiteX187" fmla="*/ 4481512 w 4557974"/>
                <a:gd name="connsiteY187" fmla="*/ 1029056 h 1133831"/>
                <a:gd name="connsiteX188" fmla="*/ 4491037 w 4557974"/>
                <a:gd name="connsiteY188" fmla="*/ 1062393 h 1133831"/>
                <a:gd name="connsiteX189" fmla="*/ 4495800 w 4557974"/>
                <a:gd name="connsiteY189" fmla="*/ 1048106 h 1133831"/>
                <a:gd name="connsiteX190" fmla="*/ 4500562 w 4557974"/>
                <a:gd name="connsiteY190" fmla="*/ 1029056 h 1133831"/>
                <a:gd name="connsiteX191" fmla="*/ 4514850 w 4557974"/>
                <a:gd name="connsiteY191" fmla="*/ 1033818 h 1133831"/>
                <a:gd name="connsiteX192" fmla="*/ 4529137 w 4557974"/>
                <a:gd name="connsiteY192" fmla="*/ 1081443 h 1133831"/>
                <a:gd name="connsiteX193" fmla="*/ 4533900 w 4557974"/>
                <a:gd name="connsiteY193" fmla="*/ 1095731 h 1133831"/>
                <a:gd name="connsiteX194" fmla="*/ 4557712 w 4557974"/>
                <a:gd name="connsiteY194" fmla="*/ 1129068 h 1133831"/>
                <a:gd name="connsiteX195" fmla="*/ 4557712 w 4557974"/>
                <a:gd name="connsiteY195" fmla="*/ 1133831 h 1133831"/>
                <a:gd name="connsiteX0" fmla="*/ 0 w 4557974"/>
                <a:gd name="connsiteY0" fmla="*/ 290868 h 1133831"/>
                <a:gd name="connsiteX1" fmla="*/ 171450 w 4557974"/>
                <a:gd name="connsiteY1" fmla="*/ 209906 h 1133831"/>
                <a:gd name="connsiteX2" fmla="*/ 219075 w 4557974"/>
                <a:gd name="connsiteY2" fmla="*/ 195618 h 1133831"/>
                <a:gd name="connsiteX3" fmla="*/ 233362 w 4557974"/>
                <a:gd name="connsiteY3" fmla="*/ 186093 h 1133831"/>
                <a:gd name="connsiteX4" fmla="*/ 285750 w 4557974"/>
                <a:gd name="connsiteY4" fmla="*/ 171806 h 1133831"/>
                <a:gd name="connsiteX5" fmla="*/ 300037 w 4557974"/>
                <a:gd name="connsiteY5" fmla="*/ 167043 h 1133831"/>
                <a:gd name="connsiteX6" fmla="*/ 319087 w 4557974"/>
                <a:gd name="connsiteY6" fmla="*/ 162281 h 1133831"/>
                <a:gd name="connsiteX7" fmla="*/ 352425 w 4557974"/>
                <a:gd name="connsiteY7" fmla="*/ 152756 h 1133831"/>
                <a:gd name="connsiteX8" fmla="*/ 366712 w 4557974"/>
                <a:gd name="connsiteY8" fmla="*/ 143231 h 1133831"/>
                <a:gd name="connsiteX9" fmla="*/ 395287 w 4557974"/>
                <a:gd name="connsiteY9" fmla="*/ 138468 h 1133831"/>
                <a:gd name="connsiteX10" fmla="*/ 414337 w 4557974"/>
                <a:gd name="connsiteY10" fmla="*/ 133706 h 1133831"/>
                <a:gd name="connsiteX11" fmla="*/ 442912 w 4557974"/>
                <a:gd name="connsiteY11" fmla="*/ 128943 h 1133831"/>
                <a:gd name="connsiteX12" fmla="*/ 471487 w 4557974"/>
                <a:gd name="connsiteY12" fmla="*/ 119418 h 1133831"/>
                <a:gd name="connsiteX13" fmla="*/ 485775 w 4557974"/>
                <a:gd name="connsiteY13" fmla="*/ 114656 h 1133831"/>
                <a:gd name="connsiteX14" fmla="*/ 504825 w 4557974"/>
                <a:gd name="connsiteY14" fmla="*/ 105131 h 1133831"/>
                <a:gd name="connsiteX15" fmla="*/ 519112 w 4557974"/>
                <a:gd name="connsiteY15" fmla="*/ 100368 h 1133831"/>
                <a:gd name="connsiteX16" fmla="*/ 533400 w 4557974"/>
                <a:gd name="connsiteY16" fmla="*/ 90843 h 1133831"/>
                <a:gd name="connsiteX17" fmla="*/ 557212 w 4557974"/>
                <a:gd name="connsiteY17" fmla="*/ 86081 h 1133831"/>
                <a:gd name="connsiteX18" fmla="*/ 585787 w 4557974"/>
                <a:gd name="connsiteY18" fmla="*/ 76556 h 1133831"/>
                <a:gd name="connsiteX19" fmla="*/ 600075 w 4557974"/>
                <a:gd name="connsiteY19" fmla="*/ 67031 h 1133831"/>
                <a:gd name="connsiteX20" fmla="*/ 633412 w 4557974"/>
                <a:gd name="connsiteY20" fmla="*/ 57506 h 1133831"/>
                <a:gd name="connsiteX21" fmla="*/ 666750 w 4557974"/>
                <a:gd name="connsiteY21" fmla="*/ 47981 h 1133831"/>
                <a:gd name="connsiteX22" fmla="*/ 719137 w 4557974"/>
                <a:gd name="connsiteY22" fmla="*/ 38456 h 1133831"/>
                <a:gd name="connsiteX23" fmla="*/ 747712 w 4557974"/>
                <a:gd name="connsiteY23" fmla="*/ 28931 h 1133831"/>
                <a:gd name="connsiteX24" fmla="*/ 809625 w 4557974"/>
                <a:gd name="connsiteY24" fmla="*/ 19406 h 1133831"/>
                <a:gd name="connsiteX25" fmla="*/ 871537 w 4557974"/>
                <a:gd name="connsiteY25" fmla="*/ 9881 h 1133831"/>
                <a:gd name="connsiteX26" fmla="*/ 1023937 w 4557974"/>
                <a:gd name="connsiteY26" fmla="*/ 356 h 1133831"/>
                <a:gd name="connsiteX27" fmla="*/ 1123950 w 4557974"/>
                <a:gd name="connsiteY27" fmla="*/ 9881 h 1133831"/>
                <a:gd name="connsiteX28" fmla="*/ 1138237 w 4557974"/>
                <a:gd name="connsiteY28" fmla="*/ 19406 h 1133831"/>
                <a:gd name="connsiteX29" fmla="*/ 1176337 w 4557974"/>
                <a:gd name="connsiteY29" fmla="*/ 57506 h 1133831"/>
                <a:gd name="connsiteX30" fmla="*/ 1195387 w 4557974"/>
                <a:gd name="connsiteY30" fmla="*/ 81318 h 1133831"/>
                <a:gd name="connsiteX31" fmla="*/ 1228725 w 4557974"/>
                <a:gd name="connsiteY31" fmla="*/ 119418 h 1133831"/>
                <a:gd name="connsiteX32" fmla="*/ 1252537 w 4557974"/>
                <a:gd name="connsiteY32" fmla="*/ 138468 h 1133831"/>
                <a:gd name="connsiteX33" fmla="*/ 1262062 w 4557974"/>
                <a:gd name="connsiteY33" fmla="*/ 152756 h 1133831"/>
                <a:gd name="connsiteX34" fmla="*/ 1276350 w 4557974"/>
                <a:gd name="connsiteY34" fmla="*/ 162281 h 1133831"/>
                <a:gd name="connsiteX35" fmla="*/ 1319212 w 4557974"/>
                <a:gd name="connsiteY35" fmla="*/ 200381 h 1133831"/>
                <a:gd name="connsiteX36" fmla="*/ 1333500 w 4557974"/>
                <a:gd name="connsiteY36" fmla="*/ 205143 h 1133831"/>
                <a:gd name="connsiteX37" fmla="*/ 1347787 w 4557974"/>
                <a:gd name="connsiteY37" fmla="*/ 219431 h 1133831"/>
                <a:gd name="connsiteX38" fmla="*/ 1357312 w 4557974"/>
                <a:gd name="connsiteY38" fmla="*/ 233718 h 1133831"/>
                <a:gd name="connsiteX39" fmla="*/ 1385887 w 4557974"/>
                <a:gd name="connsiteY39" fmla="*/ 243243 h 1133831"/>
                <a:gd name="connsiteX40" fmla="*/ 1400175 w 4557974"/>
                <a:gd name="connsiteY40" fmla="*/ 257531 h 1133831"/>
                <a:gd name="connsiteX41" fmla="*/ 1447800 w 4557974"/>
                <a:gd name="connsiteY41" fmla="*/ 286106 h 1133831"/>
                <a:gd name="connsiteX42" fmla="*/ 1457325 w 4557974"/>
                <a:gd name="connsiteY42" fmla="*/ 305156 h 1133831"/>
                <a:gd name="connsiteX43" fmla="*/ 1490662 w 4557974"/>
                <a:gd name="connsiteY43" fmla="*/ 324206 h 1133831"/>
                <a:gd name="connsiteX44" fmla="*/ 1528762 w 4557974"/>
                <a:gd name="connsiteY44" fmla="*/ 367068 h 1133831"/>
                <a:gd name="connsiteX45" fmla="*/ 1538287 w 4557974"/>
                <a:gd name="connsiteY45" fmla="*/ 386118 h 1133831"/>
                <a:gd name="connsiteX46" fmla="*/ 1552575 w 4557974"/>
                <a:gd name="connsiteY46" fmla="*/ 395643 h 1133831"/>
                <a:gd name="connsiteX47" fmla="*/ 1566862 w 4557974"/>
                <a:gd name="connsiteY47" fmla="*/ 409931 h 1133831"/>
                <a:gd name="connsiteX48" fmla="*/ 1571625 w 4557974"/>
                <a:gd name="connsiteY48" fmla="*/ 424218 h 1133831"/>
                <a:gd name="connsiteX49" fmla="*/ 1590675 w 4557974"/>
                <a:gd name="connsiteY49" fmla="*/ 452793 h 1133831"/>
                <a:gd name="connsiteX50" fmla="*/ 1619250 w 4557974"/>
                <a:gd name="connsiteY50" fmla="*/ 438506 h 1133831"/>
                <a:gd name="connsiteX51" fmla="*/ 1624012 w 4557974"/>
                <a:gd name="connsiteY51" fmla="*/ 419456 h 1133831"/>
                <a:gd name="connsiteX52" fmla="*/ 1652587 w 4557974"/>
                <a:gd name="connsiteY52" fmla="*/ 409931 h 1133831"/>
                <a:gd name="connsiteX53" fmla="*/ 1685925 w 4557974"/>
                <a:gd name="connsiteY53" fmla="*/ 395643 h 1133831"/>
                <a:gd name="connsiteX54" fmla="*/ 1714500 w 4557974"/>
                <a:gd name="connsiteY54" fmla="*/ 386118 h 1133831"/>
                <a:gd name="connsiteX55" fmla="*/ 1724025 w 4557974"/>
                <a:gd name="connsiteY55" fmla="*/ 400406 h 1133831"/>
                <a:gd name="connsiteX56" fmla="*/ 1738312 w 4557974"/>
                <a:gd name="connsiteY56" fmla="*/ 409931 h 1133831"/>
                <a:gd name="connsiteX57" fmla="*/ 1747837 w 4557974"/>
                <a:gd name="connsiteY57" fmla="*/ 438506 h 1133831"/>
                <a:gd name="connsiteX58" fmla="*/ 1781175 w 4557974"/>
                <a:gd name="connsiteY58" fmla="*/ 476606 h 1133831"/>
                <a:gd name="connsiteX59" fmla="*/ 1814512 w 4557974"/>
                <a:gd name="connsiteY59" fmla="*/ 471843 h 1133831"/>
                <a:gd name="connsiteX60" fmla="*/ 1824037 w 4557974"/>
                <a:gd name="connsiteY60" fmla="*/ 457556 h 1133831"/>
                <a:gd name="connsiteX61" fmla="*/ 1843087 w 4557974"/>
                <a:gd name="connsiteY61" fmla="*/ 452793 h 1133831"/>
                <a:gd name="connsiteX62" fmla="*/ 1900237 w 4557974"/>
                <a:gd name="connsiteY62" fmla="*/ 448031 h 1133831"/>
                <a:gd name="connsiteX63" fmla="*/ 1905000 w 4557974"/>
                <a:gd name="connsiteY63" fmla="*/ 462318 h 1133831"/>
                <a:gd name="connsiteX64" fmla="*/ 1924050 w 4557974"/>
                <a:gd name="connsiteY64" fmla="*/ 490893 h 1133831"/>
                <a:gd name="connsiteX65" fmla="*/ 1933575 w 4557974"/>
                <a:gd name="connsiteY65" fmla="*/ 528993 h 1133831"/>
                <a:gd name="connsiteX66" fmla="*/ 2609850 w 4557974"/>
                <a:gd name="connsiteY66" fmla="*/ 586143 h 1133831"/>
                <a:gd name="connsiteX67" fmla="*/ 2628900 w 4557974"/>
                <a:gd name="connsiteY67" fmla="*/ 590906 h 1133831"/>
                <a:gd name="connsiteX68" fmla="*/ 2747962 w 4557974"/>
                <a:gd name="connsiteY68" fmla="*/ 667106 h 1133831"/>
                <a:gd name="connsiteX69" fmla="*/ 2876550 w 4557974"/>
                <a:gd name="connsiteY69" fmla="*/ 757593 h 1133831"/>
                <a:gd name="connsiteX70" fmla="*/ 2933700 w 4557974"/>
                <a:gd name="connsiteY70" fmla="*/ 848081 h 1133831"/>
                <a:gd name="connsiteX71" fmla="*/ 2943225 w 4557974"/>
                <a:gd name="connsiteY71" fmla="*/ 867131 h 1133831"/>
                <a:gd name="connsiteX72" fmla="*/ 2967037 w 4557974"/>
                <a:gd name="connsiteY72" fmla="*/ 848081 h 1133831"/>
                <a:gd name="connsiteX73" fmla="*/ 2986087 w 4557974"/>
                <a:gd name="connsiteY73" fmla="*/ 843318 h 1133831"/>
                <a:gd name="connsiteX74" fmla="*/ 3024187 w 4557974"/>
                <a:gd name="connsiteY74" fmla="*/ 809981 h 1133831"/>
                <a:gd name="connsiteX75" fmla="*/ 3062287 w 4557974"/>
                <a:gd name="connsiteY75" fmla="*/ 857606 h 1133831"/>
                <a:gd name="connsiteX76" fmla="*/ 3071812 w 4557974"/>
                <a:gd name="connsiteY76" fmla="*/ 886181 h 1133831"/>
                <a:gd name="connsiteX77" fmla="*/ 3086100 w 4557974"/>
                <a:gd name="connsiteY77" fmla="*/ 957618 h 1133831"/>
                <a:gd name="connsiteX78" fmla="*/ 3100387 w 4557974"/>
                <a:gd name="connsiteY78" fmla="*/ 995718 h 1133831"/>
                <a:gd name="connsiteX79" fmla="*/ 3105150 w 4557974"/>
                <a:gd name="connsiteY79" fmla="*/ 1014768 h 1133831"/>
                <a:gd name="connsiteX80" fmla="*/ 3119437 w 4557974"/>
                <a:gd name="connsiteY80" fmla="*/ 1024293 h 1133831"/>
                <a:gd name="connsiteX81" fmla="*/ 3128962 w 4557974"/>
                <a:gd name="connsiteY81" fmla="*/ 995718 h 1133831"/>
                <a:gd name="connsiteX82" fmla="*/ 3133725 w 4557974"/>
                <a:gd name="connsiteY82" fmla="*/ 981431 h 1133831"/>
                <a:gd name="connsiteX83" fmla="*/ 3143250 w 4557974"/>
                <a:gd name="connsiteY83" fmla="*/ 929043 h 1133831"/>
                <a:gd name="connsiteX84" fmla="*/ 3148012 w 4557974"/>
                <a:gd name="connsiteY84" fmla="*/ 886181 h 1133831"/>
                <a:gd name="connsiteX85" fmla="*/ 3157537 w 4557974"/>
                <a:gd name="connsiteY85" fmla="*/ 848081 h 1133831"/>
                <a:gd name="connsiteX86" fmla="*/ 3167062 w 4557974"/>
                <a:gd name="connsiteY86" fmla="*/ 962381 h 1133831"/>
                <a:gd name="connsiteX87" fmla="*/ 3171825 w 4557974"/>
                <a:gd name="connsiteY87" fmla="*/ 976668 h 1133831"/>
                <a:gd name="connsiteX88" fmla="*/ 3186112 w 4557974"/>
                <a:gd name="connsiteY88" fmla="*/ 967143 h 1133831"/>
                <a:gd name="connsiteX89" fmla="*/ 3200400 w 4557974"/>
                <a:gd name="connsiteY89" fmla="*/ 933806 h 1133831"/>
                <a:gd name="connsiteX90" fmla="*/ 3205162 w 4557974"/>
                <a:gd name="connsiteY90" fmla="*/ 919518 h 1133831"/>
                <a:gd name="connsiteX91" fmla="*/ 3209925 w 4557974"/>
                <a:gd name="connsiteY91" fmla="*/ 900468 h 1133831"/>
                <a:gd name="connsiteX92" fmla="*/ 3219450 w 4557974"/>
                <a:gd name="connsiteY92" fmla="*/ 876656 h 1133831"/>
                <a:gd name="connsiteX93" fmla="*/ 3238500 w 4557974"/>
                <a:gd name="connsiteY93" fmla="*/ 752831 h 1133831"/>
                <a:gd name="connsiteX94" fmla="*/ 3243262 w 4557974"/>
                <a:gd name="connsiteY94" fmla="*/ 733781 h 1133831"/>
                <a:gd name="connsiteX95" fmla="*/ 3262312 w 4557974"/>
                <a:gd name="connsiteY95" fmla="*/ 771881 h 1133831"/>
                <a:gd name="connsiteX96" fmla="*/ 3276600 w 4557974"/>
                <a:gd name="connsiteY96" fmla="*/ 757593 h 1133831"/>
                <a:gd name="connsiteX97" fmla="*/ 3281362 w 4557974"/>
                <a:gd name="connsiteY97" fmla="*/ 738543 h 1133831"/>
                <a:gd name="connsiteX98" fmla="*/ 3286125 w 4557974"/>
                <a:gd name="connsiteY98" fmla="*/ 724256 h 1133831"/>
                <a:gd name="connsiteX99" fmla="*/ 3290887 w 4557974"/>
                <a:gd name="connsiteY99" fmla="*/ 743306 h 1133831"/>
                <a:gd name="connsiteX100" fmla="*/ 3300412 w 4557974"/>
                <a:gd name="connsiteY100" fmla="*/ 848081 h 1133831"/>
                <a:gd name="connsiteX101" fmla="*/ 3338512 w 4557974"/>
                <a:gd name="connsiteY101" fmla="*/ 867131 h 1133831"/>
                <a:gd name="connsiteX102" fmla="*/ 3348037 w 4557974"/>
                <a:gd name="connsiteY102" fmla="*/ 838556 h 1133831"/>
                <a:gd name="connsiteX103" fmla="*/ 3355181 w 4557974"/>
                <a:gd name="connsiteY103" fmla="*/ 840710 h 1133831"/>
                <a:gd name="connsiteX104" fmla="*/ 3386137 w 4557974"/>
                <a:gd name="connsiteY104" fmla="*/ 762356 h 1133831"/>
                <a:gd name="connsiteX105" fmla="*/ 3390900 w 4557974"/>
                <a:gd name="connsiteY105" fmla="*/ 748068 h 1133831"/>
                <a:gd name="connsiteX106" fmla="*/ 3400425 w 4557974"/>
                <a:gd name="connsiteY106" fmla="*/ 733781 h 1133831"/>
                <a:gd name="connsiteX107" fmla="*/ 3405187 w 4557974"/>
                <a:gd name="connsiteY107" fmla="*/ 748068 h 1133831"/>
                <a:gd name="connsiteX108" fmla="*/ 3481387 w 4557974"/>
                <a:gd name="connsiteY108" fmla="*/ 914756 h 1133831"/>
                <a:gd name="connsiteX109" fmla="*/ 3490912 w 4557974"/>
                <a:gd name="connsiteY109" fmla="*/ 929043 h 1133831"/>
                <a:gd name="connsiteX110" fmla="*/ 3500437 w 4557974"/>
                <a:gd name="connsiteY110" fmla="*/ 957618 h 1133831"/>
                <a:gd name="connsiteX111" fmla="*/ 3505200 w 4557974"/>
                <a:gd name="connsiteY111" fmla="*/ 943331 h 1133831"/>
                <a:gd name="connsiteX112" fmla="*/ 3576637 w 4557974"/>
                <a:gd name="connsiteY112" fmla="*/ 752831 h 1133831"/>
                <a:gd name="connsiteX113" fmla="*/ 3667125 w 4557974"/>
                <a:gd name="connsiteY113" fmla="*/ 824268 h 1133831"/>
                <a:gd name="connsiteX114" fmla="*/ 3676650 w 4557974"/>
                <a:gd name="connsiteY114" fmla="*/ 838556 h 1133831"/>
                <a:gd name="connsiteX115" fmla="*/ 3686175 w 4557974"/>
                <a:gd name="connsiteY115" fmla="*/ 871893 h 1133831"/>
                <a:gd name="connsiteX116" fmla="*/ 3690937 w 4557974"/>
                <a:gd name="connsiteY116" fmla="*/ 886181 h 1133831"/>
                <a:gd name="connsiteX117" fmla="*/ 3705225 w 4557974"/>
                <a:gd name="connsiteY117" fmla="*/ 895706 h 1133831"/>
                <a:gd name="connsiteX118" fmla="*/ 3714750 w 4557974"/>
                <a:gd name="connsiteY118" fmla="*/ 881418 h 1133831"/>
                <a:gd name="connsiteX119" fmla="*/ 3724275 w 4557974"/>
                <a:gd name="connsiteY119" fmla="*/ 848081 h 1133831"/>
                <a:gd name="connsiteX120" fmla="*/ 3733800 w 4557974"/>
                <a:gd name="connsiteY120" fmla="*/ 814743 h 1133831"/>
                <a:gd name="connsiteX121" fmla="*/ 3743325 w 4557974"/>
                <a:gd name="connsiteY121" fmla="*/ 781406 h 1133831"/>
                <a:gd name="connsiteX122" fmla="*/ 3771900 w 4557974"/>
                <a:gd name="connsiteY122" fmla="*/ 743306 h 1133831"/>
                <a:gd name="connsiteX123" fmla="*/ 3800475 w 4557974"/>
                <a:gd name="connsiteY123" fmla="*/ 733781 h 1133831"/>
                <a:gd name="connsiteX124" fmla="*/ 3871912 w 4557974"/>
                <a:gd name="connsiteY124" fmla="*/ 800456 h 1133831"/>
                <a:gd name="connsiteX125" fmla="*/ 3876675 w 4557974"/>
                <a:gd name="connsiteY125" fmla="*/ 886181 h 1133831"/>
                <a:gd name="connsiteX126" fmla="*/ 3886200 w 4557974"/>
                <a:gd name="connsiteY126" fmla="*/ 871893 h 1133831"/>
                <a:gd name="connsiteX127" fmla="*/ 3910012 w 4557974"/>
                <a:gd name="connsiteY127" fmla="*/ 738543 h 1133831"/>
                <a:gd name="connsiteX128" fmla="*/ 3914775 w 4557974"/>
                <a:gd name="connsiteY128" fmla="*/ 714731 h 1133831"/>
                <a:gd name="connsiteX129" fmla="*/ 3948112 w 4557974"/>
                <a:gd name="connsiteY129" fmla="*/ 748068 h 1133831"/>
                <a:gd name="connsiteX130" fmla="*/ 3957637 w 4557974"/>
                <a:gd name="connsiteY130" fmla="*/ 776643 h 1133831"/>
                <a:gd name="connsiteX131" fmla="*/ 3971925 w 4557974"/>
                <a:gd name="connsiteY131" fmla="*/ 805218 h 1133831"/>
                <a:gd name="connsiteX132" fmla="*/ 3976687 w 4557974"/>
                <a:gd name="connsiteY132" fmla="*/ 829031 h 1133831"/>
                <a:gd name="connsiteX133" fmla="*/ 3986212 w 4557974"/>
                <a:gd name="connsiteY133" fmla="*/ 862368 h 1133831"/>
                <a:gd name="connsiteX134" fmla="*/ 3990975 w 4557974"/>
                <a:gd name="connsiteY134" fmla="*/ 886181 h 1133831"/>
                <a:gd name="connsiteX135" fmla="*/ 4005262 w 4557974"/>
                <a:gd name="connsiteY135" fmla="*/ 895706 h 1133831"/>
                <a:gd name="connsiteX136" fmla="*/ 4024312 w 4557974"/>
                <a:gd name="connsiteY136" fmla="*/ 867131 h 1133831"/>
                <a:gd name="connsiteX137" fmla="*/ 4029075 w 4557974"/>
                <a:gd name="connsiteY137" fmla="*/ 848081 h 1133831"/>
                <a:gd name="connsiteX138" fmla="*/ 4033837 w 4557974"/>
                <a:gd name="connsiteY138" fmla="*/ 824268 h 1133831"/>
                <a:gd name="connsiteX139" fmla="*/ 4048125 w 4557974"/>
                <a:gd name="connsiteY139" fmla="*/ 781406 h 1133831"/>
                <a:gd name="connsiteX140" fmla="*/ 4057650 w 4557974"/>
                <a:gd name="connsiteY140" fmla="*/ 752831 h 1133831"/>
                <a:gd name="connsiteX141" fmla="*/ 4067175 w 4557974"/>
                <a:gd name="connsiteY141" fmla="*/ 738543 h 1133831"/>
                <a:gd name="connsiteX142" fmla="*/ 4071937 w 4557974"/>
                <a:gd name="connsiteY142" fmla="*/ 762356 h 1133831"/>
                <a:gd name="connsiteX143" fmla="*/ 4081462 w 4557974"/>
                <a:gd name="connsiteY143" fmla="*/ 862368 h 1133831"/>
                <a:gd name="connsiteX144" fmla="*/ 4086225 w 4557974"/>
                <a:gd name="connsiteY144" fmla="*/ 890943 h 1133831"/>
                <a:gd name="connsiteX145" fmla="*/ 4090987 w 4557974"/>
                <a:gd name="connsiteY145" fmla="*/ 871893 h 1133831"/>
                <a:gd name="connsiteX146" fmla="*/ 4095750 w 4557974"/>
                <a:gd name="connsiteY146" fmla="*/ 857606 h 1133831"/>
                <a:gd name="connsiteX147" fmla="*/ 4105275 w 4557974"/>
                <a:gd name="connsiteY147" fmla="*/ 809981 h 1133831"/>
                <a:gd name="connsiteX148" fmla="*/ 4114800 w 4557974"/>
                <a:gd name="connsiteY148" fmla="*/ 771881 h 1133831"/>
                <a:gd name="connsiteX149" fmla="*/ 4124325 w 4557974"/>
                <a:gd name="connsiteY149" fmla="*/ 919518 h 1133831"/>
                <a:gd name="connsiteX150" fmla="*/ 4129087 w 4557974"/>
                <a:gd name="connsiteY150" fmla="*/ 938568 h 1133831"/>
                <a:gd name="connsiteX151" fmla="*/ 4143375 w 4557974"/>
                <a:gd name="connsiteY151" fmla="*/ 871893 h 1133831"/>
                <a:gd name="connsiteX152" fmla="*/ 4148137 w 4557974"/>
                <a:gd name="connsiteY152" fmla="*/ 833793 h 1133831"/>
                <a:gd name="connsiteX153" fmla="*/ 4152900 w 4557974"/>
                <a:gd name="connsiteY153" fmla="*/ 790931 h 1133831"/>
                <a:gd name="connsiteX154" fmla="*/ 4162425 w 4557974"/>
                <a:gd name="connsiteY154" fmla="*/ 757593 h 1133831"/>
                <a:gd name="connsiteX155" fmla="*/ 4167187 w 4557974"/>
                <a:gd name="connsiteY155" fmla="*/ 771881 h 1133831"/>
                <a:gd name="connsiteX156" fmla="*/ 4176712 w 4557974"/>
                <a:gd name="connsiteY156" fmla="*/ 786168 h 1133831"/>
                <a:gd name="connsiteX157" fmla="*/ 4191000 w 4557974"/>
                <a:gd name="connsiteY157" fmla="*/ 867131 h 1133831"/>
                <a:gd name="connsiteX158" fmla="*/ 4200525 w 4557974"/>
                <a:gd name="connsiteY158" fmla="*/ 900468 h 1133831"/>
                <a:gd name="connsiteX159" fmla="*/ 4214812 w 4557974"/>
                <a:gd name="connsiteY159" fmla="*/ 938568 h 1133831"/>
                <a:gd name="connsiteX160" fmla="*/ 4224337 w 4557974"/>
                <a:gd name="connsiteY160" fmla="*/ 967143 h 1133831"/>
                <a:gd name="connsiteX161" fmla="*/ 4229100 w 4557974"/>
                <a:gd name="connsiteY161" fmla="*/ 981431 h 1133831"/>
                <a:gd name="connsiteX162" fmla="*/ 4233862 w 4557974"/>
                <a:gd name="connsiteY162" fmla="*/ 929043 h 1133831"/>
                <a:gd name="connsiteX163" fmla="*/ 4248150 w 4557974"/>
                <a:gd name="connsiteY163" fmla="*/ 829031 h 1133831"/>
                <a:gd name="connsiteX164" fmla="*/ 4252912 w 4557974"/>
                <a:gd name="connsiteY164" fmla="*/ 843318 h 1133831"/>
                <a:gd name="connsiteX165" fmla="*/ 4262437 w 4557974"/>
                <a:gd name="connsiteY165" fmla="*/ 881418 h 1133831"/>
                <a:gd name="connsiteX166" fmla="*/ 4267200 w 4557974"/>
                <a:gd name="connsiteY166" fmla="*/ 924281 h 1133831"/>
                <a:gd name="connsiteX167" fmla="*/ 4271962 w 4557974"/>
                <a:gd name="connsiteY167" fmla="*/ 943331 h 1133831"/>
                <a:gd name="connsiteX168" fmla="*/ 4286250 w 4557974"/>
                <a:gd name="connsiteY168" fmla="*/ 948093 h 1133831"/>
                <a:gd name="connsiteX169" fmla="*/ 4305300 w 4557974"/>
                <a:gd name="connsiteY169" fmla="*/ 943331 h 1133831"/>
                <a:gd name="connsiteX170" fmla="*/ 4314825 w 4557974"/>
                <a:gd name="connsiteY170" fmla="*/ 971906 h 1133831"/>
                <a:gd name="connsiteX171" fmla="*/ 4352925 w 4557974"/>
                <a:gd name="connsiteY171" fmla="*/ 971906 h 1133831"/>
                <a:gd name="connsiteX172" fmla="*/ 4376737 w 4557974"/>
                <a:gd name="connsiteY172" fmla="*/ 967143 h 1133831"/>
                <a:gd name="connsiteX173" fmla="*/ 4386262 w 4557974"/>
                <a:gd name="connsiteY173" fmla="*/ 948093 h 1133831"/>
                <a:gd name="connsiteX174" fmla="*/ 4400550 w 4557974"/>
                <a:gd name="connsiteY174" fmla="*/ 933806 h 1133831"/>
                <a:gd name="connsiteX175" fmla="*/ 4405312 w 4557974"/>
                <a:gd name="connsiteY175" fmla="*/ 914756 h 1133831"/>
                <a:gd name="connsiteX176" fmla="*/ 4410075 w 4557974"/>
                <a:gd name="connsiteY176" fmla="*/ 929043 h 1133831"/>
                <a:gd name="connsiteX177" fmla="*/ 4414837 w 4557974"/>
                <a:gd name="connsiteY177" fmla="*/ 914756 h 1133831"/>
                <a:gd name="connsiteX178" fmla="*/ 4419600 w 4557974"/>
                <a:gd name="connsiteY178" fmla="*/ 881418 h 1133831"/>
                <a:gd name="connsiteX179" fmla="*/ 4429125 w 4557974"/>
                <a:gd name="connsiteY179" fmla="*/ 829031 h 1133831"/>
                <a:gd name="connsiteX180" fmla="*/ 4438650 w 4557974"/>
                <a:gd name="connsiteY180" fmla="*/ 857606 h 1133831"/>
                <a:gd name="connsiteX181" fmla="*/ 4443412 w 4557974"/>
                <a:gd name="connsiteY181" fmla="*/ 881418 h 1133831"/>
                <a:gd name="connsiteX182" fmla="*/ 4452937 w 4557974"/>
                <a:gd name="connsiteY182" fmla="*/ 938568 h 1133831"/>
                <a:gd name="connsiteX183" fmla="*/ 4457700 w 4557974"/>
                <a:gd name="connsiteY183" fmla="*/ 957618 h 1133831"/>
                <a:gd name="connsiteX184" fmla="*/ 4462462 w 4557974"/>
                <a:gd name="connsiteY184" fmla="*/ 981431 h 1133831"/>
                <a:gd name="connsiteX185" fmla="*/ 4471987 w 4557974"/>
                <a:gd name="connsiteY185" fmla="*/ 1000481 h 1133831"/>
                <a:gd name="connsiteX186" fmla="*/ 4481512 w 4557974"/>
                <a:gd name="connsiteY186" fmla="*/ 1029056 h 1133831"/>
                <a:gd name="connsiteX187" fmla="*/ 4491037 w 4557974"/>
                <a:gd name="connsiteY187" fmla="*/ 1062393 h 1133831"/>
                <a:gd name="connsiteX188" fmla="*/ 4495800 w 4557974"/>
                <a:gd name="connsiteY188" fmla="*/ 1048106 h 1133831"/>
                <a:gd name="connsiteX189" fmla="*/ 4500562 w 4557974"/>
                <a:gd name="connsiteY189" fmla="*/ 1029056 h 1133831"/>
                <a:gd name="connsiteX190" fmla="*/ 4514850 w 4557974"/>
                <a:gd name="connsiteY190" fmla="*/ 1033818 h 1133831"/>
                <a:gd name="connsiteX191" fmla="*/ 4529137 w 4557974"/>
                <a:gd name="connsiteY191" fmla="*/ 1081443 h 1133831"/>
                <a:gd name="connsiteX192" fmla="*/ 4533900 w 4557974"/>
                <a:gd name="connsiteY192" fmla="*/ 1095731 h 1133831"/>
                <a:gd name="connsiteX193" fmla="*/ 4557712 w 4557974"/>
                <a:gd name="connsiteY193" fmla="*/ 1129068 h 1133831"/>
                <a:gd name="connsiteX194" fmla="*/ 4557712 w 4557974"/>
                <a:gd name="connsiteY194" fmla="*/ 1133831 h 1133831"/>
                <a:gd name="connsiteX0" fmla="*/ 0 w 4557974"/>
                <a:gd name="connsiteY0" fmla="*/ 290868 h 1133831"/>
                <a:gd name="connsiteX1" fmla="*/ 171450 w 4557974"/>
                <a:gd name="connsiteY1" fmla="*/ 209906 h 1133831"/>
                <a:gd name="connsiteX2" fmla="*/ 219075 w 4557974"/>
                <a:gd name="connsiteY2" fmla="*/ 195618 h 1133831"/>
                <a:gd name="connsiteX3" fmla="*/ 233362 w 4557974"/>
                <a:gd name="connsiteY3" fmla="*/ 186093 h 1133831"/>
                <a:gd name="connsiteX4" fmla="*/ 285750 w 4557974"/>
                <a:gd name="connsiteY4" fmla="*/ 171806 h 1133831"/>
                <a:gd name="connsiteX5" fmla="*/ 300037 w 4557974"/>
                <a:gd name="connsiteY5" fmla="*/ 167043 h 1133831"/>
                <a:gd name="connsiteX6" fmla="*/ 319087 w 4557974"/>
                <a:gd name="connsiteY6" fmla="*/ 162281 h 1133831"/>
                <a:gd name="connsiteX7" fmla="*/ 352425 w 4557974"/>
                <a:gd name="connsiteY7" fmla="*/ 152756 h 1133831"/>
                <a:gd name="connsiteX8" fmla="*/ 366712 w 4557974"/>
                <a:gd name="connsiteY8" fmla="*/ 143231 h 1133831"/>
                <a:gd name="connsiteX9" fmla="*/ 395287 w 4557974"/>
                <a:gd name="connsiteY9" fmla="*/ 138468 h 1133831"/>
                <a:gd name="connsiteX10" fmla="*/ 414337 w 4557974"/>
                <a:gd name="connsiteY10" fmla="*/ 133706 h 1133831"/>
                <a:gd name="connsiteX11" fmla="*/ 442912 w 4557974"/>
                <a:gd name="connsiteY11" fmla="*/ 128943 h 1133831"/>
                <a:gd name="connsiteX12" fmla="*/ 471487 w 4557974"/>
                <a:gd name="connsiteY12" fmla="*/ 119418 h 1133831"/>
                <a:gd name="connsiteX13" fmla="*/ 485775 w 4557974"/>
                <a:gd name="connsiteY13" fmla="*/ 114656 h 1133831"/>
                <a:gd name="connsiteX14" fmla="*/ 504825 w 4557974"/>
                <a:gd name="connsiteY14" fmla="*/ 105131 h 1133831"/>
                <a:gd name="connsiteX15" fmla="*/ 519112 w 4557974"/>
                <a:gd name="connsiteY15" fmla="*/ 100368 h 1133831"/>
                <a:gd name="connsiteX16" fmla="*/ 533400 w 4557974"/>
                <a:gd name="connsiteY16" fmla="*/ 90843 h 1133831"/>
                <a:gd name="connsiteX17" fmla="*/ 557212 w 4557974"/>
                <a:gd name="connsiteY17" fmla="*/ 86081 h 1133831"/>
                <a:gd name="connsiteX18" fmla="*/ 585787 w 4557974"/>
                <a:gd name="connsiteY18" fmla="*/ 76556 h 1133831"/>
                <a:gd name="connsiteX19" fmla="*/ 600075 w 4557974"/>
                <a:gd name="connsiteY19" fmla="*/ 67031 h 1133831"/>
                <a:gd name="connsiteX20" fmla="*/ 633412 w 4557974"/>
                <a:gd name="connsiteY20" fmla="*/ 57506 h 1133831"/>
                <a:gd name="connsiteX21" fmla="*/ 666750 w 4557974"/>
                <a:gd name="connsiteY21" fmla="*/ 47981 h 1133831"/>
                <a:gd name="connsiteX22" fmla="*/ 719137 w 4557974"/>
                <a:gd name="connsiteY22" fmla="*/ 38456 h 1133831"/>
                <a:gd name="connsiteX23" fmla="*/ 747712 w 4557974"/>
                <a:gd name="connsiteY23" fmla="*/ 28931 h 1133831"/>
                <a:gd name="connsiteX24" fmla="*/ 809625 w 4557974"/>
                <a:gd name="connsiteY24" fmla="*/ 19406 h 1133831"/>
                <a:gd name="connsiteX25" fmla="*/ 871537 w 4557974"/>
                <a:gd name="connsiteY25" fmla="*/ 9881 h 1133831"/>
                <a:gd name="connsiteX26" fmla="*/ 1023937 w 4557974"/>
                <a:gd name="connsiteY26" fmla="*/ 356 h 1133831"/>
                <a:gd name="connsiteX27" fmla="*/ 1123950 w 4557974"/>
                <a:gd name="connsiteY27" fmla="*/ 9881 h 1133831"/>
                <a:gd name="connsiteX28" fmla="*/ 1138237 w 4557974"/>
                <a:gd name="connsiteY28" fmla="*/ 19406 h 1133831"/>
                <a:gd name="connsiteX29" fmla="*/ 1176337 w 4557974"/>
                <a:gd name="connsiteY29" fmla="*/ 57506 h 1133831"/>
                <a:gd name="connsiteX30" fmla="*/ 1195387 w 4557974"/>
                <a:gd name="connsiteY30" fmla="*/ 81318 h 1133831"/>
                <a:gd name="connsiteX31" fmla="*/ 1228725 w 4557974"/>
                <a:gd name="connsiteY31" fmla="*/ 119418 h 1133831"/>
                <a:gd name="connsiteX32" fmla="*/ 1252537 w 4557974"/>
                <a:gd name="connsiteY32" fmla="*/ 138468 h 1133831"/>
                <a:gd name="connsiteX33" fmla="*/ 1262062 w 4557974"/>
                <a:gd name="connsiteY33" fmla="*/ 152756 h 1133831"/>
                <a:gd name="connsiteX34" fmla="*/ 1276350 w 4557974"/>
                <a:gd name="connsiteY34" fmla="*/ 162281 h 1133831"/>
                <a:gd name="connsiteX35" fmla="*/ 1319212 w 4557974"/>
                <a:gd name="connsiteY35" fmla="*/ 200381 h 1133831"/>
                <a:gd name="connsiteX36" fmla="*/ 1333500 w 4557974"/>
                <a:gd name="connsiteY36" fmla="*/ 205143 h 1133831"/>
                <a:gd name="connsiteX37" fmla="*/ 1347787 w 4557974"/>
                <a:gd name="connsiteY37" fmla="*/ 219431 h 1133831"/>
                <a:gd name="connsiteX38" fmla="*/ 1357312 w 4557974"/>
                <a:gd name="connsiteY38" fmla="*/ 233718 h 1133831"/>
                <a:gd name="connsiteX39" fmla="*/ 1385887 w 4557974"/>
                <a:gd name="connsiteY39" fmla="*/ 243243 h 1133831"/>
                <a:gd name="connsiteX40" fmla="*/ 1400175 w 4557974"/>
                <a:gd name="connsiteY40" fmla="*/ 257531 h 1133831"/>
                <a:gd name="connsiteX41" fmla="*/ 1447800 w 4557974"/>
                <a:gd name="connsiteY41" fmla="*/ 286106 h 1133831"/>
                <a:gd name="connsiteX42" fmla="*/ 1457325 w 4557974"/>
                <a:gd name="connsiteY42" fmla="*/ 305156 h 1133831"/>
                <a:gd name="connsiteX43" fmla="*/ 1490662 w 4557974"/>
                <a:gd name="connsiteY43" fmla="*/ 324206 h 1133831"/>
                <a:gd name="connsiteX44" fmla="*/ 1528762 w 4557974"/>
                <a:gd name="connsiteY44" fmla="*/ 367068 h 1133831"/>
                <a:gd name="connsiteX45" fmla="*/ 1538287 w 4557974"/>
                <a:gd name="connsiteY45" fmla="*/ 386118 h 1133831"/>
                <a:gd name="connsiteX46" fmla="*/ 1552575 w 4557974"/>
                <a:gd name="connsiteY46" fmla="*/ 395643 h 1133831"/>
                <a:gd name="connsiteX47" fmla="*/ 1566862 w 4557974"/>
                <a:gd name="connsiteY47" fmla="*/ 409931 h 1133831"/>
                <a:gd name="connsiteX48" fmla="*/ 1571625 w 4557974"/>
                <a:gd name="connsiteY48" fmla="*/ 424218 h 1133831"/>
                <a:gd name="connsiteX49" fmla="*/ 1590675 w 4557974"/>
                <a:gd name="connsiteY49" fmla="*/ 452793 h 1133831"/>
                <a:gd name="connsiteX50" fmla="*/ 1619250 w 4557974"/>
                <a:gd name="connsiteY50" fmla="*/ 438506 h 1133831"/>
                <a:gd name="connsiteX51" fmla="*/ 1624012 w 4557974"/>
                <a:gd name="connsiteY51" fmla="*/ 419456 h 1133831"/>
                <a:gd name="connsiteX52" fmla="*/ 1652587 w 4557974"/>
                <a:gd name="connsiteY52" fmla="*/ 409931 h 1133831"/>
                <a:gd name="connsiteX53" fmla="*/ 1685925 w 4557974"/>
                <a:gd name="connsiteY53" fmla="*/ 395643 h 1133831"/>
                <a:gd name="connsiteX54" fmla="*/ 1714500 w 4557974"/>
                <a:gd name="connsiteY54" fmla="*/ 386118 h 1133831"/>
                <a:gd name="connsiteX55" fmla="*/ 1724025 w 4557974"/>
                <a:gd name="connsiteY55" fmla="*/ 400406 h 1133831"/>
                <a:gd name="connsiteX56" fmla="*/ 1738312 w 4557974"/>
                <a:gd name="connsiteY56" fmla="*/ 409931 h 1133831"/>
                <a:gd name="connsiteX57" fmla="*/ 1747837 w 4557974"/>
                <a:gd name="connsiteY57" fmla="*/ 438506 h 1133831"/>
                <a:gd name="connsiteX58" fmla="*/ 1781175 w 4557974"/>
                <a:gd name="connsiteY58" fmla="*/ 476606 h 1133831"/>
                <a:gd name="connsiteX59" fmla="*/ 1814512 w 4557974"/>
                <a:gd name="connsiteY59" fmla="*/ 471843 h 1133831"/>
                <a:gd name="connsiteX60" fmla="*/ 1824037 w 4557974"/>
                <a:gd name="connsiteY60" fmla="*/ 457556 h 1133831"/>
                <a:gd name="connsiteX61" fmla="*/ 1843087 w 4557974"/>
                <a:gd name="connsiteY61" fmla="*/ 452793 h 1133831"/>
                <a:gd name="connsiteX62" fmla="*/ 1900237 w 4557974"/>
                <a:gd name="connsiteY62" fmla="*/ 448031 h 1133831"/>
                <a:gd name="connsiteX63" fmla="*/ 1905000 w 4557974"/>
                <a:gd name="connsiteY63" fmla="*/ 462318 h 1133831"/>
                <a:gd name="connsiteX64" fmla="*/ 1924050 w 4557974"/>
                <a:gd name="connsiteY64" fmla="*/ 490893 h 1133831"/>
                <a:gd name="connsiteX65" fmla="*/ 1933575 w 4557974"/>
                <a:gd name="connsiteY65" fmla="*/ 528993 h 1133831"/>
                <a:gd name="connsiteX66" fmla="*/ 2628900 w 4557974"/>
                <a:gd name="connsiteY66" fmla="*/ 590906 h 1133831"/>
                <a:gd name="connsiteX67" fmla="*/ 2747962 w 4557974"/>
                <a:gd name="connsiteY67" fmla="*/ 667106 h 1133831"/>
                <a:gd name="connsiteX68" fmla="*/ 2876550 w 4557974"/>
                <a:gd name="connsiteY68" fmla="*/ 757593 h 1133831"/>
                <a:gd name="connsiteX69" fmla="*/ 2933700 w 4557974"/>
                <a:gd name="connsiteY69" fmla="*/ 848081 h 1133831"/>
                <a:gd name="connsiteX70" fmla="*/ 2943225 w 4557974"/>
                <a:gd name="connsiteY70" fmla="*/ 867131 h 1133831"/>
                <a:gd name="connsiteX71" fmla="*/ 2967037 w 4557974"/>
                <a:gd name="connsiteY71" fmla="*/ 848081 h 1133831"/>
                <a:gd name="connsiteX72" fmla="*/ 2986087 w 4557974"/>
                <a:gd name="connsiteY72" fmla="*/ 843318 h 1133831"/>
                <a:gd name="connsiteX73" fmla="*/ 3024187 w 4557974"/>
                <a:gd name="connsiteY73" fmla="*/ 809981 h 1133831"/>
                <a:gd name="connsiteX74" fmla="*/ 3062287 w 4557974"/>
                <a:gd name="connsiteY74" fmla="*/ 857606 h 1133831"/>
                <a:gd name="connsiteX75" fmla="*/ 3071812 w 4557974"/>
                <a:gd name="connsiteY75" fmla="*/ 886181 h 1133831"/>
                <a:gd name="connsiteX76" fmla="*/ 3086100 w 4557974"/>
                <a:gd name="connsiteY76" fmla="*/ 957618 h 1133831"/>
                <a:gd name="connsiteX77" fmla="*/ 3100387 w 4557974"/>
                <a:gd name="connsiteY77" fmla="*/ 995718 h 1133831"/>
                <a:gd name="connsiteX78" fmla="*/ 3105150 w 4557974"/>
                <a:gd name="connsiteY78" fmla="*/ 1014768 h 1133831"/>
                <a:gd name="connsiteX79" fmla="*/ 3119437 w 4557974"/>
                <a:gd name="connsiteY79" fmla="*/ 1024293 h 1133831"/>
                <a:gd name="connsiteX80" fmla="*/ 3128962 w 4557974"/>
                <a:gd name="connsiteY80" fmla="*/ 995718 h 1133831"/>
                <a:gd name="connsiteX81" fmla="*/ 3133725 w 4557974"/>
                <a:gd name="connsiteY81" fmla="*/ 981431 h 1133831"/>
                <a:gd name="connsiteX82" fmla="*/ 3143250 w 4557974"/>
                <a:gd name="connsiteY82" fmla="*/ 929043 h 1133831"/>
                <a:gd name="connsiteX83" fmla="*/ 3148012 w 4557974"/>
                <a:gd name="connsiteY83" fmla="*/ 886181 h 1133831"/>
                <a:gd name="connsiteX84" fmla="*/ 3157537 w 4557974"/>
                <a:gd name="connsiteY84" fmla="*/ 848081 h 1133831"/>
                <a:gd name="connsiteX85" fmla="*/ 3167062 w 4557974"/>
                <a:gd name="connsiteY85" fmla="*/ 962381 h 1133831"/>
                <a:gd name="connsiteX86" fmla="*/ 3171825 w 4557974"/>
                <a:gd name="connsiteY86" fmla="*/ 976668 h 1133831"/>
                <a:gd name="connsiteX87" fmla="*/ 3186112 w 4557974"/>
                <a:gd name="connsiteY87" fmla="*/ 967143 h 1133831"/>
                <a:gd name="connsiteX88" fmla="*/ 3200400 w 4557974"/>
                <a:gd name="connsiteY88" fmla="*/ 933806 h 1133831"/>
                <a:gd name="connsiteX89" fmla="*/ 3205162 w 4557974"/>
                <a:gd name="connsiteY89" fmla="*/ 919518 h 1133831"/>
                <a:gd name="connsiteX90" fmla="*/ 3209925 w 4557974"/>
                <a:gd name="connsiteY90" fmla="*/ 900468 h 1133831"/>
                <a:gd name="connsiteX91" fmla="*/ 3219450 w 4557974"/>
                <a:gd name="connsiteY91" fmla="*/ 876656 h 1133831"/>
                <a:gd name="connsiteX92" fmla="*/ 3238500 w 4557974"/>
                <a:gd name="connsiteY92" fmla="*/ 752831 h 1133831"/>
                <a:gd name="connsiteX93" fmla="*/ 3243262 w 4557974"/>
                <a:gd name="connsiteY93" fmla="*/ 733781 h 1133831"/>
                <a:gd name="connsiteX94" fmla="*/ 3262312 w 4557974"/>
                <a:gd name="connsiteY94" fmla="*/ 771881 h 1133831"/>
                <a:gd name="connsiteX95" fmla="*/ 3276600 w 4557974"/>
                <a:gd name="connsiteY95" fmla="*/ 757593 h 1133831"/>
                <a:gd name="connsiteX96" fmla="*/ 3281362 w 4557974"/>
                <a:gd name="connsiteY96" fmla="*/ 738543 h 1133831"/>
                <a:gd name="connsiteX97" fmla="*/ 3286125 w 4557974"/>
                <a:gd name="connsiteY97" fmla="*/ 724256 h 1133831"/>
                <a:gd name="connsiteX98" fmla="*/ 3290887 w 4557974"/>
                <a:gd name="connsiteY98" fmla="*/ 743306 h 1133831"/>
                <a:gd name="connsiteX99" fmla="*/ 3300412 w 4557974"/>
                <a:gd name="connsiteY99" fmla="*/ 848081 h 1133831"/>
                <a:gd name="connsiteX100" fmla="*/ 3338512 w 4557974"/>
                <a:gd name="connsiteY100" fmla="*/ 867131 h 1133831"/>
                <a:gd name="connsiteX101" fmla="*/ 3348037 w 4557974"/>
                <a:gd name="connsiteY101" fmla="*/ 838556 h 1133831"/>
                <a:gd name="connsiteX102" fmla="*/ 3355181 w 4557974"/>
                <a:gd name="connsiteY102" fmla="*/ 840710 h 1133831"/>
                <a:gd name="connsiteX103" fmla="*/ 3386137 w 4557974"/>
                <a:gd name="connsiteY103" fmla="*/ 762356 h 1133831"/>
                <a:gd name="connsiteX104" fmla="*/ 3390900 w 4557974"/>
                <a:gd name="connsiteY104" fmla="*/ 748068 h 1133831"/>
                <a:gd name="connsiteX105" fmla="*/ 3400425 w 4557974"/>
                <a:gd name="connsiteY105" fmla="*/ 733781 h 1133831"/>
                <a:gd name="connsiteX106" fmla="*/ 3405187 w 4557974"/>
                <a:gd name="connsiteY106" fmla="*/ 748068 h 1133831"/>
                <a:gd name="connsiteX107" fmla="*/ 3481387 w 4557974"/>
                <a:gd name="connsiteY107" fmla="*/ 914756 h 1133831"/>
                <a:gd name="connsiteX108" fmla="*/ 3490912 w 4557974"/>
                <a:gd name="connsiteY108" fmla="*/ 929043 h 1133831"/>
                <a:gd name="connsiteX109" fmla="*/ 3500437 w 4557974"/>
                <a:gd name="connsiteY109" fmla="*/ 957618 h 1133831"/>
                <a:gd name="connsiteX110" fmla="*/ 3505200 w 4557974"/>
                <a:gd name="connsiteY110" fmla="*/ 943331 h 1133831"/>
                <a:gd name="connsiteX111" fmla="*/ 3576637 w 4557974"/>
                <a:gd name="connsiteY111" fmla="*/ 752831 h 1133831"/>
                <a:gd name="connsiteX112" fmla="*/ 3667125 w 4557974"/>
                <a:gd name="connsiteY112" fmla="*/ 824268 h 1133831"/>
                <a:gd name="connsiteX113" fmla="*/ 3676650 w 4557974"/>
                <a:gd name="connsiteY113" fmla="*/ 838556 h 1133831"/>
                <a:gd name="connsiteX114" fmla="*/ 3686175 w 4557974"/>
                <a:gd name="connsiteY114" fmla="*/ 871893 h 1133831"/>
                <a:gd name="connsiteX115" fmla="*/ 3690937 w 4557974"/>
                <a:gd name="connsiteY115" fmla="*/ 886181 h 1133831"/>
                <a:gd name="connsiteX116" fmla="*/ 3705225 w 4557974"/>
                <a:gd name="connsiteY116" fmla="*/ 895706 h 1133831"/>
                <a:gd name="connsiteX117" fmla="*/ 3714750 w 4557974"/>
                <a:gd name="connsiteY117" fmla="*/ 881418 h 1133831"/>
                <a:gd name="connsiteX118" fmla="*/ 3724275 w 4557974"/>
                <a:gd name="connsiteY118" fmla="*/ 848081 h 1133831"/>
                <a:gd name="connsiteX119" fmla="*/ 3733800 w 4557974"/>
                <a:gd name="connsiteY119" fmla="*/ 814743 h 1133831"/>
                <a:gd name="connsiteX120" fmla="*/ 3743325 w 4557974"/>
                <a:gd name="connsiteY120" fmla="*/ 781406 h 1133831"/>
                <a:gd name="connsiteX121" fmla="*/ 3771900 w 4557974"/>
                <a:gd name="connsiteY121" fmla="*/ 743306 h 1133831"/>
                <a:gd name="connsiteX122" fmla="*/ 3800475 w 4557974"/>
                <a:gd name="connsiteY122" fmla="*/ 733781 h 1133831"/>
                <a:gd name="connsiteX123" fmla="*/ 3871912 w 4557974"/>
                <a:gd name="connsiteY123" fmla="*/ 800456 h 1133831"/>
                <a:gd name="connsiteX124" fmla="*/ 3876675 w 4557974"/>
                <a:gd name="connsiteY124" fmla="*/ 886181 h 1133831"/>
                <a:gd name="connsiteX125" fmla="*/ 3886200 w 4557974"/>
                <a:gd name="connsiteY125" fmla="*/ 871893 h 1133831"/>
                <a:gd name="connsiteX126" fmla="*/ 3910012 w 4557974"/>
                <a:gd name="connsiteY126" fmla="*/ 738543 h 1133831"/>
                <a:gd name="connsiteX127" fmla="*/ 3914775 w 4557974"/>
                <a:gd name="connsiteY127" fmla="*/ 714731 h 1133831"/>
                <a:gd name="connsiteX128" fmla="*/ 3948112 w 4557974"/>
                <a:gd name="connsiteY128" fmla="*/ 748068 h 1133831"/>
                <a:gd name="connsiteX129" fmla="*/ 3957637 w 4557974"/>
                <a:gd name="connsiteY129" fmla="*/ 776643 h 1133831"/>
                <a:gd name="connsiteX130" fmla="*/ 3971925 w 4557974"/>
                <a:gd name="connsiteY130" fmla="*/ 805218 h 1133831"/>
                <a:gd name="connsiteX131" fmla="*/ 3976687 w 4557974"/>
                <a:gd name="connsiteY131" fmla="*/ 829031 h 1133831"/>
                <a:gd name="connsiteX132" fmla="*/ 3986212 w 4557974"/>
                <a:gd name="connsiteY132" fmla="*/ 862368 h 1133831"/>
                <a:gd name="connsiteX133" fmla="*/ 3990975 w 4557974"/>
                <a:gd name="connsiteY133" fmla="*/ 886181 h 1133831"/>
                <a:gd name="connsiteX134" fmla="*/ 4005262 w 4557974"/>
                <a:gd name="connsiteY134" fmla="*/ 895706 h 1133831"/>
                <a:gd name="connsiteX135" fmla="*/ 4024312 w 4557974"/>
                <a:gd name="connsiteY135" fmla="*/ 867131 h 1133831"/>
                <a:gd name="connsiteX136" fmla="*/ 4029075 w 4557974"/>
                <a:gd name="connsiteY136" fmla="*/ 848081 h 1133831"/>
                <a:gd name="connsiteX137" fmla="*/ 4033837 w 4557974"/>
                <a:gd name="connsiteY137" fmla="*/ 824268 h 1133831"/>
                <a:gd name="connsiteX138" fmla="*/ 4048125 w 4557974"/>
                <a:gd name="connsiteY138" fmla="*/ 781406 h 1133831"/>
                <a:gd name="connsiteX139" fmla="*/ 4057650 w 4557974"/>
                <a:gd name="connsiteY139" fmla="*/ 752831 h 1133831"/>
                <a:gd name="connsiteX140" fmla="*/ 4067175 w 4557974"/>
                <a:gd name="connsiteY140" fmla="*/ 738543 h 1133831"/>
                <a:gd name="connsiteX141" fmla="*/ 4071937 w 4557974"/>
                <a:gd name="connsiteY141" fmla="*/ 762356 h 1133831"/>
                <a:gd name="connsiteX142" fmla="*/ 4081462 w 4557974"/>
                <a:gd name="connsiteY142" fmla="*/ 862368 h 1133831"/>
                <a:gd name="connsiteX143" fmla="*/ 4086225 w 4557974"/>
                <a:gd name="connsiteY143" fmla="*/ 890943 h 1133831"/>
                <a:gd name="connsiteX144" fmla="*/ 4090987 w 4557974"/>
                <a:gd name="connsiteY144" fmla="*/ 871893 h 1133831"/>
                <a:gd name="connsiteX145" fmla="*/ 4095750 w 4557974"/>
                <a:gd name="connsiteY145" fmla="*/ 857606 h 1133831"/>
                <a:gd name="connsiteX146" fmla="*/ 4105275 w 4557974"/>
                <a:gd name="connsiteY146" fmla="*/ 809981 h 1133831"/>
                <a:gd name="connsiteX147" fmla="*/ 4114800 w 4557974"/>
                <a:gd name="connsiteY147" fmla="*/ 771881 h 1133831"/>
                <a:gd name="connsiteX148" fmla="*/ 4124325 w 4557974"/>
                <a:gd name="connsiteY148" fmla="*/ 919518 h 1133831"/>
                <a:gd name="connsiteX149" fmla="*/ 4129087 w 4557974"/>
                <a:gd name="connsiteY149" fmla="*/ 938568 h 1133831"/>
                <a:gd name="connsiteX150" fmla="*/ 4143375 w 4557974"/>
                <a:gd name="connsiteY150" fmla="*/ 871893 h 1133831"/>
                <a:gd name="connsiteX151" fmla="*/ 4148137 w 4557974"/>
                <a:gd name="connsiteY151" fmla="*/ 833793 h 1133831"/>
                <a:gd name="connsiteX152" fmla="*/ 4152900 w 4557974"/>
                <a:gd name="connsiteY152" fmla="*/ 790931 h 1133831"/>
                <a:gd name="connsiteX153" fmla="*/ 4162425 w 4557974"/>
                <a:gd name="connsiteY153" fmla="*/ 757593 h 1133831"/>
                <a:gd name="connsiteX154" fmla="*/ 4167187 w 4557974"/>
                <a:gd name="connsiteY154" fmla="*/ 771881 h 1133831"/>
                <a:gd name="connsiteX155" fmla="*/ 4176712 w 4557974"/>
                <a:gd name="connsiteY155" fmla="*/ 786168 h 1133831"/>
                <a:gd name="connsiteX156" fmla="*/ 4191000 w 4557974"/>
                <a:gd name="connsiteY156" fmla="*/ 867131 h 1133831"/>
                <a:gd name="connsiteX157" fmla="*/ 4200525 w 4557974"/>
                <a:gd name="connsiteY157" fmla="*/ 900468 h 1133831"/>
                <a:gd name="connsiteX158" fmla="*/ 4214812 w 4557974"/>
                <a:gd name="connsiteY158" fmla="*/ 938568 h 1133831"/>
                <a:gd name="connsiteX159" fmla="*/ 4224337 w 4557974"/>
                <a:gd name="connsiteY159" fmla="*/ 967143 h 1133831"/>
                <a:gd name="connsiteX160" fmla="*/ 4229100 w 4557974"/>
                <a:gd name="connsiteY160" fmla="*/ 981431 h 1133831"/>
                <a:gd name="connsiteX161" fmla="*/ 4233862 w 4557974"/>
                <a:gd name="connsiteY161" fmla="*/ 929043 h 1133831"/>
                <a:gd name="connsiteX162" fmla="*/ 4248150 w 4557974"/>
                <a:gd name="connsiteY162" fmla="*/ 829031 h 1133831"/>
                <a:gd name="connsiteX163" fmla="*/ 4252912 w 4557974"/>
                <a:gd name="connsiteY163" fmla="*/ 843318 h 1133831"/>
                <a:gd name="connsiteX164" fmla="*/ 4262437 w 4557974"/>
                <a:gd name="connsiteY164" fmla="*/ 881418 h 1133831"/>
                <a:gd name="connsiteX165" fmla="*/ 4267200 w 4557974"/>
                <a:gd name="connsiteY165" fmla="*/ 924281 h 1133831"/>
                <a:gd name="connsiteX166" fmla="*/ 4271962 w 4557974"/>
                <a:gd name="connsiteY166" fmla="*/ 943331 h 1133831"/>
                <a:gd name="connsiteX167" fmla="*/ 4286250 w 4557974"/>
                <a:gd name="connsiteY167" fmla="*/ 948093 h 1133831"/>
                <a:gd name="connsiteX168" fmla="*/ 4305300 w 4557974"/>
                <a:gd name="connsiteY168" fmla="*/ 943331 h 1133831"/>
                <a:gd name="connsiteX169" fmla="*/ 4314825 w 4557974"/>
                <a:gd name="connsiteY169" fmla="*/ 971906 h 1133831"/>
                <a:gd name="connsiteX170" fmla="*/ 4352925 w 4557974"/>
                <a:gd name="connsiteY170" fmla="*/ 971906 h 1133831"/>
                <a:gd name="connsiteX171" fmla="*/ 4376737 w 4557974"/>
                <a:gd name="connsiteY171" fmla="*/ 967143 h 1133831"/>
                <a:gd name="connsiteX172" fmla="*/ 4386262 w 4557974"/>
                <a:gd name="connsiteY172" fmla="*/ 948093 h 1133831"/>
                <a:gd name="connsiteX173" fmla="*/ 4400550 w 4557974"/>
                <a:gd name="connsiteY173" fmla="*/ 933806 h 1133831"/>
                <a:gd name="connsiteX174" fmla="*/ 4405312 w 4557974"/>
                <a:gd name="connsiteY174" fmla="*/ 914756 h 1133831"/>
                <a:gd name="connsiteX175" fmla="*/ 4410075 w 4557974"/>
                <a:gd name="connsiteY175" fmla="*/ 929043 h 1133831"/>
                <a:gd name="connsiteX176" fmla="*/ 4414837 w 4557974"/>
                <a:gd name="connsiteY176" fmla="*/ 914756 h 1133831"/>
                <a:gd name="connsiteX177" fmla="*/ 4419600 w 4557974"/>
                <a:gd name="connsiteY177" fmla="*/ 881418 h 1133831"/>
                <a:gd name="connsiteX178" fmla="*/ 4429125 w 4557974"/>
                <a:gd name="connsiteY178" fmla="*/ 829031 h 1133831"/>
                <a:gd name="connsiteX179" fmla="*/ 4438650 w 4557974"/>
                <a:gd name="connsiteY179" fmla="*/ 857606 h 1133831"/>
                <a:gd name="connsiteX180" fmla="*/ 4443412 w 4557974"/>
                <a:gd name="connsiteY180" fmla="*/ 881418 h 1133831"/>
                <a:gd name="connsiteX181" fmla="*/ 4452937 w 4557974"/>
                <a:gd name="connsiteY181" fmla="*/ 938568 h 1133831"/>
                <a:gd name="connsiteX182" fmla="*/ 4457700 w 4557974"/>
                <a:gd name="connsiteY182" fmla="*/ 957618 h 1133831"/>
                <a:gd name="connsiteX183" fmla="*/ 4462462 w 4557974"/>
                <a:gd name="connsiteY183" fmla="*/ 981431 h 1133831"/>
                <a:gd name="connsiteX184" fmla="*/ 4471987 w 4557974"/>
                <a:gd name="connsiteY184" fmla="*/ 1000481 h 1133831"/>
                <a:gd name="connsiteX185" fmla="*/ 4481512 w 4557974"/>
                <a:gd name="connsiteY185" fmla="*/ 1029056 h 1133831"/>
                <a:gd name="connsiteX186" fmla="*/ 4491037 w 4557974"/>
                <a:gd name="connsiteY186" fmla="*/ 1062393 h 1133831"/>
                <a:gd name="connsiteX187" fmla="*/ 4495800 w 4557974"/>
                <a:gd name="connsiteY187" fmla="*/ 1048106 h 1133831"/>
                <a:gd name="connsiteX188" fmla="*/ 4500562 w 4557974"/>
                <a:gd name="connsiteY188" fmla="*/ 1029056 h 1133831"/>
                <a:gd name="connsiteX189" fmla="*/ 4514850 w 4557974"/>
                <a:gd name="connsiteY189" fmla="*/ 1033818 h 1133831"/>
                <a:gd name="connsiteX190" fmla="*/ 4529137 w 4557974"/>
                <a:gd name="connsiteY190" fmla="*/ 1081443 h 1133831"/>
                <a:gd name="connsiteX191" fmla="*/ 4533900 w 4557974"/>
                <a:gd name="connsiteY191" fmla="*/ 1095731 h 1133831"/>
                <a:gd name="connsiteX192" fmla="*/ 4557712 w 4557974"/>
                <a:gd name="connsiteY192" fmla="*/ 1129068 h 1133831"/>
                <a:gd name="connsiteX193" fmla="*/ 4557712 w 4557974"/>
                <a:gd name="connsiteY193" fmla="*/ 1133831 h 1133831"/>
                <a:gd name="connsiteX0" fmla="*/ 0 w 4557974"/>
                <a:gd name="connsiteY0" fmla="*/ 290868 h 1133831"/>
                <a:gd name="connsiteX1" fmla="*/ 171450 w 4557974"/>
                <a:gd name="connsiteY1" fmla="*/ 209906 h 1133831"/>
                <a:gd name="connsiteX2" fmla="*/ 219075 w 4557974"/>
                <a:gd name="connsiteY2" fmla="*/ 195618 h 1133831"/>
                <a:gd name="connsiteX3" fmla="*/ 233362 w 4557974"/>
                <a:gd name="connsiteY3" fmla="*/ 186093 h 1133831"/>
                <a:gd name="connsiteX4" fmla="*/ 285750 w 4557974"/>
                <a:gd name="connsiteY4" fmla="*/ 171806 h 1133831"/>
                <a:gd name="connsiteX5" fmla="*/ 300037 w 4557974"/>
                <a:gd name="connsiteY5" fmla="*/ 167043 h 1133831"/>
                <a:gd name="connsiteX6" fmla="*/ 319087 w 4557974"/>
                <a:gd name="connsiteY6" fmla="*/ 162281 h 1133831"/>
                <a:gd name="connsiteX7" fmla="*/ 352425 w 4557974"/>
                <a:gd name="connsiteY7" fmla="*/ 152756 h 1133831"/>
                <a:gd name="connsiteX8" fmla="*/ 366712 w 4557974"/>
                <a:gd name="connsiteY8" fmla="*/ 143231 h 1133831"/>
                <a:gd name="connsiteX9" fmla="*/ 395287 w 4557974"/>
                <a:gd name="connsiteY9" fmla="*/ 138468 h 1133831"/>
                <a:gd name="connsiteX10" fmla="*/ 414337 w 4557974"/>
                <a:gd name="connsiteY10" fmla="*/ 133706 h 1133831"/>
                <a:gd name="connsiteX11" fmla="*/ 442912 w 4557974"/>
                <a:gd name="connsiteY11" fmla="*/ 128943 h 1133831"/>
                <a:gd name="connsiteX12" fmla="*/ 471487 w 4557974"/>
                <a:gd name="connsiteY12" fmla="*/ 119418 h 1133831"/>
                <a:gd name="connsiteX13" fmla="*/ 485775 w 4557974"/>
                <a:gd name="connsiteY13" fmla="*/ 114656 h 1133831"/>
                <a:gd name="connsiteX14" fmla="*/ 504825 w 4557974"/>
                <a:gd name="connsiteY14" fmla="*/ 105131 h 1133831"/>
                <a:gd name="connsiteX15" fmla="*/ 519112 w 4557974"/>
                <a:gd name="connsiteY15" fmla="*/ 100368 h 1133831"/>
                <a:gd name="connsiteX16" fmla="*/ 533400 w 4557974"/>
                <a:gd name="connsiteY16" fmla="*/ 90843 h 1133831"/>
                <a:gd name="connsiteX17" fmla="*/ 557212 w 4557974"/>
                <a:gd name="connsiteY17" fmla="*/ 86081 h 1133831"/>
                <a:gd name="connsiteX18" fmla="*/ 585787 w 4557974"/>
                <a:gd name="connsiteY18" fmla="*/ 76556 h 1133831"/>
                <a:gd name="connsiteX19" fmla="*/ 600075 w 4557974"/>
                <a:gd name="connsiteY19" fmla="*/ 67031 h 1133831"/>
                <a:gd name="connsiteX20" fmla="*/ 633412 w 4557974"/>
                <a:gd name="connsiteY20" fmla="*/ 57506 h 1133831"/>
                <a:gd name="connsiteX21" fmla="*/ 666750 w 4557974"/>
                <a:gd name="connsiteY21" fmla="*/ 47981 h 1133831"/>
                <a:gd name="connsiteX22" fmla="*/ 719137 w 4557974"/>
                <a:gd name="connsiteY22" fmla="*/ 38456 h 1133831"/>
                <a:gd name="connsiteX23" fmla="*/ 747712 w 4557974"/>
                <a:gd name="connsiteY23" fmla="*/ 28931 h 1133831"/>
                <a:gd name="connsiteX24" fmla="*/ 809625 w 4557974"/>
                <a:gd name="connsiteY24" fmla="*/ 19406 h 1133831"/>
                <a:gd name="connsiteX25" fmla="*/ 871537 w 4557974"/>
                <a:gd name="connsiteY25" fmla="*/ 9881 h 1133831"/>
                <a:gd name="connsiteX26" fmla="*/ 1023937 w 4557974"/>
                <a:gd name="connsiteY26" fmla="*/ 356 h 1133831"/>
                <a:gd name="connsiteX27" fmla="*/ 1123950 w 4557974"/>
                <a:gd name="connsiteY27" fmla="*/ 9881 h 1133831"/>
                <a:gd name="connsiteX28" fmla="*/ 1138237 w 4557974"/>
                <a:gd name="connsiteY28" fmla="*/ 19406 h 1133831"/>
                <a:gd name="connsiteX29" fmla="*/ 1176337 w 4557974"/>
                <a:gd name="connsiteY29" fmla="*/ 57506 h 1133831"/>
                <a:gd name="connsiteX30" fmla="*/ 1195387 w 4557974"/>
                <a:gd name="connsiteY30" fmla="*/ 81318 h 1133831"/>
                <a:gd name="connsiteX31" fmla="*/ 1228725 w 4557974"/>
                <a:gd name="connsiteY31" fmla="*/ 119418 h 1133831"/>
                <a:gd name="connsiteX32" fmla="*/ 1252537 w 4557974"/>
                <a:gd name="connsiteY32" fmla="*/ 138468 h 1133831"/>
                <a:gd name="connsiteX33" fmla="*/ 1262062 w 4557974"/>
                <a:gd name="connsiteY33" fmla="*/ 152756 h 1133831"/>
                <a:gd name="connsiteX34" fmla="*/ 1276350 w 4557974"/>
                <a:gd name="connsiteY34" fmla="*/ 162281 h 1133831"/>
                <a:gd name="connsiteX35" fmla="*/ 1319212 w 4557974"/>
                <a:gd name="connsiteY35" fmla="*/ 200381 h 1133831"/>
                <a:gd name="connsiteX36" fmla="*/ 1333500 w 4557974"/>
                <a:gd name="connsiteY36" fmla="*/ 205143 h 1133831"/>
                <a:gd name="connsiteX37" fmla="*/ 1347787 w 4557974"/>
                <a:gd name="connsiteY37" fmla="*/ 219431 h 1133831"/>
                <a:gd name="connsiteX38" fmla="*/ 1357312 w 4557974"/>
                <a:gd name="connsiteY38" fmla="*/ 233718 h 1133831"/>
                <a:gd name="connsiteX39" fmla="*/ 1385887 w 4557974"/>
                <a:gd name="connsiteY39" fmla="*/ 243243 h 1133831"/>
                <a:gd name="connsiteX40" fmla="*/ 1400175 w 4557974"/>
                <a:gd name="connsiteY40" fmla="*/ 257531 h 1133831"/>
                <a:gd name="connsiteX41" fmla="*/ 1447800 w 4557974"/>
                <a:gd name="connsiteY41" fmla="*/ 286106 h 1133831"/>
                <a:gd name="connsiteX42" fmla="*/ 1457325 w 4557974"/>
                <a:gd name="connsiteY42" fmla="*/ 305156 h 1133831"/>
                <a:gd name="connsiteX43" fmla="*/ 1490662 w 4557974"/>
                <a:gd name="connsiteY43" fmla="*/ 324206 h 1133831"/>
                <a:gd name="connsiteX44" fmla="*/ 1528762 w 4557974"/>
                <a:gd name="connsiteY44" fmla="*/ 367068 h 1133831"/>
                <a:gd name="connsiteX45" fmla="*/ 1538287 w 4557974"/>
                <a:gd name="connsiteY45" fmla="*/ 386118 h 1133831"/>
                <a:gd name="connsiteX46" fmla="*/ 1552575 w 4557974"/>
                <a:gd name="connsiteY46" fmla="*/ 395643 h 1133831"/>
                <a:gd name="connsiteX47" fmla="*/ 1566862 w 4557974"/>
                <a:gd name="connsiteY47" fmla="*/ 409931 h 1133831"/>
                <a:gd name="connsiteX48" fmla="*/ 1571625 w 4557974"/>
                <a:gd name="connsiteY48" fmla="*/ 424218 h 1133831"/>
                <a:gd name="connsiteX49" fmla="*/ 1590675 w 4557974"/>
                <a:gd name="connsiteY49" fmla="*/ 452793 h 1133831"/>
                <a:gd name="connsiteX50" fmla="*/ 1619250 w 4557974"/>
                <a:gd name="connsiteY50" fmla="*/ 438506 h 1133831"/>
                <a:gd name="connsiteX51" fmla="*/ 1624012 w 4557974"/>
                <a:gd name="connsiteY51" fmla="*/ 419456 h 1133831"/>
                <a:gd name="connsiteX52" fmla="*/ 1652587 w 4557974"/>
                <a:gd name="connsiteY52" fmla="*/ 409931 h 1133831"/>
                <a:gd name="connsiteX53" fmla="*/ 1685925 w 4557974"/>
                <a:gd name="connsiteY53" fmla="*/ 395643 h 1133831"/>
                <a:gd name="connsiteX54" fmla="*/ 1714500 w 4557974"/>
                <a:gd name="connsiteY54" fmla="*/ 386118 h 1133831"/>
                <a:gd name="connsiteX55" fmla="*/ 1724025 w 4557974"/>
                <a:gd name="connsiteY55" fmla="*/ 400406 h 1133831"/>
                <a:gd name="connsiteX56" fmla="*/ 1738312 w 4557974"/>
                <a:gd name="connsiteY56" fmla="*/ 409931 h 1133831"/>
                <a:gd name="connsiteX57" fmla="*/ 1747837 w 4557974"/>
                <a:gd name="connsiteY57" fmla="*/ 438506 h 1133831"/>
                <a:gd name="connsiteX58" fmla="*/ 1781175 w 4557974"/>
                <a:gd name="connsiteY58" fmla="*/ 476606 h 1133831"/>
                <a:gd name="connsiteX59" fmla="*/ 1814512 w 4557974"/>
                <a:gd name="connsiteY59" fmla="*/ 471843 h 1133831"/>
                <a:gd name="connsiteX60" fmla="*/ 1824037 w 4557974"/>
                <a:gd name="connsiteY60" fmla="*/ 457556 h 1133831"/>
                <a:gd name="connsiteX61" fmla="*/ 1843087 w 4557974"/>
                <a:gd name="connsiteY61" fmla="*/ 452793 h 1133831"/>
                <a:gd name="connsiteX62" fmla="*/ 1900237 w 4557974"/>
                <a:gd name="connsiteY62" fmla="*/ 448031 h 1133831"/>
                <a:gd name="connsiteX63" fmla="*/ 1905000 w 4557974"/>
                <a:gd name="connsiteY63" fmla="*/ 462318 h 1133831"/>
                <a:gd name="connsiteX64" fmla="*/ 1924050 w 4557974"/>
                <a:gd name="connsiteY64" fmla="*/ 490893 h 1133831"/>
                <a:gd name="connsiteX65" fmla="*/ 1933575 w 4557974"/>
                <a:gd name="connsiteY65" fmla="*/ 528993 h 1133831"/>
                <a:gd name="connsiteX66" fmla="*/ 2747962 w 4557974"/>
                <a:gd name="connsiteY66" fmla="*/ 667106 h 1133831"/>
                <a:gd name="connsiteX67" fmla="*/ 2876550 w 4557974"/>
                <a:gd name="connsiteY67" fmla="*/ 757593 h 1133831"/>
                <a:gd name="connsiteX68" fmla="*/ 2933700 w 4557974"/>
                <a:gd name="connsiteY68" fmla="*/ 848081 h 1133831"/>
                <a:gd name="connsiteX69" fmla="*/ 2943225 w 4557974"/>
                <a:gd name="connsiteY69" fmla="*/ 867131 h 1133831"/>
                <a:gd name="connsiteX70" fmla="*/ 2967037 w 4557974"/>
                <a:gd name="connsiteY70" fmla="*/ 848081 h 1133831"/>
                <a:gd name="connsiteX71" fmla="*/ 2986087 w 4557974"/>
                <a:gd name="connsiteY71" fmla="*/ 843318 h 1133831"/>
                <a:gd name="connsiteX72" fmla="*/ 3024187 w 4557974"/>
                <a:gd name="connsiteY72" fmla="*/ 809981 h 1133831"/>
                <a:gd name="connsiteX73" fmla="*/ 3062287 w 4557974"/>
                <a:gd name="connsiteY73" fmla="*/ 857606 h 1133831"/>
                <a:gd name="connsiteX74" fmla="*/ 3071812 w 4557974"/>
                <a:gd name="connsiteY74" fmla="*/ 886181 h 1133831"/>
                <a:gd name="connsiteX75" fmla="*/ 3086100 w 4557974"/>
                <a:gd name="connsiteY75" fmla="*/ 957618 h 1133831"/>
                <a:gd name="connsiteX76" fmla="*/ 3100387 w 4557974"/>
                <a:gd name="connsiteY76" fmla="*/ 995718 h 1133831"/>
                <a:gd name="connsiteX77" fmla="*/ 3105150 w 4557974"/>
                <a:gd name="connsiteY77" fmla="*/ 1014768 h 1133831"/>
                <a:gd name="connsiteX78" fmla="*/ 3119437 w 4557974"/>
                <a:gd name="connsiteY78" fmla="*/ 1024293 h 1133831"/>
                <a:gd name="connsiteX79" fmla="*/ 3128962 w 4557974"/>
                <a:gd name="connsiteY79" fmla="*/ 995718 h 1133831"/>
                <a:gd name="connsiteX80" fmla="*/ 3133725 w 4557974"/>
                <a:gd name="connsiteY80" fmla="*/ 981431 h 1133831"/>
                <a:gd name="connsiteX81" fmla="*/ 3143250 w 4557974"/>
                <a:gd name="connsiteY81" fmla="*/ 929043 h 1133831"/>
                <a:gd name="connsiteX82" fmla="*/ 3148012 w 4557974"/>
                <a:gd name="connsiteY82" fmla="*/ 886181 h 1133831"/>
                <a:gd name="connsiteX83" fmla="*/ 3157537 w 4557974"/>
                <a:gd name="connsiteY83" fmla="*/ 848081 h 1133831"/>
                <a:gd name="connsiteX84" fmla="*/ 3167062 w 4557974"/>
                <a:gd name="connsiteY84" fmla="*/ 962381 h 1133831"/>
                <a:gd name="connsiteX85" fmla="*/ 3171825 w 4557974"/>
                <a:gd name="connsiteY85" fmla="*/ 976668 h 1133831"/>
                <a:gd name="connsiteX86" fmla="*/ 3186112 w 4557974"/>
                <a:gd name="connsiteY86" fmla="*/ 967143 h 1133831"/>
                <a:gd name="connsiteX87" fmla="*/ 3200400 w 4557974"/>
                <a:gd name="connsiteY87" fmla="*/ 933806 h 1133831"/>
                <a:gd name="connsiteX88" fmla="*/ 3205162 w 4557974"/>
                <a:gd name="connsiteY88" fmla="*/ 919518 h 1133831"/>
                <a:gd name="connsiteX89" fmla="*/ 3209925 w 4557974"/>
                <a:gd name="connsiteY89" fmla="*/ 900468 h 1133831"/>
                <a:gd name="connsiteX90" fmla="*/ 3219450 w 4557974"/>
                <a:gd name="connsiteY90" fmla="*/ 876656 h 1133831"/>
                <a:gd name="connsiteX91" fmla="*/ 3238500 w 4557974"/>
                <a:gd name="connsiteY91" fmla="*/ 752831 h 1133831"/>
                <a:gd name="connsiteX92" fmla="*/ 3243262 w 4557974"/>
                <a:gd name="connsiteY92" fmla="*/ 733781 h 1133831"/>
                <a:gd name="connsiteX93" fmla="*/ 3262312 w 4557974"/>
                <a:gd name="connsiteY93" fmla="*/ 771881 h 1133831"/>
                <a:gd name="connsiteX94" fmla="*/ 3276600 w 4557974"/>
                <a:gd name="connsiteY94" fmla="*/ 757593 h 1133831"/>
                <a:gd name="connsiteX95" fmla="*/ 3281362 w 4557974"/>
                <a:gd name="connsiteY95" fmla="*/ 738543 h 1133831"/>
                <a:gd name="connsiteX96" fmla="*/ 3286125 w 4557974"/>
                <a:gd name="connsiteY96" fmla="*/ 724256 h 1133831"/>
                <a:gd name="connsiteX97" fmla="*/ 3290887 w 4557974"/>
                <a:gd name="connsiteY97" fmla="*/ 743306 h 1133831"/>
                <a:gd name="connsiteX98" fmla="*/ 3300412 w 4557974"/>
                <a:gd name="connsiteY98" fmla="*/ 848081 h 1133831"/>
                <a:gd name="connsiteX99" fmla="*/ 3338512 w 4557974"/>
                <a:gd name="connsiteY99" fmla="*/ 867131 h 1133831"/>
                <a:gd name="connsiteX100" fmla="*/ 3348037 w 4557974"/>
                <a:gd name="connsiteY100" fmla="*/ 838556 h 1133831"/>
                <a:gd name="connsiteX101" fmla="*/ 3355181 w 4557974"/>
                <a:gd name="connsiteY101" fmla="*/ 840710 h 1133831"/>
                <a:gd name="connsiteX102" fmla="*/ 3386137 w 4557974"/>
                <a:gd name="connsiteY102" fmla="*/ 762356 h 1133831"/>
                <a:gd name="connsiteX103" fmla="*/ 3390900 w 4557974"/>
                <a:gd name="connsiteY103" fmla="*/ 748068 h 1133831"/>
                <a:gd name="connsiteX104" fmla="*/ 3400425 w 4557974"/>
                <a:gd name="connsiteY104" fmla="*/ 733781 h 1133831"/>
                <a:gd name="connsiteX105" fmla="*/ 3405187 w 4557974"/>
                <a:gd name="connsiteY105" fmla="*/ 748068 h 1133831"/>
                <a:gd name="connsiteX106" fmla="*/ 3481387 w 4557974"/>
                <a:gd name="connsiteY106" fmla="*/ 914756 h 1133831"/>
                <a:gd name="connsiteX107" fmla="*/ 3490912 w 4557974"/>
                <a:gd name="connsiteY107" fmla="*/ 929043 h 1133831"/>
                <a:gd name="connsiteX108" fmla="*/ 3500437 w 4557974"/>
                <a:gd name="connsiteY108" fmla="*/ 957618 h 1133831"/>
                <a:gd name="connsiteX109" fmla="*/ 3505200 w 4557974"/>
                <a:gd name="connsiteY109" fmla="*/ 943331 h 1133831"/>
                <a:gd name="connsiteX110" fmla="*/ 3576637 w 4557974"/>
                <a:gd name="connsiteY110" fmla="*/ 752831 h 1133831"/>
                <a:gd name="connsiteX111" fmla="*/ 3667125 w 4557974"/>
                <a:gd name="connsiteY111" fmla="*/ 824268 h 1133831"/>
                <a:gd name="connsiteX112" fmla="*/ 3676650 w 4557974"/>
                <a:gd name="connsiteY112" fmla="*/ 838556 h 1133831"/>
                <a:gd name="connsiteX113" fmla="*/ 3686175 w 4557974"/>
                <a:gd name="connsiteY113" fmla="*/ 871893 h 1133831"/>
                <a:gd name="connsiteX114" fmla="*/ 3690937 w 4557974"/>
                <a:gd name="connsiteY114" fmla="*/ 886181 h 1133831"/>
                <a:gd name="connsiteX115" fmla="*/ 3705225 w 4557974"/>
                <a:gd name="connsiteY115" fmla="*/ 895706 h 1133831"/>
                <a:gd name="connsiteX116" fmla="*/ 3714750 w 4557974"/>
                <a:gd name="connsiteY116" fmla="*/ 881418 h 1133831"/>
                <a:gd name="connsiteX117" fmla="*/ 3724275 w 4557974"/>
                <a:gd name="connsiteY117" fmla="*/ 848081 h 1133831"/>
                <a:gd name="connsiteX118" fmla="*/ 3733800 w 4557974"/>
                <a:gd name="connsiteY118" fmla="*/ 814743 h 1133831"/>
                <a:gd name="connsiteX119" fmla="*/ 3743325 w 4557974"/>
                <a:gd name="connsiteY119" fmla="*/ 781406 h 1133831"/>
                <a:gd name="connsiteX120" fmla="*/ 3771900 w 4557974"/>
                <a:gd name="connsiteY120" fmla="*/ 743306 h 1133831"/>
                <a:gd name="connsiteX121" fmla="*/ 3800475 w 4557974"/>
                <a:gd name="connsiteY121" fmla="*/ 733781 h 1133831"/>
                <a:gd name="connsiteX122" fmla="*/ 3871912 w 4557974"/>
                <a:gd name="connsiteY122" fmla="*/ 800456 h 1133831"/>
                <a:gd name="connsiteX123" fmla="*/ 3876675 w 4557974"/>
                <a:gd name="connsiteY123" fmla="*/ 886181 h 1133831"/>
                <a:gd name="connsiteX124" fmla="*/ 3886200 w 4557974"/>
                <a:gd name="connsiteY124" fmla="*/ 871893 h 1133831"/>
                <a:gd name="connsiteX125" fmla="*/ 3910012 w 4557974"/>
                <a:gd name="connsiteY125" fmla="*/ 738543 h 1133831"/>
                <a:gd name="connsiteX126" fmla="*/ 3914775 w 4557974"/>
                <a:gd name="connsiteY126" fmla="*/ 714731 h 1133831"/>
                <a:gd name="connsiteX127" fmla="*/ 3948112 w 4557974"/>
                <a:gd name="connsiteY127" fmla="*/ 748068 h 1133831"/>
                <a:gd name="connsiteX128" fmla="*/ 3957637 w 4557974"/>
                <a:gd name="connsiteY128" fmla="*/ 776643 h 1133831"/>
                <a:gd name="connsiteX129" fmla="*/ 3971925 w 4557974"/>
                <a:gd name="connsiteY129" fmla="*/ 805218 h 1133831"/>
                <a:gd name="connsiteX130" fmla="*/ 3976687 w 4557974"/>
                <a:gd name="connsiteY130" fmla="*/ 829031 h 1133831"/>
                <a:gd name="connsiteX131" fmla="*/ 3986212 w 4557974"/>
                <a:gd name="connsiteY131" fmla="*/ 862368 h 1133831"/>
                <a:gd name="connsiteX132" fmla="*/ 3990975 w 4557974"/>
                <a:gd name="connsiteY132" fmla="*/ 886181 h 1133831"/>
                <a:gd name="connsiteX133" fmla="*/ 4005262 w 4557974"/>
                <a:gd name="connsiteY133" fmla="*/ 895706 h 1133831"/>
                <a:gd name="connsiteX134" fmla="*/ 4024312 w 4557974"/>
                <a:gd name="connsiteY134" fmla="*/ 867131 h 1133831"/>
                <a:gd name="connsiteX135" fmla="*/ 4029075 w 4557974"/>
                <a:gd name="connsiteY135" fmla="*/ 848081 h 1133831"/>
                <a:gd name="connsiteX136" fmla="*/ 4033837 w 4557974"/>
                <a:gd name="connsiteY136" fmla="*/ 824268 h 1133831"/>
                <a:gd name="connsiteX137" fmla="*/ 4048125 w 4557974"/>
                <a:gd name="connsiteY137" fmla="*/ 781406 h 1133831"/>
                <a:gd name="connsiteX138" fmla="*/ 4057650 w 4557974"/>
                <a:gd name="connsiteY138" fmla="*/ 752831 h 1133831"/>
                <a:gd name="connsiteX139" fmla="*/ 4067175 w 4557974"/>
                <a:gd name="connsiteY139" fmla="*/ 738543 h 1133831"/>
                <a:gd name="connsiteX140" fmla="*/ 4071937 w 4557974"/>
                <a:gd name="connsiteY140" fmla="*/ 762356 h 1133831"/>
                <a:gd name="connsiteX141" fmla="*/ 4081462 w 4557974"/>
                <a:gd name="connsiteY141" fmla="*/ 862368 h 1133831"/>
                <a:gd name="connsiteX142" fmla="*/ 4086225 w 4557974"/>
                <a:gd name="connsiteY142" fmla="*/ 890943 h 1133831"/>
                <a:gd name="connsiteX143" fmla="*/ 4090987 w 4557974"/>
                <a:gd name="connsiteY143" fmla="*/ 871893 h 1133831"/>
                <a:gd name="connsiteX144" fmla="*/ 4095750 w 4557974"/>
                <a:gd name="connsiteY144" fmla="*/ 857606 h 1133831"/>
                <a:gd name="connsiteX145" fmla="*/ 4105275 w 4557974"/>
                <a:gd name="connsiteY145" fmla="*/ 809981 h 1133831"/>
                <a:gd name="connsiteX146" fmla="*/ 4114800 w 4557974"/>
                <a:gd name="connsiteY146" fmla="*/ 771881 h 1133831"/>
                <a:gd name="connsiteX147" fmla="*/ 4124325 w 4557974"/>
                <a:gd name="connsiteY147" fmla="*/ 919518 h 1133831"/>
                <a:gd name="connsiteX148" fmla="*/ 4129087 w 4557974"/>
                <a:gd name="connsiteY148" fmla="*/ 938568 h 1133831"/>
                <a:gd name="connsiteX149" fmla="*/ 4143375 w 4557974"/>
                <a:gd name="connsiteY149" fmla="*/ 871893 h 1133831"/>
                <a:gd name="connsiteX150" fmla="*/ 4148137 w 4557974"/>
                <a:gd name="connsiteY150" fmla="*/ 833793 h 1133831"/>
                <a:gd name="connsiteX151" fmla="*/ 4152900 w 4557974"/>
                <a:gd name="connsiteY151" fmla="*/ 790931 h 1133831"/>
                <a:gd name="connsiteX152" fmla="*/ 4162425 w 4557974"/>
                <a:gd name="connsiteY152" fmla="*/ 757593 h 1133831"/>
                <a:gd name="connsiteX153" fmla="*/ 4167187 w 4557974"/>
                <a:gd name="connsiteY153" fmla="*/ 771881 h 1133831"/>
                <a:gd name="connsiteX154" fmla="*/ 4176712 w 4557974"/>
                <a:gd name="connsiteY154" fmla="*/ 786168 h 1133831"/>
                <a:gd name="connsiteX155" fmla="*/ 4191000 w 4557974"/>
                <a:gd name="connsiteY155" fmla="*/ 867131 h 1133831"/>
                <a:gd name="connsiteX156" fmla="*/ 4200525 w 4557974"/>
                <a:gd name="connsiteY156" fmla="*/ 900468 h 1133831"/>
                <a:gd name="connsiteX157" fmla="*/ 4214812 w 4557974"/>
                <a:gd name="connsiteY157" fmla="*/ 938568 h 1133831"/>
                <a:gd name="connsiteX158" fmla="*/ 4224337 w 4557974"/>
                <a:gd name="connsiteY158" fmla="*/ 967143 h 1133831"/>
                <a:gd name="connsiteX159" fmla="*/ 4229100 w 4557974"/>
                <a:gd name="connsiteY159" fmla="*/ 981431 h 1133831"/>
                <a:gd name="connsiteX160" fmla="*/ 4233862 w 4557974"/>
                <a:gd name="connsiteY160" fmla="*/ 929043 h 1133831"/>
                <a:gd name="connsiteX161" fmla="*/ 4248150 w 4557974"/>
                <a:gd name="connsiteY161" fmla="*/ 829031 h 1133831"/>
                <a:gd name="connsiteX162" fmla="*/ 4252912 w 4557974"/>
                <a:gd name="connsiteY162" fmla="*/ 843318 h 1133831"/>
                <a:gd name="connsiteX163" fmla="*/ 4262437 w 4557974"/>
                <a:gd name="connsiteY163" fmla="*/ 881418 h 1133831"/>
                <a:gd name="connsiteX164" fmla="*/ 4267200 w 4557974"/>
                <a:gd name="connsiteY164" fmla="*/ 924281 h 1133831"/>
                <a:gd name="connsiteX165" fmla="*/ 4271962 w 4557974"/>
                <a:gd name="connsiteY165" fmla="*/ 943331 h 1133831"/>
                <a:gd name="connsiteX166" fmla="*/ 4286250 w 4557974"/>
                <a:gd name="connsiteY166" fmla="*/ 948093 h 1133831"/>
                <a:gd name="connsiteX167" fmla="*/ 4305300 w 4557974"/>
                <a:gd name="connsiteY167" fmla="*/ 943331 h 1133831"/>
                <a:gd name="connsiteX168" fmla="*/ 4314825 w 4557974"/>
                <a:gd name="connsiteY168" fmla="*/ 971906 h 1133831"/>
                <a:gd name="connsiteX169" fmla="*/ 4352925 w 4557974"/>
                <a:gd name="connsiteY169" fmla="*/ 971906 h 1133831"/>
                <a:gd name="connsiteX170" fmla="*/ 4376737 w 4557974"/>
                <a:gd name="connsiteY170" fmla="*/ 967143 h 1133831"/>
                <a:gd name="connsiteX171" fmla="*/ 4386262 w 4557974"/>
                <a:gd name="connsiteY171" fmla="*/ 948093 h 1133831"/>
                <a:gd name="connsiteX172" fmla="*/ 4400550 w 4557974"/>
                <a:gd name="connsiteY172" fmla="*/ 933806 h 1133831"/>
                <a:gd name="connsiteX173" fmla="*/ 4405312 w 4557974"/>
                <a:gd name="connsiteY173" fmla="*/ 914756 h 1133831"/>
                <a:gd name="connsiteX174" fmla="*/ 4410075 w 4557974"/>
                <a:gd name="connsiteY174" fmla="*/ 929043 h 1133831"/>
                <a:gd name="connsiteX175" fmla="*/ 4414837 w 4557974"/>
                <a:gd name="connsiteY175" fmla="*/ 914756 h 1133831"/>
                <a:gd name="connsiteX176" fmla="*/ 4419600 w 4557974"/>
                <a:gd name="connsiteY176" fmla="*/ 881418 h 1133831"/>
                <a:gd name="connsiteX177" fmla="*/ 4429125 w 4557974"/>
                <a:gd name="connsiteY177" fmla="*/ 829031 h 1133831"/>
                <a:gd name="connsiteX178" fmla="*/ 4438650 w 4557974"/>
                <a:gd name="connsiteY178" fmla="*/ 857606 h 1133831"/>
                <a:gd name="connsiteX179" fmla="*/ 4443412 w 4557974"/>
                <a:gd name="connsiteY179" fmla="*/ 881418 h 1133831"/>
                <a:gd name="connsiteX180" fmla="*/ 4452937 w 4557974"/>
                <a:gd name="connsiteY180" fmla="*/ 938568 h 1133831"/>
                <a:gd name="connsiteX181" fmla="*/ 4457700 w 4557974"/>
                <a:gd name="connsiteY181" fmla="*/ 957618 h 1133831"/>
                <a:gd name="connsiteX182" fmla="*/ 4462462 w 4557974"/>
                <a:gd name="connsiteY182" fmla="*/ 981431 h 1133831"/>
                <a:gd name="connsiteX183" fmla="*/ 4471987 w 4557974"/>
                <a:gd name="connsiteY183" fmla="*/ 1000481 h 1133831"/>
                <a:gd name="connsiteX184" fmla="*/ 4481512 w 4557974"/>
                <a:gd name="connsiteY184" fmla="*/ 1029056 h 1133831"/>
                <a:gd name="connsiteX185" fmla="*/ 4491037 w 4557974"/>
                <a:gd name="connsiteY185" fmla="*/ 1062393 h 1133831"/>
                <a:gd name="connsiteX186" fmla="*/ 4495800 w 4557974"/>
                <a:gd name="connsiteY186" fmla="*/ 1048106 h 1133831"/>
                <a:gd name="connsiteX187" fmla="*/ 4500562 w 4557974"/>
                <a:gd name="connsiteY187" fmla="*/ 1029056 h 1133831"/>
                <a:gd name="connsiteX188" fmla="*/ 4514850 w 4557974"/>
                <a:gd name="connsiteY188" fmla="*/ 1033818 h 1133831"/>
                <a:gd name="connsiteX189" fmla="*/ 4529137 w 4557974"/>
                <a:gd name="connsiteY189" fmla="*/ 1081443 h 1133831"/>
                <a:gd name="connsiteX190" fmla="*/ 4533900 w 4557974"/>
                <a:gd name="connsiteY190" fmla="*/ 1095731 h 1133831"/>
                <a:gd name="connsiteX191" fmla="*/ 4557712 w 4557974"/>
                <a:gd name="connsiteY191" fmla="*/ 1129068 h 1133831"/>
                <a:gd name="connsiteX192" fmla="*/ 4557712 w 4557974"/>
                <a:gd name="connsiteY192" fmla="*/ 1133831 h 1133831"/>
                <a:gd name="connsiteX0" fmla="*/ 0 w 4557974"/>
                <a:gd name="connsiteY0" fmla="*/ 290868 h 1133831"/>
                <a:gd name="connsiteX1" fmla="*/ 171450 w 4557974"/>
                <a:gd name="connsiteY1" fmla="*/ 209906 h 1133831"/>
                <a:gd name="connsiteX2" fmla="*/ 219075 w 4557974"/>
                <a:gd name="connsiteY2" fmla="*/ 195618 h 1133831"/>
                <a:gd name="connsiteX3" fmla="*/ 233362 w 4557974"/>
                <a:gd name="connsiteY3" fmla="*/ 186093 h 1133831"/>
                <a:gd name="connsiteX4" fmla="*/ 285750 w 4557974"/>
                <a:gd name="connsiteY4" fmla="*/ 171806 h 1133831"/>
                <a:gd name="connsiteX5" fmla="*/ 300037 w 4557974"/>
                <a:gd name="connsiteY5" fmla="*/ 167043 h 1133831"/>
                <a:gd name="connsiteX6" fmla="*/ 319087 w 4557974"/>
                <a:gd name="connsiteY6" fmla="*/ 162281 h 1133831"/>
                <a:gd name="connsiteX7" fmla="*/ 352425 w 4557974"/>
                <a:gd name="connsiteY7" fmla="*/ 152756 h 1133831"/>
                <a:gd name="connsiteX8" fmla="*/ 366712 w 4557974"/>
                <a:gd name="connsiteY8" fmla="*/ 143231 h 1133831"/>
                <a:gd name="connsiteX9" fmla="*/ 395287 w 4557974"/>
                <a:gd name="connsiteY9" fmla="*/ 138468 h 1133831"/>
                <a:gd name="connsiteX10" fmla="*/ 414337 w 4557974"/>
                <a:gd name="connsiteY10" fmla="*/ 133706 h 1133831"/>
                <a:gd name="connsiteX11" fmla="*/ 442912 w 4557974"/>
                <a:gd name="connsiteY11" fmla="*/ 128943 h 1133831"/>
                <a:gd name="connsiteX12" fmla="*/ 471487 w 4557974"/>
                <a:gd name="connsiteY12" fmla="*/ 119418 h 1133831"/>
                <a:gd name="connsiteX13" fmla="*/ 485775 w 4557974"/>
                <a:gd name="connsiteY13" fmla="*/ 114656 h 1133831"/>
                <a:gd name="connsiteX14" fmla="*/ 504825 w 4557974"/>
                <a:gd name="connsiteY14" fmla="*/ 105131 h 1133831"/>
                <a:gd name="connsiteX15" fmla="*/ 519112 w 4557974"/>
                <a:gd name="connsiteY15" fmla="*/ 100368 h 1133831"/>
                <a:gd name="connsiteX16" fmla="*/ 533400 w 4557974"/>
                <a:gd name="connsiteY16" fmla="*/ 90843 h 1133831"/>
                <a:gd name="connsiteX17" fmla="*/ 557212 w 4557974"/>
                <a:gd name="connsiteY17" fmla="*/ 86081 h 1133831"/>
                <a:gd name="connsiteX18" fmla="*/ 585787 w 4557974"/>
                <a:gd name="connsiteY18" fmla="*/ 76556 h 1133831"/>
                <a:gd name="connsiteX19" fmla="*/ 600075 w 4557974"/>
                <a:gd name="connsiteY19" fmla="*/ 67031 h 1133831"/>
                <a:gd name="connsiteX20" fmla="*/ 633412 w 4557974"/>
                <a:gd name="connsiteY20" fmla="*/ 57506 h 1133831"/>
                <a:gd name="connsiteX21" fmla="*/ 666750 w 4557974"/>
                <a:gd name="connsiteY21" fmla="*/ 47981 h 1133831"/>
                <a:gd name="connsiteX22" fmla="*/ 719137 w 4557974"/>
                <a:gd name="connsiteY22" fmla="*/ 38456 h 1133831"/>
                <a:gd name="connsiteX23" fmla="*/ 747712 w 4557974"/>
                <a:gd name="connsiteY23" fmla="*/ 28931 h 1133831"/>
                <a:gd name="connsiteX24" fmla="*/ 809625 w 4557974"/>
                <a:gd name="connsiteY24" fmla="*/ 19406 h 1133831"/>
                <a:gd name="connsiteX25" fmla="*/ 871537 w 4557974"/>
                <a:gd name="connsiteY25" fmla="*/ 9881 h 1133831"/>
                <a:gd name="connsiteX26" fmla="*/ 1023937 w 4557974"/>
                <a:gd name="connsiteY26" fmla="*/ 356 h 1133831"/>
                <a:gd name="connsiteX27" fmla="*/ 1123950 w 4557974"/>
                <a:gd name="connsiteY27" fmla="*/ 9881 h 1133831"/>
                <a:gd name="connsiteX28" fmla="*/ 1138237 w 4557974"/>
                <a:gd name="connsiteY28" fmla="*/ 19406 h 1133831"/>
                <a:gd name="connsiteX29" fmla="*/ 1176337 w 4557974"/>
                <a:gd name="connsiteY29" fmla="*/ 57506 h 1133831"/>
                <a:gd name="connsiteX30" fmla="*/ 1195387 w 4557974"/>
                <a:gd name="connsiteY30" fmla="*/ 81318 h 1133831"/>
                <a:gd name="connsiteX31" fmla="*/ 1228725 w 4557974"/>
                <a:gd name="connsiteY31" fmla="*/ 119418 h 1133831"/>
                <a:gd name="connsiteX32" fmla="*/ 1252537 w 4557974"/>
                <a:gd name="connsiteY32" fmla="*/ 138468 h 1133831"/>
                <a:gd name="connsiteX33" fmla="*/ 1262062 w 4557974"/>
                <a:gd name="connsiteY33" fmla="*/ 152756 h 1133831"/>
                <a:gd name="connsiteX34" fmla="*/ 1276350 w 4557974"/>
                <a:gd name="connsiteY34" fmla="*/ 162281 h 1133831"/>
                <a:gd name="connsiteX35" fmla="*/ 1319212 w 4557974"/>
                <a:gd name="connsiteY35" fmla="*/ 200381 h 1133831"/>
                <a:gd name="connsiteX36" fmla="*/ 1333500 w 4557974"/>
                <a:gd name="connsiteY36" fmla="*/ 205143 h 1133831"/>
                <a:gd name="connsiteX37" fmla="*/ 1347787 w 4557974"/>
                <a:gd name="connsiteY37" fmla="*/ 219431 h 1133831"/>
                <a:gd name="connsiteX38" fmla="*/ 1357312 w 4557974"/>
                <a:gd name="connsiteY38" fmla="*/ 233718 h 1133831"/>
                <a:gd name="connsiteX39" fmla="*/ 1385887 w 4557974"/>
                <a:gd name="connsiteY39" fmla="*/ 243243 h 1133831"/>
                <a:gd name="connsiteX40" fmla="*/ 1400175 w 4557974"/>
                <a:gd name="connsiteY40" fmla="*/ 257531 h 1133831"/>
                <a:gd name="connsiteX41" fmla="*/ 1447800 w 4557974"/>
                <a:gd name="connsiteY41" fmla="*/ 286106 h 1133831"/>
                <a:gd name="connsiteX42" fmla="*/ 1457325 w 4557974"/>
                <a:gd name="connsiteY42" fmla="*/ 305156 h 1133831"/>
                <a:gd name="connsiteX43" fmla="*/ 1490662 w 4557974"/>
                <a:gd name="connsiteY43" fmla="*/ 324206 h 1133831"/>
                <a:gd name="connsiteX44" fmla="*/ 1528762 w 4557974"/>
                <a:gd name="connsiteY44" fmla="*/ 367068 h 1133831"/>
                <a:gd name="connsiteX45" fmla="*/ 1538287 w 4557974"/>
                <a:gd name="connsiteY45" fmla="*/ 386118 h 1133831"/>
                <a:gd name="connsiteX46" fmla="*/ 1552575 w 4557974"/>
                <a:gd name="connsiteY46" fmla="*/ 395643 h 1133831"/>
                <a:gd name="connsiteX47" fmla="*/ 1566862 w 4557974"/>
                <a:gd name="connsiteY47" fmla="*/ 409931 h 1133831"/>
                <a:gd name="connsiteX48" fmla="*/ 1571625 w 4557974"/>
                <a:gd name="connsiteY48" fmla="*/ 424218 h 1133831"/>
                <a:gd name="connsiteX49" fmla="*/ 1590675 w 4557974"/>
                <a:gd name="connsiteY49" fmla="*/ 452793 h 1133831"/>
                <a:gd name="connsiteX50" fmla="*/ 1619250 w 4557974"/>
                <a:gd name="connsiteY50" fmla="*/ 438506 h 1133831"/>
                <a:gd name="connsiteX51" fmla="*/ 1624012 w 4557974"/>
                <a:gd name="connsiteY51" fmla="*/ 419456 h 1133831"/>
                <a:gd name="connsiteX52" fmla="*/ 1652587 w 4557974"/>
                <a:gd name="connsiteY52" fmla="*/ 409931 h 1133831"/>
                <a:gd name="connsiteX53" fmla="*/ 1685925 w 4557974"/>
                <a:gd name="connsiteY53" fmla="*/ 395643 h 1133831"/>
                <a:gd name="connsiteX54" fmla="*/ 1714500 w 4557974"/>
                <a:gd name="connsiteY54" fmla="*/ 386118 h 1133831"/>
                <a:gd name="connsiteX55" fmla="*/ 1724025 w 4557974"/>
                <a:gd name="connsiteY55" fmla="*/ 400406 h 1133831"/>
                <a:gd name="connsiteX56" fmla="*/ 1738312 w 4557974"/>
                <a:gd name="connsiteY56" fmla="*/ 409931 h 1133831"/>
                <a:gd name="connsiteX57" fmla="*/ 1747837 w 4557974"/>
                <a:gd name="connsiteY57" fmla="*/ 438506 h 1133831"/>
                <a:gd name="connsiteX58" fmla="*/ 1781175 w 4557974"/>
                <a:gd name="connsiteY58" fmla="*/ 476606 h 1133831"/>
                <a:gd name="connsiteX59" fmla="*/ 1814512 w 4557974"/>
                <a:gd name="connsiteY59" fmla="*/ 471843 h 1133831"/>
                <a:gd name="connsiteX60" fmla="*/ 1824037 w 4557974"/>
                <a:gd name="connsiteY60" fmla="*/ 457556 h 1133831"/>
                <a:gd name="connsiteX61" fmla="*/ 1843087 w 4557974"/>
                <a:gd name="connsiteY61" fmla="*/ 452793 h 1133831"/>
                <a:gd name="connsiteX62" fmla="*/ 1900237 w 4557974"/>
                <a:gd name="connsiteY62" fmla="*/ 448031 h 1133831"/>
                <a:gd name="connsiteX63" fmla="*/ 1905000 w 4557974"/>
                <a:gd name="connsiteY63" fmla="*/ 462318 h 1133831"/>
                <a:gd name="connsiteX64" fmla="*/ 1924050 w 4557974"/>
                <a:gd name="connsiteY64" fmla="*/ 490893 h 1133831"/>
                <a:gd name="connsiteX65" fmla="*/ 1933575 w 4557974"/>
                <a:gd name="connsiteY65" fmla="*/ 528993 h 1133831"/>
                <a:gd name="connsiteX66" fmla="*/ 2747962 w 4557974"/>
                <a:gd name="connsiteY66" fmla="*/ 667106 h 1133831"/>
                <a:gd name="connsiteX67" fmla="*/ 2933700 w 4557974"/>
                <a:gd name="connsiteY67" fmla="*/ 848081 h 1133831"/>
                <a:gd name="connsiteX68" fmla="*/ 2943225 w 4557974"/>
                <a:gd name="connsiteY68" fmla="*/ 867131 h 1133831"/>
                <a:gd name="connsiteX69" fmla="*/ 2967037 w 4557974"/>
                <a:gd name="connsiteY69" fmla="*/ 848081 h 1133831"/>
                <a:gd name="connsiteX70" fmla="*/ 2986087 w 4557974"/>
                <a:gd name="connsiteY70" fmla="*/ 843318 h 1133831"/>
                <a:gd name="connsiteX71" fmla="*/ 3024187 w 4557974"/>
                <a:gd name="connsiteY71" fmla="*/ 809981 h 1133831"/>
                <a:gd name="connsiteX72" fmla="*/ 3062287 w 4557974"/>
                <a:gd name="connsiteY72" fmla="*/ 857606 h 1133831"/>
                <a:gd name="connsiteX73" fmla="*/ 3071812 w 4557974"/>
                <a:gd name="connsiteY73" fmla="*/ 886181 h 1133831"/>
                <a:gd name="connsiteX74" fmla="*/ 3086100 w 4557974"/>
                <a:gd name="connsiteY74" fmla="*/ 957618 h 1133831"/>
                <a:gd name="connsiteX75" fmla="*/ 3100387 w 4557974"/>
                <a:gd name="connsiteY75" fmla="*/ 995718 h 1133831"/>
                <a:gd name="connsiteX76" fmla="*/ 3105150 w 4557974"/>
                <a:gd name="connsiteY76" fmla="*/ 1014768 h 1133831"/>
                <a:gd name="connsiteX77" fmla="*/ 3119437 w 4557974"/>
                <a:gd name="connsiteY77" fmla="*/ 1024293 h 1133831"/>
                <a:gd name="connsiteX78" fmla="*/ 3128962 w 4557974"/>
                <a:gd name="connsiteY78" fmla="*/ 995718 h 1133831"/>
                <a:gd name="connsiteX79" fmla="*/ 3133725 w 4557974"/>
                <a:gd name="connsiteY79" fmla="*/ 981431 h 1133831"/>
                <a:gd name="connsiteX80" fmla="*/ 3143250 w 4557974"/>
                <a:gd name="connsiteY80" fmla="*/ 929043 h 1133831"/>
                <a:gd name="connsiteX81" fmla="*/ 3148012 w 4557974"/>
                <a:gd name="connsiteY81" fmla="*/ 886181 h 1133831"/>
                <a:gd name="connsiteX82" fmla="*/ 3157537 w 4557974"/>
                <a:gd name="connsiteY82" fmla="*/ 848081 h 1133831"/>
                <a:gd name="connsiteX83" fmla="*/ 3167062 w 4557974"/>
                <a:gd name="connsiteY83" fmla="*/ 962381 h 1133831"/>
                <a:gd name="connsiteX84" fmla="*/ 3171825 w 4557974"/>
                <a:gd name="connsiteY84" fmla="*/ 976668 h 1133831"/>
                <a:gd name="connsiteX85" fmla="*/ 3186112 w 4557974"/>
                <a:gd name="connsiteY85" fmla="*/ 967143 h 1133831"/>
                <a:gd name="connsiteX86" fmla="*/ 3200400 w 4557974"/>
                <a:gd name="connsiteY86" fmla="*/ 933806 h 1133831"/>
                <a:gd name="connsiteX87" fmla="*/ 3205162 w 4557974"/>
                <a:gd name="connsiteY87" fmla="*/ 919518 h 1133831"/>
                <a:gd name="connsiteX88" fmla="*/ 3209925 w 4557974"/>
                <a:gd name="connsiteY88" fmla="*/ 900468 h 1133831"/>
                <a:gd name="connsiteX89" fmla="*/ 3219450 w 4557974"/>
                <a:gd name="connsiteY89" fmla="*/ 876656 h 1133831"/>
                <a:gd name="connsiteX90" fmla="*/ 3238500 w 4557974"/>
                <a:gd name="connsiteY90" fmla="*/ 752831 h 1133831"/>
                <a:gd name="connsiteX91" fmla="*/ 3243262 w 4557974"/>
                <a:gd name="connsiteY91" fmla="*/ 733781 h 1133831"/>
                <a:gd name="connsiteX92" fmla="*/ 3262312 w 4557974"/>
                <a:gd name="connsiteY92" fmla="*/ 771881 h 1133831"/>
                <a:gd name="connsiteX93" fmla="*/ 3276600 w 4557974"/>
                <a:gd name="connsiteY93" fmla="*/ 757593 h 1133831"/>
                <a:gd name="connsiteX94" fmla="*/ 3281362 w 4557974"/>
                <a:gd name="connsiteY94" fmla="*/ 738543 h 1133831"/>
                <a:gd name="connsiteX95" fmla="*/ 3286125 w 4557974"/>
                <a:gd name="connsiteY95" fmla="*/ 724256 h 1133831"/>
                <a:gd name="connsiteX96" fmla="*/ 3290887 w 4557974"/>
                <a:gd name="connsiteY96" fmla="*/ 743306 h 1133831"/>
                <a:gd name="connsiteX97" fmla="*/ 3300412 w 4557974"/>
                <a:gd name="connsiteY97" fmla="*/ 848081 h 1133831"/>
                <a:gd name="connsiteX98" fmla="*/ 3338512 w 4557974"/>
                <a:gd name="connsiteY98" fmla="*/ 867131 h 1133831"/>
                <a:gd name="connsiteX99" fmla="*/ 3348037 w 4557974"/>
                <a:gd name="connsiteY99" fmla="*/ 838556 h 1133831"/>
                <a:gd name="connsiteX100" fmla="*/ 3355181 w 4557974"/>
                <a:gd name="connsiteY100" fmla="*/ 840710 h 1133831"/>
                <a:gd name="connsiteX101" fmla="*/ 3386137 w 4557974"/>
                <a:gd name="connsiteY101" fmla="*/ 762356 h 1133831"/>
                <a:gd name="connsiteX102" fmla="*/ 3390900 w 4557974"/>
                <a:gd name="connsiteY102" fmla="*/ 748068 h 1133831"/>
                <a:gd name="connsiteX103" fmla="*/ 3400425 w 4557974"/>
                <a:gd name="connsiteY103" fmla="*/ 733781 h 1133831"/>
                <a:gd name="connsiteX104" fmla="*/ 3405187 w 4557974"/>
                <a:gd name="connsiteY104" fmla="*/ 748068 h 1133831"/>
                <a:gd name="connsiteX105" fmla="*/ 3481387 w 4557974"/>
                <a:gd name="connsiteY105" fmla="*/ 914756 h 1133831"/>
                <a:gd name="connsiteX106" fmla="*/ 3490912 w 4557974"/>
                <a:gd name="connsiteY106" fmla="*/ 929043 h 1133831"/>
                <a:gd name="connsiteX107" fmla="*/ 3500437 w 4557974"/>
                <a:gd name="connsiteY107" fmla="*/ 957618 h 1133831"/>
                <a:gd name="connsiteX108" fmla="*/ 3505200 w 4557974"/>
                <a:gd name="connsiteY108" fmla="*/ 943331 h 1133831"/>
                <a:gd name="connsiteX109" fmla="*/ 3576637 w 4557974"/>
                <a:gd name="connsiteY109" fmla="*/ 752831 h 1133831"/>
                <a:gd name="connsiteX110" fmla="*/ 3667125 w 4557974"/>
                <a:gd name="connsiteY110" fmla="*/ 824268 h 1133831"/>
                <a:gd name="connsiteX111" fmla="*/ 3676650 w 4557974"/>
                <a:gd name="connsiteY111" fmla="*/ 838556 h 1133831"/>
                <a:gd name="connsiteX112" fmla="*/ 3686175 w 4557974"/>
                <a:gd name="connsiteY112" fmla="*/ 871893 h 1133831"/>
                <a:gd name="connsiteX113" fmla="*/ 3690937 w 4557974"/>
                <a:gd name="connsiteY113" fmla="*/ 886181 h 1133831"/>
                <a:gd name="connsiteX114" fmla="*/ 3705225 w 4557974"/>
                <a:gd name="connsiteY114" fmla="*/ 895706 h 1133831"/>
                <a:gd name="connsiteX115" fmla="*/ 3714750 w 4557974"/>
                <a:gd name="connsiteY115" fmla="*/ 881418 h 1133831"/>
                <a:gd name="connsiteX116" fmla="*/ 3724275 w 4557974"/>
                <a:gd name="connsiteY116" fmla="*/ 848081 h 1133831"/>
                <a:gd name="connsiteX117" fmla="*/ 3733800 w 4557974"/>
                <a:gd name="connsiteY117" fmla="*/ 814743 h 1133831"/>
                <a:gd name="connsiteX118" fmla="*/ 3743325 w 4557974"/>
                <a:gd name="connsiteY118" fmla="*/ 781406 h 1133831"/>
                <a:gd name="connsiteX119" fmla="*/ 3771900 w 4557974"/>
                <a:gd name="connsiteY119" fmla="*/ 743306 h 1133831"/>
                <a:gd name="connsiteX120" fmla="*/ 3800475 w 4557974"/>
                <a:gd name="connsiteY120" fmla="*/ 733781 h 1133831"/>
                <a:gd name="connsiteX121" fmla="*/ 3871912 w 4557974"/>
                <a:gd name="connsiteY121" fmla="*/ 800456 h 1133831"/>
                <a:gd name="connsiteX122" fmla="*/ 3876675 w 4557974"/>
                <a:gd name="connsiteY122" fmla="*/ 886181 h 1133831"/>
                <a:gd name="connsiteX123" fmla="*/ 3886200 w 4557974"/>
                <a:gd name="connsiteY123" fmla="*/ 871893 h 1133831"/>
                <a:gd name="connsiteX124" fmla="*/ 3910012 w 4557974"/>
                <a:gd name="connsiteY124" fmla="*/ 738543 h 1133831"/>
                <a:gd name="connsiteX125" fmla="*/ 3914775 w 4557974"/>
                <a:gd name="connsiteY125" fmla="*/ 714731 h 1133831"/>
                <a:gd name="connsiteX126" fmla="*/ 3948112 w 4557974"/>
                <a:gd name="connsiteY126" fmla="*/ 748068 h 1133831"/>
                <a:gd name="connsiteX127" fmla="*/ 3957637 w 4557974"/>
                <a:gd name="connsiteY127" fmla="*/ 776643 h 1133831"/>
                <a:gd name="connsiteX128" fmla="*/ 3971925 w 4557974"/>
                <a:gd name="connsiteY128" fmla="*/ 805218 h 1133831"/>
                <a:gd name="connsiteX129" fmla="*/ 3976687 w 4557974"/>
                <a:gd name="connsiteY129" fmla="*/ 829031 h 1133831"/>
                <a:gd name="connsiteX130" fmla="*/ 3986212 w 4557974"/>
                <a:gd name="connsiteY130" fmla="*/ 862368 h 1133831"/>
                <a:gd name="connsiteX131" fmla="*/ 3990975 w 4557974"/>
                <a:gd name="connsiteY131" fmla="*/ 886181 h 1133831"/>
                <a:gd name="connsiteX132" fmla="*/ 4005262 w 4557974"/>
                <a:gd name="connsiteY132" fmla="*/ 895706 h 1133831"/>
                <a:gd name="connsiteX133" fmla="*/ 4024312 w 4557974"/>
                <a:gd name="connsiteY133" fmla="*/ 867131 h 1133831"/>
                <a:gd name="connsiteX134" fmla="*/ 4029075 w 4557974"/>
                <a:gd name="connsiteY134" fmla="*/ 848081 h 1133831"/>
                <a:gd name="connsiteX135" fmla="*/ 4033837 w 4557974"/>
                <a:gd name="connsiteY135" fmla="*/ 824268 h 1133831"/>
                <a:gd name="connsiteX136" fmla="*/ 4048125 w 4557974"/>
                <a:gd name="connsiteY136" fmla="*/ 781406 h 1133831"/>
                <a:gd name="connsiteX137" fmla="*/ 4057650 w 4557974"/>
                <a:gd name="connsiteY137" fmla="*/ 752831 h 1133831"/>
                <a:gd name="connsiteX138" fmla="*/ 4067175 w 4557974"/>
                <a:gd name="connsiteY138" fmla="*/ 738543 h 1133831"/>
                <a:gd name="connsiteX139" fmla="*/ 4071937 w 4557974"/>
                <a:gd name="connsiteY139" fmla="*/ 762356 h 1133831"/>
                <a:gd name="connsiteX140" fmla="*/ 4081462 w 4557974"/>
                <a:gd name="connsiteY140" fmla="*/ 862368 h 1133831"/>
                <a:gd name="connsiteX141" fmla="*/ 4086225 w 4557974"/>
                <a:gd name="connsiteY141" fmla="*/ 890943 h 1133831"/>
                <a:gd name="connsiteX142" fmla="*/ 4090987 w 4557974"/>
                <a:gd name="connsiteY142" fmla="*/ 871893 h 1133831"/>
                <a:gd name="connsiteX143" fmla="*/ 4095750 w 4557974"/>
                <a:gd name="connsiteY143" fmla="*/ 857606 h 1133831"/>
                <a:gd name="connsiteX144" fmla="*/ 4105275 w 4557974"/>
                <a:gd name="connsiteY144" fmla="*/ 809981 h 1133831"/>
                <a:gd name="connsiteX145" fmla="*/ 4114800 w 4557974"/>
                <a:gd name="connsiteY145" fmla="*/ 771881 h 1133831"/>
                <a:gd name="connsiteX146" fmla="*/ 4124325 w 4557974"/>
                <a:gd name="connsiteY146" fmla="*/ 919518 h 1133831"/>
                <a:gd name="connsiteX147" fmla="*/ 4129087 w 4557974"/>
                <a:gd name="connsiteY147" fmla="*/ 938568 h 1133831"/>
                <a:gd name="connsiteX148" fmla="*/ 4143375 w 4557974"/>
                <a:gd name="connsiteY148" fmla="*/ 871893 h 1133831"/>
                <a:gd name="connsiteX149" fmla="*/ 4148137 w 4557974"/>
                <a:gd name="connsiteY149" fmla="*/ 833793 h 1133831"/>
                <a:gd name="connsiteX150" fmla="*/ 4152900 w 4557974"/>
                <a:gd name="connsiteY150" fmla="*/ 790931 h 1133831"/>
                <a:gd name="connsiteX151" fmla="*/ 4162425 w 4557974"/>
                <a:gd name="connsiteY151" fmla="*/ 757593 h 1133831"/>
                <a:gd name="connsiteX152" fmla="*/ 4167187 w 4557974"/>
                <a:gd name="connsiteY152" fmla="*/ 771881 h 1133831"/>
                <a:gd name="connsiteX153" fmla="*/ 4176712 w 4557974"/>
                <a:gd name="connsiteY153" fmla="*/ 786168 h 1133831"/>
                <a:gd name="connsiteX154" fmla="*/ 4191000 w 4557974"/>
                <a:gd name="connsiteY154" fmla="*/ 867131 h 1133831"/>
                <a:gd name="connsiteX155" fmla="*/ 4200525 w 4557974"/>
                <a:gd name="connsiteY155" fmla="*/ 900468 h 1133831"/>
                <a:gd name="connsiteX156" fmla="*/ 4214812 w 4557974"/>
                <a:gd name="connsiteY156" fmla="*/ 938568 h 1133831"/>
                <a:gd name="connsiteX157" fmla="*/ 4224337 w 4557974"/>
                <a:gd name="connsiteY157" fmla="*/ 967143 h 1133831"/>
                <a:gd name="connsiteX158" fmla="*/ 4229100 w 4557974"/>
                <a:gd name="connsiteY158" fmla="*/ 981431 h 1133831"/>
                <a:gd name="connsiteX159" fmla="*/ 4233862 w 4557974"/>
                <a:gd name="connsiteY159" fmla="*/ 929043 h 1133831"/>
                <a:gd name="connsiteX160" fmla="*/ 4248150 w 4557974"/>
                <a:gd name="connsiteY160" fmla="*/ 829031 h 1133831"/>
                <a:gd name="connsiteX161" fmla="*/ 4252912 w 4557974"/>
                <a:gd name="connsiteY161" fmla="*/ 843318 h 1133831"/>
                <a:gd name="connsiteX162" fmla="*/ 4262437 w 4557974"/>
                <a:gd name="connsiteY162" fmla="*/ 881418 h 1133831"/>
                <a:gd name="connsiteX163" fmla="*/ 4267200 w 4557974"/>
                <a:gd name="connsiteY163" fmla="*/ 924281 h 1133831"/>
                <a:gd name="connsiteX164" fmla="*/ 4271962 w 4557974"/>
                <a:gd name="connsiteY164" fmla="*/ 943331 h 1133831"/>
                <a:gd name="connsiteX165" fmla="*/ 4286250 w 4557974"/>
                <a:gd name="connsiteY165" fmla="*/ 948093 h 1133831"/>
                <a:gd name="connsiteX166" fmla="*/ 4305300 w 4557974"/>
                <a:gd name="connsiteY166" fmla="*/ 943331 h 1133831"/>
                <a:gd name="connsiteX167" fmla="*/ 4314825 w 4557974"/>
                <a:gd name="connsiteY167" fmla="*/ 971906 h 1133831"/>
                <a:gd name="connsiteX168" fmla="*/ 4352925 w 4557974"/>
                <a:gd name="connsiteY168" fmla="*/ 971906 h 1133831"/>
                <a:gd name="connsiteX169" fmla="*/ 4376737 w 4557974"/>
                <a:gd name="connsiteY169" fmla="*/ 967143 h 1133831"/>
                <a:gd name="connsiteX170" fmla="*/ 4386262 w 4557974"/>
                <a:gd name="connsiteY170" fmla="*/ 948093 h 1133831"/>
                <a:gd name="connsiteX171" fmla="*/ 4400550 w 4557974"/>
                <a:gd name="connsiteY171" fmla="*/ 933806 h 1133831"/>
                <a:gd name="connsiteX172" fmla="*/ 4405312 w 4557974"/>
                <a:gd name="connsiteY172" fmla="*/ 914756 h 1133831"/>
                <a:gd name="connsiteX173" fmla="*/ 4410075 w 4557974"/>
                <a:gd name="connsiteY173" fmla="*/ 929043 h 1133831"/>
                <a:gd name="connsiteX174" fmla="*/ 4414837 w 4557974"/>
                <a:gd name="connsiteY174" fmla="*/ 914756 h 1133831"/>
                <a:gd name="connsiteX175" fmla="*/ 4419600 w 4557974"/>
                <a:gd name="connsiteY175" fmla="*/ 881418 h 1133831"/>
                <a:gd name="connsiteX176" fmla="*/ 4429125 w 4557974"/>
                <a:gd name="connsiteY176" fmla="*/ 829031 h 1133831"/>
                <a:gd name="connsiteX177" fmla="*/ 4438650 w 4557974"/>
                <a:gd name="connsiteY177" fmla="*/ 857606 h 1133831"/>
                <a:gd name="connsiteX178" fmla="*/ 4443412 w 4557974"/>
                <a:gd name="connsiteY178" fmla="*/ 881418 h 1133831"/>
                <a:gd name="connsiteX179" fmla="*/ 4452937 w 4557974"/>
                <a:gd name="connsiteY179" fmla="*/ 938568 h 1133831"/>
                <a:gd name="connsiteX180" fmla="*/ 4457700 w 4557974"/>
                <a:gd name="connsiteY180" fmla="*/ 957618 h 1133831"/>
                <a:gd name="connsiteX181" fmla="*/ 4462462 w 4557974"/>
                <a:gd name="connsiteY181" fmla="*/ 981431 h 1133831"/>
                <a:gd name="connsiteX182" fmla="*/ 4471987 w 4557974"/>
                <a:gd name="connsiteY182" fmla="*/ 1000481 h 1133831"/>
                <a:gd name="connsiteX183" fmla="*/ 4481512 w 4557974"/>
                <a:gd name="connsiteY183" fmla="*/ 1029056 h 1133831"/>
                <a:gd name="connsiteX184" fmla="*/ 4491037 w 4557974"/>
                <a:gd name="connsiteY184" fmla="*/ 1062393 h 1133831"/>
                <a:gd name="connsiteX185" fmla="*/ 4495800 w 4557974"/>
                <a:gd name="connsiteY185" fmla="*/ 1048106 h 1133831"/>
                <a:gd name="connsiteX186" fmla="*/ 4500562 w 4557974"/>
                <a:gd name="connsiteY186" fmla="*/ 1029056 h 1133831"/>
                <a:gd name="connsiteX187" fmla="*/ 4514850 w 4557974"/>
                <a:gd name="connsiteY187" fmla="*/ 1033818 h 1133831"/>
                <a:gd name="connsiteX188" fmla="*/ 4529137 w 4557974"/>
                <a:gd name="connsiteY188" fmla="*/ 1081443 h 1133831"/>
                <a:gd name="connsiteX189" fmla="*/ 4533900 w 4557974"/>
                <a:gd name="connsiteY189" fmla="*/ 1095731 h 1133831"/>
                <a:gd name="connsiteX190" fmla="*/ 4557712 w 4557974"/>
                <a:gd name="connsiteY190" fmla="*/ 1129068 h 1133831"/>
                <a:gd name="connsiteX191" fmla="*/ 4557712 w 4557974"/>
                <a:gd name="connsiteY191" fmla="*/ 1133831 h 1133831"/>
                <a:gd name="connsiteX0" fmla="*/ 0 w 4557712"/>
                <a:gd name="connsiteY0" fmla="*/ 290868 h 1129068"/>
                <a:gd name="connsiteX1" fmla="*/ 171450 w 4557712"/>
                <a:gd name="connsiteY1" fmla="*/ 209906 h 1129068"/>
                <a:gd name="connsiteX2" fmla="*/ 219075 w 4557712"/>
                <a:gd name="connsiteY2" fmla="*/ 195618 h 1129068"/>
                <a:gd name="connsiteX3" fmla="*/ 233362 w 4557712"/>
                <a:gd name="connsiteY3" fmla="*/ 186093 h 1129068"/>
                <a:gd name="connsiteX4" fmla="*/ 285750 w 4557712"/>
                <a:gd name="connsiteY4" fmla="*/ 171806 h 1129068"/>
                <a:gd name="connsiteX5" fmla="*/ 300037 w 4557712"/>
                <a:gd name="connsiteY5" fmla="*/ 167043 h 1129068"/>
                <a:gd name="connsiteX6" fmla="*/ 319087 w 4557712"/>
                <a:gd name="connsiteY6" fmla="*/ 162281 h 1129068"/>
                <a:gd name="connsiteX7" fmla="*/ 352425 w 4557712"/>
                <a:gd name="connsiteY7" fmla="*/ 152756 h 1129068"/>
                <a:gd name="connsiteX8" fmla="*/ 366712 w 4557712"/>
                <a:gd name="connsiteY8" fmla="*/ 143231 h 1129068"/>
                <a:gd name="connsiteX9" fmla="*/ 395287 w 4557712"/>
                <a:gd name="connsiteY9" fmla="*/ 138468 h 1129068"/>
                <a:gd name="connsiteX10" fmla="*/ 414337 w 4557712"/>
                <a:gd name="connsiteY10" fmla="*/ 133706 h 1129068"/>
                <a:gd name="connsiteX11" fmla="*/ 442912 w 4557712"/>
                <a:gd name="connsiteY11" fmla="*/ 128943 h 1129068"/>
                <a:gd name="connsiteX12" fmla="*/ 471487 w 4557712"/>
                <a:gd name="connsiteY12" fmla="*/ 119418 h 1129068"/>
                <a:gd name="connsiteX13" fmla="*/ 485775 w 4557712"/>
                <a:gd name="connsiteY13" fmla="*/ 114656 h 1129068"/>
                <a:gd name="connsiteX14" fmla="*/ 504825 w 4557712"/>
                <a:gd name="connsiteY14" fmla="*/ 105131 h 1129068"/>
                <a:gd name="connsiteX15" fmla="*/ 519112 w 4557712"/>
                <a:gd name="connsiteY15" fmla="*/ 100368 h 1129068"/>
                <a:gd name="connsiteX16" fmla="*/ 533400 w 4557712"/>
                <a:gd name="connsiteY16" fmla="*/ 90843 h 1129068"/>
                <a:gd name="connsiteX17" fmla="*/ 557212 w 4557712"/>
                <a:gd name="connsiteY17" fmla="*/ 86081 h 1129068"/>
                <a:gd name="connsiteX18" fmla="*/ 585787 w 4557712"/>
                <a:gd name="connsiteY18" fmla="*/ 76556 h 1129068"/>
                <a:gd name="connsiteX19" fmla="*/ 600075 w 4557712"/>
                <a:gd name="connsiteY19" fmla="*/ 67031 h 1129068"/>
                <a:gd name="connsiteX20" fmla="*/ 633412 w 4557712"/>
                <a:gd name="connsiteY20" fmla="*/ 57506 h 1129068"/>
                <a:gd name="connsiteX21" fmla="*/ 666750 w 4557712"/>
                <a:gd name="connsiteY21" fmla="*/ 47981 h 1129068"/>
                <a:gd name="connsiteX22" fmla="*/ 719137 w 4557712"/>
                <a:gd name="connsiteY22" fmla="*/ 38456 h 1129068"/>
                <a:gd name="connsiteX23" fmla="*/ 747712 w 4557712"/>
                <a:gd name="connsiteY23" fmla="*/ 28931 h 1129068"/>
                <a:gd name="connsiteX24" fmla="*/ 809625 w 4557712"/>
                <a:gd name="connsiteY24" fmla="*/ 19406 h 1129068"/>
                <a:gd name="connsiteX25" fmla="*/ 871537 w 4557712"/>
                <a:gd name="connsiteY25" fmla="*/ 9881 h 1129068"/>
                <a:gd name="connsiteX26" fmla="*/ 1023937 w 4557712"/>
                <a:gd name="connsiteY26" fmla="*/ 356 h 1129068"/>
                <a:gd name="connsiteX27" fmla="*/ 1123950 w 4557712"/>
                <a:gd name="connsiteY27" fmla="*/ 9881 h 1129068"/>
                <a:gd name="connsiteX28" fmla="*/ 1138237 w 4557712"/>
                <a:gd name="connsiteY28" fmla="*/ 19406 h 1129068"/>
                <a:gd name="connsiteX29" fmla="*/ 1176337 w 4557712"/>
                <a:gd name="connsiteY29" fmla="*/ 57506 h 1129068"/>
                <a:gd name="connsiteX30" fmla="*/ 1195387 w 4557712"/>
                <a:gd name="connsiteY30" fmla="*/ 81318 h 1129068"/>
                <a:gd name="connsiteX31" fmla="*/ 1228725 w 4557712"/>
                <a:gd name="connsiteY31" fmla="*/ 119418 h 1129068"/>
                <a:gd name="connsiteX32" fmla="*/ 1252537 w 4557712"/>
                <a:gd name="connsiteY32" fmla="*/ 138468 h 1129068"/>
                <a:gd name="connsiteX33" fmla="*/ 1262062 w 4557712"/>
                <a:gd name="connsiteY33" fmla="*/ 152756 h 1129068"/>
                <a:gd name="connsiteX34" fmla="*/ 1276350 w 4557712"/>
                <a:gd name="connsiteY34" fmla="*/ 162281 h 1129068"/>
                <a:gd name="connsiteX35" fmla="*/ 1319212 w 4557712"/>
                <a:gd name="connsiteY35" fmla="*/ 200381 h 1129068"/>
                <a:gd name="connsiteX36" fmla="*/ 1333500 w 4557712"/>
                <a:gd name="connsiteY36" fmla="*/ 205143 h 1129068"/>
                <a:gd name="connsiteX37" fmla="*/ 1347787 w 4557712"/>
                <a:gd name="connsiteY37" fmla="*/ 219431 h 1129068"/>
                <a:gd name="connsiteX38" fmla="*/ 1357312 w 4557712"/>
                <a:gd name="connsiteY38" fmla="*/ 233718 h 1129068"/>
                <a:gd name="connsiteX39" fmla="*/ 1385887 w 4557712"/>
                <a:gd name="connsiteY39" fmla="*/ 243243 h 1129068"/>
                <a:gd name="connsiteX40" fmla="*/ 1400175 w 4557712"/>
                <a:gd name="connsiteY40" fmla="*/ 257531 h 1129068"/>
                <a:gd name="connsiteX41" fmla="*/ 1447800 w 4557712"/>
                <a:gd name="connsiteY41" fmla="*/ 286106 h 1129068"/>
                <a:gd name="connsiteX42" fmla="*/ 1457325 w 4557712"/>
                <a:gd name="connsiteY42" fmla="*/ 305156 h 1129068"/>
                <a:gd name="connsiteX43" fmla="*/ 1490662 w 4557712"/>
                <a:gd name="connsiteY43" fmla="*/ 324206 h 1129068"/>
                <a:gd name="connsiteX44" fmla="*/ 1528762 w 4557712"/>
                <a:gd name="connsiteY44" fmla="*/ 367068 h 1129068"/>
                <a:gd name="connsiteX45" fmla="*/ 1538287 w 4557712"/>
                <a:gd name="connsiteY45" fmla="*/ 386118 h 1129068"/>
                <a:gd name="connsiteX46" fmla="*/ 1552575 w 4557712"/>
                <a:gd name="connsiteY46" fmla="*/ 395643 h 1129068"/>
                <a:gd name="connsiteX47" fmla="*/ 1566862 w 4557712"/>
                <a:gd name="connsiteY47" fmla="*/ 409931 h 1129068"/>
                <a:gd name="connsiteX48" fmla="*/ 1571625 w 4557712"/>
                <a:gd name="connsiteY48" fmla="*/ 424218 h 1129068"/>
                <a:gd name="connsiteX49" fmla="*/ 1590675 w 4557712"/>
                <a:gd name="connsiteY49" fmla="*/ 452793 h 1129068"/>
                <a:gd name="connsiteX50" fmla="*/ 1619250 w 4557712"/>
                <a:gd name="connsiteY50" fmla="*/ 438506 h 1129068"/>
                <a:gd name="connsiteX51" fmla="*/ 1624012 w 4557712"/>
                <a:gd name="connsiteY51" fmla="*/ 419456 h 1129068"/>
                <a:gd name="connsiteX52" fmla="*/ 1652587 w 4557712"/>
                <a:gd name="connsiteY52" fmla="*/ 409931 h 1129068"/>
                <a:gd name="connsiteX53" fmla="*/ 1685925 w 4557712"/>
                <a:gd name="connsiteY53" fmla="*/ 395643 h 1129068"/>
                <a:gd name="connsiteX54" fmla="*/ 1714500 w 4557712"/>
                <a:gd name="connsiteY54" fmla="*/ 386118 h 1129068"/>
                <a:gd name="connsiteX55" fmla="*/ 1724025 w 4557712"/>
                <a:gd name="connsiteY55" fmla="*/ 400406 h 1129068"/>
                <a:gd name="connsiteX56" fmla="*/ 1738312 w 4557712"/>
                <a:gd name="connsiteY56" fmla="*/ 409931 h 1129068"/>
                <a:gd name="connsiteX57" fmla="*/ 1747837 w 4557712"/>
                <a:gd name="connsiteY57" fmla="*/ 438506 h 1129068"/>
                <a:gd name="connsiteX58" fmla="*/ 1781175 w 4557712"/>
                <a:gd name="connsiteY58" fmla="*/ 476606 h 1129068"/>
                <a:gd name="connsiteX59" fmla="*/ 1814512 w 4557712"/>
                <a:gd name="connsiteY59" fmla="*/ 471843 h 1129068"/>
                <a:gd name="connsiteX60" fmla="*/ 1824037 w 4557712"/>
                <a:gd name="connsiteY60" fmla="*/ 457556 h 1129068"/>
                <a:gd name="connsiteX61" fmla="*/ 1843087 w 4557712"/>
                <a:gd name="connsiteY61" fmla="*/ 452793 h 1129068"/>
                <a:gd name="connsiteX62" fmla="*/ 1900237 w 4557712"/>
                <a:gd name="connsiteY62" fmla="*/ 448031 h 1129068"/>
                <a:gd name="connsiteX63" fmla="*/ 1905000 w 4557712"/>
                <a:gd name="connsiteY63" fmla="*/ 462318 h 1129068"/>
                <a:gd name="connsiteX64" fmla="*/ 1924050 w 4557712"/>
                <a:gd name="connsiteY64" fmla="*/ 490893 h 1129068"/>
                <a:gd name="connsiteX65" fmla="*/ 1933575 w 4557712"/>
                <a:gd name="connsiteY65" fmla="*/ 528993 h 1129068"/>
                <a:gd name="connsiteX66" fmla="*/ 2747962 w 4557712"/>
                <a:gd name="connsiteY66" fmla="*/ 667106 h 1129068"/>
                <a:gd name="connsiteX67" fmla="*/ 2933700 w 4557712"/>
                <a:gd name="connsiteY67" fmla="*/ 848081 h 1129068"/>
                <a:gd name="connsiteX68" fmla="*/ 2943225 w 4557712"/>
                <a:gd name="connsiteY68" fmla="*/ 867131 h 1129068"/>
                <a:gd name="connsiteX69" fmla="*/ 2967037 w 4557712"/>
                <a:gd name="connsiteY69" fmla="*/ 848081 h 1129068"/>
                <a:gd name="connsiteX70" fmla="*/ 2986087 w 4557712"/>
                <a:gd name="connsiteY70" fmla="*/ 843318 h 1129068"/>
                <a:gd name="connsiteX71" fmla="*/ 3024187 w 4557712"/>
                <a:gd name="connsiteY71" fmla="*/ 809981 h 1129068"/>
                <a:gd name="connsiteX72" fmla="*/ 3062287 w 4557712"/>
                <a:gd name="connsiteY72" fmla="*/ 857606 h 1129068"/>
                <a:gd name="connsiteX73" fmla="*/ 3071812 w 4557712"/>
                <a:gd name="connsiteY73" fmla="*/ 886181 h 1129068"/>
                <a:gd name="connsiteX74" fmla="*/ 3086100 w 4557712"/>
                <a:gd name="connsiteY74" fmla="*/ 957618 h 1129068"/>
                <a:gd name="connsiteX75" fmla="*/ 3100387 w 4557712"/>
                <a:gd name="connsiteY75" fmla="*/ 995718 h 1129068"/>
                <a:gd name="connsiteX76" fmla="*/ 3105150 w 4557712"/>
                <a:gd name="connsiteY76" fmla="*/ 1014768 h 1129068"/>
                <a:gd name="connsiteX77" fmla="*/ 3119437 w 4557712"/>
                <a:gd name="connsiteY77" fmla="*/ 1024293 h 1129068"/>
                <a:gd name="connsiteX78" fmla="*/ 3128962 w 4557712"/>
                <a:gd name="connsiteY78" fmla="*/ 995718 h 1129068"/>
                <a:gd name="connsiteX79" fmla="*/ 3133725 w 4557712"/>
                <a:gd name="connsiteY79" fmla="*/ 981431 h 1129068"/>
                <a:gd name="connsiteX80" fmla="*/ 3143250 w 4557712"/>
                <a:gd name="connsiteY80" fmla="*/ 929043 h 1129068"/>
                <a:gd name="connsiteX81" fmla="*/ 3148012 w 4557712"/>
                <a:gd name="connsiteY81" fmla="*/ 886181 h 1129068"/>
                <a:gd name="connsiteX82" fmla="*/ 3157537 w 4557712"/>
                <a:gd name="connsiteY82" fmla="*/ 848081 h 1129068"/>
                <a:gd name="connsiteX83" fmla="*/ 3167062 w 4557712"/>
                <a:gd name="connsiteY83" fmla="*/ 962381 h 1129068"/>
                <a:gd name="connsiteX84" fmla="*/ 3171825 w 4557712"/>
                <a:gd name="connsiteY84" fmla="*/ 976668 h 1129068"/>
                <a:gd name="connsiteX85" fmla="*/ 3186112 w 4557712"/>
                <a:gd name="connsiteY85" fmla="*/ 967143 h 1129068"/>
                <a:gd name="connsiteX86" fmla="*/ 3200400 w 4557712"/>
                <a:gd name="connsiteY86" fmla="*/ 933806 h 1129068"/>
                <a:gd name="connsiteX87" fmla="*/ 3205162 w 4557712"/>
                <a:gd name="connsiteY87" fmla="*/ 919518 h 1129068"/>
                <a:gd name="connsiteX88" fmla="*/ 3209925 w 4557712"/>
                <a:gd name="connsiteY88" fmla="*/ 900468 h 1129068"/>
                <a:gd name="connsiteX89" fmla="*/ 3219450 w 4557712"/>
                <a:gd name="connsiteY89" fmla="*/ 876656 h 1129068"/>
                <a:gd name="connsiteX90" fmla="*/ 3238500 w 4557712"/>
                <a:gd name="connsiteY90" fmla="*/ 752831 h 1129068"/>
                <a:gd name="connsiteX91" fmla="*/ 3243262 w 4557712"/>
                <a:gd name="connsiteY91" fmla="*/ 733781 h 1129068"/>
                <a:gd name="connsiteX92" fmla="*/ 3262312 w 4557712"/>
                <a:gd name="connsiteY92" fmla="*/ 771881 h 1129068"/>
                <a:gd name="connsiteX93" fmla="*/ 3276600 w 4557712"/>
                <a:gd name="connsiteY93" fmla="*/ 757593 h 1129068"/>
                <a:gd name="connsiteX94" fmla="*/ 3281362 w 4557712"/>
                <a:gd name="connsiteY94" fmla="*/ 738543 h 1129068"/>
                <a:gd name="connsiteX95" fmla="*/ 3286125 w 4557712"/>
                <a:gd name="connsiteY95" fmla="*/ 724256 h 1129068"/>
                <a:gd name="connsiteX96" fmla="*/ 3290887 w 4557712"/>
                <a:gd name="connsiteY96" fmla="*/ 743306 h 1129068"/>
                <a:gd name="connsiteX97" fmla="*/ 3300412 w 4557712"/>
                <a:gd name="connsiteY97" fmla="*/ 848081 h 1129068"/>
                <a:gd name="connsiteX98" fmla="*/ 3338512 w 4557712"/>
                <a:gd name="connsiteY98" fmla="*/ 867131 h 1129068"/>
                <a:gd name="connsiteX99" fmla="*/ 3348037 w 4557712"/>
                <a:gd name="connsiteY99" fmla="*/ 838556 h 1129068"/>
                <a:gd name="connsiteX100" fmla="*/ 3355181 w 4557712"/>
                <a:gd name="connsiteY100" fmla="*/ 840710 h 1129068"/>
                <a:gd name="connsiteX101" fmla="*/ 3386137 w 4557712"/>
                <a:gd name="connsiteY101" fmla="*/ 762356 h 1129068"/>
                <a:gd name="connsiteX102" fmla="*/ 3390900 w 4557712"/>
                <a:gd name="connsiteY102" fmla="*/ 748068 h 1129068"/>
                <a:gd name="connsiteX103" fmla="*/ 3400425 w 4557712"/>
                <a:gd name="connsiteY103" fmla="*/ 733781 h 1129068"/>
                <a:gd name="connsiteX104" fmla="*/ 3405187 w 4557712"/>
                <a:gd name="connsiteY104" fmla="*/ 748068 h 1129068"/>
                <a:gd name="connsiteX105" fmla="*/ 3481387 w 4557712"/>
                <a:gd name="connsiteY105" fmla="*/ 914756 h 1129068"/>
                <a:gd name="connsiteX106" fmla="*/ 3490912 w 4557712"/>
                <a:gd name="connsiteY106" fmla="*/ 929043 h 1129068"/>
                <a:gd name="connsiteX107" fmla="*/ 3500437 w 4557712"/>
                <a:gd name="connsiteY107" fmla="*/ 957618 h 1129068"/>
                <a:gd name="connsiteX108" fmla="*/ 3505200 w 4557712"/>
                <a:gd name="connsiteY108" fmla="*/ 943331 h 1129068"/>
                <a:gd name="connsiteX109" fmla="*/ 3576637 w 4557712"/>
                <a:gd name="connsiteY109" fmla="*/ 752831 h 1129068"/>
                <a:gd name="connsiteX110" fmla="*/ 3667125 w 4557712"/>
                <a:gd name="connsiteY110" fmla="*/ 824268 h 1129068"/>
                <a:gd name="connsiteX111" fmla="*/ 3676650 w 4557712"/>
                <a:gd name="connsiteY111" fmla="*/ 838556 h 1129068"/>
                <a:gd name="connsiteX112" fmla="*/ 3686175 w 4557712"/>
                <a:gd name="connsiteY112" fmla="*/ 871893 h 1129068"/>
                <a:gd name="connsiteX113" fmla="*/ 3690937 w 4557712"/>
                <a:gd name="connsiteY113" fmla="*/ 886181 h 1129068"/>
                <a:gd name="connsiteX114" fmla="*/ 3705225 w 4557712"/>
                <a:gd name="connsiteY114" fmla="*/ 895706 h 1129068"/>
                <a:gd name="connsiteX115" fmla="*/ 3714750 w 4557712"/>
                <a:gd name="connsiteY115" fmla="*/ 881418 h 1129068"/>
                <a:gd name="connsiteX116" fmla="*/ 3724275 w 4557712"/>
                <a:gd name="connsiteY116" fmla="*/ 848081 h 1129068"/>
                <a:gd name="connsiteX117" fmla="*/ 3733800 w 4557712"/>
                <a:gd name="connsiteY117" fmla="*/ 814743 h 1129068"/>
                <a:gd name="connsiteX118" fmla="*/ 3743325 w 4557712"/>
                <a:gd name="connsiteY118" fmla="*/ 781406 h 1129068"/>
                <a:gd name="connsiteX119" fmla="*/ 3771900 w 4557712"/>
                <a:gd name="connsiteY119" fmla="*/ 743306 h 1129068"/>
                <a:gd name="connsiteX120" fmla="*/ 3800475 w 4557712"/>
                <a:gd name="connsiteY120" fmla="*/ 733781 h 1129068"/>
                <a:gd name="connsiteX121" fmla="*/ 3871912 w 4557712"/>
                <a:gd name="connsiteY121" fmla="*/ 800456 h 1129068"/>
                <a:gd name="connsiteX122" fmla="*/ 3876675 w 4557712"/>
                <a:gd name="connsiteY122" fmla="*/ 886181 h 1129068"/>
                <a:gd name="connsiteX123" fmla="*/ 3886200 w 4557712"/>
                <a:gd name="connsiteY123" fmla="*/ 871893 h 1129068"/>
                <a:gd name="connsiteX124" fmla="*/ 3910012 w 4557712"/>
                <a:gd name="connsiteY124" fmla="*/ 738543 h 1129068"/>
                <a:gd name="connsiteX125" fmla="*/ 3914775 w 4557712"/>
                <a:gd name="connsiteY125" fmla="*/ 714731 h 1129068"/>
                <a:gd name="connsiteX126" fmla="*/ 3948112 w 4557712"/>
                <a:gd name="connsiteY126" fmla="*/ 748068 h 1129068"/>
                <a:gd name="connsiteX127" fmla="*/ 3957637 w 4557712"/>
                <a:gd name="connsiteY127" fmla="*/ 776643 h 1129068"/>
                <a:gd name="connsiteX128" fmla="*/ 3971925 w 4557712"/>
                <a:gd name="connsiteY128" fmla="*/ 805218 h 1129068"/>
                <a:gd name="connsiteX129" fmla="*/ 3976687 w 4557712"/>
                <a:gd name="connsiteY129" fmla="*/ 829031 h 1129068"/>
                <a:gd name="connsiteX130" fmla="*/ 3986212 w 4557712"/>
                <a:gd name="connsiteY130" fmla="*/ 862368 h 1129068"/>
                <a:gd name="connsiteX131" fmla="*/ 3990975 w 4557712"/>
                <a:gd name="connsiteY131" fmla="*/ 886181 h 1129068"/>
                <a:gd name="connsiteX132" fmla="*/ 4005262 w 4557712"/>
                <a:gd name="connsiteY132" fmla="*/ 895706 h 1129068"/>
                <a:gd name="connsiteX133" fmla="*/ 4024312 w 4557712"/>
                <a:gd name="connsiteY133" fmla="*/ 867131 h 1129068"/>
                <a:gd name="connsiteX134" fmla="*/ 4029075 w 4557712"/>
                <a:gd name="connsiteY134" fmla="*/ 848081 h 1129068"/>
                <a:gd name="connsiteX135" fmla="*/ 4033837 w 4557712"/>
                <a:gd name="connsiteY135" fmla="*/ 824268 h 1129068"/>
                <a:gd name="connsiteX136" fmla="*/ 4048125 w 4557712"/>
                <a:gd name="connsiteY136" fmla="*/ 781406 h 1129068"/>
                <a:gd name="connsiteX137" fmla="*/ 4057650 w 4557712"/>
                <a:gd name="connsiteY137" fmla="*/ 752831 h 1129068"/>
                <a:gd name="connsiteX138" fmla="*/ 4067175 w 4557712"/>
                <a:gd name="connsiteY138" fmla="*/ 738543 h 1129068"/>
                <a:gd name="connsiteX139" fmla="*/ 4071937 w 4557712"/>
                <a:gd name="connsiteY139" fmla="*/ 762356 h 1129068"/>
                <a:gd name="connsiteX140" fmla="*/ 4081462 w 4557712"/>
                <a:gd name="connsiteY140" fmla="*/ 862368 h 1129068"/>
                <a:gd name="connsiteX141" fmla="*/ 4086225 w 4557712"/>
                <a:gd name="connsiteY141" fmla="*/ 890943 h 1129068"/>
                <a:gd name="connsiteX142" fmla="*/ 4090987 w 4557712"/>
                <a:gd name="connsiteY142" fmla="*/ 871893 h 1129068"/>
                <a:gd name="connsiteX143" fmla="*/ 4095750 w 4557712"/>
                <a:gd name="connsiteY143" fmla="*/ 857606 h 1129068"/>
                <a:gd name="connsiteX144" fmla="*/ 4105275 w 4557712"/>
                <a:gd name="connsiteY144" fmla="*/ 809981 h 1129068"/>
                <a:gd name="connsiteX145" fmla="*/ 4114800 w 4557712"/>
                <a:gd name="connsiteY145" fmla="*/ 771881 h 1129068"/>
                <a:gd name="connsiteX146" fmla="*/ 4124325 w 4557712"/>
                <a:gd name="connsiteY146" fmla="*/ 919518 h 1129068"/>
                <a:gd name="connsiteX147" fmla="*/ 4129087 w 4557712"/>
                <a:gd name="connsiteY147" fmla="*/ 938568 h 1129068"/>
                <a:gd name="connsiteX148" fmla="*/ 4143375 w 4557712"/>
                <a:gd name="connsiteY148" fmla="*/ 871893 h 1129068"/>
                <a:gd name="connsiteX149" fmla="*/ 4148137 w 4557712"/>
                <a:gd name="connsiteY149" fmla="*/ 833793 h 1129068"/>
                <a:gd name="connsiteX150" fmla="*/ 4152900 w 4557712"/>
                <a:gd name="connsiteY150" fmla="*/ 790931 h 1129068"/>
                <a:gd name="connsiteX151" fmla="*/ 4162425 w 4557712"/>
                <a:gd name="connsiteY151" fmla="*/ 757593 h 1129068"/>
                <a:gd name="connsiteX152" fmla="*/ 4167187 w 4557712"/>
                <a:gd name="connsiteY152" fmla="*/ 771881 h 1129068"/>
                <a:gd name="connsiteX153" fmla="*/ 4176712 w 4557712"/>
                <a:gd name="connsiteY153" fmla="*/ 786168 h 1129068"/>
                <a:gd name="connsiteX154" fmla="*/ 4191000 w 4557712"/>
                <a:gd name="connsiteY154" fmla="*/ 867131 h 1129068"/>
                <a:gd name="connsiteX155" fmla="*/ 4200525 w 4557712"/>
                <a:gd name="connsiteY155" fmla="*/ 900468 h 1129068"/>
                <a:gd name="connsiteX156" fmla="*/ 4214812 w 4557712"/>
                <a:gd name="connsiteY156" fmla="*/ 938568 h 1129068"/>
                <a:gd name="connsiteX157" fmla="*/ 4224337 w 4557712"/>
                <a:gd name="connsiteY157" fmla="*/ 967143 h 1129068"/>
                <a:gd name="connsiteX158" fmla="*/ 4229100 w 4557712"/>
                <a:gd name="connsiteY158" fmla="*/ 981431 h 1129068"/>
                <a:gd name="connsiteX159" fmla="*/ 4233862 w 4557712"/>
                <a:gd name="connsiteY159" fmla="*/ 929043 h 1129068"/>
                <a:gd name="connsiteX160" fmla="*/ 4248150 w 4557712"/>
                <a:gd name="connsiteY160" fmla="*/ 829031 h 1129068"/>
                <a:gd name="connsiteX161" fmla="*/ 4252912 w 4557712"/>
                <a:gd name="connsiteY161" fmla="*/ 843318 h 1129068"/>
                <a:gd name="connsiteX162" fmla="*/ 4262437 w 4557712"/>
                <a:gd name="connsiteY162" fmla="*/ 881418 h 1129068"/>
                <a:gd name="connsiteX163" fmla="*/ 4267200 w 4557712"/>
                <a:gd name="connsiteY163" fmla="*/ 924281 h 1129068"/>
                <a:gd name="connsiteX164" fmla="*/ 4271962 w 4557712"/>
                <a:gd name="connsiteY164" fmla="*/ 943331 h 1129068"/>
                <a:gd name="connsiteX165" fmla="*/ 4286250 w 4557712"/>
                <a:gd name="connsiteY165" fmla="*/ 948093 h 1129068"/>
                <a:gd name="connsiteX166" fmla="*/ 4305300 w 4557712"/>
                <a:gd name="connsiteY166" fmla="*/ 943331 h 1129068"/>
                <a:gd name="connsiteX167" fmla="*/ 4314825 w 4557712"/>
                <a:gd name="connsiteY167" fmla="*/ 971906 h 1129068"/>
                <a:gd name="connsiteX168" fmla="*/ 4352925 w 4557712"/>
                <a:gd name="connsiteY168" fmla="*/ 971906 h 1129068"/>
                <a:gd name="connsiteX169" fmla="*/ 4376737 w 4557712"/>
                <a:gd name="connsiteY169" fmla="*/ 967143 h 1129068"/>
                <a:gd name="connsiteX170" fmla="*/ 4386262 w 4557712"/>
                <a:gd name="connsiteY170" fmla="*/ 948093 h 1129068"/>
                <a:gd name="connsiteX171" fmla="*/ 4400550 w 4557712"/>
                <a:gd name="connsiteY171" fmla="*/ 933806 h 1129068"/>
                <a:gd name="connsiteX172" fmla="*/ 4405312 w 4557712"/>
                <a:gd name="connsiteY172" fmla="*/ 914756 h 1129068"/>
                <a:gd name="connsiteX173" fmla="*/ 4410075 w 4557712"/>
                <a:gd name="connsiteY173" fmla="*/ 929043 h 1129068"/>
                <a:gd name="connsiteX174" fmla="*/ 4414837 w 4557712"/>
                <a:gd name="connsiteY174" fmla="*/ 914756 h 1129068"/>
                <a:gd name="connsiteX175" fmla="*/ 4419600 w 4557712"/>
                <a:gd name="connsiteY175" fmla="*/ 881418 h 1129068"/>
                <a:gd name="connsiteX176" fmla="*/ 4429125 w 4557712"/>
                <a:gd name="connsiteY176" fmla="*/ 829031 h 1129068"/>
                <a:gd name="connsiteX177" fmla="*/ 4438650 w 4557712"/>
                <a:gd name="connsiteY177" fmla="*/ 857606 h 1129068"/>
                <a:gd name="connsiteX178" fmla="*/ 4443412 w 4557712"/>
                <a:gd name="connsiteY178" fmla="*/ 881418 h 1129068"/>
                <a:gd name="connsiteX179" fmla="*/ 4452937 w 4557712"/>
                <a:gd name="connsiteY179" fmla="*/ 938568 h 1129068"/>
                <a:gd name="connsiteX180" fmla="*/ 4457700 w 4557712"/>
                <a:gd name="connsiteY180" fmla="*/ 957618 h 1129068"/>
                <a:gd name="connsiteX181" fmla="*/ 4462462 w 4557712"/>
                <a:gd name="connsiteY181" fmla="*/ 981431 h 1129068"/>
                <a:gd name="connsiteX182" fmla="*/ 4471987 w 4557712"/>
                <a:gd name="connsiteY182" fmla="*/ 1000481 h 1129068"/>
                <a:gd name="connsiteX183" fmla="*/ 4481512 w 4557712"/>
                <a:gd name="connsiteY183" fmla="*/ 1029056 h 1129068"/>
                <a:gd name="connsiteX184" fmla="*/ 4491037 w 4557712"/>
                <a:gd name="connsiteY184" fmla="*/ 1062393 h 1129068"/>
                <a:gd name="connsiteX185" fmla="*/ 4495800 w 4557712"/>
                <a:gd name="connsiteY185" fmla="*/ 1048106 h 1129068"/>
                <a:gd name="connsiteX186" fmla="*/ 4500562 w 4557712"/>
                <a:gd name="connsiteY186" fmla="*/ 1029056 h 1129068"/>
                <a:gd name="connsiteX187" fmla="*/ 4514850 w 4557712"/>
                <a:gd name="connsiteY187" fmla="*/ 1033818 h 1129068"/>
                <a:gd name="connsiteX188" fmla="*/ 4529137 w 4557712"/>
                <a:gd name="connsiteY188" fmla="*/ 1081443 h 1129068"/>
                <a:gd name="connsiteX189" fmla="*/ 4533900 w 4557712"/>
                <a:gd name="connsiteY189" fmla="*/ 1095731 h 1129068"/>
                <a:gd name="connsiteX190" fmla="*/ 4557712 w 4557712"/>
                <a:gd name="connsiteY190" fmla="*/ 1129068 h 1129068"/>
                <a:gd name="connsiteX0" fmla="*/ 0 w 4557712"/>
                <a:gd name="connsiteY0" fmla="*/ 290868 h 1129068"/>
                <a:gd name="connsiteX1" fmla="*/ 171450 w 4557712"/>
                <a:gd name="connsiteY1" fmla="*/ 209906 h 1129068"/>
                <a:gd name="connsiteX2" fmla="*/ 219075 w 4557712"/>
                <a:gd name="connsiteY2" fmla="*/ 195618 h 1129068"/>
                <a:gd name="connsiteX3" fmla="*/ 233362 w 4557712"/>
                <a:gd name="connsiteY3" fmla="*/ 186093 h 1129068"/>
                <a:gd name="connsiteX4" fmla="*/ 285750 w 4557712"/>
                <a:gd name="connsiteY4" fmla="*/ 171806 h 1129068"/>
                <a:gd name="connsiteX5" fmla="*/ 300037 w 4557712"/>
                <a:gd name="connsiteY5" fmla="*/ 167043 h 1129068"/>
                <a:gd name="connsiteX6" fmla="*/ 319087 w 4557712"/>
                <a:gd name="connsiteY6" fmla="*/ 162281 h 1129068"/>
                <a:gd name="connsiteX7" fmla="*/ 352425 w 4557712"/>
                <a:gd name="connsiteY7" fmla="*/ 152756 h 1129068"/>
                <a:gd name="connsiteX8" fmla="*/ 366712 w 4557712"/>
                <a:gd name="connsiteY8" fmla="*/ 143231 h 1129068"/>
                <a:gd name="connsiteX9" fmla="*/ 395287 w 4557712"/>
                <a:gd name="connsiteY9" fmla="*/ 138468 h 1129068"/>
                <a:gd name="connsiteX10" fmla="*/ 414337 w 4557712"/>
                <a:gd name="connsiteY10" fmla="*/ 133706 h 1129068"/>
                <a:gd name="connsiteX11" fmla="*/ 442912 w 4557712"/>
                <a:gd name="connsiteY11" fmla="*/ 128943 h 1129068"/>
                <a:gd name="connsiteX12" fmla="*/ 471487 w 4557712"/>
                <a:gd name="connsiteY12" fmla="*/ 119418 h 1129068"/>
                <a:gd name="connsiteX13" fmla="*/ 485775 w 4557712"/>
                <a:gd name="connsiteY13" fmla="*/ 114656 h 1129068"/>
                <a:gd name="connsiteX14" fmla="*/ 504825 w 4557712"/>
                <a:gd name="connsiteY14" fmla="*/ 105131 h 1129068"/>
                <a:gd name="connsiteX15" fmla="*/ 519112 w 4557712"/>
                <a:gd name="connsiteY15" fmla="*/ 100368 h 1129068"/>
                <a:gd name="connsiteX16" fmla="*/ 533400 w 4557712"/>
                <a:gd name="connsiteY16" fmla="*/ 90843 h 1129068"/>
                <a:gd name="connsiteX17" fmla="*/ 557212 w 4557712"/>
                <a:gd name="connsiteY17" fmla="*/ 86081 h 1129068"/>
                <a:gd name="connsiteX18" fmla="*/ 585787 w 4557712"/>
                <a:gd name="connsiteY18" fmla="*/ 76556 h 1129068"/>
                <a:gd name="connsiteX19" fmla="*/ 600075 w 4557712"/>
                <a:gd name="connsiteY19" fmla="*/ 67031 h 1129068"/>
                <a:gd name="connsiteX20" fmla="*/ 633412 w 4557712"/>
                <a:gd name="connsiteY20" fmla="*/ 57506 h 1129068"/>
                <a:gd name="connsiteX21" fmla="*/ 666750 w 4557712"/>
                <a:gd name="connsiteY21" fmla="*/ 47981 h 1129068"/>
                <a:gd name="connsiteX22" fmla="*/ 719137 w 4557712"/>
                <a:gd name="connsiteY22" fmla="*/ 38456 h 1129068"/>
                <a:gd name="connsiteX23" fmla="*/ 747712 w 4557712"/>
                <a:gd name="connsiteY23" fmla="*/ 28931 h 1129068"/>
                <a:gd name="connsiteX24" fmla="*/ 809625 w 4557712"/>
                <a:gd name="connsiteY24" fmla="*/ 19406 h 1129068"/>
                <a:gd name="connsiteX25" fmla="*/ 871537 w 4557712"/>
                <a:gd name="connsiteY25" fmla="*/ 9881 h 1129068"/>
                <a:gd name="connsiteX26" fmla="*/ 1023937 w 4557712"/>
                <a:gd name="connsiteY26" fmla="*/ 356 h 1129068"/>
                <a:gd name="connsiteX27" fmla="*/ 1123950 w 4557712"/>
                <a:gd name="connsiteY27" fmla="*/ 9881 h 1129068"/>
                <a:gd name="connsiteX28" fmla="*/ 1138237 w 4557712"/>
                <a:gd name="connsiteY28" fmla="*/ 19406 h 1129068"/>
                <a:gd name="connsiteX29" fmla="*/ 1176337 w 4557712"/>
                <a:gd name="connsiteY29" fmla="*/ 57506 h 1129068"/>
                <a:gd name="connsiteX30" fmla="*/ 1195387 w 4557712"/>
                <a:gd name="connsiteY30" fmla="*/ 81318 h 1129068"/>
                <a:gd name="connsiteX31" fmla="*/ 1228725 w 4557712"/>
                <a:gd name="connsiteY31" fmla="*/ 119418 h 1129068"/>
                <a:gd name="connsiteX32" fmla="*/ 1252537 w 4557712"/>
                <a:gd name="connsiteY32" fmla="*/ 138468 h 1129068"/>
                <a:gd name="connsiteX33" fmla="*/ 1262062 w 4557712"/>
                <a:gd name="connsiteY33" fmla="*/ 152756 h 1129068"/>
                <a:gd name="connsiteX34" fmla="*/ 1276350 w 4557712"/>
                <a:gd name="connsiteY34" fmla="*/ 162281 h 1129068"/>
                <a:gd name="connsiteX35" fmla="*/ 1319212 w 4557712"/>
                <a:gd name="connsiteY35" fmla="*/ 200381 h 1129068"/>
                <a:gd name="connsiteX36" fmla="*/ 1333500 w 4557712"/>
                <a:gd name="connsiteY36" fmla="*/ 205143 h 1129068"/>
                <a:gd name="connsiteX37" fmla="*/ 1347787 w 4557712"/>
                <a:gd name="connsiteY37" fmla="*/ 219431 h 1129068"/>
                <a:gd name="connsiteX38" fmla="*/ 1357312 w 4557712"/>
                <a:gd name="connsiteY38" fmla="*/ 233718 h 1129068"/>
                <a:gd name="connsiteX39" fmla="*/ 1385887 w 4557712"/>
                <a:gd name="connsiteY39" fmla="*/ 243243 h 1129068"/>
                <a:gd name="connsiteX40" fmla="*/ 1400175 w 4557712"/>
                <a:gd name="connsiteY40" fmla="*/ 257531 h 1129068"/>
                <a:gd name="connsiteX41" fmla="*/ 1447800 w 4557712"/>
                <a:gd name="connsiteY41" fmla="*/ 286106 h 1129068"/>
                <a:gd name="connsiteX42" fmla="*/ 1457325 w 4557712"/>
                <a:gd name="connsiteY42" fmla="*/ 305156 h 1129068"/>
                <a:gd name="connsiteX43" fmla="*/ 1490662 w 4557712"/>
                <a:gd name="connsiteY43" fmla="*/ 324206 h 1129068"/>
                <a:gd name="connsiteX44" fmla="*/ 1528762 w 4557712"/>
                <a:gd name="connsiteY44" fmla="*/ 367068 h 1129068"/>
                <a:gd name="connsiteX45" fmla="*/ 1538287 w 4557712"/>
                <a:gd name="connsiteY45" fmla="*/ 386118 h 1129068"/>
                <a:gd name="connsiteX46" fmla="*/ 1552575 w 4557712"/>
                <a:gd name="connsiteY46" fmla="*/ 395643 h 1129068"/>
                <a:gd name="connsiteX47" fmla="*/ 1566862 w 4557712"/>
                <a:gd name="connsiteY47" fmla="*/ 409931 h 1129068"/>
                <a:gd name="connsiteX48" fmla="*/ 1571625 w 4557712"/>
                <a:gd name="connsiteY48" fmla="*/ 424218 h 1129068"/>
                <a:gd name="connsiteX49" fmla="*/ 1590675 w 4557712"/>
                <a:gd name="connsiteY49" fmla="*/ 452793 h 1129068"/>
                <a:gd name="connsiteX50" fmla="*/ 1619250 w 4557712"/>
                <a:gd name="connsiteY50" fmla="*/ 438506 h 1129068"/>
                <a:gd name="connsiteX51" fmla="*/ 1624012 w 4557712"/>
                <a:gd name="connsiteY51" fmla="*/ 419456 h 1129068"/>
                <a:gd name="connsiteX52" fmla="*/ 1652587 w 4557712"/>
                <a:gd name="connsiteY52" fmla="*/ 409931 h 1129068"/>
                <a:gd name="connsiteX53" fmla="*/ 1685925 w 4557712"/>
                <a:gd name="connsiteY53" fmla="*/ 395643 h 1129068"/>
                <a:gd name="connsiteX54" fmla="*/ 1714500 w 4557712"/>
                <a:gd name="connsiteY54" fmla="*/ 386118 h 1129068"/>
                <a:gd name="connsiteX55" fmla="*/ 1724025 w 4557712"/>
                <a:gd name="connsiteY55" fmla="*/ 400406 h 1129068"/>
                <a:gd name="connsiteX56" fmla="*/ 1738312 w 4557712"/>
                <a:gd name="connsiteY56" fmla="*/ 409931 h 1129068"/>
                <a:gd name="connsiteX57" fmla="*/ 1747837 w 4557712"/>
                <a:gd name="connsiteY57" fmla="*/ 438506 h 1129068"/>
                <a:gd name="connsiteX58" fmla="*/ 1781175 w 4557712"/>
                <a:gd name="connsiteY58" fmla="*/ 476606 h 1129068"/>
                <a:gd name="connsiteX59" fmla="*/ 1814512 w 4557712"/>
                <a:gd name="connsiteY59" fmla="*/ 471843 h 1129068"/>
                <a:gd name="connsiteX60" fmla="*/ 1824037 w 4557712"/>
                <a:gd name="connsiteY60" fmla="*/ 457556 h 1129068"/>
                <a:gd name="connsiteX61" fmla="*/ 1843087 w 4557712"/>
                <a:gd name="connsiteY61" fmla="*/ 452793 h 1129068"/>
                <a:gd name="connsiteX62" fmla="*/ 1900237 w 4557712"/>
                <a:gd name="connsiteY62" fmla="*/ 448031 h 1129068"/>
                <a:gd name="connsiteX63" fmla="*/ 1905000 w 4557712"/>
                <a:gd name="connsiteY63" fmla="*/ 462318 h 1129068"/>
                <a:gd name="connsiteX64" fmla="*/ 1924050 w 4557712"/>
                <a:gd name="connsiteY64" fmla="*/ 490893 h 1129068"/>
                <a:gd name="connsiteX65" fmla="*/ 1933575 w 4557712"/>
                <a:gd name="connsiteY65" fmla="*/ 528993 h 1129068"/>
                <a:gd name="connsiteX66" fmla="*/ 2747962 w 4557712"/>
                <a:gd name="connsiteY66" fmla="*/ 667106 h 1129068"/>
                <a:gd name="connsiteX67" fmla="*/ 2933700 w 4557712"/>
                <a:gd name="connsiteY67" fmla="*/ 848081 h 1129068"/>
                <a:gd name="connsiteX68" fmla="*/ 2943225 w 4557712"/>
                <a:gd name="connsiteY68" fmla="*/ 867131 h 1129068"/>
                <a:gd name="connsiteX69" fmla="*/ 2967037 w 4557712"/>
                <a:gd name="connsiteY69" fmla="*/ 848081 h 1129068"/>
                <a:gd name="connsiteX70" fmla="*/ 2986087 w 4557712"/>
                <a:gd name="connsiteY70" fmla="*/ 843318 h 1129068"/>
                <a:gd name="connsiteX71" fmla="*/ 3024187 w 4557712"/>
                <a:gd name="connsiteY71" fmla="*/ 809981 h 1129068"/>
                <a:gd name="connsiteX72" fmla="*/ 3062287 w 4557712"/>
                <a:gd name="connsiteY72" fmla="*/ 857606 h 1129068"/>
                <a:gd name="connsiteX73" fmla="*/ 3071812 w 4557712"/>
                <a:gd name="connsiteY73" fmla="*/ 886181 h 1129068"/>
                <a:gd name="connsiteX74" fmla="*/ 3086100 w 4557712"/>
                <a:gd name="connsiteY74" fmla="*/ 957618 h 1129068"/>
                <a:gd name="connsiteX75" fmla="*/ 3100387 w 4557712"/>
                <a:gd name="connsiteY75" fmla="*/ 995718 h 1129068"/>
                <a:gd name="connsiteX76" fmla="*/ 3105150 w 4557712"/>
                <a:gd name="connsiteY76" fmla="*/ 1014768 h 1129068"/>
                <a:gd name="connsiteX77" fmla="*/ 3119437 w 4557712"/>
                <a:gd name="connsiteY77" fmla="*/ 1024293 h 1129068"/>
                <a:gd name="connsiteX78" fmla="*/ 3128962 w 4557712"/>
                <a:gd name="connsiteY78" fmla="*/ 995718 h 1129068"/>
                <a:gd name="connsiteX79" fmla="*/ 3133725 w 4557712"/>
                <a:gd name="connsiteY79" fmla="*/ 981431 h 1129068"/>
                <a:gd name="connsiteX80" fmla="*/ 3143250 w 4557712"/>
                <a:gd name="connsiteY80" fmla="*/ 929043 h 1129068"/>
                <a:gd name="connsiteX81" fmla="*/ 3148012 w 4557712"/>
                <a:gd name="connsiteY81" fmla="*/ 886181 h 1129068"/>
                <a:gd name="connsiteX82" fmla="*/ 3157537 w 4557712"/>
                <a:gd name="connsiteY82" fmla="*/ 848081 h 1129068"/>
                <a:gd name="connsiteX83" fmla="*/ 3167062 w 4557712"/>
                <a:gd name="connsiteY83" fmla="*/ 962381 h 1129068"/>
                <a:gd name="connsiteX84" fmla="*/ 3171825 w 4557712"/>
                <a:gd name="connsiteY84" fmla="*/ 976668 h 1129068"/>
                <a:gd name="connsiteX85" fmla="*/ 3186112 w 4557712"/>
                <a:gd name="connsiteY85" fmla="*/ 967143 h 1129068"/>
                <a:gd name="connsiteX86" fmla="*/ 3200400 w 4557712"/>
                <a:gd name="connsiteY86" fmla="*/ 933806 h 1129068"/>
                <a:gd name="connsiteX87" fmla="*/ 3205162 w 4557712"/>
                <a:gd name="connsiteY87" fmla="*/ 919518 h 1129068"/>
                <a:gd name="connsiteX88" fmla="*/ 3209925 w 4557712"/>
                <a:gd name="connsiteY88" fmla="*/ 900468 h 1129068"/>
                <a:gd name="connsiteX89" fmla="*/ 3219450 w 4557712"/>
                <a:gd name="connsiteY89" fmla="*/ 876656 h 1129068"/>
                <a:gd name="connsiteX90" fmla="*/ 3238500 w 4557712"/>
                <a:gd name="connsiteY90" fmla="*/ 752831 h 1129068"/>
                <a:gd name="connsiteX91" fmla="*/ 3243262 w 4557712"/>
                <a:gd name="connsiteY91" fmla="*/ 733781 h 1129068"/>
                <a:gd name="connsiteX92" fmla="*/ 3262312 w 4557712"/>
                <a:gd name="connsiteY92" fmla="*/ 771881 h 1129068"/>
                <a:gd name="connsiteX93" fmla="*/ 3276600 w 4557712"/>
                <a:gd name="connsiteY93" fmla="*/ 757593 h 1129068"/>
                <a:gd name="connsiteX94" fmla="*/ 3281362 w 4557712"/>
                <a:gd name="connsiteY94" fmla="*/ 738543 h 1129068"/>
                <a:gd name="connsiteX95" fmla="*/ 3286125 w 4557712"/>
                <a:gd name="connsiteY95" fmla="*/ 724256 h 1129068"/>
                <a:gd name="connsiteX96" fmla="*/ 3290887 w 4557712"/>
                <a:gd name="connsiteY96" fmla="*/ 743306 h 1129068"/>
                <a:gd name="connsiteX97" fmla="*/ 3300412 w 4557712"/>
                <a:gd name="connsiteY97" fmla="*/ 848081 h 1129068"/>
                <a:gd name="connsiteX98" fmla="*/ 3338512 w 4557712"/>
                <a:gd name="connsiteY98" fmla="*/ 867131 h 1129068"/>
                <a:gd name="connsiteX99" fmla="*/ 3348037 w 4557712"/>
                <a:gd name="connsiteY99" fmla="*/ 838556 h 1129068"/>
                <a:gd name="connsiteX100" fmla="*/ 3355181 w 4557712"/>
                <a:gd name="connsiteY100" fmla="*/ 840710 h 1129068"/>
                <a:gd name="connsiteX101" fmla="*/ 3386137 w 4557712"/>
                <a:gd name="connsiteY101" fmla="*/ 762356 h 1129068"/>
                <a:gd name="connsiteX102" fmla="*/ 3390900 w 4557712"/>
                <a:gd name="connsiteY102" fmla="*/ 748068 h 1129068"/>
                <a:gd name="connsiteX103" fmla="*/ 3400425 w 4557712"/>
                <a:gd name="connsiteY103" fmla="*/ 733781 h 1129068"/>
                <a:gd name="connsiteX104" fmla="*/ 3405187 w 4557712"/>
                <a:gd name="connsiteY104" fmla="*/ 748068 h 1129068"/>
                <a:gd name="connsiteX105" fmla="*/ 3481387 w 4557712"/>
                <a:gd name="connsiteY105" fmla="*/ 914756 h 1129068"/>
                <a:gd name="connsiteX106" fmla="*/ 3490912 w 4557712"/>
                <a:gd name="connsiteY106" fmla="*/ 929043 h 1129068"/>
                <a:gd name="connsiteX107" fmla="*/ 3500437 w 4557712"/>
                <a:gd name="connsiteY107" fmla="*/ 957618 h 1129068"/>
                <a:gd name="connsiteX108" fmla="*/ 3505200 w 4557712"/>
                <a:gd name="connsiteY108" fmla="*/ 943331 h 1129068"/>
                <a:gd name="connsiteX109" fmla="*/ 3576637 w 4557712"/>
                <a:gd name="connsiteY109" fmla="*/ 752831 h 1129068"/>
                <a:gd name="connsiteX110" fmla="*/ 3667125 w 4557712"/>
                <a:gd name="connsiteY110" fmla="*/ 824268 h 1129068"/>
                <a:gd name="connsiteX111" fmla="*/ 3676650 w 4557712"/>
                <a:gd name="connsiteY111" fmla="*/ 838556 h 1129068"/>
                <a:gd name="connsiteX112" fmla="*/ 3686175 w 4557712"/>
                <a:gd name="connsiteY112" fmla="*/ 871893 h 1129068"/>
                <a:gd name="connsiteX113" fmla="*/ 3690937 w 4557712"/>
                <a:gd name="connsiteY113" fmla="*/ 886181 h 1129068"/>
                <a:gd name="connsiteX114" fmla="*/ 3705225 w 4557712"/>
                <a:gd name="connsiteY114" fmla="*/ 895706 h 1129068"/>
                <a:gd name="connsiteX115" fmla="*/ 3714750 w 4557712"/>
                <a:gd name="connsiteY115" fmla="*/ 881418 h 1129068"/>
                <a:gd name="connsiteX116" fmla="*/ 3724275 w 4557712"/>
                <a:gd name="connsiteY116" fmla="*/ 848081 h 1129068"/>
                <a:gd name="connsiteX117" fmla="*/ 3733800 w 4557712"/>
                <a:gd name="connsiteY117" fmla="*/ 814743 h 1129068"/>
                <a:gd name="connsiteX118" fmla="*/ 3743325 w 4557712"/>
                <a:gd name="connsiteY118" fmla="*/ 781406 h 1129068"/>
                <a:gd name="connsiteX119" fmla="*/ 3771900 w 4557712"/>
                <a:gd name="connsiteY119" fmla="*/ 743306 h 1129068"/>
                <a:gd name="connsiteX120" fmla="*/ 3800475 w 4557712"/>
                <a:gd name="connsiteY120" fmla="*/ 733781 h 1129068"/>
                <a:gd name="connsiteX121" fmla="*/ 3871912 w 4557712"/>
                <a:gd name="connsiteY121" fmla="*/ 800456 h 1129068"/>
                <a:gd name="connsiteX122" fmla="*/ 3876675 w 4557712"/>
                <a:gd name="connsiteY122" fmla="*/ 886181 h 1129068"/>
                <a:gd name="connsiteX123" fmla="*/ 3886200 w 4557712"/>
                <a:gd name="connsiteY123" fmla="*/ 871893 h 1129068"/>
                <a:gd name="connsiteX124" fmla="*/ 3910012 w 4557712"/>
                <a:gd name="connsiteY124" fmla="*/ 738543 h 1129068"/>
                <a:gd name="connsiteX125" fmla="*/ 3914775 w 4557712"/>
                <a:gd name="connsiteY125" fmla="*/ 714731 h 1129068"/>
                <a:gd name="connsiteX126" fmla="*/ 3948112 w 4557712"/>
                <a:gd name="connsiteY126" fmla="*/ 748068 h 1129068"/>
                <a:gd name="connsiteX127" fmla="*/ 3957637 w 4557712"/>
                <a:gd name="connsiteY127" fmla="*/ 776643 h 1129068"/>
                <a:gd name="connsiteX128" fmla="*/ 3971925 w 4557712"/>
                <a:gd name="connsiteY128" fmla="*/ 805218 h 1129068"/>
                <a:gd name="connsiteX129" fmla="*/ 3976687 w 4557712"/>
                <a:gd name="connsiteY129" fmla="*/ 829031 h 1129068"/>
                <a:gd name="connsiteX130" fmla="*/ 3986212 w 4557712"/>
                <a:gd name="connsiteY130" fmla="*/ 862368 h 1129068"/>
                <a:gd name="connsiteX131" fmla="*/ 3990975 w 4557712"/>
                <a:gd name="connsiteY131" fmla="*/ 886181 h 1129068"/>
                <a:gd name="connsiteX132" fmla="*/ 4005262 w 4557712"/>
                <a:gd name="connsiteY132" fmla="*/ 895706 h 1129068"/>
                <a:gd name="connsiteX133" fmla="*/ 4024312 w 4557712"/>
                <a:gd name="connsiteY133" fmla="*/ 867131 h 1129068"/>
                <a:gd name="connsiteX134" fmla="*/ 4029075 w 4557712"/>
                <a:gd name="connsiteY134" fmla="*/ 848081 h 1129068"/>
                <a:gd name="connsiteX135" fmla="*/ 4033837 w 4557712"/>
                <a:gd name="connsiteY135" fmla="*/ 824268 h 1129068"/>
                <a:gd name="connsiteX136" fmla="*/ 4048125 w 4557712"/>
                <a:gd name="connsiteY136" fmla="*/ 781406 h 1129068"/>
                <a:gd name="connsiteX137" fmla="*/ 4057650 w 4557712"/>
                <a:gd name="connsiteY137" fmla="*/ 752831 h 1129068"/>
                <a:gd name="connsiteX138" fmla="*/ 4067175 w 4557712"/>
                <a:gd name="connsiteY138" fmla="*/ 738543 h 1129068"/>
                <a:gd name="connsiteX139" fmla="*/ 4071937 w 4557712"/>
                <a:gd name="connsiteY139" fmla="*/ 762356 h 1129068"/>
                <a:gd name="connsiteX140" fmla="*/ 4081462 w 4557712"/>
                <a:gd name="connsiteY140" fmla="*/ 862368 h 1129068"/>
                <a:gd name="connsiteX141" fmla="*/ 4086225 w 4557712"/>
                <a:gd name="connsiteY141" fmla="*/ 890943 h 1129068"/>
                <a:gd name="connsiteX142" fmla="*/ 4090987 w 4557712"/>
                <a:gd name="connsiteY142" fmla="*/ 871893 h 1129068"/>
                <a:gd name="connsiteX143" fmla="*/ 4095750 w 4557712"/>
                <a:gd name="connsiteY143" fmla="*/ 857606 h 1129068"/>
                <a:gd name="connsiteX144" fmla="*/ 4105275 w 4557712"/>
                <a:gd name="connsiteY144" fmla="*/ 809981 h 1129068"/>
                <a:gd name="connsiteX145" fmla="*/ 4114800 w 4557712"/>
                <a:gd name="connsiteY145" fmla="*/ 771881 h 1129068"/>
                <a:gd name="connsiteX146" fmla="*/ 4124325 w 4557712"/>
                <a:gd name="connsiteY146" fmla="*/ 919518 h 1129068"/>
                <a:gd name="connsiteX147" fmla="*/ 4129087 w 4557712"/>
                <a:gd name="connsiteY147" fmla="*/ 938568 h 1129068"/>
                <a:gd name="connsiteX148" fmla="*/ 4143375 w 4557712"/>
                <a:gd name="connsiteY148" fmla="*/ 871893 h 1129068"/>
                <a:gd name="connsiteX149" fmla="*/ 4148137 w 4557712"/>
                <a:gd name="connsiteY149" fmla="*/ 833793 h 1129068"/>
                <a:gd name="connsiteX150" fmla="*/ 4152900 w 4557712"/>
                <a:gd name="connsiteY150" fmla="*/ 790931 h 1129068"/>
                <a:gd name="connsiteX151" fmla="*/ 4162425 w 4557712"/>
                <a:gd name="connsiteY151" fmla="*/ 757593 h 1129068"/>
                <a:gd name="connsiteX152" fmla="*/ 4167187 w 4557712"/>
                <a:gd name="connsiteY152" fmla="*/ 771881 h 1129068"/>
                <a:gd name="connsiteX153" fmla="*/ 4176712 w 4557712"/>
                <a:gd name="connsiteY153" fmla="*/ 786168 h 1129068"/>
                <a:gd name="connsiteX154" fmla="*/ 4191000 w 4557712"/>
                <a:gd name="connsiteY154" fmla="*/ 867131 h 1129068"/>
                <a:gd name="connsiteX155" fmla="*/ 4200525 w 4557712"/>
                <a:gd name="connsiteY155" fmla="*/ 900468 h 1129068"/>
                <a:gd name="connsiteX156" fmla="*/ 4214812 w 4557712"/>
                <a:gd name="connsiteY156" fmla="*/ 938568 h 1129068"/>
                <a:gd name="connsiteX157" fmla="*/ 4224337 w 4557712"/>
                <a:gd name="connsiteY157" fmla="*/ 967143 h 1129068"/>
                <a:gd name="connsiteX158" fmla="*/ 4229100 w 4557712"/>
                <a:gd name="connsiteY158" fmla="*/ 981431 h 1129068"/>
                <a:gd name="connsiteX159" fmla="*/ 4233862 w 4557712"/>
                <a:gd name="connsiteY159" fmla="*/ 929043 h 1129068"/>
                <a:gd name="connsiteX160" fmla="*/ 4248150 w 4557712"/>
                <a:gd name="connsiteY160" fmla="*/ 829031 h 1129068"/>
                <a:gd name="connsiteX161" fmla="*/ 4252912 w 4557712"/>
                <a:gd name="connsiteY161" fmla="*/ 843318 h 1129068"/>
                <a:gd name="connsiteX162" fmla="*/ 4262437 w 4557712"/>
                <a:gd name="connsiteY162" fmla="*/ 881418 h 1129068"/>
                <a:gd name="connsiteX163" fmla="*/ 4267200 w 4557712"/>
                <a:gd name="connsiteY163" fmla="*/ 924281 h 1129068"/>
                <a:gd name="connsiteX164" fmla="*/ 4271962 w 4557712"/>
                <a:gd name="connsiteY164" fmla="*/ 943331 h 1129068"/>
                <a:gd name="connsiteX165" fmla="*/ 4286250 w 4557712"/>
                <a:gd name="connsiteY165" fmla="*/ 948093 h 1129068"/>
                <a:gd name="connsiteX166" fmla="*/ 4305300 w 4557712"/>
                <a:gd name="connsiteY166" fmla="*/ 943331 h 1129068"/>
                <a:gd name="connsiteX167" fmla="*/ 4314825 w 4557712"/>
                <a:gd name="connsiteY167" fmla="*/ 971906 h 1129068"/>
                <a:gd name="connsiteX168" fmla="*/ 4352925 w 4557712"/>
                <a:gd name="connsiteY168" fmla="*/ 971906 h 1129068"/>
                <a:gd name="connsiteX169" fmla="*/ 4376737 w 4557712"/>
                <a:gd name="connsiteY169" fmla="*/ 967143 h 1129068"/>
                <a:gd name="connsiteX170" fmla="*/ 4386262 w 4557712"/>
                <a:gd name="connsiteY170" fmla="*/ 948093 h 1129068"/>
                <a:gd name="connsiteX171" fmla="*/ 4400550 w 4557712"/>
                <a:gd name="connsiteY171" fmla="*/ 933806 h 1129068"/>
                <a:gd name="connsiteX172" fmla="*/ 4405312 w 4557712"/>
                <a:gd name="connsiteY172" fmla="*/ 914756 h 1129068"/>
                <a:gd name="connsiteX173" fmla="*/ 4410075 w 4557712"/>
                <a:gd name="connsiteY173" fmla="*/ 929043 h 1129068"/>
                <a:gd name="connsiteX174" fmla="*/ 4414837 w 4557712"/>
                <a:gd name="connsiteY174" fmla="*/ 914756 h 1129068"/>
                <a:gd name="connsiteX175" fmla="*/ 4419600 w 4557712"/>
                <a:gd name="connsiteY175" fmla="*/ 881418 h 1129068"/>
                <a:gd name="connsiteX176" fmla="*/ 4429125 w 4557712"/>
                <a:gd name="connsiteY176" fmla="*/ 829031 h 1129068"/>
                <a:gd name="connsiteX177" fmla="*/ 4438650 w 4557712"/>
                <a:gd name="connsiteY177" fmla="*/ 857606 h 1129068"/>
                <a:gd name="connsiteX178" fmla="*/ 4443412 w 4557712"/>
                <a:gd name="connsiteY178" fmla="*/ 881418 h 1129068"/>
                <a:gd name="connsiteX179" fmla="*/ 4452937 w 4557712"/>
                <a:gd name="connsiteY179" fmla="*/ 938568 h 1129068"/>
                <a:gd name="connsiteX180" fmla="*/ 4457700 w 4557712"/>
                <a:gd name="connsiteY180" fmla="*/ 957618 h 1129068"/>
                <a:gd name="connsiteX181" fmla="*/ 4462462 w 4557712"/>
                <a:gd name="connsiteY181" fmla="*/ 981431 h 1129068"/>
                <a:gd name="connsiteX182" fmla="*/ 4471987 w 4557712"/>
                <a:gd name="connsiteY182" fmla="*/ 1000481 h 1129068"/>
                <a:gd name="connsiteX183" fmla="*/ 4481512 w 4557712"/>
                <a:gd name="connsiteY183" fmla="*/ 1029056 h 1129068"/>
                <a:gd name="connsiteX184" fmla="*/ 4491037 w 4557712"/>
                <a:gd name="connsiteY184" fmla="*/ 1062393 h 1129068"/>
                <a:gd name="connsiteX185" fmla="*/ 4495800 w 4557712"/>
                <a:gd name="connsiteY185" fmla="*/ 1048106 h 1129068"/>
                <a:gd name="connsiteX186" fmla="*/ 4500562 w 4557712"/>
                <a:gd name="connsiteY186" fmla="*/ 1029056 h 1129068"/>
                <a:gd name="connsiteX187" fmla="*/ 4529137 w 4557712"/>
                <a:gd name="connsiteY187" fmla="*/ 1081443 h 1129068"/>
                <a:gd name="connsiteX188" fmla="*/ 4533900 w 4557712"/>
                <a:gd name="connsiteY188" fmla="*/ 1095731 h 1129068"/>
                <a:gd name="connsiteX189" fmla="*/ 4557712 w 4557712"/>
                <a:gd name="connsiteY189" fmla="*/ 1129068 h 1129068"/>
                <a:gd name="connsiteX0" fmla="*/ 0 w 4557712"/>
                <a:gd name="connsiteY0" fmla="*/ 290868 h 1129068"/>
                <a:gd name="connsiteX1" fmla="*/ 171450 w 4557712"/>
                <a:gd name="connsiteY1" fmla="*/ 209906 h 1129068"/>
                <a:gd name="connsiteX2" fmla="*/ 219075 w 4557712"/>
                <a:gd name="connsiteY2" fmla="*/ 195618 h 1129068"/>
                <a:gd name="connsiteX3" fmla="*/ 233362 w 4557712"/>
                <a:gd name="connsiteY3" fmla="*/ 186093 h 1129068"/>
                <a:gd name="connsiteX4" fmla="*/ 285750 w 4557712"/>
                <a:gd name="connsiteY4" fmla="*/ 171806 h 1129068"/>
                <a:gd name="connsiteX5" fmla="*/ 300037 w 4557712"/>
                <a:gd name="connsiteY5" fmla="*/ 167043 h 1129068"/>
                <a:gd name="connsiteX6" fmla="*/ 319087 w 4557712"/>
                <a:gd name="connsiteY6" fmla="*/ 162281 h 1129068"/>
                <a:gd name="connsiteX7" fmla="*/ 352425 w 4557712"/>
                <a:gd name="connsiteY7" fmla="*/ 152756 h 1129068"/>
                <a:gd name="connsiteX8" fmla="*/ 366712 w 4557712"/>
                <a:gd name="connsiteY8" fmla="*/ 143231 h 1129068"/>
                <a:gd name="connsiteX9" fmla="*/ 395287 w 4557712"/>
                <a:gd name="connsiteY9" fmla="*/ 138468 h 1129068"/>
                <a:gd name="connsiteX10" fmla="*/ 414337 w 4557712"/>
                <a:gd name="connsiteY10" fmla="*/ 133706 h 1129068"/>
                <a:gd name="connsiteX11" fmla="*/ 442912 w 4557712"/>
                <a:gd name="connsiteY11" fmla="*/ 128943 h 1129068"/>
                <a:gd name="connsiteX12" fmla="*/ 471487 w 4557712"/>
                <a:gd name="connsiteY12" fmla="*/ 119418 h 1129068"/>
                <a:gd name="connsiteX13" fmla="*/ 485775 w 4557712"/>
                <a:gd name="connsiteY13" fmla="*/ 114656 h 1129068"/>
                <a:gd name="connsiteX14" fmla="*/ 504825 w 4557712"/>
                <a:gd name="connsiteY14" fmla="*/ 105131 h 1129068"/>
                <a:gd name="connsiteX15" fmla="*/ 519112 w 4557712"/>
                <a:gd name="connsiteY15" fmla="*/ 100368 h 1129068"/>
                <a:gd name="connsiteX16" fmla="*/ 533400 w 4557712"/>
                <a:gd name="connsiteY16" fmla="*/ 90843 h 1129068"/>
                <a:gd name="connsiteX17" fmla="*/ 557212 w 4557712"/>
                <a:gd name="connsiteY17" fmla="*/ 86081 h 1129068"/>
                <a:gd name="connsiteX18" fmla="*/ 585787 w 4557712"/>
                <a:gd name="connsiteY18" fmla="*/ 76556 h 1129068"/>
                <a:gd name="connsiteX19" fmla="*/ 600075 w 4557712"/>
                <a:gd name="connsiteY19" fmla="*/ 67031 h 1129068"/>
                <a:gd name="connsiteX20" fmla="*/ 633412 w 4557712"/>
                <a:gd name="connsiteY20" fmla="*/ 57506 h 1129068"/>
                <a:gd name="connsiteX21" fmla="*/ 666750 w 4557712"/>
                <a:gd name="connsiteY21" fmla="*/ 47981 h 1129068"/>
                <a:gd name="connsiteX22" fmla="*/ 719137 w 4557712"/>
                <a:gd name="connsiteY22" fmla="*/ 38456 h 1129068"/>
                <a:gd name="connsiteX23" fmla="*/ 747712 w 4557712"/>
                <a:gd name="connsiteY23" fmla="*/ 28931 h 1129068"/>
                <a:gd name="connsiteX24" fmla="*/ 809625 w 4557712"/>
                <a:gd name="connsiteY24" fmla="*/ 19406 h 1129068"/>
                <a:gd name="connsiteX25" fmla="*/ 871537 w 4557712"/>
                <a:gd name="connsiteY25" fmla="*/ 9881 h 1129068"/>
                <a:gd name="connsiteX26" fmla="*/ 1023937 w 4557712"/>
                <a:gd name="connsiteY26" fmla="*/ 356 h 1129068"/>
                <a:gd name="connsiteX27" fmla="*/ 1123950 w 4557712"/>
                <a:gd name="connsiteY27" fmla="*/ 9881 h 1129068"/>
                <a:gd name="connsiteX28" fmla="*/ 1138237 w 4557712"/>
                <a:gd name="connsiteY28" fmla="*/ 19406 h 1129068"/>
                <a:gd name="connsiteX29" fmla="*/ 1176337 w 4557712"/>
                <a:gd name="connsiteY29" fmla="*/ 57506 h 1129068"/>
                <a:gd name="connsiteX30" fmla="*/ 1195387 w 4557712"/>
                <a:gd name="connsiteY30" fmla="*/ 81318 h 1129068"/>
                <a:gd name="connsiteX31" fmla="*/ 1228725 w 4557712"/>
                <a:gd name="connsiteY31" fmla="*/ 119418 h 1129068"/>
                <a:gd name="connsiteX32" fmla="*/ 1252537 w 4557712"/>
                <a:gd name="connsiteY32" fmla="*/ 138468 h 1129068"/>
                <a:gd name="connsiteX33" fmla="*/ 1262062 w 4557712"/>
                <a:gd name="connsiteY33" fmla="*/ 152756 h 1129068"/>
                <a:gd name="connsiteX34" fmla="*/ 1276350 w 4557712"/>
                <a:gd name="connsiteY34" fmla="*/ 162281 h 1129068"/>
                <a:gd name="connsiteX35" fmla="*/ 1319212 w 4557712"/>
                <a:gd name="connsiteY35" fmla="*/ 200381 h 1129068"/>
                <a:gd name="connsiteX36" fmla="*/ 1333500 w 4557712"/>
                <a:gd name="connsiteY36" fmla="*/ 205143 h 1129068"/>
                <a:gd name="connsiteX37" fmla="*/ 1347787 w 4557712"/>
                <a:gd name="connsiteY37" fmla="*/ 219431 h 1129068"/>
                <a:gd name="connsiteX38" fmla="*/ 1357312 w 4557712"/>
                <a:gd name="connsiteY38" fmla="*/ 233718 h 1129068"/>
                <a:gd name="connsiteX39" fmla="*/ 1385887 w 4557712"/>
                <a:gd name="connsiteY39" fmla="*/ 243243 h 1129068"/>
                <a:gd name="connsiteX40" fmla="*/ 1400175 w 4557712"/>
                <a:gd name="connsiteY40" fmla="*/ 257531 h 1129068"/>
                <a:gd name="connsiteX41" fmla="*/ 1447800 w 4557712"/>
                <a:gd name="connsiteY41" fmla="*/ 286106 h 1129068"/>
                <a:gd name="connsiteX42" fmla="*/ 1457325 w 4557712"/>
                <a:gd name="connsiteY42" fmla="*/ 305156 h 1129068"/>
                <a:gd name="connsiteX43" fmla="*/ 1490662 w 4557712"/>
                <a:gd name="connsiteY43" fmla="*/ 324206 h 1129068"/>
                <a:gd name="connsiteX44" fmla="*/ 1528762 w 4557712"/>
                <a:gd name="connsiteY44" fmla="*/ 367068 h 1129068"/>
                <a:gd name="connsiteX45" fmla="*/ 1538287 w 4557712"/>
                <a:gd name="connsiteY45" fmla="*/ 386118 h 1129068"/>
                <a:gd name="connsiteX46" fmla="*/ 1552575 w 4557712"/>
                <a:gd name="connsiteY46" fmla="*/ 395643 h 1129068"/>
                <a:gd name="connsiteX47" fmla="*/ 1566862 w 4557712"/>
                <a:gd name="connsiteY47" fmla="*/ 409931 h 1129068"/>
                <a:gd name="connsiteX48" fmla="*/ 1571625 w 4557712"/>
                <a:gd name="connsiteY48" fmla="*/ 424218 h 1129068"/>
                <a:gd name="connsiteX49" fmla="*/ 1590675 w 4557712"/>
                <a:gd name="connsiteY49" fmla="*/ 452793 h 1129068"/>
                <a:gd name="connsiteX50" fmla="*/ 1619250 w 4557712"/>
                <a:gd name="connsiteY50" fmla="*/ 438506 h 1129068"/>
                <a:gd name="connsiteX51" fmla="*/ 1624012 w 4557712"/>
                <a:gd name="connsiteY51" fmla="*/ 419456 h 1129068"/>
                <a:gd name="connsiteX52" fmla="*/ 1652587 w 4557712"/>
                <a:gd name="connsiteY52" fmla="*/ 409931 h 1129068"/>
                <a:gd name="connsiteX53" fmla="*/ 1685925 w 4557712"/>
                <a:gd name="connsiteY53" fmla="*/ 395643 h 1129068"/>
                <a:gd name="connsiteX54" fmla="*/ 1714500 w 4557712"/>
                <a:gd name="connsiteY54" fmla="*/ 386118 h 1129068"/>
                <a:gd name="connsiteX55" fmla="*/ 1724025 w 4557712"/>
                <a:gd name="connsiteY55" fmla="*/ 400406 h 1129068"/>
                <a:gd name="connsiteX56" fmla="*/ 1738312 w 4557712"/>
                <a:gd name="connsiteY56" fmla="*/ 409931 h 1129068"/>
                <a:gd name="connsiteX57" fmla="*/ 1747837 w 4557712"/>
                <a:gd name="connsiteY57" fmla="*/ 438506 h 1129068"/>
                <a:gd name="connsiteX58" fmla="*/ 1781175 w 4557712"/>
                <a:gd name="connsiteY58" fmla="*/ 476606 h 1129068"/>
                <a:gd name="connsiteX59" fmla="*/ 1814512 w 4557712"/>
                <a:gd name="connsiteY59" fmla="*/ 471843 h 1129068"/>
                <a:gd name="connsiteX60" fmla="*/ 1824037 w 4557712"/>
                <a:gd name="connsiteY60" fmla="*/ 457556 h 1129068"/>
                <a:gd name="connsiteX61" fmla="*/ 1843087 w 4557712"/>
                <a:gd name="connsiteY61" fmla="*/ 452793 h 1129068"/>
                <a:gd name="connsiteX62" fmla="*/ 1900237 w 4557712"/>
                <a:gd name="connsiteY62" fmla="*/ 448031 h 1129068"/>
                <a:gd name="connsiteX63" fmla="*/ 1905000 w 4557712"/>
                <a:gd name="connsiteY63" fmla="*/ 462318 h 1129068"/>
                <a:gd name="connsiteX64" fmla="*/ 1924050 w 4557712"/>
                <a:gd name="connsiteY64" fmla="*/ 490893 h 1129068"/>
                <a:gd name="connsiteX65" fmla="*/ 1933575 w 4557712"/>
                <a:gd name="connsiteY65" fmla="*/ 528993 h 1129068"/>
                <a:gd name="connsiteX66" fmla="*/ 2747962 w 4557712"/>
                <a:gd name="connsiteY66" fmla="*/ 667106 h 1129068"/>
                <a:gd name="connsiteX67" fmla="*/ 2933700 w 4557712"/>
                <a:gd name="connsiteY67" fmla="*/ 848081 h 1129068"/>
                <a:gd name="connsiteX68" fmla="*/ 2943225 w 4557712"/>
                <a:gd name="connsiteY68" fmla="*/ 867131 h 1129068"/>
                <a:gd name="connsiteX69" fmla="*/ 2967037 w 4557712"/>
                <a:gd name="connsiteY69" fmla="*/ 848081 h 1129068"/>
                <a:gd name="connsiteX70" fmla="*/ 2986087 w 4557712"/>
                <a:gd name="connsiteY70" fmla="*/ 843318 h 1129068"/>
                <a:gd name="connsiteX71" fmla="*/ 3024187 w 4557712"/>
                <a:gd name="connsiteY71" fmla="*/ 809981 h 1129068"/>
                <a:gd name="connsiteX72" fmla="*/ 3062287 w 4557712"/>
                <a:gd name="connsiteY72" fmla="*/ 857606 h 1129068"/>
                <a:gd name="connsiteX73" fmla="*/ 3071812 w 4557712"/>
                <a:gd name="connsiteY73" fmla="*/ 886181 h 1129068"/>
                <a:gd name="connsiteX74" fmla="*/ 3086100 w 4557712"/>
                <a:gd name="connsiteY74" fmla="*/ 957618 h 1129068"/>
                <a:gd name="connsiteX75" fmla="*/ 3100387 w 4557712"/>
                <a:gd name="connsiteY75" fmla="*/ 995718 h 1129068"/>
                <a:gd name="connsiteX76" fmla="*/ 3105150 w 4557712"/>
                <a:gd name="connsiteY76" fmla="*/ 1014768 h 1129068"/>
                <a:gd name="connsiteX77" fmla="*/ 3119437 w 4557712"/>
                <a:gd name="connsiteY77" fmla="*/ 1024293 h 1129068"/>
                <a:gd name="connsiteX78" fmla="*/ 3128962 w 4557712"/>
                <a:gd name="connsiteY78" fmla="*/ 995718 h 1129068"/>
                <a:gd name="connsiteX79" fmla="*/ 3133725 w 4557712"/>
                <a:gd name="connsiteY79" fmla="*/ 981431 h 1129068"/>
                <a:gd name="connsiteX80" fmla="*/ 3143250 w 4557712"/>
                <a:gd name="connsiteY80" fmla="*/ 929043 h 1129068"/>
                <a:gd name="connsiteX81" fmla="*/ 3148012 w 4557712"/>
                <a:gd name="connsiteY81" fmla="*/ 886181 h 1129068"/>
                <a:gd name="connsiteX82" fmla="*/ 3157537 w 4557712"/>
                <a:gd name="connsiteY82" fmla="*/ 848081 h 1129068"/>
                <a:gd name="connsiteX83" fmla="*/ 3167062 w 4557712"/>
                <a:gd name="connsiteY83" fmla="*/ 962381 h 1129068"/>
                <a:gd name="connsiteX84" fmla="*/ 3171825 w 4557712"/>
                <a:gd name="connsiteY84" fmla="*/ 976668 h 1129068"/>
                <a:gd name="connsiteX85" fmla="*/ 3186112 w 4557712"/>
                <a:gd name="connsiteY85" fmla="*/ 967143 h 1129068"/>
                <a:gd name="connsiteX86" fmla="*/ 3200400 w 4557712"/>
                <a:gd name="connsiteY86" fmla="*/ 933806 h 1129068"/>
                <a:gd name="connsiteX87" fmla="*/ 3205162 w 4557712"/>
                <a:gd name="connsiteY87" fmla="*/ 919518 h 1129068"/>
                <a:gd name="connsiteX88" fmla="*/ 3209925 w 4557712"/>
                <a:gd name="connsiteY88" fmla="*/ 900468 h 1129068"/>
                <a:gd name="connsiteX89" fmla="*/ 3219450 w 4557712"/>
                <a:gd name="connsiteY89" fmla="*/ 876656 h 1129068"/>
                <a:gd name="connsiteX90" fmla="*/ 3238500 w 4557712"/>
                <a:gd name="connsiteY90" fmla="*/ 752831 h 1129068"/>
                <a:gd name="connsiteX91" fmla="*/ 3243262 w 4557712"/>
                <a:gd name="connsiteY91" fmla="*/ 733781 h 1129068"/>
                <a:gd name="connsiteX92" fmla="*/ 3262312 w 4557712"/>
                <a:gd name="connsiteY92" fmla="*/ 771881 h 1129068"/>
                <a:gd name="connsiteX93" fmla="*/ 3276600 w 4557712"/>
                <a:gd name="connsiteY93" fmla="*/ 757593 h 1129068"/>
                <a:gd name="connsiteX94" fmla="*/ 3281362 w 4557712"/>
                <a:gd name="connsiteY94" fmla="*/ 738543 h 1129068"/>
                <a:gd name="connsiteX95" fmla="*/ 3286125 w 4557712"/>
                <a:gd name="connsiteY95" fmla="*/ 724256 h 1129068"/>
                <a:gd name="connsiteX96" fmla="*/ 3290887 w 4557712"/>
                <a:gd name="connsiteY96" fmla="*/ 743306 h 1129068"/>
                <a:gd name="connsiteX97" fmla="*/ 3300412 w 4557712"/>
                <a:gd name="connsiteY97" fmla="*/ 848081 h 1129068"/>
                <a:gd name="connsiteX98" fmla="*/ 3338512 w 4557712"/>
                <a:gd name="connsiteY98" fmla="*/ 867131 h 1129068"/>
                <a:gd name="connsiteX99" fmla="*/ 3348037 w 4557712"/>
                <a:gd name="connsiteY99" fmla="*/ 838556 h 1129068"/>
                <a:gd name="connsiteX100" fmla="*/ 3355181 w 4557712"/>
                <a:gd name="connsiteY100" fmla="*/ 840710 h 1129068"/>
                <a:gd name="connsiteX101" fmla="*/ 3386137 w 4557712"/>
                <a:gd name="connsiteY101" fmla="*/ 762356 h 1129068"/>
                <a:gd name="connsiteX102" fmla="*/ 3390900 w 4557712"/>
                <a:gd name="connsiteY102" fmla="*/ 748068 h 1129068"/>
                <a:gd name="connsiteX103" fmla="*/ 3400425 w 4557712"/>
                <a:gd name="connsiteY103" fmla="*/ 733781 h 1129068"/>
                <a:gd name="connsiteX104" fmla="*/ 3405187 w 4557712"/>
                <a:gd name="connsiteY104" fmla="*/ 748068 h 1129068"/>
                <a:gd name="connsiteX105" fmla="*/ 3481387 w 4557712"/>
                <a:gd name="connsiteY105" fmla="*/ 914756 h 1129068"/>
                <a:gd name="connsiteX106" fmla="*/ 3490912 w 4557712"/>
                <a:gd name="connsiteY106" fmla="*/ 929043 h 1129068"/>
                <a:gd name="connsiteX107" fmla="*/ 3500437 w 4557712"/>
                <a:gd name="connsiteY107" fmla="*/ 957618 h 1129068"/>
                <a:gd name="connsiteX108" fmla="*/ 3505200 w 4557712"/>
                <a:gd name="connsiteY108" fmla="*/ 943331 h 1129068"/>
                <a:gd name="connsiteX109" fmla="*/ 3576637 w 4557712"/>
                <a:gd name="connsiteY109" fmla="*/ 752831 h 1129068"/>
                <a:gd name="connsiteX110" fmla="*/ 3667125 w 4557712"/>
                <a:gd name="connsiteY110" fmla="*/ 824268 h 1129068"/>
                <a:gd name="connsiteX111" fmla="*/ 3676650 w 4557712"/>
                <a:gd name="connsiteY111" fmla="*/ 838556 h 1129068"/>
                <a:gd name="connsiteX112" fmla="*/ 3686175 w 4557712"/>
                <a:gd name="connsiteY112" fmla="*/ 871893 h 1129068"/>
                <a:gd name="connsiteX113" fmla="*/ 3690937 w 4557712"/>
                <a:gd name="connsiteY113" fmla="*/ 886181 h 1129068"/>
                <a:gd name="connsiteX114" fmla="*/ 3705225 w 4557712"/>
                <a:gd name="connsiteY114" fmla="*/ 895706 h 1129068"/>
                <a:gd name="connsiteX115" fmla="*/ 3714750 w 4557712"/>
                <a:gd name="connsiteY115" fmla="*/ 881418 h 1129068"/>
                <a:gd name="connsiteX116" fmla="*/ 3724275 w 4557712"/>
                <a:gd name="connsiteY116" fmla="*/ 848081 h 1129068"/>
                <a:gd name="connsiteX117" fmla="*/ 3733800 w 4557712"/>
                <a:gd name="connsiteY117" fmla="*/ 814743 h 1129068"/>
                <a:gd name="connsiteX118" fmla="*/ 3743325 w 4557712"/>
                <a:gd name="connsiteY118" fmla="*/ 781406 h 1129068"/>
                <a:gd name="connsiteX119" fmla="*/ 3771900 w 4557712"/>
                <a:gd name="connsiteY119" fmla="*/ 743306 h 1129068"/>
                <a:gd name="connsiteX120" fmla="*/ 3800475 w 4557712"/>
                <a:gd name="connsiteY120" fmla="*/ 733781 h 1129068"/>
                <a:gd name="connsiteX121" fmla="*/ 3871912 w 4557712"/>
                <a:gd name="connsiteY121" fmla="*/ 800456 h 1129068"/>
                <a:gd name="connsiteX122" fmla="*/ 3876675 w 4557712"/>
                <a:gd name="connsiteY122" fmla="*/ 886181 h 1129068"/>
                <a:gd name="connsiteX123" fmla="*/ 3886200 w 4557712"/>
                <a:gd name="connsiteY123" fmla="*/ 871893 h 1129068"/>
                <a:gd name="connsiteX124" fmla="*/ 3910012 w 4557712"/>
                <a:gd name="connsiteY124" fmla="*/ 738543 h 1129068"/>
                <a:gd name="connsiteX125" fmla="*/ 3914775 w 4557712"/>
                <a:gd name="connsiteY125" fmla="*/ 714731 h 1129068"/>
                <a:gd name="connsiteX126" fmla="*/ 3948112 w 4557712"/>
                <a:gd name="connsiteY126" fmla="*/ 748068 h 1129068"/>
                <a:gd name="connsiteX127" fmla="*/ 3957637 w 4557712"/>
                <a:gd name="connsiteY127" fmla="*/ 776643 h 1129068"/>
                <a:gd name="connsiteX128" fmla="*/ 3971925 w 4557712"/>
                <a:gd name="connsiteY128" fmla="*/ 805218 h 1129068"/>
                <a:gd name="connsiteX129" fmla="*/ 3976687 w 4557712"/>
                <a:gd name="connsiteY129" fmla="*/ 829031 h 1129068"/>
                <a:gd name="connsiteX130" fmla="*/ 3986212 w 4557712"/>
                <a:gd name="connsiteY130" fmla="*/ 862368 h 1129068"/>
                <a:gd name="connsiteX131" fmla="*/ 3990975 w 4557712"/>
                <a:gd name="connsiteY131" fmla="*/ 886181 h 1129068"/>
                <a:gd name="connsiteX132" fmla="*/ 4005262 w 4557712"/>
                <a:gd name="connsiteY132" fmla="*/ 895706 h 1129068"/>
                <a:gd name="connsiteX133" fmla="*/ 4024312 w 4557712"/>
                <a:gd name="connsiteY133" fmla="*/ 867131 h 1129068"/>
                <a:gd name="connsiteX134" fmla="*/ 4029075 w 4557712"/>
                <a:gd name="connsiteY134" fmla="*/ 848081 h 1129068"/>
                <a:gd name="connsiteX135" fmla="*/ 4033837 w 4557712"/>
                <a:gd name="connsiteY135" fmla="*/ 824268 h 1129068"/>
                <a:gd name="connsiteX136" fmla="*/ 4048125 w 4557712"/>
                <a:gd name="connsiteY136" fmla="*/ 781406 h 1129068"/>
                <a:gd name="connsiteX137" fmla="*/ 4057650 w 4557712"/>
                <a:gd name="connsiteY137" fmla="*/ 752831 h 1129068"/>
                <a:gd name="connsiteX138" fmla="*/ 4067175 w 4557712"/>
                <a:gd name="connsiteY138" fmla="*/ 738543 h 1129068"/>
                <a:gd name="connsiteX139" fmla="*/ 4071937 w 4557712"/>
                <a:gd name="connsiteY139" fmla="*/ 762356 h 1129068"/>
                <a:gd name="connsiteX140" fmla="*/ 4081462 w 4557712"/>
                <a:gd name="connsiteY140" fmla="*/ 862368 h 1129068"/>
                <a:gd name="connsiteX141" fmla="*/ 4086225 w 4557712"/>
                <a:gd name="connsiteY141" fmla="*/ 890943 h 1129068"/>
                <a:gd name="connsiteX142" fmla="*/ 4090987 w 4557712"/>
                <a:gd name="connsiteY142" fmla="*/ 871893 h 1129068"/>
                <a:gd name="connsiteX143" fmla="*/ 4095750 w 4557712"/>
                <a:gd name="connsiteY143" fmla="*/ 857606 h 1129068"/>
                <a:gd name="connsiteX144" fmla="*/ 4105275 w 4557712"/>
                <a:gd name="connsiteY144" fmla="*/ 809981 h 1129068"/>
                <a:gd name="connsiteX145" fmla="*/ 4114800 w 4557712"/>
                <a:gd name="connsiteY145" fmla="*/ 771881 h 1129068"/>
                <a:gd name="connsiteX146" fmla="*/ 4124325 w 4557712"/>
                <a:gd name="connsiteY146" fmla="*/ 919518 h 1129068"/>
                <a:gd name="connsiteX147" fmla="*/ 4129087 w 4557712"/>
                <a:gd name="connsiteY147" fmla="*/ 938568 h 1129068"/>
                <a:gd name="connsiteX148" fmla="*/ 4143375 w 4557712"/>
                <a:gd name="connsiteY148" fmla="*/ 871893 h 1129068"/>
                <a:gd name="connsiteX149" fmla="*/ 4148137 w 4557712"/>
                <a:gd name="connsiteY149" fmla="*/ 833793 h 1129068"/>
                <a:gd name="connsiteX150" fmla="*/ 4152900 w 4557712"/>
                <a:gd name="connsiteY150" fmla="*/ 790931 h 1129068"/>
                <a:gd name="connsiteX151" fmla="*/ 4162425 w 4557712"/>
                <a:gd name="connsiteY151" fmla="*/ 757593 h 1129068"/>
                <a:gd name="connsiteX152" fmla="*/ 4167187 w 4557712"/>
                <a:gd name="connsiteY152" fmla="*/ 771881 h 1129068"/>
                <a:gd name="connsiteX153" fmla="*/ 4176712 w 4557712"/>
                <a:gd name="connsiteY153" fmla="*/ 786168 h 1129068"/>
                <a:gd name="connsiteX154" fmla="*/ 4191000 w 4557712"/>
                <a:gd name="connsiteY154" fmla="*/ 867131 h 1129068"/>
                <a:gd name="connsiteX155" fmla="*/ 4200525 w 4557712"/>
                <a:gd name="connsiteY155" fmla="*/ 900468 h 1129068"/>
                <a:gd name="connsiteX156" fmla="*/ 4214812 w 4557712"/>
                <a:gd name="connsiteY156" fmla="*/ 938568 h 1129068"/>
                <a:gd name="connsiteX157" fmla="*/ 4224337 w 4557712"/>
                <a:gd name="connsiteY157" fmla="*/ 967143 h 1129068"/>
                <a:gd name="connsiteX158" fmla="*/ 4229100 w 4557712"/>
                <a:gd name="connsiteY158" fmla="*/ 981431 h 1129068"/>
                <a:gd name="connsiteX159" fmla="*/ 4233862 w 4557712"/>
                <a:gd name="connsiteY159" fmla="*/ 929043 h 1129068"/>
                <a:gd name="connsiteX160" fmla="*/ 4248150 w 4557712"/>
                <a:gd name="connsiteY160" fmla="*/ 829031 h 1129068"/>
                <a:gd name="connsiteX161" fmla="*/ 4252912 w 4557712"/>
                <a:gd name="connsiteY161" fmla="*/ 843318 h 1129068"/>
                <a:gd name="connsiteX162" fmla="*/ 4262437 w 4557712"/>
                <a:gd name="connsiteY162" fmla="*/ 881418 h 1129068"/>
                <a:gd name="connsiteX163" fmla="*/ 4267200 w 4557712"/>
                <a:gd name="connsiteY163" fmla="*/ 924281 h 1129068"/>
                <a:gd name="connsiteX164" fmla="*/ 4271962 w 4557712"/>
                <a:gd name="connsiteY164" fmla="*/ 943331 h 1129068"/>
                <a:gd name="connsiteX165" fmla="*/ 4286250 w 4557712"/>
                <a:gd name="connsiteY165" fmla="*/ 948093 h 1129068"/>
                <a:gd name="connsiteX166" fmla="*/ 4305300 w 4557712"/>
                <a:gd name="connsiteY166" fmla="*/ 943331 h 1129068"/>
                <a:gd name="connsiteX167" fmla="*/ 4314825 w 4557712"/>
                <a:gd name="connsiteY167" fmla="*/ 971906 h 1129068"/>
                <a:gd name="connsiteX168" fmla="*/ 4352925 w 4557712"/>
                <a:gd name="connsiteY168" fmla="*/ 971906 h 1129068"/>
                <a:gd name="connsiteX169" fmla="*/ 4376737 w 4557712"/>
                <a:gd name="connsiteY169" fmla="*/ 967143 h 1129068"/>
                <a:gd name="connsiteX170" fmla="*/ 4386262 w 4557712"/>
                <a:gd name="connsiteY170" fmla="*/ 948093 h 1129068"/>
                <a:gd name="connsiteX171" fmla="*/ 4400550 w 4557712"/>
                <a:gd name="connsiteY171" fmla="*/ 933806 h 1129068"/>
                <a:gd name="connsiteX172" fmla="*/ 4405312 w 4557712"/>
                <a:gd name="connsiteY172" fmla="*/ 914756 h 1129068"/>
                <a:gd name="connsiteX173" fmla="*/ 4410075 w 4557712"/>
                <a:gd name="connsiteY173" fmla="*/ 929043 h 1129068"/>
                <a:gd name="connsiteX174" fmla="*/ 4414837 w 4557712"/>
                <a:gd name="connsiteY174" fmla="*/ 914756 h 1129068"/>
                <a:gd name="connsiteX175" fmla="*/ 4419600 w 4557712"/>
                <a:gd name="connsiteY175" fmla="*/ 881418 h 1129068"/>
                <a:gd name="connsiteX176" fmla="*/ 4429125 w 4557712"/>
                <a:gd name="connsiteY176" fmla="*/ 829031 h 1129068"/>
                <a:gd name="connsiteX177" fmla="*/ 4438650 w 4557712"/>
                <a:gd name="connsiteY177" fmla="*/ 857606 h 1129068"/>
                <a:gd name="connsiteX178" fmla="*/ 4443412 w 4557712"/>
                <a:gd name="connsiteY178" fmla="*/ 881418 h 1129068"/>
                <a:gd name="connsiteX179" fmla="*/ 4452937 w 4557712"/>
                <a:gd name="connsiteY179" fmla="*/ 938568 h 1129068"/>
                <a:gd name="connsiteX180" fmla="*/ 4457700 w 4557712"/>
                <a:gd name="connsiteY180" fmla="*/ 957618 h 1129068"/>
                <a:gd name="connsiteX181" fmla="*/ 4462462 w 4557712"/>
                <a:gd name="connsiteY181" fmla="*/ 981431 h 1129068"/>
                <a:gd name="connsiteX182" fmla="*/ 4471987 w 4557712"/>
                <a:gd name="connsiteY182" fmla="*/ 1000481 h 1129068"/>
                <a:gd name="connsiteX183" fmla="*/ 4481512 w 4557712"/>
                <a:gd name="connsiteY183" fmla="*/ 1029056 h 1129068"/>
                <a:gd name="connsiteX184" fmla="*/ 4491037 w 4557712"/>
                <a:gd name="connsiteY184" fmla="*/ 1062393 h 1129068"/>
                <a:gd name="connsiteX185" fmla="*/ 4500562 w 4557712"/>
                <a:gd name="connsiteY185" fmla="*/ 1029056 h 1129068"/>
                <a:gd name="connsiteX186" fmla="*/ 4529137 w 4557712"/>
                <a:gd name="connsiteY186" fmla="*/ 1081443 h 1129068"/>
                <a:gd name="connsiteX187" fmla="*/ 4533900 w 4557712"/>
                <a:gd name="connsiteY187" fmla="*/ 1095731 h 1129068"/>
                <a:gd name="connsiteX188" fmla="*/ 4557712 w 4557712"/>
                <a:gd name="connsiteY188" fmla="*/ 1129068 h 1129068"/>
                <a:gd name="connsiteX0" fmla="*/ 0 w 4557712"/>
                <a:gd name="connsiteY0" fmla="*/ 290868 h 1129068"/>
                <a:gd name="connsiteX1" fmla="*/ 171450 w 4557712"/>
                <a:gd name="connsiteY1" fmla="*/ 209906 h 1129068"/>
                <a:gd name="connsiteX2" fmla="*/ 219075 w 4557712"/>
                <a:gd name="connsiteY2" fmla="*/ 195618 h 1129068"/>
                <a:gd name="connsiteX3" fmla="*/ 233362 w 4557712"/>
                <a:gd name="connsiteY3" fmla="*/ 186093 h 1129068"/>
                <a:gd name="connsiteX4" fmla="*/ 285750 w 4557712"/>
                <a:gd name="connsiteY4" fmla="*/ 171806 h 1129068"/>
                <a:gd name="connsiteX5" fmla="*/ 300037 w 4557712"/>
                <a:gd name="connsiteY5" fmla="*/ 167043 h 1129068"/>
                <a:gd name="connsiteX6" fmla="*/ 319087 w 4557712"/>
                <a:gd name="connsiteY6" fmla="*/ 162281 h 1129068"/>
                <a:gd name="connsiteX7" fmla="*/ 352425 w 4557712"/>
                <a:gd name="connsiteY7" fmla="*/ 152756 h 1129068"/>
                <a:gd name="connsiteX8" fmla="*/ 366712 w 4557712"/>
                <a:gd name="connsiteY8" fmla="*/ 143231 h 1129068"/>
                <a:gd name="connsiteX9" fmla="*/ 395287 w 4557712"/>
                <a:gd name="connsiteY9" fmla="*/ 138468 h 1129068"/>
                <a:gd name="connsiteX10" fmla="*/ 414337 w 4557712"/>
                <a:gd name="connsiteY10" fmla="*/ 133706 h 1129068"/>
                <a:gd name="connsiteX11" fmla="*/ 442912 w 4557712"/>
                <a:gd name="connsiteY11" fmla="*/ 128943 h 1129068"/>
                <a:gd name="connsiteX12" fmla="*/ 471487 w 4557712"/>
                <a:gd name="connsiteY12" fmla="*/ 119418 h 1129068"/>
                <a:gd name="connsiteX13" fmla="*/ 485775 w 4557712"/>
                <a:gd name="connsiteY13" fmla="*/ 114656 h 1129068"/>
                <a:gd name="connsiteX14" fmla="*/ 504825 w 4557712"/>
                <a:gd name="connsiteY14" fmla="*/ 105131 h 1129068"/>
                <a:gd name="connsiteX15" fmla="*/ 519112 w 4557712"/>
                <a:gd name="connsiteY15" fmla="*/ 100368 h 1129068"/>
                <a:gd name="connsiteX16" fmla="*/ 533400 w 4557712"/>
                <a:gd name="connsiteY16" fmla="*/ 90843 h 1129068"/>
                <a:gd name="connsiteX17" fmla="*/ 557212 w 4557712"/>
                <a:gd name="connsiteY17" fmla="*/ 86081 h 1129068"/>
                <a:gd name="connsiteX18" fmla="*/ 585787 w 4557712"/>
                <a:gd name="connsiteY18" fmla="*/ 76556 h 1129068"/>
                <a:gd name="connsiteX19" fmla="*/ 600075 w 4557712"/>
                <a:gd name="connsiteY19" fmla="*/ 67031 h 1129068"/>
                <a:gd name="connsiteX20" fmla="*/ 633412 w 4557712"/>
                <a:gd name="connsiteY20" fmla="*/ 57506 h 1129068"/>
                <a:gd name="connsiteX21" fmla="*/ 666750 w 4557712"/>
                <a:gd name="connsiteY21" fmla="*/ 47981 h 1129068"/>
                <a:gd name="connsiteX22" fmla="*/ 719137 w 4557712"/>
                <a:gd name="connsiteY22" fmla="*/ 38456 h 1129068"/>
                <a:gd name="connsiteX23" fmla="*/ 747712 w 4557712"/>
                <a:gd name="connsiteY23" fmla="*/ 28931 h 1129068"/>
                <a:gd name="connsiteX24" fmla="*/ 809625 w 4557712"/>
                <a:gd name="connsiteY24" fmla="*/ 19406 h 1129068"/>
                <a:gd name="connsiteX25" fmla="*/ 871537 w 4557712"/>
                <a:gd name="connsiteY25" fmla="*/ 9881 h 1129068"/>
                <a:gd name="connsiteX26" fmla="*/ 1023937 w 4557712"/>
                <a:gd name="connsiteY26" fmla="*/ 356 h 1129068"/>
                <a:gd name="connsiteX27" fmla="*/ 1123950 w 4557712"/>
                <a:gd name="connsiteY27" fmla="*/ 9881 h 1129068"/>
                <a:gd name="connsiteX28" fmla="*/ 1138237 w 4557712"/>
                <a:gd name="connsiteY28" fmla="*/ 19406 h 1129068"/>
                <a:gd name="connsiteX29" fmla="*/ 1176337 w 4557712"/>
                <a:gd name="connsiteY29" fmla="*/ 57506 h 1129068"/>
                <a:gd name="connsiteX30" fmla="*/ 1195387 w 4557712"/>
                <a:gd name="connsiteY30" fmla="*/ 81318 h 1129068"/>
                <a:gd name="connsiteX31" fmla="*/ 1228725 w 4557712"/>
                <a:gd name="connsiteY31" fmla="*/ 119418 h 1129068"/>
                <a:gd name="connsiteX32" fmla="*/ 1252537 w 4557712"/>
                <a:gd name="connsiteY32" fmla="*/ 138468 h 1129068"/>
                <a:gd name="connsiteX33" fmla="*/ 1262062 w 4557712"/>
                <a:gd name="connsiteY33" fmla="*/ 152756 h 1129068"/>
                <a:gd name="connsiteX34" fmla="*/ 1276350 w 4557712"/>
                <a:gd name="connsiteY34" fmla="*/ 162281 h 1129068"/>
                <a:gd name="connsiteX35" fmla="*/ 1319212 w 4557712"/>
                <a:gd name="connsiteY35" fmla="*/ 200381 h 1129068"/>
                <a:gd name="connsiteX36" fmla="*/ 1333500 w 4557712"/>
                <a:gd name="connsiteY36" fmla="*/ 205143 h 1129068"/>
                <a:gd name="connsiteX37" fmla="*/ 1347787 w 4557712"/>
                <a:gd name="connsiteY37" fmla="*/ 219431 h 1129068"/>
                <a:gd name="connsiteX38" fmla="*/ 1357312 w 4557712"/>
                <a:gd name="connsiteY38" fmla="*/ 233718 h 1129068"/>
                <a:gd name="connsiteX39" fmla="*/ 1385887 w 4557712"/>
                <a:gd name="connsiteY39" fmla="*/ 243243 h 1129068"/>
                <a:gd name="connsiteX40" fmla="*/ 1400175 w 4557712"/>
                <a:gd name="connsiteY40" fmla="*/ 257531 h 1129068"/>
                <a:gd name="connsiteX41" fmla="*/ 1447800 w 4557712"/>
                <a:gd name="connsiteY41" fmla="*/ 286106 h 1129068"/>
                <a:gd name="connsiteX42" fmla="*/ 1457325 w 4557712"/>
                <a:gd name="connsiteY42" fmla="*/ 305156 h 1129068"/>
                <a:gd name="connsiteX43" fmla="*/ 1490662 w 4557712"/>
                <a:gd name="connsiteY43" fmla="*/ 324206 h 1129068"/>
                <a:gd name="connsiteX44" fmla="*/ 1528762 w 4557712"/>
                <a:gd name="connsiteY44" fmla="*/ 367068 h 1129068"/>
                <a:gd name="connsiteX45" fmla="*/ 1538287 w 4557712"/>
                <a:gd name="connsiteY45" fmla="*/ 386118 h 1129068"/>
                <a:gd name="connsiteX46" fmla="*/ 1552575 w 4557712"/>
                <a:gd name="connsiteY46" fmla="*/ 395643 h 1129068"/>
                <a:gd name="connsiteX47" fmla="*/ 1566862 w 4557712"/>
                <a:gd name="connsiteY47" fmla="*/ 409931 h 1129068"/>
                <a:gd name="connsiteX48" fmla="*/ 1571625 w 4557712"/>
                <a:gd name="connsiteY48" fmla="*/ 424218 h 1129068"/>
                <a:gd name="connsiteX49" fmla="*/ 1590675 w 4557712"/>
                <a:gd name="connsiteY49" fmla="*/ 452793 h 1129068"/>
                <a:gd name="connsiteX50" fmla="*/ 1619250 w 4557712"/>
                <a:gd name="connsiteY50" fmla="*/ 438506 h 1129068"/>
                <a:gd name="connsiteX51" fmla="*/ 1624012 w 4557712"/>
                <a:gd name="connsiteY51" fmla="*/ 419456 h 1129068"/>
                <a:gd name="connsiteX52" fmla="*/ 1652587 w 4557712"/>
                <a:gd name="connsiteY52" fmla="*/ 409931 h 1129068"/>
                <a:gd name="connsiteX53" fmla="*/ 1685925 w 4557712"/>
                <a:gd name="connsiteY53" fmla="*/ 395643 h 1129068"/>
                <a:gd name="connsiteX54" fmla="*/ 1714500 w 4557712"/>
                <a:gd name="connsiteY54" fmla="*/ 386118 h 1129068"/>
                <a:gd name="connsiteX55" fmla="*/ 1724025 w 4557712"/>
                <a:gd name="connsiteY55" fmla="*/ 400406 h 1129068"/>
                <a:gd name="connsiteX56" fmla="*/ 1738312 w 4557712"/>
                <a:gd name="connsiteY56" fmla="*/ 409931 h 1129068"/>
                <a:gd name="connsiteX57" fmla="*/ 1747837 w 4557712"/>
                <a:gd name="connsiteY57" fmla="*/ 438506 h 1129068"/>
                <a:gd name="connsiteX58" fmla="*/ 1781175 w 4557712"/>
                <a:gd name="connsiteY58" fmla="*/ 476606 h 1129068"/>
                <a:gd name="connsiteX59" fmla="*/ 1814512 w 4557712"/>
                <a:gd name="connsiteY59" fmla="*/ 471843 h 1129068"/>
                <a:gd name="connsiteX60" fmla="*/ 1824037 w 4557712"/>
                <a:gd name="connsiteY60" fmla="*/ 457556 h 1129068"/>
                <a:gd name="connsiteX61" fmla="*/ 1843087 w 4557712"/>
                <a:gd name="connsiteY61" fmla="*/ 452793 h 1129068"/>
                <a:gd name="connsiteX62" fmla="*/ 1900237 w 4557712"/>
                <a:gd name="connsiteY62" fmla="*/ 448031 h 1129068"/>
                <a:gd name="connsiteX63" fmla="*/ 1905000 w 4557712"/>
                <a:gd name="connsiteY63" fmla="*/ 462318 h 1129068"/>
                <a:gd name="connsiteX64" fmla="*/ 1924050 w 4557712"/>
                <a:gd name="connsiteY64" fmla="*/ 490893 h 1129068"/>
                <a:gd name="connsiteX65" fmla="*/ 1933575 w 4557712"/>
                <a:gd name="connsiteY65" fmla="*/ 528993 h 1129068"/>
                <a:gd name="connsiteX66" fmla="*/ 2747962 w 4557712"/>
                <a:gd name="connsiteY66" fmla="*/ 667106 h 1129068"/>
                <a:gd name="connsiteX67" fmla="*/ 2933700 w 4557712"/>
                <a:gd name="connsiteY67" fmla="*/ 848081 h 1129068"/>
                <a:gd name="connsiteX68" fmla="*/ 2943225 w 4557712"/>
                <a:gd name="connsiteY68" fmla="*/ 867131 h 1129068"/>
                <a:gd name="connsiteX69" fmla="*/ 2967037 w 4557712"/>
                <a:gd name="connsiteY69" fmla="*/ 848081 h 1129068"/>
                <a:gd name="connsiteX70" fmla="*/ 2986087 w 4557712"/>
                <a:gd name="connsiteY70" fmla="*/ 843318 h 1129068"/>
                <a:gd name="connsiteX71" fmla="*/ 3024187 w 4557712"/>
                <a:gd name="connsiteY71" fmla="*/ 809981 h 1129068"/>
                <a:gd name="connsiteX72" fmla="*/ 3062287 w 4557712"/>
                <a:gd name="connsiteY72" fmla="*/ 857606 h 1129068"/>
                <a:gd name="connsiteX73" fmla="*/ 3071812 w 4557712"/>
                <a:gd name="connsiteY73" fmla="*/ 886181 h 1129068"/>
                <a:gd name="connsiteX74" fmla="*/ 3086100 w 4557712"/>
                <a:gd name="connsiteY74" fmla="*/ 957618 h 1129068"/>
                <a:gd name="connsiteX75" fmla="*/ 3100387 w 4557712"/>
                <a:gd name="connsiteY75" fmla="*/ 995718 h 1129068"/>
                <a:gd name="connsiteX76" fmla="*/ 3105150 w 4557712"/>
                <a:gd name="connsiteY76" fmla="*/ 1014768 h 1129068"/>
                <a:gd name="connsiteX77" fmla="*/ 3119437 w 4557712"/>
                <a:gd name="connsiteY77" fmla="*/ 1024293 h 1129068"/>
                <a:gd name="connsiteX78" fmla="*/ 3128962 w 4557712"/>
                <a:gd name="connsiteY78" fmla="*/ 995718 h 1129068"/>
                <a:gd name="connsiteX79" fmla="*/ 3133725 w 4557712"/>
                <a:gd name="connsiteY79" fmla="*/ 981431 h 1129068"/>
                <a:gd name="connsiteX80" fmla="*/ 3143250 w 4557712"/>
                <a:gd name="connsiteY80" fmla="*/ 929043 h 1129068"/>
                <a:gd name="connsiteX81" fmla="*/ 3148012 w 4557712"/>
                <a:gd name="connsiteY81" fmla="*/ 886181 h 1129068"/>
                <a:gd name="connsiteX82" fmla="*/ 3157537 w 4557712"/>
                <a:gd name="connsiteY82" fmla="*/ 848081 h 1129068"/>
                <a:gd name="connsiteX83" fmla="*/ 3167062 w 4557712"/>
                <a:gd name="connsiteY83" fmla="*/ 962381 h 1129068"/>
                <a:gd name="connsiteX84" fmla="*/ 3171825 w 4557712"/>
                <a:gd name="connsiteY84" fmla="*/ 976668 h 1129068"/>
                <a:gd name="connsiteX85" fmla="*/ 3186112 w 4557712"/>
                <a:gd name="connsiteY85" fmla="*/ 967143 h 1129068"/>
                <a:gd name="connsiteX86" fmla="*/ 3200400 w 4557712"/>
                <a:gd name="connsiteY86" fmla="*/ 933806 h 1129068"/>
                <a:gd name="connsiteX87" fmla="*/ 3205162 w 4557712"/>
                <a:gd name="connsiteY87" fmla="*/ 919518 h 1129068"/>
                <a:gd name="connsiteX88" fmla="*/ 3209925 w 4557712"/>
                <a:gd name="connsiteY88" fmla="*/ 900468 h 1129068"/>
                <a:gd name="connsiteX89" fmla="*/ 3219450 w 4557712"/>
                <a:gd name="connsiteY89" fmla="*/ 876656 h 1129068"/>
                <a:gd name="connsiteX90" fmla="*/ 3238500 w 4557712"/>
                <a:gd name="connsiteY90" fmla="*/ 752831 h 1129068"/>
                <a:gd name="connsiteX91" fmla="*/ 3243262 w 4557712"/>
                <a:gd name="connsiteY91" fmla="*/ 733781 h 1129068"/>
                <a:gd name="connsiteX92" fmla="*/ 3262312 w 4557712"/>
                <a:gd name="connsiteY92" fmla="*/ 771881 h 1129068"/>
                <a:gd name="connsiteX93" fmla="*/ 3276600 w 4557712"/>
                <a:gd name="connsiteY93" fmla="*/ 757593 h 1129068"/>
                <a:gd name="connsiteX94" fmla="*/ 3281362 w 4557712"/>
                <a:gd name="connsiteY94" fmla="*/ 738543 h 1129068"/>
                <a:gd name="connsiteX95" fmla="*/ 3286125 w 4557712"/>
                <a:gd name="connsiteY95" fmla="*/ 724256 h 1129068"/>
                <a:gd name="connsiteX96" fmla="*/ 3290887 w 4557712"/>
                <a:gd name="connsiteY96" fmla="*/ 743306 h 1129068"/>
                <a:gd name="connsiteX97" fmla="*/ 3300412 w 4557712"/>
                <a:gd name="connsiteY97" fmla="*/ 848081 h 1129068"/>
                <a:gd name="connsiteX98" fmla="*/ 3338512 w 4557712"/>
                <a:gd name="connsiteY98" fmla="*/ 867131 h 1129068"/>
                <a:gd name="connsiteX99" fmla="*/ 3348037 w 4557712"/>
                <a:gd name="connsiteY99" fmla="*/ 838556 h 1129068"/>
                <a:gd name="connsiteX100" fmla="*/ 3355181 w 4557712"/>
                <a:gd name="connsiteY100" fmla="*/ 840710 h 1129068"/>
                <a:gd name="connsiteX101" fmla="*/ 3386137 w 4557712"/>
                <a:gd name="connsiteY101" fmla="*/ 762356 h 1129068"/>
                <a:gd name="connsiteX102" fmla="*/ 3390900 w 4557712"/>
                <a:gd name="connsiteY102" fmla="*/ 748068 h 1129068"/>
                <a:gd name="connsiteX103" fmla="*/ 3400425 w 4557712"/>
                <a:gd name="connsiteY103" fmla="*/ 733781 h 1129068"/>
                <a:gd name="connsiteX104" fmla="*/ 3405187 w 4557712"/>
                <a:gd name="connsiteY104" fmla="*/ 748068 h 1129068"/>
                <a:gd name="connsiteX105" fmla="*/ 3481387 w 4557712"/>
                <a:gd name="connsiteY105" fmla="*/ 914756 h 1129068"/>
                <a:gd name="connsiteX106" fmla="*/ 3490912 w 4557712"/>
                <a:gd name="connsiteY106" fmla="*/ 929043 h 1129068"/>
                <a:gd name="connsiteX107" fmla="*/ 3500437 w 4557712"/>
                <a:gd name="connsiteY107" fmla="*/ 957618 h 1129068"/>
                <a:gd name="connsiteX108" fmla="*/ 3505200 w 4557712"/>
                <a:gd name="connsiteY108" fmla="*/ 943331 h 1129068"/>
                <a:gd name="connsiteX109" fmla="*/ 3576637 w 4557712"/>
                <a:gd name="connsiteY109" fmla="*/ 752831 h 1129068"/>
                <a:gd name="connsiteX110" fmla="*/ 3667125 w 4557712"/>
                <a:gd name="connsiteY110" fmla="*/ 824268 h 1129068"/>
                <a:gd name="connsiteX111" fmla="*/ 3676650 w 4557712"/>
                <a:gd name="connsiteY111" fmla="*/ 838556 h 1129068"/>
                <a:gd name="connsiteX112" fmla="*/ 3686175 w 4557712"/>
                <a:gd name="connsiteY112" fmla="*/ 871893 h 1129068"/>
                <a:gd name="connsiteX113" fmla="*/ 3690937 w 4557712"/>
                <a:gd name="connsiteY113" fmla="*/ 886181 h 1129068"/>
                <a:gd name="connsiteX114" fmla="*/ 3705225 w 4557712"/>
                <a:gd name="connsiteY114" fmla="*/ 895706 h 1129068"/>
                <a:gd name="connsiteX115" fmla="*/ 3714750 w 4557712"/>
                <a:gd name="connsiteY115" fmla="*/ 881418 h 1129068"/>
                <a:gd name="connsiteX116" fmla="*/ 3724275 w 4557712"/>
                <a:gd name="connsiteY116" fmla="*/ 848081 h 1129068"/>
                <a:gd name="connsiteX117" fmla="*/ 3733800 w 4557712"/>
                <a:gd name="connsiteY117" fmla="*/ 814743 h 1129068"/>
                <a:gd name="connsiteX118" fmla="*/ 3743325 w 4557712"/>
                <a:gd name="connsiteY118" fmla="*/ 781406 h 1129068"/>
                <a:gd name="connsiteX119" fmla="*/ 3771900 w 4557712"/>
                <a:gd name="connsiteY119" fmla="*/ 743306 h 1129068"/>
                <a:gd name="connsiteX120" fmla="*/ 3800475 w 4557712"/>
                <a:gd name="connsiteY120" fmla="*/ 733781 h 1129068"/>
                <a:gd name="connsiteX121" fmla="*/ 3871912 w 4557712"/>
                <a:gd name="connsiteY121" fmla="*/ 800456 h 1129068"/>
                <a:gd name="connsiteX122" fmla="*/ 3876675 w 4557712"/>
                <a:gd name="connsiteY122" fmla="*/ 886181 h 1129068"/>
                <a:gd name="connsiteX123" fmla="*/ 3886200 w 4557712"/>
                <a:gd name="connsiteY123" fmla="*/ 871893 h 1129068"/>
                <a:gd name="connsiteX124" fmla="*/ 3910012 w 4557712"/>
                <a:gd name="connsiteY124" fmla="*/ 738543 h 1129068"/>
                <a:gd name="connsiteX125" fmla="*/ 3914775 w 4557712"/>
                <a:gd name="connsiteY125" fmla="*/ 714731 h 1129068"/>
                <a:gd name="connsiteX126" fmla="*/ 3948112 w 4557712"/>
                <a:gd name="connsiteY126" fmla="*/ 748068 h 1129068"/>
                <a:gd name="connsiteX127" fmla="*/ 3957637 w 4557712"/>
                <a:gd name="connsiteY127" fmla="*/ 776643 h 1129068"/>
                <a:gd name="connsiteX128" fmla="*/ 3971925 w 4557712"/>
                <a:gd name="connsiteY128" fmla="*/ 805218 h 1129068"/>
                <a:gd name="connsiteX129" fmla="*/ 3976687 w 4557712"/>
                <a:gd name="connsiteY129" fmla="*/ 829031 h 1129068"/>
                <a:gd name="connsiteX130" fmla="*/ 3986212 w 4557712"/>
                <a:gd name="connsiteY130" fmla="*/ 862368 h 1129068"/>
                <a:gd name="connsiteX131" fmla="*/ 3990975 w 4557712"/>
                <a:gd name="connsiteY131" fmla="*/ 886181 h 1129068"/>
                <a:gd name="connsiteX132" fmla="*/ 4005262 w 4557712"/>
                <a:gd name="connsiteY132" fmla="*/ 895706 h 1129068"/>
                <a:gd name="connsiteX133" fmla="*/ 4024312 w 4557712"/>
                <a:gd name="connsiteY133" fmla="*/ 867131 h 1129068"/>
                <a:gd name="connsiteX134" fmla="*/ 4029075 w 4557712"/>
                <a:gd name="connsiteY134" fmla="*/ 848081 h 1129068"/>
                <a:gd name="connsiteX135" fmla="*/ 4033837 w 4557712"/>
                <a:gd name="connsiteY135" fmla="*/ 824268 h 1129068"/>
                <a:gd name="connsiteX136" fmla="*/ 4048125 w 4557712"/>
                <a:gd name="connsiteY136" fmla="*/ 781406 h 1129068"/>
                <a:gd name="connsiteX137" fmla="*/ 4057650 w 4557712"/>
                <a:gd name="connsiteY137" fmla="*/ 752831 h 1129068"/>
                <a:gd name="connsiteX138" fmla="*/ 4067175 w 4557712"/>
                <a:gd name="connsiteY138" fmla="*/ 738543 h 1129068"/>
                <a:gd name="connsiteX139" fmla="*/ 4071937 w 4557712"/>
                <a:gd name="connsiteY139" fmla="*/ 762356 h 1129068"/>
                <a:gd name="connsiteX140" fmla="*/ 4081462 w 4557712"/>
                <a:gd name="connsiteY140" fmla="*/ 862368 h 1129068"/>
                <a:gd name="connsiteX141" fmla="*/ 4086225 w 4557712"/>
                <a:gd name="connsiteY141" fmla="*/ 890943 h 1129068"/>
                <a:gd name="connsiteX142" fmla="*/ 4090987 w 4557712"/>
                <a:gd name="connsiteY142" fmla="*/ 871893 h 1129068"/>
                <a:gd name="connsiteX143" fmla="*/ 4095750 w 4557712"/>
                <a:gd name="connsiteY143" fmla="*/ 857606 h 1129068"/>
                <a:gd name="connsiteX144" fmla="*/ 4105275 w 4557712"/>
                <a:gd name="connsiteY144" fmla="*/ 809981 h 1129068"/>
                <a:gd name="connsiteX145" fmla="*/ 4114800 w 4557712"/>
                <a:gd name="connsiteY145" fmla="*/ 771881 h 1129068"/>
                <a:gd name="connsiteX146" fmla="*/ 4124325 w 4557712"/>
                <a:gd name="connsiteY146" fmla="*/ 919518 h 1129068"/>
                <a:gd name="connsiteX147" fmla="*/ 4129087 w 4557712"/>
                <a:gd name="connsiteY147" fmla="*/ 938568 h 1129068"/>
                <a:gd name="connsiteX148" fmla="*/ 4143375 w 4557712"/>
                <a:gd name="connsiteY148" fmla="*/ 871893 h 1129068"/>
                <a:gd name="connsiteX149" fmla="*/ 4148137 w 4557712"/>
                <a:gd name="connsiteY149" fmla="*/ 833793 h 1129068"/>
                <a:gd name="connsiteX150" fmla="*/ 4152900 w 4557712"/>
                <a:gd name="connsiteY150" fmla="*/ 790931 h 1129068"/>
                <a:gd name="connsiteX151" fmla="*/ 4162425 w 4557712"/>
                <a:gd name="connsiteY151" fmla="*/ 757593 h 1129068"/>
                <a:gd name="connsiteX152" fmla="*/ 4167187 w 4557712"/>
                <a:gd name="connsiteY152" fmla="*/ 771881 h 1129068"/>
                <a:gd name="connsiteX153" fmla="*/ 4176712 w 4557712"/>
                <a:gd name="connsiteY153" fmla="*/ 786168 h 1129068"/>
                <a:gd name="connsiteX154" fmla="*/ 4191000 w 4557712"/>
                <a:gd name="connsiteY154" fmla="*/ 867131 h 1129068"/>
                <a:gd name="connsiteX155" fmla="*/ 4200525 w 4557712"/>
                <a:gd name="connsiteY155" fmla="*/ 900468 h 1129068"/>
                <a:gd name="connsiteX156" fmla="*/ 4214812 w 4557712"/>
                <a:gd name="connsiteY156" fmla="*/ 938568 h 1129068"/>
                <a:gd name="connsiteX157" fmla="*/ 4224337 w 4557712"/>
                <a:gd name="connsiteY157" fmla="*/ 967143 h 1129068"/>
                <a:gd name="connsiteX158" fmla="*/ 4229100 w 4557712"/>
                <a:gd name="connsiteY158" fmla="*/ 981431 h 1129068"/>
                <a:gd name="connsiteX159" fmla="*/ 4233862 w 4557712"/>
                <a:gd name="connsiteY159" fmla="*/ 929043 h 1129068"/>
                <a:gd name="connsiteX160" fmla="*/ 4248150 w 4557712"/>
                <a:gd name="connsiteY160" fmla="*/ 829031 h 1129068"/>
                <a:gd name="connsiteX161" fmla="*/ 4252912 w 4557712"/>
                <a:gd name="connsiteY161" fmla="*/ 843318 h 1129068"/>
                <a:gd name="connsiteX162" fmla="*/ 4262437 w 4557712"/>
                <a:gd name="connsiteY162" fmla="*/ 881418 h 1129068"/>
                <a:gd name="connsiteX163" fmla="*/ 4267200 w 4557712"/>
                <a:gd name="connsiteY163" fmla="*/ 924281 h 1129068"/>
                <a:gd name="connsiteX164" fmla="*/ 4271962 w 4557712"/>
                <a:gd name="connsiteY164" fmla="*/ 943331 h 1129068"/>
                <a:gd name="connsiteX165" fmla="*/ 4286250 w 4557712"/>
                <a:gd name="connsiteY165" fmla="*/ 948093 h 1129068"/>
                <a:gd name="connsiteX166" fmla="*/ 4305300 w 4557712"/>
                <a:gd name="connsiteY166" fmla="*/ 943331 h 1129068"/>
                <a:gd name="connsiteX167" fmla="*/ 4314825 w 4557712"/>
                <a:gd name="connsiteY167" fmla="*/ 971906 h 1129068"/>
                <a:gd name="connsiteX168" fmla="*/ 4352925 w 4557712"/>
                <a:gd name="connsiteY168" fmla="*/ 971906 h 1129068"/>
                <a:gd name="connsiteX169" fmla="*/ 4376737 w 4557712"/>
                <a:gd name="connsiteY169" fmla="*/ 967143 h 1129068"/>
                <a:gd name="connsiteX170" fmla="*/ 4386262 w 4557712"/>
                <a:gd name="connsiteY170" fmla="*/ 948093 h 1129068"/>
                <a:gd name="connsiteX171" fmla="*/ 4400550 w 4557712"/>
                <a:gd name="connsiteY171" fmla="*/ 933806 h 1129068"/>
                <a:gd name="connsiteX172" fmla="*/ 4405312 w 4557712"/>
                <a:gd name="connsiteY172" fmla="*/ 914756 h 1129068"/>
                <a:gd name="connsiteX173" fmla="*/ 4410075 w 4557712"/>
                <a:gd name="connsiteY173" fmla="*/ 929043 h 1129068"/>
                <a:gd name="connsiteX174" fmla="*/ 4414837 w 4557712"/>
                <a:gd name="connsiteY174" fmla="*/ 914756 h 1129068"/>
                <a:gd name="connsiteX175" fmla="*/ 4419600 w 4557712"/>
                <a:gd name="connsiteY175" fmla="*/ 881418 h 1129068"/>
                <a:gd name="connsiteX176" fmla="*/ 4429125 w 4557712"/>
                <a:gd name="connsiteY176" fmla="*/ 829031 h 1129068"/>
                <a:gd name="connsiteX177" fmla="*/ 4438650 w 4557712"/>
                <a:gd name="connsiteY177" fmla="*/ 857606 h 1129068"/>
                <a:gd name="connsiteX178" fmla="*/ 4443412 w 4557712"/>
                <a:gd name="connsiteY178" fmla="*/ 881418 h 1129068"/>
                <a:gd name="connsiteX179" fmla="*/ 4452937 w 4557712"/>
                <a:gd name="connsiteY179" fmla="*/ 938568 h 1129068"/>
                <a:gd name="connsiteX180" fmla="*/ 4457700 w 4557712"/>
                <a:gd name="connsiteY180" fmla="*/ 957618 h 1129068"/>
                <a:gd name="connsiteX181" fmla="*/ 4462462 w 4557712"/>
                <a:gd name="connsiteY181" fmla="*/ 981431 h 1129068"/>
                <a:gd name="connsiteX182" fmla="*/ 4471987 w 4557712"/>
                <a:gd name="connsiteY182" fmla="*/ 1000481 h 1129068"/>
                <a:gd name="connsiteX183" fmla="*/ 4491037 w 4557712"/>
                <a:gd name="connsiteY183" fmla="*/ 1062393 h 1129068"/>
                <a:gd name="connsiteX184" fmla="*/ 4500562 w 4557712"/>
                <a:gd name="connsiteY184" fmla="*/ 1029056 h 1129068"/>
                <a:gd name="connsiteX185" fmla="*/ 4529137 w 4557712"/>
                <a:gd name="connsiteY185" fmla="*/ 1081443 h 1129068"/>
                <a:gd name="connsiteX186" fmla="*/ 4533900 w 4557712"/>
                <a:gd name="connsiteY186" fmla="*/ 1095731 h 1129068"/>
                <a:gd name="connsiteX187" fmla="*/ 4557712 w 4557712"/>
                <a:gd name="connsiteY187" fmla="*/ 1129068 h 1129068"/>
                <a:gd name="connsiteX0" fmla="*/ 0 w 4557712"/>
                <a:gd name="connsiteY0" fmla="*/ 290868 h 1129068"/>
                <a:gd name="connsiteX1" fmla="*/ 171450 w 4557712"/>
                <a:gd name="connsiteY1" fmla="*/ 209906 h 1129068"/>
                <a:gd name="connsiteX2" fmla="*/ 219075 w 4557712"/>
                <a:gd name="connsiteY2" fmla="*/ 195618 h 1129068"/>
                <a:gd name="connsiteX3" fmla="*/ 233362 w 4557712"/>
                <a:gd name="connsiteY3" fmla="*/ 186093 h 1129068"/>
                <a:gd name="connsiteX4" fmla="*/ 285750 w 4557712"/>
                <a:gd name="connsiteY4" fmla="*/ 171806 h 1129068"/>
                <a:gd name="connsiteX5" fmla="*/ 300037 w 4557712"/>
                <a:gd name="connsiteY5" fmla="*/ 167043 h 1129068"/>
                <a:gd name="connsiteX6" fmla="*/ 319087 w 4557712"/>
                <a:gd name="connsiteY6" fmla="*/ 162281 h 1129068"/>
                <a:gd name="connsiteX7" fmla="*/ 352425 w 4557712"/>
                <a:gd name="connsiteY7" fmla="*/ 152756 h 1129068"/>
                <a:gd name="connsiteX8" fmla="*/ 366712 w 4557712"/>
                <a:gd name="connsiteY8" fmla="*/ 143231 h 1129068"/>
                <a:gd name="connsiteX9" fmla="*/ 395287 w 4557712"/>
                <a:gd name="connsiteY9" fmla="*/ 138468 h 1129068"/>
                <a:gd name="connsiteX10" fmla="*/ 414337 w 4557712"/>
                <a:gd name="connsiteY10" fmla="*/ 133706 h 1129068"/>
                <a:gd name="connsiteX11" fmla="*/ 442912 w 4557712"/>
                <a:gd name="connsiteY11" fmla="*/ 128943 h 1129068"/>
                <a:gd name="connsiteX12" fmla="*/ 471487 w 4557712"/>
                <a:gd name="connsiteY12" fmla="*/ 119418 h 1129068"/>
                <a:gd name="connsiteX13" fmla="*/ 485775 w 4557712"/>
                <a:gd name="connsiteY13" fmla="*/ 114656 h 1129068"/>
                <a:gd name="connsiteX14" fmla="*/ 504825 w 4557712"/>
                <a:gd name="connsiteY14" fmla="*/ 105131 h 1129068"/>
                <a:gd name="connsiteX15" fmla="*/ 519112 w 4557712"/>
                <a:gd name="connsiteY15" fmla="*/ 100368 h 1129068"/>
                <a:gd name="connsiteX16" fmla="*/ 533400 w 4557712"/>
                <a:gd name="connsiteY16" fmla="*/ 90843 h 1129068"/>
                <a:gd name="connsiteX17" fmla="*/ 557212 w 4557712"/>
                <a:gd name="connsiteY17" fmla="*/ 86081 h 1129068"/>
                <a:gd name="connsiteX18" fmla="*/ 585787 w 4557712"/>
                <a:gd name="connsiteY18" fmla="*/ 76556 h 1129068"/>
                <a:gd name="connsiteX19" fmla="*/ 600075 w 4557712"/>
                <a:gd name="connsiteY19" fmla="*/ 67031 h 1129068"/>
                <a:gd name="connsiteX20" fmla="*/ 633412 w 4557712"/>
                <a:gd name="connsiteY20" fmla="*/ 57506 h 1129068"/>
                <a:gd name="connsiteX21" fmla="*/ 666750 w 4557712"/>
                <a:gd name="connsiteY21" fmla="*/ 47981 h 1129068"/>
                <a:gd name="connsiteX22" fmla="*/ 719137 w 4557712"/>
                <a:gd name="connsiteY22" fmla="*/ 38456 h 1129068"/>
                <a:gd name="connsiteX23" fmla="*/ 747712 w 4557712"/>
                <a:gd name="connsiteY23" fmla="*/ 28931 h 1129068"/>
                <a:gd name="connsiteX24" fmla="*/ 809625 w 4557712"/>
                <a:gd name="connsiteY24" fmla="*/ 19406 h 1129068"/>
                <a:gd name="connsiteX25" fmla="*/ 871537 w 4557712"/>
                <a:gd name="connsiteY25" fmla="*/ 9881 h 1129068"/>
                <a:gd name="connsiteX26" fmla="*/ 1023937 w 4557712"/>
                <a:gd name="connsiteY26" fmla="*/ 356 h 1129068"/>
                <a:gd name="connsiteX27" fmla="*/ 1123950 w 4557712"/>
                <a:gd name="connsiteY27" fmla="*/ 9881 h 1129068"/>
                <a:gd name="connsiteX28" fmla="*/ 1138237 w 4557712"/>
                <a:gd name="connsiteY28" fmla="*/ 19406 h 1129068"/>
                <a:gd name="connsiteX29" fmla="*/ 1176337 w 4557712"/>
                <a:gd name="connsiteY29" fmla="*/ 57506 h 1129068"/>
                <a:gd name="connsiteX30" fmla="*/ 1195387 w 4557712"/>
                <a:gd name="connsiteY30" fmla="*/ 81318 h 1129068"/>
                <a:gd name="connsiteX31" fmla="*/ 1228725 w 4557712"/>
                <a:gd name="connsiteY31" fmla="*/ 119418 h 1129068"/>
                <a:gd name="connsiteX32" fmla="*/ 1252537 w 4557712"/>
                <a:gd name="connsiteY32" fmla="*/ 138468 h 1129068"/>
                <a:gd name="connsiteX33" fmla="*/ 1262062 w 4557712"/>
                <a:gd name="connsiteY33" fmla="*/ 152756 h 1129068"/>
                <a:gd name="connsiteX34" fmla="*/ 1276350 w 4557712"/>
                <a:gd name="connsiteY34" fmla="*/ 162281 h 1129068"/>
                <a:gd name="connsiteX35" fmla="*/ 1319212 w 4557712"/>
                <a:gd name="connsiteY35" fmla="*/ 200381 h 1129068"/>
                <a:gd name="connsiteX36" fmla="*/ 1333500 w 4557712"/>
                <a:gd name="connsiteY36" fmla="*/ 205143 h 1129068"/>
                <a:gd name="connsiteX37" fmla="*/ 1347787 w 4557712"/>
                <a:gd name="connsiteY37" fmla="*/ 219431 h 1129068"/>
                <a:gd name="connsiteX38" fmla="*/ 1357312 w 4557712"/>
                <a:gd name="connsiteY38" fmla="*/ 233718 h 1129068"/>
                <a:gd name="connsiteX39" fmla="*/ 1385887 w 4557712"/>
                <a:gd name="connsiteY39" fmla="*/ 243243 h 1129068"/>
                <a:gd name="connsiteX40" fmla="*/ 1400175 w 4557712"/>
                <a:gd name="connsiteY40" fmla="*/ 257531 h 1129068"/>
                <a:gd name="connsiteX41" fmla="*/ 1447800 w 4557712"/>
                <a:gd name="connsiteY41" fmla="*/ 286106 h 1129068"/>
                <a:gd name="connsiteX42" fmla="*/ 1457325 w 4557712"/>
                <a:gd name="connsiteY42" fmla="*/ 305156 h 1129068"/>
                <a:gd name="connsiteX43" fmla="*/ 1490662 w 4557712"/>
                <a:gd name="connsiteY43" fmla="*/ 324206 h 1129068"/>
                <a:gd name="connsiteX44" fmla="*/ 1528762 w 4557712"/>
                <a:gd name="connsiteY44" fmla="*/ 367068 h 1129068"/>
                <a:gd name="connsiteX45" fmla="*/ 1538287 w 4557712"/>
                <a:gd name="connsiteY45" fmla="*/ 386118 h 1129068"/>
                <a:gd name="connsiteX46" fmla="*/ 1552575 w 4557712"/>
                <a:gd name="connsiteY46" fmla="*/ 395643 h 1129068"/>
                <a:gd name="connsiteX47" fmla="*/ 1566862 w 4557712"/>
                <a:gd name="connsiteY47" fmla="*/ 409931 h 1129068"/>
                <a:gd name="connsiteX48" fmla="*/ 1571625 w 4557712"/>
                <a:gd name="connsiteY48" fmla="*/ 424218 h 1129068"/>
                <a:gd name="connsiteX49" fmla="*/ 1590675 w 4557712"/>
                <a:gd name="connsiteY49" fmla="*/ 452793 h 1129068"/>
                <a:gd name="connsiteX50" fmla="*/ 1619250 w 4557712"/>
                <a:gd name="connsiteY50" fmla="*/ 438506 h 1129068"/>
                <a:gd name="connsiteX51" fmla="*/ 1624012 w 4557712"/>
                <a:gd name="connsiteY51" fmla="*/ 419456 h 1129068"/>
                <a:gd name="connsiteX52" fmla="*/ 1652587 w 4557712"/>
                <a:gd name="connsiteY52" fmla="*/ 409931 h 1129068"/>
                <a:gd name="connsiteX53" fmla="*/ 1685925 w 4557712"/>
                <a:gd name="connsiteY53" fmla="*/ 395643 h 1129068"/>
                <a:gd name="connsiteX54" fmla="*/ 1714500 w 4557712"/>
                <a:gd name="connsiteY54" fmla="*/ 386118 h 1129068"/>
                <a:gd name="connsiteX55" fmla="*/ 1724025 w 4557712"/>
                <a:gd name="connsiteY55" fmla="*/ 400406 h 1129068"/>
                <a:gd name="connsiteX56" fmla="*/ 1738312 w 4557712"/>
                <a:gd name="connsiteY56" fmla="*/ 409931 h 1129068"/>
                <a:gd name="connsiteX57" fmla="*/ 1747837 w 4557712"/>
                <a:gd name="connsiteY57" fmla="*/ 438506 h 1129068"/>
                <a:gd name="connsiteX58" fmla="*/ 1781175 w 4557712"/>
                <a:gd name="connsiteY58" fmla="*/ 476606 h 1129068"/>
                <a:gd name="connsiteX59" fmla="*/ 1814512 w 4557712"/>
                <a:gd name="connsiteY59" fmla="*/ 471843 h 1129068"/>
                <a:gd name="connsiteX60" fmla="*/ 1824037 w 4557712"/>
                <a:gd name="connsiteY60" fmla="*/ 457556 h 1129068"/>
                <a:gd name="connsiteX61" fmla="*/ 1843087 w 4557712"/>
                <a:gd name="connsiteY61" fmla="*/ 452793 h 1129068"/>
                <a:gd name="connsiteX62" fmla="*/ 1900237 w 4557712"/>
                <a:gd name="connsiteY62" fmla="*/ 448031 h 1129068"/>
                <a:gd name="connsiteX63" fmla="*/ 1905000 w 4557712"/>
                <a:gd name="connsiteY63" fmla="*/ 462318 h 1129068"/>
                <a:gd name="connsiteX64" fmla="*/ 1924050 w 4557712"/>
                <a:gd name="connsiteY64" fmla="*/ 490893 h 1129068"/>
                <a:gd name="connsiteX65" fmla="*/ 1933575 w 4557712"/>
                <a:gd name="connsiteY65" fmla="*/ 528993 h 1129068"/>
                <a:gd name="connsiteX66" fmla="*/ 2747962 w 4557712"/>
                <a:gd name="connsiteY66" fmla="*/ 667106 h 1129068"/>
                <a:gd name="connsiteX67" fmla="*/ 2933700 w 4557712"/>
                <a:gd name="connsiteY67" fmla="*/ 848081 h 1129068"/>
                <a:gd name="connsiteX68" fmla="*/ 2943225 w 4557712"/>
                <a:gd name="connsiteY68" fmla="*/ 867131 h 1129068"/>
                <a:gd name="connsiteX69" fmla="*/ 2967037 w 4557712"/>
                <a:gd name="connsiteY69" fmla="*/ 848081 h 1129068"/>
                <a:gd name="connsiteX70" fmla="*/ 2986087 w 4557712"/>
                <a:gd name="connsiteY70" fmla="*/ 843318 h 1129068"/>
                <a:gd name="connsiteX71" fmla="*/ 3024187 w 4557712"/>
                <a:gd name="connsiteY71" fmla="*/ 809981 h 1129068"/>
                <a:gd name="connsiteX72" fmla="*/ 3062287 w 4557712"/>
                <a:gd name="connsiteY72" fmla="*/ 857606 h 1129068"/>
                <a:gd name="connsiteX73" fmla="*/ 3071812 w 4557712"/>
                <a:gd name="connsiteY73" fmla="*/ 886181 h 1129068"/>
                <a:gd name="connsiteX74" fmla="*/ 3086100 w 4557712"/>
                <a:gd name="connsiteY74" fmla="*/ 957618 h 1129068"/>
                <a:gd name="connsiteX75" fmla="*/ 3100387 w 4557712"/>
                <a:gd name="connsiteY75" fmla="*/ 995718 h 1129068"/>
                <a:gd name="connsiteX76" fmla="*/ 3105150 w 4557712"/>
                <a:gd name="connsiteY76" fmla="*/ 1014768 h 1129068"/>
                <a:gd name="connsiteX77" fmla="*/ 3119437 w 4557712"/>
                <a:gd name="connsiteY77" fmla="*/ 1024293 h 1129068"/>
                <a:gd name="connsiteX78" fmla="*/ 3128962 w 4557712"/>
                <a:gd name="connsiteY78" fmla="*/ 995718 h 1129068"/>
                <a:gd name="connsiteX79" fmla="*/ 3133725 w 4557712"/>
                <a:gd name="connsiteY79" fmla="*/ 981431 h 1129068"/>
                <a:gd name="connsiteX80" fmla="*/ 3143250 w 4557712"/>
                <a:gd name="connsiteY80" fmla="*/ 929043 h 1129068"/>
                <a:gd name="connsiteX81" fmla="*/ 3148012 w 4557712"/>
                <a:gd name="connsiteY81" fmla="*/ 886181 h 1129068"/>
                <a:gd name="connsiteX82" fmla="*/ 3157537 w 4557712"/>
                <a:gd name="connsiteY82" fmla="*/ 848081 h 1129068"/>
                <a:gd name="connsiteX83" fmla="*/ 3167062 w 4557712"/>
                <a:gd name="connsiteY83" fmla="*/ 962381 h 1129068"/>
                <a:gd name="connsiteX84" fmla="*/ 3171825 w 4557712"/>
                <a:gd name="connsiteY84" fmla="*/ 976668 h 1129068"/>
                <a:gd name="connsiteX85" fmla="*/ 3186112 w 4557712"/>
                <a:gd name="connsiteY85" fmla="*/ 967143 h 1129068"/>
                <a:gd name="connsiteX86" fmla="*/ 3200400 w 4557712"/>
                <a:gd name="connsiteY86" fmla="*/ 933806 h 1129068"/>
                <a:gd name="connsiteX87" fmla="*/ 3205162 w 4557712"/>
                <a:gd name="connsiteY87" fmla="*/ 919518 h 1129068"/>
                <a:gd name="connsiteX88" fmla="*/ 3209925 w 4557712"/>
                <a:gd name="connsiteY88" fmla="*/ 900468 h 1129068"/>
                <a:gd name="connsiteX89" fmla="*/ 3219450 w 4557712"/>
                <a:gd name="connsiteY89" fmla="*/ 876656 h 1129068"/>
                <a:gd name="connsiteX90" fmla="*/ 3238500 w 4557712"/>
                <a:gd name="connsiteY90" fmla="*/ 752831 h 1129068"/>
                <a:gd name="connsiteX91" fmla="*/ 3243262 w 4557712"/>
                <a:gd name="connsiteY91" fmla="*/ 733781 h 1129068"/>
                <a:gd name="connsiteX92" fmla="*/ 3262312 w 4557712"/>
                <a:gd name="connsiteY92" fmla="*/ 771881 h 1129068"/>
                <a:gd name="connsiteX93" fmla="*/ 3276600 w 4557712"/>
                <a:gd name="connsiteY93" fmla="*/ 757593 h 1129068"/>
                <a:gd name="connsiteX94" fmla="*/ 3281362 w 4557712"/>
                <a:gd name="connsiteY94" fmla="*/ 738543 h 1129068"/>
                <a:gd name="connsiteX95" fmla="*/ 3286125 w 4557712"/>
                <a:gd name="connsiteY95" fmla="*/ 724256 h 1129068"/>
                <a:gd name="connsiteX96" fmla="*/ 3290887 w 4557712"/>
                <a:gd name="connsiteY96" fmla="*/ 743306 h 1129068"/>
                <a:gd name="connsiteX97" fmla="*/ 3300412 w 4557712"/>
                <a:gd name="connsiteY97" fmla="*/ 848081 h 1129068"/>
                <a:gd name="connsiteX98" fmla="*/ 3338512 w 4557712"/>
                <a:gd name="connsiteY98" fmla="*/ 867131 h 1129068"/>
                <a:gd name="connsiteX99" fmla="*/ 3348037 w 4557712"/>
                <a:gd name="connsiteY99" fmla="*/ 838556 h 1129068"/>
                <a:gd name="connsiteX100" fmla="*/ 3355181 w 4557712"/>
                <a:gd name="connsiteY100" fmla="*/ 840710 h 1129068"/>
                <a:gd name="connsiteX101" fmla="*/ 3386137 w 4557712"/>
                <a:gd name="connsiteY101" fmla="*/ 762356 h 1129068"/>
                <a:gd name="connsiteX102" fmla="*/ 3390900 w 4557712"/>
                <a:gd name="connsiteY102" fmla="*/ 748068 h 1129068"/>
                <a:gd name="connsiteX103" fmla="*/ 3400425 w 4557712"/>
                <a:gd name="connsiteY103" fmla="*/ 733781 h 1129068"/>
                <a:gd name="connsiteX104" fmla="*/ 3405187 w 4557712"/>
                <a:gd name="connsiteY104" fmla="*/ 748068 h 1129068"/>
                <a:gd name="connsiteX105" fmla="*/ 3481387 w 4557712"/>
                <a:gd name="connsiteY105" fmla="*/ 914756 h 1129068"/>
                <a:gd name="connsiteX106" fmla="*/ 3490912 w 4557712"/>
                <a:gd name="connsiteY106" fmla="*/ 929043 h 1129068"/>
                <a:gd name="connsiteX107" fmla="*/ 3500437 w 4557712"/>
                <a:gd name="connsiteY107" fmla="*/ 957618 h 1129068"/>
                <a:gd name="connsiteX108" fmla="*/ 3505200 w 4557712"/>
                <a:gd name="connsiteY108" fmla="*/ 943331 h 1129068"/>
                <a:gd name="connsiteX109" fmla="*/ 3576637 w 4557712"/>
                <a:gd name="connsiteY109" fmla="*/ 752831 h 1129068"/>
                <a:gd name="connsiteX110" fmla="*/ 3667125 w 4557712"/>
                <a:gd name="connsiteY110" fmla="*/ 824268 h 1129068"/>
                <a:gd name="connsiteX111" fmla="*/ 3676650 w 4557712"/>
                <a:gd name="connsiteY111" fmla="*/ 838556 h 1129068"/>
                <a:gd name="connsiteX112" fmla="*/ 3686175 w 4557712"/>
                <a:gd name="connsiteY112" fmla="*/ 871893 h 1129068"/>
                <a:gd name="connsiteX113" fmla="*/ 3690937 w 4557712"/>
                <a:gd name="connsiteY113" fmla="*/ 886181 h 1129068"/>
                <a:gd name="connsiteX114" fmla="*/ 3705225 w 4557712"/>
                <a:gd name="connsiteY114" fmla="*/ 895706 h 1129068"/>
                <a:gd name="connsiteX115" fmla="*/ 3714750 w 4557712"/>
                <a:gd name="connsiteY115" fmla="*/ 881418 h 1129068"/>
                <a:gd name="connsiteX116" fmla="*/ 3724275 w 4557712"/>
                <a:gd name="connsiteY116" fmla="*/ 848081 h 1129068"/>
                <a:gd name="connsiteX117" fmla="*/ 3733800 w 4557712"/>
                <a:gd name="connsiteY117" fmla="*/ 814743 h 1129068"/>
                <a:gd name="connsiteX118" fmla="*/ 3743325 w 4557712"/>
                <a:gd name="connsiteY118" fmla="*/ 781406 h 1129068"/>
                <a:gd name="connsiteX119" fmla="*/ 3771900 w 4557712"/>
                <a:gd name="connsiteY119" fmla="*/ 743306 h 1129068"/>
                <a:gd name="connsiteX120" fmla="*/ 3800475 w 4557712"/>
                <a:gd name="connsiteY120" fmla="*/ 733781 h 1129068"/>
                <a:gd name="connsiteX121" fmla="*/ 3871912 w 4557712"/>
                <a:gd name="connsiteY121" fmla="*/ 800456 h 1129068"/>
                <a:gd name="connsiteX122" fmla="*/ 3876675 w 4557712"/>
                <a:gd name="connsiteY122" fmla="*/ 886181 h 1129068"/>
                <a:gd name="connsiteX123" fmla="*/ 3886200 w 4557712"/>
                <a:gd name="connsiteY123" fmla="*/ 871893 h 1129068"/>
                <a:gd name="connsiteX124" fmla="*/ 3910012 w 4557712"/>
                <a:gd name="connsiteY124" fmla="*/ 738543 h 1129068"/>
                <a:gd name="connsiteX125" fmla="*/ 3914775 w 4557712"/>
                <a:gd name="connsiteY125" fmla="*/ 714731 h 1129068"/>
                <a:gd name="connsiteX126" fmla="*/ 3948112 w 4557712"/>
                <a:gd name="connsiteY126" fmla="*/ 748068 h 1129068"/>
                <a:gd name="connsiteX127" fmla="*/ 3957637 w 4557712"/>
                <a:gd name="connsiteY127" fmla="*/ 776643 h 1129068"/>
                <a:gd name="connsiteX128" fmla="*/ 3971925 w 4557712"/>
                <a:gd name="connsiteY128" fmla="*/ 805218 h 1129068"/>
                <a:gd name="connsiteX129" fmla="*/ 3976687 w 4557712"/>
                <a:gd name="connsiteY129" fmla="*/ 829031 h 1129068"/>
                <a:gd name="connsiteX130" fmla="*/ 3986212 w 4557712"/>
                <a:gd name="connsiteY130" fmla="*/ 862368 h 1129068"/>
                <a:gd name="connsiteX131" fmla="*/ 3990975 w 4557712"/>
                <a:gd name="connsiteY131" fmla="*/ 886181 h 1129068"/>
                <a:gd name="connsiteX132" fmla="*/ 4005262 w 4557712"/>
                <a:gd name="connsiteY132" fmla="*/ 895706 h 1129068"/>
                <a:gd name="connsiteX133" fmla="*/ 4024312 w 4557712"/>
                <a:gd name="connsiteY133" fmla="*/ 867131 h 1129068"/>
                <a:gd name="connsiteX134" fmla="*/ 4029075 w 4557712"/>
                <a:gd name="connsiteY134" fmla="*/ 848081 h 1129068"/>
                <a:gd name="connsiteX135" fmla="*/ 4033837 w 4557712"/>
                <a:gd name="connsiteY135" fmla="*/ 824268 h 1129068"/>
                <a:gd name="connsiteX136" fmla="*/ 4048125 w 4557712"/>
                <a:gd name="connsiteY136" fmla="*/ 781406 h 1129068"/>
                <a:gd name="connsiteX137" fmla="*/ 4057650 w 4557712"/>
                <a:gd name="connsiteY137" fmla="*/ 752831 h 1129068"/>
                <a:gd name="connsiteX138" fmla="*/ 4067175 w 4557712"/>
                <a:gd name="connsiteY138" fmla="*/ 738543 h 1129068"/>
                <a:gd name="connsiteX139" fmla="*/ 4071937 w 4557712"/>
                <a:gd name="connsiteY139" fmla="*/ 762356 h 1129068"/>
                <a:gd name="connsiteX140" fmla="*/ 4081462 w 4557712"/>
                <a:gd name="connsiteY140" fmla="*/ 862368 h 1129068"/>
                <a:gd name="connsiteX141" fmla="*/ 4086225 w 4557712"/>
                <a:gd name="connsiteY141" fmla="*/ 890943 h 1129068"/>
                <a:gd name="connsiteX142" fmla="*/ 4090987 w 4557712"/>
                <a:gd name="connsiteY142" fmla="*/ 871893 h 1129068"/>
                <a:gd name="connsiteX143" fmla="*/ 4095750 w 4557712"/>
                <a:gd name="connsiteY143" fmla="*/ 857606 h 1129068"/>
                <a:gd name="connsiteX144" fmla="*/ 4105275 w 4557712"/>
                <a:gd name="connsiteY144" fmla="*/ 809981 h 1129068"/>
                <a:gd name="connsiteX145" fmla="*/ 4114800 w 4557712"/>
                <a:gd name="connsiteY145" fmla="*/ 771881 h 1129068"/>
                <a:gd name="connsiteX146" fmla="*/ 4124325 w 4557712"/>
                <a:gd name="connsiteY146" fmla="*/ 919518 h 1129068"/>
                <a:gd name="connsiteX147" fmla="*/ 4129087 w 4557712"/>
                <a:gd name="connsiteY147" fmla="*/ 938568 h 1129068"/>
                <a:gd name="connsiteX148" fmla="*/ 4143375 w 4557712"/>
                <a:gd name="connsiteY148" fmla="*/ 871893 h 1129068"/>
                <a:gd name="connsiteX149" fmla="*/ 4148137 w 4557712"/>
                <a:gd name="connsiteY149" fmla="*/ 833793 h 1129068"/>
                <a:gd name="connsiteX150" fmla="*/ 4152900 w 4557712"/>
                <a:gd name="connsiteY150" fmla="*/ 790931 h 1129068"/>
                <a:gd name="connsiteX151" fmla="*/ 4162425 w 4557712"/>
                <a:gd name="connsiteY151" fmla="*/ 757593 h 1129068"/>
                <a:gd name="connsiteX152" fmla="*/ 4167187 w 4557712"/>
                <a:gd name="connsiteY152" fmla="*/ 771881 h 1129068"/>
                <a:gd name="connsiteX153" fmla="*/ 4176712 w 4557712"/>
                <a:gd name="connsiteY153" fmla="*/ 786168 h 1129068"/>
                <a:gd name="connsiteX154" fmla="*/ 4191000 w 4557712"/>
                <a:gd name="connsiteY154" fmla="*/ 867131 h 1129068"/>
                <a:gd name="connsiteX155" fmla="*/ 4200525 w 4557712"/>
                <a:gd name="connsiteY155" fmla="*/ 900468 h 1129068"/>
                <a:gd name="connsiteX156" fmla="*/ 4214812 w 4557712"/>
                <a:gd name="connsiteY156" fmla="*/ 938568 h 1129068"/>
                <a:gd name="connsiteX157" fmla="*/ 4224337 w 4557712"/>
                <a:gd name="connsiteY157" fmla="*/ 967143 h 1129068"/>
                <a:gd name="connsiteX158" fmla="*/ 4229100 w 4557712"/>
                <a:gd name="connsiteY158" fmla="*/ 981431 h 1129068"/>
                <a:gd name="connsiteX159" fmla="*/ 4233862 w 4557712"/>
                <a:gd name="connsiteY159" fmla="*/ 929043 h 1129068"/>
                <a:gd name="connsiteX160" fmla="*/ 4248150 w 4557712"/>
                <a:gd name="connsiteY160" fmla="*/ 829031 h 1129068"/>
                <a:gd name="connsiteX161" fmla="*/ 4252912 w 4557712"/>
                <a:gd name="connsiteY161" fmla="*/ 843318 h 1129068"/>
                <a:gd name="connsiteX162" fmla="*/ 4262437 w 4557712"/>
                <a:gd name="connsiteY162" fmla="*/ 881418 h 1129068"/>
                <a:gd name="connsiteX163" fmla="*/ 4267200 w 4557712"/>
                <a:gd name="connsiteY163" fmla="*/ 924281 h 1129068"/>
                <a:gd name="connsiteX164" fmla="*/ 4271962 w 4557712"/>
                <a:gd name="connsiteY164" fmla="*/ 943331 h 1129068"/>
                <a:gd name="connsiteX165" fmla="*/ 4286250 w 4557712"/>
                <a:gd name="connsiteY165" fmla="*/ 948093 h 1129068"/>
                <a:gd name="connsiteX166" fmla="*/ 4305300 w 4557712"/>
                <a:gd name="connsiteY166" fmla="*/ 943331 h 1129068"/>
                <a:gd name="connsiteX167" fmla="*/ 4314825 w 4557712"/>
                <a:gd name="connsiteY167" fmla="*/ 971906 h 1129068"/>
                <a:gd name="connsiteX168" fmla="*/ 4352925 w 4557712"/>
                <a:gd name="connsiteY168" fmla="*/ 971906 h 1129068"/>
                <a:gd name="connsiteX169" fmla="*/ 4376737 w 4557712"/>
                <a:gd name="connsiteY169" fmla="*/ 967143 h 1129068"/>
                <a:gd name="connsiteX170" fmla="*/ 4386262 w 4557712"/>
                <a:gd name="connsiteY170" fmla="*/ 948093 h 1129068"/>
                <a:gd name="connsiteX171" fmla="*/ 4400550 w 4557712"/>
                <a:gd name="connsiteY171" fmla="*/ 933806 h 1129068"/>
                <a:gd name="connsiteX172" fmla="*/ 4405312 w 4557712"/>
                <a:gd name="connsiteY172" fmla="*/ 914756 h 1129068"/>
                <a:gd name="connsiteX173" fmla="*/ 4410075 w 4557712"/>
                <a:gd name="connsiteY173" fmla="*/ 929043 h 1129068"/>
                <a:gd name="connsiteX174" fmla="*/ 4414837 w 4557712"/>
                <a:gd name="connsiteY174" fmla="*/ 914756 h 1129068"/>
                <a:gd name="connsiteX175" fmla="*/ 4419600 w 4557712"/>
                <a:gd name="connsiteY175" fmla="*/ 881418 h 1129068"/>
                <a:gd name="connsiteX176" fmla="*/ 4429125 w 4557712"/>
                <a:gd name="connsiteY176" fmla="*/ 829031 h 1129068"/>
                <a:gd name="connsiteX177" fmla="*/ 4438650 w 4557712"/>
                <a:gd name="connsiteY177" fmla="*/ 857606 h 1129068"/>
                <a:gd name="connsiteX178" fmla="*/ 4443412 w 4557712"/>
                <a:gd name="connsiteY178" fmla="*/ 881418 h 1129068"/>
                <a:gd name="connsiteX179" fmla="*/ 4452937 w 4557712"/>
                <a:gd name="connsiteY179" fmla="*/ 938568 h 1129068"/>
                <a:gd name="connsiteX180" fmla="*/ 4457700 w 4557712"/>
                <a:gd name="connsiteY180" fmla="*/ 957618 h 1129068"/>
                <a:gd name="connsiteX181" fmla="*/ 4462462 w 4557712"/>
                <a:gd name="connsiteY181" fmla="*/ 981431 h 1129068"/>
                <a:gd name="connsiteX182" fmla="*/ 4471987 w 4557712"/>
                <a:gd name="connsiteY182" fmla="*/ 1000481 h 1129068"/>
                <a:gd name="connsiteX183" fmla="*/ 4491037 w 4557712"/>
                <a:gd name="connsiteY183" fmla="*/ 1062393 h 1129068"/>
                <a:gd name="connsiteX184" fmla="*/ 4529137 w 4557712"/>
                <a:gd name="connsiteY184" fmla="*/ 1081443 h 1129068"/>
                <a:gd name="connsiteX185" fmla="*/ 4533900 w 4557712"/>
                <a:gd name="connsiteY185" fmla="*/ 1095731 h 1129068"/>
                <a:gd name="connsiteX186" fmla="*/ 4557712 w 4557712"/>
                <a:gd name="connsiteY186" fmla="*/ 1129068 h 1129068"/>
                <a:gd name="connsiteX0" fmla="*/ 0 w 4557712"/>
                <a:gd name="connsiteY0" fmla="*/ 290868 h 1129068"/>
                <a:gd name="connsiteX1" fmla="*/ 171450 w 4557712"/>
                <a:gd name="connsiteY1" fmla="*/ 209906 h 1129068"/>
                <a:gd name="connsiteX2" fmla="*/ 219075 w 4557712"/>
                <a:gd name="connsiteY2" fmla="*/ 195618 h 1129068"/>
                <a:gd name="connsiteX3" fmla="*/ 233362 w 4557712"/>
                <a:gd name="connsiteY3" fmla="*/ 186093 h 1129068"/>
                <a:gd name="connsiteX4" fmla="*/ 285750 w 4557712"/>
                <a:gd name="connsiteY4" fmla="*/ 171806 h 1129068"/>
                <a:gd name="connsiteX5" fmla="*/ 300037 w 4557712"/>
                <a:gd name="connsiteY5" fmla="*/ 167043 h 1129068"/>
                <a:gd name="connsiteX6" fmla="*/ 319087 w 4557712"/>
                <a:gd name="connsiteY6" fmla="*/ 162281 h 1129068"/>
                <a:gd name="connsiteX7" fmla="*/ 352425 w 4557712"/>
                <a:gd name="connsiteY7" fmla="*/ 152756 h 1129068"/>
                <a:gd name="connsiteX8" fmla="*/ 366712 w 4557712"/>
                <a:gd name="connsiteY8" fmla="*/ 143231 h 1129068"/>
                <a:gd name="connsiteX9" fmla="*/ 395287 w 4557712"/>
                <a:gd name="connsiteY9" fmla="*/ 138468 h 1129068"/>
                <a:gd name="connsiteX10" fmla="*/ 414337 w 4557712"/>
                <a:gd name="connsiteY10" fmla="*/ 133706 h 1129068"/>
                <a:gd name="connsiteX11" fmla="*/ 442912 w 4557712"/>
                <a:gd name="connsiteY11" fmla="*/ 128943 h 1129068"/>
                <a:gd name="connsiteX12" fmla="*/ 471487 w 4557712"/>
                <a:gd name="connsiteY12" fmla="*/ 119418 h 1129068"/>
                <a:gd name="connsiteX13" fmla="*/ 485775 w 4557712"/>
                <a:gd name="connsiteY13" fmla="*/ 114656 h 1129068"/>
                <a:gd name="connsiteX14" fmla="*/ 504825 w 4557712"/>
                <a:gd name="connsiteY14" fmla="*/ 105131 h 1129068"/>
                <a:gd name="connsiteX15" fmla="*/ 519112 w 4557712"/>
                <a:gd name="connsiteY15" fmla="*/ 100368 h 1129068"/>
                <a:gd name="connsiteX16" fmla="*/ 533400 w 4557712"/>
                <a:gd name="connsiteY16" fmla="*/ 90843 h 1129068"/>
                <a:gd name="connsiteX17" fmla="*/ 557212 w 4557712"/>
                <a:gd name="connsiteY17" fmla="*/ 86081 h 1129068"/>
                <a:gd name="connsiteX18" fmla="*/ 585787 w 4557712"/>
                <a:gd name="connsiteY18" fmla="*/ 76556 h 1129068"/>
                <a:gd name="connsiteX19" fmla="*/ 600075 w 4557712"/>
                <a:gd name="connsiteY19" fmla="*/ 67031 h 1129068"/>
                <a:gd name="connsiteX20" fmla="*/ 633412 w 4557712"/>
                <a:gd name="connsiteY20" fmla="*/ 57506 h 1129068"/>
                <a:gd name="connsiteX21" fmla="*/ 666750 w 4557712"/>
                <a:gd name="connsiteY21" fmla="*/ 47981 h 1129068"/>
                <a:gd name="connsiteX22" fmla="*/ 719137 w 4557712"/>
                <a:gd name="connsiteY22" fmla="*/ 38456 h 1129068"/>
                <a:gd name="connsiteX23" fmla="*/ 747712 w 4557712"/>
                <a:gd name="connsiteY23" fmla="*/ 28931 h 1129068"/>
                <a:gd name="connsiteX24" fmla="*/ 809625 w 4557712"/>
                <a:gd name="connsiteY24" fmla="*/ 19406 h 1129068"/>
                <a:gd name="connsiteX25" fmla="*/ 871537 w 4557712"/>
                <a:gd name="connsiteY25" fmla="*/ 9881 h 1129068"/>
                <a:gd name="connsiteX26" fmla="*/ 1023937 w 4557712"/>
                <a:gd name="connsiteY26" fmla="*/ 356 h 1129068"/>
                <a:gd name="connsiteX27" fmla="*/ 1123950 w 4557712"/>
                <a:gd name="connsiteY27" fmla="*/ 9881 h 1129068"/>
                <a:gd name="connsiteX28" fmla="*/ 1138237 w 4557712"/>
                <a:gd name="connsiteY28" fmla="*/ 19406 h 1129068"/>
                <a:gd name="connsiteX29" fmla="*/ 1176337 w 4557712"/>
                <a:gd name="connsiteY29" fmla="*/ 57506 h 1129068"/>
                <a:gd name="connsiteX30" fmla="*/ 1195387 w 4557712"/>
                <a:gd name="connsiteY30" fmla="*/ 81318 h 1129068"/>
                <a:gd name="connsiteX31" fmla="*/ 1228725 w 4557712"/>
                <a:gd name="connsiteY31" fmla="*/ 119418 h 1129068"/>
                <a:gd name="connsiteX32" fmla="*/ 1252537 w 4557712"/>
                <a:gd name="connsiteY32" fmla="*/ 138468 h 1129068"/>
                <a:gd name="connsiteX33" fmla="*/ 1262062 w 4557712"/>
                <a:gd name="connsiteY33" fmla="*/ 152756 h 1129068"/>
                <a:gd name="connsiteX34" fmla="*/ 1276350 w 4557712"/>
                <a:gd name="connsiteY34" fmla="*/ 162281 h 1129068"/>
                <a:gd name="connsiteX35" fmla="*/ 1319212 w 4557712"/>
                <a:gd name="connsiteY35" fmla="*/ 200381 h 1129068"/>
                <a:gd name="connsiteX36" fmla="*/ 1333500 w 4557712"/>
                <a:gd name="connsiteY36" fmla="*/ 205143 h 1129068"/>
                <a:gd name="connsiteX37" fmla="*/ 1347787 w 4557712"/>
                <a:gd name="connsiteY37" fmla="*/ 219431 h 1129068"/>
                <a:gd name="connsiteX38" fmla="*/ 1357312 w 4557712"/>
                <a:gd name="connsiteY38" fmla="*/ 233718 h 1129068"/>
                <a:gd name="connsiteX39" fmla="*/ 1385887 w 4557712"/>
                <a:gd name="connsiteY39" fmla="*/ 243243 h 1129068"/>
                <a:gd name="connsiteX40" fmla="*/ 1400175 w 4557712"/>
                <a:gd name="connsiteY40" fmla="*/ 257531 h 1129068"/>
                <a:gd name="connsiteX41" fmla="*/ 1447800 w 4557712"/>
                <a:gd name="connsiteY41" fmla="*/ 286106 h 1129068"/>
                <a:gd name="connsiteX42" fmla="*/ 1457325 w 4557712"/>
                <a:gd name="connsiteY42" fmla="*/ 305156 h 1129068"/>
                <a:gd name="connsiteX43" fmla="*/ 1490662 w 4557712"/>
                <a:gd name="connsiteY43" fmla="*/ 324206 h 1129068"/>
                <a:gd name="connsiteX44" fmla="*/ 1528762 w 4557712"/>
                <a:gd name="connsiteY44" fmla="*/ 367068 h 1129068"/>
                <a:gd name="connsiteX45" fmla="*/ 1538287 w 4557712"/>
                <a:gd name="connsiteY45" fmla="*/ 386118 h 1129068"/>
                <a:gd name="connsiteX46" fmla="*/ 1552575 w 4557712"/>
                <a:gd name="connsiteY46" fmla="*/ 395643 h 1129068"/>
                <a:gd name="connsiteX47" fmla="*/ 1566862 w 4557712"/>
                <a:gd name="connsiteY47" fmla="*/ 409931 h 1129068"/>
                <a:gd name="connsiteX48" fmla="*/ 1571625 w 4557712"/>
                <a:gd name="connsiteY48" fmla="*/ 424218 h 1129068"/>
                <a:gd name="connsiteX49" fmla="*/ 1590675 w 4557712"/>
                <a:gd name="connsiteY49" fmla="*/ 452793 h 1129068"/>
                <a:gd name="connsiteX50" fmla="*/ 1619250 w 4557712"/>
                <a:gd name="connsiteY50" fmla="*/ 438506 h 1129068"/>
                <a:gd name="connsiteX51" fmla="*/ 1624012 w 4557712"/>
                <a:gd name="connsiteY51" fmla="*/ 419456 h 1129068"/>
                <a:gd name="connsiteX52" fmla="*/ 1652587 w 4557712"/>
                <a:gd name="connsiteY52" fmla="*/ 409931 h 1129068"/>
                <a:gd name="connsiteX53" fmla="*/ 1685925 w 4557712"/>
                <a:gd name="connsiteY53" fmla="*/ 395643 h 1129068"/>
                <a:gd name="connsiteX54" fmla="*/ 1714500 w 4557712"/>
                <a:gd name="connsiteY54" fmla="*/ 386118 h 1129068"/>
                <a:gd name="connsiteX55" fmla="*/ 1724025 w 4557712"/>
                <a:gd name="connsiteY55" fmla="*/ 400406 h 1129068"/>
                <a:gd name="connsiteX56" fmla="*/ 1738312 w 4557712"/>
                <a:gd name="connsiteY56" fmla="*/ 409931 h 1129068"/>
                <a:gd name="connsiteX57" fmla="*/ 1747837 w 4557712"/>
                <a:gd name="connsiteY57" fmla="*/ 438506 h 1129068"/>
                <a:gd name="connsiteX58" fmla="*/ 1781175 w 4557712"/>
                <a:gd name="connsiteY58" fmla="*/ 476606 h 1129068"/>
                <a:gd name="connsiteX59" fmla="*/ 1814512 w 4557712"/>
                <a:gd name="connsiteY59" fmla="*/ 471843 h 1129068"/>
                <a:gd name="connsiteX60" fmla="*/ 1824037 w 4557712"/>
                <a:gd name="connsiteY60" fmla="*/ 457556 h 1129068"/>
                <a:gd name="connsiteX61" fmla="*/ 1843087 w 4557712"/>
                <a:gd name="connsiteY61" fmla="*/ 452793 h 1129068"/>
                <a:gd name="connsiteX62" fmla="*/ 1900237 w 4557712"/>
                <a:gd name="connsiteY62" fmla="*/ 448031 h 1129068"/>
                <a:gd name="connsiteX63" fmla="*/ 1905000 w 4557712"/>
                <a:gd name="connsiteY63" fmla="*/ 462318 h 1129068"/>
                <a:gd name="connsiteX64" fmla="*/ 1924050 w 4557712"/>
                <a:gd name="connsiteY64" fmla="*/ 490893 h 1129068"/>
                <a:gd name="connsiteX65" fmla="*/ 1933575 w 4557712"/>
                <a:gd name="connsiteY65" fmla="*/ 528993 h 1129068"/>
                <a:gd name="connsiteX66" fmla="*/ 2747962 w 4557712"/>
                <a:gd name="connsiteY66" fmla="*/ 667106 h 1129068"/>
                <a:gd name="connsiteX67" fmla="*/ 2933700 w 4557712"/>
                <a:gd name="connsiteY67" fmla="*/ 848081 h 1129068"/>
                <a:gd name="connsiteX68" fmla="*/ 2943225 w 4557712"/>
                <a:gd name="connsiteY68" fmla="*/ 867131 h 1129068"/>
                <a:gd name="connsiteX69" fmla="*/ 2967037 w 4557712"/>
                <a:gd name="connsiteY69" fmla="*/ 848081 h 1129068"/>
                <a:gd name="connsiteX70" fmla="*/ 2986087 w 4557712"/>
                <a:gd name="connsiteY70" fmla="*/ 843318 h 1129068"/>
                <a:gd name="connsiteX71" fmla="*/ 3024187 w 4557712"/>
                <a:gd name="connsiteY71" fmla="*/ 809981 h 1129068"/>
                <a:gd name="connsiteX72" fmla="*/ 3062287 w 4557712"/>
                <a:gd name="connsiteY72" fmla="*/ 857606 h 1129068"/>
                <a:gd name="connsiteX73" fmla="*/ 3071812 w 4557712"/>
                <a:gd name="connsiteY73" fmla="*/ 886181 h 1129068"/>
                <a:gd name="connsiteX74" fmla="*/ 3086100 w 4557712"/>
                <a:gd name="connsiteY74" fmla="*/ 957618 h 1129068"/>
                <a:gd name="connsiteX75" fmla="*/ 3100387 w 4557712"/>
                <a:gd name="connsiteY75" fmla="*/ 995718 h 1129068"/>
                <a:gd name="connsiteX76" fmla="*/ 3105150 w 4557712"/>
                <a:gd name="connsiteY76" fmla="*/ 1014768 h 1129068"/>
                <a:gd name="connsiteX77" fmla="*/ 3119437 w 4557712"/>
                <a:gd name="connsiteY77" fmla="*/ 1024293 h 1129068"/>
                <a:gd name="connsiteX78" fmla="*/ 3128962 w 4557712"/>
                <a:gd name="connsiteY78" fmla="*/ 995718 h 1129068"/>
                <a:gd name="connsiteX79" fmla="*/ 3133725 w 4557712"/>
                <a:gd name="connsiteY79" fmla="*/ 981431 h 1129068"/>
                <a:gd name="connsiteX80" fmla="*/ 3143250 w 4557712"/>
                <a:gd name="connsiteY80" fmla="*/ 929043 h 1129068"/>
                <a:gd name="connsiteX81" fmla="*/ 3148012 w 4557712"/>
                <a:gd name="connsiteY81" fmla="*/ 886181 h 1129068"/>
                <a:gd name="connsiteX82" fmla="*/ 3157537 w 4557712"/>
                <a:gd name="connsiteY82" fmla="*/ 848081 h 1129068"/>
                <a:gd name="connsiteX83" fmla="*/ 3167062 w 4557712"/>
                <a:gd name="connsiteY83" fmla="*/ 962381 h 1129068"/>
                <a:gd name="connsiteX84" fmla="*/ 3171825 w 4557712"/>
                <a:gd name="connsiteY84" fmla="*/ 976668 h 1129068"/>
                <a:gd name="connsiteX85" fmla="*/ 3186112 w 4557712"/>
                <a:gd name="connsiteY85" fmla="*/ 967143 h 1129068"/>
                <a:gd name="connsiteX86" fmla="*/ 3200400 w 4557712"/>
                <a:gd name="connsiteY86" fmla="*/ 933806 h 1129068"/>
                <a:gd name="connsiteX87" fmla="*/ 3205162 w 4557712"/>
                <a:gd name="connsiteY87" fmla="*/ 919518 h 1129068"/>
                <a:gd name="connsiteX88" fmla="*/ 3209925 w 4557712"/>
                <a:gd name="connsiteY88" fmla="*/ 900468 h 1129068"/>
                <a:gd name="connsiteX89" fmla="*/ 3219450 w 4557712"/>
                <a:gd name="connsiteY89" fmla="*/ 876656 h 1129068"/>
                <a:gd name="connsiteX90" fmla="*/ 3238500 w 4557712"/>
                <a:gd name="connsiteY90" fmla="*/ 752831 h 1129068"/>
                <a:gd name="connsiteX91" fmla="*/ 3243262 w 4557712"/>
                <a:gd name="connsiteY91" fmla="*/ 733781 h 1129068"/>
                <a:gd name="connsiteX92" fmla="*/ 3262312 w 4557712"/>
                <a:gd name="connsiteY92" fmla="*/ 771881 h 1129068"/>
                <a:gd name="connsiteX93" fmla="*/ 3276600 w 4557712"/>
                <a:gd name="connsiteY93" fmla="*/ 757593 h 1129068"/>
                <a:gd name="connsiteX94" fmla="*/ 3281362 w 4557712"/>
                <a:gd name="connsiteY94" fmla="*/ 738543 h 1129068"/>
                <a:gd name="connsiteX95" fmla="*/ 3286125 w 4557712"/>
                <a:gd name="connsiteY95" fmla="*/ 724256 h 1129068"/>
                <a:gd name="connsiteX96" fmla="*/ 3290887 w 4557712"/>
                <a:gd name="connsiteY96" fmla="*/ 743306 h 1129068"/>
                <a:gd name="connsiteX97" fmla="*/ 3300412 w 4557712"/>
                <a:gd name="connsiteY97" fmla="*/ 848081 h 1129068"/>
                <a:gd name="connsiteX98" fmla="*/ 3338512 w 4557712"/>
                <a:gd name="connsiteY98" fmla="*/ 867131 h 1129068"/>
                <a:gd name="connsiteX99" fmla="*/ 3348037 w 4557712"/>
                <a:gd name="connsiteY99" fmla="*/ 838556 h 1129068"/>
                <a:gd name="connsiteX100" fmla="*/ 3355181 w 4557712"/>
                <a:gd name="connsiteY100" fmla="*/ 840710 h 1129068"/>
                <a:gd name="connsiteX101" fmla="*/ 3386137 w 4557712"/>
                <a:gd name="connsiteY101" fmla="*/ 762356 h 1129068"/>
                <a:gd name="connsiteX102" fmla="*/ 3390900 w 4557712"/>
                <a:gd name="connsiteY102" fmla="*/ 748068 h 1129068"/>
                <a:gd name="connsiteX103" fmla="*/ 3400425 w 4557712"/>
                <a:gd name="connsiteY103" fmla="*/ 733781 h 1129068"/>
                <a:gd name="connsiteX104" fmla="*/ 3405187 w 4557712"/>
                <a:gd name="connsiteY104" fmla="*/ 748068 h 1129068"/>
                <a:gd name="connsiteX105" fmla="*/ 3481387 w 4557712"/>
                <a:gd name="connsiteY105" fmla="*/ 914756 h 1129068"/>
                <a:gd name="connsiteX106" fmla="*/ 3490912 w 4557712"/>
                <a:gd name="connsiteY106" fmla="*/ 929043 h 1129068"/>
                <a:gd name="connsiteX107" fmla="*/ 3500437 w 4557712"/>
                <a:gd name="connsiteY107" fmla="*/ 957618 h 1129068"/>
                <a:gd name="connsiteX108" fmla="*/ 3505200 w 4557712"/>
                <a:gd name="connsiteY108" fmla="*/ 943331 h 1129068"/>
                <a:gd name="connsiteX109" fmla="*/ 3576637 w 4557712"/>
                <a:gd name="connsiteY109" fmla="*/ 752831 h 1129068"/>
                <a:gd name="connsiteX110" fmla="*/ 3667125 w 4557712"/>
                <a:gd name="connsiteY110" fmla="*/ 824268 h 1129068"/>
                <a:gd name="connsiteX111" fmla="*/ 3676650 w 4557712"/>
                <a:gd name="connsiteY111" fmla="*/ 838556 h 1129068"/>
                <a:gd name="connsiteX112" fmla="*/ 3686175 w 4557712"/>
                <a:gd name="connsiteY112" fmla="*/ 871893 h 1129068"/>
                <a:gd name="connsiteX113" fmla="*/ 3690937 w 4557712"/>
                <a:gd name="connsiteY113" fmla="*/ 886181 h 1129068"/>
                <a:gd name="connsiteX114" fmla="*/ 3705225 w 4557712"/>
                <a:gd name="connsiteY114" fmla="*/ 895706 h 1129068"/>
                <a:gd name="connsiteX115" fmla="*/ 3714750 w 4557712"/>
                <a:gd name="connsiteY115" fmla="*/ 881418 h 1129068"/>
                <a:gd name="connsiteX116" fmla="*/ 3724275 w 4557712"/>
                <a:gd name="connsiteY116" fmla="*/ 848081 h 1129068"/>
                <a:gd name="connsiteX117" fmla="*/ 3733800 w 4557712"/>
                <a:gd name="connsiteY117" fmla="*/ 814743 h 1129068"/>
                <a:gd name="connsiteX118" fmla="*/ 3743325 w 4557712"/>
                <a:gd name="connsiteY118" fmla="*/ 781406 h 1129068"/>
                <a:gd name="connsiteX119" fmla="*/ 3771900 w 4557712"/>
                <a:gd name="connsiteY119" fmla="*/ 743306 h 1129068"/>
                <a:gd name="connsiteX120" fmla="*/ 3800475 w 4557712"/>
                <a:gd name="connsiteY120" fmla="*/ 733781 h 1129068"/>
                <a:gd name="connsiteX121" fmla="*/ 3871912 w 4557712"/>
                <a:gd name="connsiteY121" fmla="*/ 800456 h 1129068"/>
                <a:gd name="connsiteX122" fmla="*/ 3876675 w 4557712"/>
                <a:gd name="connsiteY122" fmla="*/ 886181 h 1129068"/>
                <a:gd name="connsiteX123" fmla="*/ 3886200 w 4557712"/>
                <a:gd name="connsiteY123" fmla="*/ 871893 h 1129068"/>
                <a:gd name="connsiteX124" fmla="*/ 3910012 w 4557712"/>
                <a:gd name="connsiteY124" fmla="*/ 738543 h 1129068"/>
                <a:gd name="connsiteX125" fmla="*/ 3914775 w 4557712"/>
                <a:gd name="connsiteY125" fmla="*/ 714731 h 1129068"/>
                <a:gd name="connsiteX126" fmla="*/ 3948112 w 4557712"/>
                <a:gd name="connsiteY126" fmla="*/ 748068 h 1129068"/>
                <a:gd name="connsiteX127" fmla="*/ 3957637 w 4557712"/>
                <a:gd name="connsiteY127" fmla="*/ 776643 h 1129068"/>
                <a:gd name="connsiteX128" fmla="*/ 3971925 w 4557712"/>
                <a:gd name="connsiteY128" fmla="*/ 805218 h 1129068"/>
                <a:gd name="connsiteX129" fmla="*/ 3976687 w 4557712"/>
                <a:gd name="connsiteY129" fmla="*/ 829031 h 1129068"/>
                <a:gd name="connsiteX130" fmla="*/ 3986212 w 4557712"/>
                <a:gd name="connsiteY130" fmla="*/ 862368 h 1129068"/>
                <a:gd name="connsiteX131" fmla="*/ 3990975 w 4557712"/>
                <a:gd name="connsiteY131" fmla="*/ 886181 h 1129068"/>
                <a:gd name="connsiteX132" fmla="*/ 4005262 w 4557712"/>
                <a:gd name="connsiteY132" fmla="*/ 895706 h 1129068"/>
                <a:gd name="connsiteX133" fmla="*/ 4024312 w 4557712"/>
                <a:gd name="connsiteY133" fmla="*/ 867131 h 1129068"/>
                <a:gd name="connsiteX134" fmla="*/ 4029075 w 4557712"/>
                <a:gd name="connsiteY134" fmla="*/ 848081 h 1129068"/>
                <a:gd name="connsiteX135" fmla="*/ 4033837 w 4557712"/>
                <a:gd name="connsiteY135" fmla="*/ 824268 h 1129068"/>
                <a:gd name="connsiteX136" fmla="*/ 4048125 w 4557712"/>
                <a:gd name="connsiteY136" fmla="*/ 781406 h 1129068"/>
                <a:gd name="connsiteX137" fmla="*/ 4057650 w 4557712"/>
                <a:gd name="connsiteY137" fmla="*/ 752831 h 1129068"/>
                <a:gd name="connsiteX138" fmla="*/ 4067175 w 4557712"/>
                <a:gd name="connsiteY138" fmla="*/ 738543 h 1129068"/>
                <a:gd name="connsiteX139" fmla="*/ 4071937 w 4557712"/>
                <a:gd name="connsiteY139" fmla="*/ 762356 h 1129068"/>
                <a:gd name="connsiteX140" fmla="*/ 4081462 w 4557712"/>
                <a:gd name="connsiteY140" fmla="*/ 862368 h 1129068"/>
                <a:gd name="connsiteX141" fmla="*/ 4086225 w 4557712"/>
                <a:gd name="connsiteY141" fmla="*/ 890943 h 1129068"/>
                <a:gd name="connsiteX142" fmla="*/ 4090987 w 4557712"/>
                <a:gd name="connsiteY142" fmla="*/ 871893 h 1129068"/>
                <a:gd name="connsiteX143" fmla="*/ 4095750 w 4557712"/>
                <a:gd name="connsiteY143" fmla="*/ 857606 h 1129068"/>
                <a:gd name="connsiteX144" fmla="*/ 4105275 w 4557712"/>
                <a:gd name="connsiteY144" fmla="*/ 809981 h 1129068"/>
                <a:gd name="connsiteX145" fmla="*/ 4114800 w 4557712"/>
                <a:gd name="connsiteY145" fmla="*/ 771881 h 1129068"/>
                <a:gd name="connsiteX146" fmla="*/ 4124325 w 4557712"/>
                <a:gd name="connsiteY146" fmla="*/ 919518 h 1129068"/>
                <a:gd name="connsiteX147" fmla="*/ 4129087 w 4557712"/>
                <a:gd name="connsiteY147" fmla="*/ 938568 h 1129068"/>
                <a:gd name="connsiteX148" fmla="*/ 4143375 w 4557712"/>
                <a:gd name="connsiteY148" fmla="*/ 871893 h 1129068"/>
                <a:gd name="connsiteX149" fmla="*/ 4148137 w 4557712"/>
                <a:gd name="connsiteY149" fmla="*/ 833793 h 1129068"/>
                <a:gd name="connsiteX150" fmla="*/ 4152900 w 4557712"/>
                <a:gd name="connsiteY150" fmla="*/ 790931 h 1129068"/>
                <a:gd name="connsiteX151" fmla="*/ 4162425 w 4557712"/>
                <a:gd name="connsiteY151" fmla="*/ 757593 h 1129068"/>
                <a:gd name="connsiteX152" fmla="*/ 4167187 w 4557712"/>
                <a:gd name="connsiteY152" fmla="*/ 771881 h 1129068"/>
                <a:gd name="connsiteX153" fmla="*/ 4176712 w 4557712"/>
                <a:gd name="connsiteY153" fmla="*/ 786168 h 1129068"/>
                <a:gd name="connsiteX154" fmla="*/ 4191000 w 4557712"/>
                <a:gd name="connsiteY154" fmla="*/ 867131 h 1129068"/>
                <a:gd name="connsiteX155" fmla="*/ 4200525 w 4557712"/>
                <a:gd name="connsiteY155" fmla="*/ 900468 h 1129068"/>
                <a:gd name="connsiteX156" fmla="*/ 4214812 w 4557712"/>
                <a:gd name="connsiteY156" fmla="*/ 938568 h 1129068"/>
                <a:gd name="connsiteX157" fmla="*/ 4224337 w 4557712"/>
                <a:gd name="connsiteY157" fmla="*/ 967143 h 1129068"/>
                <a:gd name="connsiteX158" fmla="*/ 4229100 w 4557712"/>
                <a:gd name="connsiteY158" fmla="*/ 981431 h 1129068"/>
                <a:gd name="connsiteX159" fmla="*/ 4233862 w 4557712"/>
                <a:gd name="connsiteY159" fmla="*/ 929043 h 1129068"/>
                <a:gd name="connsiteX160" fmla="*/ 4248150 w 4557712"/>
                <a:gd name="connsiteY160" fmla="*/ 829031 h 1129068"/>
                <a:gd name="connsiteX161" fmla="*/ 4252912 w 4557712"/>
                <a:gd name="connsiteY161" fmla="*/ 843318 h 1129068"/>
                <a:gd name="connsiteX162" fmla="*/ 4262437 w 4557712"/>
                <a:gd name="connsiteY162" fmla="*/ 881418 h 1129068"/>
                <a:gd name="connsiteX163" fmla="*/ 4267200 w 4557712"/>
                <a:gd name="connsiteY163" fmla="*/ 924281 h 1129068"/>
                <a:gd name="connsiteX164" fmla="*/ 4271962 w 4557712"/>
                <a:gd name="connsiteY164" fmla="*/ 943331 h 1129068"/>
                <a:gd name="connsiteX165" fmla="*/ 4286250 w 4557712"/>
                <a:gd name="connsiteY165" fmla="*/ 948093 h 1129068"/>
                <a:gd name="connsiteX166" fmla="*/ 4305300 w 4557712"/>
                <a:gd name="connsiteY166" fmla="*/ 943331 h 1129068"/>
                <a:gd name="connsiteX167" fmla="*/ 4314825 w 4557712"/>
                <a:gd name="connsiteY167" fmla="*/ 971906 h 1129068"/>
                <a:gd name="connsiteX168" fmla="*/ 4352925 w 4557712"/>
                <a:gd name="connsiteY168" fmla="*/ 971906 h 1129068"/>
                <a:gd name="connsiteX169" fmla="*/ 4376737 w 4557712"/>
                <a:gd name="connsiteY169" fmla="*/ 967143 h 1129068"/>
                <a:gd name="connsiteX170" fmla="*/ 4386262 w 4557712"/>
                <a:gd name="connsiteY170" fmla="*/ 948093 h 1129068"/>
                <a:gd name="connsiteX171" fmla="*/ 4400550 w 4557712"/>
                <a:gd name="connsiteY171" fmla="*/ 933806 h 1129068"/>
                <a:gd name="connsiteX172" fmla="*/ 4405312 w 4557712"/>
                <a:gd name="connsiteY172" fmla="*/ 914756 h 1129068"/>
                <a:gd name="connsiteX173" fmla="*/ 4410075 w 4557712"/>
                <a:gd name="connsiteY173" fmla="*/ 929043 h 1129068"/>
                <a:gd name="connsiteX174" fmla="*/ 4414837 w 4557712"/>
                <a:gd name="connsiteY174" fmla="*/ 914756 h 1129068"/>
                <a:gd name="connsiteX175" fmla="*/ 4419600 w 4557712"/>
                <a:gd name="connsiteY175" fmla="*/ 881418 h 1129068"/>
                <a:gd name="connsiteX176" fmla="*/ 4429125 w 4557712"/>
                <a:gd name="connsiteY176" fmla="*/ 829031 h 1129068"/>
                <a:gd name="connsiteX177" fmla="*/ 4438650 w 4557712"/>
                <a:gd name="connsiteY177" fmla="*/ 857606 h 1129068"/>
                <a:gd name="connsiteX178" fmla="*/ 4443412 w 4557712"/>
                <a:gd name="connsiteY178" fmla="*/ 881418 h 1129068"/>
                <a:gd name="connsiteX179" fmla="*/ 4452937 w 4557712"/>
                <a:gd name="connsiteY179" fmla="*/ 938568 h 1129068"/>
                <a:gd name="connsiteX180" fmla="*/ 4457700 w 4557712"/>
                <a:gd name="connsiteY180" fmla="*/ 957618 h 1129068"/>
                <a:gd name="connsiteX181" fmla="*/ 4462462 w 4557712"/>
                <a:gd name="connsiteY181" fmla="*/ 981431 h 1129068"/>
                <a:gd name="connsiteX182" fmla="*/ 4471987 w 4557712"/>
                <a:gd name="connsiteY182" fmla="*/ 1000481 h 1129068"/>
                <a:gd name="connsiteX183" fmla="*/ 4491037 w 4557712"/>
                <a:gd name="connsiteY183" fmla="*/ 1062393 h 1129068"/>
                <a:gd name="connsiteX184" fmla="*/ 4529137 w 4557712"/>
                <a:gd name="connsiteY184" fmla="*/ 1081443 h 1129068"/>
                <a:gd name="connsiteX185" fmla="*/ 4557712 w 4557712"/>
                <a:gd name="connsiteY185" fmla="*/ 1129068 h 1129068"/>
                <a:gd name="connsiteX0" fmla="*/ 0 w 4529137"/>
                <a:gd name="connsiteY0" fmla="*/ 290868 h 1081443"/>
                <a:gd name="connsiteX1" fmla="*/ 171450 w 4529137"/>
                <a:gd name="connsiteY1" fmla="*/ 209906 h 1081443"/>
                <a:gd name="connsiteX2" fmla="*/ 219075 w 4529137"/>
                <a:gd name="connsiteY2" fmla="*/ 195618 h 1081443"/>
                <a:gd name="connsiteX3" fmla="*/ 233362 w 4529137"/>
                <a:gd name="connsiteY3" fmla="*/ 186093 h 1081443"/>
                <a:gd name="connsiteX4" fmla="*/ 285750 w 4529137"/>
                <a:gd name="connsiteY4" fmla="*/ 171806 h 1081443"/>
                <a:gd name="connsiteX5" fmla="*/ 300037 w 4529137"/>
                <a:gd name="connsiteY5" fmla="*/ 167043 h 1081443"/>
                <a:gd name="connsiteX6" fmla="*/ 319087 w 4529137"/>
                <a:gd name="connsiteY6" fmla="*/ 162281 h 1081443"/>
                <a:gd name="connsiteX7" fmla="*/ 352425 w 4529137"/>
                <a:gd name="connsiteY7" fmla="*/ 152756 h 1081443"/>
                <a:gd name="connsiteX8" fmla="*/ 366712 w 4529137"/>
                <a:gd name="connsiteY8" fmla="*/ 143231 h 1081443"/>
                <a:gd name="connsiteX9" fmla="*/ 395287 w 4529137"/>
                <a:gd name="connsiteY9" fmla="*/ 138468 h 1081443"/>
                <a:gd name="connsiteX10" fmla="*/ 414337 w 4529137"/>
                <a:gd name="connsiteY10" fmla="*/ 133706 h 1081443"/>
                <a:gd name="connsiteX11" fmla="*/ 442912 w 4529137"/>
                <a:gd name="connsiteY11" fmla="*/ 128943 h 1081443"/>
                <a:gd name="connsiteX12" fmla="*/ 471487 w 4529137"/>
                <a:gd name="connsiteY12" fmla="*/ 119418 h 1081443"/>
                <a:gd name="connsiteX13" fmla="*/ 485775 w 4529137"/>
                <a:gd name="connsiteY13" fmla="*/ 114656 h 1081443"/>
                <a:gd name="connsiteX14" fmla="*/ 504825 w 4529137"/>
                <a:gd name="connsiteY14" fmla="*/ 105131 h 1081443"/>
                <a:gd name="connsiteX15" fmla="*/ 519112 w 4529137"/>
                <a:gd name="connsiteY15" fmla="*/ 100368 h 1081443"/>
                <a:gd name="connsiteX16" fmla="*/ 533400 w 4529137"/>
                <a:gd name="connsiteY16" fmla="*/ 90843 h 1081443"/>
                <a:gd name="connsiteX17" fmla="*/ 557212 w 4529137"/>
                <a:gd name="connsiteY17" fmla="*/ 86081 h 1081443"/>
                <a:gd name="connsiteX18" fmla="*/ 585787 w 4529137"/>
                <a:gd name="connsiteY18" fmla="*/ 76556 h 1081443"/>
                <a:gd name="connsiteX19" fmla="*/ 600075 w 4529137"/>
                <a:gd name="connsiteY19" fmla="*/ 67031 h 1081443"/>
                <a:gd name="connsiteX20" fmla="*/ 633412 w 4529137"/>
                <a:gd name="connsiteY20" fmla="*/ 57506 h 1081443"/>
                <a:gd name="connsiteX21" fmla="*/ 666750 w 4529137"/>
                <a:gd name="connsiteY21" fmla="*/ 47981 h 1081443"/>
                <a:gd name="connsiteX22" fmla="*/ 719137 w 4529137"/>
                <a:gd name="connsiteY22" fmla="*/ 38456 h 1081443"/>
                <a:gd name="connsiteX23" fmla="*/ 747712 w 4529137"/>
                <a:gd name="connsiteY23" fmla="*/ 28931 h 1081443"/>
                <a:gd name="connsiteX24" fmla="*/ 809625 w 4529137"/>
                <a:gd name="connsiteY24" fmla="*/ 19406 h 1081443"/>
                <a:gd name="connsiteX25" fmla="*/ 871537 w 4529137"/>
                <a:gd name="connsiteY25" fmla="*/ 9881 h 1081443"/>
                <a:gd name="connsiteX26" fmla="*/ 1023937 w 4529137"/>
                <a:gd name="connsiteY26" fmla="*/ 356 h 1081443"/>
                <a:gd name="connsiteX27" fmla="*/ 1123950 w 4529137"/>
                <a:gd name="connsiteY27" fmla="*/ 9881 h 1081443"/>
                <a:gd name="connsiteX28" fmla="*/ 1138237 w 4529137"/>
                <a:gd name="connsiteY28" fmla="*/ 19406 h 1081443"/>
                <a:gd name="connsiteX29" fmla="*/ 1176337 w 4529137"/>
                <a:gd name="connsiteY29" fmla="*/ 57506 h 1081443"/>
                <a:gd name="connsiteX30" fmla="*/ 1195387 w 4529137"/>
                <a:gd name="connsiteY30" fmla="*/ 81318 h 1081443"/>
                <a:gd name="connsiteX31" fmla="*/ 1228725 w 4529137"/>
                <a:gd name="connsiteY31" fmla="*/ 119418 h 1081443"/>
                <a:gd name="connsiteX32" fmla="*/ 1252537 w 4529137"/>
                <a:gd name="connsiteY32" fmla="*/ 138468 h 1081443"/>
                <a:gd name="connsiteX33" fmla="*/ 1262062 w 4529137"/>
                <a:gd name="connsiteY33" fmla="*/ 152756 h 1081443"/>
                <a:gd name="connsiteX34" fmla="*/ 1276350 w 4529137"/>
                <a:gd name="connsiteY34" fmla="*/ 162281 h 1081443"/>
                <a:gd name="connsiteX35" fmla="*/ 1319212 w 4529137"/>
                <a:gd name="connsiteY35" fmla="*/ 200381 h 1081443"/>
                <a:gd name="connsiteX36" fmla="*/ 1333500 w 4529137"/>
                <a:gd name="connsiteY36" fmla="*/ 205143 h 1081443"/>
                <a:gd name="connsiteX37" fmla="*/ 1347787 w 4529137"/>
                <a:gd name="connsiteY37" fmla="*/ 219431 h 1081443"/>
                <a:gd name="connsiteX38" fmla="*/ 1357312 w 4529137"/>
                <a:gd name="connsiteY38" fmla="*/ 233718 h 1081443"/>
                <a:gd name="connsiteX39" fmla="*/ 1385887 w 4529137"/>
                <a:gd name="connsiteY39" fmla="*/ 243243 h 1081443"/>
                <a:gd name="connsiteX40" fmla="*/ 1400175 w 4529137"/>
                <a:gd name="connsiteY40" fmla="*/ 257531 h 1081443"/>
                <a:gd name="connsiteX41" fmla="*/ 1447800 w 4529137"/>
                <a:gd name="connsiteY41" fmla="*/ 286106 h 1081443"/>
                <a:gd name="connsiteX42" fmla="*/ 1457325 w 4529137"/>
                <a:gd name="connsiteY42" fmla="*/ 305156 h 1081443"/>
                <a:gd name="connsiteX43" fmla="*/ 1490662 w 4529137"/>
                <a:gd name="connsiteY43" fmla="*/ 324206 h 1081443"/>
                <a:gd name="connsiteX44" fmla="*/ 1528762 w 4529137"/>
                <a:gd name="connsiteY44" fmla="*/ 367068 h 1081443"/>
                <a:gd name="connsiteX45" fmla="*/ 1538287 w 4529137"/>
                <a:gd name="connsiteY45" fmla="*/ 386118 h 1081443"/>
                <a:gd name="connsiteX46" fmla="*/ 1552575 w 4529137"/>
                <a:gd name="connsiteY46" fmla="*/ 395643 h 1081443"/>
                <a:gd name="connsiteX47" fmla="*/ 1566862 w 4529137"/>
                <a:gd name="connsiteY47" fmla="*/ 409931 h 1081443"/>
                <a:gd name="connsiteX48" fmla="*/ 1571625 w 4529137"/>
                <a:gd name="connsiteY48" fmla="*/ 424218 h 1081443"/>
                <a:gd name="connsiteX49" fmla="*/ 1590675 w 4529137"/>
                <a:gd name="connsiteY49" fmla="*/ 452793 h 1081443"/>
                <a:gd name="connsiteX50" fmla="*/ 1619250 w 4529137"/>
                <a:gd name="connsiteY50" fmla="*/ 438506 h 1081443"/>
                <a:gd name="connsiteX51" fmla="*/ 1624012 w 4529137"/>
                <a:gd name="connsiteY51" fmla="*/ 419456 h 1081443"/>
                <a:gd name="connsiteX52" fmla="*/ 1652587 w 4529137"/>
                <a:gd name="connsiteY52" fmla="*/ 409931 h 1081443"/>
                <a:gd name="connsiteX53" fmla="*/ 1685925 w 4529137"/>
                <a:gd name="connsiteY53" fmla="*/ 395643 h 1081443"/>
                <a:gd name="connsiteX54" fmla="*/ 1714500 w 4529137"/>
                <a:gd name="connsiteY54" fmla="*/ 386118 h 1081443"/>
                <a:gd name="connsiteX55" fmla="*/ 1724025 w 4529137"/>
                <a:gd name="connsiteY55" fmla="*/ 400406 h 1081443"/>
                <a:gd name="connsiteX56" fmla="*/ 1738312 w 4529137"/>
                <a:gd name="connsiteY56" fmla="*/ 409931 h 1081443"/>
                <a:gd name="connsiteX57" fmla="*/ 1747837 w 4529137"/>
                <a:gd name="connsiteY57" fmla="*/ 438506 h 1081443"/>
                <a:gd name="connsiteX58" fmla="*/ 1781175 w 4529137"/>
                <a:gd name="connsiteY58" fmla="*/ 476606 h 1081443"/>
                <a:gd name="connsiteX59" fmla="*/ 1814512 w 4529137"/>
                <a:gd name="connsiteY59" fmla="*/ 471843 h 1081443"/>
                <a:gd name="connsiteX60" fmla="*/ 1824037 w 4529137"/>
                <a:gd name="connsiteY60" fmla="*/ 457556 h 1081443"/>
                <a:gd name="connsiteX61" fmla="*/ 1843087 w 4529137"/>
                <a:gd name="connsiteY61" fmla="*/ 452793 h 1081443"/>
                <a:gd name="connsiteX62" fmla="*/ 1900237 w 4529137"/>
                <a:gd name="connsiteY62" fmla="*/ 448031 h 1081443"/>
                <a:gd name="connsiteX63" fmla="*/ 1905000 w 4529137"/>
                <a:gd name="connsiteY63" fmla="*/ 462318 h 1081443"/>
                <a:gd name="connsiteX64" fmla="*/ 1924050 w 4529137"/>
                <a:gd name="connsiteY64" fmla="*/ 490893 h 1081443"/>
                <a:gd name="connsiteX65" fmla="*/ 1933575 w 4529137"/>
                <a:gd name="connsiteY65" fmla="*/ 528993 h 1081443"/>
                <a:gd name="connsiteX66" fmla="*/ 2747962 w 4529137"/>
                <a:gd name="connsiteY66" fmla="*/ 667106 h 1081443"/>
                <a:gd name="connsiteX67" fmla="*/ 2933700 w 4529137"/>
                <a:gd name="connsiteY67" fmla="*/ 848081 h 1081443"/>
                <a:gd name="connsiteX68" fmla="*/ 2943225 w 4529137"/>
                <a:gd name="connsiteY68" fmla="*/ 867131 h 1081443"/>
                <a:gd name="connsiteX69" fmla="*/ 2967037 w 4529137"/>
                <a:gd name="connsiteY69" fmla="*/ 848081 h 1081443"/>
                <a:gd name="connsiteX70" fmla="*/ 2986087 w 4529137"/>
                <a:gd name="connsiteY70" fmla="*/ 843318 h 1081443"/>
                <a:gd name="connsiteX71" fmla="*/ 3024187 w 4529137"/>
                <a:gd name="connsiteY71" fmla="*/ 809981 h 1081443"/>
                <a:gd name="connsiteX72" fmla="*/ 3062287 w 4529137"/>
                <a:gd name="connsiteY72" fmla="*/ 857606 h 1081443"/>
                <a:gd name="connsiteX73" fmla="*/ 3071812 w 4529137"/>
                <a:gd name="connsiteY73" fmla="*/ 886181 h 1081443"/>
                <a:gd name="connsiteX74" fmla="*/ 3086100 w 4529137"/>
                <a:gd name="connsiteY74" fmla="*/ 957618 h 1081443"/>
                <a:gd name="connsiteX75" fmla="*/ 3100387 w 4529137"/>
                <a:gd name="connsiteY75" fmla="*/ 995718 h 1081443"/>
                <a:gd name="connsiteX76" fmla="*/ 3105150 w 4529137"/>
                <a:gd name="connsiteY76" fmla="*/ 1014768 h 1081443"/>
                <a:gd name="connsiteX77" fmla="*/ 3119437 w 4529137"/>
                <a:gd name="connsiteY77" fmla="*/ 1024293 h 1081443"/>
                <a:gd name="connsiteX78" fmla="*/ 3128962 w 4529137"/>
                <a:gd name="connsiteY78" fmla="*/ 995718 h 1081443"/>
                <a:gd name="connsiteX79" fmla="*/ 3133725 w 4529137"/>
                <a:gd name="connsiteY79" fmla="*/ 981431 h 1081443"/>
                <a:gd name="connsiteX80" fmla="*/ 3143250 w 4529137"/>
                <a:gd name="connsiteY80" fmla="*/ 929043 h 1081443"/>
                <a:gd name="connsiteX81" fmla="*/ 3148012 w 4529137"/>
                <a:gd name="connsiteY81" fmla="*/ 886181 h 1081443"/>
                <a:gd name="connsiteX82" fmla="*/ 3157537 w 4529137"/>
                <a:gd name="connsiteY82" fmla="*/ 848081 h 1081443"/>
                <a:gd name="connsiteX83" fmla="*/ 3167062 w 4529137"/>
                <a:gd name="connsiteY83" fmla="*/ 962381 h 1081443"/>
                <a:gd name="connsiteX84" fmla="*/ 3171825 w 4529137"/>
                <a:gd name="connsiteY84" fmla="*/ 976668 h 1081443"/>
                <a:gd name="connsiteX85" fmla="*/ 3186112 w 4529137"/>
                <a:gd name="connsiteY85" fmla="*/ 967143 h 1081443"/>
                <a:gd name="connsiteX86" fmla="*/ 3200400 w 4529137"/>
                <a:gd name="connsiteY86" fmla="*/ 933806 h 1081443"/>
                <a:gd name="connsiteX87" fmla="*/ 3205162 w 4529137"/>
                <a:gd name="connsiteY87" fmla="*/ 919518 h 1081443"/>
                <a:gd name="connsiteX88" fmla="*/ 3209925 w 4529137"/>
                <a:gd name="connsiteY88" fmla="*/ 900468 h 1081443"/>
                <a:gd name="connsiteX89" fmla="*/ 3219450 w 4529137"/>
                <a:gd name="connsiteY89" fmla="*/ 876656 h 1081443"/>
                <a:gd name="connsiteX90" fmla="*/ 3238500 w 4529137"/>
                <a:gd name="connsiteY90" fmla="*/ 752831 h 1081443"/>
                <a:gd name="connsiteX91" fmla="*/ 3243262 w 4529137"/>
                <a:gd name="connsiteY91" fmla="*/ 733781 h 1081443"/>
                <a:gd name="connsiteX92" fmla="*/ 3262312 w 4529137"/>
                <a:gd name="connsiteY92" fmla="*/ 771881 h 1081443"/>
                <a:gd name="connsiteX93" fmla="*/ 3276600 w 4529137"/>
                <a:gd name="connsiteY93" fmla="*/ 757593 h 1081443"/>
                <a:gd name="connsiteX94" fmla="*/ 3281362 w 4529137"/>
                <a:gd name="connsiteY94" fmla="*/ 738543 h 1081443"/>
                <a:gd name="connsiteX95" fmla="*/ 3286125 w 4529137"/>
                <a:gd name="connsiteY95" fmla="*/ 724256 h 1081443"/>
                <a:gd name="connsiteX96" fmla="*/ 3290887 w 4529137"/>
                <a:gd name="connsiteY96" fmla="*/ 743306 h 1081443"/>
                <a:gd name="connsiteX97" fmla="*/ 3300412 w 4529137"/>
                <a:gd name="connsiteY97" fmla="*/ 848081 h 1081443"/>
                <a:gd name="connsiteX98" fmla="*/ 3338512 w 4529137"/>
                <a:gd name="connsiteY98" fmla="*/ 867131 h 1081443"/>
                <a:gd name="connsiteX99" fmla="*/ 3348037 w 4529137"/>
                <a:gd name="connsiteY99" fmla="*/ 838556 h 1081443"/>
                <a:gd name="connsiteX100" fmla="*/ 3355181 w 4529137"/>
                <a:gd name="connsiteY100" fmla="*/ 840710 h 1081443"/>
                <a:gd name="connsiteX101" fmla="*/ 3386137 w 4529137"/>
                <a:gd name="connsiteY101" fmla="*/ 762356 h 1081443"/>
                <a:gd name="connsiteX102" fmla="*/ 3390900 w 4529137"/>
                <a:gd name="connsiteY102" fmla="*/ 748068 h 1081443"/>
                <a:gd name="connsiteX103" fmla="*/ 3400425 w 4529137"/>
                <a:gd name="connsiteY103" fmla="*/ 733781 h 1081443"/>
                <a:gd name="connsiteX104" fmla="*/ 3405187 w 4529137"/>
                <a:gd name="connsiteY104" fmla="*/ 748068 h 1081443"/>
                <a:gd name="connsiteX105" fmla="*/ 3481387 w 4529137"/>
                <a:gd name="connsiteY105" fmla="*/ 914756 h 1081443"/>
                <a:gd name="connsiteX106" fmla="*/ 3490912 w 4529137"/>
                <a:gd name="connsiteY106" fmla="*/ 929043 h 1081443"/>
                <a:gd name="connsiteX107" fmla="*/ 3500437 w 4529137"/>
                <a:gd name="connsiteY107" fmla="*/ 957618 h 1081443"/>
                <a:gd name="connsiteX108" fmla="*/ 3505200 w 4529137"/>
                <a:gd name="connsiteY108" fmla="*/ 943331 h 1081443"/>
                <a:gd name="connsiteX109" fmla="*/ 3576637 w 4529137"/>
                <a:gd name="connsiteY109" fmla="*/ 752831 h 1081443"/>
                <a:gd name="connsiteX110" fmla="*/ 3667125 w 4529137"/>
                <a:gd name="connsiteY110" fmla="*/ 824268 h 1081443"/>
                <a:gd name="connsiteX111" fmla="*/ 3676650 w 4529137"/>
                <a:gd name="connsiteY111" fmla="*/ 838556 h 1081443"/>
                <a:gd name="connsiteX112" fmla="*/ 3686175 w 4529137"/>
                <a:gd name="connsiteY112" fmla="*/ 871893 h 1081443"/>
                <a:gd name="connsiteX113" fmla="*/ 3690937 w 4529137"/>
                <a:gd name="connsiteY113" fmla="*/ 886181 h 1081443"/>
                <a:gd name="connsiteX114" fmla="*/ 3705225 w 4529137"/>
                <a:gd name="connsiteY114" fmla="*/ 895706 h 1081443"/>
                <a:gd name="connsiteX115" fmla="*/ 3714750 w 4529137"/>
                <a:gd name="connsiteY115" fmla="*/ 881418 h 1081443"/>
                <a:gd name="connsiteX116" fmla="*/ 3724275 w 4529137"/>
                <a:gd name="connsiteY116" fmla="*/ 848081 h 1081443"/>
                <a:gd name="connsiteX117" fmla="*/ 3733800 w 4529137"/>
                <a:gd name="connsiteY117" fmla="*/ 814743 h 1081443"/>
                <a:gd name="connsiteX118" fmla="*/ 3743325 w 4529137"/>
                <a:gd name="connsiteY118" fmla="*/ 781406 h 1081443"/>
                <a:gd name="connsiteX119" fmla="*/ 3771900 w 4529137"/>
                <a:gd name="connsiteY119" fmla="*/ 743306 h 1081443"/>
                <a:gd name="connsiteX120" fmla="*/ 3800475 w 4529137"/>
                <a:gd name="connsiteY120" fmla="*/ 733781 h 1081443"/>
                <a:gd name="connsiteX121" fmla="*/ 3871912 w 4529137"/>
                <a:gd name="connsiteY121" fmla="*/ 800456 h 1081443"/>
                <a:gd name="connsiteX122" fmla="*/ 3876675 w 4529137"/>
                <a:gd name="connsiteY122" fmla="*/ 886181 h 1081443"/>
                <a:gd name="connsiteX123" fmla="*/ 3886200 w 4529137"/>
                <a:gd name="connsiteY123" fmla="*/ 871893 h 1081443"/>
                <a:gd name="connsiteX124" fmla="*/ 3910012 w 4529137"/>
                <a:gd name="connsiteY124" fmla="*/ 738543 h 1081443"/>
                <a:gd name="connsiteX125" fmla="*/ 3914775 w 4529137"/>
                <a:gd name="connsiteY125" fmla="*/ 714731 h 1081443"/>
                <a:gd name="connsiteX126" fmla="*/ 3948112 w 4529137"/>
                <a:gd name="connsiteY126" fmla="*/ 748068 h 1081443"/>
                <a:gd name="connsiteX127" fmla="*/ 3957637 w 4529137"/>
                <a:gd name="connsiteY127" fmla="*/ 776643 h 1081443"/>
                <a:gd name="connsiteX128" fmla="*/ 3971925 w 4529137"/>
                <a:gd name="connsiteY128" fmla="*/ 805218 h 1081443"/>
                <a:gd name="connsiteX129" fmla="*/ 3976687 w 4529137"/>
                <a:gd name="connsiteY129" fmla="*/ 829031 h 1081443"/>
                <a:gd name="connsiteX130" fmla="*/ 3986212 w 4529137"/>
                <a:gd name="connsiteY130" fmla="*/ 862368 h 1081443"/>
                <a:gd name="connsiteX131" fmla="*/ 3990975 w 4529137"/>
                <a:gd name="connsiteY131" fmla="*/ 886181 h 1081443"/>
                <a:gd name="connsiteX132" fmla="*/ 4005262 w 4529137"/>
                <a:gd name="connsiteY132" fmla="*/ 895706 h 1081443"/>
                <a:gd name="connsiteX133" fmla="*/ 4024312 w 4529137"/>
                <a:gd name="connsiteY133" fmla="*/ 867131 h 1081443"/>
                <a:gd name="connsiteX134" fmla="*/ 4029075 w 4529137"/>
                <a:gd name="connsiteY134" fmla="*/ 848081 h 1081443"/>
                <a:gd name="connsiteX135" fmla="*/ 4033837 w 4529137"/>
                <a:gd name="connsiteY135" fmla="*/ 824268 h 1081443"/>
                <a:gd name="connsiteX136" fmla="*/ 4048125 w 4529137"/>
                <a:gd name="connsiteY136" fmla="*/ 781406 h 1081443"/>
                <a:gd name="connsiteX137" fmla="*/ 4057650 w 4529137"/>
                <a:gd name="connsiteY137" fmla="*/ 752831 h 1081443"/>
                <a:gd name="connsiteX138" fmla="*/ 4067175 w 4529137"/>
                <a:gd name="connsiteY138" fmla="*/ 738543 h 1081443"/>
                <a:gd name="connsiteX139" fmla="*/ 4071937 w 4529137"/>
                <a:gd name="connsiteY139" fmla="*/ 762356 h 1081443"/>
                <a:gd name="connsiteX140" fmla="*/ 4081462 w 4529137"/>
                <a:gd name="connsiteY140" fmla="*/ 862368 h 1081443"/>
                <a:gd name="connsiteX141" fmla="*/ 4086225 w 4529137"/>
                <a:gd name="connsiteY141" fmla="*/ 890943 h 1081443"/>
                <a:gd name="connsiteX142" fmla="*/ 4090987 w 4529137"/>
                <a:gd name="connsiteY142" fmla="*/ 871893 h 1081443"/>
                <a:gd name="connsiteX143" fmla="*/ 4095750 w 4529137"/>
                <a:gd name="connsiteY143" fmla="*/ 857606 h 1081443"/>
                <a:gd name="connsiteX144" fmla="*/ 4105275 w 4529137"/>
                <a:gd name="connsiteY144" fmla="*/ 809981 h 1081443"/>
                <a:gd name="connsiteX145" fmla="*/ 4114800 w 4529137"/>
                <a:gd name="connsiteY145" fmla="*/ 771881 h 1081443"/>
                <a:gd name="connsiteX146" fmla="*/ 4124325 w 4529137"/>
                <a:gd name="connsiteY146" fmla="*/ 919518 h 1081443"/>
                <a:gd name="connsiteX147" fmla="*/ 4129087 w 4529137"/>
                <a:gd name="connsiteY147" fmla="*/ 938568 h 1081443"/>
                <a:gd name="connsiteX148" fmla="*/ 4143375 w 4529137"/>
                <a:gd name="connsiteY148" fmla="*/ 871893 h 1081443"/>
                <a:gd name="connsiteX149" fmla="*/ 4148137 w 4529137"/>
                <a:gd name="connsiteY149" fmla="*/ 833793 h 1081443"/>
                <a:gd name="connsiteX150" fmla="*/ 4152900 w 4529137"/>
                <a:gd name="connsiteY150" fmla="*/ 790931 h 1081443"/>
                <a:gd name="connsiteX151" fmla="*/ 4162425 w 4529137"/>
                <a:gd name="connsiteY151" fmla="*/ 757593 h 1081443"/>
                <a:gd name="connsiteX152" fmla="*/ 4167187 w 4529137"/>
                <a:gd name="connsiteY152" fmla="*/ 771881 h 1081443"/>
                <a:gd name="connsiteX153" fmla="*/ 4176712 w 4529137"/>
                <a:gd name="connsiteY153" fmla="*/ 786168 h 1081443"/>
                <a:gd name="connsiteX154" fmla="*/ 4191000 w 4529137"/>
                <a:gd name="connsiteY154" fmla="*/ 867131 h 1081443"/>
                <a:gd name="connsiteX155" fmla="*/ 4200525 w 4529137"/>
                <a:gd name="connsiteY155" fmla="*/ 900468 h 1081443"/>
                <a:gd name="connsiteX156" fmla="*/ 4214812 w 4529137"/>
                <a:gd name="connsiteY156" fmla="*/ 938568 h 1081443"/>
                <a:gd name="connsiteX157" fmla="*/ 4224337 w 4529137"/>
                <a:gd name="connsiteY157" fmla="*/ 967143 h 1081443"/>
                <a:gd name="connsiteX158" fmla="*/ 4229100 w 4529137"/>
                <a:gd name="connsiteY158" fmla="*/ 981431 h 1081443"/>
                <a:gd name="connsiteX159" fmla="*/ 4233862 w 4529137"/>
                <a:gd name="connsiteY159" fmla="*/ 929043 h 1081443"/>
                <a:gd name="connsiteX160" fmla="*/ 4248150 w 4529137"/>
                <a:gd name="connsiteY160" fmla="*/ 829031 h 1081443"/>
                <a:gd name="connsiteX161" fmla="*/ 4252912 w 4529137"/>
                <a:gd name="connsiteY161" fmla="*/ 843318 h 1081443"/>
                <a:gd name="connsiteX162" fmla="*/ 4262437 w 4529137"/>
                <a:gd name="connsiteY162" fmla="*/ 881418 h 1081443"/>
                <a:gd name="connsiteX163" fmla="*/ 4267200 w 4529137"/>
                <a:gd name="connsiteY163" fmla="*/ 924281 h 1081443"/>
                <a:gd name="connsiteX164" fmla="*/ 4271962 w 4529137"/>
                <a:gd name="connsiteY164" fmla="*/ 943331 h 1081443"/>
                <a:gd name="connsiteX165" fmla="*/ 4286250 w 4529137"/>
                <a:gd name="connsiteY165" fmla="*/ 948093 h 1081443"/>
                <a:gd name="connsiteX166" fmla="*/ 4305300 w 4529137"/>
                <a:gd name="connsiteY166" fmla="*/ 943331 h 1081443"/>
                <a:gd name="connsiteX167" fmla="*/ 4314825 w 4529137"/>
                <a:gd name="connsiteY167" fmla="*/ 971906 h 1081443"/>
                <a:gd name="connsiteX168" fmla="*/ 4352925 w 4529137"/>
                <a:gd name="connsiteY168" fmla="*/ 971906 h 1081443"/>
                <a:gd name="connsiteX169" fmla="*/ 4376737 w 4529137"/>
                <a:gd name="connsiteY169" fmla="*/ 967143 h 1081443"/>
                <a:gd name="connsiteX170" fmla="*/ 4386262 w 4529137"/>
                <a:gd name="connsiteY170" fmla="*/ 948093 h 1081443"/>
                <a:gd name="connsiteX171" fmla="*/ 4400550 w 4529137"/>
                <a:gd name="connsiteY171" fmla="*/ 933806 h 1081443"/>
                <a:gd name="connsiteX172" fmla="*/ 4405312 w 4529137"/>
                <a:gd name="connsiteY172" fmla="*/ 914756 h 1081443"/>
                <a:gd name="connsiteX173" fmla="*/ 4410075 w 4529137"/>
                <a:gd name="connsiteY173" fmla="*/ 929043 h 1081443"/>
                <a:gd name="connsiteX174" fmla="*/ 4414837 w 4529137"/>
                <a:gd name="connsiteY174" fmla="*/ 914756 h 1081443"/>
                <a:gd name="connsiteX175" fmla="*/ 4419600 w 4529137"/>
                <a:gd name="connsiteY175" fmla="*/ 881418 h 1081443"/>
                <a:gd name="connsiteX176" fmla="*/ 4429125 w 4529137"/>
                <a:gd name="connsiteY176" fmla="*/ 829031 h 1081443"/>
                <a:gd name="connsiteX177" fmla="*/ 4438650 w 4529137"/>
                <a:gd name="connsiteY177" fmla="*/ 857606 h 1081443"/>
                <a:gd name="connsiteX178" fmla="*/ 4443412 w 4529137"/>
                <a:gd name="connsiteY178" fmla="*/ 881418 h 1081443"/>
                <a:gd name="connsiteX179" fmla="*/ 4452937 w 4529137"/>
                <a:gd name="connsiteY179" fmla="*/ 938568 h 1081443"/>
                <a:gd name="connsiteX180" fmla="*/ 4457700 w 4529137"/>
                <a:gd name="connsiteY180" fmla="*/ 957618 h 1081443"/>
                <a:gd name="connsiteX181" fmla="*/ 4462462 w 4529137"/>
                <a:gd name="connsiteY181" fmla="*/ 981431 h 1081443"/>
                <a:gd name="connsiteX182" fmla="*/ 4471987 w 4529137"/>
                <a:gd name="connsiteY182" fmla="*/ 1000481 h 1081443"/>
                <a:gd name="connsiteX183" fmla="*/ 4491037 w 4529137"/>
                <a:gd name="connsiteY183" fmla="*/ 1062393 h 1081443"/>
                <a:gd name="connsiteX184" fmla="*/ 4529137 w 4529137"/>
                <a:gd name="connsiteY184" fmla="*/ 1081443 h 1081443"/>
                <a:gd name="connsiteX0" fmla="*/ 0 w 4491037"/>
                <a:gd name="connsiteY0" fmla="*/ 290868 h 1062393"/>
                <a:gd name="connsiteX1" fmla="*/ 171450 w 4491037"/>
                <a:gd name="connsiteY1" fmla="*/ 209906 h 1062393"/>
                <a:gd name="connsiteX2" fmla="*/ 219075 w 4491037"/>
                <a:gd name="connsiteY2" fmla="*/ 195618 h 1062393"/>
                <a:gd name="connsiteX3" fmla="*/ 233362 w 4491037"/>
                <a:gd name="connsiteY3" fmla="*/ 186093 h 1062393"/>
                <a:gd name="connsiteX4" fmla="*/ 285750 w 4491037"/>
                <a:gd name="connsiteY4" fmla="*/ 171806 h 1062393"/>
                <a:gd name="connsiteX5" fmla="*/ 300037 w 4491037"/>
                <a:gd name="connsiteY5" fmla="*/ 167043 h 1062393"/>
                <a:gd name="connsiteX6" fmla="*/ 319087 w 4491037"/>
                <a:gd name="connsiteY6" fmla="*/ 162281 h 1062393"/>
                <a:gd name="connsiteX7" fmla="*/ 352425 w 4491037"/>
                <a:gd name="connsiteY7" fmla="*/ 152756 h 1062393"/>
                <a:gd name="connsiteX8" fmla="*/ 366712 w 4491037"/>
                <a:gd name="connsiteY8" fmla="*/ 143231 h 1062393"/>
                <a:gd name="connsiteX9" fmla="*/ 395287 w 4491037"/>
                <a:gd name="connsiteY9" fmla="*/ 138468 h 1062393"/>
                <a:gd name="connsiteX10" fmla="*/ 414337 w 4491037"/>
                <a:gd name="connsiteY10" fmla="*/ 133706 h 1062393"/>
                <a:gd name="connsiteX11" fmla="*/ 442912 w 4491037"/>
                <a:gd name="connsiteY11" fmla="*/ 128943 h 1062393"/>
                <a:gd name="connsiteX12" fmla="*/ 471487 w 4491037"/>
                <a:gd name="connsiteY12" fmla="*/ 119418 h 1062393"/>
                <a:gd name="connsiteX13" fmla="*/ 485775 w 4491037"/>
                <a:gd name="connsiteY13" fmla="*/ 114656 h 1062393"/>
                <a:gd name="connsiteX14" fmla="*/ 504825 w 4491037"/>
                <a:gd name="connsiteY14" fmla="*/ 105131 h 1062393"/>
                <a:gd name="connsiteX15" fmla="*/ 519112 w 4491037"/>
                <a:gd name="connsiteY15" fmla="*/ 100368 h 1062393"/>
                <a:gd name="connsiteX16" fmla="*/ 533400 w 4491037"/>
                <a:gd name="connsiteY16" fmla="*/ 90843 h 1062393"/>
                <a:gd name="connsiteX17" fmla="*/ 557212 w 4491037"/>
                <a:gd name="connsiteY17" fmla="*/ 86081 h 1062393"/>
                <a:gd name="connsiteX18" fmla="*/ 585787 w 4491037"/>
                <a:gd name="connsiteY18" fmla="*/ 76556 h 1062393"/>
                <a:gd name="connsiteX19" fmla="*/ 600075 w 4491037"/>
                <a:gd name="connsiteY19" fmla="*/ 67031 h 1062393"/>
                <a:gd name="connsiteX20" fmla="*/ 633412 w 4491037"/>
                <a:gd name="connsiteY20" fmla="*/ 57506 h 1062393"/>
                <a:gd name="connsiteX21" fmla="*/ 666750 w 4491037"/>
                <a:gd name="connsiteY21" fmla="*/ 47981 h 1062393"/>
                <a:gd name="connsiteX22" fmla="*/ 719137 w 4491037"/>
                <a:gd name="connsiteY22" fmla="*/ 38456 h 1062393"/>
                <a:gd name="connsiteX23" fmla="*/ 747712 w 4491037"/>
                <a:gd name="connsiteY23" fmla="*/ 28931 h 1062393"/>
                <a:gd name="connsiteX24" fmla="*/ 809625 w 4491037"/>
                <a:gd name="connsiteY24" fmla="*/ 19406 h 1062393"/>
                <a:gd name="connsiteX25" fmla="*/ 871537 w 4491037"/>
                <a:gd name="connsiteY25" fmla="*/ 9881 h 1062393"/>
                <a:gd name="connsiteX26" fmla="*/ 1023937 w 4491037"/>
                <a:gd name="connsiteY26" fmla="*/ 356 h 1062393"/>
                <a:gd name="connsiteX27" fmla="*/ 1123950 w 4491037"/>
                <a:gd name="connsiteY27" fmla="*/ 9881 h 1062393"/>
                <a:gd name="connsiteX28" fmla="*/ 1138237 w 4491037"/>
                <a:gd name="connsiteY28" fmla="*/ 19406 h 1062393"/>
                <a:gd name="connsiteX29" fmla="*/ 1176337 w 4491037"/>
                <a:gd name="connsiteY29" fmla="*/ 57506 h 1062393"/>
                <a:gd name="connsiteX30" fmla="*/ 1195387 w 4491037"/>
                <a:gd name="connsiteY30" fmla="*/ 81318 h 1062393"/>
                <a:gd name="connsiteX31" fmla="*/ 1228725 w 4491037"/>
                <a:gd name="connsiteY31" fmla="*/ 119418 h 1062393"/>
                <a:gd name="connsiteX32" fmla="*/ 1252537 w 4491037"/>
                <a:gd name="connsiteY32" fmla="*/ 138468 h 1062393"/>
                <a:gd name="connsiteX33" fmla="*/ 1262062 w 4491037"/>
                <a:gd name="connsiteY33" fmla="*/ 152756 h 1062393"/>
                <a:gd name="connsiteX34" fmla="*/ 1276350 w 4491037"/>
                <a:gd name="connsiteY34" fmla="*/ 162281 h 1062393"/>
                <a:gd name="connsiteX35" fmla="*/ 1319212 w 4491037"/>
                <a:gd name="connsiteY35" fmla="*/ 200381 h 1062393"/>
                <a:gd name="connsiteX36" fmla="*/ 1333500 w 4491037"/>
                <a:gd name="connsiteY36" fmla="*/ 205143 h 1062393"/>
                <a:gd name="connsiteX37" fmla="*/ 1347787 w 4491037"/>
                <a:gd name="connsiteY37" fmla="*/ 219431 h 1062393"/>
                <a:gd name="connsiteX38" fmla="*/ 1357312 w 4491037"/>
                <a:gd name="connsiteY38" fmla="*/ 233718 h 1062393"/>
                <a:gd name="connsiteX39" fmla="*/ 1385887 w 4491037"/>
                <a:gd name="connsiteY39" fmla="*/ 243243 h 1062393"/>
                <a:gd name="connsiteX40" fmla="*/ 1400175 w 4491037"/>
                <a:gd name="connsiteY40" fmla="*/ 257531 h 1062393"/>
                <a:gd name="connsiteX41" fmla="*/ 1447800 w 4491037"/>
                <a:gd name="connsiteY41" fmla="*/ 286106 h 1062393"/>
                <a:gd name="connsiteX42" fmla="*/ 1457325 w 4491037"/>
                <a:gd name="connsiteY42" fmla="*/ 305156 h 1062393"/>
                <a:gd name="connsiteX43" fmla="*/ 1490662 w 4491037"/>
                <a:gd name="connsiteY43" fmla="*/ 324206 h 1062393"/>
                <a:gd name="connsiteX44" fmla="*/ 1528762 w 4491037"/>
                <a:gd name="connsiteY44" fmla="*/ 367068 h 1062393"/>
                <a:gd name="connsiteX45" fmla="*/ 1538287 w 4491037"/>
                <a:gd name="connsiteY45" fmla="*/ 386118 h 1062393"/>
                <a:gd name="connsiteX46" fmla="*/ 1552575 w 4491037"/>
                <a:gd name="connsiteY46" fmla="*/ 395643 h 1062393"/>
                <a:gd name="connsiteX47" fmla="*/ 1566862 w 4491037"/>
                <a:gd name="connsiteY47" fmla="*/ 409931 h 1062393"/>
                <a:gd name="connsiteX48" fmla="*/ 1571625 w 4491037"/>
                <a:gd name="connsiteY48" fmla="*/ 424218 h 1062393"/>
                <a:gd name="connsiteX49" fmla="*/ 1590675 w 4491037"/>
                <a:gd name="connsiteY49" fmla="*/ 452793 h 1062393"/>
                <a:gd name="connsiteX50" fmla="*/ 1619250 w 4491037"/>
                <a:gd name="connsiteY50" fmla="*/ 438506 h 1062393"/>
                <a:gd name="connsiteX51" fmla="*/ 1624012 w 4491037"/>
                <a:gd name="connsiteY51" fmla="*/ 419456 h 1062393"/>
                <a:gd name="connsiteX52" fmla="*/ 1652587 w 4491037"/>
                <a:gd name="connsiteY52" fmla="*/ 409931 h 1062393"/>
                <a:gd name="connsiteX53" fmla="*/ 1685925 w 4491037"/>
                <a:gd name="connsiteY53" fmla="*/ 395643 h 1062393"/>
                <a:gd name="connsiteX54" fmla="*/ 1714500 w 4491037"/>
                <a:gd name="connsiteY54" fmla="*/ 386118 h 1062393"/>
                <a:gd name="connsiteX55" fmla="*/ 1724025 w 4491037"/>
                <a:gd name="connsiteY55" fmla="*/ 400406 h 1062393"/>
                <a:gd name="connsiteX56" fmla="*/ 1738312 w 4491037"/>
                <a:gd name="connsiteY56" fmla="*/ 409931 h 1062393"/>
                <a:gd name="connsiteX57" fmla="*/ 1747837 w 4491037"/>
                <a:gd name="connsiteY57" fmla="*/ 438506 h 1062393"/>
                <a:gd name="connsiteX58" fmla="*/ 1781175 w 4491037"/>
                <a:gd name="connsiteY58" fmla="*/ 476606 h 1062393"/>
                <a:gd name="connsiteX59" fmla="*/ 1814512 w 4491037"/>
                <a:gd name="connsiteY59" fmla="*/ 471843 h 1062393"/>
                <a:gd name="connsiteX60" fmla="*/ 1824037 w 4491037"/>
                <a:gd name="connsiteY60" fmla="*/ 457556 h 1062393"/>
                <a:gd name="connsiteX61" fmla="*/ 1843087 w 4491037"/>
                <a:gd name="connsiteY61" fmla="*/ 452793 h 1062393"/>
                <a:gd name="connsiteX62" fmla="*/ 1900237 w 4491037"/>
                <a:gd name="connsiteY62" fmla="*/ 448031 h 1062393"/>
                <a:gd name="connsiteX63" fmla="*/ 1905000 w 4491037"/>
                <a:gd name="connsiteY63" fmla="*/ 462318 h 1062393"/>
                <a:gd name="connsiteX64" fmla="*/ 1924050 w 4491037"/>
                <a:gd name="connsiteY64" fmla="*/ 490893 h 1062393"/>
                <a:gd name="connsiteX65" fmla="*/ 1933575 w 4491037"/>
                <a:gd name="connsiteY65" fmla="*/ 528993 h 1062393"/>
                <a:gd name="connsiteX66" fmla="*/ 2747962 w 4491037"/>
                <a:gd name="connsiteY66" fmla="*/ 667106 h 1062393"/>
                <a:gd name="connsiteX67" fmla="*/ 2933700 w 4491037"/>
                <a:gd name="connsiteY67" fmla="*/ 848081 h 1062393"/>
                <a:gd name="connsiteX68" fmla="*/ 2943225 w 4491037"/>
                <a:gd name="connsiteY68" fmla="*/ 867131 h 1062393"/>
                <a:gd name="connsiteX69" fmla="*/ 2967037 w 4491037"/>
                <a:gd name="connsiteY69" fmla="*/ 848081 h 1062393"/>
                <a:gd name="connsiteX70" fmla="*/ 2986087 w 4491037"/>
                <a:gd name="connsiteY70" fmla="*/ 843318 h 1062393"/>
                <a:gd name="connsiteX71" fmla="*/ 3024187 w 4491037"/>
                <a:gd name="connsiteY71" fmla="*/ 809981 h 1062393"/>
                <a:gd name="connsiteX72" fmla="*/ 3062287 w 4491037"/>
                <a:gd name="connsiteY72" fmla="*/ 857606 h 1062393"/>
                <a:gd name="connsiteX73" fmla="*/ 3071812 w 4491037"/>
                <a:gd name="connsiteY73" fmla="*/ 886181 h 1062393"/>
                <a:gd name="connsiteX74" fmla="*/ 3086100 w 4491037"/>
                <a:gd name="connsiteY74" fmla="*/ 957618 h 1062393"/>
                <a:gd name="connsiteX75" fmla="*/ 3100387 w 4491037"/>
                <a:gd name="connsiteY75" fmla="*/ 995718 h 1062393"/>
                <a:gd name="connsiteX76" fmla="*/ 3105150 w 4491037"/>
                <a:gd name="connsiteY76" fmla="*/ 1014768 h 1062393"/>
                <a:gd name="connsiteX77" fmla="*/ 3119437 w 4491037"/>
                <a:gd name="connsiteY77" fmla="*/ 1024293 h 1062393"/>
                <a:gd name="connsiteX78" fmla="*/ 3128962 w 4491037"/>
                <a:gd name="connsiteY78" fmla="*/ 995718 h 1062393"/>
                <a:gd name="connsiteX79" fmla="*/ 3133725 w 4491037"/>
                <a:gd name="connsiteY79" fmla="*/ 981431 h 1062393"/>
                <a:gd name="connsiteX80" fmla="*/ 3143250 w 4491037"/>
                <a:gd name="connsiteY80" fmla="*/ 929043 h 1062393"/>
                <a:gd name="connsiteX81" fmla="*/ 3148012 w 4491037"/>
                <a:gd name="connsiteY81" fmla="*/ 886181 h 1062393"/>
                <a:gd name="connsiteX82" fmla="*/ 3157537 w 4491037"/>
                <a:gd name="connsiteY82" fmla="*/ 848081 h 1062393"/>
                <a:gd name="connsiteX83" fmla="*/ 3167062 w 4491037"/>
                <a:gd name="connsiteY83" fmla="*/ 962381 h 1062393"/>
                <a:gd name="connsiteX84" fmla="*/ 3171825 w 4491037"/>
                <a:gd name="connsiteY84" fmla="*/ 976668 h 1062393"/>
                <a:gd name="connsiteX85" fmla="*/ 3186112 w 4491037"/>
                <a:gd name="connsiteY85" fmla="*/ 967143 h 1062393"/>
                <a:gd name="connsiteX86" fmla="*/ 3200400 w 4491037"/>
                <a:gd name="connsiteY86" fmla="*/ 933806 h 1062393"/>
                <a:gd name="connsiteX87" fmla="*/ 3205162 w 4491037"/>
                <a:gd name="connsiteY87" fmla="*/ 919518 h 1062393"/>
                <a:gd name="connsiteX88" fmla="*/ 3209925 w 4491037"/>
                <a:gd name="connsiteY88" fmla="*/ 900468 h 1062393"/>
                <a:gd name="connsiteX89" fmla="*/ 3219450 w 4491037"/>
                <a:gd name="connsiteY89" fmla="*/ 876656 h 1062393"/>
                <a:gd name="connsiteX90" fmla="*/ 3238500 w 4491037"/>
                <a:gd name="connsiteY90" fmla="*/ 752831 h 1062393"/>
                <a:gd name="connsiteX91" fmla="*/ 3243262 w 4491037"/>
                <a:gd name="connsiteY91" fmla="*/ 733781 h 1062393"/>
                <a:gd name="connsiteX92" fmla="*/ 3262312 w 4491037"/>
                <a:gd name="connsiteY92" fmla="*/ 771881 h 1062393"/>
                <a:gd name="connsiteX93" fmla="*/ 3276600 w 4491037"/>
                <a:gd name="connsiteY93" fmla="*/ 757593 h 1062393"/>
                <a:gd name="connsiteX94" fmla="*/ 3281362 w 4491037"/>
                <a:gd name="connsiteY94" fmla="*/ 738543 h 1062393"/>
                <a:gd name="connsiteX95" fmla="*/ 3286125 w 4491037"/>
                <a:gd name="connsiteY95" fmla="*/ 724256 h 1062393"/>
                <a:gd name="connsiteX96" fmla="*/ 3290887 w 4491037"/>
                <a:gd name="connsiteY96" fmla="*/ 743306 h 1062393"/>
                <a:gd name="connsiteX97" fmla="*/ 3300412 w 4491037"/>
                <a:gd name="connsiteY97" fmla="*/ 848081 h 1062393"/>
                <a:gd name="connsiteX98" fmla="*/ 3338512 w 4491037"/>
                <a:gd name="connsiteY98" fmla="*/ 867131 h 1062393"/>
                <a:gd name="connsiteX99" fmla="*/ 3348037 w 4491037"/>
                <a:gd name="connsiteY99" fmla="*/ 838556 h 1062393"/>
                <a:gd name="connsiteX100" fmla="*/ 3355181 w 4491037"/>
                <a:gd name="connsiteY100" fmla="*/ 840710 h 1062393"/>
                <a:gd name="connsiteX101" fmla="*/ 3386137 w 4491037"/>
                <a:gd name="connsiteY101" fmla="*/ 762356 h 1062393"/>
                <a:gd name="connsiteX102" fmla="*/ 3390900 w 4491037"/>
                <a:gd name="connsiteY102" fmla="*/ 748068 h 1062393"/>
                <a:gd name="connsiteX103" fmla="*/ 3400425 w 4491037"/>
                <a:gd name="connsiteY103" fmla="*/ 733781 h 1062393"/>
                <a:gd name="connsiteX104" fmla="*/ 3405187 w 4491037"/>
                <a:gd name="connsiteY104" fmla="*/ 748068 h 1062393"/>
                <a:gd name="connsiteX105" fmla="*/ 3481387 w 4491037"/>
                <a:gd name="connsiteY105" fmla="*/ 914756 h 1062393"/>
                <a:gd name="connsiteX106" fmla="*/ 3490912 w 4491037"/>
                <a:gd name="connsiteY106" fmla="*/ 929043 h 1062393"/>
                <a:gd name="connsiteX107" fmla="*/ 3500437 w 4491037"/>
                <a:gd name="connsiteY107" fmla="*/ 957618 h 1062393"/>
                <a:gd name="connsiteX108" fmla="*/ 3505200 w 4491037"/>
                <a:gd name="connsiteY108" fmla="*/ 943331 h 1062393"/>
                <a:gd name="connsiteX109" fmla="*/ 3576637 w 4491037"/>
                <a:gd name="connsiteY109" fmla="*/ 752831 h 1062393"/>
                <a:gd name="connsiteX110" fmla="*/ 3667125 w 4491037"/>
                <a:gd name="connsiteY110" fmla="*/ 824268 h 1062393"/>
                <a:gd name="connsiteX111" fmla="*/ 3676650 w 4491037"/>
                <a:gd name="connsiteY111" fmla="*/ 838556 h 1062393"/>
                <a:gd name="connsiteX112" fmla="*/ 3686175 w 4491037"/>
                <a:gd name="connsiteY112" fmla="*/ 871893 h 1062393"/>
                <a:gd name="connsiteX113" fmla="*/ 3690937 w 4491037"/>
                <a:gd name="connsiteY113" fmla="*/ 886181 h 1062393"/>
                <a:gd name="connsiteX114" fmla="*/ 3705225 w 4491037"/>
                <a:gd name="connsiteY114" fmla="*/ 895706 h 1062393"/>
                <a:gd name="connsiteX115" fmla="*/ 3714750 w 4491037"/>
                <a:gd name="connsiteY115" fmla="*/ 881418 h 1062393"/>
                <a:gd name="connsiteX116" fmla="*/ 3724275 w 4491037"/>
                <a:gd name="connsiteY116" fmla="*/ 848081 h 1062393"/>
                <a:gd name="connsiteX117" fmla="*/ 3733800 w 4491037"/>
                <a:gd name="connsiteY117" fmla="*/ 814743 h 1062393"/>
                <a:gd name="connsiteX118" fmla="*/ 3743325 w 4491037"/>
                <a:gd name="connsiteY118" fmla="*/ 781406 h 1062393"/>
                <a:gd name="connsiteX119" fmla="*/ 3771900 w 4491037"/>
                <a:gd name="connsiteY119" fmla="*/ 743306 h 1062393"/>
                <a:gd name="connsiteX120" fmla="*/ 3800475 w 4491037"/>
                <a:gd name="connsiteY120" fmla="*/ 733781 h 1062393"/>
                <a:gd name="connsiteX121" fmla="*/ 3871912 w 4491037"/>
                <a:gd name="connsiteY121" fmla="*/ 800456 h 1062393"/>
                <a:gd name="connsiteX122" fmla="*/ 3876675 w 4491037"/>
                <a:gd name="connsiteY122" fmla="*/ 886181 h 1062393"/>
                <a:gd name="connsiteX123" fmla="*/ 3886200 w 4491037"/>
                <a:gd name="connsiteY123" fmla="*/ 871893 h 1062393"/>
                <a:gd name="connsiteX124" fmla="*/ 3910012 w 4491037"/>
                <a:gd name="connsiteY124" fmla="*/ 738543 h 1062393"/>
                <a:gd name="connsiteX125" fmla="*/ 3914775 w 4491037"/>
                <a:gd name="connsiteY125" fmla="*/ 714731 h 1062393"/>
                <a:gd name="connsiteX126" fmla="*/ 3948112 w 4491037"/>
                <a:gd name="connsiteY126" fmla="*/ 748068 h 1062393"/>
                <a:gd name="connsiteX127" fmla="*/ 3957637 w 4491037"/>
                <a:gd name="connsiteY127" fmla="*/ 776643 h 1062393"/>
                <a:gd name="connsiteX128" fmla="*/ 3971925 w 4491037"/>
                <a:gd name="connsiteY128" fmla="*/ 805218 h 1062393"/>
                <a:gd name="connsiteX129" fmla="*/ 3976687 w 4491037"/>
                <a:gd name="connsiteY129" fmla="*/ 829031 h 1062393"/>
                <a:gd name="connsiteX130" fmla="*/ 3986212 w 4491037"/>
                <a:gd name="connsiteY130" fmla="*/ 862368 h 1062393"/>
                <a:gd name="connsiteX131" fmla="*/ 3990975 w 4491037"/>
                <a:gd name="connsiteY131" fmla="*/ 886181 h 1062393"/>
                <a:gd name="connsiteX132" fmla="*/ 4005262 w 4491037"/>
                <a:gd name="connsiteY132" fmla="*/ 895706 h 1062393"/>
                <a:gd name="connsiteX133" fmla="*/ 4024312 w 4491037"/>
                <a:gd name="connsiteY133" fmla="*/ 867131 h 1062393"/>
                <a:gd name="connsiteX134" fmla="*/ 4029075 w 4491037"/>
                <a:gd name="connsiteY134" fmla="*/ 848081 h 1062393"/>
                <a:gd name="connsiteX135" fmla="*/ 4033837 w 4491037"/>
                <a:gd name="connsiteY135" fmla="*/ 824268 h 1062393"/>
                <a:gd name="connsiteX136" fmla="*/ 4048125 w 4491037"/>
                <a:gd name="connsiteY136" fmla="*/ 781406 h 1062393"/>
                <a:gd name="connsiteX137" fmla="*/ 4057650 w 4491037"/>
                <a:gd name="connsiteY137" fmla="*/ 752831 h 1062393"/>
                <a:gd name="connsiteX138" fmla="*/ 4067175 w 4491037"/>
                <a:gd name="connsiteY138" fmla="*/ 738543 h 1062393"/>
                <a:gd name="connsiteX139" fmla="*/ 4071937 w 4491037"/>
                <a:gd name="connsiteY139" fmla="*/ 762356 h 1062393"/>
                <a:gd name="connsiteX140" fmla="*/ 4081462 w 4491037"/>
                <a:gd name="connsiteY140" fmla="*/ 862368 h 1062393"/>
                <a:gd name="connsiteX141" fmla="*/ 4086225 w 4491037"/>
                <a:gd name="connsiteY141" fmla="*/ 890943 h 1062393"/>
                <a:gd name="connsiteX142" fmla="*/ 4090987 w 4491037"/>
                <a:gd name="connsiteY142" fmla="*/ 871893 h 1062393"/>
                <a:gd name="connsiteX143" fmla="*/ 4095750 w 4491037"/>
                <a:gd name="connsiteY143" fmla="*/ 857606 h 1062393"/>
                <a:gd name="connsiteX144" fmla="*/ 4105275 w 4491037"/>
                <a:gd name="connsiteY144" fmla="*/ 809981 h 1062393"/>
                <a:gd name="connsiteX145" fmla="*/ 4114800 w 4491037"/>
                <a:gd name="connsiteY145" fmla="*/ 771881 h 1062393"/>
                <a:gd name="connsiteX146" fmla="*/ 4124325 w 4491037"/>
                <a:gd name="connsiteY146" fmla="*/ 919518 h 1062393"/>
                <a:gd name="connsiteX147" fmla="*/ 4129087 w 4491037"/>
                <a:gd name="connsiteY147" fmla="*/ 938568 h 1062393"/>
                <a:gd name="connsiteX148" fmla="*/ 4143375 w 4491037"/>
                <a:gd name="connsiteY148" fmla="*/ 871893 h 1062393"/>
                <a:gd name="connsiteX149" fmla="*/ 4148137 w 4491037"/>
                <a:gd name="connsiteY149" fmla="*/ 833793 h 1062393"/>
                <a:gd name="connsiteX150" fmla="*/ 4152900 w 4491037"/>
                <a:gd name="connsiteY150" fmla="*/ 790931 h 1062393"/>
                <a:gd name="connsiteX151" fmla="*/ 4162425 w 4491037"/>
                <a:gd name="connsiteY151" fmla="*/ 757593 h 1062393"/>
                <a:gd name="connsiteX152" fmla="*/ 4167187 w 4491037"/>
                <a:gd name="connsiteY152" fmla="*/ 771881 h 1062393"/>
                <a:gd name="connsiteX153" fmla="*/ 4176712 w 4491037"/>
                <a:gd name="connsiteY153" fmla="*/ 786168 h 1062393"/>
                <a:gd name="connsiteX154" fmla="*/ 4191000 w 4491037"/>
                <a:gd name="connsiteY154" fmla="*/ 867131 h 1062393"/>
                <a:gd name="connsiteX155" fmla="*/ 4200525 w 4491037"/>
                <a:gd name="connsiteY155" fmla="*/ 900468 h 1062393"/>
                <a:gd name="connsiteX156" fmla="*/ 4214812 w 4491037"/>
                <a:gd name="connsiteY156" fmla="*/ 938568 h 1062393"/>
                <a:gd name="connsiteX157" fmla="*/ 4224337 w 4491037"/>
                <a:gd name="connsiteY157" fmla="*/ 967143 h 1062393"/>
                <a:gd name="connsiteX158" fmla="*/ 4229100 w 4491037"/>
                <a:gd name="connsiteY158" fmla="*/ 981431 h 1062393"/>
                <a:gd name="connsiteX159" fmla="*/ 4233862 w 4491037"/>
                <a:gd name="connsiteY159" fmla="*/ 929043 h 1062393"/>
                <a:gd name="connsiteX160" fmla="*/ 4248150 w 4491037"/>
                <a:gd name="connsiteY160" fmla="*/ 829031 h 1062393"/>
                <a:gd name="connsiteX161" fmla="*/ 4252912 w 4491037"/>
                <a:gd name="connsiteY161" fmla="*/ 843318 h 1062393"/>
                <a:gd name="connsiteX162" fmla="*/ 4262437 w 4491037"/>
                <a:gd name="connsiteY162" fmla="*/ 881418 h 1062393"/>
                <a:gd name="connsiteX163" fmla="*/ 4267200 w 4491037"/>
                <a:gd name="connsiteY163" fmla="*/ 924281 h 1062393"/>
                <a:gd name="connsiteX164" fmla="*/ 4271962 w 4491037"/>
                <a:gd name="connsiteY164" fmla="*/ 943331 h 1062393"/>
                <a:gd name="connsiteX165" fmla="*/ 4286250 w 4491037"/>
                <a:gd name="connsiteY165" fmla="*/ 948093 h 1062393"/>
                <a:gd name="connsiteX166" fmla="*/ 4305300 w 4491037"/>
                <a:gd name="connsiteY166" fmla="*/ 943331 h 1062393"/>
                <a:gd name="connsiteX167" fmla="*/ 4314825 w 4491037"/>
                <a:gd name="connsiteY167" fmla="*/ 971906 h 1062393"/>
                <a:gd name="connsiteX168" fmla="*/ 4352925 w 4491037"/>
                <a:gd name="connsiteY168" fmla="*/ 971906 h 1062393"/>
                <a:gd name="connsiteX169" fmla="*/ 4376737 w 4491037"/>
                <a:gd name="connsiteY169" fmla="*/ 967143 h 1062393"/>
                <a:gd name="connsiteX170" fmla="*/ 4386262 w 4491037"/>
                <a:gd name="connsiteY170" fmla="*/ 948093 h 1062393"/>
                <a:gd name="connsiteX171" fmla="*/ 4400550 w 4491037"/>
                <a:gd name="connsiteY171" fmla="*/ 933806 h 1062393"/>
                <a:gd name="connsiteX172" fmla="*/ 4405312 w 4491037"/>
                <a:gd name="connsiteY172" fmla="*/ 914756 h 1062393"/>
                <a:gd name="connsiteX173" fmla="*/ 4410075 w 4491037"/>
                <a:gd name="connsiteY173" fmla="*/ 929043 h 1062393"/>
                <a:gd name="connsiteX174" fmla="*/ 4414837 w 4491037"/>
                <a:gd name="connsiteY174" fmla="*/ 914756 h 1062393"/>
                <a:gd name="connsiteX175" fmla="*/ 4419600 w 4491037"/>
                <a:gd name="connsiteY175" fmla="*/ 881418 h 1062393"/>
                <a:gd name="connsiteX176" fmla="*/ 4429125 w 4491037"/>
                <a:gd name="connsiteY176" fmla="*/ 829031 h 1062393"/>
                <a:gd name="connsiteX177" fmla="*/ 4438650 w 4491037"/>
                <a:gd name="connsiteY177" fmla="*/ 857606 h 1062393"/>
                <a:gd name="connsiteX178" fmla="*/ 4443412 w 4491037"/>
                <a:gd name="connsiteY178" fmla="*/ 881418 h 1062393"/>
                <a:gd name="connsiteX179" fmla="*/ 4452937 w 4491037"/>
                <a:gd name="connsiteY179" fmla="*/ 938568 h 1062393"/>
                <a:gd name="connsiteX180" fmla="*/ 4457700 w 4491037"/>
                <a:gd name="connsiteY180" fmla="*/ 957618 h 1062393"/>
                <a:gd name="connsiteX181" fmla="*/ 4462462 w 4491037"/>
                <a:gd name="connsiteY181" fmla="*/ 981431 h 1062393"/>
                <a:gd name="connsiteX182" fmla="*/ 4471987 w 4491037"/>
                <a:gd name="connsiteY182" fmla="*/ 1000481 h 1062393"/>
                <a:gd name="connsiteX183" fmla="*/ 4491037 w 4491037"/>
                <a:gd name="connsiteY183" fmla="*/ 1062393 h 1062393"/>
                <a:gd name="connsiteX0" fmla="*/ 0 w 4471987"/>
                <a:gd name="connsiteY0" fmla="*/ 290868 h 1025159"/>
                <a:gd name="connsiteX1" fmla="*/ 171450 w 4471987"/>
                <a:gd name="connsiteY1" fmla="*/ 209906 h 1025159"/>
                <a:gd name="connsiteX2" fmla="*/ 219075 w 4471987"/>
                <a:gd name="connsiteY2" fmla="*/ 195618 h 1025159"/>
                <a:gd name="connsiteX3" fmla="*/ 233362 w 4471987"/>
                <a:gd name="connsiteY3" fmla="*/ 186093 h 1025159"/>
                <a:gd name="connsiteX4" fmla="*/ 285750 w 4471987"/>
                <a:gd name="connsiteY4" fmla="*/ 171806 h 1025159"/>
                <a:gd name="connsiteX5" fmla="*/ 300037 w 4471987"/>
                <a:gd name="connsiteY5" fmla="*/ 167043 h 1025159"/>
                <a:gd name="connsiteX6" fmla="*/ 319087 w 4471987"/>
                <a:gd name="connsiteY6" fmla="*/ 162281 h 1025159"/>
                <a:gd name="connsiteX7" fmla="*/ 352425 w 4471987"/>
                <a:gd name="connsiteY7" fmla="*/ 152756 h 1025159"/>
                <a:gd name="connsiteX8" fmla="*/ 366712 w 4471987"/>
                <a:gd name="connsiteY8" fmla="*/ 143231 h 1025159"/>
                <a:gd name="connsiteX9" fmla="*/ 395287 w 4471987"/>
                <a:gd name="connsiteY9" fmla="*/ 138468 h 1025159"/>
                <a:gd name="connsiteX10" fmla="*/ 414337 w 4471987"/>
                <a:gd name="connsiteY10" fmla="*/ 133706 h 1025159"/>
                <a:gd name="connsiteX11" fmla="*/ 442912 w 4471987"/>
                <a:gd name="connsiteY11" fmla="*/ 128943 h 1025159"/>
                <a:gd name="connsiteX12" fmla="*/ 471487 w 4471987"/>
                <a:gd name="connsiteY12" fmla="*/ 119418 h 1025159"/>
                <a:gd name="connsiteX13" fmla="*/ 485775 w 4471987"/>
                <a:gd name="connsiteY13" fmla="*/ 114656 h 1025159"/>
                <a:gd name="connsiteX14" fmla="*/ 504825 w 4471987"/>
                <a:gd name="connsiteY14" fmla="*/ 105131 h 1025159"/>
                <a:gd name="connsiteX15" fmla="*/ 519112 w 4471987"/>
                <a:gd name="connsiteY15" fmla="*/ 100368 h 1025159"/>
                <a:gd name="connsiteX16" fmla="*/ 533400 w 4471987"/>
                <a:gd name="connsiteY16" fmla="*/ 90843 h 1025159"/>
                <a:gd name="connsiteX17" fmla="*/ 557212 w 4471987"/>
                <a:gd name="connsiteY17" fmla="*/ 86081 h 1025159"/>
                <a:gd name="connsiteX18" fmla="*/ 585787 w 4471987"/>
                <a:gd name="connsiteY18" fmla="*/ 76556 h 1025159"/>
                <a:gd name="connsiteX19" fmla="*/ 600075 w 4471987"/>
                <a:gd name="connsiteY19" fmla="*/ 67031 h 1025159"/>
                <a:gd name="connsiteX20" fmla="*/ 633412 w 4471987"/>
                <a:gd name="connsiteY20" fmla="*/ 57506 h 1025159"/>
                <a:gd name="connsiteX21" fmla="*/ 666750 w 4471987"/>
                <a:gd name="connsiteY21" fmla="*/ 47981 h 1025159"/>
                <a:gd name="connsiteX22" fmla="*/ 719137 w 4471987"/>
                <a:gd name="connsiteY22" fmla="*/ 38456 h 1025159"/>
                <a:gd name="connsiteX23" fmla="*/ 747712 w 4471987"/>
                <a:gd name="connsiteY23" fmla="*/ 28931 h 1025159"/>
                <a:gd name="connsiteX24" fmla="*/ 809625 w 4471987"/>
                <a:gd name="connsiteY24" fmla="*/ 19406 h 1025159"/>
                <a:gd name="connsiteX25" fmla="*/ 871537 w 4471987"/>
                <a:gd name="connsiteY25" fmla="*/ 9881 h 1025159"/>
                <a:gd name="connsiteX26" fmla="*/ 1023937 w 4471987"/>
                <a:gd name="connsiteY26" fmla="*/ 356 h 1025159"/>
                <a:gd name="connsiteX27" fmla="*/ 1123950 w 4471987"/>
                <a:gd name="connsiteY27" fmla="*/ 9881 h 1025159"/>
                <a:gd name="connsiteX28" fmla="*/ 1138237 w 4471987"/>
                <a:gd name="connsiteY28" fmla="*/ 19406 h 1025159"/>
                <a:gd name="connsiteX29" fmla="*/ 1176337 w 4471987"/>
                <a:gd name="connsiteY29" fmla="*/ 57506 h 1025159"/>
                <a:gd name="connsiteX30" fmla="*/ 1195387 w 4471987"/>
                <a:gd name="connsiteY30" fmla="*/ 81318 h 1025159"/>
                <a:gd name="connsiteX31" fmla="*/ 1228725 w 4471987"/>
                <a:gd name="connsiteY31" fmla="*/ 119418 h 1025159"/>
                <a:gd name="connsiteX32" fmla="*/ 1252537 w 4471987"/>
                <a:gd name="connsiteY32" fmla="*/ 138468 h 1025159"/>
                <a:gd name="connsiteX33" fmla="*/ 1262062 w 4471987"/>
                <a:gd name="connsiteY33" fmla="*/ 152756 h 1025159"/>
                <a:gd name="connsiteX34" fmla="*/ 1276350 w 4471987"/>
                <a:gd name="connsiteY34" fmla="*/ 162281 h 1025159"/>
                <a:gd name="connsiteX35" fmla="*/ 1319212 w 4471987"/>
                <a:gd name="connsiteY35" fmla="*/ 200381 h 1025159"/>
                <a:gd name="connsiteX36" fmla="*/ 1333500 w 4471987"/>
                <a:gd name="connsiteY36" fmla="*/ 205143 h 1025159"/>
                <a:gd name="connsiteX37" fmla="*/ 1347787 w 4471987"/>
                <a:gd name="connsiteY37" fmla="*/ 219431 h 1025159"/>
                <a:gd name="connsiteX38" fmla="*/ 1357312 w 4471987"/>
                <a:gd name="connsiteY38" fmla="*/ 233718 h 1025159"/>
                <a:gd name="connsiteX39" fmla="*/ 1385887 w 4471987"/>
                <a:gd name="connsiteY39" fmla="*/ 243243 h 1025159"/>
                <a:gd name="connsiteX40" fmla="*/ 1400175 w 4471987"/>
                <a:gd name="connsiteY40" fmla="*/ 257531 h 1025159"/>
                <a:gd name="connsiteX41" fmla="*/ 1447800 w 4471987"/>
                <a:gd name="connsiteY41" fmla="*/ 286106 h 1025159"/>
                <a:gd name="connsiteX42" fmla="*/ 1457325 w 4471987"/>
                <a:gd name="connsiteY42" fmla="*/ 305156 h 1025159"/>
                <a:gd name="connsiteX43" fmla="*/ 1490662 w 4471987"/>
                <a:gd name="connsiteY43" fmla="*/ 324206 h 1025159"/>
                <a:gd name="connsiteX44" fmla="*/ 1528762 w 4471987"/>
                <a:gd name="connsiteY44" fmla="*/ 367068 h 1025159"/>
                <a:gd name="connsiteX45" fmla="*/ 1538287 w 4471987"/>
                <a:gd name="connsiteY45" fmla="*/ 386118 h 1025159"/>
                <a:gd name="connsiteX46" fmla="*/ 1552575 w 4471987"/>
                <a:gd name="connsiteY46" fmla="*/ 395643 h 1025159"/>
                <a:gd name="connsiteX47" fmla="*/ 1566862 w 4471987"/>
                <a:gd name="connsiteY47" fmla="*/ 409931 h 1025159"/>
                <a:gd name="connsiteX48" fmla="*/ 1571625 w 4471987"/>
                <a:gd name="connsiteY48" fmla="*/ 424218 h 1025159"/>
                <a:gd name="connsiteX49" fmla="*/ 1590675 w 4471987"/>
                <a:gd name="connsiteY49" fmla="*/ 452793 h 1025159"/>
                <a:gd name="connsiteX50" fmla="*/ 1619250 w 4471987"/>
                <a:gd name="connsiteY50" fmla="*/ 438506 h 1025159"/>
                <a:gd name="connsiteX51" fmla="*/ 1624012 w 4471987"/>
                <a:gd name="connsiteY51" fmla="*/ 419456 h 1025159"/>
                <a:gd name="connsiteX52" fmla="*/ 1652587 w 4471987"/>
                <a:gd name="connsiteY52" fmla="*/ 409931 h 1025159"/>
                <a:gd name="connsiteX53" fmla="*/ 1685925 w 4471987"/>
                <a:gd name="connsiteY53" fmla="*/ 395643 h 1025159"/>
                <a:gd name="connsiteX54" fmla="*/ 1714500 w 4471987"/>
                <a:gd name="connsiteY54" fmla="*/ 386118 h 1025159"/>
                <a:gd name="connsiteX55" fmla="*/ 1724025 w 4471987"/>
                <a:gd name="connsiteY55" fmla="*/ 400406 h 1025159"/>
                <a:gd name="connsiteX56" fmla="*/ 1738312 w 4471987"/>
                <a:gd name="connsiteY56" fmla="*/ 409931 h 1025159"/>
                <a:gd name="connsiteX57" fmla="*/ 1747837 w 4471987"/>
                <a:gd name="connsiteY57" fmla="*/ 438506 h 1025159"/>
                <a:gd name="connsiteX58" fmla="*/ 1781175 w 4471987"/>
                <a:gd name="connsiteY58" fmla="*/ 476606 h 1025159"/>
                <a:gd name="connsiteX59" fmla="*/ 1814512 w 4471987"/>
                <a:gd name="connsiteY59" fmla="*/ 471843 h 1025159"/>
                <a:gd name="connsiteX60" fmla="*/ 1824037 w 4471987"/>
                <a:gd name="connsiteY60" fmla="*/ 457556 h 1025159"/>
                <a:gd name="connsiteX61" fmla="*/ 1843087 w 4471987"/>
                <a:gd name="connsiteY61" fmla="*/ 452793 h 1025159"/>
                <a:gd name="connsiteX62" fmla="*/ 1900237 w 4471987"/>
                <a:gd name="connsiteY62" fmla="*/ 448031 h 1025159"/>
                <a:gd name="connsiteX63" fmla="*/ 1905000 w 4471987"/>
                <a:gd name="connsiteY63" fmla="*/ 462318 h 1025159"/>
                <a:gd name="connsiteX64" fmla="*/ 1924050 w 4471987"/>
                <a:gd name="connsiteY64" fmla="*/ 490893 h 1025159"/>
                <a:gd name="connsiteX65" fmla="*/ 1933575 w 4471987"/>
                <a:gd name="connsiteY65" fmla="*/ 528993 h 1025159"/>
                <a:gd name="connsiteX66" fmla="*/ 2747962 w 4471987"/>
                <a:gd name="connsiteY66" fmla="*/ 667106 h 1025159"/>
                <a:gd name="connsiteX67" fmla="*/ 2933700 w 4471987"/>
                <a:gd name="connsiteY67" fmla="*/ 848081 h 1025159"/>
                <a:gd name="connsiteX68" fmla="*/ 2943225 w 4471987"/>
                <a:gd name="connsiteY68" fmla="*/ 867131 h 1025159"/>
                <a:gd name="connsiteX69" fmla="*/ 2967037 w 4471987"/>
                <a:gd name="connsiteY69" fmla="*/ 848081 h 1025159"/>
                <a:gd name="connsiteX70" fmla="*/ 2986087 w 4471987"/>
                <a:gd name="connsiteY70" fmla="*/ 843318 h 1025159"/>
                <a:gd name="connsiteX71" fmla="*/ 3024187 w 4471987"/>
                <a:gd name="connsiteY71" fmla="*/ 809981 h 1025159"/>
                <a:gd name="connsiteX72" fmla="*/ 3062287 w 4471987"/>
                <a:gd name="connsiteY72" fmla="*/ 857606 h 1025159"/>
                <a:gd name="connsiteX73" fmla="*/ 3071812 w 4471987"/>
                <a:gd name="connsiteY73" fmla="*/ 886181 h 1025159"/>
                <a:gd name="connsiteX74" fmla="*/ 3086100 w 4471987"/>
                <a:gd name="connsiteY74" fmla="*/ 957618 h 1025159"/>
                <a:gd name="connsiteX75" fmla="*/ 3100387 w 4471987"/>
                <a:gd name="connsiteY75" fmla="*/ 995718 h 1025159"/>
                <a:gd name="connsiteX76" fmla="*/ 3105150 w 4471987"/>
                <a:gd name="connsiteY76" fmla="*/ 1014768 h 1025159"/>
                <a:gd name="connsiteX77" fmla="*/ 3119437 w 4471987"/>
                <a:gd name="connsiteY77" fmla="*/ 1024293 h 1025159"/>
                <a:gd name="connsiteX78" fmla="*/ 3128962 w 4471987"/>
                <a:gd name="connsiteY78" fmla="*/ 995718 h 1025159"/>
                <a:gd name="connsiteX79" fmla="*/ 3133725 w 4471987"/>
                <a:gd name="connsiteY79" fmla="*/ 981431 h 1025159"/>
                <a:gd name="connsiteX80" fmla="*/ 3143250 w 4471987"/>
                <a:gd name="connsiteY80" fmla="*/ 929043 h 1025159"/>
                <a:gd name="connsiteX81" fmla="*/ 3148012 w 4471987"/>
                <a:gd name="connsiteY81" fmla="*/ 886181 h 1025159"/>
                <a:gd name="connsiteX82" fmla="*/ 3157537 w 4471987"/>
                <a:gd name="connsiteY82" fmla="*/ 848081 h 1025159"/>
                <a:gd name="connsiteX83" fmla="*/ 3167062 w 4471987"/>
                <a:gd name="connsiteY83" fmla="*/ 962381 h 1025159"/>
                <a:gd name="connsiteX84" fmla="*/ 3171825 w 4471987"/>
                <a:gd name="connsiteY84" fmla="*/ 976668 h 1025159"/>
                <a:gd name="connsiteX85" fmla="*/ 3186112 w 4471987"/>
                <a:gd name="connsiteY85" fmla="*/ 967143 h 1025159"/>
                <a:gd name="connsiteX86" fmla="*/ 3200400 w 4471987"/>
                <a:gd name="connsiteY86" fmla="*/ 933806 h 1025159"/>
                <a:gd name="connsiteX87" fmla="*/ 3205162 w 4471987"/>
                <a:gd name="connsiteY87" fmla="*/ 919518 h 1025159"/>
                <a:gd name="connsiteX88" fmla="*/ 3209925 w 4471987"/>
                <a:gd name="connsiteY88" fmla="*/ 900468 h 1025159"/>
                <a:gd name="connsiteX89" fmla="*/ 3219450 w 4471987"/>
                <a:gd name="connsiteY89" fmla="*/ 876656 h 1025159"/>
                <a:gd name="connsiteX90" fmla="*/ 3238500 w 4471987"/>
                <a:gd name="connsiteY90" fmla="*/ 752831 h 1025159"/>
                <a:gd name="connsiteX91" fmla="*/ 3243262 w 4471987"/>
                <a:gd name="connsiteY91" fmla="*/ 733781 h 1025159"/>
                <a:gd name="connsiteX92" fmla="*/ 3262312 w 4471987"/>
                <a:gd name="connsiteY92" fmla="*/ 771881 h 1025159"/>
                <a:gd name="connsiteX93" fmla="*/ 3276600 w 4471987"/>
                <a:gd name="connsiteY93" fmla="*/ 757593 h 1025159"/>
                <a:gd name="connsiteX94" fmla="*/ 3281362 w 4471987"/>
                <a:gd name="connsiteY94" fmla="*/ 738543 h 1025159"/>
                <a:gd name="connsiteX95" fmla="*/ 3286125 w 4471987"/>
                <a:gd name="connsiteY95" fmla="*/ 724256 h 1025159"/>
                <a:gd name="connsiteX96" fmla="*/ 3290887 w 4471987"/>
                <a:gd name="connsiteY96" fmla="*/ 743306 h 1025159"/>
                <a:gd name="connsiteX97" fmla="*/ 3300412 w 4471987"/>
                <a:gd name="connsiteY97" fmla="*/ 848081 h 1025159"/>
                <a:gd name="connsiteX98" fmla="*/ 3338512 w 4471987"/>
                <a:gd name="connsiteY98" fmla="*/ 867131 h 1025159"/>
                <a:gd name="connsiteX99" fmla="*/ 3348037 w 4471987"/>
                <a:gd name="connsiteY99" fmla="*/ 838556 h 1025159"/>
                <a:gd name="connsiteX100" fmla="*/ 3355181 w 4471987"/>
                <a:gd name="connsiteY100" fmla="*/ 840710 h 1025159"/>
                <a:gd name="connsiteX101" fmla="*/ 3386137 w 4471987"/>
                <a:gd name="connsiteY101" fmla="*/ 762356 h 1025159"/>
                <a:gd name="connsiteX102" fmla="*/ 3390900 w 4471987"/>
                <a:gd name="connsiteY102" fmla="*/ 748068 h 1025159"/>
                <a:gd name="connsiteX103" fmla="*/ 3400425 w 4471987"/>
                <a:gd name="connsiteY103" fmla="*/ 733781 h 1025159"/>
                <a:gd name="connsiteX104" fmla="*/ 3405187 w 4471987"/>
                <a:gd name="connsiteY104" fmla="*/ 748068 h 1025159"/>
                <a:gd name="connsiteX105" fmla="*/ 3481387 w 4471987"/>
                <a:gd name="connsiteY105" fmla="*/ 914756 h 1025159"/>
                <a:gd name="connsiteX106" fmla="*/ 3490912 w 4471987"/>
                <a:gd name="connsiteY106" fmla="*/ 929043 h 1025159"/>
                <a:gd name="connsiteX107" fmla="*/ 3500437 w 4471987"/>
                <a:gd name="connsiteY107" fmla="*/ 957618 h 1025159"/>
                <a:gd name="connsiteX108" fmla="*/ 3505200 w 4471987"/>
                <a:gd name="connsiteY108" fmla="*/ 943331 h 1025159"/>
                <a:gd name="connsiteX109" fmla="*/ 3576637 w 4471987"/>
                <a:gd name="connsiteY109" fmla="*/ 752831 h 1025159"/>
                <a:gd name="connsiteX110" fmla="*/ 3667125 w 4471987"/>
                <a:gd name="connsiteY110" fmla="*/ 824268 h 1025159"/>
                <a:gd name="connsiteX111" fmla="*/ 3676650 w 4471987"/>
                <a:gd name="connsiteY111" fmla="*/ 838556 h 1025159"/>
                <a:gd name="connsiteX112" fmla="*/ 3686175 w 4471987"/>
                <a:gd name="connsiteY112" fmla="*/ 871893 h 1025159"/>
                <a:gd name="connsiteX113" fmla="*/ 3690937 w 4471987"/>
                <a:gd name="connsiteY113" fmla="*/ 886181 h 1025159"/>
                <a:gd name="connsiteX114" fmla="*/ 3705225 w 4471987"/>
                <a:gd name="connsiteY114" fmla="*/ 895706 h 1025159"/>
                <a:gd name="connsiteX115" fmla="*/ 3714750 w 4471987"/>
                <a:gd name="connsiteY115" fmla="*/ 881418 h 1025159"/>
                <a:gd name="connsiteX116" fmla="*/ 3724275 w 4471987"/>
                <a:gd name="connsiteY116" fmla="*/ 848081 h 1025159"/>
                <a:gd name="connsiteX117" fmla="*/ 3733800 w 4471987"/>
                <a:gd name="connsiteY117" fmla="*/ 814743 h 1025159"/>
                <a:gd name="connsiteX118" fmla="*/ 3743325 w 4471987"/>
                <a:gd name="connsiteY118" fmla="*/ 781406 h 1025159"/>
                <a:gd name="connsiteX119" fmla="*/ 3771900 w 4471987"/>
                <a:gd name="connsiteY119" fmla="*/ 743306 h 1025159"/>
                <a:gd name="connsiteX120" fmla="*/ 3800475 w 4471987"/>
                <a:gd name="connsiteY120" fmla="*/ 733781 h 1025159"/>
                <a:gd name="connsiteX121" fmla="*/ 3871912 w 4471987"/>
                <a:gd name="connsiteY121" fmla="*/ 800456 h 1025159"/>
                <a:gd name="connsiteX122" fmla="*/ 3876675 w 4471987"/>
                <a:gd name="connsiteY122" fmla="*/ 886181 h 1025159"/>
                <a:gd name="connsiteX123" fmla="*/ 3886200 w 4471987"/>
                <a:gd name="connsiteY123" fmla="*/ 871893 h 1025159"/>
                <a:gd name="connsiteX124" fmla="*/ 3910012 w 4471987"/>
                <a:gd name="connsiteY124" fmla="*/ 738543 h 1025159"/>
                <a:gd name="connsiteX125" fmla="*/ 3914775 w 4471987"/>
                <a:gd name="connsiteY125" fmla="*/ 714731 h 1025159"/>
                <a:gd name="connsiteX126" fmla="*/ 3948112 w 4471987"/>
                <a:gd name="connsiteY126" fmla="*/ 748068 h 1025159"/>
                <a:gd name="connsiteX127" fmla="*/ 3957637 w 4471987"/>
                <a:gd name="connsiteY127" fmla="*/ 776643 h 1025159"/>
                <a:gd name="connsiteX128" fmla="*/ 3971925 w 4471987"/>
                <a:gd name="connsiteY128" fmla="*/ 805218 h 1025159"/>
                <a:gd name="connsiteX129" fmla="*/ 3976687 w 4471987"/>
                <a:gd name="connsiteY129" fmla="*/ 829031 h 1025159"/>
                <a:gd name="connsiteX130" fmla="*/ 3986212 w 4471987"/>
                <a:gd name="connsiteY130" fmla="*/ 862368 h 1025159"/>
                <a:gd name="connsiteX131" fmla="*/ 3990975 w 4471987"/>
                <a:gd name="connsiteY131" fmla="*/ 886181 h 1025159"/>
                <a:gd name="connsiteX132" fmla="*/ 4005262 w 4471987"/>
                <a:gd name="connsiteY132" fmla="*/ 895706 h 1025159"/>
                <a:gd name="connsiteX133" fmla="*/ 4024312 w 4471987"/>
                <a:gd name="connsiteY133" fmla="*/ 867131 h 1025159"/>
                <a:gd name="connsiteX134" fmla="*/ 4029075 w 4471987"/>
                <a:gd name="connsiteY134" fmla="*/ 848081 h 1025159"/>
                <a:gd name="connsiteX135" fmla="*/ 4033837 w 4471987"/>
                <a:gd name="connsiteY135" fmla="*/ 824268 h 1025159"/>
                <a:gd name="connsiteX136" fmla="*/ 4048125 w 4471987"/>
                <a:gd name="connsiteY136" fmla="*/ 781406 h 1025159"/>
                <a:gd name="connsiteX137" fmla="*/ 4057650 w 4471987"/>
                <a:gd name="connsiteY137" fmla="*/ 752831 h 1025159"/>
                <a:gd name="connsiteX138" fmla="*/ 4067175 w 4471987"/>
                <a:gd name="connsiteY138" fmla="*/ 738543 h 1025159"/>
                <a:gd name="connsiteX139" fmla="*/ 4071937 w 4471987"/>
                <a:gd name="connsiteY139" fmla="*/ 762356 h 1025159"/>
                <a:gd name="connsiteX140" fmla="*/ 4081462 w 4471987"/>
                <a:gd name="connsiteY140" fmla="*/ 862368 h 1025159"/>
                <a:gd name="connsiteX141" fmla="*/ 4086225 w 4471987"/>
                <a:gd name="connsiteY141" fmla="*/ 890943 h 1025159"/>
                <a:gd name="connsiteX142" fmla="*/ 4090987 w 4471987"/>
                <a:gd name="connsiteY142" fmla="*/ 871893 h 1025159"/>
                <a:gd name="connsiteX143" fmla="*/ 4095750 w 4471987"/>
                <a:gd name="connsiteY143" fmla="*/ 857606 h 1025159"/>
                <a:gd name="connsiteX144" fmla="*/ 4105275 w 4471987"/>
                <a:gd name="connsiteY144" fmla="*/ 809981 h 1025159"/>
                <a:gd name="connsiteX145" fmla="*/ 4114800 w 4471987"/>
                <a:gd name="connsiteY145" fmla="*/ 771881 h 1025159"/>
                <a:gd name="connsiteX146" fmla="*/ 4124325 w 4471987"/>
                <a:gd name="connsiteY146" fmla="*/ 919518 h 1025159"/>
                <a:gd name="connsiteX147" fmla="*/ 4129087 w 4471987"/>
                <a:gd name="connsiteY147" fmla="*/ 938568 h 1025159"/>
                <a:gd name="connsiteX148" fmla="*/ 4143375 w 4471987"/>
                <a:gd name="connsiteY148" fmla="*/ 871893 h 1025159"/>
                <a:gd name="connsiteX149" fmla="*/ 4148137 w 4471987"/>
                <a:gd name="connsiteY149" fmla="*/ 833793 h 1025159"/>
                <a:gd name="connsiteX150" fmla="*/ 4152900 w 4471987"/>
                <a:gd name="connsiteY150" fmla="*/ 790931 h 1025159"/>
                <a:gd name="connsiteX151" fmla="*/ 4162425 w 4471987"/>
                <a:gd name="connsiteY151" fmla="*/ 757593 h 1025159"/>
                <a:gd name="connsiteX152" fmla="*/ 4167187 w 4471987"/>
                <a:gd name="connsiteY152" fmla="*/ 771881 h 1025159"/>
                <a:gd name="connsiteX153" fmla="*/ 4176712 w 4471987"/>
                <a:gd name="connsiteY153" fmla="*/ 786168 h 1025159"/>
                <a:gd name="connsiteX154" fmla="*/ 4191000 w 4471987"/>
                <a:gd name="connsiteY154" fmla="*/ 867131 h 1025159"/>
                <a:gd name="connsiteX155" fmla="*/ 4200525 w 4471987"/>
                <a:gd name="connsiteY155" fmla="*/ 900468 h 1025159"/>
                <a:gd name="connsiteX156" fmla="*/ 4214812 w 4471987"/>
                <a:gd name="connsiteY156" fmla="*/ 938568 h 1025159"/>
                <a:gd name="connsiteX157" fmla="*/ 4224337 w 4471987"/>
                <a:gd name="connsiteY157" fmla="*/ 967143 h 1025159"/>
                <a:gd name="connsiteX158" fmla="*/ 4229100 w 4471987"/>
                <a:gd name="connsiteY158" fmla="*/ 981431 h 1025159"/>
                <a:gd name="connsiteX159" fmla="*/ 4233862 w 4471987"/>
                <a:gd name="connsiteY159" fmla="*/ 929043 h 1025159"/>
                <a:gd name="connsiteX160" fmla="*/ 4248150 w 4471987"/>
                <a:gd name="connsiteY160" fmla="*/ 829031 h 1025159"/>
                <a:gd name="connsiteX161" fmla="*/ 4252912 w 4471987"/>
                <a:gd name="connsiteY161" fmla="*/ 843318 h 1025159"/>
                <a:gd name="connsiteX162" fmla="*/ 4262437 w 4471987"/>
                <a:gd name="connsiteY162" fmla="*/ 881418 h 1025159"/>
                <a:gd name="connsiteX163" fmla="*/ 4267200 w 4471987"/>
                <a:gd name="connsiteY163" fmla="*/ 924281 h 1025159"/>
                <a:gd name="connsiteX164" fmla="*/ 4271962 w 4471987"/>
                <a:gd name="connsiteY164" fmla="*/ 943331 h 1025159"/>
                <a:gd name="connsiteX165" fmla="*/ 4286250 w 4471987"/>
                <a:gd name="connsiteY165" fmla="*/ 948093 h 1025159"/>
                <a:gd name="connsiteX166" fmla="*/ 4305300 w 4471987"/>
                <a:gd name="connsiteY166" fmla="*/ 943331 h 1025159"/>
                <a:gd name="connsiteX167" fmla="*/ 4314825 w 4471987"/>
                <a:gd name="connsiteY167" fmla="*/ 971906 h 1025159"/>
                <a:gd name="connsiteX168" fmla="*/ 4352925 w 4471987"/>
                <a:gd name="connsiteY168" fmla="*/ 971906 h 1025159"/>
                <a:gd name="connsiteX169" fmla="*/ 4376737 w 4471987"/>
                <a:gd name="connsiteY169" fmla="*/ 967143 h 1025159"/>
                <a:gd name="connsiteX170" fmla="*/ 4386262 w 4471987"/>
                <a:gd name="connsiteY170" fmla="*/ 948093 h 1025159"/>
                <a:gd name="connsiteX171" fmla="*/ 4400550 w 4471987"/>
                <a:gd name="connsiteY171" fmla="*/ 933806 h 1025159"/>
                <a:gd name="connsiteX172" fmla="*/ 4405312 w 4471987"/>
                <a:gd name="connsiteY172" fmla="*/ 914756 h 1025159"/>
                <a:gd name="connsiteX173" fmla="*/ 4410075 w 4471987"/>
                <a:gd name="connsiteY173" fmla="*/ 929043 h 1025159"/>
                <a:gd name="connsiteX174" fmla="*/ 4414837 w 4471987"/>
                <a:gd name="connsiteY174" fmla="*/ 914756 h 1025159"/>
                <a:gd name="connsiteX175" fmla="*/ 4419600 w 4471987"/>
                <a:gd name="connsiteY175" fmla="*/ 881418 h 1025159"/>
                <a:gd name="connsiteX176" fmla="*/ 4429125 w 4471987"/>
                <a:gd name="connsiteY176" fmla="*/ 829031 h 1025159"/>
                <a:gd name="connsiteX177" fmla="*/ 4438650 w 4471987"/>
                <a:gd name="connsiteY177" fmla="*/ 857606 h 1025159"/>
                <a:gd name="connsiteX178" fmla="*/ 4443412 w 4471987"/>
                <a:gd name="connsiteY178" fmla="*/ 881418 h 1025159"/>
                <a:gd name="connsiteX179" fmla="*/ 4452937 w 4471987"/>
                <a:gd name="connsiteY179" fmla="*/ 938568 h 1025159"/>
                <a:gd name="connsiteX180" fmla="*/ 4457700 w 4471987"/>
                <a:gd name="connsiteY180" fmla="*/ 957618 h 1025159"/>
                <a:gd name="connsiteX181" fmla="*/ 4462462 w 4471987"/>
                <a:gd name="connsiteY181" fmla="*/ 981431 h 1025159"/>
                <a:gd name="connsiteX182" fmla="*/ 4471987 w 4471987"/>
                <a:gd name="connsiteY182" fmla="*/ 1000481 h 1025159"/>
                <a:gd name="connsiteX0" fmla="*/ 0 w 4462462"/>
                <a:gd name="connsiteY0" fmla="*/ 290868 h 1025159"/>
                <a:gd name="connsiteX1" fmla="*/ 171450 w 4462462"/>
                <a:gd name="connsiteY1" fmla="*/ 209906 h 1025159"/>
                <a:gd name="connsiteX2" fmla="*/ 219075 w 4462462"/>
                <a:gd name="connsiteY2" fmla="*/ 195618 h 1025159"/>
                <a:gd name="connsiteX3" fmla="*/ 233362 w 4462462"/>
                <a:gd name="connsiteY3" fmla="*/ 186093 h 1025159"/>
                <a:gd name="connsiteX4" fmla="*/ 285750 w 4462462"/>
                <a:gd name="connsiteY4" fmla="*/ 171806 h 1025159"/>
                <a:gd name="connsiteX5" fmla="*/ 300037 w 4462462"/>
                <a:gd name="connsiteY5" fmla="*/ 167043 h 1025159"/>
                <a:gd name="connsiteX6" fmla="*/ 319087 w 4462462"/>
                <a:gd name="connsiteY6" fmla="*/ 162281 h 1025159"/>
                <a:gd name="connsiteX7" fmla="*/ 352425 w 4462462"/>
                <a:gd name="connsiteY7" fmla="*/ 152756 h 1025159"/>
                <a:gd name="connsiteX8" fmla="*/ 366712 w 4462462"/>
                <a:gd name="connsiteY8" fmla="*/ 143231 h 1025159"/>
                <a:gd name="connsiteX9" fmla="*/ 395287 w 4462462"/>
                <a:gd name="connsiteY9" fmla="*/ 138468 h 1025159"/>
                <a:gd name="connsiteX10" fmla="*/ 414337 w 4462462"/>
                <a:gd name="connsiteY10" fmla="*/ 133706 h 1025159"/>
                <a:gd name="connsiteX11" fmla="*/ 442912 w 4462462"/>
                <a:gd name="connsiteY11" fmla="*/ 128943 h 1025159"/>
                <a:gd name="connsiteX12" fmla="*/ 471487 w 4462462"/>
                <a:gd name="connsiteY12" fmla="*/ 119418 h 1025159"/>
                <a:gd name="connsiteX13" fmla="*/ 485775 w 4462462"/>
                <a:gd name="connsiteY13" fmla="*/ 114656 h 1025159"/>
                <a:gd name="connsiteX14" fmla="*/ 504825 w 4462462"/>
                <a:gd name="connsiteY14" fmla="*/ 105131 h 1025159"/>
                <a:gd name="connsiteX15" fmla="*/ 519112 w 4462462"/>
                <a:gd name="connsiteY15" fmla="*/ 100368 h 1025159"/>
                <a:gd name="connsiteX16" fmla="*/ 533400 w 4462462"/>
                <a:gd name="connsiteY16" fmla="*/ 90843 h 1025159"/>
                <a:gd name="connsiteX17" fmla="*/ 557212 w 4462462"/>
                <a:gd name="connsiteY17" fmla="*/ 86081 h 1025159"/>
                <a:gd name="connsiteX18" fmla="*/ 585787 w 4462462"/>
                <a:gd name="connsiteY18" fmla="*/ 76556 h 1025159"/>
                <a:gd name="connsiteX19" fmla="*/ 600075 w 4462462"/>
                <a:gd name="connsiteY19" fmla="*/ 67031 h 1025159"/>
                <a:gd name="connsiteX20" fmla="*/ 633412 w 4462462"/>
                <a:gd name="connsiteY20" fmla="*/ 57506 h 1025159"/>
                <a:gd name="connsiteX21" fmla="*/ 666750 w 4462462"/>
                <a:gd name="connsiteY21" fmla="*/ 47981 h 1025159"/>
                <a:gd name="connsiteX22" fmla="*/ 719137 w 4462462"/>
                <a:gd name="connsiteY22" fmla="*/ 38456 h 1025159"/>
                <a:gd name="connsiteX23" fmla="*/ 747712 w 4462462"/>
                <a:gd name="connsiteY23" fmla="*/ 28931 h 1025159"/>
                <a:gd name="connsiteX24" fmla="*/ 809625 w 4462462"/>
                <a:gd name="connsiteY24" fmla="*/ 19406 h 1025159"/>
                <a:gd name="connsiteX25" fmla="*/ 871537 w 4462462"/>
                <a:gd name="connsiteY25" fmla="*/ 9881 h 1025159"/>
                <a:gd name="connsiteX26" fmla="*/ 1023937 w 4462462"/>
                <a:gd name="connsiteY26" fmla="*/ 356 h 1025159"/>
                <a:gd name="connsiteX27" fmla="*/ 1123950 w 4462462"/>
                <a:gd name="connsiteY27" fmla="*/ 9881 h 1025159"/>
                <a:gd name="connsiteX28" fmla="*/ 1138237 w 4462462"/>
                <a:gd name="connsiteY28" fmla="*/ 19406 h 1025159"/>
                <a:gd name="connsiteX29" fmla="*/ 1176337 w 4462462"/>
                <a:gd name="connsiteY29" fmla="*/ 57506 h 1025159"/>
                <a:gd name="connsiteX30" fmla="*/ 1195387 w 4462462"/>
                <a:gd name="connsiteY30" fmla="*/ 81318 h 1025159"/>
                <a:gd name="connsiteX31" fmla="*/ 1228725 w 4462462"/>
                <a:gd name="connsiteY31" fmla="*/ 119418 h 1025159"/>
                <a:gd name="connsiteX32" fmla="*/ 1252537 w 4462462"/>
                <a:gd name="connsiteY32" fmla="*/ 138468 h 1025159"/>
                <a:gd name="connsiteX33" fmla="*/ 1262062 w 4462462"/>
                <a:gd name="connsiteY33" fmla="*/ 152756 h 1025159"/>
                <a:gd name="connsiteX34" fmla="*/ 1276350 w 4462462"/>
                <a:gd name="connsiteY34" fmla="*/ 162281 h 1025159"/>
                <a:gd name="connsiteX35" fmla="*/ 1319212 w 4462462"/>
                <a:gd name="connsiteY35" fmla="*/ 200381 h 1025159"/>
                <a:gd name="connsiteX36" fmla="*/ 1333500 w 4462462"/>
                <a:gd name="connsiteY36" fmla="*/ 205143 h 1025159"/>
                <a:gd name="connsiteX37" fmla="*/ 1347787 w 4462462"/>
                <a:gd name="connsiteY37" fmla="*/ 219431 h 1025159"/>
                <a:gd name="connsiteX38" fmla="*/ 1357312 w 4462462"/>
                <a:gd name="connsiteY38" fmla="*/ 233718 h 1025159"/>
                <a:gd name="connsiteX39" fmla="*/ 1385887 w 4462462"/>
                <a:gd name="connsiteY39" fmla="*/ 243243 h 1025159"/>
                <a:gd name="connsiteX40" fmla="*/ 1400175 w 4462462"/>
                <a:gd name="connsiteY40" fmla="*/ 257531 h 1025159"/>
                <a:gd name="connsiteX41" fmla="*/ 1447800 w 4462462"/>
                <a:gd name="connsiteY41" fmla="*/ 286106 h 1025159"/>
                <a:gd name="connsiteX42" fmla="*/ 1457325 w 4462462"/>
                <a:gd name="connsiteY42" fmla="*/ 305156 h 1025159"/>
                <a:gd name="connsiteX43" fmla="*/ 1490662 w 4462462"/>
                <a:gd name="connsiteY43" fmla="*/ 324206 h 1025159"/>
                <a:gd name="connsiteX44" fmla="*/ 1528762 w 4462462"/>
                <a:gd name="connsiteY44" fmla="*/ 367068 h 1025159"/>
                <a:gd name="connsiteX45" fmla="*/ 1538287 w 4462462"/>
                <a:gd name="connsiteY45" fmla="*/ 386118 h 1025159"/>
                <a:gd name="connsiteX46" fmla="*/ 1552575 w 4462462"/>
                <a:gd name="connsiteY46" fmla="*/ 395643 h 1025159"/>
                <a:gd name="connsiteX47" fmla="*/ 1566862 w 4462462"/>
                <a:gd name="connsiteY47" fmla="*/ 409931 h 1025159"/>
                <a:gd name="connsiteX48" fmla="*/ 1571625 w 4462462"/>
                <a:gd name="connsiteY48" fmla="*/ 424218 h 1025159"/>
                <a:gd name="connsiteX49" fmla="*/ 1590675 w 4462462"/>
                <a:gd name="connsiteY49" fmla="*/ 452793 h 1025159"/>
                <a:gd name="connsiteX50" fmla="*/ 1619250 w 4462462"/>
                <a:gd name="connsiteY50" fmla="*/ 438506 h 1025159"/>
                <a:gd name="connsiteX51" fmla="*/ 1624012 w 4462462"/>
                <a:gd name="connsiteY51" fmla="*/ 419456 h 1025159"/>
                <a:gd name="connsiteX52" fmla="*/ 1652587 w 4462462"/>
                <a:gd name="connsiteY52" fmla="*/ 409931 h 1025159"/>
                <a:gd name="connsiteX53" fmla="*/ 1685925 w 4462462"/>
                <a:gd name="connsiteY53" fmla="*/ 395643 h 1025159"/>
                <a:gd name="connsiteX54" fmla="*/ 1714500 w 4462462"/>
                <a:gd name="connsiteY54" fmla="*/ 386118 h 1025159"/>
                <a:gd name="connsiteX55" fmla="*/ 1724025 w 4462462"/>
                <a:gd name="connsiteY55" fmla="*/ 400406 h 1025159"/>
                <a:gd name="connsiteX56" fmla="*/ 1738312 w 4462462"/>
                <a:gd name="connsiteY56" fmla="*/ 409931 h 1025159"/>
                <a:gd name="connsiteX57" fmla="*/ 1747837 w 4462462"/>
                <a:gd name="connsiteY57" fmla="*/ 438506 h 1025159"/>
                <a:gd name="connsiteX58" fmla="*/ 1781175 w 4462462"/>
                <a:gd name="connsiteY58" fmla="*/ 476606 h 1025159"/>
                <a:gd name="connsiteX59" fmla="*/ 1814512 w 4462462"/>
                <a:gd name="connsiteY59" fmla="*/ 471843 h 1025159"/>
                <a:gd name="connsiteX60" fmla="*/ 1824037 w 4462462"/>
                <a:gd name="connsiteY60" fmla="*/ 457556 h 1025159"/>
                <a:gd name="connsiteX61" fmla="*/ 1843087 w 4462462"/>
                <a:gd name="connsiteY61" fmla="*/ 452793 h 1025159"/>
                <a:gd name="connsiteX62" fmla="*/ 1900237 w 4462462"/>
                <a:gd name="connsiteY62" fmla="*/ 448031 h 1025159"/>
                <a:gd name="connsiteX63" fmla="*/ 1905000 w 4462462"/>
                <a:gd name="connsiteY63" fmla="*/ 462318 h 1025159"/>
                <a:gd name="connsiteX64" fmla="*/ 1924050 w 4462462"/>
                <a:gd name="connsiteY64" fmla="*/ 490893 h 1025159"/>
                <a:gd name="connsiteX65" fmla="*/ 1933575 w 4462462"/>
                <a:gd name="connsiteY65" fmla="*/ 528993 h 1025159"/>
                <a:gd name="connsiteX66" fmla="*/ 2747962 w 4462462"/>
                <a:gd name="connsiteY66" fmla="*/ 667106 h 1025159"/>
                <a:gd name="connsiteX67" fmla="*/ 2933700 w 4462462"/>
                <a:gd name="connsiteY67" fmla="*/ 848081 h 1025159"/>
                <a:gd name="connsiteX68" fmla="*/ 2943225 w 4462462"/>
                <a:gd name="connsiteY68" fmla="*/ 867131 h 1025159"/>
                <a:gd name="connsiteX69" fmla="*/ 2967037 w 4462462"/>
                <a:gd name="connsiteY69" fmla="*/ 848081 h 1025159"/>
                <a:gd name="connsiteX70" fmla="*/ 2986087 w 4462462"/>
                <a:gd name="connsiteY70" fmla="*/ 843318 h 1025159"/>
                <a:gd name="connsiteX71" fmla="*/ 3024187 w 4462462"/>
                <a:gd name="connsiteY71" fmla="*/ 809981 h 1025159"/>
                <a:gd name="connsiteX72" fmla="*/ 3062287 w 4462462"/>
                <a:gd name="connsiteY72" fmla="*/ 857606 h 1025159"/>
                <a:gd name="connsiteX73" fmla="*/ 3071812 w 4462462"/>
                <a:gd name="connsiteY73" fmla="*/ 886181 h 1025159"/>
                <a:gd name="connsiteX74" fmla="*/ 3086100 w 4462462"/>
                <a:gd name="connsiteY74" fmla="*/ 957618 h 1025159"/>
                <a:gd name="connsiteX75" fmla="*/ 3100387 w 4462462"/>
                <a:gd name="connsiteY75" fmla="*/ 995718 h 1025159"/>
                <a:gd name="connsiteX76" fmla="*/ 3105150 w 4462462"/>
                <a:gd name="connsiteY76" fmla="*/ 1014768 h 1025159"/>
                <a:gd name="connsiteX77" fmla="*/ 3119437 w 4462462"/>
                <a:gd name="connsiteY77" fmla="*/ 1024293 h 1025159"/>
                <a:gd name="connsiteX78" fmla="*/ 3128962 w 4462462"/>
                <a:gd name="connsiteY78" fmla="*/ 995718 h 1025159"/>
                <a:gd name="connsiteX79" fmla="*/ 3133725 w 4462462"/>
                <a:gd name="connsiteY79" fmla="*/ 981431 h 1025159"/>
                <a:gd name="connsiteX80" fmla="*/ 3143250 w 4462462"/>
                <a:gd name="connsiteY80" fmla="*/ 929043 h 1025159"/>
                <a:gd name="connsiteX81" fmla="*/ 3148012 w 4462462"/>
                <a:gd name="connsiteY81" fmla="*/ 886181 h 1025159"/>
                <a:gd name="connsiteX82" fmla="*/ 3157537 w 4462462"/>
                <a:gd name="connsiteY82" fmla="*/ 848081 h 1025159"/>
                <a:gd name="connsiteX83" fmla="*/ 3167062 w 4462462"/>
                <a:gd name="connsiteY83" fmla="*/ 962381 h 1025159"/>
                <a:gd name="connsiteX84" fmla="*/ 3171825 w 4462462"/>
                <a:gd name="connsiteY84" fmla="*/ 976668 h 1025159"/>
                <a:gd name="connsiteX85" fmla="*/ 3186112 w 4462462"/>
                <a:gd name="connsiteY85" fmla="*/ 967143 h 1025159"/>
                <a:gd name="connsiteX86" fmla="*/ 3200400 w 4462462"/>
                <a:gd name="connsiteY86" fmla="*/ 933806 h 1025159"/>
                <a:gd name="connsiteX87" fmla="*/ 3205162 w 4462462"/>
                <a:gd name="connsiteY87" fmla="*/ 919518 h 1025159"/>
                <a:gd name="connsiteX88" fmla="*/ 3209925 w 4462462"/>
                <a:gd name="connsiteY88" fmla="*/ 900468 h 1025159"/>
                <a:gd name="connsiteX89" fmla="*/ 3219450 w 4462462"/>
                <a:gd name="connsiteY89" fmla="*/ 876656 h 1025159"/>
                <a:gd name="connsiteX90" fmla="*/ 3238500 w 4462462"/>
                <a:gd name="connsiteY90" fmla="*/ 752831 h 1025159"/>
                <a:gd name="connsiteX91" fmla="*/ 3243262 w 4462462"/>
                <a:gd name="connsiteY91" fmla="*/ 733781 h 1025159"/>
                <a:gd name="connsiteX92" fmla="*/ 3262312 w 4462462"/>
                <a:gd name="connsiteY92" fmla="*/ 771881 h 1025159"/>
                <a:gd name="connsiteX93" fmla="*/ 3276600 w 4462462"/>
                <a:gd name="connsiteY93" fmla="*/ 757593 h 1025159"/>
                <a:gd name="connsiteX94" fmla="*/ 3281362 w 4462462"/>
                <a:gd name="connsiteY94" fmla="*/ 738543 h 1025159"/>
                <a:gd name="connsiteX95" fmla="*/ 3286125 w 4462462"/>
                <a:gd name="connsiteY95" fmla="*/ 724256 h 1025159"/>
                <a:gd name="connsiteX96" fmla="*/ 3290887 w 4462462"/>
                <a:gd name="connsiteY96" fmla="*/ 743306 h 1025159"/>
                <a:gd name="connsiteX97" fmla="*/ 3300412 w 4462462"/>
                <a:gd name="connsiteY97" fmla="*/ 848081 h 1025159"/>
                <a:gd name="connsiteX98" fmla="*/ 3338512 w 4462462"/>
                <a:gd name="connsiteY98" fmla="*/ 867131 h 1025159"/>
                <a:gd name="connsiteX99" fmla="*/ 3348037 w 4462462"/>
                <a:gd name="connsiteY99" fmla="*/ 838556 h 1025159"/>
                <a:gd name="connsiteX100" fmla="*/ 3355181 w 4462462"/>
                <a:gd name="connsiteY100" fmla="*/ 840710 h 1025159"/>
                <a:gd name="connsiteX101" fmla="*/ 3386137 w 4462462"/>
                <a:gd name="connsiteY101" fmla="*/ 762356 h 1025159"/>
                <a:gd name="connsiteX102" fmla="*/ 3390900 w 4462462"/>
                <a:gd name="connsiteY102" fmla="*/ 748068 h 1025159"/>
                <a:gd name="connsiteX103" fmla="*/ 3400425 w 4462462"/>
                <a:gd name="connsiteY103" fmla="*/ 733781 h 1025159"/>
                <a:gd name="connsiteX104" fmla="*/ 3405187 w 4462462"/>
                <a:gd name="connsiteY104" fmla="*/ 748068 h 1025159"/>
                <a:gd name="connsiteX105" fmla="*/ 3481387 w 4462462"/>
                <a:gd name="connsiteY105" fmla="*/ 914756 h 1025159"/>
                <a:gd name="connsiteX106" fmla="*/ 3490912 w 4462462"/>
                <a:gd name="connsiteY106" fmla="*/ 929043 h 1025159"/>
                <a:gd name="connsiteX107" fmla="*/ 3500437 w 4462462"/>
                <a:gd name="connsiteY107" fmla="*/ 957618 h 1025159"/>
                <a:gd name="connsiteX108" fmla="*/ 3505200 w 4462462"/>
                <a:gd name="connsiteY108" fmla="*/ 943331 h 1025159"/>
                <a:gd name="connsiteX109" fmla="*/ 3576637 w 4462462"/>
                <a:gd name="connsiteY109" fmla="*/ 752831 h 1025159"/>
                <a:gd name="connsiteX110" fmla="*/ 3667125 w 4462462"/>
                <a:gd name="connsiteY110" fmla="*/ 824268 h 1025159"/>
                <a:gd name="connsiteX111" fmla="*/ 3676650 w 4462462"/>
                <a:gd name="connsiteY111" fmla="*/ 838556 h 1025159"/>
                <a:gd name="connsiteX112" fmla="*/ 3686175 w 4462462"/>
                <a:gd name="connsiteY112" fmla="*/ 871893 h 1025159"/>
                <a:gd name="connsiteX113" fmla="*/ 3690937 w 4462462"/>
                <a:gd name="connsiteY113" fmla="*/ 886181 h 1025159"/>
                <a:gd name="connsiteX114" fmla="*/ 3705225 w 4462462"/>
                <a:gd name="connsiteY114" fmla="*/ 895706 h 1025159"/>
                <a:gd name="connsiteX115" fmla="*/ 3714750 w 4462462"/>
                <a:gd name="connsiteY115" fmla="*/ 881418 h 1025159"/>
                <a:gd name="connsiteX116" fmla="*/ 3724275 w 4462462"/>
                <a:gd name="connsiteY116" fmla="*/ 848081 h 1025159"/>
                <a:gd name="connsiteX117" fmla="*/ 3733800 w 4462462"/>
                <a:gd name="connsiteY117" fmla="*/ 814743 h 1025159"/>
                <a:gd name="connsiteX118" fmla="*/ 3743325 w 4462462"/>
                <a:gd name="connsiteY118" fmla="*/ 781406 h 1025159"/>
                <a:gd name="connsiteX119" fmla="*/ 3771900 w 4462462"/>
                <a:gd name="connsiteY119" fmla="*/ 743306 h 1025159"/>
                <a:gd name="connsiteX120" fmla="*/ 3800475 w 4462462"/>
                <a:gd name="connsiteY120" fmla="*/ 733781 h 1025159"/>
                <a:gd name="connsiteX121" fmla="*/ 3871912 w 4462462"/>
                <a:gd name="connsiteY121" fmla="*/ 800456 h 1025159"/>
                <a:gd name="connsiteX122" fmla="*/ 3876675 w 4462462"/>
                <a:gd name="connsiteY122" fmla="*/ 886181 h 1025159"/>
                <a:gd name="connsiteX123" fmla="*/ 3886200 w 4462462"/>
                <a:gd name="connsiteY123" fmla="*/ 871893 h 1025159"/>
                <a:gd name="connsiteX124" fmla="*/ 3910012 w 4462462"/>
                <a:gd name="connsiteY124" fmla="*/ 738543 h 1025159"/>
                <a:gd name="connsiteX125" fmla="*/ 3914775 w 4462462"/>
                <a:gd name="connsiteY125" fmla="*/ 714731 h 1025159"/>
                <a:gd name="connsiteX126" fmla="*/ 3948112 w 4462462"/>
                <a:gd name="connsiteY126" fmla="*/ 748068 h 1025159"/>
                <a:gd name="connsiteX127" fmla="*/ 3957637 w 4462462"/>
                <a:gd name="connsiteY127" fmla="*/ 776643 h 1025159"/>
                <a:gd name="connsiteX128" fmla="*/ 3971925 w 4462462"/>
                <a:gd name="connsiteY128" fmla="*/ 805218 h 1025159"/>
                <a:gd name="connsiteX129" fmla="*/ 3976687 w 4462462"/>
                <a:gd name="connsiteY129" fmla="*/ 829031 h 1025159"/>
                <a:gd name="connsiteX130" fmla="*/ 3986212 w 4462462"/>
                <a:gd name="connsiteY130" fmla="*/ 862368 h 1025159"/>
                <a:gd name="connsiteX131" fmla="*/ 3990975 w 4462462"/>
                <a:gd name="connsiteY131" fmla="*/ 886181 h 1025159"/>
                <a:gd name="connsiteX132" fmla="*/ 4005262 w 4462462"/>
                <a:gd name="connsiteY132" fmla="*/ 895706 h 1025159"/>
                <a:gd name="connsiteX133" fmla="*/ 4024312 w 4462462"/>
                <a:gd name="connsiteY133" fmla="*/ 867131 h 1025159"/>
                <a:gd name="connsiteX134" fmla="*/ 4029075 w 4462462"/>
                <a:gd name="connsiteY134" fmla="*/ 848081 h 1025159"/>
                <a:gd name="connsiteX135" fmla="*/ 4033837 w 4462462"/>
                <a:gd name="connsiteY135" fmla="*/ 824268 h 1025159"/>
                <a:gd name="connsiteX136" fmla="*/ 4048125 w 4462462"/>
                <a:gd name="connsiteY136" fmla="*/ 781406 h 1025159"/>
                <a:gd name="connsiteX137" fmla="*/ 4057650 w 4462462"/>
                <a:gd name="connsiteY137" fmla="*/ 752831 h 1025159"/>
                <a:gd name="connsiteX138" fmla="*/ 4067175 w 4462462"/>
                <a:gd name="connsiteY138" fmla="*/ 738543 h 1025159"/>
                <a:gd name="connsiteX139" fmla="*/ 4071937 w 4462462"/>
                <a:gd name="connsiteY139" fmla="*/ 762356 h 1025159"/>
                <a:gd name="connsiteX140" fmla="*/ 4081462 w 4462462"/>
                <a:gd name="connsiteY140" fmla="*/ 862368 h 1025159"/>
                <a:gd name="connsiteX141" fmla="*/ 4086225 w 4462462"/>
                <a:gd name="connsiteY141" fmla="*/ 890943 h 1025159"/>
                <a:gd name="connsiteX142" fmla="*/ 4090987 w 4462462"/>
                <a:gd name="connsiteY142" fmla="*/ 871893 h 1025159"/>
                <a:gd name="connsiteX143" fmla="*/ 4095750 w 4462462"/>
                <a:gd name="connsiteY143" fmla="*/ 857606 h 1025159"/>
                <a:gd name="connsiteX144" fmla="*/ 4105275 w 4462462"/>
                <a:gd name="connsiteY144" fmla="*/ 809981 h 1025159"/>
                <a:gd name="connsiteX145" fmla="*/ 4114800 w 4462462"/>
                <a:gd name="connsiteY145" fmla="*/ 771881 h 1025159"/>
                <a:gd name="connsiteX146" fmla="*/ 4124325 w 4462462"/>
                <a:gd name="connsiteY146" fmla="*/ 919518 h 1025159"/>
                <a:gd name="connsiteX147" fmla="*/ 4129087 w 4462462"/>
                <a:gd name="connsiteY147" fmla="*/ 938568 h 1025159"/>
                <a:gd name="connsiteX148" fmla="*/ 4143375 w 4462462"/>
                <a:gd name="connsiteY148" fmla="*/ 871893 h 1025159"/>
                <a:gd name="connsiteX149" fmla="*/ 4148137 w 4462462"/>
                <a:gd name="connsiteY149" fmla="*/ 833793 h 1025159"/>
                <a:gd name="connsiteX150" fmla="*/ 4152900 w 4462462"/>
                <a:gd name="connsiteY150" fmla="*/ 790931 h 1025159"/>
                <a:gd name="connsiteX151" fmla="*/ 4162425 w 4462462"/>
                <a:gd name="connsiteY151" fmla="*/ 757593 h 1025159"/>
                <a:gd name="connsiteX152" fmla="*/ 4167187 w 4462462"/>
                <a:gd name="connsiteY152" fmla="*/ 771881 h 1025159"/>
                <a:gd name="connsiteX153" fmla="*/ 4176712 w 4462462"/>
                <a:gd name="connsiteY153" fmla="*/ 786168 h 1025159"/>
                <a:gd name="connsiteX154" fmla="*/ 4191000 w 4462462"/>
                <a:gd name="connsiteY154" fmla="*/ 867131 h 1025159"/>
                <a:gd name="connsiteX155" fmla="*/ 4200525 w 4462462"/>
                <a:gd name="connsiteY155" fmla="*/ 900468 h 1025159"/>
                <a:gd name="connsiteX156" fmla="*/ 4214812 w 4462462"/>
                <a:gd name="connsiteY156" fmla="*/ 938568 h 1025159"/>
                <a:gd name="connsiteX157" fmla="*/ 4224337 w 4462462"/>
                <a:gd name="connsiteY157" fmla="*/ 967143 h 1025159"/>
                <a:gd name="connsiteX158" fmla="*/ 4229100 w 4462462"/>
                <a:gd name="connsiteY158" fmla="*/ 981431 h 1025159"/>
                <a:gd name="connsiteX159" fmla="*/ 4233862 w 4462462"/>
                <a:gd name="connsiteY159" fmla="*/ 929043 h 1025159"/>
                <a:gd name="connsiteX160" fmla="*/ 4248150 w 4462462"/>
                <a:gd name="connsiteY160" fmla="*/ 829031 h 1025159"/>
                <a:gd name="connsiteX161" fmla="*/ 4252912 w 4462462"/>
                <a:gd name="connsiteY161" fmla="*/ 843318 h 1025159"/>
                <a:gd name="connsiteX162" fmla="*/ 4262437 w 4462462"/>
                <a:gd name="connsiteY162" fmla="*/ 881418 h 1025159"/>
                <a:gd name="connsiteX163" fmla="*/ 4267200 w 4462462"/>
                <a:gd name="connsiteY163" fmla="*/ 924281 h 1025159"/>
                <a:gd name="connsiteX164" fmla="*/ 4271962 w 4462462"/>
                <a:gd name="connsiteY164" fmla="*/ 943331 h 1025159"/>
                <a:gd name="connsiteX165" fmla="*/ 4286250 w 4462462"/>
                <a:gd name="connsiteY165" fmla="*/ 948093 h 1025159"/>
                <a:gd name="connsiteX166" fmla="*/ 4305300 w 4462462"/>
                <a:gd name="connsiteY166" fmla="*/ 943331 h 1025159"/>
                <a:gd name="connsiteX167" fmla="*/ 4314825 w 4462462"/>
                <a:gd name="connsiteY167" fmla="*/ 971906 h 1025159"/>
                <a:gd name="connsiteX168" fmla="*/ 4352925 w 4462462"/>
                <a:gd name="connsiteY168" fmla="*/ 971906 h 1025159"/>
                <a:gd name="connsiteX169" fmla="*/ 4376737 w 4462462"/>
                <a:gd name="connsiteY169" fmla="*/ 967143 h 1025159"/>
                <a:gd name="connsiteX170" fmla="*/ 4386262 w 4462462"/>
                <a:gd name="connsiteY170" fmla="*/ 948093 h 1025159"/>
                <a:gd name="connsiteX171" fmla="*/ 4400550 w 4462462"/>
                <a:gd name="connsiteY171" fmla="*/ 933806 h 1025159"/>
                <a:gd name="connsiteX172" fmla="*/ 4405312 w 4462462"/>
                <a:gd name="connsiteY172" fmla="*/ 914756 h 1025159"/>
                <a:gd name="connsiteX173" fmla="*/ 4410075 w 4462462"/>
                <a:gd name="connsiteY173" fmla="*/ 929043 h 1025159"/>
                <a:gd name="connsiteX174" fmla="*/ 4414837 w 4462462"/>
                <a:gd name="connsiteY174" fmla="*/ 914756 h 1025159"/>
                <a:gd name="connsiteX175" fmla="*/ 4419600 w 4462462"/>
                <a:gd name="connsiteY175" fmla="*/ 881418 h 1025159"/>
                <a:gd name="connsiteX176" fmla="*/ 4429125 w 4462462"/>
                <a:gd name="connsiteY176" fmla="*/ 829031 h 1025159"/>
                <a:gd name="connsiteX177" fmla="*/ 4438650 w 4462462"/>
                <a:gd name="connsiteY177" fmla="*/ 857606 h 1025159"/>
                <a:gd name="connsiteX178" fmla="*/ 4443412 w 4462462"/>
                <a:gd name="connsiteY178" fmla="*/ 881418 h 1025159"/>
                <a:gd name="connsiteX179" fmla="*/ 4452937 w 4462462"/>
                <a:gd name="connsiteY179" fmla="*/ 938568 h 1025159"/>
                <a:gd name="connsiteX180" fmla="*/ 4457700 w 4462462"/>
                <a:gd name="connsiteY180" fmla="*/ 957618 h 1025159"/>
                <a:gd name="connsiteX181" fmla="*/ 4462462 w 4462462"/>
                <a:gd name="connsiteY181" fmla="*/ 981431 h 1025159"/>
                <a:gd name="connsiteX0" fmla="*/ 0 w 4457700"/>
                <a:gd name="connsiteY0" fmla="*/ 290868 h 1025159"/>
                <a:gd name="connsiteX1" fmla="*/ 171450 w 4457700"/>
                <a:gd name="connsiteY1" fmla="*/ 209906 h 1025159"/>
                <a:gd name="connsiteX2" fmla="*/ 219075 w 4457700"/>
                <a:gd name="connsiteY2" fmla="*/ 195618 h 1025159"/>
                <a:gd name="connsiteX3" fmla="*/ 233362 w 4457700"/>
                <a:gd name="connsiteY3" fmla="*/ 186093 h 1025159"/>
                <a:gd name="connsiteX4" fmla="*/ 285750 w 4457700"/>
                <a:gd name="connsiteY4" fmla="*/ 171806 h 1025159"/>
                <a:gd name="connsiteX5" fmla="*/ 300037 w 4457700"/>
                <a:gd name="connsiteY5" fmla="*/ 167043 h 1025159"/>
                <a:gd name="connsiteX6" fmla="*/ 319087 w 4457700"/>
                <a:gd name="connsiteY6" fmla="*/ 162281 h 1025159"/>
                <a:gd name="connsiteX7" fmla="*/ 352425 w 4457700"/>
                <a:gd name="connsiteY7" fmla="*/ 152756 h 1025159"/>
                <a:gd name="connsiteX8" fmla="*/ 366712 w 4457700"/>
                <a:gd name="connsiteY8" fmla="*/ 143231 h 1025159"/>
                <a:gd name="connsiteX9" fmla="*/ 395287 w 4457700"/>
                <a:gd name="connsiteY9" fmla="*/ 138468 h 1025159"/>
                <a:gd name="connsiteX10" fmla="*/ 414337 w 4457700"/>
                <a:gd name="connsiteY10" fmla="*/ 133706 h 1025159"/>
                <a:gd name="connsiteX11" fmla="*/ 442912 w 4457700"/>
                <a:gd name="connsiteY11" fmla="*/ 128943 h 1025159"/>
                <a:gd name="connsiteX12" fmla="*/ 471487 w 4457700"/>
                <a:gd name="connsiteY12" fmla="*/ 119418 h 1025159"/>
                <a:gd name="connsiteX13" fmla="*/ 485775 w 4457700"/>
                <a:gd name="connsiteY13" fmla="*/ 114656 h 1025159"/>
                <a:gd name="connsiteX14" fmla="*/ 504825 w 4457700"/>
                <a:gd name="connsiteY14" fmla="*/ 105131 h 1025159"/>
                <a:gd name="connsiteX15" fmla="*/ 519112 w 4457700"/>
                <a:gd name="connsiteY15" fmla="*/ 100368 h 1025159"/>
                <a:gd name="connsiteX16" fmla="*/ 533400 w 4457700"/>
                <a:gd name="connsiteY16" fmla="*/ 90843 h 1025159"/>
                <a:gd name="connsiteX17" fmla="*/ 557212 w 4457700"/>
                <a:gd name="connsiteY17" fmla="*/ 86081 h 1025159"/>
                <a:gd name="connsiteX18" fmla="*/ 585787 w 4457700"/>
                <a:gd name="connsiteY18" fmla="*/ 76556 h 1025159"/>
                <a:gd name="connsiteX19" fmla="*/ 600075 w 4457700"/>
                <a:gd name="connsiteY19" fmla="*/ 67031 h 1025159"/>
                <a:gd name="connsiteX20" fmla="*/ 633412 w 4457700"/>
                <a:gd name="connsiteY20" fmla="*/ 57506 h 1025159"/>
                <a:gd name="connsiteX21" fmla="*/ 666750 w 4457700"/>
                <a:gd name="connsiteY21" fmla="*/ 47981 h 1025159"/>
                <a:gd name="connsiteX22" fmla="*/ 719137 w 4457700"/>
                <a:gd name="connsiteY22" fmla="*/ 38456 h 1025159"/>
                <a:gd name="connsiteX23" fmla="*/ 747712 w 4457700"/>
                <a:gd name="connsiteY23" fmla="*/ 28931 h 1025159"/>
                <a:gd name="connsiteX24" fmla="*/ 809625 w 4457700"/>
                <a:gd name="connsiteY24" fmla="*/ 19406 h 1025159"/>
                <a:gd name="connsiteX25" fmla="*/ 871537 w 4457700"/>
                <a:gd name="connsiteY25" fmla="*/ 9881 h 1025159"/>
                <a:gd name="connsiteX26" fmla="*/ 1023937 w 4457700"/>
                <a:gd name="connsiteY26" fmla="*/ 356 h 1025159"/>
                <a:gd name="connsiteX27" fmla="*/ 1123950 w 4457700"/>
                <a:gd name="connsiteY27" fmla="*/ 9881 h 1025159"/>
                <a:gd name="connsiteX28" fmla="*/ 1138237 w 4457700"/>
                <a:gd name="connsiteY28" fmla="*/ 19406 h 1025159"/>
                <a:gd name="connsiteX29" fmla="*/ 1176337 w 4457700"/>
                <a:gd name="connsiteY29" fmla="*/ 57506 h 1025159"/>
                <a:gd name="connsiteX30" fmla="*/ 1195387 w 4457700"/>
                <a:gd name="connsiteY30" fmla="*/ 81318 h 1025159"/>
                <a:gd name="connsiteX31" fmla="*/ 1228725 w 4457700"/>
                <a:gd name="connsiteY31" fmla="*/ 119418 h 1025159"/>
                <a:gd name="connsiteX32" fmla="*/ 1252537 w 4457700"/>
                <a:gd name="connsiteY32" fmla="*/ 138468 h 1025159"/>
                <a:gd name="connsiteX33" fmla="*/ 1262062 w 4457700"/>
                <a:gd name="connsiteY33" fmla="*/ 152756 h 1025159"/>
                <a:gd name="connsiteX34" fmla="*/ 1276350 w 4457700"/>
                <a:gd name="connsiteY34" fmla="*/ 162281 h 1025159"/>
                <a:gd name="connsiteX35" fmla="*/ 1319212 w 4457700"/>
                <a:gd name="connsiteY35" fmla="*/ 200381 h 1025159"/>
                <a:gd name="connsiteX36" fmla="*/ 1333500 w 4457700"/>
                <a:gd name="connsiteY36" fmla="*/ 205143 h 1025159"/>
                <a:gd name="connsiteX37" fmla="*/ 1347787 w 4457700"/>
                <a:gd name="connsiteY37" fmla="*/ 219431 h 1025159"/>
                <a:gd name="connsiteX38" fmla="*/ 1357312 w 4457700"/>
                <a:gd name="connsiteY38" fmla="*/ 233718 h 1025159"/>
                <a:gd name="connsiteX39" fmla="*/ 1385887 w 4457700"/>
                <a:gd name="connsiteY39" fmla="*/ 243243 h 1025159"/>
                <a:gd name="connsiteX40" fmla="*/ 1400175 w 4457700"/>
                <a:gd name="connsiteY40" fmla="*/ 257531 h 1025159"/>
                <a:gd name="connsiteX41" fmla="*/ 1447800 w 4457700"/>
                <a:gd name="connsiteY41" fmla="*/ 286106 h 1025159"/>
                <a:gd name="connsiteX42" fmla="*/ 1457325 w 4457700"/>
                <a:gd name="connsiteY42" fmla="*/ 305156 h 1025159"/>
                <a:gd name="connsiteX43" fmla="*/ 1490662 w 4457700"/>
                <a:gd name="connsiteY43" fmla="*/ 324206 h 1025159"/>
                <a:gd name="connsiteX44" fmla="*/ 1528762 w 4457700"/>
                <a:gd name="connsiteY44" fmla="*/ 367068 h 1025159"/>
                <a:gd name="connsiteX45" fmla="*/ 1538287 w 4457700"/>
                <a:gd name="connsiteY45" fmla="*/ 386118 h 1025159"/>
                <a:gd name="connsiteX46" fmla="*/ 1552575 w 4457700"/>
                <a:gd name="connsiteY46" fmla="*/ 395643 h 1025159"/>
                <a:gd name="connsiteX47" fmla="*/ 1566862 w 4457700"/>
                <a:gd name="connsiteY47" fmla="*/ 409931 h 1025159"/>
                <a:gd name="connsiteX48" fmla="*/ 1571625 w 4457700"/>
                <a:gd name="connsiteY48" fmla="*/ 424218 h 1025159"/>
                <a:gd name="connsiteX49" fmla="*/ 1590675 w 4457700"/>
                <a:gd name="connsiteY49" fmla="*/ 452793 h 1025159"/>
                <a:gd name="connsiteX50" fmla="*/ 1619250 w 4457700"/>
                <a:gd name="connsiteY50" fmla="*/ 438506 h 1025159"/>
                <a:gd name="connsiteX51" fmla="*/ 1624012 w 4457700"/>
                <a:gd name="connsiteY51" fmla="*/ 419456 h 1025159"/>
                <a:gd name="connsiteX52" fmla="*/ 1652587 w 4457700"/>
                <a:gd name="connsiteY52" fmla="*/ 409931 h 1025159"/>
                <a:gd name="connsiteX53" fmla="*/ 1685925 w 4457700"/>
                <a:gd name="connsiteY53" fmla="*/ 395643 h 1025159"/>
                <a:gd name="connsiteX54" fmla="*/ 1714500 w 4457700"/>
                <a:gd name="connsiteY54" fmla="*/ 386118 h 1025159"/>
                <a:gd name="connsiteX55" fmla="*/ 1724025 w 4457700"/>
                <a:gd name="connsiteY55" fmla="*/ 400406 h 1025159"/>
                <a:gd name="connsiteX56" fmla="*/ 1738312 w 4457700"/>
                <a:gd name="connsiteY56" fmla="*/ 409931 h 1025159"/>
                <a:gd name="connsiteX57" fmla="*/ 1747837 w 4457700"/>
                <a:gd name="connsiteY57" fmla="*/ 438506 h 1025159"/>
                <a:gd name="connsiteX58" fmla="*/ 1781175 w 4457700"/>
                <a:gd name="connsiteY58" fmla="*/ 476606 h 1025159"/>
                <a:gd name="connsiteX59" fmla="*/ 1814512 w 4457700"/>
                <a:gd name="connsiteY59" fmla="*/ 471843 h 1025159"/>
                <a:gd name="connsiteX60" fmla="*/ 1824037 w 4457700"/>
                <a:gd name="connsiteY60" fmla="*/ 457556 h 1025159"/>
                <a:gd name="connsiteX61" fmla="*/ 1843087 w 4457700"/>
                <a:gd name="connsiteY61" fmla="*/ 452793 h 1025159"/>
                <a:gd name="connsiteX62" fmla="*/ 1900237 w 4457700"/>
                <a:gd name="connsiteY62" fmla="*/ 448031 h 1025159"/>
                <a:gd name="connsiteX63" fmla="*/ 1905000 w 4457700"/>
                <a:gd name="connsiteY63" fmla="*/ 462318 h 1025159"/>
                <a:gd name="connsiteX64" fmla="*/ 1924050 w 4457700"/>
                <a:gd name="connsiteY64" fmla="*/ 490893 h 1025159"/>
                <a:gd name="connsiteX65" fmla="*/ 1933575 w 4457700"/>
                <a:gd name="connsiteY65" fmla="*/ 528993 h 1025159"/>
                <a:gd name="connsiteX66" fmla="*/ 2747962 w 4457700"/>
                <a:gd name="connsiteY66" fmla="*/ 667106 h 1025159"/>
                <a:gd name="connsiteX67" fmla="*/ 2933700 w 4457700"/>
                <a:gd name="connsiteY67" fmla="*/ 848081 h 1025159"/>
                <a:gd name="connsiteX68" fmla="*/ 2943225 w 4457700"/>
                <a:gd name="connsiteY68" fmla="*/ 867131 h 1025159"/>
                <a:gd name="connsiteX69" fmla="*/ 2967037 w 4457700"/>
                <a:gd name="connsiteY69" fmla="*/ 848081 h 1025159"/>
                <a:gd name="connsiteX70" fmla="*/ 2986087 w 4457700"/>
                <a:gd name="connsiteY70" fmla="*/ 843318 h 1025159"/>
                <a:gd name="connsiteX71" fmla="*/ 3024187 w 4457700"/>
                <a:gd name="connsiteY71" fmla="*/ 809981 h 1025159"/>
                <a:gd name="connsiteX72" fmla="*/ 3062287 w 4457700"/>
                <a:gd name="connsiteY72" fmla="*/ 857606 h 1025159"/>
                <a:gd name="connsiteX73" fmla="*/ 3071812 w 4457700"/>
                <a:gd name="connsiteY73" fmla="*/ 886181 h 1025159"/>
                <a:gd name="connsiteX74" fmla="*/ 3086100 w 4457700"/>
                <a:gd name="connsiteY74" fmla="*/ 957618 h 1025159"/>
                <a:gd name="connsiteX75" fmla="*/ 3100387 w 4457700"/>
                <a:gd name="connsiteY75" fmla="*/ 995718 h 1025159"/>
                <a:gd name="connsiteX76" fmla="*/ 3105150 w 4457700"/>
                <a:gd name="connsiteY76" fmla="*/ 1014768 h 1025159"/>
                <a:gd name="connsiteX77" fmla="*/ 3119437 w 4457700"/>
                <a:gd name="connsiteY77" fmla="*/ 1024293 h 1025159"/>
                <a:gd name="connsiteX78" fmla="*/ 3128962 w 4457700"/>
                <a:gd name="connsiteY78" fmla="*/ 995718 h 1025159"/>
                <a:gd name="connsiteX79" fmla="*/ 3133725 w 4457700"/>
                <a:gd name="connsiteY79" fmla="*/ 981431 h 1025159"/>
                <a:gd name="connsiteX80" fmla="*/ 3143250 w 4457700"/>
                <a:gd name="connsiteY80" fmla="*/ 929043 h 1025159"/>
                <a:gd name="connsiteX81" fmla="*/ 3148012 w 4457700"/>
                <a:gd name="connsiteY81" fmla="*/ 886181 h 1025159"/>
                <a:gd name="connsiteX82" fmla="*/ 3157537 w 4457700"/>
                <a:gd name="connsiteY82" fmla="*/ 848081 h 1025159"/>
                <a:gd name="connsiteX83" fmla="*/ 3167062 w 4457700"/>
                <a:gd name="connsiteY83" fmla="*/ 962381 h 1025159"/>
                <a:gd name="connsiteX84" fmla="*/ 3171825 w 4457700"/>
                <a:gd name="connsiteY84" fmla="*/ 976668 h 1025159"/>
                <a:gd name="connsiteX85" fmla="*/ 3186112 w 4457700"/>
                <a:gd name="connsiteY85" fmla="*/ 967143 h 1025159"/>
                <a:gd name="connsiteX86" fmla="*/ 3200400 w 4457700"/>
                <a:gd name="connsiteY86" fmla="*/ 933806 h 1025159"/>
                <a:gd name="connsiteX87" fmla="*/ 3205162 w 4457700"/>
                <a:gd name="connsiteY87" fmla="*/ 919518 h 1025159"/>
                <a:gd name="connsiteX88" fmla="*/ 3209925 w 4457700"/>
                <a:gd name="connsiteY88" fmla="*/ 900468 h 1025159"/>
                <a:gd name="connsiteX89" fmla="*/ 3219450 w 4457700"/>
                <a:gd name="connsiteY89" fmla="*/ 876656 h 1025159"/>
                <a:gd name="connsiteX90" fmla="*/ 3238500 w 4457700"/>
                <a:gd name="connsiteY90" fmla="*/ 752831 h 1025159"/>
                <a:gd name="connsiteX91" fmla="*/ 3243262 w 4457700"/>
                <a:gd name="connsiteY91" fmla="*/ 733781 h 1025159"/>
                <a:gd name="connsiteX92" fmla="*/ 3262312 w 4457700"/>
                <a:gd name="connsiteY92" fmla="*/ 771881 h 1025159"/>
                <a:gd name="connsiteX93" fmla="*/ 3276600 w 4457700"/>
                <a:gd name="connsiteY93" fmla="*/ 757593 h 1025159"/>
                <a:gd name="connsiteX94" fmla="*/ 3281362 w 4457700"/>
                <a:gd name="connsiteY94" fmla="*/ 738543 h 1025159"/>
                <a:gd name="connsiteX95" fmla="*/ 3286125 w 4457700"/>
                <a:gd name="connsiteY95" fmla="*/ 724256 h 1025159"/>
                <a:gd name="connsiteX96" fmla="*/ 3290887 w 4457700"/>
                <a:gd name="connsiteY96" fmla="*/ 743306 h 1025159"/>
                <a:gd name="connsiteX97" fmla="*/ 3300412 w 4457700"/>
                <a:gd name="connsiteY97" fmla="*/ 848081 h 1025159"/>
                <a:gd name="connsiteX98" fmla="*/ 3338512 w 4457700"/>
                <a:gd name="connsiteY98" fmla="*/ 867131 h 1025159"/>
                <a:gd name="connsiteX99" fmla="*/ 3348037 w 4457700"/>
                <a:gd name="connsiteY99" fmla="*/ 838556 h 1025159"/>
                <a:gd name="connsiteX100" fmla="*/ 3355181 w 4457700"/>
                <a:gd name="connsiteY100" fmla="*/ 840710 h 1025159"/>
                <a:gd name="connsiteX101" fmla="*/ 3386137 w 4457700"/>
                <a:gd name="connsiteY101" fmla="*/ 762356 h 1025159"/>
                <a:gd name="connsiteX102" fmla="*/ 3390900 w 4457700"/>
                <a:gd name="connsiteY102" fmla="*/ 748068 h 1025159"/>
                <a:gd name="connsiteX103" fmla="*/ 3400425 w 4457700"/>
                <a:gd name="connsiteY103" fmla="*/ 733781 h 1025159"/>
                <a:gd name="connsiteX104" fmla="*/ 3405187 w 4457700"/>
                <a:gd name="connsiteY104" fmla="*/ 748068 h 1025159"/>
                <a:gd name="connsiteX105" fmla="*/ 3481387 w 4457700"/>
                <a:gd name="connsiteY105" fmla="*/ 914756 h 1025159"/>
                <a:gd name="connsiteX106" fmla="*/ 3490912 w 4457700"/>
                <a:gd name="connsiteY106" fmla="*/ 929043 h 1025159"/>
                <a:gd name="connsiteX107" fmla="*/ 3500437 w 4457700"/>
                <a:gd name="connsiteY107" fmla="*/ 957618 h 1025159"/>
                <a:gd name="connsiteX108" fmla="*/ 3505200 w 4457700"/>
                <a:gd name="connsiteY108" fmla="*/ 943331 h 1025159"/>
                <a:gd name="connsiteX109" fmla="*/ 3576637 w 4457700"/>
                <a:gd name="connsiteY109" fmla="*/ 752831 h 1025159"/>
                <a:gd name="connsiteX110" fmla="*/ 3667125 w 4457700"/>
                <a:gd name="connsiteY110" fmla="*/ 824268 h 1025159"/>
                <a:gd name="connsiteX111" fmla="*/ 3676650 w 4457700"/>
                <a:gd name="connsiteY111" fmla="*/ 838556 h 1025159"/>
                <a:gd name="connsiteX112" fmla="*/ 3686175 w 4457700"/>
                <a:gd name="connsiteY112" fmla="*/ 871893 h 1025159"/>
                <a:gd name="connsiteX113" fmla="*/ 3690937 w 4457700"/>
                <a:gd name="connsiteY113" fmla="*/ 886181 h 1025159"/>
                <a:gd name="connsiteX114" fmla="*/ 3705225 w 4457700"/>
                <a:gd name="connsiteY114" fmla="*/ 895706 h 1025159"/>
                <a:gd name="connsiteX115" fmla="*/ 3714750 w 4457700"/>
                <a:gd name="connsiteY115" fmla="*/ 881418 h 1025159"/>
                <a:gd name="connsiteX116" fmla="*/ 3724275 w 4457700"/>
                <a:gd name="connsiteY116" fmla="*/ 848081 h 1025159"/>
                <a:gd name="connsiteX117" fmla="*/ 3733800 w 4457700"/>
                <a:gd name="connsiteY117" fmla="*/ 814743 h 1025159"/>
                <a:gd name="connsiteX118" fmla="*/ 3743325 w 4457700"/>
                <a:gd name="connsiteY118" fmla="*/ 781406 h 1025159"/>
                <a:gd name="connsiteX119" fmla="*/ 3771900 w 4457700"/>
                <a:gd name="connsiteY119" fmla="*/ 743306 h 1025159"/>
                <a:gd name="connsiteX120" fmla="*/ 3800475 w 4457700"/>
                <a:gd name="connsiteY120" fmla="*/ 733781 h 1025159"/>
                <a:gd name="connsiteX121" fmla="*/ 3871912 w 4457700"/>
                <a:gd name="connsiteY121" fmla="*/ 800456 h 1025159"/>
                <a:gd name="connsiteX122" fmla="*/ 3876675 w 4457700"/>
                <a:gd name="connsiteY122" fmla="*/ 886181 h 1025159"/>
                <a:gd name="connsiteX123" fmla="*/ 3886200 w 4457700"/>
                <a:gd name="connsiteY123" fmla="*/ 871893 h 1025159"/>
                <a:gd name="connsiteX124" fmla="*/ 3910012 w 4457700"/>
                <a:gd name="connsiteY124" fmla="*/ 738543 h 1025159"/>
                <a:gd name="connsiteX125" fmla="*/ 3914775 w 4457700"/>
                <a:gd name="connsiteY125" fmla="*/ 714731 h 1025159"/>
                <a:gd name="connsiteX126" fmla="*/ 3948112 w 4457700"/>
                <a:gd name="connsiteY126" fmla="*/ 748068 h 1025159"/>
                <a:gd name="connsiteX127" fmla="*/ 3957637 w 4457700"/>
                <a:gd name="connsiteY127" fmla="*/ 776643 h 1025159"/>
                <a:gd name="connsiteX128" fmla="*/ 3971925 w 4457700"/>
                <a:gd name="connsiteY128" fmla="*/ 805218 h 1025159"/>
                <a:gd name="connsiteX129" fmla="*/ 3976687 w 4457700"/>
                <a:gd name="connsiteY129" fmla="*/ 829031 h 1025159"/>
                <a:gd name="connsiteX130" fmla="*/ 3986212 w 4457700"/>
                <a:gd name="connsiteY130" fmla="*/ 862368 h 1025159"/>
                <a:gd name="connsiteX131" fmla="*/ 3990975 w 4457700"/>
                <a:gd name="connsiteY131" fmla="*/ 886181 h 1025159"/>
                <a:gd name="connsiteX132" fmla="*/ 4005262 w 4457700"/>
                <a:gd name="connsiteY132" fmla="*/ 895706 h 1025159"/>
                <a:gd name="connsiteX133" fmla="*/ 4024312 w 4457700"/>
                <a:gd name="connsiteY133" fmla="*/ 867131 h 1025159"/>
                <a:gd name="connsiteX134" fmla="*/ 4029075 w 4457700"/>
                <a:gd name="connsiteY134" fmla="*/ 848081 h 1025159"/>
                <a:gd name="connsiteX135" fmla="*/ 4033837 w 4457700"/>
                <a:gd name="connsiteY135" fmla="*/ 824268 h 1025159"/>
                <a:gd name="connsiteX136" fmla="*/ 4048125 w 4457700"/>
                <a:gd name="connsiteY136" fmla="*/ 781406 h 1025159"/>
                <a:gd name="connsiteX137" fmla="*/ 4057650 w 4457700"/>
                <a:gd name="connsiteY137" fmla="*/ 752831 h 1025159"/>
                <a:gd name="connsiteX138" fmla="*/ 4067175 w 4457700"/>
                <a:gd name="connsiteY138" fmla="*/ 738543 h 1025159"/>
                <a:gd name="connsiteX139" fmla="*/ 4071937 w 4457700"/>
                <a:gd name="connsiteY139" fmla="*/ 762356 h 1025159"/>
                <a:gd name="connsiteX140" fmla="*/ 4081462 w 4457700"/>
                <a:gd name="connsiteY140" fmla="*/ 862368 h 1025159"/>
                <a:gd name="connsiteX141" fmla="*/ 4086225 w 4457700"/>
                <a:gd name="connsiteY141" fmla="*/ 890943 h 1025159"/>
                <a:gd name="connsiteX142" fmla="*/ 4090987 w 4457700"/>
                <a:gd name="connsiteY142" fmla="*/ 871893 h 1025159"/>
                <a:gd name="connsiteX143" fmla="*/ 4095750 w 4457700"/>
                <a:gd name="connsiteY143" fmla="*/ 857606 h 1025159"/>
                <a:gd name="connsiteX144" fmla="*/ 4105275 w 4457700"/>
                <a:gd name="connsiteY144" fmla="*/ 809981 h 1025159"/>
                <a:gd name="connsiteX145" fmla="*/ 4114800 w 4457700"/>
                <a:gd name="connsiteY145" fmla="*/ 771881 h 1025159"/>
                <a:gd name="connsiteX146" fmla="*/ 4124325 w 4457700"/>
                <a:gd name="connsiteY146" fmla="*/ 919518 h 1025159"/>
                <a:gd name="connsiteX147" fmla="*/ 4129087 w 4457700"/>
                <a:gd name="connsiteY147" fmla="*/ 938568 h 1025159"/>
                <a:gd name="connsiteX148" fmla="*/ 4143375 w 4457700"/>
                <a:gd name="connsiteY148" fmla="*/ 871893 h 1025159"/>
                <a:gd name="connsiteX149" fmla="*/ 4148137 w 4457700"/>
                <a:gd name="connsiteY149" fmla="*/ 833793 h 1025159"/>
                <a:gd name="connsiteX150" fmla="*/ 4152900 w 4457700"/>
                <a:gd name="connsiteY150" fmla="*/ 790931 h 1025159"/>
                <a:gd name="connsiteX151" fmla="*/ 4162425 w 4457700"/>
                <a:gd name="connsiteY151" fmla="*/ 757593 h 1025159"/>
                <a:gd name="connsiteX152" fmla="*/ 4167187 w 4457700"/>
                <a:gd name="connsiteY152" fmla="*/ 771881 h 1025159"/>
                <a:gd name="connsiteX153" fmla="*/ 4176712 w 4457700"/>
                <a:gd name="connsiteY153" fmla="*/ 786168 h 1025159"/>
                <a:gd name="connsiteX154" fmla="*/ 4191000 w 4457700"/>
                <a:gd name="connsiteY154" fmla="*/ 867131 h 1025159"/>
                <a:gd name="connsiteX155" fmla="*/ 4200525 w 4457700"/>
                <a:gd name="connsiteY155" fmla="*/ 900468 h 1025159"/>
                <a:gd name="connsiteX156" fmla="*/ 4214812 w 4457700"/>
                <a:gd name="connsiteY156" fmla="*/ 938568 h 1025159"/>
                <a:gd name="connsiteX157" fmla="*/ 4224337 w 4457700"/>
                <a:gd name="connsiteY157" fmla="*/ 967143 h 1025159"/>
                <a:gd name="connsiteX158" fmla="*/ 4229100 w 4457700"/>
                <a:gd name="connsiteY158" fmla="*/ 981431 h 1025159"/>
                <a:gd name="connsiteX159" fmla="*/ 4233862 w 4457700"/>
                <a:gd name="connsiteY159" fmla="*/ 929043 h 1025159"/>
                <a:gd name="connsiteX160" fmla="*/ 4248150 w 4457700"/>
                <a:gd name="connsiteY160" fmla="*/ 829031 h 1025159"/>
                <a:gd name="connsiteX161" fmla="*/ 4252912 w 4457700"/>
                <a:gd name="connsiteY161" fmla="*/ 843318 h 1025159"/>
                <a:gd name="connsiteX162" fmla="*/ 4262437 w 4457700"/>
                <a:gd name="connsiteY162" fmla="*/ 881418 h 1025159"/>
                <a:gd name="connsiteX163" fmla="*/ 4267200 w 4457700"/>
                <a:gd name="connsiteY163" fmla="*/ 924281 h 1025159"/>
                <a:gd name="connsiteX164" fmla="*/ 4271962 w 4457700"/>
                <a:gd name="connsiteY164" fmla="*/ 943331 h 1025159"/>
                <a:gd name="connsiteX165" fmla="*/ 4286250 w 4457700"/>
                <a:gd name="connsiteY165" fmla="*/ 948093 h 1025159"/>
                <a:gd name="connsiteX166" fmla="*/ 4305300 w 4457700"/>
                <a:gd name="connsiteY166" fmla="*/ 943331 h 1025159"/>
                <a:gd name="connsiteX167" fmla="*/ 4314825 w 4457700"/>
                <a:gd name="connsiteY167" fmla="*/ 971906 h 1025159"/>
                <a:gd name="connsiteX168" fmla="*/ 4352925 w 4457700"/>
                <a:gd name="connsiteY168" fmla="*/ 971906 h 1025159"/>
                <a:gd name="connsiteX169" fmla="*/ 4376737 w 4457700"/>
                <a:gd name="connsiteY169" fmla="*/ 967143 h 1025159"/>
                <a:gd name="connsiteX170" fmla="*/ 4386262 w 4457700"/>
                <a:gd name="connsiteY170" fmla="*/ 948093 h 1025159"/>
                <a:gd name="connsiteX171" fmla="*/ 4400550 w 4457700"/>
                <a:gd name="connsiteY171" fmla="*/ 933806 h 1025159"/>
                <a:gd name="connsiteX172" fmla="*/ 4405312 w 4457700"/>
                <a:gd name="connsiteY172" fmla="*/ 914756 h 1025159"/>
                <a:gd name="connsiteX173" fmla="*/ 4410075 w 4457700"/>
                <a:gd name="connsiteY173" fmla="*/ 929043 h 1025159"/>
                <a:gd name="connsiteX174" fmla="*/ 4414837 w 4457700"/>
                <a:gd name="connsiteY174" fmla="*/ 914756 h 1025159"/>
                <a:gd name="connsiteX175" fmla="*/ 4419600 w 4457700"/>
                <a:gd name="connsiteY175" fmla="*/ 881418 h 1025159"/>
                <a:gd name="connsiteX176" fmla="*/ 4429125 w 4457700"/>
                <a:gd name="connsiteY176" fmla="*/ 829031 h 1025159"/>
                <a:gd name="connsiteX177" fmla="*/ 4438650 w 4457700"/>
                <a:gd name="connsiteY177" fmla="*/ 857606 h 1025159"/>
                <a:gd name="connsiteX178" fmla="*/ 4443412 w 4457700"/>
                <a:gd name="connsiteY178" fmla="*/ 881418 h 1025159"/>
                <a:gd name="connsiteX179" fmla="*/ 4452937 w 4457700"/>
                <a:gd name="connsiteY179" fmla="*/ 938568 h 1025159"/>
                <a:gd name="connsiteX180" fmla="*/ 4457700 w 4457700"/>
                <a:gd name="connsiteY180" fmla="*/ 957618 h 1025159"/>
                <a:gd name="connsiteX0" fmla="*/ 0 w 4452937"/>
                <a:gd name="connsiteY0" fmla="*/ 290868 h 1025159"/>
                <a:gd name="connsiteX1" fmla="*/ 171450 w 4452937"/>
                <a:gd name="connsiteY1" fmla="*/ 209906 h 1025159"/>
                <a:gd name="connsiteX2" fmla="*/ 219075 w 4452937"/>
                <a:gd name="connsiteY2" fmla="*/ 195618 h 1025159"/>
                <a:gd name="connsiteX3" fmla="*/ 233362 w 4452937"/>
                <a:gd name="connsiteY3" fmla="*/ 186093 h 1025159"/>
                <a:gd name="connsiteX4" fmla="*/ 285750 w 4452937"/>
                <a:gd name="connsiteY4" fmla="*/ 171806 h 1025159"/>
                <a:gd name="connsiteX5" fmla="*/ 300037 w 4452937"/>
                <a:gd name="connsiteY5" fmla="*/ 167043 h 1025159"/>
                <a:gd name="connsiteX6" fmla="*/ 319087 w 4452937"/>
                <a:gd name="connsiteY6" fmla="*/ 162281 h 1025159"/>
                <a:gd name="connsiteX7" fmla="*/ 352425 w 4452937"/>
                <a:gd name="connsiteY7" fmla="*/ 152756 h 1025159"/>
                <a:gd name="connsiteX8" fmla="*/ 366712 w 4452937"/>
                <a:gd name="connsiteY8" fmla="*/ 143231 h 1025159"/>
                <a:gd name="connsiteX9" fmla="*/ 395287 w 4452937"/>
                <a:gd name="connsiteY9" fmla="*/ 138468 h 1025159"/>
                <a:gd name="connsiteX10" fmla="*/ 414337 w 4452937"/>
                <a:gd name="connsiteY10" fmla="*/ 133706 h 1025159"/>
                <a:gd name="connsiteX11" fmla="*/ 442912 w 4452937"/>
                <a:gd name="connsiteY11" fmla="*/ 128943 h 1025159"/>
                <a:gd name="connsiteX12" fmla="*/ 471487 w 4452937"/>
                <a:gd name="connsiteY12" fmla="*/ 119418 h 1025159"/>
                <a:gd name="connsiteX13" fmla="*/ 485775 w 4452937"/>
                <a:gd name="connsiteY13" fmla="*/ 114656 h 1025159"/>
                <a:gd name="connsiteX14" fmla="*/ 504825 w 4452937"/>
                <a:gd name="connsiteY14" fmla="*/ 105131 h 1025159"/>
                <a:gd name="connsiteX15" fmla="*/ 519112 w 4452937"/>
                <a:gd name="connsiteY15" fmla="*/ 100368 h 1025159"/>
                <a:gd name="connsiteX16" fmla="*/ 533400 w 4452937"/>
                <a:gd name="connsiteY16" fmla="*/ 90843 h 1025159"/>
                <a:gd name="connsiteX17" fmla="*/ 557212 w 4452937"/>
                <a:gd name="connsiteY17" fmla="*/ 86081 h 1025159"/>
                <a:gd name="connsiteX18" fmla="*/ 585787 w 4452937"/>
                <a:gd name="connsiteY18" fmla="*/ 76556 h 1025159"/>
                <a:gd name="connsiteX19" fmla="*/ 600075 w 4452937"/>
                <a:gd name="connsiteY19" fmla="*/ 67031 h 1025159"/>
                <a:gd name="connsiteX20" fmla="*/ 633412 w 4452937"/>
                <a:gd name="connsiteY20" fmla="*/ 57506 h 1025159"/>
                <a:gd name="connsiteX21" fmla="*/ 666750 w 4452937"/>
                <a:gd name="connsiteY21" fmla="*/ 47981 h 1025159"/>
                <a:gd name="connsiteX22" fmla="*/ 719137 w 4452937"/>
                <a:gd name="connsiteY22" fmla="*/ 38456 h 1025159"/>
                <a:gd name="connsiteX23" fmla="*/ 747712 w 4452937"/>
                <a:gd name="connsiteY23" fmla="*/ 28931 h 1025159"/>
                <a:gd name="connsiteX24" fmla="*/ 809625 w 4452937"/>
                <a:gd name="connsiteY24" fmla="*/ 19406 h 1025159"/>
                <a:gd name="connsiteX25" fmla="*/ 871537 w 4452937"/>
                <a:gd name="connsiteY25" fmla="*/ 9881 h 1025159"/>
                <a:gd name="connsiteX26" fmla="*/ 1023937 w 4452937"/>
                <a:gd name="connsiteY26" fmla="*/ 356 h 1025159"/>
                <a:gd name="connsiteX27" fmla="*/ 1123950 w 4452937"/>
                <a:gd name="connsiteY27" fmla="*/ 9881 h 1025159"/>
                <a:gd name="connsiteX28" fmla="*/ 1138237 w 4452937"/>
                <a:gd name="connsiteY28" fmla="*/ 19406 h 1025159"/>
                <a:gd name="connsiteX29" fmla="*/ 1176337 w 4452937"/>
                <a:gd name="connsiteY29" fmla="*/ 57506 h 1025159"/>
                <a:gd name="connsiteX30" fmla="*/ 1195387 w 4452937"/>
                <a:gd name="connsiteY30" fmla="*/ 81318 h 1025159"/>
                <a:gd name="connsiteX31" fmla="*/ 1228725 w 4452937"/>
                <a:gd name="connsiteY31" fmla="*/ 119418 h 1025159"/>
                <a:gd name="connsiteX32" fmla="*/ 1252537 w 4452937"/>
                <a:gd name="connsiteY32" fmla="*/ 138468 h 1025159"/>
                <a:gd name="connsiteX33" fmla="*/ 1262062 w 4452937"/>
                <a:gd name="connsiteY33" fmla="*/ 152756 h 1025159"/>
                <a:gd name="connsiteX34" fmla="*/ 1276350 w 4452937"/>
                <a:gd name="connsiteY34" fmla="*/ 162281 h 1025159"/>
                <a:gd name="connsiteX35" fmla="*/ 1319212 w 4452937"/>
                <a:gd name="connsiteY35" fmla="*/ 200381 h 1025159"/>
                <a:gd name="connsiteX36" fmla="*/ 1333500 w 4452937"/>
                <a:gd name="connsiteY36" fmla="*/ 205143 h 1025159"/>
                <a:gd name="connsiteX37" fmla="*/ 1347787 w 4452937"/>
                <a:gd name="connsiteY37" fmla="*/ 219431 h 1025159"/>
                <a:gd name="connsiteX38" fmla="*/ 1357312 w 4452937"/>
                <a:gd name="connsiteY38" fmla="*/ 233718 h 1025159"/>
                <a:gd name="connsiteX39" fmla="*/ 1385887 w 4452937"/>
                <a:gd name="connsiteY39" fmla="*/ 243243 h 1025159"/>
                <a:gd name="connsiteX40" fmla="*/ 1400175 w 4452937"/>
                <a:gd name="connsiteY40" fmla="*/ 257531 h 1025159"/>
                <a:gd name="connsiteX41" fmla="*/ 1447800 w 4452937"/>
                <a:gd name="connsiteY41" fmla="*/ 286106 h 1025159"/>
                <a:gd name="connsiteX42" fmla="*/ 1457325 w 4452937"/>
                <a:gd name="connsiteY42" fmla="*/ 305156 h 1025159"/>
                <a:gd name="connsiteX43" fmla="*/ 1490662 w 4452937"/>
                <a:gd name="connsiteY43" fmla="*/ 324206 h 1025159"/>
                <a:gd name="connsiteX44" fmla="*/ 1528762 w 4452937"/>
                <a:gd name="connsiteY44" fmla="*/ 367068 h 1025159"/>
                <a:gd name="connsiteX45" fmla="*/ 1538287 w 4452937"/>
                <a:gd name="connsiteY45" fmla="*/ 386118 h 1025159"/>
                <a:gd name="connsiteX46" fmla="*/ 1552575 w 4452937"/>
                <a:gd name="connsiteY46" fmla="*/ 395643 h 1025159"/>
                <a:gd name="connsiteX47" fmla="*/ 1566862 w 4452937"/>
                <a:gd name="connsiteY47" fmla="*/ 409931 h 1025159"/>
                <a:gd name="connsiteX48" fmla="*/ 1571625 w 4452937"/>
                <a:gd name="connsiteY48" fmla="*/ 424218 h 1025159"/>
                <a:gd name="connsiteX49" fmla="*/ 1590675 w 4452937"/>
                <a:gd name="connsiteY49" fmla="*/ 452793 h 1025159"/>
                <a:gd name="connsiteX50" fmla="*/ 1619250 w 4452937"/>
                <a:gd name="connsiteY50" fmla="*/ 438506 h 1025159"/>
                <a:gd name="connsiteX51" fmla="*/ 1624012 w 4452937"/>
                <a:gd name="connsiteY51" fmla="*/ 419456 h 1025159"/>
                <a:gd name="connsiteX52" fmla="*/ 1652587 w 4452937"/>
                <a:gd name="connsiteY52" fmla="*/ 409931 h 1025159"/>
                <a:gd name="connsiteX53" fmla="*/ 1685925 w 4452937"/>
                <a:gd name="connsiteY53" fmla="*/ 395643 h 1025159"/>
                <a:gd name="connsiteX54" fmla="*/ 1714500 w 4452937"/>
                <a:gd name="connsiteY54" fmla="*/ 386118 h 1025159"/>
                <a:gd name="connsiteX55" fmla="*/ 1724025 w 4452937"/>
                <a:gd name="connsiteY55" fmla="*/ 400406 h 1025159"/>
                <a:gd name="connsiteX56" fmla="*/ 1738312 w 4452937"/>
                <a:gd name="connsiteY56" fmla="*/ 409931 h 1025159"/>
                <a:gd name="connsiteX57" fmla="*/ 1747837 w 4452937"/>
                <a:gd name="connsiteY57" fmla="*/ 438506 h 1025159"/>
                <a:gd name="connsiteX58" fmla="*/ 1781175 w 4452937"/>
                <a:gd name="connsiteY58" fmla="*/ 476606 h 1025159"/>
                <a:gd name="connsiteX59" fmla="*/ 1814512 w 4452937"/>
                <a:gd name="connsiteY59" fmla="*/ 471843 h 1025159"/>
                <a:gd name="connsiteX60" fmla="*/ 1824037 w 4452937"/>
                <a:gd name="connsiteY60" fmla="*/ 457556 h 1025159"/>
                <a:gd name="connsiteX61" fmla="*/ 1843087 w 4452937"/>
                <a:gd name="connsiteY61" fmla="*/ 452793 h 1025159"/>
                <a:gd name="connsiteX62" fmla="*/ 1900237 w 4452937"/>
                <a:gd name="connsiteY62" fmla="*/ 448031 h 1025159"/>
                <a:gd name="connsiteX63" fmla="*/ 1905000 w 4452937"/>
                <a:gd name="connsiteY63" fmla="*/ 462318 h 1025159"/>
                <a:gd name="connsiteX64" fmla="*/ 1924050 w 4452937"/>
                <a:gd name="connsiteY64" fmla="*/ 490893 h 1025159"/>
                <a:gd name="connsiteX65" fmla="*/ 1933575 w 4452937"/>
                <a:gd name="connsiteY65" fmla="*/ 528993 h 1025159"/>
                <a:gd name="connsiteX66" fmla="*/ 2747962 w 4452937"/>
                <a:gd name="connsiteY66" fmla="*/ 667106 h 1025159"/>
                <a:gd name="connsiteX67" fmla="*/ 2933700 w 4452937"/>
                <a:gd name="connsiteY67" fmla="*/ 848081 h 1025159"/>
                <a:gd name="connsiteX68" fmla="*/ 2943225 w 4452937"/>
                <a:gd name="connsiteY68" fmla="*/ 867131 h 1025159"/>
                <a:gd name="connsiteX69" fmla="*/ 2967037 w 4452937"/>
                <a:gd name="connsiteY69" fmla="*/ 848081 h 1025159"/>
                <a:gd name="connsiteX70" fmla="*/ 2986087 w 4452937"/>
                <a:gd name="connsiteY70" fmla="*/ 843318 h 1025159"/>
                <a:gd name="connsiteX71" fmla="*/ 3024187 w 4452937"/>
                <a:gd name="connsiteY71" fmla="*/ 809981 h 1025159"/>
                <a:gd name="connsiteX72" fmla="*/ 3062287 w 4452937"/>
                <a:gd name="connsiteY72" fmla="*/ 857606 h 1025159"/>
                <a:gd name="connsiteX73" fmla="*/ 3071812 w 4452937"/>
                <a:gd name="connsiteY73" fmla="*/ 886181 h 1025159"/>
                <a:gd name="connsiteX74" fmla="*/ 3086100 w 4452937"/>
                <a:gd name="connsiteY74" fmla="*/ 957618 h 1025159"/>
                <a:gd name="connsiteX75" fmla="*/ 3100387 w 4452937"/>
                <a:gd name="connsiteY75" fmla="*/ 995718 h 1025159"/>
                <a:gd name="connsiteX76" fmla="*/ 3105150 w 4452937"/>
                <a:gd name="connsiteY76" fmla="*/ 1014768 h 1025159"/>
                <a:gd name="connsiteX77" fmla="*/ 3119437 w 4452937"/>
                <a:gd name="connsiteY77" fmla="*/ 1024293 h 1025159"/>
                <a:gd name="connsiteX78" fmla="*/ 3128962 w 4452937"/>
                <a:gd name="connsiteY78" fmla="*/ 995718 h 1025159"/>
                <a:gd name="connsiteX79" fmla="*/ 3133725 w 4452937"/>
                <a:gd name="connsiteY79" fmla="*/ 981431 h 1025159"/>
                <a:gd name="connsiteX80" fmla="*/ 3143250 w 4452937"/>
                <a:gd name="connsiteY80" fmla="*/ 929043 h 1025159"/>
                <a:gd name="connsiteX81" fmla="*/ 3148012 w 4452937"/>
                <a:gd name="connsiteY81" fmla="*/ 886181 h 1025159"/>
                <a:gd name="connsiteX82" fmla="*/ 3157537 w 4452937"/>
                <a:gd name="connsiteY82" fmla="*/ 848081 h 1025159"/>
                <a:gd name="connsiteX83" fmla="*/ 3167062 w 4452937"/>
                <a:gd name="connsiteY83" fmla="*/ 962381 h 1025159"/>
                <a:gd name="connsiteX84" fmla="*/ 3171825 w 4452937"/>
                <a:gd name="connsiteY84" fmla="*/ 976668 h 1025159"/>
                <a:gd name="connsiteX85" fmla="*/ 3186112 w 4452937"/>
                <a:gd name="connsiteY85" fmla="*/ 967143 h 1025159"/>
                <a:gd name="connsiteX86" fmla="*/ 3200400 w 4452937"/>
                <a:gd name="connsiteY86" fmla="*/ 933806 h 1025159"/>
                <a:gd name="connsiteX87" fmla="*/ 3205162 w 4452937"/>
                <a:gd name="connsiteY87" fmla="*/ 919518 h 1025159"/>
                <a:gd name="connsiteX88" fmla="*/ 3209925 w 4452937"/>
                <a:gd name="connsiteY88" fmla="*/ 900468 h 1025159"/>
                <a:gd name="connsiteX89" fmla="*/ 3219450 w 4452937"/>
                <a:gd name="connsiteY89" fmla="*/ 876656 h 1025159"/>
                <a:gd name="connsiteX90" fmla="*/ 3238500 w 4452937"/>
                <a:gd name="connsiteY90" fmla="*/ 752831 h 1025159"/>
                <a:gd name="connsiteX91" fmla="*/ 3243262 w 4452937"/>
                <a:gd name="connsiteY91" fmla="*/ 733781 h 1025159"/>
                <a:gd name="connsiteX92" fmla="*/ 3262312 w 4452937"/>
                <a:gd name="connsiteY92" fmla="*/ 771881 h 1025159"/>
                <a:gd name="connsiteX93" fmla="*/ 3276600 w 4452937"/>
                <a:gd name="connsiteY93" fmla="*/ 757593 h 1025159"/>
                <a:gd name="connsiteX94" fmla="*/ 3281362 w 4452937"/>
                <a:gd name="connsiteY94" fmla="*/ 738543 h 1025159"/>
                <a:gd name="connsiteX95" fmla="*/ 3286125 w 4452937"/>
                <a:gd name="connsiteY95" fmla="*/ 724256 h 1025159"/>
                <a:gd name="connsiteX96" fmla="*/ 3290887 w 4452937"/>
                <a:gd name="connsiteY96" fmla="*/ 743306 h 1025159"/>
                <a:gd name="connsiteX97" fmla="*/ 3300412 w 4452937"/>
                <a:gd name="connsiteY97" fmla="*/ 848081 h 1025159"/>
                <a:gd name="connsiteX98" fmla="*/ 3338512 w 4452937"/>
                <a:gd name="connsiteY98" fmla="*/ 867131 h 1025159"/>
                <a:gd name="connsiteX99" fmla="*/ 3348037 w 4452937"/>
                <a:gd name="connsiteY99" fmla="*/ 838556 h 1025159"/>
                <a:gd name="connsiteX100" fmla="*/ 3355181 w 4452937"/>
                <a:gd name="connsiteY100" fmla="*/ 840710 h 1025159"/>
                <a:gd name="connsiteX101" fmla="*/ 3386137 w 4452937"/>
                <a:gd name="connsiteY101" fmla="*/ 762356 h 1025159"/>
                <a:gd name="connsiteX102" fmla="*/ 3390900 w 4452937"/>
                <a:gd name="connsiteY102" fmla="*/ 748068 h 1025159"/>
                <a:gd name="connsiteX103" fmla="*/ 3400425 w 4452937"/>
                <a:gd name="connsiteY103" fmla="*/ 733781 h 1025159"/>
                <a:gd name="connsiteX104" fmla="*/ 3405187 w 4452937"/>
                <a:gd name="connsiteY104" fmla="*/ 748068 h 1025159"/>
                <a:gd name="connsiteX105" fmla="*/ 3481387 w 4452937"/>
                <a:gd name="connsiteY105" fmla="*/ 914756 h 1025159"/>
                <a:gd name="connsiteX106" fmla="*/ 3490912 w 4452937"/>
                <a:gd name="connsiteY106" fmla="*/ 929043 h 1025159"/>
                <a:gd name="connsiteX107" fmla="*/ 3500437 w 4452937"/>
                <a:gd name="connsiteY107" fmla="*/ 957618 h 1025159"/>
                <a:gd name="connsiteX108" fmla="*/ 3505200 w 4452937"/>
                <a:gd name="connsiteY108" fmla="*/ 943331 h 1025159"/>
                <a:gd name="connsiteX109" fmla="*/ 3576637 w 4452937"/>
                <a:gd name="connsiteY109" fmla="*/ 752831 h 1025159"/>
                <a:gd name="connsiteX110" fmla="*/ 3667125 w 4452937"/>
                <a:gd name="connsiteY110" fmla="*/ 824268 h 1025159"/>
                <a:gd name="connsiteX111" fmla="*/ 3676650 w 4452937"/>
                <a:gd name="connsiteY111" fmla="*/ 838556 h 1025159"/>
                <a:gd name="connsiteX112" fmla="*/ 3686175 w 4452937"/>
                <a:gd name="connsiteY112" fmla="*/ 871893 h 1025159"/>
                <a:gd name="connsiteX113" fmla="*/ 3690937 w 4452937"/>
                <a:gd name="connsiteY113" fmla="*/ 886181 h 1025159"/>
                <a:gd name="connsiteX114" fmla="*/ 3705225 w 4452937"/>
                <a:gd name="connsiteY114" fmla="*/ 895706 h 1025159"/>
                <a:gd name="connsiteX115" fmla="*/ 3714750 w 4452937"/>
                <a:gd name="connsiteY115" fmla="*/ 881418 h 1025159"/>
                <a:gd name="connsiteX116" fmla="*/ 3724275 w 4452937"/>
                <a:gd name="connsiteY116" fmla="*/ 848081 h 1025159"/>
                <a:gd name="connsiteX117" fmla="*/ 3733800 w 4452937"/>
                <a:gd name="connsiteY117" fmla="*/ 814743 h 1025159"/>
                <a:gd name="connsiteX118" fmla="*/ 3743325 w 4452937"/>
                <a:gd name="connsiteY118" fmla="*/ 781406 h 1025159"/>
                <a:gd name="connsiteX119" fmla="*/ 3771900 w 4452937"/>
                <a:gd name="connsiteY119" fmla="*/ 743306 h 1025159"/>
                <a:gd name="connsiteX120" fmla="*/ 3800475 w 4452937"/>
                <a:gd name="connsiteY120" fmla="*/ 733781 h 1025159"/>
                <a:gd name="connsiteX121" fmla="*/ 3871912 w 4452937"/>
                <a:gd name="connsiteY121" fmla="*/ 800456 h 1025159"/>
                <a:gd name="connsiteX122" fmla="*/ 3876675 w 4452937"/>
                <a:gd name="connsiteY122" fmla="*/ 886181 h 1025159"/>
                <a:gd name="connsiteX123" fmla="*/ 3886200 w 4452937"/>
                <a:gd name="connsiteY123" fmla="*/ 871893 h 1025159"/>
                <a:gd name="connsiteX124" fmla="*/ 3910012 w 4452937"/>
                <a:gd name="connsiteY124" fmla="*/ 738543 h 1025159"/>
                <a:gd name="connsiteX125" fmla="*/ 3914775 w 4452937"/>
                <a:gd name="connsiteY125" fmla="*/ 714731 h 1025159"/>
                <a:gd name="connsiteX126" fmla="*/ 3948112 w 4452937"/>
                <a:gd name="connsiteY126" fmla="*/ 748068 h 1025159"/>
                <a:gd name="connsiteX127" fmla="*/ 3957637 w 4452937"/>
                <a:gd name="connsiteY127" fmla="*/ 776643 h 1025159"/>
                <a:gd name="connsiteX128" fmla="*/ 3971925 w 4452937"/>
                <a:gd name="connsiteY128" fmla="*/ 805218 h 1025159"/>
                <a:gd name="connsiteX129" fmla="*/ 3976687 w 4452937"/>
                <a:gd name="connsiteY129" fmla="*/ 829031 h 1025159"/>
                <a:gd name="connsiteX130" fmla="*/ 3986212 w 4452937"/>
                <a:gd name="connsiteY130" fmla="*/ 862368 h 1025159"/>
                <a:gd name="connsiteX131" fmla="*/ 3990975 w 4452937"/>
                <a:gd name="connsiteY131" fmla="*/ 886181 h 1025159"/>
                <a:gd name="connsiteX132" fmla="*/ 4005262 w 4452937"/>
                <a:gd name="connsiteY132" fmla="*/ 895706 h 1025159"/>
                <a:gd name="connsiteX133" fmla="*/ 4024312 w 4452937"/>
                <a:gd name="connsiteY133" fmla="*/ 867131 h 1025159"/>
                <a:gd name="connsiteX134" fmla="*/ 4029075 w 4452937"/>
                <a:gd name="connsiteY134" fmla="*/ 848081 h 1025159"/>
                <a:gd name="connsiteX135" fmla="*/ 4033837 w 4452937"/>
                <a:gd name="connsiteY135" fmla="*/ 824268 h 1025159"/>
                <a:gd name="connsiteX136" fmla="*/ 4048125 w 4452937"/>
                <a:gd name="connsiteY136" fmla="*/ 781406 h 1025159"/>
                <a:gd name="connsiteX137" fmla="*/ 4057650 w 4452937"/>
                <a:gd name="connsiteY137" fmla="*/ 752831 h 1025159"/>
                <a:gd name="connsiteX138" fmla="*/ 4067175 w 4452937"/>
                <a:gd name="connsiteY138" fmla="*/ 738543 h 1025159"/>
                <a:gd name="connsiteX139" fmla="*/ 4071937 w 4452937"/>
                <a:gd name="connsiteY139" fmla="*/ 762356 h 1025159"/>
                <a:gd name="connsiteX140" fmla="*/ 4081462 w 4452937"/>
                <a:gd name="connsiteY140" fmla="*/ 862368 h 1025159"/>
                <a:gd name="connsiteX141" fmla="*/ 4086225 w 4452937"/>
                <a:gd name="connsiteY141" fmla="*/ 890943 h 1025159"/>
                <a:gd name="connsiteX142" fmla="*/ 4090987 w 4452937"/>
                <a:gd name="connsiteY142" fmla="*/ 871893 h 1025159"/>
                <a:gd name="connsiteX143" fmla="*/ 4095750 w 4452937"/>
                <a:gd name="connsiteY143" fmla="*/ 857606 h 1025159"/>
                <a:gd name="connsiteX144" fmla="*/ 4105275 w 4452937"/>
                <a:gd name="connsiteY144" fmla="*/ 809981 h 1025159"/>
                <a:gd name="connsiteX145" fmla="*/ 4114800 w 4452937"/>
                <a:gd name="connsiteY145" fmla="*/ 771881 h 1025159"/>
                <a:gd name="connsiteX146" fmla="*/ 4124325 w 4452937"/>
                <a:gd name="connsiteY146" fmla="*/ 919518 h 1025159"/>
                <a:gd name="connsiteX147" fmla="*/ 4129087 w 4452937"/>
                <a:gd name="connsiteY147" fmla="*/ 938568 h 1025159"/>
                <a:gd name="connsiteX148" fmla="*/ 4143375 w 4452937"/>
                <a:gd name="connsiteY148" fmla="*/ 871893 h 1025159"/>
                <a:gd name="connsiteX149" fmla="*/ 4148137 w 4452937"/>
                <a:gd name="connsiteY149" fmla="*/ 833793 h 1025159"/>
                <a:gd name="connsiteX150" fmla="*/ 4152900 w 4452937"/>
                <a:gd name="connsiteY150" fmla="*/ 790931 h 1025159"/>
                <a:gd name="connsiteX151" fmla="*/ 4162425 w 4452937"/>
                <a:gd name="connsiteY151" fmla="*/ 757593 h 1025159"/>
                <a:gd name="connsiteX152" fmla="*/ 4167187 w 4452937"/>
                <a:gd name="connsiteY152" fmla="*/ 771881 h 1025159"/>
                <a:gd name="connsiteX153" fmla="*/ 4176712 w 4452937"/>
                <a:gd name="connsiteY153" fmla="*/ 786168 h 1025159"/>
                <a:gd name="connsiteX154" fmla="*/ 4191000 w 4452937"/>
                <a:gd name="connsiteY154" fmla="*/ 867131 h 1025159"/>
                <a:gd name="connsiteX155" fmla="*/ 4200525 w 4452937"/>
                <a:gd name="connsiteY155" fmla="*/ 900468 h 1025159"/>
                <a:gd name="connsiteX156" fmla="*/ 4214812 w 4452937"/>
                <a:gd name="connsiteY156" fmla="*/ 938568 h 1025159"/>
                <a:gd name="connsiteX157" fmla="*/ 4224337 w 4452937"/>
                <a:gd name="connsiteY157" fmla="*/ 967143 h 1025159"/>
                <a:gd name="connsiteX158" fmla="*/ 4229100 w 4452937"/>
                <a:gd name="connsiteY158" fmla="*/ 981431 h 1025159"/>
                <a:gd name="connsiteX159" fmla="*/ 4233862 w 4452937"/>
                <a:gd name="connsiteY159" fmla="*/ 929043 h 1025159"/>
                <a:gd name="connsiteX160" fmla="*/ 4248150 w 4452937"/>
                <a:gd name="connsiteY160" fmla="*/ 829031 h 1025159"/>
                <a:gd name="connsiteX161" fmla="*/ 4252912 w 4452937"/>
                <a:gd name="connsiteY161" fmla="*/ 843318 h 1025159"/>
                <a:gd name="connsiteX162" fmla="*/ 4262437 w 4452937"/>
                <a:gd name="connsiteY162" fmla="*/ 881418 h 1025159"/>
                <a:gd name="connsiteX163" fmla="*/ 4267200 w 4452937"/>
                <a:gd name="connsiteY163" fmla="*/ 924281 h 1025159"/>
                <a:gd name="connsiteX164" fmla="*/ 4271962 w 4452937"/>
                <a:gd name="connsiteY164" fmla="*/ 943331 h 1025159"/>
                <a:gd name="connsiteX165" fmla="*/ 4286250 w 4452937"/>
                <a:gd name="connsiteY165" fmla="*/ 948093 h 1025159"/>
                <a:gd name="connsiteX166" fmla="*/ 4305300 w 4452937"/>
                <a:gd name="connsiteY166" fmla="*/ 943331 h 1025159"/>
                <a:gd name="connsiteX167" fmla="*/ 4314825 w 4452937"/>
                <a:gd name="connsiteY167" fmla="*/ 971906 h 1025159"/>
                <a:gd name="connsiteX168" fmla="*/ 4352925 w 4452937"/>
                <a:gd name="connsiteY168" fmla="*/ 971906 h 1025159"/>
                <a:gd name="connsiteX169" fmla="*/ 4376737 w 4452937"/>
                <a:gd name="connsiteY169" fmla="*/ 967143 h 1025159"/>
                <a:gd name="connsiteX170" fmla="*/ 4386262 w 4452937"/>
                <a:gd name="connsiteY170" fmla="*/ 948093 h 1025159"/>
                <a:gd name="connsiteX171" fmla="*/ 4400550 w 4452937"/>
                <a:gd name="connsiteY171" fmla="*/ 933806 h 1025159"/>
                <a:gd name="connsiteX172" fmla="*/ 4405312 w 4452937"/>
                <a:gd name="connsiteY172" fmla="*/ 914756 h 1025159"/>
                <a:gd name="connsiteX173" fmla="*/ 4410075 w 4452937"/>
                <a:gd name="connsiteY173" fmla="*/ 929043 h 1025159"/>
                <a:gd name="connsiteX174" fmla="*/ 4414837 w 4452937"/>
                <a:gd name="connsiteY174" fmla="*/ 914756 h 1025159"/>
                <a:gd name="connsiteX175" fmla="*/ 4419600 w 4452937"/>
                <a:gd name="connsiteY175" fmla="*/ 881418 h 1025159"/>
                <a:gd name="connsiteX176" fmla="*/ 4429125 w 4452937"/>
                <a:gd name="connsiteY176" fmla="*/ 829031 h 1025159"/>
                <a:gd name="connsiteX177" fmla="*/ 4438650 w 4452937"/>
                <a:gd name="connsiteY177" fmla="*/ 857606 h 1025159"/>
                <a:gd name="connsiteX178" fmla="*/ 4443412 w 4452937"/>
                <a:gd name="connsiteY178" fmla="*/ 881418 h 1025159"/>
                <a:gd name="connsiteX179" fmla="*/ 4452937 w 4452937"/>
                <a:gd name="connsiteY179" fmla="*/ 938568 h 1025159"/>
                <a:gd name="connsiteX0" fmla="*/ 0 w 4443412"/>
                <a:gd name="connsiteY0" fmla="*/ 290868 h 1025159"/>
                <a:gd name="connsiteX1" fmla="*/ 171450 w 4443412"/>
                <a:gd name="connsiteY1" fmla="*/ 209906 h 1025159"/>
                <a:gd name="connsiteX2" fmla="*/ 219075 w 4443412"/>
                <a:gd name="connsiteY2" fmla="*/ 195618 h 1025159"/>
                <a:gd name="connsiteX3" fmla="*/ 233362 w 4443412"/>
                <a:gd name="connsiteY3" fmla="*/ 186093 h 1025159"/>
                <a:gd name="connsiteX4" fmla="*/ 285750 w 4443412"/>
                <a:gd name="connsiteY4" fmla="*/ 171806 h 1025159"/>
                <a:gd name="connsiteX5" fmla="*/ 300037 w 4443412"/>
                <a:gd name="connsiteY5" fmla="*/ 167043 h 1025159"/>
                <a:gd name="connsiteX6" fmla="*/ 319087 w 4443412"/>
                <a:gd name="connsiteY6" fmla="*/ 162281 h 1025159"/>
                <a:gd name="connsiteX7" fmla="*/ 352425 w 4443412"/>
                <a:gd name="connsiteY7" fmla="*/ 152756 h 1025159"/>
                <a:gd name="connsiteX8" fmla="*/ 366712 w 4443412"/>
                <a:gd name="connsiteY8" fmla="*/ 143231 h 1025159"/>
                <a:gd name="connsiteX9" fmla="*/ 395287 w 4443412"/>
                <a:gd name="connsiteY9" fmla="*/ 138468 h 1025159"/>
                <a:gd name="connsiteX10" fmla="*/ 414337 w 4443412"/>
                <a:gd name="connsiteY10" fmla="*/ 133706 h 1025159"/>
                <a:gd name="connsiteX11" fmla="*/ 442912 w 4443412"/>
                <a:gd name="connsiteY11" fmla="*/ 128943 h 1025159"/>
                <a:gd name="connsiteX12" fmla="*/ 471487 w 4443412"/>
                <a:gd name="connsiteY12" fmla="*/ 119418 h 1025159"/>
                <a:gd name="connsiteX13" fmla="*/ 485775 w 4443412"/>
                <a:gd name="connsiteY13" fmla="*/ 114656 h 1025159"/>
                <a:gd name="connsiteX14" fmla="*/ 504825 w 4443412"/>
                <a:gd name="connsiteY14" fmla="*/ 105131 h 1025159"/>
                <a:gd name="connsiteX15" fmla="*/ 519112 w 4443412"/>
                <a:gd name="connsiteY15" fmla="*/ 100368 h 1025159"/>
                <a:gd name="connsiteX16" fmla="*/ 533400 w 4443412"/>
                <a:gd name="connsiteY16" fmla="*/ 90843 h 1025159"/>
                <a:gd name="connsiteX17" fmla="*/ 557212 w 4443412"/>
                <a:gd name="connsiteY17" fmla="*/ 86081 h 1025159"/>
                <a:gd name="connsiteX18" fmla="*/ 585787 w 4443412"/>
                <a:gd name="connsiteY18" fmla="*/ 76556 h 1025159"/>
                <a:gd name="connsiteX19" fmla="*/ 600075 w 4443412"/>
                <a:gd name="connsiteY19" fmla="*/ 67031 h 1025159"/>
                <a:gd name="connsiteX20" fmla="*/ 633412 w 4443412"/>
                <a:gd name="connsiteY20" fmla="*/ 57506 h 1025159"/>
                <a:gd name="connsiteX21" fmla="*/ 666750 w 4443412"/>
                <a:gd name="connsiteY21" fmla="*/ 47981 h 1025159"/>
                <a:gd name="connsiteX22" fmla="*/ 719137 w 4443412"/>
                <a:gd name="connsiteY22" fmla="*/ 38456 h 1025159"/>
                <a:gd name="connsiteX23" fmla="*/ 747712 w 4443412"/>
                <a:gd name="connsiteY23" fmla="*/ 28931 h 1025159"/>
                <a:gd name="connsiteX24" fmla="*/ 809625 w 4443412"/>
                <a:gd name="connsiteY24" fmla="*/ 19406 h 1025159"/>
                <a:gd name="connsiteX25" fmla="*/ 871537 w 4443412"/>
                <a:gd name="connsiteY25" fmla="*/ 9881 h 1025159"/>
                <a:gd name="connsiteX26" fmla="*/ 1023937 w 4443412"/>
                <a:gd name="connsiteY26" fmla="*/ 356 h 1025159"/>
                <a:gd name="connsiteX27" fmla="*/ 1123950 w 4443412"/>
                <a:gd name="connsiteY27" fmla="*/ 9881 h 1025159"/>
                <a:gd name="connsiteX28" fmla="*/ 1138237 w 4443412"/>
                <a:gd name="connsiteY28" fmla="*/ 19406 h 1025159"/>
                <a:gd name="connsiteX29" fmla="*/ 1176337 w 4443412"/>
                <a:gd name="connsiteY29" fmla="*/ 57506 h 1025159"/>
                <a:gd name="connsiteX30" fmla="*/ 1195387 w 4443412"/>
                <a:gd name="connsiteY30" fmla="*/ 81318 h 1025159"/>
                <a:gd name="connsiteX31" fmla="*/ 1228725 w 4443412"/>
                <a:gd name="connsiteY31" fmla="*/ 119418 h 1025159"/>
                <a:gd name="connsiteX32" fmla="*/ 1252537 w 4443412"/>
                <a:gd name="connsiteY32" fmla="*/ 138468 h 1025159"/>
                <a:gd name="connsiteX33" fmla="*/ 1262062 w 4443412"/>
                <a:gd name="connsiteY33" fmla="*/ 152756 h 1025159"/>
                <a:gd name="connsiteX34" fmla="*/ 1276350 w 4443412"/>
                <a:gd name="connsiteY34" fmla="*/ 162281 h 1025159"/>
                <a:gd name="connsiteX35" fmla="*/ 1319212 w 4443412"/>
                <a:gd name="connsiteY35" fmla="*/ 200381 h 1025159"/>
                <a:gd name="connsiteX36" fmla="*/ 1333500 w 4443412"/>
                <a:gd name="connsiteY36" fmla="*/ 205143 h 1025159"/>
                <a:gd name="connsiteX37" fmla="*/ 1347787 w 4443412"/>
                <a:gd name="connsiteY37" fmla="*/ 219431 h 1025159"/>
                <a:gd name="connsiteX38" fmla="*/ 1357312 w 4443412"/>
                <a:gd name="connsiteY38" fmla="*/ 233718 h 1025159"/>
                <a:gd name="connsiteX39" fmla="*/ 1385887 w 4443412"/>
                <a:gd name="connsiteY39" fmla="*/ 243243 h 1025159"/>
                <a:gd name="connsiteX40" fmla="*/ 1400175 w 4443412"/>
                <a:gd name="connsiteY40" fmla="*/ 257531 h 1025159"/>
                <a:gd name="connsiteX41" fmla="*/ 1447800 w 4443412"/>
                <a:gd name="connsiteY41" fmla="*/ 286106 h 1025159"/>
                <a:gd name="connsiteX42" fmla="*/ 1457325 w 4443412"/>
                <a:gd name="connsiteY42" fmla="*/ 305156 h 1025159"/>
                <a:gd name="connsiteX43" fmla="*/ 1490662 w 4443412"/>
                <a:gd name="connsiteY43" fmla="*/ 324206 h 1025159"/>
                <a:gd name="connsiteX44" fmla="*/ 1528762 w 4443412"/>
                <a:gd name="connsiteY44" fmla="*/ 367068 h 1025159"/>
                <a:gd name="connsiteX45" fmla="*/ 1538287 w 4443412"/>
                <a:gd name="connsiteY45" fmla="*/ 386118 h 1025159"/>
                <a:gd name="connsiteX46" fmla="*/ 1552575 w 4443412"/>
                <a:gd name="connsiteY46" fmla="*/ 395643 h 1025159"/>
                <a:gd name="connsiteX47" fmla="*/ 1566862 w 4443412"/>
                <a:gd name="connsiteY47" fmla="*/ 409931 h 1025159"/>
                <a:gd name="connsiteX48" fmla="*/ 1571625 w 4443412"/>
                <a:gd name="connsiteY48" fmla="*/ 424218 h 1025159"/>
                <a:gd name="connsiteX49" fmla="*/ 1590675 w 4443412"/>
                <a:gd name="connsiteY49" fmla="*/ 452793 h 1025159"/>
                <a:gd name="connsiteX50" fmla="*/ 1619250 w 4443412"/>
                <a:gd name="connsiteY50" fmla="*/ 438506 h 1025159"/>
                <a:gd name="connsiteX51" fmla="*/ 1624012 w 4443412"/>
                <a:gd name="connsiteY51" fmla="*/ 419456 h 1025159"/>
                <a:gd name="connsiteX52" fmla="*/ 1652587 w 4443412"/>
                <a:gd name="connsiteY52" fmla="*/ 409931 h 1025159"/>
                <a:gd name="connsiteX53" fmla="*/ 1685925 w 4443412"/>
                <a:gd name="connsiteY53" fmla="*/ 395643 h 1025159"/>
                <a:gd name="connsiteX54" fmla="*/ 1714500 w 4443412"/>
                <a:gd name="connsiteY54" fmla="*/ 386118 h 1025159"/>
                <a:gd name="connsiteX55" fmla="*/ 1724025 w 4443412"/>
                <a:gd name="connsiteY55" fmla="*/ 400406 h 1025159"/>
                <a:gd name="connsiteX56" fmla="*/ 1738312 w 4443412"/>
                <a:gd name="connsiteY56" fmla="*/ 409931 h 1025159"/>
                <a:gd name="connsiteX57" fmla="*/ 1747837 w 4443412"/>
                <a:gd name="connsiteY57" fmla="*/ 438506 h 1025159"/>
                <a:gd name="connsiteX58" fmla="*/ 1781175 w 4443412"/>
                <a:gd name="connsiteY58" fmla="*/ 476606 h 1025159"/>
                <a:gd name="connsiteX59" fmla="*/ 1814512 w 4443412"/>
                <a:gd name="connsiteY59" fmla="*/ 471843 h 1025159"/>
                <a:gd name="connsiteX60" fmla="*/ 1824037 w 4443412"/>
                <a:gd name="connsiteY60" fmla="*/ 457556 h 1025159"/>
                <a:gd name="connsiteX61" fmla="*/ 1843087 w 4443412"/>
                <a:gd name="connsiteY61" fmla="*/ 452793 h 1025159"/>
                <a:gd name="connsiteX62" fmla="*/ 1900237 w 4443412"/>
                <a:gd name="connsiteY62" fmla="*/ 448031 h 1025159"/>
                <a:gd name="connsiteX63" fmla="*/ 1905000 w 4443412"/>
                <a:gd name="connsiteY63" fmla="*/ 462318 h 1025159"/>
                <a:gd name="connsiteX64" fmla="*/ 1924050 w 4443412"/>
                <a:gd name="connsiteY64" fmla="*/ 490893 h 1025159"/>
                <a:gd name="connsiteX65" fmla="*/ 1933575 w 4443412"/>
                <a:gd name="connsiteY65" fmla="*/ 528993 h 1025159"/>
                <a:gd name="connsiteX66" fmla="*/ 2747962 w 4443412"/>
                <a:gd name="connsiteY66" fmla="*/ 667106 h 1025159"/>
                <a:gd name="connsiteX67" fmla="*/ 2933700 w 4443412"/>
                <a:gd name="connsiteY67" fmla="*/ 848081 h 1025159"/>
                <a:gd name="connsiteX68" fmla="*/ 2943225 w 4443412"/>
                <a:gd name="connsiteY68" fmla="*/ 867131 h 1025159"/>
                <a:gd name="connsiteX69" fmla="*/ 2967037 w 4443412"/>
                <a:gd name="connsiteY69" fmla="*/ 848081 h 1025159"/>
                <a:gd name="connsiteX70" fmla="*/ 2986087 w 4443412"/>
                <a:gd name="connsiteY70" fmla="*/ 843318 h 1025159"/>
                <a:gd name="connsiteX71" fmla="*/ 3024187 w 4443412"/>
                <a:gd name="connsiteY71" fmla="*/ 809981 h 1025159"/>
                <a:gd name="connsiteX72" fmla="*/ 3062287 w 4443412"/>
                <a:gd name="connsiteY72" fmla="*/ 857606 h 1025159"/>
                <a:gd name="connsiteX73" fmla="*/ 3071812 w 4443412"/>
                <a:gd name="connsiteY73" fmla="*/ 886181 h 1025159"/>
                <a:gd name="connsiteX74" fmla="*/ 3086100 w 4443412"/>
                <a:gd name="connsiteY74" fmla="*/ 957618 h 1025159"/>
                <a:gd name="connsiteX75" fmla="*/ 3100387 w 4443412"/>
                <a:gd name="connsiteY75" fmla="*/ 995718 h 1025159"/>
                <a:gd name="connsiteX76" fmla="*/ 3105150 w 4443412"/>
                <a:gd name="connsiteY76" fmla="*/ 1014768 h 1025159"/>
                <a:gd name="connsiteX77" fmla="*/ 3119437 w 4443412"/>
                <a:gd name="connsiteY77" fmla="*/ 1024293 h 1025159"/>
                <a:gd name="connsiteX78" fmla="*/ 3128962 w 4443412"/>
                <a:gd name="connsiteY78" fmla="*/ 995718 h 1025159"/>
                <a:gd name="connsiteX79" fmla="*/ 3133725 w 4443412"/>
                <a:gd name="connsiteY79" fmla="*/ 981431 h 1025159"/>
                <a:gd name="connsiteX80" fmla="*/ 3143250 w 4443412"/>
                <a:gd name="connsiteY80" fmla="*/ 929043 h 1025159"/>
                <a:gd name="connsiteX81" fmla="*/ 3148012 w 4443412"/>
                <a:gd name="connsiteY81" fmla="*/ 886181 h 1025159"/>
                <a:gd name="connsiteX82" fmla="*/ 3157537 w 4443412"/>
                <a:gd name="connsiteY82" fmla="*/ 848081 h 1025159"/>
                <a:gd name="connsiteX83" fmla="*/ 3167062 w 4443412"/>
                <a:gd name="connsiteY83" fmla="*/ 962381 h 1025159"/>
                <a:gd name="connsiteX84" fmla="*/ 3171825 w 4443412"/>
                <a:gd name="connsiteY84" fmla="*/ 976668 h 1025159"/>
                <a:gd name="connsiteX85" fmla="*/ 3186112 w 4443412"/>
                <a:gd name="connsiteY85" fmla="*/ 967143 h 1025159"/>
                <a:gd name="connsiteX86" fmla="*/ 3200400 w 4443412"/>
                <a:gd name="connsiteY86" fmla="*/ 933806 h 1025159"/>
                <a:gd name="connsiteX87" fmla="*/ 3205162 w 4443412"/>
                <a:gd name="connsiteY87" fmla="*/ 919518 h 1025159"/>
                <a:gd name="connsiteX88" fmla="*/ 3209925 w 4443412"/>
                <a:gd name="connsiteY88" fmla="*/ 900468 h 1025159"/>
                <a:gd name="connsiteX89" fmla="*/ 3219450 w 4443412"/>
                <a:gd name="connsiteY89" fmla="*/ 876656 h 1025159"/>
                <a:gd name="connsiteX90" fmla="*/ 3238500 w 4443412"/>
                <a:gd name="connsiteY90" fmla="*/ 752831 h 1025159"/>
                <a:gd name="connsiteX91" fmla="*/ 3243262 w 4443412"/>
                <a:gd name="connsiteY91" fmla="*/ 733781 h 1025159"/>
                <a:gd name="connsiteX92" fmla="*/ 3262312 w 4443412"/>
                <a:gd name="connsiteY92" fmla="*/ 771881 h 1025159"/>
                <a:gd name="connsiteX93" fmla="*/ 3276600 w 4443412"/>
                <a:gd name="connsiteY93" fmla="*/ 757593 h 1025159"/>
                <a:gd name="connsiteX94" fmla="*/ 3281362 w 4443412"/>
                <a:gd name="connsiteY94" fmla="*/ 738543 h 1025159"/>
                <a:gd name="connsiteX95" fmla="*/ 3286125 w 4443412"/>
                <a:gd name="connsiteY95" fmla="*/ 724256 h 1025159"/>
                <a:gd name="connsiteX96" fmla="*/ 3290887 w 4443412"/>
                <a:gd name="connsiteY96" fmla="*/ 743306 h 1025159"/>
                <a:gd name="connsiteX97" fmla="*/ 3300412 w 4443412"/>
                <a:gd name="connsiteY97" fmla="*/ 848081 h 1025159"/>
                <a:gd name="connsiteX98" fmla="*/ 3338512 w 4443412"/>
                <a:gd name="connsiteY98" fmla="*/ 867131 h 1025159"/>
                <a:gd name="connsiteX99" fmla="*/ 3348037 w 4443412"/>
                <a:gd name="connsiteY99" fmla="*/ 838556 h 1025159"/>
                <a:gd name="connsiteX100" fmla="*/ 3355181 w 4443412"/>
                <a:gd name="connsiteY100" fmla="*/ 840710 h 1025159"/>
                <a:gd name="connsiteX101" fmla="*/ 3386137 w 4443412"/>
                <a:gd name="connsiteY101" fmla="*/ 762356 h 1025159"/>
                <a:gd name="connsiteX102" fmla="*/ 3390900 w 4443412"/>
                <a:gd name="connsiteY102" fmla="*/ 748068 h 1025159"/>
                <a:gd name="connsiteX103" fmla="*/ 3400425 w 4443412"/>
                <a:gd name="connsiteY103" fmla="*/ 733781 h 1025159"/>
                <a:gd name="connsiteX104" fmla="*/ 3405187 w 4443412"/>
                <a:gd name="connsiteY104" fmla="*/ 748068 h 1025159"/>
                <a:gd name="connsiteX105" fmla="*/ 3481387 w 4443412"/>
                <a:gd name="connsiteY105" fmla="*/ 914756 h 1025159"/>
                <a:gd name="connsiteX106" fmla="*/ 3490912 w 4443412"/>
                <a:gd name="connsiteY106" fmla="*/ 929043 h 1025159"/>
                <a:gd name="connsiteX107" fmla="*/ 3500437 w 4443412"/>
                <a:gd name="connsiteY107" fmla="*/ 957618 h 1025159"/>
                <a:gd name="connsiteX108" fmla="*/ 3505200 w 4443412"/>
                <a:gd name="connsiteY108" fmla="*/ 943331 h 1025159"/>
                <a:gd name="connsiteX109" fmla="*/ 3576637 w 4443412"/>
                <a:gd name="connsiteY109" fmla="*/ 752831 h 1025159"/>
                <a:gd name="connsiteX110" fmla="*/ 3667125 w 4443412"/>
                <a:gd name="connsiteY110" fmla="*/ 824268 h 1025159"/>
                <a:gd name="connsiteX111" fmla="*/ 3676650 w 4443412"/>
                <a:gd name="connsiteY111" fmla="*/ 838556 h 1025159"/>
                <a:gd name="connsiteX112" fmla="*/ 3686175 w 4443412"/>
                <a:gd name="connsiteY112" fmla="*/ 871893 h 1025159"/>
                <a:gd name="connsiteX113" fmla="*/ 3690937 w 4443412"/>
                <a:gd name="connsiteY113" fmla="*/ 886181 h 1025159"/>
                <a:gd name="connsiteX114" fmla="*/ 3705225 w 4443412"/>
                <a:gd name="connsiteY114" fmla="*/ 895706 h 1025159"/>
                <a:gd name="connsiteX115" fmla="*/ 3714750 w 4443412"/>
                <a:gd name="connsiteY115" fmla="*/ 881418 h 1025159"/>
                <a:gd name="connsiteX116" fmla="*/ 3724275 w 4443412"/>
                <a:gd name="connsiteY116" fmla="*/ 848081 h 1025159"/>
                <a:gd name="connsiteX117" fmla="*/ 3733800 w 4443412"/>
                <a:gd name="connsiteY117" fmla="*/ 814743 h 1025159"/>
                <a:gd name="connsiteX118" fmla="*/ 3743325 w 4443412"/>
                <a:gd name="connsiteY118" fmla="*/ 781406 h 1025159"/>
                <a:gd name="connsiteX119" fmla="*/ 3771900 w 4443412"/>
                <a:gd name="connsiteY119" fmla="*/ 743306 h 1025159"/>
                <a:gd name="connsiteX120" fmla="*/ 3800475 w 4443412"/>
                <a:gd name="connsiteY120" fmla="*/ 733781 h 1025159"/>
                <a:gd name="connsiteX121" fmla="*/ 3871912 w 4443412"/>
                <a:gd name="connsiteY121" fmla="*/ 800456 h 1025159"/>
                <a:gd name="connsiteX122" fmla="*/ 3876675 w 4443412"/>
                <a:gd name="connsiteY122" fmla="*/ 886181 h 1025159"/>
                <a:gd name="connsiteX123" fmla="*/ 3886200 w 4443412"/>
                <a:gd name="connsiteY123" fmla="*/ 871893 h 1025159"/>
                <a:gd name="connsiteX124" fmla="*/ 3910012 w 4443412"/>
                <a:gd name="connsiteY124" fmla="*/ 738543 h 1025159"/>
                <a:gd name="connsiteX125" fmla="*/ 3914775 w 4443412"/>
                <a:gd name="connsiteY125" fmla="*/ 714731 h 1025159"/>
                <a:gd name="connsiteX126" fmla="*/ 3948112 w 4443412"/>
                <a:gd name="connsiteY126" fmla="*/ 748068 h 1025159"/>
                <a:gd name="connsiteX127" fmla="*/ 3957637 w 4443412"/>
                <a:gd name="connsiteY127" fmla="*/ 776643 h 1025159"/>
                <a:gd name="connsiteX128" fmla="*/ 3971925 w 4443412"/>
                <a:gd name="connsiteY128" fmla="*/ 805218 h 1025159"/>
                <a:gd name="connsiteX129" fmla="*/ 3976687 w 4443412"/>
                <a:gd name="connsiteY129" fmla="*/ 829031 h 1025159"/>
                <a:gd name="connsiteX130" fmla="*/ 3986212 w 4443412"/>
                <a:gd name="connsiteY130" fmla="*/ 862368 h 1025159"/>
                <a:gd name="connsiteX131" fmla="*/ 3990975 w 4443412"/>
                <a:gd name="connsiteY131" fmla="*/ 886181 h 1025159"/>
                <a:gd name="connsiteX132" fmla="*/ 4005262 w 4443412"/>
                <a:gd name="connsiteY132" fmla="*/ 895706 h 1025159"/>
                <a:gd name="connsiteX133" fmla="*/ 4024312 w 4443412"/>
                <a:gd name="connsiteY133" fmla="*/ 867131 h 1025159"/>
                <a:gd name="connsiteX134" fmla="*/ 4029075 w 4443412"/>
                <a:gd name="connsiteY134" fmla="*/ 848081 h 1025159"/>
                <a:gd name="connsiteX135" fmla="*/ 4033837 w 4443412"/>
                <a:gd name="connsiteY135" fmla="*/ 824268 h 1025159"/>
                <a:gd name="connsiteX136" fmla="*/ 4048125 w 4443412"/>
                <a:gd name="connsiteY136" fmla="*/ 781406 h 1025159"/>
                <a:gd name="connsiteX137" fmla="*/ 4057650 w 4443412"/>
                <a:gd name="connsiteY137" fmla="*/ 752831 h 1025159"/>
                <a:gd name="connsiteX138" fmla="*/ 4067175 w 4443412"/>
                <a:gd name="connsiteY138" fmla="*/ 738543 h 1025159"/>
                <a:gd name="connsiteX139" fmla="*/ 4071937 w 4443412"/>
                <a:gd name="connsiteY139" fmla="*/ 762356 h 1025159"/>
                <a:gd name="connsiteX140" fmla="*/ 4081462 w 4443412"/>
                <a:gd name="connsiteY140" fmla="*/ 862368 h 1025159"/>
                <a:gd name="connsiteX141" fmla="*/ 4086225 w 4443412"/>
                <a:gd name="connsiteY141" fmla="*/ 890943 h 1025159"/>
                <a:gd name="connsiteX142" fmla="*/ 4090987 w 4443412"/>
                <a:gd name="connsiteY142" fmla="*/ 871893 h 1025159"/>
                <a:gd name="connsiteX143" fmla="*/ 4095750 w 4443412"/>
                <a:gd name="connsiteY143" fmla="*/ 857606 h 1025159"/>
                <a:gd name="connsiteX144" fmla="*/ 4105275 w 4443412"/>
                <a:gd name="connsiteY144" fmla="*/ 809981 h 1025159"/>
                <a:gd name="connsiteX145" fmla="*/ 4114800 w 4443412"/>
                <a:gd name="connsiteY145" fmla="*/ 771881 h 1025159"/>
                <a:gd name="connsiteX146" fmla="*/ 4124325 w 4443412"/>
                <a:gd name="connsiteY146" fmla="*/ 919518 h 1025159"/>
                <a:gd name="connsiteX147" fmla="*/ 4129087 w 4443412"/>
                <a:gd name="connsiteY147" fmla="*/ 938568 h 1025159"/>
                <a:gd name="connsiteX148" fmla="*/ 4143375 w 4443412"/>
                <a:gd name="connsiteY148" fmla="*/ 871893 h 1025159"/>
                <a:gd name="connsiteX149" fmla="*/ 4148137 w 4443412"/>
                <a:gd name="connsiteY149" fmla="*/ 833793 h 1025159"/>
                <a:gd name="connsiteX150" fmla="*/ 4152900 w 4443412"/>
                <a:gd name="connsiteY150" fmla="*/ 790931 h 1025159"/>
                <a:gd name="connsiteX151" fmla="*/ 4162425 w 4443412"/>
                <a:gd name="connsiteY151" fmla="*/ 757593 h 1025159"/>
                <a:gd name="connsiteX152" fmla="*/ 4167187 w 4443412"/>
                <a:gd name="connsiteY152" fmla="*/ 771881 h 1025159"/>
                <a:gd name="connsiteX153" fmla="*/ 4176712 w 4443412"/>
                <a:gd name="connsiteY153" fmla="*/ 786168 h 1025159"/>
                <a:gd name="connsiteX154" fmla="*/ 4191000 w 4443412"/>
                <a:gd name="connsiteY154" fmla="*/ 867131 h 1025159"/>
                <a:gd name="connsiteX155" fmla="*/ 4200525 w 4443412"/>
                <a:gd name="connsiteY155" fmla="*/ 900468 h 1025159"/>
                <a:gd name="connsiteX156" fmla="*/ 4214812 w 4443412"/>
                <a:gd name="connsiteY156" fmla="*/ 938568 h 1025159"/>
                <a:gd name="connsiteX157" fmla="*/ 4224337 w 4443412"/>
                <a:gd name="connsiteY157" fmla="*/ 967143 h 1025159"/>
                <a:gd name="connsiteX158" fmla="*/ 4229100 w 4443412"/>
                <a:gd name="connsiteY158" fmla="*/ 981431 h 1025159"/>
                <a:gd name="connsiteX159" fmla="*/ 4233862 w 4443412"/>
                <a:gd name="connsiteY159" fmla="*/ 929043 h 1025159"/>
                <a:gd name="connsiteX160" fmla="*/ 4248150 w 4443412"/>
                <a:gd name="connsiteY160" fmla="*/ 829031 h 1025159"/>
                <a:gd name="connsiteX161" fmla="*/ 4252912 w 4443412"/>
                <a:gd name="connsiteY161" fmla="*/ 843318 h 1025159"/>
                <a:gd name="connsiteX162" fmla="*/ 4262437 w 4443412"/>
                <a:gd name="connsiteY162" fmla="*/ 881418 h 1025159"/>
                <a:gd name="connsiteX163" fmla="*/ 4267200 w 4443412"/>
                <a:gd name="connsiteY163" fmla="*/ 924281 h 1025159"/>
                <a:gd name="connsiteX164" fmla="*/ 4271962 w 4443412"/>
                <a:gd name="connsiteY164" fmla="*/ 943331 h 1025159"/>
                <a:gd name="connsiteX165" fmla="*/ 4286250 w 4443412"/>
                <a:gd name="connsiteY165" fmla="*/ 948093 h 1025159"/>
                <a:gd name="connsiteX166" fmla="*/ 4305300 w 4443412"/>
                <a:gd name="connsiteY166" fmla="*/ 943331 h 1025159"/>
                <a:gd name="connsiteX167" fmla="*/ 4314825 w 4443412"/>
                <a:gd name="connsiteY167" fmla="*/ 971906 h 1025159"/>
                <a:gd name="connsiteX168" fmla="*/ 4352925 w 4443412"/>
                <a:gd name="connsiteY168" fmla="*/ 971906 h 1025159"/>
                <a:gd name="connsiteX169" fmla="*/ 4376737 w 4443412"/>
                <a:gd name="connsiteY169" fmla="*/ 967143 h 1025159"/>
                <a:gd name="connsiteX170" fmla="*/ 4386262 w 4443412"/>
                <a:gd name="connsiteY170" fmla="*/ 948093 h 1025159"/>
                <a:gd name="connsiteX171" fmla="*/ 4400550 w 4443412"/>
                <a:gd name="connsiteY171" fmla="*/ 933806 h 1025159"/>
                <a:gd name="connsiteX172" fmla="*/ 4405312 w 4443412"/>
                <a:gd name="connsiteY172" fmla="*/ 914756 h 1025159"/>
                <a:gd name="connsiteX173" fmla="*/ 4410075 w 4443412"/>
                <a:gd name="connsiteY173" fmla="*/ 929043 h 1025159"/>
                <a:gd name="connsiteX174" fmla="*/ 4414837 w 4443412"/>
                <a:gd name="connsiteY174" fmla="*/ 914756 h 1025159"/>
                <a:gd name="connsiteX175" fmla="*/ 4419600 w 4443412"/>
                <a:gd name="connsiteY175" fmla="*/ 881418 h 1025159"/>
                <a:gd name="connsiteX176" fmla="*/ 4429125 w 4443412"/>
                <a:gd name="connsiteY176" fmla="*/ 829031 h 1025159"/>
                <a:gd name="connsiteX177" fmla="*/ 4438650 w 4443412"/>
                <a:gd name="connsiteY177" fmla="*/ 857606 h 1025159"/>
                <a:gd name="connsiteX178" fmla="*/ 4443412 w 4443412"/>
                <a:gd name="connsiteY178" fmla="*/ 881418 h 1025159"/>
                <a:gd name="connsiteX0" fmla="*/ 0 w 4438650"/>
                <a:gd name="connsiteY0" fmla="*/ 290868 h 1025159"/>
                <a:gd name="connsiteX1" fmla="*/ 171450 w 4438650"/>
                <a:gd name="connsiteY1" fmla="*/ 209906 h 1025159"/>
                <a:gd name="connsiteX2" fmla="*/ 219075 w 4438650"/>
                <a:gd name="connsiteY2" fmla="*/ 195618 h 1025159"/>
                <a:gd name="connsiteX3" fmla="*/ 233362 w 4438650"/>
                <a:gd name="connsiteY3" fmla="*/ 186093 h 1025159"/>
                <a:gd name="connsiteX4" fmla="*/ 285750 w 4438650"/>
                <a:gd name="connsiteY4" fmla="*/ 171806 h 1025159"/>
                <a:gd name="connsiteX5" fmla="*/ 300037 w 4438650"/>
                <a:gd name="connsiteY5" fmla="*/ 167043 h 1025159"/>
                <a:gd name="connsiteX6" fmla="*/ 319087 w 4438650"/>
                <a:gd name="connsiteY6" fmla="*/ 162281 h 1025159"/>
                <a:gd name="connsiteX7" fmla="*/ 352425 w 4438650"/>
                <a:gd name="connsiteY7" fmla="*/ 152756 h 1025159"/>
                <a:gd name="connsiteX8" fmla="*/ 366712 w 4438650"/>
                <a:gd name="connsiteY8" fmla="*/ 143231 h 1025159"/>
                <a:gd name="connsiteX9" fmla="*/ 395287 w 4438650"/>
                <a:gd name="connsiteY9" fmla="*/ 138468 h 1025159"/>
                <a:gd name="connsiteX10" fmla="*/ 414337 w 4438650"/>
                <a:gd name="connsiteY10" fmla="*/ 133706 h 1025159"/>
                <a:gd name="connsiteX11" fmla="*/ 442912 w 4438650"/>
                <a:gd name="connsiteY11" fmla="*/ 128943 h 1025159"/>
                <a:gd name="connsiteX12" fmla="*/ 471487 w 4438650"/>
                <a:gd name="connsiteY12" fmla="*/ 119418 h 1025159"/>
                <a:gd name="connsiteX13" fmla="*/ 485775 w 4438650"/>
                <a:gd name="connsiteY13" fmla="*/ 114656 h 1025159"/>
                <a:gd name="connsiteX14" fmla="*/ 504825 w 4438650"/>
                <a:gd name="connsiteY14" fmla="*/ 105131 h 1025159"/>
                <a:gd name="connsiteX15" fmla="*/ 519112 w 4438650"/>
                <a:gd name="connsiteY15" fmla="*/ 100368 h 1025159"/>
                <a:gd name="connsiteX16" fmla="*/ 533400 w 4438650"/>
                <a:gd name="connsiteY16" fmla="*/ 90843 h 1025159"/>
                <a:gd name="connsiteX17" fmla="*/ 557212 w 4438650"/>
                <a:gd name="connsiteY17" fmla="*/ 86081 h 1025159"/>
                <a:gd name="connsiteX18" fmla="*/ 585787 w 4438650"/>
                <a:gd name="connsiteY18" fmla="*/ 76556 h 1025159"/>
                <a:gd name="connsiteX19" fmla="*/ 600075 w 4438650"/>
                <a:gd name="connsiteY19" fmla="*/ 67031 h 1025159"/>
                <a:gd name="connsiteX20" fmla="*/ 633412 w 4438650"/>
                <a:gd name="connsiteY20" fmla="*/ 57506 h 1025159"/>
                <a:gd name="connsiteX21" fmla="*/ 666750 w 4438650"/>
                <a:gd name="connsiteY21" fmla="*/ 47981 h 1025159"/>
                <a:gd name="connsiteX22" fmla="*/ 719137 w 4438650"/>
                <a:gd name="connsiteY22" fmla="*/ 38456 h 1025159"/>
                <a:gd name="connsiteX23" fmla="*/ 747712 w 4438650"/>
                <a:gd name="connsiteY23" fmla="*/ 28931 h 1025159"/>
                <a:gd name="connsiteX24" fmla="*/ 809625 w 4438650"/>
                <a:gd name="connsiteY24" fmla="*/ 19406 h 1025159"/>
                <a:gd name="connsiteX25" fmla="*/ 871537 w 4438650"/>
                <a:gd name="connsiteY25" fmla="*/ 9881 h 1025159"/>
                <a:gd name="connsiteX26" fmla="*/ 1023937 w 4438650"/>
                <a:gd name="connsiteY26" fmla="*/ 356 h 1025159"/>
                <a:gd name="connsiteX27" fmla="*/ 1123950 w 4438650"/>
                <a:gd name="connsiteY27" fmla="*/ 9881 h 1025159"/>
                <a:gd name="connsiteX28" fmla="*/ 1138237 w 4438650"/>
                <a:gd name="connsiteY28" fmla="*/ 19406 h 1025159"/>
                <a:gd name="connsiteX29" fmla="*/ 1176337 w 4438650"/>
                <a:gd name="connsiteY29" fmla="*/ 57506 h 1025159"/>
                <a:gd name="connsiteX30" fmla="*/ 1195387 w 4438650"/>
                <a:gd name="connsiteY30" fmla="*/ 81318 h 1025159"/>
                <a:gd name="connsiteX31" fmla="*/ 1228725 w 4438650"/>
                <a:gd name="connsiteY31" fmla="*/ 119418 h 1025159"/>
                <a:gd name="connsiteX32" fmla="*/ 1252537 w 4438650"/>
                <a:gd name="connsiteY32" fmla="*/ 138468 h 1025159"/>
                <a:gd name="connsiteX33" fmla="*/ 1262062 w 4438650"/>
                <a:gd name="connsiteY33" fmla="*/ 152756 h 1025159"/>
                <a:gd name="connsiteX34" fmla="*/ 1276350 w 4438650"/>
                <a:gd name="connsiteY34" fmla="*/ 162281 h 1025159"/>
                <a:gd name="connsiteX35" fmla="*/ 1319212 w 4438650"/>
                <a:gd name="connsiteY35" fmla="*/ 200381 h 1025159"/>
                <a:gd name="connsiteX36" fmla="*/ 1333500 w 4438650"/>
                <a:gd name="connsiteY36" fmla="*/ 205143 h 1025159"/>
                <a:gd name="connsiteX37" fmla="*/ 1347787 w 4438650"/>
                <a:gd name="connsiteY37" fmla="*/ 219431 h 1025159"/>
                <a:gd name="connsiteX38" fmla="*/ 1357312 w 4438650"/>
                <a:gd name="connsiteY38" fmla="*/ 233718 h 1025159"/>
                <a:gd name="connsiteX39" fmla="*/ 1385887 w 4438650"/>
                <a:gd name="connsiteY39" fmla="*/ 243243 h 1025159"/>
                <a:gd name="connsiteX40" fmla="*/ 1400175 w 4438650"/>
                <a:gd name="connsiteY40" fmla="*/ 257531 h 1025159"/>
                <a:gd name="connsiteX41" fmla="*/ 1447800 w 4438650"/>
                <a:gd name="connsiteY41" fmla="*/ 286106 h 1025159"/>
                <a:gd name="connsiteX42" fmla="*/ 1457325 w 4438650"/>
                <a:gd name="connsiteY42" fmla="*/ 305156 h 1025159"/>
                <a:gd name="connsiteX43" fmla="*/ 1490662 w 4438650"/>
                <a:gd name="connsiteY43" fmla="*/ 324206 h 1025159"/>
                <a:gd name="connsiteX44" fmla="*/ 1528762 w 4438650"/>
                <a:gd name="connsiteY44" fmla="*/ 367068 h 1025159"/>
                <a:gd name="connsiteX45" fmla="*/ 1538287 w 4438650"/>
                <a:gd name="connsiteY45" fmla="*/ 386118 h 1025159"/>
                <a:gd name="connsiteX46" fmla="*/ 1552575 w 4438650"/>
                <a:gd name="connsiteY46" fmla="*/ 395643 h 1025159"/>
                <a:gd name="connsiteX47" fmla="*/ 1566862 w 4438650"/>
                <a:gd name="connsiteY47" fmla="*/ 409931 h 1025159"/>
                <a:gd name="connsiteX48" fmla="*/ 1571625 w 4438650"/>
                <a:gd name="connsiteY48" fmla="*/ 424218 h 1025159"/>
                <a:gd name="connsiteX49" fmla="*/ 1590675 w 4438650"/>
                <a:gd name="connsiteY49" fmla="*/ 452793 h 1025159"/>
                <a:gd name="connsiteX50" fmla="*/ 1619250 w 4438650"/>
                <a:gd name="connsiteY50" fmla="*/ 438506 h 1025159"/>
                <a:gd name="connsiteX51" fmla="*/ 1624012 w 4438650"/>
                <a:gd name="connsiteY51" fmla="*/ 419456 h 1025159"/>
                <a:gd name="connsiteX52" fmla="*/ 1652587 w 4438650"/>
                <a:gd name="connsiteY52" fmla="*/ 409931 h 1025159"/>
                <a:gd name="connsiteX53" fmla="*/ 1685925 w 4438650"/>
                <a:gd name="connsiteY53" fmla="*/ 395643 h 1025159"/>
                <a:gd name="connsiteX54" fmla="*/ 1714500 w 4438650"/>
                <a:gd name="connsiteY54" fmla="*/ 386118 h 1025159"/>
                <a:gd name="connsiteX55" fmla="*/ 1724025 w 4438650"/>
                <a:gd name="connsiteY55" fmla="*/ 400406 h 1025159"/>
                <a:gd name="connsiteX56" fmla="*/ 1738312 w 4438650"/>
                <a:gd name="connsiteY56" fmla="*/ 409931 h 1025159"/>
                <a:gd name="connsiteX57" fmla="*/ 1747837 w 4438650"/>
                <a:gd name="connsiteY57" fmla="*/ 438506 h 1025159"/>
                <a:gd name="connsiteX58" fmla="*/ 1781175 w 4438650"/>
                <a:gd name="connsiteY58" fmla="*/ 476606 h 1025159"/>
                <a:gd name="connsiteX59" fmla="*/ 1814512 w 4438650"/>
                <a:gd name="connsiteY59" fmla="*/ 471843 h 1025159"/>
                <a:gd name="connsiteX60" fmla="*/ 1824037 w 4438650"/>
                <a:gd name="connsiteY60" fmla="*/ 457556 h 1025159"/>
                <a:gd name="connsiteX61" fmla="*/ 1843087 w 4438650"/>
                <a:gd name="connsiteY61" fmla="*/ 452793 h 1025159"/>
                <a:gd name="connsiteX62" fmla="*/ 1900237 w 4438650"/>
                <a:gd name="connsiteY62" fmla="*/ 448031 h 1025159"/>
                <a:gd name="connsiteX63" fmla="*/ 1905000 w 4438650"/>
                <a:gd name="connsiteY63" fmla="*/ 462318 h 1025159"/>
                <a:gd name="connsiteX64" fmla="*/ 1924050 w 4438650"/>
                <a:gd name="connsiteY64" fmla="*/ 490893 h 1025159"/>
                <a:gd name="connsiteX65" fmla="*/ 1933575 w 4438650"/>
                <a:gd name="connsiteY65" fmla="*/ 528993 h 1025159"/>
                <a:gd name="connsiteX66" fmla="*/ 2747962 w 4438650"/>
                <a:gd name="connsiteY66" fmla="*/ 667106 h 1025159"/>
                <a:gd name="connsiteX67" fmla="*/ 2933700 w 4438650"/>
                <a:gd name="connsiteY67" fmla="*/ 848081 h 1025159"/>
                <a:gd name="connsiteX68" fmla="*/ 2943225 w 4438650"/>
                <a:gd name="connsiteY68" fmla="*/ 867131 h 1025159"/>
                <a:gd name="connsiteX69" fmla="*/ 2967037 w 4438650"/>
                <a:gd name="connsiteY69" fmla="*/ 848081 h 1025159"/>
                <a:gd name="connsiteX70" fmla="*/ 2986087 w 4438650"/>
                <a:gd name="connsiteY70" fmla="*/ 843318 h 1025159"/>
                <a:gd name="connsiteX71" fmla="*/ 3024187 w 4438650"/>
                <a:gd name="connsiteY71" fmla="*/ 809981 h 1025159"/>
                <a:gd name="connsiteX72" fmla="*/ 3062287 w 4438650"/>
                <a:gd name="connsiteY72" fmla="*/ 857606 h 1025159"/>
                <a:gd name="connsiteX73" fmla="*/ 3071812 w 4438650"/>
                <a:gd name="connsiteY73" fmla="*/ 886181 h 1025159"/>
                <a:gd name="connsiteX74" fmla="*/ 3086100 w 4438650"/>
                <a:gd name="connsiteY74" fmla="*/ 957618 h 1025159"/>
                <a:gd name="connsiteX75" fmla="*/ 3100387 w 4438650"/>
                <a:gd name="connsiteY75" fmla="*/ 995718 h 1025159"/>
                <a:gd name="connsiteX76" fmla="*/ 3105150 w 4438650"/>
                <a:gd name="connsiteY76" fmla="*/ 1014768 h 1025159"/>
                <a:gd name="connsiteX77" fmla="*/ 3119437 w 4438650"/>
                <a:gd name="connsiteY77" fmla="*/ 1024293 h 1025159"/>
                <a:gd name="connsiteX78" fmla="*/ 3128962 w 4438650"/>
                <a:gd name="connsiteY78" fmla="*/ 995718 h 1025159"/>
                <a:gd name="connsiteX79" fmla="*/ 3133725 w 4438650"/>
                <a:gd name="connsiteY79" fmla="*/ 981431 h 1025159"/>
                <a:gd name="connsiteX80" fmla="*/ 3143250 w 4438650"/>
                <a:gd name="connsiteY80" fmla="*/ 929043 h 1025159"/>
                <a:gd name="connsiteX81" fmla="*/ 3148012 w 4438650"/>
                <a:gd name="connsiteY81" fmla="*/ 886181 h 1025159"/>
                <a:gd name="connsiteX82" fmla="*/ 3157537 w 4438650"/>
                <a:gd name="connsiteY82" fmla="*/ 848081 h 1025159"/>
                <a:gd name="connsiteX83" fmla="*/ 3167062 w 4438650"/>
                <a:gd name="connsiteY83" fmla="*/ 962381 h 1025159"/>
                <a:gd name="connsiteX84" fmla="*/ 3171825 w 4438650"/>
                <a:gd name="connsiteY84" fmla="*/ 976668 h 1025159"/>
                <a:gd name="connsiteX85" fmla="*/ 3186112 w 4438650"/>
                <a:gd name="connsiteY85" fmla="*/ 967143 h 1025159"/>
                <a:gd name="connsiteX86" fmla="*/ 3200400 w 4438650"/>
                <a:gd name="connsiteY86" fmla="*/ 933806 h 1025159"/>
                <a:gd name="connsiteX87" fmla="*/ 3205162 w 4438650"/>
                <a:gd name="connsiteY87" fmla="*/ 919518 h 1025159"/>
                <a:gd name="connsiteX88" fmla="*/ 3209925 w 4438650"/>
                <a:gd name="connsiteY88" fmla="*/ 900468 h 1025159"/>
                <a:gd name="connsiteX89" fmla="*/ 3219450 w 4438650"/>
                <a:gd name="connsiteY89" fmla="*/ 876656 h 1025159"/>
                <a:gd name="connsiteX90" fmla="*/ 3238500 w 4438650"/>
                <a:gd name="connsiteY90" fmla="*/ 752831 h 1025159"/>
                <a:gd name="connsiteX91" fmla="*/ 3243262 w 4438650"/>
                <a:gd name="connsiteY91" fmla="*/ 733781 h 1025159"/>
                <a:gd name="connsiteX92" fmla="*/ 3262312 w 4438650"/>
                <a:gd name="connsiteY92" fmla="*/ 771881 h 1025159"/>
                <a:gd name="connsiteX93" fmla="*/ 3276600 w 4438650"/>
                <a:gd name="connsiteY93" fmla="*/ 757593 h 1025159"/>
                <a:gd name="connsiteX94" fmla="*/ 3281362 w 4438650"/>
                <a:gd name="connsiteY94" fmla="*/ 738543 h 1025159"/>
                <a:gd name="connsiteX95" fmla="*/ 3286125 w 4438650"/>
                <a:gd name="connsiteY95" fmla="*/ 724256 h 1025159"/>
                <a:gd name="connsiteX96" fmla="*/ 3290887 w 4438650"/>
                <a:gd name="connsiteY96" fmla="*/ 743306 h 1025159"/>
                <a:gd name="connsiteX97" fmla="*/ 3300412 w 4438650"/>
                <a:gd name="connsiteY97" fmla="*/ 848081 h 1025159"/>
                <a:gd name="connsiteX98" fmla="*/ 3338512 w 4438650"/>
                <a:gd name="connsiteY98" fmla="*/ 867131 h 1025159"/>
                <a:gd name="connsiteX99" fmla="*/ 3348037 w 4438650"/>
                <a:gd name="connsiteY99" fmla="*/ 838556 h 1025159"/>
                <a:gd name="connsiteX100" fmla="*/ 3355181 w 4438650"/>
                <a:gd name="connsiteY100" fmla="*/ 840710 h 1025159"/>
                <a:gd name="connsiteX101" fmla="*/ 3386137 w 4438650"/>
                <a:gd name="connsiteY101" fmla="*/ 762356 h 1025159"/>
                <a:gd name="connsiteX102" fmla="*/ 3390900 w 4438650"/>
                <a:gd name="connsiteY102" fmla="*/ 748068 h 1025159"/>
                <a:gd name="connsiteX103" fmla="*/ 3400425 w 4438650"/>
                <a:gd name="connsiteY103" fmla="*/ 733781 h 1025159"/>
                <a:gd name="connsiteX104" fmla="*/ 3405187 w 4438650"/>
                <a:gd name="connsiteY104" fmla="*/ 748068 h 1025159"/>
                <a:gd name="connsiteX105" fmla="*/ 3481387 w 4438650"/>
                <a:gd name="connsiteY105" fmla="*/ 914756 h 1025159"/>
                <a:gd name="connsiteX106" fmla="*/ 3490912 w 4438650"/>
                <a:gd name="connsiteY106" fmla="*/ 929043 h 1025159"/>
                <a:gd name="connsiteX107" fmla="*/ 3500437 w 4438650"/>
                <a:gd name="connsiteY107" fmla="*/ 957618 h 1025159"/>
                <a:gd name="connsiteX108" fmla="*/ 3505200 w 4438650"/>
                <a:gd name="connsiteY108" fmla="*/ 943331 h 1025159"/>
                <a:gd name="connsiteX109" fmla="*/ 3576637 w 4438650"/>
                <a:gd name="connsiteY109" fmla="*/ 752831 h 1025159"/>
                <a:gd name="connsiteX110" fmla="*/ 3667125 w 4438650"/>
                <a:gd name="connsiteY110" fmla="*/ 824268 h 1025159"/>
                <a:gd name="connsiteX111" fmla="*/ 3676650 w 4438650"/>
                <a:gd name="connsiteY111" fmla="*/ 838556 h 1025159"/>
                <a:gd name="connsiteX112" fmla="*/ 3686175 w 4438650"/>
                <a:gd name="connsiteY112" fmla="*/ 871893 h 1025159"/>
                <a:gd name="connsiteX113" fmla="*/ 3690937 w 4438650"/>
                <a:gd name="connsiteY113" fmla="*/ 886181 h 1025159"/>
                <a:gd name="connsiteX114" fmla="*/ 3705225 w 4438650"/>
                <a:gd name="connsiteY114" fmla="*/ 895706 h 1025159"/>
                <a:gd name="connsiteX115" fmla="*/ 3714750 w 4438650"/>
                <a:gd name="connsiteY115" fmla="*/ 881418 h 1025159"/>
                <a:gd name="connsiteX116" fmla="*/ 3724275 w 4438650"/>
                <a:gd name="connsiteY116" fmla="*/ 848081 h 1025159"/>
                <a:gd name="connsiteX117" fmla="*/ 3733800 w 4438650"/>
                <a:gd name="connsiteY117" fmla="*/ 814743 h 1025159"/>
                <a:gd name="connsiteX118" fmla="*/ 3743325 w 4438650"/>
                <a:gd name="connsiteY118" fmla="*/ 781406 h 1025159"/>
                <a:gd name="connsiteX119" fmla="*/ 3771900 w 4438650"/>
                <a:gd name="connsiteY119" fmla="*/ 743306 h 1025159"/>
                <a:gd name="connsiteX120" fmla="*/ 3800475 w 4438650"/>
                <a:gd name="connsiteY120" fmla="*/ 733781 h 1025159"/>
                <a:gd name="connsiteX121" fmla="*/ 3871912 w 4438650"/>
                <a:gd name="connsiteY121" fmla="*/ 800456 h 1025159"/>
                <a:gd name="connsiteX122" fmla="*/ 3876675 w 4438650"/>
                <a:gd name="connsiteY122" fmla="*/ 886181 h 1025159"/>
                <a:gd name="connsiteX123" fmla="*/ 3886200 w 4438650"/>
                <a:gd name="connsiteY123" fmla="*/ 871893 h 1025159"/>
                <a:gd name="connsiteX124" fmla="*/ 3910012 w 4438650"/>
                <a:gd name="connsiteY124" fmla="*/ 738543 h 1025159"/>
                <a:gd name="connsiteX125" fmla="*/ 3914775 w 4438650"/>
                <a:gd name="connsiteY125" fmla="*/ 714731 h 1025159"/>
                <a:gd name="connsiteX126" fmla="*/ 3948112 w 4438650"/>
                <a:gd name="connsiteY126" fmla="*/ 748068 h 1025159"/>
                <a:gd name="connsiteX127" fmla="*/ 3957637 w 4438650"/>
                <a:gd name="connsiteY127" fmla="*/ 776643 h 1025159"/>
                <a:gd name="connsiteX128" fmla="*/ 3971925 w 4438650"/>
                <a:gd name="connsiteY128" fmla="*/ 805218 h 1025159"/>
                <a:gd name="connsiteX129" fmla="*/ 3976687 w 4438650"/>
                <a:gd name="connsiteY129" fmla="*/ 829031 h 1025159"/>
                <a:gd name="connsiteX130" fmla="*/ 3986212 w 4438650"/>
                <a:gd name="connsiteY130" fmla="*/ 862368 h 1025159"/>
                <a:gd name="connsiteX131" fmla="*/ 3990975 w 4438650"/>
                <a:gd name="connsiteY131" fmla="*/ 886181 h 1025159"/>
                <a:gd name="connsiteX132" fmla="*/ 4005262 w 4438650"/>
                <a:gd name="connsiteY132" fmla="*/ 895706 h 1025159"/>
                <a:gd name="connsiteX133" fmla="*/ 4024312 w 4438650"/>
                <a:gd name="connsiteY133" fmla="*/ 867131 h 1025159"/>
                <a:gd name="connsiteX134" fmla="*/ 4029075 w 4438650"/>
                <a:gd name="connsiteY134" fmla="*/ 848081 h 1025159"/>
                <a:gd name="connsiteX135" fmla="*/ 4033837 w 4438650"/>
                <a:gd name="connsiteY135" fmla="*/ 824268 h 1025159"/>
                <a:gd name="connsiteX136" fmla="*/ 4048125 w 4438650"/>
                <a:gd name="connsiteY136" fmla="*/ 781406 h 1025159"/>
                <a:gd name="connsiteX137" fmla="*/ 4057650 w 4438650"/>
                <a:gd name="connsiteY137" fmla="*/ 752831 h 1025159"/>
                <a:gd name="connsiteX138" fmla="*/ 4067175 w 4438650"/>
                <a:gd name="connsiteY138" fmla="*/ 738543 h 1025159"/>
                <a:gd name="connsiteX139" fmla="*/ 4071937 w 4438650"/>
                <a:gd name="connsiteY139" fmla="*/ 762356 h 1025159"/>
                <a:gd name="connsiteX140" fmla="*/ 4081462 w 4438650"/>
                <a:gd name="connsiteY140" fmla="*/ 862368 h 1025159"/>
                <a:gd name="connsiteX141" fmla="*/ 4086225 w 4438650"/>
                <a:gd name="connsiteY141" fmla="*/ 890943 h 1025159"/>
                <a:gd name="connsiteX142" fmla="*/ 4090987 w 4438650"/>
                <a:gd name="connsiteY142" fmla="*/ 871893 h 1025159"/>
                <a:gd name="connsiteX143" fmla="*/ 4095750 w 4438650"/>
                <a:gd name="connsiteY143" fmla="*/ 857606 h 1025159"/>
                <a:gd name="connsiteX144" fmla="*/ 4105275 w 4438650"/>
                <a:gd name="connsiteY144" fmla="*/ 809981 h 1025159"/>
                <a:gd name="connsiteX145" fmla="*/ 4114800 w 4438650"/>
                <a:gd name="connsiteY145" fmla="*/ 771881 h 1025159"/>
                <a:gd name="connsiteX146" fmla="*/ 4124325 w 4438650"/>
                <a:gd name="connsiteY146" fmla="*/ 919518 h 1025159"/>
                <a:gd name="connsiteX147" fmla="*/ 4129087 w 4438650"/>
                <a:gd name="connsiteY147" fmla="*/ 938568 h 1025159"/>
                <a:gd name="connsiteX148" fmla="*/ 4143375 w 4438650"/>
                <a:gd name="connsiteY148" fmla="*/ 871893 h 1025159"/>
                <a:gd name="connsiteX149" fmla="*/ 4148137 w 4438650"/>
                <a:gd name="connsiteY149" fmla="*/ 833793 h 1025159"/>
                <a:gd name="connsiteX150" fmla="*/ 4152900 w 4438650"/>
                <a:gd name="connsiteY150" fmla="*/ 790931 h 1025159"/>
                <a:gd name="connsiteX151" fmla="*/ 4162425 w 4438650"/>
                <a:gd name="connsiteY151" fmla="*/ 757593 h 1025159"/>
                <a:gd name="connsiteX152" fmla="*/ 4167187 w 4438650"/>
                <a:gd name="connsiteY152" fmla="*/ 771881 h 1025159"/>
                <a:gd name="connsiteX153" fmla="*/ 4176712 w 4438650"/>
                <a:gd name="connsiteY153" fmla="*/ 786168 h 1025159"/>
                <a:gd name="connsiteX154" fmla="*/ 4191000 w 4438650"/>
                <a:gd name="connsiteY154" fmla="*/ 867131 h 1025159"/>
                <a:gd name="connsiteX155" fmla="*/ 4200525 w 4438650"/>
                <a:gd name="connsiteY155" fmla="*/ 900468 h 1025159"/>
                <a:gd name="connsiteX156" fmla="*/ 4214812 w 4438650"/>
                <a:gd name="connsiteY156" fmla="*/ 938568 h 1025159"/>
                <a:gd name="connsiteX157" fmla="*/ 4224337 w 4438650"/>
                <a:gd name="connsiteY157" fmla="*/ 967143 h 1025159"/>
                <a:gd name="connsiteX158" fmla="*/ 4229100 w 4438650"/>
                <a:gd name="connsiteY158" fmla="*/ 981431 h 1025159"/>
                <a:gd name="connsiteX159" fmla="*/ 4233862 w 4438650"/>
                <a:gd name="connsiteY159" fmla="*/ 929043 h 1025159"/>
                <a:gd name="connsiteX160" fmla="*/ 4248150 w 4438650"/>
                <a:gd name="connsiteY160" fmla="*/ 829031 h 1025159"/>
                <a:gd name="connsiteX161" fmla="*/ 4252912 w 4438650"/>
                <a:gd name="connsiteY161" fmla="*/ 843318 h 1025159"/>
                <a:gd name="connsiteX162" fmla="*/ 4262437 w 4438650"/>
                <a:gd name="connsiteY162" fmla="*/ 881418 h 1025159"/>
                <a:gd name="connsiteX163" fmla="*/ 4267200 w 4438650"/>
                <a:gd name="connsiteY163" fmla="*/ 924281 h 1025159"/>
                <a:gd name="connsiteX164" fmla="*/ 4271962 w 4438650"/>
                <a:gd name="connsiteY164" fmla="*/ 943331 h 1025159"/>
                <a:gd name="connsiteX165" fmla="*/ 4286250 w 4438650"/>
                <a:gd name="connsiteY165" fmla="*/ 948093 h 1025159"/>
                <a:gd name="connsiteX166" fmla="*/ 4305300 w 4438650"/>
                <a:gd name="connsiteY166" fmla="*/ 943331 h 1025159"/>
                <a:gd name="connsiteX167" fmla="*/ 4314825 w 4438650"/>
                <a:gd name="connsiteY167" fmla="*/ 971906 h 1025159"/>
                <a:gd name="connsiteX168" fmla="*/ 4352925 w 4438650"/>
                <a:gd name="connsiteY168" fmla="*/ 971906 h 1025159"/>
                <a:gd name="connsiteX169" fmla="*/ 4376737 w 4438650"/>
                <a:gd name="connsiteY169" fmla="*/ 967143 h 1025159"/>
                <a:gd name="connsiteX170" fmla="*/ 4386262 w 4438650"/>
                <a:gd name="connsiteY170" fmla="*/ 948093 h 1025159"/>
                <a:gd name="connsiteX171" fmla="*/ 4400550 w 4438650"/>
                <a:gd name="connsiteY171" fmla="*/ 933806 h 1025159"/>
                <a:gd name="connsiteX172" fmla="*/ 4405312 w 4438650"/>
                <a:gd name="connsiteY172" fmla="*/ 914756 h 1025159"/>
                <a:gd name="connsiteX173" fmla="*/ 4410075 w 4438650"/>
                <a:gd name="connsiteY173" fmla="*/ 929043 h 1025159"/>
                <a:gd name="connsiteX174" fmla="*/ 4414837 w 4438650"/>
                <a:gd name="connsiteY174" fmla="*/ 914756 h 1025159"/>
                <a:gd name="connsiteX175" fmla="*/ 4419600 w 4438650"/>
                <a:gd name="connsiteY175" fmla="*/ 881418 h 1025159"/>
                <a:gd name="connsiteX176" fmla="*/ 4429125 w 4438650"/>
                <a:gd name="connsiteY176" fmla="*/ 829031 h 1025159"/>
                <a:gd name="connsiteX177" fmla="*/ 4438650 w 4438650"/>
                <a:gd name="connsiteY177" fmla="*/ 857606 h 1025159"/>
                <a:gd name="connsiteX0" fmla="*/ 0 w 4429125"/>
                <a:gd name="connsiteY0" fmla="*/ 290868 h 1025159"/>
                <a:gd name="connsiteX1" fmla="*/ 171450 w 4429125"/>
                <a:gd name="connsiteY1" fmla="*/ 209906 h 1025159"/>
                <a:gd name="connsiteX2" fmla="*/ 219075 w 4429125"/>
                <a:gd name="connsiteY2" fmla="*/ 195618 h 1025159"/>
                <a:gd name="connsiteX3" fmla="*/ 233362 w 4429125"/>
                <a:gd name="connsiteY3" fmla="*/ 186093 h 1025159"/>
                <a:gd name="connsiteX4" fmla="*/ 285750 w 4429125"/>
                <a:gd name="connsiteY4" fmla="*/ 171806 h 1025159"/>
                <a:gd name="connsiteX5" fmla="*/ 300037 w 4429125"/>
                <a:gd name="connsiteY5" fmla="*/ 167043 h 1025159"/>
                <a:gd name="connsiteX6" fmla="*/ 319087 w 4429125"/>
                <a:gd name="connsiteY6" fmla="*/ 162281 h 1025159"/>
                <a:gd name="connsiteX7" fmla="*/ 352425 w 4429125"/>
                <a:gd name="connsiteY7" fmla="*/ 152756 h 1025159"/>
                <a:gd name="connsiteX8" fmla="*/ 366712 w 4429125"/>
                <a:gd name="connsiteY8" fmla="*/ 143231 h 1025159"/>
                <a:gd name="connsiteX9" fmla="*/ 395287 w 4429125"/>
                <a:gd name="connsiteY9" fmla="*/ 138468 h 1025159"/>
                <a:gd name="connsiteX10" fmla="*/ 414337 w 4429125"/>
                <a:gd name="connsiteY10" fmla="*/ 133706 h 1025159"/>
                <a:gd name="connsiteX11" fmla="*/ 442912 w 4429125"/>
                <a:gd name="connsiteY11" fmla="*/ 128943 h 1025159"/>
                <a:gd name="connsiteX12" fmla="*/ 471487 w 4429125"/>
                <a:gd name="connsiteY12" fmla="*/ 119418 h 1025159"/>
                <a:gd name="connsiteX13" fmla="*/ 485775 w 4429125"/>
                <a:gd name="connsiteY13" fmla="*/ 114656 h 1025159"/>
                <a:gd name="connsiteX14" fmla="*/ 504825 w 4429125"/>
                <a:gd name="connsiteY14" fmla="*/ 105131 h 1025159"/>
                <a:gd name="connsiteX15" fmla="*/ 519112 w 4429125"/>
                <a:gd name="connsiteY15" fmla="*/ 100368 h 1025159"/>
                <a:gd name="connsiteX16" fmla="*/ 533400 w 4429125"/>
                <a:gd name="connsiteY16" fmla="*/ 90843 h 1025159"/>
                <a:gd name="connsiteX17" fmla="*/ 557212 w 4429125"/>
                <a:gd name="connsiteY17" fmla="*/ 86081 h 1025159"/>
                <a:gd name="connsiteX18" fmla="*/ 585787 w 4429125"/>
                <a:gd name="connsiteY18" fmla="*/ 76556 h 1025159"/>
                <a:gd name="connsiteX19" fmla="*/ 600075 w 4429125"/>
                <a:gd name="connsiteY19" fmla="*/ 67031 h 1025159"/>
                <a:gd name="connsiteX20" fmla="*/ 633412 w 4429125"/>
                <a:gd name="connsiteY20" fmla="*/ 57506 h 1025159"/>
                <a:gd name="connsiteX21" fmla="*/ 666750 w 4429125"/>
                <a:gd name="connsiteY21" fmla="*/ 47981 h 1025159"/>
                <a:gd name="connsiteX22" fmla="*/ 719137 w 4429125"/>
                <a:gd name="connsiteY22" fmla="*/ 38456 h 1025159"/>
                <a:gd name="connsiteX23" fmla="*/ 747712 w 4429125"/>
                <a:gd name="connsiteY23" fmla="*/ 28931 h 1025159"/>
                <a:gd name="connsiteX24" fmla="*/ 809625 w 4429125"/>
                <a:gd name="connsiteY24" fmla="*/ 19406 h 1025159"/>
                <a:gd name="connsiteX25" fmla="*/ 871537 w 4429125"/>
                <a:gd name="connsiteY25" fmla="*/ 9881 h 1025159"/>
                <a:gd name="connsiteX26" fmla="*/ 1023937 w 4429125"/>
                <a:gd name="connsiteY26" fmla="*/ 356 h 1025159"/>
                <a:gd name="connsiteX27" fmla="*/ 1123950 w 4429125"/>
                <a:gd name="connsiteY27" fmla="*/ 9881 h 1025159"/>
                <a:gd name="connsiteX28" fmla="*/ 1138237 w 4429125"/>
                <a:gd name="connsiteY28" fmla="*/ 19406 h 1025159"/>
                <a:gd name="connsiteX29" fmla="*/ 1176337 w 4429125"/>
                <a:gd name="connsiteY29" fmla="*/ 57506 h 1025159"/>
                <a:gd name="connsiteX30" fmla="*/ 1195387 w 4429125"/>
                <a:gd name="connsiteY30" fmla="*/ 81318 h 1025159"/>
                <a:gd name="connsiteX31" fmla="*/ 1228725 w 4429125"/>
                <a:gd name="connsiteY31" fmla="*/ 119418 h 1025159"/>
                <a:gd name="connsiteX32" fmla="*/ 1252537 w 4429125"/>
                <a:gd name="connsiteY32" fmla="*/ 138468 h 1025159"/>
                <a:gd name="connsiteX33" fmla="*/ 1262062 w 4429125"/>
                <a:gd name="connsiteY33" fmla="*/ 152756 h 1025159"/>
                <a:gd name="connsiteX34" fmla="*/ 1276350 w 4429125"/>
                <a:gd name="connsiteY34" fmla="*/ 162281 h 1025159"/>
                <a:gd name="connsiteX35" fmla="*/ 1319212 w 4429125"/>
                <a:gd name="connsiteY35" fmla="*/ 200381 h 1025159"/>
                <a:gd name="connsiteX36" fmla="*/ 1333500 w 4429125"/>
                <a:gd name="connsiteY36" fmla="*/ 205143 h 1025159"/>
                <a:gd name="connsiteX37" fmla="*/ 1347787 w 4429125"/>
                <a:gd name="connsiteY37" fmla="*/ 219431 h 1025159"/>
                <a:gd name="connsiteX38" fmla="*/ 1357312 w 4429125"/>
                <a:gd name="connsiteY38" fmla="*/ 233718 h 1025159"/>
                <a:gd name="connsiteX39" fmla="*/ 1385887 w 4429125"/>
                <a:gd name="connsiteY39" fmla="*/ 243243 h 1025159"/>
                <a:gd name="connsiteX40" fmla="*/ 1400175 w 4429125"/>
                <a:gd name="connsiteY40" fmla="*/ 257531 h 1025159"/>
                <a:gd name="connsiteX41" fmla="*/ 1447800 w 4429125"/>
                <a:gd name="connsiteY41" fmla="*/ 286106 h 1025159"/>
                <a:gd name="connsiteX42" fmla="*/ 1457325 w 4429125"/>
                <a:gd name="connsiteY42" fmla="*/ 305156 h 1025159"/>
                <a:gd name="connsiteX43" fmla="*/ 1490662 w 4429125"/>
                <a:gd name="connsiteY43" fmla="*/ 324206 h 1025159"/>
                <a:gd name="connsiteX44" fmla="*/ 1528762 w 4429125"/>
                <a:gd name="connsiteY44" fmla="*/ 367068 h 1025159"/>
                <a:gd name="connsiteX45" fmla="*/ 1538287 w 4429125"/>
                <a:gd name="connsiteY45" fmla="*/ 386118 h 1025159"/>
                <a:gd name="connsiteX46" fmla="*/ 1552575 w 4429125"/>
                <a:gd name="connsiteY46" fmla="*/ 395643 h 1025159"/>
                <a:gd name="connsiteX47" fmla="*/ 1566862 w 4429125"/>
                <a:gd name="connsiteY47" fmla="*/ 409931 h 1025159"/>
                <a:gd name="connsiteX48" fmla="*/ 1571625 w 4429125"/>
                <a:gd name="connsiteY48" fmla="*/ 424218 h 1025159"/>
                <a:gd name="connsiteX49" fmla="*/ 1590675 w 4429125"/>
                <a:gd name="connsiteY49" fmla="*/ 452793 h 1025159"/>
                <a:gd name="connsiteX50" fmla="*/ 1619250 w 4429125"/>
                <a:gd name="connsiteY50" fmla="*/ 438506 h 1025159"/>
                <a:gd name="connsiteX51" fmla="*/ 1624012 w 4429125"/>
                <a:gd name="connsiteY51" fmla="*/ 419456 h 1025159"/>
                <a:gd name="connsiteX52" fmla="*/ 1652587 w 4429125"/>
                <a:gd name="connsiteY52" fmla="*/ 409931 h 1025159"/>
                <a:gd name="connsiteX53" fmla="*/ 1685925 w 4429125"/>
                <a:gd name="connsiteY53" fmla="*/ 395643 h 1025159"/>
                <a:gd name="connsiteX54" fmla="*/ 1714500 w 4429125"/>
                <a:gd name="connsiteY54" fmla="*/ 386118 h 1025159"/>
                <a:gd name="connsiteX55" fmla="*/ 1724025 w 4429125"/>
                <a:gd name="connsiteY55" fmla="*/ 400406 h 1025159"/>
                <a:gd name="connsiteX56" fmla="*/ 1738312 w 4429125"/>
                <a:gd name="connsiteY56" fmla="*/ 409931 h 1025159"/>
                <a:gd name="connsiteX57" fmla="*/ 1747837 w 4429125"/>
                <a:gd name="connsiteY57" fmla="*/ 438506 h 1025159"/>
                <a:gd name="connsiteX58" fmla="*/ 1781175 w 4429125"/>
                <a:gd name="connsiteY58" fmla="*/ 476606 h 1025159"/>
                <a:gd name="connsiteX59" fmla="*/ 1814512 w 4429125"/>
                <a:gd name="connsiteY59" fmla="*/ 471843 h 1025159"/>
                <a:gd name="connsiteX60" fmla="*/ 1824037 w 4429125"/>
                <a:gd name="connsiteY60" fmla="*/ 457556 h 1025159"/>
                <a:gd name="connsiteX61" fmla="*/ 1843087 w 4429125"/>
                <a:gd name="connsiteY61" fmla="*/ 452793 h 1025159"/>
                <a:gd name="connsiteX62" fmla="*/ 1900237 w 4429125"/>
                <a:gd name="connsiteY62" fmla="*/ 448031 h 1025159"/>
                <a:gd name="connsiteX63" fmla="*/ 1905000 w 4429125"/>
                <a:gd name="connsiteY63" fmla="*/ 462318 h 1025159"/>
                <a:gd name="connsiteX64" fmla="*/ 1924050 w 4429125"/>
                <a:gd name="connsiteY64" fmla="*/ 490893 h 1025159"/>
                <a:gd name="connsiteX65" fmla="*/ 1933575 w 4429125"/>
                <a:gd name="connsiteY65" fmla="*/ 528993 h 1025159"/>
                <a:gd name="connsiteX66" fmla="*/ 2747962 w 4429125"/>
                <a:gd name="connsiteY66" fmla="*/ 667106 h 1025159"/>
                <a:gd name="connsiteX67" fmla="*/ 2933700 w 4429125"/>
                <a:gd name="connsiteY67" fmla="*/ 848081 h 1025159"/>
                <a:gd name="connsiteX68" fmla="*/ 2943225 w 4429125"/>
                <a:gd name="connsiteY68" fmla="*/ 867131 h 1025159"/>
                <a:gd name="connsiteX69" fmla="*/ 2967037 w 4429125"/>
                <a:gd name="connsiteY69" fmla="*/ 848081 h 1025159"/>
                <a:gd name="connsiteX70" fmla="*/ 2986087 w 4429125"/>
                <a:gd name="connsiteY70" fmla="*/ 843318 h 1025159"/>
                <a:gd name="connsiteX71" fmla="*/ 3024187 w 4429125"/>
                <a:gd name="connsiteY71" fmla="*/ 809981 h 1025159"/>
                <a:gd name="connsiteX72" fmla="*/ 3062287 w 4429125"/>
                <a:gd name="connsiteY72" fmla="*/ 857606 h 1025159"/>
                <a:gd name="connsiteX73" fmla="*/ 3071812 w 4429125"/>
                <a:gd name="connsiteY73" fmla="*/ 886181 h 1025159"/>
                <a:gd name="connsiteX74" fmla="*/ 3086100 w 4429125"/>
                <a:gd name="connsiteY74" fmla="*/ 957618 h 1025159"/>
                <a:gd name="connsiteX75" fmla="*/ 3100387 w 4429125"/>
                <a:gd name="connsiteY75" fmla="*/ 995718 h 1025159"/>
                <a:gd name="connsiteX76" fmla="*/ 3105150 w 4429125"/>
                <a:gd name="connsiteY76" fmla="*/ 1014768 h 1025159"/>
                <a:gd name="connsiteX77" fmla="*/ 3119437 w 4429125"/>
                <a:gd name="connsiteY77" fmla="*/ 1024293 h 1025159"/>
                <a:gd name="connsiteX78" fmla="*/ 3128962 w 4429125"/>
                <a:gd name="connsiteY78" fmla="*/ 995718 h 1025159"/>
                <a:gd name="connsiteX79" fmla="*/ 3133725 w 4429125"/>
                <a:gd name="connsiteY79" fmla="*/ 981431 h 1025159"/>
                <a:gd name="connsiteX80" fmla="*/ 3143250 w 4429125"/>
                <a:gd name="connsiteY80" fmla="*/ 929043 h 1025159"/>
                <a:gd name="connsiteX81" fmla="*/ 3148012 w 4429125"/>
                <a:gd name="connsiteY81" fmla="*/ 886181 h 1025159"/>
                <a:gd name="connsiteX82" fmla="*/ 3157537 w 4429125"/>
                <a:gd name="connsiteY82" fmla="*/ 848081 h 1025159"/>
                <a:gd name="connsiteX83" fmla="*/ 3167062 w 4429125"/>
                <a:gd name="connsiteY83" fmla="*/ 962381 h 1025159"/>
                <a:gd name="connsiteX84" fmla="*/ 3171825 w 4429125"/>
                <a:gd name="connsiteY84" fmla="*/ 976668 h 1025159"/>
                <a:gd name="connsiteX85" fmla="*/ 3186112 w 4429125"/>
                <a:gd name="connsiteY85" fmla="*/ 967143 h 1025159"/>
                <a:gd name="connsiteX86" fmla="*/ 3200400 w 4429125"/>
                <a:gd name="connsiteY86" fmla="*/ 933806 h 1025159"/>
                <a:gd name="connsiteX87" fmla="*/ 3205162 w 4429125"/>
                <a:gd name="connsiteY87" fmla="*/ 919518 h 1025159"/>
                <a:gd name="connsiteX88" fmla="*/ 3209925 w 4429125"/>
                <a:gd name="connsiteY88" fmla="*/ 900468 h 1025159"/>
                <a:gd name="connsiteX89" fmla="*/ 3219450 w 4429125"/>
                <a:gd name="connsiteY89" fmla="*/ 876656 h 1025159"/>
                <a:gd name="connsiteX90" fmla="*/ 3238500 w 4429125"/>
                <a:gd name="connsiteY90" fmla="*/ 752831 h 1025159"/>
                <a:gd name="connsiteX91" fmla="*/ 3243262 w 4429125"/>
                <a:gd name="connsiteY91" fmla="*/ 733781 h 1025159"/>
                <a:gd name="connsiteX92" fmla="*/ 3262312 w 4429125"/>
                <a:gd name="connsiteY92" fmla="*/ 771881 h 1025159"/>
                <a:gd name="connsiteX93" fmla="*/ 3276600 w 4429125"/>
                <a:gd name="connsiteY93" fmla="*/ 757593 h 1025159"/>
                <a:gd name="connsiteX94" fmla="*/ 3281362 w 4429125"/>
                <a:gd name="connsiteY94" fmla="*/ 738543 h 1025159"/>
                <a:gd name="connsiteX95" fmla="*/ 3286125 w 4429125"/>
                <a:gd name="connsiteY95" fmla="*/ 724256 h 1025159"/>
                <a:gd name="connsiteX96" fmla="*/ 3290887 w 4429125"/>
                <a:gd name="connsiteY96" fmla="*/ 743306 h 1025159"/>
                <a:gd name="connsiteX97" fmla="*/ 3300412 w 4429125"/>
                <a:gd name="connsiteY97" fmla="*/ 848081 h 1025159"/>
                <a:gd name="connsiteX98" fmla="*/ 3338512 w 4429125"/>
                <a:gd name="connsiteY98" fmla="*/ 867131 h 1025159"/>
                <a:gd name="connsiteX99" fmla="*/ 3348037 w 4429125"/>
                <a:gd name="connsiteY99" fmla="*/ 838556 h 1025159"/>
                <a:gd name="connsiteX100" fmla="*/ 3355181 w 4429125"/>
                <a:gd name="connsiteY100" fmla="*/ 840710 h 1025159"/>
                <a:gd name="connsiteX101" fmla="*/ 3386137 w 4429125"/>
                <a:gd name="connsiteY101" fmla="*/ 762356 h 1025159"/>
                <a:gd name="connsiteX102" fmla="*/ 3390900 w 4429125"/>
                <a:gd name="connsiteY102" fmla="*/ 748068 h 1025159"/>
                <a:gd name="connsiteX103" fmla="*/ 3400425 w 4429125"/>
                <a:gd name="connsiteY103" fmla="*/ 733781 h 1025159"/>
                <a:gd name="connsiteX104" fmla="*/ 3405187 w 4429125"/>
                <a:gd name="connsiteY104" fmla="*/ 748068 h 1025159"/>
                <a:gd name="connsiteX105" fmla="*/ 3481387 w 4429125"/>
                <a:gd name="connsiteY105" fmla="*/ 914756 h 1025159"/>
                <a:gd name="connsiteX106" fmla="*/ 3490912 w 4429125"/>
                <a:gd name="connsiteY106" fmla="*/ 929043 h 1025159"/>
                <a:gd name="connsiteX107" fmla="*/ 3500437 w 4429125"/>
                <a:gd name="connsiteY107" fmla="*/ 957618 h 1025159"/>
                <a:gd name="connsiteX108" fmla="*/ 3505200 w 4429125"/>
                <a:gd name="connsiteY108" fmla="*/ 943331 h 1025159"/>
                <a:gd name="connsiteX109" fmla="*/ 3576637 w 4429125"/>
                <a:gd name="connsiteY109" fmla="*/ 752831 h 1025159"/>
                <a:gd name="connsiteX110" fmla="*/ 3667125 w 4429125"/>
                <a:gd name="connsiteY110" fmla="*/ 824268 h 1025159"/>
                <a:gd name="connsiteX111" fmla="*/ 3676650 w 4429125"/>
                <a:gd name="connsiteY111" fmla="*/ 838556 h 1025159"/>
                <a:gd name="connsiteX112" fmla="*/ 3686175 w 4429125"/>
                <a:gd name="connsiteY112" fmla="*/ 871893 h 1025159"/>
                <a:gd name="connsiteX113" fmla="*/ 3690937 w 4429125"/>
                <a:gd name="connsiteY113" fmla="*/ 886181 h 1025159"/>
                <a:gd name="connsiteX114" fmla="*/ 3705225 w 4429125"/>
                <a:gd name="connsiteY114" fmla="*/ 895706 h 1025159"/>
                <a:gd name="connsiteX115" fmla="*/ 3714750 w 4429125"/>
                <a:gd name="connsiteY115" fmla="*/ 881418 h 1025159"/>
                <a:gd name="connsiteX116" fmla="*/ 3724275 w 4429125"/>
                <a:gd name="connsiteY116" fmla="*/ 848081 h 1025159"/>
                <a:gd name="connsiteX117" fmla="*/ 3733800 w 4429125"/>
                <a:gd name="connsiteY117" fmla="*/ 814743 h 1025159"/>
                <a:gd name="connsiteX118" fmla="*/ 3743325 w 4429125"/>
                <a:gd name="connsiteY118" fmla="*/ 781406 h 1025159"/>
                <a:gd name="connsiteX119" fmla="*/ 3771900 w 4429125"/>
                <a:gd name="connsiteY119" fmla="*/ 743306 h 1025159"/>
                <a:gd name="connsiteX120" fmla="*/ 3800475 w 4429125"/>
                <a:gd name="connsiteY120" fmla="*/ 733781 h 1025159"/>
                <a:gd name="connsiteX121" fmla="*/ 3871912 w 4429125"/>
                <a:gd name="connsiteY121" fmla="*/ 800456 h 1025159"/>
                <a:gd name="connsiteX122" fmla="*/ 3876675 w 4429125"/>
                <a:gd name="connsiteY122" fmla="*/ 886181 h 1025159"/>
                <a:gd name="connsiteX123" fmla="*/ 3886200 w 4429125"/>
                <a:gd name="connsiteY123" fmla="*/ 871893 h 1025159"/>
                <a:gd name="connsiteX124" fmla="*/ 3910012 w 4429125"/>
                <a:gd name="connsiteY124" fmla="*/ 738543 h 1025159"/>
                <a:gd name="connsiteX125" fmla="*/ 3914775 w 4429125"/>
                <a:gd name="connsiteY125" fmla="*/ 714731 h 1025159"/>
                <a:gd name="connsiteX126" fmla="*/ 3948112 w 4429125"/>
                <a:gd name="connsiteY126" fmla="*/ 748068 h 1025159"/>
                <a:gd name="connsiteX127" fmla="*/ 3957637 w 4429125"/>
                <a:gd name="connsiteY127" fmla="*/ 776643 h 1025159"/>
                <a:gd name="connsiteX128" fmla="*/ 3971925 w 4429125"/>
                <a:gd name="connsiteY128" fmla="*/ 805218 h 1025159"/>
                <a:gd name="connsiteX129" fmla="*/ 3976687 w 4429125"/>
                <a:gd name="connsiteY129" fmla="*/ 829031 h 1025159"/>
                <a:gd name="connsiteX130" fmla="*/ 3986212 w 4429125"/>
                <a:gd name="connsiteY130" fmla="*/ 862368 h 1025159"/>
                <a:gd name="connsiteX131" fmla="*/ 3990975 w 4429125"/>
                <a:gd name="connsiteY131" fmla="*/ 886181 h 1025159"/>
                <a:gd name="connsiteX132" fmla="*/ 4005262 w 4429125"/>
                <a:gd name="connsiteY132" fmla="*/ 895706 h 1025159"/>
                <a:gd name="connsiteX133" fmla="*/ 4024312 w 4429125"/>
                <a:gd name="connsiteY133" fmla="*/ 867131 h 1025159"/>
                <a:gd name="connsiteX134" fmla="*/ 4029075 w 4429125"/>
                <a:gd name="connsiteY134" fmla="*/ 848081 h 1025159"/>
                <a:gd name="connsiteX135" fmla="*/ 4033837 w 4429125"/>
                <a:gd name="connsiteY135" fmla="*/ 824268 h 1025159"/>
                <a:gd name="connsiteX136" fmla="*/ 4048125 w 4429125"/>
                <a:gd name="connsiteY136" fmla="*/ 781406 h 1025159"/>
                <a:gd name="connsiteX137" fmla="*/ 4057650 w 4429125"/>
                <a:gd name="connsiteY137" fmla="*/ 752831 h 1025159"/>
                <a:gd name="connsiteX138" fmla="*/ 4067175 w 4429125"/>
                <a:gd name="connsiteY138" fmla="*/ 738543 h 1025159"/>
                <a:gd name="connsiteX139" fmla="*/ 4071937 w 4429125"/>
                <a:gd name="connsiteY139" fmla="*/ 762356 h 1025159"/>
                <a:gd name="connsiteX140" fmla="*/ 4081462 w 4429125"/>
                <a:gd name="connsiteY140" fmla="*/ 862368 h 1025159"/>
                <a:gd name="connsiteX141" fmla="*/ 4086225 w 4429125"/>
                <a:gd name="connsiteY141" fmla="*/ 890943 h 1025159"/>
                <a:gd name="connsiteX142" fmla="*/ 4090987 w 4429125"/>
                <a:gd name="connsiteY142" fmla="*/ 871893 h 1025159"/>
                <a:gd name="connsiteX143" fmla="*/ 4095750 w 4429125"/>
                <a:gd name="connsiteY143" fmla="*/ 857606 h 1025159"/>
                <a:gd name="connsiteX144" fmla="*/ 4105275 w 4429125"/>
                <a:gd name="connsiteY144" fmla="*/ 809981 h 1025159"/>
                <a:gd name="connsiteX145" fmla="*/ 4114800 w 4429125"/>
                <a:gd name="connsiteY145" fmla="*/ 771881 h 1025159"/>
                <a:gd name="connsiteX146" fmla="*/ 4124325 w 4429125"/>
                <a:gd name="connsiteY146" fmla="*/ 919518 h 1025159"/>
                <a:gd name="connsiteX147" fmla="*/ 4129087 w 4429125"/>
                <a:gd name="connsiteY147" fmla="*/ 938568 h 1025159"/>
                <a:gd name="connsiteX148" fmla="*/ 4143375 w 4429125"/>
                <a:gd name="connsiteY148" fmla="*/ 871893 h 1025159"/>
                <a:gd name="connsiteX149" fmla="*/ 4148137 w 4429125"/>
                <a:gd name="connsiteY149" fmla="*/ 833793 h 1025159"/>
                <a:gd name="connsiteX150" fmla="*/ 4152900 w 4429125"/>
                <a:gd name="connsiteY150" fmla="*/ 790931 h 1025159"/>
                <a:gd name="connsiteX151" fmla="*/ 4162425 w 4429125"/>
                <a:gd name="connsiteY151" fmla="*/ 757593 h 1025159"/>
                <a:gd name="connsiteX152" fmla="*/ 4167187 w 4429125"/>
                <a:gd name="connsiteY152" fmla="*/ 771881 h 1025159"/>
                <a:gd name="connsiteX153" fmla="*/ 4176712 w 4429125"/>
                <a:gd name="connsiteY153" fmla="*/ 786168 h 1025159"/>
                <a:gd name="connsiteX154" fmla="*/ 4191000 w 4429125"/>
                <a:gd name="connsiteY154" fmla="*/ 867131 h 1025159"/>
                <a:gd name="connsiteX155" fmla="*/ 4200525 w 4429125"/>
                <a:gd name="connsiteY155" fmla="*/ 900468 h 1025159"/>
                <a:gd name="connsiteX156" fmla="*/ 4214812 w 4429125"/>
                <a:gd name="connsiteY156" fmla="*/ 938568 h 1025159"/>
                <a:gd name="connsiteX157" fmla="*/ 4224337 w 4429125"/>
                <a:gd name="connsiteY157" fmla="*/ 967143 h 1025159"/>
                <a:gd name="connsiteX158" fmla="*/ 4229100 w 4429125"/>
                <a:gd name="connsiteY158" fmla="*/ 981431 h 1025159"/>
                <a:gd name="connsiteX159" fmla="*/ 4233862 w 4429125"/>
                <a:gd name="connsiteY159" fmla="*/ 929043 h 1025159"/>
                <a:gd name="connsiteX160" fmla="*/ 4248150 w 4429125"/>
                <a:gd name="connsiteY160" fmla="*/ 829031 h 1025159"/>
                <a:gd name="connsiteX161" fmla="*/ 4252912 w 4429125"/>
                <a:gd name="connsiteY161" fmla="*/ 843318 h 1025159"/>
                <a:gd name="connsiteX162" fmla="*/ 4262437 w 4429125"/>
                <a:gd name="connsiteY162" fmla="*/ 881418 h 1025159"/>
                <a:gd name="connsiteX163" fmla="*/ 4267200 w 4429125"/>
                <a:gd name="connsiteY163" fmla="*/ 924281 h 1025159"/>
                <a:gd name="connsiteX164" fmla="*/ 4271962 w 4429125"/>
                <a:gd name="connsiteY164" fmla="*/ 943331 h 1025159"/>
                <a:gd name="connsiteX165" fmla="*/ 4286250 w 4429125"/>
                <a:gd name="connsiteY165" fmla="*/ 948093 h 1025159"/>
                <a:gd name="connsiteX166" fmla="*/ 4305300 w 4429125"/>
                <a:gd name="connsiteY166" fmla="*/ 943331 h 1025159"/>
                <a:gd name="connsiteX167" fmla="*/ 4314825 w 4429125"/>
                <a:gd name="connsiteY167" fmla="*/ 971906 h 1025159"/>
                <a:gd name="connsiteX168" fmla="*/ 4352925 w 4429125"/>
                <a:gd name="connsiteY168" fmla="*/ 971906 h 1025159"/>
                <a:gd name="connsiteX169" fmla="*/ 4376737 w 4429125"/>
                <a:gd name="connsiteY169" fmla="*/ 967143 h 1025159"/>
                <a:gd name="connsiteX170" fmla="*/ 4386262 w 4429125"/>
                <a:gd name="connsiteY170" fmla="*/ 948093 h 1025159"/>
                <a:gd name="connsiteX171" fmla="*/ 4400550 w 4429125"/>
                <a:gd name="connsiteY171" fmla="*/ 933806 h 1025159"/>
                <a:gd name="connsiteX172" fmla="*/ 4405312 w 4429125"/>
                <a:gd name="connsiteY172" fmla="*/ 914756 h 1025159"/>
                <a:gd name="connsiteX173" fmla="*/ 4410075 w 4429125"/>
                <a:gd name="connsiteY173" fmla="*/ 929043 h 1025159"/>
                <a:gd name="connsiteX174" fmla="*/ 4414837 w 4429125"/>
                <a:gd name="connsiteY174" fmla="*/ 914756 h 1025159"/>
                <a:gd name="connsiteX175" fmla="*/ 4419600 w 4429125"/>
                <a:gd name="connsiteY175" fmla="*/ 881418 h 1025159"/>
                <a:gd name="connsiteX176" fmla="*/ 4429125 w 4429125"/>
                <a:gd name="connsiteY176" fmla="*/ 829031 h 1025159"/>
                <a:gd name="connsiteX0" fmla="*/ 0 w 4419600"/>
                <a:gd name="connsiteY0" fmla="*/ 290868 h 1025159"/>
                <a:gd name="connsiteX1" fmla="*/ 171450 w 4419600"/>
                <a:gd name="connsiteY1" fmla="*/ 209906 h 1025159"/>
                <a:gd name="connsiteX2" fmla="*/ 219075 w 4419600"/>
                <a:gd name="connsiteY2" fmla="*/ 195618 h 1025159"/>
                <a:gd name="connsiteX3" fmla="*/ 233362 w 4419600"/>
                <a:gd name="connsiteY3" fmla="*/ 186093 h 1025159"/>
                <a:gd name="connsiteX4" fmla="*/ 285750 w 4419600"/>
                <a:gd name="connsiteY4" fmla="*/ 171806 h 1025159"/>
                <a:gd name="connsiteX5" fmla="*/ 300037 w 4419600"/>
                <a:gd name="connsiteY5" fmla="*/ 167043 h 1025159"/>
                <a:gd name="connsiteX6" fmla="*/ 319087 w 4419600"/>
                <a:gd name="connsiteY6" fmla="*/ 162281 h 1025159"/>
                <a:gd name="connsiteX7" fmla="*/ 352425 w 4419600"/>
                <a:gd name="connsiteY7" fmla="*/ 152756 h 1025159"/>
                <a:gd name="connsiteX8" fmla="*/ 366712 w 4419600"/>
                <a:gd name="connsiteY8" fmla="*/ 143231 h 1025159"/>
                <a:gd name="connsiteX9" fmla="*/ 395287 w 4419600"/>
                <a:gd name="connsiteY9" fmla="*/ 138468 h 1025159"/>
                <a:gd name="connsiteX10" fmla="*/ 414337 w 4419600"/>
                <a:gd name="connsiteY10" fmla="*/ 133706 h 1025159"/>
                <a:gd name="connsiteX11" fmla="*/ 442912 w 4419600"/>
                <a:gd name="connsiteY11" fmla="*/ 128943 h 1025159"/>
                <a:gd name="connsiteX12" fmla="*/ 471487 w 4419600"/>
                <a:gd name="connsiteY12" fmla="*/ 119418 h 1025159"/>
                <a:gd name="connsiteX13" fmla="*/ 485775 w 4419600"/>
                <a:gd name="connsiteY13" fmla="*/ 114656 h 1025159"/>
                <a:gd name="connsiteX14" fmla="*/ 504825 w 4419600"/>
                <a:gd name="connsiteY14" fmla="*/ 105131 h 1025159"/>
                <a:gd name="connsiteX15" fmla="*/ 519112 w 4419600"/>
                <a:gd name="connsiteY15" fmla="*/ 100368 h 1025159"/>
                <a:gd name="connsiteX16" fmla="*/ 533400 w 4419600"/>
                <a:gd name="connsiteY16" fmla="*/ 90843 h 1025159"/>
                <a:gd name="connsiteX17" fmla="*/ 557212 w 4419600"/>
                <a:gd name="connsiteY17" fmla="*/ 86081 h 1025159"/>
                <a:gd name="connsiteX18" fmla="*/ 585787 w 4419600"/>
                <a:gd name="connsiteY18" fmla="*/ 76556 h 1025159"/>
                <a:gd name="connsiteX19" fmla="*/ 600075 w 4419600"/>
                <a:gd name="connsiteY19" fmla="*/ 67031 h 1025159"/>
                <a:gd name="connsiteX20" fmla="*/ 633412 w 4419600"/>
                <a:gd name="connsiteY20" fmla="*/ 57506 h 1025159"/>
                <a:gd name="connsiteX21" fmla="*/ 666750 w 4419600"/>
                <a:gd name="connsiteY21" fmla="*/ 47981 h 1025159"/>
                <a:gd name="connsiteX22" fmla="*/ 719137 w 4419600"/>
                <a:gd name="connsiteY22" fmla="*/ 38456 h 1025159"/>
                <a:gd name="connsiteX23" fmla="*/ 747712 w 4419600"/>
                <a:gd name="connsiteY23" fmla="*/ 28931 h 1025159"/>
                <a:gd name="connsiteX24" fmla="*/ 809625 w 4419600"/>
                <a:gd name="connsiteY24" fmla="*/ 19406 h 1025159"/>
                <a:gd name="connsiteX25" fmla="*/ 871537 w 4419600"/>
                <a:gd name="connsiteY25" fmla="*/ 9881 h 1025159"/>
                <a:gd name="connsiteX26" fmla="*/ 1023937 w 4419600"/>
                <a:gd name="connsiteY26" fmla="*/ 356 h 1025159"/>
                <a:gd name="connsiteX27" fmla="*/ 1123950 w 4419600"/>
                <a:gd name="connsiteY27" fmla="*/ 9881 h 1025159"/>
                <a:gd name="connsiteX28" fmla="*/ 1138237 w 4419600"/>
                <a:gd name="connsiteY28" fmla="*/ 19406 h 1025159"/>
                <a:gd name="connsiteX29" fmla="*/ 1176337 w 4419600"/>
                <a:gd name="connsiteY29" fmla="*/ 57506 h 1025159"/>
                <a:gd name="connsiteX30" fmla="*/ 1195387 w 4419600"/>
                <a:gd name="connsiteY30" fmla="*/ 81318 h 1025159"/>
                <a:gd name="connsiteX31" fmla="*/ 1228725 w 4419600"/>
                <a:gd name="connsiteY31" fmla="*/ 119418 h 1025159"/>
                <a:gd name="connsiteX32" fmla="*/ 1252537 w 4419600"/>
                <a:gd name="connsiteY32" fmla="*/ 138468 h 1025159"/>
                <a:gd name="connsiteX33" fmla="*/ 1262062 w 4419600"/>
                <a:gd name="connsiteY33" fmla="*/ 152756 h 1025159"/>
                <a:gd name="connsiteX34" fmla="*/ 1276350 w 4419600"/>
                <a:gd name="connsiteY34" fmla="*/ 162281 h 1025159"/>
                <a:gd name="connsiteX35" fmla="*/ 1319212 w 4419600"/>
                <a:gd name="connsiteY35" fmla="*/ 200381 h 1025159"/>
                <a:gd name="connsiteX36" fmla="*/ 1333500 w 4419600"/>
                <a:gd name="connsiteY36" fmla="*/ 205143 h 1025159"/>
                <a:gd name="connsiteX37" fmla="*/ 1347787 w 4419600"/>
                <a:gd name="connsiteY37" fmla="*/ 219431 h 1025159"/>
                <a:gd name="connsiteX38" fmla="*/ 1357312 w 4419600"/>
                <a:gd name="connsiteY38" fmla="*/ 233718 h 1025159"/>
                <a:gd name="connsiteX39" fmla="*/ 1385887 w 4419600"/>
                <a:gd name="connsiteY39" fmla="*/ 243243 h 1025159"/>
                <a:gd name="connsiteX40" fmla="*/ 1400175 w 4419600"/>
                <a:gd name="connsiteY40" fmla="*/ 257531 h 1025159"/>
                <a:gd name="connsiteX41" fmla="*/ 1447800 w 4419600"/>
                <a:gd name="connsiteY41" fmla="*/ 286106 h 1025159"/>
                <a:gd name="connsiteX42" fmla="*/ 1457325 w 4419600"/>
                <a:gd name="connsiteY42" fmla="*/ 305156 h 1025159"/>
                <a:gd name="connsiteX43" fmla="*/ 1490662 w 4419600"/>
                <a:gd name="connsiteY43" fmla="*/ 324206 h 1025159"/>
                <a:gd name="connsiteX44" fmla="*/ 1528762 w 4419600"/>
                <a:gd name="connsiteY44" fmla="*/ 367068 h 1025159"/>
                <a:gd name="connsiteX45" fmla="*/ 1538287 w 4419600"/>
                <a:gd name="connsiteY45" fmla="*/ 386118 h 1025159"/>
                <a:gd name="connsiteX46" fmla="*/ 1552575 w 4419600"/>
                <a:gd name="connsiteY46" fmla="*/ 395643 h 1025159"/>
                <a:gd name="connsiteX47" fmla="*/ 1566862 w 4419600"/>
                <a:gd name="connsiteY47" fmla="*/ 409931 h 1025159"/>
                <a:gd name="connsiteX48" fmla="*/ 1571625 w 4419600"/>
                <a:gd name="connsiteY48" fmla="*/ 424218 h 1025159"/>
                <a:gd name="connsiteX49" fmla="*/ 1590675 w 4419600"/>
                <a:gd name="connsiteY49" fmla="*/ 452793 h 1025159"/>
                <a:gd name="connsiteX50" fmla="*/ 1619250 w 4419600"/>
                <a:gd name="connsiteY50" fmla="*/ 438506 h 1025159"/>
                <a:gd name="connsiteX51" fmla="*/ 1624012 w 4419600"/>
                <a:gd name="connsiteY51" fmla="*/ 419456 h 1025159"/>
                <a:gd name="connsiteX52" fmla="*/ 1652587 w 4419600"/>
                <a:gd name="connsiteY52" fmla="*/ 409931 h 1025159"/>
                <a:gd name="connsiteX53" fmla="*/ 1685925 w 4419600"/>
                <a:gd name="connsiteY53" fmla="*/ 395643 h 1025159"/>
                <a:gd name="connsiteX54" fmla="*/ 1714500 w 4419600"/>
                <a:gd name="connsiteY54" fmla="*/ 386118 h 1025159"/>
                <a:gd name="connsiteX55" fmla="*/ 1724025 w 4419600"/>
                <a:gd name="connsiteY55" fmla="*/ 400406 h 1025159"/>
                <a:gd name="connsiteX56" fmla="*/ 1738312 w 4419600"/>
                <a:gd name="connsiteY56" fmla="*/ 409931 h 1025159"/>
                <a:gd name="connsiteX57" fmla="*/ 1747837 w 4419600"/>
                <a:gd name="connsiteY57" fmla="*/ 438506 h 1025159"/>
                <a:gd name="connsiteX58" fmla="*/ 1781175 w 4419600"/>
                <a:gd name="connsiteY58" fmla="*/ 476606 h 1025159"/>
                <a:gd name="connsiteX59" fmla="*/ 1814512 w 4419600"/>
                <a:gd name="connsiteY59" fmla="*/ 471843 h 1025159"/>
                <a:gd name="connsiteX60" fmla="*/ 1824037 w 4419600"/>
                <a:gd name="connsiteY60" fmla="*/ 457556 h 1025159"/>
                <a:gd name="connsiteX61" fmla="*/ 1843087 w 4419600"/>
                <a:gd name="connsiteY61" fmla="*/ 452793 h 1025159"/>
                <a:gd name="connsiteX62" fmla="*/ 1900237 w 4419600"/>
                <a:gd name="connsiteY62" fmla="*/ 448031 h 1025159"/>
                <a:gd name="connsiteX63" fmla="*/ 1905000 w 4419600"/>
                <a:gd name="connsiteY63" fmla="*/ 462318 h 1025159"/>
                <a:gd name="connsiteX64" fmla="*/ 1924050 w 4419600"/>
                <a:gd name="connsiteY64" fmla="*/ 490893 h 1025159"/>
                <a:gd name="connsiteX65" fmla="*/ 1933575 w 4419600"/>
                <a:gd name="connsiteY65" fmla="*/ 528993 h 1025159"/>
                <a:gd name="connsiteX66" fmla="*/ 2747962 w 4419600"/>
                <a:gd name="connsiteY66" fmla="*/ 667106 h 1025159"/>
                <a:gd name="connsiteX67" fmla="*/ 2933700 w 4419600"/>
                <a:gd name="connsiteY67" fmla="*/ 848081 h 1025159"/>
                <a:gd name="connsiteX68" fmla="*/ 2943225 w 4419600"/>
                <a:gd name="connsiteY68" fmla="*/ 867131 h 1025159"/>
                <a:gd name="connsiteX69" fmla="*/ 2967037 w 4419600"/>
                <a:gd name="connsiteY69" fmla="*/ 848081 h 1025159"/>
                <a:gd name="connsiteX70" fmla="*/ 2986087 w 4419600"/>
                <a:gd name="connsiteY70" fmla="*/ 843318 h 1025159"/>
                <a:gd name="connsiteX71" fmla="*/ 3024187 w 4419600"/>
                <a:gd name="connsiteY71" fmla="*/ 809981 h 1025159"/>
                <a:gd name="connsiteX72" fmla="*/ 3062287 w 4419600"/>
                <a:gd name="connsiteY72" fmla="*/ 857606 h 1025159"/>
                <a:gd name="connsiteX73" fmla="*/ 3071812 w 4419600"/>
                <a:gd name="connsiteY73" fmla="*/ 886181 h 1025159"/>
                <a:gd name="connsiteX74" fmla="*/ 3086100 w 4419600"/>
                <a:gd name="connsiteY74" fmla="*/ 957618 h 1025159"/>
                <a:gd name="connsiteX75" fmla="*/ 3100387 w 4419600"/>
                <a:gd name="connsiteY75" fmla="*/ 995718 h 1025159"/>
                <a:gd name="connsiteX76" fmla="*/ 3105150 w 4419600"/>
                <a:gd name="connsiteY76" fmla="*/ 1014768 h 1025159"/>
                <a:gd name="connsiteX77" fmla="*/ 3119437 w 4419600"/>
                <a:gd name="connsiteY77" fmla="*/ 1024293 h 1025159"/>
                <a:gd name="connsiteX78" fmla="*/ 3128962 w 4419600"/>
                <a:gd name="connsiteY78" fmla="*/ 995718 h 1025159"/>
                <a:gd name="connsiteX79" fmla="*/ 3133725 w 4419600"/>
                <a:gd name="connsiteY79" fmla="*/ 981431 h 1025159"/>
                <a:gd name="connsiteX80" fmla="*/ 3143250 w 4419600"/>
                <a:gd name="connsiteY80" fmla="*/ 929043 h 1025159"/>
                <a:gd name="connsiteX81" fmla="*/ 3148012 w 4419600"/>
                <a:gd name="connsiteY81" fmla="*/ 886181 h 1025159"/>
                <a:gd name="connsiteX82" fmla="*/ 3157537 w 4419600"/>
                <a:gd name="connsiteY82" fmla="*/ 848081 h 1025159"/>
                <a:gd name="connsiteX83" fmla="*/ 3167062 w 4419600"/>
                <a:gd name="connsiteY83" fmla="*/ 962381 h 1025159"/>
                <a:gd name="connsiteX84" fmla="*/ 3171825 w 4419600"/>
                <a:gd name="connsiteY84" fmla="*/ 976668 h 1025159"/>
                <a:gd name="connsiteX85" fmla="*/ 3186112 w 4419600"/>
                <a:gd name="connsiteY85" fmla="*/ 967143 h 1025159"/>
                <a:gd name="connsiteX86" fmla="*/ 3200400 w 4419600"/>
                <a:gd name="connsiteY86" fmla="*/ 933806 h 1025159"/>
                <a:gd name="connsiteX87" fmla="*/ 3205162 w 4419600"/>
                <a:gd name="connsiteY87" fmla="*/ 919518 h 1025159"/>
                <a:gd name="connsiteX88" fmla="*/ 3209925 w 4419600"/>
                <a:gd name="connsiteY88" fmla="*/ 900468 h 1025159"/>
                <a:gd name="connsiteX89" fmla="*/ 3219450 w 4419600"/>
                <a:gd name="connsiteY89" fmla="*/ 876656 h 1025159"/>
                <a:gd name="connsiteX90" fmla="*/ 3238500 w 4419600"/>
                <a:gd name="connsiteY90" fmla="*/ 752831 h 1025159"/>
                <a:gd name="connsiteX91" fmla="*/ 3243262 w 4419600"/>
                <a:gd name="connsiteY91" fmla="*/ 733781 h 1025159"/>
                <a:gd name="connsiteX92" fmla="*/ 3262312 w 4419600"/>
                <a:gd name="connsiteY92" fmla="*/ 771881 h 1025159"/>
                <a:gd name="connsiteX93" fmla="*/ 3276600 w 4419600"/>
                <a:gd name="connsiteY93" fmla="*/ 757593 h 1025159"/>
                <a:gd name="connsiteX94" fmla="*/ 3281362 w 4419600"/>
                <a:gd name="connsiteY94" fmla="*/ 738543 h 1025159"/>
                <a:gd name="connsiteX95" fmla="*/ 3286125 w 4419600"/>
                <a:gd name="connsiteY95" fmla="*/ 724256 h 1025159"/>
                <a:gd name="connsiteX96" fmla="*/ 3290887 w 4419600"/>
                <a:gd name="connsiteY96" fmla="*/ 743306 h 1025159"/>
                <a:gd name="connsiteX97" fmla="*/ 3300412 w 4419600"/>
                <a:gd name="connsiteY97" fmla="*/ 848081 h 1025159"/>
                <a:gd name="connsiteX98" fmla="*/ 3338512 w 4419600"/>
                <a:gd name="connsiteY98" fmla="*/ 867131 h 1025159"/>
                <a:gd name="connsiteX99" fmla="*/ 3348037 w 4419600"/>
                <a:gd name="connsiteY99" fmla="*/ 838556 h 1025159"/>
                <a:gd name="connsiteX100" fmla="*/ 3355181 w 4419600"/>
                <a:gd name="connsiteY100" fmla="*/ 840710 h 1025159"/>
                <a:gd name="connsiteX101" fmla="*/ 3386137 w 4419600"/>
                <a:gd name="connsiteY101" fmla="*/ 762356 h 1025159"/>
                <a:gd name="connsiteX102" fmla="*/ 3390900 w 4419600"/>
                <a:gd name="connsiteY102" fmla="*/ 748068 h 1025159"/>
                <a:gd name="connsiteX103" fmla="*/ 3400425 w 4419600"/>
                <a:gd name="connsiteY103" fmla="*/ 733781 h 1025159"/>
                <a:gd name="connsiteX104" fmla="*/ 3405187 w 4419600"/>
                <a:gd name="connsiteY104" fmla="*/ 748068 h 1025159"/>
                <a:gd name="connsiteX105" fmla="*/ 3481387 w 4419600"/>
                <a:gd name="connsiteY105" fmla="*/ 914756 h 1025159"/>
                <a:gd name="connsiteX106" fmla="*/ 3490912 w 4419600"/>
                <a:gd name="connsiteY106" fmla="*/ 929043 h 1025159"/>
                <a:gd name="connsiteX107" fmla="*/ 3500437 w 4419600"/>
                <a:gd name="connsiteY107" fmla="*/ 957618 h 1025159"/>
                <a:gd name="connsiteX108" fmla="*/ 3505200 w 4419600"/>
                <a:gd name="connsiteY108" fmla="*/ 943331 h 1025159"/>
                <a:gd name="connsiteX109" fmla="*/ 3576637 w 4419600"/>
                <a:gd name="connsiteY109" fmla="*/ 752831 h 1025159"/>
                <a:gd name="connsiteX110" fmla="*/ 3667125 w 4419600"/>
                <a:gd name="connsiteY110" fmla="*/ 824268 h 1025159"/>
                <a:gd name="connsiteX111" fmla="*/ 3676650 w 4419600"/>
                <a:gd name="connsiteY111" fmla="*/ 838556 h 1025159"/>
                <a:gd name="connsiteX112" fmla="*/ 3686175 w 4419600"/>
                <a:gd name="connsiteY112" fmla="*/ 871893 h 1025159"/>
                <a:gd name="connsiteX113" fmla="*/ 3690937 w 4419600"/>
                <a:gd name="connsiteY113" fmla="*/ 886181 h 1025159"/>
                <a:gd name="connsiteX114" fmla="*/ 3705225 w 4419600"/>
                <a:gd name="connsiteY114" fmla="*/ 895706 h 1025159"/>
                <a:gd name="connsiteX115" fmla="*/ 3714750 w 4419600"/>
                <a:gd name="connsiteY115" fmla="*/ 881418 h 1025159"/>
                <a:gd name="connsiteX116" fmla="*/ 3724275 w 4419600"/>
                <a:gd name="connsiteY116" fmla="*/ 848081 h 1025159"/>
                <a:gd name="connsiteX117" fmla="*/ 3733800 w 4419600"/>
                <a:gd name="connsiteY117" fmla="*/ 814743 h 1025159"/>
                <a:gd name="connsiteX118" fmla="*/ 3743325 w 4419600"/>
                <a:gd name="connsiteY118" fmla="*/ 781406 h 1025159"/>
                <a:gd name="connsiteX119" fmla="*/ 3771900 w 4419600"/>
                <a:gd name="connsiteY119" fmla="*/ 743306 h 1025159"/>
                <a:gd name="connsiteX120" fmla="*/ 3800475 w 4419600"/>
                <a:gd name="connsiteY120" fmla="*/ 733781 h 1025159"/>
                <a:gd name="connsiteX121" fmla="*/ 3871912 w 4419600"/>
                <a:gd name="connsiteY121" fmla="*/ 800456 h 1025159"/>
                <a:gd name="connsiteX122" fmla="*/ 3876675 w 4419600"/>
                <a:gd name="connsiteY122" fmla="*/ 886181 h 1025159"/>
                <a:gd name="connsiteX123" fmla="*/ 3886200 w 4419600"/>
                <a:gd name="connsiteY123" fmla="*/ 871893 h 1025159"/>
                <a:gd name="connsiteX124" fmla="*/ 3910012 w 4419600"/>
                <a:gd name="connsiteY124" fmla="*/ 738543 h 1025159"/>
                <a:gd name="connsiteX125" fmla="*/ 3914775 w 4419600"/>
                <a:gd name="connsiteY125" fmla="*/ 714731 h 1025159"/>
                <a:gd name="connsiteX126" fmla="*/ 3948112 w 4419600"/>
                <a:gd name="connsiteY126" fmla="*/ 748068 h 1025159"/>
                <a:gd name="connsiteX127" fmla="*/ 3957637 w 4419600"/>
                <a:gd name="connsiteY127" fmla="*/ 776643 h 1025159"/>
                <a:gd name="connsiteX128" fmla="*/ 3971925 w 4419600"/>
                <a:gd name="connsiteY128" fmla="*/ 805218 h 1025159"/>
                <a:gd name="connsiteX129" fmla="*/ 3976687 w 4419600"/>
                <a:gd name="connsiteY129" fmla="*/ 829031 h 1025159"/>
                <a:gd name="connsiteX130" fmla="*/ 3986212 w 4419600"/>
                <a:gd name="connsiteY130" fmla="*/ 862368 h 1025159"/>
                <a:gd name="connsiteX131" fmla="*/ 3990975 w 4419600"/>
                <a:gd name="connsiteY131" fmla="*/ 886181 h 1025159"/>
                <a:gd name="connsiteX132" fmla="*/ 4005262 w 4419600"/>
                <a:gd name="connsiteY132" fmla="*/ 895706 h 1025159"/>
                <a:gd name="connsiteX133" fmla="*/ 4024312 w 4419600"/>
                <a:gd name="connsiteY133" fmla="*/ 867131 h 1025159"/>
                <a:gd name="connsiteX134" fmla="*/ 4029075 w 4419600"/>
                <a:gd name="connsiteY134" fmla="*/ 848081 h 1025159"/>
                <a:gd name="connsiteX135" fmla="*/ 4033837 w 4419600"/>
                <a:gd name="connsiteY135" fmla="*/ 824268 h 1025159"/>
                <a:gd name="connsiteX136" fmla="*/ 4048125 w 4419600"/>
                <a:gd name="connsiteY136" fmla="*/ 781406 h 1025159"/>
                <a:gd name="connsiteX137" fmla="*/ 4057650 w 4419600"/>
                <a:gd name="connsiteY137" fmla="*/ 752831 h 1025159"/>
                <a:gd name="connsiteX138" fmla="*/ 4067175 w 4419600"/>
                <a:gd name="connsiteY138" fmla="*/ 738543 h 1025159"/>
                <a:gd name="connsiteX139" fmla="*/ 4071937 w 4419600"/>
                <a:gd name="connsiteY139" fmla="*/ 762356 h 1025159"/>
                <a:gd name="connsiteX140" fmla="*/ 4081462 w 4419600"/>
                <a:gd name="connsiteY140" fmla="*/ 862368 h 1025159"/>
                <a:gd name="connsiteX141" fmla="*/ 4086225 w 4419600"/>
                <a:gd name="connsiteY141" fmla="*/ 890943 h 1025159"/>
                <a:gd name="connsiteX142" fmla="*/ 4090987 w 4419600"/>
                <a:gd name="connsiteY142" fmla="*/ 871893 h 1025159"/>
                <a:gd name="connsiteX143" fmla="*/ 4095750 w 4419600"/>
                <a:gd name="connsiteY143" fmla="*/ 857606 h 1025159"/>
                <a:gd name="connsiteX144" fmla="*/ 4105275 w 4419600"/>
                <a:gd name="connsiteY144" fmla="*/ 809981 h 1025159"/>
                <a:gd name="connsiteX145" fmla="*/ 4114800 w 4419600"/>
                <a:gd name="connsiteY145" fmla="*/ 771881 h 1025159"/>
                <a:gd name="connsiteX146" fmla="*/ 4124325 w 4419600"/>
                <a:gd name="connsiteY146" fmla="*/ 919518 h 1025159"/>
                <a:gd name="connsiteX147" fmla="*/ 4129087 w 4419600"/>
                <a:gd name="connsiteY147" fmla="*/ 938568 h 1025159"/>
                <a:gd name="connsiteX148" fmla="*/ 4143375 w 4419600"/>
                <a:gd name="connsiteY148" fmla="*/ 871893 h 1025159"/>
                <a:gd name="connsiteX149" fmla="*/ 4148137 w 4419600"/>
                <a:gd name="connsiteY149" fmla="*/ 833793 h 1025159"/>
                <a:gd name="connsiteX150" fmla="*/ 4152900 w 4419600"/>
                <a:gd name="connsiteY150" fmla="*/ 790931 h 1025159"/>
                <a:gd name="connsiteX151" fmla="*/ 4162425 w 4419600"/>
                <a:gd name="connsiteY151" fmla="*/ 757593 h 1025159"/>
                <a:gd name="connsiteX152" fmla="*/ 4167187 w 4419600"/>
                <a:gd name="connsiteY152" fmla="*/ 771881 h 1025159"/>
                <a:gd name="connsiteX153" fmla="*/ 4176712 w 4419600"/>
                <a:gd name="connsiteY153" fmla="*/ 786168 h 1025159"/>
                <a:gd name="connsiteX154" fmla="*/ 4191000 w 4419600"/>
                <a:gd name="connsiteY154" fmla="*/ 867131 h 1025159"/>
                <a:gd name="connsiteX155" fmla="*/ 4200525 w 4419600"/>
                <a:gd name="connsiteY155" fmla="*/ 900468 h 1025159"/>
                <a:gd name="connsiteX156" fmla="*/ 4214812 w 4419600"/>
                <a:gd name="connsiteY156" fmla="*/ 938568 h 1025159"/>
                <a:gd name="connsiteX157" fmla="*/ 4224337 w 4419600"/>
                <a:gd name="connsiteY157" fmla="*/ 967143 h 1025159"/>
                <a:gd name="connsiteX158" fmla="*/ 4229100 w 4419600"/>
                <a:gd name="connsiteY158" fmla="*/ 981431 h 1025159"/>
                <a:gd name="connsiteX159" fmla="*/ 4233862 w 4419600"/>
                <a:gd name="connsiteY159" fmla="*/ 929043 h 1025159"/>
                <a:gd name="connsiteX160" fmla="*/ 4248150 w 4419600"/>
                <a:gd name="connsiteY160" fmla="*/ 829031 h 1025159"/>
                <a:gd name="connsiteX161" fmla="*/ 4252912 w 4419600"/>
                <a:gd name="connsiteY161" fmla="*/ 843318 h 1025159"/>
                <a:gd name="connsiteX162" fmla="*/ 4262437 w 4419600"/>
                <a:gd name="connsiteY162" fmla="*/ 881418 h 1025159"/>
                <a:gd name="connsiteX163" fmla="*/ 4267200 w 4419600"/>
                <a:gd name="connsiteY163" fmla="*/ 924281 h 1025159"/>
                <a:gd name="connsiteX164" fmla="*/ 4271962 w 4419600"/>
                <a:gd name="connsiteY164" fmla="*/ 943331 h 1025159"/>
                <a:gd name="connsiteX165" fmla="*/ 4286250 w 4419600"/>
                <a:gd name="connsiteY165" fmla="*/ 948093 h 1025159"/>
                <a:gd name="connsiteX166" fmla="*/ 4305300 w 4419600"/>
                <a:gd name="connsiteY166" fmla="*/ 943331 h 1025159"/>
                <a:gd name="connsiteX167" fmla="*/ 4314825 w 4419600"/>
                <a:gd name="connsiteY167" fmla="*/ 971906 h 1025159"/>
                <a:gd name="connsiteX168" fmla="*/ 4352925 w 4419600"/>
                <a:gd name="connsiteY168" fmla="*/ 971906 h 1025159"/>
                <a:gd name="connsiteX169" fmla="*/ 4376737 w 4419600"/>
                <a:gd name="connsiteY169" fmla="*/ 967143 h 1025159"/>
                <a:gd name="connsiteX170" fmla="*/ 4386262 w 4419600"/>
                <a:gd name="connsiteY170" fmla="*/ 948093 h 1025159"/>
                <a:gd name="connsiteX171" fmla="*/ 4400550 w 4419600"/>
                <a:gd name="connsiteY171" fmla="*/ 933806 h 1025159"/>
                <a:gd name="connsiteX172" fmla="*/ 4405312 w 4419600"/>
                <a:gd name="connsiteY172" fmla="*/ 914756 h 1025159"/>
                <a:gd name="connsiteX173" fmla="*/ 4410075 w 4419600"/>
                <a:gd name="connsiteY173" fmla="*/ 929043 h 1025159"/>
                <a:gd name="connsiteX174" fmla="*/ 4414837 w 4419600"/>
                <a:gd name="connsiteY174" fmla="*/ 914756 h 1025159"/>
                <a:gd name="connsiteX175" fmla="*/ 4419600 w 4419600"/>
                <a:gd name="connsiteY175" fmla="*/ 881418 h 1025159"/>
                <a:gd name="connsiteX0" fmla="*/ 0 w 4414837"/>
                <a:gd name="connsiteY0" fmla="*/ 290868 h 1025159"/>
                <a:gd name="connsiteX1" fmla="*/ 171450 w 4414837"/>
                <a:gd name="connsiteY1" fmla="*/ 209906 h 1025159"/>
                <a:gd name="connsiteX2" fmla="*/ 219075 w 4414837"/>
                <a:gd name="connsiteY2" fmla="*/ 195618 h 1025159"/>
                <a:gd name="connsiteX3" fmla="*/ 233362 w 4414837"/>
                <a:gd name="connsiteY3" fmla="*/ 186093 h 1025159"/>
                <a:gd name="connsiteX4" fmla="*/ 285750 w 4414837"/>
                <a:gd name="connsiteY4" fmla="*/ 171806 h 1025159"/>
                <a:gd name="connsiteX5" fmla="*/ 300037 w 4414837"/>
                <a:gd name="connsiteY5" fmla="*/ 167043 h 1025159"/>
                <a:gd name="connsiteX6" fmla="*/ 319087 w 4414837"/>
                <a:gd name="connsiteY6" fmla="*/ 162281 h 1025159"/>
                <a:gd name="connsiteX7" fmla="*/ 352425 w 4414837"/>
                <a:gd name="connsiteY7" fmla="*/ 152756 h 1025159"/>
                <a:gd name="connsiteX8" fmla="*/ 366712 w 4414837"/>
                <a:gd name="connsiteY8" fmla="*/ 143231 h 1025159"/>
                <a:gd name="connsiteX9" fmla="*/ 395287 w 4414837"/>
                <a:gd name="connsiteY9" fmla="*/ 138468 h 1025159"/>
                <a:gd name="connsiteX10" fmla="*/ 414337 w 4414837"/>
                <a:gd name="connsiteY10" fmla="*/ 133706 h 1025159"/>
                <a:gd name="connsiteX11" fmla="*/ 442912 w 4414837"/>
                <a:gd name="connsiteY11" fmla="*/ 128943 h 1025159"/>
                <a:gd name="connsiteX12" fmla="*/ 471487 w 4414837"/>
                <a:gd name="connsiteY12" fmla="*/ 119418 h 1025159"/>
                <a:gd name="connsiteX13" fmla="*/ 485775 w 4414837"/>
                <a:gd name="connsiteY13" fmla="*/ 114656 h 1025159"/>
                <a:gd name="connsiteX14" fmla="*/ 504825 w 4414837"/>
                <a:gd name="connsiteY14" fmla="*/ 105131 h 1025159"/>
                <a:gd name="connsiteX15" fmla="*/ 519112 w 4414837"/>
                <a:gd name="connsiteY15" fmla="*/ 100368 h 1025159"/>
                <a:gd name="connsiteX16" fmla="*/ 533400 w 4414837"/>
                <a:gd name="connsiteY16" fmla="*/ 90843 h 1025159"/>
                <a:gd name="connsiteX17" fmla="*/ 557212 w 4414837"/>
                <a:gd name="connsiteY17" fmla="*/ 86081 h 1025159"/>
                <a:gd name="connsiteX18" fmla="*/ 585787 w 4414837"/>
                <a:gd name="connsiteY18" fmla="*/ 76556 h 1025159"/>
                <a:gd name="connsiteX19" fmla="*/ 600075 w 4414837"/>
                <a:gd name="connsiteY19" fmla="*/ 67031 h 1025159"/>
                <a:gd name="connsiteX20" fmla="*/ 633412 w 4414837"/>
                <a:gd name="connsiteY20" fmla="*/ 57506 h 1025159"/>
                <a:gd name="connsiteX21" fmla="*/ 666750 w 4414837"/>
                <a:gd name="connsiteY21" fmla="*/ 47981 h 1025159"/>
                <a:gd name="connsiteX22" fmla="*/ 719137 w 4414837"/>
                <a:gd name="connsiteY22" fmla="*/ 38456 h 1025159"/>
                <a:gd name="connsiteX23" fmla="*/ 747712 w 4414837"/>
                <a:gd name="connsiteY23" fmla="*/ 28931 h 1025159"/>
                <a:gd name="connsiteX24" fmla="*/ 809625 w 4414837"/>
                <a:gd name="connsiteY24" fmla="*/ 19406 h 1025159"/>
                <a:gd name="connsiteX25" fmla="*/ 871537 w 4414837"/>
                <a:gd name="connsiteY25" fmla="*/ 9881 h 1025159"/>
                <a:gd name="connsiteX26" fmla="*/ 1023937 w 4414837"/>
                <a:gd name="connsiteY26" fmla="*/ 356 h 1025159"/>
                <a:gd name="connsiteX27" fmla="*/ 1123950 w 4414837"/>
                <a:gd name="connsiteY27" fmla="*/ 9881 h 1025159"/>
                <a:gd name="connsiteX28" fmla="*/ 1138237 w 4414837"/>
                <a:gd name="connsiteY28" fmla="*/ 19406 h 1025159"/>
                <a:gd name="connsiteX29" fmla="*/ 1176337 w 4414837"/>
                <a:gd name="connsiteY29" fmla="*/ 57506 h 1025159"/>
                <a:gd name="connsiteX30" fmla="*/ 1195387 w 4414837"/>
                <a:gd name="connsiteY30" fmla="*/ 81318 h 1025159"/>
                <a:gd name="connsiteX31" fmla="*/ 1228725 w 4414837"/>
                <a:gd name="connsiteY31" fmla="*/ 119418 h 1025159"/>
                <a:gd name="connsiteX32" fmla="*/ 1252537 w 4414837"/>
                <a:gd name="connsiteY32" fmla="*/ 138468 h 1025159"/>
                <a:gd name="connsiteX33" fmla="*/ 1262062 w 4414837"/>
                <a:gd name="connsiteY33" fmla="*/ 152756 h 1025159"/>
                <a:gd name="connsiteX34" fmla="*/ 1276350 w 4414837"/>
                <a:gd name="connsiteY34" fmla="*/ 162281 h 1025159"/>
                <a:gd name="connsiteX35" fmla="*/ 1319212 w 4414837"/>
                <a:gd name="connsiteY35" fmla="*/ 200381 h 1025159"/>
                <a:gd name="connsiteX36" fmla="*/ 1333500 w 4414837"/>
                <a:gd name="connsiteY36" fmla="*/ 205143 h 1025159"/>
                <a:gd name="connsiteX37" fmla="*/ 1347787 w 4414837"/>
                <a:gd name="connsiteY37" fmla="*/ 219431 h 1025159"/>
                <a:gd name="connsiteX38" fmla="*/ 1357312 w 4414837"/>
                <a:gd name="connsiteY38" fmla="*/ 233718 h 1025159"/>
                <a:gd name="connsiteX39" fmla="*/ 1385887 w 4414837"/>
                <a:gd name="connsiteY39" fmla="*/ 243243 h 1025159"/>
                <a:gd name="connsiteX40" fmla="*/ 1400175 w 4414837"/>
                <a:gd name="connsiteY40" fmla="*/ 257531 h 1025159"/>
                <a:gd name="connsiteX41" fmla="*/ 1447800 w 4414837"/>
                <a:gd name="connsiteY41" fmla="*/ 286106 h 1025159"/>
                <a:gd name="connsiteX42" fmla="*/ 1457325 w 4414837"/>
                <a:gd name="connsiteY42" fmla="*/ 305156 h 1025159"/>
                <a:gd name="connsiteX43" fmla="*/ 1490662 w 4414837"/>
                <a:gd name="connsiteY43" fmla="*/ 324206 h 1025159"/>
                <a:gd name="connsiteX44" fmla="*/ 1528762 w 4414837"/>
                <a:gd name="connsiteY44" fmla="*/ 367068 h 1025159"/>
                <a:gd name="connsiteX45" fmla="*/ 1538287 w 4414837"/>
                <a:gd name="connsiteY45" fmla="*/ 386118 h 1025159"/>
                <a:gd name="connsiteX46" fmla="*/ 1552575 w 4414837"/>
                <a:gd name="connsiteY46" fmla="*/ 395643 h 1025159"/>
                <a:gd name="connsiteX47" fmla="*/ 1566862 w 4414837"/>
                <a:gd name="connsiteY47" fmla="*/ 409931 h 1025159"/>
                <a:gd name="connsiteX48" fmla="*/ 1571625 w 4414837"/>
                <a:gd name="connsiteY48" fmla="*/ 424218 h 1025159"/>
                <a:gd name="connsiteX49" fmla="*/ 1590675 w 4414837"/>
                <a:gd name="connsiteY49" fmla="*/ 452793 h 1025159"/>
                <a:gd name="connsiteX50" fmla="*/ 1619250 w 4414837"/>
                <a:gd name="connsiteY50" fmla="*/ 438506 h 1025159"/>
                <a:gd name="connsiteX51" fmla="*/ 1624012 w 4414837"/>
                <a:gd name="connsiteY51" fmla="*/ 419456 h 1025159"/>
                <a:gd name="connsiteX52" fmla="*/ 1652587 w 4414837"/>
                <a:gd name="connsiteY52" fmla="*/ 409931 h 1025159"/>
                <a:gd name="connsiteX53" fmla="*/ 1685925 w 4414837"/>
                <a:gd name="connsiteY53" fmla="*/ 395643 h 1025159"/>
                <a:gd name="connsiteX54" fmla="*/ 1714500 w 4414837"/>
                <a:gd name="connsiteY54" fmla="*/ 386118 h 1025159"/>
                <a:gd name="connsiteX55" fmla="*/ 1724025 w 4414837"/>
                <a:gd name="connsiteY55" fmla="*/ 400406 h 1025159"/>
                <a:gd name="connsiteX56" fmla="*/ 1738312 w 4414837"/>
                <a:gd name="connsiteY56" fmla="*/ 409931 h 1025159"/>
                <a:gd name="connsiteX57" fmla="*/ 1747837 w 4414837"/>
                <a:gd name="connsiteY57" fmla="*/ 438506 h 1025159"/>
                <a:gd name="connsiteX58" fmla="*/ 1781175 w 4414837"/>
                <a:gd name="connsiteY58" fmla="*/ 476606 h 1025159"/>
                <a:gd name="connsiteX59" fmla="*/ 1814512 w 4414837"/>
                <a:gd name="connsiteY59" fmla="*/ 471843 h 1025159"/>
                <a:gd name="connsiteX60" fmla="*/ 1824037 w 4414837"/>
                <a:gd name="connsiteY60" fmla="*/ 457556 h 1025159"/>
                <a:gd name="connsiteX61" fmla="*/ 1843087 w 4414837"/>
                <a:gd name="connsiteY61" fmla="*/ 452793 h 1025159"/>
                <a:gd name="connsiteX62" fmla="*/ 1900237 w 4414837"/>
                <a:gd name="connsiteY62" fmla="*/ 448031 h 1025159"/>
                <a:gd name="connsiteX63" fmla="*/ 1905000 w 4414837"/>
                <a:gd name="connsiteY63" fmla="*/ 462318 h 1025159"/>
                <a:gd name="connsiteX64" fmla="*/ 1924050 w 4414837"/>
                <a:gd name="connsiteY64" fmla="*/ 490893 h 1025159"/>
                <a:gd name="connsiteX65" fmla="*/ 1933575 w 4414837"/>
                <a:gd name="connsiteY65" fmla="*/ 528993 h 1025159"/>
                <a:gd name="connsiteX66" fmla="*/ 2747962 w 4414837"/>
                <a:gd name="connsiteY66" fmla="*/ 667106 h 1025159"/>
                <a:gd name="connsiteX67" fmla="*/ 2933700 w 4414837"/>
                <a:gd name="connsiteY67" fmla="*/ 848081 h 1025159"/>
                <a:gd name="connsiteX68" fmla="*/ 2943225 w 4414837"/>
                <a:gd name="connsiteY68" fmla="*/ 867131 h 1025159"/>
                <a:gd name="connsiteX69" fmla="*/ 2967037 w 4414837"/>
                <a:gd name="connsiteY69" fmla="*/ 848081 h 1025159"/>
                <a:gd name="connsiteX70" fmla="*/ 2986087 w 4414837"/>
                <a:gd name="connsiteY70" fmla="*/ 843318 h 1025159"/>
                <a:gd name="connsiteX71" fmla="*/ 3024187 w 4414837"/>
                <a:gd name="connsiteY71" fmla="*/ 809981 h 1025159"/>
                <a:gd name="connsiteX72" fmla="*/ 3062287 w 4414837"/>
                <a:gd name="connsiteY72" fmla="*/ 857606 h 1025159"/>
                <a:gd name="connsiteX73" fmla="*/ 3071812 w 4414837"/>
                <a:gd name="connsiteY73" fmla="*/ 886181 h 1025159"/>
                <a:gd name="connsiteX74" fmla="*/ 3086100 w 4414837"/>
                <a:gd name="connsiteY74" fmla="*/ 957618 h 1025159"/>
                <a:gd name="connsiteX75" fmla="*/ 3100387 w 4414837"/>
                <a:gd name="connsiteY75" fmla="*/ 995718 h 1025159"/>
                <a:gd name="connsiteX76" fmla="*/ 3105150 w 4414837"/>
                <a:gd name="connsiteY76" fmla="*/ 1014768 h 1025159"/>
                <a:gd name="connsiteX77" fmla="*/ 3119437 w 4414837"/>
                <a:gd name="connsiteY77" fmla="*/ 1024293 h 1025159"/>
                <a:gd name="connsiteX78" fmla="*/ 3128962 w 4414837"/>
                <a:gd name="connsiteY78" fmla="*/ 995718 h 1025159"/>
                <a:gd name="connsiteX79" fmla="*/ 3133725 w 4414837"/>
                <a:gd name="connsiteY79" fmla="*/ 981431 h 1025159"/>
                <a:gd name="connsiteX80" fmla="*/ 3143250 w 4414837"/>
                <a:gd name="connsiteY80" fmla="*/ 929043 h 1025159"/>
                <a:gd name="connsiteX81" fmla="*/ 3148012 w 4414837"/>
                <a:gd name="connsiteY81" fmla="*/ 886181 h 1025159"/>
                <a:gd name="connsiteX82" fmla="*/ 3157537 w 4414837"/>
                <a:gd name="connsiteY82" fmla="*/ 848081 h 1025159"/>
                <a:gd name="connsiteX83" fmla="*/ 3167062 w 4414837"/>
                <a:gd name="connsiteY83" fmla="*/ 962381 h 1025159"/>
                <a:gd name="connsiteX84" fmla="*/ 3171825 w 4414837"/>
                <a:gd name="connsiteY84" fmla="*/ 976668 h 1025159"/>
                <a:gd name="connsiteX85" fmla="*/ 3186112 w 4414837"/>
                <a:gd name="connsiteY85" fmla="*/ 967143 h 1025159"/>
                <a:gd name="connsiteX86" fmla="*/ 3200400 w 4414837"/>
                <a:gd name="connsiteY86" fmla="*/ 933806 h 1025159"/>
                <a:gd name="connsiteX87" fmla="*/ 3205162 w 4414837"/>
                <a:gd name="connsiteY87" fmla="*/ 919518 h 1025159"/>
                <a:gd name="connsiteX88" fmla="*/ 3209925 w 4414837"/>
                <a:gd name="connsiteY88" fmla="*/ 900468 h 1025159"/>
                <a:gd name="connsiteX89" fmla="*/ 3219450 w 4414837"/>
                <a:gd name="connsiteY89" fmla="*/ 876656 h 1025159"/>
                <a:gd name="connsiteX90" fmla="*/ 3238500 w 4414837"/>
                <a:gd name="connsiteY90" fmla="*/ 752831 h 1025159"/>
                <a:gd name="connsiteX91" fmla="*/ 3243262 w 4414837"/>
                <a:gd name="connsiteY91" fmla="*/ 733781 h 1025159"/>
                <a:gd name="connsiteX92" fmla="*/ 3262312 w 4414837"/>
                <a:gd name="connsiteY92" fmla="*/ 771881 h 1025159"/>
                <a:gd name="connsiteX93" fmla="*/ 3276600 w 4414837"/>
                <a:gd name="connsiteY93" fmla="*/ 757593 h 1025159"/>
                <a:gd name="connsiteX94" fmla="*/ 3281362 w 4414837"/>
                <a:gd name="connsiteY94" fmla="*/ 738543 h 1025159"/>
                <a:gd name="connsiteX95" fmla="*/ 3286125 w 4414837"/>
                <a:gd name="connsiteY95" fmla="*/ 724256 h 1025159"/>
                <a:gd name="connsiteX96" fmla="*/ 3290887 w 4414837"/>
                <a:gd name="connsiteY96" fmla="*/ 743306 h 1025159"/>
                <a:gd name="connsiteX97" fmla="*/ 3300412 w 4414837"/>
                <a:gd name="connsiteY97" fmla="*/ 848081 h 1025159"/>
                <a:gd name="connsiteX98" fmla="*/ 3338512 w 4414837"/>
                <a:gd name="connsiteY98" fmla="*/ 867131 h 1025159"/>
                <a:gd name="connsiteX99" fmla="*/ 3348037 w 4414837"/>
                <a:gd name="connsiteY99" fmla="*/ 838556 h 1025159"/>
                <a:gd name="connsiteX100" fmla="*/ 3355181 w 4414837"/>
                <a:gd name="connsiteY100" fmla="*/ 840710 h 1025159"/>
                <a:gd name="connsiteX101" fmla="*/ 3386137 w 4414837"/>
                <a:gd name="connsiteY101" fmla="*/ 762356 h 1025159"/>
                <a:gd name="connsiteX102" fmla="*/ 3390900 w 4414837"/>
                <a:gd name="connsiteY102" fmla="*/ 748068 h 1025159"/>
                <a:gd name="connsiteX103" fmla="*/ 3400425 w 4414837"/>
                <a:gd name="connsiteY103" fmla="*/ 733781 h 1025159"/>
                <a:gd name="connsiteX104" fmla="*/ 3405187 w 4414837"/>
                <a:gd name="connsiteY104" fmla="*/ 748068 h 1025159"/>
                <a:gd name="connsiteX105" fmla="*/ 3481387 w 4414837"/>
                <a:gd name="connsiteY105" fmla="*/ 914756 h 1025159"/>
                <a:gd name="connsiteX106" fmla="*/ 3490912 w 4414837"/>
                <a:gd name="connsiteY106" fmla="*/ 929043 h 1025159"/>
                <a:gd name="connsiteX107" fmla="*/ 3500437 w 4414837"/>
                <a:gd name="connsiteY107" fmla="*/ 957618 h 1025159"/>
                <a:gd name="connsiteX108" fmla="*/ 3505200 w 4414837"/>
                <a:gd name="connsiteY108" fmla="*/ 943331 h 1025159"/>
                <a:gd name="connsiteX109" fmla="*/ 3576637 w 4414837"/>
                <a:gd name="connsiteY109" fmla="*/ 752831 h 1025159"/>
                <a:gd name="connsiteX110" fmla="*/ 3667125 w 4414837"/>
                <a:gd name="connsiteY110" fmla="*/ 824268 h 1025159"/>
                <a:gd name="connsiteX111" fmla="*/ 3676650 w 4414837"/>
                <a:gd name="connsiteY111" fmla="*/ 838556 h 1025159"/>
                <a:gd name="connsiteX112" fmla="*/ 3686175 w 4414837"/>
                <a:gd name="connsiteY112" fmla="*/ 871893 h 1025159"/>
                <a:gd name="connsiteX113" fmla="*/ 3690937 w 4414837"/>
                <a:gd name="connsiteY113" fmla="*/ 886181 h 1025159"/>
                <a:gd name="connsiteX114" fmla="*/ 3705225 w 4414837"/>
                <a:gd name="connsiteY114" fmla="*/ 895706 h 1025159"/>
                <a:gd name="connsiteX115" fmla="*/ 3714750 w 4414837"/>
                <a:gd name="connsiteY115" fmla="*/ 881418 h 1025159"/>
                <a:gd name="connsiteX116" fmla="*/ 3724275 w 4414837"/>
                <a:gd name="connsiteY116" fmla="*/ 848081 h 1025159"/>
                <a:gd name="connsiteX117" fmla="*/ 3733800 w 4414837"/>
                <a:gd name="connsiteY117" fmla="*/ 814743 h 1025159"/>
                <a:gd name="connsiteX118" fmla="*/ 3743325 w 4414837"/>
                <a:gd name="connsiteY118" fmla="*/ 781406 h 1025159"/>
                <a:gd name="connsiteX119" fmla="*/ 3771900 w 4414837"/>
                <a:gd name="connsiteY119" fmla="*/ 743306 h 1025159"/>
                <a:gd name="connsiteX120" fmla="*/ 3800475 w 4414837"/>
                <a:gd name="connsiteY120" fmla="*/ 733781 h 1025159"/>
                <a:gd name="connsiteX121" fmla="*/ 3871912 w 4414837"/>
                <a:gd name="connsiteY121" fmla="*/ 800456 h 1025159"/>
                <a:gd name="connsiteX122" fmla="*/ 3876675 w 4414837"/>
                <a:gd name="connsiteY122" fmla="*/ 886181 h 1025159"/>
                <a:gd name="connsiteX123" fmla="*/ 3886200 w 4414837"/>
                <a:gd name="connsiteY123" fmla="*/ 871893 h 1025159"/>
                <a:gd name="connsiteX124" fmla="*/ 3910012 w 4414837"/>
                <a:gd name="connsiteY124" fmla="*/ 738543 h 1025159"/>
                <a:gd name="connsiteX125" fmla="*/ 3914775 w 4414837"/>
                <a:gd name="connsiteY125" fmla="*/ 714731 h 1025159"/>
                <a:gd name="connsiteX126" fmla="*/ 3948112 w 4414837"/>
                <a:gd name="connsiteY126" fmla="*/ 748068 h 1025159"/>
                <a:gd name="connsiteX127" fmla="*/ 3957637 w 4414837"/>
                <a:gd name="connsiteY127" fmla="*/ 776643 h 1025159"/>
                <a:gd name="connsiteX128" fmla="*/ 3971925 w 4414837"/>
                <a:gd name="connsiteY128" fmla="*/ 805218 h 1025159"/>
                <a:gd name="connsiteX129" fmla="*/ 3976687 w 4414837"/>
                <a:gd name="connsiteY129" fmla="*/ 829031 h 1025159"/>
                <a:gd name="connsiteX130" fmla="*/ 3986212 w 4414837"/>
                <a:gd name="connsiteY130" fmla="*/ 862368 h 1025159"/>
                <a:gd name="connsiteX131" fmla="*/ 3990975 w 4414837"/>
                <a:gd name="connsiteY131" fmla="*/ 886181 h 1025159"/>
                <a:gd name="connsiteX132" fmla="*/ 4005262 w 4414837"/>
                <a:gd name="connsiteY132" fmla="*/ 895706 h 1025159"/>
                <a:gd name="connsiteX133" fmla="*/ 4024312 w 4414837"/>
                <a:gd name="connsiteY133" fmla="*/ 867131 h 1025159"/>
                <a:gd name="connsiteX134" fmla="*/ 4029075 w 4414837"/>
                <a:gd name="connsiteY134" fmla="*/ 848081 h 1025159"/>
                <a:gd name="connsiteX135" fmla="*/ 4033837 w 4414837"/>
                <a:gd name="connsiteY135" fmla="*/ 824268 h 1025159"/>
                <a:gd name="connsiteX136" fmla="*/ 4048125 w 4414837"/>
                <a:gd name="connsiteY136" fmla="*/ 781406 h 1025159"/>
                <a:gd name="connsiteX137" fmla="*/ 4057650 w 4414837"/>
                <a:gd name="connsiteY137" fmla="*/ 752831 h 1025159"/>
                <a:gd name="connsiteX138" fmla="*/ 4067175 w 4414837"/>
                <a:gd name="connsiteY138" fmla="*/ 738543 h 1025159"/>
                <a:gd name="connsiteX139" fmla="*/ 4071937 w 4414837"/>
                <a:gd name="connsiteY139" fmla="*/ 762356 h 1025159"/>
                <a:gd name="connsiteX140" fmla="*/ 4081462 w 4414837"/>
                <a:gd name="connsiteY140" fmla="*/ 862368 h 1025159"/>
                <a:gd name="connsiteX141" fmla="*/ 4086225 w 4414837"/>
                <a:gd name="connsiteY141" fmla="*/ 890943 h 1025159"/>
                <a:gd name="connsiteX142" fmla="*/ 4090987 w 4414837"/>
                <a:gd name="connsiteY142" fmla="*/ 871893 h 1025159"/>
                <a:gd name="connsiteX143" fmla="*/ 4095750 w 4414837"/>
                <a:gd name="connsiteY143" fmla="*/ 857606 h 1025159"/>
                <a:gd name="connsiteX144" fmla="*/ 4105275 w 4414837"/>
                <a:gd name="connsiteY144" fmla="*/ 809981 h 1025159"/>
                <a:gd name="connsiteX145" fmla="*/ 4114800 w 4414837"/>
                <a:gd name="connsiteY145" fmla="*/ 771881 h 1025159"/>
                <a:gd name="connsiteX146" fmla="*/ 4124325 w 4414837"/>
                <a:gd name="connsiteY146" fmla="*/ 919518 h 1025159"/>
                <a:gd name="connsiteX147" fmla="*/ 4129087 w 4414837"/>
                <a:gd name="connsiteY147" fmla="*/ 938568 h 1025159"/>
                <a:gd name="connsiteX148" fmla="*/ 4143375 w 4414837"/>
                <a:gd name="connsiteY148" fmla="*/ 871893 h 1025159"/>
                <a:gd name="connsiteX149" fmla="*/ 4148137 w 4414837"/>
                <a:gd name="connsiteY149" fmla="*/ 833793 h 1025159"/>
                <a:gd name="connsiteX150" fmla="*/ 4152900 w 4414837"/>
                <a:gd name="connsiteY150" fmla="*/ 790931 h 1025159"/>
                <a:gd name="connsiteX151" fmla="*/ 4162425 w 4414837"/>
                <a:gd name="connsiteY151" fmla="*/ 757593 h 1025159"/>
                <a:gd name="connsiteX152" fmla="*/ 4167187 w 4414837"/>
                <a:gd name="connsiteY152" fmla="*/ 771881 h 1025159"/>
                <a:gd name="connsiteX153" fmla="*/ 4176712 w 4414837"/>
                <a:gd name="connsiteY153" fmla="*/ 786168 h 1025159"/>
                <a:gd name="connsiteX154" fmla="*/ 4191000 w 4414837"/>
                <a:gd name="connsiteY154" fmla="*/ 867131 h 1025159"/>
                <a:gd name="connsiteX155" fmla="*/ 4200525 w 4414837"/>
                <a:gd name="connsiteY155" fmla="*/ 900468 h 1025159"/>
                <a:gd name="connsiteX156" fmla="*/ 4214812 w 4414837"/>
                <a:gd name="connsiteY156" fmla="*/ 938568 h 1025159"/>
                <a:gd name="connsiteX157" fmla="*/ 4224337 w 4414837"/>
                <a:gd name="connsiteY157" fmla="*/ 967143 h 1025159"/>
                <a:gd name="connsiteX158" fmla="*/ 4229100 w 4414837"/>
                <a:gd name="connsiteY158" fmla="*/ 981431 h 1025159"/>
                <a:gd name="connsiteX159" fmla="*/ 4233862 w 4414837"/>
                <a:gd name="connsiteY159" fmla="*/ 929043 h 1025159"/>
                <a:gd name="connsiteX160" fmla="*/ 4248150 w 4414837"/>
                <a:gd name="connsiteY160" fmla="*/ 829031 h 1025159"/>
                <a:gd name="connsiteX161" fmla="*/ 4252912 w 4414837"/>
                <a:gd name="connsiteY161" fmla="*/ 843318 h 1025159"/>
                <a:gd name="connsiteX162" fmla="*/ 4262437 w 4414837"/>
                <a:gd name="connsiteY162" fmla="*/ 881418 h 1025159"/>
                <a:gd name="connsiteX163" fmla="*/ 4267200 w 4414837"/>
                <a:gd name="connsiteY163" fmla="*/ 924281 h 1025159"/>
                <a:gd name="connsiteX164" fmla="*/ 4271962 w 4414837"/>
                <a:gd name="connsiteY164" fmla="*/ 943331 h 1025159"/>
                <a:gd name="connsiteX165" fmla="*/ 4286250 w 4414837"/>
                <a:gd name="connsiteY165" fmla="*/ 948093 h 1025159"/>
                <a:gd name="connsiteX166" fmla="*/ 4305300 w 4414837"/>
                <a:gd name="connsiteY166" fmla="*/ 943331 h 1025159"/>
                <a:gd name="connsiteX167" fmla="*/ 4314825 w 4414837"/>
                <a:gd name="connsiteY167" fmla="*/ 971906 h 1025159"/>
                <a:gd name="connsiteX168" fmla="*/ 4352925 w 4414837"/>
                <a:gd name="connsiteY168" fmla="*/ 971906 h 1025159"/>
                <a:gd name="connsiteX169" fmla="*/ 4376737 w 4414837"/>
                <a:gd name="connsiteY169" fmla="*/ 967143 h 1025159"/>
                <a:gd name="connsiteX170" fmla="*/ 4386262 w 4414837"/>
                <a:gd name="connsiteY170" fmla="*/ 948093 h 1025159"/>
                <a:gd name="connsiteX171" fmla="*/ 4400550 w 4414837"/>
                <a:gd name="connsiteY171" fmla="*/ 933806 h 1025159"/>
                <a:gd name="connsiteX172" fmla="*/ 4405312 w 4414837"/>
                <a:gd name="connsiteY172" fmla="*/ 914756 h 1025159"/>
                <a:gd name="connsiteX173" fmla="*/ 4410075 w 4414837"/>
                <a:gd name="connsiteY173" fmla="*/ 929043 h 1025159"/>
                <a:gd name="connsiteX174" fmla="*/ 4414837 w 4414837"/>
                <a:gd name="connsiteY174" fmla="*/ 914756 h 1025159"/>
                <a:gd name="connsiteX0" fmla="*/ 0 w 4410075"/>
                <a:gd name="connsiteY0" fmla="*/ 290868 h 1025159"/>
                <a:gd name="connsiteX1" fmla="*/ 171450 w 4410075"/>
                <a:gd name="connsiteY1" fmla="*/ 209906 h 1025159"/>
                <a:gd name="connsiteX2" fmla="*/ 219075 w 4410075"/>
                <a:gd name="connsiteY2" fmla="*/ 195618 h 1025159"/>
                <a:gd name="connsiteX3" fmla="*/ 233362 w 4410075"/>
                <a:gd name="connsiteY3" fmla="*/ 186093 h 1025159"/>
                <a:gd name="connsiteX4" fmla="*/ 285750 w 4410075"/>
                <a:gd name="connsiteY4" fmla="*/ 171806 h 1025159"/>
                <a:gd name="connsiteX5" fmla="*/ 300037 w 4410075"/>
                <a:gd name="connsiteY5" fmla="*/ 167043 h 1025159"/>
                <a:gd name="connsiteX6" fmla="*/ 319087 w 4410075"/>
                <a:gd name="connsiteY6" fmla="*/ 162281 h 1025159"/>
                <a:gd name="connsiteX7" fmla="*/ 352425 w 4410075"/>
                <a:gd name="connsiteY7" fmla="*/ 152756 h 1025159"/>
                <a:gd name="connsiteX8" fmla="*/ 366712 w 4410075"/>
                <a:gd name="connsiteY8" fmla="*/ 143231 h 1025159"/>
                <a:gd name="connsiteX9" fmla="*/ 395287 w 4410075"/>
                <a:gd name="connsiteY9" fmla="*/ 138468 h 1025159"/>
                <a:gd name="connsiteX10" fmla="*/ 414337 w 4410075"/>
                <a:gd name="connsiteY10" fmla="*/ 133706 h 1025159"/>
                <a:gd name="connsiteX11" fmla="*/ 442912 w 4410075"/>
                <a:gd name="connsiteY11" fmla="*/ 128943 h 1025159"/>
                <a:gd name="connsiteX12" fmla="*/ 471487 w 4410075"/>
                <a:gd name="connsiteY12" fmla="*/ 119418 h 1025159"/>
                <a:gd name="connsiteX13" fmla="*/ 485775 w 4410075"/>
                <a:gd name="connsiteY13" fmla="*/ 114656 h 1025159"/>
                <a:gd name="connsiteX14" fmla="*/ 504825 w 4410075"/>
                <a:gd name="connsiteY14" fmla="*/ 105131 h 1025159"/>
                <a:gd name="connsiteX15" fmla="*/ 519112 w 4410075"/>
                <a:gd name="connsiteY15" fmla="*/ 100368 h 1025159"/>
                <a:gd name="connsiteX16" fmla="*/ 533400 w 4410075"/>
                <a:gd name="connsiteY16" fmla="*/ 90843 h 1025159"/>
                <a:gd name="connsiteX17" fmla="*/ 557212 w 4410075"/>
                <a:gd name="connsiteY17" fmla="*/ 86081 h 1025159"/>
                <a:gd name="connsiteX18" fmla="*/ 585787 w 4410075"/>
                <a:gd name="connsiteY18" fmla="*/ 76556 h 1025159"/>
                <a:gd name="connsiteX19" fmla="*/ 600075 w 4410075"/>
                <a:gd name="connsiteY19" fmla="*/ 67031 h 1025159"/>
                <a:gd name="connsiteX20" fmla="*/ 633412 w 4410075"/>
                <a:gd name="connsiteY20" fmla="*/ 57506 h 1025159"/>
                <a:gd name="connsiteX21" fmla="*/ 666750 w 4410075"/>
                <a:gd name="connsiteY21" fmla="*/ 47981 h 1025159"/>
                <a:gd name="connsiteX22" fmla="*/ 719137 w 4410075"/>
                <a:gd name="connsiteY22" fmla="*/ 38456 h 1025159"/>
                <a:gd name="connsiteX23" fmla="*/ 747712 w 4410075"/>
                <a:gd name="connsiteY23" fmla="*/ 28931 h 1025159"/>
                <a:gd name="connsiteX24" fmla="*/ 809625 w 4410075"/>
                <a:gd name="connsiteY24" fmla="*/ 19406 h 1025159"/>
                <a:gd name="connsiteX25" fmla="*/ 871537 w 4410075"/>
                <a:gd name="connsiteY25" fmla="*/ 9881 h 1025159"/>
                <a:gd name="connsiteX26" fmla="*/ 1023937 w 4410075"/>
                <a:gd name="connsiteY26" fmla="*/ 356 h 1025159"/>
                <a:gd name="connsiteX27" fmla="*/ 1123950 w 4410075"/>
                <a:gd name="connsiteY27" fmla="*/ 9881 h 1025159"/>
                <a:gd name="connsiteX28" fmla="*/ 1138237 w 4410075"/>
                <a:gd name="connsiteY28" fmla="*/ 19406 h 1025159"/>
                <a:gd name="connsiteX29" fmla="*/ 1176337 w 4410075"/>
                <a:gd name="connsiteY29" fmla="*/ 57506 h 1025159"/>
                <a:gd name="connsiteX30" fmla="*/ 1195387 w 4410075"/>
                <a:gd name="connsiteY30" fmla="*/ 81318 h 1025159"/>
                <a:gd name="connsiteX31" fmla="*/ 1228725 w 4410075"/>
                <a:gd name="connsiteY31" fmla="*/ 119418 h 1025159"/>
                <a:gd name="connsiteX32" fmla="*/ 1252537 w 4410075"/>
                <a:gd name="connsiteY32" fmla="*/ 138468 h 1025159"/>
                <a:gd name="connsiteX33" fmla="*/ 1262062 w 4410075"/>
                <a:gd name="connsiteY33" fmla="*/ 152756 h 1025159"/>
                <a:gd name="connsiteX34" fmla="*/ 1276350 w 4410075"/>
                <a:gd name="connsiteY34" fmla="*/ 162281 h 1025159"/>
                <a:gd name="connsiteX35" fmla="*/ 1319212 w 4410075"/>
                <a:gd name="connsiteY35" fmla="*/ 200381 h 1025159"/>
                <a:gd name="connsiteX36" fmla="*/ 1333500 w 4410075"/>
                <a:gd name="connsiteY36" fmla="*/ 205143 h 1025159"/>
                <a:gd name="connsiteX37" fmla="*/ 1347787 w 4410075"/>
                <a:gd name="connsiteY37" fmla="*/ 219431 h 1025159"/>
                <a:gd name="connsiteX38" fmla="*/ 1357312 w 4410075"/>
                <a:gd name="connsiteY38" fmla="*/ 233718 h 1025159"/>
                <a:gd name="connsiteX39" fmla="*/ 1385887 w 4410075"/>
                <a:gd name="connsiteY39" fmla="*/ 243243 h 1025159"/>
                <a:gd name="connsiteX40" fmla="*/ 1400175 w 4410075"/>
                <a:gd name="connsiteY40" fmla="*/ 257531 h 1025159"/>
                <a:gd name="connsiteX41" fmla="*/ 1447800 w 4410075"/>
                <a:gd name="connsiteY41" fmla="*/ 286106 h 1025159"/>
                <a:gd name="connsiteX42" fmla="*/ 1457325 w 4410075"/>
                <a:gd name="connsiteY42" fmla="*/ 305156 h 1025159"/>
                <a:gd name="connsiteX43" fmla="*/ 1490662 w 4410075"/>
                <a:gd name="connsiteY43" fmla="*/ 324206 h 1025159"/>
                <a:gd name="connsiteX44" fmla="*/ 1528762 w 4410075"/>
                <a:gd name="connsiteY44" fmla="*/ 367068 h 1025159"/>
                <a:gd name="connsiteX45" fmla="*/ 1538287 w 4410075"/>
                <a:gd name="connsiteY45" fmla="*/ 386118 h 1025159"/>
                <a:gd name="connsiteX46" fmla="*/ 1552575 w 4410075"/>
                <a:gd name="connsiteY46" fmla="*/ 395643 h 1025159"/>
                <a:gd name="connsiteX47" fmla="*/ 1566862 w 4410075"/>
                <a:gd name="connsiteY47" fmla="*/ 409931 h 1025159"/>
                <a:gd name="connsiteX48" fmla="*/ 1571625 w 4410075"/>
                <a:gd name="connsiteY48" fmla="*/ 424218 h 1025159"/>
                <a:gd name="connsiteX49" fmla="*/ 1590675 w 4410075"/>
                <a:gd name="connsiteY49" fmla="*/ 452793 h 1025159"/>
                <a:gd name="connsiteX50" fmla="*/ 1619250 w 4410075"/>
                <a:gd name="connsiteY50" fmla="*/ 438506 h 1025159"/>
                <a:gd name="connsiteX51" fmla="*/ 1624012 w 4410075"/>
                <a:gd name="connsiteY51" fmla="*/ 419456 h 1025159"/>
                <a:gd name="connsiteX52" fmla="*/ 1652587 w 4410075"/>
                <a:gd name="connsiteY52" fmla="*/ 409931 h 1025159"/>
                <a:gd name="connsiteX53" fmla="*/ 1685925 w 4410075"/>
                <a:gd name="connsiteY53" fmla="*/ 395643 h 1025159"/>
                <a:gd name="connsiteX54" fmla="*/ 1714500 w 4410075"/>
                <a:gd name="connsiteY54" fmla="*/ 386118 h 1025159"/>
                <a:gd name="connsiteX55" fmla="*/ 1724025 w 4410075"/>
                <a:gd name="connsiteY55" fmla="*/ 400406 h 1025159"/>
                <a:gd name="connsiteX56" fmla="*/ 1738312 w 4410075"/>
                <a:gd name="connsiteY56" fmla="*/ 409931 h 1025159"/>
                <a:gd name="connsiteX57" fmla="*/ 1747837 w 4410075"/>
                <a:gd name="connsiteY57" fmla="*/ 438506 h 1025159"/>
                <a:gd name="connsiteX58" fmla="*/ 1781175 w 4410075"/>
                <a:gd name="connsiteY58" fmla="*/ 476606 h 1025159"/>
                <a:gd name="connsiteX59" fmla="*/ 1814512 w 4410075"/>
                <a:gd name="connsiteY59" fmla="*/ 471843 h 1025159"/>
                <a:gd name="connsiteX60" fmla="*/ 1824037 w 4410075"/>
                <a:gd name="connsiteY60" fmla="*/ 457556 h 1025159"/>
                <a:gd name="connsiteX61" fmla="*/ 1843087 w 4410075"/>
                <a:gd name="connsiteY61" fmla="*/ 452793 h 1025159"/>
                <a:gd name="connsiteX62" fmla="*/ 1900237 w 4410075"/>
                <a:gd name="connsiteY62" fmla="*/ 448031 h 1025159"/>
                <a:gd name="connsiteX63" fmla="*/ 1905000 w 4410075"/>
                <a:gd name="connsiteY63" fmla="*/ 462318 h 1025159"/>
                <a:gd name="connsiteX64" fmla="*/ 1924050 w 4410075"/>
                <a:gd name="connsiteY64" fmla="*/ 490893 h 1025159"/>
                <a:gd name="connsiteX65" fmla="*/ 1933575 w 4410075"/>
                <a:gd name="connsiteY65" fmla="*/ 528993 h 1025159"/>
                <a:gd name="connsiteX66" fmla="*/ 2747962 w 4410075"/>
                <a:gd name="connsiteY66" fmla="*/ 667106 h 1025159"/>
                <a:gd name="connsiteX67" fmla="*/ 2933700 w 4410075"/>
                <a:gd name="connsiteY67" fmla="*/ 848081 h 1025159"/>
                <a:gd name="connsiteX68" fmla="*/ 2943225 w 4410075"/>
                <a:gd name="connsiteY68" fmla="*/ 867131 h 1025159"/>
                <a:gd name="connsiteX69" fmla="*/ 2967037 w 4410075"/>
                <a:gd name="connsiteY69" fmla="*/ 848081 h 1025159"/>
                <a:gd name="connsiteX70" fmla="*/ 2986087 w 4410075"/>
                <a:gd name="connsiteY70" fmla="*/ 843318 h 1025159"/>
                <a:gd name="connsiteX71" fmla="*/ 3024187 w 4410075"/>
                <a:gd name="connsiteY71" fmla="*/ 809981 h 1025159"/>
                <a:gd name="connsiteX72" fmla="*/ 3062287 w 4410075"/>
                <a:gd name="connsiteY72" fmla="*/ 857606 h 1025159"/>
                <a:gd name="connsiteX73" fmla="*/ 3071812 w 4410075"/>
                <a:gd name="connsiteY73" fmla="*/ 886181 h 1025159"/>
                <a:gd name="connsiteX74" fmla="*/ 3086100 w 4410075"/>
                <a:gd name="connsiteY74" fmla="*/ 957618 h 1025159"/>
                <a:gd name="connsiteX75" fmla="*/ 3100387 w 4410075"/>
                <a:gd name="connsiteY75" fmla="*/ 995718 h 1025159"/>
                <a:gd name="connsiteX76" fmla="*/ 3105150 w 4410075"/>
                <a:gd name="connsiteY76" fmla="*/ 1014768 h 1025159"/>
                <a:gd name="connsiteX77" fmla="*/ 3119437 w 4410075"/>
                <a:gd name="connsiteY77" fmla="*/ 1024293 h 1025159"/>
                <a:gd name="connsiteX78" fmla="*/ 3128962 w 4410075"/>
                <a:gd name="connsiteY78" fmla="*/ 995718 h 1025159"/>
                <a:gd name="connsiteX79" fmla="*/ 3133725 w 4410075"/>
                <a:gd name="connsiteY79" fmla="*/ 981431 h 1025159"/>
                <a:gd name="connsiteX80" fmla="*/ 3143250 w 4410075"/>
                <a:gd name="connsiteY80" fmla="*/ 929043 h 1025159"/>
                <a:gd name="connsiteX81" fmla="*/ 3148012 w 4410075"/>
                <a:gd name="connsiteY81" fmla="*/ 886181 h 1025159"/>
                <a:gd name="connsiteX82" fmla="*/ 3157537 w 4410075"/>
                <a:gd name="connsiteY82" fmla="*/ 848081 h 1025159"/>
                <a:gd name="connsiteX83" fmla="*/ 3167062 w 4410075"/>
                <a:gd name="connsiteY83" fmla="*/ 962381 h 1025159"/>
                <a:gd name="connsiteX84" fmla="*/ 3171825 w 4410075"/>
                <a:gd name="connsiteY84" fmla="*/ 976668 h 1025159"/>
                <a:gd name="connsiteX85" fmla="*/ 3186112 w 4410075"/>
                <a:gd name="connsiteY85" fmla="*/ 967143 h 1025159"/>
                <a:gd name="connsiteX86" fmla="*/ 3200400 w 4410075"/>
                <a:gd name="connsiteY86" fmla="*/ 933806 h 1025159"/>
                <a:gd name="connsiteX87" fmla="*/ 3205162 w 4410075"/>
                <a:gd name="connsiteY87" fmla="*/ 919518 h 1025159"/>
                <a:gd name="connsiteX88" fmla="*/ 3209925 w 4410075"/>
                <a:gd name="connsiteY88" fmla="*/ 900468 h 1025159"/>
                <a:gd name="connsiteX89" fmla="*/ 3219450 w 4410075"/>
                <a:gd name="connsiteY89" fmla="*/ 876656 h 1025159"/>
                <a:gd name="connsiteX90" fmla="*/ 3238500 w 4410075"/>
                <a:gd name="connsiteY90" fmla="*/ 752831 h 1025159"/>
                <a:gd name="connsiteX91" fmla="*/ 3243262 w 4410075"/>
                <a:gd name="connsiteY91" fmla="*/ 733781 h 1025159"/>
                <a:gd name="connsiteX92" fmla="*/ 3262312 w 4410075"/>
                <a:gd name="connsiteY92" fmla="*/ 771881 h 1025159"/>
                <a:gd name="connsiteX93" fmla="*/ 3276600 w 4410075"/>
                <a:gd name="connsiteY93" fmla="*/ 757593 h 1025159"/>
                <a:gd name="connsiteX94" fmla="*/ 3281362 w 4410075"/>
                <a:gd name="connsiteY94" fmla="*/ 738543 h 1025159"/>
                <a:gd name="connsiteX95" fmla="*/ 3286125 w 4410075"/>
                <a:gd name="connsiteY95" fmla="*/ 724256 h 1025159"/>
                <a:gd name="connsiteX96" fmla="*/ 3290887 w 4410075"/>
                <a:gd name="connsiteY96" fmla="*/ 743306 h 1025159"/>
                <a:gd name="connsiteX97" fmla="*/ 3300412 w 4410075"/>
                <a:gd name="connsiteY97" fmla="*/ 848081 h 1025159"/>
                <a:gd name="connsiteX98" fmla="*/ 3338512 w 4410075"/>
                <a:gd name="connsiteY98" fmla="*/ 867131 h 1025159"/>
                <a:gd name="connsiteX99" fmla="*/ 3348037 w 4410075"/>
                <a:gd name="connsiteY99" fmla="*/ 838556 h 1025159"/>
                <a:gd name="connsiteX100" fmla="*/ 3355181 w 4410075"/>
                <a:gd name="connsiteY100" fmla="*/ 840710 h 1025159"/>
                <a:gd name="connsiteX101" fmla="*/ 3386137 w 4410075"/>
                <a:gd name="connsiteY101" fmla="*/ 762356 h 1025159"/>
                <a:gd name="connsiteX102" fmla="*/ 3390900 w 4410075"/>
                <a:gd name="connsiteY102" fmla="*/ 748068 h 1025159"/>
                <a:gd name="connsiteX103" fmla="*/ 3400425 w 4410075"/>
                <a:gd name="connsiteY103" fmla="*/ 733781 h 1025159"/>
                <a:gd name="connsiteX104" fmla="*/ 3405187 w 4410075"/>
                <a:gd name="connsiteY104" fmla="*/ 748068 h 1025159"/>
                <a:gd name="connsiteX105" fmla="*/ 3481387 w 4410075"/>
                <a:gd name="connsiteY105" fmla="*/ 914756 h 1025159"/>
                <a:gd name="connsiteX106" fmla="*/ 3490912 w 4410075"/>
                <a:gd name="connsiteY106" fmla="*/ 929043 h 1025159"/>
                <a:gd name="connsiteX107" fmla="*/ 3500437 w 4410075"/>
                <a:gd name="connsiteY107" fmla="*/ 957618 h 1025159"/>
                <a:gd name="connsiteX108" fmla="*/ 3505200 w 4410075"/>
                <a:gd name="connsiteY108" fmla="*/ 943331 h 1025159"/>
                <a:gd name="connsiteX109" fmla="*/ 3576637 w 4410075"/>
                <a:gd name="connsiteY109" fmla="*/ 752831 h 1025159"/>
                <a:gd name="connsiteX110" fmla="*/ 3667125 w 4410075"/>
                <a:gd name="connsiteY110" fmla="*/ 824268 h 1025159"/>
                <a:gd name="connsiteX111" fmla="*/ 3676650 w 4410075"/>
                <a:gd name="connsiteY111" fmla="*/ 838556 h 1025159"/>
                <a:gd name="connsiteX112" fmla="*/ 3686175 w 4410075"/>
                <a:gd name="connsiteY112" fmla="*/ 871893 h 1025159"/>
                <a:gd name="connsiteX113" fmla="*/ 3690937 w 4410075"/>
                <a:gd name="connsiteY113" fmla="*/ 886181 h 1025159"/>
                <a:gd name="connsiteX114" fmla="*/ 3705225 w 4410075"/>
                <a:gd name="connsiteY114" fmla="*/ 895706 h 1025159"/>
                <a:gd name="connsiteX115" fmla="*/ 3714750 w 4410075"/>
                <a:gd name="connsiteY115" fmla="*/ 881418 h 1025159"/>
                <a:gd name="connsiteX116" fmla="*/ 3724275 w 4410075"/>
                <a:gd name="connsiteY116" fmla="*/ 848081 h 1025159"/>
                <a:gd name="connsiteX117" fmla="*/ 3733800 w 4410075"/>
                <a:gd name="connsiteY117" fmla="*/ 814743 h 1025159"/>
                <a:gd name="connsiteX118" fmla="*/ 3743325 w 4410075"/>
                <a:gd name="connsiteY118" fmla="*/ 781406 h 1025159"/>
                <a:gd name="connsiteX119" fmla="*/ 3771900 w 4410075"/>
                <a:gd name="connsiteY119" fmla="*/ 743306 h 1025159"/>
                <a:gd name="connsiteX120" fmla="*/ 3800475 w 4410075"/>
                <a:gd name="connsiteY120" fmla="*/ 733781 h 1025159"/>
                <a:gd name="connsiteX121" fmla="*/ 3871912 w 4410075"/>
                <a:gd name="connsiteY121" fmla="*/ 800456 h 1025159"/>
                <a:gd name="connsiteX122" fmla="*/ 3876675 w 4410075"/>
                <a:gd name="connsiteY122" fmla="*/ 886181 h 1025159"/>
                <a:gd name="connsiteX123" fmla="*/ 3886200 w 4410075"/>
                <a:gd name="connsiteY123" fmla="*/ 871893 h 1025159"/>
                <a:gd name="connsiteX124" fmla="*/ 3910012 w 4410075"/>
                <a:gd name="connsiteY124" fmla="*/ 738543 h 1025159"/>
                <a:gd name="connsiteX125" fmla="*/ 3914775 w 4410075"/>
                <a:gd name="connsiteY125" fmla="*/ 714731 h 1025159"/>
                <a:gd name="connsiteX126" fmla="*/ 3948112 w 4410075"/>
                <a:gd name="connsiteY126" fmla="*/ 748068 h 1025159"/>
                <a:gd name="connsiteX127" fmla="*/ 3957637 w 4410075"/>
                <a:gd name="connsiteY127" fmla="*/ 776643 h 1025159"/>
                <a:gd name="connsiteX128" fmla="*/ 3971925 w 4410075"/>
                <a:gd name="connsiteY128" fmla="*/ 805218 h 1025159"/>
                <a:gd name="connsiteX129" fmla="*/ 3976687 w 4410075"/>
                <a:gd name="connsiteY129" fmla="*/ 829031 h 1025159"/>
                <a:gd name="connsiteX130" fmla="*/ 3986212 w 4410075"/>
                <a:gd name="connsiteY130" fmla="*/ 862368 h 1025159"/>
                <a:gd name="connsiteX131" fmla="*/ 3990975 w 4410075"/>
                <a:gd name="connsiteY131" fmla="*/ 886181 h 1025159"/>
                <a:gd name="connsiteX132" fmla="*/ 4005262 w 4410075"/>
                <a:gd name="connsiteY132" fmla="*/ 895706 h 1025159"/>
                <a:gd name="connsiteX133" fmla="*/ 4024312 w 4410075"/>
                <a:gd name="connsiteY133" fmla="*/ 867131 h 1025159"/>
                <a:gd name="connsiteX134" fmla="*/ 4029075 w 4410075"/>
                <a:gd name="connsiteY134" fmla="*/ 848081 h 1025159"/>
                <a:gd name="connsiteX135" fmla="*/ 4033837 w 4410075"/>
                <a:gd name="connsiteY135" fmla="*/ 824268 h 1025159"/>
                <a:gd name="connsiteX136" fmla="*/ 4048125 w 4410075"/>
                <a:gd name="connsiteY136" fmla="*/ 781406 h 1025159"/>
                <a:gd name="connsiteX137" fmla="*/ 4057650 w 4410075"/>
                <a:gd name="connsiteY137" fmla="*/ 752831 h 1025159"/>
                <a:gd name="connsiteX138" fmla="*/ 4067175 w 4410075"/>
                <a:gd name="connsiteY138" fmla="*/ 738543 h 1025159"/>
                <a:gd name="connsiteX139" fmla="*/ 4071937 w 4410075"/>
                <a:gd name="connsiteY139" fmla="*/ 762356 h 1025159"/>
                <a:gd name="connsiteX140" fmla="*/ 4081462 w 4410075"/>
                <a:gd name="connsiteY140" fmla="*/ 862368 h 1025159"/>
                <a:gd name="connsiteX141" fmla="*/ 4086225 w 4410075"/>
                <a:gd name="connsiteY141" fmla="*/ 890943 h 1025159"/>
                <a:gd name="connsiteX142" fmla="*/ 4090987 w 4410075"/>
                <a:gd name="connsiteY142" fmla="*/ 871893 h 1025159"/>
                <a:gd name="connsiteX143" fmla="*/ 4095750 w 4410075"/>
                <a:gd name="connsiteY143" fmla="*/ 857606 h 1025159"/>
                <a:gd name="connsiteX144" fmla="*/ 4105275 w 4410075"/>
                <a:gd name="connsiteY144" fmla="*/ 809981 h 1025159"/>
                <a:gd name="connsiteX145" fmla="*/ 4114800 w 4410075"/>
                <a:gd name="connsiteY145" fmla="*/ 771881 h 1025159"/>
                <a:gd name="connsiteX146" fmla="*/ 4124325 w 4410075"/>
                <a:gd name="connsiteY146" fmla="*/ 919518 h 1025159"/>
                <a:gd name="connsiteX147" fmla="*/ 4129087 w 4410075"/>
                <a:gd name="connsiteY147" fmla="*/ 938568 h 1025159"/>
                <a:gd name="connsiteX148" fmla="*/ 4143375 w 4410075"/>
                <a:gd name="connsiteY148" fmla="*/ 871893 h 1025159"/>
                <a:gd name="connsiteX149" fmla="*/ 4148137 w 4410075"/>
                <a:gd name="connsiteY149" fmla="*/ 833793 h 1025159"/>
                <a:gd name="connsiteX150" fmla="*/ 4152900 w 4410075"/>
                <a:gd name="connsiteY150" fmla="*/ 790931 h 1025159"/>
                <a:gd name="connsiteX151" fmla="*/ 4162425 w 4410075"/>
                <a:gd name="connsiteY151" fmla="*/ 757593 h 1025159"/>
                <a:gd name="connsiteX152" fmla="*/ 4167187 w 4410075"/>
                <a:gd name="connsiteY152" fmla="*/ 771881 h 1025159"/>
                <a:gd name="connsiteX153" fmla="*/ 4176712 w 4410075"/>
                <a:gd name="connsiteY153" fmla="*/ 786168 h 1025159"/>
                <a:gd name="connsiteX154" fmla="*/ 4191000 w 4410075"/>
                <a:gd name="connsiteY154" fmla="*/ 867131 h 1025159"/>
                <a:gd name="connsiteX155" fmla="*/ 4200525 w 4410075"/>
                <a:gd name="connsiteY155" fmla="*/ 900468 h 1025159"/>
                <a:gd name="connsiteX156" fmla="*/ 4214812 w 4410075"/>
                <a:gd name="connsiteY156" fmla="*/ 938568 h 1025159"/>
                <a:gd name="connsiteX157" fmla="*/ 4224337 w 4410075"/>
                <a:gd name="connsiteY157" fmla="*/ 967143 h 1025159"/>
                <a:gd name="connsiteX158" fmla="*/ 4229100 w 4410075"/>
                <a:gd name="connsiteY158" fmla="*/ 981431 h 1025159"/>
                <a:gd name="connsiteX159" fmla="*/ 4233862 w 4410075"/>
                <a:gd name="connsiteY159" fmla="*/ 929043 h 1025159"/>
                <a:gd name="connsiteX160" fmla="*/ 4248150 w 4410075"/>
                <a:gd name="connsiteY160" fmla="*/ 829031 h 1025159"/>
                <a:gd name="connsiteX161" fmla="*/ 4252912 w 4410075"/>
                <a:gd name="connsiteY161" fmla="*/ 843318 h 1025159"/>
                <a:gd name="connsiteX162" fmla="*/ 4262437 w 4410075"/>
                <a:gd name="connsiteY162" fmla="*/ 881418 h 1025159"/>
                <a:gd name="connsiteX163" fmla="*/ 4267200 w 4410075"/>
                <a:gd name="connsiteY163" fmla="*/ 924281 h 1025159"/>
                <a:gd name="connsiteX164" fmla="*/ 4271962 w 4410075"/>
                <a:gd name="connsiteY164" fmla="*/ 943331 h 1025159"/>
                <a:gd name="connsiteX165" fmla="*/ 4286250 w 4410075"/>
                <a:gd name="connsiteY165" fmla="*/ 948093 h 1025159"/>
                <a:gd name="connsiteX166" fmla="*/ 4305300 w 4410075"/>
                <a:gd name="connsiteY166" fmla="*/ 943331 h 1025159"/>
                <a:gd name="connsiteX167" fmla="*/ 4314825 w 4410075"/>
                <a:gd name="connsiteY167" fmla="*/ 971906 h 1025159"/>
                <a:gd name="connsiteX168" fmla="*/ 4352925 w 4410075"/>
                <a:gd name="connsiteY168" fmla="*/ 971906 h 1025159"/>
                <a:gd name="connsiteX169" fmla="*/ 4376737 w 4410075"/>
                <a:gd name="connsiteY169" fmla="*/ 967143 h 1025159"/>
                <a:gd name="connsiteX170" fmla="*/ 4386262 w 4410075"/>
                <a:gd name="connsiteY170" fmla="*/ 948093 h 1025159"/>
                <a:gd name="connsiteX171" fmla="*/ 4400550 w 4410075"/>
                <a:gd name="connsiteY171" fmla="*/ 933806 h 1025159"/>
                <a:gd name="connsiteX172" fmla="*/ 4405312 w 4410075"/>
                <a:gd name="connsiteY172" fmla="*/ 914756 h 1025159"/>
                <a:gd name="connsiteX173" fmla="*/ 4410075 w 4410075"/>
                <a:gd name="connsiteY173" fmla="*/ 929043 h 1025159"/>
                <a:gd name="connsiteX0" fmla="*/ 0 w 4405312"/>
                <a:gd name="connsiteY0" fmla="*/ 290868 h 1025159"/>
                <a:gd name="connsiteX1" fmla="*/ 171450 w 4405312"/>
                <a:gd name="connsiteY1" fmla="*/ 209906 h 1025159"/>
                <a:gd name="connsiteX2" fmla="*/ 219075 w 4405312"/>
                <a:gd name="connsiteY2" fmla="*/ 195618 h 1025159"/>
                <a:gd name="connsiteX3" fmla="*/ 233362 w 4405312"/>
                <a:gd name="connsiteY3" fmla="*/ 186093 h 1025159"/>
                <a:gd name="connsiteX4" fmla="*/ 285750 w 4405312"/>
                <a:gd name="connsiteY4" fmla="*/ 171806 h 1025159"/>
                <a:gd name="connsiteX5" fmla="*/ 300037 w 4405312"/>
                <a:gd name="connsiteY5" fmla="*/ 167043 h 1025159"/>
                <a:gd name="connsiteX6" fmla="*/ 319087 w 4405312"/>
                <a:gd name="connsiteY6" fmla="*/ 162281 h 1025159"/>
                <a:gd name="connsiteX7" fmla="*/ 352425 w 4405312"/>
                <a:gd name="connsiteY7" fmla="*/ 152756 h 1025159"/>
                <a:gd name="connsiteX8" fmla="*/ 366712 w 4405312"/>
                <a:gd name="connsiteY8" fmla="*/ 143231 h 1025159"/>
                <a:gd name="connsiteX9" fmla="*/ 395287 w 4405312"/>
                <a:gd name="connsiteY9" fmla="*/ 138468 h 1025159"/>
                <a:gd name="connsiteX10" fmla="*/ 414337 w 4405312"/>
                <a:gd name="connsiteY10" fmla="*/ 133706 h 1025159"/>
                <a:gd name="connsiteX11" fmla="*/ 442912 w 4405312"/>
                <a:gd name="connsiteY11" fmla="*/ 128943 h 1025159"/>
                <a:gd name="connsiteX12" fmla="*/ 471487 w 4405312"/>
                <a:gd name="connsiteY12" fmla="*/ 119418 h 1025159"/>
                <a:gd name="connsiteX13" fmla="*/ 485775 w 4405312"/>
                <a:gd name="connsiteY13" fmla="*/ 114656 h 1025159"/>
                <a:gd name="connsiteX14" fmla="*/ 504825 w 4405312"/>
                <a:gd name="connsiteY14" fmla="*/ 105131 h 1025159"/>
                <a:gd name="connsiteX15" fmla="*/ 519112 w 4405312"/>
                <a:gd name="connsiteY15" fmla="*/ 100368 h 1025159"/>
                <a:gd name="connsiteX16" fmla="*/ 533400 w 4405312"/>
                <a:gd name="connsiteY16" fmla="*/ 90843 h 1025159"/>
                <a:gd name="connsiteX17" fmla="*/ 557212 w 4405312"/>
                <a:gd name="connsiteY17" fmla="*/ 86081 h 1025159"/>
                <a:gd name="connsiteX18" fmla="*/ 585787 w 4405312"/>
                <a:gd name="connsiteY18" fmla="*/ 76556 h 1025159"/>
                <a:gd name="connsiteX19" fmla="*/ 600075 w 4405312"/>
                <a:gd name="connsiteY19" fmla="*/ 67031 h 1025159"/>
                <a:gd name="connsiteX20" fmla="*/ 633412 w 4405312"/>
                <a:gd name="connsiteY20" fmla="*/ 57506 h 1025159"/>
                <a:gd name="connsiteX21" fmla="*/ 666750 w 4405312"/>
                <a:gd name="connsiteY21" fmla="*/ 47981 h 1025159"/>
                <a:gd name="connsiteX22" fmla="*/ 719137 w 4405312"/>
                <a:gd name="connsiteY22" fmla="*/ 38456 h 1025159"/>
                <a:gd name="connsiteX23" fmla="*/ 747712 w 4405312"/>
                <a:gd name="connsiteY23" fmla="*/ 28931 h 1025159"/>
                <a:gd name="connsiteX24" fmla="*/ 809625 w 4405312"/>
                <a:gd name="connsiteY24" fmla="*/ 19406 h 1025159"/>
                <a:gd name="connsiteX25" fmla="*/ 871537 w 4405312"/>
                <a:gd name="connsiteY25" fmla="*/ 9881 h 1025159"/>
                <a:gd name="connsiteX26" fmla="*/ 1023937 w 4405312"/>
                <a:gd name="connsiteY26" fmla="*/ 356 h 1025159"/>
                <a:gd name="connsiteX27" fmla="*/ 1123950 w 4405312"/>
                <a:gd name="connsiteY27" fmla="*/ 9881 h 1025159"/>
                <a:gd name="connsiteX28" fmla="*/ 1138237 w 4405312"/>
                <a:gd name="connsiteY28" fmla="*/ 19406 h 1025159"/>
                <a:gd name="connsiteX29" fmla="*/ 1176337 w 4405312"/>
                <a:gd name="connsiteY29" fmla="*/ 57506 h 1025159"/>
                <a:gd name="connsiteX30" fmla="*/ 1195387 w 4405312"/>
                <a:gd name="connsiteY30" fmla="*/ 81318 h 1025159"/>
                <a:gd name="connsiteX31" fmla="*/ 1228725 w 4405312"/>
                <a:gd name="connsiteY31" fmla="*/ 119418 h 1025159"/>
                <a:gd name="connsiteX32" fmla="*/ 1252537 w 4405312"/>
                <a:gd name="connsiteY32" fmla="*/ 138468 h 1025159"/>
                <a:gd name="connsiteX33" fmla="*/ 1262062 w 4405312"/>
                <a:gd name="connsiteY33" fmla="*/ 152756 h 1025159"/>
                <a:gd name="connsiteX34" fmla="*/ 1276350 w 4405312"/>
                <a:gd name="connsiteY34" fmla="*/ 162281 h 1025159"/>
                <a:gd name="connsiteX35" fmla="*/ 1319212 w 4405312"/>
                <a:gd name="connsiteY35" fmla="*/ 200381 h 1025159"/>
                <a:gd name="connsiteX36" fmla="*/ 1333500 w 4405312"/>
                <a:gd name="connsiteY36" fmla="*/ 205143 h 1025159"/>
                <a:gd name="connsiteX37" fmla="*/ 1347787 w 4405312"/>
                <a:gd name="connsiteY37" fmla="*/ 219431 h 1025159"/>
                <a:gd name="connsiteX38" fmla="*/ 1357312 w 4405312"/>
                <a:gd name="connsiteY38" fmla="*/ 233718 h 1025159"/>
                <a:gd name="connsiteX39" fmla="*/ 1385887 w 4405312"/>
                <a:gd name="connsiteY39" fmla="*/ 243243 h 1025159"/>
                <a:gd name="connsiteX40" fmla="*/ 1400175 w 4405312"/>
                <a:gd name="connsiteY40" fmla="*/ 257531 h 1025159"/>
                <a:gd name="connsiteX41" fmla="*/ 1447800 w 4405312"/>
                <a:gd name="connsiteY41" fmla="*/ 286106 h 1025159"/>
                <a:gd name="connsiteX42" fmla="*/ 1457325 w 4405312"/>
                <a:gd name="connsiteY42" fmla="*/ 305156 h 1025159"/>
                <a:gd name="connsiteX43" fmla="*/ 1490662 w 4405312"/>
                <a:gd name="connsiteY43" fmla="*/ 324206 h 1025159"/>
                <a:gd name="connsiteX44" fmla="*/ 1528762 w 4405312"/>
                <a:gd name="connsiteY44" fmla="*/ 367068 h 1025159"/>
                <a:gd name="connsiteX45" fmla="*/ 1538287 w 4405312"/>
                <a:gd name="connsiteY45" fmla="*/ 386118 h 1025159"/>
                <a:gd name="connsiteX46" fmla="*/ 1552575 w 4405312"/>
                <a:gd name="connsiteY46" fmla="*/ 395643 h 1025159"/>
                <a:gd name="connsiteX47" fmla="*/ 1566862 w 4405312"/>
                <a:gd name="connsiteY47" fmla="*/ 409931 h 1025159"/>
                <a:gd name="connsiteX48" fmla="*/ 1571625 w 4405312"/>
                <a:gd name="connsiteY48" fmla="*/ 424218 h 1025159"/>
                <a:gd name="connsiteX49" fmla="*/ 1590675 w 4405312"/>
                <a:gd name="connsiteY49" fmla="*/ 452793 h 1025159"/>
                <a:gd name="connsiteX50" fmla="*/ 1619250 w 4405312"/>
                <a:gd name="connsiteY50" fmla="*/ 438506 h 1025159"/>
                <a:gd name="connsiteX51" fmla="*/ 1624012 w 4405312"/>
                <a:gd name="connsiteY51" fmla="*/ 419456 h 1025159"/>
                <a:gd name="connsiteX52" fmla="*/ 1652587 w 4405312"/>
                <a:gd name="connsiteY52" fmla="*/ 409931 h 1025159"/>
                <a:gd name="connsiteX53" fmla="*/ 1685925 w 4405312"/>
                <a:gd name="connsiteY53" fmla="*/ 395643 h 1025159"/>
                <a:gd name="connsiteX54" fmla="*/ 1714500 w 4405312"/>
                <a:gd name="connsiteY54" fmla="*/ 386118 h 1025159"/>
                <a:gd name="connsiteX55" fmla="*/ 1724025 w 4405312"/>
                <a:gd name="connsiteY55" fmla="*/ 400406 h 1025159"/>
                <a:gd name="connsiteX56" fmla="*/ 1738312 w 4405312"/>
                <a:gd name="connsiteY56" fmla="*/ 409931 h 1025159"/>
                <a:gd name="connsiteX57" fmla="*/ 1747837 w 4405312"/>
                <a:gd name="connsiteY57" fmla="*/ 438506 h 1025159"/>
                <a:gd name="connsiteX58" fmla="*/ 1781175 w 4405312"/>
                <a:gd name="connsiteY58" fmla="*/ 476606 h 1025159"/>
                <a:gd name="connsiteX59" fmla="*/ 1814512 w 4405312"/>
                <a:gd name="connsiteY59" fmla="*/ 471843 h 1025159"/>
                <a:gd name="connsiteX60" fmla="*/ 1824037 w 4405312"/>
                <a:gd name="connsiteY60" fmla="*/ 457556 h 1025159"/>
                <a:gd name="connsiteX61" fmla="*/ 1843087 w 4405312"/>
                <a:gd name="connsiteY61" fmla="*/ 452793 h 1025159"/>
                <a:gd name="connsiteX62" fmla="*/ 1900237 w 4405312"/>
                <a:gd name="connsiteY62" fmla="*/ 448031 h 1025159"/>
                <a:gd name="connsiteX63" fmla="*/ 1905000 w 4405312"/>
                <a:gd name="connsiteY63" fmla="*/ 462318 h 1025159"/>
                <a:gd name="connsiteX64" fmla="*/ 1924050 w 4405312"/>
                <a:gd name="connsiteY64" fmla="*/ 490893 h 1025159"/>
                <a:gd name="connsiteX65" fmla="*/ 1933575 w 4405312"/>
                <a:gd name="connsiteY65" fmla="*/ 528993 h 1025159"/>
                <a:gd name="connsiteX66" fmla="*/ 2747962 w 4405312"/>
                <a:gd name="connsiteY66" fmla="*/ 667106 h 1025159"/>
                <a:gd name="connsiteX67" fmla="*/ 2933700 w 4405312"/>
                <a:gd name="connsiteY67" fmla="*/ 848081 h 1025159"/>
                <a:gd name="connsiteX68" fmla="*/ 2943225 w 4405312"/>
                <a:gd name="connsiteY68" fmla="*/ 867131 h 1025159"/>
                <a:gd name="connsiteX69" fmla="*/ 2967037 w 4405312"/>
                <a:gd name="connsiteY69" fmla="*/ 848081 h 1025159"/>
                <a:gd name="connsiteX70" fmla="*/ 2986087 w 4405312"/>
                <a:gd name="connsiteY70" fmla="*/ 843318 h 1025159"/>
                <a:gd name="connsiteX71" fmla="*/ 3024187 w 4405312"/>
                <a:gd name="connsiteY71" fmla="*/ 809981 h 1025159"/>
                <a:gd name="connsiteX72" fmla="*/ 3062287 w 4405312"/>
                <a:gd name="connsiteY72" fmla="*/ 857606 h 1025159"/>
                <a:gd name="connsiteX73" fmla="*/ 3071812 w 4405312"/>
                <a:gd name="connsiteY73" fmla="*/ 886181 h 1025159"/>
                <a:gd name="connsiteX74" fmla="*/ 3086100 w 4405312"/>
                <a:gd name="connsiteY74" fmla="*/ 957618 h 1025159"/>
                <a:gd name="connsiteX75" fmla="*/ 3100387 w 4405312"/>
                <a:gd name="connsiteY75" fmla="*/ 995718 h 1025159"/>
                <a:gd name="connsiteX76" fmla="*/ 3105150 w 4405312"/>
                <a:gd name="connsiteY76" fmla="*/ 1014768 h 1025159"/>
                <a:gd name="connsiteX77" fmla="*/ 3119437 w 4405312"/>
                <a:gd name="connsiteY77" fmla="*/ 1024293 h 1025159"/>
                <a:gd name="connsiteX78" fmla="*/ 3128962 w 4405312"/>
                <a:gd name="connsiteY78" fmla="*/ 995718 h 1025159"/>
                <a:gd name="connsiteX79" fmla="*/ 3133725 w 4405312"/>
                <a:gd name="connsiteY79" fmla="*/ 981431 h 1025159"/>
                <a:gd name="connsiteX80" fmla="*/ 3143250 w 4405312"/>
                <a:gd name="connsiteY80" fmla="*/ 929043 h 1025159"/>
                <a:gd name="connsiteX81" fmla="*/ 3148012 w 4405312"/>
                <a:gd name="connsiteY81" fmla="*/ 886181 h 1025159"/>
                <a:gd name="connsiteX82" fmla="*/ 3157537 w 4405312"/>
                <a:gd name="connsiteY82" fmla="*/ 848081 h 1025159"/>
                <a:gd name="connsiteX83" fmla="*/ 3167062 w 4405312"/>
                <a:gd name="connsiteY83" fmla="*/ 962381 h 1025159"/>
                <a:gd name="connsiteX84" fmla="*/ 3171825 w 4405312"/>
                <a:gd name="connsiteY84" fmla="*/ 976668 h 1025159"/>
                <a:gd name="connsiteX85" fmla="*/ 3186112 w 4405312"/>
                <a:gd name="connsiteY85" fmla="*/ 967143 h 1025159"/>
                <a:gd name="connsiteX86" fmla="*/ 3200400 w 4405312"/>
                <a:gd name="connsiteY86" fmla="*/ 933806 h 1025159"/>
                <a:gd name="connsiteX87" fmla="*/ 3205162 w 4405312"/>
                <a:gd name="connsiteY87" fmla="*/ 919518 h 1025159"/>
                <a:gd name="connsiteX88" fmla="*/ 3209925 w 4405312"/>
                <a:gd name="connsiteY88" fmla="*/ 900468 h 1025159"/>
                <a:gd name="connsiteX89" fmla="*/ 3219450 w 4405312"/>
                <a:gd name="connsiteY89" fmla="*/ 876656 h 1025159"/>
                <a:gd name="connsiteX90" fmla="*/ 3238500 w 4405312"/>
                <a:gd name="connsiteY90" fmla="*/ 752831 h 1025159"/>
                <a:gd name="connsiteX91" fmla="*/ 3243262 w 4405312"/>
                <a:gd name="connsiteY91" fmla="*/ 733781 h 1025159"/>
                <a:gd name="connsiteX92" fmla="*/ 3262312 w 4405312"/>
                <a:gd name="connsiteY92" fmla="*/ 771881 h 1025159"/>
                <a:gd name="connsiteX93" fmla="*/ 3276600 w 4405312"/>
                <a:gd name="connsiteY93" fmla="*/ 757593 h 1025159"/>
                <a:gd name="connsiteX94" fmla="*/ 3281362 w 4405312"/>
                <a:gd name="connsiteY94" fmla="*/ 738543 h 1025159"/>
                <a:gd name="connsiteX95" fmla="*/ 3286125 w 4405312"/>
                <a:gd name="connsiteY95" fmla="*/ 724256 h 1025159"/>
                <a:gd name="connsiteX96" fmla="*/ 3290887 w 4405312"/>
                <a:gd name="connsiteY96" fmla="*/ 743306 h 1025159"/>
                <a:gd name="connsiteX97" fmla="*/ 3300412 w 4405312"/>
                <a:gd name="connsiteY97" fmla="*/ 848081 h 1025159"/>
                <a:gd name="connsiteX98" fmla="*/ 3338512 w 4405312"/>
                <a:gd name="connsiteY98" fmla="*/ 867131 h 1025159"/>
                <a:gd name="connsiteX99" fmla="*/ 3348037 w 4405312"/>
                <a:gd name="connsiteY99" fmla="*/ 838556 h 1025159"/>
                <a:gd name="connsiteX100" fmla="*/ 3355181 w 4405312"/>
                <a:gd name="connsiteY100" fmla="*/ 840710 h 1025159"/>
                <a:gd name="connsiteX101" fmla="*/ 3386137 w 4405312"/>
                <a:gd name="connsiteY101" fmla="*/ 762356 h 1025159"/>
                <a:gd name="connsiteX102" fmla="*/ 3390900 w 4405312"/>
                <a:gd name="connsiteY102" fmla="*/ 748068 h 1025159"/>
                <a:gd name="connsiteX103" fmla="*/ 3400425 w 4405312"/>
                <a:gd name="connsiteY103" fmla="*/ 733781 h 1025159"/>
                <a:gd name="connsiteX104" fmla="*/ 3405187 w 4405312"/>
                <a:gd name="connsiteY104" fmla="*/ 748068 h 1025159"/>
                <a:gd name="connsiteX105" fmla="*/ 3481387 w 4405312"/>
                <a:gd name="connsiteY105" fmla="*/ 914756 h 1025159"/>
                <a:gd name="connsiteX106" fmla="*/ 3490912 w 4405312"/>
                <a:gd name="connsiteY106" fmla="*/ 929043 h 1025159"/>
                <a:gd name="connsiteX107" fmla="*/ 3500437 w 4405312"/>
                <a:gd name="connsiteY107" fmla="*/ 957618 h 1025159"/>
                <a:gd name="connsiteX108" fmla="*/ 3505200 w 4405312"/>
                <a:gd name="connsiteY108" fmla="*/ 943331 h 1025159"/>
                <a:gd name="connsiteX109" fmla="*/ 3576637 w 4405312"/>
                <a:gd name="connsiteY109" fmla="*/ 752831 h 1025159"/>
                <a:gd name="connsiteX110" fmla="*/ 3667125 w 4405312"/>
                <a:gd name="connsiteY110" fmla="*/ 824268 h 1025159"/>
                <a:gd name="connsiteX111" fmla="*/ 3676650 w 4405312"/>
                <a:gd name="connsiteY111" fmla="*/ 838556 h 1025159"/>
                <a:gd name="connsiteX112" fmla="*/ 3686175 w 4405312"/>
                <a:gd name="connsiteY112" fmla="*/ 871893 h 1025159"/>
                <a:gd name="connsiteX113" fmla="*/ 3690937 w 4405312"/>
                <a:gd name="connsiteY113" fmla="*/ 886181 h 1025159"/>
                <a:gd name="connsiteX114" fmla="*/ 3705225 w 4405312"/>
                <a:gd name="connsiteY114" fmla="*/ 895706 h 1025159"/>
                <a:gd name="connsiteX115" fmla="*/ 3714750 w 4405312"/>
                <a:gd name="connsiteY115" fmla="*/ 881418 h 1025159"/>
                <a:gd name="connsiteX116" fmla="*/ 3724275 w 4405312"/>
                <a:gd name="connsiteY116" fmla="*/ 848081 h 1025159"/>
                <a:gd name="connsiteX117" fmla="*/ 3733800 w 4405312"/>
                <a:gd name="connsiteY117" fmla="*/ 814743 h 1025159"/>
                <a:gd name="connsiteX118" fmla="*/ 3743325 w 4405312"/>
                <a:gd name="connsiteY118" fmla="*/ 781406 h 1025159"/>
                <a:gd name="connsiteX119" fmla="*/ 3771900 w 4405312"/>
                <a:gd name="connsiteY119" fmla="*/ 743306 h 1025159"/>
                <a:gd name="connsiteX120" fmla="*/ 3800475 w 4405312"/>
                <a:gd name="connsiteY120" fmla="*/ 733781 h 1025159"/>
                <a:gd name="connsiteX121" fmla="*/ 3871912 w 4405312"/>
                <a:gd name="connsiteY121" fmla="*/ 800456 h 1025159"/>
                <a:gd name="connsiteX122" fmla="*/ 3876675 w 4405312"/>
                <a:gd name="connsiteY122" fmla="*/ 886181 h 1025159"/>
                <a:gd name="connsiteX123" fmla="*/ 3886200 w 4405312"/>
                <a:gd name="connsiteY123" fmla="*/ 871893 h 1025159"/>
                <a:gd name="connsiteX124" fmla="*/ 3910012 w 4405312"/>
                <a:gd name="connsiteY124" fmla="*/ 738543 h 1025159"/>
                <a:gd name="connsiteX125" fmla="*/ 3914775 w 4405312"/>
                <a:gd name="connsiteY125" fmla="*/ 714731 h 1025159"/>
                <a:gd name="connsiteX126" fmla="*/ 3948112 w 4405312"/>
                <a:gd name="connsiteY126" fmla="*/ 748068 h 1025159"/>
                <a:gd name="connsiteX127" fmla="*/ 3957637 w 4405312"/>
                <a:gd name="connsiteY127" fmla="*/ 776643 h 1025159"/>
                <a:gd name="connsiteX128" fmla="*/ 3971925 w 4405312"/>
                <a:gd name="connsiteY128" fmla="*/ 805218 h 1025159"/>
                <a:gd name="connsiteX129" fmla="*/ 3976687 w 4405312"/>
                <a:gd name="connsiteY129" fmla="*/ 829031 h 1025159"/>
                <a:gd name="connsiteX130" fmla="*/ 3986212 w 4405312"/>
                <a:gd name="connsiteY130" fmla="*/ 862368 h 1025159"/>
                <a:gd name="connsiteX131" fmla="*/ 3990975 w 4405312"/>
                <a:gd name="connsiteY131" fmla="*/ 886181 h 1025159"/>
                <a:gd name="connsiteX132" fmla="*/ 4005262 w 4405312"/>
                <a:gd name="connsiteY132" fmla="*/ 895706 h 1025159"/>
                <a:gd name="connsiteX133" fmla="*/ 4024312 w 4405312"/>
                <a:gd name="connsiteY133" fmla="*/ 867131 h 1025159"/>
                <a:gd name="connsiteX134" fmla="*/ 4029075 w 4405312"/>
                <a:gd name="connsiteY134" fmla="*/ 848081 h 1025159"/>
                <a:gd name="connsiteX135" fmla="*/ 4033837 w 4405312"/>
                <a:gd name="connsiteY135" fmla="*/ 824268 h 1025159"/>
                <a:gd name="connsiteX136" fmla="*/ 4048125 w 4405312"/>
                <a:gd name="connsiteY136" fmla="*/ 781406 h 1025159"/>
                <a:gd name="connsiteX137" fmla="*/ 4057650 w 4405312"/>
                <a:gd name="connsiteY137" fmla="*/ 752831 h 1025159"/>
                <a:gd name="connsiteX138" fmla="*/ 4067175 w 4405312"/>
                <a:gd name="connsiteY138" fmla="*/ 738543 h 1025159"/>
                <a:gd name="connsiteX139" fmla="*/ 4071937 w 4405312"/>
                <a:gd name="connsiteY139" fmla="*/ 762356 h 1025159"/>
                <a:gd name="connsiteX140" fmla="*/ 4081462 w 4405312"/>
                <a:gd name="connsiteY140" fmla="*/ 862368 h 1025159"/>
                <a:gd name="connsiteX141" fmla="*/ 4086225 w 4405312"/>
                <a:gd name="connsiteY141" fmla="*/ 890943 h 1025159"/>
                <a:gd name="connsiteX142" fmla="*/ 4090987 w 4405312"/>
                <a:gd name="connsiteY142" fmla="*/ 871893 h 1025159"/>
                <a:gd name="connsiteX143" fmla="*/ 4095750 w 4405312"/>
                <a:gd name="connsiteY143" fmla="*/ 857606 h 1025159"/>
                <a:gd name="connsiteX144" fmla="*/ 4105275 w 4405312"/>
                <a:gd name="connsiteY144" fmla="*/ 809981 h 1025159"/>
                <a:gd name="connsiteX145" fmla="*/ 4114800 w 4405312"/>
                <a:gd name="connsiteY145" fmla="*/ 771881 h 1025159"/>
                <a:gd name="connsiteX146" fmla="*/ 4124325 w 4405312"/>
                <a:gd name="connsiteY146" fmla="*/ 919518 h 1025159"/>
                <a:gd name="connsiteX147" fmla="*/ 4129087 w 4405312"/>
                <a:gd name="connsiteY147" fmla="*/ 938568 h 1025159"/>
                <a:gd name="connsiteX148" fmla="*/ 4143375 w 4405312"/>
                <a:gd name="connsiteY148" fmla="*/ 871893 h 1025159"/>
                <a:gd name="connsiteX149" fmla="*/ 4148137 w 4405312"/>
                <a:gd name="connsiteY149" fmla="*/ 833793 h 1025159"/>
                <a:gd name="connsiteX150" fmla="*/ 4152900 w 4405312"/>
                <a:gd name="connsiteY150" fmla="*/ 790931 h 1025159"/>
                <a:gd name="connsiteX151" fmla="*/ 4162425 w 4405312"/>
                <a:gd name="connsiteY151" fmla="*/ 757593 h 1025159"/>
                <a:gd name="connsiteX152" fmla="*/ 4167187 w 4405312"/>
                <a:gd name="connsiteY152" fmla="*/ 771881 h 1025159"/>
                <a:gd name="connsiteX153" fmla="*/ 4176712 w 4405312"/>
                <a:gd name="connsiteY153" fmla="*/ 786168 h 1025159"/>
                <a:gd name="connsiteX154" fmla="*/ 4191000 w 4405312"/>
                <a:gd name="connsiteY154" fmla="*/ 867131 h 1025159"/>
                <a:gd name="connsiteX155" fmla="*/ 4200525 w 4405312"/>
                <a:gd name="connsiteY155" fmla="*/ 900468 h 1025159"/>
                <a:gd name="connsiteX156" fmla="*/ 4214812 w 4405312"/>
                <a:gd name="connsiteY156" fmla="*/ 938568 h 1025159"/>
                <a:gd name="connsiteX157" fmla="*/ 4224337 w 4405312"/>
                <a:gd name="connsiteY157" fmla="*/ 967143 h 1025159"/>
                <a:gd name="connsiteX158" fmla="*/ 4229100 w 4405312"/>
                <a:gd name="connsiteY158" fmla="*/ 981431 h 1025159"/>
                <a:gd name="connsiteX159" fmla="*/ 4233862 w 4405312"/>
                <a:gd name="connsiteY159" fmla="*/ 929043 h 1025159"/>
                <a:gd name="connsiteX160" fmla="*/ 4248150 w 4405312"/>
                <a:gd name="connsiteY160" fmla="*/ 829031 h 1025159"/>
                <a:gd name="connsiteX161" fmla="*/ 4252912 w 4405312"/>
                <a:gd name="connsiteY161" fmla="*/ 843318 h 1025159"/>
                <a:gd name="connsiteX162" fmla="*/ 4262437 w 4405312"/>
                <a:gd name="connsiteY162" fmla="*/ 881418 h 1025159"/>
                <a:gd name="connsiteX163" fmla="*/ 4267200 w 4405312"/>
                <a:gd name="connsiteY163" fmla="*/ 924281 h 1025159"/>
                <a:gd name="connsiteX164" fmla="*/ 4271962 w 4405312"/>
                <a:gd name="connsiteY164" fmla="*/ 943331 h 1025159"/>
                <a:gd name="connsiteX165" fmla="*/ 4286250 w 4405312"/>
                <a:gd name="connsiteY165" fmla="*/ 948093 h 1025159"/>
                <a:gd name="connsiteX166" fmla="*/ 4305300 w 4405312"/>
                <a:gd name="connsiteY166" fmla="*/ 943331 h 1025159"/>
                <a:gd name="connsiteX167" fmla="*/ 4314825 w 4405312"/>
                <a:gd name="connsiteY167" fmla="*/ 971906 h 1025159"/>
                <a:gd name="connsiteX168" fmla="*/ 4352925 w 4405312"/>
                <a:gd name="connsiteY168" fmla="*/ 971906 h 1025159"/>
                <a:gd name="connsiteX169" fmla="*/ 4376737 w 4405312"/>
                <a:gd name="connsiteY169" fmla="*/ 967143 h 1025159"/>
                <a:gd name="connsiteX170" fmla="*/ 4386262 w 4405312"/>
                <a:gd name="connsiteY170" fmla="*/ 948093 h 1025159"/>
                <a:gd name="connsiteX171" fmla="*/ 4400550 w 4405312"/>
                <a:gd name="connsiteY171" fmla="*/ 933806 h 1025159"/>
                <a:gd name="connsiteX172" fmla="*/ 4405312 w 4405312"/>
                <a:gd name="connsiteY172" fmla="*/ 914756 h 1025159"/>
                <a:gd name="connsiteX0" fmla="*/ 0 w 4400550"/>
                <a:gd name="connsiteY0" fmla="*/ 290868 h 1025159"/>
                <a:gd name="connsiteX1" fmla="*/ 171450 w 4400550"/>
                <a:gd name="connsiteY1" fmla="*/ 209906 h 1025159"/>
                <a:gd name="connsiteX2" fmla="*/ 219075 w 4400550"/>
                <a:gd name="connsiteY2" fmla="*/ 195618 h 1025159"/>
                <a:gd name="connsiteX3" fmla="*/ 233362 w 4400550"/>
                <a:gd name="connsiteY3" fmla="*/ 186093 h 1025159"/>
                <a:gd name="connsiteX4" fmla="*/ 285750 w 4400550"/>
                <a:gd name="connsiteY4" fmla="*/ 171806 h 1025159"/>
                <a:gd name="connsiteX5" fmla="*/ 300037 w 4400550"/>
                <a:gd name="connsiteY5" fmla="*/ 167043 h 1025159"/>
                <a:gd name="connsiteX6" fmla="*/ 319087 w 4400550"/>
                <a:gd name="connsiteY6" fmla="*/ 162281 h 1025159"/>
                <a:gd name="connsiteX7" fmla="*/ 352425 w 4400550"/>
                <a:gd name="connsiteY7" fmla="*/ 152756 h 1025159"/>
                <a:gd name="connsiteX8" fmla="*/ 366712 w 4400550"/>
                <a:gd name="connsiteY8" fmla="*/ 143231 h 1025159"/>
                <a:gd name="connsiteX9" fmla="*/ 395287 w 4400550"/>
                <a:gd name="connsiteY9" fmla="*/ 138468 h 1025159"/>
                <a:gd name="connsiteX10" fmla="*/ 414337 w 4400550"/>
                <a:gd name="connsiteY10" fmla="*/ 133706 h 1025159"/>
                <a:gd name="connsiteX11" fmla="*/ 442912 w 4400550"/>
                <a:gd name="connsiteY11" fmla="*/ 128943 h 1025159"/>
                <a:gd name="connsiteX12" fmla="*/ 471487 w 4400550"/>
                <a:gd name="connsiteY12" fmla="*/ 119418 h 1025159"/>
                <a:gd name="connsiteX13" fmla="*/ 485775 w 4400550"/>
                <a:gd name="connsiteY13" fmla="*/ 114656 h 1025159"/>
                <a:gd name="connsiteX14" fmla="*/ 504825 w 4400550"/>
                <a:gd name="connsiteY14" fmla="*/ 105131 h 1025159"/>
                <a:gd name="connsiteX15" fmla="*/ 519112 w 4400550"/>
                <a:gd name="connsiteY15" fmla="*/ 100368 h 1025159"/>
                <a:gd name="connsiteX16" fmla="*/ 533400 w 4400550"/>
                <a:gd name="connsiteY16" fmla="*/ 90843 h 1025159"/>
                <a:gd name="connsiteX17" fmla="*/ 557212 w 4400550"/>
                <a:gd name="connsiteY17" fmla="*/ 86081 h 1025159"/>
                <a:gd name="connsiteX18" fmla="*/ 585787 w 4400550"/>
                <a:gd name="connsiteY18" fmla="*/ 76556 h 1025159"/>
                <a:gd name="connsiteX19" fmla="*/ 600075 w 4400550"/>
                <a:gd name="connsiteY19" fmla="*/ 67031 h 1025159"/>
                <a:gd name="connsiteX20" fmla="*/ 633412 w 4400550"/>
                <a:gd name="connsiteY20" fmla="*/ 57506 h 1025159"/>
                <a:gd name="connsiteX21" fmla="*/ 666750 w 4400550"/>
                <a:gd name="connsiteY21" fmla="*/ 47981 h 1025159"/>
                <a:gd name="connsiteX22" fmla="*/ 719137 w 4400550"/>
                <a:gd name="connsiteY22" fmla="*/ 38456 h 1025159"/>
                <a:gd name="connsiteX23" fmla="*/ 747712 w 4400550"/>
                <a:gd name="connsiteY23" fmla="*/ 28931 h 1025159"/>
                <a:gd name="connsiteX24" fmla="*/ 809625 w 4400550"/>
                <a:gd name="connsiteY24" fmla="*/ 19406 h 1025159"/>
                <a:gd name="connsiteX25" fmla="*/ 871537 w 4400550"/>
                <a:gd name="connsiteY25" fmla="*/ 9881 h 1025159"/>
                <a:gd name="connsiteX26" fmla="*/ 1023937 w 4400550"/>
                <a:gd name="connsiteY26" fmla="*/ 356 h 1025159"/>
                <a:gd name="connsiteX27" fmla="*/ 1123950 w 4400550"/>
                <a:gd name="connsiteY27" fmla="*/ 9881 h 1025159"/>
                <a:gd name="connsiteX28" fmla="*/ 1138237 w 4400550"/>
                <a:gd name="connsiteY28" fmla="*/ 19406 h 1025159"/>
                <a:gd name="connsiteX29" fmla="*/ 1176337 w 4400550"/>
                <a:gd name="connsiteY29" fmla="*/ 57506 h 1025159"/>
                <a:gd name="connsiteX30" fmla="*/ 1195387 w 4400550"/>
                <a:gd name="connsiteY30" fmla="*/ 81318 h 1025159"/>
                <a:gd name="connsiteX31" fmla="*/ 1228725 w 4400550"/>
                <a:gd name="connsiteY31" fmla="*/ 119418 h 1025159"/>
                <a:gd name="connsiteX32" fmla="*/ 1252537 w 4400550"/>
                <a:gd name="connsiteY32" fmla="*/ 138468 h 1025159"/>
                <a:gd name="connsiteX33" fmla="*/ 1262062 w 4400550"/>
                <a:gd name="connsiteY33" fmla="*/ 152756 h 1025159"/>
                <a:gd name="connsiteX34" fmla="*/ 1276350 w 4400550"/>
                <a:gd name="connsiteY34" fmla="*/ 162281 h 1025159"/>
                <a:gd name="connsiteX35" fmla="*/ 1319212 w 4400550"/>
                <a:gd name="connsiteY35" fmla="*/ 200381 h 1025159"/>
                <a:gd name="connsiteX36" fmla="*/ 1333500 w 4400550"/>
                <a:gd name="connsiteY36" fmla="*/ 205143 h 1025159"/>
                <a:gd name="connsiteX37" fmla="*/ 1347787 w 4400550"/>
                <a:gd name="connsiteY37" fmla="*/ 219431 h 1025159"/>
                <a:gd name="connsiteX38" fmla="*/ 1357312 w 4400550"/>
                <a:gd name="connsiteY38" fmla="*/ 233718 h 1025159"/>
                <a:gd name="connsiteX39" fmla="*/ 1385887 w 4400550"/>
                <a:gd name="connsiteY39" fmla="*/ 243243 h 1025159"/>
                <a:gd name="connsiteX40" fmla="*/ 1400175 w 4400550"/>
                <a:gd name="connsiteY40" fmla="*/ 257531 h 1025159"/>
                <a:gd name="connsiteX41" fmla="*/ 1447800 w 4400550"/>
                <a:gd name="connsiteY41" fmla="*/ 286106 h 1025159"/>
                <a:gd name="connsiteX42" fmla="*/ 1457325 w 4400550"/>
                <a:gd name="connsiteY42" fmla="*/ 305156 h 1025159"/>
                <a:gd name="connsiteX43" fmla="*/ 1490662 w 4400550"/>
                <a:gd name="connsiteY43" fmla="*/ 324206 h 1025159"/>
                <a:gd name="connsiteX44" fmla="*/ 1528762 w 4400550"/>
                <a:gd name="connsiteY44" fmla="*/ 367068 h 1025159"/>
                <a:gd name="connsiteX45" fmla="*/ 1538287 w 4400550"/>
                <a:gd name="connsiteY45" fmla="*/ 386118 h 1025159"/>
                <a:gd name="connsiteX46" fmla="*/ 1552575 w 4400550"/>
                <a:gd name="connsiteY46" fmla="*/ 395643 h 1025159"/>
                <a:gd name="connsiteX47" fmla="*/ 1566862 w 4400550"/>
                <a:gd name="connsiteY47" fmla="*/ 409931 h 1025159"/>
                <a:gd name="connsiteX48" fmla="*/ 1571625 w 4400550"/>
                <a:gd name="connsiteY48" fmla="*/ 424218 h 1025159"/>
                <a:gd name="connsiteX49" fmla="*/ 1590675 w 4400550"/>
                <a:gd name="connsiteY49" fmla="*/ 452793 h 1025159"/>
                <a:gd name="connsiteX50" fmla="*/ 1619250 w 4400550"/>
                <a:gd name="connsiteY50" fmla="*/ 438506 h 1025159"/>
                <a:gd name="connsiteX51" fmla="*/ 1624012 w 4400550"/>
                <a:gd name="connsiteY51" fmla="*/ 419456 h 1025159"/>
                <a:gd name="connsiteX52" fmla="*/ 1652587 w 4400550"/>
                <a:gd name="connsiteY52" fmla="*/ 409931 h 1025159"/>
                <a:gd name="connsiteX53" fmla="*/ 1685925 w 4400550"/>
                <a:gd name="connsiteY53" fmla="*/ 395643 h 1025159"/>
                <a:gd name="connsiteX54" fmla="*/ 1714500 w 4400550"/>
                <a:gd name="connsiteY54" fmla="*/ 386118 h 1025159"/>
                <a:gd name="connsiteX55" fmla="*/ 1724025 w 4400550"/>
                <a:gd name="connsiteY55" fmla="*/ 400406 h 1025159"/>
                <a:gd name="connsiteX56" fmla="*/ 1738312 w 4400550"/>
                <a:gd name="connsiteY56" fmla="*/ 409931 h 1025159"/>
                <a:gd name="connsiteX57" fmla="*/ 1747837 w 4400550"/>
                <a:gd name="connsiteY57" fmla="*/ 438506 h 1025159"/>
                <a:gd name="connsiteX58" fmla="*/ 1781175 w 4400550"/>
                <a:gd name="connsiteY58" fmla="*/ 476606 h 1025159"/>
                <a:gd name="connsiteX59" fmla="*/ 1814512 w 4400550"/>
                <a:gd name="connsiteY59" fmla="*/ 471843 h 1025159"/>
                <a:gd name="connsiteX60" fmla="*/ 1824037 w 4400550"/>
                <a:gd name="connsiteY60" fmla="*/ 457556 h 1025159"/>
                <a:gd name="connsiteX61" fmla="*/ 1843087 w 4400550"/>
                <a:gd name="connsiteY61" fmla="*/ 452793 h 1025159"/>
                <a:gd name="connsiteX62" fmla="*/ 1900237 w 4400550"/>
                <a:gd name="connsiteY62" fmla="*/ 448031 h 1025159"/>
                <a:gd name="connsiteX63" fmla="*/ 1905000 w 4400550"/>
                <a:gd name="connsiteY63" fmla="*/ 462318 h 1025159"/>
                <a:gd name="connsiteX64" fmla="*/ 1924050 w 4400550"/>
                <a:gd name="connsiteY64" fmla="*/ 490893 h 1025159"/>
                <a:gd name="connsiteX65" fmla="*/ 1933575 w 4400550"/>
                <a:gd name="connsiteY65" fmla="*/ 528993 h 1025159"/>
                <a:gd name="connsiteX66" fmla="*/ 2747962 w 4400550"/>
                <a:gd name="connsiteY66" fmla="*/ 667106 h 1025159"/>
                <a:gd name="connsiteX67" fmla="*/ 2933700 w 4400550"/>
                <a:gd name="connsiteY67" fmla="*/ 848081 h 1025159"/>
                <a:gd name="connsiteX68" fmla="*/ 2943225 w 4400550"/>
                <a:gd name="connsiteY68" fmla="*/ 867131 h 1025159"/>
                <a:gd name="connsiteX69" fmla="*/ 2967037 w 4400550"/>
                <a:gd name="connsiteY69" fmla="*/ 848081 h 1025159"/>
                <a:gd name="connsiteX70" fmla="*/ 2986087 w 4400550"/>
                <a:gd name="connsiteY70" fmla="*/ 843318 h 1025159"/>
                <a:gd name="connsiteX71" fmla="*/ 3024187 w 4400550"/>
                <a:gd name="connsiteY71" fmla="*/ 809981 h 1025159"/>
                <a:gd name="connsiteX72" fmla="*/ 3062287 w 4400550"/>
                <a:gd name="connsiteY72" fmla="*/ 857606 h 1025159"/>
                <a:gd name="connsiteX73" fmla="*/ 3071812 w 4400550"/>
                <a:gd name="connsiteY73" fmla="*/ 886181 h 1025159"/>
                <a:gd name="connsiteX74" fmla="*/ 3086100 w 4400550"/>
                <a:gd name="connsiteY74" fmla="*/ 957618 h 1025159"/>
                <a:gd name="connsiteX75" fmla="*/ 3100387 w 4400550"/>
                <a:gd name="connsiteY75" fmla="*/ 995718 h 1025159"/>
                <a:gd name="connsiteX76" fmla="*/ 3105150 w 4400550"/>
                <a:gd name="connsiteY76" fmla="*/ 1014768 h 1025159"/>
                <a:gd name="connsiteX77" fmla="*/ 3119437 w 4400550"/>
                <a:gd name="connsiteY77" fmla="*/ 1024293 h 1025159"/>
                <a:gd name="connsiteX78" fmla="*/ 3128962 w 4400550"/>
                <a:gd name="connsiteY78" fmla="*/ 995718 h 1025159"/>
                <a:gd name="connsiteX79" fmla="*/ 3133725 w 4400550"/>
                <a:gd name="connsiteY79" fmla="*/ 981431 h 1025159"/>
                <a:gd name="connsiteX80" fmla="*/ 3143250 w 4400550"/>
                <a:gd name="connsiteY80" fmla="*/ 929043 h 1025159"/>
                <a:gd name="connsiteX81" fmla="*/ 3148012 w 4400550"/>
                <a:gd name="connsiteY81" fmla="*/ 886181 h 1025159"/>
                <a:gd name="connsiteX82" fmla="*/ 3157537 w 4400550"/>
                <a:gd name="connsiteY82" fmla="*/ 848081 h 1025159"/>
                <a:gd name="connsiteX83" fmla="*/ 3167062 w 4400550"/>
                <a:gd name="connsiteY83" fmla="*/ 962381 h 1025159"/>
                <a:gd name="connsiteX84" fmla="*/ 3171825 w 4400550"/>
                <a:gd name="connsiteY84" fmla="*/ 976668 h 1025159"/>
                <a:gd name="connsiteX85" fmla="*/ 3186112 w 4400550"/>
                <a:gd name="connsiteY85" fmla="*/ 967143 h 1025159"/>
                <a:gd name="connsiteX86" fmla="*/ 3200400 w 4400550"/>
                <a:gd name="connsiteY86" fmla="*/ 933806 h 1025159"/>
                <a:gd name="connsiteX87" fmla="*/ 3205162 w 4400550"/>
                <a:gd name="connsiteY87" fmla="*/ 919518 h 1025159"/>
                <a:gd name="connsiteX88" fmla="*/ 3209925 w 4400550"/>
                <a:gd name="connsiteY88" fmla="*/ 900468 h 1025159"/>
                <a:gd name="connsiteX89" fmla="*/ 3219450 w 4400550"/>
                <a:gd name="connsiteY89" fmla="*/ 876656 h 1025159"/>
                <a:gd name="connsiteX90" fmla="*/ 3238500 w 4400550"/>
                <a:gd name="connsiteY90" fmla="*/ 752831 h 1025159"/>
                <a:gd name="connsiteX91" fmla="*/ 3243262 w 4400550"/>
                <a:gd name="connsiteY91" fmla="*/ 733781 h 1025159"/>
                <a:gd name="connsiteX92" fmla="*/ 3262312 w 4400550"/>
                <a:gd name="connsiteY92" fmla="*/ 771881 h 1025159"/>
                <a:gd name="connsiteX93" fmla="*/ 3276600 w 4400550"/>
                <a:gd name="connsiteY93" fmla="*/ 757593 h 1025159"/>
                <a:gd name="connsiteX94" fmla="*/ 3281362 w 4400550"/>
                <a:gd name="connsiteY94" fmla="*/ 738543 h 1025159"/>
                <a:gd name="connsiteX95" fmla="*/ 3286125 w 4400550"/>
                <a:gd name="connsiteY95" fmla="*/ 724256 h 1025159"/>
                <a:gd name="connsiteX96" fmla="*/ 3290887 w 4400550"/>
                <a:gd name="connsiteY96" fmla="*/ 743306 h 1025159"/>
                <a:gd name="connsiteX97" fmla="*/ 3300412 w 4400550"/>
                <a:gd name="connsiteY97" fmla="*/ 848081 h 1025159"/>
                <a:gd name="connsiteX98" fmla="*/ 3338512 w 4400550"/>
                <a:gd name="connsiteY98" fmla="*/ 867131 h 1025159"/>
                <a:gd name="connsiteX99" fmla="*/ 3348037 w 4400550"/>
                <a:gd name="connsiteY99" fmla="*/ 838556 h 1025159"/>
                <a:gd name="connsiteX100" fmla="*/ 3355181 w 4400550"/>
                <a:gd name="connsiteY100" fmla="*/ 840710 h 1025159"/>
                <a:gd name="connsiteX101" fmla="*/ 3386137 w 4400550"/>
                <a:gd name="connsiteY101" fmla="*/ 762356 h 1025159"/>
                <a:gd name="connsiteX102" fmla="*/ 3390900 w 4400550"/>
                <a:gd name="connsiteY102" fmla="*/ 748068 h 1025159"/>
                <a:gd name="connsiteX103" fmla="*/ 3400425 w 4400550"/>
                <a:gd name="connsiteY103" fmla="*/ 733781 h 1025159"/>
                <a:gd name="connsiteX104" fmla="*/ 3405187 w 4400550"/>
                <a:gd name="connsiteY104" fmla="*/ 748068 h 1025159"/>
                <a:gd name="connsiteX105" fmla="*/ 3481387 w 4400550"/>
                <a:gd name="connsiteY105" fmla="*/ 914756 h 1025159"/>
                <a:gd name="connsiteX106" fmla="*/ 3490912 w 4400550"/>
                <a:gd name="connsiteY106" fmla="*/ 929043 h 1025159"/>
                <a:gd name="connsiteX107" fmla="*/ 3500437 w 4400550"/>
                <a:gd name="connsiteY107" fmla="*/ 957618 h 1025159"/>
                <a:gd name="connsiteX108" fmla="*/ 3505200 w 4400550"/>
                <a:gd name="connsiteY108" fmla="*/ 943331 h 1025159"/>
                <a:gd name="connsiteX109" fmla="*/ 3576637 w 4400550"/>
                <a:gd name="connsiteY109" fmla="*/ 752831 h 1025159"/>
                <a:gd name="connsiteX110" fmla="*/ 3667125 w 4400550"/>
                <a:gd name="connsiteY110" fmla="*/ 824268 h 1025159"/>
                <a:gd name="connsiteX111" fmla="*/ 3676650 w 4400550"/>
                <a:gd name="connsiteY111" fmla="*/ 838556 h 1025159"/>
                <a:gd name="connsiteX112" fmla="*/ 3686175 w 4400550"/>
                <a:gd name="connsiteY112" fmla="*/ 871893 h 1025159"/>
                <a:gd name="connsiteX113" fmla="*/ 3690937 w 4400550"/>
                <a:gd name="connsiteY113" fmla="*/ 886181 h 1025159"/>
                <a:gd name="connsiteX114" fmla="*/ 3705225 w 4400550"/>
                <a:gd name="connsiteY114" fmla="*/ 895706 h 1025159"/>
                <a:gd name="connsiteX115" fmla="*/ 3714750 w 4400550"/>
                <a:gd name="connsiteY115" fmla="*/ 881418 h 1025159"/>
                <a:gd name="connsiteX116" fmla="*/ 3724275 w 4400550"/>
                <a:gd name="connsiteY116" fmla="*/ 848081 h 1025159"/>
                <a:gd name="connsiteX117" fmla="*/ 3733800 w 4400550"/>
                <a:gd name="connsiteY117" fmla="*/ 814743 h 1025159"/>
                <a:gd name="connsiteX118" fmla="*/ 3743325 w 4400550"/>
                <a:gd name="connsiteY118" fmla="*/ 781406 h 1025159"/>
                <a:gd name="connsiteX119" fmla="*/ 3771900 w 4400550"/>
                <a:gd name="connsiteY119" fmla="*/ 743306 h 1025159"/>
                <a:gd name="connsiteX120" fmla="*/ 3800475 w 4400550"/>
                <a:gd name="connsiteY120" fmla="*/ 733781 h 1025159"/>
                <a:gd name="connsiteX121" fmla="*/ 3871912 w 4400550"/>
                <a:gd name="connsiteY121" fmla="*/ 800456 h 1025159"/>
                <a:gd name="connsiteX122" fmla="*/ 3876675 w 4400550"/>
                <a:gd name="connsiteY122" fmla="*/ 886181 h 1025159"/>
                <a:gd name="connsiteX123" fmla="*/ 3886200 w 4400550"/>
                <a:gd name="connsiteY123" fmla="*/ 871893 h 1025159"/>
                <a:gd name="connsiteX124" fmla="*/ 3910012 w 4400550"/>
                <a:gd name="connsiteY124" fmla="*/ 738543 h 1025159"/>
                <a:gd name="connsiteX125" fmla="*/ 3914775 w 4400550"/>
                <a:gd name="connsiteY125" fmla="*/ 714731 h 1025159"/>
                <a:gd name="connsiteX126" fmla="*/ 3948112 w 4400550"/>
                <a:gd name="connsiteY126" fmla="*/ 748068 h 1025159"/>
                <a:gd name="connsiteX127" fmla="*/ 3957637 w 4400550"/>
                <a:gd name="connsiteY127" fmla="*/ 776643 h 1025159"/>
                <a:gd name="connsiteX128" fmla="*/ 3971925 w 4400550"/>
                <a:gd name="connsiteY128" fmla="*/ 805218 h 1025159"/>
                <a:gd name="connsiteX129" fmla="*/ 3976687 w 4400550"/>
                <a:gd name="connsiteY129" fmla="*/ 829031 h 1025159"/>
                <a:gd name="connsiteX130" fmla="*/ 3986212 w 4400550"/>
                <a:gd name="connsiteY130" fmla="*/ 862368 h 1025159"/>
                <a:gd name="connsiteX131" fmla="*/ 3990975 w 4400550"/>
                <a:gd name="connsiteY131" fmla="*/ 886181 h 1025159"/>
                <a:gd name="connsiteX132" fmla="*/ 4005262 w 4400550"/>
                <a:gd name="connsiteY132" fmla="*/ 895706 h 1025159"/>
                <a:gd name="connsiteX133" fmla="*/ 4024312 w 4400550"/>
                <a:gd name="connsiteY133" fmla="*/ 867131 h 1025159"/>
                <a:gd name="connsiteX134" fmla="*/ 4029075 w 4400550"/>
                <a:gd name="connsiteY134" fmla="*/ 848081 h 1025159"/>
                <a:gd name="connsiteX135" fmla="*/ 4033837 w 4400550"/>
                <a:gd name="connsiteY135" fmla="*/ 824268 h 1025159"/>
                <a:gd name="connsiteX136" fmla="*/ 4048125 w 4400550"/>
                <a:gd name="connsiteY136" fmla="*/ 781406 h 1025159"/>
                <a:gd name="connsiteX137" fmla="*/ 4057650 w 4400550"/>
                <a:gd name="connsiteY137" fmla="*/ 752831 h 1025159"/>
                <a:gd name="connsiteX138" fmla="*/ 4067175 w 4400550"/>
                <a:gd name="connsiteY138" fmla="*/ 738543 h 1025159"/>
                <a:gd name="connsiteX139" fmla="*/ 4071937 w 4400550"/>
                <a:gd name="connsiteY139" fmla="*/ 762356 h 1025159"/>
                <a:gd name="connsiteX140" fmla="*/ 4081462 w 4400550"/>
                <a:gd name="connsiteY140" fmla="*/ 862368 h 1025159"/>
                <a:gd name="connsiteX141" fmla="*/ 4086225 w 4400550"/>
                <a:gd name="connsiteY141" fmla="*/ 890943 h 1025159"/>
                <a:gd name="connsiteX142" fmla="*/ 4090987 w 4400550"/>
                <a:gd name="connsiteY142" fmla="*/ 871893 h 1025159"/>
                <a:gd name="connsiteX143" fmla="*/ 4095750 w 4400550"/>
                <a:gd name="connsiteY143" fmla="*/ 857606 h 1025159"/>
                <a:gd name="connsiteX144" fmla="*/ 4105275 w 4400550"/>
                <a:gd name="connsiteY144" fmla="*/ 809981 h 1025159"/>
                <a:gd name="connsiteX145" fmla="*/ 4114800 w 4400550"/>
                <a:gd name="connsiteY145" fmla="*/ 771881 h 1025159"/>
                <a:gd name="connsiteX146" fmla="*/ 4124325 w 4400550"/>
                <a:gd name="connsiteY146" fmla="*/ 919518 h 1025159"/>
                <a:gd name="connsiteX147" fmla="*/ 4129087 w 4400550"/>
                <a:gd name="connsiteY147" fmla="*/ 938568 h 1025159"/>
                <a:gd name="connsiteX148" fmla="*/ 4143375 w 4400550"/>
                <a:gd name="connsiteY148" fmla="*/ 871893 h 1025159"/>
                <a:gd name="connsiteX149" fmla="*/ 4148137 w 4400550"/>
                <a:gd name="connsiteY149" fmla="*/ 833793 h 1025159"/>
                <a:gd name="connsiteX150" fmla="*/ 4152900 w 4400550"/>
                <a:gd name="connsiteY150" fmla="*/ 790931 h 1025159"/>
                <a:gd name="connsiteX151" fmla="*/ 4162425 w 4400550"/>
                <a:gd name="connsiteY151" fmla="*/ 757593 h 1025159"/>
                <a:gd name="connsiteX152" fmla="*/ 4167187 w 4400550"/>
                <a:gd name="connsiteY152" fmla="*/ 771881 h 1025159"/>
                <a:gd name="connsiteX153" fmla="*/ 4176712 w 4400550"/>
                <a:gd name="connsiteY153" fmla="*/ 786168 h 1025159"/>
                <a:gd name="connsiteX154" fmla="*/ 4191000 w 4400550"/>
                <a:gd name="connsiteY154" fmla="*/ 867131 h 1025159"/>
                <a:gd name="connsiteX155" fmla="*/ 4200525 w 4400550"/>
                <a:gd name="connsiteY155" fmla="*/ 900468 h 1025159"/>
                <a:gd name="connsiteX156" fmla="*/ 4214812 w 4400550"/>
                <a:gd name="connsiteY156" fmla="*/ 938568 h 1025159"/>
                <a:gd name="connsiteX157" fmla="*/ 4224337 w 4400550"/>
                <a:gd name="connsiteY157" fmla="*/ 967143 h 1025159"/>
                <a:gd name="connsiteX158" fmla="*/ 4229100 w 4400550"/>
                <a:gd name="connsiteY158" fmla="*/ 981431 h 1025159"/>
                <a:gd name="connsiteX159" fmla="*/ 4233862 w 4400550"/>
                <a:gd name="connsiteY159" fmla="*/ 929043 h 1025159"/>
                <a:gd name="connsiteX160" fmla="*/ 4248150 w 4400550"/>
                <a:gd name="connsiteY160" fmla="*/ 829031 h 1025159"/>
                <a:gd name="connsiteX161" fmla="*/ 4252912 w 4400550"/>
                <a:gd name="connsiteY161" fmla="*/ 843318 h 1025159"/>
                <a:gd name="connsiteX162" fmla="*/ 4262437 w 4400550"/>
                <a:gd name="connsiteY162" fmla="*/ 881418 h 1025159"/>
                <a:gd name="connsiteX163" fmla="*/ 4267200 w 4400550"/>
                <a:gd name="connsiteY163" fmla="*/ 924281 h 1025159"/>
                <a:gd name="connsiteX164" fmla="*/ 4271962 w 4400550"/>
                <a:gd name="connsiteY164" fmla="*/ 943331 h 1025159"/>
                <a:gd name="connsiteX165" fmla="*/ 4286250 w 4400550"/>
                <a:gd name="connsiteY165" fmla="*/ 948093 h 1025159"/>
                <a:gd name="connsiteX166" fmla="*/ 4305300 w 4400550"/>
                <a:gd name="connsiteY166" fmla="*/ 943331 h 1025159"/>
                <a:gd name="connsiteX167" fmla="*/ 4314825 w 4400550"/>
                <a:gd name="connsiteY167" fmla="*/ 971906 h 1025159"/>
                <a:gd name="connsiteX168" fmla="*/ 4352925 w 4400550"/>
                <a:gd name="connsiteY168" fmla="*/ 971906 h 1025159"/>
                <a:gd name="connsiteX169" fmla="*/ 4376737 w 4400550"/>
                <a:gd name="connsiteY169" fmla="*/ 967143 h 1025159"/>
                <a:gd name="connsiteX170" fmla="*/ 4386262 w 4400550"/>
                <a:gd name="connsiteY170" fmla="*/ 948093 h 1025159"/>
                <a:gd name="connsiteX171" fmla="*/ 4400550 w 4400550"/>
                <a:gd name="connsiteY171" fmla="*/ 933806 h 1025159"/>
                <a:gd name="connsiteX0" fmla="*/ 0 w 4386262"/>
                <a:gd name="connsiteY0" fmla="*/ 290868 h 1025159"/>
                <a:gd name="connsiteX1" fmla="*/ 171450 w 4386262"/>
                <a:gd name="connsiteY1" fmla="*/ 209906 h 1025159"/>
                <a:gd name="connsiteX2" fmla="*/ 219075 w 4386262"/>
                <a:gd name="connsiteY2" fmla="*/ 195618 h 1025159"/>
                <a:gd name="connsiteX3" fmla="*/ 233362 w 4386262"/>
                <a:gd name="connsiteY3" fmla="*/ 186093 h 1025159"/>
                <a:gd name="connsiteX4" fmla="*/ 285750 w 4386262"/>
                <a:gd name="connsiteY4" fmla="*/ 171806 h 1025159"/>
                <a:gd name="connsiteX5" fmla="*/ 300037 w 4386262"/>
                <a:gd name="connsiteY5" fmla="*/ 167043 h 1025159"/>
                <a:gd name="connsiteX6" fmla="*/ 319087 w 4386262"/>
                <a:gd name="connsiteY6" fmla="*/ 162281 h 1025159"/>
                <a:gd name="connsiteX7" fmla="*/ 352425 w 4386262"/>
                <a:gd name="connsiteY7" fmla="*/ 152756 h 1025159"/>
                <a:gd name="connsiteX8" fmla="*/ 366712 w 4386262"/>
                <a:gd name="connsiteY8" fmla="*/ 143231 h 1025159"/>
                <a:gd name="connsiteX9" fmla="*/ 395287 w 4386262"/>
                <a:gd name="connsiteY9" fmla="*/ 138468 h 1025159"/>
                <a:gd name="connsiteX10" fmla="*/ 414337 w 4386262"/>
                <a:gd name="connsiteY10" fmla="*/ 133706 h 1025159"/>
                <a:gd name="connsiteX11" fmla="*/ 442912 w 4386262"/>
                <a:gd name="connsiteY11" fmla="*/ 128943 h 1025159"/>
                <a:gd name="connsiteX12" fmla="*/ 471487 w 4386262"/>
                <a:gd name="connsiteY12" fmla="*/ 119418 h 1025159"/>
                <a:gd name="connsiteX13" fmla="*/ 485775 w 4386262"/>
                <a:gd name="connsiteY13" fmla="*/ 114656 h 1025159"/>
                <a:gd name="connsiteX14" fmla="*/ 504825 w 4386262"/>
                <a:gd name="connsiteY14" fmla="*/ 105131 h 1025159"/>
                <a:gd name="connsiteX15" fmla="*/ 519112 w 4386262"/>
                <a:gd name="connsiteY15" fmla="*/ 100368 h 1025159"/>
                <a:gd name="connsiteX16" fmla="*/ 533400 w 4386262"/>
                <a:gd name="connsiteY16" fmla="*/ 90843 h 1025159"/>
                <a:gd name="connsiteX17" fmla="*/ 557212 w 4386262"/>
                <a:gd name="connsiteY17" fmla="*/ 86081 h 1025159"/>
                <a:gd name="connsiteX18" fmla="*/ 585787 w 4386262"/>
                <a:gd name="connsiteY18" fmla="*/ 76556 h 1025159"/>
                <a:gd name="connsiteX19" fmla="*/ 600075 w 4386262"/>
                <a:gd name="connsiteY19" fmla="*/ 67031 h 1025159"/>
                <a:gd name="connsiteX20" fmla="*/ 633412 w 4386262"/>
                <a:gd name="connsiteY20" fmla="*/ 57506 h 1025159"/>
                <a:gd name="connsiteX21" fmla="*/ 666750 w 4386262"/>
                <a:gd name="connsiteY21" fmla="*/ 47981 h 1025159"/>
                <a:gd name="connsiteX22" fmla="*/ 719137 w 4386262"/>
                <a:gd name="connsiteY22" fmla="*/ 38456 h 1025159"/>
                <a:gd name="connsiteX23" fmla="*/ 747712 w 4386262"/>
                <a:gd name="connsiteY23" fmla="*/ 28931 h 1025159"/>
                <a:gd name="connsiteX24" fmla="*/ 809625 w 4386262"/>
                <a:gd name="connsiteY24" fmla="*/ 19406 h 1025159"/>
                <a:gd name="connsiteX25" fmla="*/ 871537 w 4386262"/>
                <a:gd name="connsiteY25" fmla="*/ 9881 h 1025159"/>
                <a:gd name="connsiteX26" fmla="*/ 1023937 w 4386262"/>
                <a:gd name="connsiteY26" fmla="*/ 356 h 1025159"/>
                <a:gd name="connsiteX27" fmla="*/ 1123950 w 4386262"/>
                <a:gd name="connsiteY27" fmla="*/ 9881 h 1025159"/>
                <a:gd name="connsiteX28" fmla="*/ 1138237 w 4386262"/>
                <a:gd name="connsiteY28" fmla="*/ 19406 h 1025159"/>
                <a:gd name="connsiteX29" fmla="*/ 1176337 w 4386262"/>
                <a:gd name="connsiteY29" fmla="*/ 57506 h 1025159"/>
                <a:gd name="connsiteX30" fmla="*/ 1195387 w 4386262"/>
                <a:gd name="connsiteY30" fmla="*/ 81318 h 1025159"/>
                <a:gd name="connsiteX31" fmla="*/ 1228725 w 4386262"/>
                <a:gd name="connsiteY31" fmla="*/ 119418 h 1025159"/>
                <a:gd name="connsiteX32" fmla="*/ 1252537 w 4386262"/>
                <a:gd name="connsiteY32" fmla="*/ 138468 h 1025159"/>
                <a:gd name="connsiteX33" fmla="*/ 1262062 w 4386262"/>
                <a:gd name="connsiteY33" fmla="*/ 152756 h 1025159"/>
                <a:gd name="connsiteX34" fmla="*/ 1276350 w 4386262"/>
                <a:gd name="connsiteY34" fmla="*/ 162281 h 1025159"/>
                <a:gd name="connsiteX35" fmla="*/ 1319212 w 4386262"/>
                <a:gd name="connsiteY35" fmla="*/ 200381 h 1025159"/>
                <a:gd name="connsiteX36" fmla="*/ 1333500 w 4386262"/>
                <a:gd name="connsiteY36" fmla="*/ 205143 h 1025159"/>
                <a:gd name="connsiteX37" fmla="*/ 1347787 w 4386262"/>
                <a:gd name="connsiteY37" fmla="*/ 219431 h 1025159"/>
                <a:gd name="connsiteX38" fmla="*/ 1357312 w 4386262"/>
                <a:gd name="connsiteY38" fmla="*/ 233718 h 1025159"/>
                <a:gd name="connsiteX39" fmla="*/ 1385887 w 4386262"/>
                <a:gd name="connsiteY39" fmla="*/ 243243 h 1025159"/>
                <a:gd name="connsiteX40" fmla="*/ 1400175 w 4386262"/>
                <a:gd name="connsiteY40" fmla="*/ 257531 h 1025159"/>
                <a:gd name="connsiteX41" fmla="*/ 1447800 w 4386262"/>
                <a:gd name="connsiteY41" fmla="*/ 286106 h 1025159"/>
                <a:gd name="connsiteX42" fmla="*/ 1457325 w 4386262"/>
                <a:gd name="connsiteY42" fmla="*/ 305156 h 1025159"/>
                <a:gd name="connsiteX43" fmla="*/ 1490662 w 4386262"/>
                <a:gd name="connsiteY43" fmla="*/ 324206 h 1025159"/>
                <a:gd name="connsiteX44" fmla="*/ 1528762 w 4386262"/>
                <a:gd name="connsiteY44" fmla="*/ 367068 h 1025159"/>
                <a:gd name="connsiteX45" fmla="*/ 1538287 w 4386262"/>
                <a:gd name="connsiteY45" fmla="*/ 386118 h 1025159"/>
                <a:gd name="connsiteX46" fmla="*/ 1552575 w 4386262"/>
                <a:gd name="connsiteY46" fmla="*/ 395643 h 1025159"/>
                <a:gd name="connsiteX47" fmla="*/ 1566862 w 4386262"/>
                <a:gd name="connsiteY47" fmla="*/ 409931 h 1025159"/>
                <a:gd name="connsiteX48" fmla="*/ 1571625 w 4386262"/>
                <a:gd name="connsiteY48" fmla="*/ 424218 h 1025159"/>
                <a:gd name="connsiteX49" fmla="*/ 1590675 w 4386262"/>
                <a:gd name="connsiteY49" fmla="*/ 452793 h 1025159"/>
                <a:gd name="connsiteX50" fmla="*/ 1619250 w 4386262"/>
                <a:gd name="connsiteY50" fmla="*/ 438506 h 1025159"/>
                <a:gd name="connsiteX51" fmla="*/ 1624012 w 4386262"/>
                <a:gd name="connsiteY51" fmla="*/ 419456 h 1025159"/>
                <a:gd name="connsiteX52" fmla="*/ 1652587 w 4386262"/>
                <a:gd name="connsiteY52" fmla="*/ 409931 h 1025159"/>
                <a:gd name="connsiteX53" fmla="*/ 1685925 w 4386262"/>
                <a:gd name="connsiteY53" fmla="*/ 395643 h 1025159"/>
                <a:gd name="connsiteX54" fmla="*/ 1714500 w 4386262"/>
                <a:gd name="connsiteY54" fmla="*/ 386118 h 1025159"/>
                <a:gd name="connsiteX55" fmla="*/ 1724025 w 4386262"/>
                <a:gd name="connsiteY55" fmla="*/ 400406 h 1025159"/>
                <a:gd name="connsiteX56" fmla="*/ 1738312 w 4386262"/>
                <a:gd name="connsiteY56" fmla="*/ 409931 h 1025159"/>
                <a:gd name="connsiteX57" fmla="*/ 1747837 w 4386262"/>
                <a:gd name="connsiteY57" fmla="*/ 438506 h 1025159"/>
                <a:gd name="connsiteX58" fmla="*/ 1781175 w 4386262"/>
                <a:gd name="connsiteY58" fmla="*/ 476606 h 1025159"/>
                <a:gd name="connsiteX59" fmla="*/ 1814512 w 4386262"/>
                <a:gd name="connsiteY59" fmla="*/ 471843 h 1025159"/>
                <a:gd name="connsiteX60" fmla="*/ 1824037 w 4386262"/>
                <a:gd name="connsiteY60" fmla="*/ 457556 h 1025159"/>
                <a:gd name="connsiteX61" fmla="*/ 1843087 w 4386262"/>
                <a:gd name="connsiteY61" fmla="*/ 452793 h 1025159"/>
                <a:gd name="connsiteX62" fmla="*/ 1900237 w 4386262"/>
                <a:gd name="connsiteY62" fmla="*/ 448031 h 1025159"/>
                <a:gd name="connsiteX63" fmla="*/ 1905000 w 4386262"/>
                <a:gd name="connsiteY63" fmla="*/ 462318 h 1025159"/>
                <a:gd name="connsiteX64" fmla="*/ 1924050 w 4386262"/>
                <a:gd name="connsiteY64" fmla="*/ 490893 h 1025159"/>
                <a:gd name="connsiteX65" fmla="*/ 1933575 w 4386262"/>
                <a:gd name="connsiteY65" fmla="*/ 528993 h 1025159"/>
                <a:gd name="connsiteX66" fmla="*/ 2747962 w 4386262"/>
                <a:gd name="connsiteY66" fmla="*/ 667106 h 1025159"/>
                <a:gd name="connsiteX67" fmla="*/ 2933700 w 4386262"/>
                <a:gd name="connsiteY67" fmla="*/ 848081 h 1025159"/>
                <a:gd name="connsiteX68" fmla="*/ 2943225 w 4386262"/>
                <a:gd name="connsiteY68" fmla="*/ 867131 h 1025159"/>
                <a:gd name="connsiteX69" fmla="*/ 2967037 w 4386262"/>
                <a:gd name="connsiteY69" fmla="*/ 848081 h 1025159"/>
                <a:gd name="connsiteX70" fmla="*/ 2986087 w 4386262"/>
                <a:gd name="connsiteY70" fmla="*/ 843318 h 1025159"/>
                <a:gd name="connsiteX71" fmla="*/ 3024187 w 4386262"/>
                <a:gd name="connsiteY71" fmla="*/ 809981 h 1025159"/>
                <a:gd name="connsiteX72" fmla="*/ 3062287 w 4386262"/>
                <a:gd name="connsiteY72" fmla="*/ 857606 h 1025159"/>
                <a:gd name="connsiteX73" fmla="*/ 3071812 w 4386262"/>
                <a:gd name="connsiteY73" fmla="*/ 886181 h 1025159"/>
                <a:gd name="connsiteX74" fmla="*/ 3086100 w 4386262"/>
                <a:gd name="connsiteY74" fmla="*/ 957618 h 1025159"/>
                <a:gd name="connsiteX75" fmla="*/ 3100387 w 4386262"/>
                <a:gd name="connsiteY75" fmla="*/ 995718 h 1025159"/>
                <a:gd name="connsiteX76" fmla="*/ 3105150 w 4386262"/>
                <a:gd name="connsiteY76" fmla="*/ 1014768 h 1025159"/>
                <a:gd name="connsiteX77" fmla="*/ 3119437 w 4386262"/>
                <a:gd name="connsiteY77" fmla="*/ 1024293 h 1025159"/>
                <a:gd name="connsiteX78" fmla="*/ 3128962 w 4386262"/>
                <a:gd name="connsiteY78" fmla="*/ 995718 h 1025159"/>
                <a:gd name="connsiteX79" fmla="*/ 3133725 w 4386262"/>
                <a:gd name="connsiteY79" fmla="*/ 981431 h 1025159"/>
                <a:gd name="connsiteX80" fmla="*/ 3143250 w 4386262"/>
                <a:gd name="connsiteY80" fmla="*/ 929043 h 1025159"/>
                <a:gd name="connsiteX81" fmla="*/ 3148012 w 4386262"/>
                <a:gd name="connsiteY81" fmla="*/ 886181 h 1025159"/>
                <a:gd name="connsiteX82" fmla="*/ 3157537 w 4386262"/>
                <a:gd name="connsiteY82" fmla="*/ 848081 h 1025159"/>
                <a:gd name="connsiteX83" fmla="*/ 3167062 w 4386262"/>
                <a:gd name="connsiteY83" fmla="*/ 962381 h 1025159"/>
                <a:gd name="connsiteX84" fmla="*/ 3171825 w 4386262"/>
                <a:gd name="connsiteY84" fmla="*/ 976668 h 1025159"/>
                <a:gd name="connsiteX85" fmla="*/ 3186112 w 4386262"/>
                <a:gd name="connsiteY85" fmla="*/ 967143 h 1025159"/>
                <a:gd name="connsiteX86" fmla="*/ 3200400 w 4386262"/>
                <a:gd name="connsiteY86" fmla="*/ 933806 h 1025159"/>
                <a:gd name="connsiteX87" fmla="*/ 3205162 w 4386262"/>
                <a:gd name="connsiteY87" fmla="*/ 919518 h 1025159"/>
                <a:gd name="connsiteX88" fmla="*/ 3209925 w 4386262"/>
                <a:gd name="connsiteY88" fmla="*/ 900468 h 1025159"/>
                <a:gd name="connsiteX89" fmla="*/ 3219450 w 4386262"/>
                <a:gd name="connsiteY89" fmla="*/ 876656 h 1025159"/>
                <a:gd name="connsiteX90" fmla="*/ 3238500 w 4386262"/>
                <a:gd name="connsiteY90" fmla="*/ 752831 h 1025159"/>
                <a:gd name="connsiteX91" fmla="*/ 3243262 w 4386262"/>
                <a:gd name="connsiteY91" fmla="*/ 733781 h 1025159"/>
                <a:gd name="connsiteX92" fmla="*/ 3262312 w 4386262"/>
                <a:gd name="connsiteY92" fmla="*/ 771881 h 1025159"/>
                <a:gd name="connsiteX93" fmla="*/ 3276600 w 4386262"/>
                <a:gd name="connsiteY93" fmla="*/ 757593 h 1025159"/>
                <a:gd name="connsiteX94" fmla="*/ 3281362 w 4386262"/>
                <a:gd name="connsiteY94" fmla="*/ 738543 h 1025159"/>
                <a:gd name="connsiteX95" fmla="*/ 3286125 w 4386262"/>
                <a:gd name="connsiteY95" fmla="*/ 724256 h 1025159"/>
                <a:gd name="connsiteX96" fmla="*/ 3290887 w 4386262"/>
                <a:gd name="connsiteY96" fmla="*/ 743306 h 1025159"/>
                <a:gd name="connsiteX97" fmla="*/ 3300412 w 4386262"/>
                <a:gd name="connsiteY97" fmla="*/ 848081 h 1025159"/>
                <a:gd name="connsiteX98" fmla="*/ 3338512 w 4386262"/>
                <a:gd name="connsiteY98" fmla="*/ 867131 h 1025159"/>
                <a:gd name="connsiteX99" fmla="*/ 3348037 w 4386262"/>
                <a:gd name="connsiteY99" fmla="*/ 838556 h 1025159"/>
                <a:gd name="connsiteX100" fmla="*/ 3355181 w 4386262"/>
                <a:gd name="connsiteY100" fmla="*/ 840710 h 1025159"/>
                <a:gd name="connsiteX101" fmla="*/ 3386137 w 4386262"/>
                <a:gd name="connsiteY101" fmla="*/ 762356 h 1025159"/>
                <a:gd name="connsiteX102" fmla="*/ 3390900 w 4386262"/>
                <a:gd name="connsiteY102" fmla="*/ 748068 h 1025159"/>
                <a:gd name="connsiteX103" fmla="*/ 3400425 w 4386262"/>
                <a:gd name="connsiteY103" fmla="*/ 733781 h 1025159"/>
                <a:gd name="connsiteX104" fmla="*/ 3405187 w 4386262"/>
                <a:gd name="connsiteY104" fmla="*/ 748068 h 1025159"/>
                <a:gd name="connsiteX105" fmla="*/ 3481387 w 4386262"/>
                <a:gd name="connsiteY105" fmla="*/ 914756 h 1025159"/>
                <a:gd name="connsiteX106" fmla="*/ 3490912 w 4386262"/>
                <a:gd name="connsiteY106" fmla="*/ 929043 h 1025159"/>
                <a:gd name="connsiteX107" fmla="*/ 3500437 w 4386262"/>
                <a:gd name="connsiteY107" fmla="*/ 957618 h 1025159"/>
                <a:gd name="connsiteX108" fmla="*/ 3505200 w 4386262"/>
                <a:gd name="connsiteY108" fmla="*/ 943331 h 1025159"/>
                <a:gd name="connsiteX109" fmla="*/ 3576637 w 4386262"/>
                <a:gd name="connsiteY109" fmla="*/ 752831 h 1025159"/>
                <a:gd name="connsiteX110" fmla="*/ 3667125 w 4386262"/>
                <a:gd name="connsiteY110" fmla="*/ 824268 h 1025159"/>
                <a:gd name="connsiteX111" fmla="*/ 3676650 w 4386262"/>
                <a:gd name="connsiteY111" fmla="*/ 838556 h 1025159"/>
                <a:gd name="connsiteX112" fmla="*/ 3686175 w 4386262"/>
                <a:gd name="connsiteY112" fmla="*/ 871893 h 1025159"/>
                <a:gd name="connsiteX113" fmla="*/ 3690937 w 4386262"/>
                <a:gd name="connsiteY113" fmla="*/ 886181 h 1025159"/>
                <a:gd name="connsiteX114" fmla="*/ 3705225 w 4386262"/>
                <a:gd name="connsiteY114" fmla="*/ 895706 h 1025159"/>
                <a:gd name="connsiteX115" fmla="*/ 3714750 w 4386262"/>
                <a:gd name="connsiteY115" fmla="*/ 881418 h 1025159"/>
                <a:gd name="connsiteX116" fmla="*/ 3724275 w 4386262"/>
                <a:gd name="connsiteY116" fmla="*/ 848081 h 1025159"/>
                <a:gd name="connsiteX117" fmla="*/ 3733800 w 4386262"/>
                <a:gd name="connsiteY117" fmla="*/ 814743 h 1025159"/>
                <a:gd name="connsiteX118" fmla="*/ 3743325 w 4386262"/>
                <a:gd name="connsiteY118" fmla="*/ 781406 h 1025159"/>
                <a:gd name="connsiteX119" fmla="*/ 3771900 w 4386262"/>
                <a:gd name="connsiteY119" fmla="*/ 743306 h 1025159"/>
                <a:gd name="connsiteX120" fmla="*/ 3800475 w 4386262"/>
                <a:gd name="connsiteY120" fmla="*/ 733781 h 1025159"/>
                <a:gd name="connsiteX121" fmla="*/ 3871912 w 4386262"/>
                <a:gd name="connsiteY121" fmla="*/ 800456 h 1025159"/>
                <a:gd name="connsiteX122" fmla="*/ 3876675 w 4386262"/>
                <a:gd name="connsiteY122" fmla="*/ 886181 h 1025159"/>
                <a:gd name="connsiteX123" fmla="*/ 3886200 w 4386262"/>
                <a:gd name="connsiteY123" fmla="*/ 871893 h 1025159"/>
                <a:gd name="connsiteX124" fmla="*/ 3910012 w 4386262"/>
                <a:gd name="connsiteY124" fmla="*/ 738543 h 1025159"/>
                <a:gd name="connsiteX125" fmla="*/ 3914775 w 4386262"/>
                <a:gd name="connsiteY125" fmla="*/ 714731 h 1025159"/>
                <a:gd name="connsiteX126" fmla="*/ 3948112 w 4386262"/>
                <a:gd name="connsiteY126" fmla="*/ 748068 h 1025159"/>
                <a:gd name="connsiteX127" fmla="*/ 3957637 w 4386262"/>
                <a:gd name="connsiteY127" fmla="*/ 776643 h 1025159"/>
                <a:gd name="connsiteX128" fmla="*/ 3971925 w 4386262"/>
                <a:gd name="connsiteY128" fmla="*/ 805218 h 1025159"/>
                <a:gd name="connsiteX129" fmla="*/ 3976687 w 4386262"/>
                <a:gd name="connsiteY129" fmla="*/ 829031 h 1025159"/>
                <a:gd name="connsiteX130" fmla="*/ 3986212 w 4386262"/>
                <a:gd name="connsiteY130" fmla="*/ 862368 h 1025159"/>
                <a:gd name="connsiteX131" fmla="*/ 3990975 w 4386262"/>
                <a:gd name="connsiteY131" fmla="*/ 886181 h 1025159"/>
                <a:gd name="connsiteX132" fmla="*/ 4005262 w 4386262"/>
                <a:gd name="connsiteY132" fmla="*/ 895706 h 1025159"/>
                <a:gd name="connsiteX133" fmla="*/ 4024312 w 4386262"/>
                <a:gd name="connsiteY133" fmla="*/ 867131 h 1025159"/>
                <a:gd name="connsiteX134" fmla="*/ 4029075 w 4386262"/>
                <a:gd name="connsiteY134" fmla="*/ 848081 h 1025159"/>
                <a:gd name="connsiteX135" fmla="*/ 4033837 w 4386262"/>
                <a:gd name="connsiteY135" fmla="*/ 824268 h 1025159"/>
                <a:gd name="connsiteX136" fmla="*/ 4048125 w 4386262"/>
                <a:gd name="connsiteY136" fmla="*/ 781406 h 1025159"/>
                <a:gd name="connsiteX137" fmla="*/ 4057650 w 4386262"/>
                <a:gd name="connsiteY137" fmla="*/ 752831 h 1025159"/>
                <a:gd name="connsiteX138" fmla="*/ 4067175 w 4386262"/>
                <a:gd name="connsiteY138" fmla="*/ 738543 h 1025159"/>
                <a:gd name="connsiteX139" fmla="*/ 4071937 w 4386262"/>
                <a:gd name="connsiteY139" fmla="*/ 762356 h 1025159"/>
                <a:gd name="connsiteX140" fmla="*/ 4081462 w 4386262"/>
                <a:gd name="connsiteY140" fmla="*/ 862368 h 1025159"/>
                <a:gd name="connsiteX141" fmla="*/ 4086225 w 4386262"/>
                <a:gd name="connsiteY141" fmla="*/ 890943 h 1025159"/>
                <a:gd name="connsiteX142" fmla="*/ 4090987 w 4386262"/>
                <a:gd name="connsiteY142" fmla="*/ 871893 h 1025159"/>
                <a:gd name="connsiteX143" fmla="*/ 4095750 w 4386262"/>
                <a:gd name="connsiteY143" fmla="*/ 857606 h 1025159"/>
                <a:gd name="connsiteX144" fmla="*/ 4105275 w 4386262"/>
                <a:gd name="connsiteY144" fmla="*/ 809981 h 1025159"/>
                <a:gd name="connsiteX145" fmla="*/ 4114800 w 4386262"/>
                <a:gd name="connsiteY145" fmla="*/ 771881 h 1025159"/>
                <a:gd name="connsiteX146" fmla="*/ 4124325 w 4386262"/>
                <a:gd name="connsiteY146" fmla="*/ 919518 h 1025159"/>
                <a:gd name="connsiteX147" fmla="*/ 4129087 w 4386262"/>
                <a:gd name="connsiteY147" fmla="*/ 938568 h 1025159"/>
                <a:gd name="connsiteX148" fmla="*/ 4143375 w 4386262"/>
                <a:gd name="connsiteY148" fmla="*/ 871893 h 1025159"/>
                <a:gd name="connsiteX149" fmla="*/ 4148137 w 4386262"/>
                <a:gd name="connsiteY149" fmla="*/ 833793 h 1025159"/>
                <a:gd name="connsiteX150" fmla="*/ 4152900 w 4386262"/>
                <a:gd name="connsiteY150" fmla="*/ 790931 h 1025159"/>
                <a:gd name="connsiteX151" fmla="*/ 4162425 w 4386262"/>
                <a:gd name="connsiteY151" fmla="*/ 757593 h 1025159"/>
                <a:gd name="connsiteX152" fmla="*/ 4167187 w 4386262"/>
                <a:gd name="connsiteY152" fmla="*/ 771881 h 1025159"/>
                <a:gd name="connsiteX153" fmla="*/ 4176712 w 4386262"/>
                <a:gd name="connsiteY153" fmla="*/ 786168 h 1025159"/>
                <a:gd name="connsiteX154" fmla="*/ 4191000 w 4386262"/>
                <a:gd name="connsiteY154" fmla="*/ 867131 h 1025159"/>
                <a:gd name="connsiteX155" fmla="*/ 4200525 w 4386262"/>
                <a:gd name="connsiteY155" fmla="*/ 900468 h 1025159"/>
                <a:gd name="connsiteX156" fmla="*/ 4214812 w 4386262"/>
                <a:gd name="connsiteY156" fmla="*/ 938568 h 1025159"/>
                <a:gd name="connsiteX157" fmla="*/ 4224337 w 4386262"/>
                <a:gd name="connsiteY157" fmla="*/ 967143 h 1025159"/>
                <a:gd name="connsiteX158" fmla="*/ 4229100 w 4386262"/>
                <a:gd name="connsiteY158" fmla="*/ 981431 h 1025159"/>
                <a:gd name="connsiteX159" fmla="*/ 4233862 w 4386262"/>
                <a:gd name="connsiteY159" fmla="*/ 929043 h 1025159"/>
                <a:gd name="connsiteX160" fmla="*/ 4248150 w 4386262"/>
                <a:gd name="connsiteY160" fmla="*/ 829031 h 1025159"/>
                <a:gd name="connsiteX161" fmla="*/ 4252912 w 4386262"/>
                <a:gd name="connsiteY161" fmla="*/ 843318 h 1025159"/>
                <a:gd name="connsiteX162" fmla="*/ 4262437 w 4386262"/>
                <a:gd name="connsiteY162" fmla="*/ 881418 h 1025159"/>
                <a:gd name="connsiteX163" fmla="*/ 4267200 w 4386262"/>
                <a:gd name="connsiteY163" fmla="*/ 924281 h 1025159"/>
                <a:gd name="connsiteX164" fmla="*/ 4271962 w 4386262"/>
                <a:gd name="connsiteY164" fmla="*/ 943331 h 1025159"/>
                <a:gd name="connsiteX165" fmla="*/ 4286250 w 4386262"/>
                <a:gd name="connsiteY165" fmla="*/ 948093 h 1025159"/>
                <a:gd name="connsiteX166" fmla="*/ 4305300 w 4386262"/>
                <a:gd name="connsiteY166" fmla="*/ 943331 h 1025159"/>
                <a:gd name="connsiteX167" fmla="*/ 4314825 w 4386262"/>
                <a:gd name="connsiteY167" fmla="*/ 971906 h 1025159"/>
                <a:gd name="connsiteX168" fmla="*/ 4352925 w 4386262"/>
                <a:gd name="connsiteY168" fmla="*/ 971906 h 1025159"/>
                <a:gd name="connsiteX169" fmla="*/ 4376737 w 4386262"/>
                <a:gd name="connsiteY169" fmla="*/ 967143 h 1025159"/>
                <a:gd name="connsiteX170" fmla="*/ 4386262 w 4386262"/>
                <a:gd name="connsiteY170" fmla="*/ 948093 h 1025159"/>
                <a:gd name="connsiteX0" fmla="*/ 0 w 4376737"/>
                <a:gd name="connsiteY0" fmla="*/ 290868 h 1025159"/>
                <a:gd name="connsiteX1" fmla="*/ 171450 w 4376737"/>
                <a:gd name="connsiteY1" fmla="*/ 209906 h 1025159"/>
                <a:gd name="connsiteX2" fmla="*/ 219075 w 4376737"/>
                <a:gd name="connsiteY2" fmla="*/ 195618 h 1025159"/>
                <a:gd name="connsiteX3" fmla="*/ 233362 w 4376737"/>
                <a:gd name="connsiteY3" fmla="*/ 186093 h 1025159"/>
                <a:gd name="connsiteX4" fmla="*/ 285750 w 4376737"/>
                <a:gd name="connsiteY4" fmla="*/ 171806 h 1025159"/>
                <a:gd name="connsiteX5" fmla="*/ 300037 w 4376737"/>
                <a:gd name="connsiteY5" fmla="*/ 167043 h 1025159"/>
                <a:gd name="connsiteX6" fmla="*/ 319087 w 4376737"/>
                <a:gd name="connsiteY6" fmla="*/ 162281 h 1025159"/>
                <a:gd name="connsiteX7" fmla="*/ 352425 w 4376737"/>
                <a:gd name="connsiteY7" fmla="*/ 152756 h 1025159"/>
                <a:gd name="connsiteX8" fmla="*/ 366712 w 4376737"/>
                <a:gd name="connsiteY8" fmla="*/ 143231 h 1025159"/>
                <a:gd name="connsiteX9" fmla="*/ 395287 w 4376737"/>
                <a:gd name="connsiteY9" fmla="*/ 138468 h 1025159"/>
                <a:gd name="connsiteX10" fmla="*/ 414337 w 4376737"/>
                <a:gd name="connsiteY10" fmla="*/ 133706 h 1025159"/>
                <a:gd name="connsiteX11" fmla="*/ 442912 w 4376737"/>
                <a:gd name="connsiteY11" fmla="*/ 128943 h 1025159"/>
                <a:gd name="connsiteX12" fmla="*/ 471487 w 4376737"/>
                <a:gd name="connsiteY12" fmla="*/ 119418 h 1025159"/>
                <a:gd name="connsiteX13" fmla="*/ 485775 w 4376737"/>
                <a:gd name="connsiteY13" fmla="*/ 114656 h 1025159"/>
                <a:gd name="connsiteX14" fmla="*/ 504825 w 4376737"/>
                <a:gd name="connsiteY14" fmla="*/ 105131 h 1025159"/>
                <a:gd name="connsiteX15" fmla="*/ 519112 w 4376737"/>
                <a:gd name="connsiteY15" fmla="*/ 100368 h 1025159"/>
                <a:gd name="connsiteX16" fmla="*/ 533400 w 4376737"/>
                <a:gd name="connsiteY16" fmla="*/ 90843 h 1025159"/>
                <a:gd name="connsiteX17" fmla="*/ 557212 w 4376737"/>
                <a:gd name="connsiteY17" fmla="*/ 86081 h 1025159"/>
                <a:gd name="connsiteX18" fmla="*/ 585787 w 4376737"/>
                <a:gd name="connsiteY18" fmla="*/ 76556 h 1025159"/>
                <a:gd name="connsiteX19" fmla="*/ 600075 w 4376737"/>
                <a:gd name="connsiteY19" fmla="*/ 67031 h 1025159"/>
                <a:gd name="connsiteX20" fmla="*/ 633412 w 4376737"/>
                <a:gd name="connsiteY20" fmla="*/ 57506 h 1025159"/>
                <a:gd name="connsiteX21" fmla="*/ 666750 w 4376737"/>
                <a:gd name="connsiteY21" fmla="*/ 47981 h 1025159"/>
                <a:gd name="connsiteX22" fmla="*/ 719137 w 4376737"/>
                <a:gd name="connsiteY22" fmla="*/ 38456 h 1025159"/>
                <a:gd name="connsiteX23" fmla="*/ 747712 w 4376737"/>
                <a:gd name="connsiteY23" fmla="*/ 28931 h 1025159"/>
                <a:gd name="connsiteX24" fmla="*/ 809625 w 4376737"/>
                <a:gd name="connsiteY24" fmla="*/ 19406 h 1025159"/>
                <a:gd name="connsiteX25" fmla="*/ 871537 w 4376737"/>
                <a:gd name="connsiteY25" fmla="*/ 9881 h 1025159"/>
                <a:gd name="connsiteX26" fmla="*/ 1023937 w 4376737"/>
                <a:gd name="connsiteY26" fmla="*/ 356 h 1025159"/>
                <a:gd name="connsiteX27" fmla="*/ 1123950 w 4376737"/>
                <a:gd name="connsiteY27" fmla="*/ 9881 h 1025159"/>
                <a:gd name="connsiteX28" fmla="*/ 1138237 w 4376737"/>
                <a:gd name="connsiteY28" fmla="*/ 19406 h 1025159"/>
                <a:gd name="connsiteX29" fmla="*/ 1176337 w 4376737"/>
                <a:gd name="connsiteY29" fmla="*/ 57506 h 1025159"/>
                <a:gd name="connsiteX30" fmla="*/ 1195387 w 4376737"/>
                <a:gd name="connsiteY30" fmla="*/ 81318 h 1025159"/>
                <a:gd name="connsiteX31" fmla="*/ 1228725 w 4376737"/>
                <a:gd name="connsiteY31" fmla="*/ 119418 h 1025159"/>
                <a:gd name="connsiteX32" fmla="*/ 1252537 w 4376737"/>
                <a:gd name="connsiteY32" fmla="*/ 138468 h 1025159"/>
                <a:gd name="connsiteX33" fmla="*/ 1262062 w 4376737"/>
                <a:gd name="connsiteY33" fmla="*/ 152756 h 1025159"/>
                <a:gd name="connsiteX34" fmla="*/ 1276350 w 4376737"/>
                <a:gd name="connsiteY34" fmla="*/ 162281 h 1025159"/>
                <a:gd name="connsiteX35" fmla="*/ 1319212 w 4376737"/>
                <a:gd name="connsiteY35" fmla="*/ 200381 h 1025159"/>
                <a:gd name="connsiteX36" fmla="*/ 1333500 w 4376737"/>
                <a:gd name="connsiteY36" fmla="*/ 205143 h 1025159"/>
                <a:gd name="connsiteX37" fmla="*/ 1347787 w 4376737"/>
                <a:gd name="connsiteY37" fmla="*/ 219431 h 1025159"/>
                <a:gd name="connsiteX38" fmla="*/ 1357312 w 4376737"/>
                <a:gd name="connsiteY38" fmla="*/ 233718 h 1025159"/>
                <a:gd name="connsiteX39" fmla="*/ 1385887 w 4376737"/>
                <a:gd name="connsiteY39" fmla="*/ 243243 h 1025159"/>
                <a:gd name="connsiteX40" fmla="*/ 1400175 w 4376737"/>
                <a:gd name="connsiteY40" fmla="*/ 257531 h 1025159"/>
                <a:gd name="connsiteX41" fmla="*/ 1447800 w 4376737"/>
                <a:gd name="connsiteY41" fmla="*/ 286106 h 1025159"/>
                <a:gd name="connsiteX42" fmla="*/ 1457325 w 4376737"/>
                <a:gd name="connsiteY42" fmla="*/ 305156 h 1025159"/>
                <a:gd name="connsiteX43" fmla="*/ 1490662 w 4376737"/>
                <a:gd name="connsiteY43" fmla="*/ 324206 h 1025159"/>
                <a:gd name="connsiteX44" fmla="*/ 1528762 w 4376737"/>
                <a:gd name="connsiteY44" fmla="*/ 367068 h 1025159"/>
                <a:gd name="connsiteX45" fmla="*/ 1538287 w 4376737"/>
                <a:gd name="connsiteY45" fmla="*/ 386118 h 1025159"/>
                <a:gd name="connsiteX46" fmla="*/ 1552575 w 4376737"/>
                <a:gd name="connsiteY46" fmla="*/ 395643 h 1025159"/>
                <a:gd name="connsiteX47" fmla="*/ 1566862 w 4376737"/>
                <a:gd name="connsiteY47" fmla="*/ 409931 h 1025159"/>
                <a:gd name="connsiteX48" fmla="*/ 1571625 w 4376737"/>
                <a:gd name="connsiteY48" fmla="*/ 424218 h 1025159"/>
                <a:gd name="connsiteX49" fmla="*/ 1590675 w 4376737"/>
                <a:gd name="connsiteY49" fmla="*/ 452793 h 1025159"/>
                <a:gd name="connsiteX50" fmla="*/ 1619250 w 4376737"/>
                <a:gd name="connsiteY50" fmla="*/ 438506 h 1025159"/>
                <a:gd name="connsiteX51" fmla="*/ 1624012 w 4376737"/>
                <a:gd name="connsiteY51" fmla="*/ 419456 h 1025159"/>
                <a:gd name="connsiteX52" fmla="*/ 1652587 w 4376737"/>
                <a:gd name="connsiteY52" fmla="*/ 409931 h 1025159"/>
                <a:gd name="connsiteX53" fmla="*/ 1685925 w 4376737"/>
                <a:gd name="connsiteY53" fmla="*/ 395643 h 1025159"/>
                <a:gd name="connsiteX54" fmla="*/ 1714500 w 4376737"/>
                <a:gd name="connsiteY54" fmla="*/ 386118 h 1025159"/>
                <a:gd name="connsiteX55" fmla="*/ 1724025 w 4376737"/>
                <a:gd name="connsiteY55" fmla="*/ 400406 h 1025159"/>
                <a:gd name="connsiteX56" fmla="*/ 1738312 w 4376737"/>
                <a:gd name="connsiteY56" fmla="*/ 409931 h 1025159"/>
                <a:gd name="connsiteX57" fmla="*/ 1747837 w 4376737"/>
                <a:gd name="connsiteY57" fmla="*/ 438506 h 1025159"/>
                <a:gd name="connsiteX58" fmla="*/ 1781175 w 4376737"/>
                <a:gd name="connsiteY58" fmla="*/ 476606 h 1025159"/>
                <a:gd name="connsiteX59" fmla="*/ 1814512 w 4376737"/>
                <a:gd name="connsiteY59" fmla="*/ 471843 h 1025159"/>
                <a:gd name="connsiteX60" fmla="*/ 1824037 w 4376737"/>
                <a:gd name="connsiteY60" fmla="*/ 457556 h 1025159"/>
                <a:gd name="connsiteX61" fmla="*/ 1843087 w 4376737"/>
                <a:gd name="connsiteY61" fmla="*/ 452793 h 1025159"/>
                <a:gd name="connsiteX62" fmla="*/ 1900237 w 4376737"/>
                <a:gd name="connsiteY62" fmla="*/ 448031 h 1025159"/>
                <a:gd name="connsiteX63" fmla="*/ 1905000 w 4376737"/>
                <a:gd name="connsiteY63" fmla="*/ 462318 h 1025159"/>
                <a:gd name="connsiteX64" fmla="*/ 1924050 w 4376737"/>
                <a:gd name="connsiteY64" fmla="*/ 490893 h 1025159"/>
                <a:gd name="connsiteX65" fmla="*/ 1933575 w 4376737"/>
                <a:gd name="connsiteY65" fmla="*/ 528993 h 1025159"/>
                <a:gd name="connsiteX66" fmla="*/ 2747962 w 4376737"/>
                <a:gd name="connsiteY66" fmla="*/ 667106 h 1025159"/>
                <a:gd name="connsiteX67" fmla="*/ 2933700 w 4376737"/>
                <a:gd name="connsiteY67" fmla="*/ 848081 h 1025159"/>
                <a:gd name="connsiteX68" fmla="*/ 2943225 w 4376737"/>
                <a:gd name="connsiteY68" fmla="*/ 867131 h 1025159"/>
                <a:gd name="connsiteX69" fmla="*/ 2967037 w 4376737"/>
                <a:gd name="connsiteY69" fmla="*/ 848081 h 1025159"/>
                <a:gd name="connsiteX70" fmla="*/ 2986087 w 4376737"/>
                <a:gd name="connsiteY70" fmla="*/ 843318 h 1025159"/>
                <a:gd name="connsiteX71" fmla="*/ 3024187 w 4376737"/>
                <a:gd name="connsiteY71" fmla="*/ 809981 h 1025159"/>
                <a:gd name="connsiteX72" fmla="*/ 3062287 w 4376737"/>
                <a:gd name="connsiteY72" fmla="*/ 857606 h 1025159"/>
                <a:gd name="connsiteX73" fmla="*/ 3071812 w 4376737"/>
                <a:gd name="connsiteY73" fmla="*/ 886181 h 1025159"/>
                <a:gd name="connsiteX74" fmla="*/ 3086100 w 4376737"/>
                <a:gd name="connsiteY74" fmla="*/ 957618 h 1025159"/>
                <a:gd name="connsiteX75" fmla="*/ 3100387 w 4376737"/>
                <a:gd name="connsiteY75" fmla="*/ 995718 h 1025159"/>
                <a:gd name="connsiteX76" fmla="*/ 3105150 w 4376737"/>
                <a:gd name="connsiteY76" fmla="*/ 1014768 h 1025159"/>
                <a:gd name="connsiteX77" fmla="*/ 3119437 w 4376737"/>
                <a:gd name="connsiteY77" fmla="*/ 1024293 h 1025159"/>
                <a:gd name="connsiteX78" fmla="*/ 3128962 w 4376737"/>
                <a:gd name="connsiteY78" fmla="*/ 995718 h 1025159"/>
                <a:gd name="connsiteX79" fmla="*/ 3133725 w 4376737"/>
                <a:gd name="connsiteY79" fmla="*/ 981431 h 1025159"/>
                <a:gd name="connsiteX80" fmla="*/ 3143250 w 4376737"/>
                <a:gd name="connsiteY80" fmla="*/ 929043 h 1025159"/>
                <a:gd name="connsiteX81" fmla="*/ 3148012 w 4376737"/>
                <a:gd name="connsiteY81" fmla="*/ 886181 h 1025159"/>
                <a:gd name="connsiteX82" fmla="*/ 3157537 w 4376737"/>
                <a:gd name="connsiteY82" fmla="*/ 848081 h 1025159"/>
                <a:gd name="connsiteX83" fmla="*/ 3167062 w 4376737"/>
                <a:gd name="connsiteY83" fmla="*/ 962381 h 1025159"/>
                <a:gd name="connsiteX84" fmla="*/ 3171825 w 4376737"/>
                <a:gd name="connsiteY84" fmla="*/ 976668 h 1025159"/>
                <a:gd name="connsiteX85" fmla="*/ 3186112 w 4376737"/>
                <a:gd name="connsiteY85" fmla="*/ 967143 h 1025159"/>
                <a:gd name="connsiteX86" fmla="*/ 3200400 w 4376737"/>
                <a:gd name="connsiteY86" fmla="*/ 933806 h 1025159"/>
                <a:gd name="connsiteX87" fmla="*/ 3205162 w 4376737"/>
                <a:gd name="connsiteY87" fmla="*/ 919518 h 1025159"/>
                <a:gd name="connsiteX88" fmla="*/ 3209925 w 4376737"/>
                <a:gd name="connsiteY88" fmla="*/ 900468 h 1025159"/>
                <a:gd name="connsiteX89" fmla="*/ 3219450 w 4376737"/>
                <a:gd name="connsiteY89" fmla="*/ 876656 h 1025159"/>
                <a:gd name="connsiteX90" fmla="*/ 3238500 w 4376737"/>
                <a:gd name="connsiteY90" fmla="*/ 752831 h 1025159"/>
                <a:gd name="connsiteX91" fmla="*/ 3243262 w 4376737"/>
                <a:gd name="connsiteY91" fmla="*/ 733781 h 1025159"/>
                <a:gd name="connsiteX92" fmla="*/ 3262312 w 4376737"/>
                <a:gd name="connsiteY92" fmla="*/ 771881 h 1025159"/>
                <a:gd name="connsiteX93" fmla="*/ 3276600 w 4376737"/>
                <a:gd name="connsiteY93" fmla="*/ 757593 h 1025159"/>
                <a:gd name="connsiteX94" fmla="*/ 3281362 w 4376737"/>
                <a:gd name="connsiteY94" fmla="*/ 738543 h 1025159"/>
                <a:gd name="connsiteX95" fmla="*/ 3286125 w 4376737"/>
                <a:gd name="connsiteY95" fmla="*/ 724256 h 1025159"/>
                <a:gd name="connsiteX96" fmla="*/ 3290887 w 4376737"/>
                <a:gd name="connsiteY96" fmla="*/ 743306 h 1025159"/>
                <a:gd name="connsiteX97" fmla="*/ 3300412 w 4376737"/>
                <a:gd name="connsiteY97" fmla="*/ 848081 h 1025159"/>
                <a:gd name="connsiteX98" fmla="*/ 3338512 w 4376737"/>
                <a:gd name="connsiteY98" fmla="*/ 867131 h 1025159"/>
                <a:gd name="connsiteX99" fmla="*/ 3348037 w 4376737"/>
                <a:gd name="connsiteY99" fmla="*/ 838556 h 1025159"/>
                <a:gd name="connsiteX100" fmla="*/ 3355181 w 4376737"/>
                <a:gd name="connsiteY100" fmla="*/ 840710 h 1025159"/>
                <a:gd name="connsiteX101" fmla="*/ 3386137 w 4376737"/>
                <a:gd name="connsiteY101" fmla="*/ 762356 h 1025159"/>
                <a:gd name="connsiteX102" fmla="*/ 3390900 w 4376737"/>
                <a:gd name="connsiteY102" fmla="*/ 748068 h 1025159"/>
                <a:gd name="connsiteX103" fmla="*/ 3400425 w 4376737"/>
                <a:gd name="connsiteY103" fmla="*/ 733781 h 1025159"/>
                <a:gd name="connsiteX104" fmla="*/ 3405187 w 4376737"/>
                <a:gd name="connsiteY104" fmla="*/ 748068 h 1025159"/>
                <a:gd name="connsiteX105" fmla="*/ 3481387 w 4376737"/>
                <a:gd name="connsiteY105" fmla="*/ 914756 h 1025159"/>
                <a:gd name="connsiteX106" fmla="*/ 3490912 w 4376737"/>
                <a:gd name="connsiteY106" fmla="*/ 929043 h 1025159"/>
                <a:gd name="connsiteX107" fmla="*/ 3500437 w 4376737"/>
                <a:gd name="connsiteY107" fmla="*/ 957618 h 1025159"/>
                <a:gd name="connsiteX108" fmla="*/ 3505200 w 4376737"/>
                <a:gd name="connsiteY108" fmla="*/ 943331 h 1025159"/>
                <a:gd name="connsiteX109" fmla="*/ 3576637 w 4376737"/>
                <a:gd name="connsiteY109" fmla="*/ 752831 h 1025159"/>
                <a:gd name="connsiteX110" fmla="*/ 3667125 w 4376737"/>
                <a:gd name="connsiteY110" fmla="*/ 824268 h 1025159"/>
                <a:gd name="connsiteX111" fmla="*/ 3676650 w 4376737"/>
                <a:gd name="connsiteY111" fmla="*/ 838556 h 1025159"/>
                <a:gd name="connsiteX112" fmla="*/ 3686175 w 4376737"/>
                <a:gd name="connsiteY112" fmla="*/ 871893 h 1025159"/>
                <a:gd name="connsiteX113" fmla="*/ 3690937 w 4376737"/>
                <a:gd name="connsiteY113" fmla="*/ 886181 h 1025159"/>
                <a:gd name="connsiteX114" fmla="*/ 3705225 w 4376737"/>
                <a:gd name="connsiteY114" fmla="*/ 895706 h 1025159"/>
                <a:gd name="connsiteX115" fmla="*/ 3714750 w 4376737"/>
                <a:gd name="connsiteY115" fmla="*/ 881418 h 1025159"/>
                <a:gd name="connsiteX116" fmla="*/ 3724275 w 4376737"/>
                <a:gd name="connsiteY116" fmla="*/ 848081 h 1025159"/>
                <a:gd name="connsiteX117" fmla="*/ 3733800 w 4376737"/>
                <a:gd name="connsiteY117" fmla="*/ 814743 h 1025159"/>
                <a:gd name="connsiteX118" fmla="*/ 3743325 w 4376737"/>
                <a:gd name="connsiteY118" fmla="*/ 781406 h 1025159"/>
                <a:gd name="connsiteX119" fmla="*/ 3771900 w 4376737"/>
                <a:gd name="connsiteY119" fmla="*/ 743306 h 1025159"/>
                <a:gd name="connsiteX120" fmla="*/ 3800475 w 4376737"/>
                <a:gd name="connsiteY120" fmla="*/ 733781 h 1025159"/>
                <a:gd name="connsiteX121" fmla="*/ 3871912 w 4376737"/>
                <a:gd name="connsiteY121" fmla="*/ 800456 h 1025159"/>
                <a:gd name="connsiteX122" fmla="*/ 3876675 w 4376737"/>
                <a:gd name="connsiteY122" fmla="*/ 886181 h 1025159"/>
                <a:gd name="connsiteX123" fmla="*/ 3886200 w 4376737"/>
                <a:gd name="connsiteY123" fmla="*/ 871893 h 1025159"/>
                <a:gd name="connsiteX124" fmla="*/ 3910012 w 4376737"/>
                <a:gd name="connsiteY124" fmla="*/ 738543 h 1025159"/>
                <a:gd name="connsiteX125" fmla="*/ 3914775 w 4376737"/>
                <a:gd name="connsiteY125" fmla="*/ 714731 h 1025159"/>
                <a:gd name="connsiteX126" fmla="*/ 3948112 w 4376737"/>
                <a:gd name="connsiteY126" fmla="*/ 748068 h 1025159"/>
                <a:gd name="connsiteX127" fmla="*/ 3957637 w 4376737"/>
                <a:gd name="connsiteY127" fmla="*/ 776643 h 1025159"/>
                <a:gd name="connsiteX128" fmla="*/ 3971925 w 4376737"/>
                <a:gd name="connsiteY128" fmla="*/ 805218 h 1025159"/>
                <a:gd name="connsiteX129" fmla="*/ 3976687 w 4376737"/>
                <a:gd name="connsiteY129" fmla="*/ 829031 h 1025159"/>
                <a:gd name="connsiteX130" fmla="*/ 3986212 w 4376737"/>
                <a:gd name="connsiteY130" fmla="*/ 862368 h 1025159"/>
                <a:gd name="connsiteX131" fmla="*/ 3990975 w 4376737"/>
                <a:gd name="connsiteY131" fmla="*/ 886181 h 1025159"/>
                <a:gd name="connsiteX132" fmla="*/ 4005262 w 4376737"/>
                <a:gd name="connsiteY132" fmla="*/ 895706 h 1025159"/>
                <a:gd name="connsiteX133" fmla="*/ 4024312 w 4376737"/>
                <a:gd name="connsiteY133" fmla="*/ 867131 h 1025159"/>
                <a:gd name="connsiteX134" fmla="*/ 4029075 w 4376737"/>
                <a:gd name="connsiteY134" fmla="*/ 848081 h 1025159"/>
                <a:gd name="connsiteX135" fmla="*/ 4033837 w 4376737"/>
                <a:gd name="connsiteY135" fmla="*/ 824268 h 1025159"/>
                <a:gd name="connsiteX136" fmla="*/ 4048125 w 4376737"/>
                <a:gd name="connsiteY136" fmla="*/ 781406 h 1025159"/>
                <a:gd name="connsiteX137" fmla="*/ 4057650 w 4376737"/>
                <a:gd name="connsiteY137" fmla="*/ 752831 h 1025159"/>
                <a:gd name="connsiteX138" fmla="*/ 4067175 w 4376737"/>
                <a:gd name="connsiteY138" fmla="*/ 738543 h 1025159"/>
                <a:gd name="connsiteX139" fmla="*/ 4071937 w 4376737"/>
                <a:gd name="connsiteY139" fmla="*/ 762356 h 1025159"/>
                <a:gd name="connsiteX140" fmla="*/ 4081462 w 4376737"/>
                <a:gd name="connsiteY140" fmla="*/ 862368 h 1025159"/>
                <a:gd name="connsiteX141" fmla="*/ 4086225 w 4376737"/>
                <a:gd name="connsiteY141" fmla="*/ 890943 h 1025159"/>
                <a:gd name="connsiteX142" fmla="*/ 4090987 w 4376737"/>
                <a:gd name="connsiteY142" fmla="*/ 871893 h 1025159"/>
                <a:gd name="connsiteX143" fmla="*/ 4095750 w 4376737"/>
                <a:gd name="connsiteY143" fmla="*/ 857606 h 1025159"/>
                <a:gd name="connsiteX144" fmla="*/ 4105275 w 4376737"/>
                <a:gd name="connsiteY144" fmla="*/ 809981 h 1025159"/>
                <a:gd name="connsiteX145" fmla="*/ 4114800 w 4376737"/>
                <a:gd name="connsiteY145" fmla="*/ 771881 h 1025159"/>
                <a:gd name="connsiteX146" fmla="*/ 4124325 w 4376737"/>
                <a:gd name="connsiteY146" fmla="*/ 919518 h 1025159"/>
                <a:gd name="connsiteX147" fmla="*/ 4129087 w 4376737"/>
                <a:gd name="connsiteY147" fmla="*/ 938568 h 1025159"/>
                <a:gd name="connsiteX148" fmla="*/ 4143375 w 4376737"/>
                <a:gd name="connsiteY148" fmla="*/ 871893 h 1025159"/>
                <a:gd name="connsiteX149" fmla="*/ 4148137 w 4376737"/>
                <a:gd name="connsiteY149" fmla="*/ 833793 h 1025159"/>
                <a:gd name="connsiteX150" fmla="*/ 4152900 w 4376737"/>
                <a:gd name="connsiteY150" fmla="*/ 790931 h 1025159"/>
                <a:gd name="connsiteX151" fmla="*/ 4162425 w 4376737"/>
                <a:gd name="connsiteY151" fmla="*/ 757593 h 1025159"/>
                <a:gd name="connsiteX152" fmla="*/ 4167187 w 4376737"/>
                <a:gd name="connsiteY152" fmla="*/ 771881 h 1025159"/>
                <a:gd name="connsiteX153" fmla="*/ 4176712 w 4376737"/>
                <a:gd name="connsiteY153" fmla="*/ 786168 h 1025159"/>
                <a:gd name="connsiteX154" fmla="*/ 4191000 w 4376737"/>
                <a:gd name="connsiteY154" fmla="*/ 867131 h 1025159"/>
                <a:gd name="connsiteX155" fmla="*/ 4200525 w 4376737"/>
                <a:gd name="connsiteY155" fmla="*/ 900468 h 1025159"/>
                <a:gd name="connsiteX156" fmla="*/ 4214812 w 4376737"/>
                <a:gd name="connsiteY156" fmla="*/ 938568 h 1025159"/>
                <a:gd name="connsiteX157" fmla="*/ 4224337 w 4376737"/>
                <a:gd name="connsiteY157" fmla="*/ 967143 h 1025159"/>
                <a:gd name="connsiteX158" fmla="*/ 4229100 w 4376737"/>
                <a:gd name="connsiteY158" fmla="*/ 981431 h 1025159"/>
                <a:gd name="connsiteX159" fmla="*/ 4233862 w 4376737"/>
                <a:gd name="connsiteY159" fmla="*/ 929043 h 1025159"/>
                <a:gd name="connsiteX160" fmla="*/ 4248150 w 4376737"/>
                <a:gd name="connsiteY160" fmla="*/ 829031 h 1025159"/>
                <a:gd name="connsiteX161" fmla="*/ 4252912 w 4376737"/>
                <a:gd name="connsiteY161" fmla="*/ 843318 h 1025159"/>
                <a:gd name="connsiteX162" fmla="*/ 4262437 w 4376737"/>
                <a:gd name="connsiteY162" fmla="*/ 881418 h 1025159"/>
                <a:gd name="connsiteX163" fmla="*/ 4267200 w 4376737"/>
                <a:gd name="connsiteY163" fmla="*/ 924281 h 1025159"/>
                <a:gd name="connsiteX164" fmla="*/ 4271962 w 4376737"/>
                <a:gd name="connsiteY164" fmla="*/ 943331 h 1025159"/>
                <a:gd name="connsiteX165" fmla="*/ 4286250 w 4376737"/>
                <a:gd name="connsiteY165" fmla="*/ 948093 h 1025159"/>
                <a:gd name="connsiteX166" fmla="*/ 4305300 w 4376737"/>
                <a:gd name="connsiteY166" fmla="*/ 943331 h 1025159"/>
                <a:gd name="connsiteX167" fmla="*/ 4314825 w 4376737"/>
                <a:gd name="connsiteY167" fmla="*/ 971906 h 1025159"/>
                <a:gd name="connsiteX168" fmla="*/ 4352925 w 4376737"/>
                <a:gd name="connsiteY168" fmla="*/ 971906 h 1025159"/>
                <a:gd name="connsiteX169" fmla="*/ 4376737 w 4376737"/>
                <a:gd name="connsiteY169" fmla="*/ 967143 h 1025159"/>
                <a:gd name="connsiteX0" fmla="*/ 0 w 4352925"/>
                <a:gd name="connsiteY0" fmla="*/ 290868 h 1025159"/>
                <a:gd name="connsiteX1" fmla="*/ 171450 w 4352925"/>
                <a:gd name="connsiteY1" fmla="*/ 209906 h 1025159"/>
                <a:gd name="connsiteX2" fmla="*/ 219075 w 4352925"/>
                <a:gd name="connsiteY2" fmla="*/ 195618 h 1025159"/>
                <a:gd name="connsiteX3" fmla="*/ 233362 w 4352925"/>
                <a:gd name="connsiteY3" fmla="*/ 186093 h 1025159"/>
                <a:gd name="connsiteX4" fmla="*/ 285750 w 4352925"/>
                <a:gd name="connsiteY4" fmla="*/ 171806 h 1025159"/>
                <a:gd name="connsiteX5" fmla="*/ 300037 w 4352925"/>
                <a:gd name="connsiteY5" fmla="*/ 167043 h 1025159"/>
                <a:gd name="connsiteX6" fmla="*/ 319087 w 4352925"/>
                <a:gd name="connsiteY6" fmla="*/ 162281 h 1025159"/>
                <a:gd name="connsiteX7" fmla="*/ 352425 w 4352925"/>
                <a:gd name="connsiteY7" fmla="*/ 152756 h 1025159"/>
                <a:gd name="connsiteX8" fmla="*/ 366712 w 4352925"/>
                <a:gd name="connsiteY8" fmla="*/ 143231 h 1025159"/>
                <a:gd name="connsiteX9" fmla="*/ 395287 w 4352925"/>
                <a:gd name="connsiteY9" fmla="*/ 138468 h 1025159"/>
                <a:gd name="connsiteX10" fmla="*/ 414337 w 4352925"/>
                <a:gd name="connsiteY10" fmla="*/ 133706 h 1025159"/>
                <a:gd name="connsiteX11" fmla="*/ 442912 w 4352925"/>
                <a:gd name="connsiteY11" fmla="*/ 128943 h 1025159"/>
                <a:gd name="connsiteX12" fmla="*/ 471487 w 4352925"/>
                <a:gd name="connsiteY12" fmla="*/ 119418 h 1025159"/>
                <a:gd name="connsiteX13" fmla="*/ 485775 w 4352925"/>
                <a:gd name="connsiteY13" fmla="*/ 114656 h 1025159"/>
                <a:gd name="connsiteX14" fmla="*/ 504825 w 4352925"/>
                <a:gd name="connsiteY14" fmla="*/ 105131 h 1025159"/>
                <a:gd name="connsiteX15" fmla="*/ 519112 w 4352925"/>
                <a:gd name="connsiteY15" fmla="*/ 100368 h 1025159"/>
                <a:gd name="connsiteX16" fmla="*/ 533400 w 4352925"/>
                <a:gd name="connsiteY16" fmla="*/ 90843 h 1025159"/>
                <a:gd name="connsiteX17" fmla="*/ 557212 w 4352925"/>
                <a:gd name="connsiteY17" fmla="*/ 86081 h 1025159"/>
                <a:gd name="connsiteX18" fmla="*/ 585787 w 4352925"/>
                <a:gd name="connsiteY18" fmla="*/ 76556 h 1025159"/>
                <a:gd name="connsiteX19" fmla="*/ 600075 w 4352925"/>
                <a:gd name="connsiteY19" fmla="*/ 67031 h 1025159"/>
                <a:gd name="connsiteX20" fmla="*/ 633412 w 4352925"/>
                <a:gd name="connsiteY20" fmla="*/ 57506 h 1025159"/>
                <a:gd name="connsiteX21" fmla="*/ 666750 w 4352925"/>
                <a:gd name="connsiteY21" fmla="*/ 47981 h 1025159"/>
                <a:gd name="connsiteX22" fmla="*/ 719137 w 4352925"/>
                <a:gd name="connsiteY22" fmla="*/ 38456 h 1025159"/>
                <a:gd name="connsiteX23" fmla="*/ 747712 w 4352925"/>
                <a:gd name="connsiteY23" fmla="*/ 28931 h 1025159"/>
                <a:gd name="connsiteX24" fmla="*/ 809625 w 4352925"/>
                <a:gd name="connsiteY24" fmla="*/ 19406 h 1025159"/>
                <a:gd name="connsiteX25" fmla="*/ 871537 w 4352925"/>
                <a:gd name="connsiteY25" fmla="*/ 9881 h 1025159"/>
                <a:gd name="connsiteX26" fmla="*/ 1023937 w 4352925"/>
                <a:gd name="connsiteY26" fmla="*/ 356 h 1025159"/>
                <a:gd name="connsiteX27" fmla="*/ 1123950 w 4352925"/>
                <a:gd name="connsiteY27" fmla="*/ 9881 h 1025159"/>
                <a:gd name="connsiteX28" fmla="*/ 1138237 w 4352925"/>
                <a:gd name="connsiteY28" fmla="*/ 19406 h 1025159"/>
                <a:gd name="connsiteX29" fmla="*/ 1176337 w 4352925"/>
                <a:gd name="connsiteY29" fmla="*/ 57506 h 1025159"/>
                <a:gd name="connsiteX30" fmla="*/ 1195387 w 4352925"/>
                <a:gd name="connsiteY30" fmla="*/ 81318 h 1025159"/>
                <a:gd name="connsiteX31" fmla="*/ 1228725 w 4352925"/>
                <a:gd name="connsiteY31" fmla="*/ 119418 h 1025159"/>
                <a:gd name="connsiteX32" fmla="*/ 1252537 w 4352925"/>
                <a:gd name="connsiteY32" fmla="*/ 138468 h 1025159"/>
                <a:gd name="connsiteX33" fmla="*/ 1262062 w 4352925"/>
                <a:gd name="connsiteY33" fmla="*/ 152756 h 1025159"/>
                <a:gd name="connsiteX34" fmla="*/ 1276350 w 4352925"/>
                <a:gd name="connsiteY34" fmla="*/ 162281 h 1025159"/>
                <a:gd name="connsiteX35" fmla="*/ 1319212 w 4352925"/>
                <a:gd name="connsiteY35" fmla="*/ 200381 h 1025159"/>
                <a:gd name="connsiteX36" fmla="*/ 1333500 w 4352925"/>
                <a:gd name="connsiteY36" fmla="*/ 205143 h 1025159"/>
                <a:gd name="connsiteX37" fmla="*/ 1347787 w 4352925"/>
                <a:gd name="connsiteY37" fmla="*/ 219431 h 1025159"/>
                <a:gd name="connsiteX38" fmla="*/ 1357312 w 4352925"/>
                <a:gd name="connsiteY38" fmla="*/ 233718 h 1025159"/>
                <a:gd name="connsiteX39" fmla="*/ 1385887 w 4352925"/>
                <a:gd name="connsiteY39" fmla="*/ 243243 h 1025159"/>
                <a:gd name="connsiteX40" fmla="*/ 1400175 w 4352925"/>
                <a:gd name="connsiteY40" fmla="*/ 257531 h 1025159"/>
                <a:gd name="connsiteX41" fmla="*/ 1447800 w 4352925"/>
                <a:gd name="connsiteY41" fmla="*/ 286106 h 1025159"/>
                <a:gd name="connsiteX42" fmla="*/ 1457325 w 4352925"/>
                <a:gd name="connsiteY42" fmla="*/ 305156 h 1025159"/>
                <a:gd name="connsiteX43" fmla="*/ 1490662 w 4352925"/>
                <a:gd name="connsiteY43" fmla="*/ 324206 h 1025159"/>
                <a:gd name="connsiteX44" fmla="*/ 1528762 w 4352925"/>
                <a:gd name="connsiteY44" fmla="*/ 367068 h 1025159"/>
                <a:gd name="connsiteX45" fmla="*/ 1538287 w 4352925"/>
                <a:gd name="connsiteY45" fmla="*/ 386118 h 1025159"/>
                <a:gd name="connsiteX46" fmla="*/ 1552575 w 4352925"/>
                <a:gd name="connsiteY46" fmla="*/ 395643 h 1025159"/>
                <a:gd name="connsiteX47" fmla="*/ 1566862 w 4352925"/>
                <a:gd name="connsiteY47" fmla="*/ 409931 h 1025159"/>
                <a:gd name="connsiteX48" fmla="*/ 1571625 w 4352925"/>
                <a:gd name="connsiteY48" fmla="*/ 424218 h 1025159"/>
                <a:gd name="connsiteX49" fmla="*/ 1590675 w 4352925"/>
                <a:gd name="connsiteY49" fmla="*/ 452793 h 1025159"/>
                <a:gd name="connsiteX50" fmla="*/ 1619250 w 4352925"/>
                <a:gd name="connsiteY50" fmla="*/ 438506 h 1025159"/>
                <a:gd name="connsiteX51" fmla="*/ 1624012 w 4352925"/>
                <a:gd name="connsiteY51" fmla="*/ 419456 h 1025159"/>
                <a:gd name="connsiteX52" fmla="*/ 1652587 w 4352925"/>
                <a:gd name="connsiteY52" fmla="*/ 409931 h 1025159"/>
                <a:gd name="connsiteX53" fmla="*/ 1685925 w 4352925"/>
                <a:gd name="connsiteY53" fmla="*/ 395643 h 1025159"/>
                <a:gd name="connsiteX54" fmla="*/ 1714500 w 4352925"/>
                <a:gd name="connsiteY54" fmla="*/ 386118 h 1025159"/>
                <a:gd name="connsiteX55" fmla="*/ 1724025 w 4352925"/>
                <a:gd name="connsiteY55" fmla="*/ 400406 h 1025159"/>
                <a:gd name="connsiteX56" fmla="*/ 1738312 w 4352925"/>
                <a:gd name="connsiteY56" fmla="*/ 409931 h 1025159"/>
                <a:gd name="connsiteX57" fmla="*/ 1747837 w 4352925"/>
                <a:gd name="connsiteY57" fmla="*/ 438506 h 1025159"/>
                <a:gd name="connsiteX58" fmla="*/ 1781175 w 4352925"/>
                <a:gd name="connsiteY58" fmla="*/ 476606 h 1025159"/>
                <a:gd name="connsiteX59" fmla="*/ 1814512 w 4352925"/>
                <a:gd name="connsiteY59" fmla="*/ 471843 h 1025159"/>
                <a:gd name="connsiteX60" fmla="*/ 1824037 w 4352925"/>
                <a:gd name="connsiteY60" fmla="*/ 457556 h 1025159"/>
                <a:gd name="connsiteX61" fmla="*/ 1843087 w 4352925"/>
                <a:gd name="connsiteY61" fmla="*/ 452793 h 1025159"/>
                <a:gd name="connsiteX62" fmla="*/ 1900237 w 4352925"/>
                <a:gd name="connsiteY62" fmla="*/ 448031 h 1025159"/>
                <a:gd name="connsiteX63" fmla="*/ 1905000 w 4352925"/>
                <a:gd name="connsiteY63" fmla="*/ 462318 h 1025159"/>
                <a:gd name="connsiteX64" fmla="*/ 1924050 w 4352925"/>
                <a:gd name="connsiteY64" fmla="*/ 490893 h 1025159"/>
                <a:gd name="connsiteX65" fmla="*/ 1933575 w 4352925"/>
                <a:gd name="connsiteY65" fmla="*/ 528993 h 1025159"/>
                <a:gd name="connsiteX66" fmla="*/ 2747962 w 4352925"/>
                <a:gd name="connsiteY66" fmla="*/ 667106 h 1025159"/>
                <a:gd name="connsiteX67" fmla="*/ 2933700 w 4352925"/>
                <a:gd name="connsiteY67" fmla="*/ 848081 h 1025159"/>
                <a:gd name="connsiteX68" fmla="*/ 2943225 w 4352925"/>
                <a:gd name="connsiteY68" fmla="*/ 867131 h 1025159"/>
                <a:gd name="connsiteX69" fmla="*/ 2967037 w 4352925"/>
                <a:gd name="connsiteY69" fmla="*/ 848081 h 1025159"/>
                <a:gd name="connsiteX70" fmla="*/ 2986087 w 4352925"/>
                <a:gd name="connsiteY70" fmla="*/ 843318 h 1025159"/>
                <a:gd name="connsiteX71" fmla="*/ 3024187 w 4352925"/>
                <a:gd name="connsiteY71" fmla="*/ 809981 h 1025159"/>
                <a:gd name="connsiteX72" fmla="*/ 3062287 w 4352925"/>
                <a:gd name="connsiteY72" fmla="*/ 857606 h 1025159"/>
                <a:gd name="connsiteX73" fmla="*/ 3071812 w 4352925"/>
                <a:gd name="connsiteY73" fmla="*/ 886181 h 1025159"/>
                <a:gd name="connsiteX74" fmla="*/ 3086100 w 4352925"/>
                <a:gd name="connsiteY74" fmla="*/ 957618 h 1025159"/>
                <a:gd name="connsiteX75" fmla="*/ 3100387 w 4352925"/>
                <a:gd name="connsiteY75" fmla="*/ 995718 h 1025159"/>
                <a:gd name="connsiteX76" fmla="*/ 3105150 w 4352925"/>
                <a:gd name="connsiteY76" fmla="*/ 1014768 h 1025159"/>
                <a:gd name="connsiteX77" fmla="*/ 3119437 w 4352925"/>
                <a:gd name="connsiteY77" fmla="*/ 1024293 h 1025159"/>
                <a:gd name="connsiteX78" fmla="*/ 3128962 w 4352925"/>
                <a:gd name="connsiteY78" fmla="*/ 995718 h 1025159"/>
                <a:gd name="connsiteX79" fmla="*/ 3133725 w 4352925"/>
                <a:gd name="connsiteY79" fmla="*/ 981431 h 1025159"/>
                <a:gd name="connsiteX80" fmla="*/ 3143250 w 4352925"/>
                <a:gd name="connsiteY80" fmla="*/ 929043 h 1025159"/>
                <a:gd name="connsiteX81" fmla="*/ 3148012 w 4352925"/>
                <a:gd name="connsiteY81" fmla="*/ 886181 h 1025159"/>
                <a:gd name="connsiteX82" fmla="*/ 3157537 w 4352925"/>
                <a:gd name="connsiteY82" fmla="*/ 848081 h 1025159"/>
                <a:gd name="connsiteX83" fmla="*/ 3167062 w 4352925"/>
                <a:gd name="connsiteY83" fmla="*/ 962381 h 1025159"/>
                <a:gd name="connsiteX84" fmla="*/ 3171825 w 4352925"/>
                <a:gd name="connsiteY84" fmla="*/ 976668 h 1025159"/>
                <a:gd name="connsiteX85" fmla="*/ 3186112 w 4352925"/>
                <a:gd name="connsiteY85" fmla="*/ 967143 h 1025159"/>
                <a:gd name="connsiteX86" fmla="*/ 3200400 w 4352925"/>
                <a:gd name="connsiteY86" fmla="*/ 933806 h 1025159"/>
                <a:gd name="connsiteX87" fmla="*/ 3205162 w 4352925"/>
                <a:gd name="connsiteY87" fmla="*/ 919518 h 1025159"/>
                <a:gd name="connsiteX88" fmla="*/ 3209925 w 4352925"/>
                <a:gd name="connsiteY88" fmla="*/ 900468 h 1025159"/>
                <a:gd name="connsiteX89" fmla="*/ 3219450 w 4352925"/>
                <a:gd name="connsiteY89" fmla="*/ 876656 h 1025159"/>
                <a:gd name="connsiteX90" fmla="*/ 3238500 w 4352925"/>
                <a:gd name="connsiteY90" fmla="*/ 752831 h 1025159"/>
                <a:gd name="connsiteX91" fmla="*/ 3243262 w 4352925"/>
                <a:gd name="connsiteY91" fmla="*/ 733781 h 1025159"/>
                <a:gd name="connsiteX92" fmla="*/ 3262312 w 4352925"/>
                <a:gd name="connsiteY92" fmla="*/ 771881 h 1025159"/>
                <a:gd name="connsiteX93" fmla="*/ 3276600 w 4352925"/>
                <a:gd name="connsiteY93" fmla="*/ 757593 h 1025159"/>
                <a:gd name="connsiteX94" fmla="*/ 3281362 w 4352925"/>
                <a:gd name="connsiteY94" fmla="*/ 738543 h 1025159"/>
                <a:gd name="connsiteX95" fmla="*/ 3286125 w 4352925"/>
                <a:gd name="connsiteY95" fmla="*/ 724256 h 1025159"/>
                <a:gd name="connsiteX96" fmla="*/ 3290887 w 4352925"/>
                <a:gd name="connsiteY96" fmla="*/ 743306 h 1025159"/>
                <a:gd name="connsiteX97" fmla="*/ 3300412 w 4352925"/>
                <a:gd name="connsiteY97" fmla="*/ 848081 h 1025159"/>
                <a:gd name="connsiteX98" fmla="*/ 3338512 w 4352925"/>
                <a:gd name="connsiteY98" fmla="*/ 867131 h 1025159"/>
                <a:gd name="connsiteX99" fmla="*/ 3348037 w 4352925"/>
                <a:gd name="connsiteY99" fmla="*/ 838556 h 1025159"/>
                <a:gd name="connsiteX100" fmla="*/ 3355181 w 4352925"/>
                <a:gd name="connsiteY100" fmla="*/ 840710 h 1025159"/>
                <a:gd name="connsiteX101" fmla="*/ 3386137 w 4352925"/>
                <a:gd name="connsiteY101" fmla="*/ 762356 h 1025159"/>
                <a:gd name="connsiteX102" fmla="*/ 3390900 w 4352925"/>
                <a:gd name="connsiteY102" fmla="*/ 748068 h 1025159"/>
                <a:gd name="connsiteX103" fmla="*/ 3400425 w 4352925"/>
                <a:gd name="connsiteY103" fmla="*/ 733781 h 1025159"/>
                <a:gd name="connsiteX104" fmla="*/ 3405187 w 4352925"/>
                <a:gd name="connsiteY104" fmla="*/ 748068 h 1025159"/>
                <a:gd name="connsiteX105" fmla="*/ 3481387 w 4352925"/>
                <a:gd name="connsiteY105" fmla="*/ 914756 h 1025159"/>
                <a:gd name="connsiteX106" fmla="*/ 3490912 w 4352925"/>
                <a:gd name="connsiteY106" fmla="*/ 929043 h 1025159"/>
                <a:gd name="connsiteX107" fmla="*/ 3500437 w 4352925"/>
                <a:gd name="connsiteY107" fmla="*/ 957618 h 1025159"/>
                <a:gd name="connsiteX108" fmla="*/ 3505200 w 4352925"/>
                <a:gd name="connsiteY108" fmla="*/ 943331 h 1025159"/>
                <a:gd name="connsiteX109" fmla="*/ 3576637 w 4352925"/>
                <a:gd name="connsiteY109" fmla="*/ 752831 h 1025159"/>
                <a:gd name="connsiteX110" fmla="*/ 3667125 w 4352925"/>
                <a:gd name="connsiteY110" fmla="*/ 824268 h 1025159"/>
                <a:gd name="connsiteX111" fmla="*/ 3676650 w 4352925"/>
                <a:gd name="connsiteY111" fmla="*/ 838556 h 1025159"/>
                <a:gd name="connsiteX112" fmla="*/ 3686175 w 4352925"/>
                <a:gd name="connsiteY112" fmla="*/ 871893 h 1025159"/>
                <a:gd name="connsiteX113" fmla="*/ 3690937 w 4352925"/>
                <a:gd name="connsiteY113" fmla="*/ 886181 h 1025159"/>
                <a:gd name="connsiteX114" fmla="*/ 3705225 w 4352925"/>
                <a:gd name="connsiteY114" fmla="*/ 895706 h 1025159"/>
                <a:gd name="connsiteX115" fmla="*/ 3714750 w 4352925"/>
                <a:gd name="connsiteY115" fmla="*/ 881418 h 1025159"/>
                <a:gd name="connsiteX116" fmla="*/ 3724275 w 4352925"/>
                <a:gd name="connsiteY116" fmla="*/ 848081 h 1025159"/>
                <a:gd name="connsiteX117" fmla="*/ 3733800 w 4352925"/>
                <a:gd name="connsiteY117" fmla="*/ 814743 h 1025159"/>
                <a:gd name="connsiteX118" fmla="*/ 3743325 w 4352925"/>
                <a:gd name="connsiteY118" fmla="*/ 781406 h 1025159"/>
                <a:gd name="connsiteX119" fmla="*/ 3771900 w 4352925"/>
                <a:gd name="connsiteY119" fmla="*/ 743306 h 1025159"/>
                <a:gd name="connsiteX120" fmla="*/ 3800475 w 4352925"/>
                <a:gd name="connsiteY120" fmla="*/ 733781 h 1025159"/>
                <a:gd name="connsiteX121" fmla="*/ 3871912 w 4352925"/>
                <a:gd name="connsiteY121" fmla="*/ 800456 h 1025159"/>
                <a:gd name="connsiteX122" fmla="*/ 3876675 w 4352925"/>
                <a:gd name="connsiteY122" fmla="*/ 886181 h 1025159"/>
                <a:gd name="connsiteX123" fmla="*/ 3886200 w 4352925"/>
                <a:gd name="connsiteY123" fmla="*/ 871893 h 1025159"/>
                <a:gd name="connsiteX124" fmla="*/ 3910012 w 4352925"/>
                <a:gd name="connsiteY124" fmla="*/ 738543 h 1025159"/>
                <a:gd name="connsiteX125" fmla="*/ 3914775 w 4352925"/>
                <a:gd name="connsiteY125" fmla="*/ 714731 h 1025159"/>
                <a:gd name="connsiteX126" fmla="*/ 3948112 w 4352925"/>
                <a:gd name="connsiteY126" fmla="*/ 748068 h 1025159"/>
                <a:gd name="connsiteX127" fmla="*/ 3957637 w 4352925"/>
                <a:gd name="connsiteY127" fmla="*/ 776643 h 1025159"/>
                <a:gd name="connsiteX128" fmla="*/ 3971925 w 4352925"/>
                <a:gd name="connsiteY128" fmla="*/ 805218 h 1025159"/>
                <a:gd name="connsiteX129" fmla="*/ 3976687 w 4352925"/>
                <a:gd name="connsiteY129" fmla="*/ 829031 h 1025159"/>
                <a:gd name="connsiteX130" fmla="*/ 3986212 w 4352925"/>
                <a:gd name="connsiteY130" fmla="*/ 862368 h 1025159"/>
                <a:gd name="connsiteX131" fmla="*/ 3990975 w 4352925"/>
                <a:gd name="connsiteY131" fmla="*/ 886181 h 1025159"/>
                <a:gd name="connsiteX132" fmla="*/ 4005262 w 4352925"/>
                <a:gd name="connsiteY132" fmla="*/ 895706 h 1025159"/>
                <a:gd name="connsiteX133" fmla="*/ 4024312 w 4352925"/>
                <a:gd name="connsiteY133" fmla="*/ 867131 h 1025159"/>
                <a:gd name="connsiteX134" fmla="*/ 4029075 w 4352925"/>
                <a:gd name="connsiteY134" fmla="*/ 848081 h 1025159"/>
                <a:gd name="connsiteX135" fmla="*/ 4033837 w 4352925"/>
                <a:gd name="connsiteY135" fmla="*/ 824268 h 1025159"/>
                <a:gd name="connsiteX136" fmla="*/ 4048125 w 4352925"/>
                <a:gd name="connsiteY136" fmla="*/ 781406 h 1025159"/>
                <a:gd name="connsiteX137" fmla="*/ 4057650 w 4352925"/>
                <a:gd name="connsiteY137" fmla="*/ 752831 h 1025159"/>
                <a:gd name="connsiteX138" fmla="*/ 4067175 w 4352925"/>
                <a:gd name="connsiteY138" fmla="*/ 738543 h 1025159"/>
                <a:gd name="connsiteX139" fmla="*/ 4071937 w 4352925"/>
                <a:gd name="connsiteY139" fmla="*/ 762356 h 1025159"/>
                <a:gd name="connsiteX140" fmla="*/ 4081462 w 4352925"/>
                <a:gd name="connsiteY140" fmla="*/ 862368 h 1025159"/>
                <a:gd name="connsiteX141" fmla="*/ 4086225 w 4352925"/>
                <a:gd name="connsiteY141" fmla="*/ 890943 h 1025159"/>
                <a:gd name="connsiteX142" fmla="*/ 4090987 w 4352925"/>
                <a:gd name="connsiteY142" fmla="*/ 871893 h 1025159"/>
                <a:gd name="connsiteX143" fmla="*/ 4095750 w 4352925"/>
                <a:gd name="connsiteY143" fmla="*/ 857606 h 1025159"/>
                <a:gd name="connsiteX144" fmla="*/ 4105275 w 4352925"/>
                <a:gd name="connsiteY144" fmla="*/ 809981 h 1025159"/>
                <a:gd name="connsiteX145" fmla="*/ 4114800 w 4352925"/>
                <a:gd name="connsiteY145" fmla="*/ 771881 h 1025159"/>
                <a:gd name="connsiteX146" fmla="*/ 4124325 w 4352925"/>
                <a:gd name="connsiteY146" fmla="*/ 919518 h 1025159"/>
                <a:gd name="connsiteX147" fmla="*/ 4129087 w 4352925"/>
                <a:gd name="connsiteY147" fmla="*/ 938568 h 1025159"/>
                <a:gd name="connsiteX148" fmla="*/ 4143375 w 4352925"/>
                <a:gd name="connsiteY148" fmla="*/ 871893 h 1025159"/>
                <a:gd name="connsiteX149" fmla="*/ 4148137 w 4352925"/>
                <a:gd name="connsiteY149" fmla="*/ 833793 h 1025159"/>
                <a:gd name="connsiteX150" fmla="*/ 4152900 w 4352925"/>
                <a:gd name="connsiteY150" fmla="*/ 790931 h 1025159"/>
                <a:gd name="connsiteX151" fmla="*/ 4162425 w 4352925"/>
                <a:gd name="connsiteY151" fmla="*/ 757593 h 1025159"/>
                <a:gd name="connsiteX152" fmla="*/ 4167187 w 4352925"/>
                <a:gd name="connsiteY152" fmla="*/ 771881 h 1025159"/>
                <a:gd name="connsiteX153" fmla="*/ 4176712 w 4352925"/>
                <a:gd name="connsiteY153" fmla="*/ 786168 h 1025159"/>
                <a:gd name="connsiteX154" fmla="*/ 4191000 w 4352925"/>
                <a:gd name="connsiteY154" fmla="*/ 867131 h 1025159"/>
                <a:gd name="connsiteX155" fmla="*/ 4200525 w 4352925"/>
                <a:gd name="connsiteY155" fmla="*/ 900468 h 1025159"/>
                <a:gd name="connsiteX156" fmla="*/ 4214812 w 4352925"/>
                <a:gd name="connsiteY156" fmla="*/ 938568 h 1025159"/>
                <a:gd name="connsiteX157" fmla="*/ 4224337 w 4352925"/>
                <a:gd name="connsiteY157" fmla="*/ 967143 h 1025159"/>
                <a:gd name="connsiteX158" fmla="*/ 4229100 w 4352925"/>
                <a:gd name="connsiteY158" fmla="*/ 981431 h 1025159"/>
                <a:gd name="connsiteX159" fmla="*/ 4233862 w 4352925"/>
                <a:gd name="connsiteY159" fmla="*/ 929043 h 1025159"/>
                <a:gd name="connsiteX160" fmla="*/ 4248150 w 4352925"/>
                <a:gd name="connsiteY160" fmla="*/ 829031 h 1025159"/>
                <a:gd name="connsiteX161" fmla="*/ 4252912 w 4352925"/>
                <a:gd name="connsiteY161" fmla="*/ 843318 h 1025159"/>
                <a:gd name="connsiteX162" fmla="*/ 4262437 w 4352925"/>
                <a:gd name="connsiteY162" fmla="*/ 881418 h 1025159"/>
                <a:gd name="connsiteX163" fmla="*/ 4267200 w 4352925"/>
                <a:gd name="connsiteY163" fmla="*/ 924281 h 1025159"/>
                <a:gd name="connsiteX164" fmla="*/ 4271962 w 4352925"/>
                <a:gd name="connsiteY164" fmla="*/ 943331 h 1025159"/>
                <a:gd name="connsiteX165" fmla="*/ 4286250 w 4352925"/>
                <a:gd name="connsiteY165" fmla="*/ 948093 h 1025159"/>
                <a:gd name="connsiteX166" fmla="*/ 4305300 w 4352925"/>
                <a:gd name="connsiteY166" fmla="*/ 943331 h 1025159"/>
                <a:gd name="connsiteX167" fmla="*/ 4314825 w 4352925"/>
                <a:gd name="connsiteY167" fmla="*/ 971906 h 1025159"/>
                <a:gd name="connsiteX168" fmla="*/ 4352925 w 4352925"/>
                <a:gd name="connsiteY168" fmla="*/ 971906 h 1025159"/>
                <a:gd name="connsiteX0" fmla="*/ 0 w 4314825"/>
                <a:gd name="connsiteY0" fmla="*/ 290868 h 1025159"/>
                <a:gd name="connsiteX1" fmla="*/ 171450 w 4314825"/>
                <a:gd name="connsiteY1" fmla="*/ 209906 h 1025159"/>
                <a:gd name="connsiteX2" fmla="*/ 219075 w 4314825"/>
                <a:gd name="connsiteY2" fmla="*/ 195618 h 1025159"/>
                <a:gd name="connsiteX3" fmla="*/ 233362 w 4314825"/>
                <a:gd name="connsiteY3" fmla="*/ 186093 h 1025159"/>
                <a:gd name="connsiteX4" fmla="*/ 285750 w 4314825"/>
                <a:gd name="connsiteY4" fmla="*/ 171806 h 1025159"/>
                <a:gd name="connsiteX5" fmla="*/ 300037 w 4314825"/>
                <a:gd name="connsiteY5" fmla="*/ 167043 h 1025159"/>
                <a:gd name="connsiteX6" fmla="*/ 319087 w 4314825"/>
                <a:gd name="connsiteY6" fmla="*/ 162281 h 1025159"/>
                <a:gd name="connsiteX7" fmla="*/ 352425 w 4314825"/>
                <a:gd name="connsiteY7" fmla="*/ 152756 h 1025159"/>
                <a:gd name="connsiteX8" fmla="*/ 366712 w 4314825"/>
                <a:gd name="connsiteY8" fmla="*/ 143231 h 1025159"/>
                <a:gd name="connsiteX9" fmla="*/ 395287 w 4314825"/>
                <a:gd name="connsiteY9" fmla="*/ 138468 h 1025159"/>
                <a:gd name="connsiteX10" fmla="*/ 414337 w 4314825"/>
                <a:gd name="connsiteY10" fmla="*/ 133706 h 1025159"/>
                <a:gd name="connsiteX11" fmla="*/ 442912 w 4314825"/>
                <a:gd name="connsiteY11" fmla="*/ 128943 h 1025159"/>
                <a:gd name="connsiteX12" fmla="*/ 471487 w 4314825"/>
                <a:gd name="connsiteY12" fmla="*/ 119418 h 1025159"/>
                <a:gd name="connsiteX13" fmla="*/ 485775 w 4314825"/>
                <a:gd name="connsiteY13" fmla="*/ 114656 h 1025159"/>
                <a:gd name="connsiteX14" fmla="*/ 504825 w 4314825"/>
                <a:gd name="connsiteY14" fmla="*/ 105131 h 1025159"/>
                <a:gd name="connsiteX15" fmla="*/ 519112 w 4314825"/>
                <a:gd name="connsiteY15" fmla="*/ 100368 h 1025159"/>
                <a:gd name="connsiteX16" fmla="*/ 533400 w 4314825"/>
                <a:gd name="connsiteY16" fmla="*/ 90843 h 1025159"/>
                <a:gd name="connsiteX17" fmla="*/ 557212 w 4314825"/>
                <a:gd name="connsiteY17" fmla="*/ 86081 h 1025159"/>
                <a:gd name="connsiteX18" fmla="*/ 585787 w 4314825"/>
                <a:gd name="connsiteY18" fmla="*/ 76556 h 1025159"/>
                <a:gd name="connsiteX19" fmla="*/ 600075 w 4314825"/>
                <a:gd name="connsiteY19" fmla="*/ 67031 h 1025159"/>
                <a:gd name="connsiteX20" fmla="*/ 633412 w 4314825"/>
                <a:gd name="connsiteY20" fmla="*/ 57506 h 1025159"/>
                <a:gd name="connsiteX21" fmla="*/ 666750 w 4314825"/>
                <a:gd name="connsiteY21" fmla="*/ 47981 h 1025159"/>
                <a:gd name="connsiteX22" fmla="*/ 719137 w 4314825"/>
                <a:gd name="connsiteY22" fmla="*/ 38456 h 1025159"/>
                <a:gd name="connsiteX23" fmla="*/ 747712 w 4314825"/>
                <a:gd name="connsiteY23" fmla="*/ 28931 h 1025159"/>
                <a:gd name="connsiteX24" fmla="*/ 809625 w 4314825"/>
                <a:gd name="connsiteY24" fmla="*/ 19406 h 1025159"/>
                <a:gd name="connsiteX25" fmla="*/ 871537 w 4314825"/>
                <a:gd name="connsiteY25" fmla="*/ 9881 h 1025159"/>
                <a:gd name="connsiteX26" fmla="*/ 1023937 w 4314825"/>
                <a:gd name="connsiteY26" fmla="*/ 356 h 1025159"/>
                <a:gd name="connsiteX27" fmla="*/ 1123950 w 4314825"/>
                <a:gd name="connsiteY27" fmla="*/ 9881 h 1025159"/>
                <a:gd name="connsiteX28" fmla="*/ 1138237 w 4314825"/>
                <a:gd name="connsiteY28" fmla="*/ 19406 h 1025159"/>
                <a:gd name="connsiteX29" fmla="*/ 1176337 w 4314825"/>
                <a:gd name="connsiteY29" fmla="*/ 57506 h 1025159"/>
                <a:gd name="connsiteX30" fmla="*/ 1195387 w 4314825"/>
                <a:gd name="connsiteY30" fmla="*/ 81318 h 1025159"/>
                <a:gd name="connsiteX31" fmla="*/ 1228725 w 4314825"/>
                <a:gd name="connsiteY31" fmla="*/ 119418 h 1025159"/>
                <a:gd name="connsiteX32" fmla="*/ 1252537 w 4314825"/>
                <a:gd name="connsiteY32" fmla="*/ 138468 h 1025159"/>
                <a:gd name="connsiteX33" fmla="*/ 1262062 w 4314825"/>
                <a:gd name="connsiteY33" fmla="*/ 152756 h 1025159"/>
                <a:gd name="connsiteX34" fmla="*/ 1276350 w 4314825"/>
                <a:gd name="connsiteY34" fmla="*/ 162281 h 1025159"/>
                <a:gd name="connsiteX35" fmla="*/ 1319212 w 4314825"/>
                <a:gd name="connsiteY35" fmla="*/ 200381 h 1025159"/>
                <a:gd name="connsiteX36" fmla="*/ 1333500 w 4314825"/>
                <a:gd name="connsiteY36" fmla="*/ 205143 h 1025159"/>
                <a:gd name="connsiteX37" fmla="*/ 1347787 w 4314825"/>
                <a:gd name="connsiteY37" fmla="*/ 219431 h 1025159"/>
                <a:gd name="connsiteX38" fmla="*/ 1357312 w 4314825"/>
                <a:gd name="connsiteY38" fmla="*/ 233718 h 1025159"/>
                <a:gd name="connsiteX39" fmla="*/ 1385887 w 4314825"/>
                <a:gd name="connsiteY39" fmla="*/ 243243 h 1025159"/>
                <a:gd name="connsiteX40" fmla="*/ 1400175 w 4314825"/>
                <a:gd name="connsiteY40" fmla="*/ 257531 h 1025159"/>
                <a:gd name="connsiteX41" fmla="*/ 1447800 w 4314825"/>
                <a:gd name="connsiteY41" fmla="*/ 286106 h 1025159"/>
                <a:gd name="connsiteX42" fmla="*/ 1457325 w 4314825"/>
                <a:gd name="connsiteY42" fmla="*/ 305156 h 1025159"/>
                <a:gd name="connsiteX43" fmla="*/ 1490662 w 4314825"/>
                <a:gd name="connsiteY43" fmla="*/ 324206 h 1025159"/>
                <a:gd name="connsiteX44" fmla="*/ 1528762 w 4314825"/>
                <a:gd name="connsiteY44" fmla="*/ 367068 h 1025159"/>
                <a:gd name="connsiteX45" fmla="*/ 1538287 w 4314825"/>
                <a:gd name="connsiteY45" fmla="*/ 386118 h 1025159"/>
                <a:gd name="connsiteX46" fmla="*/ 1552575 w 4314825"/>
                <a:gd name="connsiteY46" fmla="*/ 395643 h 1025159"/>
                <a:gd name="connsiteX47" fmla="*/ 1566862 w 4314825"/>
                <a:gd name="connsiteY47" fmla="*/ 409931 h 1025159"/>
                <a:gd name="connsiteX48" fmla="*/ 1571625 w 4314825"/>
                <a:gd name="connsiteY48" fmla="*/ 424218 h 1025159"/>
                <a:gd name="connsiteX49" fmla="*/ 1590675 w 4314825"/>
                <a:gd name="connsiteY49" fmla="*/ 452793 h 1025159"/>
                <a:gd name="connsiteX50" fmla="*/ 1619250 w 4314825"/>
                <a:gd name="connsiteY50" fmla="*/ 438506 h 1025159"/>
                <a:gd name="connsiteX51" fmla="*/ 1624012 w 4314825"/>
                <a:gd name="connsiteY51" fmla="*/ 419456 h 1025159"/>
                <a:gd name="connsiteX52" fmla="*/ 1652587 w 4314825"/>
                <a:gd name="connsiteY52" fmla="*/ 409931 h 1025159"/>
                <a:gd name="connsiteX53" fmla="*/ 1685925 w 4314825"/>
                <a:gd name="connsiteY53" fmla="*/ 395643 h 1025159"/>
                <a:gd name="connsiteX54" fmla="*/ 1714500 w 4314825"/>
                <a:gd name="connsiteY54" fmla="*/ 386118 h 1025159"/>
                <a:gd name="connsiteX55" fmla="*/ 1724025 w 4314825"/>
                <a:gd name="connsiteY55" fmla="*/ 400406 h 1025159"/>
                <a:gd name="connsiteX56" fmla="*/ 1738312 w 4314825"/>
                <a:gd name="connsiteY56" fmla="*/ 409931 h 1025159"/>
                <a:gd name="connsiteX57" fmla="*/ 1747837 w 4314825"/>
                <a:gd name="connsiteY57" fmla="*/ 438506 h 1025159"/>
                <a:gd name="connsiteX58" fmla="*/ 1781175 w 4314825"/>
                <a:gd name="connsiteY58" fmla="*/ 476606 h 1025159"/>
                <a:gd name="connsiteX59" fmla="*/ 1814512 w 4314825"/>
                <a:gd name="connsiteY59" fmla="*/ 471843 h 1025159"/>
                <a:gd name="connsiteX60" fmla="*/ 1824037 w 4314825"/>
                <a:gd name="connsiteY60" fmla="*/ 457556 h 1025159"/>
                <a:gd name="connsiteX61" fmla="*/ 1843087 w 4314825"/>
                <a:gd name="connsiteY61" fmla="*/ 452793 h 1025159"/>
                <a:gd name="connsiteX62" fmla="*/ 1900237 w 4314825"/>
                <a:gd name="connsiteY62" fmla="*/ 448031 h 1025159"/>
                <a:gd name="connsiteX63" fmla="*/ 1905000 w 4314825"/>
                <a:gd name="connsiteY63" fmla="*/ 462318 h 1025159"/>
                <a:gd name="connsiteX64" fmla="*/ 1924050 w 4314825"/>
                <a:gd name="connsiteY64" fmla="*/ 490893 h 1025159"/>
                <a:gd name="connsiteX65" fmla="*/ 1933575 w 4314825"/>
                <a:gd name="connsiteY65" fmla="*/ 528993 h 1025159"/>
                <a:gd name="connsiteX66" fmla="*/ 2747962 w 4314825"/>
                <a:gd name="connsiteY66" fmla="*/ 667106 h 1025159"/>
                <a:gd name="connsiteX67" fmla="*/ 2933700 w 4314825"/>
                <a:gd name="connsiteY67" fmla="*/ 848081 h 1025159"/>
                <a:gd name="connsiteX68" fmla="*/ 2943225 w 4314825"/>
                <a:gd name="connsiteY68" fmla="*/ 867131 h 1025159"/>
                <a:gd name="connsiteX69" fmla="*/ 2967037 w 4314825"/>
                <a:gd name="connsiteY69" fmla="*/ 848081 h 1025159"/>
                <a:gd name="connsiteX70" fmla="*/ 2986087 w 4314825"/>
                <a:gd name="connsiteY70" fmla="*/ 843318 h 1025159"/>
                <a:gd name="connsiteX71" fmla="*/ 3024187 w 4314825"/>
                <a:gd name="connsiteY71" fmla="*/ 809981 h 1025159"/>
                <a:gd name="connsiteX72" fmla="*/ 3062287 w 4314825"/>
                <a:gd name="connsiteY72" fmla="*/ 857606 h 1025159"/>
                <a:gd name="connsiteX73" fmla="*/ 3071812 w 4314825"/>
                <a:gd name="connsiteY73" fmla="*/ 886181 h 1025159"/>
                <a:gd name="connsiteX74" fmla="*/ 3086100 w 4314825"/>
                <a:gd name="connsiteY74" fmla="*/ 957618 h 1025159"/>
                <a:gd name="connsiteX75" fmla="*/ 3100387 w 4314825"/>
                <a:gd name="connsiteY75" fmla="*/ 995718 h 1025159"/>
                <a:gd name="connsiteX76" fmla="*/ 3105150 w 4314825"/>
                <a:gd name="connsiteY76" fmla="*/ 1014768 h 1025159"/>
                <a:gd name="connsiteX77" fmla="*/ 3119437 w 4314825"/>
                <a:gd name="connsiteY77" fmla="*/ 1024293 h 1025159"/>
                <a:gd name="connsiteX78" fmla="*/ 3128962 w 4314825"/>
                <a:gd name="connsiteY78" fmla="*/ 995718 h 1025159"/>
                <a:gd name="connsiteX79" fmla="*/ 3133725 w 4314825"/>
                <a:gd name="connsiteY79" fmla="*/ 981431 h 1025159"/>
                <a:gd name="connsiteX80" fmla="*/ 3143250 w 4314825"/>
                <a:gd name="connsiteY80" fmla="*/ 929043 h 1025159"/>
                <a:gd name="connsiteX81" fmla="*/ 3148012 w 4314825"/>
                <a:gd name="connsiteY81" fmla="*/ 886181 h 1025159"/>
                <a:gd name="connsiteX82" fmla="*/ 3157537 w 4314825"/>
                <a:gd name="connsiteY82" fmla="*/ 848081 h 1025159"/>
                <a:gd name="connsiteX83" fmla="*/ 3167062 w 4314825"/>
                <a:gd name="connsiteY83" fmla="*/ 962381 h 1025159"/>
                <a:gd name="connsiteX84" fmla="*/ 3171825 w 4314825"/>
                <a:gd name="connsiteY84" fmla="*/ 976668 h 1025159"/>
                <a:gd name="connsiteX85" fmla="*/ 3186112 w 4314825"/>
                <a:gd name="connsiteY85" fmla="*/ 967143 h 1025159"/>
                <a:gd name="connsiteX86" fmla="*/ 3200400 w 4314825"/>
                <a:gd name="connsiteY86" fmla="*/ 933806 h 1025159"/>
                <a:gd name="connsiteX87" fmla="*/ 3205162 w 4314825"/>
                <a:gd name="connsiteY87" fmla="*/ 919518 h 1025159"/>
                <a:gd name="connsiteX88" fmla="*/ 3209925 w 4314825"/>
                <a:gd name="connsiteY88" fmla="*/ 900468 h 1025159"/>
                <a:gd name="connsiteX89" fmla="*/ 3219450 w 4314825"/>
                <a:gd name="connsiteY89" fmla="*/ 876656 h 1025159"/>
                <a:gd name="connsiteX90" fmla="*/ 3238500 w 4314825"/>
                <a:gd name="connsiteY90" fmla="*/ 752831 h 1025159"/>
                <a:gd name="connsiteX91" fmla="*/ 3243262 w 4314825"/>
                <a:gd name="connsiteY91" fmla="*/ 733781 h 1025159"/>
                <a:gd name="connsiteX92" fmla="*/ 3262312 w 4314825"/>
                <a:gd name="connsiteY92" fmla="*/ 771881 h 1025159"/>
                <a:gd name="connsiteX93" fmla="*/ 3276600 w 4314825"/>
                <a:gd name="connsiteY93" fmla="*/ 757593 h 1025159"/>
                <a:gd name="connsiteX94" fmla="*/ 3281362 w 4314825"/>
                <a:gd name="connsiteY94" fmla="*/ 738543 h 1025159"/>
                <a:gd name="connsiteX95" fmla="*/ 3286125 w 4314825"/>
                <a:gd name="connsiteY95" fmla="*/ 724256 h 1025159"/>
                <a:gd name="connsiteX96" fmla="*/ 3290887 w 4314825"/>
                <a:gd name="connsiteY96" fmla="*/ 743306 h 1025159"/>
                <a:gd name="connsiteX97" fmla="*/ 3300412 w 4314825"/>
                <a:gd name="connsiteY97" fmla="*/ 848081 h 1025159"/>
                <a:gd name="connsiteX98" fmla="*/ 3338512 w 4314825"/>
                <a:gd name="connsiteY98" fmla="*/ 867131 h 1025159"/>
                <a:gd name="connsiteX99" fmla="*/ 3348037 w 4314825"/>
                <a:gd name="connsiteY99" fmla="*/ 838556 h 1025159"/>
                <a:gd name="connsiteX100" fmla="*/ 3355181 w 4314825"/>
                <a:gd name="connsiteY100" fmla="*/ 840710 h 1025159"/>
                <a:gd name="connsiteX101" fmla="*/ 3386137 w 4314825"/>
                <a:gd name="connsiteY101" fmla="*/ 762356 h 1025159"/>
                <a:gd name="connsiteX102" fmla="*/ 3390900 w 4314825"/>
                <a:gd name="connsiteY102" fmla="*/ 748068 h 1025159"/>
                <a:gd name="connsiteX103" fmla="*/ 3400425 w 4314825"/>
                <a:gd name="connsiteY103" fmla="*/ 733781 h 1025159"/>
                <a:gd name="connsiteX104" fmla="*/ 3405187 w 4314825"/>
                <a:gd name="connsiteY104" fmla="*/ 748068 h 1025159"/>
                <a:gd name="connsiteX105" fmla="*/ 3481387 w 4314825"/>
                <a:gd name="connsiteY105" fmla="*/ 914756 h 1025159"/>
                <a:gd name="connsiteX106" fmla="*/ 3490912 w 4314825"/>
                <a:gd name="connsiteY106" fmla="*/ 929043 h 1025159"/>
                <a:gd name="connsiteX107" fmla="*/ 3500437 w 4314825"/>
                <a:gd name="connsiteY107" fmla="*/ 957618 h 1025159"/>
                <a:gd name="connsiteX108" fmla="*/ 3505200 w 4314825"/>
                <a:gd name="connsiteY108" fmla="*/ 943331 h 1025159"/>
                <a:gd name="connsiteX109" fmla="*/ 3576637 w 4314825"/>
                <a:gd name="connsiteY109" fmla="*/ 752831 h 1025159"/>
                <a:gd name="connsiteX110" fmla="*/ 3667125 w 4314825"/>
                <a:gd name="connsiteY110" fmla="*/ 824268 h 1025159"/>
                <a:gd name="connsiteX111" fmla="*/ 3676650 w 4314825"/>
                <a:gd name="connsiteY111" fmla="*/ 838556 h 1025159"/>
                <a:gd name="connsiteX112" fmla="*/ 3686175 w 4314825"/>
                <a:gd name="connsiteY112" fmla="*/ 871893 h 1025159"/>
                <a:gd name="connsiteX113" fmla="*/ 3690937 w 4314825"/>
                <a:gd name="connsiteY113" fmla="*/ 886181 h 1025159"/>
                <a:gd name="connsiteX114" fmla="*/ 3705225 w 4314825"/>
                <a:gd name="connsiteY114" fmla="*/ 895706 h 1025159"/>
                <a:gd name="connsiteX115" fmla="*/ 3714750 w 4314825"/>
                <a:gd name="connsiteY115" fmla="*/ 881418 h 1025159"/>
                <a:gd name="connsiteX116" fmla="*/ 3724275 w 4314825"/>
                <a:gd name="connsiteY116" fmla="*/ 848081 h 1025159"/>
                <a:gd name="connsiteX117" fmla="*/ 3733800 w 4314825"/>
                <a:gd name="connsiteY117" fmla="*/ 814743 h 1025159"/>
                <a:gd name="connsiteX118" fmla="*/ 3743325 w 4314825"/>
                <a:gd name="connsiteY118" fmla="*/ 781406 h 1025159"/>
                <a:gd name="connsiteX119" fmla="*/ 3771900 w 4314825"/>
                <a:gd name="connsiteY119" fmla="*/ 743306 h 1025159"/>
                <a:gd name="connsiteX120" fmla="*/ 3800475 w 4314825"/>
                <a:gd name="connsiteY120" fmla="*/ 733781 h 1025159"/>
                <a:gd name="connsiteX121" fmla="*/ 3871912 w 4314825"/>
                <a:gd name="connsiteY121" fmla="*/ 800456 h 1025159"/>
                <a:gd name="connsiteX122" fmla="*/ 3876675 w 4314825"/>
                <a:gd name="connsiteY122" fmla="*/ 886181 h 1025159"/>
                <a:gd name="connsiteX123" fmla="*/ 3886200 w 4314825"/>
                <a:gd name="connsiteY123" fmla="*/ 871893 h 1025159"/>
                <a:gd name="connsiteX124" fmla="*/ 3910012 w 4314825"/>
                <a:gd name="connsiteY124" fmla="*/ 738543 h 1025159"/>
                <a:gd name="connsiteX125" fmla="*/ 3914775 w 4314825"/>
                <a:gd name="connsiteY125" fmla="*/ 714731 h 1025159"/>
                <a:gd name="connsiteX126" fmla="*/ 3948112 w 4314825"/>
                <a:gd name="connsiteY126" fmla="*/ 748068 h 1025159"/>
                <a:gd name="connsiteX127" fmla="*/ 3957637 w 4314825"/>
                <a:gd name="connsiteY127" fmla="*/ 776643 h 1025159"/>
                <a:gd name="connsiteX128" fmla="*/ 3971925 w 4314825"/>
                <a:gd name="connsiteY128" fmla="*/ 805218 h 1025159"/>
                <a:gd name="connsiteX129" fmla="*/ 3976687 w 4314825"/>
                <a:gd name="connsiteY129" fmla="*/ 829031 h 1025159"/>
                <a:gd name="connsiteX130" fmla="*/ 3986212 w 4314825"/>
                <a:gd name="connsiteY130" fmla="*/ 862368 h 1025159"/>
                <a:gd name="connsiteX131" fmla="*/ 3990975 w 4314825"/>
                <a:gd name="connsiteY131" fmla="*/ 886181 h 1025159"/>
                <a:gd name="connsiteX132" fmla="*/ 4005262 w 4314825"/>
                <a:gd name="connsiteY132" fmla="*/ 895706 h 1025159"/>
                <a:gd name="connsiteX133" fmla="*/ 4024312 w 4314825"/>
                <a:gd name="connsiteY133" fmla="*/ 867131 h 1025159"/>
                <a:gd name="connsiteX134" fmla="*/ 4029075 w 4314825"/>
                <a:gd name="connsiteY134" fmla="*/ 848081 h 1025159"/>
                <a:gd name="connsiteX135" fmla="*/ 4033837 w 4314825"/>
                <a:gd name="connsiteY135" fmla="*/ 824268 h 1025159"/>
                <a:gd name="connsiteX136" fmla="*/ 4048125 w 4314825"/>
                <a:gd name="connsiteY136" fmla="*/ 781406 h 1025159"/>
                <a:gd name="connsiteX137" fmla="*/ 4057650 w 4314825"/>
                <a:gd name="connsiteY137" fmla="*/ 752831 h 1025159"/>
                <a:gd name="connsiteX138" fmla="*/ 4067175 w 4314825"/>
                <a:gd name="connsiteY138" fmla="*/ 738543 h 1025159"/>
                <a:gd name="connsiteX139" fmla="*/ 4071937 w 4314825"/>
                <a:gd name="connsiteY139" fmla="*/ 762356 h 1025159"/>
                <a:gd name="connsiteX140" fmla="*/ 4081462 w 4314825"/>
                <a:gd name="connsiteY140" fmla="*/ 862368 h 1025159"/>
                <a:gd name="connsiteX141" fmla="*/ 4086225 w 4314825"/>
                <a:gd name="connsiteY141" fmla="*/ 890943 h 1025159"/>
                <a:gd name="connsiteX142" fmla="*/ 4090987 w 4314825"/>
                <a:gd name="connsiteY142" fmla="*/ 871893 h 1025159"/>
                <a:gd name="connsiteX143" fmla="*/ 4095750 w 4314825"/>
                <a:gd name="connsiteY143" fmla="*/ 857606 h 1025159"/>
                <a:gd name="connsiteX144" fmla="*/ 4105275 w 4314825"/>
                <a:gd name="connsiteY144" fmla="*/ 809981 h 1025159"/>
                <a:gd name="connsiteX145" fmla="*/ 4114800 w 4314825"/>
                <a:gd name="connsiteY145" fmla="*/ 771881 h 1025159"/>
                <a:gd name="connsiteX146" fmla="*/ 4124325 w 4314825"/>
                <a:gd name="connsiteY146" fmla="*/ 919518 h 1025159"/>
                <a:gd name="connsiteX147" fmla="*/ 4129087 w 4314825"/>
                <a:gd name="connsiteY147" fmla="*/ 938568 h 1025159"/>
                <a:gd name="connsiteX148" fmla="*/ 4143375 w 4314825"/>
                <a:gd name="connsiteY148" fmla="*/ 871893 h 1025159"/>
                <a:gd name="connsiteX149" fmla="*/ 4148137 w 4314825"/>
                <a:gd name="connsiteY149" fmla="*/ 833793 h 1025159"/>
                <a:gd name="connsiteX150" fmla="*/ 4152900 w 4314825"/>
                <a:gd name="connsiteY150" fmla="*/ 790931 h 1025159"/>
                <a:gd name="connsiteX151" fmla="*/ 4162425 w 4314825"/>
                <a:gd name="connsiteY151" fmla="*/ 757593 h 1025159"/>
                <a:gd name="connsiteX152" fmla="*/ 4167187 w 4314825"/>
                <a:gd name="connsiteY152" fmla="*/ 771881 h 1025159"/>
                <a:gd name="connsiteX153" fmla="*/ 4176712 w 4314825"/>
                <a:gd name="connsiteY153" fmla="*/ 786168 h 1025159"/>
                <a:gd name="connsiteX154" fmla="*/ 4191000 w 4314825"/>
                <a:gd name="connsiteY154" fmla="*/ 867131 h 1025159"/>
                <a:gd name="connsiteX155" fmla="*/ 4200525 w 4314825"/>
                <a:gd name="connsiteY155" fmla="*/ 900468 h 1025159"/>
                <a:gd name="connsiteX156" fmla="*/ 4214812 w 4314825"/>
                <a:gd name="connsiteY156" fmla="*/ 938568 h 1025159"/>
                <a:gd name="connsiteX157" fmla="*/ 4224337 w 4314825"/>
                <a:gd name="connsiteY157" fmla="*/ 967143 h 1025159"/>
                <a:gd name="connsiteX158" fmla="*/ 4229100 w 4314825"/>
                <a:gd name="connsiteY158" fmla="*/ 981431 h 1025159"/>
                <a:gd name="connsiteX159" fmla="*/ 4233862 w 4314825"/>
                <a:gd name="connsiteY159" fmla="*/ 929043 h 1025159"/>
                <a:gd name="connsiteX160" fmla="*/ 4248150 w 4314825"/>
                <a:gd name="connsiteY160" fmla="*/ 829031 h 1025159"/>
                <a:gd name="connsiteX161" fmla="*/ 4252912 w 4314825"/>
                <a:gd name="connsiteY161" fmla="*/ 843318 h 1025159"/>
                <a:gd name="connsiteX162" fmla="*/ 4262437 w 4314825"/>
                <a:gd name="connsiteY162" fmla="*/ 881418 h 1025159"/>
                <a:gd name="connsiteX163" fmla="*/ 4267200 w 4314825"/>
                <a:gd name="connsiteY163" fmla="*/ 924281 h 1025159"/>
                <a:gd name="connsiteX164" fmla="*/ 4271962 w 4314825"/>
                <a:gd name="connsiteY164" fmla="*/ 943331 h 1025159"/>
                <a:gd name="connsiteX165" fmla="*/ 4286250 w 4314825"/>
                <a:gd name="connsiteY165" fmla="*/ 948093 h 1025159"/>
                <a:gd name="connsiteX166" fmla="*/ 4305300 w 4314825"/>
                <a:gd name="connsiteY166" fmla="*/ 943331 h 1025159"/>
                <a:gd name="connsiteX167" fmla="*/ 4314825 w 4314825"/>
                <a:gd name="connsiteY167" fmla="*/ 971906 h 1025159"/>
                <a:gd name="connsiteX0" fmla="*/ 0 w 4305300"/>
                <a:gd name="connsiteY0" fmla="*/ 290868 h 1025159"/>
                <a:gd name="connsiteX1" fmla="*/ 171450 w 4305300"/>
                <a:gd name="connsiteY1" fmla="*/ 209906 h 1025159"/>
                <a:gd name="connsiteX2" fmla="*/ 219075 w 4305300"/>
                <a:gd name="connsiteY2" fmla="*/ 195618 h 1025159"/>
                <a:gd name="connsiteX3" fmla="*/ 233362 w 4305300"/>
                <a:gd name="connsiteY3" fmla="*/ 186093 h 1025159"/>
                <a:gd name="connsiteX4" fmla="*/ 285750 w 4305300"/>
                <a:gd name="connsiteY4" fmla="*/ 171806 h 1025159"/>
                <a:gd name="connsiteX5" fmla="*/ 300037 w 4305300"/>
                <a:gd name="connsiteY5" fmla="*/ 167043 h 1025159"/>
                <a:gd name="connsiteX6" fmla="*/ 319087 w 4305300"/>
                <a:gd name="connsiteY6" fmla="*/ 162281 h 1025159"/>
                <a:gd name="connsiteX7" fmla="*/ 352425 w 4305300"/>
                <a:gd name="connsiteY7" fmla="*/ 152756 h 1025159"/>
                <a:gd name="connsiteX8" fmla="*/ 366712 w 4305300"/>
                <a:gd name="connsiteY8" fmla="*/ 143231 h 1025159"/>
                <a:gd name="connsiteX9" fmla="*/ 395287 w 4305300"/>
                <a:gd name="connsiteY9" fmla="*/ 138468 h 1025159"/>
                <a:gd name="connsiteX10" fmla="*/ 414337 w 4305300"/>
                <a:gd name="connsiteY10" fmla="*/ 133706 h 1025159"/>
                <a:gd name="connsiteX11" fmla="*/ 442912 w 4305300"/>
                <a:gd name="connsiteY11" fmla="*/ 128943 h 1025159"/>
                <a:gd name="connsiteX12" fmla="*/ 471487 w 4305300"/>
                <a:gd name="connsiteY12" fmla="*/ 119418 h 1025159"/>
                <a:gd name="connsiteX13" fmla="*/ 485775 w 4305300"/>
                <a:gd name="connsiteY13" fmla="*/ 114656 h 1025159"/>
                <a:gd name="connsiteX14" fmla="*/ 504825 w 4305300"/>
                <a:gd name="connsiteY14" fmla="*/ 105131 h 1025159"/>
                <a:gd name="connsiteX15" fmla="*/ 519112 w 4305300"/>
                <a:gd name="connsiteY15" fmla="*/ 100368 h 1025159"/>
                <a:gd name="connsiteX16" fmla="*/ 533400 w 4305300"/>
                <a:gd name="connsiteY16" fmla="*/ 90843 h 1025159"/>
                <a:gd name="connsiteX17" fmla="*/ 557212 w 4305300"/>
                <a:gd name="connsiteY17" fmla="*/ 86081 h 1025159"/>
                <a:gd name="connsiteX18" fmla="*/ 585787 w 4305300"/>
                <a:gd name="connsiteY18" fmla="*/ 76556 h 1025159"/>
                <a:gd name="connsiteX19" fmla="*/ 600075 w 4305300"/>
                <a:gd name="connsiteY19" fmla="*/ 67031 h 1025159"/>
                <a:gd name="connsiteX20" fmla="*/ 633412 w 4305300"/>
                <a:gd name="connsiteY20" fmla="*/ 57506 h 1025159"/>
                <a:gd name="connsiteX21" fmla="*/ 666750 w 4305300"/>
                <a:gd name="connsiteY21" fmla="*/ 47981 h 1025159"/>
                <a:gd name="connsiteX22" fmla="*/ 719137 w 4305300"/>
                <a:gd name="connsiteY22" fmla="*/ 38456 h 1025159"/>
                <a:gd name="connsiteX23" fmla="*/ 747712 w 4305300"/>
                <a:gd name="connsiteY23" fmla="*/ 28931 h 1025159"/>
                <a:gd name="connsiteX24" fmla="*/ 809625 w 4305300"/>
                <a:gd name="connsiteY24" fmla="*/ 19406 h 1025159"/>
                <a:gd name="connsiteX25" fmla="*/ 871537 w 4305300"/>
                <a:gd name="connsiteY25" fmla="*/ 9881 h 1025159"/>
                <a:gd name="connsiteX26" fmla="*/ 1023937 w 4305300"/>
                <a:gd name="connsiteY26" fmla="*/ 356 h 1025159"/>
                <a:gd name="connsiteX27" fmla="*/ 1123950 w 4305300"/>
                <a:gd name="connsiteY27" fmla="*/ 9881 h 1025159"/>
                <a:gd name="connsiteX28" fmla="*/ 1138237 w 4305300"/>
                <a:gd name="connsiteY28" fmla="*/ 19406 h 1025159"/>
                <a:gd name="connsiteX29" fmla="*/ 1176337 w 4305300"/>
                <a:gd name="connsiteY29" fmla="*/ 57506 h 1025159"/>
                <a:gd name="connsiteX30" fmla="*/ 1195387 w 4305300"/>
                <a:gd name="connsiteY30" fmla="*/ 81318 h 1025159"/>
                <a:gd name="connsiteX31" fmla="*/ 1228725 w 4305300"/>
                <a:gd name="connsiteY31" fmla="*/ 119418 h 1025159"/>
                <a:gd name="connsiteX32" fmla="*/ 1252537 w 4305300"/>
                <a:gd name="connsiteY32" fmla="*/ 138468 h 1025159"/>
                <a:gd name="connsiteX33" fmla="*/ 1262062 w 4305300"/>
                <a:gd name="connsiteY33" fmla="*/ 152756 h 1025159"/>
                <a:gd name="connsiteX34" fmla="*/ 1276350 w 4305300"/>
                <a:gd name="connsiteY34" fmla="*/ 162281 h 1025159"/>
                <a:gd name="connsiteX35" fmla="*/ 1319212 w 4305300"/>
                <a:gd name="connsiteY35" fmla="*/ 200381 h 1025159"/>
                <a:gd name="connsiteX36" fmla="*/ 1333500 w 4305300"/>
                <a:gd name="connsiteY36" fmla="*/ 205143 h 1025159"/>
                <a:gd name="connsiteX37" fmla="*/ 1347787 w 4305300"/>
                <a:gd name="connsiteY37" fmla="*/ 219431 h 1025159"/>
                <a:gd name="connsiteX38" fmla="*/ 1357312 w 4305300"/>
                <a:gd name="connsiteY38" fmla="*/ 233718 h 1025159"/>
                <a:gd name="connsiteX39" fmla="*/ 1385887 w 4305300"/>
                <a:gd name="connsiteY39" fmla="*/ 243243 h 1025159"/>
                <a:gd name="connsiteX40" fmla="*/ 1400175 w 4305300"/>
                <a:gd name="connsiteY40" fmla="*/ 257531 h 1025159"/>
                <a:gd name="connsiteX41" fmla="*/ 1447800 w 4305300"/>
                <a:gd name="connsiteY41" fmla="*/ 286106 h 1025159"/>
                <a:gd name="connsiteX42" fmla="*/ 1457325 w 4305300"/>
                <a:gd name="connsiteY42" fmla="*/ 305156 h 1025159"/>
                <a:gd name="connsiteX43" fmla="*/ 1490662 w 4305300"/>
                <a:gd name="connsiteY43" fmla="*/ 324206 h 1025159"/>
                <a:gd name="connsiteX44" fmla="*/ 1528762 w 4305300"/>
                <a:gd name="connsiteY44" fmla="*/ 367068 h 1025159"/>
                <a:gd name="connsiteX45" fmla="*/ 1538287 w 4305300"/>
                <a:gd name="connsiteY45" fmla="*/ 386118 h 1025159"/>
                <a:gd name="connsiteX46" fmla="*/ 1552575 w 4305300"/>
                <a:gd name="connsiteY46" fmla="*/ 395643 h 1025159"/>
                <a:gd name="connsiteX47" fmla="*/ 1566862 w 4305300"/>
                <a:gd name="connsiteY47" fmla="*/ 409931 h 1025159"/>
                <a:gd name="connsiteX48" fmla="*/ 1571625 w 4305300"/>
                <a:gd name="connsiteY48" fmla="*/ 424218 h 1025159"/>
                <a:gd name="connsiteX49" fmla="*/ 1590675 w 4305300"/>
                <a:gd name="connsiteY49" fmla="*/ 452793 h 1025159"/>
                <a:gd name="connsiteX50" fmla="*/ 1619250 w 4305300"/>
                <a:gd name="connsiteY50" fmla="*/ 438506 h 1025159"/>
                <a:gd name="connsiteX51" fmla="*/ 1624012 w 4305300"/>
                <a:gd name="connsiteY51" fmla="*/ 419456 h 1025159"/>
                <a:gd name="connsiteX52" fmla="*/ 1652587 w 4305300"/>
                <a:gd name="connsiteY52" fmla="*/ 409931 h 1025159"/>
                <a:gd name="connsiteX53" fmla="*/ 1685925 w 4305300"/>
                <a:gd name="connsiteY53" fmla="*/ 395643 h 1025159"/>
                <a:gd name="connsiteX54" fmla="*/ 1714500 w 4305300"/>
                <a:gd name="connsiteY54" fmla="*/ 386118 h 1025159"/>
                <a:gd name="connsiteX55" fmla="*/ 1724025 w 4305300"/>
                <a:gd name="connsiteY55" fmla="*/ 400406 h 1025159"/>
                <a:gd name="connsiteX56" fmla="*/ 1738312 w 4305300"/>
                <a:gd name="connsiteY56" fmla="*/ 409931 h 1025159"/>
                <a:gd name="connsiteX57" fmla="*/ 1747837 w 4305300"/>
                <a:gd name="connsiteY57" fmla="*/ 438506 h 1025159"/>
                <a:gd name="connsiteX58" fmla="*/ 1781175 w 4305300"/>
                <a:gd name="connsiteY58" fmla="*/ 476606 h 1025159"/>
                <a:gd name="connsiteX59" fmla="*/ 1814512 w 4305300"/>
                <a:gd name="connsiteY59" fmla="*/ 471843 h 1025159"/>
                <a:gd name="connsiteX60" fmla="*/ 1824037 w 4305300"/>
                <a:gd name="connsiteY60" fmla="*/ 457556 h 1025159"/>
                <a:gd name="connsiteX61" fmla="*/ 1843087 w 4305300"/>
                <a:gd name="connsiteY61" fmla="*/ 452793 h 1025159"/>
                <a:gd name="connsiteX62" fmla="*/ 1900237 w 4305300"/>
                <a:gd name="connsiteY62" fmla="*/ 448031 h 1025159"/>
                <a:gd name="connsiteX63" fmla="*/ 1905000 w 4305300"/>
                <a:gd name="connsiteY63" fmla="*/ 462318 h 1025159"/>
                <a:gd name="connsiteX64" fmla="*/ 1924050 w 4305300"/>
                <a:gd name="connsiteY64" fmla="*/ 490893 h 1025159"/>
                <a:gd name="connsiteX65" fmla="*/ 1933575 w 4305300"/>
                <a:gd name="connsiteY65" fmla="*/ 528993 h 1025159"/>
                <a:gd name="connsiteX66" fmla="*/ 2747962 w 4305300"/>
                <a:gd name="connsiteY66" fmla="*/ 667106 h 1025159"/>
                <a:gd name="connsiteX67" fmla="*/ 2933700 w 4305300"/>
                <a:gd name="connsiteY67" fmla="*/ 848081 h 1025159"/>
                <a:gd name="connsiteX68" fmla="*/ 2943225 w 4305300"/>
                <a:gd name="connsiteY68" fmla="*/ 867131 h 1025159"/>
                <a:gd name="connsiteX69" fmla="*/ 2967037 w 4305300"/>
                <a:gd name="connsiteY69" fmla="*/ 848081 h 1025159"/>
                <a:gd name="connsiteX70" fmla="*/ 2986087 w 4305300"/>
                <a:gd name="connsiteY70" fmla="*/ 843318 h 1025159"/>
                <a:gd name="connsiteX71" fmla="*/ 3024187 w 4305300"/>
                <a:gd name="connsiteY71" fmla="*/ 809981 h 1025159"/>
                <a:gd name="connsiteX72" fmla="*/ 3062287 w 4305300"/>
                <a:gd name="connsiteY72" fmla="*/ 857606 h 1025159"/>
                <a:gd name="connsiteX73" fmla="*/ 3071812 w 4305300"/>
                <a:gd name="connsiteY73" fmla="*/ 886181 h 1025159"/>
                <a:gd name="connsiteX74" fmla="*/ 3086100 w 4305300"/>
                <a:gd name="connsiteY74" fmla="*/ 957618 h 1025159"/>
                <a:gd name="connsiteX75" fmla="*/ 3100387 w 4305300"/>
                <a:gd name="connsiteY75" fmla="*/ 995718 h 1025159"/>
                <a:gd name="connsiteX76" fmla="*/ 3105150 w 4305300"/>
                <a:gd name="connsiteY76" fmla="*/ 1014768 h 1025159"/>
                <a:gd name="connsiteX77" fmla="*/ 3119437 w 4305300"/>
                <a:gd name="connsiteY77" fmla="*/ 1024293 h 1025159"/>
                <a:gd name="connsiteX78" fmla="*/ 3128962 w 4305300"/>
                <a:gd name="connsiteY78" fmla="*/ 995718 h 1025159"/>
                <a:gd name="connsiteX79" fmla="*/ 3133725 w 4305300"/>
                <a:gd name="connsiteY79" fmla="*/ 981431 h 1025159"/>
                <a:gd name="connsiteX80" fmla="*/ 3143250 w 4305300"/>
                <a:gd name="connsiteY80" fmla="*/ 929043 h 1025159"/>
                <a:gd name="connsiteX81" fmla="*/ 3148012 w 4305300"/>
                <a:gd name="connsiteY81" fmla="*/ 886181 h 1025159"/>
                <a:gd name="connsiteX82" fmla="*/ 3157537 w 4305300"/>
                <a:gd name="connsiteY82" fmla="*/ 848081 h 1025159"/>
                <a:gd name="connsiteX83" fmla="*/ 3167062 w 4305300"/>
                <a:gd name="connsiteY83" fmla="*/ 962381 h 1025159"/>
                <a:gd name="connsiteX84" fmla="*/ 3171825 w 4305300"/>
                <a:gd name="connsiteY84" fmla="*/ 976668 h 1025159"/>
                <a:gd name="connsiteX85" fmla="*/ 3186112 w 4305300"/>
                <a:gd name="connsiteY85" fmla="*/ 967143 h 1025159"/>
                <a:gd name="connsiteX86" fmla="*/ 3200400 w 4305300"/>
                <a:gd name="connsiteY86" fmla="*/ 933806 h 1025159"/>
                <a:gd name="connsiteX87" fmla="*/ 3205162 w 4305300"/>
                <a:gd name="connsiteY87" fmla="*/ 919518 h 1025159"/>
                <a:gd name="connsiteX88" fmla="*/ 3209925 w 4305300"/>
                <a:gd name="connsiteY88" fmla="*/ 900468 h 1025159"/>
                <a:gd name="connsiteX89" fmla="*/ 3219450 w 4305300"/>
                <a:gd name="connsiteY89" fmla="*/ 876656 h 1025159"/>
                <a:gd name="connsiteX90" fmla="*/ 3238500 w 4305300"/>
                <a:gd name="connsiteY90" fmla="*/ 752831 h 1025159"/>
                <a:gd name="connsiteX91" fmla="*/ 3243262 w 4305300"/>
                <a:gd name="connsiteY91" fmla="*/ 733781 h 1025159"/>
                <a:gd name="connsiteX92" fmla="*/ 3262312 w 4305300"/>
                <a:gd name="connsiteY92" fmla="*/ 771881 h 1025159"/>
                <a:gd name="connsiteX93" fmla="*/ 3276600 w 4305300"/>
                <a:gd name="connsiteY93" fmla="*/ 757593 h 1025159"/>
                <a:gd name="connsiteX94" fmla="*/ 3281362 w 4305300"/>
                <a:gd name="connsiteY94" fmla="*/ 738543 h 1025159"/>
                <a:gd name="connsiteX95" fmla="*/ 3286125 w 4305300"/>
                <a:gd name="connsiteY95" fmla="*/ 724256 h 1025159"/>
                <a:gd name="connsiteX96" fmla="*/ 3290887 w 4305300"/>
                <a:gd name="connsiteY96" fmla="*/ 743306 h 1025159"/>
                <a:gd name="connsiteX97" fmla="*/ 3300412 w 4305300"/>
                <a:gd name="connsiteY97" fmla="*/ 848081 h 1025159"/>
                <a:gd name="connsiteX98" fmla="*/ 3338512 w 4305300"/>
                <a:gd name="connsiteY98" fmla="*/ 867131 h 1025159"/>
                <a:gd name="connsiteX99" fmla="*/ 3348037 w 4305300"/>
                <a:gd name="connsiteY99" fmla="*/ 838556 h 1025159"/>
                <a:gd name="connsiteX100" fmla="*/ 3355181 w 4305300"/>
                <a:gd name="connsiteY100" fmla="*/ 840710 h 1025159"/>
                <a:gd name="connsiteX101" fmla="*/ 3386137 w 4305300"/>
                <a:gd name="connsiteY101" fmla="*/ 762356 h 1025159"/>
                <a:gd name="connsiteX102" fmla="*/ 3390900 w 4305300"/>
                <a:gd name="connsiteY102" fmla="*/ 748068 h 1025159"/>
                <a:gd name="connsiteX103" fmla="*/ 3400425 w 4305300"/>
                <a:gd name="connsiteY103" fmla="*/ 733781 h 1025159"/>
                <a:gd name="connsiteX104" fmla="*/ 3405187 w 4305300"/>
                <a:gd name="connsiteY104" fmla="*/ 748068 h 1025159"/>
                <a:gd name="connsiteX105" fmla="*/ 3481387 w 4305300"/>
                <a:gd name="connsiteY105" fmla="*/ 914756 h 1025159"/>
                <a:gd name="connsiteX106" fmla="*/ 3490912 w 4305300"/>
                <a:gd name="connsiteY106" fmla="*/ 929043 h 1025159"/>
                <a:gd name="connsiteX107" fmla="*/ 3500437 w 4305300"/>
                <a:gd name="connsiteY107" fmla="*/ 957618 h 1025159"/>
                <a:gd name="connsiteX108" fmla="*/ 3505200 w 4305300"/>
                <a:gd name="connsiteY108" fmla="*/ 943331 h 1025159"/>
                <a:gd name="connsiteX109" fmla="*/ 3576637 w 4305300"/>
                <a:gd name="connsiteY109" fmla="*/ 752831 h 1025159"/>
                <a:gd name="connsiteX110" fmla="*/ 3667125 w 4305300"/>
                <a:gd name="connsiteY110" fmla="*/ 824268 h 1025159"/>
                <a:gd name="connsiteX111" fmla="*/ 3676650 w 4305300"/>
                <a:gd name="connsiteY111" fmla="*/ 838556 h 1025159"/>
                <a:gd name="connsiteX112" fmla="*/ 3686175 w 4305300"/>
                <a:gd name="connsiteY112" fmla="*/ 871893 h 1025159"/>
                <a:gd name="connsiteX113" fmla="*/ 3690937 w 4305300"/>
                <a:gd name="connsiteY113" fmla="*/ 886181 h 1025159"/>
                <a:gd name="connsiteX114" fmla="*/ 3705225 w 4305300"/>
                <a:gd name="connsiteY114" fmla="*/ 895706 h 1025159"/>
                <a:gd name="connsiteX115" fmla="*/ 3714750 w 4305300"/>
                <a:gd name="connsiteY115" fmla="*/ 881418 h 1025159"/>
                <a:gd name="connsiteX116" fmla="*/ 3724275 w 4305300"/>
                <a:gd name="connsiteY116" fmla="*/ 848081 h 1025159"/>
                <a:gd name="connsiteX117" fmla="*/ 3733800 w 4305300"/>
                <a:gd name="connsiteY117" fmla="*/ 814743 h 1025159"/>
                <a:gd name="connsiteX118" fmla="*/ 3743325 w 4305300"/>
                <a:gd name="connsiteY118" fmla="*/ 781406 h 1025159"/>
                <a:gd name="connsiteX119" fmla="*/ 3771900 w 4305300"/>
                <a:gd name="connsiteY119" fmla="*/ 743306 h 1025159"/>
                <a:gd name="connsiteX120" fmla="*/ 3800475 w 4305300"/>
                <a:gd name="connsiteY120" fmla="*/ 733781 h 1025159"/>
                <a:gd name="connsiteX121" fmla="*/ 3871912 w 4305300"/>
                <a:gd name="connsiteY121" fmla="*/ 800456 h 1025159"/>
                <a:gd name="connsiteX122" fmla="*/ 3876675 w 4305300"/>
                <a:gd name="connsiteY122" fmla="*/ 886181 h 1025159"/>
                <a:gd name="connsiteX123" fmla="*/ 3886200 w 4305300"/>
                <a:gd name="connsiteY123" fmla="*/ 871893 h 1025159"/>
                <a:gd name="connsiteX124" fmla="*/ 3910012 w 4305300"/>
                <a:gd name="connsiteY124" fmla="*/ 738543 h 1025159"/>
                <a:gd name="connsiteX125" fmla="*/ 3914775 w 4305300"/>
                <a:gd name="connsiteY125" fmla="*/ 714731 h 1025159"/>
                <a:gd name="connsiteX126" fmla="*/ 3948112 w 4305300"/>
                <a:gd name="connsiteY126" fmla="*/ 748068 h 1025159"/>
                <a:gd name="connsiteX127" fmla="*/ 3957637 w 4305300"/>
                <a:gd name="connsiteY127" fmla="*/ 776643 h 1025159"/>
                <a:gd name="connsiteX128" fmla="*/ 3971925 w 4305300"/>
                <a:gd name="connsiteY128" fmla="*/ 805218 h 1025159"/>
                <a:gd name="connsiteX129" fmla="*/ 3976687 w 4305300"/>
                <a:gd name="connsiteY129" fmla="*/ 829031 h 1025159"/>
                <a:gd name="connsiteX130" fmla="*/ 3986212 w 4305300"/>
                <a:gd name="connsiteY130" fmla="*/ 862368 h 1025159"/>
                <a:gd name="connsiteX131" fmla="*/ 3990975 w 4305300"/>
                <a:gd name="connsiteY131" fmla="*/ 886181 h 1025159"/>
                <a:gd name="connsiteX132" fmla="*/ 4005262 w 4305300"/>
                <a:gd name="connsiteY132" fmla="*/ 895706 h 1025159"/>
                <a:gd name="connsiteX133" fmla="*/ 4024312 w 4305300"/>
                <a:gd name="connsiteY133" fmla="*/ 867131 h 1025159"/>
                <a:gd name="connsiteX134" fmla="*/ 4029075 w 4305300"/>
                <a:gd name="connsiteY134" fmla="*/ 848081 h 1025159"/>
                <a:gd name="connsiteX135" fmla="*/ 4033837 w 4305300"/>
                <a:gd name="connsiteY135" fmla="*/ 824268 h 1025159"/>
                <a:gd name="connsiteX136" fmla="*/ 4048125 w 4305300"/>
                <a:gd name="connsiteY136" fmla="*/ 781406 h 1025159"/>
                <a:gd name="connsiteX137" fmla="*/ 4057650 w 4305300"/>
                <a:gd name="connsiteY137" fmla="*/ 752831 h 1025159"/>
                <a:gd name="connsiteX138" fmla="*/ 4067175 w 4305300"/>
                <a:gd name="connsiteY138" fmla="*/ 738543 h 1025159"/>
                <a:gd name="connsiteX139" fmla="*/ 4071937 w 4305300"/>
                <a:gd name="connsiteY139" fmla="*/ 762356 h 1025159"/>
                <a:gd name="connsiteX140" fmla="*/ 4081462 w 4305300"/>
                <a:gd name="connsiteY140" fmla="*/ 862368 h 1025159"/>
                <a:gd name="connsiteX141" fmla="*/ 4086225 w 4305300"/>
                <a:gd name="connsiteY141" fmla="*/ 890943 h 1025159"/>
                <a:gd name="connsiteX142" fmla="*/ 4090987 w 4305300"/>
                <a:gd name="connsiteY142" fmla="*/ 871893 h 1025159"/>
                <a:gd name="connsiteX143" fmla="*/ 4095750 w 4305300"/>
                <a:gd name="connsiteY143" fmla="*/ 857606 h 1025159"/>
                <a:gd name="connsiteX144" fmla="*/ 4105275 w 4305300"/>
                <a:gd name="connsiteY144" fmla="*/ 809981 h 1025159"/>
                <a:gd name="connsiteX145" fmla="*/ 4114800 w 4305300"/>
                <a:gd name="connsiteY145" fmla="*/ 771881 h 1025159"/>
                <a:gd name="connsiteX146" fmla="*/ 4124325 w 4305300"/>
                <a:gd name="connsiteY146" fmla="*/ 919518 h 1025159"/>
                <a:gd name="connsiteX147" fmla="*/ 4129087 w 4305300"/>
                <a:gd name="connsiteY147" fmla="*/ 938568 h 1025159"/>
                <a:gd name="connsiteX148" fmla="*/ 4143375 w 4305300"/>
                <a:gd name="connsiteY148" fmla="*/ 871893 h 1025159"/>
                <a:gd name="connsiteX149" fmla="*/ 4148137 w 4305300"/>
                <a:gd name="connsiteY149" fmla="*/ 833793 h 1025159"/>
                <a:gd name="connsiteX150" fmla="*/ 4152900 w 4305300"/>
                <a:gd name="connsiteY150" fmla="*/ 790931 h 1025159"/>
                <a:gd name="connsiteX151" fmla="*/ 4162425 w 4305300"/>
                <a:gd name="connsiteY151" fmla="*/ 757593 h 1025159"/>
                <a:gd name="connsiteX152" fmla="*/ 4167187 w 4305300"/>
                <a:gd name="connsiteY152" fmla="*/ 771881 h 1025159"/>
                <a:gd name="connsiteX153" fmla="*/ 4176712 w 4305300"/>
                <a:gd name="connsiteY153" fmla="*/ 786168 h 1025159"/>
                <a:gd name="connsiteX154" fmla="*/ 4191000 w 4305300"/>
                <a:gd name="connsiteY154" fmla="*/ 867131 h 1025159"/>
                <a:gd name="connsiteX155" fmla="*/ 4200525 w 4305300"/>
                <a:gd name="connsiteY155" fmla="*/ 900468 h 1025159"/>
                <a:gd name="connsiteX156" fmla="*/ 4214812 w 4305300"/>
                <a:gd name="connsiteY156" fmla="*/ 938568 h 1025159"/>
                <a:gd name="connsiteX157" fmla="*/ 4224337 w 4305300"/>
                <a:gd name="connsiteY157" fmla="*/ 967143 h 1025159"/>
                <a:gd name="connsiteX158" fmla="*/ 4229100 w 4305300"/>
                <a:gd name="connsiteY158" fmla="*/ 981431 h 1025159"/>
                <a:gd name="connsiteX159" fmla="*/ 4233862 w 4305300"/>
                <a:gd name="connsiteY159" fmla="*/ 929043 h 1025159"/>
                <a:gd name="connsiteX160" fmla="*/ 4248150 w 4305300"/>
                <a:gd name="connsiteY160" fmla="*/ 829031 h 1025159"/>
                <a:gd name="connsiteX161" fmla="*/ 4252912 w 4305300"/>
                <a:gd name="connsiteY161" fmla="*/ 843318 h 1025159"/>
                <a:gd name="connsiteX162" fmla="*/ 4262437 w 4305300"/>
                <a:gd name="connsiteY162" fmla="*/ 881418 h 1025159"/>
                <a:gd name="connsiteX163" fmla="*/ 4267200 w 4305300"/>
                <a:gd name="connsiteY163" fmla="*/ 924281 h 1025159"/>
                <a:gd name="connsiteX164" fmla="*/ 4271962 w 4305300"/>
                <a:gd name="connsiteY164" fmla="*/ 943331 h 1025159"/>
                <a:gd name="connsiteX165" fmla="*/ 4286250 w 4305300"/>
                <a:gd name="connsiteY165" fmla="*/ 948093 h 1025159"/>
                <a:gd name="connsiteX166" fmla="*/ 4305300 w 4305300"/>
                <a:gd name="connsiteY166" fmla="*/ 943331 h 1025159"/>
                <a:gd name="connsiteX0" fmla="*/ 0 w 4286250"/>
                <a:gd name="connsiteY0" fmla="*/ 290868 h 1025159"/>
                <a:gd name="connsiteX1" fmla="*/ 171450 w 4286250"/>
                <a:gd name="connsiteY1" fmla="*/ 209906 h 1025159"/>
                <a:gd name="connsiteX2" fmla="*/ 219075 w 4286250"/>
                <a:gd name="connsiteY2" fmla="*/ 195618 h 1025159"/>
                <a:gd name="connsiteX3" fmla="*/ 233362 w 4286250"/>
                <a:gd name="connsiteY3" fmla="*/ 186093 h 1025159"/>
                <a:gd name="connsiteX4" fmla="*/ 285750 w 4286250"/>
                <a:gd name="connsiteY4" fmla="*/ 171806 h 1025159"/>
                <a:gd name="connsiteX5" fmla="*/ 300037 w 4286250"/>
                <a:gd name="connsiteY5" fmla="*/ 167043 h 1025159"/>
                <a:gd name="connsiteX6" fmla="*/ 319087 w 4286250"/>
                <a:gd name="connsiteY6" fmla="*/ 162281 h 1025159"/>
                <a:gd name="connsiteX7" fmla="*/ 352425 w 4286250"/>
                <a:gd name="connsiteY7" fmla="*/ 152756 h 1025159"/>
                <a:gd name="connsiteX8" fmla="*/ 366712 w 4286250"/>
                <a:gd name="connsiteY8" fmla="*/ 143231 h 1025159"/>
                <a:gd name="connsiteX9" fmla="*/ 395287 w 4286250"/>
                <a:gd name="connsiteY9" fmla="*/ 138468 h 1025159"/>
                <a:gd name="connsiteX10" fmla="*/ 414337 w 4286250"/>
                <a:gd name="connsiteY10" fmla="*/ 133706 h 1025159"/>
                <a:gd name="connsiteX11" fmla="*/ 442912 w 4286250"/>
                <a:gd name="connsiteY11" fmla="*/ 128943 h 1025159"/>
                <a:gd name="connsiteX12" fmla="*/ 471487 w 4286250"/>
                <a:gd name="connsiteY12" fmla="*/ 119418 h 1025159"/>
                <a:gd name="connsiteX13" fmla="*/ 485775 w 4286250"/>
                <a:gd name="connsiteY13" fmla="*/ 114656 h 1025159"/>
                <a:gd name="connsiteX14" fmla="*/ 504825 w 4286250"/>
                <a:gd name="connsiteY14" fmla="*/ 105131 h 1025159"/>
                <a:gd name="connsiteX15" fmla="*/ 519112 w 4286250"/>
                <a:gd name="connsiteY15" fmla="*/ 100368 h 1025159"/>
                <a:gd name="connsiteX16" fmla="*/ 533400 w 4286250"/>
                <a:gd name="connsiteY16" fmla="*/ 90843 h 1025159"/>
                <a:gd name="connsiteX17" fmla="*/ 557212 w 4286250"/>
                <a:gd name="connsiteY17" fmla="*/ 86081 h 1025159"/>
                <a:gd name="connsiteX18" fmla="*/ 585787 w 4286250"/>
                <a:gd name="connsiteY18" fmla="*/ 76556 h 1025159"/>
                <a:gd name="connsiteX19" fmla="*/ 600075 w 4286250"/>
                <a:gd name="connsiteY19" fmla="*/ 67031 h 1025159"/>
                <a:gd name="connsiteX20" fmla="*/ 633412 w 4286250"/>
                <a:gd name="connsiteY20" fmla="*/ 57506 h 1025159"/>
                <a:gd name="connsiteX21" fmla="*/ 666750 w 4286250"/>
                <a:gd name="connsiteY21" fmla="*/ 47981 h 1025159"/>
                <a:gd name="connsiteX22" fmla="*/ 719137 w 4286250"/>
                <a:gd name="connsiteY22" fmla="*/ 38456 h 1025159"/>
                <a:gd name="connsiteX23" fmla="*/ 747712 w 4286250"/>
                <a:gd name="connsiteY23" fmla="*/ 28931 h 1025159"/>
                <a:gd name="connsiteX24" fmla="*/ 809625 w 4286250"/>
                <a:gd name="connsiteY24" fmla="*/ 19406 h 1025159"/>
                <a:gd name="connsiteX25" fmla="*/ 871537 w 4286250"/>
                <a:gd name="connsiteY25" fmla="*/ 9881 h 1025159"/>
                <a:gd name="connsiteX26" fmla="*/ 1023937 w 4286250"/>
                <a:gd name="connsiteY26" fmla="*/ 356 h 1025159"/>
                <a:gd name="connsiteX27" fmla="*/ 1123950 w 4286250"/>
                <a:gd name="connsiteY27" fmla="*/ 9881 h 1025159"/>
                <a:gd name="connsiteX28" fmla="*/ 1138237 w 4286250"/>
                <a:gd name="connsiteY28" fmla="*/ 19406 h 1025159"/>
                <a:gd name="connsiteX29" fmla="*/ 1176337 w 4286250"/>
                <a:gd name="connsiteY29" fmla="*/ 57506 h 1025159"/>
                <a:gd name="connsiteX30" fmla="*/ 1195387 w 4286250"/>
                <a:gd name="connsiteY30" fmla="*/ 81318 h 1025159"/>
                <a:gd name="connsiteX31" fmla="*/ 1228725 w 4286250"/>
                <a:gd name="connsiteY31" fmla="*/ 119418 h 1025159"/>
                <a:gd name="connsiteX32" fmla="*/ 1252537 w 4286250"/>
                <a:gd name="connsiteY32" fmla="*/ 138468 h 1025159"/>
                <a:gd name="connsiteX33" fmla="*/ 1262062 w 4286250"/>
                <a:gd name="connsiteY33" fmla="*/ 152756 h 1025159"/>
                <a:gd name="connsiteX34" fmla="*/ 1276350 w 4286250"/>
                <a:gd name="connsiteY34" fmla="*/ 162281 h 1025159"/>
                <a:gd name="connsiteX35" fmla="*/ 1319212 w 4286250"/>
                <a:gd name="connsiteY35" fmla="*/ 200381 h 1025159"/>
                <a:gd name="connsiteX36" fmla="*/ 1333500 w 4286250"/>
                <a:gd name="connsiteY36" fmla="*/ 205143 h 1025159"/>
                <a:gd name="connsiteX37" fmla="*/ 1347787 w 4286250"/>
                <a:gd name="connsiteY37" fmla="*/ 219431 h 1025159"/>
                <a:gd name="connsiteX38" fmla="*/ 1357312 w 4286250"/>
                <a:gd name="connsiteY38" fmla="*/ 233718 h 1025159"/>
                <a:gd name="connsiteX39" fmla="*/ 1385887 w 4286250"/>
                <a:gd name="connsiteY39" fmla="*/ 243243 h 1025159"/>
                <a:gd name="connsiteX40" fmla="*/ 1400175 w 4286250"/>
                <a:gd name="connsiteY40" fmla="*/ 257531 h 1025159"/>
                <a:gd name="connsiteX41" fmla="*/ 1447800 w 4286250"/>
                <a:gd name="connsiteY41" fmla="*/ 286106 h 1025159"/>
                <a:gd name="connsiteX42" fmla="*/ 1457325 w 4286250"/>
                <a:gd name="connsiteY42" fmla="*/ 305156 h 1025159"/>
                <a:gd name="connsiteX43" fmla="*/ 1490662 w 4286250"/>
                <a:gd name="connsiteY43" fmla="*/ 324206 h 1025159"/>
                <a:gd name="connsiteX44" fmla="*/ 1528762 w 4286250"/>
                <a:gd name="connsiteY44" fmla="*/ 367068 h 1025159"/>
                <a:gd name="connsiteX45" fmla="*/ 1538287 w 4286250"/>
                <a:gd name="connsiteY45" fmla="*/ 386118 h 1025159"/>
                <a:gd name="connsiteX46" fmla="*/ 1552575 w 4286250"/>
                <a:gd name="connsiteY46" fmla="*/ 395643 h 1025159"/>
                <a:gd name="connsiteX47" fmla="*/ 1566862 w 4286250"/>
                <a:gd name="connsiteY47" fmla="*/ 409931 h 1025159"/>
                <a:gd name="connsiteX48" fmla="*/ 1571625 w 4286250"/>
                <a:gd name="connsiteY48" fmla="*/ 424218 h 1025159"/>
                <a:gd name="connsiteX49" fmla="*/ 1590675 w 4286250"/>
                <a:gd name="connsiteY49" fmla="*/ 452793 h 1025159"/>
                <a:gd name="connsiteX50" fmla="*/ 1619250 w 4286250"/>
                <a:gd name="connsiteY50" fmla="*/ 438506 h 1025159"/>
                <a:gd name="connsiteX51" fmla="*/ 1624012 w 4286250"/>
                <a:gd name="connsiteY51" fmla="*/ 419456 h 1025159"/>
                <a:gd name="connsiteX52" fmla="*/ 1652587 w 4286250"/>
                <a:gd name="connsiteY52" fmla="*/ 409931 h 1025159"/>
                <a:gd name="connsiteX53" fmla="*/ 1685925 w 4286250"/>
                <a:gd name="connsiteY53" fmla="*/ 395643 h 1025159"/>
                <a:gd name="connsiteX54" fmla="*/ 1714500 w 4286250"/>
                <a:gd name="connsiteY54" fmla="*/ 386118 h 1025159"/>
                <a:gd name="connsiteX55" fmla="*/ 1724025 w 4286250"/>
                <a:gd name="connsiteY55" fmla="*/ 400406 h 1025159"/>
                <a:gd name="connsiteX56" fmla="*/ 1738312 w 4286250"/>
                <a:gd name="connsiteY56" fmla="*/ 409931 h 1025159"/>
                <a:gd name="connsiteX57" fmla="*/ 1747837 w 4286250"/>
                <a:gd name="connsiteY57" fmla="*/ 438506 h 1025159"/>
                <a:gd name="connsiteX58" fmla="*/ 1781175 w 4286250"/>
                <a:gd name="connsiteY58" fmla="*/ 476606 h 1025159"/>
                <a:gd name="connsiteX59" fmla="*/ 1814512 w 4286250"/>
                <a:gd name="connsiteY59" fmla="*/ 471843 h 1025159"/>
                <a:gd name="connsiteX60" fmla="*/ 1824037 w 4286250"/>
                <a:gd name="connsiteY60" fmla="*/ 457556 h 1025159"/>
                <a:gd name="connsiteX61" fmla="*/ 1843087 w 4286250"/>
                <a:gd name="connsiteY61" fmla="*/ 452793 h 1025159"/>
                <a:gd name="connsiteX62" fmla="*/ 1900237 w 4286250"/>
                <a:gd name="connsiteY62" fmla="*/ 448031 h 1025159"/>
                <a:gd name="connsiteX63" fmla="*/ 1905000 w 4286250"/>
                <a:gd name="connsiteY63" fmla="*/ 462318 h 1025159"/>
                <a:gd name="connsiteX64" fmla="*/ 1924050 w 4286250"/>
                <a:gd name="connsiteY64" fmla="*/ 490893 h 1025159"/>
                <a:gd name="connsiteX65" fmla="*/ 1933575 w 4286250"/>
                <a:gd name="connsiteY65" fmla="*/ 528993 h 1025159"/>
                <a:gd name="connsiteX66" fmla="*/ 2747962 w 4286250"/>
                <a:gd name="connsiteY66" fmla="*/ 667106 h 1025159"/>
                <a:gd name="connsiteX67" fmla="*/ 2933700 w 4286250"/>
                <a:gd name="connsiteY67" fmla="*/ 848081 h 1025159"/>
                <a:gd name="connsiteX68" fmla="*/ 2943225 w 4286250"/>
                <a:gd name="connsiteY68" fmla="*/ 867131 h 1025159"/>
                <a:gd name="connsiteX69" fmla="*/ 2967037 w 4286250"/>
                <a:gd name="connsiteY69" fmla="*/ 848081 h 1025159"/>
                <a:gd name="connsiteX70" fmla="*/ 2986087 w 4286250"/>
                <a:gd name="connsiteY70" fmla="*/ 843318 h 1025159"/>
                <a:gd name="connsiteX71" fmla="*/ 3024187 w 4286250"/>
                <a:gd name="connsiteY71" fmla="*/ 809981 h 1025159"/>
                <a:gd name="connsiteX72" fmla="*/ 3062287 w 4286250"/>
                <a:gd name="connsiteY72" fmla="*/ 857606 h 1025159"/>
                <a:gd name="connsiteX73" fmla="*/ 3071812 w 4286250"/>
                <a:gd name="connsiteY73" fmla="*/ 886181 h 1025159"/>
                <a:gd name="connsiteX74" fmla="*/ 3086100 w 4286250"/>
                <a:gd name="connsiteY74" fmla="*/ 957618 h 1025159"/>
                <a:gd name="connsiteX75" fmla="*/ 3100387 w 4286250"/>
                <a:gd name="connsiteY75" fmla="*/ 995718 h 1025159"/>
                <a:gd name="connsiteX76" fmla="*/ 3105150 w 4286250"/>
                <a:gd name="connsiteY76" fmla="*/ 1014768 h 1025159"/>
                <a:gd name="connsiteX77" fmla="*/ 3119437 w 4286250"/>
                <a:gd name="connsiteY77" fmla="*/ 1024293 h 1025159"/>
                <a:gd name="connsiteX78" fmla="*/ 3128962 w 4286250"/>
                <a:gd name="connsiteY78" fmla="*/ 995718 h 1025159"/>
                <a:gd name="connsiteX79" fmla="*/ 3133725 w 4286250"/>
                <a:gd name="connsiteY79" fmla="*/ 981431 h 1025159"/>
                <a:gd name="connsiteX80" fmla="*/ 3143250 w 4286250"/>
                <a:gd name="connsiteY80" fmla="*/ 929043 h 1025159"/>
                <a:gd name="connsiteX81" fmla="*/ 3148012 w 4286250"/>
                <a:gd name="connsiteY81" fmla="*/ 886181 h 1025159"/>
                <a:gd name="connsiteX82" fmla="*/ 3157537 w 4286250"/>
                <a:gd name="connsiteY82" fmla="*/ 848081 h 1025159"/>
                <a:gd name="connsiteX83" fmla="*/ 3167062 w 4286250"/>
                <a:gd name="connsiteY83" fmla="*/ 962381 h 1025159"/>
                <a:gd name="connsiteX84" fmla="*/ 3171825 w 4286250"/>
                <a:gd name="connsiteY84" fmla="*/ 976668 h 1025159"/>
                <a:gd name="connsiteX85" fmla="*/ 3186112 w 4286250"/>
                <a:gd name="connsiteY85" fmla="*/ 967143 h 1025159"/>
                <a:gd name="connsiteX86" fmla="*/ 3200400 w 4286250"/>
                <a:gd name="connsiteY86" fmla="*/ 933806 h 1025159"/>
                <a:gd name="connsiteX87" fmla="*/ 3205162 w 4286250"/>
                <a:gd name="connsiteY87" fmla="*/ 919518 h 1025159"/>
                <a:gd name="connsiteX88" fmla="*/ 3209925 w 4286250"/>
                <a:gd name="connsiteY88" fmla="*/ 900468 h 1025159"/>
                <a:gd name="connsiteX89" fmla="*/ 3219450 w 4286250"/>
                <a:gd name="connsiteY89" fmla="*/ 876656 h 1025159"/>
                <a:gd name="connsiteX90" fmla="*/ 3238500 w 4286250"/>
                <a:gd name="connsiteY90" fmla="*/ 752831 h 1025159"/>
                <a:gd name="connsiteX91" fmla="*/ 3243262 w 4286250"/>
                <a:gd name="connsiteY91" fmla="*/ 733781 h 1025159"/>
                <a:gd name="connsiteX92" fmla="*/ 3262312 w 4286250"/>
                <a:gd name="connsiteY92" fmla="*/ 771881 h 1025159"/>
                <a:gd name="connsiteX93" fmla="*/ 3276600 w 4286250"/>
                <a:gd name="connsiteY93" fmla="*/ 757593 h 1025159"/>
                <a:gd name="connsiteX94" fmla="*/ 3281362 w 4286250"/>
                <a:gd name="connsiteY94" fmla="*/ 738543 h 1025159"/>
                <a:gd name="connsiteX95" fmla="*/ 3286125 w 4286250"/>
                <a:gd name="connsiteY95" fmla="*/ 724256 h 1025159"/>
                <a:gd name="connsiteX96" fmla="*/ 3290887 w 4286250"/>
                <a:gd name="connsiteY96" fmla="*/ 743306 h 1025159"/>
                <a:gd name="connsiteX97" fmla="*/ 3300412 w 4286250"/>
                <a:gd name="connsiteY97" fmla="*/ 848081 h 1025159"/>
                <a:gd name="connsiteX98" fmla="*/ 3338512 w 4286250"/>
                <a:gd name="connsiteY98" fmla="*/ 867131 h 1025159"/>
                <a:gd name="connsiteX99" fmla="*/ 3348037 w 4286250"/>
                <a:gd name="connsiteY99" fmla="*/ 838556 h 1025159"/>
                <a:gd name="connsiteX100" fmla="*/ 3355181 w 4286250"/>
                <a:gd name="connsiteY100" fmla="*/ 840710 h 1025159"/>
                <a:gd name="connsiteX101" fmla="*/ 3386137 w 4286250"/>
                <a:gd name="connsiteY101" fmla="*/ 762356 h 1025159"/>
                <a:gd name="connsiteX102" fmla="*/ 3390900 w 4286250"/>
                <a:gd name="connsiteY102" fmla="*/ 748068 h 1025159"/>
                <a:gd name="connsiteX103" fmla="*/ 3400425 w 4286250"/>
                <a:gd name="connsiteY103" fmla="*/ 733781 h 1025159"/>
                <a:gd name="connsiteX104" fmla="*/ 3405187 w 4286250"/>
                <a:gd name="connsiteY104" fmla="*/ 748068 h 1025159"/>
                <a:gd name="connsiteX105" fmla="*/ 3481387 w 4286250"/>
                <a:gd name="connsiteY105" fmla="*/ 914756 h 1025159"/>
                <a:gd name="connsiteX106" fmla="*/ 3490912 w 4286250"/>
                <a:gd name="connsiteY106" fmla="*/ 929043 h 1025159"/>
                <a:gd name="connsiteX107" fmla="*/ 3500437 w 4286250"/>
                <a:gd name="connsiteY107" fmla="*/ 957618 h 1025159"/>
                <a:gd name="connsiteX108" fmla="*/ 3505200 w 4286250"/>
                <a:gd name="connsiteY108" fmla="*/ 943331 h 1025159"/>
                <a:gd name="connsiteX109" fmla="*/ 3576637 w 4286250"/>
                <a:gd name="connsiteY109" fmla="*/ 752831 h 1025159"/>
                <a:gd name="connsiteX110" fmla="*/ 3667125 w 4286250"/>
                <a:gd name="connsiteY110" fmla="*/ 824268 h 1025159"/>
                <a:gd name="connsiteX111" fmla="*/ 3676650 w 4286250"/>
                <a:gd name="connsiteY111" fmla="*/ 838556 h 1025159"/>
                <a:gd name="connsiteX112" fmla="*/ 3686175 w 4286250"/>
                <a:gd name="connsiteY112" fmla="*/ 871893 h 1025159"/>
                <a:gd name="connsiteX113" fmla="*/ 3690937 w 4286250"/>
                <a:gd name="connsiteY113" fmla="*/ 886181 h 1025159"/>
                <a:gd name="connsiteX114" fmla="*/ 3705225 w 4286250"/>
                <a:gd name="connsiteY114" fmla="*/ 895706 h 1025159"/>
                <a:gd name="connsiteX115" fmla="*/ 3714750 w 4286250"/>
                <a:gd name="connsiteY115" fmla="*/ 881418 h 1025159"/>
                <a:gd name="connsiteX116" fmla="*/ 3724275 w 4286250"/>
                <a:gd name="connsiteY116" fmla="*/ 848081 h 1025159"/>
                <a:gd name="connsiteX117" fmla="*/ 3733800 w 4286250"/>
                <a:gd name="connsiteY117" fmla="*/ 814743 h 1025159"/>
                <a:gd name="connsiteX118" fmla="*/ 3743325 w 4286250"/>
                <a:gd name="connsiteY118" fmla="*/ 781406 h 1025159"/>
                <a:gd name="connsiteX119" fmla="*/ 3771900 w 4286250"/>
                <a:gd name="connsiteY119" fmla="*/ 743306 h 1025159"/>
                <a:gd name="connsiteX120" fmla="*/ 3800475 w 4286250"/>
                <a:gd name="connsiteY120" fmla="*/ 733781 h 1025159"/>
                <a:gd name="connsiteX121" fmla="*/ 3871912 w 4286250"/>
                <a:gd name="connsiteY121" fmla="*/ 800456 h 1025159"/>
                <a:gd name="connsiteX122" fmla="*/ 3876675 w 4286250"/>
                <a:gd name="connsiteY122" fmla="*/ 886181 h 1025159"/>
                <a:gd name="connsiteX123" fmla="*/ 3886200 w 4286250"/>
                <a:gd name="connsiteY123" fmla="*/ 871893 h 1025159"/>
                <a:gd name="connsiteX124" fmla="*/ 3910012 w 4286250"/>
                <a:gd name="connsiteY124" fmla="*/ 738543 h 1025159"/>
                <a:gd name="connsiteX125" fmla="*/ 3914775 w 4286250"/>
                <a:gd name="connsiteY125" fmla="*/ 714731 h 1025159"/>
                <a:gd name="connsiteX126" fmla="*/ 3948112 w 4286250"/>
                <a:gd name="connsiteY126" fmla="*/ 748068 h 1025159"/>
                <a:gd name="connsiteX127" fmla="*/ 3957637 w 4286250"/>
                <a:gd name="connsiteY127" fmla="*/ 776643 h 1025159"/>
                <a:gd name="connsiteX128" fmla="*/ 3971925 w 4286250"/>
                <a:gd name="connsiteY128" fmla="*/ 805218 h 1025159"/>
                <a:gd name="connsiteX129" fmla="*/ 3976687 w 4286250"/>
                <a:gd name="connsiteY129" fmla="*/ 829031 h 1025159"/>
                <a:gd name="connsiteX130" fmla="*/ 3986212 w 4286250"/>
                <a:gd name="connsiteY130" fmla="*/ 862368 h 1025159"/>
                <a:gd name="connsiteX131" fmla="*/ 3990975 w 4286250"/>
                <a:gd name="connsiteY131" fmla="*/ 886181 h 1025159"/>
                <a:gd name="connsiteX132" fmla="*/ 4005262 w 4286250"/>
                <a:gd name="connsiteY132" fmla="*/ 895706 h 1025159"/>
                <a:gd name="connsiteX133" fmla="*/ 4024312 w 4286250"/>
                <a:gd name="connsiteY133" fmla="*/ 867131 h 1025159"/>
                <a:gd name="connsiteX134" fmla="*/ 4029075 w 4286250"/>
                <a:gd name="connsiteY134" fmla="*/ 848081 h 1025159"/>
                <a:gd name="connsiteX135" fmla="*/ 4033837 w 4286250"/>
                <a:gd name="connsiteY135" fmla="*/ 824268 h 1025159"/>
                <a:gd name="connsiteX136" fmla="*/ 4048125 w 4286250"/>
                <a:gd name="connsiteY136" fmla="*/ 781406 h 1025159"/>
                <a:gd name="connsiteX137" fmla="*/ 4057650 w 4286250"/>
                <a:gd name="connsiteY137" fmla="*/ 752831 h 1025159"/>
                <a:gd name="connsiteX138" fmla="*/ 4067175 w 4286250"/>
                <a:gd name="connsiteY138" fmla="*/ 738543 h 1025159"/>
                <a:gd name="connsiteX139" fmla="*/ 4071937 w 4286250"/>
                <a:gd name="connsiteY139" fmla="*/ 762356 h 1025159"/>
                <a:gd name="connsiteX140" fmla="*/ 4081462 w 4286250"/>
                <a:gd name="connsiteY140" fmla="*/ 862368 h 1025159"/>
                <a:gd name="connsiteX141" fmla="*/ 4086225 w 4286250"/>
                <a:gd name="connsiteY141" fmla="*/ 890943 h 1025159"/>
                <a:gd name="connsiteX142" fmla="*/ 4090987 w 4286250"/>
                <a:gd name="connsiteY142" fmla="*/ 871893 h 1025159"/>
                <a:gd name="connsiteX143" fmla="*/ 4095750 w 4286250"/>
                <a:gd name="connsiteY143" fmla="*/ 857606 h 1025159"/>
                <a:gd name="connsiteX144" fmla="*/ 4105275 w 4286250"/>
                <a:gd name="connsiteY144" fmla="*/ 809981 h 1025159"/>
                <a:gd name="connsiteX145" fmla="*/ 4114800 w 4286250"/>
                <a:gd name="connsiteY145" fmla="*/ 771881 h 1025159"/>
                <a:gd name="connsiteX146" fmla="*/ 4124325 w 4286250"/>
                <a:gd name="connsiteY146" fmla="*/ 919518 h 1025159"/>
                <a:gd name="connsiteX147" fmla="*/ 4129087 w 4286250"/>
                <a:gd name="connsiteY147" fmla="*/ 938568 h 1025159"/>
                <a:gd name="connsiteX148" fmla="*/ 4143375 w 4286250"/>
                <a:gd name="connsiteY148" fmla="*/ 871893 h 1025159"/>
                <a:gd name="connsiteX149" fmla="*/ 4148137 w 4286250"/>
                <a:gd name="connsiteY149" fmla="*/ 833793 h 1025159"/>
                <a:gd name="connsiteX150" fmla="*/ 4152900 w 4286250"/>
                <a:gd name="connsiteY150" fmla="*/ 790931 h 1025159"/>
                <a:gd name="connsiteX151" fmla="*/ 4162425 w 4286250"/>
                <a:gd name="connsiteY151" fmla="*/ 757593 h 1025159"/>
                <a:gd name="connsiteX152" fmla="*/ 4167187 w 4286250"/>
                <a:gd name="connsiteY152" fmla="*/ 771881 h 1025159"/>
                <a:gd name="connsiteX153" fmla="*/ 4176712 w 4286250"/>
                <a:gd name="connsiteY153" fmla="*/ 786168 h 1025159"/>
                <a:gd name="connsiteX154" fmla="*/ 4191000 w 4286250"/>
                <a:gd name="connsiteY154" fmla="*/ 867131 h 1025159"/>
                <a:gd name="connsiteX155" fmla="*/ 4200525 w 4286250"/>
                <a:gd name="connsiteY155" fmla="*/ 900468 h 1025159"/>
                <a:gd name="connsiteX156" fmla="*/ 4214812 w 4286250"/>
                <a:gd name="connsiteY156" fmla="*/ 938568 h 1025159"/>
                <a:gd name="connsiteX157" fmla="*/ 4224337 w 4286250"/>
                <a:gd name="connsiteY157" fmla="*/ 967143 h 1025159"/>
                <a:gd name="connsiteX158" fmla="*/ 4229100 w 4286250"/>
                <a:gd name="connsiteY158" fmla="*/ 981431 h 1025159"/>
                <a:gd name="connsiteX159" fmla="*/ 4233862 w 4286250"/>
                <a:gd name="connsiteY159" fmla="*/ 929043 h 1025159"/>
                <a:gd name="connsiteX160" fmla="*/ 4248150 w 4286250"/>
                <a:gd name="connsiteY160" fmla="*/ 829031 h 1025159"/>
                <a:gd name="connsiteX161" fmla="*/ 4252912 w 4286250"/>
                <a:gd name="connsiteY161" fmla="*/ 843318 h 1025159"/>
                <a:gd name="connsiteX162" fmla="*/ 4262437 w 4286250"/>
                <a:gd name="connsiteY162" fmla="*/ 881418 h 1025159"/>
                <a:gd name="connsiteX163" fmla="*/ 4267200 w 4286250"/>
                <a:gd name="connsiteY163" fmla="*/ 924281 h 1025159"/>
                <a:gd name="connsiteX164" fmla="*/ 4271962 w 4286250"/>
                <a:gd name="connsiteY164" fmla="*/ 943331 h 1025159"/>
                <a:gd name="connsiteX165" fmla="*/ 4286250 w 4286250"/>
                <a:gd name="connsiteY165" fmla="*/ 948093 h 1025159"/>
                <a:gd name="connsiteX0" fmla="*/ 0 w 4271962"/>
                <a:gd name="connsiteY0" fmla="*/ 290868 h 1025159"/>
                <a:gd name="connsiteX1" fmla="*/ 171450 w 4271962"/>
                <a:gd name="connsiteY1" fmla="*/ 209906 h 1025159"/>
                <a:gd name="connsiteX2" fmla="*/ 219075 w 4271962"/>
                <a:gd name="connsiteY2" fmla="*/ 195618 h 1025159"/>
                <a:gd name="connsiteX3" fmla="*/ 233362 w 4271962"/>
                <a:gd name="connsiteY3" fmla="*/ 186093 h 1025159"/>
                <a:gd name="connsiteX4" fmla="*/ 285750 w 4271962"/>
                <a:gd name="connsiteY4" fmla="*/ 171806 h 1025159"/>
                <a:gd name="connsiteX5" fmla="*/ 300037 w 4271962"/>
                <a:gd name="connsiteY5" fmla="*/ 167043 h 1025159"/>
                <a:gd name="connsiteX6" fmla="*/ 319087 w 4271962"/>
                <a:gd name="connsiteY6" fmla="*/ 162281 h 1025159"/>
                <a:gd name="connsiteX7" fmla="*/ 352425 w 4271962"/>
                <a:gd name="connsiteY7" fmla="*/ 152756 h 1025159"/>
                <a:gd name="connsiteX8" fmla="*/ 366712 w 4271962"/>
                <a:gd name="connsiteY8" fmla="*/ 143231 h 1025159"/>
                <a:gd name="connsiteX9" fmla="*/ 395287 w 4271962"/>
                <a:gd name="connsiteY9" fmla="*/ 138468 h 1025159"/>
                <a:gd name="connsiteX10" fmla="*/ 414337 w 4271962"/>
                <a:gd name="connsiteY10" fmla="*/ 133706 h 1025159"/>
                <a:gd name="connsiteX11" fmla="*/ 442912 w 4271962"/>
                <a:gd name="connsiteY11" fmla="*/ 128943 h 1025159"/>
                <a:gd name="connsiteX12" fmla="*/ 471487 w 4271962"/>
                <a:gd name="connsiteY12" fmla="*/ 119418 h 1025159"/>
                <a:gd name="connsiteX13" fmla="*/ 485775 w 4271962"/>
                <a:gd name="connsiteY13" fmla="*/ 114656 h 1025159"/>
                <a:gd name="connsiteX14" fmla="*/ 504825 w 4271962"/>
                <a:gd name="connsiteY14" fmla="*/ 105131 h 1025159"/>
                <a:gd name="connsiteX15" fmla="*/ 519112 w 4271962"/>
                <a:gd name="connsiteY15" fmla="*/ 100368 h 1025159"/>
                <a:gd name="connsiteX16" fmla="*/ 533400 w 4271962"/>
                <a:gd name="connsiteY16" fmla="*/ 90843 h 1025159"/>
                <a:gd name="connsiteX17" fmla="*/ 557212 w 4271962"/>
                <a:gd name="connsiteY17" fmla="*/ 86081 h 1025159"/>
                <a:gd name="connsiteX18" fmla="*/ 585787 w 4271962"/>
                <a:gd name="connsiteY18" fmla="*/ 76556 h 1025159"/>
                <a:gd name="connsiteX19" fmla="*/ 600075 w 4271962"/>
                <a:gd name="connsiteY19" fmla="*/ 67031 h 1025159"/>
                <a:gd name="connsiteX20" fmla="*/ 633412 w 4271962"/>
                <a:gd name="connsiteY20" fmla="*/ 57506 h 1025159"/>
                <a:gd name="connsiteX21" fmla="*/ 666750 w 4271962"/>
                <a:gd name="connsiteY21" fmla="*/ 47981 h 1025159"/>
                <a:gd name="connsiteX22" fmla="*/ 719137 w 4271962"/>
                <a:gd name="connsiteY22" fmla="*/ 38456 h 1025159"/>
                <a:gd name="connsiteX23" fmla="*/ 747712 w 4271962"/>
                <a:gd name="connsiteY23" fmla="*/ 28931 h 1025159"/>
                <a:gd name="connsiteX24" fmla="*/ 809625 w 4271962"/>
                <a:gd name="connsiteY24" fmla="*/ 19406 h 1025159"/>
                <a:gd name="connsiteX25" fmla="*/ 871537 w 4271962"/>
                <a:gd name="connsiteY25" fmla="*/ 9881 h 1025159"/>
                <a:gd name="connsiteX26" fmla="*/ 1023937 w 4271962"/>
                <a:gd name="connsiteY26" fmla="*/ 356 h 1025159"/>
                <a:gd name="connsiteX27" fmla="*/ 1123950 w 4271962"/>
                <a:gd name="connsiteY27" fmla="*/ 9881 h 1025159"/>
                <a:gd name="connsiteX28" fmla="*/ 1138237 w 4271962"/>
                <a:gd name="connsiteY28" fmla="*/ 19406 h 1025159"/>
                <a:gd name="connsiteX29" fmla="*/ 1176337 w 4271962"/>
                <a:gd name="connsiteY29" fmla="*/ 57506 h 1025159"/>
                <a:gd name="connsiteX30" fmla="*/ 1195387 w 4271962"/>
                <a:gd name="connsiteY30" fmla="*/ 81318 h 1025159"/>
                <a:gd name="connsiteX31" fmla="*/ 1228725 w 4271962"/>
                <a:gd name="connsiteY31" fmla="*/ 119418 h 1025159"/>
                <a:gd name="connsiteX32" fmla="*/ 1252537 w 4271962"/>
                <a:gd name="connsiteY32" fmla="*/ 138468 h 1025159"/>
                <a:gd name="connsiteX33" fmla="*/ 1262062 w 4271962"/>
                <a:gd name="connsiteY33" fmla="*/ 152756 h 1025159"/>
                <a:gd name="connsiteX34" fmla="*/ 1276350 w 4271962"/>
                <a:gd name="connsiteY34" fmla="*/ 162281 h 1025159"/>
                <a:gd name="connsiteX35" fmla="*/ 1319212 w 4271962"/>
                <a:gd name="connsiteY35" fmla="*/ 200381 h 1025159"/>
                <a:gd name="connsiteX36" fmla="*/ 1333500 w 4271962"/>
                <a:gd name="connsiteY36" fmla="*/ 205143 h 1025159"/>
                <a:gd name="connsiteX37" fmla="*/ 1347787 w 4271962"/>
                <a:gd name="connsiteY37" fmla="*/ 219431 h 1025159"/>
                <a:gd name="connsiteX38" fmla="*/ 1357312 w 4271962"/>
                <a:gd name="connsiteY38" fmla="*/ 233718 h 1025159"/>
                <a:gd name="connsiteX39" fmla="*/ 1385887 w 4271962"/>
                <a:gd name="connsiteY39" fmla="*/ 243243 h 1025159"/>
                <a:gd name="connsiteX40" fmla="*/ 1400175 w 4271962"/>
                <a:gd name="connsiteY40" fmla="*/ 257531 h 1025159"/>
                <a:gd name="connsiteX41" fmla="*/ 1447800 w 4271962"/>
                <a:gd name="connsiteY41" fmla="*/ 286106 h 1025159"/>
                <a:gd name="connsiteX42" fmla="*/ 1457325 w 4271962"/>
                <a:gd name="connsiteY42" fmla="*/ 305156 h 1025159"/>
                <a:gd name="connsiteX43" fmla="*/ 1490662 w 4271962"/>
                <a:gd name="connsiteY43" fmla="*/ 324206 h 1025159"/>
                <a:gd name="connsiteX44" fmla="*/ 1528762 w 4271962"/>
                <a:gd name="connsiteY44" fmla="*/ 367068 h 1025159"/>
                <a:gd name="connsiteX45" fmla="*/ 1538287 w 4271962"/>
                <a:gd name="connsiteY45" fmla="*/ 386118 h 1025159"/>
                <a:gd name="connsiteX46" fmla="*/ 1552575 w 4271962"/>
                <a:gd name="connsiteY46" fmla="*/ 395643 h 1025159"/>
                <a:gd name="connsiteX47" fmla="*/ 1566862 w 4271962"/>
                <a:gd name="connsiteY47" fmla="*/ 409931 h 1025159"/>
                <a:gd name="connsiteX48" fmla="*/ 1571625 w 4271962"/>
                <a:gd name="connsiteY48" fmla="*/ 424218 h 1025159"/>
                <a:gd name="connsiteX49" fmla="*/ 1590675 w 4271962"/>
                <a:gd name="connsiteY49" fmla="*/ 452793 h 1025159"/>
                <a:gd name="connsiteX50" fmla="*/ 1619250 w 4271962"/>
                <a:gd name="connsiteY50" fmla="*/ 438506 h 1025159"/>
                <a:gd name="connsiteX51" fmla="*/ 1624012 w 4271962"/>
                <a:gd name="connsiteY51" fmla="*/ 419456 h 1025159"/>
                <a:gd name="connsiteX52" fmla="*/ 1652587 w 4271962"/>
                <a:gd name="connsiteY52" fmla="*/ 409931 h 1025159"/>
                <a:gd name="connsiteX53" fmla="*/ 1685925 w 4271962"/>
                <a:gd name="connsiteY53" fmla="*/ 395643 h 1025159"/>
                <a:gd name="connsiteX54" fmla="*/ 1714500 w 4271962"/>
                <a:gd name="connsiteY54" fmla="*/ 386118 h 1025159"/>
                <a:gd name="connsiteX55" fmla="*/ 1724025 w 4271962"/>
                <a:gd name="connsiteY55" fmla="*/ 400406 h 1025159"/>
                <a:gd name="connsiteX56" fmla="*/ 1738312 w 4271962"/>
                <a:gd name="connsiteY56" fmla="*/ 409931 h 1025159"/>
                <a:gd name="connsiteX57" fmla="*/ 1747837 w 4271962"/>
                <a:gd name="connsiteY57" fmla="*/ 438506 h 1025159"/>
                <a:gd name="connsiteX58" fmla="*/ 1781175 w 4271962"/>
                <a:gd name="connsiteY58" fmla="*/ 476606 h 1025159"/>
                <a:gd name="connsiteX59" fmla="*/ 1814512 w 4271962"/>
                <a:gd name="connsiteY59" fmla="*/ 471843 h 1025159"/>
                <a:gd name="connsiteX60" fmla="*/ 1824037 w 4271962"/>
                <a:gd name="connsiteY60" fmla="*/ 457556 h 1025159"/>
                <a:gd name="connsiteX61" fmla="*/ 1843087 w 4271962"/>
                <a:gd name="connsiteY61" fmla="*/ 452793 h 1025159"/>
                <a:gd name="connsiteX62" fmla="*/ 1900237 w 4271962"/>
                <a:gd name="connsiteY62" fmla="*/ 448031 h 1025159"/>
                <a:gd name="connsiteX63" fmla="*/ 1905000 w 4271962"/>
                <a:gd name="connsiteY63" fmla="*/ 462318 h 1025159"/>
                <a:gd name="connsiteX64" fmla="*/ 1924050 w 4271962"/>
                <a:gd name="connsiteY64" fmla="*/ 490893 h 1025159"/>
                <a:gd name="connsiteX65" fmla="*/ 1933575 w 4271962"/>
                <a:gd name="connsiteY65" fmla="*/ 528993 h 1025159"/>
                <a:gd name="connsiteX66" fmla="*/ 2747962 w 4271962"/>
                <a:gd name="connsiteY66" fmla="*/ 667106 h 1025159"/>
                <a:gd name="connsiteX67" fmla="*/ 2933700 w 4271962"/>
                <a:gd name="connsiteY67" fmla="*/ 848081 h 1025159"/>
                <a:gd name="connsiteX68" fmla="*/ 2943225 w 4271962"/>
                <a:gd name="connsiteY68" fmla="*/ 867131 h 1025159"/>
                <a:gd name="connsiteX69" fmla="*/ 2967037 w 4271962"/>
                <a:gd name="connsiteY69" fmla="*/ 848081 h 1025159"/>
                <a:gd name="connsiteX70" fmla="*/ 2986087 w 4271962"/>
                <a:gd name="connsiteY70" fmla="*/ 843318 h 1025159"/>
                <a:gd name="connsiteX71" fmla="*/ 3024187 w 4271962"/>
                <a:gd name="connsiteY71" fmla="*/ 809981 h 1025159"/>
                <a:gd name="connsiteX72" fmla="*/ 3062287 w 4271962"/>
                <a:gd name="connsiteY72" fmla="*/ 857606 h 1025159"/>
                <a:gd name="connsiteX73" fmla="*/ 3071812 w 4271962"/>
                <a:gd name="connsiteY73" fmla="*/ 886181 h 1025159"/>
                <a:gd name="connsiteX74" fmla="*/ 3086100 w 4271962"/>
                <a:gd name="connsiteY74" fmla="*/ 957618 h 1025159"/>
                <a:gd name="connsiteX75" fmla="*/ 3100387 w 4271962"/>
                <a:gd name="connsiteY75" fmla="*/ 995718 h 1025159"/>
                <a:gd name="connsiteX76" fmla="*/ 3105150 w 4271962"/>
                <a:gd name="connsiteY76" fmla="*/ 1014768 h 1025159"/>
                <a:gd name="connsiteX77" fmla="*/ 3119437 w 4271962"/>
                <a:gd name="connsiteY77" fmla="*/ 1024293 h 1025159"/>
                <a:gd name="connsiteX78" fmla="*/ 3128962 w 4271962"/>
                <a:gd name="connsiteY78" fmla="*/ 995718 h 1025159"/>
                <a:gd name="connsiteX79" fmla="*/ 3133725 w 4271962"/>
                <a:gd name="connsiteY79" fmla="*/ 981431 h 1025159"/>
                <a:gd name="connsiteX80" fmla="*/ 3143250 w 4271962"/>
                <a:gd name="connsiteY80" fmla="*/ 929043 h 1025159"/>
                <a:gd name="connsiteX81" fmla="*/ 3148012 w 4271962"/>
                <a:gd name="connsiteY81" fmla="*/ 886181 h 1025159"/>
                <a:gd name="connsiteX82" fmla="*/ 3157537 w 4271962"/>
                <a:gd name="connsiteY82" fmla="*/ 848081 h 1025159"/>
                <a:gd name="connsiteX83" fmla="*/ 3167062 w 4271962"/>
                <a:gd name="connsiteY83" fmla="*/ 962381 h 1025159"/>
                <a:gd name="connsiteX84" fmla="*/ 3171825 w 4271962"/>
                <a:gd name="connsiteY84" fmla="*/ 976668 h 1025159"/>
                <a:gd name="connsiteX85" fmla="*/ 3186112 w 4271962"/>
                <a:gd name="connsiteY85" fmla="*/ 967143 h 1025159"/>
                <a:gd name="connsiteX86" fmla="*/ 3200400 w 4271962"/>
                <a:gd name="connsiteY86" fmla="*/ 933806 h 1025159"/>
                <a:gd name="connsiteX87" fmla="*/ 3205162 w 4271962"/>
                <a:gd name="connsiteY87" fmla="*/ 919518 h 1025159"/>
                <a:gd name="connsiteX88" fmla="*/ 3209925 w 4271962"/>
                <a:gd name="connsiteY88" fmla="*/ 900468 h 1025159"/>
                <a:gd name="connsiteX89" fmla="*/ 3219450 w 4271962"/>
                <a:gd name="connsiteY89" fmla="*/ 876656 h 1025159"/>
                <a:gd name="connsiteX90" fmla="*/ 3238500 w 4271962"/>
                <a:gd name="connsiteY90" fmla="*/ 752831 h 1025159"/>
                <a:gd name="connsiteX91" fmla="*/ 3243262 w 4271962"/>
                <a:gd name="connsiteY91" fmla="*/ 733781 h 1025159"/>
                <a:gd name="connsiteX92" fmla="*/ 3262312 w 4271962"/>
                <a:gd name="connsiteY92" fmla="*/ 771881 h 1025159"/>
                <a:gd name="connsiteX93" fmla="*/ 3276600 w 4271962"/>
                <a:gd name="connsiteY93" fmla="*/ 757593 h 1025159"/>
                <a:gd name="connsiteX94" fmla="*/ 3281362 w 4271962"/>
                <a:gd name="connsiteY94" fmla="*/ 738543 h 1025159"/>
                <a:gd name="connsiteX95" fmla="*/ 3286125 w 4271962"/>
                <a:gd name="connsiteY95" fmla="*/ 724256 h 1025159"/>
                <a:gd name="connsiteX96" fmla="*/ 3290887 w 4271962"/>
                <a:gd name="connsiteY96" fmla="*/ 743306 h 1025159"/>
                <a:gd name="connsiteX97" fmla="*/ 3300412 w 4271962"/>
                <a:gd name="connsiteY97" fmla="*/ 848081 h 1025159"/>
                <a:gd name="connsiteX98" fmla="*/ 3338512 w 4271962"/>
                <a:gd name="connsiteY98" fmla="*/ 867131 h 1025159"/>
                <a:gd name="connsiteX99" fmla="*/ 3348037 w 4271962"/>
                <a:gd name="connsiteY99" fmla="*/ 838556 h 1025159"/>
                <a:gd name="connsiteX100" fmla="*/ 3355181 w 4271962"/>
                <a:gd name="connsiteY100" fmla="*/ 840710 h 1025159"/>
                <a:gd name="connsiteX101" fmla="*/ 3386137 w 4271962"/>
                <a:gd name="connsiteY101" fmla="*/ 762356 h 1025159"/>
                <a:gd name="connsiteX102" fmla="*/ 3390900 w 4271962"/>
                <a:gd name="connsiteY102" fmla="*/ 748068 h 1025159"/>
                <a:gd name="connsiteX103" fmla="*/ 3400425 w 4271962"/>
                <a:gd name="connsiteY103" fmla="*/ 733781 h 1025159"/>
                <a:gd name="connsiteX104" fmla="*/ 3405187 w 4271962"/>
                <a:gd name="connsiteY104" fmla="*/ 748068 h 1025159"/>
                <a:gd name="connsiteX105" fmla="*/ 3481387 w 4271962"/>
                <a:gd name="connsiteY105" fmla="*/ 914756 h 1025159"/>
                <a:gd name="connsiteX106" fmla="*/ 3490912 w 4271962"/>
                <a:gd name="connsiteY106" fmla="*/ 929043 h 1025159"/>
                <a:gd name="connsiteX107" fmla="*/ 3500437 w 4271962"/>
                <a:gd name="connsiteY107" fmla="*/ 957618 h 1025159"/>
                <a:gd name="connsiteX108" fmla="*/ 3505200 w 4271962"/>
                <a:gd name="connsiteY108" fmla="*/ 943331 h 1025159"/>
                <a:gd name="connsiteX109" fmla="*/ 3576637 w 4271962"/>
                <a:gd name="connsiteY109" fmla="*/ 752831 h 1025159"/>
                <a:gd name="connsiteX110" fmla="*/ 3667125 w 4271962"/>
                <a:gd name="connsiteY110" fmla="*/ 824268 h 1025159"/>
                <a:gd name="connsiteX111" fmla="*/ 3676650 w 4271962"/>
                <a:gd name="connsiteY111" fmla="*/ 838556 h 1025159"/>
                <a:gd name="connsiteX112" fmla="*/ 3686175 w 4271962"/>
                <a:gd name="connsiteY112" fmla="*/ 871893 h 1025159"/>
                <a:gd name="connsiteX113" fmla="*/ 3690937 w 4271962"/>
                <a:gd name="connsiteY113" fmla="*/ 886181 h 1025159"/>
                <a:gd name="connsiteX114" fmla="*/ 3705225 w 4271962"/>
                <a:gd name="connsiteY114" fmla="*/ 895706 h 1025159"/>
                <a:gd name="connsiteX115" fmla="*/ 3714750 w 4271962"/>
                <a:gd name="connsiteY115" fmla="*/ 881418 h 1025159"/>
                <a:gd name="connsiteX116" fmla="*/ 3724275 w 4271962"/>
                <a:gd name="connsiteY116" fmla="*/ 848081 h 1025159"/>
                <a:gd name="connsiteX117" fmla="*/ 3733800 w 4271962"/>
                <a:gd name="connsiteY117" fmla="*/ 814743 h 1025159"/>
                <a:gd name="connsiteX118" fmla="*/ 3743325 w 4271962"/>
                <a:gd name="connsiteY118" fmla="*/ 781406 h 1025159"/>
                <a:gd name="connsiteX119" fmla="*/ 3771900 w 4271962"/>
                <a:gd name="connsiteY119" fmla="*/ 743306 h 1025159"/>
                <a:gd name="connsiteX120" fmla="*/ 3800475 w 4271962"/>
                <a:gd name="connsiteY120" fmla="*/ 733781 h 1025159"/>
                <a:gd name="connsiteX121" fmla="*/ 3871912 w 4271962"/>
                <a:gd name="connsiteY121" fmla="*/ 800456 h 1025159"/>
                <a:gd name="connsiteX122" fmla="*/ 3876675 w 4271962"/>
                <a:gd name="connsiteY122" fmla="*/ 886181 h 1025159"/>
                <a:gd name="connsiteX123" fmla="*/ 3886200 w 4271962"/>
                <a:gd name="connsiteY123" fmla="*/ 871893 h 1025159"/>
                <a:gd name="connsiteX124" fmla="*/ 3910012 w 4271962"/>
                <a:gd name="connsiteY124" fmla="*/ 738543 h 1025159"/>
                <a:gd name="connsiteX125" fmla="*/ 3914775 w 4271962"/>
                <a:gd name="connsiteY125" fmla="*/ 714731 h 1025159"/>
                <a:gd name="connsiteX126" fmla="*/ 3948112 w 4271962"/>
                <a:gd name="connsiteY126" fmla="*/ 748068 h 1025159"/>
                <a:gd name="connsiteX127" fmla="*/ 3957637 w 4271962"/>
                <a:gd name="connsiteY127" fmla="*/ 776643 h 1025159"/>
                <a:gd name="connsiteX128" fmla="*/ 3971925 w 4271962"/>
                <a:gd name="connsiteY128" fmla="*/ 805218 h 1025159"/>
                <a:gd name="connsiteX129" fmla="*/ 3976687 w 4271962"/>
                <a:gd name="connsiteY129" fmla="*/ 829031 h 1025159"/>
                <a:gd name="connsiteX130" fmla="*/ 3986212 w 4271962"/>
                <a:gd name="connsiteY130" fmla="*/ 862368 h 1025159"/>
                <a:gd name="connsiteX131" fmla="*/ 3990975 w 4271962"/>
                <a:gd name="connsiteY131" fmla="*/ 886181 h 1025159"/>
                <a:gd name="connsiteX132" fmla="*/ 4005262 w 4271962"/>
                <a:gd name="connsiteY132" fmla="*/ 895706 h 1025159"/>
                <a:gd name="connsiteX133" fmla="*/ 4024312 w 4271962"/>
                <a:gd name="connsiteY133" fmla="*/ 867131 h 1025159"/>
                <a:gd name="connsiteX134" fmla="*/ 4029075 w 4271962"/>
                <a:gd name="connsiteY134" fmla="*/ 848081 h 1025159"/>
                <a:gd name="connsiteX135" fmla="*/ 4033837 w 4271962"/>
                <a:gd name="connsiteY135" fmla="*/ 824268 h 1025159"/>
                <a:gd name="connsiteX136" fmla="*/ 4048125 w 4271962"/>
                <a:gd name="connsiteY136" fmla="*/ 781406 h 1025159"/>
                <a:gd name="connsiteX137" fmla="*/ 4057650 w 4271962"/>
                <a:gd name="connsiteY137" fmla="*/ 752831 h 1025159"/>
                <a:gd name="connsiteX138" fmla="*/ 4067175 w 4271962"/>
                <a:gd name="connsiteY138" fmla="*/ 738543 h 1025159"/>
                <a:gd name="connsiteX139" fmla="*/ 4071937 w 4271962"/>
                <a:gd name="connsiteY139" fmla="*/ 762356 h 1025159"/>
                <a:gd name="connsiteX140" fmla="*/ 4081462 w 4271962"/>
                <a:gd name="connsiteY140" fmla="*/ 862368 h 1025159"/>
                <a:gd name="connsiteX141" fmla="*/ 4086225 w 4271962"/>
                <a:gd name="connsiteY141" fmla="*/ 890943 h 1025159"/>
                <a:gd name="connsiteX142" fmla="*/ 4090987 w 4271962"/>
                <a:gd name="connsiteY142" fmla="*/ 871893 h 1025159"/>
                <a:gd name="connsiteX143" fmla="*/ 4095750 w 4271962"/>
                <a:gd name="connsiteY143" fmla="*/ 857606 h 1025159"/>
                <a:gd name="connsiteX144" fmla="*/ 4105275 w 4271962"/>
                <a:gd name="connsiteY144" fmla="*/ 809981 h 1025159"/>
                <a:gd name="connsiteX145" fmla="*/ 4114800 w 4271962"/>
                <a:gd name="connsiteY145" fmla="*/ 771881 h 1025159"/>
                <a:gd name="connsiteX146" fmla="*/ 4124325 w 4271962"/>
                <a:gd name="connsiteY146" fmla="*/ 919518 h 1025159"/>
                <a:gd name="connsiteX147" fmla="*/ 4129087 w 4271962"/>
                <a:gd name="connsiteY147" fmla="*/ 938568 h 1025159"/>
                <a:gd name="connsiteX148" fmla="*/ 4143375 w 4271962"/>
                <a:gd name="connsiteY148" fmla="*/ 871893 h 1025159"/>
                <a:gd name="connsiteX149" fmla="*/ 4148137 w 4271962"/>
                <a:gd name="connsiteY149" fmla="*/ 833793 h 1025159"/>
                <a:gd name="connsiteX150" fmla="*/ 4152900 w 4271962"/>
                <a:gd name="connsiteY150" fmla="*/ 790931 h 1025159"/>
                <a:gd name="connsiteX151" fmla="*/ 4162425 w 4271962"/>
                <a:gd name="connsiteY151" fmla="*/ 757593 h 1025159"/>
                <a:gd name="connsiteX152" fmla="*/ 4167187 w 4271962"/>
                <a:gd name="connsiteY152" fmla="*/ 771881 h 1025159"/>
                <a:gd name="connsiteX153" fmla="*/ 4176712 w 4271962"/>
                <a:gd name="connsiteY153" fmla="*/ 786168 h 1025159"/>
                <a:gd name="connsiteX154" fmla="*/ 4191000 w 4271962"/>
                <a:gd name="connsiteY154" fmla="*/ 867131 h 1025159"/>
                <a:gd name="connsiteX155" fmla="*/ 4200525 w 4271962"/>
                <a:gd name="connsiteY155" fmla="*/ 900468 h 1025159"/>
                <a:gd name="connsiteX156" fmla="*/ 4214812 w 4271962"/>
                <a:gd name="connsiteY156" fmla="*/ 938568 h 1025159"/>
                <a:gd name="connsiteX157" fmla="*/ 4224337 w 4271962"/>
                <a:gd name="connsiteY157" fmla="*/ 967143 h 1025159"/>
                <a:gd name="connsiteX158" fmla="*/ 4229100 w 4271962"/>
                <a:gd name="connsiteY158" fmla="*/ 981431 h 1025159"/>
                <a:gd name="connsiteX159" fmla="*/ 4233862 w 4271962"/>
                <a:gd name="connsiteY159" fmla="*/ 929043 h 1025159"/>
                <a:gd name="connsiteX160" fmla="*/ 4248150 w 4271962"/>
                <a:gd name="connsiteY160" fmla="*/ 829031 h 1025159"/>
                <a:gd name="connsiteX161" fmla="*/ 4252912 w 4271962"/>
                <a:gd name="connsiteY161" fmla="*/ 843318 h 1025159"/>
                <a:gd name="connsiteX162" fmla="*/ 4262437 w 4271962"/>
                <a:gd name="connsiteY162" fmla="*/ 881418 h 1025159"/>
                <a:gd name="connsiteX163" fmla="*/ 4267200 w 4271962"/>
                <a:gd name="connsiteY163" fmla="*/ 924281 h 1025159"/>
                <a:gd name="connsiteX164" fmla="*/ 4271962 w 4271962"/>
                <a:gd name="connsiteY164" fmla="*/ 943331 h 1025159"/>
                <a:gd name="connsiteX0" fmla="*/ 0 w 4267200"/>
                <a:gd name="connsiteY0" fmla="*/ 290868 h 1025159"/>
                <a:gd name="connsiteX1" fmla="*/ 171450 w 4267200"/>
                <a:gd name="connsiteY1" fmla="*/ 209906 h 1025159"/>
                <a:gd name="connsiteX2" fmla="*/ 219075 w 4267200"/>
                <a:gd name="connsiteY2" fmla="*/ 195618 h 1025159"/>
                <a:gd name="connsiteX3" fmla="*/ 233362 w 4267200"/>
                <a:gd name="connsiteY3" fmla="*/ 186093 h 1025159"/>
                <a:gd name="connsiteX4" fmla="*/ 285750 w 4267200"/>
                <a:gd name="connsiteY4" fmla="*/ 171806 h 1025159"/>
                <a:gd name="connsiteX5" fmla="*/ 300037 w 4267200"/>
                <a:gd name="connsiteY5" fmla="*/ 167043 h 1025159"/>
                <a:gd name="connsiteX6" fmla="*/ 319087 w 4267200"/>
                <a:gd name="connsiteY6" fmla="*/ 162281 h 1025159"/>
                <a:gd name="connsiteX7" fmla="*/ 352425 w 4267200"/>
                <a:gd name="connsiteY7" fmla="*/ 152756 h 1025159"/>
                <a:gd name="connsiteX8" fmla="*/ 366712 w 4267200"/>
                <a:gd name="connsiteY8" fmla="*/ 143231 h 1025159"/>
                <a:gd name="connsiteX9" fmla="*/ 395287 w 4267200"/>
                <a:gd name="connsiteY9" fmla="*/ 138468 h 1025159"/>
                <a:gd name="connsiteX10" fmla="*/ 414337 w 4267200"/>
                <a:gd name="connsiteY10" fmla="*/ 133706 h 1025159"/>
                <a:gd name="connsiteX11" fmla="*/ 442912 w 4267200"/>
                <a:gd name="connsiteY11" fmla="*/ 128943 h 1025159"/>
                <a:gd name="connsiteX12" fmla="*/ 471487 w 4267200"/>
                <a:gd name="connsiteY12" fmla="*/ 119418 h 1025159"/>
                <a:gd name="connsiteX13" fmla="*/ 485775 w 4267200"/>
                <a:gd name="connsiteY13" fmla="*/ 114656 h 1025159"/>
                <a:gd name="connsiteX14" fmla="*/ 504825 w 4267200"/>
                <a:gd name="connsiteY14" fmla="*/ 105131 h 1025159"/>
                <a:gd name="connsiteX15" fmla="*/ 519112 w 4267200"/>
                <a:gd name="connsiteY15" fmla="*/ 100368 h 1025159"/>
                <a:gd name="connsiteX16" fmla="*/ 533400 w 4267200"/>
                <a:gd name="connsiteY16" fmla="*/ 90843 h 1025159"/>
                <a:gd name="connsiteX17" fmla="*/ 557212 w 4267200"/>
                <a:gd name="connsiteY17" fmla="*/ 86081 h 1025159"/>
                <a:gd name="connsiteX18" fmla="*/ 585787 w 4267200"/>
                <a:gd name="connsiteY18" fmla="*/ 76556 h 1025159"/>
                <a:gd name="connsiteX19" fmla="*/ 600075 w 4267200"/>
                <a:gd name="connsiteY19" fmla="*/ 67031 h 1025159"/>
                <a:gd name="connsiteX20" fmla="*/ 633412 w 4267200"/>
                <a:gd name="connsiteY20" fmla="*/ 57506 h 1025159"/>
                <a:gd name="connsiteX21" fmla="*/ 666750 w 4267200"/>
                <a:gd name="connsiteY21" fmla="*/ 47981 h 1025159"/>
                <a:gd name="connsiteX22" fmla="*/ 719137 w 4267200"/>
                <a:gd name="connsiteY22" fmla="*/ 38456 h 1025159"/>
                <a:gd name="connsiteX23" fmla="*/ 747712 w 4267200"/>
                <a:gd name="connsiteY23" fmla="*/ 28931 h 1025159"/>
                <a:gd name="connsiteX24" fmla="*/ 809625 w 4267200"/>
                <a:gd name="connsiteY24" fmla="*/ 19406 h 1025159"/>
                <a:gd name="connsiteX25" fmla="*/ 871537 w 4267200"/>
                <a:gd name="connsiteY25" fmla="*/ 9881 h 1025159"/>
                <a:gd name="connsiteX26" fmla="*/ 1023937 w 4267200"/>
                <a:gd name="connsiteY26" fmla="*/ 356 h 1025159"/>
                <a:gd name="connsiteX27" fmla="*/ 1123950 w 4267200"/>
                <a:gd name="connsiteY27" fmla="*/ 9881 h 1025159"/>
                <a:gd name="connsiteX28" fmla="*/ 1138237 w 4267200"/>
                <a:gd name="connsiteY28" fmla="*/ 19406 h 1025159"/>
                <a:gd name="connsiteX29" fmla="*/ 1176337 w 4267200"/>
                <a:gd name="connsiteY29" fmla="*/ 57506 h 1025159"/>
                <a:gd name="connsiteX30" fmla="*/ 1195387 w 4267200"/>
                <a:gd name="connsiteY30" fmla="*/ 81318 h 1025159"/>
                <a:gd name="connsiteX31" fmla="*/ 1228725 w 4267200"/>
                <a:gd name="connsiteY31" fmla="*/ 119418 h 1025159"/>
                <a:gd name="connsiteX32" fmla="*/ 1252537 w 4267200"/>
                <a:gd name="connsiteY32" fmla="*/ 138468 h 1025159"/>
                <a:gd name="connsiteX33" fmla="*/ 1262062 w 4267200"/>
                <a:gd name="connsiteY33" fmla="*/ 152756 h 1025159"/>
                <a:gd name="connsiteX34" fmla="*/ 1276350 w 4267200"/>
                <a:gd name="connsiteY34" fmla="*/ 162281 h 1025159"/>
                <a:gd name="connsiteX35" fmla="*/ 1319212 w 4267200"/>
                <a:gd name="connsiteY35" fmla="*/ 200381 h 1025159"/>
                <a:gd name="connsiteX36" fmla="*/ 1333500 w 4267200"/>
                <a:gd name="connsiteY36" fmla="*/ 205143 h 1025159"/>
                <a:gd name="connsiteX37" fmla="*/ 1347787 w 4267200"/>
                <a:gd name="connsiteY37" fmla="*/ 219431 h 1025159"/>
                <a:gd name="connsiteX38" fmla="*/ 1357312 w 4267200"/>
                <a:gd name="connsiteY38" fmla="*/ 233718 h 1025159"/>
                <a:gd name="connsiteX39" fmla="*/ 1385887 w 4267200"/>
                <a:gd name="connsiteY39" fmla="*/ 243243 h 1025159"/>
                <a:gd name="connsiteX40" fmla="*/ 1400175 w 4267200"/>
                <a:gd name="connsiteY40" fmla="*/ 257531 h 1025159"/>
                <a:gd name="connsiteX41" fmla="*/ 1447800 w 4267200"/>
                <a:gd name="connsiteY41" fmla="*/ 286106 h 1025159"/>
                <a:gd name="connsiteX42" fmla="*/ 1457325 w 4267200"/>
                <a:gd name="connsiteY42" fmla="*/ 305156 h 1025159"/>
                <a:gd name="connsiteX43" fmla="*/ 1490662 w 4267200"/>
                <a:gd name="connsiteY43" fmla="*/ 324206 h 1025159"/>
                <a:gd name="connsiteX44" fmla="*/ 1528762 w 4267200"/>
                <a:gd name="connsiteY44" fmla="*/ 367068 h 1025159"/>
                <a:gd name="connsiteX45" fmla="*/ 1538287 w 4267200"/>
                <a:gd name="connsiteY45" fmla="*/ 386118 h 1025159"/>
                <a:gd name="connsiteX46" fmla="*/ 1552575 w 4267200"/>
                <a:gd name="connsiteY46" fmla="*/ 395643 h 1025159"/>
                <a:gd name="connsiteX47" fmla="*/ 1566862 w 4267200"/>
                <a:gd name="connsiteY47" fmla="*/ 409931 h 1025159"/>
                <a:gd name="connsiteX48" fmla="*/ 1571625 w 4267200"/>
                <a:gd name="connsiteY48" fmla="*/ 424218 h 1025159"/>
                <a:gd name="connsiteX49" fmla="*/ 1590675 w 4267200"/>
                <a:gd name="connsiteY49" fmla="*/ 452793 h 1025159"/>
                <a:gd name="connsiteX50" fmla="*/ 1619250 w 4267200"/>
                <a:gd name="connsiteY50" fmla="*/ 438506 h 1025159"/>
                <a:gd name="connsiteX51" fmla="*/ 1624012 w 4267200"/>
                <a:gd name="connsiteY51" fmla="*/ 419456 h 1025159"/>
                <a:gd name="connsiteX52" fmla="*/ 1652587 w 4267200"/>
                <a:gd name="connsiteY52" fmla="*/ 409931 h 1025159"/>
                <a:gd name="connsiteX53" fmla="*/ 1685925 w 4267200"/>
                <a:gd name="connsiteY53" fmla="*/ 395643 h 1025159"/>
                <a:gd name="connsiteX54" fmla="*/ 1714500 w 4267200"/>
                <a:gd name="connsiteY54" fmla="*/ 386118 h 1025159"/>
                <a:gd name="connsiteX55" fmla="*/ 1724025 w 4267200"/>
                <a:gd name="connsiteY55" fmla="*/ 400406 h 1025159"/>
                <a:gd name="connsiteX56" fmla="*/ 1738312 w 4267200"/>
                <a:gd name="connsiteY56" fmla="*/ 409931 h 1025159"/>
                <a:gd name="connsiteX57" fmla="*/ 1747837 w 4267200"/>
                <a:gd name="connsiteY57" fmla="*/ 438506 h 1025159"/>
                <a:gd name="connsiteX58" fmla="*/ 1781175 w 4267200"/>
                <a:gd name="connsiteY58" fmla="*/ 476606 h 1025159"/>
                <a:gd name="connsiteX59" fmla="*/ 1814512 w 4267200"/>
                <a:gd name="connsiteY59" fmla="*/ 471843 h 1025159"/>
                <a:gd name="connsiteX60" fmla="*/ 1824037 w 4267200"/>
                <a:gd name="connsiteY60" fmla="*/ 457556 h 1025159"/>
                <a:gd name="connsiteX61" fmla="*/ 1843087 w 4267200"/>
                <a:gd name="connsiteY61" fmla="*/ 452793 h 1025159"/>
                <a:gd name="connsiteX62" fmla="*/ 1900237 w 4267200"/>
                <a:gd name="connsiteY62" fmla="*/ 448031 h 1025159"/>
                <a:gd name="connsiteX63" fmla="*/ 1905000 w 4267200"/>
                <a:gd name="connsiteY63" fmla="*/ 462318 h 1025159"/>
                <a:gd name="connsiteX64" fmla="*/ 1924050 w 4267200"/>
                <a:gd name="connsiteY64" fmla="*/ 490893 h 1025159"/>
                <a:gd name="connsiteX65" fmla="*/ 1933575 w 4267200"/>
                <a:gd name="connsiteY65" fmla="*/ 528993 h 1025159"/>
                <a:gd name="connsiteX66" fmla="*/ 2747962 w 4267200"/>
                <a:gd name="connsiteY66" fmla="*/ 667106 h 1025159"/>
                <a:gd name="connsiteX67" fmla="*/ 2933700 w 4267200"/>
                <a:gd name="connsiteY67" fmla="*/ 848081 h 1025159"/>
                <a:gd name="connsiteX68" fmla="*/ 2943225 w 4267200"/>
                <a:gd name="connsiteY68" fmla="*/ 867131 h 1025159"/>
                <a:gd name="connsiteX69" fmla="*/ 2967037 w 4267200"/>
                <a:gd name="connsiteY69" fmla="*/ 848081 h 1025159"/>
                <a:gd name="connsiteX70" fmla="*/ 2986087 w 4267200"/>
                <a:gd name="connsiteY70" fmla="*/ 843318 h 1025159"/>
                <a:gd name="connsiteX71" fmla="*/ 3024187 w 4267200"/>
                <a:gd name="connsiteY71" fmla="*/ 809981 h 1025159"/>
                <a:gd name="connsiteX72" fmla="*/ 3062287 w 4267200"/>
                <a:gd name="connsiteY72" fmla="*/ 857606 h 1025159"/>
                <a:gd name="connsiteX73" fmla="*/ 3071812 w 4267200"/>
                <a:gd name="connsiteY73" fmla="*/ 886181 h 1025159"/>
                <a:gd name="connsiteX74" fmla="*/ 3086100 w 4267200"/>
                <a:gd name="connsiteY74" fmla="*/ 957618 h 1025159"/>
                <a:gd name="connsiteX75" fmla="*/ 3100387 w 4267200"/>
                <a:gd name="connsiteY75" fmla="*/ 995718 h 1025159"/>
                <a:gd name="connsiteX76" fmla="*/ 3105150 w 4267200"/>
                <a:gd name="connsiteY76" fmla="*/ 1014768 h 1025159"/>
                <a:gd name="connsiteX77" fmla="*/ 3119437 w 4267200"/>
                <a:gd name="connsiteY77" fmla="*/ 1024293 h 1025159"/>
                <a:gd name="connsiteX78" fmla="*/ 3128962 w 4267200"/>
                <a:gd name="connsiteY78" fmla="*/ 995718 h 1025159"/>
                <a:gd name="connsiteX79" fmla="*/ 3133725 w 4267200"/>
                <a:gd name="connsiteY79" fmla="*/ 981431 h 1025159"/>
                <a:gd name="connsiteX80" fmla="*/ 3143250 w 4267200"/>
                <a:gd name="connsiteY80" fmla="*/ 929043 h 1025159"/>
                <a:gd name="connsiteX81" fmla="*/ 3148012 w 4267200"/>
                <a:gd name="connsiteY81" fmla="*/ 886181 h 1025159"/>
                <a:gd name="connsiteX82" fmla="*/ 3157537 w 4267200"/>
                <a:gd name="connsiteY82" fmla="*/ 848081 h 1025159"/>
                <a:gd name="connsiteX83" fmla="*/ 3167062 w 4267200"/>
                <a:gd name="connsiteY83" fmla="*/ 962381 h 1025159"/>
                <a:gd name="connsiteX84" fmla="*/ 3171825 w 4267200"/>
                <a:gd name="connsiteY84" fmla="*/ 976668 h 1025159"/>
                <a:gd name="connsiteX85" fmla="*/ 3186112 w 4267200"/>
                <a:gd name="connsiteY85" fmla="*/ 967143 h 1025159"/>
                <a:gd name="connsiteX86" fmla="*/ 3200400 w 4267200"/>
                <a:gd name="connsiteY86" fmla="*/ 933806 h 1025159"/>
                <a:gd name="connsiteX87" fmla="*/ 3205162 w 4267200"/>
                <a:gd name="connsiteY87" fmla="*/ 919518 h 1025159"/>
                <a:gd name="connsiteX88" fmla="*/ 3209925 w 4267200"/>
                <a:gd name="connsiteY88" fmla="*/ 900468 h 1025159"/>
                <a:gd name="connsiteX89" fmla="*/ 3219450 w 4267200"/>
                <a:gd name="connsiteY89" fmla="*/ 876656 h 1025159"/>
                <a:gd name="connsiteX90" fmla="*/ 3238500 w 4267200"/>
                <a:gd name="connsiteY90" fmla="*/ 752831 h 1025159"/>
                <a:gd name="connsiteX91" fmla="*/ 3243262 w 4267200"/>
                <a:gd name="connsiteY91" fmla="*/ 733781 h 1025159"/>
                <a:gd name="connsiteX92" fmla="*/ 3262312 w 4267200"/>
                <a:gd name="connsiteY92" fmla="*/ 771881 h 1025159"/>
                <a:gd name="connsiteX93" fmla="*/ 3276600 w 4267200"/>
                <a:gd name="connsiteY93" fmla="*/ 757593 h 1025159"/>
                <a:gd name="connsiteX94" fmla="*/ 3281362 w 4267200"/>
                <a:gd name="connsiteY94" fmla="*/ 738543 h 1025159"/>
                <a:gd name="connsiteX95" fmla="*/ 3286125 w 4267200"/>
                <a:gd name="connsiteY95" fmla="*/ 724256 h 1025159"/>
                <a:gd name="connsiteX96" fmla="*/ 3290887 w 4267200"/>
                <a:gd name="connsiteY96" fmla="*/ 743306 h 1025159"/>
                <a:gd name="connsiteX97" fmla="*/ 3300412 w 4267200"/>
                <a:gd name="connsiteY97" fmla="*/ 848081 h 1025159"/>
                <a:gd name="connsiteX98" fmla="*/ 3338512 w 4267200"/>
                <a:gd name="connsiteY98" fmla="*/ 867131 h 1025159"/>
                <a:gd name="connsiteX99" fmla="*/ 3348037 w 4267200"/>
                <a:gd name="connsiteY99" fmla="*/ 838556 h 1025159"/>
                <a:gd name="connsiteX100" fmla="*/ 3355181 w 4267200"/>
                <a:gd name="connsiteY100" fmla="*/ 840710 h 1025159"/>
                <a:gd name="connsiteX101" fmla="*/ 3386137 w 4267200"/>
                <a:gd name="connsiteY101" fmla="*/ 762356 h 1025159"/>
                <a:gd name="connsiteX102" fmla="*/ 3390900 w 4267200"/>
                <a:gd name="connsiteY102" fmla="*/ 748068 h 1025159"/>
                <a:gd name="connsiteX103" fmla="*/ 3400425 w 4267200"/>
                <a:gd name="connsiteY103" fmla="*/ 733781 h 1025159"/>
                <a:gd name="connsiteX104" fmla="*/ 3405187 w 4267200"/>
                <a:gd name="connsiteY104" fmla="*/ 748068 h 1025159"/>
                <a:gd name="connsiteX105" fmla="*/ 3481387 w 4267200"/>
                <a:gd name="connsiteY105" fmla="*/ 914756 h 1025159"/>
                <a:gd name="connsiteX106" fmla="*/ 3490912 w 4267200"/>
                <a:gd name="connsiteY106" fmla="*/ 929043 h 1025159"/>
                <a:gd name="connsiteX107" fmla="*/ 3500437 w 4267200"/>
                <a:gd name="connsiteY107" fmla="*/ 957618 h 1025159"/>
                <a:gd name="connsiteX108" fmla="*/ 3505200 w 4267200"/>
                <a:gd name="connsiteY108" fmla="*/ 943331 h 1025159"/>
                <a:gd name="connsiteX109" fmla="*/ 3576637 w 4267200"/>
                <a:gd name="connsiteY109" fmla="*/ 752831 h 1025159"/>
                <a:gd name="connsiteX110" fmla="*/ 3667125 w 4267200"/>
                <a:gd name="connsiteY110" fmla="*/ 824268 h 1025159"/>
                <a:gd name="connsiteX111" fmla="*/ 3676650 w 4267200"/>
                <a:gd name="connsiteY111" fmla="*/ 838556 h 1025159"/>
                <a:gd name="connsiteX112" fmla="*/ 3686175 w 4267200"/>
                <a:gd name="connsiteY112" fmla="*/ 871893 h 1025159"/>
                <a:gd name="connsiteX113" fmla="*/ 3690937 w 4267200"/>
                <a:gd name="connsiteY113" fmla="*/ 886181 h 1025159"/>
                <a:gd name="connsiteX114" fmla="*/ 3705225 w 4267200"/>
                <a:gd name="connsiteY114" fmla="*/ 895706 h 1025159"/>
                <a:gd name="connsiteX115" fmla="*/ 3714750 w 4267200"/>
                <a:gd name="connsiteY115" fmla="*/ 881418 h 1025159"/>
                <a:gd name="connsiteX116" fmla="*/ 3724275 w 4267200"/>
                <a:gd name="connsiteY116" fmla="*/ 848081 h 1025159"/>
                <a:gd name="connsiteX117" fmla="*/ 3733800 w 4267200"/>
                <a:gd name="connsiteY117" fmla="*/ 814743 h 1025159"/>
                <a:gd name="connsiteX118" fmla="*/ 3743325 w 4267200"/>
                <a:gd name="connsiteY118" fmla="*/ 781406 h 1025159"/>
                <a:gd name="connsiteX119" fmla="*/ 3771900 w 4267200"/>
                <a:gd name="connsiteY119" fmla="*/ 743306 h 1025159"/>
                <a:gd name="connsiteX120" fmla="*/ 3800475 w 4267200"/>
                <a:gd name="connsiteY120" fmla="*/ 733781 h 1025159"/>
                <a:gd name="connsiteX121" fmla="*/ 3871912 w 4267200"/>
                <a:gd name="connsiteY121" fmla="*/ 800456 h 1025159"/>
                <a:gd name="connsiteX122" fmla="*/ 3876675 w 4267200"/>
                <a:gd name="connsiteY122" fmla="*/ 886181 h 1025159"/>
                <a:gd name="connsiteX123" fmla="*/ 3886200 w 4267200"/>
                <a:gd name="connsiteY123" fmla="*/ 871893 h 1025159"/>
                <a:gd name="connsiteX124" fmla="*/ 3910012 w 4267200"/>
                <a:gd name="connsiteY124" fmla="*/ 738543 h 1025159"/>
                <a:gd name="connsiteX125" fmla="*/ 3914775 w 4267200"/>
                <a:gd name="connsiteY125" fmla="*/ 714731 h 1025159"/>
                <a:gd name="connsiteX126" fmla="*/ 3948112 w 4267200"/>
                <a:gd name="connsiteY126" fmla="*/ 748068 h 1025159"/>
                <a:gd name="connsiteX127" fmla="*/ 3957637 w 4267200"/>
                <a:gd name="connsiteY127" fmla="*/ 776643 h 1025159"/>
                <a:gd name="connsiteX128" fmla="*/ 3971925 w 4267200"/>
                <a:gd name="connsiteY128" fmla="*/ 805218 h 1025159"/>
                <a:gd name="connsiteX129" fmla="*/ 3976687 w 4267200"/>
                <a:gd name="connsiteY129" fmla="*/ 829031 h 1025159"/>
                <a:gd name="connsiteX130" fmla="*/ 3986212 w 4267200"/>
                <a:gd name="connsiteY130" fmla="*/ 862368 h 1025159"/>
                <a:gd name="connsiteX131" fmla="*/ 3990975 w 4267200"/>
                <a:gd name="connsiteY131" fmla="*/ 886181 h 1025159"/>
                <a:gd name="connsiteX132" fmla="*/ 4005262 w 4267200"/>
                <a:gd name="connsiteY132" fmla="*/ 895706 h 1025159"/>
                <a:gd name="connsiteX133" fmla="*/ 4024312 w 4267200"/>
                <a:gd name="connsiteY133" fmla="*/ 867131 h 1025159"/>
                <a:gd name="connsiteX134" fmla="*/ 4029075 w 4267200"/>
                <a:gd name="connsiteY134" fmla="*/ 848081 h 1025159"/>
                <a:gd name="connsiteX135" fmla="*/ 4033837 w 4267200"/>
                <a:gd name="connsiteY135" fmla="*/ 824268 h 1025159"/>
                <a:gd name="connsiteX136" fmla="*/ 4048125 w 4267200"/>
                <a:gd name="connsiteY136" fmla="*/ 781406 h 1025159"/>
                <a:gd name="connsiteX137" fmla="*/ 4057650 w 4267200"/>
                <a:gd name="connsiteY137" fmla="*/ 752831 h 1025159"/>
                <a:gd name="connsiteX138" fmla="*/ 4067175 w 4267200"/>
                <a:gd name="connsiteY138" fmla="*/ 738543 h 1025159"/>
                <a:gd name="connsiteX139" fmla="*/ 4071937 w 4267200"/>
                <a:gd name="connsiteY139" fmla="*/ 762356 h 1025159"/>
                <a:gd name="connsiteX140" fmla="*/ 4081462 w 4267200"/>
                <a:gd name="connsiteY140" fmla="*/ 862368 h 1025159"/>
                <a:gd name="connsiteX141" fmla="*/ 4086225 w 4267200"/>
                <a:gd name="connsiteY141" fmla="*/ 890943 h 1025159"/>
                <a:gd name="connsiteX142" fmla="*/ 4090987 w 4267200"/>
                <a:gd name="connsiteY142" fmla="*/ 871893 h 1025159"/>
                <a:gd name="connsiteX143" fmla="*/ 4095750 w 4267200"/>
                <a:gd name="connsiteY143" fmla="*/ 857606 h 1025159"/>
                <a:gd name="connsiteX144" fmla="*/ 4105275 w 4267200"/>
                <a:gd name="connsiteY144" fmla="*/ 809981 h 1025159"/>
                <a:gd name="connsiteX145" fmla="*/ 4114800 w 4267200"/>
                <a:gd name="connsiteY145" fmla="*/ 771881 h 1025159"/>
                <a:gd name="connsiteX146" fmla="*/ 4124325 w 4267200"/>
                <a:gd name="connsiteY146" fmla="*/ 919518 h 1025159"/>
                <a:gd name="connsiteX147" fmla="*/ 4129087 w 4267200"/>
                <a:gd name="connsiteY147" fmla="*/ 938568 h 1025159"/>
                <a:gd name="connsiteX148" fmla="*/ 4143375 w 4267200"/>
                <a:gd name="connsiteY148" fmla="*/ 871893 h 1025159"/>
                <a:gd name="connsiteX149" fmla="*/ 4148137 w 4267200"/>
                <a:gd name="connsiteY149" fmla="*/ 833793 h 1025159"/>
                <a:gd name="connsiteX150" fmla="*/ 4152900 w 4267200"/>
                <a:gd name="connsiteY150" fmla="*/ 790931 h 1025159"/>
                <a:gd name="connsiteX151" fmla="*/ 4162425 w 4267200"/>
                <a:gd name="connsiteY151" fmla="*/ 757593 h 1025159"/>
                <a:gd name="connsiteX152" fmla="*/ 4167187 w 4267200"/>
                <a:gd name="connsiteY152" fmla="*/ 771881 h 1025159"/>
                <a:gd name="connsiteX153" fmla="*/ 4176712 w 4267200"/>
                <a:gd name="connsiteY153" fmla="*/ 786168 h 1025159"/>
                <a:gd name="connsiteX154" fmla="*/ 4191000 w 4267200"/>
                <a:gd name="connsiteY154" fmla="*/ 867131 h 1025159"/>
                <a:gd name="connsiteX155" fmla="*/ 4200525 w 4267200"/>
                <a:gd name="connsiteY155" fmla="*/ 900468 h 1025159"/>
                <a:gd name="connsiteX156" fmla="*/ 4214812 w 4267200"/>
                <a:gd name="connsiteY156" fmla="*/ 938568 h 1025159"/>
                <a:gd name="connsiteX157" fmla="*/ 4224337 w 4267200"/>
                <a:gd name="connsiteY157" fmla="*/ 967143 h 1025159"/>
                <a:gd name="connsiteX158" fmla="*/ 4229100 w 4267200"/>
                <a:gd name="connsiteY158" fmla="*/ 981431 h 1025159"/>
                <a:gd name="connsiteX159" fmla="*/ 4233862 w 4267200"/>
                <a:gd name="connsiteY159" fmla="*/ 929043 h 1025159"/>
                <a:gd name="connsiteX160" fmla="*/ 4248150 w 4267200"/>
                <a:gd name="connsiteY160" fmla="*/ 829031 h 1025159"/>
                <a:gd name="connsiteX161" fmla="*/ 4252912 w 4267200"/>
                <a:gd name="connsiteY161" fmla="*/ 843318 h 1025159"/>
                <a:gd name="connsiteX162" fmla="*/ 4262437 w 4267200"/>
                <a:gd name="connsiteY162" fmla="*/ 881418 h 1025159"/>
                <a:gd name="connsiteX163" fmla="*/ 4267200 w 4267200"/>
                <a:gd name="connsiteY163" fmla="*/ 924281 h 1025159"/>
                <a:gd name="connsiteX0" fmla="*/ 0 w 4262437"/>
                <a:gd name="connsiteY0" fmla="*/ 290868 h 1025159"/>
                <a:gd name="connsiteX1" fmla="*/ 171450 w 4262437"/>
                <a:gd name="connsiteY1" fmla="*/ 209906 h 1025159"/>
                <a:gd name="connsiteX2" fmla="*/ 219075 w 4262437"/>
                <a:gd name="connsiteY2" fmla="*/ 195618 h 1025159"/>
                <a:gd name="connsiteX3" fmla="*/ 233362 w 4262437"/>
                <a:gd name="connsiteY3" fmla="*/ 186093 h 1025159"/>
                <a:gd name="connsiteX4" fmla="*/ 285750 w 4262437"/>
                <a:gd name="connsiteY4" fmla="*/ 171806 h 1025159"/>
                <a:gd name="connsiteX5" fmla="*/ 300037 w 4262437"/>
                <a:gd name="connsiteY5" fmla="*/ 167043 h 1025159"/>
                <a:gd name="connsiteX6" fmla="*/ 319087 w 4262437"/>
                <a:gd name="connsiteY6" fmla="*/ 162281 h 1025159"/>
                <a:gd name="connsiteX7" fmla="*/ 352425 w 4262437"/>
                <a:gd name="connsiteY7" fmla="*/ 152756 h 1025159"/>
                <a:gd name="connsiteX8" fmla="*/ 366712 w 4262437"/>
                <a:gd name="connsiteY8" fmla="*/ 143231 h 1025159"/>
                <a:gd name="connsiteX9" fmla="*/ 395287 w 4262437"/>
                <a:gd name="connsiteY9" fmla="*/ 138468 h 1025159"/>
                <a:gd name="connsiteX10" fmla="*/ 414337 w 4262437"/>
                <a:gd name="connsiteY10" fmla="*/ 133706 h 1025159"/>
                <a:gd name="connsiteX11" fmla="*/ 442912 w 4262437"/>
                <a:gd name="connsiteY11" fmla="*/ 128943 h 1025159"/>
                <a:gd name="connsiteX12" fmla="*/ 471487 w 4262437"/>
                <a:gd name="connsiteY12" fmla="*/ 119418 h 1025159"/>
                <a:gd name="connsiteX13" fmla="*/ 485775 w 4262437"/>
                <a:gd name="connsiteY13" fmla="*/ 114656 h 1025159"/>
                <a:gd name="connsiteX14" fmla="*/ 504825 w 4262437"/>
                <a:gd name="connsiteY14" fmla="*/ 105131 h 1025159"/>
                <a:gd name="connsiteX15" fmla="*/ 519112 w 4262437"/>
                <a:gd name="connsiteY15" fmla="*/ 100368 h 1025159"/>
                <a:gd name="connsiteX16" fmla="*/ 533400 w 4262437"/>
                <a:gd name="connsiteY16" fmla="*/ 90843 h 1025159"/>
                <a:gd name="connsiteX17" fmla="*/ 557212 w 4262437"/>
                <a:gd name="connsiteY17" fmla="*/ 86081 h 1025159"/>
                <a:gd name="connsiteX18" fmla="*/ 585787 w 4262437"/>
                <a:gd name="connsiteY18" fmla="*/ 76556 h 1025159"/>
                <a:gd name="connsiteX19" fmla="*/ 600075 w 4262437"/>
                <a:gd name="connsiteY19" fmla="*/ 67031 h 1025159"/>
                <a:gd name="connsiteX20" fmla="*/ 633412 w 4262437"/>
                <a:gd name="connsiteY20" fmla="*/ 57506 h 1025159"/>
                <a:gd name="connsiteX21" fmla="*/ 666750 w 4262437"/>
                <a:gd name="connsiteY21" fmla="*/ 47981 h 1025159"/>
                <a:gd name="connsiteX22" fmla="*/ 719137 w 4262437"/>
                <a:gd name="connsiteY22" fmla="*/ 38456 h 1025159"/>
                <a:gd name="connsiteX23" fmla="*/ 747712 w 4262437"/>
                <a:gd name="connsiteY23" fmla="*/ 28931 h 1025159"/>
                <a:gd name="connsiteX24" fmla="*/ 809625 w 4262437"/>
                <a:gd name="connsiteY24" fmla="*/ 19406 h 1025159"/>
                <a:gd name="connsiteX25" fmla="*/ 871537 w 4262437"/>
                <a:gd name="connsiteY25" fmla="*/ 9881 h 1025159"/>
                <a:gd name="connsiteX26" fmla="*/ 1023937 w 4262437"/>
                <a:gd name="connsiteY26" fmla="*/ 356 h 1025159"/>
                <a:gd name="connsiteX27" fmla="*/ 1123950 w 4262437"/>
                <a:gd name="connsiteY27" fmla="*/ 9881 h 1025159"/>
                <a:gd name="connsiteX28" fmla="*/ 1138237 w 4262437"/>
                <a:gd name="connsiteY28" fmla="*/ 19406 h 1025159"/>
                <a:gd name="connsiteX29" fmla="*/ 1176337 w 4262437"/>
                <a:gd name="connsiteY29" fmla="*/ 57506 h 1025159"/>
                <a:gd name="connsiteX30" fmla="*/ 1195387 w 4262437"/>
                <a:gd name="connsiteY30" fmla="*/ 81318 h 1025159"/>
                <a:gd name="connsiteX31" fmla="*/ 1228725 w 4262437"/>
                <a:gd name="connsiteY31" fmla="*/ 119418 h 1025159"/>
                <a:gd name="connsiteX32" fmla="*/ 1252537 w 4262437"/>
                <a:gd name="connsiteY32" fmla="*/ 138468 h 1025159"/>
                <a:gd name="connsiteX33" fmla="*/ 1262062 w 4262437"/>
                <a:gd name="connsiteY33" fmla="*/ 152756 h 1025159"/>
                <a:gd name="connsiteX34" fmla="*/ 1276350 w 4262437"/>
                <a:gd name="connsiteY34" fmla="*/ 162281 h 1025159"/>
                <a:gd name="connsiteX35" fmla="*/ 1319212 w 4262437"/>
                <a:gd name="connsiteY35" fmla="*/ 200381 h 1025159"/>
                <a:gd name="connsiteX36" fmla="*/ 1333500 w 4262437"/>
                <a:gd name="connsiteY36" fmla="*/ 205143 h 1025159"/>
                <a:gd name="connsiteX37" fmla="*/ 1347787 w 4262437"/>
                <a:gd name="connsiteY37" fmla="*/ 219431 h 1025159"/>
                <a:gd name="connsiteX38" fmla="*/ 1357312 w 4262437"/>
                <a:gd name="connsiteY38" fmla="*/ 233718 h 1025159"/>
                <a:gd name="connsiteX39" fmla="*/ 1385887 w 4262437"/>
                <a:gd name="connsiteY39" fmla="*/ 243243 h 1025159"/>
                <a:gd name="connsiteX40" fmla="*/ 1400175 w 4262437"/>
                <a:gd name="connsiteY40" fmla="*/ 257531 h 1025159"/>
                <a:gd name="connsiteX41" fmla="*/ 1447800 w 4262437"/>
                <a:gd name="connsiteY41" fmla="*/ 286106 h 1025159"/>
                <a:gd name="connsiteX42" fmla="*/ 1457325 w 4262437"/>
                <a:gd name="connsiteY42" fmla="*/ 305156 h 1025159"/>
                <a:gd name="connsiteX43" fmla="*/ 1490662 w 4262437"/>
                <a:gd name="connsiteY43" fmla="*/ 324206 h 1025159"/>
                <a:gd name="connsiteX44" fmla="*/ 1528762 w 4262437"/>
                <a:gd name="connsiteY44" fmla="*/ 367068 h 1025159"/>
                <a:gd name="connsiteX45" fmla="*/ 1538287 w 4262437"/>
                <a:gd name="connsiteY45" fmla="*/ 386118 h 1025159"/>
                <a:gd name="connsiteX46" fmla="*/ 1552575 w 4262437"/>
                <a:gd name="connsiteY46" fmla="*/ 395643 h 1025159"/>
                <a:gd name="connsiteX47" fmla="*/ 1566862 w 4262437"/>
                <a:gd name="connsiteY47" fmla="*/ 409931 h 1025159"/>
                <a:gd name="connsiteX48" fmla="*/ 1571625 w 4262437"/>
                <a:gd name="connsiteY48" fmla="*/ 424218 h 1025159"/>
                <a:gd name="connsiteX49" fmla="*/ 1590675 w 4262437"/>
                <a:gd name="connsiteY49" fmla="*/ 452793 h 1025159"/>
                <a:gd name="connsiteX50" fmla="*/ 1619250 w 4262437"/>
                <a:gd name="connsiteY50" fmla="*/ 438506 h 1025159"/>
                <a:gd name="connsiteX51" fmla="*/ 1624012 w 4262437"/>
                <a:gd name="connsiteY51" fmla="*/ 419456 h 1025159"/>
                <a:gd name="connsiteX52" fmla="*/ 1652587 w 4262437"/>
                <a:gd name="connsiteY52" fmla="*/ 409931 h 1025159"/>
                <a:gd name="connsiteX53" fmla="*/ 1685925 w 4262437"/>
                <a:gd name="connsiteY53" fmla="*/ 395643 h 1025159"/>
                <a:gd name="connsiteX54" fmla="*/ 1714500 w 4262437"/>
                <a:gd name="connsiteY54" fmla="*/ 386118 h 1025159"/>
                <a:gd name="connsiteX55" fmla="*/ 1724025 w 4262437"/>
                <a:gd name="connsiteY55" fmla="*/ 400406 h 1025159"/>
                <a:gd name="connsiteX56" fmla="*/ 1738312 w 4262437"/>
                <a:gd name="connsiteY56" fmla="*/ 409931 h 1025159"/>
                <a:gd name="connsiteX57" fmla="*/ 1747837 w 4262437"/>
                <a:gd name="connsiteY57" fmla="*/ 438506 h 1025159"/>
                <a:gd name="connsiteX58" fmla="*/ 1781175 w 4262437"/>
                <a:gd name="connsiteY58" fmla="*/ 476606 h 1025159"/>
                <a:gd name="connsiteX59" fmla="*/ 1814512 w 4262437"/>
                <a:gd name="connsiteY59" fmla="*/ 471843 h 1025159"/>
                <a:gd name="connsiteX60" fmla="*/ 1824037 w 4262437"/>
                <a:gd name="connsiteY60" fmla="*/ 457556 h 1025159"/>
                <a:gd name="connsiteX61" fmla="*/ 1843087 w 4262437"/>
                <a:gd name="connsiteY61" fmla="*/ 452793 h 1025159"/>
                <a:gd name="connsiteX62" fmla="*/ 1900237 w 4262437"/>
                <a:gd name="connsiteY62" fmla="*/ 448031 h 1025159"/>
                <a:gd name="connsiteX63" fmla="*/ 1905000 w 4262437"/>
                <a:gd name="connsiteY63" fmla="*/ 462318 h 1025159"/>
                <a:gd name="connsiteX64" fmla="*/ 1924050 w 4262437"/>
                <a:gd name="connsiteY64" fmla="*/ 490893 h 1025159"/>
                <a:gd name="connsiteX65" fmla="*/ 1933575 w 4262437"/>
                <a:gd name="connsiteY65" fmla="*/ 528993 h 1025159"/>
                <a:gd name="connsiteX66" fmla="*/ 2747962 w 4262437"/>
                <a:gd name="connsiteY66" fmla="*/ 667106 h 1025159"/>
                <a:gd name="connsiteX67" fmla="*/ 2933700 w 4262437"/>
                <a:gd name="connsiteY67" fmla="*/ 848081 h 1025159"/>
                <a:gd name="connsiteX68" fmla="*/ 2943225 w 4262437"/>
                <a:gd name="connsiteY68" fmla="*/ 867131 h 1025159"/>
                <a:gd name="connsiteX69" fmla="*/ 2967037 w 4262437"/>
                <a:gd name="connsiteY69" fmla="*/ 848081 h 1025159"/>
                <a:gd name="connsiteX70" fmla="*/ 2986087 w 4262437"/>
                <a:gd name="connsiteY70" fmla="*/ 843318 h 1025159"/>
                <a:gd name="connsiteX71" fmla="*/ 3024187 w 4262437"/>
                <a:gd name="connsiteY71" fmla="*/ 809981 h 1025159"/>
                <a:gd name="connsiteX72" fmla="*/ 3062287 w 4262437"/>
                <a:gd name="connsiteY72" fmla="*/ 857606 h 1025159"/>
                <a:gd name="connsiteX73" fmla="*/ 3071812 w 4262437"/>
                <a:gd name="connsiteY73" fmla="*/ 886181 h 1025159"/>
                <a:gd name="connsiteX74" fmla="*/ 3086100 w 4262437"/>
                <a:gd name="connsiteY74" fmla="*/ 957618 h 1025159"/>
                <a:gd name="connsiteX75" fmla="*/ 3100387 w 4262437"/>
                <a:gd name="connsiteY75" fmla="*/ 995718 h 1025159"/>
                <a:gd name="connsiteX76" fmla="*/ 3105150 w 4262437"/>
                <a:gd name="connsiteY76" fmla="*/ 1014768 h 1025159"/>
                <a:gd name="connsiteX77" fmla="*/ 3119437 w 4262437"/>
                <a:gd name="connsiteY77" fmla="*/ 1024293 h 1025159"/>
                <a:gd name="connsiteX78" fmla="*/ 3128962 w 4262437"/>
                <a:gd name="connsiteY78" fmla="*/ 995718 h 1025159"/>
                <a:gd name="connsiteX79" fmla="*/ 3133725 w 4262437"/>
                <a:gd name="connsiteY79" fmla="*/ 981431 h 1025159"/>
                <a:gd name="connsiteX80" fmla="*/ 3143250 w 4262437"/>
                <a:gd name="connsiteY80" fmla="*/ 929043 h 1025159"/>
                <a:gd name="connsiteX81" fmla="*/ 3148012 w 4262437"/>
                <a:gd name="connsiteY81" fmla="*/ 886181 h 1025159"/>
                <a:gd name="connsiteX82" fmla="*/ 3157537 w 4262437"/>
                <a:gd name="connsiteY82" fmla="*/ 848081 h 1025159"/>
                <a:gd name="connsiteX83" fmla="*/ 3167062 w 4262437"/>
                <a:gd name="connsiteY83" fmla="*/ 962381 h 1025159"/>
                <a:gd name="connsiteX84" fmla="*/ 3171825 w 4262437"/>
                <a:gd name="connsiteY84" fmla="*/ 976668 h 1025159"/>
                <a:gd name="connsiteX85" fmla="*/ 3186112 w 4262437"/>
                <a:gd name="connsiteY85" fmla="*/ 967143 h 1025159"/>
                <a:gd name="connsiteX86" fmla="*/ 3200400 w 4262437"/>
                <a:gd name="connsiteY86" fmla="*/ 933806 h 1025159"/>
                <a:gd name="connsiteX87" fmla="*/ 3205162 w 4262437"/>
                <a:gd name="connsiteY87" fmla="*/ 919518 h 1025159"/>
                <a:gd name="connsiteX88" fmla="*/ 3209925 w 4262437"/>
                <a:gd name="connsiteY88" fmla="*/ 900468 h 1025159"/>
                <a:gd name="connsiteX89" fmla="*/ 3219450 w 4262437"/>
                <a:gd name="connsiteY89" fmla="*/ 876656 h 1025159"/>
                <a:gd name="connsiteX90" fmla="*/ 3238500 w 4262437"/>
                <a:gd name="connsiteY90" fmla="*/ 752831 h 1025159"/>
                <a:gd name="connsiteX91" fmla="*/ 3243262 w 4262437"/>
                <a:gd name="connsiteY91" fmla="*/ 733781 h 1025159"/>
                <a:gd name="connsiteX92" fmla="*/ 3262312 w 4262437"/>
                <a:gd name="connsiteY92" fmla="*/ 771881 h 1025159"/>
                <a:gd name="connsiteX93" fmla="*/ 3276600 w 4262437"/>
                <a:gd name="connsiteY93" fmla="*/ 757593 h 1025159"/>
                <a:gd name="connsiteX94" fmla="*/ 3281362 w 4262437"/>
                <a:gd name="connsiteY94" fmla="*/ 738543 h 1025159"/>
                <a:gd name="connsiteX95" fmla="*/ 3286125 w 4262437"/>
                <a:gd name="connsiteY95" fmla="*/ 724256 h 1025159"/>
                <a:gd name="connsiteX96" fmla="*/ 3290887 w 4262437"/>
                <a:gd name="connsiteY96" fmla="*/ 743306 h 1025159"/>
                <a:gd name="connsiteX97" fmla="*/ 3300412 w 4262437"/>
                <a:gd name="connsiteY97" fmla="*/ 848081 h 1025159"/>
                <a:gd name="connsiteX98" fmla="*/ 3338512 w 4262437"/>
                <a:gd name="connsiteY98" fmla="*/ 867131 h 1025159"/>
                <a:gd name="connsiteX99" fmla="*/ 3348037 w 4262437"/>
                <a:gd name="connsiteY99" fmla="*/ 838556 h 1025159"/>
                <a:gd name="connsiteX100" fmla="*/ 3355181 w 4262437"/>
                <a:gd name="connsiteY100" fmla="*/ 840710 h 1025159"/>
                <a:gd name="connsiteX101" fmla="*/ 3386137 w 4262437"/>
                <a:gd name="connsiteY101" fmla="*/ 762356 h 1025159"/>
                <a:gd name="connsiteX102" fmla="*/ 3390900 w 4262437"/>
                <a:gd name="connsiteY102" fmla="*/ 748068 h 1025159"/>
                <a:gd name="connsiteX103" fmla="*/ 3400425 w 4262437"/>
                <a:gd name="connsiteY103" fmla="*/ 733781 h 1025159"/>
                <a:gd name="connsiteX104" fmla="*/ 3405187 w 4262437"/>
                <a:gd name="connsiteY104" fmla="*/ 748068 h 1025159"/>
                <a:gd name="connsiteX105" fmla="*/ 3481387 w 4262437"/>
                <a:gd name="connsiteY105" fmla="*/ 914756 h 1025159"/>
                <a:gd name="connsiteX106" fmla="*/ 3490912 w 4262437"/>
                <a:gd name="connsiteY106" fmla="*/ 929043 h 1025159"/>
                <a:gd name="connsiteX107" fmla="*/ 3500437 w 4262437"/>
                <a:gd name="connsiteY107" fmla="*/ 957618 h 1025159"/>
                <a:gd name="connsiteX108" fmla="*/ 3505200 w 4262437"/>
                <a:gd name="connsiteY108" fmla="*/ 943331 h 1025159"/>
                <a:gd name="connsiteX109" fmla="*/ 3576637 w 4262437"/>
                <a:gd name="connsiteY109" fmla="*/ 752831 h 1025159"/>
                <a:gd name="connsiteX110" fmla="*/ 3667125 w 4262437"/>
                <a:gd name="connsiteY110" fmla="*/ 824268 h 1025159"/>
                <a:gd name="connsiteX111" fmla="*/ 3676650 w 4262437"/>
                <a:gd name="connsiteY111" fmla="*/ 838556 h 1025159"/>
                <a:gd name="connsiteX112" fmla="*/ 3686175 w 4262437"/>
                <a:gd name="connsiteY112" fmla="*/ 871893 h 1025159"/>
                <a:gd name="connsiteX113" fmla="*/ 3690937 w 4262437"/>
                <a:gd name="connsiteY113" fmla="*/ 886181 h 1025159"/>
                <a:gd name="connsiteX114" fmla="*/ 3705225 w 4262437"/>
                <a:gd name="connsiteY114" fmla="*/ 895706 h 1025159"/>
                <a:gd name="connsiteX115" fmla="*/ 3714750 w 4262437"/>
                <a:gd name="connsiteY115" fmla="*/ 881418 h 1025159"/>
                <a:gd name="connsiteX116" fmla="*/ 3724275 w 4262437"/>
                <a:gd name="connsiteY116" fmla="*/ 848081 h 1025159"/>
                <a:gd name="connsiteX117" fmla="*/ 3733800 w 4262437"/>
                <a:gd name="connsiteY117" fmla="*/ 814743 h 1025159"/>
                <a:gd name="connsiteX118" fmla="*/ 3743325 w 4262437"/>
                <a:gd name="connsiteY118" fmla="*/ 781406 h 1025159"/>
                <a:gd name="connsiteX119" fmla="*/ 3771900 w 4262437"/>
                <a:gd name="connsiteY119" fmla="*/ 743306 h 1025159"/>
                <a:gd name="connsiteX120" fmla="*/ 3800475 w 4262437"/>
                <a:gd name="connsiteY120" fmla="*/ 733781 h 1025159"/>
                <a:gd name="connsiteX121" fmla="*/ 3871912 w 4262437"/>
                <a:gd name="connsiteY121" fmla="*/ 800456 h 1025159"/>
                <a:gd name="connsiteX122" fmla="*/ 3876675 w 4262437"/>
                <a:gd name="connsiteY122" fmla="*/ 886181 h 1025159"/>
                <a:gd name="connsiteX123" fmla="*/ 3886200 w 4262437"/>
                <a:gd name="connsiteY123" fmla="*/ 871893 h 1025159"/>
                <a:gd name="connsiteX124" fmla="*/ 3910012 w 4262437"/>
                <a:gd name="connsiteY124" fmla="*/ 738543 h 1025159"/>
                <a:gd name="connsiteX125" fmla="*/ 3914775 w 4262437"/>
                <a:gd name="connsiteY125" fmla="*/ 714731 h 1025159"/>
                <a:gd name="connsiteX126" fmla="*/ 3948112 w 4262437"/>
                <a:gd name="connsiteY126" fmla="*/ 748068 h 1025159"/>
                <a:gd name="connsiteX127" fmla="*/ 3957637 w 4262437"/>
                <a:gd name="connsiteY127" fmla="*/ 776643 h 1025159"/>
                <a:gd name="connsiteX128" fmla="*/ 3971925 w 4262437"/>
                <a:gd name="connsiteY128" fmla="*/ 805218 h 1025159"/>
                <a:gd name="connsiteX129" fmla="*/ 3976687 w 4262437"/>
                <a:gd name="connsiteY129" fmla="*/ 829031 h 1025159"/>
                <a:gd name="connsiteX130" fmla="*/ 3986212 w 4262437"/>
                <a:gd name="connsiteY130" fmla="*/ 862368 h 1025159"/>
                <a:gd name="connsiteX131" fmla="*/ 3990975 w 4262437"/>
                <a:gd name="connsiteY131" fmla="*/ 886181 h 1025159"/>
                <a:gd name="connsiteX132" fmla="*/ 4005262 w 4262437"/>
                <a:gd name="connsiteY132" fmla="*/ 895706 h 1025159"/>
                <a:gd name="connsiteX133" fmla="*/ 4024312 w 4262437"/>
                <a:gd name="connsiteY133" fmla="*/ 867131 h 1025159"/>
                <a:gd name="connsiteX134" fmla="*/ 4029075 w 4262437"/>
                <a:gd name="connsiteY134" fmla="*/ 848081 h 1025159"/>
                <a:gd name="connsiteX135" fmla="*/ 4033837 w 4262437"/>
                <a:gd name="connsiteY135" fmla="*/ 824268 h 1025159"/>
                <a:gd name="connsiteX136" fmla="*/ 4048125 w 4262437"/>
                <a:gd name="connsiteY136" fmla="*/ 781406 h 1025159"/>
                <a:gd name="connsiteX137" fmla="*/ 4057650 w 4262437"/>
                <a:gd name="connsiteY137" fmla="*/ 752831 h 1025159"/>
                <a:gd name="connsiteX138" fmla="*/ 4067175 w 4262437"/>
                <a:gd name="connsiteY138" fmla="*/ 738543 h 1025159"/>
                <a:gd name="connsiteX139" fmla="*/ 4071937 w 4262437"/>
                <a:gd name="connsiteY139" fmla="*/ 762356 h 1025159"/>
                <a:gd name="connsiteX140" fmla="*/ 4081462 w 4262437"/>
                <a:gd name="connsiteY140" fmla="*/ 862368 h 1025159"/>
                <a:gd name="connsiteX141" fmla="*/ 4086225 w 4262437"/>
                <a:gd name="connsiteY141" fmla="*/ 890943 h 1025159"/>
                <a:gd name="connsiteX142" fmla="*/ 4090987 w 4262437"/>
                <a:gd name="connsiteY142" fmla="*/ 871893 h 1025159"/>
                <a:gd name="connsiteX143" fmla="*/ 4095750 w 4262437"/>
                <a:gd name="connsiteY143" fmla="*/ 857606 h 1025159"/>
                <a:gd name="connsiteX144" fmla="*/ 4105275 w 4262437"/>
                <a:gd name="connsiteY144" fmla="*/ 809981 h 1025159"/>
                <a:gd name="connsiteX145" fmla="*/ 4114800 w 4262437"/>
                <a:gd name="connsiteY145" fmla="*/ 771881 h 1025159"/>
                <a:gd name="connsiteX146" fmla="*/ 4124325 w 4262437"/>
                <a:gd name="connsiteY146" fmla="*/ 919518 h 1025159"/>
                <a:gd name="connsiteX147" fmla="*/ 4129087 w 4262437"/>
                <a:gd name="connsiteY147" fmla="*/ 938568 h 1025159"/>
                <a:gd name="connsiteX148" fmla="*/ 4143375 w 4262437"/>
                <a:gd name="connsiteY148" fmla="*/ 871893 h 1025159"/>
                <a:gd name="connsiteX149" fmla="*/ 4148137 w 4262437"/>
                <a:gd name="connsiteY149" fmla="*/ 833793 h 1025159"/>
                <a:gd name="connsiteX150" fmla="*/ 4152900 w 4262437"/>
                <a:gd name="connsiteY150" fmla="*/ 790931 h 1025159"/>
                <a:gd name="connsiteX151" fmla="*/ 4162425 w 4262437"/>
                <a:gd name="connsiteY151" fmla="*/ 757593 h 1025159"/>
                <a:gd name="connsiteX152" fmla="*/ 4167187 w 4262437"/>
                <a:gd name="connsiteY152" fmla="*/ 771881 h 1025159"/>
                <a:gd name="connsiteX153" fmla="*/ 4176712 w 4262437"/>
                <a:gd name="connsiteY153" fmla="*/ 786168 h 1025159"/>
                <a:gd name="connsiteX154" fmla="*/ 4191000 w 4262437"/>
                <a:gd name="connsiteY154" fmla="*/ 867131 h 1025159"/>
                <a:gd name="connsiteX155" fmla="*/ 4200525 w 4262437"/>
                <a:gd name="connsiteY155" fmla="*/ 900468 h 1025159"/>
                <a:gd name="connsiteX156" fmla="*/ 4214812 w 4262437"/>
                <a:gd name="connsiteY156" fmla="*/ 938568 h 1025159"/>
                <a:gd name="connsiteX157" fmla="*/ 4224337 w 4262437"/>
                <a:gd name="connsiteY157" fmla="*/ 967143 h 1025159"/>
                <a:gd name="connsiteX158" fmla="*/ 4229100 w 4262437"/>
                <a:gd name="connsiteY158" fmla="*/ 981431 h 1025159"/>
                <a:gd name="connsiteX159" fmla="*/ 4233862 w 4262437"/>
                <a:gd name="connsiteY159" fmla="*/ 929043 h 1025159"/>
                <a:gd name="connsiteX160" fmla="*/ 4248150 w 4262437"/>
                <a:gd name="connsiteY160" fmla="*/ 829031 h 1025159"/>
                <a:gd name="connsiteX161" fmla="*/ 4252912 w 4262437"/>
                <a:gd name="connsiteY161" fmla="*/ 843318 h 1025159"/>
                <a:gd name="connsiteX162" fmla="*/ 4262437 w 4262437"/>
                <a:gd name="connsiteY162" fmla="*/ 881418 h 1025159"/>
                <a:gd name="connsiteX0" fmla="*/ 0 w 4252912"/>
                <a:gd name="connsiteY0" fmla="*/ 290868 h 1025159"/>
                <a:gd name="connsiteX1" fmla="*/ 171450 w 4252912"/>
                <a:gd name="connsiteY1" fmla="*/ 209906 h 1025159"/>
                <a:gd name="connsiteX2" fmla="*/ 219075 w 4252912"/>
                <a:gd name="connsiteY2" fmla="*/ 195618 h 1025159"/>
                <a:gd name="connsiteX3" fmla="*/ 233362 w 4252912"/>
                <a:gd name="connsiteY3" fmla="*/ 186093 h 1025159"/>
                <a:gd name="connsiteX4" fmla="*/ 285750 w 4252912"/>
                <a:gd name="connsiteY4" fmla="*/ 171806 h 1025159"/>
                <a:gd name="connsiteX5" fmla="*/ 300037 w 4252912"/>
                <a:gd name="connsiteY5" fmla="*/ 167043 h 1025159"/>
                <a:gd name="connsiteX6" fmla="*/ 319087 w 4252912"/>
                <a:gd name="connsiteY6" fmla="*/ 162281 h 1025159"/>
                <a:gd name="connsiteX7" fmla="*/ 352425 w 4252912"/>
                <a:gd name="connsiteY7" fmla="*/ 152756 h 1025159"/>
                <a:gd name="connsiteX8" fmla="*/ 366712 w 4252912"/>
                <a:gd name="connsiteY8" fmla="*/ 143231 h 1025159"/>
                <a:gd name="connsiteX9" fmla="*/ 395287 w 4252912"/>
                <a:gd name="connsiteY9" fmla="*/ 138468 h 1025159"/>
                <a:gd name="connsiteX10" fmla="*/ 414337 w 4252912"/>
                <a:gd name="connsiteY10" fmla="*/ 133706 h 1025159"/>
                <a:gd name="connsiteX11" fmla="*/ 442912 w 4252912"/>
                <a:gd name="connsiteY11" fmla="*/ 128943 h 1025159"/>
                <a:gd name="connsiteX12" fmla="*/ 471487 w 4252912"/>
                <a:gd name="connsiteY12" fmla="*/ 119418 h 1025159"/>
                <a:gd name="connsiteX13" fmla="*/ 485775 w 4252912"/>
                <a:gd name="connsiteY13" fmla="*/ 114656 h 1025159"/>
                <a:gd name="connsiteX14" fmla="*/ 504825 w 4252912"/>
                <a:gd name="connsiteY14" fmla="*/ 105131 h 1025159"/>
                <a:gd name="connsiteX15" fmla="*/ 519112 w 4252912"/>
                <a:gd name="connsiteY15" fmla="*/ 100368 h 1025159"/>
                <a:gd name="connsiteX16" fmla="*/ 533400 w 4252912"/>
                <a:gd name="connsiteY16" fmla="*/ 90843 h 1025159"/>
                <a:gd name="connsiteX17" fmla="*/ 557212 w 4252912"/>
                <a:gd name="connsiteY17" fmla="*/ 86081 h 1025159"/>
                <a:gd name="connsiteX18" fmla="*/ 585787 w 4252912"/>
                <a:gd name="connsiteY18" fmla="*/ 76556 h 1025159"/>
                <a:gd name="connsiteX19" fmla="*/ 600075 w 4252912"/>
                <a:gd name="connsiteY19" fmla="*/ 67031 h 1025159"/>
                <a:gd name="connsiteX20" fmla="*/ 633412 w 4252912"/>
                <a:gd name="connsiteY20" fmla="*/ 57506 h 1025159"/>
                <a:gd name="connsiteX21" fmla="*/ 666750 w 4252912"/>
                <a:gd name="connsiteY21" fmla="*/ 47981 h 1025159"/>
                <a:gd name="connsiteX22" fmla="*/ 719137 w 4252912"/>
                <a:gd name="connsiteY22" fmla="*/ 38456 h 1025159"/>
                <a:gd name="connsiteX23" fmla="*/ 747712 w 4252912"/>
                <a:gd name="connsiteY23" fmla="*/ 28931 h 1025159"/>
                <a:gd name="connsiteX24" fmla="*/ 809625 w 4252912"/>
                <a:gd name="connsiteY24" fmla="*/ 19406 h 1025159"/>
                <a:gd name="connsiteX25" fmla="*/ 871537 w 4252912"/>
                <a:gd name="connsiteY25" fmla="*/ 9881 h 1025159"/>
                <a:gd name="connsiteX26" fmla="*/ 1023937 w 4252912"/>
                <a:gd name="connsiteY26" fmla="*/ 356 h 1025159"/>
                <a:gd name="connsiteX27" fmla="*/ 1123950 w 4252912"/>
                <a:gd name="connsiteY27" fmla="*/ 9881 h 1025159"/>
                <a:gd name="connsiteX28" fmla="*/ 1138237 w 4252912"/>
                <a:gd name="connsiteY28" fmla="*/ 19406 h 1025159"/>
                <a:gd name="connsiteX29" fmla="*/ 1176337 w 4252912"/>
                <a:gd name="connsiteY29" fmla="*/ 57506 h 1025159"/>
                <a:gd name="connsiteX30" fmla="*/ 1195387 w 4252912"/>
                <a:gd name="connsiteY30" fmla="*/ 81318 h 1025159"/>
                <a:gd name="connsiteX31" fmla="*/ 1228725 w 4252912"/>
                <a:gd name="connsiteY31" fmla="*/ 119418 h 1025159"/>
                <a:gd name="connsiteX32" fmla="*/ 1252537 w 4252912"/>
                <a:gd name="connsiteY32" fmla="*/ 138468 h 1025159"/>
                <a:gd name="connsiteX33" fmla="*/ 1262062 w 4252912"/>
                <a:gd name="connsiteY33" fmla="*/ 152756 h 1025159"/>
                <a:gd name="connsiteX34" fmla="*/ 1276350 w 4252912"/>
                <a:gd name="connsiteY34" fmla="*/ 162281 h 1025159"/>
                <a:gd name="connsiteX35" fmla="*/ 1319212 w 4252912"/>
                <a:gd name="connsiteY35" fmla="*/ 200381 h 1025159"/>
                <a:gd name="connsiteX36" fmla="*/ 1333500 w 4252912"/>
                <a:gd name="connsiteY36" fmla="*/ 205143 h 1025159"/>
                <a:gd name="connsiteX37" fmla="*/ 1347787 w 4252912"/>
                <a:gd name="connsiteY37" fmla="*/ 219431 h 1025159"/>
                <a:gd name="connsiteX38" fmla="*/ 1357312 w 4252912"/>
                <a:gd name="connsiteY38" fmla="*/ 233718 h 1025159"/>
                <a:gd name="connsiteX39" fmla="*/ 1385887 w 4252912"/>
                <a:gd name="connsiteY39" fmla="*/ 243243 h 1025159"/>
                <a:gd name="connsiteX40" fmla="*/ 1400175 w 4252912"/>
                <a:gd name="connsiteY40" fmla="*/ 257531 h 1025159"/>
                <a:gd name="connsiteX41" fmla="*/ 1447800 w 4252912"/>
                <a:gd name="connsiteY41" fmla="*/ 286106 h 1025159"/>
                <a:gd name="connsiteX42" fmla="*/ 1457325 w 4252912"/>
                <a:gd name="connsiteY42" fmla="*/ 305156 h 1025159"/>
                <a:gd name="connsiteX43" fmla="*/ 1490662 w 4252912"/>
                <a:gd name="connsiteY43" fmla="*/ 324206 h 1025159"/>
                <a:gd name="connsiteX44" fmla="*/ 1528762 w 4252912"/>
                <a:gd name="connsiteY44" fmla="*/ 367068 h 1025159"/>
                <a:gd name="connsiteX45" fmla="*/ 1538287 w 4252912"/>
                <a:gd name="connsiteY45" fmla="*/ 386118 h 1025159"/>
                <a:gd name="connsiteX46" fmla="*/ 1552575 w 4252912"/>
                <a:gd name="connsiteY46" fmla="*/ 395643 h 1025159"/>
                <a:gd name="connsiteX47" fmla="*/ 1566862 w 4252912"/>
                <a:gd name="connsiteY47" fmla="*/ 409931 h 1025159"/>
                <a:gd name="connsiteX48" fmla="*/ 1571625 w 4252912"/>
                <a:gd name="connsiteY48" fmla="*/ 424218 h 1025159"/>
                <a:gd name="connsiteX49" fmla="*/ 1590675 w 4252912"/>
                <a:gd name="connsiteY49" fmla="*/ 452793 h 1025159"/>
                <a:gd name="connsiteX50" fmla="*/ 1619250 w 4252912"/>
                <a:gd name="connsiteY50" fmla="*/ 438506 h 1025159"/>
                <a:gd name="connsiteX51" fmla="*/ 1624012 w 4252912"/>
                <a:gd name="connsiteY51" fmla="*/ 419456 h 1025159"/>
                <a:gd name="connsiteX52" fmla="*/ 1652587 w 4252912"/>
                <a:gd name="connsiteY52" fmla="*/ 409931 h 1025159"/>
                <a:gd name="connsiteX53" fmla="*/ 1685925 w 4252912"/>
                <a:gd name="connsiteY53" fmla="*/ 395643 h 1025159"/>
                <a:gd name="connsiteX54" fmla="*/ 1714500 w 4252912"/>
                <a:gd name="connsiteY54" fmla="*/ 386118 h 1025159"/>
                <a:gd name="connsiteX55" fmla="*/ 1724025 w 4252912"/>
                <a:gd name="connsiteY55" fmla="*/ 400406 h 1025159"/>
                <a:gd name="connsiteX56" fmla="*/ 1738312 w 4252912"/>
                <a:gd name="connsiteY56" fmla="*/ 409931 h 1025159"/>
                <a:gd name="connsiteX57" fmla="*/ 1747837 w 4252912"/>
                <a:gd name="connsiteY57" fmla="*/ 438506 h 1025159"/>
                <a:gd name="connsiteX58" fmla="*/ 1781175 w 4252912"/>
                <a:gd name="connsiteY58" fmla="*/ 476606 h 1025159"/>
                <a:gd name="connsiteX59" fmla="*/ 1814512 w 4252912"/>
                <a:gd name="connsiteY59" fmla="*/ 471843 h 1025159"/>
                <a:gd name="connsiteX60" fmla="*/ 1824037 w 4252912"/>
                <a:gd name="connsiteY60" fmla="*/ 457556 h 1025159"/>
                <a:gd name="connsiteX61" fmla="*/ 1843087 w 4252912"/>
                <a:gd name="connsiteY61" fmla="*/ 452793 h 1025159"/>
                <a:gd name="connsiteX62" fmla="*/ 1900237 w 4252912"/>
                <a:gd name="connsiteY62" fmla="*/ 448031 h 1025159"/>
                <a:gd name="connsiteX63" fmla="*/ 1905000 w 4252912"/>
                <a:gd name="connsiteY63" fmla="*/ 462318 h 1025159"/>
                <a:gd name="connsiteX64" fmla="*/ 1924050 w 4252912"/>
                <a:gd name="connsiteY64" fmla="*/ 490893 h 1025159"/>
                <a:gd name="connsiteX65" fmla="*/ 1933575 w 4252912"/>
                <a:gd name="connsiteY65" fmla="*/ 528993 h 1025159"/>
                <a:gd name="connsiteX66" fmla="*/ 2747962 w 4252912"/>
                <a:gd name="connsiteY66" fmla="*/ 667106 h 1025159"/>
                <a:gd name="connsiteX67" fmla="*/ 2933700 w 4252912"/>
                <a:gd name="connsiteY67" fmla="*/ 848081 h 1025159"/>
                <a:gd name="connsiteX68" fmla="*/ 2943225 w 4252912"/>
                <a:gd name="connsiteY68" fmla="*/ 867131 h 1025159"/>
                <a:gd name="connsiteX69" fmla="*/ 2967037 w 4252912"/>
                <a:gd name="connsiteY69" fmla="*/ 848081 h 1025159"/>
                <a:gd name="connsiteX70" fmla="*/ 2986087 w 4252912"/>
                <a:gd name="connsiteY70" fmla="*/ 843318 h 1025159"/>
                <a:gd name="connsiteX71" fmla="*/ 3024187 w 4252912"/>
                <a:gd name="connsiteY71" fmla="*/ 809981 h 1025159"/>
                <a:gd name="connsiteX72" fmla="*/ 3062287 w 4252912"/>
                <a:gd name="connsiteY72" fmla="*/ 857606 h 1025159"/>
                <a:gd name="connsiteX73" fmla="*/ 3071812 w 4252912"/>
                <a:gd name="connsiteY73" fmla="*/ 886181 h 1025159"/>
                <a:gd name="connsiteX74" fmla="*/ 3086100 w 4252912"/>
                <a:gd name="connsiteY74" fmla="*/ 957618 h 1025159"/>
                <a:gd name="connsiteX75" fmla="*/ 3100387 w 4252912"/>
                <a:gd name="connsiteY75" fmla="*/ 995718 h 1025159"/>
                <a:gd name="connsiteX76" fmla="*/ 3105150 w 4252912"/>
                <a:gd name="connsiteY76" fmla="*/ 1014768 h 1025159"/>
                <a:gd name="connsiteX77" fmla="*/ 3119437 w 4252912"/>
                <a:gd name="connsiteY77" fmla="*/ 1024293 h 1025159"/>
                <a:gd name="connsiteX78" fmla="*/ 3128962 w 4252912"/>
                <a:gd name="connsiteY78" fmla="*/ 995718 h 1025159"/>
                <a:gd name="connsiteX79" fmla="*/ 3133725 w 4252912"/>
                <a:gd name="connsiteY79" fmla="*/ 981431 h 1025159"/>
                <a:gd name="connsiteX80" fmla="*/ 3143250 w 4252912"/>
                <a:gd name="connsiteY80" fmla="*/ 929043 h 1025159"/>
                <a:gd name="connsiteX81" fmla="*/ 3148012 w 4252912"/>
                <a:gd name="connsiteY81" fmla="*/ 886181 h 1025159"/>
                <a:gd name="connsiteX82" fmla="*/ 3157537 w 4252912"/>
                <a:gd name="connsiteY82" fmla="*/ 848081 h 1025159"/>
                <a:gd name="connsiteX83" fmla="*/ 3167062 w 4252912"/>
                <a:gd name="connsiteY83" fmla="*/ 962381 h 1025159"/>
                <a:gd name="connsiteX84" fmla="*/ 3171825 w 4252912"/>
                <a:gd name="connsiteY84" fmla="*/ 976668 h 1025159"/>
                <a:gd name="connsiteX85" fmla="*/ 3186112 w 4252912"/>
                <a:gd name="connsiteY85" fmla="*/ 967143 h 1025159"/>
                <a:gd name="connsiteX86" fmla="*/ 3200400 w 4252912"/>
                <a:gd name="connsiteY86" fmla="*/ 933806 h 1025159"/>
                <a:gd name="connsiteX87" fmla="*/ 3205162 w 4252912"/>
                <a:gd name="connsiteY87" fmla="*/ 919518 h 1025159"/>
                <a:gd name="connsiteX88" fmla="*/ 3209925 w 4252912"/>
                <a:gd name="connsiteY88" fmla="*/ 900468 h 1025159"/>
                <a:gd name="connsiteX89" fmla="*/ 3219450 w 4252912"/>
                <a:gd name="connsiteY89" fmla="*/ 876656 h 1025159"/>
                <a:gd name="connsiteX90" fmla="*/ 3238500 w 4252912"/>
                <a:gd name="connsiteY90" fmla="*/ 752831 h 1025159"/>
                <a:gd name="connsiteX91" fmla="*/ 3243262 w 4252912"/>
                <a:gd name="connsiteY91" fmla="*/ 733781 h 1025159"/>
                <a:gd name="connsiteX92" fmla="*/ 3262312 w 4252912"/>
                <a:gd name="connsiteY92" fmla="*/ 771881 h 1025159"/>
                <a:gd name="connsiteX93" fmla="*/ 3276600 w 4252912"/>
                <a:gd name="connsiteY93" fmla="*/ 757593 h 1025159"/>
                <a:gd name="connsiteX94" fmla="*/ 3281362 w 4252912"/>
                <a:gd name="connsiteY94" fmla="*/ 738543 h 1025159"/>
                <a:gd name="connsiteX95" fmla="*/ 3286125 w 4252912"/>
                <a:gd name="connsiteY95" fmla="*/ 724256 h 1025159"/>
                <a:gd name="connsiteX96" fmla="*/ 3290887 w 4252912"/>
                <a:gd name="connsiteY96" fmla="*/ 743306 h 1025159"/>
                <a:gd name="connsiteX97" fmla="*/ 3300412 w 4252912"/>
                <a:gd name="connsiteY97" fmla="*/ 848081 h 1025159"/>
                <a:gd name="connsiteX98" fmla="*/ 3338512 w 4252912"/>
                <a:gd name="connsiteY98" fmla="*/ 867131 h 1025159"/>
                <a:gd name="connsiteX99" fmla="*/ 3348037 w 4252912"/>
                <a:gd name="connsiteY99" fmla="*/ 838556 h 1025159"/>
                <a:gd name="connsiteX100" fmla="*/ 3355181 w 4252912"/>
                <a:gd name="connsiteY100" fmla="*/ 840710 h 1025159"/>
                <a:gd name="connsiteX101" fmla="*/ 3386137 w 4252912"/>
                <a:gd name="connsiteY101" fmla="*/ 762356 h 1025159"/>
                <a:gd name="connsiteX102" fmla="*/ 3390900 w 4252912"/>
                <a:gd name="connsiteY102" fmla="*/ 748068 h 1025159"/>
                <a:gd name="connsiteX103" fmla="*/ 3400425 w 4252912"/>
                <a:gd name="connsiteY103" fmla="*/ 733781 h 1025159"/>
                <a:gd name="connsiteX104" fmla="*/ 3405187 w 4252912"/>
                <a:gd name="connsiteY104" fmla="*/ 748068 h 1025159"/>
                <a:gd name="connsiteX105" fmla="*/ 3481387 w 4252912"/>
                <a:gd name="connsiteY105" fmla="*/ 914756 h 1025159"/>
                <a:gd name="connsiteX106" fmla="*/ 3490912 w 4252912"/>
                <a:gd name="connsiteY106" fmla="*/ 929043 h 1025159"/>
                <a:gd name="connsiteX107" fmla="*/ 3500437 w 4252912"/>
                <a:gd name="connsiteY107" fmla="*/ 957618 h 1025159"/>
                <a:gd name="connsiteX108" fmla="*/ 3505200 w 4252912"/>
                <a:gd name="connsiteY108" fmla="*/ 943331 h 1025159"/>
                <a:gd name="connsiteX109" fmla="*/ 3576637 w 4252912"/>
                <a:gd name="connsiteY109" fmla="*/ 752831 h 1025159"/>
                <a:gd name="connsiteX110" fmla="*/ 3667125 w 4252912"/>
                <a:gd name="connsiteY110" fmla="*/ 824268 h 1025159"/>
                <a:gd name="connsiteX111" fmla="*/ 3676650 w 4252912"/>
                <a:gd name="connsiteY111" fmla="*/ 838556 h 1025159"/>
                <a:gd name="connsiteX112" fmla="*/ 3686175 w 4252912"/>
                <a:gd name="connsiteY112" fmla="*/ 871893 h 1025159"/>
                <a:gd name="connsiteX113" fmla="*/ 3690937 w 4252912"/>
                <a:gd name="connsiteY113" fmla="*/ 886181 h 1025159"/>
                <a:gd name="connsiteX114" fmla="*/ 3705225 w 4252912"/>
                <a:gd name="connsiteY114" fmla="*/ 895706 h 1025159"/>
                <a:gd name="connsiteX115" fmla="*/ 3714750 w 4252912"/>
                <a:gd name="connsiteY115" fmla="*/ 881418 h 1025159"/>
                <a:gd name="connsiteX116" fmla="*/ 3724275 w 4252912"/>
                <a:gd name="connsiteY116" fmla="*/ 848081 h 1025159"/>
                <a:gd name="connsiteX117" fmla="*/ 3733800 w 4252912"/>
                <a:gd name="connsiteY117" fmla="*/ 814743 h 1025159"/>
                <a:gd name="connsiteX118" fmla="*/ 3743325 w 4252912"/>
                <a:gd name="connsiteY118" fmla="*/ 781406 h 1025159"/>
                <a:gd name="connsiteX119" fmla="*/ 3771900 w 4252912"/>
                <a:gd name="connsiteY119" fmla="*/ 743306 h 1025159"/>
                <a:gd name="connsiteX120" fmla="*/ 3800475 w 4252912"/>
                <a:gd name="connsiteY120" fmla="*/ 733781 h 1025159"/>
                <a:gd name="connsiteX121" fmla="*/ 3871912 w 4252912"/>
                <a:gd name="connsiteY121" fmla="*/ 800456 h 1025159"/>
                <a:gd name="connsiteX122" fmla="*/ 3876675 w 4252912"/>
                <a:gd name="connsiteY122" fmla="*/ 886181 h 1025159"/>
                <a:gd name="connsiteX123" fmla="*/ 3886200 w 4252912"/>
                <a:gd name="connsiteY123" fmla="*/ 871893 h 1025159"/>
                <a:gd name="connsiteX124" fmla="*/ 3910012 w 4252912"/>
                <a:gd name="connsiteY124" fmla="*/ 738543 h 1025159"/>
                <a:gd name="connsiteX125" fmla="*/ 3914775 w 4252912"/>
                <a:gd name="connsiteY125" fmla="*/ 714731 h 1025159"/>
                <a:gd name="connsiteX126" fmla="*/ 3948112 w 4252912"/>
                <a:gd name="connsiteY126" fmla="*/ 748068 h 1025159"/>
                <a:gd name="connsiteX127" fmla="*/ 3957637 w 4252912"/>
                <a:gd name="connsiteY127" fmla="*/ 776643 h 1025159"/>
                <a:gd name="connsiteX128" fmla="*/ 3971925 w 4252912"/>
                <a:gd name="connsiteY128" fmla="*/ 805218 h 1025159"/>
                <a:gd name="connsiteX129" fmla="*/ 3976687 w 4252912"/>
                <a:gd name="connsiteY129" fmla="*/ 829031 h 1025159"/>
                <a:gd name="connsiteX130" fmla="*/ 3986212 w 4252912"/>
                <a:gd name="connsiteY130" fmla="*/ 862368 h 1025159"/>
                <a:gd name="connsiteX131" fmla="*/ 3990975 w 4252912"/>
                <a:gd name="connsiteY131" fmla="*/ 886181 h 1025159"/>
                <a:gd name="connsiteX132" fmla="*/ 4005262 w 4252912"/>
                <a:gd name="connsiteY132" fmla="*/ 895706 h 1025159"/>
                <a:gd name="connsiteX133" fmla="*/ 4024312 w 4252912"/>
                <a:gd name="connsiteY133" fmla="*/ 867131 h 1025159"/>
                <a:gd name="connsiteX134" fmla="*/ 4029075 w 4252912"/>
                <a:gd name="connsiteY134" fmla="*/ 848081 h 1025159"/>
                <a:gd name="connsiteX135" fmla="*/ 4033837 w 4252912"/>
                <a:gd name="connsiteY135" fmla="*/ 824268 h 1025159"/>
                <a:gd name="connsiteX136" fmla="*/ 4048125 w 4252912"/>
                <a:gd name="connsiteY136" fmla="*/ 781406 h 1025159"/>
                <a:gd name="connsiteX137" fmla="*/ 4057650 w 4252912"/>
                <a:gd name="connsiteY137" fmla="*/ 752831 h 1025159"/>
                <a:gd name="connsiteX138" fmla="*/ 4067175 w 4252912"/>
                <a:gd name="connsiteY138" fmla="*/ 738543 h 1025159"/>
                <a:gd name="connsiteX139" fmla="*/ 4071937 w 4252912"/>
                <a:gd name="connsiteY139" fmla="*/ 762356 h 1025159"/>
                <a:gd name="connsiteX140" fmla="*/ 4081462 w 4252912"/>
                <a:gd name="connsiteY140" fmla="*/ 862368 h 1025159"/>
                <a:gd name="connsiteX141" fmla="*/ 4086225 w 4252912"/>
                <a:gd name="connsiteY141" fmla="*/ 890943 h 1025159"/>
                <a:gd name="connsiteX142" fmla="*/ 4090987 w 4252912"/>
                <a:gd name="connsiteY142" fmla="*/ 871893 h 1025159"/>
                <a:gd name="connsiteX143" fmla="*/ 4095750 w 4252912"/>
                <a:gd name="connsiteY143" fmla="*/ 857606 h 1025159"/>
                <a:gd name="connsiteX144" fmla="*/ 4105275 w 4252912"/>
                <a:gd name="connsiteY144" fmla="*/ 809981 h 1025159"/>
                <a:gd name="connsiteX145" fmla="*/ 4114800 w 4252912"/>
                <a:gd name="connsiteY145" fmla="*/ 771881 h 1025159"/>
                <a:gd name="connsiteX146" fmla="*/ 4124325 w 4252912"/>
                <a:gd name="connsiteY146" fmla="*/ 919518 h 1025159"/>
                <a:gd name="connsiteX147" fmla="*/ 4129087 w 4252912"/>
                <a:gd name="connsiteY147" fmla="*/ 938568 h 1025159"/>
                <a:gd name="connsiteX148" fmla="*/ 4143375 w 4252912"/>
                <a:gd name="connsiteY148" fmla="*/ 871893 h 1025159"/>
                <a:gd name="connsiteX149" fmla="*/ 4148137 w 4252912"/>
                <a:gd name="connsiteY149" fmla="*/ 833793 h 1025159"/>
                <a:gd name="connsiteX150" fmla="*/ 4152900 w 4252912"/>
                <a:gd name="connsiteY150" fmla="*/ 790931 h 1025159"/>
                <a:gd name="connsiteX151" fmla="*/ 4162425 w 4252912"/>
                <a:gd name="connsiteY151" fmla="*/ 757593 h 1025159"/>
                <a:gd name="connsiteX152" fmla="*/ 4167187 w 4252912"/>
                <a:gd name="connsiteY152" fmla="*/ 771881 h 1025159"/>
                <a:gd name="connsiteX153" fmla="*/ 4176712 w 4252912"/>
                <a:gd name="connsiteY153" fmla="*/ 786168 h 1025159"/>
                <a:gd name="connsiteX154" fmla="*/ 4191000 w 4252912"/>
                <a:gd name="connsiteY154" fmla="*/ 867131 h 1025159"/>
                <a:gd name="connsiteX155" fmla="*/ 4200525 w 4252912"/>
                <a:gd name="connsiteY155" fmla="*/ 900468 h 1025159"/>
                <a:gd name="connsiteX156" fmla="*/ 4214812 w 4252912"/>
                <a:gd name="connsiteY156" fmla="*/ 938568 h 1025159"/>
                <a:gd name="connsiteX157" fmla="*/ 4224337 w 4252912"/>
                <a:gd name="connsiteY157" fmla="*/ 967143 h 1025159"/>
                <a:gd name="connsiteX158" fmla="*/ 4229100 w 4252912"/>
                <a:gd name="connsiteY158" fmla="*/ 981431 h 1025159"/>
                <a:gd name="connsiteX159" fmla="*/ 4233862 w 4252912"/>
                <a:gd name="connsiteY159" fmla="*/ 929043 h 1025159"/>
                <a:gd name="connsiteX160" fmla="*/ 4248150 w 4252912"/>
                <a:gd name="connsiteY160" fmla="*/ 829031 h 1025159"/>
                <a:gd name="connsiteX161" fmla="*/ 4252912 w 4252912"/>
                <a:gd name="connsiteY161" fmla="*/ 843318 h 1025159"/>
                <a:gd name="connsiteX0" fmla="*/ 0 w 4248150"/>
                <a:gd name="connsiteY0" fmla="*/ 290868 h 1025159"/>
                <a:gd name="connsiteX1" fmla="*/ 171450 w 4248150"/>
                <a:gd name="connsiteY1" fmla="*/ 209906 h 1025159"/>
                <a:gd name="connsiteX2" fmla="*/ 219075 w 4248150"/>
                <a:gd name="connsiteY2" fmla="*/ 195618 h 1025159"/>
                <a:gd name="connsiteX3" fmla="*/ 233362 w 4248150"/>
                <a:gd name="connsiteY3" fmla="*/ 186093 h 1025159"/>
                <a:gd name="connsiteX4" fmla="*/ 285750 w 4248150"/>
                <a:gd name="connsiteY4" fmla="*/ 171806 h 1025159"/>
                <a:gd name="connsiteX5" fmla="*/ 300037 w 4248150"/>
                <a:gd name="connsiteY5" fmla="*/ 167043 h 1025159"/>
                <a:gd name="connsiteX6" fmla="*/ 319087 w 4248150"/>
                <a:gd name="connsiteY6" fmla="*/ 162281 h 1025159"/>
                <a:gd name="connsiteX7" fmla="*/ 352425 w 4248150"/>
                <a:gd name="connsiteY7" fmla="*/ 152756 h 1025159"/>
                <a:gd name="connsiteX8" fmla="*/ 366712 w 4248150"/>
                <a:gd name="connsiteY8" fmla="*/ 143231 h 1025159"/>
                <a:gd name="connsiteX9" fmla="*/ 395287 w 4248150"/>
                <a:gd name="connsiteY9" fmla="*/ 138468 h 1025159"/>
                <a:gd name="connsiteX10" fmla="*/ 414337 w 4248150"/>
                <a:gd name="connsiteY10" fmla="*/ 133706 h 1025159"/>
                <a:gd name="connsiteX11" fmla="*/ 442912 w 4248150"/>
                <a:gd name="connsiteY11" fmla="*/ 128943 h 1025159"/>
                <a:gd name="connsiteX12" fmla="*/ 471487 w 4248150"/>
                <a:gd name="connsiteY12" fmla="*/ 119418 h 1025159"/>
                <a:gd name="connsiteX13" fmla="*/ 485775 w 4248150"/>
                <a:gd name="connsiteY13" fmla="*/ 114656 h 1025159"/>
                <a:gd name="connsiteX14" fmla="*/ 504825 w 4248150"/>
                <a:gd name="connsiteY14" fmla="*/ 105131 h 1025159"/>
                <a:gd name="connsiteX15" fmla="*/ 519112 w 4248150"/>
                <a:gd name="connsiteY15" fmla="*/ 100368 h 1025159"/>
                <a:gd name="connsiteX16" fmla="*/ 533400 w 4248150"/>
                <a:gd name="connsiteY16" fmla="*/ 90843 h 1025159"/>
                <a:gd name="connsiteX17" fmla="*/ 557212 w 4248150"/>
                <a:gd name="connsiteY17" fmla="*/ 86081 h 1025159"/>
                <a:gd name="connsiteX18" fmla="*/ 585787 w 4248150"/>
                <a:gd name="connsiteY18" fmla="*/ 76556 h 1025159"/>
                <a:gd name="connsiteX19" fmla="*/ 600075 w 4248150"/>
                <a:gd name="connsiteY19" fmla="*/ 67031 h 1025159"/>
                <a:gd name="connsiteX20" fmla="*/ 633412 w 4248150"/>
                <a:gd name="connsiteY20" fmla="*/ 57506 h 1025159"/>
                <a:gd name="connsiteX21" fmla="*/ 666750 w 4248150"/>
                <a:gd name="connsiteY21" fmla="*/ 47981 h 1025159"/>
                <a:gd name="connsiteX22" fmla="*/ 719137 w 4248150"/>
                <a:gd name="connsiteY22" fmla="*/ 38456 h 1025159"/>
                <a:gd name="connsiteX23" fmla="*/ 747712 w 4248150"/>
                <a:gd name="connsiteY23" fmla="*/ 28931 h 1025159"/>
                <a:gd name="connsiteX24" fmla="*/ 809625 w 4248150"/>
                <a:gd name="connsiteY24" fmla="*/ 19406 h 1025159"/>
                <a:gd name="connsiteX25" fmla="*/ 871537 w 4248150"/>
                <a:gd name="connsiteY25" fmla="*/ 9881 h 1025159"/>
                <a:gd name="connsiteX26" fmla="*/ 1023937 w 4248150"/>
                <a:gd name="connsiteY26" fmla="*/ 356 h 1025159"/>
                <a:gd name="connsiteX27" fmla="*/ 1123950 w 4248150"/>
                <a:gd name="connsiteY27" fmla="*/ 9881 h 1025159"/>
                <a:gd name="connsiteX28" fmla="*/ 1138237 w 4248150"/>
                <a:gd name="connsiteY28" fmla="*/ 19406 h 1025159"/>
                <a:gd name="connsiteX29" fmla="*/ 1176337 w 4248150"/>
                <a:gd name="connsiteY29" fmla="*/ 57506 h 1025159"/>
                <a:gd name="connsiteX30" fmla="*/ 1195387 w 4248150"/>
                <a:gd name="connsiteY30" fmla="*/ 81318 h 1025159"/>
                <a:gd name="connsiteX31" fmla="*/ 1228725 w 4248150"/>
                <a:gd name="connsiteY31" fmla="*/ 119418 h 1025159"/>
                <a:gd name="connsiteX32" fmla="*/ 1252537 w 4248150"/>
                <a:gd name="connsiteY32" fmla="*/ 138468 h 1025159"/>
                <a:gd name="connsiteX33" fmla="*/ 1262062 w 4248150"/>
                <a:gd name="connsiteY33" fmla="*/ 152756 h 1025159"/>
                <a:gd name="connsiteX34" fmla="*/ 1276350 w 4248150"/>
                <a:gd name="connsiteY34" fmla="*/ 162281 h 1025159"/>
                <a:gd name="connsiteX35" fmla="*/ 1319212 w 4248150"/>
                <a:gd name="connsiteY35" fmla="*/ 200381 h 1025159"/>
                <a:gd name="connsiteX36" fmla="*/ 1333500 w 4248150"/>
                <a:gd name="connsiteY36" fmla="*/ 205143 h 1025159"/>
                <a:gd name="connsiteX37" fmla="*/ 1347787 w 4248150"/>
                <a:gd name="connsiteY37" fmla="*/ 219431 h 1025159"/>
                <a:gd name="connsiteX38" fmla="*/ 1357312 w 4248150"/>
                <a:gd name="connsiteY38" fmla="*/ 233718 h 1025159"/>
                <a:gd name="connsiteX39" fmla="*/ 1385887 w 4248150"/>
                <a:gd name="connsiteY39" fmla="*/ 243243 h 1025159"/>
                <a:gd name="connsiteX40" fmla="*/ 1400175 w 4248150"/>
                <a:gd name="connsiteY40" fmla="*/ 257531 h 1025159"/>
                <a:gd name="connsiteX41" fmla="*/ 1447800 w 4248150"/>
                <a:gd name="connsiteY41" fmla="*/ 286106 h 1025159"/>
                <a:gd name="connsiteX42" fmla="*/ 1457325 w 4248150"/>
                <a:gd name="connsiteY42" fmla="*/ 305156 h 1025159"/>
                <a:gd name="connsiteX43" fmla="*/ 1490662 w 4248150"/>
                <a:gd name="connsiteY43" fmla="*/ 324206 h 1025159"/>
                <a:gd name="connsiteX44" fmla="*/ 1528762 w 4248150"/>
                <a:gd name="connsiteY44" fmla="*/ 367068 h 1025159"/>
                <a:gd name="connsiteX45" fmla="*/ 1538287 w 4248150"/>
                <a:gd name="connsiteY45" fmla="*/ 386118 h 1025159"/>
                <a:gd name="connsiteX46" fmla="*/ 1552575 w 4248150"/>
                <a:gd name="connsiteY46" fmla="*/ 395643 h 1025159"/>
                <a:gd name="connsiteX47" fmla="*/ 1566862 w 4248150"/>
                <a:gd name="connsiteY47" fmla="*/ 409931 h 1025159"/>
                <a:gd name="connsiteX48" fmla="*/ 1571625 w 4248150"/>
                <a:gd name="connsiteY48" fmla="*/ 424218 h 1025159"/>
                <a:gd name="connsiteX49" fmla="*/ 1590675 w 4248150"/>
                <a:gd name="connsiteY49" fmla="*/ 452793 h 1025159"/>
                <a:gd name="connsiteX50" fmla="*/ 1619250 w 4248150"/>
                <a:gd name="connsiteY50" fmla="*/ 438506 h 1025159"/>
                <a:gd name="connsiteX51" fmla="*/ 1624012 w 4248150"/>
                <a:gd name="connsiteY51" fmla="*/ 419456 h 1025159"/>
                <a:gd name="connsiteX52" fmla="*/ 1652587 w 4248150"/>
                <a:gd name="connsiteY52" fmla="*/ 409931 h 1025159"/>
                <a:gd name="connsiteX53" fmla="*/ 1685925 w 4248150"/>
                <a:gd name="connsiteY53" fmla="*/ 395643 h 1025159"/>
                <a:gd name="connsiteX54" fmla="*/ 1714500 w 4248150"/>
                <a:gd name="connsiteY54" fmla="*/ 386118 h 1025159"/>
                <a:gd name="connsiteX55" fmla="*/ 1724025 w 4248150"/>
                <a:gd name="connsiteY55" fmla="*/ 400406 h 1025159"/>
                <a:gd name="connsiteX56" fmla="*/ 1738312 w 4248150"/>
                <a:gd name="connsiteY56" fmla="*/ 409931 h 1025159"/>
                <a:gd name="connsiteX57" fmla="*/ 1747837 w 4248150"/>
                <a:gd name="connsiteY57" fmla="*/ 438506 h 1025159"/>
                <a:gd name="connsiteX58" fmla="*/ 1781175 w 4248150"/>
                <a:gd name="connsiteY58" fmla="*/ 476606 h 1025159"/>
                <a:gd name="connsiteX59" fmla="*/ 1814512 w 4248150"/>
                <a:gd name="connsiteY59" fmla="*/ 471843 h 1025159"/>
                <a:gd name="connsiteX60" fmla="*/ 1824037 w 4248150"/>
                <a:gd name="connsiteY60" fmla="*/ 457556 h 1025159"/>
                <a:gd name="connsiteX61" fmla="*/ 1843087 w 4248150"/>
                <a:gd name="connsiteY61" fmla="*/ 452793 h 1025159"/>
                <a:gd name="connsiteX62" fmla="*/ 1900237 w 4248150"/>
                <a:gd name="connsiteY62" fmla="*/ 448031 h 1025159"/>
                <a:gd name="connsiteX63" fmla="*/ 1905000 w 4248150"/>
                <a:gd name="connsiteY63" fmla="*/ 462318 h 1025159"/>
                <a:gd name="connsiteX64" fmla="*/ 1924050 w 4248150"/>
                <a:gd name="connsiteY64" fmla="*/ 490893 h 1025159"/>
                <a:gd name="connsiteX65" fmla="*/ 1933575 w 4248150"/>
                <a:gd name="connsiteY65" fmla="*/ 528993 h 1025159"/>
                <a:gd name="connsiteX66" fmla="*/ 2747962 w 4248150"/>
                <a:gd name="connsiteY66" fmla="*/ 667106 h 1025159"/>
                <a:gd name="connsiteX67" fmla="*/ 2933700 w 4248150"/>
                <a:gd name="connsiteY67" fmla="*/ 848081 h 1025159"/>
                <a:gd name="connsiteX68" fmla="*/ 2943225 w 4248150"/>
                <a:gd name="connsiteY68" fmla="*/ 867131 h 1025159"/>
                <a:gd name="connsiteX69" fmla="*/ 2967037 w 4248150"/>
                <a:gd name="connsiteY69" fmla="*/ 848081 h 1025159"/>
                <a:gd name="connsiteX70" fmla="*/ 2986087 w 4248150"/>
                <a:gd name="connsiteY70" fmla="*/ 843318 h 1025159"/>
                <a:gd name="connsiteX71" fmla="*/ 3024187 w 4248150"/>
                <a:gd name="connsiteY71" fmla="*/ 809981 h 1025159"/>
                <a:gd name="connsiteX72" fmla="*/ 3062287 w 4248150"/>
                <a:gd name="connsiteY72" fmla="*/ 857606 h 1025159"/>
                <a:gd name="connsiteX73" fmla="*/ 3071812 w 4248150"/>
                <a:gd name="connsiteY73" fmla="*/ 886181 h 1025159"/>
                <a:gd name="connsiteX74" fmla="*/ 3086100 w 4248150"/>
                <a:gd name="connsiteY74" fmla="*/ 957618 h 1025159"/>
                <a:gd name="connsiteX75" fmla="*/ 3100387 w 4248150"/>
                <a:gd name="connsiteY75" fmla="*/ 995718 h 1025159"/>
                <a:gd name="connsiteX76" fmla="*/ 3105150 w 4248150"/>
                <a:gd name="connsiteY76" fmla="*/ 1014768 h 1025159"/>
                <a:gd name="connsiteX77" fmla="*/ 3119437 w 4248150"/>
                <a:gd name="connsiteY77" fmla="*/ 1024293 h 1025159"/>
                <a:gd name="connsiteX78" fmla="*/ 3128962 w 4248150"/>
                <a:gd name="connsiteY78" fmla="*/ 995718 h 1025159"/>
                <a:gd name="connsiteX79" fmla="*/ 3133725 w 4248150"/>
                <a:gd name="connsiteY79" fmla="*/ 981431 h 1025159"/>
                <a:gd name="connsiteX80" fmla="*/ 3143250 w 4248150"/>
                <a:gd name="connsiteY80" fmla="*/ 929043 h 1025159"/>
                <a:gd name="connsiteX81" fmla="*/ 3148012 w 4248150"/>
                <a:gd name="connsiteY81" fmla="*/ 886181 h 1025159"/>
                <a:gd name="connsiteX82" fmla="*/ 3157537 w 4248150"/>
                <a:gd name="connsiteY82" fmla="*/ 848081 h 1025159"/>
                <a:gd name="connsiteX83" fmla="*/ 3167062 w 4248150"/>
                <a:gd name="connsiteY83" fmla="*/ 962381 h 1025159"/>
                <a:gd name="connsiteX84" fmla="*/ 3171825 w 4248150"/>
                <a:gd name="connsiteY84" fmla="*/ 976668 h 1025159"/>
                <a:gd name="connsiteX85" fmla="*/ 3186112 w 4248150"/>
                <a:gd name="connsiteY85" fmla="*/ 967143 h 1025159"/>
                <a:gd name="connsiteX86" fmla="*/ 3200400 w 4248150"/>
                <a:gd name="connsiteY86" fmla="*/ 933806 h 1025159"/>
                <a:gd name="connsiteX87" fmla="*/ 3205162 w 4248150"/>
                <a:gd name="connsiteY87" fmla="*/ 919518 h 1025159"/>
                <a:gd name="connsiteX88" fmla="*/ 3209925 w 4248150"/>
                <a:gd name="connsiteY88" fmla="*/ 900468 h 1025159"/>
                <a:gd name="connsiteX89" fmla="*/ 3219450 w 4248150"/>
                <a:gd name="connsiteY89" fmla="*/ 876656 h 1025159"/>
                <a:gd name="connsiteX90" fmla="*/ 3238500 w 4248150"/>
                <a:gd name="connsiteY90" fmla="*/ 752831 h 1025159"/>
                <a:gd name="connsiteX91" fmla="*/ 3243262 w 4248150"/>
                <a:gd name="connsiteY91" fmla="*/ 733781 h 1025159"/>
                <a:gd name="connsiteX92" fmla="*/ 3262312 w 4248150"/>
                <a:gd name="connsiteY92" fmla="*/ 771881 h 1025159"/>
                <a:gd name="connsiteX93" fmla="*/ 3276600 w 4248150"/>
                <a:gd name="connsiteY93" fmla="*/ 757593 h 1025159"/>
                <a:gd name="connsiteX94" fmla="*/ 3281362 w 4248150"/>
                <a:gd name="connsiteY94" fmla="*/ 738543 h 1025159"/>
                <a:gd name="connsiteX95" fmla="*/ 3286125 w 4248150"/>
                <a:gd name="connsiteY95" fmla="*/ 724256 h 1025159"/>
                <a:gd name="connsiteX96" fmla="*/ 3290887 w 4248150"/>
                <a:gd name="connsiteY96" fmla="*/ 743306 h 1025159"/>
                <a:gd name="connsiteX97" fmla="*/ 3300412 w 4248150"/>
                <a:gd name="connsiteY97" fmla="*/ 848081 h 1025159"/>
                <a:gd name="connsiteX98" fmla="*/ 3338512 w 4248150"/>
                <a:gd name="connsiteY98" fmla="*/ 867131 h 1025159"/>
                <a:gd name="connsiteX99" fmla="*/ 3348037 w 4248150"/>
                <a:gd name="connsiteY99" fmla="*/ 838556 h 1025159"/>
                <a:gd name="connsiteX100" fmla="*/ 3355181 w 4248150"/>
                <a:gd name="connsiteY100" fmla="*/ 840710 h 1025159"/>
                <a:gd name="connsiteX101" fmla="*/ 3386137 w 4248150"/>
                <a:gd name="connsiteY101" fmla="*/ 762356 h 1025159"/>
                <a:gd name="connsiteX102" fmla="*/ 3390900 w 4248150"/>
                <a:gd name="connsiteY102" fmla="*/ 748068 h 1025159"/>
                <a:gd name="connsiteX103" fmla="*/ 3400425 w 4248150"/>
                <a:gd name="connsiteY103" fmla="*/ 733781 h 1025159"/>
                <a:gd name="connsiteX104" fmla="*/ 3405187 w 4248150"/>
                <a:gd name="connsiteY104" fmla="*/ 748068 h 1025159"/>
                <a:gd name="connsiteX105" fmla="*/ 3481387 w 4248150"/>
                <a:gd name="connsiteY105" fmla="*/ 914756 h 1025159"/>
                <a:gd name="connsiteX106" fmla="*/ 3490912 w 4248150"/>
                <a:gd name="connsiteY106" fmla="*/ 929043 h 1025159"/>
                <a:gd name="connsiteX107" fmla="*/ 3500437 w 4248150"/>
                <a:gd name="connsiteY107" fmla="*/ 957618 h 1025159"/>
                <a:gd name="connsiteX108" fmla="*/ 3505200 w 4248150"/>
                <a:gd name="connsiteY108" fmla="*/ 943331 h 1025159"/>
                <a:gd name="connsiteX109" fmla="*/ 3576637 w 4248150"/>
                <a:gd name="connsiteY109" fmla="*/ 752831 h 1025159"/>
                <a:gd name="connsiteX110" fmla="*/ 3667125 w 4248150"/>
                <a:gd name="connsiteY110" fmla="*/ 824268 h 1025159"/>
                <a:gd name="connsiteX111" fmla="*/ 3676650 w 4248150"/>
                <a:gd name="connsiteY111" fmla="*/ 838556 h 1025159"/>
                <a:gd name="connsiteX112" fmla="*/ 3686175 w 4248150"/>
                <a:gd name="connsiteY112" fmla="*/ 871893 h 1025159"/>
                <a:gd name="connsiteX113" fmla="*/ 3690937 w 4248150"/>
                <a:gd name="connsiteY113" fmla="*/ 886181 h 1025159"/>
                <a:gd name="connsiteX114" fmla="*/ 3705225 w 4248150"/>
                <a:gd name="connsiteY114" fmla="*/ 895706 h 1025159"/>
                <a:gd name="connsiteX115" fmla="*/ 3714750 w 4248150"/>
                <a:gd name="connsiteY115" fmla="*/ 881418 h 1025159"/>
                <a:gd name="connsiteX116" fmla="*/ 3724275 w 4248150"/>
                <a:gd name="connsiteY116" fmla="*/ 848081 h 1025159"/>
                <a:gd name="connsiteX117" fmla="*/ 3733800 w 4248150"/>
                <a:gd name="connsiteY117" fmla="*/ 814743 h 1025159"/>
                <a:gd name="connsiteX118" fmla="*/ 3743325 w 4248150"/>
                <a:gd name="connsiteY118" fmla="*/ 781406 h 1025159"/>
                <a:gd name="connsiteX119" fmla="*/ 3771900 w 4248150"/>
                <a:gd name="connsiteY119" fmla="*/ 743306 h 1025159"/>
                <a:gd name="connsiteX120" fmla="*/ 3800475 w 4248150"/>
                <a:gd name="connsiteY120" fmla="*/ 733781 h 1025159"/>
                <a:gd name="connsiteX121" fmla="*/ 3871912 w 4248150"/>
                <a:gd name="connsiteY121" fmla="*/ 800456 h 1025159"/>
                <a:gd name="connsiteX122" fmla="*/ 3876675 w 4248150"/>
                <a:gd name="connsiteY122" fmla="*/ 886181 h 1025159"/>
                <a:gd name="connsiteX123" fmla="*/ 3886200 w 4248150"/>
                <a:gd name="connsiteY123" fmla="*/ 871893 h 1025159"/>
                <a:gd name="connsiteX124" fmla="*/ 3910012 w 4248150"/>
                <a:gd name="connsiteY124" fmla="*/ 738543 h 1025159"/>
                <a:gd name="connsiteX125" fmla="*/ 3914775 w 4248150"/>
                <a:gd name="connsiteY125" fmla="*/ 714731 h 1025159"/>
                <a:gd name="connsiteX126" fmla="*/ 3948112 w 4248150"/>
                <a:gd name="connsiteY126" fmla="*/ 748068 h 1025159"/>
                <a:gd name="connsiteX127" fmla="*/ 3957637 w 4248150"/>
                <a:gd name="connsiteY127" fmla="*/ 776643 h 1025159"/>
                <a:gd name="connsiteX128" fmla="*/ 3971925 w 4248150"/>
                <a:gd name="connsiteY128" fmla="*/ 805218 h 1025159"/>
                <a:gd name="connsiteX129" fmla="*/ 3976687 w 4248150"/>
                <a:gd name="connsiteY129" fmla="*/ 829031 h 1025159"/>
                <a:gd name="connsiteX130" fmla="*/ 3986212 w 4248150"/>
                <a:gd name="connsiteY130" fmla="*/ 862368 h 1025159"/>
                <a:gd name="connsiteX131" fmla="*/ 3990975 w 4248150"/>
                <a:gd name="connsiteY131" fmla="*/ 886181 h 1025159"/>
                <a:gd name="connsiteX132" fmla="*/ 4005262 w 4248150"/>
                <a:gd name="connsiteY132" fmla="*/ 895706 h 1025159"/>
                <a:gd name="connsiteX133" fmla="*/ 4024312 w 4248150"/>
                <a:gd name="connsiteY133" fmla="*/ 867131 h 1025159"/>
                <a:gd name="connsiteX134" fmla="*/ 4029075 w 4248150"/>
                <a:gd name="connsiteY134" fmla="*/ 848081 h 1025159"/>
                <a:gd name="connsiteX135" fmla="*/ 4033837 w 4248150"/>
                <a:gd name="connsiteY135" fmla="*/ 824268 h 1025159"/>
                <a:gd name="connsiteX136" fmla="*/ 4048125 w 4248150"/>
                <a:gd name="connsiteY136" fmla="*/ 781406 h 1025159"/>
                <a:gd name="connsiteX137" fmla="*/ 4057650 w 4248150"/>
                <a:gd name="connsiteY137" fmla="*/ 752831 h 1025159"/>
                <a:gd name="connsiteX138" fmla="*/ 4067175 w 4248150"/>
                <a:gd name="connsiteY138" fmla="*/ 738543 h 1025159"/>
                <a:gd name="connsiteX139" fmla="*/ 4071937 w 4248150"/>
                <a:gd name="connsiteY139" fmla="*/ 762356 h 1025159"/>
                <a:gd name="connsiteX140" fmla="*/ 4081462 w 4248150"/>
                <a:gd name="connsiteY140" fmla="*/ 862368 h 1025159"/>
                <a:gd name="connsiteX141" fmla="*/ 4086225 w 4248150"/>
                <a:gd name="connsiteY141" fmla="*/ 890943 h 1025159"/>
                <a:gd name="connsiteX142" fmla="*/ 4090987 w 4248150"/>
                <a:gd name="connsiteY142" fmla="*/ 871893 h 1025159"/>
                <a:gd name="connsiteX143" fmla="*/ 4095750 w 4248150"/>
                <a:gd name="connsiteY143" fmla="*/ 857606 h 1025159"/>
                <a:gd name="connsiteX144" fmla="*/ 4105275 w 4248150"/>
                <a:gd name="connsiteY144" fmla="*/ 809981 h 1025159"/>
                <a:gd name="connsiteX145" fmla="*/ 4114800 w 4248150"/>
                <a:gd name="connsiteY145" fmla="*/ 771881 h 1025159"/>
                <a:gd name="connsiteX146" fmla="*/ 4124325 w 4248150"/>
                <a:gd name="connsiteY146" fmla="*/ 919518 h 1025159"/>
                <a:gd name="connsiteX147" fmla="*/ 4129087 w 4248150"/>
                <a:gd name="connsiteY147" fmla="*/ 938568 h 1025159"/>
                <a:gd name="connsiteX148" fmla="*/ 4143375 w 4248150"/>
                <a:gd name="connsiteY148" fmla="*/ 871893 h 1025159"/>
                <a:gd name="connsiteX149" fmla="*/ 4148137 w 4248150"/>
                <a:gd name="connsiteY149" fmla="*/ 833793 h 1025159"/>
                <a:gd name="connsiteX150" fmla="*/ 4152900 w 4248150"/>
                <a:gd name="connsiteY150" fmla="*/ 790931 h 1025159"/>
                <a:gd name="connsiteX151" fmla="*/ 4162425 w 4248150"/>
                <a:gd name="connsiteY151" fmla="*/ 757593 h 1025159"/>
                <a:gd name="connsiteX152" fmla="*/ 4167187 w 4248150"/>
                <a:gd name="connsiteY152" fmla="*/ 771881 h 1025159"/>
                <a:gd name="connsiteX153" fmla="*/ 4176712 w 4248150"/>
                <a:gd name="connsiteY153" fmla="*/ 786168 h 1025159"/>
                <a:gd name="connsiteX154" fmla="*/ 4191000 w 4248150"/>
                <a:gd name="connsiteY154" fmla="*/ 867131 h 1025159"/>
                <a:gd name="connsiteX155" fmla="*/ 4200525 w 4248150"/>
                <a:gd name="connsiteY155" fmla="*/ 900468 h 1025159"/>
                <a:gd name="connsiteX156" fmla="*/ 4214812 w 4248150"/>
                <a:gd name="connsiteY156" fmla="*/ 938568 h 1025159"/>
                <a:gd name="connsiteX157" fmla="*/ 4224337 w 4248150"/>
                <a:gd name="connsiteY157" fmla="*/ 967143 h 1025159"/>
                <a:gd name="connsiteX158" fmla="*/ 4229100 w 4248150"/>
                <a:gd name="connsiteY158" fmla="*/ 981431 h 1025159"/>
                <a:gd name="connsiteX159" fmla="*/ 4233862 w 4248150"/>
                <a:gd name="connsiteY159" fmla="*/ 929043 h 1025159"/>
                <a:gd name="connsiteX160" fmla="*/ 4248150 w 4248150"/>
                <a:gd name="connsiteY160" fmla="*/ 829031 h 1025159"/>
                <a:gd name="connsiteX0" fmla="*/ 0 w 4233862"/>
                <a:gd name="connsiteY0" fmla="*/ 290868 h 1025159"/>
                <a:gd name="connsiteX1" fmla="*/ 171450 w 4233862"/>
                <a:gd name="connsiteY1" fmla="*/ 209906 h 1025159"/>
                <a:gd name="connsiteX2" fmla="*/ 219075 w 4233862"/>
                <a:gd name="connsiteY2" fmla="*/ 195618 h 1025159"/>
                <a:gd name="connsiteX3" fmla="*/ 233362 w 4233862"/>
                <a:gd name="connsiteY3" fmla="*/ 186093 h 1025159"/>
                <a:gd name="connsiteX4" fmla="*/ 285750 w 4233862"/>
                <a:gd name="connsiteY4" fmla="*/ 171806 h 1025159"/>
                <a:gd name="connsiteX5" fmla="*/ 300037 w 4233862"/>
                <a:gd name="connsiteY5" fmla="*/ 167043 h 1025159"/>
                <a:gd name="connsiteX6" fmla="*/ 319087 w 4233862"/>
                <a:gd name="connsiteY6" fmla="*/ 162281 h 1025159"/>
                <a:gd name="connsiteX7" fmla="*/ 352425 w 4233862"/>
                <a:gd name="connsiteY7" fmla="*/ 152756 h 1025159"/>
                <a:gd name="connsiteX8" fmla="*/ 366712 w 4233862"/>
                <a:gd name="connsiteY8" fmla="*/ 143231 h 1025159"/>
                <a:gd name="connsiteX9" fmla="*/ 395287 w 4233862"/>
                <a:gd name="connsiteY9" fmla="*/ 138468 h 1025159"/>
                <a:gd name="connsiteX10" fmla="*/ 414337 w 4233862"/>
                <a:gd name="connsiteY10" fmla="*/ 133706 h 1025159"/>
                <a:gd name="connsiteX11" fmla="*/ 442912 w 4233862"/>
                <a:gd name="connsiteY11" fmla="*/ 128943 h 1025159"/>
                <a:gd name="connsiteX12" fmla="*/ 471487 w 4233862"/>
                <a:gd name="connsiteY12" fmla="*/ 119418 h 1025159"/>
                <a:gd name="connsiteX13" fmla="*/ 485775 w 4233862"/>
                <a:gd name="connsiteY13" fmla="*/ 114656 h 1025159"/>
                <a:gd name="connsiteX14" fmla="*/ 504825 w 4233862"/>
                <a:gd name="connsiteY14" fmla="*/ 105131 h 1025159"/>
                <a:gd name="connsiteX15" fmla="*/ 519112 w 4233862"/>
                <a:gd name="connsiteY15" fmla="*/ 100368 h 1025159"/>
                <a:gd name="connsiteX16" fmla="*/ 533400 w 4233862"/>
                <a:gd name="connsiteY16" fmla="*/ 90843 h 1025159"/>
                <a:gd name="connsiteX17" fmla="*/ 557212 w 4233862"/>
                <a:gd name="connsiteY17" fmla="*/ 86081 h 1025159"/>
                <a:gd name="connsiteX18" fmla="*/ 585787 w 4233862"/>
                <a:gd name="connsiteY18" fmla="*/ 76556 h 1025159"/>
                <a:gd name="connsiteX19" fmla="*/ 600075 w 4233862"/>
                <a:gd name="connsiteY19" fmla="*/ 67031 h 1025159"/>
                <a:gd name="connsiteX20" fmla="*/ 633412 w 4233862"/>
                <a:gd name="connsiteY20" fmla="*/ 57506 h 1025159"/>
                <a:gd name="connsiteX21" fmla="*/ 666750 w 4233862"/>
                <a:gd name="connsiteY21" fmla="*/ 47981 h 1025159"/>
                <a:gd name="connsiteX22" fmla="*/ 719137 w 4233862"/>
                <a:gd name="connsiteY22" fmla="*/ 38456 h 1025159"/>
                <a:gd name="connsiteX23" fmla="*/ 747712 w 4233862"/>
                <a:gd name="connsiteY23" fmla="*/ 28931 h 1025159"/>
                <a:gd name="connsiteX24" fmla="*/ 809625 w 4233862"/>
                <a:gd name="connsiteY24" fmla="*/ 19406 h 1025159"/>
                <a:gd name="connsiteX25" fmla="*/ 871537 w 4233862"/>
                <a:gd name="connsiteY25" fmla="*/ 9881 h 1025159"/>
                <a:gd name="connsiteX26" fmla="*/ 1023937 w 4233862"/>
                <a:gd name="connsiteY26" fmla="*/ 356 h 1025159"/>
                <a:gd name="connsiteX27" fmla="*/ 1123950 w 4233862"/>
                <a:gd name="connsiteY27" fmla="*/ 9881 h 1025159"/>
                <a:gd name="connsiteX28" fmla="*/ 1138237 w 4233862"/>
                <a:gd name="connsiteY28" fmla="*/ 19406 h 1025159"/>
                <a:gd name="connsiteX29" fmla="*/ 1176337 w 4233862"/>
                <a:gd name="connsiteY29" fmla="*/ 57506 h 1025159"/>
                <a:gd name="connsiteX30" fmla="*/ 1195387 w 4233862"/>
                <a:gd name="connsiteY30" fmla="*/ 81318 h 1025159"/>
                <a:gd name="connsiteX31" fmla="*/ 1228725 w 4233862"/>
                <a:gd name="connsiteY31" fmla="*/ 119418 h 1025159"/>
                <a:gd name="connsiteX32" fmla="*/ 1252537 w 4233862"/>
                <a:gd name="connsiteY32" fmla="*/ 138468 h 1025159"/>
                <a:gd name="connsiteX33" fmla="*/ 1262062 w 4233862"/>
                <a:gd name="connsiteY33" fmla="*/ 152756 h 1025159"/>
                <a:gd name="connsiteX34" fmla="*/ 1276350 w 4233862"/>
                <a:gd name="connsiteY34" fmla="*/ 162281 h 1025159"/>
                <a:gd name="connsiteX35" fmla="*/ 1319212 w 4233862"/>
                <a:gd name="connsiteY35" fmla="*/ 200381 h 1025159"/>
                <a:gd name="connsiteX36" fmla="*/ 1333500 w 4233862"/>
                <a:gd name="connsiteY36" fmla="*/ 205143 h 1025159"/>
                <a:gd name="connsiteX37" fmla="*/ 1347787 w 4233862"/>
                <a:gd name="connsiteY37" fmla="*/ 219431 h 1025159"/>
                <a:gd name="connsiteX38" fmla="*/ 1357312 w 4233862"/>
                <a:gd name="connsiteY38" fmla="*/ 233718 h 1025159"/>
                <a:gd name="connsiteX39" fmla="*/ 1385887 w 4233862"/>
                <a:gd name="connsiteY39" fmla="*/ 243243 h 1025159"/>
                <a:gd name="connsiteX40" fmla="*/ 1400175 w 4233862"/>
                <a:gd name="connsiteY40" fmla="*/ 257531 h 1025159"/>
                <a:gd name="connsiteX41" fmla="*/ 1447800 w 4233862"/>
                <a:gd name="connsiteY41" fmla="*/ 286106 h 1025159"/>
                <a:gd name="connsiteX42" fmla="*/ 1457325 w 4233862"/>
                <a:gd name="connsiteY42" fmla="*/ 305156 h 1025159"/>
                <a:gd name="connsiteX43" fmla="*/ 1490662 w 4233862"/>
                <a:gd name="connsiteY43" fmla="*/ 324206 h 1025159"/>
                <a:gd name="connsiteX44" fmla="*/ 1528762 w 4233862"/>
                <a:gd name="connsiteY44" fmla="*/ 367068 h 1025159"/>
                <a:gd name="connsiteX45" fmla="*/ 1538287 w 4233862"/>
                <a:gd name="connsiteY45" fmla="*/ 386118 h 1025159"/>
                <a:gd name="connsiteX46" fmla="*/ 1552575 w 4233862"/>
                <a:gd name="connsiteY46" fmla="*/ 395643 h 1025159"/>
                <a:gd name="connsiteX47" fmla="*/ 1566862 w 4233862"/>
                <a:gd name="connsiteY47" fmla="*/ 409931 h 1025159"/>
                <a:gd name="connsiteX48" fmla="*/ 1571625 w 4233862"/>
                <a:gd name="connsiteY48" fmla="*/ 424218 h 1025159"/>
                <a:gd name="connsiteX49" fmla="*/ 1590675 w 4233862"/>
                <a:gd name="connsiteY49" fmla="*/ 452793 h 1025159"/>
                <a:gd name="connsiteX50" fmla="*/ 1619250 w 4233862"/>
                <a:gd name="connsiteY50" fmla="*/ 438506 h 1025159"/>
                <a:gd name="connsiteX51" fmla="*/ 1624012 w 4233862"/>
                <a:gd name="connsiteY51" fmla="*/ 419456 h 1025159"/>
                <a:gd name="connsiteX52" fmla="*/ 1652587 w 4233862"/>
                <a:gd name="connsiteY52" fmla="*/ 409931 h 1025159"/>
                <a:gd name="connsiteX53" fmla="*/ 1685925 w 4233862"/>
                <a:gd name="connsiteY53" fmla="*/ 395643 h 1025159"/>
                <a:gd name="connsiteX54" fmla="*/ 1714500 w 4233862"/>
                <a:gd name="connsiteY54" fmla="*/ 386118 h 1025159"/>
                <a:gd name="connsiteX55" fmla="*/ 1724025 w 4233862"/>
                <a:gd name="connsiteY55" fmla="*/ 400406 h 1025159"/>
                <a:gd name="connsiteX56" fmla="*/ 1738312 w 4233862"/>
                <a:gd name="connsiteY56" fmla="*/ 409931 h 1025159"/>
                <a:gd name="connsiteX57" fmla="*/ 1747837 w 4233862"/>
                <a:gd name="connsiteY57" fmla="*/ 438506 h 1025159"/>
                <a:gd name="connsiteX58" fmla="*/ 1781175 w 4233862"/>
                <a:gd name="connsiteY58" fmla="*/ 476606 h 1025159"/>
                <a:gd name="connsiteX59" fmla="*/ 1814512 w 4233862"/>
                <a:gd name="connsiteY59" fmla="*/ 471843 h 1025159"/>
                <a:gd name="connsiteX60" fmla="*/ 1824037 w 4233862"/>
                <a:gd name="connsiteY60" fmla="*/ 457556 h 1025159"/>
                <a:gd name="connsiteX61" fmla="*/ 1843087 w 4233862"/>
                <a:gd name="connsiteY61" fmla="*/ 452793 h 1025159"/>
                <a:gd name="connsiteX62" fmla="*/ 1900237 w 4233862"/>
                <a:gd name="connsiteY62" fmla="*/ 448031 h 1025159"/>
                <a:gd name="connsiteX63" fmla="*/ 1905000 w 4233862"/>
                <a:gd name="connsiteY63" fmla="*/ 462318 h 1025159"/>
                <a:gd name="connsiteX64" fmla="*/ 1924050 w 4233862"/>
                <a:gd name="connsiteY64" fmla="*/ 490893 h 1025159"/>
                <a:gd name="connsiteX65" fmla="*/ 1933575 w 4233862"/>
                <a:gd name="connsiteY65" fmla="*/ 528993 h 1025159"/>
                <a:gd name="connsiteX66" fmla="*/ 2747962 w 4233862"/>
                <a:gd name="connsiteY66" fmla="*/ 667106 h 1025159"/>
                <a:gd name="connsiteX67" fmla="*/ 2933700 w 4233862"/>
                <a:gd name="connsiteY67" fmla="*/ 848081 h 1025159"/>
                <a:gd name="connsiteX68" fmla="*/ 2943225 w 4233862"/>
                <a:gd name="connsiteY68" fmla="*/ 867131 h 1025159"/>
                <a:gd name="connsiteX69" fmla="*/ 2967037 w 4233862"/>
                <a:gd name="connsiteY69" fmla="*/ 848081 h 1025159"/>
                <a:gd name="connsiteX70" fmla="*/ 2986087 w 4233862"/>
                <a:gd name="connsiteY70" fmla="*/ 843318 h 1025159"/>
                <a:gd name="connsiteX71" fmla="*/ 3024187 w 4233862"/>
                <a:gd name="connsiteY71" fmla="*/ 809981 h 1025159"/>
                <a:gd name="connsiteX72" fmla="*/ 3062287 w 4233862"/>
                <a:gd name="connsiteY72" fmla="*/ 857606 h 1025159"/>
                <a:gd name="connsiteX73" fmla="*/ 3071812 w 4233862"/>
                <a:gd name="connsiteY73" fmla="*/ 886181 h 1025159"/>
                <a:gd name="connsiteX74" fmla="*/ 3086100 w 4233862"/>
                <a:gd name="connsiteY74" fmla="*/ 957618 h 1025159"/>
                <a:gd name="connsiteX75" fmla="*/ 3100387 w 4233862"/>
                <a:gd name="connsiteY75" fmla="*/ 995718 h 1025159"/>
                <a:gd name="connsiteX76" fmla="*/ 3105150 w 4233862"/>
                <a:gd name="connsiteY76" fmla="*/ 1014768 h 1025159"/>
                <a:gd name="connsiteX77" fmla="*/ 3119437 w 4233862"/>
                <a:gd name="connsiteY77" fmla="*/ 1024293 h 1025159"/>
                <a:gd name="connsiteX78" fmla="*/ 3128962 w 4233862"/>
                <a:gd name="connsiteY78" fmla="*/ 995718 h 1025159"/>
                <a:gd name="connsiteX79" fmla="*/ 3133725 w 4233862"/>
                <a:gd name="connsiteY79" fmla="*/ 981431 h 1025159"/>
                <a:gd name="connsiteX80" fmla="*/ 3143250 w 4233862"/>
                <a:gd name="connsiteY80" fmla="*/ 929043 h 1025159"/>
                <a:gd name="connsiteX81" fmla="*/ 3148012 w 4233862"/>
                <a:gd name="connsiteY81" fmla="*/ 886181 h 1025159"/>
                <a:gd name="connsiteX82" fmla="*/ 3157537 w 4233862"/>
                <a:gd name="connsiteY82" fmla="*/ 848081 h 1025159"/>
                <a:gd name="connsiteX83" fmla="*/ 3167062 w 4233862"/>
                <a:gd name="connsiteY83" fmla="*/ 962381 h 1025159"/>
                <a:gd name="connsiteX84" fmla="*/ 3171825 w 4233862"/>
                <a:gd name="connsiteY84" fmla="*/ 976668 h 1025159"/>
                <a:gd name="connsiteX85" fmla="*/ 3186112 w 4233862"/>
                <a:gd name="connsiteY85" fmla="*/ 967143 h 1025159"/>
                <a:gd name="connsiteX86" fmla="*/ 3200400 w 4233862"/>
                <a:gd name="connsiteY86" fmla="*/ 933806 h 1025159"/>
                <a:gd name="connsiteX87" fmla="*/ 3205162 w 4233862"/>
                <a:gd name="connsiteY87" fmla="*/ 919518 h 1025159"/>
                <a:gd name="connsiteX88" fmla="*/ 3209925 w 4233862"/>
                <a:gd name="connsiteY88" fmla="*/ 900468 h 1025159"/>
                <a:gd name="connsiteX89" fmla="*/ 3219450 w 4233862"/>
                <a:gd name="connsiteY89" fmla="*/ 876656 h 1025159"/>
                <a:gd name="connsiteX90" fmla="*/ 3238500 w 4233862"/>
                <a:gd name="connsiteY90" fmla="*/ 752831 h 1025159"/>
                <a:gd name="connsiteX91" fmla="*/ 3243262 w 4233862"/>
                <a:gd name="connsiteY91" fmla="*/ 733781 h 1025159"/>
                <a:gd name="connsiteX92" fmla="*/ 3262312 w 4233862"/>
                <a:gd name="connsiteY92" fmla="*/ 771881 h 1025159"/>
                <a:gd name="connsiteX93" fmla="*/ 3276600 w 4233862"/>
                <a:gd name="connsiteY93" fmla="*/ 757593 h 1025159"/>
                <a:gd name="connsiteX94" fmla="*/ 3281362 w 4233862"/>
                <a:gd name="connsiteY94" fmla="*/ 738543 h 1025159"/>
                <a:gd name="connsiteX95" fmla="*/ 3286125 w 4233862"/>
                <a:gd name="connsiteY95" fmla="*/ 724256 h 1025159"/>
                <a:gd name="connsiteX96" fmla="*/ 3290887 w 4233862"/>
                <a:gd name="connsiteY96" fmla="*/ 743306 h 1025159"/>
                <a:gd name="connsiteX97" fmla="*/ 3300412 w 4233862"/>
                <a:gd name="connsiteY97" fmla="*/ 848081 h 1025159"/>
                <a:gd name="connsiteX98" fmla="*/ 3338512 w 4233862"/>
                <a:gd name="connsiteY98" fmla="*/ 867131 h 1025159"/>
                <a:gd name="connsiteX99" fmla="*/ 3348037 w 4233862"/>
                <a:gd name="connsiteY99" fmla="*/ 838556 h 1025159"/>
                <a:gd name="connsiteX100" fmla="*/ 3355181 w 4233862"/>
                <a:gd name="connsiteY100" fmla="*/ 840710 h 1025159"/>
                <a:gd name="connsiteX101" fmla="*/ 3386137 w 4233862"/>
                <a:gd name="connsiteY101" fmla="*/ 762356 h 1025159"/>
                <a:gd name="connsiteX102" fmla="*/ 3390900 w 4233862"/>
                <a:gd name="connsiteY102" fmla="*/ 748068 h 1025159"/>
                <a:gd name="connsiteX103" fmla="*/ 3400425 w 4233862"/>
                <a:gd name="connsiteY103" fmla="*/ 733781 h 1025159"/>
                <a:gd name="connsiteX104" fmla="*/ 3405187 w 4233862"/>
                <a:gd name="connsiteY104" fmla="*/ 748068 h 1025159"/>
                <a:gd name="connsiteX105" fmla="*/ 3481387 w 4233862"/>
                <a:gd name="connsiteY105" fmla="*/ 914756 h 1025159"/>
                <a:gd name="connsiteX106" fmla="*/ 3490912 w 4233862"/>
                <a:gd name="connsiteY106" fmla="*/ 929043 h 1025159"/>
                <a:gd name="connsiteX107" fmla="*/ 3500437 w 4233862"/>
                <a:gd name="connsiteY107" fmla="*/ 957618 h 1025159"/>
                <a:gd name="connsiteX108" fmla="*/ 3505200 w 4233862"/>
                <a:gd name="connsiteY108" fmla="*/ 943331 h 1025159"/>
                <a:gd name="connsiteX109" fmla="*/ 3576637 w 4233862"/>
                <a:gd name="connsiteY109" fmla="*/ 752831 h 1025159"/>
                <a:gd name="connsiteX110" fmla="*/ 3667125 w 4233862"/>
                <a:gd name="connsiteY110" fmla="*/ 824268 h 1025159"/>
                <a:gd name="connsiteX111" fmla="*/ 3676650 w 4233862"/>
                <a:gd name="connsiteY111" fmla="*/ 838556 h 1025159"/>
                <a:gd name="connsiteX112" fmla="*/ 3686175 w 4233862"/>
                <a:gd name="connsiteY112" fmla="*/ 871893 h 1025159"/>
                <a:gd name="connsiteX113" fmla="*/ 3690937 w 4233862"/>
                <a:gd name="connsiteY113" fmla="*/ 886181 h 1025159"/>
                <a:gd name="connsiteX114" fmla="*/ 3705225 w 4233862"/>
                <a:gd name="connsiteY114" fmla="*/ 895706 h 1025159"/>
                <a:gd name="connsiteX115" fmla="*/ 3714750 w 4233862"/>
                <a:gd name="connsiteY115" fmla="*/ 881418 h 1025159"/>
                <a:gd name="connsiteX116" fmla="*/ 3724275 w 4233862"/>
                <a:gd name="connsiteY116" fmla="*/ 848081 h 1025159"/>
                <a:gd name="connsiteX117" fmla="*/ 3733800 w 4233862"/>
                <a:gd name="connsiteY117" fmla="*/ 814743 h 1025159"/>
                <a:gd name="connsiteX118" fmla="*/ 3743325 w 4233862"/>
                <a:gd name="connsiteY118" fmla="*/ 781406 h 1025159"/>
                <a:gd name="connsiteX119" fmla="*/ 3771900 w 4233862"/>
                <a:gd name="connsiteY119" fmla="*/ 743306 h 1025159"/>
                <a:gd name="connsiteX120" fmla="*/ 3800475 w 4233862"/>
                <a:gd name="connsiteY120" fmla="*/ 733781 h 1025159"/>
                <a:gd name="connsiteX121" fmla="*/ 3871912 w 4233862"/>
                <a:gd name="connsiteY121" fmla="*/ 800456 h 1025159"/>
                <a:gd name="connsiteX122" fmla="*/ 3876675 w 4233862"/>
                <a:gd name="connsiteY122" fmla="*/ 886181 h 1025159"/>
                <a:gd name="connsiteX123" fmla="*/ 3886200 w 4233862"/>
                <a:gd name="connsiteY123" fmla="*/ 871893 h 1025159"/>
                <a:gd name="connsiteX124" fmla="*/ 3910012 w 4233862"/>
                <a:gd name="connsiteY124" fmla="*/ 738543 h 1025159"/>
                <a:gd name="connsiteX125" fmla="*/ 3914775 w 4233862"/>
                <a:gd name="connsiteY125" fmla="*/ 714731 h 1025159"/>
                <a:gd name="connsiteX126" fmla="*/ 3948112 w 4233862"/>
                <a:gd name="connsiteY126" fmla="*/ 748068 h 1025159"/>
                <a:gd name="connsiteX127" fmla="*/ 3957637 w 4233862"/>
                <a:gd name="connsiteY127" fmla="*/ 776643 h 1025159"/>
                <a:gd name="connsiteX128" fmla="*/ 3971925 w 4233862"/>
                <a:gd name="connsiteY128" fmla="*/ 805218 h 1025159"/>
                <a:gd name="connsiteX129" fmla="*/ 3976687 w 4233862"/>
                <a:gd name="connsiteY129" fmla="*/ 829031 h 1025159"/>
                <a:gd name="connsiteX130" fmla="*/ 3986212 w 4233862"/>
                <a:gd name="connsiteY130" fmla="*/ 862368 h 1025159"/>
                <a:gd name="connsiteX131" fmla="*/ 3990975 w 4233862"/>
                <a:gd name="connsiteY131" fmla="*/ 886181 h 1025159"/>
                <a:gd name="connsiteX132" fmla="*/ 4005262 w 4233862"/>
                <a:gd name="connsiteY132" fmla="*/ 895706 h 1025159"/>
                <a:gd name="connsiteX133" fmla="*/ 4024312 w 4233862"/>
                <a:gd name="connsiteY133" fmla="*/ 867131 h 1025159"/>
                <a:gd name="connsiteX134" fmla="*/ 4029075 w 4233862"/>
                <a:gd name="connsiteY134" fmla="*/ 848081 h 1025159"/>
                <a:gd name="connsiteX135" fmla="*/ 4033837 w 4233862"/>
                <a:gd name="connsiteY135" fmla="*/ 824268 h 1025159"/>
                <a:gd name="connsiteX136" fmla="*/ 4048125 w 4233862"/>
                <a:gd name="connsiteY136" fmla="*/ 781406 h 1025159"/>
                <a:gd name="connsiteX137" fmla="*/ 4057650 w 4233862"/>
                <a:gd name="connsiteY137" fmla="*/ 752831 h 1025159"/>
                <a:gd name="connsiteX138" fmla="*/ 4067175 w 4233862"/>
                <a:gd name="connsiteY138" fmla="*/ 738543 h 1025159"/>
                <a:gd name="connsiteX139" fmla="*/ 4071937 w 4233862"/>
                <a:gd name="connsiteY139" fmla="*/ 762356 h 1025159"/>
                <a:gd name="connsiteX140" fmla="*/ 4081462 w 4233862"/>
                <a:gd name="connsiteY140" fmla="*/ 862368 h 1025159"/>
                <a:gd name="connsiteX141" fmla="*/ 4086225 w 4233862"/>
                <a:gd name="connsiteY141" fmla="*/ 890943 h 1025159"/>
                <a:gd name="connsiteX142" fmla="*/ 4090987 w 4233862"/>
                <a:gd name="connsiteY142" fmla="*/ 871893 h 1025159"/>
                <a:gd name="connsiteX143" fmla="*/ 4095750 w 4233862"/>
                <a:gd name="connsiteY143" fmla="*/ 857606 h 1025159"/>
                <a:gd name="connsiteX144" fmla="*/ 4105275 w 4233862"/>
                <a:gd name="connsiteY144" fmla="*/ 809981 h 1025159"/>
                <a:gd name="connsiteX145" fmla="*/ 4114800 w 4233862"/>
                <a:gd name="connsiteY145" fmla="*/ 771881 h 1025159"/>
                <a:gd name="connsiteX146" fmla="*/ 4124325 w 4233862"/>
                <a:gd name="connsiteY146" fmla="*/ 919518 h 1025159"/>
                <a:gd name="connsiteX147" fmla="*/ 4129087 w 4233862"/>
                <a:gd name="connsiteY147" fmla="*/ 938568 h 1025159"/>
                <a:gd name="connsiteX148" fmla="*/ 4143375 w 4233862"/>
                <a:gd name="connsiteY148" fmla="*/ 871893 h 1025159"/>
                <a:gd name="connsiteX149" fmla="*/ 4148137 w 4233862"/>
                <a:gd name="connsiteY149" fmla="*/ 833793 h 1025159"/>
                <a:gd name="connsiteX150" fmla="*/ 4152900 w 4233862"/>
                <a:gd name="connsiteY150" fmla="*/ 790931 h 1025159"/>
                <a:gd name="connsiteX151" fmla="*/ 4162425 w 4233862"/>
                <a:gd name="connsiteY151" fmla="*/ 757593 h 1025159"/>
                <a:gd name="connsiteX152" fmla="*/ 4167187 w 4233862"/>
                <a:gd name="connsiteY152" fmla="*/ 771881 h 1025159"/>
                <a:gd name="connsiteX153" fmla="*/ 4176712 w 4233862"/>
                <a:gd name="connsiteY153" fmla="*/ 786168 h 1025159"/>
                <a:gd name="connsiteX154" fmla="*/ 4191000 w 4233862"/>
                <a:gd name="connsiteY154" fmla="*/ 867131 h 1025159"/>
                <a:gd name="connsiteX155" fmla="*/ 4200525 w 4233862"/>
                <a:gd name="connsiteY155" fmla="*/ 900468 h 1025159"/>
                <a:gd name="connsiteX156" fmla="*/ 4214812 w 4233862"/>
                <a:gd name="connsiteY156" fmla="*/ 938568 h 1025159"/>
                <a:gd name="connsiteX157" fmla="*/ 4224337 w 4233862"/>
                <a:gd name="connsiteY157" fmla="*/ 967143 h 1025159"/>
                <a:gd name="connsiteX158" fmla="*/ 4229100 w 4233862"/>
                <a:gd name="connsiteY158" fmla="*/ 981431 h 1025159"/>
                <a:gd name="connsiteX159" fmla="*/ 4233862 w 4233862"/>
                <a:gd name="connsiteY159" fmla="*/ 929043 h 1025159"/>
                <a:gd name="connsiteX0" fmla="*/ 0 w 4236249"/>
                <a:gd name="connsiteY0" fmla="*/ 290868 h 1025159"/>
                <a:gd name="connsiteX1" fmla="*/ 171450 w 4236249"/>
                <a:gd name="connsiteY1" fmla="*/ 209906 h 1025159"/>
                <a:gd name="connsiteX2" fmla="*/ 219075 w 4236249"/>
                <a:gd name="connsiteY2" fmla="*/ 195618 h 1025159"/>
                <a:gd name="connsiteX3" fmla="*/ 233362 w 4236249"/>
                <a:gd name="connsiteY3" fmla="*/ 186093 h 1025159"/>
                <a:gd name="connsiteX4" fmla="*/ 285750 w 4236249"/>
                <a:gd name="connsiteY4" fmla="*/ 171806 h 1025159"/>
                <a:gd name="connsiteX5" fmla="*/ 300037 w 4236249"/>
                <a:gd name="connsiteY5" fmla="*/ 167043 h 1025159"/>
                <a:gd name="connsiteX6" fmla="*/ 319087 w 4236249"/>
                <a:gd name="connsiteY6" fmla="*/ 162281 h 1025159"/>
                <a:gd name="connsiteX7" fmla="*/ 352425 w 4236249"/>
                <a:gd name="connsiteY7" fmla="*/ 152756 h 1025159"/>
                <a:gd name="connsiteX8" fmla="*/ 366712 w 4236249"/>
                <a:gd name="connsiteY8" fmla="*/ 143231 h 1025159"/>
                <a:gd name="connsiteX9" fmla="*/ 395287 w 4236249"/>
                <a:gd name="connsiteY9" fmla="*/ 138468 h 1025159"/>
                <a:gd name="connsiteX10" fmla="*/ 414337 w 4236249"/>
                <a:gd name="connsiteY10" fmla="*/ 133706 h 1025159"/>
                <a:gd name="connsiteX11" fmla="*/ 442912 w 4236249"/>
                <a:gd name="connsiteY11" fmla="*/ 128943 h 1025159"/>
                <a:gd name="connsiteX12" fmla="*/ 471487 w 4236249"/>
                <a:gd name="connsiteY12" fmla="*/ 119418 h 1025159"/>
                <a:gd name="connsiteX13" fmla="*/ 485775 w 4236249"/>
                <a:gd name="connsiteY13" fmla="*/ 114656 h 1025159"/>
                <a:gd name="connsiteX14" fmla="*/ 504825 w 4236249"/>
                <a:gd name="connsiteY14" fmla="*/ 105131 h 1025159"/>
                <a:gd name="connsiteX15" fmla="*/ 519112 w 4236249"/>
                <a:gd name="connsiteY15" fmla="*/ 100368 h 1025159"/>
                <a:gd name="connsiteX16" fmla="*/ 533400 w 4236249"/>
                <a:gd name="connsiteY16" fmla="*/ 90843 h 1025159"/>
                <a:gd name="connsiteX17" fmla="*/ 557212 w 4236249"/>
                <a:gd name="connsiteY17" fmla="*/ 86081 h 1025159"/>
                <a:gd name="connsiteX18" fmla="*/ 585787 w 4236249"/>
                <a:gd name="connsiteY18" fmla="*/ 76556 h 1025159"/>
                <a:gd name="connsiteX19" fmla="*/ 600075 w 4236249"/>
                <a:gd name="connsiteY19" fmla="*/ 67031 h 1025159"/>
                <a:gd name="connsiteX20" fmla="*/ 633412 w 4236249"/>
                <a:gd name="connsiteY20" fmla="*/ 57506 h 1025159"/>
                <a:gd name="connsiteX21" fmla="*/ 666750 w 4236249"/>
                <a:gd name="connsiteY21" fmla="*/ 47981 h 1025159"/>
                <a:gd name="connsiteX22" fmla="*/ 719137 w 4236249"/>
                <a:gd name="connsiteY22" fmla="*/ 38456 h 1025159"/>
                <a:gd name="connsiteX23" fmla="*/ 747712 w 4236249"/>
                <a:gd name="connsiteY23" fmla="*/ 28931 h 1025159"/>
                <a:gd name="connsiteX24" fmla="*/ 809625 w 4236249"/>
                <a:gd name="connsiteY24" fmla="*/ 19406 h 1025159"/>
                <a:gd name="connsiteX25" fmla="*/ 871537 w 4236249"/>
                <a:gd name="connsiteY25" fmla="*/ 9881 h 1025159"/>
                <a:gd name="connsiteX26" fmla="*/ 1023937 w 4236249"/>
                <a:gd name="connsiteY26" fmla="*/ 356 h 1025159"/>
                <a:gd name="connsiteX27" fmla="*/ 1123950 w 4236249"/>
                <a:gd name="connsiteY27" fmla="*/ 9881 h 1025159"/>
                <a:gd name="connsiteX28" fmla="*/ 1138237 w 4236249"/>
                <a:gd name="connsiteY28" fmla="*/ 19406 h 1025159"/>
                <a:gd name="connsiteX29" fmla="*/ 1176337 w 4236249"/>
                <a:gd name="connsiteY29" fmla="*/ 57506 h 1025159"/>
                <a:gd name="connsiteX30" fmla="*/ 1195387 w 4236249"/>
                <a:gd name="connsiteY30" fmla="*/ 81318 h 1025159"/>
                <a:gd name="connsiteX31" fmla="*/ 1228725 w 4236249"/>
                <a:gd name="connsiteY31" fmla="*/ 119418 h 1025159"/>
                <a:gd name="connsiteX32" fmla="*/ 1252537 w 4236249"/>
                <a:gd name="connsiteY32" fmla="*/ 138468 h 1025159"/>
                <a:gd name="connsiteX33" fmla="*/ 1262062 w 4236249"/>
                <a:gd name="connsiteY33" fmla="*/ 152756 h 1025159"/>
                <a:gd name="connsiteX34" fmla="*/ 1276350 w 4236249"/>
                <a:gd name="connsiteY34" fmla="*/ 162281 h 1025159"/>
                <a:gd name="connsiteX35" fmla="*/ 1319212 w 4236249"/>
                <a:gd name="connsiteY35" fmla="*/ 200381 h 1025159"/>
                <a:gd name="connsiteX36" fmla="*/ 1333500 w 4236249"/>
                <a:gd name="connsiteY36" fmla="*/ 205143 h 1025159"/>
                <a:gd name="connsiteX37" fmla="*/ 1347787 w 4236249"/>
                <a:gd name="connsiteY37" fmla="*/ 219431 h 1025159"/>
                <a:gd name="connsiteX38" fmla="*/ 1357312 w 4236249"/>
                <a:gd name="connsiteY38" fmla="*/ 233718 h 1025159"/>
                <a:gd name="connsiteX39" fmla="*/ 1385887 w 4236249"/>
                <a:gd name="connsiteY39" fmla="*/ 243243 h 1025159"/>
                <a:gd name="connsiteX40" fmla="*/ 1400175 w 4236249"/>
                <a:gd name="connsiteY40" fmla="*/ 257531 h 1025159"/>
                <a:gd name="connsiteX41" fmla="*/ 1447800 w 4236249"/>
                <a:gd name="connsiteY41" fmla="*/ 286106 h 1025159"/>
                <a:gd name="connsiteX42" fmla="*/ 1457325 w 4236249"/>
                <a:gd name="connsiteY42" fmla="*/ 305156 h 1025159"/>
                <a:gd name="connsiteX43" fmla="*/ 1490662 w 4236249"/>
                <a:gd name="connsiteY43" fmla="*/ 324206 h 1025159"/>
                <a:gd name="connsiteX44" fmla="*/ 1528762 w 4236249"/>
                <a:gd name="connsiteY44" fmla="*/ 367068 h 1025159"/>
                <a:gd name="connsiteX45" fmla="*/ 1538287 w 4236249"/>
                <a:gd name="connsiteY45" fmla="*/ 386118 h 1025159"/>
                <a:gd name="connsiteX46" fmla="*/ 1552575 w 4236249"/>
                <a:gd name="connsiteY46" fmla="*/ 395643 h 1025159"/>
                <a:gd name="connsiteX47" fmla="*/ 1566862 w 4236249"/>
                <a:gd name="connsiteY47" fmla="*/ 409931 h 1025159"/>
                <a:gd name="connsiteX48" fmla="*/ 1571625 w 4236249"/>
                <a:gd name="connsiteY48" fmla="*/ 424218 h 1025159"/>
                <a:gd name="connsiteX49" fmla="*/ 1590675 w 4236249"/>
                <a:gd name="connsiteY49" fmla="*/ 452793 h 1025159"/>
                <a:gd name="connsiteX50" fmla="*/ 1619250 w 4236249"/>
                <a:gd name="connsiteY50" fmla="*/ 438506 h 1025159"/>
                <a:gd name="connsiteX51" fmla="*/ 1624012 w 4236249"/>
                <a:gd name="connsiteY51" fmla="*/ 419456 h 1025159"/>
                <a:gd name="connsiteX52" fmla="*/ 1652587 w 4236249"/>
                <a:gd name="connsiteY52" fmla="*/ 409931 h 1025159"/>
                <a:gd name="connsiteX53" fmla="*/ 1685925 w 4236249"/>
                <a:gd name="connsiteY53" fmla="*/ 395643 h 1025159"/>
                <a:gd name="connsiteX54" fmla="*/ 1714500 w 4236249"/>
                <a:gd name="connsiteY54" fmla="*/ 386118 h 1025159"/>
                <a:gd name="connsiteX55" fmla="*/ 1724025 w 4236249"/>
                <a:gd name="connsiteY55" fmla="*/ 400406 h 1025159"/>
                <a:gd name="connsiteX56" fmla="*/ 1738312 w 4236249"/>
                <a:gd name="connsiteY56" fmla="*/ 409931 h 1025159"/>
                <a:gd name="connsiteX57" fmla="*/ 1747837 w 4236249"/>
                <a:gd name="connsiteY57" fmla="*/ 438506 h 1025159"/>
                <a:gd name="connsiteX58" fmla="*/ 1781175 w 4236249"/>
                <a:gd name="connsiteY58" fmla="*/ 476606 h 1025159"/>
                <a:gd name="connsiteX59" fmla="*/ 1814512 w 4236249"/>
                <a:gd name="connsiteY59" fmla="*/ 471843 h 1025159"/>
                <a:gd name="connsiteX60" fmla="*/ 1824037 w 4236249"/>
                <a:gd name="connsiteY60" fmla="*/ 457556 h 1025159"/>
                <a:gd name="connsiteX61" fmla="*/ 1843087 w 4236249"/>
                <a:gd name="connsiteY61" fmla="*/ 452793 h 1025159"/>
                <a:gd name="connsiteX62" fmla="*/ 1900237 w 4236249"/>
                <a:gd name="connsiteY62" fmla="*/ 448031 h 1025159"/>
                <a:gd name="connsiteX63" fmla="*/ 1905000 w 4236249"/>
                <a:gd name="connsiteY63" fmla="*/ 462318 h 1025159"/>
                <a:gd name="connsiteX64" fmla="*/ 1924050 w 4236249"/>
                <a:gd name="connsiteY64" fmla="*/ 490893 h 1025159"/>
                <a:gd name="connsiteX65" fmla="*/ 1933575 w 4236249"/>
                <a:gd name="connsiteY65" fmla="*/ 528993 h 1025159"/>
                <a:gd name="connsiteX66" fmla="*/ 2747962 w 4236249"/>
                <a:gd name="connsiteY66" fmla="*/ 667106 h 1025159"/>
                <a:gd name="connsiteX67" fmla="*/ 2933700 w 4236249"/>
                <a:gd name="connsiteY67" fmla="*/ 848081 h 1025159"/>
                <a:gd name="connsiteX68" fmla="*/ 2943225 w 4236249"/>
                <a:gd name="connsiteY68" fmla="*/ 867131 h 1025159"/>
                <a:gd name="connsiteX69" fmla="*/ 2967037 w 4236249"/>
                <a:gd name="connsiteY69" fmla="*/ 848081 h 1025159"/>
                <a:gd name="connsiteX70" fmla="*/ 2986087 w 4236249"/>
                <a:gd name="connsiteY70" fmla="*/ 843318 h 1025159"/>
                <a:gd name="connsiteX71" fmla="*/ 3024187 w 4236249"/>
                <a:gd name="connsiteY71" fmla="*/ 809981 h 1025159"/>
                <a:gd name="connsiteX72" fmla="*/ 3062287 w 4236249"/>
                <a:gd name="connsiteY72" fmla="*/ 857606 h 1025159"/>
                <a:gd name="connsiteX73" fmla="*/ 3071812 w 4236249"/>
                <a:gd name="connsiteY73" fmla="*/ 886181 h 1025159"/>
                <a:gd name="connsiteX74" fmla="*/ 3086100 w 4236249"/>
                <a:gd name="connsiteY74" fmla="*/ 957618 h 1025159"/>
                <a:gd name="connsiteX75" fmla="*/ 3100387 w 4236249"/>
                <a:gd name="connsiteY75" fmla="*/ 995718 h 1025159"/>
                <a:gd name="connsiteX76" fmla="*/ 3105150 w 4236249"/>
                <a:gd name="connsiteY76" fmla="*/ 1014768 h 1025159"/>
                <a:gd name="connsiteX77" fmla="*/ 3119437 w 4236249"/>
                <a:gd name="connsiteY77" fmla="*/ 1024293 h 1025159"/>
                <a:gd name="connsiteX78" fmla="*/ 3128962 w 4236249"/>
                <a:gd name="connsiteY78" fmla="*/ 995718 h 1025159"/>
                <a:gd name="connsiteX79" fmla="*/ 3133725 w 4236249"/>
                <a:gd name="connsiteY79" fmla="*/ 981431 h 1025159"/>
                <a:gd name="connsiteX80" fmla="*/ 3143250 w 4236249"/>
                <a:gd name="connsiteY80" fmla="*/ 929043 h 1025159"/>
                <a:gd name="connsiteX81" fmla="*/ 3148012 w 4236249"/>
                <a:gd name="connsiteY81" fmla="*/ 886181 h 1025159"/>
                <a:gd name="connsiteX82" fmla="*/ 3157537 w 4236249"/>
                <a:gd name="connsiteY82" fmla="*/ 848081 h 1025159"/>
                <a:gd name="connsiteX83" fmla="*/ 3167062 w 4236249"/>
                <a:gd name="connsiteY83" fmla="*/ 962381 h 1025159"/>
                <a:gd name="connsiteX84" fmla="*/ 3171825 w 4236249"/>
                <a:gd name="connsiteY84" fmla="*/ 976668 h 1025159"/>
                <a:gd name="connsiteX85" fmla="*/ 3186112 w 4236249"/>
                <a:gd name="connsiteY85" fmla="*/ 967143 h 1025159"/>
                <a:gd name="connsiteX86" fmla="*/ 3200400 w 4236249"/>
                <a:gd name="connsiteY86" fmla="*/ 933806 h 1025159"/>
                <a:gd name="connsiteX87" fmla="*/ 3205162 w 4236249"/>
                <a:gd name="connsiteY87" fmla="*/ 919518 h 1025159"/>
                <a:gd name="connsiteX88" fmla="*/ 3209925 w 4236249"/>
                <a:gd name="connsiteY88" fmla="*/ 900468 h 1025159"/>
                <a:gd name="connsiteX89" fmla="*/ 3219450 w 4236249"/>
                <a:gd name="connsiteY89" fmla="*/ 876656 h 1025159"/>
                <a:gd name="connsiteX90" fmla="*/ 3238500 w 4236249"/>
                <a:gd name="connsiteY90" fmla="*/ 752831 h 1025159"/>
                <a:gd name="connsiteX91" fmla="*/ 3243262 w 4236249"/>
                <a:gd name="connsiteY91" fmla="*/ 733781 h 1025159"/>
                <a:gd name="connsiteX92" fmla="*/ 3262312 w 4236249"/>
                <a:gd name="connsiteY92" fmla="*/ 771881 h 1025159"/>
                <a:gd name="connsiteX93" fmla="*/ 3276600 w 4236249"/>
                <a:gd name="connsiteY93" fmla="*/ 757593 h 1025159"/>
                <a:gd name="connsiteX94" fmla="*/ 3281362 w 4236249"/>
                <a:gd name="connsiteY94" fmla="*/ 738543 h 1025159"/>
                <a:gd name="connsiteX95" fmla="*/ 3286125 w 4236249"/>
                <a:gd name="connsiteY95" fmla="*/ 724256 h 1025159"/>
                <a:gd name="connsiteX96" fmla="*/ 3290887 w 4236249"/>
                <a:gd name="connsiteY96" fmla="*/ 743306 h 1025159"/>
                <a:gd name="connsiteX97" fmla="*/ 3300412 w 4236249"/>
                <a:gd name="connsiteY97" fmla="*/ 848081 h 1025159"/>
                <a:gd name="connsiteX98" fmla="*/ 3338512 w 4236249"/>
                <a:gd name="connsiteY98" fmla="*/ 867131 h 1025159"/>
                <a:gd name="connsiteX99" fmla="*/ 3348037 w 4236249"/>
                <a:gd name="connsiteY99" fmla="*/ 838556 h 1025159"/>
                <a:gd name="connsiteX100" fmla="*/ 3355181 w 4236249"/>
                <a:gd name="connsiteY100" fmla="*/ 840710 h 1025159"/>
                <a:gd name="connsiteX101" fmla="*/ 3386137 w 4236249"/>
                <a:gd name="connsiteY101" fmla="*/ 762356 h 1025159"/>
                <a:gd name="connsiteX102" fmla="*/ 3390900 w 4236249"/>
                <a:gd name="connsiteY102" fmla="*/ 748068 h 1025159"/>
                <a:gd name="connsiteX103" fmla="*/ 3400425 w 4236249"/>
                <a:gd name="connsiteY103" fmla="*/ 733781 h 1025159"/>
                <a:gd name="connsiteX104" fmla="*/ 3405187 w 4236249"/>
                <a:gd name="connsiteY104" fmla="*/ 748068 h 1025159"/>
                <a:gd name="connsiteX105" fmla="*/ 3481387 w 4236249"/>
                <a:gd name="connsiteY105" fmla="*/ 914756 h 1025159"/>
                <a:gd name="connsiteX106" fmla="*/ 3490912 w 4236249"/>
                <a:gd name="connsiteY106" fmla="*/ 929043 h 1025159"/>
                <a:gd name="connsiteX107" fmla="*/ 3500437 w 4236249"/>
                <a:gd name="connsiteY107" fmla="*/ 957618 h 1025159"/>
                <a:gd name="connsiteX108" fmla="*/ 3505200 w 4236249"/>
                <a:gd name="connsiteY108" fmla="*/ 943331 h 1025159"/>
                <a:gd name="connsiteX109" fmla="*/ 3576637 w 4236249"/>
                <a:gd name="connsiteY109" fmla="*/ 752831 h 1025159"/>
                <a:gd name="connsiteX110" fmla="*/ 3667125 w 4236249"/>
                <a:gd name="connsiteY110" fmla="*/ 824268 h 1025159"/>
                <a:gd name="connsiteX111" fmla="*/ 3676650 w 4236249"/>
                <a:gd name="connsiteY111" fmla="*/ 838556 h 1025159"/>
                <a:gd name="connsiteX112" fmla="*/ 3686175 w 4236249"/>
                <a:gd name="connsiteY112" fmla="*/ 871893 h 1025159"/>
                <a:gd name="connsiteX113" fmla="*/ 3690937 w 4236249"/>
                <a:gd name="connsiteY113" fmla="*/ 886181 h 1025159"/>
                <a:gd name="connsiteX114" fmla="*/ 3705225 w 4236249"/>
                <a:gd name="connsiteY114" fmla="*/ 895706 h 1025159"/>
                <a:gd name="connsiteX115" fmla="*/ 3714750 w 4236249"/>
                <a:gd name="connsiteY115" fmla="*/ 881418 h 1025159"/>
                <a:gd name="connsiteX116" fmla="*/ 3724275 w 4236249"/>
                <a:gd name="connsiteY116" fmla="*/ 848081 h 1025159"/>
                <a:gd name="connsiteX117" fmla="*/ 3733800 w 4236249"/>
                <a:gd name="connsiteY117" fmla="*/ 814743 h 1025159"/>
                <a:gd name="connsiteX118" fmla="*/ 3743325 w 4236249"/>
                <a:gd name="connsiteY118" fmla="*/ 781406 h 1025159"/>
                <a:gd name="connsiteX119" fmla="*/ 3771900 w 4236249"/>
                <a:gd name="connsiteY119" fmla="*/ 743306 h 1025159"/>
                <a:gd name="connsiteX120" fmla="*/ 3800475 w 4236249"/>
                <a:gd name="connsiteY120" fmla="*/ 733781 h 1025159"/>
                <a:gd name="connsiteX121" fmla="*/ 3871912 w 4236249"/>
                <a:gd name="connsiteY121" fmla="*/ 800456 h 1025159"/>
                <a:gd name="connsiteX122" fmla="*/ 3876675 w 4236249"/>
                <a:gd name="connsiteY122" fmla="*/ 886181 h 1025159"/>
                <a:gd name="connsiteX123" fmla="*/ 3886200 w 4236249"/>
                <a:gd name="connsiteY123" fmla="*/ 871893 h 1025159"/>
                <a:gd name="connsiteX124" fmla="*/ 3910012 w 4236249"/>
                <a:gd name="connsiteY124" fmla="*/ 738543 h 1025159"/>
                <a:gd name="connsiteX125" fmla="*/ 3914775 w 4236249"/>
                <a:gd name="connsiteY125" fmla="*/ 714731 h 1025159"/>
                <a:gd name="connsiteX126" fmla="*/ 3948112 w 4236249"/>
                <a:gd name="connsiteY126" fmla="*/ 748068 h 1025159"/>
                <a:gd name="connsiteX127" fmla="*/ 3957637 w 4236249"/>
                <a:gd name="connsiteY127" fmla="*/ 776643 h 1025159"/>
                <a:gd name="connsiteX128" fmla="*/ 3971925 w 4236249"/>
                <a:gd name="connsiteY128" fmla="*/ 805218 h 1025159"/>
                <a:gd name="connsiteX129" fmla="*/ 3976687 w 4236249"/>
                <a:gd name="connsiteY129" fmla="*/ 829031 h 1025159"/>
                <a:gd name="connsiteX130" fmla="*/ 3986212 w 4236249"/>
                <a:gd name="connsiteY130" fmla="*/ 862368 h 1025159"/>
                <a:gd name="connsiteX131" fmla="*/ 3990975 w 4236249"/>
                <a:gd name="connsiteY131" fmla="*/ 886181 h 1025159"/>
                <a:gd name="connsiteX132" fmla="*/ 4005262 w 4236249"/>
                <a:gd name="connsiteY132" fmla="*/ 895706 h 1025159"/>
                <a:gd name="connsiteX133" fmla="*/ 4024312 w 4236249"/>
                <a:gd name="connsiteY133" fmla="*/ 867131 h 1025159"/>
                <a:gd name="connsiteX134" fmla="*/ 4029075 w 4236249"/>
                <a:gd name="connsiteY134" fmla="*/ 848081 h 1025159"/>
                <a:gd name="connsiteX135" fmla="*/ 4033837 w 4236249"/>
                <a:gd name="connsiteY135" fmla="*/ 824268 h 1025159"/>
                <a:gd name="connsiteX136" fmla="*/ 4048125 w 4236249"/>
                <a:gd name="connsiteY136" fmla="*/ 781406 h 1025159"/>
                <a:gd name="connsiteX137" fmla="*/ 4057650 w 4236249"/>
                <a:gd name="connsiteY137" fmla="*/ 752831 h 1025159"/>
                <a:gd name="connsiteX138" fmla="*/ 4067175 w 4236249"/>
                <a:gd name="connsiteY138" fmla="*/ 738543 h 1025159"/>
                <a:gd name="connsiteX139" fmla="*/ 4071937 w 4236249"/>
                <a:gd name="connsiteY139" fmla="*/ 762356 h 1025159"/>
                <a:gd name="connsiteX140" fmla="*/ 4081462 w 4236249"/>
                <a:gd name="connsiteY140" fmla="*/ 862368 h 1025159"/>
                <a:gd name="connsiteX141" fmla="*/ 4086225 w 4236249"/>
                <a:gd name="connsiteY141" fmla="*/ 890943 h 1025159"/>
                <a:gd name="connsiteX142" fmla="*/ 4090987 w 4236249"/>
                <a:gd name="connsiteY142" fmla="*/ 871893 h 1025159"/>
                <a:gd name="connsiteX143" fmla="*/ 4095750 w 4236249"/>
                <a:gd name="connsiteY143" fmla="*/ 857606 h 1025159"/>
                <a:gd name="connsiteX144" fmla="*/ 4105275 w 4236249"/>
                <a:gd name="connsiteY144" fmla="*/ 809981 h 1025159"/>
                <a:gd name="connsiteX145" fmla="*/ 4114800 w 4236249"/>
                <a:gd name="connsiteY145" fmla="*/ 771881 h 1025159"/>
                <a:gd name="connsiteX146" fmla="*/ 4124325 w 4236249"/>
                <a:gd name="connsiteY146" fmla="*/ 919518 h 1025159"/>
                <a:gd name="connsiteX147" fmla="*/ 4129087 w 4236249"/>
                <a:gd name="connsiteY147" fmla="*/ 938568 h 1025159"/>
                <a:gd name="connsiteX148" fmla="*/ 4143375 w 4236249"/>
                <a:gd name="connsiteY148" fmla="*/ 871893 h 1025159"/>
                <a:gd name="connsiteX149" fmla="*/ 4148137 w 4236249"/>
                <a:gd name="connsiteY149" fmla="*/ 833793 h 1025159"/>
                <a:gd name="connsiteX150" fmla="*/ 4152900 w 4236249"/>
                <a:gd name="connsiteY150" fmla="*/ 790931 h 1025159"/>
                <a:gd name="connsiteX151" fmla="*/ 4162425 w 4236249"/>
                <a:gd name="connsiteY151" fmla="*/ 757593 h 1025159"/>
                <a:gd name="connsiteX152" fmla="*/ 4167187 w 4236249"/>
                <a:gd name="connsiteY152" fmla="*/ 771881 h 1025159"/>
                <a:gd name="connsiteX153" fmla="*/ 4176712 w 4236249"/>
                <a:gd name="connsiteY153" fmla="*/ 786168 h 1025159"/>
                <a:gd name="connsiteX154" fmla="*/ 4191000 w 4236249"/>
                <a:gd name="connsiteY154" fmla="*/ 867131 h 1025159"/>
                <a:gd name="connsiteX155" fmla="*/ 4200525 w 4236249"/>
                <a:gd name="connsiteY155" fmla="*/ 900468 h 1025159"/>
                <a:gd name="connsiteX156" fmla="*/ 4214812 w 4236249"/>
                <a:gd name="connsiteY156" fmla="*/ 938568 h 1025159"/>
                <a:gd name="connsiteX157" fmla="*/ 4224337 w 4236249"/>
                <a:gd name="connsiteY157" fmla="*/ 967143 h 1025159"/>
                <a:gd name="connsiteX158" fmla="*/ 4229100 w 4236249"/>
                <a:gd name="connsiteY158" fmla="*/ 981431 h 1025159"/>
                <a:gd name="connsiteX159" fmla="*/ 4233862 w 4236249"/>
                <a:gd name="connsiteY159" fmla="*/ 929043 h 1025159"/>
                <a:gd name="connsiteX160" fmla="*/ 4236249 w 4236249"/>
                <a:gd name="connsiteY160" fmla="*/ 935961 h 1025159"/>
                <a:gd name="connsiteX0" fmla="*/ 0 w 4233862"/>
                <a:gd name="connsiteY0" fmla="*/ 290868 h 1025159"/>
                <a:gd name="connsiteX1" fmla="*/ 171450 w 4233862"/>
                <a:gd name="connsiteY1" fmla="*/ 209906 h 1025159"/>
                <a:gd name="connsiteX2" fmla="*/ 219075 w 4233862"/>
                <a:gd name="connsiteY2" fmla="*/ 195618 h 1025159"/>
                <a:gd name="connsiteX3" fmla="*/ 233362 w 4233862"/>
                <a:gd name="connsiteY3" fmla="*/ 186093 h 1025159"/>
                <a:gd name="connsiteX4" fmla="*/ 285750 w 4233862"/>
                <a:gd name="connsiteY4" fmla="*/ 171806 h 1025159"/>
                <a:gd name="connsiteX5" fmla="*/ 300037 w 4233862"/>
                <a:gd name="connsiteY5" fmla="*/ 167043 h 1025159"/>
                <a:gd name="connsiteX6" fmla="*/ 319087 w 4233862"/>
                <a:gd name="connsiteY6" fmla="*/ 162281 h 1025159"/>
                <a:gd name="connsiteX7" fmla="*/ 352425 w 4233862"/>
                <a:gd name="connsiteY7" fmla="*/ 152756 h 1025159"/>
                <a:gd name="connsiteX8" fmla="*/ 366712 w 4233862"/>
                <a:gd name="connsiteY8" fmla="*/ 143231 h 1025159"/>
                <a:gd name="connsiteX9" fmla="*/ 395287 w 4233862"/>
                <a:gd name="connsiteY9" fmla="*/ 138468 h 1025159"/>
                <a:gd name="connsiteX10" fmla="*/ 414337 w 4233862"/>
                <a:gd name="connsiteY10" fmla="*/ 133706 h 1025159"/>
                <a:gd name="connsiteX11" fmla="*/ 442912 w 4233862"/>
                <a:gd name="connsiteY11" fmla="*/ 128943 h 1025159"/>
                <a:gd name="connsiteX12" fmla="*/ 471487 w 4233862"/>
                <a:gd name="connsiteY12" fmla="*/ 119418 h 1025159"/>
                <a:gd name="connsiteX13" fmla="*/ 485775 w 4233862"/>
                <a:gd name="connsiteY13" fmla="*/ 114656 h 1025159"/>
                <a:gd name="connsiteX14" fmla="*/ 504825 w 4233862"/>
                <a:gd name="connsiteY14" fmla="*/ 105131 h 1025159"/>
                <a:gd name="connsiteX15" fmla="*/ 519112 w 4233862"/>
                <a:gd name="connsiteY15" fmla="*/ 100368 h 1025159"/>
                <a:gd name="connsiteX16" fmla="*/ 533400 w 4233862"/>
                <a:gd name="connsiteY16" fmla="*/ 90843 h 1025159"/>
                <a:gd name="connsiteX17" fmla="*/ 557212 w 4233862"/>
                <a:gd name="connsiteY17" fmla="*/ 86081 h 1025159"/>
                <a:gd name="connsiteX18" fmla="*/ 585787 w 4233862"/>
                <a:gd name="connsiteY18" fmla="*/ 76556 h 1025159"/>
                <a:gd name="connsiteX19" fmla="*/ 600075 w 4233862"/>
                <a:gd name="connsiteY19" fmla="*/ 67031 h 1025159"/>
                <a:gd name="connsiteX20" fmla="*/ 633412 w 4233862"/>
                <a:gd name="connsiteY20" fmla="*/ 57506 h 1025159"/>
                <a:gd name="connsiteX21" fmla="*/ 666750 w 4233862"/>
                <a:gd name="connsiteY21" fmla="*/ 47981 h 1025159"/>
                <a:gd name="connsiteX22" fmla="*/ 719137 w 4233862"/>
                <a:gd name="connsiteY22" fmla="*/ 38456 h 1025159"/>
                <a:gd name="connsiteX23" fmla="*/ 747712 w 4233862"/>
                <a:gd name="connsiteY23" fmla="*/ 28931 h 1025159"/>
                <a:gd name="connsiteX24" fmla="*/ 809625 w 4233862"/>
                <a:gd name="connsiteY24" fmla="*/ 19406 h 1025159"/>
                <a:gd name="connsiteX25" fmla="*/ 871537 w 4233862"/>
                <a:gd name="connsiteY25" fmla="*/ 9881 h 1025159"/>
                <a:gd name="connsiteX26" fmla="*/ 1023937 w 4233862"/>
                <a:gd name="connsiteY26" fmla="*/ 356 h 1025159"/>
                <a:gd name="connsiteX27" fmla="*/ 1123950 w 4233862"/>
                <a:gd name="connsiteY27" fmla="*/ 9881 h 1025159"/>
                <a:gd name="connsiteX28" fmla="*/ 1138237 w 4233862"/>
                <a:gd name="connsiteY28" fmla="*/ 19406 h 1025159"/>
                <a:gd name="connsiteX29" fmla="*/ 1176337 w 4233862"/>
                <a:gd name="connsiteY29" fmla="*/ 57506 h 1025159"/>
                <a:gd name="connsiteX30" fmla="*/ 1195387 w 4233862"/>
                <a:gd name="connsiteY30" fmla="*/ 81318 h 1025159"/>
                <a:gd name="connsiteX31" fmla="*/ 1228725 w 4233862"/>
                <a:gd name="connsiteY31" fmla="*/ 119418 h 1025159"/>
                <a:gd name="connsiteX32" fmla="*/ 1252537 w 4233862"/>
                <a:gd name="connsiteY32" fmla="*/ 138468 h 1025159"/>
                <a:gd name="connsiteX33" fmla="*/ 1262062 w 4233862"/>
                <a:gd name="connsiteY33" fmla="*/ 152756 h 1025159"/>
                <a:gd name="connsiteX34" fmla="*/ 1276350 w 4233862"/>
                <a:gd name="connsiteY34" fmla="*/ 162281 h 1025159"/>
                <a:gd name="connsiteX35" fmla="*/ 1319212 w 4233862"/>
                <a:gd name="connsiteY35" fmla="*/ 200381 h 1025159"/>
                <a:gd name="connsiteX36" fmla="*/ 1333500 w 4233862"/>
                <a:gd name="connsiteY36" fmla="*/ 205143 h 1025159"/>
                <a:gd name="connsiteX37" fmla="*/ 1347787 w 4233862"/>
                <a:gd name="connsiteY37" fmla="*/ 219431 h 1025159"/>
                <a:gd name="connsiteX38" fmla="*/ 1357312 w 4233862"/>
                <a:gd name="connsiteY38" fmla="*/ 233718 h 1025159"/>
                <a:gd name="connsiteX39" fmla="*/ 1385887 w 4233862"/>
                <a:gd name="connsiteY39" fmla="*/ 243243 h 1025159"/>
                <a:gd name="connsiteX40" fmla="*/ 1400175 w 4233862"/>
                <a:gd name="connsiteY40" fmla="*/ 257531 h 1025159"/>
                <a:gd name="connsiteX41" fmla="*/ 1447800 w 4233862"/>
                <a:gd name="connsiteY41" fmla="*/ 286106 h 1025159"/>
                <a:gd name="connsiteX42" fmla="*/ 1457325 w 4233862"/>
                <a:gd name="connsiteY42" fmla="*/ 305156 h 1025159"/>
                <a:gd name="connsiteX43" fmla="*/ 1490662 w 4233862"/>
                <a:gd name="connsiteY43" fmla="*/ 324206 h 1025159"/>
                <a:gd name="connsiteX44" fmla="*/ 1528762 w 4233862"/>
                <a:gd name="connsiteY44" fmla="*/ 367068 h 1025159"/>
                <a:gd name="connsiteX45" fmla="*/ 1538287 w 4233862"/>
                <a:gd name="connsiteY45" fmla="*/ 386118 h 1025159"/>
                <a:gd name="connsiteX46" fmla="*/ 1552575 w 4233862"/>
                <a:gd name="connsiteY46" fmla="*/ 395643 h 1025159"/>
                <a:gd name="connsiteX47" fmla="*/ 1566862 w 4233862"/>
                <a:gd name="connsiteY47" fmla="*/ 409931 h 1025159"/>
                <a:gd name="connsiteX48" fmla="*/ 1571625 w 4233862"/>
                <a:gd name="connsiteY48" fmla="*/ 424218 h 1025159"/>
                <a:gd name="connsiteX49" fmla="*/ 1590675 w 4233862"/>
                <a:gd name="connsiteY49" fmla="*/ 452793 h 1025159"/>
                <a:gd name="connsiteX50" fmla="*/ 1619250 w 4233862"/>
                <a:gd name="connsiteY50" fmla="*/ 438506 h 1025159"/>
                <a:gd name="connsiteX51" fmla="*/ 1624012 w 4233862"/>
                <a:gd name="connsiteY51" fmla="*/ 419456 h 1025159"/>
                <a:gd name="connsiteX52" fmla="*/ 1652587 w 4233862"/>
                <a:gd name="connsiteY52" fmla="*/ 409931 h 1025159"/>
                <a:gd name="connsiteX53" fmla="*/ 1685925 w 4233862"/>
                <a:gd name="connsiteY53" fmla="*/ 395643 h 1025159"/>
                <a:gd name="connsiteX54" fmla="*/ 1714500 w 4233862"/>
                <a:gd name="connsiteY54" fmla="*/ 386118 h 1025159"/>
                <a:gd name="connsiteX55" fmla="*/ 1724025 w 4233862"/>
                <a:gd name="connsiteY55" fmla="*/ 400406 h 1025159"/>
                <a:gd name="connsiteX56" fmla="*/ 1738312 w 4233862"/>
                <a:gd name="connsiteY56" fmla="*/ 409931 h 1025159"/>
                <a:gd name="connsiteX57" fmla="*/ 1747837 w 4233862"/>
                <a:gd name="connsiteY57" fmla="*/ 438506 h 1025159"/>
                <a:gd name="connsiteX58" fmla="*/ 1781175 w 4233862"/>
                <a:gd name="connsiteY58" fmla="*/ 476606 h 1025159"/>
                <a:gd name="connsiteX59" fmla="*/ 1814512 w 4233862"/>
                <a:gd name="connsiteY59" fmla="*/ 471843 h 1025159"/>
                <a:gd name="connsiteX60" fmla="*/ 1824037 w 4233862"/>
                <a:gd name="connsiteY60" fmla="*/ 457556 h 1025159"/>
                <a:gd name="connsiteX61" fmla="*/ 1843087 w 4233862"/>
                <a:gd name="connsiteY61" fmla="*/ 452793 h 1025159"/>
                <a:gd name="connsiteX62" fmla="*/ 1900237 w 4233862"/>
                <a:gd name="connsiteY62" fmla="*/ 448031 h 1025159"/>
                <a:gd name="connsiteX63" fmla="*/ 1905000 w 4233862"/>
                <a:gd name="connsiteY63" fmla="*/ 462318 h 1025159"/>
                <a:gd name="connsiteX64" fmla="*/ 1924050 w 4233862"/>
                <a:gd name="connsiteY64" fmla="*/ 490893 h 1025159"/>
                <a:gd name="connsiteX65" fmla="*/ 1933575 w 4233862"/>
                <a:gd name="connsiteY65" fmla="*/ 528993 h 1025159"/>
                <a:gd name="connsiteX66" fmla="*/ 2747962 w 4233862"/>
                <a:gd name="connsiteY66" fmla="*/ 667106 h 1025159"/>
                <a:gd name="connsiteX67" fmla="*/ 2933700 w 4233862"/>
                <a:gd name="connsiteY67" fmla="*/ 848081 h 1025159"/>
                <a:gd name="connsiteX68" fmla="*/ 2943225 w 4233862"/>
                <a:gd name="connsiteY68" fmla="*/ 867131 h 1025159"/>
                <a:gd name="connsiteX69" fmla="*/ 2967037 w 4233862"/>
                <a:gd name="connsiteY69" fmla="*/ 848081 h 1025159"/>
                <a:gd name="connsiteX70" fmla="*/ 2986087 w 4233862"/>
                <a:gd name="connsiteY70" fmla="*/ 843318 h 1025159"/>
                <a:gd name="connsiteX71" fmla="*/ 3024187 w 4233862"/>
                <a:gd name="connsiteY71" fmla="*/ 809981 h 1025159"/>
                <a:gd name="connsiteX72" fmla="*/ 3062287 w 4233862"/>
                <a:gd name="connsiteY72" fmla="*/ 857606 h 1025159"/>
                <a:gd name="connsiteX73" fmla="*/ 3071812 w 4233862"/>
                <a:gd name="connsiteY73" fmla="*/ 886181 h 1025159"/>
                <a:gd name="connsiteX74" fmla="*/ 3086100 w 4233862"/>
                <a:gd name="connsiteY74" fmla="*/ 957618 h 1025159"/>
                <a:gd name="connsiteX75" fmla="*/ 3100387 w 4233862"/>
                <a:gd name="connsiteY75" fmla="*/ 995718 h 1025159"/>
                <a:gd name="connsiteX76" fmla="*/ 3105150 w 4233862"/>
                <a:gd name="connsiteY76" fmla="*/ 1014768 h 1025159"/>
                <a:gd name="connsiteX77" fmla="*/ 3119437 w 4233862"/>
                <a:gd name="connsiteY77" fmla="*/ 1024293 h 1025159"/>
                <a:gd name="connsiteX78" fmla="*/ 3128962 w 4233862"/>
                <a:gd name="connsiteY78" fmla="*/ 995718 h 1025159"/>
                <a:gd name="connsiteX79" fmla="*/ 3133725 w 4233862"/>
                <a:gd name="connsiteY79" fmla="*/ 981431 h 1025159"/>
                <a:gd name="connsiteX80" fmla="*/ 3143250 w 4233862"/>
                <a:gd name="connsiteY80" fmla="*/ 929043 h 1025159"/>
                <a:gd name="connsiteX81" fmla="*/ 3148012 w 4233862"/>
                <a:gd name="connsiteY81" fmla="*/ 886181 h 1025159"/>
                <a:gd name="connsiteX82" fmla="*/ 3157537 w 4233862"/>
                <a:gd name="connsiteY82" fmla="*/ 848081 h 1025159"/>
                <a:gd name="connsiteX83" fmla="*/ 3167062 w 4233862"/>
                <a:gd name="connsiteY83" fmla="*/ 962381 h 1025159"/>
                <a:gd name="connsiteX84" fmla="*/ 3171825 w 4233862"/>
                <a:gd name="connsiteY84" fmla="*/ 976668 h 1025159"/>
                <a:gd name="connsiteX85" fmla="*/ 3186112 w 4233862"/>
                <a:gd name="connsiteY85" fmla="*/ 967143 h 1025159"/>
                <a:gd name="connsiteX86" fmla="*/ 3200400 w 4233862"/>
                <a:gd name="connsiteY86" fmla="*/ 933806 h 1025159"/>
                <a:gd name="connsiteX87" fmla="*/ 3205162 w 4233862"/>
                <a:gd name="connsiteY87" fmla="*/ 919518 h 1025159"/>
                <a:gd name="connsiteX88" fmla="*/ 3209925 w 4233862"/>
                <a:gd name="connsiteY88" fmla="*/ 900468 h 1025159"/>
                <a:gd name="connsiteX89" fmla="*/ 3219450 w 4233862"/>
                <a:gd name="connsiteY89" fmla="*/ 876656 h 1025159"/>
                <a:gd name="connsiteX90" fmla="*/ 3238500 w 4233862"/>
                <a:gd name="connsiteY90" fmla="*/ 752831 h 1025159"/>
                <a:gd name="connsiteX91" fmla="*/ 3243262 w 4233862"/>
                <a:gd name="connsiteY91" fmla="*/ 733781 h 1025159"/>
                <a:gd name="connsiteX92" fmla="*/ 3262312 w 4233862"/>
                <a:gd name="connsiteY92" fmla="*/ 771881 h 1025159"/>
                <a:gd name="connsiteX93" fmla="*/ 3276600 w 4233862"/>
                <a:gd name="connsiteY93" fmla="*/ 757593 h 1025159"/>
                <a:gd name="connsiteX94" fmla="*/ 3281362 w 4233862"/>
                <a:gd name="connsiteY94" fmla="*/ 738543 h 1025159"/>
                <a:gd name="connsiteX95" fmla="*/ 3286125 w 4233862"/>
                <a:gd name="connsiteY95" fmla="*/ 724256 h 1025159"/>
                <a:gd name="connsiteX96" fmla="*/ 3290887 w 4233862"/>
                <a:gd name="connsiteY96" fmla="*/ 743306 h 1025159"/>
                <a:gd name="connsiteX97" fmla="*/ 3300412 w 4233862"/>
                <a:gd name="connsiteY97" fmla="*/ 848081 h 1025159"/>
                <a:gd name="connsiteX98" fmla="*/ 3338512 w 4233862"/>
                <a:gd name="connsiteY98" fmla="*/ 867131 h 1025159"/>
                <a:gd name="connsiteX99" fmla="*/ 3348037 w 4233862"/>
                <a:gd name="connsiteY99" fmla="*/ 838556 h 1025159"/>
                <a:gd name="connsiteX100" fmla="*/ 3355181 w 4233862"/>
                <a:gd name="connsiteY100" fmla="*/ 840710 h 1025159"/>
                <a:gd name="connsiteX101" fmla="*/ 3386137 w 4233862"/>
                <a:gd name="connsiteY101" fmla="*/ 762356 h 1025159"/>
                <a:gd name="connsiteX102" fmla="*/ 3390900 w 4233862"/>
                <a:gd name="connsiteY102" fmla="*/ 748068 h 1025159"/>
                <a:gd name="connsiteX103" fmla="*/ 3400425 w 4233862"/>
                <a:gd name="connsiteY103" fmla="*/ 733781 h 1025159"/>
                <a:gd name="connsiteX104" fmla="*/ 3405187 w 4233862"/>
                <a:gd name="connsiteY104" fmla="*/ 748068 h 1025159"/>
                <a:gd name="connsiteX105" fmla="*/ 3481387 w 4233862"/>
                <a:gd name="connsiteY105" fmla="*/ 914756 h 1025159"/>
                <a:gd name="connsiteX106" fmla="*/ 3490912 w 4233862"/>
                <a:gd name="connsiteY106" fmla="*/ 929043 h 1025159"/>
                <a:gd name="connsiteX107" fmla="*/ 3500437 w 4233862"/>
                <a:gd name="connsiteY107" fmla="*/ 957618 h 1025159"/>
                <a:gd name="connsiteX108" fmla="*/ 3505200 w 4233862"/>
                <a:gd name="connsiteY108" fmla="*/ 943331 h 1025159"/>
                <a:gd name="connsiteX109" fmla="*/ 3576637 w 4233862"/>
                <a:gd name="connsiteY109" fmla="*/ 752831 h 1025159"/>
                <a:gd name="connsiteX110" fmla="*/ 3667125 w 4233862"/>
                <a:gd name="connsiteY110" fmla="*/ 824268 h 1025159"/>
                <a:gd name="connsiteX111" fmla="*/ 3676650 w 4233862"/>
                <a:gd name="connsiteY111" fmla="*/ 838556 h 1025159"/>
                <a:gd name="connsiteX112" fmla="*/ 3686175 w 4233862"/>
                <a:gd name="connsiteY112" fmla="*/ 871893 h 1025159"/>
                <a:gd name="connsiteX113" fmla="*/ 3690937 w 4233862"/>
                <a:gd name="connsiteY113" fmla="*/ 886181 h 1025159"/>
                <a:gd name="connsiteX114" fmla="*/ 3705225 w 4233862"/>
                <a:gd name="connsiteY114" fmla="*/ 895706 h 1025159"/>
                <a:gd name="connsiteX115" fmla="*/ 3714750 w 4233862"/>
                <a:gd name="connsiteY115" fmla="*/ 881418 h 1025159"/>
                <a:gd name="connsiteX116" fmla="*/ 3724275 w 4233862"/>
                <a:gd name="connsiteY116" fmla="*/ 848081 h 1025159"/>
                <a:gd name="connsiteX117" fmla="*/ 3733800 w 4233862"/>
                <a:gd name="connsiteY117" fmla="*/ 814743 h 1025159"/>
                <a:gd name="connsiteX118" fmla="*/ 3743325 w 4233862"/>
                <a:gd name="connsiteY118" fmla="*/ 781406 h 1025159"/>
                <a:gd name="connsiteX119" fmla="*/ 3771900 w 4233862"/>
                <a:gd name="connsiteY119" fmla="*/ 743306 h 1025159"/>
                <a:gd name="connsiteX120" fmla="*/ 3800475 w 4233862"/>
                <a:gd name="connsiteY120" fmla="*/ 733781 h 1025159"/>
                <a:gd name="connsiteX121" fmla="*/ 3871912 w 4233862"/>
                <a:gd name="connsiteY121" fmla="*/ 800456 h 1025159"/>
                <a:gd name="connsiteX122" fmla="*/ 3876675 w 4233862"/>
                <a:gd name="connsiteY122" fmla="*/ 886181 h 1025159"/>
                <a:gd name="connsiteX123" fmla="*/ 3886200 w 4233862"/>
                <a:gd name="connsiteY123" fmla="*/ 871893 h 1025159"/>
                <a:gd name="connsiteX124" fmla="*/ 3910012 w 4233862"/>
                <a:gd name="connsiteY124" fmla="*/ 738543 h 1025159"/>
                <a:gd name="connsiteX125" fmla="*/ 3914775 w 4233862"/>
                <a:gd name="connsiteY125" fmla="*/ 714731 h 1025159"/>
                <a:gd name="connsiteX126" fmla="*/ 3948112 w 4233862"/>
                <a:gd name="connsiteY126" fmla="*/ 748068 h 1025159"/>
                <a:gd name="connsiteX127" fmla="*/ 3957637 w 4233862"/>
                <a:gd name="connsiteY127" fmla="*/ 776643 h 1025159"/>
                <a:gd name="connsiteX128" fmla="*/ 3971925 w 4233862"/>
                <a:gd name="connsiteY128" fmla="*/ 805218 h 1025159"/>
                <a:gd name="connsiteX129" fmla="*/ 3976687 w 4233862"/>
                <a:gd name="connsiteY129" fmla="*/ 829031 h 1025159"/>
                <a:gd name="connsiteX130" fmla="*/ 3986212 w 4233862"/>
                <a:gd name="connsiteY130" fmla="*/ 862368 h 1025159"/>
                <a:gd name="connsiteX131" fmla="*/ 3990975 w 4233862"/>
                <a:gd name="connsiteY131" fmla="*/ 886181 h 1025159"/>
                <a:gd name="connsiteX132" fmla="*/ 4005262 w 4233862"/>
                <a:gd name="connsiteY132" fmla="*/ 895706 h 1025159"/>
                <a:gd name="connsiteX133" fmla="*/ 4024312 w 4233862"/>
                <a:gd name="connsiteY133" fmla="*/ 867131 h 1025159"/>
                <a:gd name="connsiteX134" fmla="*/ 4029075 w 4233862"/>
                <a:gd name="connsiteY134" fmla="*/ 848081 h 1025159"/>
                <a:gd name="connsiteX135" fmla="*/ 4033837 w 4233862"/>
                <a:gd name="connsiteY135" fmla="*/ 824268 h 1025159"/>
                <a:gd name="connsiteX136" fmla="*/ 4048125 w 4233862"/>
                <a:gd name="connsiteY136" fmla="*/ 781406 h 1025159"/>
                <a:gd name="connsiteX137" fmla="*/ 4057650 w 4233862"/>
                <a:gd name="connsiteY137" fmla="*/ 752831 h 1025159"/>
                <a:gd name="connsiteX138" fmla="*/ 4067175 w 4233862"/>
                <a:gd name="connsiteY138" fmla="*/ 738543 h 1025159"/>
                <a:gd name="connsiteX139" fmla="*/ 4071937 w 4233862"/>
                <a:gd name="connsiteY139" fmla="*/ 762356 h 1025159"/>
                <a:gd name="connsiteX140" fmla="*/ 4081462 w 4233862"/>
                <a:gd name="connsiteY140" fmla="*/ 862368 h 1025159"/>
                <a:gd name="connsiteX141" fmla="*/ 4086225 w 4233862"/>
                <a:gd name="connsiteY141" fmla="*/ 890943 h 1025159"/>
                <a:gd name="connsiteX142" fmla="*/ 4090987 w 4233862"/>
                <a:gd name="connsiteY142" fmla="*/ 871893 h 1025159"/>
                <a:gd name="connsiteX143" fmla="*/ 4095750 w 4233862"/>
                <a:gd name="connsiteY143" fmla="*/ 857606 h 1025159"/>
                <a:gd name="connsiteX144" fmla="*/ 4105275 w 4233862"/>
                <a:gd name="connsiteY144" fmla="*/ 809981 h 1025159"/>
                <a:gd name="connsiteX145" fmla="*/ 4114800 w 4233862"/>
                <a:gd name="connsiteY145" fmla="*/ 771881 h 1025159"/>
                <a:gd name="connsiteX146" fmla="*/ 4124325 w 4233862"/>
                <a:gd name="connsiteY146" fmla="*/ 919518 h 1025159"/>
                <a:gd name="connsiteX147" fmla="*/ 4129087 w 4233862"/>
                <a:gd name="connsiteY147" fmla="*/ 938568 h 1025159"/>
                <a:gd name="connsiteX148" fmla="*/ 4143375 w 4233862"/>
                <a:gd name="connsiteY148" fmla="*/ 871893 h 1025159"/>
                <a:gd name="connsiteX149" fmla="*/ 4148137 w 4233862"/>
                <a:gd name="connsiteY149" fmla="*/ 833793 h 1025159"/>
                <a:gd name="connsiteX150" fmla="*/ 4152900 w 4233862"/>
                <a:gd name="connsiteY150" fmla="*/ 790931 h 1025159"/>
                <a:gd name="connsiteX151" fmla="*/ 4162425 w 4233862"/>
                <a:gd name="connsiteY151" fmla="*/ 757593 h 1025159"/>
                <a:gd name="connsiteX152" fmla="*/ 4167187 w 4233862"/>
                <a:gd name="connsiteY152" fmla="*/ 771881 h 1025159"/>
                <a:gd name="connsiteX153" fmla="*/ 4176712 w 4233862"/>
                <a:gd name="connsiteY153" fmla="*/ 786168 h 1025159"/>
                <a:gd name="connsiteX154" fmla="*/ 4191000 w 4233862"/>
                <a:gd name="connsiteY154" fmla="*/ 867131 h 1025159"/>
                <a:gd name="connsiteX155" fmla="*/ 4200525 w 4233862"/>
                <a:gd name="connsiteY155" fmla="*/ 900468 h 1025159"/>
                <a:gd name="connsiteX156" fmla="*/ 4214812 w 4233862"/>
                <a:gd name="connsiteY156" fmla="*/ 938568 h 1025159"/>
                <a:gd name="connsiteX157" fmla="*/ 4224337 w 4233862"/>
                <a:gd name="connsiteY157" fmla="*/ 967143 h 1025159"/>
                <a:gd name="connsiteX158" fmla="*/ 4229100 w 4233862"/>
                <a:gd name="connsiteY158" fmla="*/ 981431 h 1025159"/>
                <a:gd name="connsiteX159" fmla="*/ 4233862 w 4233862"/>
                <a:gd name="connsiteY159" fmla="*/ 929043 h 1025159"/>
                <a:gd name="connsiteX0" fmla="*/ 0 w 4229100"/>
                <a:gd name="connsiteY0" fmla="*/ 290868 h 1025159"/>
                <a:gd name="connsiteX1" fmla="*/ 171450 w 4229100"/>
                <a:gd name="connsiteY1" fmla="*/ 209906 h 1025159"/>
                <a:gd name="connsiteX2" fmla="*/ 219075 w 4229100"/>
                <a:gd name="connsiteY2" fmla="*/ 195618 h 1025159"/>
                <a:gd name="connsiteX3" fmla="*/ 233362 w 4229100"/>
                <a:gd name="connsiteY3" fmla="*/ 186093 h 1025159"/>
                <a:gd name="connsiteX4" fmla="*/ 285750 w 4229100"/>
                <a:gd name="connsiteY4" fmla="*/ 171806 h 1025159"/>
                <a:gd name="connsiteX5" fmla="*/ 300037 w 4229100"/>
                <a:gd name="connsiteY5" fmla="*/ 167043 h 1025159"/>
                <a:gd name="connsiteX6" fmla="*/ 319087 w 4229100"/>
                <a:gd name="connsiteY6" fmla="*/ 162281 h 1025159"/>
                <a:gd name="connsiteX7" fmla="*/ 352425 w 4229100"/>
                <a:gd name="connsiteY7" fmla="*/ 152756 h 1025159"/>
                <a:gd name="connsiteX8" fmla="*/ 366712 w 4229100"/>
                <a:gd name="connsiteY8" fmla="*/ 143231 h 1025159"/>
                <a:gd name="connsiteX9" fmla="*/ 395287 w 4229100"/>
                <a:gd name="connsiteY9" fmla="*/ 138468 h 1025159"/>
                <a:gd name="connsiteX10" fmla="*/ 414337 w 4229100"/>
                <a:gd name="connsiteY10" fmla="*/ 133706 h 1025159"/>
                <a:gd name="connsiteX11" fmla="*/ 442912 w 4229100"/>
                <a:gd name="connsiteY11" fmla="*/ 128943 h 1025159"/>
                <a:gd name="connsiteX12" fmla="*/ 471487 w 4229100"/>
                <a:gd name="connsiteY12" fmla="*/ 119418 h 1025159"/>
                <a:gd name="connsiteX13" fmla="*/ 485775 w 4229100"/>
                <a:gd name="connsiteY13" fmla="*/ 114656 h 1025159"/>
                <a:gd name="connsiteX14" fmla="*/ 504825 w 4229100"/>
                <a:gd name="connsiteY14" fmla="*/ 105131 h 1025159"/>
                <a:gd name="connsiteX15" fmla="*/ 519112 w 4229100"/>
                <a:gd name="connsiteY15" fmla="*/ 100368 h 1025159"/>
                <a:gd name="connsiteX16" fmla="*/ 533400 w 4229100"/>
                <a:gd name="connsiteY16" fmla="*/ 90843 h 1025159"/>
                <a:gd name="connsiteX17" fmla="*/ 557212 w 4229100"/>
                <a:gd name="connsiteY17" fmla="*/ 86081 h 1025159"/>
                <a:gd name="connsiteX18" fmla="*/ 585787 w 4229100"/>
                <a:gd name="connsiteY18" fmla="*/ 76556 h 1025159"/>
                <a:gd name="connsiteX19" fmla="*/ 600075 w 4229100"/>
                <a:gd name="connsiteY19" fmla="*/ 67031 h 1025159"/>
                <a:gd name="connsiteX20" fmla="*/ 633412 w 4229100"/>
                <a:gd name="connsiteY20" fmla="*/ 57506 h 1025159"/>
                <a:gd name="connsiteX21" fmla="*/ 666750 w 4229100"/>
                <a:gd name="connsiteY21" fmla="*/ 47981 h 1025159"/>
                <a:gd name="connsiteX22" fmla="*/ 719137 w 4229100"/>
                <a:gd name="connsiteY22" fmla="*/ 38456 h 1025159"/>
                <a:gd name="connsiteX23" fmla="*/ 747712 w 4229100"/>
                <a:gd name="connsiteY23" fmla="*/ 28931 h 1025159"/>
                <a:gd name="connsiteX24" fmla="*/ 809625 w 4229100"/>
                <a:gd name="connsiteY24" fmla="*/ 19406 h 1025159"/>
                <a:gd name="connsiteX25" fmla="*/ 871537 w 4229100"/>
                <a:gd name="connsiteY25" fmla="*/ 9881 h 1025159"/>
                <a:gd name="connsiteX26" fmla="*/ 1023937 w 4229100"/>
                <a:gd name="connsiteY26" fmla="*/ 356 h 1025159"/>
                <a:gd name="connsiteX27" fmla="*/ 1123950 w 4229100"/>
                <a:gd name="connsiteY27" fmla="*/ 9881 h 1025159"/>
                <a:gd name="connsiteX28" fmla="*/ 1138237 w 4229100"/>
                <a:gd name="connsiteY28" fmla="*/ 19406 h 1025159"/>
                <a:gd name="connsiteX29" fmla="*/ 1176337 w 4229100"/>
                <a:gd name="connsiteY29" fmla="*/ 57506 h 1025159"/>
                <a:gd name="connsiteX30" fmla="*/ 1195387 w 4229100"/>
                <a:gd name="connsiteY30" fmla="*/ 81318 h 1025159"/>
                <a:gd name="connsiteX31" fmla="*/ 1228725 w 4229100"/>
                <a:gd name="connsiteY31" fmla="*/ 119418 h 1025159"/>
                <a:gd name="connsiteX32" fmla="*/ 1252537 w 4229100"/>
                <a:gd name="connsiteY32" fmla="*/ 138468 h 1025159"/>
                <a:gd name="connsiteX33" fmla="*/ 1262062 w 4229100"/>
                <a:gd name="connsiteY33" fmla="*/ 152756 h 1025159"/>
                <a:gd name="connsiteX34" fmla="*/ 1276350 w 4229100"/>
                <a:gd name="connsiteY34" fmla="*/ 162281 h 1025159"/>
                <a:gd name="connsiteX35" fmla="*/ 1319212 w 4229100"/>
                <a:gd name="connsiteY35" fmla="*/ 200381 h 1025159"/>
                <a:gd name="connsiteX36" fmla="*/ 1333500 w 4229100"/>
                <a:gd name="connsiteY36" fmla="*/ 205143 h 1025159"/>
                <a:gd name="connsiteX37" fmla="*/ 1347787 w 4229100"/>
                <a:gd name="connsiteY37" fmla="*/ 219431 h 1025159"/>
                <a:gd name="connsiteX38" fmla="*/ 1357312 w 4229100"/>
                <a:gd name="connsiteY38" fmla="*/ 233718 h 1025159"/>
                <a:gd name="connsiteX39" fmla="*/ 1385887 w 4229100"/>
                <a:gd name="connsiteY39" fmla="*/ 243243 h 1025159"/>
                <a:gd name="connsiteX40" fmla="*/ 1400175 w 4229100"/>
                <a:gd name="connsiteY40" fmla="*/ 257531 h 1025159"/>
                <a:gd name="connsiteX41" fmla="*/ 1447800 w 4229100"/>
                <a:gd name="connsiteY41" fmla="*/ 286106 h 1025159"/>
                <a:gd name="connsiteX42" fmla="*/ 1457325 w 4229100"/>
                <a:gd name="connsiteY42" fmla="*/ 305156 h 1025159"/>
                <a:gd name="connsiteX43" fmla="*/ 1490662 w 4229100"/>
                <a:gd name="connsiteY43" fmla="*/ 324206 h 1025159"/>
                <a:gd name="connsiteX44" fmla="*/ 1528762 w 4229100"/>
                <a:gd name="connsiteY44" fmla="*/ 367068 h 1025159"/>
                <a:gd name="connsiteX45" fmla="*/ 1538287 w 4229100"/>
                <a:gd name="connsiteY45" fmla="*/ 386118 h 1025159"/>
                <a:gd name="connsiteX46" fmla="*/ 1552575 w 4229100"/>
                <a:gd name="connsiteY46" fmla="*/ 395643 h 1025159"/>
                <a:gd name="connsiteX47" fmla="*/ 1566862 w 4229100"/>
                <a:gd name="connsiteY47" fmla="*/ 409931 h 1025159"/>
                <a:gd name="connsiteX48" fmla="*/ 1571625 w 4229100"/>
                <a:gd name="connsiteY48" fmla="*/ 424218 h 1025159"/>
                <a:gd name="connsiteX49" fmla="*/ 1590675 w 4229100"/>
                <a:gd name="connsiteY49" fmla="*/ 452793 h 1025159"/>
                <a:gd name="connsiteX50" fmla="*/ 1619250 w 4229100"/>
                <a:gd name="connsiteY50" fmla="*/ 438506 h 1025159"/>
                <a:gd name="connsiteX51" fmla="*/ 1624012 w 4229100"/>
                <a:gd name="connsiteY51" fmla="*/ 419456 h 1025159"/>
                <a:gd name="connsiteX52" fmla="*/ 1652587 w 4229100"/>
                <a:gd name="connsiteY52" fmla="*/ 409931 h 1025159"/>
                <a:gd name="connsiteX53" fmla="*/ 1685925 w 4229100"/>
                <a:gd name="connsiteY53" fmla="*/ 395643 h 1025159"/>
                <a:gd name="connsiteX54" fmla="*/ 1714500 w 4229100"/>
                <a:gd name="connsiteY54" fmla="*/ 386118 h 1025159"/>
                <a:gd name="connsiteX55" fmla="*/ 1724025 w 4229100"/>
                <a:gd name="connsiteY55" fmla="*/ 400406 h 1025159"/>
                <a:gd name="connsiteX56" fmla="*/ 1738312 w 4229100"/>
                <a:gd name="connsiteY56" fmla="*/ 409931 h 1025159"/>
                <a:gd name="connsiteX57" fmla="*/ 1747837 w 4229100"/>
                <a:gd name="connsiteY57" fmla="*/ 438506 h 1025159"/>
                <a:gd name="connsiteX58" fmla="*/ 1781175 w 4229100"/>
                <a:gd name="connsiteY58" fmla="*/ 476606 h 1025159"/>
                <a:gd name="connsiteX59" fmla="*/ 1814512 w 4229100"/>
                <a:gd name="connsiteY59" fmla="*/ 471843 h 1025159"/>
                <a:gd name="connsiteX60" fmla="*/ 1824037 w 4229100"/>
                <a:gd name="connsiteY60" fmla="*/ 457556 h 1025159"/>
                <a:gd name="connsiteX61" fmla="*/ 1843087 w 4229100"/>
                <a:gd name="connsiteY61" fmla="*/ 452793 h 1025159"/>
                <a:gd name="connsiteX62" fmla="*/ 1900237 w 4229100"/>
                <a:gd name="connsiteY62" fmla="*/ 448031 h 1025159"/>
                <a:gd name="connsiteX63" fmla="*/ 1905000 w 4229100"/>
                <a:gd name="connsiteY63" fmla="*/ 462318 h 1025159"/>
                <a:gd name="connsiteX64" fmla="*/ 1924050 w 4229100"/>
                <a:gd name="connsiteY64" fmla="*/ 490893 h 1025159"/>
                <a:gd name="connsiteX65" fmla="*/ 1933575 w 4229100"/>
                <a:gd name="connsiteY65" fmla="*/ 528993 h 1025159"/>
                <a:gd name="connsiteX66" fmla="*/ 2747962 w 4229100"/>
                <a:gd name="connsiteY66" fmla="*/ 667106 h 1025159"/>
                <a:gd name="connsiteX67" fmla="*/ 2933700 w 4229100"/>
                <a:gd name="connsiteY67" fmla="*/ 848081 h 1025159"/>
                <a:gd name="connsiteX68" fmla="*/ 2943225 w 4229100"/>
                <a:gd name="connsiteY68" fmla="*/ 867131 h 1025159"/>
                <a:gd name="connsiteX69" fmla="*/ 2967037 w 4229100"/>
                <a:gd name="connsiteY69" fmla="*/ 848081 h 1025159"/>
                <a:gd name="connsiteX70" fmla="*/ 2986087 w 4229100"/>
                <a:gd name="connsiteY70" fmla="*/ 843318 h 1025159"/>
                <a:gd name="connsiteX71" fmla="*/ 3024187 w 4229100"/>
                <a:gd name="connsiteY71" fmla="*/ 809981 h 1025159"/>
                <a:gd name="connsiteX72" fmla="*/ 3062287 w 4229100"/>
                <a:gd name="connsiteY72" fmla="*/ 857606 h 1025159"/>
                <a:gd name="connsiteX73" fmla="*/ 3071812 w 4229100"/>
                <a:gd name="connsiteY73" fmla="*/ 886181 h 1025159"/>
                <a:gd name="connsiteX74" fmla="*/ 3086100 w 4229100"/>
                <a:gd name="connsiteY74" fmla="*/ 957618 h 1025159"/>
                <a:gd name="connsiteX75" fmla="*/ 3100387 w 4229100"/>
                <a:gd name="connsiteY75" fmla="*/ 995718 h 1025159"/>
                <a:gd name="connsiteX76" fmla="*/ 3105150 w 4229100"/>
                <a:gd name="connsiteY76" fmla="*/ 1014768 h 1025159"/>
                <a:gd name="connsiteX77" fmla="*/ 3119437 w 4229100"/>
                <a:gd name="connsiteY77" fmla="*/ 1024293 h 1025159"/>
                <a:gd name="connsiteX78" fmla="*/ 3128962 w 4229100"/>
                <a:gd name="connsiteY78" fmla="*/ 995718 h 1025159"/>
                <a:gd name="connsiteX79" fmla="*/ 3133725 w 4229100"/>
                <a:gd name="connsiteY79" fmla="*/ 981431 h 1025159"/>
                <a:gd name="connsiteX80" fmla="*/ 3143250 w 4229100"/>
                <a:gd name="connsiteY80" fmla="*/ 929043 h 1025159"/>
                <a:gd name="connsiteX81" fmla="*/ 3148012 w 4229100"/>
                <a:gd name="connsiteY81" fmla="*/ 886181 h 1025159"/>
                <a:gd name="connsiteX82" fmla="*/ 3157537 w 4229100"/>
                <a:gd name="connsiteY82" fmla="*/ 848081 h 1025159"/>
                <a:gd name="connsiteX83" fmla="*/ 3167062 w 4229100"/>
                <a:gd name="connsiteY83" fmla="*/ 962381 h 1025159"/>
                <a:gd name="connsiteX84" fmla="*/ 3171825 w 4229100"/>
                <a:gd name="connsiteY84" fmla="*/ 976668 h 1025159"/>
                <a:gd name="connsiteX85" fmla="*/ 3186112 w 4229100"/>
                <a:gd name="connsiteY85" fmla="*/ 967143 h 1025159"/>
                <a:gd name="connsiteX86" fmla="*/ 3200400 w 4229100"/>
                <a:gd name="connsiteY86" fmla="*/ 933806 h 1025159"/>
                <a:gd name="connsiteX87" fmla="*/ 3205162 w 4229100"/>
                <a:gd name="connsiteY87" fmla="*/ 919518 h 1025159"/>
                <a:gd name="connsiteX88" fmla="*/ 3209925 w 4229100"/>
                <a:gd name="connsiteY88" fmla="*/ 900468 h 1025159"/>
                <a:gd name="connsiteX89" fmla="*/ 3219450 w 4229100"/>
                <a:gd name="connsiteY89" fmla="*/ 876656 h 1025159"/>
                <a:gd name="connsiteX90" fmla="*/ 3238500 w 4229100"/>
                <a:gd name="connsiteY90" fmla="*/ 752831 h 1025159"/>
                <a:gd name="connsiteX91" fmla="*/ 3243262 w 4229100"/>
                <a:gd name="connsiteY91" fmla="*/ 733781 h 1025159"/>
                <a:gd name="connsiteX92" fmla="*/ 3262312 w 4229100"/>
                <a:gd name="connsiteY92" fmla="*/ 771881 h 1025159"/>
                <a:gd name="connsiteX93" fmla="*/ 3276600 w 4229100"/>
                <a:gd name="connsiteY93" fmla="*/ 757593 h 1025159"/>
                <a:gd name="connsiteX94" fmla="*/ 3281362 w 4229100"/>
                <a:gd name="connsiteY94" fmla="*/ 738543 h 1025159"/>
                <a:gd name="connsiteX95" fmla="*/ 3286125 w 4229100"/>
                <a:gd name="connsiteY95" fmla="*/ 724256 h 1025159"/>
                <a:gd name="connsiteX96" fmla="*/ 3290887 w 4229100"/>
                <a:gd name="connsiteY96" fmla="*/ 743306 h 1025159"/>
                <a:gd name="connsiteX97" fmla="*/ 3300412 w 4229100"/>
                <a:gd name="connsiteY97" fmla="*/ 848081 h 1025159"/>
                <a:gd name="connsiteX98" fmla="*/ 3338512 w 4229100"/>
                <a:gd name="connsiteY98" fmla="*/ 867131 h 1025159"/>
                <a:gd name="connsiteX99" fmla="*/ 3348037 w 4229100"/>
                <a:gd name="connsiteY99" fmla="*/ 838556 h 1025159"/>
                <a:gd name="connsiteX100" fmla="*/ 3355181 w 4229100"/>
                <a:gd name="connsiteY100" fmla="*/ 840710 h 1025159"/>
                <a:gd name="connsiteX101" fmla="*/ 3386137 w 4229100"/>
                <a:gd name="connsiteY101" fmla="*/ 762356 h 1025159"/>
                <a:gd name="connsiteX102" fmla="*/ 3390900 w 4229100"/>
                <a:gd name="connsiteY102" fmla="*/ 748068 h 1025159"/>
                <a:gd name="connsiteX103" fmla="*/ 3400425 w 4229100"/>
                <a:gd name="connsiteY103" fmla="*/ 733781 h 1025159"/>
                <a:gd name="connsiteX104" fmla="*/ 3405187 w 4229100"/>
                <a:gd name="connsiteY104" fmla="*/ 748068 h 1025159"/>
                <a:gd name="connsiteX105" fmla="*/ 3481387 w 4229100"/>
                <a:gd name="connsiteY105" fmla="*/ 914756 h 1025159"/>
                <a:gd name="connsiteX106" fmla="*/ 3490912 w 4229100"/>
                <a:gd name="connsiteY106" fmla="*/ 929043 h 1025159"/>
                <a:gd name="connsiteX107" fmla="*/ 3500437 w 4229100"/>
                <a:gd name="connsiteY107" fmla="*/ 957618 h 1025159"/>
                <a:gd name="connsiteX108" fmla="*/ 3505200 w 4229100"/>
                <a:gd name="connsiteY108" fmla="*/ 943331 h 1025159"/>
                <a:gd name="connsiteX109" fmla="*/ 3576637 w 4229100"/>
                <a:gd name="connsiteY109" fmla="*/ 752831 h 1025159"/>
                <a:gd name="connsiteX110" fmla="*/ 3667125 w 4229100"/>
                <a:gd name="connsiteY110" fmla="*/ 824268 h 1025159"/>
                <a:gd name="connsiteX111" fmla="*/ 3676650 w 4229100"/>
                <a:gd name="connsiteY111" fmla="*/ 838556 h 1025159"/>
                <a:gd name="connsiteX112" fmla="*/ 3686175 w 4229100"/>
                <a:gd name="connsiteY112" fmla="*/ 871893 h 1025159"/>
                <a:gd name="connsiteX113" fmla="*/ 3690937 w 4229100"/>
                <a:gd name="connsiteY113" fmla="*/ 886181 h 1025159"/>
                <a:gd name="connsiteX114" fmla="*/ 3705225 w 4229100"/>
                <a:gd name="connsiteY114" fmla="*/ 895706 h 1025159"/>
                <a:gd name="connsiteX115" fmla="*/ 3714750 w 4229100"/>
                <a:gd name="connsiteY115" fmla="*/ 881418 h 1025159"/>
                <a:gd name="connsiteX116" fmla="*/ 3724275 w 4229100"/>
                <a:gd name="connsiteY116" fmla="*/ 848081 h 1025159"/>
                <a:gd name="connsiteX117" fmla="*/ 3733800 w 4229100"/>
                <a:gd name="connsiteY117" fmla="*/ 814743 h 1025159"/>
                <a:gd name="connsiteX118" fmla="*/ 3743325 w 4229100"/>
                <a:gd name="connsiteY118" fmla="*/ 781406 h 1025159"/>
                <a:gd name="connsiteX119" fmla="*/ 3771900 w 4229100"/>
                <a:gd name="connsiteY119" fmla="*/ 743306 h 1025159"/>
                <a:gd name="connsiteX120" fmla="*/ 3800475 w 4229100"/>
                <a:gd name="connsiteY120" fmla="*/ 733781 h 1025159"/>
                <a:gd name="connsiteX121" fmla="*/ 3871912 w 4229100"/>
                <a:gd name="connsiteY121" fmla="*/ 800456 h 1025159"/>
                <a:gd name="connsiteX122" fmla="*/ 3876675 w 4229100"/>
                <a:gd name="connsiteY122" fmla="*/ 886181 h 1025159"/>
                <a:gd name="connsiteX123" fmla="*/ 3886200 w 4229100"/>
                <a:gd name="connsiteY123" fmla="*/ 871893 h 1025159"/>
                <a:gd name="connsiteX124" fmla="*/ 3910012 w 4229100"/>
                <a:gd name="connsiteY124" fmla="*/ 738543 h 1025159"/>
                <a:gd name="connsiteX125" fmla="*/ 3914775 w 4229100"/>
                <a:gd name="connsiteY125" fmla="*/ 714731 h 1025159"/>
                <a:gd name="connsiteX126" fmla="*/ 3948112 w 4229100"/>
                <a:gd name="connsiteY126" fmla="*/ 748068 h 1025159"/>
                <a:gd name="connsiteX127" fmla="*/ 3957637 w 4229100"/>
                <a:gd name="connsiteY127" fmla="*/ 776643 h 1025159"/>
                <a:gd name="connsiteX128" fmla="*/ 3971925 w 4229100"/>
                <a:gd name="connsiteY128" fmla="*/ 805218 h 1025159"/>
                <a:gd name="connsiteX129" fmla="*/ 3976687 w 4229100"/>
                <a:gd name="connsiteY129" fmla="*/ 829031 h 1025159"/>
                <a:gd name="connsiteX130" fmla="*/ 3986212 w 4229100"/>
                <a:gd name="connsiteY130" fmla="*/ 862368 h 1025159"/>
                <a:gd name="connsiteX131" fmla="*/ 3990975 w 4229100"/>
                <a:gd name="connsiteY131" fmla="*/ 886181 h 1025159"/>
                <a:gd name="connsiteX132" fmla="*/ 4005262 w 4229100"/>
                <a:gd name="connsiteY132" fmla="*/ 895706 h 1025159"/>
                <a:gd name="connsiteX133" fmla="*/ 4024312 w 4229100"/>
                <a:gd name="connsiteY133" fmla="*/ 867131 h 1025159"/>
                <a:gd name="connsiteX134" fmla="*/ 4029075 w 4229100"/>
                <a:gd name="connsiteY134" fmla="*/ 848081 h 1025159"/>
                <a:gd name="connsiteX135" fmla="*/ 4033837 w 4229100"/>
                <a:gd name="connsiteY135" fmla="*/ 824268 h 1025159"/>
                <a:gd name="connsiteX136" fmla="*/ 4048125 w 4229100"/>
                <a:gd name="connsiteY136" fmla="*/ 781406 h 1025159"/>
                <a:gd name="connsiteX137" fmla="*/ 4057650 w 4229100"/>
                <a:gd name="connsiteY137" fmla="*/ 752831 h 1025159"/>
                <a:gd name="connsiteX138" fmla="*/ 4067175 w 4229100"/>
                <a:gd name="connsiteY138" fmla="*/ 738543 h 1025159"/>
                <a:gd name="connsiteX139" fmla="*/ 4071937 w 4229100"/>
                <a:gd name="connsiteY139" fmla="*/ 762356 h 1025159"/>
                <a:gd name="connsiteX140" fmla="*/ 4081462 w 4229100"/>
                <a:gd name="connsiteY140" fmla="*/ 862368 h 1025159"/>
                <a:gd name="connsiteX141" fmla="*/ 4086225 w 4229100"/>
                <a:gd name="connsiteY141" fmla="*/ 890943 h 1025159"/>
                <a:gd name="connsiteX142" fmla="*/ 4090987 w 4229100"/>
                <a:gd name="connsiteY142" fmla="*/ 871893 h 1025159"/>
                <a:gd name="connsiteX143" fmla="*/ 4095750 w 4229100"/>
                <a:gd name="connsiteY143" fmla="*/ 857606 h 1025159"/>
                <a:gd name="connsiteX144" fmla="*/ 4105275 w 4229100"/>
                <a:gd name="connsiteY144" fmla="*/ 809981 h 1025159"/>
                <a:gd name="connsiteX145" fmla="*/ 4114800 w 4229100"/>
                <a:gd name="connsiteY145" fmla="*/ 771881 h 1025159"/>
                <a:gd name="connsiteX146" fmla="*/ 4124325 w 4229100"/>
                <a:gd name="connsiteY146" fmla="*/ 919518 h 1025159"/>
                <a:gd name="connsiteX147" fmla="*/ 4129087 w 4229100"/>
                <a:gd name="connsiteY147" fmla="*/ 938568 h 1025159"/>
                <a:gd name="connsiteX148" fmla="*/ 4143375 w 4229100"/>
                <a:gd name="connsiteY148" fmla="*/ 871893 h 1025159"/>
                <a:gd name="connsiteX149" fmla="*/ 4148137 w 4229100"/>
                <a:gd name="connsiteY149" fmla="*/ 833793 h 1025159"/>
                <a:gd name="connsiteX150" fmla="*/ 4152900 w 4229100"/>
                <a:gd name="connsiteY150" fmla="*/ 790931 h 1025159"/>
                <a:gd name="connsiteX151" fmla="*/ 4162425 w 4229100"/>
                <a:gd name="connsiteY151" fmla="*/ 757593 h 1025159"/>
                <a:gd name="connsiteX152" fmla="*/ 4167187 w 4229100"/>
                <a:gd name="connsiteY152" fmla="*/ 771881 h 1025159"/>
                <a:gd name="connsiteX153" fmla="*/ 4176712 w 4229100"/>
                <a:gd name="connsiteY153" fmla="*/ 786168 h 1025159"/>
                <a:gd name="connsiteX154" fmla="*/ 4191000 w 4229100"/>
                <a:gd name="connsiteY154" fmla="*/ 867131 h 1025159"/>
                <a:gd name="connsiteX155" fmla="*/ 4200525 w 4229100"/>
                <a:gd name="connsiteY155" fmla="*/ 900468 h 1025159"/>
                <a:gd name="connsiteX156" fmla="*/ 4214812 w 4229100"/>
                <a:gd name="connsiteY156" fmla="*/ 938568 h 1025159"/>
                <a:gd name="connsiteX157" fmla="*/ 4224337 w 4229100"/>
                <a:gd name="connsiteY157" fmla="*/ 967143 h 1025159"/>
                <a:gd name="connsiteX158" fmla="*/ 4229100 w 4229100"/>
                <a:gd name="connsiteY158" fmla="*/ 981431 h 1025159"/>
                <a:gd name="connsiteX0" fmla="*/ 0 w 4229100"/>
                <a:gd name="connsiteY0" fmla="*/ 290868 h 1025159"/>
                <a:gd name="connsiteX1" fmla="*/ 171450 w 4229100"/>
                <a:gd name="connsiteY1" fmla="*/ 209906 h 1025159"/>
                <a:gd name="connsiteX2" fmla="*/ 219075 w 4229100"/>
                <a:gd name="connsiteY2" fmla="*/ 195618 h 1025159"/>
                <a:gd name="connsiteX3" fmla="*/ 233362 w 4229100"/>
                <a:gd name="connsiteY3" fmla="*/ 186093 h 1025159"/>
                <a:gd name="connsiteX4" fmla="*/ 285750 w 4229100"/>
                <a:gd name="connsiteY4" fmla="*/ 171806 h 1025159"/>
                <a:gd name="connsiteX5" fmla="*/ 300037 w 4229100"/>
                <a:gd name="connsiteY5" fmla="*/ 167043 h 1025159"/>
                <a:gd name="connsiteX6" fmla="*/ 319087 w 4229100"/>
                <a:gd name="connsiteY6" fmla="*/ 162281 h 1025159"/>
                <a:gd name="connsiteX7" fmla="*/ 352425 w 4229100"/>
                <a:gd name="connsiteY7" fmla="*/ 152756 h 1025159"/>
                <a:gd name="connsiteX8" fmla="*/ 366712 w 4229100"/>
                <a:gd name="connsiteY8" fmla="*/ 143231 h 1025159"/>
                <a:gd name="connsiteX9" fmla="*/ 395287 w 4229100"/>
                <a:gd name="connsiteY9" fmla="*/ 138468 h 1025159"/>
                <a:gd name="connsiteX10" fmla="*/ 414337 w 4229100"/>
                <a:gd name="connsiteY10" fmla="*/ 133706 h 1025159"/>
                <a:gd name="connsiteX11" fmla="*/ 442912 w 4229100"/>
                <a:gd name="connsiteY11" fmla="*/ 128943 h 1025159"/>
                <a:gd name="connsiteX12" fmla="*/ 471487 w 4229100"/>
                <a:gd name="connsiteY12" fmla="*/ 119418 h 1025159"/>
                <a:gd name="connsiteX13" fmla="*/ 485775 w 4229100"/>
                <a:gd name="connsiteY13" fmla="*/ 114656 h 1025159"/>
                <a:gd name="connsiteX14" fmla="*/ 504825 w 4229100"/>
                <a:gd name="connsiteY14" fmla="*/ 105131 h 1025159"/>
                <a:gd name="connsiteX15" fmla="*/ 519112 w 4229100"/>
                <a:gd name="connsiteY15" fmla="*/ 100368 h 1025159"/>
                <a:gd name="connsiteX16" fmla="*/ 533400 w 4229100"/>
                <a:gd name="connsiteY16" fmla="*/ 90843 h 1025159"/>
                <a:gd name="connsiteX17" fmla="*/ 557212 w 4229100"/>
                <a:gd name="connsiteY17" fmla="*/ 86081 h 1025159"/>
                <a:gd name="connsiteX18" fmla="*/ 585787 w 4229100"/>
                <a:gd name="connsiteY18" fmla="*/ 76556 h 1025159"/>
                <a:gd name="connsiteX19" fmla="*/ 600075 w 4229100"/>
                <a:gd name="connsiteY19" fmla="*/ 67031 h 1025159"/>
                <a:gd name="connsiteX20" fmla="*/ 633412 w 4229100"/>
                <a:gd name="connsiteY20" fmla="*/ 57506 h 1025159"/>
                <a:gd name="connsiteX21" fmla="*/ 666750 w 4229100"/>
                <a:gd name="connsiteY21" fmla="*/ 47981 h 1025159"/>
                <a:gd name="connsiteX22" fmla="*/ 719137 w 4229100"/>
                <a:gd name="connsiteY22" fmla="*/ 38456 h 1025159"/>
                <a:gd name="connsiteX23" fmla="*/ 747712 w 4229100"/>
                <a:gd name="connsiteY23" fmla="*/ 28931 h 1025159"/>
                <a:gd name="connsiteX24" fmla="*/ 809625 w 4229100"/>
                <a:gd name="connsiteY24" fmla="*/ 19406 h 1025159"/>
                <a:gd name="connsiteX25" fmla="*/ 871537 w 4229100"/>
                <a:gd name="connsiteY25" fmla="*/ 9881 h 1025159"/>
                <a:gd name="connsiteX26" fmla="*/ 1023937 w 4229100"/>
                <a:gd name="connsiteY26" fmla="*/ 356 h 1025159"/>
                <a:gd name="connsiteX27" fmla="*/ 1123950 w 4229100"/>
                <a:gd name="connsiteY27" fmla="*/ 9881 h 1025159"/>
                <a:gd name="connsiteX28" fmla="*/ 1138237 w 4229100"/>
                <a:gd name="connsiteY28" fmla="*/ 19406 h 1025159"/>
                <a:gd name="connsiteX29" fmla="*/ 1176337 w 4229100"/>
                <a:gd name="connsiteY29" fmla="*/ 57506 h 1025159"/>
                <a:gd name="connsiteX30" fmla="*/ 1195387 w 4229100"/>
                <a:gd name="connsiteY30" fmla="*/ 81318 h 1025159"/>
                <a:gd name="connsiteX31" fmla="*/ 1228725 w 4229100"/>
                <a:gd name="connsiteY31" fmla="*/ 119418 h 1025159"/>
                <a:gd name="connsiteX32" fmla="*/ 1252537 w 4229100"/>
                <a:gd name="connsiteY32" fmla="*/ 138468 h 1025159"/>
                <a:gd name="connsiteX33" fmla="*/ 1262062 w 4229100"/>
                <a:gd name="connsiteY33" fmla="*/ 152756 h 1025159"/>
                <a:gd name="connsiteX34" fmla="*/ 1276350 w 4229100"/>
                <a:gd name="connsiteY34" fmla="*/ 162281 h 1025159"/>
                <a:gd name="connsiteX35" fmla="*/ 1319212 w 4229100"/>
                <a:gd name="connsiteY35" fmla="*/ 200381 h 1025159"/>
                <a:gd name="connsiteX36" fmla="*/ 1333500 w 4229100"/>
                <a:gd name="connsiteY36" fmla="*/ 205143 h 1025159"/>
                <a:gd name="connsiteX37" fmla="*/ 1347787 w 4229100"/>
                <a:gd name="connsiteY37" fmla="*/ 219431 h 1025159"/>
                <a:gd name="connsiteX38" fmla="*/ 1357312 w 4229100"/>
                <a:gd name="connsiteY38" fmla="*/ 233718 h 1025159"/>
                <a:gd name="connsiteX39" fmla="*/ 1385887 w 4229100"/>
                <a:gd name="connsiteY39" fmla="*/ 243243 h 1025159"/>
                <a:gd name="connsiteX40" fmla="*/ 1400175 w 4229100"/>
                <a:gd name="connsiteY40" fmla="*/ 257531 h 1025159"/>
                <a:gd name="connsiteX41" fmla="*/ 1447800 w 4229100"/>
                <a:gd name="connsiteY41" fmla="*/ 286106 h 1025159"/>
                <a:gd name="connsiteX42" fmla="*/ 1457325 w 4229100"/>
                <a:gd name="connsiteY42" fmla="*/ 305156 h 1025159"/>
                <a:gd name="connsiteX43" fmla="*/ 1490662 w 4229100"/>
                <a:gd name="connsiteY43" fmla="*/ 324206 h 1025159"/>
                <a:gd name="connsiteX44" fmla="*/ 1528762 w 4229100"/>
                <a:gd name="connsiteY44" fmla="*/ 367068 h 1025159"/>
                <a:gd name="connsiteX45" fmla="*/ 1538287 w 4229100"/>
                <a:gd name="connsiteY45" fmla="*/ 386118 h 1025159"/>
                <a:gd name="connsiteX46" fmla="*/ 1552575 w 4229100"/>
                <a:gd name="connsiteY46" fmla="*/ 395643 h 1025159"/>
                <a:gd name="connsiteX47" fmla="*/ 1566862 w 4229100"/>
                <a:gd name="connsiteY47" fmla="*/ 409931 h 1025159"/>
                <a:gd name="connsiteX48" fmla="*/ 1571625 w 4229100"/>
                <a:gd name="connsiteY48" fmla="*/ 424218 h 1025159"/>
                <a:gd name="connsiteX49" fmla="*/ 1590675 w 4229100"/>
                <a:gd name="connsiteY49" fmla="*/ 452793 h 1025159"/>
                <a:gd name="connsiteX50" fmla="*/ 1619250 w 4229100"/>
                <a:gd name="connsiteY50" fmla="*/ 438506 h 1025159"/>
                <a:gd name="connsiteX51" fmla="*/ 1624012 w 4229100"/>
                <a:gd name="connsiteY51" fmla="*/ 419456 h 1025159"/>
                <a:gd name="connsiteX52" fmla="*/ 1652587 w 4229100"/>
                <a:gd name="connsiteY52" fmla="*/ 409931 h 1025159"/>
                <a:gd name="connsiteX53" fmla="*/ 1685925 w 4229100"/>
                <a:gd name="connsiteY53" fmla="*/ 395643 h 1025159"/>
                <a:gd name="connsiteX54" fmla="*/ 1714500 w 4229100"/>
                <a:gd name="connsiteY54" fmla="*/ 386118 h 1025159"/>
                <a:gd name="connsiteX55" fmla="*/ 1724025 w 4229100"/>
                <a:gd name="connsiteY55" fmla="*/ 400406 h 1025159"/>
                <a:gd name="connsiteX56" fmla="*/ 1738312 w 4229100"/>
                <a:gd name="connsiteY56" fmla="*/ 409931 h 1025159"/>
                <a:gd name="connsiteX57" fmla="*/ 1747837 w 4229100"/>
                <a:gd name="connsiteY57" fmla="*/ 438506 h 1025159"/>
                <a:gd name="connsiteX58" fmla="*/ 1781175 w 4229100"/>
                <a:gd name="connsiteY58" fmla="*/ 476606 h 1025159"/>
                <a:gd name="connsiteX59" fmla="*/ 1814512 w 4229100"/>
                <a:gd name="connsiteY59" fmla="*/ 471843 h 1025159"/>
                <a:gd name="connsiteX60" fmla="*/ 1824037 w 4229100"/>
                <a:gd name="connsiteY60" fmla="*/ 457556 h 1025159"/>
                <a:gd name="connsiteX61" fmla="*/ 1843087 w 4229100"/>
                <a:gd name="connsiteY61" fmla="*/ 452793 h 1025159"/>
                <a:gd name="connsiteX62" fmla="*/ 1900237 w 4229100"/>
                <a:gd name="connsiteY62" fmla="*/ 448031 h 1025159"/>
                <a:gd name="connsiteX63" fmla="*/ 1905000 w 4229100"/>
                <a:gd name="connsiteY63" fmla="*/ 462318 h 1025159"/>
                <a:gd name="connsiteX64" fmla="*/ 1924050 w 4229100"/>
                <a:gd name="connsiteY64" fmla="*/ 490893 h 1025159"/>
                <a:gd name="connsiteX65" fmla="*/ 1933575 w 4229100"/>
                <a:gd name="connsiteY65" fmla="*/ 528993 h 1025159"/>
                <a:gd name="connsiteX66" fmla="*/ 2747962 w 4229100"/>
                <a:gd name="connsiteY66" fmla="*/ 667106 h 1025159"/>
                <a:gd name="connsiteX67" fmla="*/ 2933700 w 4229100"/>
                <a:gd name="connsiteY67" fmla="*/ 848081 h 1025159"/>
                <a:gd name="connsiteX68" fmla="*/ 2943225 w 4229100"/>
                <a:gd name="connsiteY68" fmla="*/ 867131 h 1025159"/>
                <a:gd name="connsiteX69" fmla="*/ 2967037 w 4229100"/>
                <a:gd name="connsiteY69" fmla="*/ 848081 h 1025159"/>
                <a:gd name="connsiteX70" fmla="*/ 2986087 w 4229100"/>
                <a:gd name="connsiteY70" fmla="*/ 843318 h 1025159"/>
                <a:gd name="connsiteX71" fmla="*/ 3024187 w 4229100"/>
                <a:gd name="connsiteY71" fmla="*/ 809981 h 1025159"/>
                <a:gd name="connsiteX72" fmla="*/ 3062287 w 4229100"/>
                <a:gd name="connsiteY72" fmla="*/ 857606 h 1025159"/>
                <a:gd name="connsiteX73" fmla="*/ 3071812 w 4229100"/>
                <a:gd name="connsiteY73" fmla="*/ 886181 h 1025159"/>
                <a:gd name="connsiteX74" fmla="*/ 3086100 w 4229100"/>
                <a:gd name="connsiteY74" fmla="*/ 957618 h 1025159"/>
                <a:gd name="connsiteX75" fmla="*/ 3100387 w 4229100"/>
                <a:gd name="connsiteY75" fmla="*/ 995718 h 1025159"/>
                <a:gd name="connsiteX76" fmla="*/ 3105150 w 4229100"/>
                <a:gd name="connsiteY76" fmla="*/ 1014768 h 1025159"/>
                <a:gd name="connsiteX77" fmla="*/ 3119437 w 4229100"/>
                <a:gd name="connsiteY77" fmla="*/ 1024293 h 1025159"/>
                <a:gd name="connsiteX78" fmla="*/ 3128962 w 4229100"/>
                <a:gd name="connsiteY78" fmla="*/ 995718 h 1025159"/>
                <a:gd name="connsiteX79" fmla="*/ 3133725 w 4229100"/>
                <a:gd name="connsiteY79" fmla="*/ 981431 h 1025159"/>
                <a:gd name="connsiteX80" fmla="*/ 3143250 w 4229100"/>
                <a:gd name="connsiteY80" fmla="*/ 929043 h 1025159"/>
                <a:gd name="connsiteX81" fmla="*/ 3148012 w 4229100"/>
                <a:gd name="connsiteY81" fmla="*/ 886181 h 1025159"/>
                <a:gd name="connsiteX82" fmla="*/ 3157537 w 4229100"/>
                <a:gd name="connsiteY82" fmla="*/ 848081 h 1025159"/>
                <a:gd name="connsiteX83" fmla="*/ 3167062 w 4229100"/>
                <a:gd name="connsiteY83" fmla="*/ 962381 h 1025159"/>
                <a:gd name="connsiteX84" fmla="*/ 3171825 w 4229100"/>
                <a:gd name="connsiteY84" fmla="*/ 976668 h 1025159"/>
                <a:gd name="connsiteX85" fmla="*/ 3186112 w 4229100"/>
                <a:gd name="connsiteY85" fmla="*/ 967143 h 1025159"/>
                <a:gd name="connsiteX86" fmla="*/ 3200400 w 4229100"/>
                <a:gd name="connsiteY86" fmla="*/ 933806 h 1025159"/>
                <a:gd name="connsiteX87" fmla="*/ 3205162 w 4229100"/>
                <a:gd name="connsiteY87" fmla="*/ 919518 h 1025159"/>
                <a:gd name="connsiteX88" fmla="*/ 3209925 w 4229100"/>
                <a:gd name="connsiteY88" fmla="*/ 900468 h 1025159"/>
                <a:gd name="connsiteX89" fmla="*/ 3219450 w 4229100"/>
                <a:gd name="connsiteY89" fmla="*/ 876656 h 1025159"/>
                <a:gd name="connsiteX90" fmla="*/ 3238500 w 4229100"/>
                <a:gd name="connsiteY90" fmla="*/ 752831 h 1025159"/>
                <a:gd name="connsiteX91" fmla="*/ 3243262 w 4229100"/>
                <a:gd name="connsiteY91" fmla="*/ 733781 h 1025159"/>
                <a:gd name="connsiteX92" fmla="*/ 3262312 w 4229100"/>
                <a:gd name="connsiteY92" fmla="*/ 771881 h 1025159"/>
                <a:gd name="connsiteX93" fmla="*/ 3276600 w 4229100"/>
                <a:gd name="connsiteY93" fmla="*/ 757593 h 1025159"/>
                <a:gd name="connsiteX94" fmla="*/ 3281362 w 4229100"/>
                <a:gd name="connsiteY94" fmla="*/ 738543 h 1025159"/>
                <a:gd name="connsiteX95" fmla="*/ 3286125 w 4229100"/>
                <a:gd name="connsiteY95" fmla="*/ 724256 h 1025159"/>
                <a:gd name="connsiteX96" fmla="*/ 3290887 w 4229100"/>
                <a:gd name="connsiteY96" fmla="*/ 743306 h 1025159"/>
                <a:gd name="connsiteX97" fmla="*/ 3300412 w 4229100"/>
                <a:gd name="connsiteY97" fmla="*/ 848081 h 1025159"/>
                <a:gd name="connsiteX98" fmla="*/ 3338512 w 4229100"/>
                <a:gd name="connsiteY98" fmla="*/ 867131 h 1025159"/>
                <a:gd name="connsiteX99" fmla="*/ 3348037 w 4229100"/>
                <a:gd name="connsiteY99" fmla="*/ 838556 h 1025159"/>
                <a:gd name="connsiteX100" fmla="*/ 3355181 w 4229100"/>
                <a:gd name="connsiteY100" fmla="*/ 840710 h 1025159"/>
                <a:gd name="connsiteX101" fmla="*/ 3386137 w 4229100"/>
                <a:gd name="connsiteY101" fmla="*/ 762356 h 1025159"/>
                <a:gd name="connsiteX102" fmla="*/ 3390900 w 4229100"/>
                <a:gd name="connsiteY102" fmla="*/ 748068 h 1025159"/>
                <a:gd name="connsiteX103" fmla="*/ 3400425 w 4229100"/>
                <a:gd name="connsiteY103" fmla="*/ 733781 h 1025159"/>
                <a:gd name="connsiteX104" fmla="*/ 3405187 w 4229100"/>
                <a:gd name="connsiteY104" fmla="*/ 748068 h 1025159"/>
                <a:gd name="connsiteX105" fmla="*/ 3481387 w 4229100"/>
                <a:gd name="connsiteY105" fmla="*/ 914756 h 1025159"/>
                <a:gd name="connsiteX106" fmla="*/ 3490912 w 4229100"/>
                <a:gd name="connsiteY106" fmla="*/ 929043 h 1025159"/>
                <a:gd name="connsiteX107" fmla="*/ 3500437 w 4229100"/>
                <a:gd name="connsiteY107" fmla="*/ 957618 h 1025159"/>
                <a:gd name="connsiteX108" fmla="*/ 3505200 w 4229100"/>
                <a:gd name="connsiteY108" fmla="*/ 943331 h 1025159"/>
                <a:gd name="connsiteX109" fmla="*/ 3576637 w 4229100"/>
                <a:gd name="connsiteY109" fmla="*/ 752831 h 1025159"/>
                <a:gd name="connsiteX110" fmla="*/ 3667125 w 4229100"/>
                <a:gd name="connsiteY110" fmla="*/ 824268 h 1025159"/>
                <a:gd name="connsiteX111" fmla="*/ 3676650 w 4229100"/>
                <a:gd name="connsiteY111" fmla="*/ 838556 h 1025159"/>
                <a:gd name="connsiteX112" fmla="*/ 3686175 w 4229100"/>
                <a:gd name="connsiteY112" fmla="*/ 871893 h 1025159"/>
                <a:gd name="connsiteX113" fmla="*/ 3690937 w 4229100"/>
                <a:gd name="connsiteY113" fmla="*/ 886181 h 1025159"/>
                <a:gd name="connsiteX114" fmla="*/ 3705225 w 4229100"/>
                <a:gd name="connsiteY114" fmla="*/ 895706 h 1025159"/>
                <a:gd name="connsiteX115" fmla="*/ 3714750 w 4229100"/>
                <a:gd name="connsiteY115" fmla="*/ 881418 h 1025159"/>
                <a:gd name="connsiteX116" fmla="*/ 3724275 w 4229100"/>
                <a:gd name="connsiteY116" fmla="*/ 848081 h 1025159"/>
                <a:gd name="connsiteX117" fmla="*/ 3733800 w 4229100"/>
                <a:gd name="connsiteY117" fmla="*/ 814743 h 1025159"/>
                <a:gd name="connsiteX118" fmla="*/ 3743325 w 4229100"/>
                <a:gd name="connsiteY118" fmla="*/ 781406 h 1025159"/>
                <a:gd name="connsiteX119" fmla="*/ 3771900 w 4229100"/>
                <a:gd name="connsiteY119" fmla="*/ 743306 h 1025159"/>
                <a:gd name="connsiteX120" fmla="*/ 3800475 w 4229100"/>
                <a:gd name="connsiteY120" fmla="*/ 733781 h 1025159"/>
                <a:gd name="connsiteX121" fmla="*/ 3871912 w 4229100"/>
                <a:gd name="connsiteY121" fmla="*/ 800456 h 1025159"/>
                <a:gd name="connsiteX122" fmla="*/ 3876675 w 4229100"/>
                <a:gd name="connsiteY122" fmla="*/ 886181 h 1025159"/>
                <a:gd name="connsiteX123" fmla="*/ 3886200 w 4229100"/>
                <a:gd name="connsiteY123" fmla="*/ 871893 h 1025159"/>
                <a:gd name="connsiteX124" fmla="*/ 3910012 w 4229100"/>
                <a:gd name="connsiteY124" fmla="*/ 738543 h 1025159"/>
                <a:gd name="connsiteX125" fmla="*/ 3914775 w 4229100"/>
                <a:gd name="connsiteY125" fmla="*/ 714731 h 1025159"/>
                <a:gd name="connsiteX126" fmla="*/ 3948112 w 4229100"/>
                <a:gd name="connsiteY126" fmla="*/ 748068 h 1025159"/>
                <a:gd name="connsiteX127" fmla="*/ 3957637 w 4229100"/>
                <a:gd name="connsiteY127" fmla="*/ 776643 h 1025159"/>
                <a:gd name="connsiteX128" fmla="*/ 3971925 w 4229100"/>
                <a:gd name="connsiteY128" fmla="*/ 805218 h 1025159"/>
                <a:gd name="connsiteX129" fmla="*/ 3976687 w 4229100"/>
                <a:gd name="connsiteY129" fmla="*/ 829031 h 1025159"/>
                <a:gd name="connsiteX130" fmla="*/ 3986212 w 4229100"/>
                <a:gd name="connsiteY130" fmla="*/ 862368 h 1025159"/>
                <a:gd name="connsiteX131" fmla="*/ 3990975 w 4229100"/>
                <a:gd name="connsiteY131" fmla="*/ 886181 h 1025159"/>
                <a:gd name="connsiteX132" fmla="*/ 4005262 w 4229100"/>
                <a:gd name="connsiteY132" fmla="*/ 895706 h 1025159"/>
                <a:gd name="connsiteX133" fmla="*/ 4024312 w 4229100"/>
                <a:gd name="connsiteY133" fmla="*/ 867131 h 1025159"/>
                <a:gd name="connsiteX134" fmla="*/ 4029075 w 4229100"/>
                <a:gd name="connsiteY134" fmla="*/ 848081 h 1025159"/>
                <a:gd name="connsiteX135" fmla="*/ 4033837 w 4229100"/>
                <a:gd name="connsiteY135" fmla="*/ 824268 h 1025159"/>
                <a:gd name="connsiteX136" fmla="*/ 4048125 w 4229100"/>
                <a:gd name="connsiteY136" fmla="*/ 781406 h 1025159"/>
                <a:gd name="connsiteX137" fmla="*/ 4057650 w 4229100"/>
                <a:gd name="connsiteY137" fmla="*/ 752831 h 1025159"/>
                <a:gd name="connsiteX138" fmla="*/ 4067175 w 4229100"/>
                <a:gd name="connsiteY138" fmla="*/ 738543 h 1025159"/>
                <a:gd name="connsiteX139" fmla="*/ 4071937 w 4229100"/>
                <a:gd name="connsiteY139" fmla="*/ 762356 h 1025159"/>
                <a:gd name="connsiteX140" fmla="*/ 4081462 w 4229100"/>
                <a:gd name="connsiteY140" fmla="*/ 862368 h 1025159"/>
                <a:gd name="connsiteX141" fmla="*/ 4086225 w 4229100"/>
                <a:gd name="connsiteY141" fmla="*/ 890943 h 1025159"/>
                <a:gd name="connsiteX142" fmla="*/ 4090987 w 4229100"/>
                <a:gd name="connsiteY142" fmla="*/ 871893 h 1025159"/>
                <a:gd name="connsiteX143" fmla="*/ 4095750 w 4229100"/>
                <a:gd name="connsiteY143" fmla="*/ 857606 h 1025159"/>
                <a:gd name="connsiteX144" fmla="*/ 4105275 w 4229100"/>
                <a:gd name="connsiteY144" fmla="*/ 809981 h 1025159"/>
                <a:gd name="connsiteX145" fmla="*/ 4114800 w 4229100"/>
                <a:gd name="connsiteY145" fmla="*/ 771881 h 1025159"/>
                <a:gd name="connsiteX146" fmla="*/ 4124325 w 4229100"/>
                <a:gd name="connsiteY146" fmla="*/ 919518 h 1025159"/>
                <a:gd name="connsiteX147" fmla="*/ 4129087 w 4229100"/>
                <a:gd name="connsiteY147" fmla="*/ 938568 h 1025159"/>
                <a:gd name="connsiteX148" fmla="*/ 4143375 w 4229100"/>
                <a:gd name="connsiteY148" fmla="*/ 871893 h 1025159"/>
                <a:gd name="connsiteX149" fmla="*/ 4148137 w 4229100"/>
                <a:gd name="connsiteY149" fmla="*/ 833793 h 1025159"/>
                <a:gd name="connsiteX150" fmla="*/ 4152900 w 4229100"/>
                <a:gd name="connsiteY150" fmla="*/ 790931 h 1025159"/>
                <a:gd name="connsiteX151" fmla="*/ 4162425 w 4229100"/>
                <a:gd name="connsiteY151" fmla="*/ 757593 h 1025159"/>
                <a:gd name="connsiteX152" fmla="*/ 4167187 w 4229100"/>
                <a:gd name="connsiteY152" fmla="*/ 771881 h 1025159"/>
                <a:gd name="connsiteX153" fmla="*/ 4176712 w 4229100"/>
                <a:gd name="connsiteY153" fmla="*/ 786168 h 1025159"/>
                <a:gd name="connsiteX154" fmla="*/ 4191000 w 4229100"/>
                <a:gd name="connsiteY154" fmla="*/ 867131 h 1025159"/>
                <a:gd name="connsiteX155" fmla="*/ 4200525 w 4229100"/>
                <a:gd name="connsiteY155" fmla="*/ 900468 h 1025159"/>
                <a:gd name="connsiteX156" fmla="*/ 4224337 w 4229100"/>
                <a:gd name="connsiteY156" fmla="*/ 967143 h 1025159"/>
                <a:gd name="connsiteX157" fmla="*/ 4229100 w 4229100"/>
                <a:gd name="connsiteY157" fmla="*/ 981431 h 1025159"/>
                <a:gd name="connsiteX0" fmla="*/ 0 w 4229100"/>
                <a:gd name="connsiteY0" fmla="*/ 290868 h 1025159"/>
                <a:gd name="connsiteX1" fmla="*/ 171450 w 4229100"/>
                <a:gd name="connsiteY1" fmla="*/ 209906 h 1025159"/>
                <a:gd name="connsiteX2" fmla="*/ 219075 w 4229100"/>
                <a:gd name="connsiteY2" fmla="*/ 195618 h 1025159"/>
                <a:gd name="connsiteX3" fmla="*/ 233362 w 4229100"/>
                <a:gd name="connsiteY3" fmla="*/ 186093 h 1025159"/>
                <a:gd name="connsiteX4" fmla="*/ 285750 w 4229100"/>
                <a:gd name="connsiteY4" fmla="*/ 171806 h 1025159"/>
                <a:gd name="connsiteX5" fmla="*/ 300037 w 4229100"/>
                <a:gd name="connsiteY5" fmla="*/ 167043 h 1025159"/>
                <a:gd name="connsiteX6" fmla="*/ 319087 w 4229100"/>
                <a:gd name="connsiteY6" fmla="*/ 162281 h 1025159"/>
                <a:gd name="connsiteX7" fmla="*/ 352425 w 4229100"/>
                <a:gd name="connsiteY7" fmla="*/ 152756 h 1025159"/>
                <a:gd name="connsiteX8" fmla="*/ 366712 w 4229100"/>
                <a:gd name="connsiteY8" fmla="*/ 143231 h 1025159"/>
                <a:gd name="connsiteX9" fmla="*/ 395287 w 4229100"/>
                <a:gd name="connsiteY9" fmla="*/ 138468 h 1025159"/>
                <a:gd name="connsiteX10" fmla="*/ 414337 w 4229100"/>
                <a:gd name="connsiteY10" fmla="*/ 133706 h 1025159"/>
                <a:gd name="connsiteX11" fmla="*/ 442912 w 4229100"/>
                <a:gd name="connsiteY11" fmla="*/ 128943 h 1025159"/>
                <a:gd name="connsiteX12" fmla="*/ 471487 w 4229100"/>
                <a:gd name="connsiteY12" fmla="*/ 119418 h 1025159"/>
                <a:gd name="connsiteX13" fmla="*/ 485775 w 4229100"/>
                <a:gd name="connsiteY13" fmla="*/ 114656 h 1025159"/>
                <a:gd name="connsiteX14" fmla="*/ 504825 w 4229100"/>
                <a:gd name="connsiteY14" fmla="*/ 105131 h 1025159"/>
                <a:gd name="connsiteX15" fmla="*/ 519112 w 4229100"/>
                <a:gd name="connsiteY15" fmla="*/ 100368 h 1025159"/>
                <a:gd name="connsiteX16" fmla="*/ 533400 w 4229100"/>
                <a:gd name="connsiteY16" fmla="*/ 90843 h 1025159"/>
                <a:gd name="connsiteX17" fmla="*/ 557212 w 4229100"/>
                <a:gd name="connsiteY17" fmla="*/ 86081 h 1025159"/>
                <a:gd name="connsiteX18" fmla="*/ 585787 w 4229100"/>
                <a:gd name="connsiteY18" fmla="*/ 76556 h 1025159"/>
                <a:gd name="connsiteX19" fmla="*/ 600075 w 4229100"/>
                <a:gd name="connsiteY19" fmla="*/ 67031 h 1025159"/>
                <a:gd name="connsiteX20" fmla="*/ 633412 w 4229100"/>
                <a:gd name="connsiteY20" fmla="*/ 57506 h 1025159"/>
                <a:gd name="connsiteX21" fmla="*/ 666750 w 4229100"/>
                <a:gd name="connsiteY21" fmla="*/ 47981 h 1025159"/>
                <a:gd name="connsiteX22" fmla="*/ 719137 w 4229100"/>
                <a:gd name="connsiteY22" fmla="*/ 38456 h 1025159"/>
                <a:gd name="connsiteX23" fmla="*/ 747712 w 4229100"/>
                <a:gd name="connsiteY23" fmla="*/ 28931 h 1025159"/>
                <a:gd name="connsiteX24" fmla="*/ 809625 w 4229100"/>
                <a:gd name="connsiteY24" fmla="*/ 19406 h 1025159"/>
                <a:gd name="connsiteX25" fmla="*/ 871537 w 4229100"/>
                <a:gd name="connsiteY25" fmla="*/ 9881 h 1025159"/>
                <a:gd name="connsiteX26" fmla="*/ 1023937 w 4229100"/>
                <a:gd name="connsiteY26" fmla="*/ 356 h 1025159"/>
                <a:gd name="connsiteX27" fmla="*/ 1123950 w 4229100"/>
                <a:gd name="connsiteY27" fmla="*/ 9881 h 1025159"/>
                <a:gd name="connsiteX28" fmla="*/ 1138237 w 4229100"/>
                <a:gd name="connsiteY28" fmla="*/ 19406 h 1025159"/>
                <a:gd name="connsiteX29" fmla="*/ 1176337 w 4229100"/>
                <a:gd name="connsiteY29" fmla="*/ 57506 h 1025159"/>
                <a:gd name="connsiteX30" fmla="*/ 1195387 w 4229100"/>
                <a:gd name="connsiteY30" fmla="*/ 81318 h 1025159"/>
                <a:gd name="connsiteX31" fmla="*/ 1228725 w 4229100"/>
                <a:gd name="connsiteY31" fmla="*/ 119418 h 1025159"/>
                <a:gd name="connsiteX32" fmla="*/ 1252537 w 4229100"/>
                <a:gd name="connsiteY32" fmla="*/ 138468 h 1025159"/>
                <a:gd name="connsiteX33" fmla="*/ 1262062 w 4229100"/>
                <a:gd name="connsiteY33" fmla="*/ 152756 h 1025159"/>
                <a:gd name="connsiteX34" fmla="*/ 1276350 w 4229100"/>
                <a:gd name="connsiteY34" fmla="*/ 162281 h 1025159"/>
                <a:gd name="connsiteX35" fmla="*/ 1319212 w 4229100"/>
                <a:gd name="connsiteY35" fmla="*/ 200381 h 1025159"/>
                <a:gd name="connsiteX36" fmla="*/ 1333500 w 4229100"/>
                <a:gd name="connsiteY36" fmla="*/ 205143 h 1025159"/>
                <a:gd name="connsiteX37" fmla="*/ 1347787 w 4229100"/>
                <a:gd name="connsiteY37" fmla="*/ 219431 h 1025159"/>
                <a:gd name="connsiteX38" fmla="*/ 1357312 w 4229100"/>
                <a:gd name="connsiteY38" fmla="*/ 233718 h 1025159"/>
                <a:gd name="connsiteX39" fmla="*/ 1385887 w 4229100"/>
                <a:gd name="connsiteY39" fmla="*/ 243243 h 1025159"/>
                <a:gd name="connsiteX40" fmla="*/ 1400175 w 4229100"/>
                <a:gd name="connsiteY40" fmla="*/ 257531 h 1025159"/>
                <a:gd name="connsiteX41" fmla="*/ 1447800 w 4229100"/>
                <a:gd name="connsiteY41" fmla="*/ 286106 h 1025159"/>
                <a:gd name="connsiteX42" fmla="*/ 1457325 w 4229100"/>
                <a:gd name="connsiteY42" fmla="*/ 305156 h 1025159"/>
                <a:gd name="connsiteX43" fmla="*/ 1490662 w 4229100"/>
                <a:gd name="connsiteY43" fmla="*/ 324206 h 1025159"/>
                <a:gd name="connsiteX44" fmla="*/ 1528762 w 4229100"/>
                <a:gd name="connsiteY44" fmla="*/ 367068 h 1025159"/>
                <a:gd name="connsiteX45" fmla="*/ 1538287 w 4229100"/>
                <a:gd name="connsiteY45" fmla="*/ 386118 h 1025159"/>
                <a:gd name="connsiteX46" fmla="*/ 1552575 w 4229100"/>
                <a:gd name="connsiteY46" fmla="*/ 395643 h 1025159"/>
                <a:gd name="connsiteX47" fmla="*/ 1566862 w 4229100"/>
                <a:gd name="connsiteY47" fmla="*/ 409931 h 1025159"/>
                <a:gd name="connsiteX48" fmla="*/ 1571625 w 4229100"/>
                <a:gd name="connsiteY48" fmla="*/ 424218 h 1025159"/>
                <a:gd name="connsiteX49" fmla="*/ 1590675 w 4229100"/>
                <a:gd name="connsiteY49" fmla="*/ 452793 h 1025159"/>
                <a:gd name="connsiteX50" fmla="*/ 1619250 w 4229100"/>
                <a:gd name="connsiteY50" fmla="*/ 438506 h 1025159"/>
                <a:gd name="connsiteX51" fmla="*/ 1624012 w 4229100"/>
                <a:gd name="connsiteY51" fmla="*/ 419456 h 1025159"/>
                <a:gd name="connsiteX52" fmla="*/ 1652587 w 4229100"/>
                <a:gd name="connsiteY52" fmla="*/ 409931 h 1025159"/>
                <a:gd name="connsiteX53" fmla="*/ 1685925 w 4229100"/>
                <a:gd name="connsiteY53" fmla="*/ 395643 h 1025159"/>
                <a:gd name="connsiteX54" fmla="*/ 1714500 w 4229100"/>
                <a:gd name="connsiteY54" fmla="*/ 386118 h 1025159"/>
                <a:gd name="connsiteX55" fmla="*/ 1724025 w 4229100"/>
                <a:gd name="connsiteY55" fmla="*/ 400406 h 1025159"/>
                <a:gd name="connsiteX56" fmla="*/ 1738312 w 4229100"/>
                <a:gd name="connsiteY56" fmla="*/ 409931 h 1025159"/>
                <a:gd name="connsiteX57" fmla="*/ 1747837 w 4229100"/>
                <a:gd name="connsiteY57" fmla="*/ 438506 h 1025159"/>
                <a:gd name="connsiteX58" fmla="*/ 1781175 w 4229100"/>
                <a:gd name="connsiteY58" fmla="*/ 476606 h 1025159"/>
                <a:gd name="connsiteX59" fmla="*/ 1814512 w 4229100"/>
                <a:gd name="connsiteY59" fmla="*/ 471843 h 1025159"/>
                <a:gd name="connsiteX60" fmla="*/ 1824037 w 4229100"/>
                <a:gd name="connsiteY60" fmla="*/ 457556 h 1025159"/>
                <a:gd name="connsiteX61" fmla="*/ 1843087 w 4229100"/>
                <a:gd name="connsiteY61" fmla="*/ 452793 h 1025159"/>
                <a:gd name="connsiteX62" fmla="*/ 1900237 w 4229100"/>
                <a:gd name="connsiteY62" fmla="*/ 448031 h 1025159"/>
                <a:gd name="connsiteX63" fmla="*/ 1905000 w 4229100"/>
                <a:gd name="connsiteY63" fmla="*/ 462318 h 1025159"/>
                <a:gd name="connsiteX64" fmla="*/ 1924050 w 4229100"/>
                <a:gd name="connsiteY64" fmla="*/ 490893 h 1025159"/>
                <a:gd name="connsiteX65" fmla="*/ 1933575 w 4229100"/>
                <a:gd name="connsiteY65" fmla="*/ 528993 h 1025159"/>
                <a:gd name="connsiteX66" fmla="*/ 2747962 w 4229100"/>
                <a:gd name="connsiteY66" fmla="*/ 667106 h 1025159"/>
                <a:gd name="connsiteX67" fmla="*/ 2933700 w 4229100"/>
                <a:gd name="connsiteY67" fmla="*/ 848081 h 1025159"/>
                <a:gd name="connsiteX68" fmla="*/ 2943225 w 4229100"/>
                <a:gd name="connsiteY68" fmla="*/ 867131 h 1025159"/>
                <a:gd name="connsiteX69" fmla="*/ 2967037 w 4229100"/>
                <a:gd name="connsiteY69" fmla="*/ 848081 h 1025159"/>
                <a:gd name="connsiteX70" fmla="*/ 2986087 w 4229100"/>
                <a:gd name="connsiteY70" fmla="*/ 843318 h 1025159"/>
                <a:gd name="connsiteX71" fmla="*/ 3024187 w 4229100"/>
                <a:gd name="connsiteY71" fmla="*/ 809981 h 1025159"/>
                <a:gd name="connsiteX72" fmla="*/ 3062287 w 4229100"/>
                <a:gd name="connsiteY72" fmla="*/ 857606 h 1025159"/>
                <a:gd name="connsiteX73" fmla="*/ 3071812 w 4229100"/>
                <a:gd name="connsiteY73" fmla="*/ 886181 h 1025159"/>
                <a:gd name="connsiteX74" fmla="*/ 3086100 w 4229100"/>
                <a:gd name="connsiteY74" fmla="*/ 957618 h 1025159"/>
                <a:gd name="connsiteX75" fmla="*/ 3100387 w 4229100"/>
                <a:gd name="connsiteY75" fmla="*/ 995718 h 1025159"/>
                <a:gd name="connsiteX76" fmla="*/ 3105150 w 4229100"/>
                <a:gd name="connsiteY76" fmla="*/ 1014768 h 1025159"/>
                <a:gd name="connsiteX77" fmla="*/ 3119437 w 4229100"/>
                <a:gd name="connsiteY77" fmla="*/ 1024293 h 1025159"/>
                <a:gd name="connsiteX78" fmla="*/ 3128962 w 4229100"/>
                <a:gd name="connsiteY78" fmla="*/ 995718 h 1025159"/>
                <a:gd name="connsiteX79" fmla="*/ 3133725 w 4229100"/>
                <a:gd name="connsiteY79" fmla="*/ 981431 h 1025159"/>
                <a:gd name="connsiteX80" fmla="*/ 3143250 w 4229100"/>
                <a:gd name="connsiteY80" fmla="*/ 929043 h 1025159"/>
                <a:gd name="connsiteX81" fmla="*/ 3148012 w 4229100"/>
                <a:gd name="connsiteY81" fmla="*/ 886181 h 1025159"/>
                <a:gd name="connsiteX82" fmla="*/ 3157537 w 4229100"/>
                <a:gd name="connsiteY82" fmla="*/ 848081 h 1025159"/>
                <a:gd name="connsiteX83" fmla="*/ 3167062 w 4229100"/>
                <a:gd name="connsiteY83" fmla="*/ 962381 h 1025159"/>
                <a:gd name="connsiteX84" fmla="*/ 3171825 w 4229100"/>
                <a:gd name="connsiteY84" fmla="*/ 976668 h 1025159"/>
                <a:gd name="connsiteX85" fmla="*/ 3186112 w 4229100"/>
                <a:gd name="connsiteY85" fmla="*/ 967143 h 1025159"/>
                <a:gd name="connsiteX86" fmla="*/ 3200400 w 4229100"/>
                <a:gd name="connsiteY86" fmla="*/ 933806 h 1025159"/>
                <a:gd name="connsiteX87" fmla="*/ 3205162 w 4229100"/>
                <a:gd name="connsiteY87" fmla="*/ 919518 h 1025159"/>
                <a:gd name="connsiteX88" fmla="*/ 3209925 w 4229100"/>
                <a:gd name="connsiteY88" fmla="*/ 900468 h 1025159"/>
                <a:gd name="connsiteX89" fmla="*/ 3219450 w 4229100"/>
                <a:gd name="connsiteY89" fmla="*/ 876656 h 1025159"/>
                <a:gd name="connsiteX90" fmla="*/ 3238500 w 4229100"/>
                <a:gd name="connsiteY90" fmla="*/ 752831 h 1025159"/>
                <a:gd name="connsiteX91" fmla="*/ 3243262 w 4229100"/>
                <a:gd name="connsiteY91" fmla="*/ 733781 h 1025159"/>
                <a:gd name="connsiteX92" fmla="*/ 3262312 w 4229100"/>
                <a:gd name="connsiteY92" fmla="*/ 771881 h 1025159"/>
                <a:gd name="connsiteX93" fmla="*/ 3276600 w 4229100"/>
                <a:gd name="connsiteY93" fmla="*/ 757593 h 1025159"/>
                <a:gd name="connsiteX94" fmla="*/ 3281362 w 4229100"/>
                <a:gd name="connsiteY94" fmla="*/ 738543 h 1025159"/>
                <a:gd name="connsiteX95" fmla="*/ 3286125 w 4229100"/>
                <a:gd name="connsiteY95" fmla="*/ 724256 h 1025159"/>
                <a:gd name="connsiteX96" fmla="*/ 3290887 w 4229100"/>
                <a:gd name="connsiteY96" fmla="*/ 743306 h 1025159"/>
                <a:gd name="connsiteX97" fmla="*/ 3300412 w 4229100"/>
                <a:gd name="connsiteY97" fmla="*/ 848081 h 1025159"/>
                <a:gd name="connsiteX98" fmla="*/ 3338512 w 4229100"/>
                <a:gd name="connsiteY98" fmla="*/ 867131 h 1025159"/>
                <a:gd name="connsiteX99" fmla="*/ 3348037 w 4229100"/>
                <a:gd name="connsiteY99" fmla="*/ 838556 h 1025159"/>
                <a:gd name="connsiteX100" fmla="*/ 3355181 w 4229100"/>
                <a:gd name="connsiteY100" fmla="*/ 840710 h 1025159"/>
                <a:gd name="connsiteX101" fmla="*/ 3386137 w 4229100"/>
                <a:gd name="connsiteY101" fmla="*/ 762356 h 1025159"/>
                <a:gd name="connsiteX102" fmla="*/ 3390900 w 4229100"/>
                <a:gd name="connsiteY102" fmla="*/ 748068 h 1025159"/>
                <a:gd name="connsiteX103" fmla="*/ 3400425 w 4229100"/>
                <a:gd name="connsiteY103" fmla="*/ 733781 h 1025159"/>
                <a:gd name="connsiteX104" fmla="*/ 3405187 w 4229100"/>
                <a:gd name="connsiteY104" fmla="*/ 748068 h 1025159"/>
                <a:gd name="connsiteX105" fmla="*/ 3481387 w 4229100"/>
                <a:gd name="connsiteY105" fmla="*/ 914756 h 1025159"/>
                <a:gd name="connsiteX106" fmla="*/ 3490912 w 4229100"/>
                <a:gd name="connsiteY106" fmla="*/ 929043 h 1025159"/>
                <a:gd name="connsiteX107" fmla="*/ 3500437 w 4229100"/>
                <a:gd name="connsiteY107" fmla="*/ 957618 h 1025159"/>
                <a:gd name="connsiteX108" fmla="*/ 3505200 w 4229100"/>
                <a:gd name="connsiteY108" fmla="*/ 943331 h 1025159"/>
                <a:gd name="connsiteX109" fmla="*/ 3576637 w 4229100"/>
                <a:gd name="connsiteY109" fmla="*/ 752831 h 1025159"/>
                <a:gd name="connsiteX110" fmla="*/ 3667125 w 4229100"/>
                <a:gd name="connsiteY110" fmla="*/ 824268 h 1025159"/>
                <a:gd name="connsiteX111" fmla="*/ 3676650 w 4229100"/>
                <a:gd name="connsiteY111" fmla="*/ 838556 h 1025159"/>
                <a:gd name="connsiteX112" fmla="*/ 3686175 w 4229100"/>
                <a:gd name="connsiteY112" fmla="*/ 871893 h 1025159"/>
                <a:gd name="connsiteX113" fmla="*/ 3690937 w 4229100"/>
                <a:gd name="connsiteY113" fmla="*/ 886181 h 1025159"/>
                <a:gd name="connsiteX114" fmla="*/ 3705225 w 4229100"/>
                <a:gd name="connsiteY114" fmla="*/ 895706 h 1025159"/>
                <a:gd name="connsiteX115" fmla="*/ 3714750 w 4229100"/>
                <a:gd name="connsiteY115" fmla="*/ 881418 h 1025159"/>
                <a:gd name="connsiteX116" fmla="*/ 3724275 w 4229100"/>
                <a:gd name="connsiteY116" fmla="*/ 848081 h 1025159"/>
                <a:gd name="connsiteX117" fmla="*/ 3733800 w 4229100"/>
                <a:gd name="connsiteY117" fmla="*/ 814743 h 1025159"/>
                <a:gd name="connsiteX118" fmla="*/ 3743325 w 4229100"/>
                <a:gd name="connsiteY118" fmla="*/ 781406 h 1025159"/>
                <a:gd name="connsiteX119" fmla="*/ 3771900 w 4229100"/>
                <a:gd name="connsiteY119" fmla="*/ 743306 h 1025159"/>
                <a:gd name="connsiteX120" fmla="*/ 3800475 w 4229100"/>
                <a:gd name="connsiteY120" fmla="*/ 733781 h 1025159"/>
                <a:gd name="connsiteX121" fmla="*/ 3871912 w 4229100"/>
                <a:gd name="connsiteY121" fmla="*/ 800456 h 1025159"/>
                <a:gd name="connsiteX122" fmla="*/ 3876675 w 4229100"/>
                <a:gd name="connsiteY122" fmla="*/ 886181 h 1025159"/>
                <a:gd name="connsiteX123" fmla="*/ 3886200 w 4229100"/>
                <a:gd name="connsiteY123" fmla="*/ 871893 h 1025159"/>
                <a:gd name="connsiteX124" fmla="*/ 3910012 w 4229100"/>
                <a:gd name="connsiteY124" fmla="*/ 738543 h 1025159"/>
                <a:gd name="connsiteX125" fmla="*/ 3914775 w 4229100"/>
                <a:gd name="connsiteY125" fmla="*/ 714731 h 1025159"/>
                <a:gd name="connsiteX126" fmla="*/ 3948112 w 4229100"/>
                <a:gd name="connsiteY126" fmla="*/ 748068 h 1025159"/>
                <a:gd name="connsiteX127" fmla="*/ 3957637 w 4229100"/>
                <a:gd name="connsiteY127" fmla="*/ 776643 h 1025159"/>
                <a:gd name="connsiteX128" fmla="*/ 3971925 w 4229100"/>
                <a:gd name="connsiteY128" fmla="*/ 805218 h 1025159"/>
                <a:gd name="connsiteX129" fmla="*/ 3976687 w 4229100"/>
                <a:gd name="connsiteY129" fmla="*/ 829031 h 1025159"/>
                <a:gd name="connsiteX130" fmla="*/ 3986212 w 4229100"/>
                <a:gd name="connsiteY130" fmla="*/ 862368 h 1025159"/>
                <a:gd name="connsiteX131" fmla="*/ 3990975 w 4229100"/>
                <a:gd name="connsiteY131" fmla="*/ 886181 h 1025159"/>
                <a:gd name="connsiteX132" fmla="*/ 4005262 w 4229100"/>
                <a:gd name="connsiteY132" fmla="*/ 895706 h 1025159"/>
                <a:gd name="connsiteX133" fmla="*/ 4024312 w 4229100"/>
                <a:gd name="connsiteY133" fmla="*/ 867131 h 1025159"/>
                <a:gd name="connsiteX134" fmla="*/ 4029075 w 4229100"/>
                <a:gd name="connsiteY134" fmla="*/ 848081 h 1025159"/>
                <a:gd name="connsiteX135" fmla="*/ 4033837 w 4229100"/>
                <a:gd name="connsiteY135" fmla="*/ 824268 h 1025159"/>
                <a:gd name="connsiteX136" fmla="*/ 4048125 w 4229100"/>
                <a:gd name="connsiteY136" fmla="*/ 781406 h 1025159"/>
                <a:gd name="connsiteX137" fmla="*/ 4057650 w 4229100"/>
                <a:gd name="connsiteY137" fmla="*/ 752831 h 1025159"/>
                <a:gd name="connsiteX138" fmla="*/ 4067175 w 4229100"/>
                <a:gd name="connsiteY138" fmla="*/ 738543 h 1025159"/>
                <a:gd name="connsiteX139" fmla="*/ 4071937 w 4229100"/>
                <a:gd name="connsiteY139" fmla="*/ 762356 h 1025159"/>
                <a:gd name="connsiteX140" fmla="*/ 4081462 w 4229100"/>
                <a:gd name="connsiteY140" fmla="*/ 862368 h 1025159"/>
                <a:gd name="connsiteX141" fmla="*/ 4086225 w 4229100"/>
                <a:gd name="connsiteY141" fmla="*/ 890943 h 1025159"/>
                <a:gd name="connsiteX142" fmla="*/ 4090987 w 4229100"/>
                <a:gd name="connsiteY142" fmla="*/ 871893 h 1025159"/>
                <a:gd name="connsiteX143" fmla="*/ 4095750 w 4229100"/>
                <a:gd name="connsiteY143" fmla="*/ 857606 h 1025159"/>
                <a:gd name="connsiteX144" fmla="*/ 4105275 w 4229100"/>
                <a:gd name="connsiteY144" fmla="*/ 809981 h 1025159"/>
                <a:gd name="connsiteX145" fmla="*/ 4114800 w 4229100"/>
                <a:gd name="connsiteY145" fmla="*/ 771881 h 1025159"/>
                <a:gd name="connsiteX146" fmla="*/ 4124325 w 4229100"/>
                <a:gd name="connsiteY146" fmla="*/ 919518 h 1025159"/>
                <a:gd name="connsiteX147" fmla="*/ 4129087 w 4229100"/>
                <a:gd name="connsiteY147" fmla="*/ 938568 h 1025159"/>
                <a:gd name="connsiteX148" fmla="*/ 4143375 w 4229100"/>
                <a:gd name="connsiteY148" fmla="*/ 871893 h 1025159"/>
                <a:gd name="connsiteX149" fmla="*/ 4148137 w 4229100"/>
                <a:gd name="connsiteY149" fmla="*/ 833793 h 1025159"/>
                <a:gd name="connsiteX150" fmla="*/ 4152900 w 4229100"/>
                <a:gd name="connsiteY150" fmla="*/ 790931 h 1025159"/>
                <a:gd name="connsiteX151" fmla="*/ 4162425 w 4229100"/>
                <a:gd name="connsiteY151" fmla="*/ 757593 h 1025159"/>
                <a:gd name="connsiteX152" fmla="*/ 4167187 w 4229100"/>
                <a:gd name="connsiteY152" fmla="*/ 771881 h 1025159"/>
                <a:gd name="connsiteX153" fmla="*/ 4176712 w 4229100"/>
                <a:gd name="connsiteY153" fmla="*/ 786168 h 1025159"/>
                <a:gd name="connsiteX154" fmla="*/ 4200525 w 4229100"/>
                <a:gd name="connsiteY154" fmla="*/ 900468 h 1025159"/>
                <a:gd name="connsiteX155" fmla="*/ 4224337 w 4229100"/>
                <a:gd name="connsiteY155" fmla="*/ 967143 h 1025159"/>
                <a:gd name="connsiteX156" fmla="*/ 4229100 w 4229100"/>
                <a:gd name="connsiteY156" fmla="*/ 981431 h 1025159"/>
                <a:gd name="connsiteX0" fmla="*/ 0 w 4229100"/>
                <a:gd name="connsiteY0" fmla="*/ 290868 h 1025159"/>
                <a:gd name="connsiteX1" fmla="*/ 171450 w 4229100"/>
                <a:gd name="connsiteY1" fmla="*/ 209906 h 1025159"/>
                <a:gd name="connsiteX2" fmla="*/ 219075 w 4229100"/>
                <a:gd name="connsiteY2" fmla="*/ 195618 h 1025159"/>
                <a:gd name="connsiteX3" fmla="*/ 233362 w 4229100"/>
                <a:gd name="connsiteY3" fmla="*/ 186093 h 1025159"/>
                <a:gd name="connsiteX4" fmla="*/ 285750 w 4229100"/>
                <a:gd name="connsiteY4" fmla="*/ 171806 h 1025159"/>
                <a:gd name="connsiteX5" fmla="*/ 300037 w 4229100"/>
                <a:gd name="connsiteY5" fmla="*/ 167043 h 1025159"/>
                <a:gd name="connsiteX6" fmla="*/ 319087 w 4229100"/>
                <a:gd name="connsiteY6" fmla="*/ 162281 h 1025159"/>
                <a:gd name="connsiteX7" fmla="*/ 352425 w 4229100"/>
                <a:gd name="connsiteY7" fmla="*/ 152756 h 1025159"/>
                <a:gd name="connsiteX8" fmla="*/ 366712 w 4229100"/>
                <a:gd name="connsiteY8" fmla="*/ 143231 h 1025159"/>
                <a:gd name="connsiteX9" fmla="*/ 395287 w 4229100"/>
                <a:gd name="connsiteY9" fmla="*/ 138468 h 1025159"/>
                <a:gd name="connsiteX10" fmla="*/ 414337 w 4229100"/>
                <a:gd name="connsiteY10" fmla="*/ 133706 h 1025159"/>
                <a:gd name="connsiteX11" fmla="*/ 442912 w 4229100"/>
                <a:gd name="connsiteY11" fmla="*/ 128943 h 1025159"/>
                <a:gd name="connsiteX12" fmla="*/ 471487 w 4229100"/>
                <a:gd name="connsiteY12" fmla="*/ 119418 h 1025159"/>
                <a:gd name="connsiteX13" fmla="*/ 485775 w 4229100"/>
                <a:gd name="connsiteY13" fmla="*/ 114656 h 1025159"/>
                <a:gd name="connsiteX14" fmla="*/ 504825 w 4229100"/>
                <a:gd name="connsiteY14" fmla="*/ 105131 h 1025159"/>
                <a:gd name="connsiteX15" fmla="*/ 519112 w 4229100"/>
                <a:gd name="connsiteY15" fmla="*/ 100368 h 1025159"/>
                <a:gd name="connsiteX16" fmla="*/ 533400 w 4229100"/>
                <a:gd name="connsiteY16" fmla="*/ 90843 h 1025159"/>
                <a:gd name="connsiteX17" fmla="*/ 557212 w 4229100"/>
                <a:gd name="connsiteY17" fmla="*/ 86081 h 1025159"/>
                <a:gd name="connsiteX18" fmla="*/ 585787 w 4229100"/>
                <a:gd name="connsiteY18" fmla="*/ 76556 h 1025159"/>
                <a:gd name="connsiteX19" fmla="*/ 600075 w 4229100"/>
                <a:gd name="connsiteY19" fmla="*/ 67031 h 1025159"/>
                <a:gd name="connsiteX20" fmla="*/ 633412 w 4229100"/>
                <a:gd name="connsiteY20" fmla="*/ 57506 h 1025159"/>
                <a:gd name="connsiteX21" fmla="*/ 666750 w 4229100"/>
                <a:gd name="connsiteY21" fmla="*/ 47981 h 1025159"/>
                <a:gd name="connsiteX22" fmla="*/ 719137 w 4229100"/>
                <a:gd name="connsiteY22" fmla="*/ 38456 h 1025159"/>
                <a:gd name="connsiteX23" fmla="*/ 747712 w 4229100"/>
                <a:gd name="connsiteY23" fmla="*/ 28931 h 1025159"/>
                <a:gd name="connsiteX24" fmla="*/ 809625 w 4229100"/>
                <a:gd name="connsiteY24" fmla="*/ 19406 h 1025159"/>
                <a:gd name="connsiteX25" fmla="*/ 871537 w 4229100"/>
                <a:gd name="connsiteY25" fmla="*/ 9881 h 1025159"/>
                <a:gd name="connsiteX26" fmla="*/ 1023937 w 4229100"/>
                <a:gd name="connsiteY26" fmla="*/ 356 h 1025159"/>
                <a:gd name="connsiteX27" fmla="*/ 1123950 w 4229100"/>
                <a:gd name="connsiteY27" fmla="*/ 9881 h 1025159"/>
                <a:gd name="connsiteX28" fmla="*/ 1138237 w 4229100"/>
                <a:gd name="connsiteY28" fmla="*/ 19406 h 1025159"/>
                <a:gd name="connsiteX29" fmla="*/ 1176337 w 4229100"/>
                <a:gd name="connsiteY29" fmla="*/ 57506 h 1025159"/>
                <a:gd name="connsiteX30" fmla="*/ 1195387 w 4229100"/>
                <a:gd name="connsiteY30" fmla="*/ 81318 h 1025159"/>
                <a:gd name="connsiteX31" fmla="*/ 1228725 w 4229100"/>
                <a:gd name="connsiteY31" fmla="*/ 119418 h 1025159"/>
                <a:gd name="connsiteX32" fmla="*/ 1252537 w 4229100"/>
                <a:gd name="connsiteY32" fmla="*/ 138468 h 1025159"/>
                <a:gd name="connsiteX33" fmla="*/ 1262062 w 4229100"/>
                <a:gd name="connsiteY33" fmla="*/ 152756 h 1025159"/>
                <a:gd name="connsiteX34" fmla="*/ 1276350 w 4229100"/>
                <a:gd name="connsiteY34" fmla="*/ 162281 h 1025159"/>
                <a:gd name="connsiteX35" fmla="*/ 1319212 w 4229100"/>
                <a:gd name="connsiteY35" fmla="*/ 200381 h 1025159"/>
                <a:gd name="connsiteX36" fmla="*/ 1333500 w 4229100"/>
                <a:gd name="connsiteY36" fmla="*/ 205143 h 1025159"/>
                <a:gd name="connsiteX37" fmla="*/ 1347787 w 4229100"/>
                <a:gd name="connsiteY37" fmla="*/ 219431 h 1025159"/>
                <a:gd name="connsiteX38" fmla="*/ 1357312 w 4229100"/>
                <a:gd name="connsiteY38" fmla="*/ 233718 h 1025159"/>
                <a:gd name="connsiteX39" fmla="*/ 1385887 w 4229100"/>
                <a:gd name="connsiteY39" fmla="*/ 243243 h 1025159"/>
                <a:gd name="connsiteX40" fmla="*/ 1400175 w 4229100"/>
                <a:gd name="connsiteY40" fmla="*/ 257531 h 1025159"/>
                <a:gd name="connsiteX41" fmla="*/ 1447800 w 4229100"/>
                <a:gd name="connsiteY41" fmla="*/ 286106 h 1025159"/>
                <a:gd name="connsiteX42" fmla="*/ 1457325 w 4229100"/>
                <a:gd name="connsiteY42" fmla="*/ 305156 h 1025159"/>
                <a:gd name="connsiteX43" fmla="*/ 1490662 w 4229100"/>
                <a:gd name="connsiteY43" fmla="*/ 324206 h 1025159"/>
                <a:gd name="connsiteX44" fmla="*/ 1528762 w 4229100"/>
                <a:gd name="connsiteY44" fmla="*/ 367068 h 1025159"/>
                <a:gd name="connsiteX45" fmla="*/ 1538287 w 4229100"/>
                <a:gd name="connsiteY45" fmla="*/ 386118 h 1025159"/>
                <a:gd name="connsiteX46" fmla="*/ 1552575 w 4229100"/>
                <a:gd name="connsiteY46" fmla="*/ 395643 h 1025159"/>
                <a:gd name="connsiteX47" fmla="*/ 1566862 w 4229100"/>
                <a:gd name="connsiteY47" fmla="*/ 409931 h 1025159"/>
                <a:gd name="connsiteX48" fmla="*/ 1571625 w 4229100"/>
                <a:gd name="connsiteY48" fmla="*/ 424218 h 1025159"/>
                <a:gd name="connsiteX49" fmla="*/ 1590675 w 4229100"/>
                <a:gd name="connsiteY49" fmla="*/ 452793 h 1025159"/>
                <a:gd name="connsiteX50" fmla="*/ 1619250 w 4229100"/>
                <a:gd name="connsiteY50" fmla="*/ 438506 h 1025159"/>
                <a:gd name="connsiteX51" fmla="*/ 1624012 w 4229100"/>
                <a:gd name="connsiteY51" fmla="*/ 419456 h 1025159"/>
                <a:gd name="connsiteX52" fmla="*/ 1652587 w 4229100"/>
                <a:gd name="connsiteY52" fmla="*/ 409931 h 1025159"/>
                <a:gd name="connsiteX53" fmla="*/ 1685925 w 4229100"/>
                <a:gd name="connsiteY53" fmla="*/ 395643 h 1025159"/>
                <a:gd name="connsiteX54" fmla="*/ 1714500 w 4229100"/>
                <a:gd name="connsiteY54" fmla="*/ 386118 h 1025159"/>
                <a:gd name="connsiteX55" fmla="*/ 1724025 w 4229100"/>
                <a:gd name="connsiteY55" fmla="*/ 400406 h 1025159"/>
                <a:gd name="connsiteX56" fmla="*/ 1738312 w 4229100"/>
                <a:gd name="connsiteY56" fmla="*/ 409931 h 1025159"/>
                <a:gd name="connsiteX57" fmla="*/ 1747837 w 4229100"/>
                <a:gd name="connsiteY57" fmla="*/ 438506 h 1025159"/>
                <a:gd name="connsiteX58" fmla="*/ 1781175 w 4229100"/>
                <a:gd name="connsiteY58" fmla="*/ 476606 h 1025159"/>
                <a:gd name="connsiteX59" fmla="*/ 1814512 w 4229100"/>
                <a:gd name="connsiteY59" fmla="*/ 471843 h 1025159"/>
                <a:gd name="connsiteX60" fmla="*/ 1824037 w 4229100"/>
                <a:gd name="connsiteY60" fmla="*/ 457556 h 1025159"/>
                <a:gd name="connsiteX61" fmla="*/ 1843087 w 4229100"/>
                <a:gd name="connsiteY61" fmla="*/ 452793 h 1025159"/>
                <a:gd name="connsiteX62" fmla="*/ 1900237 w 4229100"/>
                <a:gd name="connsiteY62" fmla="*/ 448031 h 1025159"/>
                <a:gd name="connsiteX63" fmla="*/ 1905000 w 4229100"/>
                <a:gd name="connsiteY63" fmla="*/ 462318 h 1025159"/>
                <a:gd name="connsiteX64" fmla="*/ 1924050 w 4229100"/>
                <a:gd name="connsiteY64" fmla="*/ 490893 h 1025159"/>
                <a:gd name="connsiteX65" fmla="*/ 1933575 w 4229100"/>
                <a:gd name="connsiteY65" fmla="*/ 528993 h 1025159"/>
                <a:gd name="connsiteX66" fmla="*/ 2747962 w 4229100"/>
                <a:gd name="connsiteY66" fmla="*/ 667106 h 1025159"/>
                <a:gd name="connsiteX67" fmla="*/ 2933700 w 4229100"/>
                <a:gd name="connsiteY67" fmla="*/ 848081 h 1025159"/>
                <a:gd name="connsiteX68" fmla="*/ 2943225 w 4229100"/>
                <a:gd name="connsiteY68" fmla="*/ 867131 h 1025159"/>
                <a:gd name="connsiteX69" fmla="*/ 2967037 w 4229100"/>
                <a:gd name="connsiteY69" fmla="*/ 848081 h 1025159"/>
                <a:gd name="connsiteX70" fmla="*/ 2986087 w 4229100"/>
                <a:gd name="connsiteY70" fmla="*/ 843318 h 1025159"/>
                <a:gd name="connsiteX71" fmla="*/ 3024187 w 4229100"/>
                <a:gd name="connsiteY71" fmla="*/ 809981 h 1025159"/>
                <a:gd name="connsiteX72" fmla="*/ 3062287 w 4229100"/>
                <a:gd name="connsiteY72" fmla="*/ 857606 h 1025159"/>
                <a:gd name="connsiteX73" fmla="*/ 3071812 w 4229100"/>
                <a:gd name="connsiteY73" fmla="*/ 886181 h 1025159"/>
                <a:gd name="connsiteX74" fmla="*/ 3086100 w 4229100"/>
                <a:gd name="connsiteY74" fmla="*/ 957618 h 1025159"/>
                <a:gd name="connsiteX75" fmla="*/ 3100387 w 4229100"/>
                <a:gd name="connsiteY75" fmla="*/ 995718 h 1025159"/>
                <a:gd name="connsiteX76" fmla="*/ 3105150 w 4229100"/>
                <a:gd name="connsiteY76" fmla="*/ 1014768 h 1025159"/>
                <a:gd name="connsiteX77" fmla="*/ 3119437 w 4229100"/>
                <a:gd name="connsiteY77" fmla="*/ 1024293 h 1025159"/>
                <a:gd name="connsiteX78" fmla="*/ 3128962 w 4229100"/>
                <a:gd name="connsiteY78" fmla="*/ 995718 h 1025159"/>
                <a:gd name="connsiteX79" fmla="*/ 3133725 w 4229100"/>
                <a:gd name="connsiteY79" fmla="*/ 981431 h 1025159"/>
                <a:gd name="connsiteX80" fmla="*/ 3143250 w 4229100"/>
                <a:gd name="connsiteY80" fmla="*/ 929043 h 1025159"/>
                <a:gd name="connsiteX81" fmla="*/ 3148012 w 4229100"/>
                <a:gd name="connsiteY81" fmla="*/ 886181 h 1025159"/>
                <a:gd name="connsiteX82" fmla="*/ 3157537 w 4229100"/>
                <a:gd name="connsiteY82" fmla="*/ 848081 h 1025159"/>
                <a:gd name="connsiteX83" fmla="*/ 3167062 w 4229100"/>
                <a:gd name="connsiteY83" fmla="*/ 962381 h 1025159"/>
                <a:gd name="connsiteX84" fmla="*/ 3171825 w 4229100"/>
                <a:gd name="connsiteY84" fmla="*/ 976668 h 1025159"/>
                <a:gd name="connsiteX85" fmla="*/ 3186112 w 4229100"/>
                <a:gd name="connsiteY85" fmla="*/ 967143 h 1025159"/>
                <a:gd name="connsiteX86" fmla="*/ 3200400 w 4229100"/>
                <a:gd name="connsiteY86" fmla="*/ 933806 h 1025159"/>
                <a:gd name="connsiteX87" fmla="*/ 3205162 w 4229100"/>
                <a:gd name="connsiteY87" fmla="*/ 919518 h 1025159"/>
                <a:gd name="connsiteX88" fmla="*/ 3209925 w 4229100"/>
                <a:gd name="connsiteY88" fmla="*/ 900468 h 1025159"/>
                <a:gd name="connsiteX89" fmla="*/ 3219450 w 4229100"/>
                <a:gd name="connsiteY89" fmla="*/ 876656 h 1025159"/>
                <a:gd name="connsiteX90" fmla="*/ 3238500 w 4229100"/>
                <a:gd name="connsiteY90" fmla="*/ 752831 h 1025159"/>
                <a:gd name="connsiteX91" fmla="*/ 3243262 w 4229100"/>
                <a:gd name="connsiteY91" fmla="*/ 733781 h 1025159"/>
                <a:gd name="connsiteX92" fmla="*/ 3262312 w 4229100"/>
                <a:gd name="connsiteY92" fmla="*/ 771881 h 1025159"/>
                <a:gd name="connsiteX93" fmla="*/ 3276600 w 4229100"/>
                <a:gd name="connsiteY93" fmla="*/ 757593 h 1025159"/>
                <a:gd name="connsiteX94" fmla="*/ 3281362 w 4229100"/>
                <a:gd name="connsiteY94" fmla="*/ 738543 h 1025159"/>
                <a:gd name="connsiteX95" fmla="*/ 3286125 w 4229100"/>
                <a:gd name="connsiteY95" fmla="*/ 724256 h 1025159"/>
                <a:gd name="connsiteX96" fmla="*/ 3290887 w 4229100"/>
                <a:gd name="connsiteY96" fmla="*/ 743306 h 1025159"/>
                <a:gd name="connsiteX97" fmla="*/ 3300412 w 4229100"/>
                <a:gd name="connsiteY97" fmla="*/ 848081 h 1025159"/>
                <a:gd name="connsiteX98" fmla="*/ 3338512 w 4229100"/>
                <a:gd name="connsiteY98" fmla="*/ 867131 h 1025159"/>
                <a:gd name="connsiteX99" fmla="*/ 3348037 w 4229100"/>
                <a:gd name="connsiteY99" fmla="*/ 838556 h 1025159"/>
                <a:gd name="connsiteX100" fmla="*/ 3355181 w 4229100"/>
                <a:gd name="connsiteY100" fmla="*/ 840710 h 1025159"/>
                <a:gd name="connsiteX101" fmla="*/ 3386137 w 4229100"/>
                <a:gd name="connsiteY101" fmla="*/ 762356 h 1025159"/>
                <a:gd name="connsiteX102" fmla="*/ 3390900 w 4229100"/>
                <a:gd name="connsiteY102" fmla="*/ 748068 h 1025159"/>
                <a:gd name="connsiteX103" fmla="*/ 3400425 w 4229100"/>
                <a:gd name="connsiteY103" fmla="*/ 733781 h 1025159"/>
                <a:gd name="connsiteX104" fmla="*/ 3405187 w 4229100"/>
                <a:gd name="connsiteY104" fmla="*/ 748068 h 1025159"/>
                <a:gd name="connsiteX105" fmla="*/ 3481387 w 4229100"/>
                <a:gd name="connsiteY105" fmla="*/ 914756 h 1025159"/>
                <a:gd name="connsiteX106" fmla="*/ 3490912 w 4229100"/>
                <a:gd name="connsiteY106" fmla="*/ 929043 h 1025159"/>
                <a:gd name="connsiteX107" fmla="*/ 3500437 w 4229100"/>
                <a:gd name="connsiteY107" fmla="*/ 957618 h 1025159"/>
                <a:gd name="connsiteX108" fmla="*/ 3505200 w 4229100"/>
                <a:gd name="connsiteY108" fmla="*/ 943331 h 1025159"/>
                <a:gd name="connsiteX109" fmla="*/ 3576637 w 4229100"/>
                <a:gd name="connsiteY109" fmla="*/ 752831 h 1025159"/>
                <a:gd name="connsiteX110" fmla="*/ 3667125 w 4229100"/>
                <a:gd name="connsiteY110" fmla="*/ 824268 h 1025159"/>
                <a:gd name="connsiteX111" fmla="*/ 3676650 w 4229100"/>
                <a:gd name="connsiteY111" fmla="*/ 838556 h 1025159"/>
                <a:gd name="connsiteX112" fmla="*/ 3686175 w 4229100"/>
                <a:gd name="connsiteY112" fmla="*/ 871893 h 1025159"/>
                <a:gd name="connsiteX113" fmla="*/ 3690937 w 4229100"/>
                <a:gd name="connsiteY113" fmla="*/ 886181 h 1025159"/>
                <a:gd name="connsiteX114" fmla="*/ 3705225 w 4229100"/>
                <a:gd name="connsiteY114" fmla="*/ 895706 h 1025159"/>
                <a:gd name="connsiteX115" fmla="*/ 3714750 w 4229100"/>
                <a:gd name="connsiteY115" fmla="*/ 881418 h 1025159"/>
                <a:gd name="connsiteX116" fmla="*/ 3724275 w 4229100"/>
                <a:gd name="connsiteY116" fmla="*/ 848081 h 1025159"/>
                <a:gd name="connsiteX117" fmla="*/ 3733800 w 4229100"/>
                <a:gd name="connsiteY117" fmla="*/ 814743 h 1025159"/>
                <a:gd name="connsiteX118" fmla="*/ 3743325 w 4229100"/>
                <a:gd name="connsiteY118" fmla="*/ 781406 h 1025159"/>
                <a:gd name="connsiteX119" fmla="*/ 3771900 w 4229100"/>
                <a:gd name="connsiteY119" fmla="*/ 743306 h 1025159"/>
                <a:gd name="connsiteX120" fmla="*/ 3800475 w 4229100"/>
                <a:gd name="connsiteY120" fmla="*/ 733781 h 1025159"/>
                <a:gd name="connsiteX121" fmla="*/ 3871912 w 4229100"/>
                <a:gd name="connsiteY121" fmla="*/ 800456 h 1025159"/>
                <a:gd name="connsiteX122" fmla="*/ 3876675 w 4229100"/>
                <a:gd name="connsiteY122" fmla="*/ 886181 h 1025159"/>
                <a:gd name="connsiteX123" fmla="*/ 3886200 w 4229100"/>
                <a:gd name="connsiteY123" fmla="*/ 871893 h 1025159"/>
                <a:gd name="connsiteX124" fmla="*/ 3910012 w 4229100"/>
                <a:gd name="connsiteY124" fmla="*/ 738543 h 1025159"/>
                <a:gd name="connsiteX125" fmla="*/ 3914775 w 4229100"/>
                <a:gd name="connsiteY125" fmla="*/ 714731 h 1025159"/>
                <a:gd name="connsiteX126" fmla="*/ 3948112 w 4229100"/>
                <a:gd name="connsiteY126" fmla="*/ 748068 h 1025159"/>
                <a:gd name="connsiteX127" fmla="*/ 3957637 w 4229100"/>
                <a:gd name="connsiteY127" fmla="*/ 776643 h 1025159"/>
                <a:gd name="connsiteX128" fmla="*/ 3971925 w 4229100"/>
                <a:gd name="connsiteY128" fmla="*/ 805218 h 1025159"/>
                <a:gd name="connsiteX129" fmla="*/ 3976687 w 4229100"/>
                <a:gd name="connsiteY129" fmla="*/ 829031 h 1025159"/>
                <a:gd name="connsiteX130" fmla="*/ 3986212 w 4229100"/>
                <a:gd name="connsiteY130" fmla="*/ 862368 h 1025159"/>
                <a:gd name="connsiteX131" fmla="*/ 3990975 w 4229100"/>
                <a:gd name="connsiteY131" fmla="*/ 886181 h 1025159"/>
                <a:gd name="connsiteX132" fmla="*/ 4005262 w 4229100"/>
                <a:gd name="connsiteY132" fmla="*/ 895706 h 1025159"/>
                <a:gd name="connsiteX133" fmla="*/ 4024312 w 4229100"/>
                <a:gd name="connsiteY133" fmla="*/ 867131 h 1025159"/>
                <a:gd name="connsiteX134" fmla="*/ 4029075 w 4229100"/>
                <a:gd name="connsiteY134" fmla="*/ 848081 h 1025159"/>
                <a:gd name="connsiteX135" fmla="*/ 4033837 w 4229100"/>
                <a:gd name="connsiteY135" fmla="*/ 824268 h 1025159"/>
                <a:gd name="connsiteX136" fmla="*/ 4048125 w 4229100"/>
                <a:gd name="connsiteY136" fmla="*/ 781406 h 1025159"/>
                <a:gd name="connsiteX137" fmla="*/ 4057650 w 4229100"/>
                <a:gd name="connsiteY137" fmla="*/ 752831 h 1025159"/>
                <a:gd name="connsiteX138" fmla="*/ 4067175 w 4229100"/>
                <a:gd name="connsiteY138" fmla="*/ 738543 h 1025159"/>
                <a:gd name="connsiteX139" fmla="*/ 4071937 w 4229100"/>
                <a:gd name="connsiteY139" fmla="*/ 762356 h 1025159"/>
                <a:gd name="connsiteX140" fmla="*/ 4081462 w 4229100"/>
                <a:gd name="connsiteY140" fmla="*/ 862368 h 1025159"/>
                <a:gd name="connsiteX141" fmla="*/ 4086225 w 4229100"/>
                <a:gd name="connsiteY141" fmla="*/ 890943 h 1025159"/>
                <a:gd name="connsiteX142" fmla="*/ 4090987 w 4229100"/>
                <a:gd name="connsiteY142" fmla="*/ 871893 h 1025159"/>
                <a:gd name="connsiteX143" fmla="*/ 4095750 w 4229100"/>
                <a:gd name="connsiteY143" fmla="*/ 857606 h 1025159"/>
                <a:gd name="connsiteX144" fmla="*/ 4105275 w 4229100"/>
                <a:gd name="connsiteY144" fmla="*/ 809981 h 1025159"/>
                <a:gd name="connsiteX145" fmla="*/ 4114800 w 4229100"/>
                <a:gd name="connsiteY145" fmla="*/ 771881 h 1025159"/>
                <a:gd name="connsiteX146" fmla="*/ 4124325 w 4229100"/>
                <a:gd name="connsiteY146" fmla="*/ 919518 h 1025159"/>
                <a:gd name="connsiteX147" fmla="*/ 4129087 w 4229100"/>
                <a:gd name="connsiteY147" fmla="*/ 938568 h 1025159"/>
                <a:gd name="connsiteX148" fmla="*/ 4143375 w 4229100"/>
                <a:gd name="connsiteY148" fmla="*/ 871893 h 1025159"/>
                <a:gd name="connsiteX149" fmla="*/ 4152900 w 4229100"/>
                <a:gd name="connsiteY149" fmla="*/ 790931 h 1025159"/>
                <a:gd name="connsiteX150" fmla="*/ 4162425 w 4229100"/>
                <a:gd name="connsiteY150" fmla="*/ 757593 h 1025159"/>
                <a:gd name="connsiteX151" fmla="*/ 4167187 w 4229100"/>
                <a:gd name="connsiteY151" fmla="*/ 771881 h 1025159"/>
                <a:gd name="connsiteX152" fmla="*/ 4176712 w 4229100"/>
                <a:gd name="connsiteY152" fmla="*/ 786168 h 1025159"/>
                <a:gd name="connsiteX153" fmla="*/ 4200525 w 4229100"/>
                <a:gd name="connsiteY153" fmla="*/ 900468 h 1025159"/>
                <a:gd name="connsiteX154" fmla="*/ 4224337 w 4229100"/>
                <a:gd name="connsiteY154" fmla="*/ 967143 h 1025159"/>
                <a:gd name="connsiteX155" fmla="*/ 4229100 w 4229100"/>
                <a:gd name="connsiteY155" fmla="*/ 981431 h 1025159"/>
                <a:gd name="connsiteX0" fmla="*/ 0 w 4229100"/>
                <a:gd name="connsiteY0" fmla="*/ 290868 h 1025159"/>
                <a:gd name="connsiteX1" fmla="*/ 171450 w 4229100"/>
                <a:gd name="connsiteY1" fmla="*/ 209906 h 1025159"/>
                <a:gd name="connsiteX2" fmla="*/ 219075 w 4229100"/>
                <a:gd name="connsiteY2" fmla="*/ 195618 h 1025159"/>
                <a:gd name="connsiteX3" fmla="*/ 233362 w 4229100"/>
                <a:gd name="connsiteY3" fmla="*/ 186093 h 1025159"/>
                <a:gd name="connsiteX4" fmla="*/ 285750 w 4229100"/>
                <a:gd name="connsiteY4" fmla="*/ 171806 h 1025159"/>
                <a:gd name="connsiteX5" fmla="*/ 300037 w 4229100"/>
                <a:gd name="connsiteY5" fmla="*/ 167043 h 1025159"/>
                <a:gd name="connsiteX6" fmla="*/ 319087 w 4229100"/>
                <a:gd name="connsiteY6" fmla="*/ 162281 h 1025159"/>
                <a:gd name="connsiteX7" fmla="*/ 352425 w 4229100"/>
                <a:gd name="connsiteY7" fmla="*/ 152756 h 1025159"/>
                <a:gd name="connsiteX8" fmla="*/ 366712 w 4229100"/>
                <a:gd name="connsiteY8" fmla="*/ 143231 h 1025159"/>
                <a:gd name="connsiteX9" fmla="*/ 395287 w 4229100"/>
                <a:gd name="connsiteY9" fmla="*/ 138468 h 1025159"/>
                <a:gd name="connsiteX10" fmla="*/ 414337 w 4229100"/>
                <a:gd name="connsiteY10" fmla="*/ 133706 h 1025159"/>
                <a:gd name="connsiteX11" fmla="*/ 442912 w 4229100"/>
                <a:gd name="connsiteY11" fmla="*/ 128943 h 1025159"/>
                <a:gd name="connsiteX12" fmla="*/ 471487 w 4229100"/>
                <a:gd name="connsiteY12" fmla="*/ 119418 h 1025159"/>
                <a:gd name="connsiteX13" fmla="*/ 485775 w 4229100"/>
                <a:gd name="connsiteY13" fmla="*/ 114656 h 1025159"/>
                <a:gd name="connsiteX14" fmla="*/ 504825 w 4229100"/>
                <a:gd name="connsiteY14" fmla="*/ 105131 h 1025159"/>
                <a:gd name="connsiteX15" fmla="*/ 519112 w 4229100"/>
                <a:gd name="connsiteY15" fmla="*/ 100368 h 1025159"/>
                <a:gd name="connsiteX16" fmla="*/ 533400 w 4229100"/>
                <a:gd name="connsiteY16" fmla="*/ 90843 h 1025159"/>
                <a:gd name="connsiteX17" fmla="*/ 557212 w 4229100"/>
                <a:gd name="connsiteY17" fmla="*/ 86081 h 1025159"/>
                <a:gd name="connsiteX18" fmla="*/ 585787 w 4229100"/>
                <a:gd name="connsiteY18" fmla="*/ 76556 h 1025159"/>
                <a:gd name="connsiteX19" fmla="*/ 600075 w 4229100"/>
                <a:gd name="connsiteY19" fmla="*/ 67031 h 1025159"/>
                <a:gd name="connsiteX20" fmla="*/ 633412 w 4229100"/>
                <a:gd name="connsiteY20" fmla="*/ 57506 h 1025159"/>
                <a:gd name="connsiteX21" fmla="*/ 666750 w 4229100"/>
                <a:gd name="connsiteY21" fmla="*/ 47981 h 1025159"/>
                <a:gd name="connsiteX22" fmla="*/ 719137 w 4229100"/>
                <a:gd name="connsiteY22" fmla="*/ 38456 h 1025159"/>
                <a:gd name="connsiteX23" fmla="*/ 747712 w 4229100"/>
                <a:gd name="connsiteY23" fmla="*/ 28931 h 1025159"/>
                <a:gd name="connsiteX24" fmla="*/ 809625 w 4229100"/>
                <a:gd name="connsiteY24" fmla="*/ 19406 h 1025159"/>
                <a:gd name="connsiteX25" fmla="*/ 871537 w 4229100"/>
                <a:gd name="connsiteY25" fmla="*/ 9881 h 1025159"/>
                <a:gd name="connsiteX26" fmla="*/ 1023937 w 4229100"/>
                <a:gd name="connsiteY26" fmla="*/ 356 h 1025159"/>
                <a:gd name="connsiteX27" fmla="*/ 1123950 w 4229100"/>
                <a:gd name="connsiteY27" fmla="*/ 9881 h 1025159"/>
                <a:gd name="connsiteX28" fmla="*/ 1138237 w 4229100"/>
                <a:gd name="connsiteY28" fmla="*/ 19406 h 1025159"/>
                <a:gd name="connsiteX29" fmla="*/ 1176337 w 4229100"/>
                <a:gd name="connsiteY29" fmla="*/ 57506 h 1025159"/>
                <a:gd name="connsiteX30" fmla="*/ 1195387 w 4229100"/>
                <a:gd name="connsiteY30" fmla="*/ 81318 h 1025159"/>
                <a:gd name="connsiteX31" fmla="*/ 1228725 w 4229100"/>
                <a:gd name="connsiteY31" fmla="*/ 119418 h 1025159"/>
                <a:gd name="connsiteX32" fmla="*/ 1252537 w 4229100"/>
                <a:gd name="connsiteY32" fmla="*/ 138468 h 1025159"/>
                <a:gd name="connsiteX33" fmla="*/ 1262062 w 4229100"/>
                <a:gd name="connsiteY33" fmla="*/ 152756 h 1025159"/>
                <a:gd name="connsiteX34" fmla="*/ 1276350 w 4229100"/>
                <a:gd name="connsiteY34" fmla="*/ 162281 h 1025159"/>
                <a:gd name="connsiteX35" fmla="*/ 1319212 w 4229100"/>
                <a:gd name="connsiteY35" fmla="*/ 200381 h 1025159"/>
                <a:gd name="connsiteX36" fmla="*/ 1333500 w 4229100"/>
                <a:gd name="connsiteY36" fmla="*/ 205143 h 1025159"/>
                <a:gd name="connsiteX37" fmla="*/ 1347787 w 4229100"/>
                <a:gd name="connsiteY37" fmla="*/ 219431 h 1025159"/>
                <a:gd name="connsiteX38" fmla="*/ 1357312 w 4229100"/>
                <a:gd name="connsiteY38" fmla="*/ 233718 h 1025159"/>
                <a:gd name="connsiteX39" fmla="*/ 1385887 w 4229100"/>
                <a:gd name="connsiteY39" fmla="*/ 243243 h 1025159"/>
                <a:gd name="connsiteX40" fmla="*/ 1400175 w 4229100"/>
                <a:gd name="connsiteY40" fmla="*/ 257531 h 1025159"/>
                <a:gd name="connsiteX41" fmla="*/ 1447800 w 4229100"/>
                <a:gd name="connsiteY41" fmla="*/ 286106 h 1025159"/>
                <a:gd name="connsiteX42" fmla="*/ 1457325 w 4229100"/>
                <a:gd name="connsiteY42" fmla="*/ 305156 h 1025159"/>
                <a:gd name="connsiteX43" fmla="*/ 1490662 w 4229100"/>
                <a:gd name="connsiteY43" fmla="*/ 324206 h 1025159"/>
                <a:gd name="connsiteX44" fmla="*/ 1528762 w 4229100"/>
                <a:gd name="connsiteY44" fmla="*/ 367068 h 1025159"/>
                <a:gd name="connsiteX45" fmla="*/ 1538287 w 4229100"/>
                <a:gd name="connsiteY45" fmla="*/ 386118 h 1025159"/>
                <a:gd name="connsiteX46" fmla="*/ 1552575 w 4229100"/>
                <a:gd name="connsiteY46" fmla="*/ 395643 h 1025159"/>
                <a:gd name="connsiteX47" fmla="*/ 1566862 w 4229100"/>
                <a:gd name="connsiteY47" fmla="*/ 409931 h 1025159"/>
                <a:gd name="connsiteX48" fmla="*/ 1571625 w 4229100"/>
                <a:gd name="connsiteY48" fmla="*/ 424218 h 1025159"/>
                <a:gd name="connsiteX49" fmla="*/ 1590675 w 4229100"/>
                <a:gd name="connsiteY49" fmla="*/ 452793 h 1025159"/>
                <a:gd name="connsiteX50" fmla="*/ 1619250 w 4229100"/>
                <a:gd name="connsiteY50" fmla="*/ 438506 h 1025159"/>
                <a:gd name="connsiteX51" fmla="*/ 1624012 w 4229100"/>
                <a:gd name="connsiteY51" fmla="*/ 419456 h 1025159"/>
                <a:gd name="connsiteX52" fmla="*/ 1652587 w 4229100"/>
                <a:gd name="connsiteY52" fmla="*/ 409931 h 1025159"/>
                <a:gd name="connsiteX53" fmla="*/ 1685925 w 4229100"/>
                <a:gd name="connsiteY53" fmla="*/ 395643 h 1025159"/>
                <a:gd name="connsiteX54" fmla="*/ 1714500 w 4229100"/>
                <a:gd name="connsiteY54" fmla="*/ 386118 h 1025159"/>
                <a:gd name="connsiteX55" fmla="*/ 1724025 w 4229100"/>
                <a:gd name="connsiteY55" fmla="*/ 400406 h 1025159"/>
                <a:gd name="connsiteX56" fmla="*/ 1738312 w 4229100"/>
                <a:gd name="connsiteY56" fmla="*/ 409931 h 1025159"/>
                <a:gd name="connsiteX57" fmla="*/ 1747837 w 4229100"/>
                <a:gd name="connsiteY57" fmla="*/ 438506 h 1025159"/>
                <a:gd name="connsiteX58" fmla="*/ 1781175 w 4229100"/>
                <a:gd name="connsiteY58" fmla="*/ 476606 h 1025159"/>
                <a:gd name="connsiteX59" fmla="*/ 1814512 w 4229100"/>
                <a:gd name="connsiteY59" fmla="*/ 471843 h 1025159"/>
                <a:gd name="connsiteX60" fmla="*/ 1824037 w 4229100"/>
                <a:gd name="connsiteY60" fmla="*/ 457556 h 1025159"/>
                <a:gd name="connsiteX61" fmla="*/ 1843087 w 4229100"/>
                <a:gd name="connsiteY61" fmla="*/ 452793 h 1025159"/>
                <a:gd name="connsiteX62" fmla="*/ 1900237 w 4229100"/>
                <a:gd name="connsiteY62" fmla="*/ 448031 h 1025159"/>
                <a:gd name="connsiteX63" fmla="*/ 1905000 w 4229100"/>
                <a:gd name="connsiteY63" fmla="*/ 462318 h 1025159"/>
                <a:gd name="connsiteX64" fmla="*/ 1924050 w 4229100"/>
                <a:gd name="connsiteY64" fmla="*/ 490893 h 1025159"/>
                <a:gd name="connsiteX65" fmla="*/ 1933575 w 4229100"/>
                <a:gd name="connsiteY65" fmla="*/ 528993 h 1025159"/>
                <a:gd name="connsiteX66" fmla="*/ 2747962 w 4229100"/>
                <a:gd name="connsiteY66" fmla="*/ 667106 h 1025159"/>
                <a:gd name="connsiteX67" fmla="*/ 2933700 w 4229100"/>
                <a:gd name="connsiteY67" fmla="*/ 848081 h 1025159"/>
                <a:gd name="connsiteX68" fmla="*/ 2943225 w 4229100"/>
                <a:gd name="connsiteY68" fmla="*/ 867131 h 1025159"/>
                <a:gd name="connsiteX69" fmla="*/ 2967037 w 4229100"/>
                <a:gd name="connsiteY69" fmla="*/ 848081 h 1025159"/>
                <a:gd name="connsiteX70" fmla="*/ 2986087 w 4229100"/>
                <a:gd name="connsiteY70" fmla="*/ 843318 h 1025159"/>
                <a:gd name="connsiteX71" fmla="*/ 3024187 w 4229100"/>
                <a:gd name="connsiteY71" fmla="*/ 809981 h 1025159"/>
                <a:gd name="connsiteX72" fmla="*/ 3062287 w 4229100"/>
                <a:gd name="connsiteY72" fmla="*/ 857606 h 1025159"/>
                <a:gd name="connsiteX73" fmla="*/ 3071812 w 4229100"/>
                <a:gd name="connsiteY73" fmla="*/ 886181 h 1025159"/>
                <a:gd name="connsiteX74" fmla="*/ 3086100 w 4229100"/>
                <a:gd name="connsiteY74" fmla="*/ 957618 h 1025159"/>
                <a:gd name="connsiteX75" fmla="*/ 3100387 w 4229100"/>
                <a:gd name="connsiteY75" fmla="*/ 995718 h 1025159"/>
                <a:gd name="connsiteX76" fmla="*/ 3105150 w 4229100"/>
                <a:gd name="connsiteY76" fmla="*/ 1014768 h 1025159"/>
                <a:gd name="connsiteX77" fmla="*/ 3119437 w 4229100"/>
                <a:gd name="connsiteY77" fmla="*/ 1024293 h 1025159"/>
                <a:gd name="connsiteX78" fmla="*/ 3128962 w 4229100"/>
                <a:gd name="connsiteY78" fmla="*/ 995718 h 1025159"/>
                <a:gd name="connsiteX79" fmla="*/ 3133725 w 4229100"/>
                <a:gd name="connsiteY79" fmla="*/ 981431 h 1025159"/>
                <a:gd name="connsiteX80" fmla="*/ 3143250 w 4229100"/>
                <a:gd name="connsiteY80" fmla="*/ 929043 h 1025159"/>
                <a:gd name="connsiteX81" fmla="*/ 3148012 w 4229100"/>
                <a:gd name="connsiteY81" fmla="*/ 886181 h 1025159"/>
                <a:gd name="connsiteX82" fmla="*/ 3157537 w 4229100"/>
                <a:gd name="connsiteY82" fmla="*/ 848081 h 1025159"/>
                <a:gd name="connsiteX83" fmla="*/ 3167062 w 4229100"/>
                <a:gd name="connsiteY83" fmla="*/ 962381 h 1025159"/>
                <a:gd name="connsiteX84" fmla="*/ 3171825 w 4229100"/>
                <a:gd name="connsiteY84" fmla="*/ 976668 h 1025159"/>
                <a:gd name="connsiteX85" fmla="*/ 3186112 w 4229100"/>
                <a:gd name="connsiteY85" fmla="*/ 967143 h 1025159"/>
                <a:gd name="connsiteX86" fmla="*/ 3200400 w 4229100"/>
                <a:gd name="connsiteY86" fmla="*/ 933806 h 1025159"/>
                <a:gd name="connsiteX87" fmla="*/ 3205162 w 4229100"/>
                <a:gd name="connsiteY87" fmla="*/ 919518 h 1025159"/>
                <a:gd name="connsiteX88" fmla="*/ 3209925 w 4229100"/>
                <a:gd name="connsiteY88" fmla="*/ 900468 h 1025159"/>
                <a:gd name="connsiteX89" fmla="*/ 3219450 w 4229100"/>
                <a:gd name="connsiteY89" fmla="*/ 876656 h 1025159"/>
                <a:gd name="connsiteX90" fmla="*/ 3238500 w 4229100"/>
                <a:gd name="connsiteY90" fmla="*/ 752831 h 1025159"/>
                <a:gd name="connsiteX91" fmla="*/ 3243262 w 4229100"/>
                <a:gd name="connsiteY91" fmla="*/ 733781 h 1025159"/>
                <a:gd name="connsiteX92" fmla="*/ 3262312 w 4229100"/>
                <a:gd name="connsiteY92" fmla="*/ 771881 h 1025159"/>
                <a:gd name="connsiteX93" fmla="*/ 3276600 w 4229100"/>
                <a:gd name="connsiteY93" fmla="*/ 757593 h 1025159"/>
                <a:gd name="connsiteX94" fmla="*/ 3281362 w 4229100"/>
                <a:gd name="connsiteY94" fmla="*/ 738543 h 1025159"/>
                <a:gd name="connsiteX95" fmla="*/ 3286125 w 4229100"/>
                <a:gd name="connsiteY95" fmla="*/ 724256 h 1025159"/>
                <a:gd name="connsiteX96" fmla="*/ 3290887 w 4229100"/>
                <a:gd name="connsiteY96" fmla="*/ 743306 h 1025159"/>
                <a:gd name="connsiteX97" fmla="*/ 3300412 w 4229100"/>
                <a:gd name="connsiteY97" fmla="*/ 848081 h 1025159"/>
                <a:gd name="connsiteX98" fmla="*/ 3338512 w 4229100"/>
                <a:gd name="connsiteY98" fmla="*/ 867131 h 1025159"/>
                <a:gd name="connsiteX99" fmla="*/ 3348037 w 4229100"/>
                <a:gd name="connsiteY99" fmla="*/ 838556 h 1025159"/>
                <a:gd name="connsiteX100" fmla="*/ 3355181 w 4229100"/>
                <a:gd name="connsiteY100" fmla="*/ 840710 h 1025159"/>
                <a:gd name="connsiteX101" fmla="*/ 3386137 w 4229100"/>
                <a:gd name="connsiteY101" fmla="*/ 762356 h 1025159"/>
                <a:gd name="connsiteX102" fmla="*/ 3390900 w 4229100"/>
                <a:gd name="connsiteY102" fmla="*/ 748068 h 1025159"/>
                <a:gd name="connsiteX103" fmla="*/ 3400425 w 4229100"/>
                <a:gd name="connsiteY103" fmla="*/ 733781 h 1025159"/>
                <a:gd name="connsiteX104" fmla="*/ 3405187 w 4229100"/>
                <a:gd name="connsiteY104" fmla="*/ 748068 h 1025159"/>
                <a:gd name="connsiteX105" fmla="*/ 3481387 w 4229100"/>
                <a:gd name="connsiteY105" fmla="*/ 914756 h 1025159"/>
                <a:gd name="connsiteX106" fmla="*/ 3490912 w 4229100"/>
                <a:gd name="connsiteY106" fmla="*/ 929043 h 1025159"/>
                <a:gd name="connsiteX107" fmla="*/ 3500437 w 4229100"/>
                <a:gd name="connsiteY107" fmla="*/ 957618 h 1025159"/>
                <a:gd name="connsiteX108" fmla="*/ 3505200 w 4229100"/>
                <a:gd name="connsiteY108" fmla="*/ 943331 h 1025159"/>
                <a:gd name="connsiteX109" fmla="*/ 3576637 w 4229100"/>
                <a:gd name="connsiteY109" fmla="*/ 752831 h 1025159"/>
                <a:gd name="connsiteX110" fmla="*/ 3667125 w 4229100"/>
                <a:gd name="connsiteY110" fmla="*/ 824268 h 1025159"/>
                <a:gd name="connsiteX111" fmla="*/ 3676650 w 4229100"/>
                <a:gd name="connsiteY111" fmla="*/ 838556 h 1025159"/>
                <a:gd name="connsiteX112" fmla="*/ 3686175 w 4229100"/>
                <a:gd name="connsiteY112" fmla="*/ 871893 h 1025159"/>
                <a:gd name="connsiteX113" fmla="*/ 3690937 w 4229100"/>
                <a:gd name="connsiteY113" fmla="*/ 886181 h 1025159"/>
                <a:gd name="connsiteX114" fmla="*/ 3705225 w 4229100"/>
                <a:gd name="connsiteY114" fmla="*/ 895706 h 1025159"/>
                <a:gd name="connsiteX115" fmla="*/ 3714750 w 4229100"/>
                <a:gd name="connsiteY115" fmla="*/ 881418 h 1025159"/>
                <a:gd name="connsiteX116" fmla="*/ 3724275 w 4229100"/>
                <a:gd name="connsiteY116" fmla="*/ 848081 h 1025159"/>
                <a:gd name="connsiteX117" fmla="*/ 3733800 w 4229100"/>
                <a:gd name="connsiteY117" fmla="*/ 814743 h 1025159"/>
                <a:gd name="connsiteX118" fmla="*/ 3743325 w 4229100"/>
                <a:gd name="connsiteY118" fmla="*/ 781406 h 1025159"/>
                <a:gd name="connsiteX119" fmla="*/ 3771900 w 4229100"/>
                <a:gd name="connsiteY119" fmla="*/ 743306 h 1025159"/>
                <a:gd name="connsiteX120" fmla="*/ 3800475 w 4229100"/>
                <a:gd name="connsiteY120" fmla="*/ 733781 h 1025159"/>
                <a:gd name="connsiteX121" fmla="*/ 3871912 w 4229100"/>
                <a:gd name="connsiteY121" fmla="*/ 800456 h 1025159"/>
                <a:gd name="connsiteX122" fmla="*/ 3876675 w 4229100"/>
                <a:gd name="connsiteY122" fmla="*/ 886181 h 1025159"/>
                <a:gd name="connsiteX123" fmla="*/ 3886200 w 4229100"/>
                <a:gd name="connsiteY123" fmla="*/ 871893 h 1025159"/>
                <a:gd name="connsiteX124" fmla="*/ 3910012 w 4229100"/>
                <a:gd name="connsiteY124" fmla="*/ 738543 h 1025159"/>
                <a:gd name="connsiteX125" fmla="*/ 3914775 w 4229100"/>
                <a:gd name="connsiteY125" fmla="*/ 714731 h 1025159"/>
                <a:gd name="connsiteX126" fmla="*/ 3948112 w 4229100"/>
                <a:gd name="connsiteY126" fmla="*/ 748068 h 1025159"/>
                <a:gd name="connsiteX127" fmla="*/ 3957637 w 4229100"/>
                <a:gd name="connsiteY127" fmla="*/ 776643 h 1025159"/>
                <a:gd name="connsiteX128" fmla="*/ 3971925 w 4229100"/>
                <a:gd name="connsiteY128" fmla="*/ 805218 h 1025159"/>
                <a:gd name="connsiteX129" fmla="*/ 3976687 w 4229100"/>
                <a:gd name="connsiteY129" fmla="*/ 829031 h 1025159"/>
                <a:gd name="connsiteX130" fmla="*/ 3986212 w 4229100"/>
                <a:gd name="connsiteY130" fmla="*/ 862368 h 1025159"/>
                <a:gd name="connsiteX131" fmla="*/ 3990975 w 4229100"/>
                <a:gd name="connsiteY131" fmla="*/ 886181 h 1025159"/>
                <a:gd name="connsiteX132" fmla="*/ 4005262 w 4229100"/>
                <a:gd name="connsiteY132" fmla="*/ 895706 h 1025159"/>
                <a:gd name="connsiteX133" fmla="*/ 4024312 w 4229100"/>
                <a:gd name="connsiteY133" fmla="*/ 867131 h 1025159"/>
                <a:gd name="connsiteX134" fmla="*/ 4029075 w 4229100"/>
                <a:gd name="connsiteY134" fmla="*/ 848081 h 1025159"/>
                <a:gd name="connsiteX135" fmla="*/ 4033837 w 4229100"/>
                <a:gd name="connsiteY135" fmla="*/ 824268 h 1025159"/>
                <a:gd name="connsiteX136" fmla="*/ 4048125 w 4229100"/>
                <a:gd name="connsiteY136" fmla="*/ 781406 h 1025159"/>
                <a:gd name="connsiteX137" fmla="*/ 4057650 w 4229100"/>
                <a:gd name="connsiteY137" fmla="*/ 752831 h 1025159"/>
                <a:gd name="connsiteX138" fmla="*/ 4067175 w 4229100"/>
                <a:gd name="connsiteY138" fmla="*/ 738543 h 1025159"/>
                <a:gd name="connsiteX139" fmla="*/ 4071937 w 4229100"/>
                <a:gd name="connsiteY139" fmla="*/ 762356 h 1025159"/>
                <a:gd name="connsiteX140" fmla="*/ 4081462 w 4229100"/>
                <a:gd name="connsiteY140" fmla="*/ 862368 h 1025159"/>
                <a:gd name="connsiteX141" fmla="*/ 4086225 w 4229100"/>
                <a:gd name="connsiteY141" fmla="*/ 890943 h 1025159"/>
                <a:gd name="connsiteX142" fmla="*/ 4090987 w 4229100"/>
                <a:gd name="connsiteY142" fmla="*/ 871893 h 1025159"/>
                <a:gd name="connsiteX143" fmla="*/ 4095750 w 4229100"/>
                <a:gd name="connsiteY143" fmla="*/ 857606 h 1025159"/>
                <a:gd name="connsiteX144" fmla="*/ 4105275 w 4229100"/>
                <a:gd name="connsiteY144" fmla="*/ 809981 h 1025159"/>
                <a:gd name="connsiteX145" fmla="*/ 4114800 w 4229100"/>
                <a:gd name="connsiteY145" fmla="*/ 771881 h 1025159"/>
                <a:gd name="connsiteX146" fmla="*/ 4124325 w 4229100"/>
                <a:gd name="connsiteY146" fmla="*/ 919518 h 1025159"/>
                <a:gd name="connsiteX147" fmla="*/ 4129087 w 4229100"/>
                <a:gd name="connsiteY147" fmla="*/ 938568 h 1025159"/>
                <a:gd name="connsiteX148" fmla="*/ 4143375 w 4229100"/>
                <a:gd name="connsiteY148" fmla="*/ 871893 h 1025159"/>
                <a:gd name="connsiteX149" fmla="*/ 4162425 w 4229100"/>
                <a:gd name="connsiteY149" fmla="*/ 757593 h 1025159"/>
                <a:gd name="connsiteX150" fmla="*/ 4167187 w 4229100"/>
                <a:gd name="connsiteY150" fmla="*/ 771881 h 1025159"/>
                <a:gd name="connsiteX151" fmla="*/ 4176712 w 4229100"/>
                <a:gd name="connsiteY151" fmla="*/ 786168 h 1025159"/>
                <a:gd name="connsiteX152" fmla="*/ 4200525 w 4229100"/>
                <a:gd name="connsiteY152" fmla="*/ 900468 h 1025159"/>
                <a:gd name="connsiteX153" fmla="*/ 4224337 w 4229100"/>
                <a:gd name="connsiteY153" fmla="*/ 967143 h 1025159"/>
                <a:gd name="connsiteX154" fmla="*/ 4229100 w 4229100"/>
                <a:gd name="connsiteY154" fmla="*/ 981431 h 1025159"/>
                <a:gd name="connsiteX0" fmla="*/ 0 w 4229100"/>
                <a:gd name="connsiteY0" fmla="*/ 290868 h 1025159"/>
                <a:gd name="connsiteX1" fmla="*/ 171450 w 4229100"/>
                <a:gd name="connsiteY1" fmla="*/ 209906 h 1025159"/>
                <a:gd name="connsiteX2" fmla="*/ 219075 w 4229100"/>
                <a:gd name="connsiteY2" fmla="*/ 195618 h 1025159"/>
                <a:gd name="connsiteX3" fmla="*/ 233362 w 4229100"/>
                <a:gd name="connsiteY3" fmla="*/ 186093 h 1025159"/>
                <a:gd name="connsiteX4" fmla="*/ 285750 w 4229100"/>
                <a:gd name="connsiteY4" fmla="*/ 171806 h 1025159"/>
                <a:gd name="connsiteX5" fmla="*/ 300037 w 4229100"/>
                <a:gd name="connsiteY5" fmla="*/ 167043 h 1025159"/>
                <a:gd name="connsiteX6" fmla="*/ 319087 w 4229100"/>
                <a:gd name="connsiteY6" fmla="*/ 162281 h 1025159"/>
                <a:gd name="connsiteX7" fmla="*/ 352425 w 4229100"/>
                <a:gd name="connsiteY7" fmla="*/ 152756 h 1025159"/>
                <a:gd name="connsiteX8" fmla="*/ 366712 w 4229100"/>
                <a:gd name="connsiteY8" fmla="*/ 143231 h 1025159"/>
                <a:gd name="connsiteX9" fmla="*/ 395287 w 4229100"/>
                <a:gd name="connsiteY9" fmla="*/ 138468 h 1025159"/>
                <a:gd name="connsiteX10" fmla="*/ 414337 w 4229100"/>
                <a:gd name="connsiteY10" fmla="*/ 133706 h 1025159"/>
                <a:gd name="connsiteX11" fmla="*/ 442912 w 4229100"/>
                <a:gd name="connsiteY11" fmla="*/ 128943 h 1025159"/>
                <a:gd name="connsiteX12" fmla="*/ 471487 w 4229100"/>
                <a:gd name="connsiteY12" fmla="*/ 119418 h 1025159"/>
                <a:gd name="connsiteX13" fmla="*/ 485775 w 4229100"/>
                <a:gd name="connsiteY13" fmla="*/ 114656 h 1025159"/>
                <a:gd name="connsiteX14" fmla="*/ 504825 w 4229100"/>
                <a:gd name="connsiteY14" fmla="*/ 105131 h 1025159"/>
                <a:gd name="connsiteX15" fmla="*/ 519112 w 4229100"/>
                <a:gd name="connsiteY15" fmla="*/ 100368 h 1025159"/>
                <a:gd name="connsiteX16" fmla="*/ 533400 w 4229100"/>
                <a:gd name="connsiteY16" fmla="*/ 90843 h 1025159"/>
                <a:gd name="connsiteX17" fmla="*/ 557212 w 4229100"/>
                <a:gd name="connsiteY17" fmla="*/ 86081 h 1025159"/>
                <a:gd name="connsiteX18" fmla="*/ 585787 w 4229100"/>
                <a:gd name="connsiteY18" fmla="*/ 76556 h 1025159"/>
                <a:gd name="connsiteX19" fmla="*/ 600075 w 4229100"/>
                <a:gd name="connsiteY19" fmla="*/ 67031 h 1025159"/>
                <a:gd name="connsiteX20" fmla="*/ 633412 w 4229100"/>
                <a:gd name="connsiteY20" fmla="*/ 57506 h 1025159"/>
                <a:gd name="connsiteX21" fmla="*/ 666750 w 4229100"/>
                <a:gd name="connsiteY21" fmla="*/ 47981 h 1025159"/>
                <a:gd name="connsiteX22" fmla="*/ 719137 w 4229100"/>
                <a:gd name="connsiteY22" fmla="*/ 38456 h 1025159"/>
                <a:gd name="connsiteX23" fmla="*/ 747712 w 4229100"/>
                <a:gd name="connsiteY23" fmla="*/ 28931 h 1025159"/>
                <a:gd name="connsiteX24" fmla="*/ 809625 w 4229100"/>
                <a:gd name="connsiteY24" fmla="*/ 19406 h 1025159"/>
                <a:gd name="connsiteX25" fmla="*/ 871537 w 4229100"/>
                <a:gd name="connsiteY25" fmla="*/ 9881 h 1025159"/>
                <a:gd name="connsiteX26" fmla="*/ 1023937 w 4229100"/>
                <a:gd name="connsiteY26" fmla="*/ 356 h 1025159"/>
                <a:gd name="connsiteX27" fmla="*/ 1123950 w 4229100"/>
                <a:gd name="connsiteY27" fmla="*/ 9881 h 1025159"/>
                <a:gd name="connsiteX28" fmla="*/ 1138237 w 4229100"/>
                <a:gd name="connsiteY28" fmla="*/ 19406 h 1025159"/>
                <a:gd name="connsiteX29" fmla="*/ 1176337 w 4229100"/>
                <a:gd name="connsiteY29" fmla="*/ 57506 h 1025159"/>
                <a:gd name="connsiteX30" fmla="*/ 1195387 w 4229100"/>
                <a:gd name="connsiteY30" fmla="*/ 81318 h 1025159"/>
                <a:gd name="connsiteX31" fmla="*/ 1228725 w 4229100"/>
                <a:gd name="connsiteY31" fmla="*/ 119418 h 1025159"/>
                <a:gd name="connsiteX32" fmla="*/ 1252537 w 4229100"/>
                <a:gd name="connsiteY32" fmla="*/ 138468 h 1025159"/>
                <a:gd name="connsiteX33" fmla="*/ 1262062 w 4229100"/>
                <a:gd name="connsiteY33" fmla="*/ 152756 h 1025159"/>
                <a:gd name="connsiteX34" fmla="*/ 1276350 w 4229100"/>
                <a:gd name="connsiteY34" fmla="*/ 162281 h 1025159"/>
                <a:gd name="connsiteX35" fmla="*/ 1319212 w 4229100"/>
                <a:gd name="connsiteY35" fmla="*/ 200381 h 1025159"/>
                <a:gd name="connsiteX36" fmla="*/ 1333500 w 4229100"/>
                <a:gd name="connsiteY36" fmla="*/ 205143 h 1025159"/>
                <a:gd name="connsiteX37" fmla="*/ 1347787 w 4229100"/>
                <a:gd name="connsiteY37" fmla="*/ 219431 h 1025159"/>
                <a:gd name="connsiteX38" fmla="*/ 1357312 w 4229100"/>
                <a:gd name="connsiteY38" fmla="*/ 233718 h 1025159"/>
                <a:gd name="connsiteX39" fmla="*/ 1385887 w 4229100"/>
                <a:gd name="connsiteY39" fmla="*/ 243243 h 1025159"/>
                <a:gd name="connsiteX40" fmla="*/ 1400175 w 4229100"/>
                <a:gd name="connsiteY40" fmla="*/ 257531 h 1025159"/>
                <a:gd name="connsiteX41" fmla="*/ 1447800 w 4229100"/>
                <a:gd name="connsiteY41" fmla="*/ 286106 h 1025159"/>
                <a:gd name="connsiteX42" fmla="*/ 1457325 w 4229100"/>
                <a:gd name="connsiteY42" fmla="*/ 305156 h 1025159"/>
                <a:gd name="connsiteX43" fmla="*/ 1490662 w 4229100"/>
                <a:gd name="connsiteY43" fmla="*/ 324206 h 1025159"/>
                <a:gd name="connsiteX44" fmla="*/ 1528762 w 4229100"/>
                <a:gd name="connsiteY44" fmla="*/ 367068 h 1025159"/>
                <a:gd name="connsiteX45" fmla="*/ 1538287 w 4229100"/>
                <a:gd name="connsiteY45" fmla="*/ 386118 h 1025159"/>
                <a:gd name="connsiteX46" fmla="*/ 1552575 w 4229100"/>
                <a:gd name="connsiteY46" fmla="*/ 395643 h 1025159"/>
                <a:gd name="connsiteX47" fmla="*/ 1566862 w 4229100"/>
                <a:gd name="connsiteY47" fmla="*/ 409931 h 1025159"/>
                <a:gd name="connsiteX48" fmla="*/ 1571625 w 4229100"/>
                <a:gd name="connsiteY48" fmla="*/ 424218 h 1025159"/>
                <a:gd name="connsiteX49" fmla="*/ 1590675 w 4229100"/>
                <a:gd name="connsiteY49" fmla="*/ 452793 h 1025159"/>
                <a:gd name="connsiteX50" fmla="*/ 1619250 w 4229100"/>
                <a:gd name="connsiteY50" fmla="*/ 438506 h 1025159"/>
                <a:gd name="connsiteX51" fmla="*/ 1624012 w 4229100"/>
                <a:gd name="connsiteY51" fmla="*/ 419456 h 1025159"/>
                <a:gd name="connsiteX52" fmla="*/ 1652587 w 4229100"/>
                <a:gd name="connsiteY52" fmla="*/ 409931 h 1025159"/>
                <a:gd name="connsiteX53" fmla="*/ 1685925 w 4229100"/>
                <a:gd name="connsiteY53" fmla="*/ 395643 h 1025159"/>
                <a:gd name="connsiteX54" fmla="*/ 1714500 w 4229100"/>
                <a:gd name="connsiteY54" fmla="*/ 386118 h 1025159"/>
                <a:gd name="connsiteX55" fmla="*/ 1724025 w 4229100"/>
                <a:gd name="connsiteY55" fmla="*/ 400406 h 1025159"/>
                <a:gd name="connsiteX56" fmla="*/ 1738312 w 4229100"/>
                <a:gd name="connsiteY56" fmla="*/ 409931 h 1025159"/>
                <a:gd name="connsiteX57" fmla="*/ 1747837 w 4229100"/>
                <a:gd name="connsiteY57" fmla="*/ 438506 h 1025159"/>
                <a:gd name="connsiteX58" fmla="*/ 1781175 w 4229100"/>
                <a:gd name="connsiteY58" fmla="*/ 476606 h 1025159"/>
                <a:gd name="connsiteX59" fmla="*/ 1814512 w 4229100"/>
                <a:gd name="connsiteY59" fmla="*/ 471843 h 1025159"/>
                <a:gd name="connsiteX60" fmla="*/ 1824037 w 4229100"/>
                <a:gd name="connsiteY60" fmla="*/ 457556 h 1025159"/>
                <a:gd name="connsiteX61" fmla="*/ 1843087 w 4229100"/>
                <a:gd name="connsiteY61" fmla="*/ 452793 h 1025159"/>
                <a:gd name="connsiteX62" fmla="*/ 1900237 w 4229100"/>
                <a:gd name="connsiteY62" fmla="*/ 448031 h 1025159"/>
                <a:gd name="connsiteX63" fmla="*/ 1905000 w 4229100"/>
                <a:gd name="connsiteY63" fmla="*/ 462318 h 1025159"/>
                <a:gd name="connsiteX64" fmla="*/ 1924050 w 4229100"/>
                <a:gd name="connsiteY64" fmla="*/ 490893 h 1025159"/>
                <a:gd name="connsiteX65" fmla="*/ 1933575 w 4229100"/>
                <a:gd name="connsiteY65" fmla="*/ 528993 h 1025159"/>
                <a:gd name="connsiteX66" fmla="*/ 2747962 w 4229100"/>
                <a:gd name="connsiteY66" fmla="*/ 667106 h 1025159"/>
                <a:gd name="connsiteX67" fmla="*/ 2933700 w 4229100"/>
                <a:gd name="connsiteY67" fmla="*/ 848081 h 1025159"/>
                <a:gd name="connsiteX68" fmla="*/ 2943225 w 4229100"/>
                <a:gd name="connsiteY68" fmla="*/ 867131 h 1025159"/>
                <a:gd name="connsiteX69" fmla="*/ 2967037 w 4229100"/>
                <a:gd name="connsiteY69" fmla="*/ 848081 h 1025159"/>
                <a:gd name="connsiteX70" fmla="*/ 2986087 w 4229100"/>
                <a:gd name="connsiteY70" fmla="*/ 843318 h 1025159"/>
                <a:gd name="connsiteX71" fmla="*/ 3024187 w 4229100"/>
                <a:gd name="connsiteY71" fmla="*/ 809981 h 1025159"/>
                <a:gd name="connsiteX72" fmla="*/ 3062287 w 4229100"/>
                <a:gd name="connsiteY72" fmla="*/ 857606 h 1025159"/>
                <a:gd name="connsiteX73" fmla="*/ 3071812 w 4229100"/>
                <a:gd name="connsiteY73" fmla="*/ 886181 h 1025159"/>
                <a:gd name="connsiteX74" fmla="*/ 3086100 w 4229100"/>
                <a:gd name="connsiteY74" fmla="*/ 957618 h 1025159"/>
                <a:gd name="connsiteX75" fmla="*/ 3100387 w 4229100"/>
                <a:gd name="connsiteY75" fmla="*/ 995718 h 1025159"/>
                <a:gd name="connsiteX76" fmla="*/ 3105150 w 4229100"/>
                <a:gd name="connsiteY76" fmla="*/ 1014768 h 1025159"/>
                <a:gd name="connsiteX77" fmla="*/ 3119437 w 4229100"/>
                <a:gd name="connsiteY77" fmla="*/ 1024293 h 1025159"/>
                <a:gd name="connsiteX78" fmla="*/ 3128962 w 4229100"/>
                <a:gd name="connsiteY78" fmla="*/ 995718 h 1025159"/>
                <a:gd name="connsiteX79" fmla="*/ 3133725 w 4229100"/>
                <a:gd name="connsiteY79" fmla="*/ 981431 h 1025159"/>
                <a:gd name="connsiteX80" fmla="*/ 3143250 w 4229100"/>
                <a:gd name="connsiteY80" fmla="*/ 929043 h 1025159"/>
                <a:gd name="connsiteX81" fmla="*/ 3148012 w 4229100"/>
                <a:gd name="connsiteY81" fmla="*/ 886181 h 1025159"/>
                <a:gd name="connsiteX82" fmla="*/ 3157537 w 4229100"/>
                <a:gd name="connsiteY82" fmla="*/ 848081 h 1025159"/>
                <a:gd name="connsiteX83" fmla="*/ 3167062 w 4229100"/>
                <a:gd name="connsiteY83" fmla="*/ 962381 h 1025159"/>
                <a:gd name="connsiteX84" fmla="*/ 3171825 w 4229100"/>
                <a:gd name="connsiteY84" fmla="*/ 976668 h 1025159"/>
                <a:gd name="connsiteX85" fmla="*/ 3186112 w 4229100"/>
                <a:gd name="connsiteY85" fmla="*/ 967143 h 1025159"/>
                <a:gd name="connsiteX86" fmla="*/ 3200400 w 4229100"/>
                <a:gd name="connsiteY86" fmla="*/ 933806 h 1025159"/>
                <a:gd name="connsiteX87" fmla="*/ 3205162 w 4229100"/>
                <a:gd name="connsiteY87" fmla="*/ 919518 h 1025159"/>
                <a:gd name="connsiteX88" fmla="*/ 3209925 w 4229100"/>
                <a:gd name="connsiteY88" fmla="*/ 900468 h 1025159"/>
                <a:gd name="connsiteX89" fmla="*/ 3219450 w 4229100"/>
                <a:gd name="connsiteY89" fmla="*/ 876656 h 1025159"/>
                <a:gd name="connsiteX90" fmla="*/ 3238500 w 4229100"/>
                <a:gd name="connsiteY90" fmla="*/ 752831 h 1025159"/>
                <a:gd name="connsiteX91" fmla="*/ 3243262 w 4229100"/>
                <a:gd name="connsiteY91" fmla="*/ 733781 h 1025159"/>
                <a:gd name="connsiteX92" fmla="*/ 3262312 w 4229100"/>
                <a:gd name="connsiteY92" fmla="*/ 771881 h 1025159"/>
                <a:gd name="connsiteX93" fmla="*/ 3276600 w 4229100"/>
                <a:gd name="connsiteY93" fmla="*/ 757593 h 1025159"/>
                <a:gd name="connsiteX94" fmla="*/ 3281362 w 4229100"/>
                <a:gd name="connsiteY94" fmla="*/ 738543 h 1025159"/>
                <a:gd name="connsiteX95" fmla="*/ 3286125 w 4229100"/>
                <a:gd name="connsiteY95" fmla="*/ 724256 h 1025159"/>
                <a:gd name="connsiteX96" fmla="*/ 3290887 w 4229100"/>
                <a:gd name="connsiteY96" fmla="*/ 743306 h 1025159"/>
                <a:gd name="connsiteX97" fmla="*/ 3300412 w 4229100"/>
                <a:gd name="connsiteY97" fmla="*/ 848081 h 1025159"/>
                <a:gd name="connsiteX98" fmla="*/ 3338512 w 4229100"/>
                <a:gd name="connsiteY98" fmla="*/ 867131 h 1025159"/>
                <a:gd name="connsiteX99" fmla="*/ 3348037 w 4229100"/>
                <a:gd name="connsiteY99" fmla="*/ 838556 h 1025159"/>
                <a:gd name="connsiteX100" fmla="*/ 3355181 w 4229100"/>
                <a:gd name="connsiteY100" fmla="*/ 840710 h 1025159"/>
                <a:gd name="connsiteX101" fmla="*/ 3386137 w 4229100"/>
                <a:gd name="connsiteY101" fmla="*/ 762356 h 1025159"/>
                <a:gd name="connsiteX102" fmla="*/ 3390900 w 4229100"/>
                <a:gd name="connsiteY102" fmla="*/ 748068 h 1025159"/>
                <a:gd name="connsiteX103" fmla="*/ 3400425 w 4229100"/>
                <a:gd name="connsiteY103" fmla="*/ 733781 h 1025159"/>
                <a:gd name="connsiteX104" fmla="*/ 3405187 w 4229100"/>
                <a:gd name="connsiteY104" fmla="*/ 748068 h 1025159"/>
                <a:gd name="connsiteX105" fmla="*/ 3481387 w 4229100"/>
                <a:gd name="connsiteY105" fmla="*/ 914756 h 1025159"/>
                <a:gd name="connsiteX106" fmla="*/ 3490912 w 4229100"/>
                <a:gd name="connsiteY106" fmla="*/ 929043 h 1025159"/>
                <a:gd name="connsiteX107" fmla="*/ 3500437 w 4229100"/>
                <a:gd name="connsiteY107" fmla="*/ 957618 h 1025159"/>
                <a:gd name="connsiteX108" fmla="*/ 3505200 w 4229100"/>
                <a:gd name="connsiteY108" fmla="*/ 943331 h 1025159"/>
                <a:gd name="connsiteX109" fmla="*/ 3576637 w 4229100"/>
                <a:gd name="connsiteY109" fmla="*/ 752831 h 1025159"/>
                <a:gd name="connsiteX110" fmla="*/ 3667125 w 4229100"/>
                <a:gd name="connsiteY110" fmla="*/ 824268 h 1025159"/>
                <a:gd name="connsiteX111" fmla="*/ 3676650 w 4229100"/>
                <a:gd name="connsiteY111" fmla="*/ 838556 h 1025159"/>
                <a:gd name="connsiteX112" fmla="*/ 3686175 w 4229100"/>
                <a:gd name="connsiteY112" fmla="*/ 871893 h 1025159"/>
                <a:gd name="connsiteX113" fmla="*/ 3690937 w 4229100"/>
                <a:gd name="connsiteY113" fmla="*/ 886181 h 1025159"/>
                <a:gd name="connsiteX114" fmla="*/ 3705225 w 4229100"/>
                <a:gd name="connsiteY114" fmla="*/ 895706 h 1025159"/>
                <a:gd name="connsiteX115" fmla="*/ 3714750 w 4229100"/>
                <a:gd name="connsiteY115" fmla="*/ 881418 h 1025159"/>
                <a:gd name="connsiteX116" fmla="*/ 3724275 w 4229100"/>
                <a:gd name="connsiteY116" fmla="*/ 848081 h 1025159"/>
                <a:gd name="connsiteX117" fmla="*/ 3733800 w 4229100"/>
                <a:gd name="connsiteY117" fmla="*/ 814743 h 1025159"/>
                <a:gd name="connsiteX118" fmla="*/ 3743325 w 4229100"/>
                <a:gd name="connsiteY118" fmla="*/ 781406 h 1025159"/>
                <a:gd name="connsiteX119" fmla="*/ 3771900 w 4229100"/>
                <a:gd name="connsiteY119" fmla="*/ 743306 h 1025159"/>
                <a:gd name="connsiteX120" fmla="*/ 3800475 w 4229100"/>
                <a:gd name="connsiteY120" fmla="*/ 733781 h 1025159"/>
                <a:gd name="connsiteX121" fmla="*/ 3871912 w 4229100"/>
                <a:gd name="connsiteY121" fmla="*/ 800456 h 1025159"/>
                <a:gd name="connsiteX122" fmla="*/ 3876675 w 4229100"/>
                <a:gd name="connsiteY122" fmla="*/ 886181 h 1025159"/>
                <a:gd name="connsiteX123" fmla="*/ 3886200 w 4229100"/>
                <a:gd name="connsiteY123" fmla="*/ 871893 h 1025159"/>
                <a:gd name="connsiteX124" fmla="*/ 3910012 w 4229100"/>
                <a:gd name="connsiteY124" fmla="*/ 738543 h 1025159"/>
                <a:gd name="connsiteX125" fmla="*/ 3914775 w 4229100"/>
                <a:gd name="connsiteY125" fmla="*/ 714731 h 1025159"/>
                <a:gd name="connsiteX126" fmla="*/ 3948112 w 4229100"/>
                <a:gd name="connsiteY126" fmla="*/ 748068 h 1025159"/>
                <a:gd name="connsiteX127" fmla="*/ 3957637 w 4229100"/>
                <a:gd name="connsiteY127" fmla="*/ 776643 h 1025159"/>
                <a:gd name="connsiteX128" fmla="*/ 3971925 w 4229100"/>
                <a:gd name="connsiteY128" fmla="*/ 805218 h 1025159"/>
                <a:gd name="connsiteX129" fmla="*/ 3976687 w 4229100"/>
                <a:gd name="connsiteY129" fmla="*/ 829031 h 1025159"/>
                <a:gd name="connsiteX130" fmla="*/ 3986212 w 4229100"/>
                <a:gd name="connsiteY130" fmla="*/ 862368 h 1025159"/>
                <a:gd name="connsiteX131" fmla="*/ 3990975 w 4229100"/>
                <a:gd name="connsiteY131" fmla="*/ 886181 h 1025159"/>
                <a:gd name="connsiteX132" fmla="*/ 4005262 w 4229100"/>
                <a:gd name="connsiteY132" fmla="*/ 895706 h 1025159"/>
                <a:gd name="connsiteX133" fmla="*/ 4024312 w 4229100"/>
                <a:gd name="connsiteY133" fmla="*/ 867131 h 1025159"/>
                <a:gd name="connsiteX134" fmla="*/ 4029075 w 4229100"/>
                <a:gd name="connsiteY134" fmla="*/ 848081 h 1025159"/>
                <a:gd name="connsiteX135" fmla="*/ 4033837 w 4229100"/>
                <a:gd name="connsiteY135" fmla="*/ 824268 h 1025159"/>
                <a:gd name="connsiteX136" fmla="*/ 4048125 w 4229100"/>
                <a:gd name="connsiteY136" fmla="*/ 781406 h 1025159"/>
                <a:gd name="connsiteX137" fmla="*/ 4057650 w 4229100"/>
                <a:gd name="connsiteY137" fmla="*/ 752831 h 1025159"/>
                <a:gd name="connsiteX138" fmla="*/ 4067175 w 4229100"/>
                <a:gd name="connsiteY138" fmla="*/ 738543 h 1025159"/>
                <a:gd name="connsiteX139" fmla="*/ 4071937 w 4229100"/>
                <a:gd name="connsiteY139" fmla="*/ 762356 h 1025159"/>
                <a:gd name="connsiteX140" fmla="*/ 4081462 w 4229100"/>
                <a:gd name="connsiteY140" fmla="*/ 862368 h 1025159"/>
                <a:gd name="connsiteX141" fmla="*/ 4086225 w 4229100"/>
                <a:gd name="connsiteY141" fmla="*/ 890943 h 1025159"/>
                <a:gd name="connsiteX142" fmla="*/ 4090987 w 4229100"/>
                <a:gd name="connsiteY142" fmla="*/ 871893 h 1025159"/>
                <a:gd name="connsiteX143" fmla="*/ 4095750 w 4229100"/>
                <a:gd name="connsiteY143" fmla="*/ 857606 h 1025159"/>
                <a:gd name="connsiteX144" fmla="*/ 4105275 w 4229100"/>
                <a:gd name="connsiteY144" fmla="*/ 809981 h 1025159"/>
                <a:gd name="connsiteX145" fmla="*/ 4114800 w 4229100"/>
                <a:gd name="connsiteY145" fmla="*/ 771881 h 1025159"/>
                <a:gd name="connsiteX146" fmla="*/ 4124325 w 4229100"/>
                <a:gd name="connsiteY146" fmla="*/ 919518 h 1025159"/>
                <a:gd name="connsiteX147" fmla="*/ 4129087 w 4229100"/>
                <a:gd name="connsiteY147" fmla="*/ 938568 h 1025159"/>
                <a:gd name="connsiteX148" fmla="*/ 4162425 w 4229100"/>
                <a:gd name="connsiteY148" fmla="*/ 757593 h 1025159"/>
                <a:gd name="connsiteX149" fmla="*/ 4167187 w 4229100"/>
                <a:gd name="connsiteY149" fmla="*/ 771881 h 1025159"/>
                <a:gd name="connsiteX150" fmla="*/ 4176712 w 4229100"/>
                <a:gd name="connsiteY150" fmla="*/ 786168 h 1025159"/>
                <a:gd name="connsiteX151" fmla="*/ 4200525 w 4229100"/>
                <a:gd name="connsiteY151" fmla="*/ 900468 h 1025159"/>
                <a:gd name="connsiteX152" fmla="*/ 4224337 w 4229100"/>
                <a:gd name="connsiteY152" fmla="*/ 967143 h 1025159"/>
                <a:gd name="connsiteX153" fmla="*/ 4229100 w 4229100"/>
                <a:gd name="connsiteY153" fmla="*/ 981431 h 1025159"/>
                <a:gd name="connsiteX0" fmla="*/ 0 w 4229100"/>
                <a:gd name="connsiteY0" fmla="*/ 290868 h 1025159"/>
                <a:gd name="connsiteX1" fmla="*/ 171450 w 4229100"/>
                <a:gd name="connsiteY1" fmla="*/ 209906 h 1025159"/>
                <a:gd name="connsiteX2" fmla="*/ 219075 w 4229100"/>
                <a:gd name="connsiteY2" fmla="*/ 195618 h 1025159"/>
                <a:gd name="connsiteX3" fmla="*/ 233362 w 4229100"/>
                <a:gd name="connsiteY3" fmla="*/ 186093 h 1025159"/>
                <a:gd name="connsiteX4" fmla="*/ 285750 w 4229100"/>
                <a:gd name="connsiteY4" fmla="*/ 171806 h 1025159"/>
                <a:gd name="connsiteX5" fmla="*/ 300037 w 4229100"/>
                <a:gd name="connsiteY5" fmla="*/ 167043 h 1025159"/>
                <a:gd name="connsiteX6" fmla="*/ 319087 w 4229100"/>
                <a:gd name="connsiteY6" fmla="*/ 162281 h 1025159"/>
                <a:gd name="connsiteX7" fmla="*/ 352425 w 4229100"/>
                <a:gd name="connsiteY7" fmla="*/ 152756 h 1025159"/>
                <a:gd name="connsiteX8" fmla="*/ 366712 w 4229100"/>
                <a:gd name="connsiteY8" fmla="*/ 143231 h 1025159"/>
                <a:gd name="connsiteX9" fmla="*/ 395287 w 4229100"/>
                <a:gd name="connsiteY9" fmla="*/ 138468 h 1025159"/>
                <a:gd name="connsiteX10" fmla="*/ 414337 w 4229100"/>
                <a:gd name="connsiteY10" fmla="*/ 133706 h 1025159"/>
                <a:gd name="connsiteX11" fmla="*/ 442912 w 4229100"/>
                <a:gd name="connsiteY11" fmla="*/ 128943 h 1025159"/>
                <a:gd name="connsiteX12" fmla="*/ 471487 w 4229100"/>
                <a:gd name="connsiteY12" fmla="*/ 119418 h 1025159"/>
                <a:gd name="connsiteX13" fmla="*/ 485775 w 4229100"/>
                <a:gd name="connsiteY13" fmla="*/ 114656 h 1025159"/>
                <a:gd name="connsiteX14" fmla="*/ 504825 w 4229100"/>
                <a:gd name="connsiteY14" fmla="*/ 105131 h 1025159"/>
                <a:gd name="connsiteX15" fmla="*/ 519112 w 4229100"/>
                <a:gd name="connsiteY15" fmla="*/ 100368 h 1025159"/>
                <a:gd name="connsiteX16" fmla="*/ 533400 w 4229100"/>
                <a:gd name="connsiteY16" fmla="*/ 90843 h 1025159"/>
                <a:gd name="connsiteX17" fmla="*/ 557212 w 4229100"/>
                <a:gd name="connsiteY17" fmla="*/ 86081 h 1025159"/>
                <a:gd name="connsiteX18" fmla="*/ 585787 w 4229100"/>
                <a:gd name="connsiteY18" fmla="*/ 76556 h 1025159"/>
                <a:gd name="connsiteX19" fmla="*/ 600075 w 4229100"/>
                <a:gd name="connsiteY19" fmla="*/ 67031 h 1025159"/>
                <a:gd name="connsiteX20" fmla="*/ 633412 w 4229100"/>
                <a:gd name="connsiteY20" fmla="*/ 57506 h 1025159"/>
                <a:gd name="connsiteX21" fmla="*/ 666750 w 4229100"/>
                <a:gd name="connsiteY21" fmla="*/ 47981 h 1025159"/>
                <a:gd name="connsiteX22" fmla="*/ 719137 w 4229100"/>
                <a:gd name="connsiteY22" fmla="*/ 38456 h 1025159"/>
                <a:gd name="connsiteX23" fmla="*/ 747712 w 4229100"/>
                <a:gd name="connsiteY23" fmla="*/ 28931 h 1025159"/>
                <a:gd name="connsiteX24" fmla="*/ 809625 w 4229100"/>
                <a:gd name="connsiteY24" fmla="*/ 19406 h 1025159"/>
                <a:gd name="connsiteX25" fmla="*/ 871537 w 4229100"/>
                <a:gd name="connsiteY25" fmla="*/ 9881 h 1025159"/>
                <a:gd name="connsiteX26" fmla="*/ 1023937 w 4229100"/>
                <a:gd name="connsiteY26" fmla="*/ 356 h 1025159"/>
                <a:gd name="connsiteX27" fmla="*/ 1123950 w 4229100"/>
                <a:gd name="connsiteY27" fmla="*/ 9881 h 1025159"/>
                <a:gd name="connsiteX28" fmla="*/ 1138237 w 4229100"/>
                <a:gd name="connsiteY28" fmla="*/ 19406 h 1025159"/>
                <a:gd name="connsiteX29" fmla="*/ 1176337 w 4229100"/>
                <a:gd name="connsiteY29" fmla="*/ 57506 h 1025159"/>
                <a:gd name="connsiteX30" fmla="*/ 1195387 w 4229100"/>
                <a:gd name="connsiteY30" fmla="*/ 81318 h 1025159"/>
                <a:gd name="connsiteX31" fmla="*/ 1228725 w 4229100"/>
                <a:gd name="connsiteY31" fmla="*/ 119418 h 1025159"/>
                <a:gd name="connsiteX32" fmla="*/ 1252537 w 4229100"/>
                <a:gd name="connsiteY32" fmla="*/ 138468 h 1025159"/>
                <a:gd name="connsiteX33" fmla="*/ 1262062 w 4229100"/>
                <a:gd name="connsiteY33" fmla="*/ 152756 h 1025159"/>
                <a:gd name="connsiteX34" fmla="*/ 1276350 w 4229100"/>
                <a:gd name="connsiteY34" fmla="*/ 162281 h 1025159"/>
                <a:gd name="connsiteX35" fmla="*/ 1319212 w 4229100"/>
                <a:gd name="connsiteY35" fmla="*/ 200381 h 1025159"/>
                <a:gd name="connsiteX36" fmla="*/ 1333500 w 4229100"/>
                <a:gd name="connsiteY36" fmla="*/ 205143 h 1025159"/>
                <a:gd name="connsiteX37" fmla="*/ 1347787 w 4229100"/>
                <a:gd name="connsiteY37" fmla="*/ 219431 h 1025159"/>
                <a:gd name="connsiteX38" fmla="*/ 1357312 w 4229100"/>
                <a:gd name="connsiteY38" fmla="*/ 233718 h 1025159"/>
                <a:gd name="connsiteX39" fmla="*/ 1385887 w 4229100"/>
                <a:gd name="connsiteY39" fmla="*/ 243243 h 1025159"/>
                <a:gd name="connsiteX40" fmla="*/ 1400175 w 4229100"/>
                <a:gd name="connsiteY40" fmla="*/ 257531 h 1025159"/>
                <a:gd name="connsiteX41" fmla="*/ 1447800 w 4229100"/>
                <a:gd name="connsiteY41" fmla="*/ 286106 h 1025159"/>
                <a:gd name="connsiteX42" fmla="*/ 1457325 w 4229100"/>
                <a:gd name="connsiteY42" fmla="*/ 305156 h 1025159"/>
                <a:gd name="connsiteX43" fmla="*/ 1490662 w 4229100"/>
                <a:gd name="connsiteY43" fmla="*/ 324206 h 1025159"/>
                <a:gd name="connsiteX44" fmla="*/ 1528762 w 4229100"/>
                <a:gd name="connsiteY44" fmla="*/ 367068 h 1025159"/>
                <a:gd name="connsiteX45" fmla="*/ 1538287 w 4229100"/>
                <a:gd name="connsiteY45" fmla="*/ 386118 h 1025159"/>
                <a:gd name="connsiteX46" fmla="*/ 1552575 w 4229100"/>
                <a:gd name="connsiteY46" fmla="*/ 395643 h 1025159"/>
                <a:gd name="connsiteX47" fmla="*/ 1566862 w 4229100"/>
                <a:gd name="connsiteY47" fmla="*/ 409931 h 1025159"/>
                <a:gd name="connsiteX48" fmla="*/ 1571625 w 4229100"/>
                <a:gd name="connsiteY48" fmla="*/ 424218 h 1025159"/>
                <a:gd name="connsiteX49" fmla="*/ 1590675 w 4229100"/>
                <a:gd name="connsiteY49" fmla="*/ 452793 h 1025159"/>
                <a:gd name="connsiteX50" fmla="*/ 1619250 w 4229100"/>
                <a:gd name="connsiteY50" fmla="*/ 438506 h 1025159"/>
                <a:gd name="connsiteX51" fmla="*/ 1624012 w 4229100"/>
                <a:gd name="connsiteY51" fmla="*/ 419456 h 1025159"/>
                <a:gd name="connsiteX52" fmla="*/ 1652587 w 4229100"/>
                <a:gd name="connsiteY52" fmla="*/ 409931 h 1025159"/>
                <a:gd name="connsiteX53" fmla="*/ 1685925 w 4229100"/>
                <a:gd name="connsiteY53" fmla="*/ 395643 h 1025159"/>
                <a:gd name="connsiteX54" fmla="*/ 1714500 w 4229100"/>
                <a:gd name="connsiteY54" fmla="*/ 386118 h 1025159"/>
                <a:gd name="connsiteX55" fmla="*/ 1724025 w 4229100"/>
                <a:gd name="connsiteY55" fmla="*/ 400406 h 1025159"/>
                <a:gd name="connsiteX56" fmla="*/ 1738312 w 4229100"/>
                <a:gd name="connsiteY56" fmla="*/ 409931 h 1025159"/>
                <a:gd name="connsiteX57" fmla="*/ 1747837 w 4229100"/>
                <a:gd name="connsiteY57" fmla="*/ 438506 h 1025159"/>
                <a:gd name="connsiteX58" fmla="*/ 1781175 w 4229100"/>
                <a:gd name="connsiteY58" fmla="*/ 476606 h 1025159"/>
                <a:gd name="connsiteX59" fmla="*/ 1814512 w 4229100"/>
                <a:gd name="connsiteY59" fmla="*/ 471843 h 1025159"/>
                <a:gd name="connsiteX60" fmla="*/ 1824037 w 4229100"/>
                <a:gd name="connsiteY60" fmla="*/ 457556 h 1025159"/>
                <a:gd name="connsiteX61" fmla="*/ 1843087 w 4229100"/>
                <a:gd name="connsiteY61" fmla="*/ 452793 h 1025159"/>
                <a:gd name="connsiteX62" fmla="*/ 1900237 w 4229100"/>
                <a:gd name="connsiteY62" fmla="*/ 448031 h 1025159"/>
                <a:gd name="connsiteX63" fmla="*/ 1905000 w 4229100"/>
                <a:gd name="connsiteY63" fmla="*/ 462318 h 1025159"/>
                <a:gd name="connsiteX64" fmla="*/ 1924050 w 4229100"/>
                <a:gd name="connsiteY64" fmla="*/ 490893 h 1025159"/>
                <a:gd name="connsiteX65" fmla="*/ 1933575 w 4229100"/>
                <a:gd name="connsiteY65" fmla="*/ 528993 h 1025159"/>
                <a:gd name="connsiteX66" fmla="*/ 2747962 w 4229100"/>
                <a:gd name="connsiteY66" fmla="*/ 667106 h 1025159"/>
                <a:gd name="connsiteX67" fmla="*/ 2933700 w 4229100"/>
                <a:gd name="connsiteY67" fmla="*/ 848081 h 1025159"/>
                <a:gd name="connsiteX68" fmla="*/ 2943225 w 4229100"/>
                <a:gd name="connsiteY68" fmla="*/ 867131 h 1025159"/>
                <a:gd name="connsiteX69" fmla="*/ 2967037 w 4229100"/>
                <a:gd name="connsiteY69" fmla="*/ 848081 h 1025159"/>
                <a:gd name="connsiteX70" fmla="*/ 2986087 w 4229100"/>
                <a:gd name="connsiteY70" fmla="*/ 843318 h 1025159"/>
                <a:gd name="connsiteX71" fmla="*/ 3024187 w 4229100"/>
                <a:gd name="connsiteY71" fmla="*/ 809981 h 1025159"/>
                <a:gd name="connsiteX72" fmla="*/ 3062287 w 4229100"/>
                <a:gd name="connsiteY72" fmla="*/ 857606 h 1025159"/>
                <a:gd name="connsiteX73" fmla="*/ 3071812 w 4229100"/>
                <a:gd name="connsiteY73" fmla="*/ 886181 h 1025159"/>
                <a:gd name="connsiteX74" fmla="*/ 3086100 w 4229100"/>
                <a:gd name="connsiteY74" fmla="*/ 957618 h 1025159"/>
                <a:gd name="connsiteX75" fmla="*/ 3100387 w 4229100"/>
                <a:gd name="connsiteY75" fmla="*/ 995718 h 1025159"/>
                <a:gd name="connsiteX76" fmla="*/ 3105150 w 4229100"/>
                <a:gd name="connsiteY76" fmla="*/ 1014768 h 1025159"/>
                <a:gd name="connsiteX77" fmla="*/ 3119437 w 4229100"/>
                <a:gd name="connsiteY77" fmla="*/ 1024293 h 1025159"/>
                <a:gd name="connsiteX78" fmla="*/ 3128962 w 4229100"/>
                <a:gd name="connsiteY78" fmla="*/ 995718 h 1025159"/>
                <a:gd name="connsiteX79" fmla="*/ 3133725 w 4229100"/>
                <a:gd name="connsiteY79" fmla="*/ 981431 h 1025159"/>
                <a:gd name="connsiteX80" fmla="*/ 3143250 w 4229100"/>
                <a:gd name="connsiteY80" fmla="*/ 929043 h 1025159"/>
                <a:gd name="connsiteX81" fmla="*/ 3148012 w 4229100"/>
                <a:gd name="connsiteY81" fmla="*/ 886181 h 1025159"/>
                <a:gd name="connsiteX82" fmla="*/ 3157537 w 4229100"/>
                <a:gd name="connsiteY82" fmla="*/ 848081 h 1025159"/>
                <a:gd name="connsiteX83" fmla="*/ 3167062 w 4229100"/>
                <a:gd name="connsiteY83" fmla="*/ 962381 h 1025159"/>
                <a:gd name="connsiteX84" fmla="*/ 3171825 w 4229100"/>
                <a:gd name="connsiteY84" fmla="*/ 976668 h 1025159"/>
                <a:gd name="connsiteX85" fmla="*/ 3186112 w 4229100"/>
                <a:gd name="connsiteY85" fmla="*/ 967143 h 1025159"/>
                <a:gd name="connsiteX86" fmla="*/ 3200400 w 4229100"/>
                <a:gd name="connsiteY86" fmla="*/ 933806 h 1025159"/>
                <a:gd name="connsiteX87" fmla="*/ 3205162 w 4229100"/>
                <a:gd name="connsiteY87" fmla="*/ 919518 h 1025159"/>
                <a:gd name="connsiteX88" fmla="*/ 3209925 w 4229100"/>
                <a:gd name="connsiteY88" fmla="*/ 900468 h 1025159"/>
                <a:gd name="connsiteX89" fmla="*/ 3219450 w 4229100"/>
                <a:gd name="connsiteY89" fmla="*/ 876656 h 1025159"/>
                <a:gd name="connsiteX90" fmla="*/ 3238500 w 4229100"/>
                <a:gd name="connsiteY90" fmla="*/ 752831 h 1025159"/>
                <a:gd name="connsiteX91" fmla="*/ 3243262 w 4229100"/>
                <a:gd name="connsiteY91" fmla="*/ 733781 h 1025159"/>
                <a:gd name="connsiteX92" fmla="*/ 3262312 w 4229100"/>
                <a:gd name="connsiteY92" fmla="*/ 771881 h 1025159"/>
                <a:gd name="connsiteX93" fmla="*/ 3276600 w 4229100"/>
                <a:gd name="connsiteY93" fmla="*/ 757593 h 1025159"/>
                <a:gd name="connsiteX94" fmla="*/ 3281362 w 4229100"/>
                <a:gd name="connsiteY94" fmla="*/ 738543 h 1025159"/>
                <a:gd name="connsiteX95" fmla="*/ 3286125 w 4229100"/>
                <a:gd name="connsiteY95" fmla="*/ 724256 h 1025159"/>
                <a:gd name="connsiteX96" fmla="*/ 3290887 w 4229100"/>
                <a:gd name="connsiteY96" fmla="*/ 743306 h 1025159"/>
                <a:gd name="connsiteX97" fmla="*/ 3300412 w 4229100"/>
                <a:gd name="connsiteY97" fmla="*/ 848081 h 1025159"/>
                <a:gd name="connsiteX98" fmla="*/ 3338512 w 4229100"/>
                <a:gd name="connsiteY98" fmla="*/ 867131 h 1025159"/>
                <a:gd name="connsiteX99" fmla="*/ 3348037 w 4229100"/>
                <a:gd name="connsiteY99" fmla="*/ 838556 h 1025159"/>
                <a:gd name="connsiteX100" fmla="*/ 3355181 w 4229100"/>
                <a:gd name="connsiteY100" fmla="*/ 840710 h 1025159"/>
                <a:gd name="connsiteX101" fmla="*/ 3386137 w 4229100"/>
                <a:gd name="connsiteY101" fmla="*/ 762356 h 1025159"/>
                <a:gd name="connsiteX102" fmla="*/ 3390900 w 4229100"/>
                <a:gd name="connsiteY102" fmla="*/ 748068 h 1025159"/>
                <a:gd name="connsiteX103" fmla="*/ 3400425 w 4229100"/>
                <a:gd name="connsiteY103" fmla="*/ 733781 h 1025159"/>
                <a:gd name="connsiteX104" fmla="*/ 3405187 w 4229100"/>
                <a:gd name="connsiteY104" fmla="*/ 748068 h 1025159"/>
                <a:gd name="connsiteX105" fmla="*/ 3481387 w 4229100"/>
                <a:gd name="connsiteY105" fmla="*/ 914756 h 1025159"/>
                <a:gd name="connsiteX106" fmla="*/ 3490912 w 4229100"/>
                <a:gd name="connsiteY106" fmla="*/ 929043 h 1025159"/>
                <a:gd name="connsiteX107" fmla="*/ 3500437 w 4229100"/>
                <a:gd name="connsiteY107" fmla="*/ 957618 h 1025159"/>
                <a:gd name="connsiteX108" fmla="*/ 3505200 w 4229100"/>
                <a:gd name="connsiteY108" fmla="*/ 943331 h 1025159"/>
                <a:gd name="connsiteX109" fmla="*/ 3576637 w 4229100"/>
                <a:gd name="connsiteY109" fmla="*/ 752831 h 1025159"/>
                <a:gd name="connsiteX110" fmla="*/ 3667125 w 4229100"/>
                <a:gd name="connsiteY110" fmla="*/ 824268 h 1025159"/>
                <a:gd name="connsiteX111" fmla="*/ 3676650 w 4229100"/>
                <a:gd name="connsiteY111" fmla="*/ 838556 h 1025159"/>
                <a:gd name="connsiteX112" fmla="*/ 3686175 w 4229100"/>
                <a:gd name="connsiteY112" fmla="*/ 871893 h 1025159"/>
                <a:gd name="connsiteX113" fmla="*/ 3690937 w 4229100"/>
                <a:gd name="connsiteY113" fmla="*/ 886181 h 1025159"/>
                <a:gd name="connsiteX114" fmla="*/ 3705225 w 4229100"/>
                <a:gd name="connsiteY114" fmla="*/ 895706 h 1025159"/>
                <a:gd name="connsiteX115" fmla="*/ 3714750 w 4229100"/>
                <a:gd name="connsiteY115" fmla="*/ 881418 h 1025159"/>
                <a:gd name="connsiteX116" fmla="*/ 3724275 w 4229100"/>
                <a:gd name="connsiteY116" fmla="*/ 848081 h 1025159"/>
                <a:gd name="connsiteX117" fmla="*/ 3733800 w 4229100"/>
                <a:gd name="connsiteY117" fmla="*/ 814743 h 1025159"/>
                <a:gd name="connsiteX118" fmla="*/ 3743325 w 4229100"/>
                <a:gd name="connsiteY118" fmla="*/ 781406 h 1025159"/>
                <a:gd name="connsiteX119" fmla="*/ 3771900 w 4229100"/>
                <a:gd name="connsiteY119" fmla="*/ 743306 h 1025159"/>
                <a:gd name="connsiteX120" fmla="*/ 3800475 w 4229100"/>
                <a:gd name="connsiteY120" fmla="*/ 733781 h 1025159"/>
                <a:gd name="connsiteX121" fmla="*/ 3871912 w 4229100"/>
                <a:gd name="connsiteY121" fmla="*/ 800456 h 1025159"/>
                <a:gd name="connsiteX122" fmla="*/ 3876675 w 4229100"/>
                <a:gd name="connsiteY122" fmla="*/ 886181 h 1025159"/>
                <a:gd name="connsiteX123" fmla="*/ 3886200 w 4229100"/>
                <a:gd name="connsiteY123" fmla="*/ 871893 h 1025159"/>
                <a:gd name="connsiteX124" fmla="*/ 3910012 w 4229100"/>
                <a:gd name="connsiteY124" fmla="*/ 738543 h 1025159"/>
                <a:gd name="connsiteX125" fmla="*/ 3914775 w 4229100"/>
                <a:gd name="connsiteY125" fmla="*/ 714731 h 1025159"/>
                <a:gd name="connsiteX126" fmla="*/ 3948112 w 4229100"/>
                <a:gd name="connsiteY126" fmla="*/ 748068 h 1025159"/>
                <a:gd name="connsiteX127" fmla="*/ 3957637 w 4229100"/>
                <a:gd name="connsiteY127" fmla="*/ 776643 h 1025159"/>
                <a:gd name="connsiteX128" fmla="*/ 3971925 w 4229100"/>
                <a:gd name="connsiteY128" fmla="*/ 805218 h 1025159"/>
                <a:gd name="connsiteX129" fmla="*/ 3976687 w 4229100"/>
                <a:gd name="connsiteY129" fmla="*/ 829031 h 1025159"/>
                <a:gd name="connsiteX130" fmla="*/ 3986212 w 4229100"/>
                <a:gd name="connsiteY130" fmla="*/ 862368 h 1025159"/>
                <a:gd name="connsiteX131" fmla="*/ 3990975 w 4229100"/>
                <a:gd name="connsiteY131" fmla="*/ 886181 h 1025159"/>
                <a:gd name="connsiteX132" fmla="*/ 4005262 w 4229100"/>
                <a:gd name="connsiteY132" fmla="*/ 895706 h 1025159"/>
                <a:gd name="connsiteX133" fmla="*/ 4024312 w 4229100"/>
                <a:gd name="connsiteY133" fmla="*/ 867131 h 1025159"/>
                <a:gd name="connsiteX134" fmla="*/ 4029075 w 4229100"/>
                <a:gd name="connsiteY134" fmla="*/ 848081 h 1025159"/>
                <a:gd name="connsiteX135" fmla="*/ 4033837 w 4229100"/>
                <a:gd name="connsiteY135" fmla="*/ 824268 h 1025159"/>
                <a:gd name="connsiteX136" fmla="*/ 4048125 w 4229100"/>
                <a:gd name="connsiteY136" fmla="*/ 781406 h 1025159"/>
                <a:gd name="connsiteX137" fmla="*/ 4057650 w 4229100"/>
                <a:gd name="connsiteY137" fmla="*/ 752831 h 1025159"/>
                <a:gd name="connsiteX138" fmla="*/ 4067175 w 4229100"/>
                <a:gd name="connsiteY138" fmla="*/ 738543 h 1025159"/>
                <a:gd name="connsiteX139" fmla="*/ 4071937 w 4229100"/>
                <a:gd name="connsiteY139" fmla="*/ 762356 h 1025159"/>
                <a:gd name="connsiteX140" fmla="*/ 4081462 w 4229100"/>
                <a:gd name="connsiteY140" fmla="*/ 862368 h 1025159"/>
                <a:gd name="connsiteX141" fmla="*/ 4086225 w 4229100"/>
                <a:gd name="connsiteY141" fmla="*/ 890943 h 1025159"/>
                <a:gd name="connsiteX142" fmla="*/ 4090987 w 4229100"/>
                <a:gd name="connsiteY142" fmla="*/ 871893 h 1025159"/>
                <a:gd name="connsiteX143" fmla="*/ 4095750 w 4229100"/>
                <a:gd name="connsiteY143" fmla="*/ 857606 h 1025159"/>
                <a:gd name="connsiteX144" fmla="*/ 4105275 w 4229100"/>
                <a:gd name="connsiteY144" fmla="*/ 809981 h 1025159"/>
                <a:gd name="connsiteX145" fmla="*/ 4114800 w 4229100"/>
                <a:gd name="connsiteY145" fmla="*/ 771881 h 1025159"/>
                <a:gd name="connsiteX146" fmla="*/ 4129087 w 4229100"/>
                <a:gd name="connsiteY146" fmla="*/ 938568 h 1025159"/>
                <a:gd name="connsiteX147" fmla="*/ 4162425 w 4229100"/>
                <a:gd name="connsiteY147" fmla="*/ 757593 h 1025159"/>
                <a:gd name="connsiteX148" fmla="*/ 4167187 w 4229100"/>
                <a:gd name="connsiteY148" fmla="*/ 771881 h 1025159"/>
                <a:gd name="connsiteX149" fmla="*/ 4176712 w 4229100"/>
                <a:gd name="connsiteY149" fmla="*/ 786168 h 1025159"/>
                <a:gd name="connsiteX150" fmla="*/ 4200525 w 4229100"/>
                <a:gd name="connsiteY150" fmla="*/ 900468 h 1025159"/>
                <a:gd name="connsiteX151" fmla="*/ 4224337 w 4229100"/>
                <a:gd name="connsiteY151" fmla="*/ 967143 h 1025159"/>
                <a:gd name="connsiteX152" fmla="*/ 4229100 w 4229100"/>
                <a:gd name="connsiteY152" fmla="*/ 981431 h 1025159"/>
                <a:gd name="connsiteX0" fmla="*/ 0 w 4229100"/>
                <a:gd name="connsiteY0" fmla="*/ 290868 h 1025159"/>
                <a:gd name="connsiteX1" fmla="*/ 171450 w 4229100"/>
                <a:gd name="connsiteY1" fmla="*/ 209906 h 1025159"/>
                <a:gd name="connsiteX2" fmla="*/ 219075 w 4229100"/>
                <a:gd name="connsiteY2" fmla="*/ 195618 h 1025159"/>
                <a:gd name="connsiteX3" fmla="*/ 233362 w 4229100"/>
                <a:gd name="connsiteY3" fmla="*/ 186093 h 1025159"/>
                <a:gd name="connsiteX4" fmla="*/ 285750 w 4229100"/>
                <a:gd name="connsiteY4" fmla="*/ 171806 h 1025159"/>
                <a:gd name="connsiteX5" fmla="*/ 300037 w 4229100"/>
                <a:gd name="connsiteY5" fmla="*/ 167043 h 1025159"/>
                <a:gd name="connsiteX6" fmla="*/ 319087 w 4229100"/>
                <a:gd name="connsiteY6" fmla="*/ 162281 h 1025159"/>
                <a:gd name="connsiteX7" fmla="*/ 352425 w 4229100"/>
                <a:gd name="connsiteY7" fmla="*/ 152756 h 1025159"/>
                <a:gd name="connsiteX8" fmla="*/ 366712 w 4229100"/>
                <a:gd name="connsiteY8" fmla="*/ 143231 h 1025159"/>
                <a:gd name="connsiteX9" fmla="*/ 395287 w 4229100"/>
                <a:gd name="connsiteY9" fmla="*/ 138468 h 1025159"/>
                <a:gd name="connsiteX10" fmla="*/ 414337 w 4229100"/>
                <a:gd name="connsiteY10" fmla="*/ 133706 h 1025159"/>
                <a:gd name="connsiteX11" fmla="*/ 442912 w 4229100"/>
                <a:gd name="connsiteY11" fmla="*/ 128943 h 1025159"/>
                <a:gd name="connsiteX12" fmla="*/ 471487 w 4229100"/>
                <a:gd name="connsiteY12" fmla="*/ 119418 h 1025159"/>
                <a:gd name="connsiteX13" fmla="*/ 485775 w 4229100"/>
                <a:gd name="connsiteY13" fmla="*/ 114656 h 1025159"/>
                <a:gd name="connsiteX14" fmla="*/ 504825 w 4229100"/>
                <a:gd name="connsiteY14" fmla="*/ 105131 h 1025159"/>
                <a:gd name="connsiteX15" fmla="*/ 519112 w 4229100"/>
                <a:gd name="connsiteY15" fmla="*/ 100368 h 1025159"/>
                <a:gd name="connsiteX16" fmla="*/ 533400 w 4229100"/>
                <a:gd name="connsiteY16" fmla="*/ 90843 h 1025159"/>
                <a:gd name="connsiteX17" fmla="*/ 557212 w 4229100"/>
                <a:gd name="connsiteY17" fmla="*/ 86081 h 1025159"/>
                <a:gd name="connsiteX18" fmla="*/ 585787 w 4229100"/>
                <a:gd name="connsiteY18" fmla="*/ 76556 h 1025159"/>
                <a:gd name="connsiteX19" fmla="*/ 600075 w 4229100"/>
                <a:gd name="connsiteY19" fmla="*/ 67031 h 1025159"/>
                <a:gd name="connsiteX20" fmla="*/ 633412 w 4229100"/>
                <a:gd name="connsiteY20" fmla="*/ 57506 h 1025159"/>
                <a:gd name="connsiteX21" fmla="*/ 666750 w 4229100"/>
                <a:gd name="connsiteY21" fmla="*/ 47981 h 1025159"/>
                <a:gd name="connsiteX22" fmla="*/ 719137 w 4229100"/>
                <a:gd name="connsiteY22" fmla="*/ 38456 h 1025159"/>
                <a:gd name="connsiteX23" fmla="*/ 747712 w 4229100"/>
                <a:gd name="connsiteY23" fmla="*/ 28931 h 1025159"/>
                <a:gd name="connsiteX24" fmla="*/ 809625 w 4229100"/>
                <a:gd name="connsiteY24" fmla="*/ 19406 h 1025159"/>
                <a:gd name="connsiteX25" fmla="*/ 871537 w 4229100"/>
                <a:gd name="connsiteY25" fmla="*/ 9881 h 1025159"/>
                <a:gd name="connsiteX26" fmla="*/ 1023937 w 4229100"/>
                <a:gd name="connsiteY26" fmla="*/ 356 h 1025159"/>
                <a:gd name="connsiteX27" fmla="*/ 1123950 w 4229100"/>
                <a:gd name="connsiteY27" fmla="*/ 9881 h 1025159"/>
                <a:gd name="connsiteX28" fmla="*/ 1138237 w 4229100"/>
                <a:gd name="connsiteY28" fmla="*/ 19406 h 1025159"/>
                <a:gd name="connsiteX29" fmla="*/ 1176337 w 4229100"/>
                <a:gd name="connsiteY29" fmla="*/ 57506 h 1025159"/>
                <a:gd name="connsiteX30" fmla="*/ 1195387 w 4229100"/>
                <a:gd name="connsiteY30" fmla="*/ 81318 h 1025159"/>
                <a:gd name="connsiteX31" fmla="*/ 1228725 w 4229100"/>
                <a:gd name="connsiteY31" fmla="*/ 119418 h 1025159"/>
                <a:gd name="connsiteX32" fmla="*/ 1252537 w 4229100"/>
                <a:gd name="connsiteY32" fmla="*/ 138468 h 1025159"/>
                <a:gd name="connsiteX33" fmla="*/ 1262062 w 4229100"/>
                <a:gd name="connsiteY33" fmla="*/ 152756 h 1025159"/>
                <a:gd name="connsiteX34" fmla="*/ 1276350 w 4229100"/>
                <a:gd name="connsiteY34" fmla="*/ 162281 h 1025159"/>
                <a:gd name="connsiteX35" fmla="*/ 1319212 w 4229100"/>
                <a:gd name="connsiteY35" fmla="*/ 200381 h 1025159"/>
                <a:gd name="connsiteX36" fmla="*/ 1333500 w 4229100"/>
                <a:gd name="connsiteY36" fmla="*/ 205143 h 1025159"/>
                <a:gd name="connsiteX37" fmla="*/ 1347787 w 4229100"/>
                <a:gd name="connsiteY37" fmla="*/ 219431 h 1025159"/>
                <a:gd name="connsiteX38" fmla="*/ 1357312 w 4229100"/>
                <a:gd name="connsiteY38" fmla="*/ 233718 h 1025159"/>
                <a:gd name="connsiteX39" fmla="*/ 1385887 w 4229100"/>
                <a:gd name="connsiteY39" fmla="*/ 243243 h 1025159"/>
                <a:gd name="connsiteX40" fmla="*/ 1400175 w 4229100"/>
                <a:gd name="connsiteY40" fmla="*/ 257531 h 1025159"/>
                <a:gd name="connsiteX41" fmla="*/ 1447800 w 4229100"/>
                <a:gd name="connsiteY41" fmla="*/ 286106 h 1025159"/>
                <a:gd name="connsiteX42" fmla="*/ 1457325 w 4229100"/>
                <a:gd name="connsiteY42" fmla="*/ 305156 h 1025159"/>
                <a:gd name="connsiteX43" fmla="*/ 1490662 w 4229100"/>
                <a:gd name="connsiteY43" fmla="*/ 324206 h 1025159"/>
                <a:gd name="connsiteX44" fmla="*/ 1528762 w 4229100"/>
                <a:gd name="connsiteY44" fmla="*/ 367068 h 1025159"/>
                <a:gd name="connsiteX45" fmla="*/ 1538287 w 4229100"/>
                <a:gd name="connsiteY45" fmla="*/ 386118 h 1025159"/>
                <a:gd name="connsiteX46" fmla="*/ 1552575 w 4229100"/>
                <a:gd name="connsiteY46" fmla="*/ 395643 h 1025159"/>
                <a:gd name="connsiteX47" fmla="*/ 1566862 w 4229100"/>
                <a:gd name="connsiteY47" fmla="*/ 409931 h 1025159"/>
                <a:gd name="connsiteX48" fmla="*/ 1571625 w 4229100"/>
                <a:gd name="connsiteY48" fmla="*/ 424218 h 1025159"/>
                <a:gd name="connsiteX49" fmla="*/ 1590675 w 4229100"/>
                <a:gd name="connsiteY49" fmla="*/ 452793 h 1025159"/>
                <a:gd name="connsiteX50" fmla="*/ 1619250 w 4229100"/>
                <a:gd name="connsiteY50" fmla="*/ 438506 h 1025159"/>
                <a:gd name="connsiteX51" fmla="*/ 1624012 w 4229100"/>
                <a:gd name="connsiteY51" fmla="*/ 419456 h 1025159"/>
                <a:gd name="connsiteX52" fmla="*/ 1652587 w 4229100"/>
                <a:gd name="connsiteY52" fmla="*/ 409931 h 1025159"/>
                <a:gd name="connsiteX53" fmla="*/ 1685925 w 4229100"/>
                <a:gd name="connsiteY53" fmla="*/ 395643 h 1025159"/>
                <a:gd name="connsiteX54" fmla="*/ 1714500 w 4229100"/>
                <a:gd name="connsiteY54" fmla="*/ 386118 h 1025159"/>
                <a:gd name="connsiteX55" fmla="*/ 1724025 w 4229100"/>
                <a:gd name="connsiteY55" fmla="*/ 400406 h 1025159"/>
                <a:gd name="connsiteX56" fmla="*/ 1738312 w 4229100"/>
                <a:gd name="connsiteY56" fmla="*/ 409931 h 1025159"/>
                <a:gd name="connsiteX57" fmla="*/ 1747837 w 4229100"/>
                <a:gd name="connsiteY57" fmla="*/ 438506 h 1025159"/>
                <a:gd name="connsiteX58" fmla="*/ 1781175 w 4229100"/>
                <a:gd name="connsiteY58" fmla="*/ 476606 h 1025159"/>
                <a:gd name="connsiteX59" fmla="*/ 1814512 w 4229100"/>
                <a:gd name="connsiteY59" fmla="*/ 471843 h 1025159"/>
                <a:gd name="connsiteX60" fmla="*/ 1824037 w 4229100"/>
                <a:gd name="connsiteY60" fmla="*/ 457556 h 1025159"/>
                <a:gd name="connsiteX61" fmla="*/ 1843087 w 4229100"/>
                <a:gd name="connsiteY61" fmla="*/ 452793 h 1025159"/>
                <a:gd name="connsiteX62" fmla="*/ 1900237 w 4229100"/>
                <a:gd name="connsiteY62" fmla="*/ 448031 h 1025159"/>
                <a:gd name="connsiteX63" fmla="*/ 1905000 w 4229100"/>
                <a:gd name="connsiteY63" fmla="*/ 462318 h 1025159"/>
                <a:gd name="connsiteX64" fmla="*/ 1924050 w 4229100"/>
                <a:gd name="connsiteY64" fmla="*/ 490893 h 1025159"/>
                <a:gd name="connsiteX65" fmla="*/ 1933575 w 4229100"/>
                <a:gd name="connsiteY65" fmla="*/ 528993 h 1025159"/>
                <a:gd name="connsiteX66" fmla="*/ 2747962 w 4229100"/>
                <a:gd name="connsiteY66" fmla="*/ 667106 h 1025159"/>
                <a:gd name="connsiteX67" fmla="*/ 2933700 w 4229100"/>
                <a:gd name="connsiteY67" fmla="*/ 848081 h 1025159"/>
                <a:gd name="connsiteX68" fmla="*/ 2943225 w 4229100"/>
                <a:gd name="connsiteY68" fmla="*/ 867131 h 1025159"/>
                <a:gd name="connsiteX69" fmla="*/ 2967037 w 4229100"/>
                <a:gd name="connsiteY69" fmla="*/ 848081 h 1025159"/>
                <a:gd name="connsiteX70" fmla="*/ 2986087 w 4229100"/>
                <a:gd name="connsiteY70" fmla="*/ 843318 h 1025159"/>
                <a:gd name="connsiteX71" fmla="*/ 3024187 w 4229100"/>
                <a:gd name="connsiteY71" fmla="*/ 809981 h 1025159"/>
                <a:gd name="connsiteX72" fmla="*/ 3062287 w 4229100"/>
                <a:gd name="connsiteY72" fmla="*/ 857606 h 1025159"/>
                <a:gd name="connsiteX73" fmla="*/ 3071812 w 4229100"/>
                <a:gd name="connsiteY73" fmla="*/ 886181 h 1025159"/>
                <a:gd name="connsiteX74" fmla="*/ 3086100 w 4229100"/>
                <a:gd name="connsiteY74" fmla="*/ 957618 h 1025159"/>
                <a:gd name="connsiteX75" fmla="*/ 3100387 w 4229100"/>
                <a:gd name="connsiteY75" fmla="*/ 995718 h 1025159"/>
                <a:gd name="connsiteX76" fmla="*/ 3105150 w 4229100"/>
                <a:gd name="connsiteY76" fmla="*/ 1014768 h 1025159"/>
                <a:gd name="connsiteX77" fmla="*/ 3119437 w 4229100"/>
                <a:gd name="connsiteY77" fmla="*/ 1024293 h 1025159"/>
                <a:gd name="connsiteX78" fmla="*/ 3128962 w 4229100"/>
                <a:gd name="connsiteY78" fmla="*/ 995718 h 1025159"/>
                <a:gd name="connsiteX79" fmla="*/ 3133725 w 4229100"/>
                <a:gd name="connsiteY79" fmla="*/ 981431 h 1025159"/>
                <a:gd name="connsiteX80" fmla="*/ 3143250 w 4229100"/>
                <a:gd name="connsiteY80" fmla="*/ 929043 h 1025159"/>
                <a:gd name="connsiteX81" fmla="*/ 3148012 w 4229100"/>
                <a:gd name="connsiteY81" fmla="*/ 886181 h 1025159"/>
                <a:gd name="connsiteX82" fmla="*/ 3157537 w 4229100"/>
                <a:gd name="connsiteY82" fmla="*/ 848081 h 1025159"/>
                <a:gd name="connsiteX83" fmla="*/ 3167062 w 4229100"/>
                <a:gd name="connsiteY83" fmla="*/ 962381 h 1025159"/>
                <a:gd name="connsiteX84" fmla="*/ 3171825 w 4229100"/>
                <a:gd name="connsiteY84" fmla="*/ 976668 h 1025159"/>
                <a:gd name="connsiteX85" fmla="*/ 3186112 w 4229100"/>
                <a:gd name="connsiteY85" fmla="*/ 967143 h 1025159"/>
                <a:gd name="connsiteX86" fmla="*/ 3200400 w 4229100"/>
                <a:gd name="connsiteY86" fmla="*/ 933806 h 1025159"/>
                <a:gd name="connsiteX87" fmla="*/ 3205162 w 4229100"/>
                <a:gd name="connsiteY87" fmla="*/ 919518 h 1025159"/>
                <a:gd name="connsiteX88" fmla="*/ 3209925 w 4229100"/>
                <a:gd name="connsiteY88" fmla="*/ 900468 h 1025159"/>
                <a:gd name="connsiteX89" fmla="*/ 3219450 w 4229100"/>
                <a:gd name="connsiteY89" fmla="*/ 876656 h 1025159"/>
                <a:gd name="connsiteX90" fmla="*/ 3238500 w 4229100"/>
                <a:gd name="connsiteY90" fmla="*/ 752831 h 1025159"/>
                <a:gd name="connsiteX91" fmla="*/ 3243262 w 4229100"/>
                <a:gd name="connsiteY91" fmla="*/ 733781 h 1025159"/>
                <a:gd name="connsiteX92" fmla="*/ 3262312 w 4229100"/>
                <a:gd name="connsiteY92" fmla="*/ 771881 h 1025159"/>
                <a:gd name="connsiteX93" fmla="*/ 3276600 w 4229100"/>
                <a:gd name="connsiteY93" fmla="*/ 757593 h 1025159"/>
                <a:gd name="connsiteX94" fmla="*/ 3281362 w 4229100"/>
                <a:gd name="connsiteY94" fmla="*/ 738543 h 1025159"/>
                <a:gd name="connsiteX95" fmla="*/ 3286125 w 4229100"/>
                <a:gd name="connsiteY95" fmla="*/ 724256 h 1025159"/>
                <a:gd name="connsiteX96" fmla="*/ 3290887 w 4229100"/>
                <a:gd name="connsiteY96" fmla="*/ 743306 h 1025159"/>
                <a:gd name="connsiteX97" fmla="*/ 3300412 w 4229100"/>
                <a:gd name="connsiteY97" fmla="*/ 848081 h 1025159"/>
                <a:gd name="connsiteX98" fmla="*/ 3338512 w 4229100"/>
                <a:gd name="connsiteY98" fmla="*/ 867131 h 1025159"/>
                <a:gd name="connsiteX99" fmla="*/ 3348037 w 4229100"/>
                <a:gd name="connsiteY99" fmla="*/ 838556 h 1025159"/>
                <a:gd name="connsiteX100" fmla="*/ 3355181 w 4229100"/>
                <a:gd name="connsiteY100" fmla="*/ 840710 h 1025159"/>
                <a:gd name="connsiteX101" fmla="*/ 3386137 w 4229100"/>
                <a:gd name="connsiteY101" fmla="*/ 762356 h 1025159"/>
                <a:gd name="connsiteX102" fmla="*/ 3390900 w 4229100"/>
                <a:gd name="connsiteY102" fmla="*/ 748068 h 1025159"/>
                <a:gd name="connsiteX103" fmla="*/ 3400425 w 4229100"/>
                <a:gd name="connsiteY103" fmla="*/ 733781 h 1025159"/>
                <a:gd name="connsiteX104" fmla="*/ 3405187 w 4229100"/>
                <a:gd name="connsiteY104" fmla="*/ 748068 h 1025159"/>
                <a:gd name="connsiteX105" fmla="*/ 3481387 w 4229100"/>
                <a:gd name="connsiteY105" fmla="*/ 914756 h 1025159"/>
                <a:gd name="connsiteX106" fmla="*/ 3490912 w 4229100"/>
                <a:gd name="connsiteY106" fmla="*/ 929043 h 1025159"/>
                <a:gd name="connsiteX107" fmla="*/ 3500437 w 4229100"/>
                <a:gd name="connsiteY107" fmla="*/ 957618 h 1025159"/>
                <a:gd name="connsiteX108" fmla="*/ 3505200 w 4229100"/>
                <a:gd name="connsiteY108" fmla="*/ 943331 h 1025159"/>
                <a:gd name="connsiteX109" fmla="*/ 3576637 w 4229100"/>
                <a:gd name="connsiteY109" fmla="*/ 752831 h 1025159"/>
                <a:gd name="connsiteX110" fmla="*/ 3667125 w 4229100"/>
                <a:gd name="connsiteY110" fmla="*/ 824268 h 1025159"/>
                <a:gd name="connsiteX111" fmla="*/ 3676650 w 4229100"/>
                <a:gd name="connsiteY111" fmla="*/ 838556 h 1025159"/>
                <a:gd name="connsiteX112" fmla="*/ 3686175 w 4229100"/>
                <a:gd name="connsiteY112" fmla="*/ 871893 h 1025159"/>
                <a:gd name="connsiteX113" fmla="*/ 3690937 w 4229100"/>
                <a:gd name="connsiteY113" fmla="*/ 886181 h 1025159"/>
                <a:gd name="connsiteX114" fmla="*/ 3705225 w 4229100"/>
                <a:gd name="connsiteY114" fmla="*/ 895706 h 1025159"/>
                <a:gd name="connsiteX115" fmla="*/ 3714750 w 4229100"/>
                <a:gd name="connsiteY115" fmla="*/ 881418 h 1025159"/>
                <a:gd name="connsiteX116" fmla="*/ 3724275 w 4229100"/>
                <a:gd name="connsiteY116" fmla="*/ 848081 h 1025159"/>
                <a:gd name="connsiteX117" fmla="*/ 3733800 w 4229100"/>
                <a:gd name="connsiteY117" fmla="*/ 814743 h 1025159"/>
                <a:gd name="connsiteX118" fmla="*/ 3743325 w 4229100"/>
                <a:gd name="connsiteY118" fmla="*/ 781406 h 1025159"/>
                <a:gd name="connsiteX119" fmla="*/ 3771900 w 4229100"/>
                <a:gd name="connsiteY119" fmla="*/ 743306 h 1025159"/>
                <a:gd name="connsiteX120" fmla="*/ 3800475 w 4229100"/>
                <a:gd name="connsiteY120" fmla="*/ 733781 h 1025159"/>
                <a:gd name="connsiteX121" fmla="*/ 3871912 w 4229100"/>
                <a:gd name="connsiteY121" fmla="*/ 800456 h 1025159"/>
                <a:gd name="connsiteX122" fmla="*/ 3876675 w 4229100"/>
                <a:gd name="connsiteY122" fmla="*/ 886181 h 1025159"/>
                <a:gd name="connsiteX123" fmla="*/ 3886200 w 4229100"/>
                <a:gd name="connsiteY123" fmla="*/ 871893 h 1025159"/>
                <a:gd name="connsiteX124" fmla="*/ 3910012 w 4229100"/>
                <a:gd name="connsiteY124" fmla="*/ 738543 h 1025159"/>
                <a:gd name="connsiteX125" fmla="*/ 3914775 w 4229100"/>
                <a:gd name="connsiteY125" fmla="*/ 714731 h 1025159"/>
                <a:gd name="connsiteX126" fmla="*/ 3948112 w 4229100"/>
                <a:gd name="connsiteY126" fmla="*/ 748068 h 1025159"/>
                <a:gd name="connsiteX127" fmla="*/ 3957637 w 4229100"/>
                <a:gd name="connsiteY127" fmla="*/ 776643 h 1025159"/>
                <a:gd name="connsiteX128" fmla="*/ 3971925 w 4229100"/>
                <a:gd name="connsiteY128" fmla="*/ 805218 h 1025159"/>
                <a:gd name="connsiteX129" fmla="*/ 3976687 w 4229100"/>
                <a:gd name="connsiteY129" fmla="*/ 829031 h 1025159"/>
                <a:gd name="connsiteX130" fmla="*/ 3986212 w 4229100"/>
                <a:gd name="connsiteY130" fmla="*/ 862368 h 1025159"/>
                <a:gd name="connsiteX131" fmla="*/ 3990975 w 4229100"/>
                <a:gd name="connsiteY131" fmla="*/ 886181 h 1025159"/>
                <a:gd name="connsiteX132" fmla="*/ 4005262 w 4229100"/>
                <a:gd name="connsiteY132" fmla="*/ 895706 h 1025159"/>
                <a:gd name="connsiteX133" fmla="*/ 4024312 w 4229100"/>
                <a:gd name="connsiteY133" fmla="*/ 867131 h 1025159"/>
                <a:gd name="connsiteX134" fmla="*/ 4029075 w 4229100"/>
                <a:gd name="connsiteY134" fmla="*/ 848081 h 1025159"/>
                <a:gd name="connsiteX135" fmla="*/ 4033837 w 4229100"/>
                <a:gd name="connsiteY135" fmla="*/ 824268 h 1025159"/>
                <a:gd name="connsiteX136" fmla="*/ 4048125 w 4229100"/>
                <a:gd name="connsiteY136" fmla="*/ 781406 h 1025159"/>
                <a:gd name="connsiteX137" fmla="*/ 4057650 w 4229100"/>
                <a:gd name="connsiteY137" fmla="*/ 752831 h 1025159"/>
                <a:gd name="connsiteX138" fmla="*/ 4067175 w 4229100"/>
                <a:gd name="connsiteY138" fmla="*/ 738543 h 1025159"/>
                <a:gd name="connsiteX139" fmla="*/ 4071937 w 4229100"/>
                <a:gd name="connsiteY139" fmla="*/ 762356 h 1025159"/>
                <a:gd name="connsiteX140" fmla="*/ 4081462 w 4229100"/>
                <a:gd name="connsiteY140" fmla="*/ 862368 h 1025159"/>
                <a:gd name="connsiteX141" fmla="*/ 4086225 w 4229100"/>
                <a:gd name="connsiteY141" fmla="*/ 890943 h 1025159"/>
                <a:gd name="connsiteX142" fmla="*/ 4090987 w 4229100"/>
                <a:gd name="connsiteY142" fmla="*/ 871893 h 1025159"/>
                <a:gd name="connsiteX143" fmla="*/ 4105275 w 4229100"/>
                <a:gd name="connsiteY143" fmla="*/ 809981 h 1025159"/>
                <a:gd name="connsiteX144" fmla="*/ 4114800 w 4229100"/>
                <a:gd name="connsiteY144" fmla="*/ 771881 h 1025159"/>
                <a:gd name="connsiteX145" fmla="*/ 4129087 w 4229100"/>
                <a:gd name="connsiteY145" fmla="*/ 938568 h 1025159"/>
                <a:gd name="connsiteX146" fmla="*/ 4162425 w 4229100"/>
                <a:gd name="connsiteY146" fmla="*/ 757593 h 1025159"/>
                <a:gd name="connsiteX147" fmla="*/ 4167187 w 4229100"/>
                <a:gd name="connsiteY147" fmla="*/ 771881 h 1025159"/>
                <a:gd name="connsiteX148" fmla="*/ 4176712 w 4229100"/>
                <a:gd name="connsiteY148" fmla="*/ 786168 h 1025159"/>
                <a:gd name="connsiteX149" fmla="*/ 4200525 w 4229100"/>
                <a:gd name="connsiteY149" fmla="*/ 900468 h 1025159"/>
                <a:gd name="connsiteX150" fmla="*/ 4224337 w 4229100"/>
                <a:gd name="connsiteY150" fmla="*/ 967143 h 1025159"/>
                <a:gd name="connsiteX151" fmla="*/ 4229100 w 4229100"/>
                <a:gd name="connsiteY151" fmla="*/ 981431 h 1025159"/>
                <a:gd name="connsiteX0" fmla="*/ 0 w 4229100"/>
                <a:gd name="connsiteY0" fmla="*/ 290868 h 1025159"/>
                <a:gd name="connsiteX1" fmla="*/ 171450 w 4229100"/>
                <a:gd name="connsiteY1" fmla="*/ 209906 h 1025159"/>
                <a:gd name="connsiteX2" fmla="*/ 219075 w 4229100"/>
                <a:gd name="connsiteY2" fmla="*/ 195618 h 1025159"/>
                <a:gd name="connsiteX3" fmla="*/ 233362 w 4229100"/>
                <a:gd name="connsiteY3" fmla="*/ 186093 h 1025159"/>
                <a:gd name="connsiteX4" fmla="*/ 285750 w 4229100"/>
                <a:gd name="connsiteY4" fmla="*/ 171806 h 1025159"/>
                <a:gd name="connsiteX5" fmla="*/ 300037 w 4229100"/>
                <a:gd name="connsiteY5" fmla="*/ 167043 h 1025159"/>
                <a:gd name="connsiteX6" fmla="*/ 319087 w 4229100"/>
                <a:gd name="connsiteY6" fmla="*/ 162281 h 1025159"/>
                <a:gd name="connsiteX7" fmla="*/ 352425 w 4229100"/>
                <a:gd name="connsiteY7" fmla="*/ 152756 h 1025159"/>
                <a:gd name="connsiteX8" fmla="*/ 366712 w 4229100"/>
                <a:gd name="connsiteY8" fmla="*/ 143231 h 1025159"/>
                <a:gd name="connsiteX9" fmla="*/ 395287 w 4229100"/>
                <a:gd name="connsiteY9" fmla="*/ 138468 h 1025159"/>
                <a:gd name="connsiteX10" fmla="*/ 414337 w 4229100"/>
                <a:gd name="connsiteY10" fmla="*/ 133706 h 1025159"/>
                <a:gd name="connsiteX11" fmla="*/ 442912 w 4229100"/>
                <a:gd name="connsiteY11" fmla="*/ 128943 h 1025159"/>
                <a:gd name="connsiteX12" fmla="*/ 471487 w 4229100"/>
                <a:gd name="connsiteY12" fmla="*/ 119418 h 1025159"/>
                <a:gd name="connsiteX13" fmla="*/ 485775 w 4229100"/>
                <a:gd name="connsiteY13" fmla="*/ 114656 h 1025159"/>
                <a:gd name="connsiteX14" fmla="*/ 504825 w 4229100"/>
                <a:gd name="connsiteY14" fmla="*/ 105131 h 1025159"/>
                <a:gd name="connsiteX15" fmla="*/ 519112 w 4229100"/>
                <a:gd name="connsiteY15" fmla="*/ 100368 h 1025159"/>
                <a:gd name="connsiteX16" fmla="*/ 533400 w 4229100"/>
                <a:gd name="connsiteY16" fmla="*/ 90843 h 1025159"/>
                <a:gd name="connsiteX17" fmla="*/ 557212 w 4229100"/>
                <a:gd name="connsiteY17" fmla="*/ 86081 h 1025159"/>
                <a:gd name="connsiteX18" fmla="*/ 585787 w 4229100"/>
                <a:gd name="connsiteY18" fmla="*/ 76556 h 1025159"/>
                <a:gd name="connsiteX19" fmla="*/ 600075 w 4229100"/>
                <a:gd name="connsiteY19" fmla="*/ 67031 h 1025159"/>
                <a:gd name="connsiteX20" fmla="*/ 633412 w 4229100"/>
                <a:gd name="connsiteY20" fmla="*/ 57506 h 1025159"/>
                <a:gd name="connsiteX21" fmla="*/ 666750 w 4229100"/>
                <a:gd name="connsiteY21" fmla="*/ 47981 h 1025159"/>
                <a:gd name="connsiteX22" fmla="*/ 719137 w 4229100"/>
                <a:gd name="connsiteY22" fmla="*/ 38456 h 1025159"/>
                <a:gd name="connsiteX23" fmla="*/ 747712 w 4229100"/>
                <a:gd name="connsiteY23" fmla="*/ 28931 h 1025159"/>
                <a:gd name="connsiteX24" fmla="*/ 809625 w 4229100"/>
                <a:gd name="connsiteY24" fmla="*/ 19406 h 1025159"/>
                <a:gd name="connsiteX25" fmla="*/ 871537 w 4229100"/>
                <a:gd name="connsiteY25" fmla="*/ 9881 h 1025159"/>
                <a:gd name="connsiteX26" fmla="*/ 1023937 w 4229100"/>
                <a:gd name="connsiteY26" fmla="*/ 356 h 1025159"/>
                <a:gd name="connsiteX27" fmla="*/ 1123950 w 4229100"/>
                <a:gd name="connsiteY27" fmla="*/ 9881 h 1025159"/>
                <a:gd name="connsiteX28" fmla="*/ 1138237 w 4229100"/>
                <a:gd name="connsiteY28" fmla="*/ 19406 h 1025159"/>
                <a:gd name="connsiteX29" fmla="*/ 1176337 w 4229100"/>
                <a:gd name="connsiteY29" fmla="*/ 57506 h 1025159"/>
                <a:gd name="connsiteX30" fmla="*/ 1195387 w 4229100"/>
                <a:gd name="connsiteY30" fmla="*/ 81318 h 1025159"/>
                <a:gd name="connsiteX31" fmla="*/ 1228725 w 4229100"/>
                <a:gd name="connsiteY31" fmla="*/ 119418 h 1025159"/>
                <a:gd name="connsiteX32" fmla="*/ 1252537 w 4229100"/>
                <a:gd name="connsiteY32" fmla="*/ 138468 h 1025159"/>
                <a:gd name="connsiteX33" fmla="*/ 1262062 w 4229100"/>
                <a:gd name="connsiteY33" fmla="*/ 152756 h 1025159"/>
                <a:gd name="connsiteX34" fmla="*/ 1276350 w 4229100"/>
                <a:gd name="connsiteY34" fmla="*/ 162281 h 1025159"/>
                <a:gd name="connsiteX35" fmla="*/ 1319212 w 4229100"/>
                <a:gd name="connsiteY35" fmla="*/ 200381 h 1025159"/>
                <a:gd name="connsiteX36" fmla="*/ 1333500 w 4229100"/>
                <a:gd name="connsiteY36" fmla="*/ 205143 h 1025159"/>
                <a:gd name="connsiteX37" fmla="*/ 1347787 w 4229100"/>
                <a:gd name="connsiteY37" fmla="*/ 219431 h 1025159"/>
                <a:gd name="connsiteX38" fmla="*/ 1357312 w 4229100"/>
                <a:gd name="connsiteY38" fmla="*/ 233718 h 1025159"/>
                <a:gd name="connsiteX39" fmla="*/ 1385887 w 4229100"/>
                <a:gd name="connsiteY39" fmla="*/ 243243 h 1025159"/>
                <a:gd name="connsiteX40" fmla="*/ 1400175 w 4229100"/>
                <a:gd name="connsiteY40" fmla="*/ 257531 h 1025159"/>
                <a:gd name="connsiteX41" fmla="*/ 1447800 w 4229100"/>
                <a:gd name="connsiteY41" fmla="*/ 286106 h 1025159"/>
                <a:gd name="connsiteX42" fmla="*/ 1457325 w 4229100"/>
                <a:gd name="connsiteY42" fmla="*/ 305156 h 1025159"/>
                <a:gd name="connsiteX43" fmla="*/ 1490662 w 4229100"/>
                <a:gd name="connsiteY43" fmla="*/ 324206 h 1025159"/>
                <a:gd name="connsiteX44" fmla="*/ 1528762 w 4229100"/>
                <a:gd name="connsiteY44" fmla="*/ 367068 h 1025159"/>
                <a:gd name="connsiteX45" fmla="*/ 1538287 w 4229100"/>
                <a:gd name="connsiteY45" fmla="*/ 386118 h 1025159"/>
                <a:gd name="connsiteX46" fmla="*/ 1552575 w 4229100"/>
                <a:gd name="connsiteY46" fmla="*/ 395643 h 1025159"/>
                <a:gd name="connsiteX47" fmla="*/ 1566862 w 4229100"/>
                <a:gd name="connsiteY47" fmla="*/ 409931 h 1025159"/>
                <a:gd name="connsiteX48" fmla="*/ 1571625 w 4229100"/>
                <a:gd name="connsiteY48" fmla="*/ 424218 h 1025159"/>
                <a:gd name="connsiteX49" fmla="*/ 1590675 w 4229100"/>
                <a:gd name="connsiteY49" fmla="*/ 452793 h 1025159"/>
                <a:gd name="connsiteX50" fmla="*/ 1619250 w 4229100"/>
                <a:gd name="connsiteY50" fmla="*/ 438506 h 1025159"/>
                <a:gd name="connsiteX51" fmla="*/ 1624012 w 4229100"/>
                <a:gd name="connsiteY51" fmla="*/ 419456 h 1025159"/>
                <a:gd name="connsiteX52" fmla="*/ 1652587 w 4229100"/>
                <a:gd name="connsiteY52" fmla="*/ 409931 h 1025159"/>
                <a:gd name="connsiteX53" fmla="*/ 1685925 w 4229100"/>
                <a:gd name="connsiteY53" fmla="*/ 395643 h 1025159"/>
                <a:gd name="connsiteX54" fmla="*/ 1714500 w 4229100"/>
                <a:gd name="connsiteY54" fmla="*/ 386118 h 1025159"/>
                <a:gd name="connsiteX55" fmla="*/ 1724025 w 4229100"/>
                <a:gd name="connsiteY55" fmla="*/ 400406 h 1025159"/>
                <a:gd name="connsiteX56" fmla="*/ 1738312 w 4229100"/>
                <a:gd name="connsiteY56" fmla="*/ 409931 h 1025159"/>
                <a:gd name="connsiteX57" fmla="*/ 1747837 w 4229100"/>
                <a:gd name="connsiteY57" fmla="*/ 438506 h 1025159"/>
                <a:gd name="connsiteX58" fmla="*/ 1781175 w 4229100"/>
                <a:gd name="connsiteY58" fmla="*/ 476606 h 1025159"/>
                <a:gd name="connsiteX59" fmla="*/ 1814512 w 4229100"/>
                <a:gd name="connsiteY59" fmla="*/ 471843 h 1025159"/>
                <a:gd name="connsiteX60" fmla="*/ 1824037 w 4229100"/>
                <a:gd name="connsiteY60" fmla="*/ 457556 h 1025159"/>
                <a:gd name="connsiteX61" fmla="*/ 1843087 w 4229100"/>
                <a:gd name="connsiteY61" fmla="*/ 452793 h 1025159"/>
                <a:gd name="connsiteX62" fmla="*/ 1900237 w 4229100"/>
                <a:gd name="connsiteY62" fmla="*/ 448031 h 1025159"/>
                <a:gd name="connsiteX63" fmla="*/ 1905000 w 4229100"/>
                <a:gd name="connsiteY63" fmla="*/ 462318 h 1025159"/>
                <a:gd name="connsiteX64" fmla="*/ 1924050 w 4229100"/>
                <a:gd name="connsiteY64" fmla="*/ 490893 h 1025159"/>
                <a:gd name="connsiteX65" fmla="*/ 1933575 w 4229100"/>
                <a:gd name="connsiteY65" fmla="*/ 528993 h 1025159"/>
                <a:gd name="connsiteX66" fmla="*/ 2747962 w 4229100"/>
                <a:gd name="connsiteY66" fmla="*/ 667106 h 1025159"/>
                <a:gd name="connsiteX67" fmla="*/ 2933700 w 4229100"/>
                <a:gd name="connsiteY67" fmla="*/ 848081 h 1025159"/>
                <a:gd name="connsiteX68" fmla="*/ 2943225 w 4229100"/>
                <a:gd name="connsiteY68" fmla="*/ 867131 h 1025159"/>
                <a:gd name="connsiteX69" fmla="*/ 2967037 w 4229100"/>
                <a:gd name="connsiteY69" fmla="*/ 848081 h 1025159"/>
                <a:gd name="connsiteX70" fmla="*/ 2986087 w 4229100"/>
                <a:gd name="connsiteY70" fmla="*/ 843318 h 1025159"/>
                <a:gd name="connsiteX71" fmla="*/ 3024187 w 4229100"/>
                <a:gd name="connsiteY71" fmla="*/ 809981 h 1025159"/>
                <a:gd name="connsiteX72" fmla="*/ 3062287 w 4229100"/>
                <a:gd name="connsiteY72" fmla="*/ 857606 h 1025159"/>
                <a:gd name="connsiteX73" fmla="*/ 3071812 w 4229100"/>
                <a:gd name="connsiteY73" fmla="*/ 886181 h 1025159"/>
                <a:gd name="connsiteX74" fmla="*/ 3086100 w 4229100"/>
                <a:gd name="connsiteY74" fmla="*/ 957618 h 1025159"/>
                <a:gd name="connsiteX75" fmla="*/ 3100387 w 4229100"/>
                <a:gd name="connsiteY75" fmla="*/ 995718 h 1025159"/>
                <a:gd name="connsiteX76" fmla="*/ 3105150 w 4229100"/>
                <a:gd name="connsiteY76" fmla="*/ 1014768 h 1025159"/>
                <a:gd name="connsiteX77" fmla="*/ 3119437 w 4229100"/>
                <a:gd name="connsiteY77" fmla="*/ 1024293 h 1025159"/>
                <a:gd name="connsiteX78" fmla="*/ 3128962 w 4229100"/>
                <a:gd name="connsiteY78" fmla="*/ 995718 h 1025159"/>
                <a:gd name="connsiteX79" fmla="*/ 3133725 w 4229100"/>
                <a:gd name="connsiteY79" fmla="*/ 981431 h 1025159"/>
                <a:gd name="connsiteX80" fmla="*/ 3143250 w 4229100"/>
                <a:gd name="connsiteY80" fmla="*/ 929043 h 1025159"/>
                <a:gd name="connsiteX81" fmla="*/ 3148012 w 4229100"/>
                <a:gd name="connsiteY81" fmla="*/ 886181 h 1025159"/>
                <a:gd name="connsiteX82" fmla="*/ 3157537 w 4229100"/>
                <a:gd name="connsiteY82" fmla="*/ 848081 h 1025159"/>
                <a:gd name="connsiteX83" fmla="*/ 3167062 w 4229100"/>
                <a:gd name="connsiteY83" fmla="*/ 962381 h 1025159"/>
                <a:gd name="connsiteX84" fmla="*/ 3171825 w 4229100"/>
                <a:gd name="connsiteY84" fmla="*/ 976668 h 1025159"/>
                <a:gd name="connsiteX85" fmla="*/ 3186112 w 4229100"/>
                <a:gd name="connsiteY85" fmla="*/ 967143 h 1025159"/>
                <a:gd name="connsiteX86" fmla="*/ 3200400 w 4229100"/>
                <a:gd name="connsiteY86" fmla="*/ 933806 h 1025159"/>
                <a:gd name="connsiteX87" fmla="*/ 3205162 w 4229100"/>
                <a:gd name="connsiteY87" fmla="*/ 919518 h 1025159"/>
                <a:gd name="connsiteX88" fmla="*/ 3209925 w 4229100"/>
                <a:gd name="connsiteY88" fmla="*/ 900468 h 1025159"/>
                <a:gd name="connsiteX89" fmla="*/ 3219450 w 4229100"/>
                <a:gd name="connsiteY89" fmla="*/ 876656 h 1025159"/>
                <a:gd name="connsiteX90" fmla="*/ 3238500 w 4229100"/>
                <a:gd name="connsiteY90" fmla="*/ 752831 h 1025159"/>
                <a:gd name="connsiteX91" fmla="*/ 3243262 w 4229100"/>
                <a:gd name="connsiteY91" fmla="*/ 733781 h 1025159"/>
                <a:gd name="connsiteX92" fmla="*/ 3262312 w 4229100"/>
                <a:gd name="connsiteY92" fmla="*/ 771881 h 1025159"/>
                <a:gd name="connsiteX93" fmla="*/ 3276600 w 4229100"/>
                <a:gd name="connsiteY93" fmla="*/ 757593 h 1025159"/>
                <a:gd name="connsiteX94" fmla="*/ 3281362 w 4229100"/>
                <a:gd name="connsiteY94" fmla="*/ 738543 h 1025159"/>
                <a:gd name="connsiteX95" fmla="*/ 3286125 w 4229100"/>
                <a:gd name="connsiteY95" fmla="*/ 724256 h 1025159"/>
                <a:gd name="connsiteX96" fmla="*/ 3290887 w 4229100"/>
                <a:gd name="connsiteY96" fmla="*/ 743306 h 1025159"/>
                <a:gd name="connsiteX97" fmla="*/ 3300412 w 4229100"/>
                <a:gd name="connsiteY97" fmla="*/ 848081 h 1025159"/>
                <a:gd name="connsiteX98" fmla="*/ 3338512 w 4229100"/>
                <a:gd name="connsiteY98" fmla="*/ 867131 h 1025159"/>
                <a:gd name="connsiteX99" fmla="*/ 3348037 w 4229100"/>
                <a:gd name="connsiteY99" fmla="*/ 838556 h 1025159"/>
                <a:gd name="connsiteX100" fmla="*/ 3355181 w 4229100"/>
                <a:gd name="connsiteY100" fmla="*/ 840710 h 1025159"/>
                <a:gd name="connsiteX101" fmla="*/ 3386137 w 4229100"/>
                <a:gd name="connsiteY101" fmla="*/ 762356 h 1025159"/>
                <a:gd name="connsiteX102" fmla="*/ 3390900 w 4229100"/>
                <a:gd name="connsiteY102" fmla="*/ 748068 h 1025159"/>
                <a:gd name="connsiteX103" fmla="*/ 3400425 w 4229100"/>
                <a:gd name="connsiteY103" fmla="*/ 733781 h 1025159"/>
                <a:gd name="connsiteX104" fmla="*/ 3405187 w 4229100"/>
                <a:gd name="connsiteY104" fmla="*/ 748068 h 1025159"/>
                <a:gd name="connsiteX105" fmla="*/ 3481387 w 4229100"/>
                <a:gd name="connsiteY105" fmla="*/ 914756 h 1025159"/>
                <a:gd name="connsiteX106" fmla="*/ 3490912 w 4229100"/>
                <a:gd name="connsiteY106" fmla="*/ 929043 h 1025159"/>
                <a:gd name="connsiteX107" fmla="*/ 3500437 w 4229100"/>
                <a:gd name="connsiteY107" fmla="*/ 957618 h 1025159"/>
                <a:gd name="connsiteX108" fmla="*/ 3505200 w 4229100"/>
                <a:gd name="connsiteY108" fmla="*/ 943331 h 1025159"/>
                <a:gd name="connsiteX109" fmla="*/ 3576637 w 4229100"/>
                <a:gd name="connsiteY109" fmla="*/ 752831 h 1025159"/>
                <a:gd name="connsiteX110" fmla="*/ 3667125 w 4229100"/>
                <a:gd name="connsiteY110" fmla="*/ 824268 h 1025159"/>
                <a:gd name="connsiteX111" fmla="*/ 3676650 w 4229100"/>
                <a:gd name="connsiteY111" fmla="*/ 838556 h 1025159"/>
                <a:gd name="connsiteX112" fmla="*/ 3686175 w 4229100"/>
                <a:gd name="connsiteY112" fmla="*/ 871893 h 1025159"/>
                <a:gd name="connsiteX113" fmla="*/ 3690937 w 4229100"/>
                <a:gd name="connsiteY113" fmla="*/ 886181 h 1025159"/>
                <a:gd name="connsiteX114" fmla="*/ 3705225 w 4229100"/>
                <a:gd name="connsiteY114" fmla="*/ 895706 h 1025159"/>
                <a:gd name="connsiteX115" fmla="*/ 3714750 w 4229100"/>
                <a:gd name="connsiteY115" fmla="*/ 881418 h 1025159"/>
                <a:gd name="connsiteX116" fmla="*/ 3724275 w 4229100"/>
                <a:gd name="connsiteY116" fmla="*/ 848081 h 1025159"/>
                <a:gd name="connsiteX117" fmla="*/ 3733800 w 4229100"/>
                <a:gd name="connsiteY117" fmla="*/ 814743 h 1025159"/>
                <a:gd name="connsiteX118" fmla="*/ 3743325 w 4229100"/>
                <a:gd name="connsiteY118" fmla="*/ 781406 h 1025159"/>
                <a:gd name="connsiteX119" fmla="*/ 3771900 w 4229100"/>
                <a:gd name="connsiteY119" fmla="*/ 743306 h 1025159"/>
                <a:gd name="connsiteX120" fmla="*/ 3800475 w 4229100"/>
                <a:gd name="connsiteY120" fmla="*/ 733781 h 1025159"/>
                <a:gd name="connsiteX121" fmla="*/ 3871912 w 4229100"/>
                <a:gd name="connsiteY121" fmla="*/ 800456 h 1025159"/>
                <a:gd name="connsiteX122" fmla="*/ 3876675 w 4229100"/>
                <a:gd name="connsiteY122" fmla="*/ 886181 h 1025159"/>
                <a:gd name="connsiteX123" fmla="*/ 3886200 w 4229100"/>
                <a:gd name="connsiteY123" fmla="*/ 871893 h 1025159"/>
                <a:gd name="connsiteX124" fmla="*/ 3910012 w 4229100"/>
                <a:gd name="connsiteY124" fmla="*/ 738543 h 1025159"/>
                <a:gd name="connsiteX125" fmla="*/ 3914775 w 4229100"/>
                <a:gd name="connsiteY125" fmla="*/ 714731 h 1025159"/>
                <a:gd name="connsiteX126" fmla="*/ 3948112 w 4229100"/>
                <a:gd name="connsiteY126" fmla="*/ 748068 h 1025159"/>
                <a:gd name="connsiteX127" fmla="*/ 3957637 w 4229100"/>
                <a:gd name="connsiteY127" fmla="*/ 776643 h 1025159"/>
                <a:gd name="connsiteX128" fmla="*/ 3971925 w 4229100"/>
                <a:gd name="connsiteY128" fmla="*/ 805218 h 1025159"/>
                <a:gd name="connsiteX129" fmla="*/ 3976687 w 4229100"/>
                <a:gd name="connsiteY129" fmla="*/ 829031 h 1025159"/>
                <a:gd name="connsiteX130" fmla="*/ 3986212 w 4229100"/>
                <a:gd name="connsiteY130" fmla="*/ 862368 h 1025159"/>
                <a:gd name="connsiteX131" fmla="*/ 3990975 w 4229100"/>
                <a:gd name="connsiteY131" fmla="*/ 886181 h 1025159"/>
                <a:gd name="connsiteX132" fmla="*/ 4005262 w 4229100"/>
                <a:gd name="connsiteY132" fmla="*/ 895706 h 1025159"/>
                <a:gd name="connsiteX133" fmla="*/ 4024312 w 4229100"/>
                <a:gd name="connsiteY133" fmla="*/ 867131 h 1025159"/>
                <a:gd name="connsiteX134" fmla="*/ 4029075 w 4229100"/>
                <a:gd name="connsiteY134" fmla="*/ 848081 h 1025159"/>
                <a:gd name="connsiteX135" fmla="*/ 4033837 w 4229100"/>
                <a:gd name="connsiteY135" fmla="*/ 824268 h 1025159"/>
                <a:gd name="connsiteX136" fmla="*/ 4048125 w 4229100"/>
                <a:gd name="connsiteY136" fmla="*/ 781406 h 1025159"/>
                <a:gd name="connsiteX137" fmla="*/ 4057650 w 4229100"/>
                <a:gd name="connsiteY137" fmla="*/ 752831 h 1025159"/>
                <a:gd name="connsiteX138" fmla="*/ 4067175 w 4229100"/>
                <a:gd name="connsiteY138" fmla="*/ 738543 h 1025159"/>
                <a:gd name="connsiteX139" fmla="*/ 4071937 w 4229100"/>
                <a:gd name="connsiteY139" fmla="*/ 762356 h 1025159"/>
                <a:gd name="connsiteX140" fmla="*/ 4081462 w 4229100"/>
                <a:gd name="connsiteY140" fmla="*/ 862368 h 1025159"/>
                <a:gd name="connsiteX141" fmla="*/ 4090987 w 4229100"/>
                <a:gd name="connsiteY141" fmla="*/ 871893 h 1025159"/>
                <a:gd name="connsiteX142" fmla="*/ 4105275 w 4229100"/>
                <a:gd name="connsiteY142" fmla="*/ 809981 h 1025159"/>
                <a:gd name="connsiteX143" fmla="*/ 4114800 w 4229100"/>
                <a:gd name="connsiteY143" fmla="*/ 771881 h 1025159"/>
                <a:gd name="connsiteX144" fmla="*/ 4129087 w 4229100"/>
                <a:gd name="connsiteY144" fmla="*/ 938568 h 1025159"/>
                <a:gd name="connsiteX145" fmla="*/ 4162425 w 4229100"/>
                <a:gd name="connsiteY145" fmla="*/ 757593 h 1025159"/>
                <a:gd name="connsiteX146" fmla="*/ 4167187 w 4229100"/>
                <a:gd name="connsiteY146" fmla="*/ 771881 h 1025159"/>
                <a:gd name="connsiteX147" fmla="*/ 4176712 w 4229100"/>
                <a:gd name="connsiteY147" fmla="*/ 786168 h 1025159"/>
                <a:gd name="connsiteX148" fmla="*/ 4200525 w 4229100"/>
                <a:gd name="connsiteY148" fmla="*/ 900468 h 1025159"/>
                <a:gd name="connsiteX149" fmla="*/ 4224337 w 4229100"/>
                <a:gd name="connsiteY149" fmla="*/ 967143 h 1025159"/>
                <a:gd name="connsiteX150" fmla="*/ 4229100 w 4229100"/>
                <a:gd name="connsiteY150" fmla="*/ 981431 h 1025159"/>
                <a:gd name="connsiteX0" fmla="*/ 0 w 4229100"/>
                <a:gd name="connsiteY0" fmla="*/ 290868 h 1025159"/>
                <a:gd name="connsiteX1" fmla="*/ 171450 w 4229100"/>
                <a:gd name="connsiteY1" fmla="*/ 209906 h 1025159"/>
                <a:gd name="connsiteX2" fmla="*/ 219075 w 4229100"/>
                <a:gd name="connsiteY2" fmla="*/ 195618 h 1025159"/>
                <a:gd name="connsiteX3" fmla="*/ 233362 w 4229100"/>
                <a:gd name="connsiteY3" fmla="*/ 186093 h 1025159"/>
                <a:gd name="connsiteX4" fmla="*/ 285750 w 4229100"/>
                <a:gd name="connsiteY4" fmla="*/ 171806 h 1025159"/>
                <a:gd name="connsiteX5" fmla="*/ 300037 w 4229100"/>
                <a:gd name="connsiteY5" fmla="*/ 167043 h 1025159"/>
                <a:gd name="connsiteX6" fmla="*/ 319087 w 4229100"/>
                <a:gd name="connsiteY6" fmla="*/ 162281 h 1025159"/>
                <a:gd name="connsiteX7" fmla="*/ 352425 w 4229100"/>
                <a:gd name="connsiteY7" fmla="*/ 152756 h 1025159"/>
                <a:gd name="connsiteX8" fmla="*/ 366712 w 4229100"/>
                <a:gd name="connsiteY8" fmla="*/ 143231 h 1025159"/>
                <a:gd name="connsiteX9" fmla="*/ 395287 w 4229100"/>
                <a:gd name="connsiteY9" fmla="*/ 138468 h 1025159"/>
                <a:gd name="connsiteX10" fmla="*/ 414337 w 4229100"/>
                <a:gd name="connsiteY10" fmla="*/ 133706 h 1025159"/>
                <a:gd name="connsiteX11" fmla="*/ 442912 w 4229100"/>
                <a:gd name="connsiteY11" fmla="*/ 128943 h 1025159"/>
                <a:gd name="connsiteX12" fmla="*/ 471487 w 4229100"/>
                <a:gd name="connsiteY12" fmla="*/ 119418 h 1025159"/>
                <a:gd name="connsiteX13" fmla="*/ 485775 w 4229100"/>
                <a:gd name="connsiteY13" fmla="*/ 114656 h 1025159"/>
                <a:gd name="connsiteX14" fmla="*/ 504825 w 4229100"/>
                <a:gd name="connsiteY14" fmla="*/ 105131 h 1025159"/>
                <a:gd name="connsiteX15" fmla="*/ 519112 w 4229100"/>
                <a:gd name="connsiteY15" fmla="*/ 100368 h 1025159"/>
                <a:gd name="connsiteX16" fmla="*/ 533400 w 4229100"/>
                <a:gd name="connsiteY16" fmla="*/ 90843 h 1025159"/>
                <a:gd name="connsiteX17" fmla="*/ 557212 w 4229100"/>
                <a:gd name="connsiteY17" fmla="*/ 86081 h 1025159"/>
                <a:gd name="connsiteX18" fmla="*/ 585787 w 4229100"/>
                <a:gd name="connsiteY18" fmla="*/ 76556 h 1025159"/>
                <a:gd name="connsiteX19" fmla="*/ 600075 w 4229100"/>
                <a:gd name="connsiteY19" fmla="*/ 67031 h 1025159"/>
                <a:gd name="connsiteX20" fmla="*/ 633412 w 4229100"/>
                <a:gd name="connsiteY20" fmla="*/ 57506 h 1025159"/>
                <a:gd name="connsiteX21" fmla="*/ 666750 w 4229100"/>
                <a:gd name="connsiteY21" fmla="*/ 47981 h 1025159"/>
                <a:gd name="connsiteX22" fmla="*/ 719137 w 4229100"/>
                <a:gd name="connsiteY22" fmla="*/ 38456 h 1025159"/>
                <a:gd name="connsiteX23" fmla="*/ 747712 w 4229100"/>
                <a:gd name="connsiteY23" fmla="*/ 28931 h 1025159"/>
                <a:gd name="connsiteX24" fmla="*/ 809625 w 4229100"/>
                <a:gd name="connsiteY24" fmla="*/ 19406 h 1025159"/>
                <a:gd name="connsiteX25" fmla="*/ 871537 w 4229100"/>
                <a:gd name="connsiteY25" fmla="*/ 9881 h 1025159"/>
                <a:gd name="connsiteX26" fmla="*/ 1023937 w 4229100"/>
                <a:gd name="connsiteY26" fmla="*/ 356 h 1025159"/>
                <a:gd name="connsiteX27" fmla="*/ 1123950 w 4229100"/>
                <a:gd name="connsiteY27" fmla="*/ 9881 h 1025159"/>
                <a:gd name="connsiteX28" fmla="*/ 1138237 w 4229100"/>
                <a:gd name="connsiteY28" fmla="*/ 19406 h 1025159"/>
                <a:gd name="connsiteX29" fmla="*/ 1176337 w 4229100"/>
                <a:gd name="connsiteY29" fmla="*/ 57506 h 1025159"/>
                <a:gd name="connsiteX30" fmla="*/ 1195387 w 4229100"/>
                <a:gd name="connsiteY30" fmla="*/ 81318 h 1025159"/>
                <a:gd name="connsiteX31" fmla="*/ 1228725 w 4229100"/>
                <a:gd name="connsiteY31" fmla="*/ 119418 h 1025159"/>
                <a:gd name="connsiteX32" fmla="*/ 1252537 w 4229100"/>
                <a:gd name="connsiteY32" fmla="*/ 138468 h 1025159"/>
                <a:gd name="connsiteX33" fmla="*/ 1262062 w 4229100"/>
                <a:gd name="connsiteY33" fmla="*/ 152756 h 1025159"/>
                <a:gd name="connsiteX34" fmla="*/ 1276350 w 4229100"/>
                <a:gd name="connsiteY34" fmla="*/ 162281 h 1025159"/>
                <a:gd name="connsiteX35" fmla="*/ 1319212 w 4229100"/>
                <a:gd name="connsiteY35" fmla="*/ 200381 h 1025159"/>
                <a:gd name="connsiteX36" fmla="*/ 1333500 w 4229100"/>
                <a:gd name="connsiteY36" fmla="*/ 205143 h 1025159"/>
                <a:gd name="connsiteX37" fmla="*/ 1347787 w 4229100"/>
                <a:gd name="connsiteY37" fmla="*/ 219431 h 1025159"/>
                <a:gd name="connsiteX38" fmla="*/ 1357312 w 4229100"/>
                <a:gd name="connsiteY38" fmla="*/ 233718 h 1025159"/>
                <a:gd name="connsiteX39" fmla="*/ 1385887 w 4229100"/>
                <a:gd name="connsiteY39" fmla="*/ 243243 h 1025159"/>
                <a:gd name="connsiteX40" fmla="*/ 1400175 w 4229100"/>
                <a:gd name="connsiteY40" fmla="*/ 257531 h 1025159"/>
                <a:gd name="connsiteX41" fmla="*/ 1447800 w 4229100"/>
                <a:gd name="connsiteY41" fmla="*/ 286106 h 1025159"/>
                <a:gd name="connsiteX42" fmla="*/ 1457325 w 4229100"/>
                <a:gd name="connsiteY42" fmla="*/ 305156 h 1025159"/>
                <a:gd name="connsiteX43" fmla="*/ 1490662 w 4229100"/>
                <a:gd name="connsiteY43" fmla="*/ 324206 h 1025159"/>
                <a:gd name="connsiteX44" fmla="*/ 1528762 w 4229100"/>
                <a:gd name="connsiteY44" fmla="*/ 367068 h 1025159"/>
                <a:gd name="connsiteX45" fmla="*/ 1538287 w 4229100"/>
                <a:gd name="connsiteY45" fmla="*/ 386118 h 1025159"/>
                <a:gd name="connsiteX46" fmla="*/ 1552575 w 4229100"/>
                <a:gd name="connsiteY46" fmla="*/ 395643 h 1025159"/>
                <a:gd name="connsiteX47" fmla="*/ 1566862 w 4229100"/>
                <a:gd name="connsiteY47" fmla="*/ 409931 h 1025159"/>
                <a:gd name="connsiteX48" fmla="*/ 1571625 w 4229100"/>
                <a:gd name="connsiteY48" fmla="*/ 424218 h 1025159"/>
                <a:gd name="connsiteX49" fmla="*/ 1590675 w 4229100"/>
                <a:gd name="connsiteY49" fmla="*/ 452793 h 1025159"/>
                <a:gd name="connsiteX50" fmla="*/ 1619250 w 4229100"/>
                <a:gd name="connsiteY50" fmla="*/ 438506 h 1025159"/>
                <a:gd name="connsiteX51" fmla="*/ 1624012 w 4229100"/>
                <a:gd name="connsiteY51" fmla="*/ 419456 h 1025159"/>
                <a:gd name="connsiteX52" fmla="*/ 1652587 w 4229100"/>
                <a:gd name="connsiteY52" fmla="*/ 409931 h 1025159"/>
                <a:gd name="connsiteX53" fmla="*/ 1685925 w 4229100"/>
                <a:gd name="connsiteY53" fmla="*/ 395643 h 1025159"/>
                <a:gd name="connsiteX54" fmla="*/ 1714500 w 4229100"/>
                <a:gd name="connsiteY54" fmla="*/ 386118 h 1025159"/>
                <a:gd name="connsiteX55" fmla="*/ 1724025 w 4229100"/>
                <a:gd name="connsiteY55" fmla="*/ 400406 h 1025159"/>
                <a:gd name="connsiteX56" fmla="*/ 1738312 w 4229100"/>
                <a:gd name="connsiteY56" fmla="*/ 409931 h 1025159"/>
                <a:gd name="connsiteX57" fmla="*/ 1747837 w 4229100"/>
                <a:gd name="connsiteY57" fmla="*/ 438506 h 1025159"/>
                <a:gd name="connsiteX58" fmla="*/ 1781175 w 4229100"/>
                <a:gd name="connsiteY58" fmla="*/ 476606 h 1025159"/>
                <a:gd name="connsiteX59" fmla="*/ 1814512 w 4229100"/>
                <a:gd name="connsiteY59" fmla="*/ 471843 h 1025159"/>
                <a:gd name="connsiteX60" fmla="*/ 1824037 w 4229100"/>
                <a:gd name="connsiteY60" fmla="*/ 457556 h 1025159"/>
                <a:gd name="connsiteX61" fmla="*/ 1843087 w 4229100"/>
                <a:gd name="connsiteY61" fmla="*/ 452793 h 1025159"/>
                <a:gd name="connsiteX62" fmla="*/ 1900237 w 4229100"/>
                <a:gd name="connsiteY62" fmla="*/ 448031 h 1025159"/>
                <a:gd name="connsiteX63" fmla="*/ 1905000 w 4229100"/>
                <a:gd name="connsiteY63" fmla="*/ 462318 h 1025159"/>
                <a:gd name="connsiteX64" fmla="*/ 1924050 w 4229100"/>
                <a:gd name="connsiteY64" fmla="*/ 490893 h 1025159"/>
                <a:gd name="connsiteX65" fmla="*/ 1933575 w 4229100"/>
                <a:gd name="connsiteY65" fmla="*/ 528993 h 1025159"/>
                <a:gd name="connsiteX66" fmla="*/ 2747962 w 4229100"/>
                <a:gd name="connsiteY66" fmla="*/ 667106 h 1025159"/>
                <a:gd name="connsiteX67" fmla="*/ 2933700 w 4229100"/>
                <a:gd name="connsiteY67" fmla="*/ 848081 h 1025159"/>
                <a:gd name="connsiteX68" fmla="*/ 2943225 w 4229100"/>
                <a:gd name="connsiteY68" fmla="*/ 867131 h 1025159"/>
                <a:gd name="connsiteX69" fmla="*/ 2967037 w 4229100"/>
                <a:gd name="connsiteY69" fmla="*/ 848081 h 1025159"/>
                <a:gd name="connsiteX70" fmla="*/ 2986087 w 4229100"/>
                <a:gd name="connsiteY70" fmla="*/ 843318 h 1025159"/>
                <a:gd name="connsiteX71" fmla="*/ 3024187 w 4229100"/>
                <a:gd name="connsiteY71" fmla="*/ 809981 h 1025159"/>
                <a:gd name="connsiteX72" fmla="*/ 3062287 w 4229100"/>
                <a:gd name="connsiteY72" fmla="*/ 857606 h 1025159"/>
                <a:gd name="connsiteX73" fmla="*/ 3071812 w 4229100"/>
                <a:gd name="connsiteY73" fmla="*/ 886181 h 1025159"/>
                <a:gd name="connsiteX74" fmla="*/ 3086100 w 4229100"/>
                <a:gd name="connsiteY74" fmla="*/ 957618 h 1025159"/>
                <a:gd name="connsiteX75" fmla="*/ 3100387 w 4229100"/>
                <a:gd name="connsiteY75" fmla="*/ 995718 h 1025159"/>
                <a:gd name="connsiteX76" fmla="*/ 3105150 w 4229100"/>
                <a:gd name="connsiteY76" fmla="*/ 1014768 h 1025159"/>
                <a:gd name="connsiteX77" fmla="*/ 3119437 w 4229100"/>
                <a:gd name="connsiteY77" fmla="*/ 1024293 h 1025159"/>
                <a:gd name="connsiteX78" fmla="*/ 3128962 w 4229100"/>
                <a:gd name="connsiteY78" fmla="*/ 995718 h 1025159"/>
                <a:gd name="connsiteX79" fmla="*/ 3133725 w 4229100"/>
                <a:gd name="connsiteY79" fmla="*/ 981431 h 1025159"/>
                <a:gd name="connsiteX80" fmla="*/ 3143250 w 4229100"/>
                <a:gd name="connsiteY80" fmla="*/ 929043 h 1025159"/>
                <a:gd name="connsiteX81" fmla="*/ 3148012 w 4229100"/>
                <a:gd name="connsiteY81" fmla="*/ 886181 h 1025159"/>
                <a:gd name="connsiteX82" fmla="*/ 3157537 w 4229100"/>
                <a:gd name="connsiteY82" fmla="*/ 848081 h 1025159"/>
                <a:gd name="connsiteX83" fmla="*/ 3167062 w 4229100"/>
                <a:gd name="connsiteY83" fmla="*/ 962381 h 1025159"/>
                <a:gd name="connsiteX84" fmla="*/ 3171825 w 4229100"/>
                <a:gd name="connsiteY84" fmla="*/ 976668 h 1025159"/>
                <a:gd name="connsiteX85" fmla="*/ 3186112 w 4229100"/>
                <a:gd name="connsiteY85" fmla="*/ 967143 h 1025159"/>
                <a:gd name="connsiteX86" fmla="*/ 3200400 w 4229100"/>
                <a:gd name="connsiteY86" fmla="*/ 933806 h 1025159"/>
                <a:gd name="connsiteX87" fmla="*/ 3205162 w 4229100"/>
                <a:gd name="connsiteY87" fmla="*/ 919518 h 1025159"/>
                <a:gd name="connsiteX88" fmla="*/ 3209925 w 4229100"/>
                <a:gd name="connsiteY88" fmla="*/ 900468 h 1025159"/>
                <a:gd name="connsiteX89" fmla="*/ 3219450 w 4229100"/>
                <a:gd name="connsiteY89" fmla="*/ 876656 h 1025159"/>
                <a:gd name="connsiteX90" fmla="*/ 3238500 w 4229100"/>
                <a:gd name="connsiteY90" fmla="*/ 752831 h 1025159"/>
                <a:gd name="connsiteX91" fmla="*/ 3243262 w 4229100"/>
                <a:gd name="connsiteY91" fmla="*/ 733781 h 1025159"/>
                <a:gd name="connsiteX92" fmla="*/ 3262312 w 4229100"/>
                <a:gd name="connsiteY92" fmla="*/ 771881 h 1025159"/>
                <a:gd name="connsiteX93" fmla="*/ 3276600 w 4229100"/>
                <a:gd name="connsiteY93" fmla="*/ 757593 h 1025159"/>
                <a:gd name="connsiteX94" fmla="*/ 3281362 w 4229100"/>
                <a:gd name="connsiteY94" fmla="*/ 738543 h 1025159"/>
                <a:gd name="connsiteX95" fmla="*/ 3286125 w 4229100"/>
                <a:gd name="connsiteY95" fmla="*/ 724256 h 1025159"/>
                <a:gd name="connsiteX96" fmla="*/ 3290887 w 4229100"/>
                <a:gd name="connsiteY96" fmla="*/ 743306 h 1025159"/>
                <a:gd name="connsiteX97" fmla="*/ 3300412 w 4229100"/>
                <a:gd name="connsiteY97" fmla="*/ 848081 h 1025159"/>
                <a:gd name="connsiteX98" fmla="*/ 3338512 w 4229100"/>
                <a:gd name="connsiteY98" fmla="*/ 867131 h 1025159"/>
                <a:gd name="connsiteX99" fmla="*/ 3348037 w 4229100"/>
                <a:gd name="connsiteY99" fmla="*/ 838556 h 1025159"/>
                <a:gd name="connsiteX100" fmla="*/ 3355181 w 4229100"/>
                <a:gd name="connsiteY100" fmla="*/ 840710 h 1025159"/>
                <a:gd name="connsiteX101" fmla="*/ 3386137 w 4229100"/>
                <a:gd name="connsiteY101" fmla="*/ 762356 h 1025159"/>
                <a:gd name="connsiteX102" fmla="*/ 3390900 w 4229100"/>
                <a:gd name="connsiteY102" fmla="*/ 748068 h 1025159"/>
                <a:gd name="connsiteX103" fmla="*/ 3400425 w 4229100"/>
                <a:gd name="connsiteY103" fmla="*/ 733781 h 1025159"/>
                <a:gd name="connsiteX104" fmla="*/ 3405187 w 4229100"/>
                <a:gd name="connsiteY104" fmla="*/ 748068 h 1025159"/>
                <a:gd name="connsiteX105" fmla="*/ 3481387 w 4229100"/>
                <a:gd name="connsiteY105" fmla="*/ 914756 h 1025159"/>
                <a:gd name="connsiteX106" fmla="*/ 3490912 w 4229100"/>
                <a:gd name="connsiteY106" fmla="*/ 929043 h 1025159"/>
                <a:gd name="connsiteX107" fmla="*/ 3500437 w 4229100"/>
                <a:gd name="connsiteY107" fmla="*/ 957618 h 1025159"/>
                <a:gd name="connsiteX108" fmla="*/ 3505200 w 4229100"/>
                <a:gd name="connsiteY108" fmla="*/ 943331 h 1025159"/>
                <a:gd name="connsiteX109" fmla="*/ 3576637 w 4229100"/>
                <a:gd name="connsiteY109" fmla="*/ 752831 h 1025159"/>
                <a:gd name="connsiteX110" fmla="*/ 3667125 w 4229100"/>
                <a:gd name="connsiteY110" fmla="*/ 824268 h 1025159"/>
                <a:gd name="connsiteX111" fmla="*/ 3676650 w 4229100"/>
                <a:gd name="connsiteY111" fmla="*/ 838556 h 1025159"/>
                <a:gd name="connsiteX112" fmla="*/ 3686175 w 4229100"/>
                <a:gd name="connsiteY112" fmla="*/ 871893 h 1025159"/>
                <a:gd name="connsiteX113" fmla="*/ 3690937 w 4229100"/>
                <a:gd name="connsiteY113" fmla="*/ 886181 h 1025159"/>
                <a:gd name="connsiteX114" fmla="*/ 3705225 w 4229100"/>
                <a:gd name="connsiteY114" fmla="*/ 895706 h 1025159"/>
                <a:gd name="connsiteX115" fmla="*/ 3714750 w 4229100"/>
                <a:gd name="connsiteY115" fmla="*/ 881418 h 1025159"/>
                <a:gd name="connsiteX116" fmla="*/ 3724275 w 4229100"/>
                <a:gd name="connsiteY116" fmla="*/ 848081 h 1025159"/>
                <a:gd name="connsiteX117" fmla="*/ 3733800 w 4229100"/>
                <a:gd name="connsiteY117" fmla="*/ 814743 h 1025159"/>
                <a:gd name="connsiteX118" fmla="*/ 3743325 w 4229100"/>
                <a:gd name="connsiteY118" fmla="*/ 781406 h 1025159"/>
                <a:gd name="connsiteX119" fmla="*/ 3771900 w 4229100"/>
                <a:gd name="connsiteY119" fmla="*/ 743306 h 1025159"/>
                <a:gd name="connsiteX120" fmla="*/ 3800475 w 4229100"/>
                <a:gd name="connsiteY120" fmla="*/ 733781 h 1025159"/>
                <a:gd name="connsiteX121" fmla="*/ 3871912 w 4229100"/>
                <a:gd name="connsiteY121" fmla="*/ 800456 h 1025159"/>
                <a:gd name="connsiteX122" fmla="*/ 3876675 w 4229100"/>
                <a:gd name="connsiteY122" fmla="*/ 886181 h 1025159"/>
                <a:gd name="connsiteX123" fmla="*/ 3886200 w 4229100"/>
                <a:gd name="connsiteY123" fmla="*/ 871893 h 1025159"/>
                <a:gd name="connsiteX124" fmla="*/ 3910012 w 4229100"/>
                <a:gd name="connsiteY124" fmla="*/ 738543 h 1025159"/>
                <a:gd name="connsiteX125" fmla="*/ 3914775 w 4229100"/>
                <a:gd name="connsiteY125" fmla="*/ 714731 h 1025159"/>
                <a:gd name="connsiteX126" fmla="*/ 3948112 w 4229100"/>
                <a:gd name="connsiteY126" fmla="*/ 748068 h 1025159"/>
                <a:gd name="connsiteX127" fmla="*/ 3957637 w 4229100"/>
                <a:gd name="connsiteY127" fmla="*/ 776643 h 1025159"/>
                <a:gd name="connsiteX128" fmla="*/ 3971925 w 4229100"/>
                <a:gd name="connsiteY128" fmla="*/ 805218 h 1025159"/>
                <a:gd name="connsiteX129" fmla="*/ 3976687 w 4229100"/>
                <a:gd name="connsiteY129" fmla="*/ 829031 h 1025159"/>
                <a:gd name="connsiteX130" fmla="*/ 3986212 w 4229100"/>
                <a:gd name="connsiteY130" fmla="*/ 862368 h 1025159"/>
                <a:gd name="connsiteX131" fmla="*/ 3990975 w 4229100"/>
                <a:gd name="connsiteY131" fmla="*/ 886181 h 1025159"/>
                <a:gd name="connsiteX132" fmla="*/ 4005262 w 4229100"/>
                <a:gd name="connsiteY132" fmla="*/ 895706 h 1025159"/>
                <a:gd name="connsiteX133" fmla="*/ 4024312 w 4229100"/>
                <a:gd name="connsiteY133" fmla="*/ 867131 h 1025159"/>
                <a:gd name="connsiteX134" fmla="*/ 4029075 w 4229100"/>
                <a:gd name="connsiteY134" fmla="*/ 848081 h 1025159"/>
                <a:gd name="connsiteX135" fmla="*/ 4033837 w 4229100"/>
                <a:gd name="connsiteY135" fmla="*/ 824268 h 1025159"/>
                <a:gd name="connsiteX136" fmla="*/ 4048125 w 4229100"/>
                <a:gd name="connsiteY136" fmla="*/ 781406 h 1025159"/>
                <a:gd name="connsiteX137" fmla="*/ 4057650 w 4229100"/>
                <a:gd name="connsiteY137" fmla="*/ 752831 h 1025159"/>
                <a:gd name="connsiteX138" fmla="*/ 4067175 w 4229100"/>
                <a:gd name="connsiteY138" fmla="*/ 738543 h 1025159"/>
                <a:gd name="connsiteX139" fmla="*/ 4071937 w 4229100"/>
                <a:gd name="connsiteY139" fmla="*/ 762356 h 1025159"/>
                <a:gd name="connsiteX140" fmla="*/ 4081462 w 4229100"/>
                <a:gd name="connsiteY140" fmla="*/ 862368 h 1025159"/>
                <a:gd name="connsiteX141" fmla="*/ 4105275 w 4229100"/>
                <a:gd name="connsiteY141" fmla="*/ 809981 h 1025159"/>
                <a:gd name="connsiteX142" fmla="*/ 4114800 w 4229100"/>
                <a:gd name="connsiteY142" fmla="*/ 771881 h 1025159"/>
                <a:gd name="connsiteX143" fmla="*/ 4129087 w 4229100"/>
                <a:gd name="connsiteY143" fmla="*/ 938568 h 1025159"/>
                <a:gd name="connsiteX144" fmla="*/ 4162425 w 4229100"/>
                <a:gd name="connsiteY144" fmla="*/ 757593 h 1025159"/>
                <a:gd name="connsiteX145" fmla="*/ 4167187 w 4229100"/>
                <a:gd name="connsiteY145" fmla="*/ 771881 h 1025159"/>
                <a:gd name="connsiteX146" fmla="*/ 4176712 w 4229100"/>
                <a:gd name="connsiteY146" fmla="*/ 786168 h 1025159"/>
                <a:gd name="connsiteX147" fmla="*/ 4200525 w 4229100"/>
                <a:gd name="connsiteY147" fmla="*/ 900468 h 1025159"/>
                <a:gd name="connsiteX148" fmla="*/ 4224337 w 4229100"/>
                <a:gd name="connsiteY148" fmla="*/ 967143 h 1025159"/>
                <a:gd name="connsiteX149" fmla="*/ 4229100 w 4229100"/>
                <a:gd name="connsiteY149" fmla="*/ 981431 h 1025159"/>
                <a:gd name="connsiteX0" fmla="*/ 0 w 4229100"/>
                <a:gd name="connsiteY0" fmla="*/ 290868 h 1025159"/>
                <a:gd name="connsiteX1" fmla="*/ 171450 w 4229100"/>
                <a:gd name="connsiteY1" fmla="*/ 209906 h 1025159"/>
                <a:gd name="connsiteX2" fmla="*/ 219075 w 4229100"/>
                <a:gd name="connsiteY2" fmla="*/ 195618 h 1025159"/>
                <a:gd name="connsiteX3" fmla="*/ 233362 w 4229100"/>
                <a:gd name="connsiteY3" fmla="*/ 186093 h 1025159"/>
                <a:gd name="connsiteX4" fmla="*/ 285750 w 4229100"/>
                <a:gd name="connsiteY4" fmla="*/ 171806 h 1025159"/>
                <a:gd name="connsiteX5" fmla="*/ 300037 w 4229100"/>
                <a:gd name="connsiteY5" fmla="*/ 167043 h 1025159"/>
                <a:gd name="connsiteX6" fmla="*/ 319087 w 4229100"/>
                <a:gd name="connsiteY6" fmla="*/ 162281 h 1025159"/>
                <a:gd name="connsiteX7" fmla="*/ 352425 w 4229100"/>
                <a:gd name="connsiteY7" fmla="*/ 152756 h 1025159"/>
                <a:gd name="connsiteX8" fmla="*/ 366712 w 4229100"/>
                <a:gd name="connsiteY8" fmla="*/ 143231 h 1025159"/>
                <a:gd name="connsiteX9" fmla="*/ 395287 w 4229100"/>
                <a:gd name="connsiteY9" fmla="*/ 138468 h 1025159"/>
                <a:gd name="connsiteX10" fmla="*/ 414337 w 4229100"/>
                <a:gd name="connsiteY10" fmla="*/ 133706 h 1025159"/>
                <a:gd name="connsiteX11" fmla="*/ 442912 w 4229100"/>
                <a:gd name="connsiteY11" fmla="*/ 128943 h 1025159"/>
                <a:gd name="connsiteX12" fmla="*/ 471487 w 4229100"/>
                <a:gd name="connsiteY12" fmla="*/ 119418 h 1025159"/>
                <a:gd name="connsiteX13" fmla="*/ 485775 w 4229100"/>
                <a:gd name="connsiteY13" fmla="*/ 114656 h 1025159"/>
                <a:gd name="connsiteX14" fmla="*/ 504825 w 4229100"/>
                <a:gd name="connsiteY14" fmla="*/ 105131 h 1025159"/>
                <a:gd name="connsiteX15" fmla="*/ 519112 w 4229100"/>
                <a:gd name="connsiteY15" fmla="*/ 100368 h 1025159"/>
                <a:gd name="connsiteX16" fmla="*/ 533400 w 4229100"/>
                <a:gd name="connsiteY16" fmla="*/ 90843 h 1025159"/>
                <a:gd name="connsiteX17" fmla="*/ 557212 w 4229100"/>
                <a:gd name="connsiteY17" fmla="*/ 86081 h 1025159"/>
                <a:gd name="connsiteX18" fmla="*/ 585787 w 4229100"/>
                <a:gd name="connsiteY18" fmla="*/ 76556 h 1025159"/>
                <a:gd name="connsiteX19" fmla="*/ 600075 w 4229100"/>
                <a:gd name="connsiteY19" fmla="*/ 67031 h 1025159"/>
                <a:gd name="connsiteX20" fmla="*/ 633412 w 4229100"/>
                <a:gd name="connsiteY20" fmla="*/ 57506 h 1025159"/>
                <a:gd name="connsiteX21" fmla="*/ 666750 w 4229100"/>
                <a:gd name="connsiteY21" fmla="*/ 47981 h 1025159"/>
                <a:gd name="connsiteX22" fmla="*/ 719137 w 4229100"/>
                <a:gd name="connsiteY22" fmla="*/ 38456 h 1025159"/>
                <a:gd name="connsiteX23" fmla="*/ 747712 w 4229100"/>
                <a:gd name="connsiteY23" fmla="*/ 28931 h 1025159"/>
                <a:gd name="connsiteX24" fmla="*/ 809625 w 4229100"/>
                <a:gd name="connsiteY24" fmla="*/ 19406 h 1025159"/>
                <a:gd name="connsiteX25" fmla="*/ 871537 w 4229100"/>
                <a:gd name="connsiteY25" fmla="*/ 9881 h 1025159"/>
                <a:gd name="connsiteX26" fmla="*/ 1023937 w 4229100"/>
                <a:gd name="connsiteY26" fmla="*/ 356 h 1025159"/>
                <a:gd name="connsiteX27" fmla="*/ 1123950 w 4229100"/>
                <a:gd name="connsiteY27" fmla="*/ 9881 h 1025159"/>
                <a:gd name="connsiteX28" fmla="*/ 1138237 w 4229100"/>
                <a:gd name="connsiteY28" fmla="*/ 19406 h 1025159"/>
                <a:gd name="connsiteX29" fmla="*/ 1176337 w 4229100"/>
                <a:gd name="connsiteY29" fmla="*/ 57506 h 1025159"/>
                <a:gd name="connsiteX30" fmla="*/ 1195387 w 4229100"/>
                <a:gd name="connsiteY30" fmla="*/ 81318 h 1025159"/>
                <a:gd name="connsiteX31" fmla="*/ 1228725 w 4229100"/>
                <a:gd name="connsiteY31" fmla="*/ 119418 h 1025159"/>
                <a:gd name="connsiteX32" fmla="*/ 1252537 w 4229100"/>
                <a:gd name="connsiteY32" fmla="*/ 138468 h 1025159"/>
                <a:gd name="connsiteX33" fmla="*/ 1262062 w 4229100"/>
                <a:gd name="connsiteY33" fmla="*/ 152756 h 1025159"/>
                <a:gd name="connsiteX34" fmla="*/ 1276350 w 4229100"/>
                <a:gd name="connsiteY34" fmla="*/ 162281 h 1025159"/>
                <a:gd name="connsiteX35" fmla="*/ 1319212 w 4229100"/>
                <a:gd name="connsiteY35" fmla="*/ 200381 h 1025159"/>
                <a:gd name="connsiteX36" fmla="*/ 1333500 w 4229100"/>
                <a:gd name="connsiteY36" fmla="*/ 205143 h 1025159"/>
                <a:gd name="connsiteX37" fmla="*/ 1347787 w 4229100"/>
                <a:gd name="connsiteY37" fmla="*/ 219431 h 1025159"/>
                <a:gd name="connsiteX38" fmla="*/ 1357312 w 4229100"/>
                <a:gd name="connsiteY38" fmla="*/ 233718 h 1025159"/>
                <a:gd name="connsiteX39" fmla="*/ 1385887 w 4229100"/>
                <a:gd name="connsiteY39" fmla="*/ 243243 h 1025159"/>
                <a:gd name="connsiteX40" fmla="*/ 1400175 w 4229100"/>
                <a:gd name="connsiteY40" fmla="*/ 257531 h 1025159"/>
                <a:gd name="connsiteX41" fmla="*/ 1447800 w 4229100"/>
                <a:gd name="connsiteY41" fmla="*/ 286106 h 1025159"/>
                <a:gd name="connsiteX42" fmla="*/ 1457325 w 4229100"/>
                <a:gd name="connsiteY42" fmla="*/ 305156 h 1025159"/>
                <a:gd name="connsiteX43" fmla="*/ 1490662 w 4229100"/>
                <a:gd name="connsiteY43" fmla="*/ 324206 h 1025159"/>
                <a:gd name="connsiteX44" fmla="*/ 1528762 w 4229100"/>
                <a:gd name="connsiteY44" fmla="*/ 367068 h 1025159"/>
                <a:gd name="connsiteX45" fmla="*/ 1538287 w 4229100"/>
                <a:gd name="connsiteY45" fmla="*/ 386118 h 1025159"/>
                <a:gd name="connsiteX46" fmla="*/ 1552575 w 4229100"/>
                <a:gd name="connsiteY46" fmla="*/ 395643 h 1025159"/>
                <a:gd name="connsiteX47" fmla="*/ 1566862 w 4229100"/>
                <a:gd name="connsiteY47" fmla="*/ 409931 h 1025159"/>
                <a:gd name="connsiteX48" fmla="*/ 1571625 w 4229100"/>
                <a:gd name="connsiteY48" fmla="*/ 424218 h 1025159"/>
                <a:gd name="connsiteX49" fmla="*/ 1590675 w 4229100"/>
                <a:gd name="connsiteY49" fmla="*/ 452793 h 1025159"/>
                <a:gd name="connsiteX50" fmla="*/ 1619250 w 4229100"/>
                <a:gd name="connsiteY50" fmla="*/ 438506 h 1025159"/>
                <a:gd name="connsiteX51" fmla="*/ 1624012 w 4229100"/>
                <a:gd name="connsiteY51" fmla="*/ 419456 h 1025159"/>
                <a:gd name="connsiteX52" fmla="*/ 1652587 w 4229100"/>
                <a:gd name="connsiteY52" fmla="*/ 409931 h 1025159"/>
                <a:gd name="connsiteX53" fmla="*/ 1685925 w 4229100"/>
                <a:gd name="connsiteY53" fmla="*/ 395643 h 1025159"/>
                <a:gd name="connsiteX54" fmla="*/ 1714500 w 4229100"/>
                <a:gd name="connsiteY54" fmla="*/ 386118 h 1025159"/>
                <a:gd name="connsiteX55" fmla="*/ 1724025 w 4229100"/>
                <a:gd name="connsiteY55" fmla="*/ 400406 h 1025159"/>
                <a:gd name="connsiteX56" fmla="*/ 1738312 w 4229100"/>
                <a:gd name="connsiteY56" fmla="*/ 409931 h 1025159"/>
                <a:gd name="connsiteX57" fmla="*/ 1747837 w 4229100"/>
                <a:gd name="connsiteY57" fmla="*/ 438506 h 1025159"/>
                <a:gd name="connsiteX58" fmla="*/ 1781175 w 4229100"/>
                <a:gd name="connsiteY58" fmla="*/ 476606 h 1025159"/>
                <a:gd name="connsiteX59" fmla="*/ 1814512 w 4229100"/>
                <a:gd name="connsiteY59" fmla="*/ 471843 h 1025159"/>
                <a:gd name="connsiteX60" fmla="*/ 1824037 w 4229100"/>
                <a:gd name="connsiteY60" fmla="*/ 457556 h 1025159"/>
                <a:gd name="connsiteX61" fmla="*/ 1843087 w 4229100"/>
                <a:gd name="connsiteY61" fmla="*/ 452793 h 1025159"/>
                <a:gd name="connsiteX62" fmla="*/ 1900237 w 4229100"/>
                <a:gd name="connsiteY62" fmla="*/ 448031 h 1025159"/>
                <a:gd name="connsiteX63" fmla="*/ 1905000 w 4229100"/>
                <a:gd name="connsiteY63" fmla="*/ 462318 h 1025159"/>
                <a:gd name="connsiteX64" fmla="*/ 1924050 w 4229100"/>
                <a:gd name="connsiteY64" fmla="*/ 490893 h 1025159"/>
                <a:gd name="connsiteX65" fmla="*/ 1933575 w 4229100"/>
                <a:gd name="connsiteY65" fmla="*/ 528993 h 1025159"/>
                <a:gd name="connsiteX66" fmla="*/ 2747962 w 4229100"/>
                <a:gd name="connsiteY66" fmla="*/ 667106 h 1025159"/>
                <a:gd name="connsiteX67" fmla="*/ 2933700 w 4229100"/>
                <a:gd name="connsiteY67" fmla="*/ 848081 h 1025159"/>
                <a:gd name="connsiteX68" fmla="*/ 2943225 w 4229100"/>
                <a:gd name="connsiteY68" fmla="*/ 867131 h 1025159"/>
                <a:gd name="connsiteX69" fmla="*/ 2967037 w 4229100"/>
                <a:gd name="connsiteY69" fmla="*/ 848081 h 1025159"/>
                <a:gd name="connsiteX70" fmla="*/ 2986087 w 4229100"/>
                <a:gd name="connsiteY70" fmla="*/ 843318 h 1025159"/>
                <a:gd name="connsiteX71" fmla="*/ 3024187 w 4229100"/>
                <a:gd name="connsiteY71" fmla="*/ 809981 h 1025159"/>
                <a:gd name="connsiteX72" fmla="*/ 3062287 w 4229100"/>
                <a:gd name="connsiteY72" fmla="*/ 857606 h 1025159"/>
                <a:gd name="connsiteX73" fmla="*/ 3071812 w 4229100"/>
                <a:gd name="connsiteY73" fmla="*/ 886181 h 1025159"/>
                <a:gd name="connsiteX74" fmla="*/ 3086100 w 4229100"/>
                <a:gd name="connsiteY74" fmla="*/ 957618 h 1025159"/>
                <a:gd name="connsiteX75" fmla="*/ 3100387 w 4229100"/>
                <a:gd name="connsiteY75" fmla="*/ 995718 h 1025159"/>
                <a:gd name="connsiteX76" fmla="*/ 3105150 w 4229100"/>
                <a:gd name="connsiteY76" fmla="*/ 1014768 h 1025159"/>
                <a:gd name="connsiteX77" fmla="*/ 3119437 w 4229100"/>
                <a:gd name="connsiteY77" fmla="*/ 1024293 h 1025159"/>
                <a:gd name="connsiteX78" fmla="*/ 3128962 w 4229100"/>
                <a:gd name="connsiteY78" fmla="*/ 995718 h 1025159"/>
                <a:gd name="connsiteX79" fmla="*/ 3133725 w 4229100"/>
                <a:gd name="connsiteY79" fmla="*/ 981431 h 1025159"/>
                <a:gd name="connsiteX80" fmla="*/ 3143250 w 4229100"/>
                <a:gd name="connsiteY80" fmla="*/ 929043 h 1025159"/>
                <a:gd name="connsiteX81" fmla="*/ 3148012 w 4229100"/>
                <a:gd name="connsiteY81" fmla="*/ 886181 h 1025159"/>
                <a:gd name="connsiteX82" fmla="*/ 3157537 w 4229100"/>
                <a:gd name="connsiteY82" fmla="*/ 848081 h 1025159"/>
                <a:gd name="connsiteX83" fmla="*/ 3167062 w 4229100"/>
                <a:gd name="connsiteY83" fmla="*/ 962381 h 1025159"/>
                <a:gd name="connsiteX84" fmla="*/ 3171825 w 4229100"/>
                <a:gd name="connsiteY84" fmla="*/ 976668 h 1025159"/>
                <a:gd name="connsiteX85" fmla="*/ 3186112 w 4229100"/>
                <a:gd name="connsiteY85" fmla="*/ 967143 h 1025159"/>
                <a:gd name="connsiteX86" fmla="*/ 3200400 w 4229100"/>
                <a:gd name="connsiteY86" fmla="*/ 933806 h 1025159"/>
                <a:gd name="connsiteX87" fmla="*/ 3205162 w 4229100"/>
                <a:gd name="connsiteY87" fmla="*/ 919518 h 1025159"/>
                <a:gd name="connsiteX88" fmla="*/ 3209925 w 4229100"/>
                <a:gd name="connsiteY88" fmla="*/ 900468 h 1025159"/>
                <a:gd name="connsiteX89" fmla="*/ 3219450 w 4229100"/>
                <a:gd name="connsiteY89" fmla="*/ 876656 h 1025159"/>
                <a:gd name="connsiteX90" fmla="*/ 3238500 w 4229100"/>
                <a:gd name="connsiteY90" fmla="*/ 752831 h 1025159"/>
                <a:gd name="connsiteX91" fmla="*/ 3243262 w 4229100"/>
                <a:gd name="connsiteY91" fmla="*/ 733781 h 1025159"/>
                <a:gd name="connsiteX92" fmla="*/ 3262312 w 4229100"/>
                <a:gd name="connsiteY92" fmla="*/ 771881 h 1025159"/>
                <a:gd name="connsiteX93" fmla="*/ 3276600 w 4229100"/>
                <a:gd name="connsiteY93" fmla="*/ 757593 h 1025159"/>
                <a:gd name="connsiteX94" fmla="*/ 3281362 w 4229100"/>
                <a:gd name="connsiteY94" fmla="*/ 738543 h 1025159"/>
                <a:gd name="connsiteX95" fmla="*/ 3286125 w 4229100"/>
                <a:gd name="connsiteY95" fmla="*/ 724256 h 1025159"/>
                <a:gd name="connsiteX96" fmla="*/ 3290887 w 4229100"/>
                <a:gd name="connsiteY96" fmla="*/ 743306 h 1025159"/>
                <a:gd name="connsiteX97" fmla="*/ 3300412 w 4229100"/>
                <a:gd name="connsiteY97" fmla="*/ 848081 h 1025159"/>
                <a:gd name="connsiteX98" fmla="*/ 3338512 w 4229100"/>
                <a:gd name="connsiteY98" fmla="*/ 867131 h 1025159"/>
                <a:gd name="connsiteX99" fmla="*/ 3348037 w 4229100"/>
                <a:gd name="connsiteY99" fmla="*/ 838556 h 1025159"/>
                <a:gd name="connsiteX100" fmla="*/ 3355181 w 4229100"/>
                <a:gd name="connsiteY100" fmla="*/ 840710 h 1025159"/>
                <a:gd name="connsiteX101" fmla="*/ 3386137 w 4229100"/>
                <a:gd name="connsiteY101" fmla="*/ 762356 h 1025159"/>
                <a:gd name="connsiteX102" fmla="*/ 3390900 w 4229100"/>
                <a:gd name="connsiteY102" fmla="*/ 748068 h 1025159"/>
                <a:gd name="connsiteX103" fmla="*/ 3400425 w 4229100"/>
                <a:gd name="connsiteY103" fmla="*/ 733781 h 1025159"/>
                <a:gd name="connsiteX104" fmla="*/ 3405187 w 4229100"/>
                <a:gd name="connsiteY104" fmla="*/ 748068 h 1025159"/>
                <a:gd name="connsiteX105" fmla="*/ 3481387 w 4229100"/>
                <a:gd name="connsiteY105" fmla="*/ 914756 h 1025159"/>
                <a:gd name="connsiteX106" fmla="*/ 3490912 w 4229100"/>
                <a:gd name="connsiteY106" fmla="*/ 929043 h 1025159"/>
                <a:gd name="connsiteX107" fmla="*/ 3500437 w 4229100"/>
                <a:gd name="connsiteY107" fmla="*/ 957618 h 1025159"/>
                <a:gd name="connsiteX108" fmla="*/ 3505200 w 4229100"/>
                <a:gd name="connsiteY108" fmla="*/ 943331 h 1025159"/>
                <a:gd name="connsiteX109" fmla="*/ 3576637 w 4229100"/>
                <a:gd name="connsiteY109" fmla="*/ 752831 h 1025159"/>
                <a:gd name="connsiteX110" fmla="*/ 3667125 w 4229100"/>
                <a:gd name="connsiteY110" fmla="*/ 824268 h 1025159"/>
                <a:gd name="connsiteX111" fmla="*/ 3676650 w 4229100"/>
                <a:gd name="connsiteY111" fmla="*/ 838556 h 1025159"/>
                <a:gd name="connsiteX112" fmla="*/ 3686175 w 4229100"/>
                <a:gd name="connsiteY112" fmla="*/ 871893 h 1025159"/>
                <a:gd name="connsiteX113" fmla="*/ 3690937 w 4229100"/>
                <a:gd name="connsiteY113" fmla="*/ 886181 h 1025159"/>
                <a:gd name="connsiteX114" fmla="*/ 3705225 w 4229100"/>
                <a:gd name="connsiteY114" fmla="*/ 895706 h 1025159"/>
                <a:gd name="connsiteX115" fmla="*/ 3714750 w 4229100"/>
                <a:gd name="connsiteY115" fmla="*/ 881418 h 1025159"/>
                <a:gd name="connsiteX116" fmla="*/ 3724275 w 4229100"/>
                <a:gd name="connsiteY116" fmla="*/ 848081 h 1025159"/>
                <a:gd name="connsiteX117" fmla="*/ 3733800 w 4229100"/>
                <a:gd name="connsiteY117" fmla="*/ 814743 h 1025159"/>
                <a:gd name="connsiteX118" fmla="*/ 3743325 w 4229100"/>
                <a:gd name="connsiteY118" fmla="*/ 781406 h 1025159"/>
                <a:gd name="connsiteX119" fmla="*/ 3771900 w 4229100"/>
                <a:gd name="connsiteY119" fmla="*/ 743306 h 1025159"/>
                <a:gd name="connsiteX120" fmla="*/ 3800475 w 4229100"/>
                <a:gd name="connsiteY120" fmla="*/ 733781 h 1025159"/>
                <a:gd name="connsiteX121" fmla="*/ 3871912 w 4229100"/>
                <a:gd name="connsiteY121" fmla="*/ 800456 h 1025159"/>
                <a:gd name="connsiteX122" fmla="*/ 3876675 w 4229100"/>
                <a:gd name="connsiteY122" fmla="*/ 886181 h 1025159"/>
                <a:gd name="connsiteX123" fmla="*/ 3886200 w 4229100"/>
                <a:gd name="connsiteY123" fmla="*/ 871893 h 1025159"/>
                <a:gd name="connsiteX124" fmla="*/ 3910012 w 4229100"/>
                <a:gd name="connsiteY124" fmla="*/ 738543 h 1025159"/>
                <a:gd name="connsiteX125" fmla="*/ 3914775 w 4229100"/>
                <a:gd name="connsiteY125" fmla="*/ 714731 h 1025159"/>
                <a:gd name="connsiteX126" fmla="*/ 3948112 w 4229100"/>
                <a:gd name="connsiteY126" fmla="*/ 748068 h 1025159"/>
                <a:gd name="connsiteX127" fmla="*/ 3957637 w 4229100"/>
                <a:gd name="connsiteY127" fmla="*/ 776643 h 1025159"/>
                <a:gd name="connsiteX128" fmla="*/ 3971925 w 4229100"/>
                <a:gd name="connsiteY128" fmla="*/ 805218 h 1025159"/>
                <a:gd name="connsiteX129" fmla="*/ 3976687 w 4229100"/>
                <a:gd name="connsiteY129" fmla="*/ 829031 h 1025159"/>
                <a:gd name="connsiteX130" fmla="*/ 3986212 w 4229100"/>
                <a:gd name="connsiteY130" fmla="*/ 862368 h 1025159"/>
                <a:gd name="connsiteX131" fmla="*/ 3990975 w 4229100"/>
                <a:gd name="connsiteY131" fmla="*/ 886181 h 1025159"/>
                <a:gd name="connsiteX132" fmla="*/ 4005262 w 4229100"/>
                <a:gd name="connsiteY132" fmla="*/ 895706 h 1025159"/>
                <a:gd name="connsiteX133" fmla="*/ 4024312 w 4229100"/>
                <a:gd name="connsiteY133" fmla="*/ 867131 h 1025159"/>
                <a:gd name="connsiteX134" fmla="*/ 4029075 w 4229100"/>
                <a:gd name="connsiteY134" fmla="*/ 848081 h 1025159"/>
                <a:gd name="connsiteX135" fmla="*/ 4033837 w 4229100"/>
                <a:gd name="connsiteY135" fmla="*/ 824268 h 1025159"/>
                <a:gd name="connsiteX136" fmla="*/ 4048125 w 4229100"/>
                <a:gd name="connsiteY136" fmla="*/ 781406 h 1025159"/>
                <a:gd name="connsiteX137" fmla="*/ 4057650 w 4229100"/>
                <a:gd name="connsiteY137" fmla="*/ 752831 h 1025159"/>
                <a:gd name="connsiteX138" fmla="*/ 4067175 w 4229100"/>
                <a:gd name="connsiteY138" fmla="*/ 738543 h 1025159"/>
                <a:gd name="connsiteX139" fmla="*/ 4071937 w 4229100"/>
                <a:gd name="connsiteY139" fmla="*/ 762356 h 1025159"/>
                <a:gd name="connsiteX140" fmla="*/ 4081462 w 4229100"/>
                <a:gd name="connsiteY140" fmla="*/ 862368 h 1025159"/>
                <a:gd name="connsiteX141" fmla="*/ 4114800 w 4229100"/>
                <a:gd name="connsiteY141" fmla="*/ 771881 h 1025159"/>
                <a:gd name="connsiteX142" fmla="*/ 4129087 w 4229100"/>
                <a:gd name="connsiteY142" fmla="*/ 938568 h 1025159"/>
                <a:gd name="connsiteX143" fmla="*/ 4162425 w 4229100"/>
                <a:gd name="connsiteY143" fmla="*/ 757593 h 1025159"/>
                <a:gd name="connsiteX144" fmla="*/ 4167187 w 4229100"/>
                <a:gd name="connsiteY144" fmla="*/ 771881 h 1025159"/>
                <a:gd name="connsiteX145" fmla="*/ 4176712 w 4229100"/>
                <a:gd name="connsiteY145" fmla="*/ 786168 h 1025159"/>
                <a:gd name="connsiteX146" fmla="*/ 4200525 w 4229100"/>
                <a:gd name="connsiteY146" fmla="*/ 900468 h 1025159"/>
                <a:gd name="connsiteX147" fmla="*/ 4224337 w 4229100"/>
                <a:gd name="connsiteY147" fmla="*/ 967143 h 1025159"/>
                <a:gd name="connsiteX148" fmla="*/ 4229100 w 4229100"/>
                <a:gd name="connsiteY148" fmla="*/ 981431 h 1025159"/>
                <a:gd name="connsiteX0" fmla="*/ 0 w 4229100"/>
                <a:gd name="connsiteY0" fmla="*/ 290868 h 1025159"/>
                <a:gd name="connsiteX1" fmla="*/ 171450 w 4229100"/>
                <a:gd name="connsiteY1" fmla="*/ 209906 h 1025159"/>
                <a:gd name="connsiteX2" fmla="*/ 219075 w 4229100"/>
                <a:gd name="connsiteY2" fmla="*/ 195618 h 1025159"/>
                <a:gd name="connsiteX3" fmla="*/ 233362 w 4229100"/>
                <a:gd name="connsiteY3" fmla="*/ 186093 h 1025159"/>
                <a:gd name="connsiteX4" fmla="*/ 285750 w 4229100"/>
                <a:gd name="connsiteY4" fmla="*/ 171806 h 1025159"/>
                <a:gd name="connsiteX5" fmla="*/ 300037 w 4229100"/>
                <a:gd name="connsiteY5" fmla="*/ 167043 h 1025159"/>
                <a:gd name="connsiteX6" fmla="*/ 319087 w 4229100"/>
                <a:gd name="connsiteY6" fmla="*/ 162281 h 1025159"/>
                <a:gd name="connsiteX7" fmla="*/ 352425 w 4229100"/>
                <a:gd name="connsiteY7" fmla="*/ 152756 h 1025159"/>
                <a:gd name="connsiteX8" fmla="*/ 366712 w 4229100"/>
                <a:gd name="connsiteY8" fmla="*/ 143231 h 1025159"/>
                <a:gd name="connsiteX9" fmla="*/ 395287 w 4229100"/>
                <a:gd name="connsiteY9" fmla="*/ 138468 h 1025159"/>
                <a:gd name="connsiteX10" fmla="*/ 414337 w 4229100"/>
                <a:gd name="connsiteY10" fmla="*/ 133706 h 1025159"/>
                <a:gd name="connsiteX11" fmla="*/ 442912 w 4229100"/>
                <a:gd name="connsiteY11" fmla="*/ 128943 h 1025159"/>
                <a:gd name="connsiteX12" fmla="*/ 471487 w 4229100"/>
                <a:gd name="connsiteY12" fmla="*/ 119418 h 1025159"/>
                <a:gd name="connsiteX13" fmla="*/ 485775 w 4229100"/>
                <a:gd name="connsiteY13" fmla="*/ 114656 h 1025159"/>
                <a:gd name="connsiteX14" fmla="*/ 504825 w 4229100"/>
                <a:gd name="connsiteY14" fmla="*/ 105131 h 1025159"/>
                <a:gd name="connsiteX15" fmla="*/ 519112 w 4229100"/>
                <a:gd name="connsiteY15" fmla="*/ 100368 h 1025159"/>
                <a:gd name="connsiteX16" fmla="*/ 533400 w 4229100"/>
                <a:gd name="connsiteY16" fmla="*/ 90843 h 1025159"/>
                <a:gd name="connsiteX17" fmla="*/ 557212 w 4229100"/>
                <a:gd name="connsiteY17" fmla="*/ 86081 h 1025159"/>
                <a:gd name="connsiteX18" fmla="*/ 585787 w 4229100"/>
                <a:gd name="connsiteY18" fmla="*/ 76556 h 1025159"/>
                <a:gd name="connsiteX19" fmla="*/ 600075 w 4229100"/>
                <a:gd name="connsiteY19" fmla="*/ 67031 h 1025159"/>
                <a:gd name="connsiteX20" fmla="*/ 633412 w 4229100"/>
                <a:gd name="connsiteY20" fmla="*/ 57506 h 1025159"/>
                <a:gd name="connsiteX21" fmla="*/ 666750 w 4229100"/>
                <a:gd name="connsiteY21" fmla="*/ 47981 h 1025159"/>
                <a:gd name="connsiteX22" fmla="*/ 719137 w 4229100"/>
                <a:gd name="connsiteY22" fmla="*/ 38456 h 1025159"/>
                <a:gd name="connsiteX23" fmla="*/ 747712 w 4229100"/>
                <a:gd name="connsiteY23" fmla="*/ 28931 h 1025159"/>
                <a:gd name="connsiteX24" fmla="*/ 809625 w 4229100"/>
                <a:gd name="connsiteY24" fmla="*/ 19406 h 1025159"/>
                <a:gd name="connsiteX25" fmla="*/ 871537 w 4229100"/>
                <a:gd name="connsiteY25" fmla="*/ 9881 h 1025159"/>
                <a:gd name="connsiteX26" fmla="*/ 1023937 w 4229100"/>
                <a:gd name="connsiteY26" fmla="*/ 356 h 1025159"/>
                <a:gd name="connsiteX27" fmla="*/ 1123950 w 4229100"/>
                <a:gd name="connsiteY27" fmla="*/ 9881 h 1025159"/>
                <a:gd name="connsiteX28" fmla="*/ 1138237 w 4229100"/>
                <a:gd name="connsiteY28" fmla="*/ 19406 h 1025159"/>
                <a:gd name="connsiteX29" fmla="*/ 1176337 w 4229100"/>
                <a:gd name="connsiteY29" fmla="*/ 57506 h 1025159"/>
                <a:gd name="connsiteX30" fmla="*/ 1195387 w 4229100"/>
                <a:gd name="connsiteY30" fmla="*/ 81318 h 1025159"/>
                <a:gd name="connsiteX31" fmla="*/ 1228725 w 4229100"/>
                <a:gd name="connsiteY31" fmla="*/ 119418 h 1025159"/>
                <a:gd name="connsiteX32" fmla="*/ 1252537 w 4229100"/>
                <a:gd name="connsiteY32" fmla="*/ 138468 h 1025159"/>
                <a:gd name="connsiteX33" fmla="*/ 1262062 w 4229100"/>
                <a:gd name="connsiteY33" fmla="*/ 152756 h 1025159"/>
                <a:gd name="connsiteX34" fmla="*/ 1276350 w 4229100"/>
                <a:gd name="connsiteY34" fmla="*/ 162281 h 1025159"/>
                <a:gd name="connsiteX35" fmla="*/ 1319212 w 4229100"/>
                <a:gd name="connsiteY35" fmla="*/ 200381 h 1025159"/>
                <a:gd name="connsiteX36" fmla="*/ 1333500 w 4229100"/>
                <a:gd name="connsiteY36" fmla="*/ 205143 h 1025159"/>
                <a:gd name="connsiteX37" fmla="*/ 1347787 w 4229100"/>
                <a:gd name="connsiteY37" fmla="*/ 219431 h 1025159"/>
                <a:gd name="connsiteX38" fmla="*/ 1357312 w 4229100"/>
                <a:gd name="connsiteY38" fmla="*/ 233718 h 1025159"/>
                <a:gd name="connsiteX39" fmla="*/ 1385887 w 4229100"/>
                <a:gd name="connsiteY39" fmla="*/ 243243 h 1025159"/>
                <a:gd name="connsiteX40" fmla="*/ 1400175 w 4229100"/>
                <a:gd name="connsiteY40" fmla="*/ 257531 h 1025159"/>
                <a:gd name="connsiteX41" fmla="*/ 1447800 w 4229100"/>
                <a:gd name="connsiteY41" fmla="*/ 286106 h 1025159"/>
                <a:gd name="connsiteX42" fmla="*/ 1457325 w 4229100"/>
                <a:gd name="connsiteY42" fmla="*/ 305156 h 1025159"/>
                <a:gd name="connsiteX43" fmla="*/ 1490662 w 4229100"/>
                <a:gd name="connsiteY43" fmla="*/ 324206 h 1025159"/>
                <a:gd name="connsiteX44" fmla="*/ 1528762 w 4229100"/>
                <a:gd name="connsiteY44" fmla="*/ 367068 h 1025159"/>
                <a:gd name="connsiteX45" fmla="*/ 1538287 w 4229100"/>
                <a:gd name="connsiteY45" fmla="*/ 386118 h 1025159"/>
                <a:gd name="connsiteX46" fmla="*/ 1552575 w 4229100"/>
                <a:gd name="connsiteY46" fmla="*/ 395643 h 1025159"/>
                <a:gd name="connsiteX47" fmla="*/ 1566862 w 4229100"/>
                <a:gd name="connsiteY47" fmla="*/ 409931 h 1025159"/>
                <a:gd name="connsiteX48" fmla="*/ 1571625 w 4229100"/>
                <a:gd name="connsiteY48" fmla="*/ 424218 h 1025159"/>
                <a:gd name="connsiteX49" fmla="*/ 1590675 w 4229100"/>
                <a:gd name="connsiteY49" fmla="*/ 452793 h 1025159"/>
                <a:gd name="connsiteX50" fmla="*/ 1619250 w 4229100"/>
                <a:gd name="connsiteY50" fmla="*/ 438506 h 1025159"/>
                <a:gd name="connsiteX51" fmla="*/ 1624012 w 4229100"/>
                <a:gd name="connsiteY51" fmla="*/ 419456 h 1025159"/>
                <a:gd name="connsiteX52" fmla="*/ 1652587 w 4229100"/>
                <a:gd name="connsiteY52" fmla="*/ 409931 h 1025159"/>
                <a:gd name="connsiteX53" fmla="*/ 1685925 w 4229100"/>
                <a:gd name="connsiteY53" fmla="*/ 395643 h 1025159"/>
                <a:gd name="connsiteX54" fmla="*/ 1714500 w 4229100"/>
                <a:gd name="connsiteY54" fmla="*/ 386118 h 1025159"/>
                <a:gd name="connsiteX55" fmla="*/ 1724025 w 4229100"/>
                <a:gd name="connsiteY55" fmla="*/ 400406 h 1025159"/>
                <a:gd name="connsiteX56" fmla="*/ 1738312 w 4229100"/>
                <a:gd name="connsiteY56" fmla="*/ 409931 h 1025159"/>
                <a:gd name="connsiteX57" fmla="*/ 1747837 w 4229100"/>
                <a:gd name="connsiteY57" fmla="*/ 438506 h 1025159"/>
                <a:gd name="connsiteX58" fmla="*/ 1781175 w 4229100"/>
                <a:gd name="connsiteY58" fmla="*/ 476606 h 1025159"/>
                <a:gd name="connsiteX59" fmla="*/ 1814512 w 4229100"/>
                <a:gd name="connsiteY59" fmla="*/ 471843 h 1025159"/>
                <a:gd name="connsiteX60" fmla="*/ 1824037 w 4229100"/>
                <a:gd name="connsiteY60" fmla="*/ 457556 h 1025159"/>
                <a:gd name="connsiteX61" fmla="*/ 1843087 w 4229100"/>
                <a:gd name="connsiteY61" fmla="*/ 452793 h 1025159"/>
                <a:gd name="connsiteX62" fmla="*/ 1900237 w 4229100"/>
                <a:gd name="connsiteY62" fmla="*/ 448031 h 1025159"/>
                <a:gd name="connsiteX63" fmla="*/ 1905000 w 4229100"/>
                <a:gd name="connsiteY63" fmla="*/ 462318 h 1025159"/>
                <a:gd name="connsiteX64" fmla="*/ 1924050 w 4229100"/>
                <a:gd name="connsiteY64" fmla="*/ 490893 h 1025159"/>
                <a:gd name="connsiteX65" fmla="*/ 1933575 w 4229100"/>
                <a:gd name="connsiteY65" fmla="*/ 528993 h 1025159"/>
                <a:gd name="connsiteX66" fmla="*/ 2747962 w 4229100"/>
                <a:gd name="connsiteY66" fmla="*/ 667106 h 1025159"/>
                <a:gd name="connsiteX67" fmla="*/ 2933700 w 4229100"/>
                <a:gd name="connsiteY67" fmla="*/ 848081 h 1025159"/>
                <a:gd name="connsiteX68" fmla="*/ 2943225 w 4229100"/>
                <a:gd name="connsiteY68" fmla="*/ 867131 h 1025159"/>
                <a:gd name="connsiteX69" fmla="*/ 2967037 w 4229100"/>
                <a:gd name="connsiteY69" fmla="*/ 848081 h 1025159"/>
                <a:gd name="connsiteX70" fmla="*/ 2986087 w 4229100"/>
                <a:gd name="connsiteY70" fmla="*/ 843318 h 1025159"/>
                <a:gd name="connsiteX71" fmla="*/ 3024187 w 4229100"/>
                <a:gd name="connsiteY71" fmla="*/ 809981 h 1025159"/>
                <a:gd name="connsiteX72" fmla="*/ 3062287 w 4229100"/>
                <a:gd name="connsiteY72" fmla="*/ 857606 h 1025159"/>
                <a:gd name="connsiteX73" fmla="*/ 3071812 w 4229100"/>
                <a:gd name="connsiteY73" fmla="*/ 886181 h 1025159"/>
                <a:gd name="connsiteX74" fmla="*/ 3086100 w 4229100"/>
                <a:gd name="connsiteY74" fmla="*/ 957618 h 1025159"/>
                <a:gd name="connsiteX75" fmla="*/ 3100387 w 4229100"/>
                <a:gd name="connsiteY75" fmla="*/ 995718 h 1025159"/>
                <a:gd name="connsiteX76" fmla="*/ 3105150 w 4229100"/>
                <a:gd name="connsiteY76" fmla="*/ 1014768 h 1025159"/>
                <a:gd name="connsiteX77" fmla="*/ 3119437 w 4229100"/>
                <a:gd name="connsiteY77" fmla="*/ 1024293 h 1025159"/>
                <a:gd name="connsiteX78" fmla="*/ 3128962 w 4229100"/>
                <a:gd name="connsiteY78" fmla="*/ 995718 h 1025159"/>
                <a:gd name="connsiteX79" fmla="*/ 3133725 w 4229100"/>
                <a:gd name="connsiteY79" fmla="*/ 981431 h 1025159"/>
                <a:gd name="connsiteX80" fmla="*/ 3143250 w 4229100"/>
                <a:gd name="connsiteY80" fmla="*/ 929043 h 1025159"/>
                <a:gd name="connsiteX81" fmla="*/ 3148012 w 4229100"/>
                <a:gd name="connsiteY81" fmla="*/ 886181 h 1025159"/>
                <a:gd name="connsiteX82" fmla="*/ 3157537 w 4229100"/>
                <a:gd name="connsiteY82" fmla="*/ 848081 h 1025159"/>
                <a:gd name="connsiteX83" fmla="*/ 3167062 w 4229100"/>
                <a:gd name="connsiteY83" fmla="*/ 962381 h 1025159"/>
                <a:gd name="connsiteX84" fmla="*/ 3171825 w 4229100"/>
                <a:gd name="connsiteY84" fmla="*/ 976668 h 1025159"/>
                <a:gd name="connsiteX85" fmla="*/ 3186112 w 4229100"/>
                <a:gd name="connsiteY85" fmla="*/ 967143 h 1025159"/>
                <a:gd name="connsiteX86" fmla="*/ 3200400 w 4229100"/>
                <a:gd name="connsiteY86" fmla="*/ 933806 h 1025159"/>
                <a:gd name="connsiteX87" fmla="*/ 3205162 w 4229100"/>
                <a:gd name="connsiteY87" fmla="*/ 919518 h 1025159"/>
                <a:gd name="connsiteX88" fmla="*/ 3209925 w 4229100"/>
                <a:gd name="connsiteY88" fmla="*/ 900468 h 1025159"/>
                <a:gd name="connsiteX89" fmla="*/ 3219450 w 4229100"/>
                <a:gd name="connsiteY89" fmla="*/ 876656 h 1025159"/>
                <a:gd name="connsiteX90" fmla="*/ 3238500 w 4229100"/>
                <a:gd name="connsiteY90" fmla="*/ 752831 h 1025159"/>
                <a:gd name="connsiteX91" fmla="*/ 3243262 w 4229100"/>
                <a:gd name="connsiteY91" fmla="*/ 733781 h 1025159"/>
                <a:gd name="connsiteX92" fmla="*/ 3262312 w 4229100"/>
                <a:gd name="connsiteY92" fmla="*/ 771881 h 1025159"/>
                <a:gd name="connsiteX93" fmla="*/ 3276600 w 4229100"/>
                <a:gd name="connsiteY93" fmla="*/ 757593 h 1025159"/>
                <a:gd name="connsiteX94" fmla="*/ 3281362 w 4229100"/>
                <a:gd name="connsiteY94" fmla="*/ 738543 h 1025159"/>
                <a:gd name="connsiteX95" fmla="*/ 3286125 w 4229100"/>
                <a:gd name="connsiteY95" fmla="*/ 724256 h 1025159"/>
                <a:gd name="connsiteX96" fmla="*/ 3290887 w 4229100"/>
                <a:gd name="connsiteY96" fmla="*/ 743306 h 1025159"/>
                <a:gd name="connsiteX97" fmla="*/ 3300412 w 4229100"/>
                <a:gd name="connsiteY97" fmla="*/ 848081 h 1025159"/>
                <a:gd name="connsiteX98" fmla="*/ 3338512 w 4229100"/>
                <a:gd name="connsiteY98" fmla="*/ 867131 h 1025159"/>
                <a:gd name="connsiteX99" fmla="*/ 3348037 w 4229100"/>
                <a:gd name="connsiteY99" fmla="*/ 838556 h 1025159"/>
                <a:gd name="connsiteX100" fmla="*/ 3355181 w 4229100"/>
                <a:gd name="connsiteY100" fmla="*/ 840710 h 1025159"/>
                <a:gd name="connsiteX101" fmla="*/ 3386137 w 4229100"/>
                <a:gd name="connsiteY101" fmla="*/ 762356 h 1025159"/>
                <a:gd name="connsiteX102" fmla="*/ 3390900 w 4229100"/>
                <a:gd name="connsiteY102" fmla="*/ 748068 h 1025159"/>
                <a:gd name="connsiteX103" fmla="*/ 3400425 w 4229100"/>
                <a:gd name="connsiteY103" fmla="*/ 733781 h 1025159"/>
                <a:gd name="connsiteX104" fmla="*/ 3405187 w 4229100"/>
                <a:gd name="connsiteY104" fmla="*/ 748068 h 1025159"/>
                <a:gd name="connsiteX105" fmla="*/ 3481387 w 4229100"/>
                <a:gd name="connsiteY105" fmla="*/ 914756 h 1025159"/>
                <a:gd name="connsiteX106" fmla="*/ 3490912 w 4229100"/>
                <a:gd name="connsiteY106" fmla="*/ 929043 h 1025159"/>
                <a:gd name="connsiteX107" fmla="*/ 3500437 w 4229100"/>
                <a:gd name="connsiteY107" fmla="*/ 957618 h 1025159"/>
                <a:gd name="connsiteX108" fmla="*/ 3505200 w 4229100"/>
                <a:gd name="connsiteY108" fmla="*/ 943331 h 1025159"/>
                <a:gd name="connsiteX109" fmla="*/ 3576637 w 4229100"/>
                <a:gd name="connsiteY109" fmla="*/ 752831 h 1025159"/>
                <a:gd name="connsiteX110" fmla="*/ 3667125 w 4229100"/>
                <a:gd name="connsiteY110" fmla="*/ 824268 h 1025159"/>
                <a:gd name="connsiteX111" fmla="*/ 3676650 w 4229100"/>
                <a:gd name="connsiteY111" fmla="*/ 838556 h 1025159"/>
                <a:gd name="connsiteX112" fmla="*/ 3686175 w 4229100"/>
                <a:gd name="connsiteY112" fmla="*/ 871893 h 1025159"/>
                <a:gd name="connsiteX113" fmla="*/ 3690937 w 4229100"/>
                <a:gd name="connsiteY113" fmla="*/ 886181 h 1025159"/>
                <a:gd name="connsiteX114" fmla="*/ 3705225 w 4229100"/>
                <a:gd name="connsiteY114" fmla="*/ 895706 h 1025159"/>
                <a:gd name="connsiteX115" fmla="*/ 3714750 w 4229100"/>
                <a:gd name="connsiteY115" fmla="*/ 881418 h 1025159"/>
                <a:gd name="connsiteX116" fmla="*/ 3724275 w 4229100"/>
                <a:gd name="connsiteY116" fmla="*/ 848081 h 1025159"/>
                <a:gd name="connsiteX117" fmla="*/ 3733800 w 4229100"/>
                <a:gd name="connsiteY117" fmla="*/ 814743 h 1025159"/>
                <a:gd name="connsiteX118" fmla="*/ 3743325 w 4229100"/>
                <a:gd name="connsiteY118" fmla="*/ 781406 h 1025159"/>
                <a:gd name="connsiteX119" fmla="*/ 3771900 w 4229100"/>
                <a:gd name="connsiteY119" fmla="*/ 743306 h 1025159"/>
                <a:gd name="connsiteX120" fmla="*/ 3800475 w 4229100"/>
                <a:gd name="connsiteY120" fmla="*/ 733781 h 1025159"/>
                <a:gd name="connsiteX121" fmla="*/ 3871912 w 4229100"/>
                <a:gd name="connsiteY121" fmla="*/ 800456 h 1025159"/>
                <a:gd name="connsiteX122" fmla="*/ 3876675 w 4229100"/>
                <a:gd name="connsiteY122" fmla="*/ 886181 h 1025159"/>
                <a:gd name="connsiteX123" fmla="*/ 3886200 w 4229100"/>
                <a:gd name="connsiteY123" fmla="*/ 871893 h 1025159"/>
                <a:gd name="connsiteX124" fmla="*/ 3910012 w 4229100"/>
                <a:gd name="connsiteY124" fmla="*/ 738543 h 1025159"/>
                <a:gd name="connsiteX125" fmla="*/ 3914775 w 4229100"/>
                <a:gd name="connsiteY125" fmla="*/ 714731 h 1025159"/>
                <a:gd name="connsiteX126" fmla="*/ 3948112 w 4229100"/>
                <a:gd name="connsiteY126" fmla="*/ 748068 h 1025159"/>
                <a:gd name="connsiteX127" fmla="*/ 3957637 w 4229100"/>
                <a:gd name="connsiteY127" fmla="*/ 776643 h 1025159"/>
                <a:gd name="connsiteX128" fmla="*/ 3971925 w 4229100"/>
                <a:gd name="connsiteY128" fmla="*/ 805218 h 1025159"/>
                <a:gd name="connsiteX129" fmla="*/ 3976687 w 4229100"/>
                <a:gd name="connsiteY129" fmla="*/ 829031 h 1025159"/>
                <a:gd name="connsiteX130" fmla="*/ 3986212 w 4229100"/>
                <a:gd name="connsiteY130" fmla="*/ 862368 h 1025159"/>
                <a:gd name="connsiteX131" fmla="*/ 3990975 w 4229100"/>
                <a:gd name="connsiteY131" fmla="*/ 886181 h 1025159"/>
                <a:gd name="connsiteX132" fmla="*/ 4005262 w 4229100"/>
                <a:gd name="connsiteY132" fmla="*/ 895706 h 1025159"/>
                <a:gd name="connsiteX133" fmla="*/ 4024312 w 4229100"/>
                <a:gd name="connsiteY133" fmla="*/ 867131 h 1025159"/>
                <a:gd name="connsiteX134" fmla="*/ 4029075 w 4229100"/>
                <a:gd name="connsiteY134" fmla="*/ 848081 h 1025159"/>
                <a:gd name="connsiteX135" fmla="*/ 4033837 w 4229100"/>
                <a:gd name="connsiteY135" fmla="*/ 824268 h 1025159"/>
                <a:gd name="connsiteX136" fmla="*/ 4048125 w 4229100"/>
                <a:gd name="connsiteY136" fmla="*/ 781406 h 1025159"/>
                <a:gd name="connsiteX137" fmla="*/ 4057650 w 4229100"/>
                <a:gd name="connsiteY137" fmla="*/ 752831 h 1025159"/>
                <a:gd name="connsiteX138" fmla="*/ 4067175 w 4229100"/>
                <a:gd name="connsiteY138" fmla="*/ 738543 h 1025159"/>
                <a:gd name="connsiteX139" fmla="*/ 4081462 w 4229100"/>
                <a:gd name="connsiteY139" fmla="*/ 862368 h 1025159"/>
                <a:gd name="connsiteX140" fmla="*/ 4114800 w 4229100"/>
                <a:gd name="connsiteY140" fmla="*/ 771881 h 1025159"/>
                <a:gd name="connsiteX141" fmla="*/ 4129087 w 4229100"/>
                <a:gd name="connsiteY141" fmla="*/ 938568 h 1025159"/>
                <a:gd name="connsiteX142" fmla="*/ 4162425 w 4229100"/>
                <a:gd name="connsiteY142" fmla="*/ 757593 h 1025159"/>
                <a:gd name="connsiteX143" fmla="*/ 4167187 w 4229100"/>
                <a:gd name="connsiteY143" fmla="*/ 771881 h 1025159"/>
                <a:gd name="connsiteX144" fmla="*/ 4176712 w 4229100"/>
                <a:gd name="connsiteY144" fmla="*/ 786168 h 1025159"/>
                <a:gd name="connsiteX145" fmla="*/ 4200525 w 4229100"/>
                <a:gd name="connsiteY145" fmla="*/ 900468 h 1025159"/>
                <a:gd name="connsiteX146" fmla="*/ 4224337 w 4229100"/>
                <a:gd name="connsiteY146" fmla="*/ 967143 h 1025159"/>
                <a:gd name="connsiteX147" fmla="*/ 4229100 w 4229100"/>
                <a:gd name="connsiteY147" fmla="*/ 981431 h 1025159"/>
                <a:gd name="connsiteX0" fmla="*/ 0 w 4229100"/>
                <a:gd name="connsiteY0" fmla="*/ 290868 h 1025159"/>
                <a:gd name="connsiteX1" fmla="*/ 171450 w 4229100"/>
                <a:gd name="connsiteY1" fmla="*/ 209906 h 1025159"/>
                <a:gd name="connsiteX2" fmla="*/ 219075 w 4229100"/>
                <a:gd name="connsiteY2" fmla="*/ 195618 h 1025159"/>
                <a:gd name="connsiteX3" fmla="*/ 233362 w 4229100"/>
                <a:gd name="connsiteY3" fmla="*/ 186093 h 1025159"/>
                <a:gd name="connsiteX4" fmla="*/ 285750 w 4229100"/>
                <a:gd name="connsiteY4" fmla="*/ 171806 h 1025159"/>
                <a:gd name="connsiteX5" fmla="*/ 300037 w 4229100"/>
                <a:gd name="connsiteY5" fmla="*/ 167043 h 1025159"/>
                <a:gd name="connsiteX6" fmla="*/ 319087 w 4229100"/>
                <a:gd name="connsiteY6" fmla="*/ 162281 h 1025159"/>
                <a:gd name="connsiteX7" fmla="*/ 352425 w 4229100"/>
                <a:gd name="connsiteY7" fmla="*/ 152756 h 1025159"/>
                <a:gd name="connsiteX8" fmla="*/ 366712 w 4229100"/>
                <a:gd name="connsiteY8" fmla="*/ 143231 h 1025159"/>
                <a:gd name="connsiteX9" fmla="*/ 395287 w 4229100"/>
                <a:gd name="connsiteY9" fmla="*/ 138468 h 1025159"/>
                <a:gd name="connsiteX10" fmla="*/ 414337 w 4229100"/>
                <a:gd name="connsiteY10" fmla="*/ 133706 h 1025159"/>
                <a:gd name="connsiteX11" fmla="*/ 442912 w 4229100"/>
                <a:gd name="connsiteY11" fmla="*/ 128943 h 1025159"/>
                <a:gd name="connsiteX12" fmla="*/ 471487 w 4229100"/>
                <a:gd name="connsiteY12" fmla="*/ 119418 h 1025159"/>
                <a:gd name="connsiteX13" fmla="*/ 485775 w 4229100"/>
                <a:gd name="connsiteY13" fmla="*/ 114656 h 1025159"/>
                <a:gd name="connsiteX14" fmla="*/ 504825 w 4229100"/>
                <a:gd name="connsiteY14" fmla="*/ 105131 h 1025159"/>
                <a:gd name="connsiteX15" fmla="*/ 519112 w 4229100"/>
                <a:gd name="connsiteY15" fmla="*/ 100368 h 1025159"/>
                <a:gd name="connsiteX16" fmla="*/ 533400 w 4229100"/>
                <a:gd name="connsiteY16" fmla="*/ 90843 h 1025159"/>
                <a:gd name="connsiteX17" fmla="*/ 557212 w 4229100"/>
                <a:gd name="connsiteY17" fmla="*/ 86081 h 1025159"/>
                <a:gd name="connsiteX18" fmla="*/ 585787 w 4229100"/>
                <a:gd name="connsiteY18" fmla="*/ 76556 h 1025159"/>
                <a:gd name="connsiteX19" fmla="*/ 600075 w 4229100"/>
                <a:gd name="connsiteY19" fmla="*/ 67031 h 1025159"/>
                <a:gd name="connsiteX20" fmla="*/ 633412 w 4229100"/>
                <a:gd name="connsiteY20" fmla="*/ 57506 h 1025159"/>
                <a:gd name="connsiteX21" fmla="*/ 666750 w 4229100"/>
                <a:gd name="connsiteY21" fmla="*/ 47981 h 1025159"/>
                <a:gd name="connsiteX22" fmla="*/ 719137 w 4229100"/>
                <a:gd name="connsiteY22" fmla="*/ 38456 h 1025159"/>
                <a:gd name="connsiteX23" fmla="*/ 747712 w 4229100"/>
                <a:gd name="connsiteY23" fmla="*/ 28931 h 1025159"/>
                <a:gd name="connsiteX24" fmla="*/ 809625 w 4229100"/>
                <a:gd name="connsiteY24" fmla="*/ 19406 h 1025159"/>
                <a:gd name="connsiteX25" fmla="*/ 871537 w 4229100"/>
                <a:gd name="connsiteY25" fmla="*/ 9881 h 1025159"/>
                <a:gd name="connsiteX26" fmla="*/ 1023937 w 4229100"/>
                <a:gd name="connsiteY26" fmla="*/ 356 h 1025159"/>
                <a:gd name="connsiteX27" fmla="*/ 1123950 w 4229100"/>
                <a:gd name="connsiteY27" fmla="*/ 9881 h 1025159"/>
                <a:gd name="connsiteX28" fmla="*/ 1138237 w 4229100"/>
                <a:gd name="connsiteY28" fmla="*/ 19406 h 1025159"/>
                <a:gd name="connsiteX29" fmla="*/ 1176337 w 4229100"/>
                <a:gd name="connsiteY29" fmla="*/ 57506 h 1025159"/>
                <a:gd name="connsiteX30" fmla="*/ 1195387 w 4229100"/>
                <a:gd name="connsiteY30" fmla="*/ 81318 h 1025159"/>
                <a:gd name="connsiteX31" fmla="*/ 1228725 w 4229100"/>
                <a:gd name="connsiteY31" fmla="*/ 119418 h 1025159"/>
                <a:gd name="connsiteX32" fmla="*/ 1252537 w 4229100"/>
                <a:gd name="connsiteY32" fmla="*/ 138468 h 1025159"/>
                <a:gd name="connsiteX33" fmla="*/ 1262062 w 4229100"/>
                <a:gd name="connsiteY33" fmla="*/ 152756 h 1025159"/>
                <a:gd name="connsiteX34" fmla="*/ 1276350 w 4229100"/>
                <a:gd name="connsiteY34" fmla="*/ 162281 h 1025159"/>
                <a:gd name="connsiteX35" fmla="*/ 1319212 w 4229100"/>
                <a:gd name="connsiteY35" fmla="*/ 200381 h 1025159"/>
                <a:gd name="connsiteX36" fmla="*/ 1333500 w 4229100"/>
                <a:gd name="connsiteY36" fmla="*/ 205143 h 1025159"/>
                <a:gd name="connsiteX37" fmla="*/ 1347787 w 4229100"/>
                <a:gd name="connsiteY37" fmla="*/ 219431 h 1025159"/>
                <a:gd name="connsiteX38" fmla="*/ 1357312 w 4229100"/>
                <a:gd name="connsiteY38" fmla="*/ 233718 h 1025159"/>
                <a:gd name="connsiteX39" fmla="*/ 1385887 w 4229100"/>
                <a:gd name="connsiteY39" fmla="*/ 243243 h 1025159"/>
                <a:gd name="connsiteX40" fmla="*/ 1400175 w 4229100"/>
                <a:gd name="connsiteY40" fmla="*/ 257531 h 1025159"/>
                <a:gd name="connsiteX41" fmla="*/ 1447800 w 4229100"/>
                <a:gd name="connsiteY41" fmla="*/ 286106 h 1025159"/>
                <a:gd name="connsiteX42" fmla="*/ 1457325 w 4229100"/>
                <a:gd name="connsiteY42" fmla="*/ 305156 h 1025159"/>
                <a:gd name="connsiteX43" fmla="*/ 1490662 w 4229100"/>
                <a:gd name="connsiteY43" fmla="*/ 324206 h 1025159"/>
                <a:gd name="connsiteX44" fmla="*/ 1528762 w 4229100"/>
                <a:gd name="connsiteY44" fmla="*/ 367068 h 1025159"/>
                <a:gd name="connsiteX45" fmla="*/ 1538287 w 4229100"/>
                <a:gd name="connsiteY45" fmla="*/ 386118 h 1025159"/>
                <a:gd name="connsiteX46" fmla="*/ 1552575 w 4229100"/>
                <a:gd name="connsiteY46" fmla="*/ 395643 h 1025159"/>
                <a:gd name="connsiteX47" fmla="*/ 1566862 w 4229100"/>
                <a:gd name="connsiteY47" fmla="*/ 409931 h 1025159"/>
                <a:gd name="connsiteX48" fmla="*/ 1571625 w 4229100"/>
                <a:gd name="connsiteY48" fmla="*/ 424218 h 1025159"/>
                <a:gd name="connsiteX49" fmla="*/ 1590675 w 4229100"/>
                <a:gd name="connsiteY49" fmla="*/ 452793 h 1025159"/>
                <a:gd name="connsiteX50" fmla="*/ 1619250 w 4229100"/>
                <a:gd name="connsiteY50" fmla="*/ 438506 h 1025159"/>
                <a:gd name="connsiteX51" fmla="*/ 1624012 w 4229100"/>
                <a:gd name="connsiteY51" fmla="*/ 419456 h 1025159"/>
                <a:gd name="connsiteX52" fmla="*/ 1652587 w 4229100"/>
                <a:gd name="connsiteY52" fmla="*/ 409931 h 1025159"/>
                <a:gd name="connsiteX53" fmla="*/ 1685925 w 4229100"/>
                <a:gd name="connsiteY53" fmla="*/ 395643 h 1025159"/>
                <a:gd name="connsiteX54" fmla="*/ 1714500 w 4229100"/>
                <a:gd name="connsiteY54" fmla="*/ 386118 h 1025159"/>
                <a:gd name="connsiteX55" fmla="*/ 1724025 w 4229100"/>
                <a:gd name="connsiteY55" fmla="*/ 400406 h 1025159"/>
                <a:gd name="connsiteX56" fmla="*/ 1738312 w 4229100"/>
                <a:gd name="connsiteY56" fmla="*/ 409931 h 1025159"/>
                <a:gd name="connsiteX57" fmla="*/ 1747837 w 4229100"/>
                <a:gd name="connsiteY57" fmla="*/ 438506 h 1025159"/>
                <a:gd name="connsiteX58" fmla="*/ 1781175 w 4229100"/>
                <a:gd name="connsiteY58" fmla="*/ 476606 h 1025159"/>
                <a:gd name="connsiteX59" fmla="*/ 1814512 w 4229100"/>
                <a:gd name="connsiteY59" fmla="*/ 471843 h 1025159"/>
                <a:gd name="connsiteX60" fmla="*/ 1824037 w 4229100"/>
                <a:gd name="connsiteY60" fmla="*/ 457556 h 1025159"/>
                <a:gd name="connsiteX61" fmla="*/ 1843087 w 4229100"/>
                <a:gd name="connsiteY61" fmla="*/ 452793 h 1025159"/>
                <a:gd name="connsiteX62" fmla="*/ 1900237 w 4229100"/>
                <a:gd name="connsiteY62" fmla="*/ 448031 h 1025159"/>
                <a:gd name="connsiteX63" fmla="*/ 1905000 w 4229100"/>
                <a:gd name="connsiteY63" fmla="*/ 462318 h 1025159"/>
                <a:gd name="connsiteX64" fmla="*/ 1924050 w 4229100"/>
                <a:gd name="connsiteY64" fmla="*/ 490893 h 1025159"/>
                <a:gd name="connsiteX65" fmla="*/ 1933575 w 4229100"/>
                <a:gd name="connsiteY65" fmla="*/ 528993 h 1025159"/>
                <a:gd name="connsiteX66" fmla="*/ 2747962 w 4229100"/>
                <a:gd name="connsiteY66" fmla="*/ 667106 h 1025159"/>
                <a:gd name="connsiteX67" fmla="*/ 2933700 w 4229100"/>
                <a:gd name="connsiteY67" fmla="*/ 848081 h 1025159"/>
                <a:gd name="connsiteX68" fmla="*/ 2943225 w 4229100"/>
                <a:gd name="connsiteY68" fmla="*/ 867131 h 1025159"/>
                <a:gd name="connsiteX69" fmla="*/ 2967037 w 4229100"/>
                <a:gd name="connsiteY69" fmla="*/ 848081 h 1025159"/>
                <a:gd name="connsiteX70" fmla="*/ 2986087 w 4229100"/>
                <a:gd name="connsiteY70" fmla="*/ 843318 h 1025159"/>
                <a:gd name="connsiteX71" fmla="*/ 3024187 w 4229100"/>
                <a:gd name="connsiteY71" fmla="*/ 809981 h 1025159"/>
                <a:gd name="connsiteX72" fmla="*/ 3062287 w 4229100"/>
                <a:gd name="connsiteY72" fmla="*/ 857606 h 1025159"/>
                <a:gd name="connsiteX73" fmla="*/ 3071812 w 4229100"/>
                <a:gd name="connsiteY73" fmla="*/ 886181 h 1025159"/>
                <a:gd name="connsiteX74" fmla="*/ 3086100 w 4229100"/>
                <a:gd name="connsiteY74" fmla="*/ 957618 h 1025159"/>
                <a:gd name="connsiteX75" fmla="*/ 3100387 w 4229100"/>
                <a:gd name="connsiteY75" fmla="*/ 995718 h 1025159"/>
                <a:gd name="connsiteX76" fmla="*/ 3105150 w 4229100"/>
                <a:gd name="connsiteY76" fmla="*/ 1014768 h 1025159"/>
                <a:gd name="connsiteX77" fmla="*/ 3119437 w 4229100"/>
                <a:gd name="connsiteY77" fmla="*/ 1024293 h 1025159"/>
                <a:gd name="connsiteX78" fmla="*/ 3128962 w 4229100"/>
                <a:gd name="connsiteY78" fmla="*/ 995718 h 1025159"/>
                <a:gd name="connsiteX79" fmla="*/ 3133725 w 4229100"/>
                <a:gd name="connsiteY79" fmla="*/ 981431 h 1025159"/>
                <a:gd name="connsiteX80" fmla="*/ 3143250 w 4229100"/>
                <a:gd name="connsiteY80" fmla="*/ 929043 h 1025159"/>
                <a:gd name="connsiteX81" fmla="*/ 3148012 w 4229100"/>
                <a:gd name="connsiteY81" fmla="*/ 886181 h 1025159"/>
                <a:gd name="connsiteX82" fmla="*/ 3157537 w 4229100"/>
                <a:gd name="connsiteY82" fmla="*/ 848081 h 1025159"/>
                <a:gd name="connsiteX83" fmla="*/ 3167062 w 4229100"/>
                <a:gd name="connsiteY83" fmla="*/ 962381 h 1025159"/>
                <a:gd name="connsiteX84" fmla="*/ 3171825 w 4229100"/>
                <a:gd name="connsiteY84" fmla="*/ 976668 h 1025159"/>
                <a:gd name="connsiteX85" fmla="*/ 3186112 w 4229100"/>
                <a:gd name="connsiteY85" fmla="*/ 967143 h 1025159"/>
                <a:gd name="connsiteX86" fmla="*/ 3200400 w 4229100"/>
                <a:gd name="connsiteY86" fmla="*/ 933806 h 1025159"/>
                <a:gd name="connsiteX87" fmla="*/ 3205162 w 4229100"/>
                <a:gd name="connsiteY87" fmla="*/ 919518 h 1025159"/>
                <a:gd name="connsiteX88" fmla="*/ 3209925 w 4229100"/>
                <a:gd name="connsiteY88" fmla="*/ 900468 h 1025159"/>
                <a:gd name="connsiteX89" fmla="*/ 3219450 w 4229100"/>
                <a:gd name="connsiteY89" fmla="*/ 876656 h 1025159"/>
                <a:gd name="connsiteX90" fmla="*/ 3238500 w 4229100"/>
                <a:gd name="connsiteY90" fmla="*/ 752831 h 1025159"/>
                <a:gd name="connsiteX91" fmla="*/ 3243262 w 4229100"/>
                <a:gd name="connsiteY91" fmla="*/ 733781 h 1025159"/>
                <a:gd name="connsiteX92" fmla="*/ 3262312 w 4229100"/>
                <a:gd name="connsiteY92" fmla="*/ 771881 h 1025159"/>
                <a:gd name="connsiteX93" fmla="*/ 3276600 w 4229100"/>
                <a:gd name="connsiteY93" fmla="*/ 757593 h 1025159"/>
                <a:gd name="connsiteX94" fmla="*/ 3281362 w 4229100"/>
                <a:gd name="connsiteY94" fmla="*/ 738543 h 1025159"/>
                <a:gd name="connsiteX95" fmla="*/ 3286125 w 4229100"/>
                <a:gd name="connsiteY95" fmla="*/ 724256 h 1025159"/>
                <a:gd name="connsiteX96" fmla="*/ 3290887 w 4229100"/>
                <a:gd name="connsiteY96" fmla="*/ 743306 h 1025159"/>
                <a:gd name="connsiteX97" fmla="*/ 3300412 w 4229100"/>
                <a:gd name="connsiteY97" fmla="*/ 848081 h 1025159"/>
                <a:gd name="connsiteX98" fmla="*/ 3338512 w 4229100"/>
                <a:gd name="connsiteY98" fmla="*/ 867131 h 1025159"/>
                <a:gd name="connsiteX99" fmla="*/ 3348037 w 4229100"/>
                <a:gd name="connsiteY99" fmla="*/ 838556 h 1025159"/>
                <a:gd name="connsiteX100" fmla="*/ 3355181 w 4229100"/>
                <a:gd name="connsiteY100" fmla="*/ 840710 h 1025159"/>
                <a:gd name="connsiteX101" fmla="*/ 3386137 w 4229100"/>
                <a:gd name="connsiteY101" fmla="*/ 762356 h 1025159"/>
                <a:gd name="connsiteX102" fmla="*/ 3390900 w 4229100"/>
                <a:gd name="connsiteY102" fmla="*/ 748068 h 1025159"/>
                <a:gd name="connsiteX103" fmla="*/ 3400425 w 4229100"/>
                <a:gd name="connsiteY103" fmla="*/ 733781 h 1025159"/>
                <a:gd name="connsiteX104" fmla="*/ 3405187 w 4229100"/>
                <a:gd name="connsiteY104" fmla="*/ 748068 h 1025159"/>
                <a:gd name="connsiteX105" fmla="*/ 3481387 w 4229100"/>
                <a:gd name="connsiteY105" fmla="*/ 914756 h 1025159"/>
                <a:gd name="connsiteX106" fmla="*/ 3490912 w 4229100"/>
                <a:gd name="connsiteY106" fmla="*/ 929043 h 1025159"/>
                <a:gd name="connsiteX107" fmla="*/ 3500437 w 4229100"/>
                <a:gd name="connsiteY107" fmla="*/ 957618 h 1025159"/>
                <a:gd name="connsiteX108" fmla="*/ 3505200 w 4229100"/>
                <a:gd name="connsiteY108" fmla="*/ 943331 h 1025159"/>
                <a:gd name="connsiteX109" fmla="*/ 3576637 w 4229100"/>
                <a:gd name="connsiteY109" fmla="*/ 752831 h 1025159"/>
                <a:gd name="connsiteX110" fmla="*/ 3667125 w 4229100"/>
                <a:gd name="connsiteY110" fmla="*/ 824268 h 1025159"/>
                <a:gd name="connsiteX111" fmla="*/ 3676650 w 4229100"/>
                <a:gd name="connsiteY111" fmla="*/ 838556 h 1025159"/>
                <a:gd name="connsiteX112" fmla="*/ 3686175 w 4229100"/>
                <a:gd name="connsiteY112" fmla="*/ 871893 h 1025159"/>
                <a:gd name="connsiteX113" fmla="*/ 3690937 w 4229100"/>
                <a:gd name="connsiteY113" fmla="*/ 886181 h 1025159"/>
                <a:gd name="connsiteX114" fmla="*/ 3705225 w 4229100"/>
                <a:gd name="connsiteY114" fmla="*/ 895706 h 1025159"/>
                <a:gd name="connsiteX115" fmla="*/ 3714750 w 4229100"/>
                <a:gd name="connsiteY115" fmla="*/ 881418 h 1025159"/>
                <a:gd name="connsiteX116" fmla="*/ 3724275 w 4229100"/>
                <a:gd name="connsiteY116" fmla="*/ 848081 h 1025159"/>
                <a:gd name="connsiteX117" fmla="*/ 3733800 w 4229100"/>
                <a:gd name="connsiteY117" fmla="*/ 814743 h 1025159"/>
                <a:gd name="connsiteX118" fmla="*/ 3743325 w 4229100"/>
                <a:gd name="connsiteY118" fmla="*/ 781406 h 1025159"/>
                <a:gd name="connsiteX119" fmla="*/ 3771900 w 4229100"/>
                <a:gd name="connsiteY119" fmla="*/ 743306 h 1025159"/>
                <a:gd name="connsiteX120" fmla="*/ 3800475 w 4229100"/>
                <a:gd name="connsiteY120" fmla="*/ 733781 h 1025159"/>
                <a:gd name="connsiteX121" fmla="*/ 3871912 w 4229100"/>
                <a:gd name="connsiteY121" fmla="*/ 800456 h 1025159"/>
                <a:gd name="connsiteX122" fmla="*/ 3876675 w 4229100"/>
                <a:gd name="connsiteY122" fmla="*/ 886181 h 1025159"/>
                <a:gd name="connsiteX123" fmla="*/ 3886200 w 4229100"/>
                <a:gd name="connsiteY123" fmla="*/ 871893 h 1025159"/>
                <a:gd name="connsiteX124" fmla="*/ 3910012 w 4229100"/>
                <a:gd name="connsiteY124" fmla="*/ 738543 h 1025159"/>
                <a:gd name="connsiteX125" fmla="*/ 3914775 w 4229100"/>
                <a:gd name="connsiteY125" fmla="*/ 714731 h 1025159"/>
                <a:gd name="connsiteX126" fmla="*/ 3948112 w 4229100"/>
                <a:gd name="connsiteY126" fmla="*/ 748068 h 1025159"/>
                <a:gd name="connsiteX127" fmla="*/ 3957637 w 4229100"/>
                <a:gd name="connsiteY127" fmla="*/ 776643 h 1025159"/>
                <a:gd name="connsiteX128" fmla="*/ 3971925 w 4229100"/>
                <a:gd name="connsiteY128" fmla="*/ 805218 h 1025159"/>
                <a:gd name="connsiteX129" fmla="*/ 3976687 w 4229100"/>
                <a:gd name="connsiteY129" fmla="*/ 829031 h 1025159"/>
                <a:gd name="connsiteX130" fmla="*/ 3986212 w 4229100"/>
                <a:gd name="connsiteY130" fmla="*/ 862368 h 1025159"/>
                <a:gd name="connsiteX131" fmla="*/ 3990975 w 4229100"/>
                <a:gd name="connsiteY131" fmla="*/ 886181 h 1025159"/>
                <a:gd name="connsiteX132" fmla="*/ 4005262 w 4229100"/>
                <a:gd name="connsiteY132" fmla="*/ 895706 h 1025159"/>
                <a:gd name="connsiteX133" fmla="*/ 4024312 w 4229100"/>
                <a:gd name="connsiteY133" fmla="*/ 867131 h 1025159"/>
                <a:gd name="connsiteX134" fmla="*/ 4029075 w 4229100"/>
                <a:gd name="connsiteY134" fmla="*/ 848081 h 1025159"/>
                <a:gd name="connsiteX135" fmla="*/ 4033837 w 4229100"/>
                <a:gd name="connsiteY135" fmla="*/ 824268 h 1025159"/>
                <a:gd name="connsiteX136" fmla="*/ 4048125 w 4229100"/>
                <a:gd name="connsiteY136" fmla="*/ 781406 h 1025159"/>
                <a:gd name="connsiteX137" fmla="*/ 4067175 w 4229100"/>
                <a:gd name="connsiteY137" fmla="*/ 738543 h 1025159"/>
                <a:gd name="connsiteX138" fmla="*/ 4081462 w 4229100"/>
                <a:gd name="connsiteY138" fmla="*/ 862368 h 1025159"/>
                <a:gd name="connsiteX139" fmla="*/ 4114800 w 4229100"/>
                <a:gd name="connsiteY139" fmla="*/ 771881 h 1025159"/>
                <a:gd name="connsiteX140" fmla="*/ 4129087 w 4229100"/>
                <a:gd name="connsiteY140" fmla="*/ 938568 h 1025159"/>
                <a:gd name="connsiteX141" fmla="*/ 4162425 w 4229100"/>
                <a:gd name="connsiteY141" fmla="*/ 757593 h 1025159"/>
                <a:gd name="connsiteX142" fmla="*/ 4167187 w 4229100"/>
                <a:gd name="connsiteY142" fmla="*/ 771881 h 1025159"/>
                <a:gd name="connsiteX143" fmla="*/ 4176712 w 4229100"/>
                <a:gd name="connsiteY143" fmla="*/ 786168 h 1025159"/>
                <a:gd name="connsiteX144" fmla="*/ 4200525 w 4229100"/>
                <a:gd name="connsiteY144" fmla="*/ 900468 h 1025159"/>
                <a:gd name="connsiteX145" fmla="*/ 4224337 w 4229100"/>
                <a:gd name="connsiteY145" fmla="*/ 967143 h 1025159"/>
                <a:gd name="connsiteX146" fmla="*/ 4229100 w 4229100"/>
                <a:gd name="connsiteY146" fmla="*/ 981431 h 1025159"/>
                <a:gd name="connsiteX0" fmla="*/ 0 w 4229100"/>
                <a:gd name="connsiteY0" fmla="*/ 290868 h 1025159"/>
                <a:gd name="connsiteX1" fmla="*/ 171450 w 4229100"/>
                <a:gd name="connsiteY1" fmla="*/ 209906 h 1025159"/>
                <a:gd name="connsiteX2" fmla="*/ 219075 w 4229100"/>
                <a:gd name="connsiteY2" fmla="*/ 195618 h 1025159"/>
                <a:gd name="connsiteX3" fmla="*/ 233362 w 4229100"/>
                <a:gd name="connsiteY3" fmla="*/ 186093 h 1025159"/>
                <a:gd name="connsiteX4" fmla="*/ 285750 w 4229100"/>
                <a:gd name="connsiteY4" fmla="*/ 171806 h 1025159"/>
                <a:gd name="connsiteX5" fmla="*/ 300037 w 4229100"/>
                <a:gd name="connsiteY5" fmla="*/ 167043 h 1025159"/>
                <a:gd name="connsiteX6" fmla="*/ 319087 w 4229100"/>
                <a:gd name="connsiteY6" fmla="*/ 162281 h 1025159"/>
                <a:gd name="connsiteX7" fmla="*/ 352425 w 4229100"/>
                <a:gd name="connsiteY7" fmla="*/ 152756 h 1025159"/>
                <a:gd name="connsiteX8" fmla="*/ 366712 w 4229100"/>
                <a:gd name="connsiteY8" fmla="*/ 143231 h 1025159"/>
                <a:gd name="connsiteX9" fmla="*/ 395287 w 4229100"/>
                <a:gd name="connsiteY9" fmla="*/ 138468 h 1025159"/>
                <a:gd name="connsiteX10" fmla="*/ 414337 w 4229100"/>
                <a:gd name="connsiteY10" fmla="*/ 133706 h 1025159"/>
                <a:gd name="connsiteX11" fmla="*/ 442912 w 4229100"/>
                <a:gd name="connsiteY11" fmla="*/ 128943 h 1025159"/>
                <a:gd name="connsiteX12" fmla="*/ 471487 w 4229100"/>
                <a:gd name="connsiteY12" fmla="*/ 119418 h 1025159"/>
                <a:gd name="connsiteX13" fmla="*/ 485775 w 4229100"/>
                <a:gd name="connsiteY13" fmla="*/ 114656 h 1025159"/>
                <a:gd name="connsiteX14" fmla="*/ 504825 w 4229100"/>
                <a:gd name="connsiteY14" fmla="*/ 105131 h 1025159"/>
                <a:gd name="connsiteX15" fmla="*/ 519112 w 4229100"/>
                <a:gd name="connsiteY15" fmla="*/ 100368 h 1025159"/>
                <a:gd name="connsiteX16" fmla="*/ 533400 w 4229100"/>
                <a:gd name="connsiteY16" fmla="*/ 90843 h 1025159"/>
                <a:gd name="connsiteX17" fmla="*/ 557212 w 4229100"/>
                <a:gd name="connsiteY17" fmla="*/ 86081 h 1025159"/>
                <a:gd name="connsiteX18" fmla="*/ 585787 w 4229100"/>
                <a:gd name="connsiteY18" fmla="*/ 76556 h 1025159"/>
                <a:gd name="connsiteX19" fmla="*/ 600075 w 4229100"/>
                <a:gd name="connsiteY19" fmla="*/ 67031 h 1025159"/>
                <a:gd name="connsiteX20" fmla="*/ 633412 w 4229100"/>
                <a:gd name="connsiteY20" fmla="*/ 57506 h 1025159"/>
                <a:gd name="connsiteX21" fmla="*/ 666750 w 4229100"/>
                <a:gd name="connsiteY21" fmla="*/ 47981 h 1025159"/>
                <a:gd name="connsiteX22" fmla="*/ 719137 w 4229100"/>
                <a:gd name="connsiteY22" fmla="*/ 38456 h 1025159"/>
                <a:gd name="connsiteX23" fmla="*/ 747712 w 4229100"/>
                <a:gd name="connsiteY23" fmla="*/ 28931 h 1025159"/>
                <a:gd name="connsiteX24" fmla="*/ 809625 w 4229100"/>
                <a:gd name="connsiteY24" fmla="*/ 19406 h 1025159"/>
                <a:gd name="connsiteX25" fmla="*/ 871537 w 4229100"/>
                <a:gd name="connsiteY25" fmla="*/ 9881 h 1025159"/>
                <a:gd name="connsiteX26" fmla="*/ 1023937 w 4229100"/>
                <a:gd name="connsiteY26" fmla="*/ 356 h 1025159"/>
                <a:gd name="connsiteX27" fmla="*/ 1123950 w 4229100"/>
                <a:gd name="connsiteY27" fmla="*/ 9881 h 1025159"/>
                <a:gd name="connsiteX28" fmla="*/ 1138237 w 4229100"/>
                <a:gd name="connsiteY28" fmla="*/ 19406 h 1025159"/>
                <a:gd name="connsiteX29" fmla="*/ 1176337 w 4229100"/>
                <a:gd name="connsiteY29" fmla="*/ 57506 h 1025159"/>
                <a:gd name="connsiteX30" fmla="*/ 1195387 w 4229100"/>
                <a:gd name="connsiteY30" fmla="*/ 81318 h 1025159"/>
                <a:gd name="connsiteX31" fmla="*/ 1228725 w 4229100"/>
                <a:gd name="connsiteY31" fmla="*/ 119418 h 1025159"/>
                <a:gd name="connsiteX32" fmla="*/ 1252537 w 4229100"/>
                <a:gd name="connsiteY32" fmla="*/ 138468 h 1025159"/>
                <a:gd name="connsiteX33" fmla="*/ 1262062 w 4229100"/>
                <a:gd name="connsiteY33" fmla="*/ 152756 h 1025159"/>
                <a:gd name="connsiteX34" fmla="*/ 1276350 w 4229100"/>
                <a:gd name="connsiteY34" fmla="*/ 162281 h 1025159"/>
                <a:gd name="connsiteX35" fmla="*/ 1319212 w 4229100"/>
                <a:gd name="connsiteY35" fmla="*/ 200381 h 1025159"/>
                <a:gd name="connsiteX36" fmla="*/ 1333500 w 4229100"/>
                <a:gd name="connsiteY36" fmla="*/ 205143 h 1025159"/>
                <a:gd name="connsiteX37" fmla="*/ 1347787 w 4229100"/>
                <a:gd name="connsiteY37" fmla="*/ 219431 h 1025159"/>
                <a:gd name="connsiteX38" fmla="*/ 1357312 w 4229100"/>
                <a:gd name="connsiteY38" fmla="*/ 233718 h 1025159"/>
                <a:gd name="connsiteX39" fmla="*/ 1385887 w 4229100"/>
                <a:gd name="connsiteY39" fmla="*/ 243243 h 1025159"/>
                <a:gd name="connsiteX40" fmla="*/ 1400175 w 4229100"/>
                <a:gd name="connsiteY40" fmla="*/ 257531 h 1025159"/>
                <a:gd name="connsiteX41" fmla="*/ 1447800 w 4229100"/>
                <a:gd name="connsiteY41" fmla="*/ 286106 h 1025159"/>
                <a:gd name="connsiteX42" fmla="*/ 1457325 w 4229100"/>
                <a:gd name="connsiteY42" fmla="*/ 305156 h 1025159"/>
                <a:gd name="connsiteX43" fmla="*/ 1490662 w 4229100"/>
                <a:gd name="connsiteY43" fmla="*/ 324206 h 1025159"/>
                <a:gd name="connsiteX44" fmla="*/ 1528762 w 4229100"/>
                <a:gd name="connsiteY44" fmla="*/ 367068 h 1025159"/>
                <a:gd name="connsiteX45" fmla="*/ 1538287 w 4229100"/>
                <a:gd name="connsiteY45" fmla="*/ 386118 h 1025159"/>
                <a:gd name="connsiteX46" fmla="*/ 1552575 w 4229100"/>
                <a:gd name="connsiteY46" fmla="*/ 395643 h 1025159"/>
                <a:gd name="connsiteX47" fmla="*/ 1566862 w 4229100"/>
                <a:gd name="connsiteY47" fmla="*/ 409931 h 1025159"/>
                <a:gd name="connsiteX48" fmla="*/ 1571625 w 4229100"/>
                <a:gd name="connsiteY48" fmla="*/ 424218 h 1025159"/>
                <a:gd name="connsiteX49" fmla="*/ 1590675 w 4229100"/>
                <a:gd name="connsiteY49" fmla="*/ 452793 h 1025159"/>
                <a:gd name="connsiteX50" fmla="*/ 1619250 w 4229100"/>
                <a:gd name="connsiteY50" fmla="*/ 438506 h 1025159"/>
                <a:gd name="connsiteX51" fmla="*/ 1624012 w 4229100"/>
                <a:gd name="connsiteY51" fmla="*/ 419456 h 1025159"/>
                <a:gd name="connsiteX52" fmla="*/ 1652587 w 4229100"/>
                <a:gd name="connsiteY52" fmla="*/ 409931 h 1025159"/>
                <a:gd name="connsiteX53" fmla="*/ 1685925 w 4229100"/>
                <a:gd name="connsiteY53" fmla="*/ 395643 h 1025159"/>
                <a:gd name="connsiteX54" fmla="*/ 1714500 w 4229100"/>
                <a:gd name="connsiteY54" fmla="*/ 386118 h 1025159"/>
                <a:gd name="connsiteX55" fmla="*/ 1724025 w 4229100"/>
                <a:gd name="connsiteY55" fmla="*/ 400406 h 1025159"/>
                <a:gd name="connsiteX56" fmla="*/ 1738312 w 4229100"/>
                <a:gd name="connsiteY56" fmla="*/ 409931 h 1025159"/>
                <a:gd name="connsiteX57" fmla="*/ 1747837 w 4229100"/>
                <a:gd name="connsiteY57" fmla="*/ 438506 h 1025159"/>
                <a:gd name="connsiteX58" fmla="*/ 1781175 w 4229100"/>
                <a:gd name="connsiteY58" fmla="*/ 476606 h 1025159"/>
                <a:gd name="connsiteX59" fmla="*/ 1814512 w 4229100"/>
                <a:gd name="connsiteY59" fmla="*/ 471843 h 1025159"/>
                <a:gd name="connsiteX60" fmla="*/ 1824037 w 4229100"/>
                <a:gd name="connsiteY60" fmla="*/ 457556 h 1025159"/>
                <a:gd name="connsiteX61" fmla="*/ 1843087 w 4229100"/>
                <a:gd name="connsiteY61" fmla="*/ 452793 h 1025159"/>
                <a:gd name="connsiteX62" fmla="*/ 1900237 w 4229100"/>
                <a:gd name="connsiteY62" fmla="*/ 448031 h 1025159"/>
                <a:gd name="connsiteX63" fmla="*/ 1905000 w 4229100"/>
                <a:gd name="connsiteY63" fmla="*/ 462318 h 1025159"/>
                <a:gd name="connsiteX64" fmla="*/ 1924050 w 4229100"/>
                <a:gd name="connsiteY64" fmla="*/ 490893 h 1025159"/>
                <a:gd name="connsiteX65" fmla="*/ 1933575 w 4229100"/>
                <a:gd name="connsiteY65" fmla="*/ 528993 h 1025159"/>
                <a:gd name="connsiteX66" fmla="*/ 2747962 w 4229100"/>
                <a:gd name="connsiteY66" fmla="*/ 667106 h 1025159"/>
                <a:gd name="connsiteX67" fmla="*/ 2933700 w 4229100"/>
                <a:gd name="connsiteY67" fmla="*/ 848081 h 1025159"/>
                <a:gd name="connsiteX68" fmla="*/ 2943225 w 4229100"/>
                <a:gd name="connsiteY68" fmla="*/ 867131 h 1025159"/>
                <a:gd name="connsiteX69" fmla="*/ 2967037 w 4229100"/>
                <a:gd name="connsiteY69" fmla="*/ 848081 h 1025159"/>
                <a:gd name="connsiteX70" fmla="*/ 2986087 w 4229100"/>
                <a:gd name="connsiteY70" fmla="*/ 843318 h 1025159"/>
                <a:gd name="connsiteX71" fmla="*/ 3024187 w 4229100"/>
                <a:gd name="connsiteY71" fmla="*/ 809981 h 1025159"/>
                <a:gd name="connsiteX72" fmla="*/ 3062287 w 4229100"/>
                <a:gd name="connsiteY72" fmla="*/ 857606 h 1025159"/>
                <a:gd name="connsiteX73" fmla="*/ 3071812 w 4229100"/>
                <a:gd name="connsiteY73" fmla="*/ 886181 h 1025159"/>
                <a:gd name="connsiteX74" fmla="*/ 3086100 w 4229100"/>
                <a:gd name="connsiteY74" fmla="*/ 957618 h 1025159"/>
                <a:gd name="connsiteX75" fmla="*/ 3100387 w 4229100"/>
                <a:gd name="connsiteY75" fmla="*/ 995718 h 1025159"/>
                <a:gd name="connsiteX76" fmla="*/ 3105150 w 4229100"/>
                <a:gd name="connsiteY76" fmla="*/ 1014768 h 1025159"/>
                <a:gd name="connsiteX77" fmla="*/ 3119437 w 4229100"/>
                <a:gd name="connsiteY77" fmla="*/ 1024293 h 1025159"/>
                <a:gd name="connsiteX78" fmla="*/ 3128962 w 4229100"/>
                <a:gd name="connsiteY78" fmla="*/ 995718 h 1025159"/>
                <a:gd name="connsiteX79" fmla="*/ 3133725 w 4229100"/>
                <a:gd name="connsiteY79" fmla="*/ 981431 h 1025159"/>
                <a:gd name="connsiteX80" fmla="*/ 3143250 w 4229100"/>
                <a:gd name="connsiteY80" fmla="*/ 929043 h 1025159"/>
                <a:gd name="connsiteX81" fmla="*/ 3148012 w 4229100"/>
                <a:gd name="connsiteY81" fmla="*/ 886181 h 1025159"/>
                <a:gd name="connsiteX82" fmla="*/ 3157537 w 4229100"/>
                <a:gd name="connsiteY82" fmla="*/ 848081 h 1025159"/>
                <a:gd name="connsiteX83" fmla="*/ 3167062 w 4229100"/>
                <a:gd name="connsiteY83" fmla="*/ 962381 h 1025159"/>
                <a:gd name="connsiteX84" fmla="*/ 3171825 w 4229100"/>
                <a:gd name="connsiteY84" fmla="*/ 976668 h 1025159"/>
                <a:gd name="connsiteX85" fmla="*/ 3186112 w 4229100"/>
                <a:gd name="connsiteY85" fmla="*/ 967143 h 1025159"/>
                <a:gd name="connsiteX86" fmla="*/ 3200400 w 4229100"/>
                <a:gd name="connsiteY86" fmla="*/ 933806 h 1025159"/>
                <a:gd name="connsiteX87" fmla="*/ 3205162 w 4229100"/>
                <a:gd name="connsiteY87" fmla="*/ 919518 h 1025159"/>
                <a:gd name="connsiteX88" fmla="*/ 3209925 w 4229100"/>
                <a:gd name="connsiteY88" fmla="*/ 900468 h 1025159"/>
                <a:gd name="connsiteX89" fmla="*/ 3219450 w 4229100"/>
                <a:gd name="connsiteY89" fmla="*/ 876656 h 1025159"/>
                <a:gd name="connsiteX90" fmla="*/ 3238500 w 4229100"/>
                <a:gd name="connsiteY90" fmla="*/ 752831 h 1025159"/>
                <a:gd name="connsiteX91" fmla="*/ 3243262 w 4229100"/>
                <a:gd name="connsiteY91" fmla="*/ 733781 h 1025159"/>
                <a:gd name="connsiteX92" fmla="*/ 3262312 w 4229100"/>
                <a:gd name="connsiteY92" fmla="*/ 771881 h 1025159"/>
                <a:gd name="connsiteX93" fmla="*/ 3276600 w 4229100"/>
                <a:gd name="connsiteY93" fmla="*/ 757593 h 1025159"/>
                <a:gd name="connsiteX94" fmla="*/ 3281362 w 4229100"/>
                <a:gd name="connsiteY94" fmla="*/ 738543 h 1025159"/>
                <a:gd name="connsiteX95" fmla="*/ 3286125 w 4229100"/>
                <a:gd name="connsiteY95" fmla="*/ 724256 h 1025159"/>
                <a:gd name="connsiteX96" fmla="*/ 3290887 w 4229100"/>
                <a:gd name="connsiteY96" fmla="*/ 743306 h 1025159"/>
                <a:gd name="connsiteX97" fmla="*/ 3300412 w 4229100"/>
                <a:gd name="connsiteY97" fmla="*/ 848081 h 1025159"/>
                <a:gd name="connsiteX98" fmla="*/ 3338512 w 4229100"/>
                <a:gd name="connsiteY98" fmla="*/ 867131 h 1025159"/>
                <a:gd name="connsiteX99" fmla="*/ 3348037 w 4229100"/>
                <a:gd name="connsiteY99" fmla="*/ 838556 h 1025159"/>
                <a:gd name="connsiteX100" fmla="*/ 3355181 w 4229100"/>
                <a:gd name="connsiteY100" fmla="*/ 840710 h 1025159"/>
                <a:gd name="connsiteX101" fmla="*/ 3386137 w 4229100"/>
                <a:gd name="connsiteY101" fmla="*/ 762356 h 1025159"/>
                <a:gd name="connsiteX102" fmla="*/ 3390900 w 4229100"/>
                <a:gd name="connsiteY102" fmla="*/ 748068 h 1025159"/>
                <a:gd name="connsiteX103" fmla="*/ 3400425 w 4229100"/>
                <a:gd name="connsiteY103" fmla="*/ 733781 h 1025159"/>
                <a:gd name="connsiteX104" fmla="*/ 3405187 w 4229100"/>
                <a:gd name="connsiteY104" fmla="*/ 748068 h 1025159"/>
                <a:gd name="connsiteX105" fmla="*/ 3481387 w 4229100"/>
                <a:gd name="connsiteY105" fmla="*/ 914756 h 1025159"/>
                <a:gd name="connsiteX106" fmla="*/ 3490912 w 4229100"/>
                <a:gd name="connsiteY106" fmla="*/ 929043 h 1025159"/>
                <a:gd name="connsiteX107" fmla="*/ 3500437 w 4229100"/>
                <a:gd name="connsiteY107" fmla="*/ 957618 h 1025159"/>
                <a:gd name="connsiteX108" fmla="*/ 3505200 w 4229100"/>
                <a:gd name="connsiteY108" fmla="*/ 943331 h 1025159"/>
                <a:gd name="connsiteX109" fmla="*/ 3576637 w 4229100"/>
                <a:gd name="connsiteY109" fmla="*/ 752831 h 1025159"/>
                <a:gd name="connsiteX110" fmla="*/ 3667125 w 4229100"/>
                <a:gd name="connsiteY110" fmla="*/ 824268 h 1025159"/>
                <a:gd name="connsiteX111" fmla="*/ 3676650 w 4229100"/>
                <a:gd name="connsiteY111" fmla="*/ 838556 h 1025159"/>
                <a:gd name="connsiteX112" fmla="*/ 3686175 w 4229100"/>
                <a:gd name="connsiteY112" fmla="*/ 871893 h 1025159"/>
                <a:gd name="connsiteX113" fmla="*/ 3690937 w 4229100"/>
                <a:gd name="connsiteY113" fmla="*/ 886181 h 1025159"/>
                <a:gd name="connsiteX114" fmla="*/ 3705225 w 4229100"/>
                <a:gd name="connsiteY114" fmla="*/ 895706 h 1025159"/>
                <a:gd name="connsiteX115" fmla="*/ 3714750 w 4229100"/>
                <a:gd name="connsiteY115" fmla="*/ 881418 h 1025159"/>
                <a:gd name="connsiteX116" fmla="*/ 3724275 w 4229100"/>
                <a:gd name="connsiteY116" fmla="*/ 848081 h 1025159"/>
                <a:gd name="connsiteX117" fmla="*/ 3733800 w 4229100"/>
                <a:gd name="connsiteY117" fmla="*/ 814743 h 1025159"/>
                <a:gd name="connsiteX118" fmla="*/ 3743325 w 4229100"/>
                <a:gd name="connsiteY118" fmla="*/ 781406 h 1025159"/>
                <a:gd name="connsiteX119" fmla="*/ 3771900 w 4229100"/>
                <a:gd name="connsiteY119" fmla="*/ 743306 h 1025159"/>
                <a:gd name="connsiteX120" fmla="*/ 3800475 w 4229100"/>
                <a:gd name="connsiteY120" fmla="*/ 733781 h 1025159"/>
                <a:gd name="connsiteX121" fmla="*/ 3871912 w 4229100"/>
                <a:gd name="connsiteY121" fmla="*/ 800456 h 1025159"/>
                <a:gd name="connsiteX122" fmla="*/ 3876675 w 4229100"/>
                <a:gd name="connsiteY122" fmla="*/ 886181 h 1025159"/>
                <a:gd name="connsiteX123" fmla="*/ 3886200 w 4229100"/>
                <a:gd name="connsiteY123" fmla="*/ 871893 h 1025159"/>
                <a:gd name="connsiteX124" fmla="*/ 3910012 w 4229100"/>
                <a:gd name="connsiteY124" fmla="*/ 738543 h 1025159"/>
                <a:gd name="connsiteX125" fmla="*/ 3914775 w 4229100"/>
                <a:gd name="connsiteY125" fmla="*/ 714731 h 1025159"/>
                <a:gd name="connsiteX126" fmla="*/ 3948112 w 4229100"/>
                <a:gd name="connsiteY126" fmla="*/ 748068 h 1025159"/>
                <a:gd name="connsiteX127" fmla="*/ 3957637 w 4229100"/>
                <a:gd name="connsiteY127" fmla="*/ 776643 h 1025159"/>
                <a:gd name="connsiteX128" fmla="*/ 3971925 w 4229100"/>
                <a:gd name="connsiteY128" fmla="*/ 805218 h 1025159"/>
                <a:gd name="connsiteX129" fmla="*/ 3976687 w 4229100"/>
                <a:gd name="connsiteY129" fmla="*/ 829031 h 1025159"/>
                <a:gd name="connsiteX130" fmla="*/ 3986212 w 4229100"/>
                <a:gd name="connsiteY130" fmla="*/ 862368 h 1025159"/>
                <a:gd name="connsiteX131" fmla="*/ 3990975 w 4229100"/>
                <a:gd name="connsiteY131" fmla="*/ 886181 h 1025159"/>
                <a:gd name="connsiteX132" fmla="*/ 4005262 w 4229100"/>
                <a:gd name="connsiteY132" fmla="*/ 895706 h 1025159"/>
                <a:gd name="connsiteX133" fmla="*/ 4024312 w 4229100"/>
                <a:gd name="connsiteY133" fmla="*/ 867131 h 1025159"/>
                <a:gd name="connsiteX134" fmla="*/ 4029075 w 4229100"/>
                <a:gd name="connsiteY134" fmla="*/ 848081 h 1025159"/>
                <a:gd name="connsiteX135" fmla="*/ 4033837 w 4229100"/>
                <a:gd name="connsiteY135" fmla="*/ 824268 h 1025159"/>
                <a:gd name="connsiteX136" fmla="*/ 4048125 w 4229100"/>
                <a:gd name="connsiteY136" fmla="*/ 781406 h 1025159"/>
                <a:gd name="connsiteX137" fmla="*/ 4081462 w 4229100"/>
                <a:gd name="connsiteY137" fmla="*/ 862368 h 1025159"/>
                <a:gd name="connsiteX138" fmla="*/ 4114800 w 4229100"/>
                <a:gd name="connsiteY138" fmla="*/ 771881 h 1025159"/>
                <a:gd name="connsiteX139" fmla="*/ 4129087 w 4229100"/>
                <a:gd name="connsiteY139" fmla="*/ 938568 h 1025159"/>
                <a:gd name="connsiteX140" fmla="*/ 4162425 w 4229100"/>
                <a:gd name="connsiteY140" fmla="*/ 757593 h 1025159"/>
                <a:gd name="connsiteX141" fmla="*/ 4167187 w 4229100"/>
                <a:gd name="connsiteY141" fmla="*/ 771881 h 1025159"/>
                <a:gd name="connsiteX142" fmla="*/ 4176712 w 4229100"/>
                <a:gd name="connsiteY142" fmla="*/ 786168 h 1025159"/>
                <a:gd name="connsiteX143" fmla="*/ 4200525 w 4229100"/>
                <a:gd name="connsiteY143" fmla="*/ 900468 h 1025159"/>
                <a:gd name="connsiteX144" fmla="*/ 4224337 w 4229100"/>
                <a:gd name="connsiteY144" fmla="*/ 967143 h 1025159"/>
                <a:gd name="connsiteX145" fmla="*/ 4229100 w 4229100"/>
                <a:gd name="connsiteY145" fmla="*/ 981431 h 1025159"/>
                <a:gd name="connsiteX0" fmla="*/ 0 w 4229100"/>
                <a:gd name="connsiteY0" fmla="*/ 290868 h 1025159"/>
                <a:gd name="connsiteX1" fmla="*/ 171450 w 4229100"/>
                <a:gd name="connsiteY1" fmla="*/ 209906 h 1025159"/>
                <a:gd name="connsiteX2" fmla="*/ 219075 w 4229100"/>
                <a:gd name="connsiteY2" fmla="*/ 195618 h 1025159"/>
                <a:gd name="connsiteX3" fmla="*/ 233362 w 4229100"/>
                <a:gd name="connsiteY3" fmla="*/ 186093 h 1025159"/>
                <a:gd name="connsiteX4" fmla="*/ 285750 w 4229100"/>
                <a:gd name="connsiteY4" fmla="*/ 171806 h 1025159"/>
                <a:gd name="connsiteX5" fmla="*/ 300037 w 4229100"/>
                <a:gd name="connsiteY5" fmla="*/ 167043 h 1025159"/>
                <a:gd name="connsiteX6" fmla="*/ 319087 w 4229100"/>
                <a:gd name="connsiteY6" fmla="*/ 162281 h 1025159"/>
                <a:gd name="connsiteX7" fmla="*/ 352425 w 4229100"/>
                <a:gd name="connsiteY7" fmla="*/ 152756 h 1025159"/>
                <a:gd name="connsiteX8" fmla="*/ 366712 w 4229100"/>
                <a:gd name="connsiteY8" fmla="*/ 143231 h 1025159"/>
                <a:gd name="connsiteX9" fmla="*/ 395287 w 4229100"/>
                <a:gd name="connsiteY9" fmla="*/ 138468 h 1025159"/>
                <a:gd name="connsiteX10" fmla="*/ 414337 w 4229100"/>
                <a:gd name="connsiteY10" fmla="*/ 133706 h 1025159"/>
                <a:gd name="connsiteX11" fmla="*/ 442912 w 4229100"/>
                <a:gd name="connsiteY11" fmla="*/ 128943 h 1025159"/>
                <a:gd name="connsiteX12" fmla="*/ 471487 w 4229100"/>
                <a:gd name="connsiteY12" fmla="*/ 119418 h 1025159"/>
                <a:gd name="connsiteX13" fmla="*/ 485775 w 4229100"/>
                <a:gd name="connsiteY13" fmla="*/ 114656 h 1025159"/>
                <a:gd name="connsiteX14" fmla="*/ 504825 w 4229100"/>
                <a:gd name="connsiteY14" fmla="*/ 105131 h 1025159"/>
                <a:gd name="connsiteX15" fmla="*/ 519112 w 4229100"/>
                <a:gd name="connsiteY15" fmla="*/ 100368 h 1025159"/>
                <a:gd name="connsiteX16" fmla="*/ 533400 w 4229100"/>
                <a:gd name="connsiteY16" fmla="*/ 90843 h 1025159"/>
                <a:gd name="connsiteX17" fmla="*/ 557212 w 4229100"/>
                <a:gd name="connsiteY17" fmla="*/ 86081 h 1025159"/>
                <a:gd name="connsiteX18" fmla="*/ 585787 w 4229100"/>
                <a:gd name="connsiteY18" fmla="*/ 76556 h 1025159"/>
                <a:gd name="connsiteX19" fmla="*/ 600075 w 4229100"/>
                <a:gd name="connsiteY19" fmla="*/ 67031 h 1025159"/>
                <a:gd name="connsiteX20" fmla="*/ 633412 w 4229100"/>
                <a:gd name="connsiteY20" fmla="*/ 57506 h 1025159"/>
                <a:gd name="connsiteX21" fmla="*/ 666750 w 4229100"/>
                <a:gd name="connsiteY21" fmla="*/ 47981 h 1025159"/>
                <a:gd name="connsiteX22" fmla="*/ 719137 w 4229100"/>
                <a:gd name="connsiteY22" fmla="*/ 38456 h 1025159"/>
                <a:gd name="connsiteX23" fmla="*/ 747712 w 4229100"/>
                <a:gd name="connsiteY23" fmla="*/ 28931 h 1025159"/>
                <a:gd name="connsiteX24" fmla="*/ 809625 w 4229100"/>
                <a:gd name="connsiteY24" fmla="*/ 19406 h 1025159"/>
                <a:gd name="connsiteX25" fmla="*/ 871537 w 4229100"/>
                <a:gd name="connsiteY25" fmla="*/ 9881 h 1025159"/>
                <a:gd name="connsiteX26" fmla="*/ 1023937 w 4229100"/>
                <a:gd name="connsiteY26" fmla="*/ 356 h 1025159"/>
                <a:gd name="connsiteX27" fmla="*/ 1123950 w 4229100"/>
                <a:gd name="connsiteY27" fmla="*/ 9881 h 1025159"/>
                <a:gd name="connsiteX28" fmla="*/ 1138237 w 4229100"/>
                <a:gd name="connsiteY28" fmla="*/ 19406 h 1025159"/>
                <a:gd name="connsiteX29" fmla="*/ 1176337 w 4229100"/>
                <a:gd name="connsiteY29" fmla="*/ 57506 h 1025159"/>
                <a:gd name="connsiteX30" fmla="*/ 1195387 w 4229100"/>
                <a:gd name="connsiteY30" fmla="*/ 81318 h 1025159"/>
                <a:gd name="connsiteX31" fmla="*/ 1228725 w 4229100"/>
                <a:gd name="connsiteY31" fmla="*/ 119418 h 1025159"/>
                <a:gd name="connsiteX32" fmla="*/ 1252537 w 4229100"/>
                <a:gd name="connsiteY32" fmla="*/ 138468 h 1025159"/>
                <a:gd name="connsiteX33" fmla="*/ 1262062 w 4229100"/>
                <a:gd name="connsiteY33" fmla="*/ 152756 h 1025159"/>
                <a:gd name="connsiteX34" fmla="*/ 1276350 w 4229100"/>
                <a:gd name="connsiteY34" fmla="*/ 162281 h 1025159"/>
                <a:gd name="connsiteX35" fmla="*/ 1319212 w 4229100"/>
                <a:gd name="connsiteY35" fmla="*/ 200381 h 1025159"/>
                <a:gd name="connsiteX36" fmla="*/ 1333500 w 4229100"/>
                <a:gd name="connsiteY36" fmla="*/ 205143 h 1025159"/>
                <a:gd name="connsiteX37" fmla="*/ 1347787 w 4229100"/>
                <a:gd name="connsiteY37" fmla="*/ 219431 h 1025159"/>
                <a:gd name="connsiteX38" fmla="*/ 1357312 w 4229100"/>
                <a:gd name="connsiteY38" fmla="*/ 233718 h 1025159"/>
                <a:gd name="connsiteX39" fmla="*/ 1385887 w 4229100"/>
                <a:gd name="connsiteY39" fmla="*/ 243243 h 1025159"/>
                <a:gd name="connsiteX40" fmla="*/ 1400175 w 4229100"/>
                <a:gd name="connsiteY40" fmla="*/ 257531 h 1025159"/>
                <a:gd name="connsiteX41" fmla="*/ 1447800 w 4229100"/>
                <a:gd name="connsiteY41" fmla="*/ 286106 h 1025159"/>
                <a:gd name="connsiteX42" fmla="*/ 1457325 w 4229100"/>
                <a:gd name="connsiteY42" fmla="*/ 305156 h 1025159"/>
                <a:gd name="connsiteX43" fmla="*/ 1490662 w 4229100"/>
                <a:gd name="connsiteY43" fmla="*/ 324206 h 1025159"/>
                <a:gd name="connsiteX44" fmla="*/ 1528762 w 4229100"/>
                <a:gd name="connsiteY44" fmla="*/ 367068 h 1025159"/>
                <a:gd name="connsiteX45" fmla="*/ 1538287 w 4229100"/>
                <a:gd name="connsiteY45" fmla="*/ 386118 h 1025159"/>
                <a:gd name="connsiteX46" fmla="*/ 1552575 w 4229100"/>
                <a:gd name="connsiteY46" fmla="*/ 395643 h 1025159"/>
                <a:gd name="connsiteX47" fmla="*/ 1566862 w 4229100"/>
                <a:gd name="connsiteY47" fmla="*/ 409931 h 1025159"/>
                <a:gd name="connsiteX48" fmla="*/ 1571625 w 4229100"/>
                <a:gd name="connsiteY48" fmla="*/ 424218 h 1025159"/>
                <a:gd name="connsiteX49" fmla="*/ 1590675 w 4229100"/>
                <a:gd name="connsiteY49" fmla="*/ 452793 h 1025159"/>
                <a:gd name="connsiteX50" fmla="*/ 1619250 w 4229100"/>
                <a:gd name="connsiteY50" fmla="*/ 438506 h 1025159"/>
                <a:gd name="connsiteX51" fmla="*/ 1624012 w 4229100"/>
                <a:gd name="connsiteY51" fmla="*/ 419456 h 1025159"/>
                <a:gd name="connsiteX52" fmla="*/ 1652587 w 4229100"/>
                <a:gd name="connsiteY52" fmla="*/ 409931 h 1025159"/>
                <a:gd name="connsiteX53" fmla="*/ 1685925 w 4229100"/>
                <a:gd name="connsiteY53" fmla="*/ 395643 h 1025159"/>
                <a:gd name="connsiteX54" fmla="*/ 1714500 w 4229100"/>
                <a:gd name="connsiteY54" fmla="*/ 386118 h 1025159"/>
                <a:gd name="connsiteX55" fmla="*/ 1724025 w 4229100"/>
                <a:gd name="connsiteY55" fmla="*/ 400406 h 1025159"/>
                <a:gd name="connsiteX56" fmla="*/ 1738312 w 4229100"/>
                <a:gd name="connsiteY56" fmla="*/ 409931 h 1025159"/>
                <a:gd name="connsiteX57" fmla="*/ 1747837 w 4229100"/>
                <a:gd name="connsiteY57" fmla="*/ 438506 h 1025159"/>
                <a:gd name="connsiteX58" fmla="*/ 1781175 w 4229100"/>
                <a:gd name="connsiteY58" fmla="*/ 476606 h 1025159"/>
                <a:gd name="connsiteX59" fmla="*/ 1814512 w 4229100"/>
                <a:gd name="connsiteY59" fmla="*/ 471843 h 1025159"/>
                <a:gd name="connsiteX60" fmla="*/ 1824037 w 4229100"/>
                <a:gd name="connsiteY60" fmla="*/ 457556 h 1025159"/>
                <a:gd name="connsiteX61" fmla="*/ 1843087 w 4229100"/>
                <a:gd name="connsiteY61" fmla="*/ 452793 h 1025159"/>
                <a:gd name="connsiteX62" fmla="*/ 1900237 w 4229100"/>
                <a:gd name="connsiteY62" fmla="*/ 448031 h 1025159"/>
                <a:gd name="connsiteX63" fmla="*/ 1905000 w 4229100"/>
                <a:gd name="connsiteY63" fmla="*/ 462318 h 1025159"/>
                <a:gd name="connsiteX64" fmla="*/ 1924050 w 4229100"/>
                <a:gd name="connsiteY64" fmla="*/ 490893 h 1025159"/>
                <a:gd name="connsiteX65" fmla="*/ 1933575 w 4229100"/>
                <a:gd name="connsiteY65" fmla="*/ 528993 h 1025159"/>
                <a:gd name="connsiteX66" fmla="*/ 2747962 w 4229100"/>
                <a:gd name="connsiteY66" fmla="*/ 667106 h 1025159"/>
                <a:gd name="connsiteX67" fmla="*/ 2933700 w 4229100"/>
                <a:gd name="connsiteY67" fmla="*/ 848081 h 1025159"/>
                <a:gd name="connsiteX68" fmla="*/ 2943225 w 4229100"/>
                <a:gd name="connsiteY68" fmla="*/ 867131 h 1025159"/>
                <a:gd name="connsiteX69" fmla="*/ 2967037 w 4229100"/>
                <a:gd name="connsiteY69" fmla="*/ 848081 h 1025159"/>
                <a:gd name="connsiteX70" fmla="*/ 2986087 w 4229100"/>
                <a:gd name="connsiteY70" fmla="*/ 843318 h 1025159"/>
                <a:gd name="connsiteX71" fmla="*/ 3024187 w 4229100"/>
                <a:gd name="connsiteY71" fmla="*/ 809981 h 1025159"/>
                <a:gd name="connsiteX72" fmla="*/ 3062287 w 4229100"/>
                <a:gd name="connsiteY72" fmla="*/ 857606 h 1025159"/>
                <a:gd name="connsiteX73" fmla="*/ 3071812 w 4229100"/>
                <a:gd name="connsiteY73" fmla="*/ 886181 h 1025159"/>
                <a:gd name="connsiteX74" fmla="*/ 3086100 w 4229100"/>
                <a:gd name="connsiteY74" fmla="*/ 957618 h 1025159"/>
                <a:gd name="connsiteX75" fmla="*/ 3100387 w 4229100"/>
                <a:gd name="connsiteY75" fmla="*/ 995718 h 1025159"/>
                <a:gd name="connsiteX76" fmla="*/ 3105150 w 4229100"/>
                <a:gd name="connsiteY76" fmla="*/ 1014768 h 1025159"/>
                <a:gd name="connsiteX77" fmla="*/ 3119437 w 4229100"/>
                <a:gd name="connsiteY77" fmla="*/ 1024293 h 1025159"/>
                <a:gd name="connsiteX78" fmla="*/ 3128962 w 4229100"/>
                <a:gd name="connsiteY78" fmla="*/ 995718 h 1025159"/>
                <a:gd name="connsiteX79" fmla="*/ 3133725 w 4229100"/>
                <a:gd name="connsiteY79" fmla="*/ 981431 h 1025159"/>
                <a:gd name="connsiteX80" fmla="*/ 3143250 w 4229100"/>
                <a:gd name="connsiteY80" fmla="*/ 929043 h 1025159"/>
                <a:gd name="connsiteX81" fmla="*/ 3148012 w 4229100"/>
                <a:gd name="connsiteY81" fmla="*/ 886181 h 1025159"/>
                <a:gd name="connsiteX82" fmla="*/ 3157537 w 4229100"/>
                <a:gd name="connsiteY82" fmla="*/ 848081 h 1025159"/>
                <a:gd name="connsiteX83" fmla="*/ 3167062 w 4229100"/>
                <a:gd name="connsiteY83" fmla="*/ 962381 h 1025159"/>
                <a:gd name="connsiteX84" fmla="*/ 3171825 w 4229100"/>
                <a:gd name="connsiteY84" fmla="*/ 976668 h 1025159"/>
                <a:gd name="connsiteX85" fmla="*/ 3186112 w 4229100"/>
                <a:gd name="connsiteY85" fmla="*/ 967143 h 1025159"/>
                <a:gd name="connsiteX86" fmla="*/ 3200400 w 4229100"/>
                <a:gd name="connsiteY86" fmla="*/ 933806 h 1025159"/>
                <a:gd name="connsiteX87" fmla="*/ 3205162 w 4229100"/>
                <a:gd name="connsiteY87" fmla="*/ 919518 h 1025159"/>
                <a:gd name="connsiteX88" fmla="*/ 3209925 w 4229100"/>
                <a:gd name="connsiteY88" fmla="*/ 900468 h 1025159"/>
                <a:gd name="connsiteX89" fmla="*/ 3219450 w 4229100"/>
                <a:gd name="connsiteY89" fmla="*/ 876656 h 1025159"/>
                <a:gd name="connsiteX90" fmla="*/ 3238500 w 4229100"/>
                <a:gd name="connsiteY90" fmla="*/ 752831 h 1025159"/>
                <a:gd name="connsiteX91" fmla="*/ 3243262 w 4229100"/>
                <a:gd name="connsiteY91" fmla="*/ 733781 h 1025159"/>
                <a:gd name="connsiteX92" fmla="*/ 3262312 w 4229100"/>
                <a:gd name="connsiteY92" fmla="*/ 771881 h 1025159"/>
                <a:gd name="connsiteX93" fmla="*/ 3276600 w 4229100"/>
                <a:gd name="connsiteY93" fmla="*/ 757593 h 1025159"/>
                <a:gd name="connsiteX94" fmla="*/ 3281362 w 4229100"/>
                <a:gd name="connsiteY94" fmla="*/ 738543 h 1025159"/>
                <a:gd name="connsiteX95" fmla="*/ 3286125 w 4229100"/>
                <a:gd name="connsiteY95" fmla="*/ 724256 h 1025159"/>
                <a:gd name="connsiteX96" fmla="*/ 3290887 w 4229100"/>
                <a:gd name="connsiteY96" fmla="*/ 743306 h 1025159"/>
                <a:gd name="connsiteX97" fmla="*/ 3300412 w 4229100"/>
                <a:gd name="connsiteY97" fmla="*/ 848081 h 1025159"/>
                <a:gd name="connsiteX98" fmla="*/ 3338512 w 4229100"/>
                <a:gd name="connsiteY98" fmla="*/ 867131 h 1025159"/>
                <a:gd name="connsiteX99" fmla="*/ 3348037 w 4229100"/>
                <a:gd name="connsiteY99" fmla="*/ 838556 h 1025159"/>
                <a:gd name="connsiteX100" fmla="*/ 3355181 w 4229100"/>
                <a:gd name="connsiteY100" fmla="*/ 840710 h 1025159"/>
                <a:gd name="connsiteX101" fmla="*/ 3386137 w 4229100"/>
                <a:gd name="connsiteY101" fmla="*/ 762356 h 1025159"/>
                <a:gd name="connsiteX102" fmla="*/ 3390900 w 4229100"/>
                <a:gd name="connsiteY102" fmla="*/ 748068 h 1025159"/>
                <a:gd name="connsiteX103" fmla="*/ 3400425 w 4229100"/>
                <a:gd name="connsiteY103" fmla="*/ 733781 h 1025159"/>
                <a:gd name="connsiteX104" fmla="*/ 3405187 w 4229100"/>
                <a:gd name="connsiteY104" fmla="*/ 748068 h 1025159"/>
                <a:gd name="connsiteX105" fmla="*/ 3481387 w 4229100"/>
                <a:gd name="connsiteY105" fmla="*/ 914756 h 1025159"/>
                <a:gd name="connsiteX106" fmla="*/ 3490912 w 4229100"/>
                <a:gd name="connsiteY106" fmla="*/ 929043 h 1025159"/>
                <a:gd name="connsiteX107" fmla="*/ 3500437 w 4229100"/>
                <a:gd name="connsiteY107" fmla="*/ 957618 h 1025159"/>
                <a:gd name="connsiteX108" fmla="*/ 3505200 w 4229100"/>
                <a:gd name="connsiteY108" fmla="*/ 943331 h 1025159"/>
                <a:gd name="connsiteX109" fmla="*/ 3576637 w 4229100"/>
                <a:gd name="connsiteY109" fmla="*/ 752831 h 1025159"/>
                <a:gd name="connsiteX110" fmla="*/ 3667125 w 4229100"/>
                <a:gd name="connsiteY110" fmla="*/ 824268 h 1025159"/>
                <a:gd name="connsiteX111" fmla="*/ 3676650 w 4229100"/>
                <a:gd name="connsiteY111" fmla="*/ 838556 h 1025159"/>
                <a:gd name="connsiteX112" fmla="*/ 3686175 w 4229100"/>
                <a:gd name="connsiteY112" fmla="*/ 871893 h 1025159"/>
                <a:gd name="connsiteX113" fmla="*/ 3690937 w 4229100"/>
                <a:gd name="connsiteY113" fmla="*/ 886181 h 1025159"/>
                <a:gd name="connsiteX114" fmla="*/ 3705225 w 4229100"/>
                <a:gd name="connsiteY114" fmla="*/ 895706 h 1025159"/>
                <a:gd name="connsiteX115" fmla="*/ 3714750 w 4229100"/>
                <a:gd name="connsiteY115" fmla="*/ 881418 h 1025159"/>
                <a:gd name="connsiteX116" fmla="*/ 3724275 w 4229100"/>
                <a:gd name="connsiteY116" fmla="*/ 848081 h 1025159"/>
                <a:gd name="connsiteX117" fmla="*/ 3733800 w 4229100"/>
                <a:gd name="connsiteY117" fmla="*/ 814743 h 1025159"/>
                <a:gd name="connsiteX118" fmla="*/ 3743325 w 4229100"/>
                <a:gd name="connsiteY118" fmla="*/ 781406 h 1025159"/>
                <a:gd name="connsiteX119" fmla="*/ 3771900 w 4229100"/>
                <a:gd name="connsiteY119" fmla="*/ 743306 h 1025159"/>
                <a:gd name="connsiteX120" fmla="*/ 3800475 w 4229100"/>
                <a:gd name="connsiteY120" fmla="*/ 733781 h 1025159"/>
                <a:gd name="connsiteX121" fmla="*/ 3871912 w 4229100"/>
                <a:gd name="connsiteY121" fmla="*/ 800456 h 1025159"/>
                <a:gd name="connsiteX122" fmla="*/ 3876675 w 4229100"/>
                <a:gd name="connsiteY122" fmla="*/ 886181 h 1025159"/>
                <a:gd name="connsiteX123" fmla="*/ 3886200 w 4229100"/>
                <a:gd name="connsiteY123" fmla="*/ 871893 h 1025159"/>
                <a:gd name="connsiteX124" fmla="*/ 3910012 w 4229100"/>
                <a:gd name="connsiteY124" fmla="*/ 738543 h 1025159"/>
                <a:gd name="connsiteX125" fmla="*/ 3914775 w 4229100"/>
                <a:gd name="connsiteY125" fmla="*/ 714731 h 1025159"/>
                <a:gd name="connsiteX126" fmla="*/ 3948112 w 4229100"/>
                <a:gd name="connsiteY126" fmla="*/ 748068 h 1025159"/>
                <a:gd name="connsiteX127" fmla="*/ 3957637 w 4229100"/>
                <a:gd name="connsiteY127" fmla="*/ 776643 h 1025159"/>
                <a:gd name="connsiteX128" fmla="*/ 3971925 w 4229100"/>
                <a:gd name="connsiteY128" fmla="*/ 805218 h 1025159"/>
                <a:gd name="connsiteX129" fmla="*/ 3976687 w 4229100"/>
                <a:gd name="connsiteY129" fmla="*/ 829031 h 1025159"/>
                <a:gd name="connsiteX130" fmla="*/ 3986212 w 4229100"/>
                <a:gd name="connsiteY130" fmla="*/ 862368 h 1025159"/>
                <a:gd name="connsiteX131" fmla="*/ 3990975 w 4229100"/>
                <a:gd name="connsiteY131" fmla="*/ 886181 h 1025159"/>
                <a:gd name="connsiteX132" fmla="*/ 4005262 w 4229100"/>
                <a:gd name="connsiteY132" fmla="*/ 895706 h 1025159"/>
                <a:gd name="connsiteX133" fmla="*/ 4024312 w 4229100"/>
                <a:gd name="connsiteY133" fmla="*/ 867131 h 1025159"/>
                <a:gd name="connsiteX134" fmla="*/ 4029075 w 4229100"/>
                <a:gd name="connsiteY134" fmla="*/ 848081 h 1025159"/>
                <a:gd name="connsiteX135" fmla="*/ 4033837 w 4229100"/>
                <a:gd name="connsiteY135" fmla="*/ 824268 h 1025159"/>
                <a:gd name="connsiteX136" fmla="*/ 4081462 w 4229100"/>
                <a:gd name="connsiteY136" fmla="*/ 862368 h 1025159"/>
                <a:gd name="connsiteX137" fmla="*/ 4114800 w 4229100"/>
                <a:gd name="connsiteY137" fmla="*/ 771881 h 1025159"/>
                <a:gd name="connsiteX138" fmla="*/ 4129087 w 4229100"/>
                <a:gd name="connsiteY138" fmla="*/ 938568 h 1025159"/>
                <a:gd name="connsiteX139" fmla="*/ 4162425 w 4229100"/>
                <a:gd name="connsiteY139" fmla="*/ 757593 h 1025159"/>
                <a:gd name="connsiteX140" fmla="*/ 4167187 w 4229100"/>
                <a:gd name="connsiteY140" fmla="*/ 771881 h 1025159"/>
                <a:gd name="connsiteX141" fmla="*/ 4176712 w 4229100"/>
                <a:gd name="connsiteY141" fmla="*/ 786168 h 1025159"/>
                <a:gd name="connsiteX142" fmla="*/ 4200525 w 4229100"/>
                <a:gd name="connsiteY142" fmla="*/ 900468 h 1025159"/>
                <a:gd name="connsiteX143" fmla="*/ 4224337 w 4229100"/>
                <a:gd name="connsiteY143" fmla="*/ 967143 h 1025159"/>
                <a:gd name="connsiteX144" fmla="*/ 4229100 w 4229100"/>
                <a:gd name="connsiteY144" fmla="*/ 981431 h 1025159"/>
                <a:gd name="connsiteX0" fmla="*/ 0 w 4229100"/>
                <a:gd name="connsiteY0" fmla="*/ 290868 h 1025159"/>
                <a:gd name="connsiteX1" fmla="*/ 171450 w 4229100"/>
                <a:gd name="connsiteY1" fmla="*/ 209906 h 1025159"/>
                <a:gd name="connsiteX2" fmla="*/ 219075 w 4229100"/>
                <a:gd name="connsiteY2" fmla="*/ 195618 h 1025159"/>
                <a:gd name="connsiteX3" fmla="*/ 233362 w 4229100"/>
                <a:gd name="connsiteY3" fmla="*/ 186093 h 1025159"/>
                <a:gd name="connsiteX4" fmla="*/ 285750 w 4229100"/>
                <a:gd name="connsiteY4" fmla="*/ 171806 h 1025159"/>
                <a:gd name="connsiteX5" fmla="*/ 300037 w 4229100"/>
                <a:gd name="connsiteY5" fmla="*/ 167043 h 1025159"/>
                <a:gd name="connsiteX6" fmla="*/ 319087 w 4229100"/>
                <a:gd name="connsiteY6" fmla="*/ 162281 h 1025159"/>
                <a:gd name="connsiteX7" fmla="*/ 352425 w 4229100"/>
                <a:gd name="connsiteY7" fmla="*/ 152756 h 1025159"/>
                <a:gd name="connsiteX8" fmla="*/ 366712 w 4229100"/>
                <a:gd name="connsiteY8" fmla="*/ 143231 h 1025159"/>
                <a:gd name="connsiteX9" fmla="*/ 395287 w 4229100"/>
                <a:gd name="connsiteY9" fmla="*/ 138468 h 1025159"/>
                <a:gd name="connsiteX10" fmla="*/ 414337 w 4229100"/>
                <a:gd name="connsiteY10" fmla="*/ 133706 h 1025159"/>
                <a:gd name="connsiteX11" fmla="*/ 442912 w 4229100"/>
                <a:gd name="connsiteY11" fmla="*/ 128943 h 1025159"/>
                <a:gd name="connsiteX12" fmla="*/ 471487 w 4229100"/>
                <a:gd name="connsiteY12" fmla="*/ 119418 h 1025159"/>
                <a:gd name="connsiteX13" fmla="*/ 485775 w 4229100"/>
                <a:gd name="connsiteY13" fmla="*/ 114656 h 1025159"/>
                <a:gd name="connsiteX14" fmla="*/ 504825 w 4229100"/>
                <a:gd name="connsiteY14" fmla="*/ 105131 h 1025159"/>
                <a:gd name="connsiteX15" fmla="*/ 519112 w 4229100"/>
                <a:gd name="connsiteY15" fmla="*/ 100368 h 1025159"/>
                <a:gd name="connsiteX16" fmla="*/ 533400 w 4229100"/>
                <a:gd name="connsiteY16" fmla="*/ 90843 h 1025159"/>
                <a:gd name="connsiteX17" fmla="*/ 557212 w 4229100"/>
                <a:gd name="connsiteY17" fmla="*/ 86081 h 1025159"/>
                <a:gd name="connsiteX18" fmla="*/ 585787 w 4229100"/>
                <a:gd name="connsiteY18" fmla="*/ 76556 h 1025159"/>
                <a:gd name="connsiteX19" fmla="*/ 600075 w 4229100"/>
                <a:gd name="connsiteY19" fmla="*/ 67031 h 1025159"/>
                <a:gd name="connsiteX20" fmla="*/ 633412 w 4229100"/>
                <a:gd name="connsiteY20" fmla="*/ 57506 h 1025159"/>
                <a:gd name="connsiteX21" fmla="*/ 666750 w 4229100"/>
                <a:gd name="connsiteY21" fmla="*/ 47981 h 1025159"/>
                <a:gd name="connsiteX22" fmla="*/ 719137 w 4229100"/>
                <a:gd name="connsiteY22" fmla="*/ 38456 h 1025159"/>
                <a:gd name="connsiteX23" fmla="*/ 747712 w 4229100"/>
                <a:gd name="connsiteY23" fmla="*/ 28931 h 1025159"/>
                <a:gd name="connsiteX24" fmla="*/ 809625 w 4229100"/>
                <a:gd name="connsiteY24" fmla="*/ 19406 h 1025159"/>
                <a:gd name="connsiteX25" fmla="*/ 871537 w 4229100"/>
                <a:gd name="connsiteY25" fmla="*/ 9881 h 1025159"/>
                <a:gd name="connsiteX26" fmla="*/ 1023937 w 4229100"/>
                <a:gd name="connsiteY26" fmla="*/ 356 h 1025159"/>
                <a:gd name="connsiteX27" fmla="*/ 1123950 w 4229100"/>
                <a:gd name="connsiteY27" fmla="*/ 9881 h 1025159"/>
                <a:gd name="connsiteX28" fmla="*/ 1138237 w 4229100"/>
                <a:gd name="connsiteY28" fmla="*/ 19406 h 1025159"/>
                <a:gd name="connsiteX29" fmla="*/ 1176337 w 4229100"/>
                <a:gd name="connsiteY29" fmla="*/ 57506 h 1025159"/>
                <a:gd name="connsiteX30" fmla="*/ 1195387 w 4229100"/>
                <a:gd name="connsiteY30" fmla="*/ 81318 h 1025159"/>
                <a:gd name="connsiteX31" fmla="*/ 1228725 w 4229100"/>
                <a:gd name="connsiteY31" fmla="*/ 119418 h 1025159"/>
                <a:gd name="connsiteX32" fmla="*/ 1252537 w 4229100"/>
                <a:gd name="connsiteY32" fmla="*/ 138468 h 1025159"/>
                <a:gd name="connsiteX33" fmla="*/ 1262062 w 4229100"/>
                <a:gd name="connsiteY33" fmla="*/ 152756 h 1025159"/>
                <a:gd name="connsiteX34" fmla="*/ 1276350 w 4229100"/>
                <a:gd name="connsiteY34" fmla="*/ 162281 h 1025159"/>
                <a:gd name="connsiteX35" fmla="*/ 1319212 w 4229100"/>
                <a:gd name="connsiteY35" fmla="*/ 200381 h 1025159"/>
                <a:gd name="connsiteX36" fmla="*/ 1333500 w 4229100"/>
                <a:gd name="connsiteY36" fmla="*/ 205143 h 1025159"/>
                <a:gd name="connsiteX37" fmla="*/ 1347787 w 4229100"/>
                <a:gd name="connsiteY37" fmla="*/ 219431 h 1025159"/>
                <a:gd name="connsiteX38" fmla="*/ 1357312 w 4229100"/>
                <a:gd name="connsiteY38" fmla="*/ 233718 h 1025159"/>
                <a:gd name="connsiteX39" fmla="*/ 1385887 w 4229100"/>
                <a:gd name="connsiteY39" fmla="*/ 243243 h 1025159"/>
                <a:gd name="connsiteX40" fmla="*/ 1400175 w 4229100"/>
                <a:gd name="connsiteY40" fmla="*/ 257531 h 1025159"/>
                <a:gd name="connsiteX41" fmla="*/ 1447800 w 4229100"/>
                <a:gd name="connsiteY41" fmla="*/ 286106 h 1025159"/>
                <a:gd name="connsiteX42" fmla="*/ 1457325 w 4229100"/>
                <a:gd name="connsiteY42" fmla="*/ 305156 h 1025159"/>
                <a:gd name="connsiteX43" fmla="*/ 1490662 w 4229100"/>
                <a:gd name="connsiteY43" fmla="*/ 324206 h 1025159"/>
                <a:gd name="connsiteX44" fmla="*/ 1528762 w 4229100"/>
                <a:gd name="connsiteY44" fmla="*/ 367068 h 1025159"/>
                <a:gd name="connsiteX45" fmla="*/ 1538287 w 4229100"/>
                <a:gd name="connsiteY45" fmla="*/ 386118 h 1025159"/>
                <a:gd name="connsiteX46" fmla="*/ 1552575 w 4229100"/>
                <a:gd name="connsiteY46" fmla="*/ 395643 h 1025159"/>
                <a:gd name="connsiteX47" fmla="*/ 1566862 w 4229100"/>
                <a:gd name="connsiteY47" fmla="*/ 409931 h 1025159"/>
                <a:gd name="connsiteX48" fmla="*/ 1571625 w 4229100"/>
                <a:gd name="connsiteY48" fmla="*/ 424218 h 1025159"/>
                <a:gd name="connsiteX49" fmla="*/ 1590675 w 4229100"/>
                <a:gd name="connsiteY49" fmla="*/ 452793 h 1025159"/>
                <a:gd name="connsiteX50" fmla="*/ 1619250 w 4229100"/>
                <a:gd name="connsiteY50" fmla="*/ 438506 h 1025159"/>
                <a:gd name="connsiteX51" fmla="*/ 1624012 w 4229100"/>
                <a:gd name="connsiteY51" fmla="*/ 419456 h 1025159"/>
                <a:gd name="connsiteX52" fmla="*/ 1652587 w 4229100"/>
                <a:gd name="connsiteY52" fmla="*/ 409931 h 1025159"/>
                <a:gd name="connsiteX53" fmla="*/ 1685925 w 4229100"/>
                <a:gd name="connsiteY53" fmla="*/ 395643 h 1025159"/>
                <a:gd name="connsiteX54" fmla="*/ 1714500 w 4229100"/>
                <a:gd name="connsiteY54" fmla="*/ 386118 h 1025159"/>
                <a:gd name="connsiteX55" fmla="*/ 1724025 w 4229100"/>
                <a:gd name="connsiteY55" fmla="*/ 400406 h 1025159"/>
                <a:gd name="connsiteX56" fmla="*/ 1738312 w 4229100"/>
                <a:gd name="connsiteY56" fmla="*/ 409931 h 1025159"/>
                <a:gd name="connsiteX57" fmla="*/ 1747837 w 4229100"/>
                <a:gd name="connsiteY57" fmla="*/ 438506 h 1025159"/>
                <a:gd name="connsiteX58" fmla="*/ 1781175 w 4229100"/>
                <a:gd name="connsiteY58" fmla="*/ 476606 h 1025159"/>
                <a:gd name="connsiteX59" fmla="*/ 1814512 w 4229100"/>
                <a:gd name="connsiteY59" fmla="*/ 471843 h 1025159"/>
                <a:gd name="connsiteX60" fmla="*/ 1824037 w 4229100"/>
                <a:gd name="connsiteY60" fmla="*/ 457556 h 1025159"/>
                <a:gd name="connsiteX61" fmla="*/ 1843087 w 4229100"/>
                <a:gd name="connsiteY61" fmla="*/ 452793 h 1025159"/>
                <a:gd name="connsiteX62" fmla="*/ 1900237 w 4229100"/>
                <a:gd name="connsiteY62" fmla="*/ 448031 h 1025159"/>
                <a:gd name="connsiteX63" fmla="*/ 1905000 w 4229100"/>
                <a:gd name="connsiteY63" fmla="*/ 462318 h 1025159"/>
                <a:gd name="connsiteX64" fmla="*/ 1924050 w 4229100"/>
                <a:gd name="connsiteY64" fmla="*/ 490893 h 1025159"/>
                <a:gd name="connsiteX65" fmla="*/ 1933575 w 4229100"/>
                <a:gd name="connsiteY65" fmla="*/ 528993 h 1025159"/>
                <a:gd name="connsiteX66" fmla="*/ 2747962 w 4229100"/>
                <a:gd name="connsiteY66" fmla="*/ 667106 h 1025159"/>
                <a:gd name="connsiteX67" fmla="*/ 2933700 w 4229100"/>
                <a:gd name="connsiteY67" fmla="*/ 848081 h 1025159"/>
                <a:gd name="connsiteX68" fmla="*/ 2943225 w 4229100"/>
                <a:gd name="connsiteY68" fmla="*/ 867131 h 1025159"/>
                <a:gd name="connsiteX69" fmla="*/ 2967037 w 4229100"/>
                <a:gd name="connsiteY69" fmla="*/ 848081 h 1025159"/>
                <a:gd name="connsiteX70" fmla="*/ 2986087 w 4229100"/>
                <a:gd name="connsiteY70" fmla="*/ 843318 h 1025159"/>
                <a:gd name="connsiteX71" fmla="*/ 3024187 w 4229100"/>
                <a:gd name="connsiteY71" fmla="*/ 809981 h 1025159"/>
                <a:gd name="connsiteX72" fmla="*/ 3062287 w 4229100"/>
                <a:gd name="connsiteY72" fmla="*/ 857606 h 1025159"/>
                <a:gd name="connsiteX73" fmla="*/ 3071812 w 4229100"/>
                <a:gd name="connsiteY73" fmla="*/ 886181 h 1025159"/>
                <a:gd name="connsiteX74" fmla="*/ 3086100 w 4229100"/>
                <a:gd name="connsiteY74" fmla="*/ 957618 h 1025159"/>
                <a:gd name="connsiteX75" fmla="*/ 3100387 w 4229100"/>
                <a:gd name="connsiteY75" fmla="*/ 995718 h 1025159"/>
                <a:gd name="connsiteX76" fmla="*/ 3105150 w 4229100"/>
                <a:gd name="connsiteY76" fmla="*/ 1014768 h 1025159"/>
                <a:gd name="connsiteX77" fmla="*/ 3119437 w 4229100"/>
                <a:gd name="connsiteY77" fmla="*/ 1024293 h 1025159"/>
                <a:gd name="connsiteX78" fmla="*/ 3128962 w 4229100"/>
                <a:gd name="connsiteY78" fmla="*/ 995718 h 1025159"/>
                <a:gd name="connsiteX79" fmla="*/ 3133725 w 4229100"/>
                <a:gd name="connsiteY79" fmla="*/ 981431 h 1025159"/>
                <a:gd name="connsiteX80" fmla="*/ 3143250 w 4229100"/>
                <a:gd name="connsiteY80" fmla="*/ 929043 h 1025159"/>
                <a:gd name="connsiteX81" fmla="*/ 3148012 w 4229100"/>
                <a:gd name="connsiteY81" fmla="*/ 886181 h 1025159"/>
                <a:gd name="connsiteX82" fmla="*/ 3157537 w 4229100"/>
                <a:gd name="connsiteY82" fmla="*/ 848081 h 1025159"/>
                <a:gd name="connsiteX83" fmla="*/ 3167062 w 4229100"/>
                <a:gd name="connsiteY83" fmla="*/ 962381 h 1025159"/>
                <a:gd name="connsiteX84" fmla="*/ 3171825 w 4229100"/>
                <a:gd name="connsiteY84" fmla="*/ 976668 h 1025159"/>
                <a:gd name="connsiteX85" fmla="*/ 3186112 w 4229100"/>
                <a:gd name="connsiteY85" fmla="*/ 967143 h 1025159"/>
                <a:gd name="connsiteX86" fmla="*/ 3200400 w 4229100"/>
                <a:gd name="connsiteY86" fmla="*/ 933806 h 1025159"/>
                <a:gd name="connsiteX87" fmla="*/ 3205162 w 4229100"/>
                <a:gd name="connsiteY87" fmla="*/ 919518 h 1025159"/>
                <a:gd name="connsiteX88" fmla="*/ 3209925 w 4229100"/>
                <a:gd name="connsiteY88" fmla="*/ 900468 h 1025159"/>
                <a:gd name="connsiteX89" fmla="*/ 3219450 w 4229100"/>
                <a:gd name="connsiteY89" fmla="*/ 876656 h 1025159"/>
                <a:gd name="connsiteX90" fmla="*/ 3238500 w 4229100"/>
                <a:gd name="connsiteY90" fmla="*/ 752831 h 1025159"/>
                <a:gd name="connsiteX91" fmla="*/ 3243262 w 4229100"/>
                <a:gd name="connsiteY91" fmla="*/ 733781 h 1025159"/>
                <a:gd name="connsiteX92" fmla="*/ 3262312 w 4229100"/>
                <a:gd name="connsiteY92" fmla="*/ 771881 h 1025159"/>
                <a:gd name="connsiteX93" fmla="*/ 3276600 w 4229100"/>
                <a:gd name="connsiteY93" fmla="*/ 757593 h 1025159"/>
                <a:gd name="connsiteX94" fmla="*/ 3281362 w 4229100"/>
                <a:gd name="connsiteY94" fmla="*/ 738543 h 1025159"/>
                <a:gd name="connsiteX95" fmla="*/ 3286125 w 4229100"/>
                <a:gd name="connsiteY95" fmla="*/ 724256 h 1025159"/>
                <a:gd name="connsiteX96" fmla="*/ 3290887 w 4229100"/>
                <a:gd name="connsiteY96" fmla="*/ 743306 h 1025159"/>
                <a:gd name="connsiteX97" fmla="*/ 3300412 w 4229100"/>
                <a:gd name="connsiteY97" fmla="*/ 848081 h 1025159"/>
                <a:gd name="connsiteX98" fmla="*/ 3338512 w 4229100"/>
                <a:gd name="connsiteY98" fmla="*/ 867131 h 1025159"/>
                <a:gd name="connsiteX99" fmla="*/ 3348037 w 4229100"/>
                <a:gd name="connsiteY99" fmla="*/ 838556 h 1025159"/>
                <a:gd name="connsiteX100" fmla="*/ 3355181 w 4229100"/>
                <a:gd name="connsiteY100" fmla="*/ 840710 h 1025159"/>
                <a:gd name="connsiteX101" fmla="*/ 3386137 w 4229100"/>
                <a:gd name="connsiteY101" fmla="*/ 762356 h 1025159"/>
                <a:gd name="connsiteX102" fmla="*/ 3390900 w 4229100"/>
                <a:gd name="connsiteY102" fmla="*/ 748068 h 1025159"/>
                <a:gd name="connsiteX103" fmla="*/ 3400425 w 4229100"/>
                <a:gd name="connsiteY103" fmla="*/ 733781 h 1025159"/>
                <a:gd name="connsiteX104" fmla="*/ 3405187 w 4229100"/>
                <a:gd name="connsiteY104" fmla="*/ 748068 h 1025159"/>
                <a:gd name="connsiteX105" fmla="*/ 3481387 w 4229100"/>
                <a:gd name="connsiteY105" fmla="*/ 914756 h 1025159"/>
                <a:gd name="connsiteX106" fmla="*/ 3490912 w 4229100"/>
                <a:gd name="connsiteY106" fmla="*/ 929043 h 1025159"/>
                <a:gd name="connsiteX107" fmla="*/ 3500437 w 4229100"/>
                <a:gd name="connsiteY107" fmla="*/ 957618 h 1025159"/>
                <a:gd name="connsiteX108" fmla="*/ 3505200 w 4229100"/>
                <a:gd name="connsiteY108" fmla="*/ 943331 h 1025159"/>
                <a:gd name="connsiteX109" fmla="*/ 3576637 w 4229100"/>
                <a:gd name="connsiteY109" fmla="*/ 752831 h 1025159"/>
                <a:gd name="connsiteX110" fmla="*/ 3667125 w 4229100"/>
                <a:gd name="connsiteY110" fmla="*/ 824268 h 1025159"/>
                <a:gd name="connsiteX111" fmla="*/ 3676650 w 4229100"/>
                <a:gd name="connsiteY111" fmla="*/ 838556 h 1025159"/>
                <a:gd name="connsiteX112" fmla="*/ 3686175 w 4229100"/>
                <a:gd name="connsiteY112" fmla="*/ 871893 h 1025159"/>
                <a:gd name="connsiteX113" fmla="*/ 3690937 w 4229100"/>
                <a:gd name="connsiteY113" fmla="*/ 886181 h 1025159"/>
                <a:gd name="connsiteX114" fmla="*/ 3705225 w 4229100"/>
                <a:gd name="connsiteY114" fmla="*/ 895706 h 1025159"/>
                <a:gd name="connsiteX115" fmla="*/ 3714750 w 4229100"/>
                <a:gd name="connsiteY115" fmla="*/ 881418 h 1025159"/>
                <a:gd name="connsiteX116" fmla="*/ 3724275 w 4229100"/>
                <a:gd name="connsiteY116" fmla="*/ 848081 h 1025159"/>
                <a:gd name="connsiteX117" fmla="*/ 3733800 w 4229100"/>
                <a:gd name="connsiteY117" fmla="*/ 814743 h 1025159"/>
                <a:gd name="connsiteX118" fmla="*/ 3743325 w 4229100"/>
                <a:gd name="connsiteY118" fmla="*/ 781406 h 1025159"/>
                <a:gd name="connsiteX119" fmla="*/ 3771900 w 4229100"/>
                <a:gd name="connsiteY119" fmla="*/ 743306 h 1025159"/>
                <a:gd name="connsiteX120" fmla="*/ 3800475 w 4229100"/>
                <a:gd name="connsiteY120" fmla="*/ 733781 h 1025159"/>
                <a:gd name="connsiteX121" fmla="*/ 3871912 w 4229100"/>
                <a:gd name="connsiteY121" fmla="*/ 800456 h 1025159"/>
                <a:gd name="connsiteX122" fmla="*/ 3876675 w 4229100"/>
                <a:gd name="connsiteY122" fmla="*/ 886181 h 1025159"/>
                <a:gd name="connsiteX123" fmla="*/ 3886200 w 4229100"/>
                <a:gd name="connsiteY123" fmla="*/ 871893 h 1025159"/>
                <a:gd name="connsiteX124" fmla="*/ 3910012 w 4229100"/>
                <a:gd name="connsiteY124" fmla="*/ 738543 h 1025159"/>
                <a:gd name="connsiteX125" fmla="*/ 3914775 w 4229100"/>
                <a:gd name="connsiteY125" fmla="*/ 714731 h 1025159"/>
                <a:gd name="connsiteX126" fmla="*/ 3948112 w 4229100"/>
                <a:gd name="connsiteY126" fmla="*/ 748068 h 1025159"/>
                <a:gd name="connsiteX127" fmla="*/ 3957637 w 4229100"/>
                <a:gd name="connsiteY127" fmla="*/ 776643 h 1025159"/>
                <a:gd name="connsiteX128" fmla="*/ 3971925 w 4229100"/>
                <a:gd name="connsiteY128" fmla="*/ 805218 h 1025159"/>
                <a:gd name="connsiteX129" fmla="*/ 3976687 w 4229100"/>
                <a:gd name="connsiteY129" fmla="*/ 829031 h 1025159"/>
                <a:gd name="connsiteX130" fmla="*/ 3986212 w 4229100"/>
                <a:gd name="connsiteY130" fmla="*/ 862368 h 1025159"/>
                <a:gd name="connsiteX131" fmla="*/ 3990975 w 4229100"/>
                <a:gd name="connsiteY131" fmla="*/ 886181 h 1025159"/>
                <a:gd name="connsiteX132" fmla="*/ 4005262 w 4229100"/>
                <a:gd name="connsiteY132" fmla="*/ 895706 h 1025159"/>
                <a:gd name="connsiteX133" fmla="*/ 4024312 w 4229100"/>
                <a:gd name="connsiteY133" fmla="*/ 867131 h 1025159"/>
                <a:gd name="connsiteX134" fmla="*/ 4029075 w 4229100"/>
                <a:gd name="connsiteY134" fmla="*/ 848081 h 1025159"/>
                <a:gd name="connsiteX135" fmla="*/ 4081462 w 4229100"/>
                <a:gd name="connsiteY135" fmla="*/ 862368 h 1025159"/>
                <a:gd name="connsiteX136" fmla="*/ 4114800 w 4229100"/>
                <a:gd name="connsiteY136" fmla="*/ 771881 h 1025159"/>
                <a:gd name="connsiteX137" fmla="*/ 4129087 w 4229100"/>
                <a:gd name="connsiteY137" fmla="*/ 938568 h 1025159"/>
                <a:gd name="connsiteX138" fmla="*/ 4162425 w 4229100"/>
                <a:gd name="connsiteY138" fmla="*/ 757593 h 1025159"/>
                <a:gd name="connsiteX139" fmla="*/ 4167187 w 4229100"/>
                <a:gd name="connsiteY139" fmla="*/ 771881 h 1025159"/>
                <a:gd name="connsiteX140" fmla="*/ 4176712 w 4229100"/>
                <a:gd name="connsiteY140" fmla="*/ 786168 h 1025159"/>
                <a:gd name="connsiteX141" fmla="*/ 4200525 w 4229100"/>
                <a:gd name="connsiteY141" fmla="*/ 900468 h 1025159"/>
                <a:gd name="connsiteX142" fmla="*/ 4224337 w 4229100"/>
                <a:gd name="connsiteY142" fmla="*/ 967143 h 1025159"/>
                <a:gd name="connsiteX143" fmla="*/ 4229100 w 4229100"/>
                <a:gd name="connsiteY143" fmla="*/ 981431 h 1025159"/>
                <a:gd name="connsiteX0" fmla="*/ 0 w 4229100"/>
                <a:gd name="connsiteY0" fmla="*/ 290868 h 1025159"/>
                <a:gd name="connsiteX1" fmla="*/ 171450 w 4229100"/>
                <a:gd name="connsiteY1" fmla="*/ 209906 h 1025159"/>
                <a:gd name="connsiteX2" fmla="*/ 219075 w 4229100"/>
                <a:gd name="connsiteY2" fmla="*/ 195618 h 1025159"/>
                <a:gd name="connsiteX3" fmla="*/ 233362 w 4229100"/>
                <a:gd name="connsiteY3" fmla="*/ 186093 h 1025159"/>
                <a:gd name="connsiteX4" fmla="*/ 285750 w 4229100"/>
                <a:gd name="connsiteY4" fmla="*/ 171806 h 1025159"/>
                <a:gd name="connsiteX5" fmla="*/ 300037 w 4229100"/>
                <a:gd name="connsiteY5" fmla="*/ 167043 h 1025159"/>
                <a:gd name="connsiteX6" fmla="*/ 319087 w 4229100"/>
                <a:gd name="connsiteY6" fmla="*/ 162281 h 1025159"/>
                <a:gd name="connsiteX7" fmla="*/ 352425 w 4229100"/>
                <a:gd name="connsiteY7" fmla="*/ 152756 h 1025159"/>
                <a:gd name="connsiteX8" fmla="*/ 366712 w 4229100"/>
                <a:gd name="connsiteY8" fmla="*/ 143231 h 1025159"/>
                <a:gd name="connsiteX9" fmla="*/ 395287 w 4229100"/>
                <a:gd name="connsiteY9" fmla="*/ 138468 h 1025159"/>
                <a:gd name="connsiteX10" fmla="*/ 414337 w 4229100"/>
                <a:gd name="connsiteY10" fmla="*/ 133706 h 1025159"/>
                <a:gd name="connsiteX11" fmla="*/ 442912 w 4229100"/>
                <a:gd name="connsiteY11" fmla="*/ 128943 h 1025159"/>
                <a:gd name="connsiteX12" fmla="*/ 471487 w 4229100"/>
                <a:gd name="connsiteY12" fmla="*/ 119418 h 1025159"/>
                <a:gd name="connsiteX13" fmla="*/ 485775 w 4229100"/>
                <a:gd name="connsiteY13" fmla="*/ 114656 h 1025159"/>
                <a:gd name="connsiteX14" fmla="*/ 504825 w 4229100"/>
                <a:gd name="connsiteY14" fmla="*/ 105131 h 1025159"/>
                <a:gd name="connsiteX15" fmla="*/ 519112 w 4229100"/>
                <a:gd name="connsiteY15" fmla="*/ 100368 h 1025159"/>
                <a:gd name="connsiteX16" fmla="*/ 533400 w 4229100"/>
                <a:gd name="connsiteY16" fmla="*/ 90843 h 1025159"/>
                <a:gd name="connsiteX17" fmla="*/ 557212 w 4229100"/>
                <a:gd name="connsiteY17" fmla="*/ 86081 h 1025159"/>
                <a:gd name="connsiteX18" fmla="*/ 585787 w 4229100"/>
                <a:gd name="connsiteY18" fmla="*/ 76556 h 1025159"/>
                <a:gd name="connsiteX19" fmla="*/ 600075 w 4229100"/>
                <a:gd name="connsiteY19" fmla="*/ 67031 h 1025159"/>
                <a:gd name="connsiteX20" fmla="*/ 633412 w 4229100"/>
                <a:gd name="connsiteY20" fmla="*/ 57506 h 1025159"/>
                <a:gd name="connsiteX21" fmla="*/ 666750 w 4229100"/>
                <a:gd name="connsiteY21" fmla="*/ 47981 h 1025159"/>
                <a:gd name="connsiteX22" fmla="*/ 719137 w 4229100"/>
                <a:gd name="connsiteY22" fmla="*/ 38456 h 1025159"/>
                <a:gd name="connsiteX23" fmla="*/ 747712 w 4229100"/>
                <a:gd name="connsiteY23" fmla="*/ 28931 h 1025159"/>
                <a:gd name="connsiteX24" fmla="*/ 809625 w 4229100"/>
                <a:gd name="connsiteY24" fmla="*/ 19406 h 1025159"/>
                <a:gd name="connsiteX25" fmla="*/ 871537 w 4229100"/>
                <a:gd name="connsiteY25" fmla="*/ 9881 h 1025159"/>
                <a:gd name="connsiteX26" fmla="*/ 1023937 w 4229100"/>
                <a:gd name="connsiteY26" fmla="*/ 356 h 1025159"/>
                <a:gd name="connsiteX27" fmla="*/ 1123950 w 4229100"/>
                <a:gd name="connsiteY27" fmla="*/ 9881 h 1025159"/>
                <a:gd name="connsiteX28" fmla="*/ 1138237 w 4229100"/>
                <a:gd name="connsiteY28" fmla="*/ 19406 h 1025159"/>
                <a:gd name="connsiteX29" fmla="*/ 1176337 w 4229100"/>
                <a:gd name="connsiteY29" fmla="*/ 57506 h 1025159"/>
                <a:gd name="connsiteX30" fmla="*/ 1195387 w 4229100"/>
                <a:gd name="connsiteY30" fmla="*/ 81318 h 1025159"/>
                <a:gd name="connsiteX31" fmla="*/ 1228725 w 4229100"/>
                <a:gd name="connsiteY31" fmla="*/ 119418 h 1025159"/>
                <a:gd name="connsiteX32" fmla="*/ 1252537 w 4229100"/>
                <a:gd name="connsiteY32" fmla="*/ 138468 h 1025159"/>
                <a:gd name="connsiteX33" fmla="*/ 1262062 w 4229100"/>
                <a:gd name="connsiteY33" fmla="*/ 152756 h 1025159"/>
                <a:gd name="connsiteX34" fmla="*/ 1276350 w 4229100"/>
                <a:gd name="connsiteY34" fmla="*/ 162281 h 1025159"/>
                <a:gd name="connsiteX35" fmla="*/ 1319212 w 4229100"/>
                <a:gd name="connsiteY35" fmla="*/ 200381 h 1025159"/>
                <a:gd name="connsiteX36" fmla="*/ 1333500 w 4229100"/>
                <a:gd name="connsiteY36" fmla="*/ 205143 h 1025159"/>
                <a:gd name="connsiteX37" fmla="*/ 1347787 w 4229100"/>
                <a:gd name="connsiteY37" fmla="*/ 219431 h 1025159"/>
                <a:gd name="connsiteX38" fmla="*/ 1357312 w 4229100"/>
                <a:gd name="connsiteY38" fmla="*/ 233718 h 1025159"/>
                <a:gd name="connsiteX39" fmla="*/ 1385887 w 4229100"/>
                <a:gd name="connsiteY39" fmla="*/ 243243 h 1025159"/>
                <a:gd name="connsiteX40" fmla="*/ 1400175 w 4229100"/>
                <a:gd name="connsiteY40" fmla="*/ 257531 h 1025159"/>
                <a:gd name="connsiteX41" fmla="*/ 1447800 w 4229100"/>
                <a:gd name="connsiteY41" fmla="*/ 286106 h 1025159"/>
                <a:gd name="connsiteX42" fmla="*/ 1457325 w 4229100"/>
                <a:gd name="connsiteY42" fmla="*/ 305156 h 1025159"/>
                <a:gd name="connsiteX43" fmla="*/ 1490662 w 4229100"/>
                <a:gd name="connsiteY43" fmla="*/ 324206 h 1025159"/>
                <a:gd name="connsiteX44" fmla="*/ 1528762 w 4229100"/>
                <a:gd name="connsiteY44" fmla="*/ 367068 h 1025159"/>
                <a:gd name="connsiteX45" fmla="*/ 1538287 w 4229100"/>
                <a:gd name="connsiteY45" fmla="*/ 386118 h 1025159"/>
                <a:gd name="connsiteX46" fmla="*/ 1552575 w 4229100"/>
                <a:gd name="connsiteY46" fmla="*/ 395643 h 1025159"/>
                <a:gd name="connsiteX47" fmla="*/ 1566862 w 4229100"/>
                <a:gd name="connsiteY47" fmla="*/ 409931 h 1025159"/>
                <a:gd name="connsiteX48" fmla="*/ 1571625 w 4229100"/>
                <a:gd name="connsiteY48" fmla="*/ 424218 h 1025159"/>
                <a:gd name="connsiteX49" fmla="*/ 1590675 w 4229100"/>
                <a:gd name="connsiteY49" fmla="*/ 452793 h 1025159"/>
                <a:gd name="connsiteX50" fmla="*/ 1619250 w 4229100"/>
                <a:gd name="connsiteY50" fmla="*/ 438506 h 1025159"/>
                <a:gd name="connsiteX51" fmla="*/ 1624012 w 4229100"/>
                <a:gd name="connsiteY51" fmla="*/ 419456 h 1025159"/>
                <a:gd name="connsiteX52" fmla="*/ 1652587 w 4229100"/>
                <a:gd name="connsiteY52" fmla="*/ 409931 h 1025159"/>
                <a:gd name="connsiteX53" fmla="*/ 1685925 w 4229100"/>
                <a:gd name="connsiteY53" fmla="*/ 395643 h 1025159"/>
                <a:gd name="connsiteX54" fmla="*/ 1714500 w 4229100"/>
                <a:gd name="connsiteY54" fmla="*/ 386118 h 1025159"/>
                <a:gd name="connsiteX55" fmla="*/ 1724025 w 4229100"/>
                <a:gd name="connsiteY55" fmla="*/ 400406 h 1025159"/>
                <a:gd name="connsiteX56" fmla="*/ 1738312 w 4229100"/>
                <a:gd name="connsiteY56" fmla="*/ 409931 h 1025159"/>
                <a:gd name="connsiteX57" fmla="*/ 1747837 w 4229100"/>
                <a:gd name="connsiteY57" fmla="*/ 438506 h 1025159"/>
                <a:gd name="connsiteX58" fmla="*/ 1781175 w 4229100"/>
                <a:gd name="connsiteY58" fmla="*/ 476606 h 1025159"/>
                <a:gd name="connsiteX59" fmla="*/ 1814512 w 4229100"/>
                <a:gd name="connsiteY59" fmla="*/ 471843 h 1025159"/>
                <a:gd name="connsiteX60" fmla="*/ 1824037 w 4229100"/>
                <a:gd name="connsiteY60" fmla="*/ 457556 h 1025159"/>
                <a:gd name="connsiteX61" fmla="*/ 1843087 w 4229100"/>
                <a:gd name="connsiteY61" fmla="*/ 452793 h 1025159"/>
                <a:gd name="connsiteX62" fmla="*/ 1900237 w 4229100"/>
                <a:gd name="connsiteY62" fmla="*/ 448031 h 1025159"/>
                <a:gd name="connsiteX63" fmla="*/ 1905000 w 4229100"/>
                <a:gd name="connsiteY63" fmla="*/ 462318 h 1025159"/>
                <a:gd name="connsiteX64" fmla="*/ 1924050 w 4229100"/>
                <a:gd name="connsiteY64" fmla="*/ 490893 h 1025159"/>
                <a:gd name="connsiteX65" fmla="*/ 1933575 w 4229100"/>
                <a:gd name="connsiteY65" fmla="*/ 528993 h 1025159"/>
                <a:gd name="connsiteX66" fmla="*/ 2747962 w 4229100"/>
                <a:gd name="connsiteY66" fmla="*/ 667106 h 1025159"/>
                <a:gd name="connsiteX67" fmla="*/ 2933700 w 4229100"/>
                <a:gd name="connsiteY67" fmla="*/ 848081 h 1025159"/>
                <a:gd name="connsiteX68" fmla="*/ 2943225 w 4229100"/>
                <a:gd name="connsiteY68" fmla="*/ 867131 h 1025159"/>
                <a:gd name="connsiteX69" fmla="*/ 2967037 w 4229100"/>
                <a:gd name="connsiteY69" fmla="*/ 848081 h 1025159"/>
                <a:gd name="connsiteX70" fmla="*/ 2986087 w 4229100"/>
                <a:gd name="connsiteY70" fmla="*/ 843318 h 1025159"/>
                <a:gd name="connsiteX71" fmla="*/ 3024187 w 4229100"/>
                <a:gd name="connsiteY71" fmla="*/ 809981 h 1025159"/>
                <a:gd name="connsiteX72" fmla="*/ 3062287 w 4229100"/>
                <a:gd name="connsiteY72" fmla="*/ 857606 h 1025159"/>
                <a:gd name="connsiteX73" fmla="*/ 3071812 w 4229100"/>
                <a:gd name="connsiteY73" fmla="*/ 886181 h 1025159"/>
                <a:gd name="connsiteX74" fmla="*/ 3086100 w 4229100"/>
                <a:gd name="connsiteY74" fmla="*/ 957618 h 1025159"/>
                <a:gd name="connsiteX75" fmla="*/ 3100387 w 4229100"/>
                <a:gd name="connsiteY75" fmla="*/ 995718 h 1025159"/>
                <a:gd name="connsiteX76" fmla="*/ 3105150 w 4229100"/>
                <a:gd name="connsiteY76" fmla="*/ 1014768 h 1025159"/>
                <a:gd name="connsiteX77" fmla="*/ 3119437 w 4229100"/>
                <a:gd name="connsiteY77" fmla="*/ 1024293 h 1025159"/>
                <a:gd name="connsiteX78" fmla="*/ 3128962 w 4229100"/>
                <a:gd name="connsiteY78" fmla="*/ 995718 h 1025159"/>
                <a:gd name="connsiteX79" fmla="*/ 3133725 w 4229100"/>
                <a:gd name="connsiteY79" fmla="*/ 981431 h 1025159"/>
                <a:gd name="connsiteX80" fmla="*/ 3143250 w 4229100"/>
                <a:gd name="connsiteY80" fmla="*/ 929043 h 1025159"/>
                <a:gd name="connsiteX81" fmla="*/ 3148012 w 4229100"/>
                <a:gd name="connsiteY81" fmla="*/ 886181 h 1025159"/>
                <a:gd name="connsiteX82" fmla="*/ 3157537 w 4229100"/>
                <a:gd name="connsiteY82" fmla="*/ 848081 h 1025159"/>
                <a:gd name="connsiteX83" fmla="*/ 3167062 w 4229100"/>
                <a:gd name="connsiteY83" fmla="*/ 962381 h 1025159"/>
                <a:gd name="connsiteX84" fmla="*/ 3171825 w 4229100"/>
                <a:gd name="connsiteY84" fmla="*/ 976668 h 1025159"/>
                <a:gd name="connsiteX85" fmla="*/ 3186112 w 4229100"/>
                <a:gd name="connsiteY85" fmla="*/ 967143 h 1025159"/>
                <a:gd name="connsiteX86" fmla="*/ 3200400 w 4229100"/>
                <a:gd name="connsiteY86" fmla="*/ 933806 h 1025159"/>
                <a:gd name="connsiteX87" fmla="*/ 3205162 w 4229100"/>
                <a:gd name="connsiteY87" fmla="*/ 919518 h 1025159"/>
                <a:gd name="connsiteX88" fmla="*/ 3209925 w 4229100"/>
                <a:gd name="connsiteY88" fmla="*/ 900468 h 1025159"/>
                <a:gd name="connsiteX89" fmla="*/ 3219450 w 4229100"/>
                <a:gd name="connsiteY89" fmla="*/ 876656 h 1025159"/>
                <a:gd name="connsiteX90" fmla="*/ 3238500 w 4229100"/>
                <a:gd name="connsiteY90" fmla="*/ 752831 h 1025159"/>
                <a:gd name="connsiteX91" fmla="*/ 3243262 w 4229100"/>
                <a:gd name="connsiteY91" fmla="*/ 733781 h 1025159"/>
                <a:gd name="connsiteX92" fmla="*/ 3262312 w 4229100"/>
                <a:gd name="connsiteY92" fmla="*/ 771881 h 1025159"/>
                <a:gd name="connsiteX93" fmla="*/ 3276600 w 4229100"/>
                <a:gd name="connsiteY93" fmla="*/ 757593 h 1025159"/>
                <a:gd name="connsiteX94" fmla="*/ 3281362 w 4229100"/>
                <a:gd name="connsiteY94" fmla="*/ 738543 h 1025159"/>
                <a:gd name="connsiteX95" fmla="*/ 3286125 w 4229100"/>
                <a:gd name="connsiteY95" fmla="*/ 724256 h 1025159"/>
                <a:gd name="connsiteX96" fmla="*/ 3290887 w 4229100"/>
                <a:gd name="connsiteY96" fmla="*/ 743306 h 1025159"/>
                <a:gd name="connsiteX97" fmla="*/ 3300412 w 4229100"/>
                <a:gd name="connsiteY97" fmla="*/ 848081 h 1025159"/>
                <a:gd name="connsiteX98" fmla="*/ 3338512 w 4229100"/>
                <a:gd name="connsiteY98" fmla="*/ 867131 h 1025159"/>
                <a:gd name="connsiteX99" fmla="*/ 3348037 w 4229100"/>
                <a:gd name="connsiteY99" fmla="*/ 838556 h 1025159"/>
                <a:gd name="connsiteX100" fmla="*/ 3355181 w 4229100"/>
                <a:gd name="connsiteY100" fmla="*/ 840710 h 1025159"/>
                <a:gd name="connsiteX101" fmla="*/ 3386137 w 4229100"/>
                <a:gd name="connsiteY101" fmla="*/ 762356 h 1025159"/>
                <a:gd name="connsiteX102" fmla="*/ 3390900 w 4229100"/>
                <a:gd name="connsiteY102" fmla="*/ 748068 h 1025159"/>
                <a:gd name="connsiteX103" fmla="*/ 3400425 w 4229100"/>
                <a:gd name="connsiteY103" fmla="*/ 733781 h 1025159"/>
                <a:gd name="connsiteX104" fmla="*/ 3405187 w 4229100"/>
                <a:gd name="connsiteY104" fmla="*/ 748068 h 1025159"/>
                <a:gd name="connsiteX105" fmla="*/ 3481387 w 4229100"/>
                <a:gd name="connsiteY105" fmla="*/ 914756 h 1025159"/>
                <a:gd name="connsiteX106" fmla="*/ 3490912 w 4229100"/>
                <a:gd name="connsiteY106" fmla="*/ 929043 h 1025159"/>
                <a:gd name="connsiteX107" fmla="*/ 3500437 w 4229100"/>
                <a:gd name="connsiteY107" fmla="*/ 957618 h 1025159"/>
                <a:gd name="connsiteX108" fmla="*/ 3505200 w 4229100"/>
                <a:gd name="connsiteY108" fmla="*/ 943331 h 1025159"/>
                <a:gd name="connsiteX109" fmla="*/ 3576637 w 4229100"/>
                <a:gd name="connsiteY109" fmla="*/ 752831 h 1025159"/>
                <a:gd name="connsiteX110" fmla="*/ 3667125 w 4229100"/>
                <a:gd name="connsiteY110" fmla="*/ 824268 h 1025159"/>
                <a:gd name="connsiteX111" fmla="*/ 3676650 w 4229100"/>
                <a:gd name="connsiteY111" fmla="*/ 838556 h 1025159"/>
                <a:gd name="connsiteX112" fmla="*/ 3686175 w 4229100"/>
                <a:gd name="connsiteY112" fmla="*/ 871893 h 1025159"/>
                <a:gd name="connsiteX113" fmla="*/ 3690937 w 4229100"/>
                <a:gd name="connsiteY113" fmla="*/ 886181 h 1025159"/>
                <a:gd name="connsiteX114" fmla="*/ 3705225 w 4229100"/>
                <a:gd name="connsiteY114" fmla="*/ 895706 h 1025159"/>
                <a:gd name="connsiteX115" fmla="*/ 3714750 w 4229100"/>
                <a:gd name="connsiteY115" fmla="*/ 881418 h 1025159"/>
                <a:gd name="connsiteX116" fmla="*/ 3724275 w 4229100"/>
                <a:gd name="connsiteY116" fmla="*/ 848081 h 1025159"/>
                <a:gd name="connsiteX117" fmla="*/ 3733800 w 4229100"/>
                <a:gd name="connsiteY117" fmla="*/ 814743 h 1025159"/>
                <a:gd name="connsiteX118" fmla="*/ 3743325 w 4229100"/>
                <a:gd name="connsiteY118" fmla="*/ 781406 h 1025159"/>
                <a:gd name="connsiteX119" fmla="*/ 3771900 w 4229100"/>
                <a:gd name="connsiteY119" fmla="*/ 743306 h 1025159"/>
                <a:gd name="connsiteX120" fmla="*/ 3800475 w 4229100"/>
                <a:gd name="connsiteY120" fmla="*/ 733781 h 1025159"/>
                <a:gd name="connsiteX121" fmla="*/ 3871912 w 4229100"/>
                <a:gd name="connsiteY121" fmla="*/ 800456 h 1025159"/>
                <a:gd name="connsiteX122" fmla="*/ 3876675 w 4229100"/>
                <a:gd name="connsiteY122" fmla="*/ 886181 h 1025159"/>
                <a:gd name="connsiteX123" fmla="*/ 3886200 w 4229100"/>
                <a:gd name="connsiteY123" fmla="*/ 871893 h 1025159"/>
                <a:gd name="connsiteX124" fmla="*/ 3910012 w 4229100"/>
                <a:gd name="connsiteY124" fmla="*/ 738543 h 1025159"/>
                <a:gd name="connsiteX125" fmla="*/ 3914775 w 4229100"/>
                <a:gd name="connsiteY125" fmla="*/ 714731 h 1025159"/>
                <a:gd name="connsiteX126" fmla="*/ 3948112 w 4229100"/>
                <a:gd name="connsiteY126" fmla="*/ 748068 h 1025159"/>
                <a:gd name="connsiteX127" fmla="*/ 3957637 w 4229100"/>
                <a:gd name="connsiteY127" fmla="*/ 776643 h 1025159"/>
                <a:gd name="connsiteX128" fmla="*/ 3971925 w 4229100"/>
                <a:gd name="connsiteY128" fmla="*/ 805218 h 1025159"/>
                <a:gd name="connsiteX129" fmla="*/ 3976687 w 4229100"/>
                <a:gd name="connsiteY129" fmla="*/ 829031 h 1025159"/>
                <a:gd name="connsiteX130" fmla="*/ 3986212 w 4229100"/>
                <a:gd name="connsiteY130" fmla="*/ 862368 h 1025159"/>
                <a:gd name="connsiteX131" fmla="*/ 3990975 w 4229100"/>
                <a:gd name="connsiteY131" fmla="*/ 886181 h 1025159"/>
                <a:gd name="connsiteX132" fmla="*/ 4005262 w 4229100"/>
                <a:gd name="connsiteY132" fmla="*/ 895706 h 1025159"/>
                <a:gd name="connsiteX133" fmla="*/ 4024312 w 4229100"/>
                <a:gd name="connsiteY133" fmla="*/ 867131 h 1025159"/>
                <a:gd name="connsiteX134" fmla="*/ 4081462 w 4229100"/>
                <a:gd name="connsiteY134" fmla="*/ 862368 h 1025159"/>
                <a:gd name="connsiteX135" fmla="*/ 4114800 w 4229100"/>
                <a:gd name="connsiteY135" fmla="*/ 771881 h 1025159"/>
                <a:gd name="connsiteX136" fmla="*/ 4129087 w 4229100"/>
                <a:gd name="connsiteY136" fmla="*/ 938568 h 1025159"/>
                <a:gd name="connsiteX137" fmla="*/ 4162425 w 4229100"/>
                <a:gd name="connsiteY137" fmla="*/ 757593 h 1025159"/>
                <a:gd name="connsiteX138" fmla="*/ 4167187 w 4229100"/>
                <a:gd name="connsiteY138" fmla="*/ 771881 h 1025159"/>
                <a:gd name="connsiteX139" fmla="*/ 4176712 w 4229100"/>
                <a:gd name="connsiteY139" fmla="*/ 786168 h 1025159"/>
                <a:gd name="connsiteX140" fmla="*/ 4200525 w 4229100"/>
                <a:gd name="connsiteY140" fmla="*/ 900468 h 1025159"/>
                <a:gd name="connsiteX141" fmla="*/ 4224337 w 4229100"/>
                <a:gd name="connsiteY141" fmla="*/ 967143 h 1025159"/>
                <a:gd name="connsiteX142" fmla="*/ 4229100 w 4229100"/>
                <a:gd name="connsiteY142" fmla="*/ 981431 h 1025159"/>
                <a:gd name="connsiteX0" fmla="*/ 0 w 4229100"/>
                <a:gd name="connsiteY0" fmla="*/ 290868 h 1025159"/>
                <a:gd name="connsiteX1" fmla="*/ 171450 w 4229100"/>
                <a:gd name="connsiteY1" fmla="*/ 209906 h 1025159"/>
                <a:gd name="connsiteX2" fmla="*/ 219075 w 4229100"/>
                <a:gd name="connsiteY2" fmla="*/ 195618 h 1025159"/>
                <a:gd name="connsiteX3" fmla="*/ 233362 w 4229100"/>
                <a:gd name="connsiteY3" fmla="*/ 186093 h 1025159"/>
                <a:gd name="connsiteX4" fmla="*/ 285750 w 4229100"/>
                <a:gd name="connsiteY4" fmla="*/ 171806 h 1025159"/>
                <a:gd name="connsiteX5" fmla="*/ 300037 w 4229100"/>
                <a:gd name="connsiteY5" fmla="*/ 167043 h 1025159"/>
                <a:gd name="connsiteX6" fmla="*/ 319087 w 4229100"/>
                <a:gd name="connsiteY6" fmla="*/ 162281 h 1025159"/>
                <a:gd name="connsiteX7" fmla="*/ 352425 w 4229100"/>
                <a:gd name="connsiteY7" fmla="*/ 152756 h 1025159"/>
                <a:gd name="connsiteX8" fmla="*/ 366712 w 4229100"/>
                <a:gd name="connsiteY8" fmla="*/ 143231 h 1025159"/>
                <a:gd name="connsiteX9" fmla="*/ 395287 w 4229100"/>
                <a:gd name="connsiteY9" fmla="*/ 138468 h 1025159"/>
                <a:gd name="connsiteX10" fmla="*/ 414337 w 4229100"/>
                <a:gd name="connsiteY10" fmla="*/ 133706 h 1025159"/>
                <a:gd name="connsiteX11" fmla="*/ 442912 w 4229100"/>
                <a:gd name="connsiteY11" fmla="*/ 128943 h 1025159"/>
                <a:gd name="connsiteX12" fmla="*/ 471487 w 4229100"/>
                <a:gd name="connsiteY12" fmla="*/ 119418 h 1025159"/>
                <a:gd name="connsiteX13" fmla="*/ 485775 w 4229100"/>
                <a:gd name="connsiteY13" fmla="*/ 114656 h 1025159"/>
                <a:gd name="connsiteX14" fmla="*/ 504825 w 4229100"/>
                <a:gd name="connsiteY14" fmla="*/ 105131 h 1025159"/>
                <a:gd name="connsiteX15" fmla="*/ 519112 w 4229100"/>
                <a:gd name="connsiteY15" fmla="*/ 100368 h 1025159"/>
                <a:gd name="connsiteX16" fmla="*/ 533400 w 4229100"/>
                <a:gd name="connsiteY16" fmla="*/ 90843 h 1025159"/>
                <a:gd name="connsiteX17" fmla="*/ 557212 w 4229100"/>
                <a:gd name="connsiteY17" fmla="*/ 86081 h 1025159"/>
                <a:gd name="connsiteX18" fmla="*/ 585787 w 4229100"/>
                <a:gd name="connsiteY18" fmla="*/ 76556 h 1025159"/>
                <a:gd name="connsiteX19" fmla="*/ 600075 w 4229100"/>
                <a:gd name="connsiteY19" fmla="*/ 67031 h 1025159"/>
                <a:gd name="connsiteX20" fmla="*/ 633412 w 4229100"/>
                <a:gd name="connsiteY20" fmla="*/ 57506 h 1025159"/>
                <a:gd name="connsiteX21" fmla="*/ 666750 w 4229100"/>
                <a:gd name="connsiteY21" fmla="*/ 47981 h 1025159"/>
                <a:gd name="connsiteX22" fmla="*/ 719137 w 4229100"/>
                <a:gd name="connsiteY22" fmla="*/ 38456 h 1025159"/>
                <a:gd name="connsiteX23" fmla="*/ 747712 w 4229100"/>
                <a:gd name="connsiteY23" fmla="*/ 28931 h 1025159"/>
                <a:gd name="connsiteX24" fmla="*/ 809625 w 4229100"/>
                <a:gd name="connsiteY24" fmla="*/ 19406 h 1025159"/>
                <a:gd name="connsiteX25" fmla="*/ 871537 w 4229100"/>
                <a:gd name="connsiteY25" fmla="*/ 9881 h 1025159"/>
                <a:gd name="connsiteX26" fmla="*/ 1023937 w 4229100"/>
                <a:gd name="connsiteY26" fmla="*/ 356 h 1025159"/>
                <a:gd name="connsiteX27" fmla="*/ 1123950 w 4229100"/>
                <a:gd name="connsiteY27" fmla="*/ 9881 h 1025159"/>
                <a:gd name="connsiteX28" fmla="*/ 1138237 w 4229100"/>
                <a:gd name="connsiteY28" fmla="*/ 19406 h 1025159"/>
                <a:gd name="connsiteX29" fmla="*/ 1176337 w 4229100"/>
                <a:gd name="connsiteY29" fmla="*/ 57506 h 1025159"/>
                <a:gd name="connsiteX30" fmla="*/ 1195387 w 4229100"/>
                <a:gd name="connsiteY30" fmla="*/ 81318 h 1025159"/>
                <a:gd name="connsiteX31" fmla="*/ 1228725 w 4229100"/>
                <a:gd name="connsiteY31" fmla="*/ 119418 h 1025159"/>
                <a:gd name="connsiteX32" fmla="*/ 1252537 w 4229100"/>
                <a:gd name="connsiteY32" fmla="*/ 138468 h 1025159"/>
                <a:gd name="connsiteX33" fmla="*/ 1262062 w 4229100"/>
                <a:gd name="connsiteY33" fmla="*/ 152756 h 1025159"/>
                <a:gd name="connsiteX34" fmla="*/ 1276350 w 4229100"/>
                <a:gd name="connsiteY34" fmla="*/ 162281 h 1025159"/>
                <a:gd name="connsiteX35" fmla="*/ 1319212 w 4229100"/>
                <a:gd name="connsiteY35" fmla="*/ 200381 h 1025159"/>
                <a:gd name="connsiteX36" fmla="*/ 1333500 w 4229100"/>
                <a:gd name="connsiteY36" fmla="*/ 205143 h 1025159"/>
                <a:gd name="connsiteX37" fmla="*/ 1347787 w 4229100"/>
                <a:gd name="connsiteY37" fmla="*/ 219431 h 1025159"/>
                <a:gd name="connsiteX38" fmla="*/ 1357312 w 4229100"/>
                <a:gd name="connsiteY38" fmla="*/ 233718 h 1025159"/>
                <a:gd name="connsiteX39" fmla="*/ 1385887 w 4229100"/>
                <a:gd name="connsiteY39" fmla="*/ 243243 h 1025159"/>
                <a:gd name="connsiteX40" fmla="*/ 1400175 w 4229100"/>
                <a:gd name="connsiteY40" fmla="*/ 257531 h 1025159"/>
                <a:gd name="connsiteX41" fmla="*/ 1447800 w 4229100"/>
                <a:gd name="connsiteY41" fmla="*/ 286106 h 1025159"/>
                <a:gd name="connsiteX42" fmla="*/ 1457325 w 4229100"/>
                <a:gd name="connsiteY42" fmla="*/ 305156 h 1025159"/>
                <a:gd name="connsiteX43" fmla="*/ 1490662 w 4229100"/>
                <a:gd name="connsiteY43" fmla="*/ 324206 h 1025159"/>
                <a:gd name="connsiteX44" fmla="*/ 1528762 w 4229100"/>
                <a:gd name="connsiteY44" fmla="*/ 367068 h 1025159"/>
                <a:gd name="connsiteX45" fmla="*/ 1538287 w 4229100"/>
                <a:gd name="connsiteY45" fmla="*/ 386118 h 1025159"/>
                <a:gd name="connsiteX46" fmla="*/ 1552575 w 4229100"/>
                <a:gd name="connsiteY46" fmla="*/ 395643 h 1025159"/>
                <a:gd name="connsiteX47" fmla="*/ 1566862 w 4229100"/>
                <a:gd name="connsiteY47" fmla="*/ 409931 h 1025159"/>
                <a:gd name="connsiteX48" fmla="*/ 1571625 w 4229100"/>
                <a:gd name="connsiteY48" fmla="*/ 424218 h 1025159"/>
                <a:gd name="connsiteX49" fmla="*/ 1590675 w 4229100"/>
                <a:gd name="connsiteY49" fmla="*/ 452793 h 1025159"/>
                <a:gd name="connsiteX50" fmla="*/ 1619250 w 4229100"/>
                <a:gd name="connsiteY50" fmla="*/ 438506 h 1025159"/>
                <a:gd name="connsiteX51" fmla="*/ 1624012 w 4229100"/>
                <a:gd name="connsiteY51" fmla="*/ 419456 h 1025159"/>
                <a:gd name="connsiteX52" fmla="*/ 1652587 w 4229100"/>
                <a:gd name="connsiteY52" fmla="*/ 409931 h 1025159"/>
                <a:gd name="connsiteX53" fmla="*/ 1685925 w 4229100"/>
                <a:gd name="connsiteY53" fmla="*/ 395643 h 1025159"/>
                <a:gd name="connsiteX54" fmla="*/ 1714500 w 4229100"/>
                <a:gd name="connsiteY54" fmla="*/ 386118 h 1025159"/>
                <a:gd name="connsiteX55" fmla="*/ 1724025 w 4229100"/>
                <a:gd name="connsiteY55" fmla="*/ 400406 h 1025159"/>
                <a:gd name="connsiteX56" fmla="*/ 1738312 w 4229100"/>
                <a:gd name="connsiteY56" fmla="*/ 409931 h 1025159"/>
                <a:gd name="connsiteX57" fmla="*/ 1747837 w 4229100"/>
                <a:gd name="connsiteY57" fmla="*/ 438506 h 1025159"/>
                <a:gd name="connsiteX58" fmla="*/ 1781175 w 4229100"/>
                <a:gd name="connsiteY58" fmla="*/ 476606 h 1025159"/>
                <a:gd name="connsiteX59" fmla="*/ 1814512 w 4229100"/>
                <a:gd name="connsiteY59" fmla="*/ 471843 h 1025159"/>
                <a:gd name="connsiteX60" fmla="*/ 1824037 w 4229100"/>
                <a:gd name="connsiteY60" fmla="*/ 457556 h 1025159"/>
                <a:gd name="connsiteX61" fmla="*/ 1843087 w 4229100"/>
                <a:gd name="connsiteY61" fmla="*/ 452793 h 1025159"/>
                <a:gd name="connsiteX62" fmla="*/ 1900237 w 4229100"/>
                <a:gd name="connsiteY62" fmla="*/ 448031 h 1025159"/>
                <a:gd name="connsiteX63" fmla="*/ 1905000 w 4229100"/>
                <a:gd name="connsiteY63" fmla="*/ 462318 h 1025159"/>
                <a:gd name="connsiteX64" fmla="*/ 1924050 w 4229100"/>
                <a:gd name="connsiteY64" fmla="*/ 490893 h 1025159"/>
                <a:gd name="connsiteX65" fmla="*/ 1933575 w 4229100"/>
                <a:gd name="connsiteY65" fmla="*/ 528993 h 1025159"/>
                <a:gd name="connsiteX66" fmla="*/ 2747962 w 4229100"/>
                <a:gd name="connsiteY66" fmla="*/ 667106 h 1025159"/>
                <a:gd name="connsiteX67" fmla="*/ 2933700 w 4229100"/>
                <a:gd name="connsiteY67" fmla="*/ 848081 h 1025159"/>
                <a:gd name="connsiteX68" fmla="*/ 2943225 w 4229100"/>
                <a:gd name="connsiteY68" fmla="*/ 867131 h 1025159"/>
                <a:gd name="connsiteX69" fmla="*/ 2967037 w 4229100"/>
                <a:gd name="connsiteY69" fmla="*/ 848081 h 1025159"/>
                <a:gd name="connsiteX70" fmla="*/ 2986087 w 4229100"/>
                <a:gd name="connsiteY70" fmla="*/ 843318 h 1025159"/>
                <a:gd name="connsiteX71" fmla="*/ 3024187 w 4229100"/>
                <a:gd name="connsiteY71" fmla="*/ 809981 h 1025159"/>
                <a:gd name="connsiteX72" fmla="*/ 3062287 w 4229100"/>
                <a:gd name="connsiteY72" fmla="*/ 857606 h 1025159"/>
                <a:gd name="connsiteX73" fmla="*/ 3071812 w 4229100"/>
                <a:gd name="connsiteY73" fmla="*/ 886181 h 1025159"/>
                <a:gd name="connsiteX74" fmla="*/ 3086100 w 4229100"/>
                <a:gd name="connsiteY74" fmla="*/ 957618 h 1025159"/>
                <a:gd name="connsiteX75" fmla="*/ 3100387 w 4229100"/>
                <a:gd name="connsiteY75" fmla="*/ 995718 h 1025159"/>
                <a:gd name="connsiteX76" fmla="*/ 3105150 w 4229100"/>
                <a:gd name="connsiteY76" fmla="*/ 1014768 h 1025159"/>
                <a:gd name="connsiteX77" fmla="*/ 3119437 w 4229100"/>
                <a:gd name="connsiteY77" fmla="*/ 1024293 h 1025159"/>
                <a:gd name="connsiteX78" fmla="*/ 3128962 w 4229100"/>
                <a:gd name="connsiteY78" fmla="*/ 995718 h 1025159"/>
                <a:gd name="connsiteX79" fmla="*/ 3133725 w 4229100"/>
                <a:gd name="connsiteY79" fmla="*/ 981431 h 1025159"/>
                <a:gd name="connsiteX80" fmla="*/ 3143250 w 4229100"/>
                <a:gd name="connsiteY80" fmla="*/ 929043 h 1025159"/>
                <a:gd name="connsiteX81" fmla="*/ 3148012 w 4229100"/>
                <a:gd name="connsiteY81" fmla="*/ 886181 h 1025159"/>
                <a:gd name="connsiteX82" fmla="*/ 3157537 w 4229100"/>
                <a:gd name="connsiteY82" fmla="*/ 848081 h 1025159"/>
                <a:gd name="connsiteX83" fmla="*/ 3167062 w 4229100"/>
                <a:gd name="connsiteY83" fmla="*/ 962381 h 1025159"/>
                <a:gd name="connsiteX84" fmla="*/ 3171825 w 4229100"/>
                <a:gd name="connsiteY84" fmla="*/ 976668 h 1025159"/>
                <a:gd name="connsiteX85" fmla="*/ 3186112 w 4229100"/>
                <a:gd name="connsiteY85" fmla="*/ 967143 h 1025159"/>
                <a:gd name="connsiteX86" fmla="*/ 3200400 w 4229100"/>
                <a:gd name="connsiteY86" fmla="*/ 933806 h 1025159"/>
                <a:gd name="connsiteX87" fmla="*/ 3205162 w 4229100"/>
                <a:gd name="connsiteY87" fmla="*/ 919518 h 1025159"/>
                <a:gd name="connsiteX88" fmla="*/ 3209925 w 4229100"/>
                <a:gd name="connsiteY88" fmla="*/ 900468 h 1025159"/>
                <a:gd name="connsiteX89" fmla="*/ 3219450 w 4229100"/>
                <a:gd name="connsiteY89" fmla="*/ 876656 h 1025159"/>
                <a:gd name="connsiteX90" fmla="*/ 3238500 w 4229100"/>
                <a:gd name="connsiteY90" fmla="*/ 752831 h 1025159"/>
                <a:gd name="connsiteX91" fmla="*/ 3243262 w 4229100"/>
                <a:gd name="connsiteY91" fmla="*/ 733781 h 1025159"/>
                <a:gd name="connsiteX92" fmla="*/ 3262312 w 4229100"/>
                <a:gd name="connsiteY92" fmla="*/ 771881 h 1025159"/>
                <a:gd name="connsiteX93" fmla="*/ 3276600 w 4229100"/>
                <a:gd name="connsiteY93" fmla="*/ 757593 h 1025159"/>
                <a:gd name="connsiteX94" fmla="*/ 3281362 w 4229100"/>
                <a:gd name="connsiteY94" fmla="*/ 738543 h 1025159"/>
                <a:gd name="connsiteX95" fmla="*/ 3286125 w 4229100"/>
                <a:gd name="connsiteY95" fmla="*/ 724256 h 1025159"/>
                <a:gd name="connsiteX96" fmla="*/ 3290887 w 4229100"/>
                <a:gd name="connsiteY96" fmla="*/ 743306 h 1025159"/>
                <a:gd name="connsiteX97" fmla="*/ 3300412 w 4229100"/>
                <a:gd name="connsiteY97" fmla="*/ 848081 h 1025159"/>
                <a:gd name="connsiteX98" fmla="*/ 3338512 w 4229100"/>
                <a:gd name="connsiteY98" fmla="*/ 867131 h 1025159"/>
                <a:gd name="connsiteX99" fmla="*/ 3348037 w 4229100"/>
                <a:gd name="connsiteY99" fmla="*/ 838556 h 1025159"/>
                <a:gd name="connsiteX100" fmla="*/ 3355181 w 4229100"/>
                <a:gd name="connsiteY100" fmla="*/ 840710 h 1025159"/>
                <a:gd name="connsiteX101" fmla="*/ 3386137 w 4229100"/>
                <a:gd name="connsiteY101" fmla="*/ 762356 h 1025159"/>
                <a:gd name="connsiteX102" fmla="*/ 3390900 w 4229100"/>
                <a:gd name="connsiteY102" fmla="*/ 748068 h 1025159"/>
                <a:gd name="connsiteX103" fmla="*/ 3400425 w 4229100"/>
                <a:gd name="connsiteY103" fmla="*/ 733781 h 1025159"/>
                <a:gd name="connsiteX104" fmla="*/ 3405187 w 4229100"/>
                <a:gd name="connsiteY104" fmla="*/ 748068 h 1025159"/>
                <a:gd name="connsiteX105" fmla="*/ 3481387 w 4229100"/>
                <a:gd name="connsiteY105" fmla="*/ 914756 h 1025159"/>
                <a:gd name="connsiteX106" fmla="*/ 3490912 w 4229100"/>
                <a:gd name="connsiteY106" fmla="*/ 929043 h 1025159"/>
                <a:gd name="connsiteX107" fmla="*/ 3500437 w 4229100"/>
                <a:gd name="connsiteY107" fmla="*/ 957618 h 1025159"/>
                <a:gd name="connsiteX108" fmla="*/ 3505200 w 4229100"/>
                <a:gd name="connsiteY108" fmla="*/ 943331 h 1025159"/>
                <a:gd name="connsiteX109" fmla="*/ 3576637 w 4229100"/>
                <a:gd name="connsiteY109" fmla="*/ 752831 h 1025159"/>
                <a:gd name="connsiteX110" fmla="*/ 3667125 w 4229100"/>
                <a:gd name="connsiteY110" fmla="*/ 824268 h 1025159"/>
                <a:gd name="connsiteX111" fmla="*/ 3676650 w 4229100"/>
                <a:gd name="connsiteY111" fmla="*/ 838556 h 1025159"/>
                <a:gd name="connsiteX112" fmla="*/ 3686175 w 4229100"/>
                <a:gd name="connsiteY112" fmla="*/ 871893 h 1025159"/>
                <a:gd name="connsiteX113" fmla="*/ 3690937 w 4229100"/>
                <a:gd name="connsiteY113" fmla="*/ 886181 h 1025159"/>
                <a:gd name="connsiteX114" fmla="*/ 3705225 w 4229100"/>
                <a:gd name="connsiteY114" fmla="*/ 895706 h 1025159"/>
                <a:gd name="connsiteX115" fmla="*/ 3714750 w 4229100"/>
                <a:gd name="connsiteY115" fmla="*/ 881418 h 1025159"/>
                <a:gd name="connsiteX116" fmla="*/ 3724275 w 4229100"/>
                <a:gd name="connsiteY116" fmla="*/ 848081 h 1025159"/>
                <a:gd name="connsiteX117" fmla="*/ 3733800 w 4229100"/>
                <a:gd name="connsiteY117" fmla="*/ 814743 h 1025159"/>
                <a:gd name="connsiteX118" fmla="*/ 3743325 w 4229100"/>
                <a:gd name="connsiteY118" fmla="*/ 781406 h 1025159"/>
                <a:gd name="connsiteX119" fmla="*/ 3771900 w 4229100"/>
                <a:gd name="connsiteY119" fmla="*/ 743306 h 1025159"/>
                <a:gd name="connsiteX120" fmla="*/ 3800475 w 4229100"/>
                <a:gd name="connsiteY120" fmla="*/ 733781 h 1025159"/>
                <a:gd name="connsiteX121" fmla="*/ 3871912 w 4229100"/>
                <a:gd name="connsiteY121" fmla="*/ 800456 h 1025159"/>
                <a:gd name="connsiteX122" fmla="*/ 3876675 w 4229100"/>
                <a:gd name="connsiteY122" fmla="*/ 886181 h 1025159"/>
                <a:gd name="connsiteX123" fmla="*/ 3886200 w 4229100"/>
                <a:gd name="connsiteY123" fmla="*/ 871893 h 1025159"/>
                <a:gd name="connsiteX124" fmla="*/ 3910012 w 4229100"/>
                <a:gd name="connsiteY124" fmla="*/ 738543 h 1025159"/>
                <a:gd name="connsiteX125" fmla="*/ 3914775 w 4229100"/>
                <a:gd name="connsiteY125" fmla="*/ 714731 h 1025159"/>
                <a:gd name="connsiteX126" fmla="*/ 3948112 w 4229100"/>
                <a:gd name="connsiteY126" fmla="*/ 748068 h 1025159"/>
                <a:gd name="connsiteX127" fmla="*/ 3957637 w 4229100"/>
                <a:gd name="connsiteY127" fmla="*/ 776643 h 1025159"/>
                <a:gd name="connsiteX128" fmla="*/ 3971925 w 4229100"/>
                <a:gd name="connsiteY128" fmla="*/ 805218 h 1025159"/>
                <a:gd name="connsiteX129" fmla="*/ 3976687 w 4229100"/>
                <a:gd name="connsiteY129" fmla="*/ 829031 h 1025159"/>
                <a:gd name="connsiteX130" fmla="*/ 3986212 w 4229100"/>
                <a:gd name="connsiteY130" fmla="*/ 862368 h 1025159"/>
                <a:gd name="connsiteX131" fmla="*/ 3990975 w 4229100"/>
                <a:gd name="connsiteY131" fmla="*/ 886181 h 1025159"/>
                <a:gd name="connsiteX132" fmla="*/ 4005262 w 4229100"/>
                <a:gd name="connsiteY132" fmla="*/ 895706 h 1025159"/>
                <a:gd name="connsiteX133" fmla="*/ 4081462 w 4229100"/>
                <a:gd name="connsiteY133" fmla="*/ 862368 h 1025159"/>
                <a:gd name="connsiteX134" fmla="*/ 4114800 w 4229100"/>
                <a:gd name="connsiteY134" fmla="*/ 771881 h 1025159"/>
                <a:gd name="connsiteX135" fmla="*/ 4129087 w 4229100"/>
                <a:gd name="connsiteY135" fmla="*/ 938568 h 1025159"/>
                <a:gd name="connsiteX136" fmla="*/ 4162425 w 4229100"/>
                <a:gd name="connsiteY136" fmla="*/ 757593 h 1025159"/>
                <a:gd name="connsiteX137" fmla="*/ 4167187 w 4229100"/>
                <a:gd name="connsiteY137" fmla="*/ 771881 h 1025159"/>
                <a:gd name="connsiteX138" fmla="*/ 4176712 w 4229100"/>
                <a:gd name="connsiteY138" fmla="*/ 786168 h 1025159"/>
                <a:gd name="connsiteX139" fmla="*/ 4200525 w 4229100"/>
                <a:gd name="connsiteY139" fmla="*/ 900468 h 1025159"/>
                <a:gd name="connsiteX140" fmla="*/ 4224337 w 4229100"/>
                <a:gd name="connsiteY140" fmla="*/ 967143 h 1025159"/>
                <a:gd name="connsiteX141" fmla="*/ 4229100 w 4229100"/>
                <a:gd name="connsiteY141" fmla="*/ 981431 h 1025159"/>
                <a:gd name="connsiteX0" fmla="*/ 0 w 4229100"/>
                <a:gd name="connsiteY0" fmla="*/ 290868 h 1025159"/>
                <a:gd name="connsiteX1" fmla="*/ 171450 w 4229100"/>
                <a:gd name="connsiteY1" fmla="*/ 209906 h 1025159"/>
                <a:gd name="connsiteX2" fmla="*/ 219075 w 4229100"/>
                <a:gd name="connsiteY2" fmla="*/ 195618 h 1025159"/>
                <a:gd name="connsiteX3" fmla="*/ 233362 w 4229100"/>
                <a:gd name="connsiteY3" fmla="*/ 186093 h 1025159"/>
                <a:gd name="connsiteX4" fmla="*/ 285750 w 4229100"/>
                <a:gd name="connsiteY4" fmla="*/ 171806 h 1025159"/>
                <a:gd name="connsiteX5" fmla="*/ 300037 w 4229100"/>
                <a:gd name="connsiteY5" fmla="*/ 167043 h 1025159"/>
                <a:gd name="connsiteX6" fmla="*/ 319087 w 4229100"/>
                <a:gd name="connsiteY6" fmla="*/ 162281 h 1025159"/>
                <a:gd name="connsiteX7" fmla="*/ 352425 w 4229100"/>
                <a:gd name="connsiteY7" fmla="*/ 152756 h 1025159"/>
                <a:gd name="connsiteX8" fmla="*/ 366712 w 4229100"/>
                <a:gd name="connsiteY8" fmla="*/ 143231 h 1025159"/>
                <a:gd name="connsiteX9" fmla="*/ 395287 w 4229100"/>
                <a:gd name="connsiteY9" fmla="*/ 138468 h 1025159"/>
                <a:gd name="connsiteX10" fmla="*/ 414337 w 4229100"/>
                <a:gd name="connsiteY10" fmla="*/ 133706 h 1025159"/>
                <a:gd name="connsiteX11" fmla="*/ 442912 w 4229100"/>
                <a:gd name="connsiteY11" fmla="*/ 128943 h 1025159"/>
                <a:gd name="connsiteX12" fmla="*/ 471487 w 4229100"/>
                <a:gd name="connsiteY12" fmla="*/ 119418 h 1025159"/>
                <a:gd name="connsiteX13" fmla="*/ 485775 w 4229100"/>
                <a:gd name="connsiteY13" fmla="*/ 114656 h 1025159"/>
                <a:gd name="connsiteX14" fmla="*/ 504825 w 4229100"/>
                <a:gd name="connsiteY14" fmla="*/ 105131 h 1025159"/>
                <a:gd name="connsiteX15" fmla="*/ 519112 w 4229100"/>
                <a:gd name="connsiteY15" fmla="*/ 100368 h 1025159"/>
                <a:gd name="connsiteX16" fmla="*/ 533400 w 4229100"/>
                <a:gd name="connsiteY16" fmla="*/ 90843 h 1025159"/>
                <a:gd name="connsiteX17" fmla="*/ 557212 w 4229100"/>
                <a:gd name="connsiteY17" fmla="*/ 86081 h 1025159"/>
                <a:gd name="connsiteX18" fmla="*/ 585787 w 4229100"/>
                <a:gd name="connsiteY18" fmla="*/ 76556 h 1025159"/>
                <a:gd name="connsiteX19" fmla="*/ 600075 w 4229100"/>
                <a:gd name="connsiteY19" fmla="*/ 67031 h 1025159"/>
                <a:gd name="connsiteX20" fmla="*/ 633412 w 4229100"/>
                <a:gd name="connsiteY20" fmla="*/ 57506 h 1025159"/>
                <a:gd name="connsiteX21" fmla="*/ 666750 w 4229100"/>
                <a:gd name="connsiteY21" fmla="*/ 47981 h 1025159"/>
                <a:gd name="connsiteX22" fmla="*/ 719137 w 4229100"/>
                <a:gd name="connsiteY22" fmla="*/ 38456 h 1025159"/>
                <a:gd name="connsiteX23" fmla="*/ 747712 w 4229100"/>
                <a:gd name="connsiteY23" fmla="*/ 28931 h 1025159"/>
                <a:gd name="connsiteX24" fmla="*/ 809625 w 4229100"/>
                <a:gd name="connsiteY24" fmla="*/ 19406 h 1025159"/>
                <a:gd name="connsiteX25" fmla="*/ 871537 w 4229100"/>
                <a:gd name="connsiteY25" fmla="*/ 9881 h 1025159"/>
                <a:gd name="connsiteX26" fmla="*/ 1023937 w 4229100"/>
                <a:gd name="connsiteY26" fmla="*/ 356 h 1025159"/>
                <a:gd name="connsiteX27" fmla="*/ 1123950 w 4229100"/>
                <a:gd name="connsiteY27" fmla="*/ 9881 h 1025159"/>
                <a:gd name="connsiteX28" fmla="*/ 1138237 w 4229100"/>
                <a:gd name="connsiteY28" fmla="*/ 19406 h 1025159"/>
                <a:gd name="connsiteX29" fmla="*/ 1176337 w 4229100"/>
                <a:gd name="connsiteY29" fmla="*/ 57506 h 1025159"/>
                <a:gd name="connsiteX30" fmla="*/ 1195387 w 4229100"/>
                <a:gd name="connsiteY30" fmla="*/ 81318 h 1025159"/>
                <a:gd name="connsiteX31" fmla="*/ 1228725 w 4229100"/>
                <a:gd name="connsiteY31" fmla="*/ 119418 h 1025159"/>
                <a:gd name="connsiteX32" fmla="*/ 1252537 w 4229100"/>
                <a:gd name="connsiteY32" fmla="*/ 138468 h 1025159"/>
                <a:gd name="connsiteX33" fmla="*/ 1262062 w 4229100"/>
                <a:gd name="connsiteY33" fmla="*/ 152756 h 1025159"/>
                <a:gd name="connsiteX34" fmla="*/ 1276350 w 4229100"/>
                <a:gd name="connsiteY34" fmla="*/ 162281 h 1025159"/>
                <a:gd name="connsiteX35" fmla="*/ 1319212 w 4229100"/>
                <a:gd name="connsiteY35" fmla="*/ 200381 h 1025159"/>
                <a:gd name="connsiteX36" fmla="*/ 1333500 w 4229100"/>
                <a:gd name="connsiteY36" fmla="*/ 205143 h 1025159"/>
                <a:gd name="connsiteX37" fmla="*/ 1347787 w 4229100"/>
                <a:gd name="connsiteY37" fmla="*/ 219431 h 1025159"/>
                <a:gd name="connsiteX38" fmla="*/ 1357312 w 4229100"/>
                <a:gd name="connsiteY38" fmla="*/ 233718 h 1025159"/>
                <a:gd name="connsiteX39" fmla="*/ 1385887 w 4229100"/>
                <a:gd name="connsiteY39" fmla="*/ 243243 h 1025159"/>
                <a:gd name="connsiteX40" fmla="*/ 1400175 w 4229100"/>
                <a:gd name="connsiteY40" fmla="*/ 257531 h 1025159"/>
                <a:gd name="connsiteX41" fmla="*/ 1447800 w 4229100"/>
                <a:gd name="connsiteY41" fmla="*/ 286106 h 1025159"/>
                <a:gd name="connsiteX42" fmla="*/ 1457325 w 4229100"/>
                <a:gd name="connsiteY42" fmla="*/ 305156 h 1025159"/>
                <a:gd name="connsiteX43" fmla="*/ 1490662 w 4229100"/>
                <a:gd name="connsiteY43" fmla="*/ 324206 h 1025159"/>
                <a:gd name="connsiteX44" fmla="*/ 1528762 w 4229100"/>
                <a:gd name="connsiteY44" fmla="*/ 367068 h 1025159"/>
                <a:gd name="connsiteX45" fmla="*/ 1538287 w 4229100"/>
                <a:gd name="connsiteY45" fmla="*/ 386118 h 1025159"/>
                <a:gd name="connsiteX46" fmla="*/ 1552575 w 4229100"/>
                <a:gd name="connsiteY46" fmla="*/ 395643 h 1025159"/>
                <a:gd name="connsiteX47" fmla="*/ 1566862 w 4229100"/>
                <a:gd name="connsiteY47" fmla="*/ 409931 h 1025159"/>
                <a:gd name="connsiteX48" fmla="*/ 1571625 w 4229100"/>
                <a:gd name="connsiteY48" fmla="*/ 424218 h 1025159"/>
                <a:gd name="connsiteX49" fmla="*/ 1590675 w 4229100"/>
                <a:gd name="connsiteY49" fmla="*/ 452793 h 1025159"/>
                <a:gd name="connsiteX50" fmla="*/ 1619250 w 4229100"/>
                <a:gd name="connsiteY50" fmla="*/ 438506 h 1025159"/>
                <a:gd name="connsiteX51" fmla="*/ 1624012 w 4229100"/>
                <a:gd name="connsiteY51" fmla="*/ 419456 h 1025159"/>
                <a:gd name="connsiteX52" fmla="*/ 1652587 w 4229100"/>
                <a:gd name="connsiteY52" fmla="*/ 409931 h 1025159"/>
                <a:gd name="connsiteX53" fmla="*/ 1685925 w 4229100"/>
                <a:gd name="connsiteY53" fmla="*/ 395643 h 1025159"/>
                <a:gd name="connsiteX54" fmla="*/ 1714500 w 4229100"/>
                <a:gd name="connsiteY54" fmla="*/ 386118 h 1025159"/>
                <a:gd name="connsiteX55" fmla="*/ 1724025 w 4229100"/>
                <a:gd name="connsiteY55" fmla="*/ 400406 h 1025159"/>
                <a:gd name="connsiteX56" fmla="*/ 1738312 w 4229100"/>
                <a:gd name="connsiteY56" fmla="*/ 409931 h 1025159"/>
                <a:gd name="connsiteX57" fmla="*/ 1747837 w 4229100"/>
                <a:gd name="connsiteY57" fmla="*/ 438506 h 1025159"/>
                <a:gd name="connsiteX58" fmla="*/ 1781175 w 4229100"/>
                <a:gd name="connsiteY58" fmla="*/ 476606 h 1025159"/>
                <a:gd name="connsiteX59" fmla="*/ 1814512 w 4229100"/>
                <a:gd name="connsiteY59" fmla="*/ 471843 h 1025159"/>
                <a:gd name="connsiteX60" fmla="*/ 1824037 w 4229100"/>
                <a:gd name="connsiteY60" fmla="*/ 457556 h 1025159"/>
                <a:gd name="connsiteX61" fmla="*/ 1843087 w 4229100"/>
                <a:gd name="connsiteY61" fmla="*/ 452793 h 1025159"/>
                <a:gd name="connsiteX62" fmla="*/ 1900237 w 4229100"/>
                <a:gd name="connsiteY62" fmla="*/ 448031 h 1025159"/>
                <a:gd name="connsiteX63" fmla="*/ 1905000 w 4229100"/>
                <a:gd name="connsiteY63" fmla="*/ 462318 h 1025159"/>
                <a:gd name="connsiteX64" fmla="*/ 1924050 w 4229100"/>
                <a:gd name="connsiteY64" fmla="*/ 490893 h 1025159"/>
                <a:gd name="connsiteX65" fmla="*/ 1933575 w 4229100"/>
                <a:gd name="connsiteY65" fmla="*/ 528993 h 1025159"/>
                <a:gd name="connsiteX66" fmla="*/ 2747962 w 4229100"/>
                <a:gd name="connsiteY66" fmla="*/ 667106 h 1025159"/>
                <a:gd name="connsiteX67" fmla="*/ 2933700 w 4229100"/>
                <a:gd name="connsiteY67" fmla="*/ 848081 h 1025159"/>
                <a:gd name="connsiteX68" fmla="*/ 2943225 w 4229100"/>
                <a:gd name="connsiteY68" fmla="*/ 867131 h 1025159"/>
                <a:gd name="connsiteX69" fmla="*/ 2967037 w 4229100"/>
                <a:gd name="connsiteY69" fmla="*/ 848081 h 1025159"/>
                <a:gd name="connsiteX70" fmla="*/ 2986087 w 4229100"/>
                <a:gd name="connsiteY70" fmla="*/ 843318 h 1025159"/>
                <a:gd name="connsiteX71" fmla="*/ 3024187 w 4229100"/>
                <a:gd name="connsiteY71" fmla="*/ 809981 h 1025159"/>
                <a:gd name="connsiteX72" fmla="*/ 3062287 w 4229100"/>
                <a:gd name="connsiteY72" fmla="*/ 857606 h 1025159"/>
                <a:gd name="connsiteX73" fmla="*/ 3071812 w 4229100"/>
                <a:gd name="connsiteY73" fmla="*/ 886181 h 1025159"/>
                <a:gd name="connsiteX74" fmla="*/ 3086100 w 4229100"/>
                <a:gd name="connsiteY74" fmla="*/ 957618 h 1025159"/>
                <a:gd name="connsiteX75" fmla="*/ 3100387 w 4229100"/>
                <a:gd name="connsiteY75" fmla="*/ 995718 h 1025159"/>
                <a:gd name="connsiteX76" fmla="*/ 3105150 w 4229100"/>
                <a:gd name="connsiteY76" fmla="*/ 1014768 h 1025159"/>
                <a:gd name="connsiteX77" fmla="*/ 3119437 w 4229100"/>
                <a:gd name="connsiteY77" fmla="*/ 1024293 h 1025159"/>
                <a:gd name="connsiteX78" fmla="*/ 3128962 w 4229100"/>
                <a:gd name="connsiteY78" fmla="*/ 995718 h 1025159"/>
                <a:gd name="connsiteX79" fmla="*/ 3133725 w 4229100"/>
                <a:gd name="connsiteY79" fmla="*/ 981431 h 1025159"/>
                <a:gd name="connsiteX80" fmla="*/ 3143250 w 4229100"/>
                <a:gd name="connsiteY80" fmla="*/ 929043 h 1025159"/>
                <a:gd name="connsiteX81" fmla="*/ 3148012 w 4229100"/>
                <a:gd name="connsiteY81" fmla="*/ 886181 h 1025159"/>
                <a:gd name="connsiteX82" fmla="*/ 3157537 w 4229100"/>
                <a:gd name="connsiteY82" fmla="*/ 848081 h 1025159"/>
                <a:gd name="connsiteX83" fmla="*/ 3167062 w 4229100"/>
                <a:gd name="connsiteY83" fmla="*/ 962381 h 1025159"/>
                <a:gd name="connsiteX84" fmla="*/ 3171825 w 4229100"/>
                <a:gd name="connsiteY84" fmla="*/ 976668 h 1025159"/>
                <a:gd name="connsiteX85" fmla="*/ 3186112 w 4229100"/>
                <a:gd name="connsiteY85" fmla="*/ 967143 h 1025159"/>
                <a:gd name="connsiteX86" fmla="*/ 3200400 w 4229100"/>
                <a:gd name="connsiteY86" fmla="*/ 933806 h 1025159"/>
                <a:gd name="connsiteX87" fmla="*/ 3205162 w 4229100"/>
                <a:gd name="connsiteY87" fmla="*/ 919518 h 1025159"/>
                <a:gd name="connsiteX88" fmla="*/ 3209925 w 4229100"/>
                <a:gd name="connsiteY88" fmla="*/ 900468 h 1025159"/>
                <a:gd name="connsiteX89" fmla="*/ 3219450 w 4229100"/>
                <a:gd name="connsiteY89" fmla="*/ 876656 h 1025159"/>
                <a:gd name="connsiteX90" fmla="*/ 3238500 w 4229100"/>
                <a:gd name="connsiteY90" fmla="*/ 752831 h 1025159"/>
                <a:gd name="connsiteX91" fmla="*/ 3243262 w 4229100"/>
                <a:gd name="connsiteY91" fmla="*/ 733781 h 1025159"/>
                <a:gd name="connsiteX92" fmla="*/ 3262312 w 4229100"/>
                <a:gd name="connsiteY92" fmla="*/ 771881 h 1025159"/>
                <a:gd name="connsiteX93" fmla="*/ 3276600 w 4229100"/>
                <a:gd name="connsiteY93" fmla="*/ 757593 h 1025159"/>
                <a:gd name="connsiteX94" fmla="*/ 3281362 w 4229100"/>
                <a:gd name="connsiteY94" fmla="*/ 738543 h 1025159"/>
                <a:gd name="connsiteX95" fmla="*/ 3286125 w 4229100"/>
                <a:gd name="connsiteY95" fmla="*/ 724256 h 1025159"/>
                <a:gd name="connsiteX96" fmla="*/ 3290887 w 4229100"/>
                <a:gd name="connsiteY96" fmla="*/ 743306 h 1025159"/>
                <a:gd name="connsiteX97" fmla="*/ 3300412 w 4229100"/>
                <a:gd name="connsiteY97" fmla="*/ 848081 h 1025159"/>
                <a:gd name="connsiteX98" fmla="*/ 3338512 w 4229100"/>
                <a:gd name="connsiteY98" fmla="*/ 867131 h 1025159"/>
                <a:gd name="connsiteX99" fmla="*/ 3348037 w 4229100"/>
                <a:gd name="connsiteY99" fmla="*/ 838556 h 1025159"/>
                <a:gd name="connsiteX100" fmla="*/ 3355181 w 4229100"/>
                <a:gd name="connsiteY100" fmla="*/ 840710 h 1025159"/>
                <a:gd name="connsiteX101" fmla="*/ 3386137 w 4229100"/>
                <a:gd name="connsiteY101" fmla="*/ 762356 h 1025159"/>
                <a:gd name="connsiteX102" fmla="*/ 3390900 w 4229100"/>
                <a:gd name="connsiteY102" fmla="*/ 748068 h 1025159"/>
                <a:gd name="connsiteX103" fmla="*/ 3400425 w 4229100"/>
                <a:gd name="connsiteY103" fmla="*/ 733781 h 1025159"/>
                <a:gd name="connsiteX104" fmla="*/ 3405187 w 4229100"/>
                <a:gd name="connsiteY104" fmla="*/ 748068 h 1025159"/>
                <a:gd name="connsiteX105" fmla="*/ 3481387 w 4229100"/>
                <a:gd name="connsiteY105" fmla="*/ 914756 h 1025159"/>
                <a:gd name="connsiteX106" fmla="*/ 3490912 w 4229100"/>
                <a:gd name="connsiteY106" fmla="*/ 929043 h 1025159"/>
                <a:gd name="connsiteX107" fmla="*/ 3500437 w 4229100"/>
                <a:gd name="connsiteY107" fmla="*/ 957618 h 1025159"/>
                <a:gd name="connsiteX108" fmla="*/ 3505200 w 4229100"/>
                <a:gd name="connsiteY108" fmla="*/ 943331 h 1025159"/>
                <a:gd name="connsiteX109" fmla="*/ 3576637 w 4229100"/>
                <a:gd name="connsiteY109" fmla="*/ 752831 h 1025159"/>
                <a:gd name="connsiteX110" fmla="*/ 3667125 w 4229100"/>
                <a:gd name="connsiteY110" fmla="*/ 824268 h 1025159"/>
                <a:gd name="connsiteX111" fmla="*/ 3676650 w 4229100"/>
                <a:gd name="connsiteY111" fmla="*/ 838556 h 1025159"/>
                <a:gd name="connsiteX112" fmla="*/ 3686175 w 4229100"/>
                <a:gd name="connsiteY112" fmla="*/ 871893 h 1025159"/>
                <a:gd name="connsiteX113" fmla="*/ 3690937 w 4229100"/>
                <a:gd name="connsiteY113" fmla="*/ 886181 h 1025159"/>
                <a:gd name="connsiteX114" fmla="*/ 3705225 w 4229100"/>
                <a:gd name="connsiteY114" fmla="*/ 895706 h 1025159"/>
                <a:gd name="connsiteX115" fmla="*/ 3714750 w 4229100"/>
                <a:gd name="connsiteY115" fmla="*/ 881418 h 1025159"/>
                <a:gd name="connsiteX116" fmla="*/ 3724275 w 4229100"/>
                <a:gd name="connsiteY116" fmla="*/ 848081 h 1025159"/>
                <a:gd name="connsiteX117" fmla="*/ 3733800 w 4229100"/>
                <a:gd name="connsiteY117" fmla="*/ 814743 h 1025159"/>
                <a:gd name="connsiteX118" fmla="*/ 3743325 w 4229100"/>
                <a:gd name="connsiteY118" fmla="*/ 781406 h 1025159"/>
                <a:gd name="connsiteX119" fmla="*/ 3771900 w 4229100"/>
                <a:gd name="connsiteY119" fmla="*/ 743306 h 1025159"/>
                <a:gd name="connsiteX120" fmla="*/ 3800475 w 4229100"/>
                <a:gd name="connsiteY120" fmla="*/ 733781 h 1025159"/>
                <a:gd name="connsiteX121" fmla="*/ 3871912 w 4229100"/>
                <a:gd name="connsiteY121" fmla="*/ 800456 h 1025159"/>
                <a:gd name="connsiteX122" fmla="*/ 3876675 w 4229100"/>
                <a:gd name="connsiteY122" fmla="*/ 886181 h 1025159"/>
                <a:gd name="connsiteX123" fmla="*/ 3886200 w 4229100"/>
                <a:gd name="connsiteY123" fmla="*/ 871893 h 1025159"/>
                <a:gd name="connsiteX124" fmla="*/ 3910012 w 4229100"/>
                <a:gd name="connsiteY124" fmla="*/ 738543 h 1025159"/>
                <a:gd name="connsiteX125" fmla="*/ 3914775 w 4229100"/>
                <a:gd name="connsiteY125" fmla="*/ 714731 h 1025159"/>
                <a:gd name="connsiteX126" fmla="*/ 3948112 w 4229100"/>
                <a:gd name="connsiteY126" fmla="*/ 748068 h 1025159"/>
                <a:gd name="connsiteX127" fmla="*/ 3957637 w 4229100"/>
                <a:gd name="connsiteY127" fmla="*/ 776643 h 1025159"/>
                <a:gd name="connsiteX128" fmla="*/ 3971925 w 4229100"/>
                <a:gd name="connsiteY128" fmla="*/ 805218 h 1025159"/>
                <a:gd name="connsiteX129" fmla="*/ 3976687 w 4229100"/>
                <a:gd name="connsiteY129" fmla="*/ 829031 h 1025159"/>
                <a:gd name="connsiteX130" fmla="*/ 3986212 w 4229100"/>
                <a:gd name="connsiteY130" fmla="*/ 862368 h 1025159"/>
                <a:gd name="connsiteX131" fmla="*/ 3990975 w 4229100"/>
                <a:gd name="connsiteY131" fmla="*/ 886181 h 1025159"/>
                <a:gd name="connsiteX132" fmla="*/ 4081462 w 4229100"/>
                <a:gd name="connsiteY132" fmla="*/ 862368 h 1025159"/>
                <a:gd name="connsiteX133" fmla="*/ 4114800 w 4229100"/>
                <a:gd name="connsiteY133" fmla="*/ 771881 h 1025159"/>
                <a:gd name="connsiteX134" fmla="*/ 4129087 w 4229100"/>
                <a:gd name="connsiteY134" fmla="*/ 938568 h 1025159"/>
                <a:gd name="connsiteX135" fmla="*/ 4162425 w 4229100"/>
                <a:gd name="connsiteY135" fmla="*/ 757593 h 1025159"/>
                <a:gd name="connsiteX136" fmla="*/ 4167187 w 4229100"/>
                <a:gd name="connsiteY136" fmla="*/ 771881 h 1025159"/>
                <a:gd name="connsiteX137" fmla="*/ 4176712 w 4229100"/>
                <a:gd name="connsiteY137" fmla="*/ 786168 h 1025159"/>
                <a:gd name="connsiteX138" fmla="*/ 4200525 w 4229100"/>
                <a:gd name="connsiteY138" fmla="*/ 900468 h 1025159"/>
                <a:gd name="connsiteX139" fmla="*/ 4224337 w 4229100"/>
                <a:gd name="connsiteY139" fmla="*/ 967143 h 1025159"/>
                <a:gd name="connsiteX140" fmla="*/ 4229100 w 4229100"/>
                <a:gd name="connsiteY140" fmla="*/ 981431 h 1025159"/>
                <a:gd name="connsiteX0" fmla="*/ 0 w 4229100"/>
                <a:gd name="connsiteY0" fmla="*/ 290868 h 1025159"/>
                <a:gd name="connsiteX1" fmla="*/ 171450 w 4229100"/>
                <a:gd name="connsiteY1" fmla="*/ 209906 h 1025159"/>
                <a:gd name="connsiteX2" fmla="*/ 219075 w 4229100"/>
                <a:gd name="connsiteY2" fmla="*/ 195618 h 1025159"/>
                <a:gd name="connsiteX3" fmla="*/ 233362 w 4229100"/>
                <a:gd name="connsiteY3" fmla="*/ 186093 h 1025159"/>
                <a:gd name="connsiteX4" fmla="*/ 285750 w 4229100"/>
                <a:gd name="connsiteY4" fmla="*/ 171806 h 1025159"/>
                <a:gd name="connsiteX5" fmla="*/ 300037 w 4229100"/>
                <a:gd name="connsiteY5" fmla="*/ 167043 h 1025159"/>
                <a:gd name="connsiteX6" fmla="*/ 319087 w 4229100"/>
                <a:gd name="connsiteY6" fmla="*/ 162281 h 1025159"/>
                <a:gd name="connsiteX7" fmla="*/ 352425 w 4229100"/>
                <a:gd name="connsiteY7" fmla="*/ 152756 h 1025159"/>
                <a:gd name="connsiteX8" fmla="*/ 366712 w 4229100"/>
                <a:gd name="connsiteY8" fmla="*/ 143231 h 1025159"/>
                <a:gd name="connsiteX9" fmla="*/ 395287 w 4229100"/>
                <a:gd name="connsiteY9" fmla="*/ 138468 h 1025159"/>
                <a:gd name="connsiteX10" fmla="*/ 414337 w 4229100"/>
                <a:gd name="connsiteY10" fmla="*/ 133706 h 1025159"/>
                <a:gd name="connsiteX11" fmla="*/ 442912 w 4229100"/>
                <a:gd name="connsiteY11" fmla="*/ 128943 h 1025159"/>
                <a:gd name="connsiteX12" fmla="*/ 471487 w 4229100"/>
                <a:gd name="connsiteY12" fmla="*/ 119418 h 1025159"/>
                <a:gd name="connsiteX13" fmla="*/ 485775 w 4229100"/>
                <a:gd name="connsiteY13" fmla="*/ 114656 h 1025159"/>
                <a:gd name="connsiteX14" fmla="*/ 504825 w 4229100"/>
                <a:gd name="connsiteY14" fmla="*/ 105131 h 1025159"/>
                <a:gd name="connsiteX15" fmla="*/ 519112 w 4229100"/>
                <a:gd name="connsiteY15" fmla="*/ 100368 h 1025159"/>
                <a:gd name="connsiteX16" fmla="*/ 533400 w 4229100"/>
                <a:gd name="connsiteY16" fmla="*/ 90843 h 1025159"/>
                <a:gd name="connsiteX17" fmla="*/ 557212 w 4229100"/>
                <a:gd name="connsiteY17" fmla="*/ 86081 h 1025159"/>
                <a:gd name="connsiteX18" fmla="*/ 585787 w 4229100"/>
                <a:gd name="connsiteY18" fmla="*/ 76556 h 1025159"/>
                <a:gd name="connsiteX19" fmla="*/ 600075 w 4229100"/>
                <a:gd name="connsiteY19" fmla="*/ 67031 h 1025159"/>
                <a:gd name="connsiteX20" fmla="*/ 633412 w 4229100"/>
                <a:gd name="connsiteY20" fmla="*/ 57506 h 1025159"/>
                <a:gd name="connsiteX21" fmla="*/ 666750 w 4229100"/>
                <a:gd name="connsiteY21" fmla="*/ 47981 h 1025159"/>
                <a:gd name="connsiteX22" fmla="*/ 719137 w 4229100"/>
                <a:gd name="connsiteY22" fmla="*/ 38456 h 1025159"/>
                <a:gd name="connsiteX23" fmla="*/ 747712 w 4229100"/>
                <a:gd name="connsiteY23" fmla="*/ 28931 h 1025159"/>
                <a:gd name="connsiteX24" fmla="*/ 809625 w 4229100"/>
                <a:gd name="connsiteY24" fmla="*/ 19406 h 1025159"/>
                <a:gd name="connsiteX25" fmla="*/ 871537 w 4229100"/>
                <a:gd name="connsiteY25" fmla="*/ 9881 h 1025159"/>
                <a:gd name="connsiteX26" fmla="*/ 1023937 w 4229100"/>
                <a:gd name="connsiteY26" fmla="*/ 356 h 1025159"/>
                <a:gd name="connsiteX27" fmla="*/ 1123950 w 4229100"/>
                <a:gd name="connsiteY27" fmla="*/ 9881 h 1025159"/>
                <a:gd name="connsiteX28" fmla="*/ 1138237 w 4229100"/>
                <a:gd name="connsiteY28" fmla="*/ 19406 h 1025159"/>
                <a:gd name="connsiteX29" fmla="*/ 1176337 w 4229100"/>
                <a:gd name="connsiteY29" fmla="*/ 57506 h 1025159"/>
                <a:gd name="connsiteX30" fmla="*/ 1195387 w 4229100"/>
                <a:gd name="connsiteY30" fmla="*/ 81318 h 1025159"/>
                <a:gd name="connsiteX31" fmla="*/ 1228725 w 4229100"/>
                <a:gd name="connsiteY31" fmla="*/ 119418 h 1025159"/>
                <a:gd name="connsiteX32" fmla="*/ 1252537 w 4229100"/>
                <a:gd name="connsiteY32" fmla="*/ 138468 h 1025159"/>
                <a:gd name="connsiteX33" fmla="*/ 1262062 w 4229100"/>
                <a:gd name="connsiteY33" fmla="*/ 152756 h 1025159"/>
                <a:gd name="connsiteX34" fmla="*/ 1276350 w 4229100"/>
                <a:gd name="connsiteY34" fmla="*/ 162281 h 1025159"/>
                <a:gd name="connsiteX35" fmla="*/ 1319212 w 4229100"/>
                <a:gd name="connsiteY35" fmla="*/ 200381 h 1025159"/>
                <a:gd name="connsiteX36" fmla="*/ 1333500 w 4229100"/>
                <a:gd name="connsiteY36" fmla="*/ 205143 h 1025159"/>
                <a:gd name="connsiteX37" fmla="*/ 1347787 w 4229100"/>
                <a:gd name="connsiteY37" fmla="*/ 219431 h 1025159"/>
                <a:gd name="connsiteX38" fmla="*/ 1357312 w 4229100"/>
                <a:gd name="connsiteY38" fmla="*/ 233718 h 1025159"/>
                <a:gd name="connsiteX39" fmla="*/ 1385887 w 4229100"/>
                <a:gd name="connsiteY39" fmla="*/ 243243 h 1025159"/>
                <a:gd name="connsiteX40" fmla="*/ 1400175 w 4229100"/>
                <a:gd name="connsiteY40" fmla="*/ 257531 h 1025159"/>
                <a:gd name="connsiteX41" fmla="*/ 1447800 w 4229100"/>
                <a:gd name="connsiteY41" fmla="*/ 286106 h 1025159"/>
                <a:gd name="connsiteX42" fmla="*/ 1457325 w 4229100"/>
                <a:gd name="connsiteY42" fmla="*/ 305156 h 1025159"/>
                <a:gd name="connsiteX43" fmla="*/ 1490662 w 4229100"/>
                <a:gd name="connsiteY43" fmla="*/ 324206 h 1025159"/>
                <a:gd name="connsiteX44" fmla="*/ 1528762 w 4229100"/>
                <a:gd name="connsiteY44" fmla="*/ 367068 h 1025159"/>
                <a:gd name="connsiteX45" fmla="*/ 1538287 w 4229100"/>
                <a:gd name="connsiteY45" fmla="*/ 386118 h 1025159"/>
                <a:gd name="connsiteX46" fmla="*/ 1552575 w 4229100"/>
                <a:gd name="connsiteY46" fmla="*/ 395643 h 1025159"/>
                <a:gd name="connsiteX47" fmla="*/ 1566862 w 4229100"/>
                <a:gd name="connsiteY47" fmla="*/ 409931 h 1025159"/>
                <a:gd name="connsiteX48" fmla="*/ 1571625 w 4229100"/>
                <a:gd name="connsiteY48" fmla="*/ 424218 h 1025159"/>
                <a:gd name="connsiteX49" fmla="*/ 1590675 w 4229100"/>
                <a:gd name="connsiteY49" fmla="*/ 452793 h 1025159"/>
                <a:gd name="connsiteX50" fmla="*/ 1619250 w 4229100"/>
                <a:gd name="connsiteY50" fmla="*/ 438506 h 1025159"/>
                <a:gd name="connsiteX51" fmla="*/ 1624012 w 4229100"/>
                <a:gd name="connsiteY51" fmla="*/ 419456 h 1025159"/>
                <a:gd name="connsiteX52" fmla="*/ 1652587 w 4229100"/>
                <a:gd name="connsiteY52" fmla="*/ 409931 h 1025159"/>
                <a:gd name="connsiteX53" fmla="*/ 1685925 w 4229100"/>
                <a:gd name="connsiteY53" fmla="*/ 395643 h 1025159"/>
                <a:gd name="connsiteX54" fmla="*/ 1714500 w 4229100"/>
                <a:gd name="connsiteY54" fmla="*/ 386118 h 1025159"/>
                <a:gd name="connsiteX55" fmla="*/ 1724025 w 4229100"/>
                <a:gd name="connsiteY55" fmla="*/ 400406 h 1025159"/>
                <a:gd name="connsiteX56" fmla="*/ 1738312 w 4229100"/>
                <a:gd name="connsiteY56" fmla="*/ 409931 h 1025159"/>
                <a:gd name="connsiteX57" fmla="*/ 1747837 w 4229100"/>
                <a:gd name="connsiteY57" fmla="*/ 438506 h 1025159"/>
                <a:gd name="connsiteX58" fmla="*/ 1781175 w 4229100"/>
                <a:gd name="connsiteY58" fmla="*/ 476606 h 1025159"/>
                <a:gd name="connsiteX59" fmla="*/ 1814512 w 4229100"/>
                <a:gd name="connsiteY59" fmla="*/ 471843 h 1025159"/>
                <a:gd name="connsiteX60" fmla="*/ 1824037 w 4229100"/>
                <a:gd name="connsiteY60" fmla="*/ 457556 h 1025159"/>
                <a:gd name="connsiteX61" fmla="*/ 1843087 w 4229100"/>
                <a:gd name="connsiteY61" fmla="*/ 452793 h 1025159"/>
                <a:gd name="connsiteX62" fmla="*/ 1900237 w 4229100"/>
                <a:gd name="connsiteY62" fmla="*/ 448031 h 1025159"/>
                <a:gd name="connsiteX63" fmla="*/ 1905000 w 4229100"/>
                <a:gd name="connsiteY63" fmla="*/ 462318 h 1025159"/>
                <a:gd name="connsiteX64" fmla="*/ 1924050 w 4229100"/>
                <a:gd name="connsiteY64" fmla="*/ 490893 h 1025159"/>
                <a:gd name="connsiteX65" fmla="*/ 1933575 w 4229100"/>
                <a:gd name="connsiteY65" fmla="*/ 528993 h 1025159"/>
                <a:gd name="connsiteX66" fmla="*/ 2747962 w 4229100"/>
                <a:gd name="connsiteY66" fmla="*/ 667106 h 1025159"/>
                <a:gd name="connsiteX67" fmla="*/ 2933700 w 4229100"/>
                <a:gd name="connsiteY67" fmla="*/ 848081 h 1025159"/>
                <a:gd name="connsiteX68" fmla="*/ 2943225 w 4229100"/>
                <a:gd name="connsiteY68" fmla="*/ 867131 h 1025159"/>
                <a:gd name="connsiteX69" fmla="*/ 2967037 w 4229100"/>
                <a:gd name="connsiteY69" fmla="*/ 848081 h 1025159"/>
                <a:gd name="connsiteX70" fmla="*/ 2986087 w 4229100"/>
                <a:gd name="connsiteY70" fmla="*/ 843318 h 1025159"/>
                <a:gd name="connsiteX71" fmla="*/ 3024187 w 4229100"/>
                <a:gd name="connsiteY71" fmla="*/ 809981 h 1025159"/>
                <a:gd name="connsiteX72" fmla="*/ 3062287 w 4229100"/>
                <a:gd name="connsiteY72" fmla="*/ 857606 h 1025159"/>
                <a:gd name="connsiteX73" fmla="*/ 3071812 w 4229100"/>
                <a:gd name="connsiteY73" fmla="*/ 886181 h 1025159"/>
                <a:gd name="connsiteX74" fmla="*/ 3086100 w 4229100"/>
                <a:gd name="connsiteY74" fmla="*/ 957618 h 1025159"/>
                <a:gd name="connsiteX75" fmla="*/ 3100387 w 4229100"/>
                <a:gd name="connsiteY75" fmla="*/ 995718 h 1025159"/>
                <a:gd name="connsiteX76" fmla="*/ 3105150 w 4229100"/>
                <a:gd name="connsiteY76" fmla="*/ 1014768 h 1025159"/>
                <a:gd name="connsiteX77" fmla="*/ 3119437 w 4229100"/>
                <a:gd name="connsiteY77" fmla="*/ 1024293 h 1025159"/>
                <a:gd name="connsiteX78" fmla="*/ 3128962 w 4229100"/>
                <a:gd name="connsiteY78" fmla="*/ 995718 h 1025159"/>
                <a:gd name="connsiteX79" fmla="*/ 3133725 w 4229100"/>
                <a:gd name="connsiteY79" fmla="*/ 981431 h 1025159"/>
                <a:gd name="connsiteX80" fmla="*/ 3143250 w 4229100"/>
                <a:gd name="connsiteY80" fmla="*/ 929043 h 1025159"/>
                <a:gd name="connsiteX81" fmla="*/ 3148012 w 4229100"/>
                <a:gd name="connsiteY81" fmla="*/ 886181 h 1025159"/>
                <a:gd name="connsiteX82" fmla="*/ 3157537 w 4229100"/>
                <a:gd name="connsiteY82" fmla="*/ 848081 h 1025159"/>
                <a:gd name="connsiteX83" fmla="*/ 3167062 w 4229100"/>
                <a:gd name="connsiteY83" fmla="*/ 962381 h 1025159"/>
                <a:gd name="connsiteX84" fmla="*/ 3171825 w 4229100"/>
                <a:gd name="connsiteY84" fmla="*/ 976668 h 1025159"/>
                <a:gd name="connsiteX85" fmla="*/ 3186112 w 4229100"/>
                <a:gd name="connsiteY85" fmla="*/ 967143 h 1025159"/>
                <a:gd name="connsiteX86" fmla="*/ 3200400 w 4229100"/>
                <a:gd name="connsiteY86" fmla="*/ 933806 h 1025159"/>
                <a:gd name="connsiteX87" fmla="*/ 3205162 w 4229100"/>
                <a:gd name="connsiteY87" fmla="*/ 919518 h 1025159"/>
                <a:gd name="connsiteX88" fmla="*/ 3209925 w 4229100"/>
                <a:gd name="connsiteY88" fmla="*/ 900468 h 1025159"/>
                <a:gd name="connsiteX89" fmla="*/ 3219450 w 4229100"/>
                <a:gd name="connsiteY89" fmla="*/ 876656 h 1025159"/>
                <a:gd name="connsiteX90" fmla="*/ 3238500 w 4229100"/>
                <a:gd name="connsiteY90" fmla="*/ 752831 h 1025159"/>
                <a:gd name="connsiteX91" fmla="*/ 3243262 w 4229100"/>
                <a:gd name="connsiteY91" fmla="*/ 733781 h 1025159"/>
                <a:gd name="connsiteX92" fmla="*/ 3262312 w 4229100"/>
                <a:gd name="connsiteY92" fmla="*/ 771881 h 1025159"/>
                <a:gd name="connsiteX93" fmla="*/ 3276600 w 4229100"/>
                <a:gd name="connsiteY93" fmla="*/ 757593 h 1025159"/>
                <a:gd name="connsiteX94" fmla="*/ 3281362 w 4229100"/>
                <a:gd name="connsiteY94" fmla="*/ 738543 h 1025159"/>
                <a:gd name="connsiteX95" fmla="*/ 3286125 w 4229100"/>
                <a:gd name="connsiteY95" fmla="*/ 724256 h 1025159"/>
                <a:gd name="connsiteX96" fmla="*/ 3290887 w 4229100"/>
                <a:gd name="connsiteY96" fmla="*/ 743306 h 1025159"/>
                <a:gd name="connsiteX97" fmla="*/ 3300412 w 4229100"/>
                <a:gd name="connsiteY97" fmla="*/ 848081 h 1025159"/>
                <a:gd name="connsiteX98" fmla="*/ 3338512 w 4229100"/>
                <a:gd name="connsiteY98" fmla="*/ 867131 h 1025159"/>
                <a:gd name="connsiteX99" fmla="*/ 3348037 w 4229100"/>
                <a:gd name="connsiteY99" fmla="*/ 838556 h 1025159"/>
                <a:gd name="connsiteX100" fmla="*/ 3355181 w 4229100"/>
                <a:gd name="connsiteY100" fmla="*/ 840710 h 1025159"/>
                <a:gd name="connsiteX101" fmla="*/ 3386137 w 4229100"/>
                <a:gd name="connsiteY101" fmla="*/ 762356 h 1025159"/>
                <a:gd name="connsiteX102" fmla="*/ 3390900 w 4229100"/>
                <a:gd name="connsiteY102" fmla="*/ 748068 h 1025159"/>
                <a:gd name="connsiteX103" fmla="*/ 3400425 w 4229100"/>
                <a:gd name="connsiteY103" fmla="*/ 733781 h 1025159"/>
                <a:gd name="connsiteX104" fmla="*/ 3405187 w 4229100"/>
                <a:gd name="connsiteY104" fmla="*/ 748068 h 1025159"/>
                <a:gd name="connsiteX105" fmla="*/ 3481387 w 4229100"/>
                <a:gd name="connsiteY105" fmla="*/ 914756 h 1025159"/>
                <a:gd name="connsiteX106" fmla="*/ 3490912 w 4229100"/>
                <a:gd name="connsiteY106" fmla="*/ 929043 h 1025159"/>
                <a:gd name="connsiteX107" fmla="*/ 3500437 w 4229100"/>
                <a:gd name="connsiteY107" fmla="*/ 957618 h 1025159"/>
                <a:gd name="connsiteX108" fmla="*/ 3505200 w 4229100"/>
                <a:gd name="connsiteY108" fmla="*/ 943331 h 1025159"/>
                <a:gd name="connsiteX109" fmla="*/ 3576637 w 4229100"/>
                <a:gd name="connsiteY109" fmla="*/ 752831 h 1025159"/>
                <a:gd name="connsiteX110" fmla="*/ 3667125 w 4229100"/>
                <a:gd name="connsiteY110" fmla="*/ 824268 h 1025159"/>
                <a:gd name="connsiteX111" fmla="*/ 3676650 w 4229100"/>
                <a:gd name="connsiteY111" fmla="*/ 838556 h 1025159"/>
                <a:gd name="connsiteX112" fmla="*/ 3686175 w 4229100"/>
                <a:gd name="connsiteY112" fmla="*/ 871893 h 1025159"/>
                <a:gd name="connsiteX113" fmla="*/ 3690937 w 4229100"/>
                <a:gd name="connsiteY113" fmla="*/ 886181 h 1025159"/>
                <a:gd name="connsiteX114" fmla="*/ 3705225 w 4229100"/>
                <a:gd name="connsiteY114" fmla="*/ 895706 h 1025159"/>
                <a:gd name="connsiteX115" fmla="*/ 3714750 w 4229100"/>
                <a:gd name="connsiteY115" fmla="*/ 881418 h 1025159"/>
                <a:gd name="connsiteX116" fmla="*/ 3724275 w 4229100"/>
                <a:gd name="connsiteY116" fmla="*/ 848081 h 1025159"/>
                <a:gd name="connsiteX117" fmla="*/ 3733800 w 4229100"/>
                <a:gd name="connsiteY117" fmla="*/ 814743 h 1025159"/>
                <a:gd name="connsiteX118" fmla="*/ 3743325 w 4229100"/>
                <a:gd name="connsiteY118" fmla="*/ 781406 h 1025159"/>
                <a:gd name="connsiteX119" fmla="*/ 3771900 w 4229100"/>
                <a:gd name="connsiteY119" fmla="*/ 743306 h 1025159"/>
                <a:gd name="connsiteX120" fmla="*/ 3800475 w 4229100"/>
                <a:gd name="connsiteY120" fmla="*/ 733781 h 1025159"/>
                <a:gd name="connsiteX121" fmla="*/ 3871912 w 4229100"/>
                <a:gd name="connsiteY121" fmla="*/ 800456 h 1025159"/>
                <a:gd name="connsiteX122" fmla="*/ 3876675 w 4229100"/>
                <a:gd name="connsiteY122" fmla="*/ 886181 h 1025159"/>
                <a:gd name="connsiteX123" fmla="*/ 3886200 w 4229100"/>
                <a:gd name="connsiteY123" fmla="*/ 871893 h 1025159"/>
                <a:gd name="connsiteX124" fmla="*/ 3910012 w 4229100"/>
                <a:gd name="connsiteY124" fmla="*/ 738543 h 1025159"/>
                <a:gd name="connsiteX125" fmla="*/ 3914775 w 4229100"/>
                <a:gd name="connsiteY125" fmla="*/ 714731 h 1025159"/>
                <a:gd name="connsiteX126" fmla="*/ 3948112 w 4229100"/>
                <a:gd name="connsiteY126" fmla="*/ 748068 h 1025159"/>
                <a:gd name="connsiteX127" fmla="*/ 3957637 w 4229100"/>
                <a:gd name="connsiteY127" fmla="*/ 776643 h 1025159"/>
                <a:gd name="connsiteX128" fmla="*/ 3971925 w 4229100"/>
                <a:gd name="connsiteY128" fmla="*/ 805218 h 1025159"/>
                <a:gd name="connsiteX129" fmla="*/ 3976687 w 4229100"/>
                <a:gd name="connsiteY129" fmla="*/ 829031 h 1025159"/>
                <a:gd name="connsiteX130" fmla="*/ 3990975 w 4229100"/>
                <a:gd name="connsiteY130" fmla="*/ 886181 h 1025159"/>
                <a:gd name="connsiteX131" fmla="*/ 4081462 w 4229100"/>
                <a:gd name="connsiteY131" fmla="*/ 862368 h 1025159"/>
                <a:gd name="connsiteX132" fmla="*/ 4114800 w 4229100"/>
                <a:gd name="connsiteY132" fmla="*/ 771881 h 1025159"/>
                <a:gd name="connsiteX133" fmla="*/ 4129087 w 4229100"/>
                <a:gd name="connsiteY133" fmla="*/ 938568 h 1025159"/>
                <a:gd name="connsiteX134" fmla="*/ 4162425 w 4229100"/>
                <a:gd name="connsiteY134" fmla="*/ 757593 h 1025159"/>
                <a:gd name="connsiteX135" fmla="*/ 4167187 w 4229100"/>
                <a:gd name="connsiteY135" fmla="*/ 771881 h 1025159"/>
                <a:gd name="connsiteX136" fmla="*/ 4176712 w 4229100"/>
                <a:gd name="connsiteY136" fmla="*/ 786168 h 1025159"/>
                <a:gd name="connsiteX137" fmla="*/ 4200525 w 4229100"/>
                <a:gd name="connsiteY137" fmla="*/ 900468 h 1025159"/>
                <a:gd name="connsiteX138" fmla="*/ 4224337 w 4229100"/>
                <a:gd name="connsiteY138" fmla="*/ 967143 h 1025159"/>
                <a:gd name="connsiteX139" fmla="*/ 4229100 w 4229100"/>
                <a:gd name="connsiteY139" fmla="*/ 981431 h 1025159"/>
                <a:gd name="connsiteX0" fmla="*/ 0 w 4229100"/>
                <a:gd name="connsiteY0" fmla="*/ 290868 h 1025159"/>
                <a:gd name="connsiteX1" fmla="*/ 171450 w 4229100"/>
                <a:gd name="connsiteY1" fmla="*/ 209906 h 1025159"/>
                <a:gd name="connsiteX2" fmla="*/ 219075 w 4229100"/>
                <a:gd name="connsiteY2" fmla="*/ 195618 h 1025159"/>
                <a:gd name="connsiteX3" fmla="*/ 233362 w 4229100"/>
                <a:gd name="connsiteY3" fmla="*/ 186093 h 1025159"/>
                <a:gd name="connsiteX4" fmla="*/ 285750 w 4229100"/>
                <a:gd name="connsiteY4" fmla="*/ 171806 h 1025159"/>
                <a:gd name="connsiteX5" fmla="*/ 300037 w 4229100"/>
                <a:gd name="connsiteY5" fmla="*/ 167043 h 1025159"/>
                <a:gd name="connsiteX6" fmla="*/ 319087 w 4229100"/>
                <a:gd name="connsiteY6" fmla="*/ 162281 h 1025159"/>
                <a:gd name="connsiteX7" fmla="*/ 352425 w 4229100"/>
                <a:gd name="connsiteY7" fmla="*/ 152756 h 1025159"/>
                <a:gd name="connsiteX8" fmla="*/ 366712 w 4229100"/>
                <a:gd name="connsiteY8" fmla="*/ 143231 h 1025159"/>
                <a:gd name="connsiteX9" fmla="*/ 395287 w 4229100"/>
                <a:gd name="connsiteY9" fmla="*/ 138468 h 1025159"/>
                <a:gd name="connsiteX10" fmla="*/ 414337 w 4229100"/>
                <a:gd name="connsiteY10" fmla="*/ 133706 h 1025159"/>
                <a:gd name="connsiteX11" fmla="*/ 442912 w 4229100"/>
                <a:gd name="connsiteY11" fmla="*/ 128943 h 1025159"/>
                <a:gd name="connsiteX12" fmla="*/ 471487 w 4229100"/>
                <a:gd name="connsiteY12" fmla="*/ 119418 h 1025159"/>
                <a:gd name="connsiteX13" fmla="*/ 485775 w 4229100"/>
                <a:gd name="connsiteY13" fmla="*/ 114656 h 1025159"/>
                <a:gd name="connsiteX14" fmla="*/ 504825 w 4229100"/>
                <a:gd name="connsiteY14" fmla="*/ 105131 h 1025159"/>
                <a:gd name="connsiteX15" fmla="*/ 519112 w 4229100"/>
                <a:gd name="connsiteY15" fmla="*/ 100368 h 1025159"/>
                <a:gd name="connsiteX16" fmla="*/ 533400 w 4229100"/>
                <a:gd name="connsiteY16" fmla="*/ 90843 h 1025159"/>
                <a:gd name="connsiteX17" fmla="*/ 557212 w 4229100"/>
                <a:gd name="connsiteY17" fmla="*/ 86081 h 1025159"/>
                <a:gd name="connsiteX18" fmla="*/ 585787 w 4229100"/>
                <a:gd name="connsiteY18" fmla="*/ 76556 h 1025159"/>
                <a:gd name="connsiteX19" fmla="*/ 600075 w 4229100"/>
                <a:gd name="connsiteY19" fmla="*/ 67031 h 1025159"/>
                <a:gd name="connsiteX20" fmla="*/ 633412 w 4229100"/>
                <a:gd name="connsiteY20" fmla="*/ 57506 h 1025159"/>
                <a:gd name="connsiteX21" fmla="*/ 666750 w 4229100"/>
                <a:gd name="connsiteY21" fmla="*/ 47981 h 1025159"/>
                <a:gd name="connsiteX22" fmla="*/ 719137 w 4229100"/>
                <a:gd name="connsiteY22" fmla="*/ 38456 h 1025159"/>
                <a:gd name="connsiteX23" fmla="*/ 747712 w 4229100"/>
                <a:gd name="connsiteY23" fmla="*/ 28931 h 1025159"/>
                <a:gd name="connsiteX24" fmla="*/ 809625 w 4229100"/>
                <a:gd name="connsiteY24" fmla="*/ 19406 h 1025159"/>
                <a:gd name="connsiteX25" fmla="*/ 871537 w 4229100"/>
                <a:gd name="connsiteY25" fmla="*/ 9881 h 1025159"/>
                <a:gd name="connsiteX26" fmla="*/ 1023937 w 4229100"/>
                <a:gd name="connsiteY26" fmla="*/ 356 h 1025159"/>
                <a:gd name="connsiteX27" fmla="*/ 1123950 w 4229100"/>
                <a:gd name="connsiteY27" fmla="*/ 9881 h 1025159"/>
                <a:gd name="connsiteX28" fmla="*/ 1138237 w 4229100"/>
                <a:gd name="connsiteY28" fmla="*/ 19406 h 1025159"/>
                <a:gd name="connsiteX29" fmla="*/ 1176337 w 4229100"/>
                <a:gd name="connsiteY29" fmla="*/ 57506 h 1025159"/>
                <a:gd name="connsiteX30" fmla="*/ 1195387 w 4229100"/>
                <a:gd name="connsiteY30" fmla="*/ 81318 h 1025159"/>
                <a:gd name="connsiteX31" fmla="*/ 1228725 w 4229100"/>
                <a:gd name="connsiteY31" fmla="*/ 119418 h 1025159"/>
                <a:gd name="connsiteX32" fmla="*/ 1252537 w 4229100"/>
                <a:gd name="connsiteY32" fmla="*/ 138468 h 1025159"/>
                <a:gd name="connsiteX33" fmla="*/ 1262062 w 4229100"/>
                <a:gd name="connsiteY33" fmla="*/ 152756 h 1025159"/>
                <a:gd name="connsiteX34" fmla="*/ 1276350 w 4229100"/>
                <a:gd name="connsiteY34" fmla="*/ 162281 h 1025159"/>
                <a:gd name="connsiteX35" fmla="*/ 1319212 w 4229100"/>
                <a:gd name="connsiteY35" fmla="*/ 200381 h 1025159"/>
                <a:gd name="connsiteX36" fmla="*/ 1333500 w 4229100"/>
                <a:gd name="connsiteY36" fmla="*/ 205143 h 1025159"/>
                <a:gd name="connsiteX37" fmla="*/ 1347787 w 4229100"/>
                <a:gd name="connsiteY37" fmla="*/ 219431 h 1025159"/>
                <a:gd name="connsiteX38" fmla="*/ 1357312 w 4229100"/>
                <a:gd name="connsiteY38" fmla="*/ 233718 h 1025159"/>
                <a:gd name="connsiteX39" fmla="*/ 1385887 w 4229100"/>
                <a:gd name="connsiteY39" fmla="*/ 243243 h 1025159"/>
                <a:gd name="connsiteX40" fmla="*/ 1400175 w 4229100"/>
                <a:gd name="connsiteY40" fmla="*/ 257531 h 1025159"/>
                <a:gd name="connsiteX41" fmla="*/ 1447800 w 4229100"/>
                <a:gd name="connsiteY41" fmla="*/ 286106 h 1025159"/>
                <a:gd name="connsiteX42" fmla="*/ 1457325 w 4229100"/>
                <a:gd name="connsiteY42" fmla="*/ 305156 h 1025159"/>
                <a:gd name="connsiteX43" fmla="*/ 1490662 w 4229100"/>
                <a:gd name="connsiteY43" fmla="*/ 324206 h 1025159"/>
                <a:gd name="connsiteX44" fmla="*/ 1528762 w 4229100"/>
                <a:gd name="connsiteY44" fmla="*/ 367068 h 1025159"/>
                <a:gd name="connsiteX45" fmla="*/ 1538287 w 4229100"/>
                <a:gd name="connsiteY45" fmla="*/ 386118 h 1025159"/>
                <a:gd name="connsiteX46" fmla="*/ 1552575 w 4229100"/>
                <a:gd name="connsiteY46" fmla="*/ 395643 h 1025159"/>
                <a:gd name="connsiteX47" fmla="*/ 1566862 w 4229100"/>
                <a:gd name="connsiteY47" fmla="*/ 409931 h 1025159"/>
                <a:gd name="connsiteX48" fmla="*/ 1571625 w 4229100"/>
                <a:gd name="connsiteY48" fmla="*/ 424218 h 1025159"/>
                <a:gd name="connsiteX49" fmla="*/ 1590675 w 4229100"/>
                <a:gd name="connsiteY49" fmla="*/ 452793 h 1025159"/>
                <a:gd name="connsiteX50" fmla="*/ 1619250 w 4229100"/>
                <a:gd name="connsiteY50" fmla="*/ 438506 h 1025159"/>
                <a:gd name="connsiteX51" fmla="*/ 1624012 w 4229100"/>
                <a:gd name="connsiteY51" fmla="*/ 419456 h 1025159"/>
                <a:gd name="connsiteX52" fmla="*/ 1652587 w 4229100"/>
                <a:gd name="connsiteY52" fmla="*/ 409931 h 1025159"/>
                <a:gd name="connsiteX53" fmla="*/ 1685925 w 4229100"/>
                <a:gd name="connsiteY53" fmla="*/ 395643 h 1025159"/>
                <a:gd name="connsiteX54" fmla="*/ 1714500 w 4229100"/>
                <a:gd name="connsiteY54" fmla="*/ 386118 h 1025159"/>
                <a:gd name="connsiteX55" fmla="*/ 1724025 w 4229100"/>
                <a:gd name="connsiteY55" fmla="*/ 400406 h 1025159"/>
                <a:gd name="connsiteX56" fmla="*/ 1738312 w 4229100"/>
                <a:gd name="connsiteY56" fmla="*/ 409931 h 1025159"/>
                <a:gd name="connsiteX57" fmla="*/ 1747837 w 4229100"/>
                <a:gd name="connsiteY57" fmla="*/ 438506 h 1025159"/>
                <a:gd name="connsiteX58" fmla="*/ 1781175 w 4229100"/>
                <a:gd name="connsiteY58" fmla="*/ 476606 h 1025159"/>
                <a:gd name="connsiteX59" fmla="*/ 1814512 w 4229100"/>
                <a:gd name="connsiteY59" fmla="*/ 471843 h 1025159"/>
                <a:gd name="connsiteX60" fmla="*/ 1824037 w 4229100"/>
                <a:gd name="connsiteY60" fmla="*/ 457556 h 1025159"/>
                <a:gd name="connsiteX61" fmla="*/ 1843087 w 4229100"/>
                <a:gd name="connsiteY61" fmla="*/ 452793 h 1025159"/>
                <a:gd name="connsiteX62" fmla="*/ 1900237 w 4229100"/>
                <a:gd name="connsiteY62" fmla="*/ 448031 h 1025159"/>
                <a:gd name="connsiteX63" fmla="*/ 1905000 w 4229100"/>
                <a:gd name="connsiteY63" fmla="*/ 462318 h 1025159"/>
                <a:gd name="connsiteX64" fmla="*/ 1924050 w 4229100"/>
                <a:gd name="connsiteY64" fmla="*/ 490893 h 1025159"/>
                <a:gd name="connsiteX65" fmla="*/ 1933575 w 4229100"/>
                <a:gd name="connsiteY65" fmla="*/ 528993 h 1025159"/>
                <a:gd name="connsiteX66" fmla="*/ 2747962 w 4229100"/>
                <a:gd name="connsiteY66" fmla="*/ 667106 h 1025159"/>
                <a:gd name="connsiteX67" fmla="*/ 2933700 w 4229100"/>
                <a:gd name="connsiteY67" fmla="*/ 848081 h 1025159"/>
                <a:gd name="connsiteX68" fmla="*/ 2943225 w 4229100"/>
                <a:gd name="connsiteY68" fmla="*/ 867131 h 1025159"/>
                <a:gd name="connsiteX69" fmla="*/ 2967037 w 4229100"/>
                <a:gd name="connsiteY69" fmla="*/ 848081 h 1025159"/>
                <a:gd name="connsiteX70" fmla="*/ 2986087 w 4229100"/>
                <a:gd name="connsiteY70" fmla="*/ 843318 h 1025159"/>
                <a:gd name="connsiteX71" fmla="*/ 3024187 w 4229100"/>
                <a:gd name="connsiteY71" fmla="*/ 809981 h 1025159"/>
                <a:gd name="connsiteX72" fmla="*/ 3062287 w 4229100"/>
                <a:gd name="connsiteY72" fmla="*/ 857606 h 1025159"/>
                <a:gd name="connsiteX73" fmla="*/ 3071812 w 4229100"/>
                <a:gd name="connsiteY73" fmla="*/ 886181 h 1025159"/>
                <a:gd name="connsiteX74" fmla="*/ 3086100 w 4229100"/>
                <a:gd name="connsiteY74" fmla="*/ 957618 h 1025159"/>
                <a:gd name="connsiteX75" fmla="*/ 3100387 w 4229100"/>
                <a:gd name="connsiteY75" fmla="*/ 995718 h 1025159"/>
                <a:gd name="connsiteX76" fmla="*/ 3105150 w 4229100"/>
                <a:gd name="connsiteY76" fmla="*/ 1014768 h 1025159"/>
                <a:gd name="connsiteX77" fmla="*/ 3119437 w 4229100"/>
                <a:gd name="connsiteY77" fmla="*/ 1024293 h 1025159"/>
                <a:gd name="connsiteX78" fmla="*/ 3128962 w 4229100"/>
                <a:gd name="connsiteY78" fmla="*/ 995718 h 1025159"/>
                <a:gd name="connsiteX79" fmla="*/ 3133725 w 4229100"/>
                <a:gd name="connsiteY79" fmla="*/ 981431 h 1025159"/>
                <a:gd name="connsiteX80" fmla="*/ 3143250 w 4229100"/>
                <a:gd name="connsiteY80" fmla="*/ 929043 h 1025159"/>
                <a:gd name="connsiteX81" fmla="*/ 3148012 w 4229100"/>
                <a:gd name="connsiteY81" fmla="*/ 886181 h 1025159"/>
                <a:gd name="connsiteX82" fmla="*/ 3157537 w 4229100"/>
                <a:gd name="connsiteY82" fmla="*/ 848081 h 1025159"/>
                <a:gd name="connsiteX83" fmla="*/ 3167062 w 4229100"/>
                <a:gd name="connsiteY83" fmla="*/ 962381 h 1025159"/>
                <a:gd name="connsiteX84" fmla="*/ 3171825 w 4229100"/>
                <a:gd name="connsiteY84" fmla="*/ 976668 h 1025159"/>
                <a:gd name="connsiteX85" fmla="*/ 3186112 w 4229100"/>
                <a:gd name="connsiteY85" fmla="*/ 967143 h 1025159"/>
                <a:gd name="connsiteX86" fmla="*/ 3200400 w 4229100"/>
                <a:gd name="connsiteY86" fmla="*/ 933806 h 1025159"/>
                <a:gd name="connsiteX87" fmla="*/ 3205162 w 4229100"/>
                <a:gd name="connsiteY87" fmla="*/ 919518 h 1025159"/>
                <a:gd name="connsiteX88" fmla="*/ 3209925 w 4229100"/>
                <a:gd name="connsiteY88" fmla="*/ 900468 h 1025159"/>
                <a:gd name="connsiteX89" fmla="*/ 3219450 w 4229100"/>
                <a:gd name="connsiteY89" fmla="*/ 876656 h 1025159"/>
                <a:gd name="connsiteX90" fmla="*/ 3238500 w 4229100"/>
                <a:gd name="connsiteY90" fmla="*/ 752831 h 1025159"/>
                <a:gd name="connsiteX91" fmla="*/ 3243262 w 4229100"/>
                <a:gd name="connsiteY91" fmla="*/ 733781 h 1025159"/>
                <a:gd name="connsiteX92" fmla="*/ 3262312 w 4229100"/>
                <a:gd name="connsiteY92" fmla="*/ 771881 h 1025159"/>
                <a:gd name="connsiteX93" fmla="*/ 3276600 w 4229100"/>
                <a:gd name="connsiteY93" fmla="*/ 757593 h 1025159"/>
                <a:gd name="connsiteX94" fmla="*/ 3281362 w 4229100"/>
                <a:gd name="connsiteY94" fmla="*/ 738543 h 1025159"/>
                <a:gd name="connsiteX95" fmla="*/ 3286125 w 4229100"/>
                <a:gd name="connsiteY95" fmla="*/ 724256 h 1025159"/>
                <a:gd name="connsiteX96" fmla="*/ 3290887 w 4229100"/>
                <a:gd name="connsiteY96" fmla="*/ 743306 h 1025159"/>
                <a:gd name="connsiteX97" fmla="*/ 3300412 w 4229100"/>
                <a:gd name="connsiteY97" fmla="*/ 848081 h 1025159"/>
                <a:gd name="connsiteX98" fmla="*/ 3338512 w 4229100"/>
                <a:gd name="connsiteY98" fmla="*/ 867131 h 1025159"/>
                <a:gd name="connsiteX99" fmla="*/ 3348037 w 4229100"/>
                <a:gd name="connsiteY99" fmla="*/ 838556 h 1025159"/>
                <a:gd name="connsiteX100" fmla="*/ 3355181 w 4229100"/>
                <a:gd name="connsiteY100" fmla="*/ 840710 h 1025159"/>
                <a:gd name="connsiteX101" fmla="*/ 3386137 w 4229100"/>
                <a:gd name="connsiteY101" fmla="*/ 762356 h 1025159"/>
                <a:gd name="connsiteX102" fmla="*/ 3390900 w 4229100"/>
                <a:gd name="connsiteY102" fmla="*/ 748068 h 1025159"/>
                <a:gd name="connsiteX103" fmla="*/ 3400425 w 4229100"/>
                <a:gd name="connsiteY103" fmla="*/ 733781 h 1025159"/>
                <a:gd name="connsiteX104" fmla="*/ 3405187 w 4229100"/>
                <a:gd name="connsiteY104" fmla="*/ 748068 h 1025159"/>
                <a:gd name="connsiteX105" fmla="*/ 3481387 w 4229100"/>
                <a:gd name="connsiteY105" fmla="*/ 914756 h 1025159"/>
                <a:gd name="connsiteX106" fmla="*/ 3490912 w 4229100"/>
                <a:gd name="connsiteY106" fmla="*/ 929043 h 1025159"/>
                <a:gd name="connsiteX107" fmla="*/ 3500437 w 4229100"/>
                <a:gd name="connsiteY107" fmla="*/ 957618 h 1025159"/>
                <a:gd name="connsiteX108" fmla="*/ 3505200 w 4229100"/>
                <a:gd name="connsiteY108" fmla="*/ 943331 h 1025159"/>
                <a:gd name="connsiteX109" fmla="*/ 3576637 w 4229100"/>
                <a:gd name="connsiteY109" fmla="*/ 752831 h 1025159"/>
                <a:gd name="connsiteX110" fmla="*/ 3667125 w 4229100"/>
                <a:gd name="connsiteY110" fmla="*/ 824268 h 1025159"/>
                <a:gd name="connsiteX111" fmla="*/ 3676650 w 4229100"/>
                <a:gd name="connsiteY111" fmla="*/ 838556 h 1025159"/>
                <a:gd name="connsiteX112" fmla="*/ 3686175 w 4229100"/>
                <a:gd name="connsiteY112" fmla="*/ 871893 h 1025159"/>
                <a:gd name="connsiteX113" fmla="*/ 3690937 w 4229100"/>
                <a:gd name="connsiteY113" fmla="*/ 886181 h 1025159"/>
                <a:gd name="connsiteX114" fmla="*/ 3705225 w 4229100"/>
                <a:gd name="connsiteY114" fmla="*/ 895706 h 1025159"/>
                <a:gd name="connsiteX115" fmla="*/ 3714750 w 4229100"/>
                <a:gd name="connsiteY115" fmla="*/ 881418 h 1025159"/>
                <a:gd name="connsiteX116" fmla="*/ 3724275 w 4229100"/>
                <a:gd name="connsiteY116" fmla="*/ 848081 h 1025159"/>
                <a:gd name="connsiteX117" fmla="*/ 3733800 w 4229100"/>
                <a:gd name="connsiteY117" fmla="*/ 814743 h 1025159"/>
                <a:gd name="connsiteX118" fmla="*/ 3743325 w 4229100"/>
                <a:gd name="connsiteY118" fmla="*/ 781406 h 1025159"/>
                <a:gd name="connsiteX119" fmla="*/ 3771900 w 4229100"/>
                <a:gd name="connsiteY119" fmla="*/ 743306 h 1025159"/>
                <a:gd name="connsiteX120" fmla="*/ 3800475 w 4229100"/>
                <a:gd name="connsiteY120" fmla="*/ 733781 h 1025159"/>
                <a:gd name="connsiteX121" fmla="*/ 3871912 w 4229100"/>
                <a:gd name="connsiteY121" fmla="*/ 800456 h 1025159"/>
                <a:gd name="connsiteX122" fmla="*/ 3876675 w 4229100"/>
                <a:gd name="connsiteY122" fmla="*/ 886181 h 1025159"/>
                <a:gd name="connsiteX123" fmla="*/ 3886200 w 4229100"/>
                <a:gd name="connsiteY123" fmla="*/ 871893 h 1025159"/>
                <a:gd name="connsiteX124" fmla="*/ 3910012 w 4229100"/>
                <a:gd name="connsiteY124" fmla="*/ 738543 h 1025159"/>
                <a:gd name="connsiteX125" fmla="*/ 3914775 w 4229100"/>
                <a:gd name="connsiteY125" fmla="*/ 714731 h 1025159"/>
                <a:gd name="connsiteX126" fmla="*/ 3948112 w 4229100"/>
                <a:gd name="connsiteY126" fmla="*/ 748068 h 1025159"/>
                <a:gd name="connsiteX127" fmla="*/ 3957637 w 4229100"/>
                <a:gd name="connsiteY127" fmla="*/ 776643 h 1025159"/>
                <a:gd name="connsiteX128" fmla="*/ 3971925 w 4229100"/>
                <a:gd name="connsiteY128" fmla="*/ 805218 h 1025159"/>
                <a:gd name="connsiteX129" fmla="*/ 3990975 w 4229100"/>
                <a:gd name="connsiteY129" fmla="*/ 886181 h 1025159"/>
                <a:gd name="connsiteX130" fmla="*/ 4081462 w 4229100"/>
                <a:gd name="connsiteY130" fmla="*/ 862368 h 1025159"/>
                <a:gd name="connsiteX131" fmla="*/ 4114800 w 4229100"/>
                <a:gd name="connsiteY131" fmla="*/ 771881 h 1025159"/>
                <a:gd name="connsiteX132" fmla="*/ 4129087 w 4229100"/>
                <a:gd name="connsiteY132" fmla="*/ 938568 h 1025159"/>
                <a:gd name="connsiteX133" fmla="*/ 4162425 w 4229100"/>
                <a:gd name="connsiteY133" fmla="*/ 757593 h 1025159"/>
                <a:gd name="connsiteX134" fmla="*/ 4167187 w 4229100"/>
                <a:gd name="connsiteY134" fmla="*/ 771881 h 1025159"/>
                <a:gd name="connsiteX135" fmla="*/ 4176712 w 4229100"/>
                <a:gd name="connsiteY135" fmla="*/ 786168 h 1025159"/>
                <a:gd name="connsiteX136" fmla="*/ 4200525 w 4229100"/>
                <a:gd name="connsiteY136" fmla="*/ 900468 h 1025159"/>
                <a:gd name="connsiteX137" fmla="*/ 4224337 w 4229100"/>
                <a:gd name="connsiteY137" fmla="*/ 967143 h 1025159"/>
                <a:gd name="connsiteX138" fmla="*/ 4229100 w 4229100"/>
                <a:gd name="connsiteY138" fmla="*/ 981431 h 1025159"/>
                <a:gd name="connsiteX0" fmla="*/ 0 w 4229100"/>
                <a:gd name="connsiteY0" fmla="*/ 290868 h 1025159"/>
                <a:gd name="connsiteX1" fmla="*/ 171450 w 4229100"/>
                <a:gd name="connsiteY1" fmla="*/ 209906 h 1025159"/>
                <a:gd name="connsiteX2" fmla="*/ 219075 w 4229100"/>
                <a:gd name="connsiteY2" fmla="*/ 195618 h 1025159"/>
                <a:gd name="connsiteX3" fmla="*/ 233362 w 4229100"/>
                <a:gd name="connsiteY3" fmla="*/ 186093 h 1025159"/>
                <a:gd name="connsiteX4" fmla="*/ 285750 w 4229100"/>
                <a:gd name="connsiteY4" fmla="*/ 171806 h 1025159"/>
                <a:gd name="connsiteX5" fmla="*/ 300037 w 4229100"/>
                <a:gd name="connsiteY5" fmla="*/ 167043 h 1025159"/>
                <a:gd name="connsiteX6" fmla="*/ 319087 w 4229100"/>
                <a:gd name="connsiteY6" fmla="*/ 162281 h 1025159"/>
                <a:gd name="connsiteX7" fmla="*/ 352425 w 4229100"/>
                <a:gd name="connsiteY7" fmla="*/ 152756 h 1025159"/>
                <a:gd name="connsiteX8" fmla="*/ 366712 w 4229100"/>
                <a:gd name="connsiteY8" fmla="*/ 143231 h 1025159"/>
                <a:gd name="connsiteX9" fmla="*/ 395287 w 4229100"/>
                <a:gd name="connsiteY9" fmla="*/ 138468 h 1025159"/>
                <a:gd name="connsiteX10" fmla="*/ 414337 w 4229100"/>
                <a:gd name="connsiteY10" fmla="*/ 133706 h 1025159"/>
                <a:gd name="connsiteX11" fmla="*/ 442912 w 4229100"/>
                <a:gd name="connsiteY11" fmla="*/ 128943 h 1025159"/>
                <a:gd name="connsiteX12" fmla="*/ 471487 w 4229100"/>
                <a:gd name="connsiteY12" fmla="*/ 119418 h 1025159"/>
                <a:gd name="connsiteX13" fmla="*/ 485775 w 4229100"/>
                <a:gd name="connsiteY13" fmla="*/ 114656 h 1025159"/>
                <a:gd name="connsiteX14" fmla="*/ 504825 w 4229100"/>
                <a:gd name="connsiteY14" fmla="*/ 105131 h 1025159"/>
                <a:gd name="connsiteX15" fmla="*/ 519112 w 4229100"/>
                <a:gd name="connsiteY15" fmla="*/ 100368 h 1025159"/>
                <a:gd name="connsiteX16" fmla="*/ 533400 w 4229100"/>
                <a:gd name="connsiteY16" fmla="*/ 90843 h 1025159"/>
                <a:gd name="connsiteX17" fmla="*/ 557212 w 4229100"/>
                <a:gd name="connsiteY17" fmla="*/ 86081 h 1025159"/>
                <a:gd name="connsiteX18" fmla="*/ 585787 w 4229100"/>
                <a:gd name="connsiteY18" fmla="*/ 76556 h 1025159"/>
                <a:gd name="connsiteX19" fmla="*/ 600075 w 4229100"/>
                <a:gd name="connsiteY19" fmla="*/ 67031 h 1025159"/>
                <a:gd name="connsiteX20" fmla="*/ 633412 w 4229100"/>
                <a:gd name="connsiteY20" fmla="*/ 57506 h 1025159"/>
                <a:gd name="connsiteX21" fmla="*/ 666750 w 4229100"/>
                <a:gd name="connsiteY21" fmla="*/ 47981 h 1025159"/>
                <a:gd name="connsiteX22" fmla="*/ 719137 w 4229100"/>
                <a:gd name="connsiteY22" fmla="*/ 38456 h 1025159"/>
                <a:gd name="connsiteX23" fmla="*/ 747712 w 4229100"/>
                <a:gd name="connsiteY23" fmla="*/ 28931 h 1025159"/>
                <a:gd name="connsiteX24" fmla="*/ 809625 w 4229100"/>
                <a:gd name="connsiteY24" fmla="*/ 19406 h 1025159"/>
                <a:gd name="connsiteX25" fmla="*/ 871537 w 4229100"/>
                <a:gd name="connsiteY25" fmla="*/ 9881 h 1025159"/>
                <a:gd name="connsiteX26" fmla="*/ 1023937 w 4229100"/>
                <a:gd name="connsiteY26" fmla="*/ 356 h 1025159"/>
                <a:gd name="connsiteX27" fmla="*/ 1123950 w 4229100"/>
                <a:gd name="connsiteY27" fmla="*/ 9881 h 1025159"/>
                <a:gd name="connsiteX28" fmla="*/ 1138237 w 4229100"/>
                <a:gd name="connsiteY28" fmla="*/ 19406 h 1025159"/>
                <a:gd name="connsiteX29" fmla="*/ 1176337 w 4229100"/>
                <a:gd name="connsiteY29" fmla="*/ 57506 h 1025159"/>
                <a:gd name="connsiteX30" fmla="*/ 1195387 w 4229100"/>
                <a:gd name="connsiteY30" fmla="*/ 81318 h 1025159"/>
                <a:gd name="connsiteX31" fmla="*/ 1228725 w 4229100"/>
                <a:gd name="connsiteY31" fmla="*/ 119418 h 1025159"/>
                <a:gd name="connsiteX32" fmla="*/ 1252537 w 4229100"/>
                <a:gd name="connsiteY32" fmla="*/ 138468 h 1025159"/>
                <a:gd name="connsiteX33" fmla="*/ 1262062 w 4229100"/>
                <a:gd name="connsiteY33" fmla="*/ 152756 h 1025159"/>
                <a:gd name="connsiteX34" fmla="*/ 1276350 w 4229100"/>
                <a:gd name="connsiteY34" fmla="*/ 162281 h 1025159"/>
                <a:gd name="connsiteX35" fmla="*/ 1319212 w 4229100"/>
                <a:gd name="connsiteY35" fmla="*/ 200381 h 1025159"/>
                <a:gd name="connsiteX36" fmla="*/ 1333500 w 4229100"/>
                <a:gd name="connsiteY36" fmla="*/ 205143 h 1025159"/>
                <a:gd name="connsiteX37" fmla="*/ 1347787 w 4229100"/>
                <a:gd name="connsiteY37" fmla="*/ 219431 h 1025159"/>
                <a:gd name="connsiteX38" fmla="*/ 1357312 w 4229100"/>
                <a:gd name="connsiteY38" fmla="*/ 233718 h 1025159"/>
                <a:gd name="connsiteX39" fmla="*/ 1385887 w 4229100"/>
                <a:gd name="connsiteY39" fmla="*/ 243243 h 1025159"/>
                <a:gd name="connsiteX40" fmla="*/ 1400175 w 4229100"/>
                <a:gd name="connsiteY40" fmla="*/ 257531 h 1025159"/>
                <a:gd name="connsiteX41" fmla="*/ 1447800 w 4229100"/>
                <a:gd name="connsiteY41" fmla="*/ 286106 h 1025159"/>
                <a:gd name="connsiteX42" fmla="*/ 1457325 w 4229100"/>
                <a:gd name="connsiteY42" fmla="*/ 305156 h 1025159"/>
                <a:gd name="connsiteX43" fmla="*/ 1490662 w 4229100"/>
                <a:gd name="connsiteY43" fmla="*/ 324206 h 1025159"/>
                <a:gd name="connsiteX44" fmla="*/ 1528762 w 4229100"/>
                <a:gd name="connsiteY44" fmla="*/ 367068 h 1025159"/>
                <a:gd name="connsiteX45" fmla="*/ 1538287 w 4229100"/>
                <a:gd name="connsiteY45" fmla="*/ 386118 h 1025159"/>
                <a:gd name="connsiteX46" fmla="*/ 1552575 w 4229100"/>
                <a:gd name="connsiteY46" fmla="*/ 395643 h 1025159"/>
                <a:gd name="connsiteX47" fmla="*/ 1566862 w 4229100"/>
                <a:gd name="connsiteY47" fmla="*/ 409931 h 1025159"/>
                <a:gd name="connsiteX48" fmla="*/ 1571625 w 4229100"/>
                <a:gd name="connsiteY48" fmla="*/ 424218 h 1025159"/>
                <a:gd name="connsiteX49" fmla="*/ 1590675 w 4229100"/>
                <a:gd name="connsiteY49" fmla="*/ 452793 h 1025159"/>
                <a:gd name="connsiteX50" fmla="*/ 1619250 w 4229100"/>
                <a:gd name="connsiteY50" fmla="*/ 438506 h 1025159"/>
                <a:gd name="connsiteX51" fmla="*/ 1624012 w 4229100"/>
                <a:gd name="connsiteY51" fmla="*/ 419456 h 1025159"/>
                <a:gd name="connsiteX52" fmla="*/ 1652587 w 4229100"/>
                <a:gd name="connsiteY52" fmla="*/ 409931 h 1025159"/>
                <a:gd name="connsiteX53" fmla="*/ 1685925 w 4229100"/>
                <a:gd name="connsiteY53" fmla="*/ 395643 h 1025159"/>
                <a:gd name="connsiteX54" fmla="*/ 1714500 w 4229100"/>
                <a:gd name="connsiteY54" fmla="*/ 386118 h 1025159"/>
                <a:gd name="connsiteX55" fmla="*/ 1724025 w 4229100"/>
                <a:gd name="connsiteY55" fmla="*/ 400406 h 1025159"/>
                <a:gd name="connsiteX56" fmla="*/ 1738312 w 4229100"/>
                <a:gd name="connsiteY56" fmla="*/ 409931 h 1025159"/>
                <a:gd name="connsiteX57" fmla="*/ 1747837 w 4229100"/>
                <a:gd name="connsiteY57" fmla="*/ 438506 h 1025159"/>
                <a:gd name="connsiteX58" fmla="*/ 1781175 w 4229100"/>
                <a:gd name="connsiteY58" fmla="*/ 476606 h 1025159"/>
                <a:gd name="connsiteX59" fmla="*/ 1814512 w 4229100"/>
                <a:gd name="connsiteY59" fmla="*/ 471843 h 1025159"/>
                <a:gd name="connsiteX60" fmla="*/ 1824037 w 4229100"/>
                <a:gd name="connsiteY60" fmla="*/ 457556 h 1025159"/>
                <a:gd name="connsiteX61" fmla="*/ 1843087 w 4229100"/>
                <a:gd name="connsiteY61" fmla="*/ 452793 h 1025159"/>
                <a:gd name="connsiteX62" fmla="*/ 1900237 w 4229100"/>
                <a:gd name="connsiteY62" fmla="*/ 448031 h 1025159"/>
                <a:gd name="connsiteX63" fmla="*/ 1905000 w 4229100"/>
                <a:gd name="connsiteY63" fmla="*/ 462318 h 1025159"/>
                <a:gd name="connsiteX64" fmla="*/ 1924050 w 4229100"/>
                <a:gd name="connsiteY64" fmla="*/ 490893 h 1025159"/>
                <a:gd name="connsiteX65" fmla="*/ 1933575 w 4229100"/>
                <a:gd name="connsiteY65" fmla="*/ 528993 h 1025159"/>
                <a:gd name="connsiteX66" fmla="*/ 2747962 w 4229100"/>
                <a:gd name="connsiteY66" fmla="*/ 667106 h 1025159"/>
                <a:gd name="connsiteX67" fmla="*/ 2933700 w 4229100"/>
                <a:gd name="connsiteY67" fmla="*/ 848081 h 1025159"/>
                <a:gd name="connsiteX68" fmla="*/ 2943225 w 4229100"/>
                <a:gd name="connsiteY68" fmla="*/ 867131 h 1025159"/>
                <a:gd name="connsiteX69" fmla="*/ 2967037 w 4229100"/>
                <a:gd name="connsiteY69" fmla="*/ 848081 h 1025159"/>
                <a:gd name="connsiteX70" fmla="*/ 2986087 w 4229100"/>
                <a:gd name="connsiteY70" fmla="*/ 843318 h 1025159"/>
                <a:gd name="connsiteX71" fmla="*/ 3024187 w 4229100"/>
                <a:gd name="connsiteY71" fmla="*/ 809981 h 1025159"/>
                <a:gd name="connsiteX72" fmla="*/ 3062287 w 4229100"/>
                <a:gd name="connsiteY72" fmla="*/ 857606 h 1025159"/>
                <a:gd name="connsiteX73" fmla="*/ 3071812 w 4229100"/>
                <a:gd name="connsiteY73" fmla="*/ 886181 h 1025159"/>
                <a:gd name="connsiteX74" fmla="*/ 3086100 w 4229100"/>
                <a:gd name="connsiteY74" fmla="*/ 957618 h 1025159"/>
                <a:gd name="connsiteX75" fmla="*/ 3100387 w 4229100"/>
                <a:gd name="connsiteY75" fmla="*/ 995718 h 1025159"/>
                <a:gd name="connsiteX76" fmla="*/ 3105150 w 4229100"/>
                <a:gd name="connsiteY76" fmla="*/ 1014768 h 1025159"/>
                <a:gd name="connsiteX77" fmla="*/ 3119437 w 4229100"/>
                <a:gd name="connsiteY77" fmla="*/ 1024293 h 1025159"/>
                <a:gd name="connsiteX78" fmla="*/ 3128962 w 4229100"/>
                <a:gd name="connsiteY78" fmla="*/ 995718 h 1025159"/>
                <a:gd name="connsiteX79" fmla="*/ 3133725 w 4229100"/>
                <a:gd name="connsiteY79" fmla="*/ 981431 h 1025159"/>
                <a:gd name="connsiteX80" fmla="*/ 3143250 w 4229100"/>
                <a:gd name="connsiteY80" fmla="*/ 929043 h 1025159"/>
                <a:gd name="connsiteX81" fmla="*/ 3148012 w 4229100"/>
                <a:gd name="connsiteY81" fmla="*/ 886181 h 1025159"/>
                <a:gd name="connsiteX82" fmla="*/ 3157537 w 4229100"/>
                <a:gd name="connsiteY82" fmla="*/ 848081 h 1025159"/>
                <a:gd name="connsiteX83" fmla="*/ 3167062 w 4229100"/>
                <a:gd name="connsiteY83" fmla="*/ 962381 h 1025159"/>
                <a:gd name="connsiteX84" fmla="*/ 3171825 w 4229100"/>
                <a:gd name="connsiteY84" fmla="*/ 976668 h 1025159"/>
                <a:gd name="connsiteX85" fmla="*/ 3186112 w 4229100"/>
                <a:gd name="connsiteY85" fmla="*/ 967143 h 1025159"/>
                <a:gd name="connsiteX86" fmla="*/ 3200400 w 4229100"/>
                <a:gd name="connsiteY86" fmla="*/ 933806 h 1025159"/>
                <a:gd name="connsiteX87" fmla="*/ 3205162 w 4229100"/>
                <a:gd name="connsiteY87" fmla="*/ 919518 h 1025159"/>
                <a:gd name="connsiteX88" fmla="*/ 3209925 w 4229100"/>
                <a:gd name="connsiteY88" fmla="*/ 900468 h 1025159"/>
                <a:gd name="connsiteX89" fmla="*/ 3219450 w 4229100"/>
                <a:gd name="connsiteY89" fmla="*/ 876656 h 1025159"/>
                <a:gd name="connsiteX90" fmla="*/ 3238500 w 4229100"/>
                <a:gd name="connsiteY90" fmla="*/ 752831 h 1025159"/>
                <a:gd name="connsiteX91" fmla="*/ 3243262 w 4229100"/>
                <a:gd name="connsiteY91" fmla="*/ 733781 h 1025159"/>
                <a:gd name="connsiteX92" fmla="*/ 3262312 w 4229100"/>
                <a:gd name="connsiteY92" fmla="*/ 771881 h 1025159"/>
                <a:gd name="connsiteX93" fmla="*/ 3276600 w 4229100"/>
                <a:gd name="connsiteY93" fmla="*/ 757593 h 1025159"/>
                <a:gd name="connsiteX94" fmla="*/ 3281362 w 4229100"/>
                <a:gd name="connsiteY94" fmla="*/ 738543 h 1025159"/>
                <a:gd name="connsiteX95" fmla="*/ 3286125 w 4229100"/>
                <a:gd name="connsiteY95" fmla="*/ 724256 h 1025159"/>
                <a:gd name="connsiteX96" fmla="*/ 3290887 w 4229100"/>
                <a:gd name="connsiteY96" fmla="*/ 743306 h 1025159"/>
                <a:gd name="connsiteX97" fmla="*/ 3300412 w 4229100"/>
                <a:gd name="connsiteY97" fmla="*/ 848081 h 1025159"/>
                <a:gd name="connsiteX98" fmla="*/ 3338512 w 4229100"/>
                <a:gd name="connsiteY98" fmla="*/ 867131 h 1025159"/>
                <a:gd name="connsiteX99" fmla="*/ 3348037 w 4229100"/>
                <a:gd name="connsiteY99" fmla="*/ 838556 h 1025159"/>
                <a:gd name="connsiteX100" fmla="*/ 3355181 w 4229100"/>
                <a:gd name="connsiteY100" fmla="*/ 840710 h 1025159"/>
                <a:gd name="connsiteX101" fmla="*/ 3386137 w 4229100"/>
                <a:gd name="connsiteY101" fmla="*/ 762356 h 1025159"/>
                <a:gd name="connsiteX102" fmla="*/ 3390900 w 4229100"/>
                <a:gd name="connsiteY102" fmla="*/ 748068 h 1025159"/>
                <a:gd name="connsiteX103" fmla="*/ 3400425 w 4229100"/>
                <a:gd name="connsiteY103" fmla="*/ 733781 h 1025159"/>
                <a:gd name="connsiteX104" fmla="*/ 3405187 w 4229100"/>
                <a:gd name="connsiteY104" fmla="*/ 748068 h 1025159"/>
                <a:gd name="connsiteX105" fmla="*/ 3481387 w 4229100"/>
                <a:gd name="connsiteY105" fmla="*/ 914756 h 1025159"/>
                <a:gd name="connsiteX106" fmla="*/ 3490912 w 4229100"/>
                <a:gd name="connsiteY106" fmla="*/ 929043 h 1025159"/>
                <a:gd name="connsiteX107" fmla="*/ 3500437 w 4229100"/>
                <a:gd name="connsiteY107" fmla="*/ 957618 h 1025159"/>
                <a:gd name="connsiteX108" fmla="*/ 3505200 w 4229100"/>
                <a:gd name="connsiteY108" fmla="*/ 943331 h 1025159"/>
                <a:gd name="connsiteX109" fmla="*/ 3576637 w 4229100"/>
                <a:gd name="connsiteY109" fmla="*/ 752831 h 1025159"/>
                <a:gd name="connsiteX110" fmla="*/ 3667125 w 4229100"/>
                <a:gd name="connsiteY110" fmla="*/ 824268 h 1025159"/>
                <a:gd name="connsiteX111" fmla="*/ 3676650 w 4229100"/>
                <a:gd name="connsiteY111" fmla="*/ 838556 h 1025159"/>
                <a:gd name="connsiteX112" fmla="*/ 3686175 w 4229100"/>
                <a:gd name="connsiteY112" fmla="*/ 871893 h 1025159"/>
                <a:gd name="connsiteX113" fmla="*/ 3690937 w 4229100"/>
                <a:gd name="connsiteY113" fmla="*/ 886181 h 1025159"/>
                <a:gd name="connsiteX114" fmla="*/ 3705225 w 4229100"/>
                <a:gd name="connsiteY114" fmla="*/ 895706 h 1025159"/>
                <a:gd name="connsiteX115" fmla="*/ 3714750 w 4229100"/>
                <a:gd name="connsiteY115" fmla="*/ 881418 h 1025159"/>
                <a:gd name="connsiteX116" fmla="*/ 3724275 w 4229100"/>
                <a:gd name="connsiteY116" fmla="*/ 848081 h 1025159"/>
                <a:gd name="connsiteX117" fmla="*/ 3733800 w 4229100"/>
                <a:gd name="connsiteY117" fmla="*/ 814743 h 1025159"/>
                <a:gd name="connsiteX118" fmla="*/ 3743325 w 4229100"/>
                <a:gd name="connsiteY118" fmla="*/ 781406 h 1025159"/>
                <a:gd name="connsiteX119" fmla="*/ 3771900 w 4229100"/>
                <a:gd name="connsiteY119" fmla="*/ 743306 h 1025159"/>
                <a:gd name="connsiteX120" fmla="*/ 3800475 w 4229100"/>
                <a:gd name="connsiteY120" fmla="*/ 733781 h 1025159"/>
                <a:gd name="connsiteX121" fmla="*/ 3871912 w 4229100"/>
                <a:gd name="connsiteY121" fmla="*/ 800456 h 1025159"/>
                <a:gd name="connsiteX122" fmla="*/ 3876675 w 4229100"/>
                <a:gd name="connsiteY122" fmla="*/ 886181 h 1025159"/>
                <a:gd name="connsiteX123" fmla="*/ 3886200 w 4229100"/>
                <a:gd name="connsiteY123" fmla="*/ 871893 h 1025159"/>
                <a:gd name="connsiteX124" fmla="*/ 3910012 w 4229100"/>
                <a:gd name="connsiteY124" fmla="*/ 738543 h 1025159"/>
                <a:gd name="connsiteX125" fmla="*/ 3914775 w 4229100"/>
                <a:gd name="connsiteY125" fmla="*/ 714731 h 1025159"/>
                <a:gd name="connsiteX126" fmla="*/ 3948112 w 4229100"/>
                <a:gd name="connsiteY126" fmla="*/ 748068 h 1025159"/>
                <a:gd name="connsiteX127" fmla="*/ 3957637 w 4229100"/>
                <a:gd name="connsiteY127" fmla="*/ 776643 h 1025159"/>
                <a:gd name="connsiteX128" fmla="*/ 3990975 w 4229100"/>
                <a:gd name="connsiteY128" fmla="*/ 886181 h 1025159"/>
                <a:gd name="connsiteX129" fmla="*/ 4081462 w 4229100"/>
                <a:gd name="connsiteY129" fmla="*/ 862368 h 1025159"/>
                <a:gd name="connsiteX130" fmla="*/ 4114800 w 4229100"/>
                <a:gd name="connsiteY130" fmla="*/ 771881 h 1025159"/>
                <a:gd name="connsiteX131" fmla="*/ 4129087 w 4229100"/>
                <a:gd name="connsiteY131" fmla="*/ 938568 h 1025159"/>
                <a:gd name="connsiteX132" fmla="*/ 4162425 w 4229100"/>
                <a:gd name="connsiteY132" fmla="*/ 757593 h 1025159"/>
                <a:gd name="connsiteX133" fmla="*/ 4167187 w 4229100"/>
                <a:gd name="connsiteY133" fmla="*/ 771881 h 1025159"/>
                <a:gd name="connsiteX134" fmla="*/ 4176712 w 4229100"/>
                <a:gd name="connsiteY134" fmla="*/ 786168 h 1025159"/>
                <a:gd name="connsiteX135" fmla="*/ 4200525 w 4229100"/>
                <a:gd name="connsiteY135" fmla="*/ 900468 h 1025159"/>
                <a:gd name="connsiteX136" fmla="*/ 4224337 w 4229100"/>
                <a:gd name="connsiteY136" fmla="*/ 967143 h 1025159"/>
                <a:gd name="connsiteX137" fmla="*/ 4229100 w 4229100"/>
                <a:gd name="connsiteY137" fmla="*/ 981431 h 1025159"/>
                <a:gd name="connsiteX0" fmla="*/ 0 w 4229100"/>
                <a:gd name="connsiteY0" fmla="*/ 290868 h 1025159"/>
                <a:gd name="connsiteX1" fmla="*/ 171450 w 4229100"/>
                <a:gd name="connsiteY1" fmla="*/ 209906 h 1025159"/>
                <a:gd name="connsiteX2" fmla="*/ 219075 w 4229100"/>
                <a:gd name="connsiteY2" fmla="*/ 195618 h 1025159"/>
                <a:gd name="connsiteX3" fmla="*/ 233362 w 4229100"/>
                <a:gd name="connsiteY3" fmla="*/ 186093 h 1025159"/>
                <a:gd name="connsiteX4" fmla="*/ 285750 w 4229100"/>
                <a:gd name="connsiteY4" fmla="*/ 171806 h 1025159"/>
                <a:gd name="connsiteX5" fmla="*/ 300037 w 4229100"/>
                <a:gd name="connsiteY5" fmla="*/ 167043 h 1025159"/>
                <a:gd name="connsiteX6" fmla="*/ 319087 w 4229100"/>
                <a:gd name="connsiteY6" fmla="*/ 162281 h 1025159"/>
                <a:gd name="connsiteX7" fmla="*/ 352425 w 4229100"/>
                <a:gd name="connsiteY7" fmla="*/ 152756 h 1025159"/>
                <a:gd name="connsiteX8" fmla="*/ 366712 w 4229100"/>
                <a:gd name="connsiteY8" fmla="*/ 143231 h 1025159"/>
                <a:gd name="connsiteX9" fmla="*/ 395287 w 4229100"/>
                <a:gd name="connsiteY9" fmla="*/ 138468 h 1025159"/>
                <a:gd name="connsiteX10" fmla="*/ 414337 w 4229100"/>
                <a:gd name="connsiteY10" fmla="*/ 133706 h 1025159"/>
                <a:gd name="connsiteX11" fmla="*/ 442912 w 4229100"/>
                <a:gd name="connsiteY11" fmla="*/ 128943 h 1025159"/>
                <a:gd name="connsiteX12" fmla="*/ 471487 w 4229100"/>
                <a:gd name="connsiteY12" fmla="*/ 119418 h 1025159"/>
                <a:gd name="connsiteX13" fmla="*/ 485775 w 4229100"/>
                <a:gd name="connsiteY13" fmla="*/ 114656 h 1025159"/>
                <a:gd name="connsiteX14" fmla="*/ 504825 w 4229100"/>
                <a:gd name="connsiteY14" fmla="*/ 105131 h 1025159"/>
                <a:gd name="connsiteX15" fmla="*/ 519112 w 4229100"/>
                <a:gd name="connsiteY15" fmla="*/ 100368 h 1025159"/>
                <a:gd name="connsiteX16" fmla="*/ 533400 w 4229100"/>
                <a:gd name="connsiteY16" fmla="*/ 90843 h 1025159"/>
                <a:gd name="connsiteX17" fmla="*/ 557212 w 4229100"/>
                <a:gd name="connsiteY17" fmla="*/ 86081 h 1025159"/>
                <a:gd name="connsiteX18" fmla="*/ 585787 w 4229100"/>
                <a:gd name="connsiteY18" fmla="*/ 76556 h 1025159"/>
                <a:gd name="connsiteX19" fmla="*/ 600075 w 4229100"/>
                <a:gd name="connsiteY19" fmla="*/ 67031 h 1025159"/>
                <a:gd name="connsiteX20" fmla="*/ 633412 w 4229100"/>
                <a:gd name="connsiteY20" fmla="*/ 57506 h 1025159"/>
                <a:gd name="connsiteX21" fmla="*/ 666750 w 4229100"/>
                <a:gd name="connsiteY21" fmla="*/ 47981 h 1025159"/>
                <a:gd name="connsiteX22" fmla="*/ 719137 w 4229100"/>
                <a:gd name="connsiteY22" fmla="*/ 38456 h 1025159"/>
                <a:gd name="connsiteX23" fmla="*/ 747712 w 4229100"/>
                <a:gd name="connsiteY23" fmla="*/ 28931 h 1025159"/>
                <a:gd name="connsiteX24" fmla="*/ 809625 w 4229100"/>
                <a:gd name="connsiteY24" fmla="*/ 19406 h 1025159"/>
                <a:gd name="connsiteX25" fmla="*/ 871537 w 4229100"/>
                <a:gd name="connsiteY25" fmla="*/ 9881 h 1025159"/>
                <a:gd name="connsiteX26" fmla="*/ 1023937 w 4229100"/>
                <a:gd name="connsiteY26" fmla="*/ 356 h 1025159"/>
                <a:gd name="connsiteX27" fmla="*/ 1123950 w 4229100"/>
                <a:gd name="connsiteY27" fmla="*/ 9881 h 1025159"/>
                <a:gd name="connsiteX28" fmla="*/ 1138237 w 4229100"/>
                <a:gd name="connsiteY28" fmla="*/ 19406 h 1025159"/>
                <a:gd name="connsiteX29" fmla="*/ 1176337 w 4229100"/>
                <a:gd name="connsiteY29" fmla="*/ 57506 h 1025159"/>
                <a:gd name="connsiteX30" fmla="*/ 1195387 w 4229100"/>
                <a:gd name="connsiteY30" fmla="*/ 81318 h 1025159"/>
                <a:gd name="connsiteX31" fmla="*/ 1228725 w 4229100"/>
                <a:gd name="connsiteY31" fmla="*/ 119418 h 1025159"/>
                <a:gd name="connsiteX32" fmla="*/ 1252537 w 4229100"/>
                <a:gd name="connsiteY32" fmla="*/ 138468 h 1025159"/>
                <a:gd name="connsiteX33" fmla="*/ 1262062 w 4229100"/>
                <a:gd name="connsiteY33" fmla="*/ 152756 h 1025159"/>
                <a:gd name="connsiteX34" fmla="*/ 1276350 w 4229100"/>
                <a:gd name="connsiteY34" fmla="*/ 162281 h 1025159"/>
                <a:gd name="connsiteX35" fmla="*/ 1319212 w 4229100"/>
                <a:gd name="connsiteY35" fmla="*/ 200381 h 1025159"/>
                <a:gd name="connsiteX36" fmla="*/ 1333500 w 4229100"/>
                <a:gd name="connsiteY36" fmla="*/ 205143 h 1025159"/>
                <a:gd name="connsiteX37" fmla="*/ 1347787 w 4229100"/>
                <a:gd name="connsiteY37" fmla="*/ 219431 h 1025159"/>
                <a:gd name="connsiteX38" fmla="*/ 1357312 w 4229100"/>
                <a:gd name="connsiteY38" fmla="*/ 233718 h 1025159"/>
                <a:gd name="connsiteX39" fmla="*/ 1385887 w 4229100"/>
                <a:gd name="connsiteY39" fmla="*/ 243243 h 1025159"/>
                <a:gd name="connsiteX40" fmla="*/ 1400175 w 4229100"/>
                <a:gd name="connsiteY40" fmla="*/ 257531 h 1025159"/>
                <a:gd name="connsiteX41" fmla="*/ 1447800 w 4229100"/>
                <a:gd name="connsiteY41" fmla="*/ 286106 h 1025159"/>
                <a:gd name="connsiteX42" fmla="*/ 1457325 w 4229100"/>
                <a:gd name="connsiteY42" fmla="*/ 305156 h 1025159"/>
                <a:gd name="connsiteX43" fmla="*/ 1490662 w 4229100"/>
                <a:gd name="connsiteY43" fmla="*/ 324206 h 1025159"/>
                <a:gd name="connsiteX44" fmla="*/ 1528762 w 4229100"/>
                <a:gd name="connsiteY44" fmla="*/ 367068 h 1025159"/>
                <a:gd name="connsiteX45" fmla="*/ 1538287 w 4229100"/>
                <a:gd name="connsiteY45" fmla="*/ 386118 h 1025159"/>
                <a:gd name="connsiteX46" fmla="*/ 1552575 w 4229100"/>
                <a:gd name="connsiteY46" fmla="*/ 395643 h 1025159"/>
                <a:gd name="connsiteX47" fmla="*/ 1566862 w 4229100"/>
                <a:gd name="connsiteY47" fmla="*/ 409931 h 1025159"/>
                <a:gd name="connsiteX48" fmla="*/ 1571625 w 4229100"/>
                <a:gd name="connsiteY48" fmla="*/ 424218 h 1025159"/>
                <a:gd name="connsiteX49" fmla="*/ 1590675 w 4229100"/>
                <a:gd name="connsiteY49" fmla="*/ 452793 h 1025159"/>
                <a:gd name="connsiteX50" fmla="*/ 1619250 w 4229100"/>
                <a:gd name="connsiteY50" fmla="*/ 438506 h 1025159"/>
                <a:gd name="connsiteX51" fmla="*/ 1624012 w 4229100"/>
                <a:gd name="connsiteY51" fmla="*/ 419456 h 1025159"/>
                <a:gd name="connsiteX52" fmla="*/ 1652587 w 4229100"/>
                <a:gd name="connsiteY52" fmla="*/ 409931 h 1025159"/>
                <a:gd name="connsiteX53" fmla="*/ 1685925 w 4229100"/>
                <a:gd name="connsiteY53" fmla="*/ 395643 h 1025159"/>
                <a:gd name="connsiteX54" fmla="*/ 1714500 w 4229100"/>
                <a:gd name="connsiteY54" fmla="*/ 386118 h 1025159"/>
                <a:gd name="connsiteX55" fmla="*/ 1724025 w 4229100"/>
                <a:gd name="connsiteY55" fmla="*/ 400406 h 1025159"/>
                <a:gd name="connsiteX56" fmla="*/ 1738312 w 4229100"/>
                <a:gd name="connsiteY56" fmla="*/ 409931 h 1025159"/>
                <a:gd name="connsiteX57" fmla="*/ 1747837 w 4229100"/>
                <a:gd name="connsiteY57" fmla="*/ 438506 h 1025159"/>
                <a:gd name="connsiteX58" fmla="*/ 1781175 w 4229100"/>
                <a:gd name="connsiteY58" fmla="*/ 476606 h 1025159"/>
                <a:gd name="connsiteX59" fmla="*/ 1814512 w 4229100"/>
                <a:gd name="connsiteY59" fmla="*/ 471843 h 1025159"/>
                <a:gd name="connsiteX60" fmla="*/ 1824037 w 4229100"/>
                <a:gd name="connsiteY60" fmla="*/ 457556 h 1025159"/>
                <a:gd name="connsiteX61" fmla="*/ 1843087 w 4229100"/>
                <a:gd name="connsiteY61" fmla="*/ 452793 h 1025159"/>
                <a:gd name="connsiteX62" fmla="*/ 1900237 w 4229100"/>
                <a:gd name="connsiteY62" fmla="*/ 448031 h 1025159"/>
                <a:gd name="connsiteX63" fmla="*/ 1905000 w 4229100"/>
                <a:gd name="connsiteY63" fmla="*/ 462318 h 1025159"/>
                <a:gd name="connsiteX64" fmla="*/ 1924050 w 4229100"/>
                <a:gd name="connsiteY64" fmla="*/ 490893 h 1025159"/>
                <a:gd name="connsiteX65" fmla="*/ 1933575 w 4229100"/>
                <a:gd name="connsiteY65" fmla="*/ 528993 h 1025159"/>
                <a:gd name="connsiteX66" fmla="*/ 2747962 w 4229100"/>
                <a:gd name="connsiteY66" fmla="*/ 667106 h 1025159"/>
                <a:gd name="connsiteX67" fmla="*/ 2933700 w 4229100"/>
                <a:gd name="connsiteY67" fmla="*/ 848081 h 1025159"/>
                <a:gd name="connsiteX68" fmla="*/ 2943225 w 4229100"/>
                <a:gd name="connsiteY68" fmla="*/ 867131 h 1025159"/>
                <a:gd name="connsiteX69" fmla="*/ 2967037 w 4229100"/>
                <a:gd name="connsiteY69" fmla="*/ 848081 h 1025159"/>
                <a:gd name="connsiteX70" fmla="*/ 2986087 w 4229100"/>
                <a:gd name="connsiteY70" fmla="*/ 843318 h 1025159"/>
                <a:gd name="connsiteX71" fmla="*/ 3024187 w 4229100"/>
                <a:gd name="connsiteY71" fmla="*/ 809981 h 1025159"/>
                <a:gd name="connsiteX72" fmla="*/ 3062287 w 4229100"/>
                <a:gd name="connsiteY72" fmla="*/ 857606 h 1025159"/>
                <a:gd name="connsiteX73" fmla="*/ 3071812 w 4229100"/>
                <a:gd name="connsiteY73" fmla="*/ 886181 h 1025159"/>
                <a:gd name="connsiteX74" fmla="*/ 3086100 w 4229100"/>
                <a:gd name="connsiteY74" fmla="*/ 957618 h 1025159"/>
                <a:gd name="connsiteX75" fmla="*/ 3100387 w 4229100"/>
                <a:gd name="connsiteY75" fmla="*/ 995718 h 1025159"/>
                <a:gd name="connsiteX76" fmla="*/ 3105150 w 4229100"/>
                <a:gd name="connsiteY76" fmla="*/ 1014768 h 1025159"/>
                <a:gd name="connsiteX77" fmla="*/ 3119437 w 4229100"/>
                <a:gd name="connsiteY77" fmla="*/ 1024293 h 1025159"/>
                <a:gd name="connsiteX78" fmla="*/ 3128962 w 4229100"/>
                <a:gd name="connsiteY78" fmla="*/ 995718 h 1025159"/>
                <a:gd name="connsiteX79" fmla="*/ 3133725 w 4229100"/>
                <a:gd name="connsiteY79" fmla="*/ 981431 h 1025159"/>
                <a:gd name="connsiteX80" fmla="*/ 3143250 w 4229100"/>
                <a:gd name="connsiteY80" fmla="*/ 929043 h 1025159"/>
                <a:gd name="connsiteX81" fmla="*/ 3148012 w 4229100"/>
                <a:gd name="connsiteY81" fmla="*/ 886181 h 1025159"/>
                <a:gd name="connsiteX82" fmla="*/ 3157537 w 4229100"/>
                <a:gd name="connsiteY82" fmla="*/ 848081 h 1025159"/>
                <a:gd name="connsiteX83" fmla="*/ 3167062 w 4229100"/>
                <a:gd name="connsiteY83" fmla="*/ 962381 h 1025159"/>
                <a:gd name="connsiteX84" fmla="*/ 3171825 w 4229100"/>
                <a:gd name="connsiteY84" fmla="*/ 976668 h 1025159"/>
                <a:gd name="connsiteX85" fmla="*/ 3186112 w 4229100"/>
                <a:gd name="connsiteY85" fmla="*/ 967143 h 1025159"/>
                <a:gd name="connsiteX86" fmla="*/ 3200400 w 4229100"/>
                <a:gd name="connsiteY86" fmla="*/ 933806 h 1025159"/>
                <a:gd name="connsiteX87" fmla="*/ 3205162 w 4229100"/>
                <a:gd name="connsiteY87" fmla="*/ 919518 h 1025159"/>
                <a:gd name="connsiteX88" fmla="*/ 3209925 w 4229100"/>
                <a:gd name="connsiteY88" fmla="*/ 900468 h 1025159"/>
                <a:gd name="connsiteX89" fmla="*/ 3219450 w 4229100"/>
                <a:gd name="connsiteY89" fmla="*/ 876656 h 1025159"/>
                <a:gd name="connsiteX90" fmla="*/ 3238500 w 4229100"/>
                <a:gd name="connsiteY90" fmla="*/ 752831 h 1025159"/>
                <a:gd name="connsiteX91" fmla="*/ 3243262 w 4229100"/>
                <a:gd name="connsiteY91" fmla="*/ 733781 h 1025159"/>
                <a:gd name="connsiteX92" fmla="*/ 3262312 w 4229100"/>
                <a:gd name="connsiteY92" fmla="*/ 771881 h 1025159"/>
                <a:gd name="connsiteX93" fmla="*/ 3276600 w 4229100"/>
                <a:gd name="connsiteY93" fmla="*/ 757593 h 1025159"/>
                <a:gd name="connsiteX94" fmla="*/ 3281362 w 4229100"/>
                <a:gd name="connsiteY94" fmla="*/ 738543 h 1025159"/>
                <a:gd name="connsiteX95" fmla="*/ 3286125 w 4229100"/>
                <a:gd name="connsiteY95" fmla="*/ 724256 h 1025159"/>
                <a:gd name="connsiteX96" fmla="*/ 3290887 w 4229100"/>
                <a:gd name="connsiteY96" fmla="*/ 743306 h 1025159"/>
                <a:gd name="connsiteX97" fmla="*/ 3300412 w 4229100"/>
                <a:gd name="connsiteY97" fmla="*/ 848081 h 1025159"/>
                <a:gd name="connsiteX98" fmla="*/ 3338512 w 4229100"/>
                <a:gd name="connsiteY98" fmla="*/ 867131 h 1025159"/>
                <a:gd name="connsiteX99" fmla="*/ 3348037 w 4229100"/>
                <a:gd name="connsiteY99" fmla="*/ 838556 h 1025159"/>
                <a:gd name="connsiteX100" fmla="*/ 3355181 w 4229100"/>
                <a:gd name="connsiteY100" fmla="*/ 840710 h 1025159"/>
                <a:gd name="connsiteX101" fmla="*/ 3386137 w 4229100"/>
                <a:gd name="connsiteY101" fmla="*/ 762356 h 1025159"/>
                <a:gd name="connsiteX102" fmla="*/ 3390900 w 4229100"/>
                <a:gd name="connsiteY102" fmla="*/ 748068 h 1025159"/>
                <a:gd name="connsiteX103" fmla="*/ 3400425 w 4229100"/>
                <a:gd name="connsiteY103" fmla="*/ 733781 h 1025159"/>
                <a:gd name="connsiteX104" fmla="*/ 3405187 w 4229100"/>
                <a:gd name="connsiteY104" fmla="*/ 748068 h 1025159"/>
                <a:gd name="connsiteX105" fmla="*/ 3481387 w 4229100"/>
                <a:gd name="connsiteY105" fmla="*/ 914756 h 1025159"/>
                <a:gd name="connsiteX106" fmla="*/ 3490912 w 4229100"/>
                <a:gd name="connsiteY106" fmla="*/ 929043 h 1025159"/>
                <a:gd name="connsiteX107" fmla="*/ 3500437 w 4229100"/>
                <a:gd name="connsiteY107" fmla="*/ 957618 h 1025159"/>
                <a:gd name="connsiteX108" fmla="*/ 3505200 w 4229100"/>
                <a:gd name="connsiteY108" fmla="*/ 943331 h 1025159"/>
                <a:gd name="connsiteX109" fmla="*/ 3576637 w 4229100"/>
                <a:gd name="connsiteY109" fmla="*/ 752831 h 1025159"/>
                <a:gd name="connsiteX110" fmla="*/ 3667125 w 4229100"/>
                <a:gd name="connsiteY110" fmla="*/ 824268 h 1025159"/>
                <a:gd name="connsiteX111" fmla="*/ 3676650 w 4229100"/>
                <a:gd name="connsiteY111" fmla="*/ 838556 h 1025159"/>
                <a:gd name="connsiteX112" fmla="*/ 3686175 w 4229100"/>
                <a:gd name="connsiteY112" fmla="*/ 871893 h 1025159"/>
                <a:gd name="connsiteX113" fmla="*/ 3690937 w 4229100"/>
                <a:gd name="connsiteY113" fmla="*/ 886181 h 1025159"/>
                <a:gd name="connsiteX114" fmla="*/ 3705225 w 4229100"/>
                <a:gd name="connsiteY114" fmla="*/ 895706 h 1025159"/>
                <a:gd name="connsiteX115" fmla="*/ 3714750 w 4229100"/>
                <a:gd name="connsiteY115" fmla="*/ 881418 h 1025159"/>
                <a:gd name="connsiteX116" fmla="*/ 3724275 w 4229100"/>
                <a:gd name="connsiteY116" fmla="*/ 848081 h 1025159"/>
                <a:gd name="connsiteX117" fmla="*/ 3733800 w 4229100"/>
                <a:gd name="connsiteY117" fmla="*/ 814743 h 1025159"/>
                <a:gd name="connsiteX118" fmla="*/ 3743325 w 4229100"/>
                <a:gd name="connsiteY118" fmla="*/ 781406 h 1025159"/>
                <a:gd name="connsiteX119" fmla="*/ 3771900 w 4229100"/>
                <a:gd name="connsiteY119" fmla="*/ 743306 h 1025159"/>
                <a:gd name="connsiteX120" fmla="*/ 3800475 w 4229100"/>
                <a:gd name="connsiteY120" fmla="*/ 733781 h 1025159"/>
                <a:gd name="connsiteX121" fmla="*/ 3871912 w 4229100"/>
                <a:gd name="connsiteY121" fmla="*/ 800456 h 1025159"/>
                <a:gd name="connsiteX122" fmla="*/ 3876675 w 4229100"/>
                <a:gd name="connsiteY122" fmla="*/ 886181 h 1025159"/>
                <a:gd name="connsiteX123" fmla="*/ 3886200 w 4229100"/>
                <a:gd name="connsiteY123" fmla="*/ 871893 h 1025159"/>
                <a:gd name="connsiteX124" fmla="*/ 3910012 w 4229100"/>
                <a:gd name="connsiteY124" fmla="*/ 738543 h 1025159"/>
                <a:gd name="connsiteX125" fmla="*/ 3914775 w 4229100"/>
                <a:gd name="connsiteY125" fmla="*/ 714731 h 1025159"/>
                <a:gd name="connsiteX126" fmla="*/ 3948112 w 4229100"/>
                <a:gd name="connsiteY126" fmla="*/ 748068 h 1025159"/>
                <a:gd name="connsiteX127" fmla="*/ 3990975 w 4229100"/>
                <a:gd name="connsiteY127" fmla="*/ 886181 h 1025159"/>
                <a:gd name="connsiteX128" fmla="*/ 4081462 w 4229100"/>
                <a:gd name="connsiteY128" fmla="*/ 862368 h 1025159"/>
                <a:gd name="connsiteX129" fmla="*/ 4114800 w 4229100"/>
                <a:gd name="connsiteY129" fmla="*/ 771881 h 1025159"/>
                <a:gd name="connsiteX130" fmla="*/ 4129087 w 4229100"/>
                <a:gd name="connsiteY130" fmla="*/ 938568 h 1025159"/>
                <a:gd name="connsiteX131" fmla="*/ 4162425 w 4229100"/>
                <a:gd name="connsiteY131" fmla="*/ 757593 h 1025159"/>
                <a:gd name="connsiteX132" fmla="*/ 4167187 w 4229100"/>
                <a:gd name="connsiteY132" fmla="*/ 771881 h 1025159"/>
                <a:gd name="connsiteX133" fmla="*/ 4176712 w 4229100"/>
                <a:gd name="connsiteY133" fmla="*/ 786168 h 1025159"/>
                <a:gd name="connsiteX134" fmla="*/ 4200525 w 4229100"/>
                <a:gd name="connsiteY134" fmla="*/ 900468 h 1025159"/>
                <a:gd name="connsiteX135" fmla="*/ 4224337 w 4229100"/>
                <a:gd name="connsiteY135" fmla="*/ 967143 h 1025159"/>
                <a:gd name="connsiteX136" fmla="*/ 4229100 w 4229100"/>
                <a:gd name="connsiteY136" fmla="*/ 981431 h 1025159"/>
                <a:gd name="connsiteX0" fmla="*/ 0 w 4229100"/>
                <a:gd name="connsiteY0" fmla="*/ 290868 h 1025159"/>
                <a:gd name="connsiteX1" fmla="*/ 171450 w 4229100"/>
                <a:gd name="connsiteY1" fmla="*/ 209906 h 1025159"/>
                <a:gd name="connsiteX2" fmla="*/ 219075 w 4229100"/>
                <a:gd name="connsiteY2" fmla="*/ 195618 h 1025159"/>
                <a:gd name="connsiteX3" fmla="*/ 233362 w 4229100"/>
                <a:gd name="connsiteY3" fmla="*/ 186093 h 1025159"/>
                <a:gd name="connsiteX4" fmla="*/ 285750 w 4229100"/>
                <a:gd name="connsiteY4" fmla="*/ 171806 h 1025159"/>
                <a:gd name="connsiteX5" fmla="*/ 300037 w 4229100"/>
                <a:gd name="connsiteY5" fmla="*/ 167043 h 1025159"/>
                <a:gd name="connsiteX6" fmla="*/ 319087 w 4229100"/>
                <a:gd name="connsiteY6" fmla="*/ 162281 h 1025159"/>
                <a:gd name="connsiteX7" fmla="*/ 352425 w 4229100"/>
                <a:gd name="connsiteY7" fmla="*/ 152756 h 1025159"/>
                <a:gd name="connsiteX8" fmla="*/ 366712 w 4229100"/>
                <a:gd name="connsiteY8" fmla="*/ 143231 h 1025159"/>
                <a:gd name="connsiteX9" fmla="*/ 395287 w 4229100"/>
                <a:gd name="connsiteY9" fmla="*/ 138468 h 1025159"/>
                <a:gd name="connsiteX10" fmla="*/ 414337 w 4229100"/>
                <a:gd name="connsiteY10" fmla="*/ 133706 h 1025159"/>
                <a:gd name="connsiteX11" fmla="*/ 442912 w 4229100"/>
                <a:gd name="connsiteY11" fmla="*/ 128943 h 1025159"/>
                <a:gd name="connsiteX12" fmla="*/ 471487 w 4229100"/>
                <a:gd name="connsiteY12" fmla="*/ 119418 h 1025159"/>
                <a:gd name="connsiteX13" fmla="*/ 485775 w 4229100"/>
                <a:gd name="connsiteY13" fmla="*/ 114656 h 1025159"/>
                <a:gd name="connsiteX14" fmla="*/ 504825 w 4229100"/>
                <a:gd name="connsiteY14" fmla="*/ 105131 h 1025159"/>
                <a:gd name="connsiteX15" fmla="*/ 519112 w 4229100"/>
                <a:gd name="connsiteY15" fmla="*/ 100368 h 1025159"/>
                <a:gd name="connsiteX16" fmla="*/ 533400 w 4229100"/>
                <a:gd name="connsiteY16" fmla="*/ 90843 h 1025159"/>
                <a:gd name="connsiteX17" fmla="*/ 557212 w 4229100"/>
                <a:gd name="connsiteY17" fmla="*/ 86081 h 1025159"/>
                <a:gd name="connsiteX18" fmla="*/ 585787 w 4229100"/>
                <a:gd name="connsiteY18" fmla="*/ 76556 h 1025159"/>
                <a:gd name="connsiteX19" fmla="*/ 600075 w 4229100"/>
                <a:gd name="connsiteY19" fmla="*/ 67031 h 1025159"/>
                <a:gd name="connsiteX20" fmla="*/ 633412 w 4229100"/>
                <a:gd name="connsiteY20" fmla="*/ 57506 h 1025159"/>
                <a:gd name="connsiteX21" fmla="*/ 666750 w 4229100"/>
                <a:gd name="connsiteY21" fmla="*/ 47981 h 1025159"/>
                <a:gd name="connsiteX22" fmla="*/ 719137 w 4229100"/>
                <a:gd name="connsiteY22" fmla="*/ 38456 h 1025159"/>
                <a:gd name="connsiteX23" fmla="*/ 747712 w 4229100"/>
                <a:gd name="connsiteY23" fmla="*/ 28931 h 1025159"/>
                <a:gd name="connsiteX24" fmla="*/ 809625 w 4229100"/>
                <a:gd name="connsiteY24" fmla="*/ 19406 h 1025159"/>
                <a:gd name="connsiteX25" fmla="*/ 871537 w 4229100"/>
                <a:gd name="connsiteY25" fmla="*/ 9881 h 1025159"/>
                <a:gd name="connsiteX26" fmla="*/ 1023937 w 4229100"/>
                <a:gd name="connsiteY26" fmla="*/ 356 h 1025159"/>
                <a:gd name="connsiteX27" fmla="*/ 1123950 w 4229100"/>
                <a:gd name="connsiteY27" fmla="*/ 9881 h 1025159"/>
                <a:gd name="connsiteX28" fmla="*/ 1138237 w 4229100"/>
                <a:gd name="connsiteY28" fmla="*/ 19406 h 1025159"/>
                <a:gd name="connsiteX29" fmla="*/ 1176337 w 4229100"/>
                <a:gd name="connsiteY29" fmla="*/ 57506 h 1025159"/>
                <a:gd name="connsiteX30" fmla="*/ 1195387 w 4229100"/>
                <a:gd name="connsiteY30" fmla="*/ 81318 h 1025159"/>
                <a:gd name="connsiteX31" fmla="*/ 1228725 w 4229100"/>
                <a:gd name="connsiteY31" fmla="*/ 119418 h 1025159"/>
                <a:gd name="connsiteX32" fmla="*/ 1252537 w 4229100"/>
                <a:gd name="connsiteY32" fmla="*/ 138468 h 1025159"/>
                <a:gd name="connsiteX33" fmla="*/ 1262062 w 4229100"/>
                <a:gd name="connsiteY33" fmla="*/ 152756 h 1025159"/>
                <a:gd name="connsiteX34" fmla="*/ 1276350 w 4229100"/>
                <a:gd name="connsiteY34" fmla="*/ 162281 h 1025159"/>
                <a:gd name="connsiteX35" fmla="*/ 1319212 w 4229100"/>
                <a:gd name="connsiteY35" fmla="*/ 200381 h 1025159"/>
                <a:gd name="connsiteX36" fmla="*/ 1333500 w 4229100"/>
                <a:gd name="connsiteY36" fmla="*/ 205143 h 1025159"/>
                <a:gd name="connsiteX37" fmla="*/ 1347787 w 4229100"/>
                <a:gd name="connsiteY37" fmla="*/ 219431 h 1025159"/>
                <a:gd name="connsiteX38" fmla="*/ 1357312 w 4229100"/>
                <a:gd name="connsiteY38" fmla="*/ 233718 h 1025159"/>
                <a:gd name="connsiteX39" fmla="*/ 1385887 w 4229100"/>
                <a:gd name="connsiteY39" fmla="*/ 243243 h 1025159"/>
                <a:gd name="connsiteX40" fmla="*/ 1400175 w 4229100"/>
                <a:gd name="connsiteY40" fmla="*/ 257531 h 1025159"/>
                <a:gd name="connsiteX41" fmla="*/ 1447800 w 4229100"/>
                <a:gd name="connsiteY41" fmla="*/ 286106 h 1025159"/>
                <a:gd name="connsiteX42" fmla="*/ 1457325 w 4229100"/>
                <a:gd name="connsiteY42" fmla="*/ 305156 h 1025159"/>
                <a:gd name="connsiteX43" fmla="*/ 1490662 w 4229100"/>
                <a:gd name="connsiteY43" fmla="*/ 324206 h 1025159"/>
                <a:gd name="connsiteX44" fmla="*/ 1528762 w 4229100"/>
                <a:gd name="connsiteY44" fmla="*/ 367068 h 1025159"/>
                <a:gd name="connsiteX45" fmla="*/ 1538287 w 4229100"/>
                <a:gd name="connsiteY45" fmla="*/ 386118 h 1025159"/>
                <a:gd name="connsiteX46" fmla="*/ 1552575 w 4229100"/>
                <a:gd name="connsiteY46" fmla="*/ 395643 h 1025159"/>
                <a:gd name="connsiteX47" fmla="*/ 1566862 w 4229100"/>
                <a:gd name="connsiteY47" fmla="*/ 409931 h 1025159"/>
                <a:gd name="connsiteX48" fmla="*/ 1571625 w 4229100"/>
                <a:gd name="connsiteY48" fmla="*/ 424218 h 1025159"/>
                <a:gd name="connsiteX49" fmla="*/ 1590675 w 4229100"/>
                <a:gd name="connsiteY49" fmla="*/ 452793 h 1025159"/>
                <a:gd name="connsiteX50" fmla="*/ 1619250 w 4229100"/>
                <a:gd name="connsiteY50" fmla="*/ 438506 h 1025159"/>
                <a:gd name="connsiteX51" fmla="*/ 1624012 w 4229100"/>
                <a:gd name="connsiteY51" fmla="*/ 419456 h 1025159"/>
                <a:gd name="connsiteX52" fmla="*/ 1652587 w 4229100"/>
                <a:gd name="connsiteY52" fmla="*/ 409931 h 1025159"/>
                <a:gd name="connsiteX53" fmla="*/ 1685925 w 4229100"/>
                <a:gd name="connsiteY53" fmla="*/ 395643 h 1025159"/>
                <a:gd name="connsiteX54" fmla="*/ 1714500 w 4229100"/>
                <a:gd name="connsiteY54" fmla="*/ 386118 h 1025159"/>
                <a:gd name="connsiteX55" fmla="*/ 1724025 w 4229100"/>
                <a:gd name="connsiteY55" fmla="*/ 400406 h 1025159"/>
                <a:gd name="connsiteX56" fmla="*/ 1738312 w 4229100"/>
                <a:gd name="connsiteY56" fmla="*/ 409931 h 1025159"/>
                <a:gd name="connsiteX57" fmla="*/ 1747837 w 4229100"/>
                <a:gd name="connsiteY57" fmla="*/ 438506 h 1025159"/>
                <a:gd name="connsiteX58" fmla="*/ 1781175 w 4229100"/>
                <a:gd name="connsiteY58" fmla="*/ 476606 h 1025159"/>
                <a:gd name="connsiteX59" fmla="*/ 1814512 w 4229100"/>
                <a:gd name="connsiteY59" fmla="*/ 471843 h 1025159"/>
                <a:gd name="connsiteX60" fmla="*/ 1824037 w 4229100"/>
                <a:gd name="connsiteY60" fmla="*/ 457556 h 1025159"/>
                <a:gd name="connsiteX61" fmla="*/ 1843087 w 4229100"/>
                <a:gd name="connsiteY61" fmla="*/ 452793 h 1025159"/>
                <a:gd name="connsiteX62" fmla="*/ 1900237 w 4229100"/>
                <a:gd name="connsiteY62" fmla="*/ 448031 h 1025159"/>
                <a:gd name="connsiteX63" fmla="*/ 1905000 w 4229100"/>
                <a:gd name="connsiteY63" fmla="*/ 462318 h 1025159"/>
                <a:gd name="connsiteX64" fmla="*/ 1924050 w 4229100"/>
                <a:gd name="connsiteY64" fmla="*/ 490893 h 1025159"/>
                <a:gd name="connsiteX65" fmla="*/ 1933575 w 4229100"/>
                <a:gd name="connsiteY65" fmla="*/ 528993 h 1025159"/>
                <a:gd name="connsiteX66" fmla="*/ 2747962 w 4229100"/>
                <a:gd name="connsiteY66" fmla="*/ 667106 h 1025159"/>
                <a:gd name="connsiteX67" fmla="*/ 2933700 w 4229100"/>
                <a:gd name="connsiteY67" fmla="*/ 848081 h 1025159"/>
                <a:gd name="connsiteX68" fmla="*/ 2943225 w 4229100"/>
                <a:gd name="connsiteY68" fmla="*/ 867131 h 1025159"/>
                <a:gd name="connsiteX69" fmla="*/ 2967037 w 4229100"/>
                <a:gd name="connsiteY69" fmla="*/ 848081 h 1025159"/>
                <a:gd name="connsiteX70" fmla="*/ 2986087 w 4229100"/>
                <a:gd name="connsiteY70" fmla="*/ 843318 h 1025159"/>
                <a:gd name="connsiteX71" fmla="*/ 3024187 w 4229100"/>
                <a:gd name="connsiteY71" fmla="*/ 809981 h 1025159"/>
                <a:gd name="connsiteX72" fmla="*/ 3062287 w 4229100"/>
                <a:gd name="connsiteY72" fmla="*/ 857606 h 1025159"/>
                <a:gd name="connsiteX73" fmla="*/ 3071812 w 4229100"/>
                <a:gd name="connsiteY73" fmla="*/ 886181 h 1025159"/>
                <a:gd name="connsiteX74" fmla="*/ 3086100 w 4229100"/>
                <a:gd name="connsiteY74" fmla="*/ 957618 h 1025159"/>
                <a:gd name="connsiteX75" fmla="*/ 3100387 w 4229100"/>
                <a:gd name="connsiteY75" fmla="*/ 995718 h 1025159"/>
                <a:gd name="connsiteX76" fmla="*/ 3105150 w 4229100"/>
                <a:gd name="connsiteY76" fmla="*/ 1014768 h 1025159"/>
                <a:gd name="connsiteX77" fmla="*/ 3119437 w 4229100"/>
                <a:gd name="connsiteY77" fmla="*/ 1024293 h 1025159"/>
                <a:gd name="connsiteX78" fmla="*/ 3128962 w 4229100"/>
                <a:gd name="connsiteY78" fmla="*/ 995718 h 1025159"/>
                <a:gd name="connsiteX79" fmla="*/ 3133725 w 4229100"/>
                <a:gd name="connsiteY79" fmla="*/ 981431 h 1025159"/>
                <a:gd name="connsiteX80" fmla="*/ 3143250 w 4229100"/>
                <a:gd name="connsiteY80" fmla="*/ 929043 h 1025159"/>
                <a:gd name="connsiteX81" fmla="*/ 3148012 w 4229100"/>
                <a:gd name="connsiteY81" fmla="*/ 886181 h 1025159"/>
                <a:gd name="connsiteX82" fmla="*/ 3157537 w 4229100"/>
                <a:gd name="connsiteY82" fmla="*/ 848081 h 1025159"/>
                <a:gd name="connsiteX83" fmla="*/ 3167062 w 4229100"/>
                <a:gd name="connsiteY83" fmla="*/ 962381 h 1025159"/>
                <a:gd name="connsiteX84" fmla="*/ 3171825 w 4229100"/>
                <a:gd name="connsiteY84" fmla="*/ 976668 h 1025159"/>
                <a:gd name="connsiteX85" fmla="*/ 3186112 w 4229100"/>
                <a:gd name="connsiteY85" fmla="*/ 967143 h 1025159"/>
                <a:gd name="connsiteX86" fmla="*/ 3200400 w 4229100"/>
                <a:gd name="connsiteY86" fmla="*/ 933806 h 1025159"/>
                <a:gd name="connsiteX87" fmla="*/ 3205162 w 4229100"/>
                <a:gd name="connsiteY87" fmla="*/ 919518 h 1025159"/>
                <a:gd name="connsiteX88" fmla="*/ 3209925 w 4229100"/>
                <a:gd name="connsiteY88" fmla="*/ 900468 h 1025159"/>
                <a:gd name="connsiteX89" fmla="*/ 3219450 w 4229100"/>
                <a:gd name="connsiteY89" fmla="*/ 876656 h 1025159"/>
                <a:gd name="connsiteX90" fmla="*/ 3238500 w 4229100"/>
                <a:gd name="connsiteY90" fmla="*/ 752831 h 1025159"/>
                <a:gd name="connsiteX91" fmla="*/ 3243262 w 4229100"/>
                <a:gd name="connsiteY91" fmla="*/ 733781 h 1025159"/>
                <a:gd name="connsiteX92" fmla="*/ 3262312 w 4229100"/>
                <a:gd name="connsiteY92" fmla="*/ 771881 h 1025159"/>
                <a:gd name="connsiteX93" fmla="*/ 3276600 w 4229100"/>
                <a:gd name="connsiteY93" fmla="*/ 757593 h 1025159"/>
                <a:gd name="connsiteX94" fmla="*/ 3281362 w 4229100"/>
                <a:gd name="connsiteY94" fmla="*/ 738543 h 1025159"/>
                <a:gd name="connsiteX95" fmla="*/ 3286125 w 4229100"/>
                <a:gd name="connsiteY95" fmla="*/ 724256 h 1025159"/>
                <a:gd name="connsiteX96" fmla="*/ 3290887 w 4229100"/>
                <a:gd name="connsiteY96" fmla="*/ 743306 h 1025159"/>
                <a:gd name="connsiteX97" fmla="*/ 3300412 w 4229100"/>
                <a:gd name="connsiteY97" fmla="*/ 848081 h 1025159"/>
                <a:gd name="connsiteX98" fmla="*/ 3338512 w 4229100"/>
                <a:gd name="connsiteY98" fmla="*/ 867131 h 1025159"/>
                <a:gd name="connsiteX99" fmla="*/ 3348037 w 4229100"/>
                <a:gd name="connsiteY99" fmla="*/ 838556 h 1025159"/>
                <a:gd name="connsiteX100" fmla="*/ 3355181 w 4229100"/>
                <a:gd name="connsiteY100" fmla="*/ 840710 h 1025159"/>
                <a:gd name="connsiteX101" fmla="*/ 3386137 w 4229100"/>
                <a:gd name="connsiteY101" fmla="*/ 762356 h 1025159"/>
                <a:gd name="connsiteX102" fmla="*/ 3390900 w 4229100"/>
                <a:gd name="connsiteY102" fmla="*/ 748068 h 1025159"/>
                <a:gd name="connsiteX103" fmla="*/ 3400425 w 4229100"/>
                <a:gd name="connsiteY103" fmla="*/ 733781 h 1025159"/>
                <a:gd name="connsiteX104" fmla="*/ 3405187 w 4229100"/>
                <a:gd name="connsiteY104" fmla="*/ 748068 h 1025159"/>
                <a:gd name="connsiteX105" fmla="*/ 3481387 w 4229100"/>
                <a:gd name="connsiteY105" fmla="*/ 914756 h 1025159"/>
                <a:gd name="connsiteX106" fmla="*/ 3490912 w 4229100"/>
                <a:gd name="connsiteY106" fmla="*/ 929043 h 1025159"/>
                <a:gd name="connsiteX107" fmla="*/ 3500437 w 4229100"/>
                <a:gd name="connsiteY107" fmla="*/ 957618 h 1025159"/>
                <a:gd name="connsiteX108" fmla="*/ 3505200 w 4229100"/>
                <a:gd name="connsiteY108" fmla="*/ 943331 h 1025159"/>
                <a:gd name="connsiteX109" fmla="*/ 3576637 w 4229100"/>
                <a:gd name="connsiteY109" fmla="*/ 752831 h 1025159"/>
                <a:gd name="connsiteX110" fmla="*/ 3667125 w 4229100"/>
                <a:gd name="connsiteY110" fmla="*/ 824268 h 1025159"/>
                <a:gd name="connsiteX111" fmla="*/ 3676650 w 4229100"/>
                <a:gd name="connsiteY111" fmla="*/ 838556 h 1025159"/>
                <a:gd name="connsiteX112" fmla="*/ 3686175 w 4229100"/>
                <a:gd name="connsiteY112" fmla="*/ 871893 h 1025159"/>
                <a:gd name="connsiteX113" fmla="*/ 3690937 w 4229100"/>
                <a:gd name="connsiteY113" fmla="*/ 886181 h 1025159"/>
                <a:gd name="connsiteX114" fmla="*/ 3705225 w 4229100"/>
                <a:gd name="connsiteY114" fmla="*/ 895706 h 1025159"/>
                <a:gd name="connsiteX115" fmla="*/ 3714750 w 4229100"/>
                <a:gd name="connsiteY115" fmla="*/ 881418 h 1025159"/>
                <a:gd name="connsiteX116" fmla="*/ 3724275 w 4229100"/>
                <a:gd name="connsiteY116" fmla="*/ 848081 h 1025159"/>
                <a:gd name="connsiteX117" fmla="*/ 3733800 w 4229100"/>
                <a:gd name="connsiteY117" fmla="*/ 814743 h 1025159"/>
                <a:gd name="connsiteX118" fmla="*/ 3743325 w 4229100"/>
                <a:gd name="connsiteY118" fmla="*/ 781406 h 1025159"/>
                <a:gd name="connsiteX119" fmla="*/ 3771900 w 4229100"/>
                <a:gd name="connsiteY119" fmla="*/ 743306 h 1025159"/>
                <a:gd name="connsiteX120" fmla="*/ 3800475 w 4229100"/>
                <a:gd name="connsiteY120" fmla="*/ 733781 h 1025159"/>
                <a:gd name="connsiteX121" fmla="*/ 3871912 w 4229100"/>
                <a:gd name="connsiteY121" fmla="*/ 800456 h 1025159"/>
                <a:gd name="connsiteX122" fmla="*/ 3876675 w 4229100"/>
                <a:gd name="connsiteY122" fmla="*/ 886181 h 1025159"/>
                <a:gd name="connsiteX123" fmla="*/ 3886200 w 4229100"/>
                <a:gd name="connsiteY123" fmla="*/ 871893 h 1025159"/>
                <a:gd name="connsiteX124" fmla="*/ 3910012 w 4229100"/>
                <a:gd name="connsiteY124" fmla="*/ 738543 h 1025159"/>
                <a:gd name="connsiteX125" fmla="*/ 3914775 w 4229100"/>
                <a:gd name="connsiteY125" fmla="*/ 714731 h 1025159"/>
                <a:gd name="connsiteX126" fmla="*/ 3990975 w 4229100"/>
                <a:gd name="connsiteY126" fmla="*/ 886181 h 1025159"/>
                <a:gd name="connsiteX127" fmla="*/ 4081462 w 4229100"/>
                <a:gd name="connsiteY127" fmla="*/ 862368 h 1025159"/>
                <a:gd name="connsiteX128" fmla="*/ 4114800 w 4229100"/>
                <a:gd name="connsiteY128" fmla="*/ 771881 h 1025159"/>
                <a:gd name="connsiteX129" fmla="*/ 4129087 w 4229100"/>
                <a:gd name="connsiteY129" fmla="*/ 938568 h 1025159"/>
                <a:gd name="connsiteX130" fmla="*/ 4162425 w 4229100"/>
                <a:gd name="connsiteY130" fmla="*/ 757593 h 1025159"/>
                <a:gd name="connsiteX131" fmla="*/ 4167187 w 4229100"/>
                <a:gd name="connsiteY131" fmla="*/ 771881 h 1025159"/>
                <a:gd name="connsiteX132" fmla="*/ 4176712 w 4229100"/>
                <a:gd name="connsiteY132" fmla="*/ 786168 h 1025159"/>
                <a:gd name="connsiteX133" fmla="*/ 4200525 w 4229100"/>
                <a:gd name="connsiteY133" fmla="*/ 900468 h 1025159"/>
                <a:gd name="connsiteX134" fmla="*/ 4224337 w 4229100"/>
                <a:gd name="connsiteY134" fmla="*/ 967143 h 1025159"/>
                <a:gd name="connsiteX135" fmla="*/ 4229100 w 4229100"/>
                <a:gd name="connsiteY135" fmla="*/ 981431 h 1025159"/>
                <a:gd name="connsiteX0" fmla="*/ 0 w 4229100"/>
                <a:gd name="connsiteY0" fmla="*/ 290868 h 1025159"/>
                <a:gd name="connsiteX1" fmla="*/ 171450 w 4229100"/>
                <a:gd name="connsiteY1" fmla="*/ 209906 h 1025159"/>
                <a:gd name="connsiteX2" fmla="*/ 219075 w 4229100"/>
                <a:gd name="connsiteY2" fmla="*/ 195618 h 1025159"/>
                <a:gd name="connsiteX3" fmla="*/ 233362 w 4229100"/>
                <a:gd name="connsiteY3" fmla="*/ 186093 h 1025159"/>
                <a:gd name="connsiteX4" fmla="*/ 285750 w 4229100"/>
                <a:gd name="connsiteY4" fmla="*/ 171806 h 1025159"/>
                <a:gd name="connsiteX5" fmla="*/ 300037 w 4229100"/>
                <a:gd name="connsiteY5" fmla="*/ 167043 h 1025159"/>
                <a:gd name="connsiteX6" fmla="*/ 319087 w 4229100"/>
                <a:gd name="connsiteY6" fmla="*/ 162281 h 1025159"/>
                <a:gd name="connsiteX7" fmla="*/ 352425 w 4229100"/>
                <a:gd name="connsiteY7" fmla="*/ 152756 h 1025159"/>
                <a:gd name="connsiteX8" fmla="*/ 366712 w 4229100"/>
                <a:gd name="connsiteY8" fmla="*/ 143231 h 1025159"/>
                <a:gd name="connsiteX9" fmla="*/ 395287 w 4229100"/>
                <a:gd name="connsiteY9" fmla="*/ 138468 h 1025159"/>
                <a:gd name="connsiteX10" fmla="*/ 414337 w 4229100"/>
                <a:gd name="connsiteY10" fmla="*/ 133706 h 1025159"/>
                <a:gd name="connsiteX11" fmla="*/ 442912 w 4229100"/>
                <a:gd name="connsiteY11" fmla="*/ 128943 h 1025159"/>
                <a:gd name="connsiteX12" fmla="*/ 471487 w 4229100"/>
                <a:gd name="connsiteY12" fmla="*/ 119418 h 1025159"/>
                <a:gd name="connsiteX13" fmla="*/ 485775 w 4229100"/>
                <a:gd name="connsiteY13" fmla="*/ 114656 h 1025159"/>
                <a:gd name="connsiteX14" fmla="*/ 504825 w 4229100"/>
                <a:gd name="connsiteY14" fmla="*/ 105131 h 1025159"/>
                <a:gd name="connsiteX15" fmla="*/ 519112 w 4229100"/>
                <a:gd name="connsiteY15" fmla="*/ 100368 h 1025159"/>
                <a:gd name="connsiteX16" fmla="*/ 533400 w 4229100"/>
                <a:gd name="connsiteY16" fmla="*/ 90843 h 1025159"/>
                <a:gd name="connsiteX17" fmla="*/ 557212 w 4229100"/>
                <a:gd name="connsiteY17" fmla="*/ 86081 h 1025159"/>
                <a:gd name="connsiteX18" fmla="*/ 585787 w 4229100"/>
                <a:gd name="connsiteY18" fmla="*/ 76556 h 1025159"/>
                <a:gd name="connsiteX19" fmla="*/ 600075 w 4229100"/>
                <a:gd name="connsiteY19" fmla="*/ 67031 h 1025159"/>
                <a:gd name="connsiteX20" fmla="*/ 633412 w 4229100"/>
                <a:gd name="connsiteY20" fmla="*/ 57506 h 1025159"/>
                <a:gd name="connsiteX21" fmla="*/ 666750 w 4229100"/>
                <a:gd name="connsiteY21" fmla="*/ 47981 h 1025159"/>
                <a:gd name="connsiteX22" fmla="*/ 719137 w 4229100"/>
                <a:gd name="connsiteY22" fmla="*/ 38456 h 1025159"/>
                <a:gd name="connsiteX23" fmla="*/ 747712 w 4229100"/>
                <a:gd name="connsiteY23" fmla="*/ 28931 h 1025159"/>
                <a:gd name="connsiteX24" fmla="*/ 809625 w 4229100"/>
                <a:gd name="connsiteY24" fmla="*/ 19406 h 1025159"/>
                <a:gd name="connsiteX25" fmla="*/ 871537 w 4229100"/>
                <a:gd name="connsiteY25" fmla="*/ 9881 h 1025159"/>
                <a:gd name="connsiteX26" fmla="*/ 1023937 w 4229100"/>
                <a:gd name="connsiteY26" fmla="*/ 356 h 1025159"/>
                <a:gd name="connsiteX27" fmla="*/ 1123950 w 4229100"/>
                <a:gd name="connsiteY27" fmla="*/ 9881 h 1025159"/>
                <a:gd name="connsiteX28" fmla="*/ 1138237 w 4229100"/>
                <a:gd name="connsiteY28" fmla="*/ 19406 h 1025159"/>
                <a:gd name="connsiteX29" fmla="*/ 1176337 w 4229100"/>
                <a:gd name="connsiteY29" fmla="*/ 57506 h 1025159"/>
                <a:gd name="connsiteX30" fmla="*/ 1195387 w 4229100"/>
                <a:gd name="connsiteY30" fmla="*/ 81318 h 1025159"/>
                <a:gd name="connsiteX31" fmla="*/ 1228725 w 4229100"/>
                <a:gd name="connsiteY31" fmla="*/ 119418 h 1025159"/>
                <a:gd name="connsiteX32" fmla="*/ 1252537 w 4229100"/>
                <a:gd name="connsiteY32" fmla="*/ 138468 h 1025159"/>
                <a:gd name="connsiteX33" fmla="*/ 1262062 w 4229100"/>
                <a:gd name="connsiteY33" fmla="*/ 152756 h 1025159"/>
                <a:gd name="connsiteX34" fmla="*/ 1276350 w 4229100"/>
                <a:gd name="connsiteY34" fmla="*/ 162281 h 1025159"/>
                <a:gd name="connsiteX35" fmla="*/ 1319212 w 4229100"/>
                <a:gd name="connsiteY35" fmla="*/ 200381 h 1025159"/>
                <a:gd name="connsiteX36" fmla="*/ 1333500 w 4229100"/>
                <a:gd name="connsiteY36" fmla="*/ 205143 h 1025159"/>
                <a:gd name="connsiteX37" fmla="*/ 1347787 w 4229100"/>
                <a:gd name="connsiteY37" fmla="*/ 219431 h 1025159"/>
                <a:gd name="connsiteX38" fmla="*/ 1357312 w 4229100"/>
                <a:gd name="connsiteY38" fmla="*/ 233718 h 1025159"/>
                <a:gd name="connsiteX39" fmla="*/ 1385887 w 4229100"/>
                <a:gd name="connsiteY39" fmla="*/ 243243 h 1025159"/>
                <a:gd name="connsiteX40" fmla="*/ 1400175 w 4229100"/>
                <a:gd name="connsiteY40" fmla="*/ 257531 h 1025159"/>
                <a:gd name="connsiteX41" fmla="*/ 1447800 w 4229100"/>
                <a:gd name="connsiteY41" fmla="*/ 286106 h 1025159"/>
                <a:gd name="connsiteX42" fmla="*/ 1457325 w 4229100"/>
                <a:gd name="connsiteY42" fmla="*/ 305156 h 1025159"/>
                <a:gd name="connsiteX43" fmla="*/ 1490662 w 4229100"/>
                <a:gd name="connsiteY43" fmla="*/ 324206 h 1025159"/>
                <a:gd name="connsiteX44" fmla="*/ 1528762 w 4229100"/>
                <a:gd name="connsiteY44" fmla="*/ 367068 h 1025159"/>
                <a:gd name="connsiteX45" fmla="*/ 1538287 w 4229100"/>
                <a:gd name="connsiteY45" fmla="*/ 386118 h 1025159"/>
                <a:gd name="connsiteX46" fmla="*/ 1552575 w 4229100"/>
                <a:gd name="connsiteY46" fmla="*/ 395643 h 1025159"/>
                <a:gd name="connsiteX47" fmla="*/ 1566862 w 4229100"/>
                <a:gd name="connsiteY47" fmla="*/ 409931 h 1025159"/>
                <a:gd name="connsiteX48" fmla="*/ 1571625 w 4229100"/>
                <a:gd name="connsiteY48" fmla="*/ 424218 h 1025159"/>
                <a:gd name="connsiteX49" fmla="*/ 1590675 w 4229100"/>
                <a:gd name="connsiteY49" fmla="*/ 452793 h 1025159"/>
                <a:gd name="connsiteX50" fmla="*/ 1619250 w 4229100"/>
                <a:gd name="connsiteY50" fmla="*/ 438506 h 1025159"/>
                <a:gd name="connsiteX51" fmla="*/ 1624012 w 4229100"/>
                <a:gd name="connsiteY51" fmla="*/ 419456 h 1025159"/>
                <a:gd name="connsiteX52" fmla="*/ 1652587 w 4229100"/>
                <a:gd name="connsiteY52" fmla="*/ 409931 h 1025159"/>
                <a:gd name="connsiteX53" fmla="*/ 1685925 w 4229100"/>
                <a:gd name="connsiteY53" fmla="*/ 395643 h 1025159"/>
                <a:gd name="connsiteX54" fmla="*/ 1714500 w 4229100"/>
                <a:gd name="connsiteY54" fmla="*/ 386118 h 1025159"/>
                <a:gd name="connsiteX55" fmla="*/ 1724025 w 4229100"/>
                <a:gd name="connsiteY55" fmla="*/ 400406 h 1025159"/>
                <a:gd name="connsiteX56" fmla="*/ 1738312 w 4229100"/>
                <a:gd name="connsiteY56" fmla="*/ 409931 h 1025159"/>
                <a:gd name="connsiteX57" fmla="*/ 1747837 w 4229100"/>
                <a:gd name="connsiteY57" fmla="*/ 438506 h 1025159"/>
                <a:gd name="connsiteX58" fmla="*/ 1781175 w 4229100"/>
                <a:gd name="connsiteY58" fmla="*/ 476606 h 1025159"/>
                <a:gd name="connsiteX59" fmla="*/ 1814512 w 4229100"/>
                <a:gd name="connsiteY59" fmla="*/ 471843 h 1025159"/>
                <a:gd name="connsiteX60" fmla="*/ 1824037 w 4229100"/>
                <a:gd name="connsiteY60" fmla="*/ 457556 h 1025159"/>
                <a:gd name="connsiteX61" fmla="*/ 1843087 w 4229100"/>
                <a:gd name="connsiteY61" fmla="*/ 452793 h 1025159"/>
                <a:gd name="connsiteX62" fmla="*/ 1900237 w 4229100"/>
                <a:gd name="connsiteY62" fmla="*/ 448031 h 1025159"/>
                <a:gd name="connsiteX63" fmla="*/ 1905000 w 4229100"/>
                <a:gd name="connsiteY63" fmla="*/ 462318 h 1025159"/>
                <a:gd name="connsiteX64" fmla="*/ 1924050 w 4229100"/>
                <a:gd name="connsiteY64" fmla="*/ 490893 h 1025159"/>
                <a:gd name="connsiteX65" fmla="*/ 1933575 w 4229100"/>
                <a:gd name="connsiteY65" fmla="*/ 528993 h 1025159"/>
                <a:gd name="connsiteX66" fmla="*/ 2747962 w 4229100"/>
                <a:gd name="connsiteY66" fmla="*/ 667106 h 1025159"/>
                <a:gd name="connsiteX67" fmla="*/ 2933700 w 4229100"/>
                <a:gd name="connsiteY67" fmla="*/ 848081 h 1025159"/>
                <a:gd name="connsiteX68" fmla="*/ 2943225 w 4229100"/>
                <a:gd name="connsiteY68" fmla="*/ 867131 h 1025159"/>
                <a:gd name="connsiteX69" fmla="*/ 2967037 w 4229100"/>
                <a:gd name="connsiteY69" fmla="*/ 848081 h 1025159"/>
                <a:gd name="connsiteX70" fmla="*/ 2986087 w 4229100"/>
                <a:gd name="connsiteY70" fmla="*/ 843318 h 1025159"/>
                <a:gd name="connsiteX71" fmla="*/ 3024187 w 4229100"/>
                <a:gd name="connsiteY71" fmla="*/ 809981 h 1025159"/>
                <a:gd name="connsiteX72" fmla="*/ 3062287 w 4229100"/>
                <a:gd name="connsiteY72" fmla="*/ 857606 h 1025159"/>
                <a:gd name="connsiteX73" fmla="*/ 3071812 w 4229100"/>
                <a:gd name="connsiteY73" fmla="*/ 886181 h 1025159"/>
                <a:gd name="connsiteX74" fmla="*/ 3086100 w 4229100"/>
                <a:gd name="connsiteY74" fmla="*/ 957618 h 1025159"/>
                <a:gd name="connsiteX75" fmla="*/ 3100387 w 4229100"/>
                <a:gd name="connsiteY75" fmla="*/ 995718 h 1025159"/>
                <a:gd name="connsiteX76" fmla="*/ 3105150 w 4229100"/>
                <a:gd name="connsiteY76" fmla="*/ 1014768 h 1025159"/>
                <a:gd name="connsiteX77" fmla="*/ 3119437 w 4229100"/>
                <a:gd name="connsiteY77" fmla="*/ 1024293 h 1025159"/>
                <a:gd name="connsiteX78" fmla="*/ 3128962 w 4229100"/>
                <a:gd name="connsiteY78" fmla="*/ 995718 h 1025159"/>
                <a:gd name="connsiteX79" fmla="*/ 3133725 w 4229100"/>
                <a:gd name="connsiteY79" fmla="*/ 981431 h 1025159"/>
                <a:gd name="connsiteX80" fmla="*/ 3143250 w 4229100"/>
                <a:gd name="connsiteY80" fmla="*/ 929043 h 1025159"/>
                <a:gd name="connsiteX81" fmla="*/ 3148012 w 4229100"/>
                <a:gd name="connsiteY81" fmla="*/ 886181 h 1025159"/>
                <a:gd name="connsiteX82" fmla="*/ 3157537 w 4229100"/>
                <a:gd name="connsiteY82" fmla="*/ 848081 h 1025159"/>
                <a:gd name="connsiteX83" fmla="*/ 3167062 w 4229100"/>
                <a:gd name="connsiteY83" fmla="*/ 962381 h 1025159"/>
                <a:gd name="connsiteX84" fmla="*/ 3171825 w 4229100"/>
                <a:gd name="connsiteY84" fmla="*/ 976668 h 1025159"/>
                <a:gd name="connsiteX85" fmla="*/ 3186112 w 4229100"/>
                <a:gd name="connsiteY85" fmla="*/ 967143 h 1025159"/>
                <a:gd name="connsiteX86" fmla="*/ 3200400 w 4229100"/>
                <a:gd name="connsiteY86" fmla="*/ 933806 h 1025159"/>
                <a:gd name="connsiteX87" fmla="*/ 3205162 w 4229100"/>
                <a:gd name="connsiteY87" fmla="*/ 919518 h 1025159"/>
                <a:gd name="connsiteX88" fmla="*/ 3209925 w 4229100"/>
                <a:gd name="connsiteY88" fmla="*/ 900468 h 1025159"/>
                <a:gd name="connsiteX89" fmla="*/ 3219450 w 4229100"/>
                <a:gd name="connsiteY89" fmla="*/ 876656 h 1025159"/>
                <a:gd name="connsiteX90" fmla="*/ 3238500 w 4229100"/>
                <a:gd name="connsiteY90" fmla="*/ 752831 h 1025159"/>
                <a:gd name="connsiteX91" fmla="*/ 3243262 w 4229100"/>
                <a:gd name="connsiteY91" fmla="*/ 733781 h 1025159"/>
                <a:gd name="connsiteX92" fmla="*/ 3262312 w 4229100"/>
                <a:gd name="connsiteY92" fmla="*/ 771881 h 1025159"/>
                <a:gd name="connsiteX93" fmla="*/ 3276600 w 4229100"/>
                <a:gd name="connsiteY93" fmla="*/ 757593 h 1025159"/>
                <a:gd name="connsiteX94" fmla="*/ 3281362 w 4229100"/>
                <a:gd name="connsiteY94" fmla="*/ 738543 h 1025159"/>
                <a:gd name="connsiteX95" fmla="*/ 3286125 w 4229100"/>
                <a:gd name="connsiteY95" fmla="*/ 724256 h 1025159"/>
                <a:gd name="connsiteX96" fmla="*/ 3290887 w 4229100"/>
                <a:gd name="connsiteY96" fmla="*/ 743306 h 1025159"/>
                <a:gd name="connsiteX97" fmla="*/ 3300412 w 4229100"/>
                <a:gd name="connsiteY97" fmla="*/ 848081 h 1025159"/>
                <a:gd name="connsiteX98" fmla="*/ 3338512 w 4229100"/>
                <a:gd name="connsiteY98" fmla="*/ 867131 h 1025159"/>
                <a:gd name="connsiteX99" fmla="*/ 3348037 w 4229100"/>
                <a:gd name="connsiteY99" fmla="*/ 838556 h 1025159"/>
                <a:gd name="connsiteX100" fmla="*/ 3355181 w 4229100"/>
                <a:gd name="connsiteY100" fmla="*/ 840710 h 1025159"/>
                <a:gd name="connsiteX101" fmla="*/ 3386137 w 4229100"/>
                <a:gd name="connsiteY101" fmla="*/ 762356 h 1025159"/>
                <a:gd name="connsiteX102" fmla="*/ 3390900 w 4229100"/>
                <a:gd name="connsiteY102" fmla="*/ 748068 h 1025159"/>
                <a:gd name="connsiteX103" fmla="*/ 3400425 w 4229100"/>
                <a:gd name="connsiteY103" fmla="*/ 733781 h 1025159"/>
                <a:gd name="connsiteX104" fmla="*/ 3405187 w 4229100"/>
                <a:gd name="connsiteY104" fmla="*/ 748068 h 1025159"/>
                <a:gd name="connsiteX105" fmla="*/ 3481387 w 4229100"/>
                <a:gd name="connsiteY105" fmla="*/ 914756 h 1025159"/>
                <a:gd name="connsiteX106" fmla="*/ 3490912 w 4229100"/>
                <a:gd name="connsiteY106" fmla="*/ 929043 h 1025159"/>
                <a:gd name="connsiteX107" fmla="*/ 3500437 w 4229100"/>
                <a:gd name="connsiteY107" fmla="*/ 957618 h 1025159"/>
                <a:gd name="connsiteX108" fmla="*/ 3505200 w 4229100"/>
                <a:gd name="connsiteY108" fmla="*/ 943331 h 1025159"/>
                <a:gd name="connsiteX109" fmla="*/ 3576637 w 4229100"/>
                <a:gd name="connsiteY109" fmla="*/ 752831 h 1025159"/>
                <a:gd name="connsiteX110" fmla="*/ 3667125 w 4229100"/>
                <a:gd name="connsiteY110" fmla="*/ 824268 h 1025159"/>
                <a:gd name="connsiteX111" fmla="*/ 3676650 w 4229100"/>
                <a:gd name="connsiteY111" fmla="*/ 838556 h 1025159"/>
                <a:gd name="connsiteX112" fmla="*/ 3686175 w 4229100"/>
                <a:gd name="connsiteY112" fmla="*/ 871893 h 1025159"/>
                <a:gd name="connsiteX113" fmla="*/ 3690937 w 4229100"/>
                <a:gd name="connsiteY113" fmla="*/ 886181 h 1025159"/>
                <a:gd name="connsiteX114" fmla="*/ 3705225 w 4229100"/>
                <a:gd name="connsiteY114" fmla="*/ 895706 h 1025159"/>
                <a:gd name="connsiteX115" fmla="*/ 3714750 w 4229100"/>
                <a:gd name="connsiteY115" fmla="*/ 881418 h 1025159"/>
                <a:gd name="connsiteX116" fmla="*/ 3724275 w 4229100"/>
                <a:gd name="connsiteY116" fmla="*/ 848081 h 1025159"/>
                <a:gd name="connsiteX117" fmla="*/ 3733800 w 4229100"/>
                <a:gd name="connsiteY117" fmla="*/ 814743 h 1025159"/>
                <a:gd name="connsiteX118" fmla="*/ 3743325 w 4229100"/>
                <a:gd name="connsiteY118" fmla="*/ 781406 h 1025159"/>
                <a:gd name="connsiteX119" fmla="*/ 3771900 w 4229100"/>
                <a:gd name="connsiteY119" fmla="*/ 743306 h 1025159"/>
                <a:gd name="connsiteX120" fmla="*/ 3800475 w 4229100"/>
                <a:gd name="connsiteY120" fmla="*/ 733781 h 1025159"/>
                <a:gd name="connsiteX121" fmla="*/ 3871912 w 4229100"/>
                <a:gd name="connsiteY121" fmla="*/ 800456 h 1025159"/>
                <a:gd name="connsiteX122" fmla="*/ 3876675 w 4229100"/>
                <a:gd name="connsiteY122" fmla="*/ 886181 h 1025159"/>
                <a:gd name="connsiteX123" fmla="*/ 3886200 w 4229100"/>
                <a:gd name="connsiteY123" fmla="*/ 871893 h 1025159"/>
                <a:gd name="connsiteX124" fmla="*/ 3910012 w 4229100"/>
                <a:gd name="connsiteY124" fmla="*/ 738543 h 1025159"/>
                <a:gd name="connsiteX125" fmla="*/ 3990975 w 4229100"/>
                <a:gd name="connsiteY125" fmla="*/ 886181 h 1025159"/>
                <a:gd name="connsiteX126" fmla="*/ 4081462 w 4229100"/>
                <a:gd name="connsiteY126" fmla="*/ 862368 h 1025159"/>
                <a:gd name="connsiteX127" fmla="*/ 4114800 w 4229100"/>
                <a:gd name="connsiteY127" fmla="*/ 771881 h 1025159"/>
                <a:gd name="connsiteX128" fmla="*/ 4129087 w 4229100"/>
                <a:gd name="connsiteY128" fmla="*/ 938568 h 1025159"/>
                <a:gd name="connsiteX129" fmla="*/ 4162425 w 4229100"/>
                <a:gd name="connsiteY129" fmla="*/ 757593 h 1025159"/>
                <a:gd name="connsiteX130" fmla="*/ 4167187 w 4229100"/>
                <a:gd name="connsiteY130" fmla="*/ 771881 h 1025159"/>
                <a:gd name="connsiteX131" fmla="*/ 4176712 w 4229100"/>
                <a:gd name="connsiteY131" fmla="*/ 786168 h 1025159"/>
                <a:gd name="connsiteX132" fmla="*/ 4200525 w 4229100"/>
                <a:gd name="connsiteY132" fmla="*/ 900468 h 1025159"/>
                <a:gd name="connsiteX133" fmla="*/ 4224337 w 4229100"/>
                <a:gd name="connsiteY133" fmla="*/ 967143 h 1025159"/>
                <a:gd name="connsiteX134" fmla="*/ 4229100 w 4229100"/>
                <a:gd name="connsiteY134" fmla="*/ 981431 h 1025159"/>
                <a:gd name="connsiteX0" fmla="*/ 0 w 4229100"/>
                <a:gd name="connsiteY0" fmla="*/ 290868 h 1025159"/>
                <a:gd name="connsiteX1" fmla="*/ 171450 w 4229100"/>
                <a:gd name="connsiteY1" fmla="*/ 209906 h 1025159"/>
                <a:gd name="connsiteX2" fmla="*/ 219075 w 4229100"/>
                <a:gd name="connsiteY2" fmla="*/ 195618 h 1025159"/>
                <a:gd name="connsiteX3" fmla="*/ 233362 w 4229100"/>
                <a:gd name="connsiteY3" fmla="*/ 186093 h 1025159"/>
                <a:gd name="connsiteX4" fmla="*/ 285750 w 4229100"/>
                <a:gd name="connsiteY4" fmla="*/ 171806 h 1025159"/>
                <a:gd name="connsiteX5" fmla="*/ 300037 w 4229100"/>
                <a:gd name="connsiteY5" fmla="*/ 167043 h 1025159"/>
                <a:gd name="connsiteX6" fmla="*/ 319087 w 4229100"/>
                <a:gd name="connsiteY6" fmla="*/ 162281 h 1025159"/>
                <a:gd name="connsiteX7" fmla="*/ 352425 w 4229100"/>
                <a:gd name="connsiteY7" fmla="*/ 152756 h 1025159"/>
                <a:gd name="connsiteX8" fmla="*/ 366712 w 4229100"/>
                <a:gd name="connsiteY8" fmla="*/ 143231 h 1025159"/>
                <a:gd name="connsiteX9" fmla="*/ 395287 w 4229100"/>
                <a:gd name="connsiteY9" fmla="*/ 138468 h 1025159"/>
                <a:gd name="connsiteX10" fmla="*/ 414337 w 4229100"/>
                <a:gd name="connsiteY10" fmla="*/ 133706 h 1025159"/>
                <a:gd name="connsiteX11" fmla="*/ 442912 w 4229100"/>
                <a:gd name="connsiteY11" fmla="*/ 128943 h 1025159"/>
                <a:gd name="connsiteX12" fmla="*/ 471487 w 4229100"/>
                <a:gd name="connsiteY12" fmla="*/ 119418 h 1025159"/>
                <a:gd name="connsiteX13" fmla="*/ 485775 w 4229100"/>
                <a:gd name="connsiteY13" fmla="*/ 114656 h 1025159"/>
                <a:gd name="connsiteX14" fmla="*/ 504825 w 4229100"/>
                <a:gd name="connsiteY14" fmla="*/ 105131 h 1025159"/>
                <a:gd name="connsiteX15" fmla="*/ 519112 w 4229100"/>
                <a:gd name="connsiteY15" fmla="*/ 100368 h 1025159"/>
                <a:gd name="connsiteX16" fmla="*/ 533400 w 4229100"/>
                <a:gd name="connsiteY16" fmla="*/ 90843 h 1025159"/>
                <a:gd name="connsiteX17" fmla="*/ 557212 w 4229100"/>
                <a:gd name="connsiteY17" fmla="*/ 86081 h 1025159"/>
                <a:gd name="connsiteX18" fmla="*/ 585787 w 4229100"/>
                <a:gd name="connsiteY18" fmla="*/ 76556 h 1025159"/>
                <a:gd name="connsiteX19" fmla="*/ 600075 w 4229100"/>
                <a:gd name="connsiteY19" fmla="*/ 67031 h 1025159"/>
                <a:gd name="connsiteX20" fmla="*/ 633412 w 4229100"/>
                <a:gd name="connsiteY20" fmla="*/ 57506 h 1025159"/>
                <a:gd name="connsiteX21" fmla="*/ 666750 w 4229100"/>
                <a:gd name="connsiteY21" fmla="*/ 47981 h 1025159"/>
                <a:gd name="connsiteX22" fmla="*/ 719137 w 4229100"/>
                <a:gd name="connsiteY22" fmla="*/ 38456 h 1025159"/>
                <a:gd name="connsiteX23" fmla="*/ 747712 w 4229100"/>
                <a:gd name="connsiteY23" fmla="*/ 28931 h 1025159"/>
                <a:gd name="connsiteX24" fmla="*/ 809625 w 4229100"/>
                <a:gd name="connsiteY24" fmla="*/ 19406 h 1025159"/>
                <a:gd name="connsiteX25" fmla="*/ 871537 w 4229100"/>
                <a:gd name="connsiteY25" fmla="*/ 9881 h 1025159"/>
                <a:gd name="connsiteX26" fmla="*/ 1023937 w 4229100"/>
                <a:gd name="connsiteY26" fmla="*/ 356 h 1025159"/>
                <a:gd name="connsiteX27" fmla="*/ 1123950 w 4229100"/>
                <a:gd name="connsiteY27" fmla="*/ 9881 h 1025159"/>
                <a:gd name="connsiteX28" fmla="*/ 1138237 w 4229100"/>
                <a:gd name="connsiteY28" fmla="*/ 19406 h 1025159"/>
                <a:gd name="connsiteX29" fmla="*/ 1176337 w 4229100"/>
                <a:gd name="connsiteY29" fmla="*/ 57506 h 1025159"/>
                <a:gd name="connsiteX30" fmla="*/ 1195387 w 4229100"/>
                <a:gd name="connsiteY30" fmla="*/ 81318 h 1025159"/>
                <a:gd name="connsiteX31" fmla="*/ 1228725 w 4229100"/>
                <a:gd name="connsiteY31" fmla="*/ 119418 h 1025159"/>
                <a:gd name="connsiteX32" fmla="*/ 1252537 w 4229100"/>
                <a:gd name="connsiteY32" fmla="*/ 138468 h 1025159"/>
                <a:gd name="connsiteX33" fmla="*/ 1262062 w 4229100"/>
                <a:gd name="connsiteY33" fmla="*/ 152756 h 1025159"/>
                <a:gd name="connsiteX34" fmla="*/ 1276350 w 4229100"/>
                <a:gd name="connsiteY34" fmla="*/ 162281 h 1025159"/>
                <a:gd name="connsiteX35" fmla="*/ 1319212 w 4229100"/>
                <a:gd name="connsiteY35" fmla="*/ 200381 h 1025159"/>
                <a:gd name="connsiteX36" fmla="*/ 1333500 w 4229100"/>
                <a:gd name="connsiteY36" fmla="*/ 205143 h 1025159"/>
                <a:gd name="connsiteX37" fmla="*/ 1347787 w 4229100"/>
                <a:gd name="connsiteY37" fmla="*/ 219431 h 1025159"/>
                <a:gd name="connsiteX38" fmla="*/ 1357312 w 4229100"/>
                <a:gd name="connsiteY38" fmla="*/ 233718 h 1025159"/>
                <a:gd name="connsiteX39" fmla="*/ 1385887 w 4229100"/>
                <a:gd name="connsiteY39" fmla="*/ 243243 h 1025159"/>
                <a:gd name="connsiteX40" fmla="*/ 1400175 w 4229100"/>
                <a:gd name="connsiteY40" fmla="*/ 257531 h 1025159"/>
                <a:gd name="connsiteX41" fmla="*/ 1447800 w 4229100"/>
                <a:gd name="connsiteY41" fmla="*/ 286106 h 1025159"/>
                <a:gd name="connsiteX42" fmla="*/ 1457325 w 4229100"/>
                <a:gd name="connsiteY42" fmla="*/ 305156 h 1025159"/>
                <a:gd name="connsiteX43" fmla="*/ 1490662 w 4229100"/>
                <a:gd name="connsiteY43" fmla="*/ 324206 h 1025159"/>
                <a:gd name="connsiteX44" fmla="*/ 1528762 w 4229100"/>
                <a:gd name="connsiteY44" fmla="*/ 367068 h 1025159"/>
                <a:gd name="connsiteX45" fmla="*/ 1538287 w 4229100"/>
                <a:gd name="connsiteY45" fmla="*/ 386118 h 1025159"/>
                <a:gd name="connsiteX46" fmla="*/ 1552575 w 4229100"/>
                <a:gd name="connsiteY46" fmla="*/ 395643 h 1025159"/>
                <a:gd name="connsiteX47" fmla="*/ 1566862 w 4229100"/>
                <a:gd name="connsiteY47" fmla="*/ 409931 h 1025159"/>
                <a:gd name="connsiteX48" fmla="*/ 1571625 w 4229100"/>
                <a:gd name="connsiteY48" fmla="*/ 424218 h 1025159"/>
                <a:gd name="connsiteX49" fmla="*/ 1590675 w 4229100"/>
                <a:gd name="connsiteY49" fmla="*/ 452793 h 1025159"/>
                <a:gd name="connsiteX50" fmla="*/ 1619250 w 4229100"/>
                <a:gd name="connsiteY50" fmla="*/ 438506 h 1025159"/>
                <a:gd name="connsiteX51" fmla="*/ 1624012 w 4229100"/>
                <a:gd name="connsiteY51" fmla="*/ 419456 h 1025159"/>
                <a:gd name="connsiteX52" fmla="*/ 1652587 w 4229100"/>
                <a:gd name="connsiteY52" fmla="*/ 409931 h 1025159"/>
                <a:gd name="connsiteX53" fmla="*/ 1685925 w 4229100"/>
                <a:gd name="connsiteY53" fmla="*/ 395643 h 1025159"/>
                <a:gd name="connsiteX54" fmla="*/ 1714500 w 4229100"/>
                <a:gd name="connsiteY54" fmla="*/ 386118 h 1025159"/>
                <a:gd name="connsiteX55" fmla="*/ 1724025 w 4229100"/>
                <a:gd name="connsiteY55" fmla="*/ 400406 h 1025159"/>
                <a:gd name="connsiteX56" fmla="*/ 1738312 w 4229100"/>
                <a:gd name="connsiteY56" fmla="*/ 409931 h 1025159"/>
                <a:gd name="connsiteX57" fmla="*/ 1747837 w 4229100"/>
                <a:gd name="connsiteY57" fmla="*/ 438506 h 1025159"/>
                <a:gd name="connsiteX58" fmla="*/ 1781175 w 4229100"/>
                <a:gd name="connsiteY58" fmla="*/ 476606 h 1025159"/>
                <a:gd name="connsiteX59" fmla="*/ 1814512 w 4229100"/>
                <a:gd name="connsiteY59" fmla="*/ 471843 h 1025159"/>
                <a:gd name="connsiteX60" fmla="*/ 1824037 w 4229100"/>
                <a:gd name="connsiteY60" fmla="*/ 457556 h 1025159"/>
                <a:gd name="connsiteX61" fmla="*/ 1843087 w 4229100"/>
                <a:gd name="connsiteY61" fmla="*/ 452793 h 1025159"/>
                <a:gd name="connsiteX62" fmla="*/ 1900237 w 4229100"/>
                <a:gd name="connsiteY62" fmla="*/ 448031 h 1025159"/>
                <a:gd name="connsiteX63" fmla="*/ 1905000 w 4229100"/>
                <a:gd name="connsiteY63" fmla="*/ 462318 h 1025159"/>
                <a:gd name="connsiteX64" fmla="*/ 1924050 w 4229100"/>
                <a:gd name="connsiteY64" fmla="*/ 490893 h 1025159"/>
                <a:gd name="connsiteX65" fmla="*/ 1933575 w 4229100"/>
                <a:gd name="connsiteY65" fmla="*/ 528993 h 1025159"/>
                <a:gd name="connsiteX66" fmla="*/ 2747962 w 4229100"/>
                <a:gd name="connsiteY66" fmla="*/ 667106 h 1025159"/>
                <a:gd name="connsiteX67" fmla="*/ 2933700 w 4229100"/>
                <a:gd name="connsiteY67" fmla="*/ 848081 h 1025159"/>
                <a:gd name="connsiteX68" fmla="*/ 2943225 w 4229100"/>
                <a:gd name="connsiteY68" fmla="*/ 867131 h 1025159"/>
                <a:gd name="connsiteX69" fmla="*/ 2967037 w 4229100"/>
                <a:gd name="connsiteY69" fmla="*/ 848081 h 1025159"/>
                <a:gd name="connsiteX70" fmla="*/ 2986087 w 4229100"/>
                <a:gd name="connsiteY70" fmla="*/ 843318 h 1025159"/>
                <a:gd name="connsiteX71" fmla="*/ 3024187 w 4229100"/>
                <a:gd name="connsiteY71" fmla="*/ 809981 h 1025159"/>
                <a:gd name="connsiteX72" fmla="*/ 3062287 w 4229100"/>
                <a:gd name="connsiteY72" fmla="*/ 857606 h 1025159"/>
                <a:gd name="connsiteX73" fmla="*/ 3071812 w 4229100"/>
                <a:gd name="connsiteY73" fmla="*/ 886181 h 1025159"/>
                <a:gd name="connsiteX74" fmla="*/ 3086100 w 4229100"/>
                <a:gd name="connsiteY74" fmla="*/ 957618 h 1025159"/>
                <a:gd name="connsiteX75" fmla="*/ 3100387 w 4229100"/>
                <a:gd name="connsiteY75" fmla="*/ 995718 h 1025159"/>
                <a:gd name="connsiteX76" fmla="*/ 3105150 w 4229100"/>
                <a:gd name="connsiteY76" fmla="*/ 1014768 h 1025159"/>
                <a:gd name="connsiteX77" fmla="*/ 3119437 w 4229100"/>
                <a:gd name="connsiteY77" fmla="*/ 1024293 h 1025159"/>
                <a:gd name="connsiteX78" fmla="*/ 3128962 w 4229100"/>
                <a:gd name="connsiteY78" fmla="*/ 995718 h 1025159"/>
                <a:gd name="connsiteX79" fmla="*/ 3133725 w 4229100"/>
                <a:gd name="connsiteY79" fmla="*/ 981431 h 1025159"/>
                <a:gd name="connsiteX80" fmla="*/ 3143250 w 4229100"/>
                <a:gd name="connsiteY80" fmla="*/ 929043 h 1025159"/>
                <a:gd name="connsiteX81" fmla="*/ 3148012 w 4229100"/>
                <a:gd name="connsiteY81" fmla="*/ 886181 h 1025159"/>
                <a:gd name="connsiteX82" fmla="*/ 3157537 w 4229100"/>
                <a:gd name="connsiteY82" fmla="*/ 848081 h 1025159"/>
                <a:gd name="connsiteX83" fmla="*/ 3167062 w 4229100"/>
                <a:gd name="connsiteY83" fmla="*/ 962381 h 1025159"/>
                <a:gd name="connsiteX84" fmla="*/ 3171825 w 4229100"/>
                <a:gd name="connsiteY84" fmla="*/ 976668 h 1025159"/>
                <a:gd name="connsiteX85" fmla="*/ 3186112 w 4229100"/>
                <a:gd name="connsiteY85" fmla="*/ 967143 h 1025159"/>
                <a:gd name="connsiteX86" fmla="*/ 3200400 w 4229100"/>
                <a:gd name="connsiteY86" fmla="*/ 933806 h 1025159"/>
                <a:gd name="connsiteX87" fmla="*/ 3205162 w 4229100"/>
                <a:gd name="connsiteY87" fmla="*/ 919518 h 1025159"/>
                <a:gd name="connsiteX88" fmla="*/ 3209925 w 4229100"/>
                <a:gd name="connsiteY88" fmla="*/ 900468 h 1025159"/>
                <a:gd name="connsiteX89" fmla="*/ 3219450 w 4229100"/>
                <a:gd name="connsiteY89" fmla="*/ 876656 h 1025159"/>
                <a:gd name="connsiteX90" fmla="*/ 3238500 w 4229100"/>
                <a:gd name="connsiteY90" fmla="*/ 752831 h 1025159"/>
                <a:gd name="connsiteX91" fmla="*/ 3243262 w 4229100"/>
                <a:gd name="connsiteY91" fmla="*/ 733781 h 1025159"/>
                <a:gd name="connsiteX92" fmla="*/ 3262312 w 4229100"/>
                <a:gd name="connsiteY92" fmla="*/ 771881 h 1025159"/>
                <a:gd name="connsiteX93" fmla="*/ 3276600 w 4229100"/>
                <a:gd name="connsiteY93" fmla="*/ 757593 h 1025159"/>
                <a:gd name="connsiteX94" fmla="*/ 3281362 w 4229100"/>
                <a:gd name="connsiteY94" fmla="*/ 738543 h 1025159"/>
                <a:gd name="connsiteX95" fmla="*/ 3286125 w 4229100"/>
                <a:gd name="connsiteY95" fmla="*/ 724256 h 1025159"/>
                <a:gd name="connsiteX96" fmla="*/ 3290887 w 4229100"/>
                <a:gd name="connsiteY96" fmla="*/ 743306 h 1025159"/>
                <a:gd name="connsiteX97" fmla="*/ 3300412 w 4229100"/>
                <a:gd name="connsiteY97" fmla="*/ 848081 h 1025159"/>
                <a:gd name="connsiteX98" fmla="*/ 3338512 w 4229100"/>
                <a:gd name="connsiteY98" fmla="*/ 867131 h 1025159"/>
                <a:gd name="connsiteX99" fmla="*/ 3348037 w 4229100"/>
                <a:gd name="connsiteY99" fmla="*/ 838556 h 1025159"/>
                <a:gd name="connsiteX100" fmla="*/ 3355181 w 4229100"/>
                <a:gd name="connsiteY100" fmla="*/ 840710 h 1025159"/>
                <a:gd name="connsiteX101" fmla="*/ 3386137 w 4229100"/>
                <a:gd name="connsiteY101" fmla="*/ 762356 h 1025159"/>
                <a:gd name="connsiteX102" fmla="*/ 3390900 w 4229100"/>
                <a:gd name="connsiteY102" fmla="*/ 748068 h 1025159"/>
                <a:gd name="connsiteX103" fmla="*/ 3400425 w 4229100"/>
                <a:gd name="connsiteY103" fmla="*/ 733781 h 1025159"/>
                <a:gd name="connsiteX104" fmla="*/ 3405187 w 4229100"/>
                <a:gd name="connsiteY104" fmla="*/ 748068 h 1025159"/>
                <a:gd name="connsiteX105" fmla="*/ 3481387 w 4229100"/>
                <a:gd name="connsiteY105" fmla="*/ 914756 h 1025159"/>
                <a:gd name="connsiteX106" fmla="*/ 3490912 w 4229100"/>
                <a:gd name="connsiteY106" fmla="*/ 929043 h 1025159"/>
                <a:gd name="connsiteX107" fmla="*/ 3500437 w 4229100"/>
                <a:gd name="connsiteY107" fmla="*/ 957618 h 1025159"/>
                <a:gd name="connsiteX108" fmla="*/ 3505200 w 4229100"/>
                <a:gd name="connsiteY108" fmla="*/ 943331 h 1025159"/>
                <a:gd name="connsiteX109" fmla="*/ 3576637 w 4229100"/>
                <a:gd name="connsiteY109" fmla="*/ 752831 h 1025159"/>
                <a:gd name="connsiteX110" fmla="*/ 3667125 w 4229100"/>
                <a:gd name="connsiteY110" fmla="*/ 824268 h 1025159"/>
                <a:gd name="connsiteX111" fmla="*/ 3676650 w 4229100"/>
                <a:gd name="connsiteY111" fmla="*/ 838556 h 1025159"/>
                <a:gd name="connsiteX112" fmla="*/ 3686175 w 4229100"/>
                <a:gd name="connsiteY112" fmla="*/ 871893 h 1025159"/>
                <a:gd name="connsiteX113" fmla="*/ 3690937 w 4229100"/>
                <a:gd name="connsiteY113" fmla="*/ 886181 h 1025159"/>
                <a:gd name="connsiteX114" fmla="*/ 3705225 w 4229100"/>
                <a:gd name="connsiteY114" fmla="*/ 895706 h 1025159"/>
                <a:gd name="connsiteX115" fmla="*/ 3714750 w 4229100"/>
                <a:gd name="connsiteY115" fmla="*/ 881418 h 1025159"/>
                <a:gd name="connsiteX116" fmla="*/ 3724275 w 4229100"/>
                <a:gd name="connsiteY116" fmla="*/ 848081 h 1025159"/>
                <a:gd name="connsiteX117" fmla="*/ 3733800 w 4229100"/>
                <a:gd name="connsiteY117" fmla="*/ 814743 h 1025159"/>
                <a:gd name="connsiteX118" fmla="*/ 3743325 w 4229100"/>
                <a:gd name="connsiteY118" fmla="*/ 781406 h 1025159"/>
                <a:gd name="connsiteX119" fmla="*/ 3771900 w 4229100"/>
                <a:gd name="connsiteY119" fmla="*/ 743306 h 1025159"/>
                <a:gd name="connsiteX120" fmla="*/ 3800475 w 4229100"/>
                <a:gd name="connsiteY120" fmla="*/ 733781 h 1025159"/>
                <a:gd name="connsiteX121" fmla="*/ 3871912 w 4229100"/>
                <a:gd name="connsiteY121" fmla="*/ 800456 h 1025159"/>
                <a:gd name="connsiteX122" fmla="*/ 3876675 w 4229100"/>
                <a:gd name="connsiteY122" fmla="*/ 886181 h 1025159"/>
                <a:gd name="connsiteX123" fmla="*/ 3886200 w 4229100"/>
                <a:gd name="connsiteY123" fmla="*/ 871893 h 1025159"/>
                <a:gd name="connsiteX124" fmla="*/ 3990975 w 4229100"/>
                <a:gd name="connsiteY124" fmla="*/ 886181 h 1025159"/>
                <a:gd name="connsiteX125" fmla="*/ 4081462 w 4229100"/>
                <a:gd name="connsiteY125" fmla="*/ 862368 h 1025159"/>
                <a:gd name="connsiteX126" fmla="*/ 4114800 w 4229100"/>
                <a:gd name="connsiteY126" fmla="*/ 771881 h 1025159"/>
                <a:gd name="connsiteX127" fmla="*/ 4129087 w 4229100"/>
                <a:gd name="connsiteY127" fmla="*/ 938568 h 1025159"/>
                <a:gd name="connsiteX128" fmla="*/ 4162425 w 4229100"/>
                <a:gd name="connsiteY128" fmla="*/ 757593 h 1025159"/>
                <a:gd name="connsiteX129" fmla="*/ 4167187 w 4229100"/>
                <a:gd name="connsiteY129" fmla="*/ 771881 h 1025159"/>
                <a:gd name="connsiteX130" fmla="*/ 4176712 w 4229100"/>
                <a:gd name="connsiteY130" fmla="*/ 786168 h 1025159"/>
                <a:gd name="connsiteX131" fmla="*/ 4200525 w 4229100"/>
                <a:gd name="connsiteY131" fmla="*/ 900468 h 1025159"/>
                <a:gd name="connsiteX132" fmla="*/ 4224337 w 4229100"/>
                <a:gd name="connsiteY132" fmla="*/ 967143 h 1025159"/>
                <a:gd name="connsiteX133" fmla="*/ 4229100 w 4229100"/>
                <a:gd name="connsiteY133" fmla="*/ 981431 h 1025159"/>
                <a:gd name="connsiteX0" fmla="*/ 0 w 4229100"/>
                <a:gd name="connsiteY0" fmla="*/ 290868 h 1025159"/>
                <a:gd name="connsiteX1" fmla="*/ 171450 w 4229100"/>
                <a:gd name="connsiteY1" fmla="*/ 209906 h 1025159"/>
                <a:gd name="connsiteX2" fmla="*/ 219075 w 4229100"/>
                <a:gd name="connsiteY2" fmla="*/ 195618 h 1025159"/>
                <a:gd name="connsiteX3" fmla="*/ 233362 w 4229100"/>
                <a:gd name="connsiteY3" fmla="*/ 186093 h 1025159"/>
                <a:gd name="connsiteX4" fmla="*/ 285750 w 4229100"/>
                <a:gd name="connsiteY4" fmla="*/ 171806 h 1025159"/>
                <a:gd name="connsiteX5" fmla="*/ 300037 w 4229100"/>
                <a:gd name="connsiteY5" fmla="*/ 167043 h 1025159"/>
                <a:gd name="connsiteX6" fmla="*/ 319087 w 4229100"/>
                <a:gd name="connsiteY6" fmla="*/ 162281 h 1025159"/>
                <a:gd name="connsiteX7" fmla="*/ 352425 w 4229100"/>
                <a:gd name="connsiteY7" fmla="*/ 152756 h 1025159"/>
                <a:gd name="connsiteX8" fmla="*/ 366712 w 4229100"/>
                <a:gd name="connsiteY8" fmla="*/ 143231 h 1025159"/>
                <a:gd name="connsiteX9" fmla="*/ 395287 w 4229100"/>
                <a:gd name="connsiteY9" fmla="*/ 138468 h 1025159"/>
                <a:gd name="connsiteX10" fmla="*/ 414337 w 4229100"/>
                <a:gd name="connsiteY10" fmla="*/ 133706 h 1025159"/>
                <a:gd name="connsiteX11" fmla="*/ 442912 w 4229100"/>
                <a:gd name="connsiteY11" fmla="*/ 128943 h 1025159"/>
                <a:gd name="connsiteX12" fmla="*/ 471487 w 4229100"/>
                <a:gd name="connsiteY12" fmla="*/ 119418 h 1025159"/>
                <a:gd name="connsiteX13" fmla="*/ 485775 w 4229100"/>
                <a:gd name="connsiteY13" fmla="*/ 114656 h 1025159"/>
                <a:gd name="connsiteX14" fmla="*/ 504825 w 4229100"/>
                <a:gd name="connsiteY14" fmla="*/ 105131 h 1025159"/>
                <a:gd name="connsiteX15" fmla="*/ 519112 w 4229100"/>
                <a:gd name="connsiteY15" fmla="*/ 100368 h 1025159"/>
                <a:gd name="connsiteX16" fmla="*/ 533400 w 4229100"/>
                <a:gd name="connsiteY16" fmla="*/ 90843 h 1025159"/>
                <a:gd name="connsiteX17" fmla="*/ 557212 w 4229100"/>
                <a:gd name="connsiteY17" fmla="*/ 86081 h 1025159"/>
                <a:gd name="connsiteX18" fmla="*/ 585787 w 4229100"/>
                <a:gd name="connsiteY18" fmla="*/ 76556 h 1025159"/>
                <a:gd name="connsiteX19" fmla="*/ 600075 w 4229100"/>
                <a:gd name="connsiteY19" fmla="*/ 67031 h 1025159"/>
                <a:gd name="connsiteX20" fmla="*/ 633412 w 4229100"/>
                <a:gd name="connsiteY20" fmla="*/ 57506 h 1025159"/>
                <a:gd name="connsiteX21" fmla="*/ 666750 w 4229100"/>
                <a:gd name="connsiteY21" fmla="*/ 47981 h 1025159"/>
                <a:gd name="connsiteX22" fmla="*/ 719137 w 4229100"/>
                <a:gd name="connsiteY22" fmla="*/ 38456 h 1025159"/>
                <a:gd name="connsiteX23" fmla="*/ 747712 w 4229100"/>
                <a:gd name="connsiteY23" fmla="*/ 28931 h 1025159"/>
                <a:gd name="connsiteX24" fmla="*/ 809625 w 4229100"/>
                <a:gd name="connsiteY24" fmla="*/ 19406 h 1025159"/>
                <a:gd name="connsiteX25" fmla="*/ 871537 w 4229100"/>
                <a:gd name="connsiteY25" fmla="*/ 9881 h 1025159"/>
                <a:gd name="connsiteX26" fmla="*/ 1023937 w 4229100"/>
                <a:gd name="connsiteY26" fmla="*/ 356 h 1025159"/>
                <a:gd name="connsiteX27" fmla="*/ 1123950 w 4229100"/>
                <a:gd name="connsiteY27" fmla="*/ 9881 h 1025159"/>
                <a:gd name="connsiteX28" fmla="*/ 1138237 w 4229100"/>
                <a:gd name="connsiteY28" fmla="*/ 19406 h 1025159"/>
                <a:gd name="connsiteX29" fmla="*/ 1176337 w 4229100"/>
                <a:gd name="connsiteY29" fmla="*/ 57506 h 1025159"/>
                <a:gd name="connsiteX30" fmla="*/ 1195387 w 4229100"/>
                <a:gd name="connsiteY30" fmla="*/ 81318 h 1025159"/>
                <a:gd name="connsiteX31" fmla="*/ 1228725 w 4229100"/>
                <a:gd name="connsiteY31" fmla="*/ 119418 h 1025159"/>
                <a:gd name="connsiteX32" fmla="*/ 1252537 w 4229100"/>
                <a:gd name="connsiteY32" fmla="*/ 138468 h 1025159"/>
                <a:gd name="connsiteX33" fmla="*/ 1262062 w 4229100"/>
                <a:gd name="connsiteY33" fmla="*/ 152756 h 1025159"/>
                <a:gd name="connsiteX34" fmla="*/ 1276350 w 4229100"/>
                <a:gd name="connsiteY34" fmla="*/ 162281 h 1025159"/>
                <a:gd name="connsiteX35" fmla="*/ 1319212 w 4229100"/>
                <a:gd name="connsiteY35" fmla="*/ 200381 h 1025159"/>
                <a:gd name="connsiteX36" fmla="*/ 1333500 w 4229100"/>
                <a:gd name="connsiteY36" fmla="*/ 205143 h 1025159"/>
                <a:gd name="connsiteX37" fmla="*/ 1347787 w 4229100"/>
                <a:gd name="connsiteY37" fmla="*/ 219431 h 1025159"/>
                <a:gd name="connsiteX38" fmla="*/ 1357312 w 4229100"/>
                <a:gd name="connsiteY38" fmla="*/ 233718 h 1025159"/>
                <a:gd name="connsiteX39" fmla="*/ 1385887 w 4229100"/>
                <a:gd name="connsiteY39" fmla="*/ 243243 h 1025159"/>
                <a:gd name="connsiteX40" fmla="*/ 1400175 w 4229100"/>
                <a:gd name="connsiteY40" fmla="*/ 257531 h 1025159"/>
                <a:gd name="connsiteX41" fmla="*/ 1447800 w 4229100"/>
                <a:gd name="connsiteY41" fmla="*/ 286106 h 1025159"/>
                <a:gd name="connsiteX42" fmla="*/ 1457325 w 4229100"/>
                <a:gd name="connsiteY42" fmla="*/ 305156 h 1025159"/>
                <a:gd name="connsiteX43" fmla="*/ 1490662 w 4229100"/>
                <a:gd name="connsiteY43" fmla="*/ 324206 h 1025159"/>
                <a:gd name="connsiteX44" fmla="*/ 1528762 w 4229100"/>
                <a:gd name="connsiteY44" fmla="*/ 367068 h 1025159"/>
                <a:gd name="connsiteX45" fmla="*/ 1538287 w 4229100"/>
                <a:gd name="connsiteY45" fmla="*/ 386118 h 1025159"/>
                <a:gd name="connsiteX46" fmla="*/ 1552575 w 4229100"/>
                <a:gd name="connsiteY46" fmla="*/ 395643 h 1025159"/>
                <a:gd name="connsiteX47" fmla="*/ 1566862 w 4229100"/>
                <a:gd name="connsiteY47" fmla="*/ 409931 h 1025159"/>
                <a:gd name="connsiteX48" fmla="*/ 1571625 w 4229100"/>
                <a:gd name="connsiteY48" fmla="*/ 424218 h 1025159"/>
                <a:gd name="connsiteX49" fmla="*/ 1590675 w 4229100"/>
                <a:gd name="connsiteY49" fmla="*/ 452793 h 1025159"/>
                <a:gd name="connsiteX50" fmla="*/ 1619250 w 4229100"/>
                <a:gd name="connsiteY50" fmla="*/ 438506 h 1025159"/>
                <a:gd name="connsiteX51" fmla="*/ 1624012 w 4229100"/>
                <a:gd name="connsiteY51" fmla="*/ 419456 h 1025159"/>
                <a:gd name="connsiteX52" fmla="*/ 1652587 w 4229100"/>
                <a:gd name="connsiteY52" fmla="*/ 409931 h 1025159"/>
                <a:gd name="connsiteX53" fmla="*/ 1685925 w 4229100"/>
                <a:gd name="connsiteY53" fmla="*/ 395643 h 1025159"/>
                <a:gd name="connsiteX54" fmla="*/ 1714500 w 4229100"/>
                <a:gd name="connsiteY54" fmla="*/ 386118 h 1025159"/>
                <a:gd name="connsiteX55" fmla="*/ 1724025 w 4229100"/>
                <a:gd name="connsiteY55" fmla="*/ 400406 h 1025159"/>
                <a:gd name="connsiteX56" fmla="*/ 1738312 w 4229100"/>
                <a:gd name="connsiteY56" fmla="*/ 409931 h 1025159"/>
                <a:gd name="connsiteX57" fmla="*/ 1747837 w 4229100"/>
                <a:gd name="connsiteY57" fmla="*/ 438506 h 1025159"/>
                <a:gd name="connsiteX58" fmla="*/ 1781175 w 4229100"/>
                <a:gd name="connsiteY58" fmla="*/ 476606 h 1025159"/>
                <a:gd name="connsiteX59" fmla="*/ 1814512 w 4229100"/>
                <a:gd name="connsiteY59" fmla="*/ 471843 h 1025159"/>
                <a:gd name="connsiteX60" fmla="*/ 1824037 w 4229100"/>
                <a:gd name="connsiteY60" fmla="*/ 457556 h 1025159"/>
                <a:gd name="connsiteX61" fmla="*/ 1843087 w 4229100"/>
                <a:gd name="connsiteY61" fmla="*/ 452793 h 1025159"/>
                <a:gd name="connsiteX62" fmla="*/ 1900237 w 4229100"/>
                <a:gd name="connsiteY62" fmla="*/ 448031 h 1025159"/>
                <a:gd name="connsiteX63" fmla="*/ 1905000 w 4229100"/>
                <a:gd name="connsiteY63" fmla="*/ 462318 h 1025159"/>
                <a:gd name="connsiteX64" fmla="*/ 1924050 w 4229100"/>
                <a:gd name="connsiteY64" fmla="*/ 490893 h 1025159"/>
                <a:gd name="connsiteX65" fmla="*/ 1933575 w 4229100"/>
                <a:gd name="connsiteY65" fmla="*/ 528993 h 1025159"/>
                <a:gd name="connsiteX66" fmla="*/ 2747962 w 4229100"/>
                <a:gd name="connsiteY66" fmla="*/ 667106 h 1025159"/>
                <a:gd name="connsiteX67" fmla="*/ 2933700 w 4229100"/>
                <a:gd name="connsiteY67" fmla="*/ 848081 h 1025159"/>
                <a:gd name="connsiteX68" fmla="*/ 2943225 w 4229100"/>
                <a:gd name="connsiteY68" fmla="*/ 867131 h 1025159"/>
                <a:gd name="connsiteX69" fmla="*/ 2967037 w 4229100"/>
                <a:gd name="connsiteY69" fmla="*/ 848081 h 1025159"/>
                <a:gd name="connsiteX70" fmla="*/ 2986087 w 4229100"/>
                <a:gd name="connsiteY70" fmla="*/ 843318 h 1025159"/>
                <a:gd name="connsiteX71" fmla="*/ 3024187 w 4229100"/>
                <a:gd name="connsiteY71" fmla="*/ 809981 h 1025159"/>
                <a:gd name="connsiteX72" fmla="*/ 3062287 w 4229100"/>
                <a:gd name="connsiteY72" fmla="*/ 857606 h 1025159"/>
                <a:gd name="connsiteX73" fmla="*/ 3071812 w 4229100"/>
                <a:gd name="connsiteY73" fmla="*/ 886181 h 1025159"/>
                <a:gd name="connsiteX74" fmla="*/ 3086100 w 4229100"/>
                <a:gd name="connsiteY74" fmla="*/ 957618 h 1025159"/>
                <a:gd name="connsiteX75" fmla="*/ 3100387 w 4229100"/>
                <a:gd name="connsiteY75" fmla="*/ 995718 h 1025159"/>
                <a:gd name="connsiteX76" fmla="*/ 3105150 w 4229100"/>
                <a:gd name="connsiteY76" fmla="*/ 1014768 h 1025159"/>
                <a:gd name="connsiteX77" fmla="*/ 3119437 w 4229100"/>
                <a:gd name="connsiteY77" fmla="*/ 1024293 h 1025159"/>
                <a:gd name="connsiteX78" fmla="*/ 3128962 w 4229100"/>
                <a:gd name="connsiteY78" fmla="*/ 995718 h 1025159"/>
                <a:gd name="connsiteX79" fmla="*/ 3133725 w 4229100"/>
                <a:gd name="connsiteY79" fmla="*/ 981431 h 1025159"/>
                <a:gd name="connsiteX80" fmla="*/ 3143250 w 4229100"/>
                <a:gd name="connsiteY80" fmla="*/ 929043 h 1025159"/>
                <a:gd name="connsiteX81" fmla="*/ 3148012 w 4229100"/>
                <a:gd name="connsiteY81" fmla="*/ 886181 h 1025159"/>
                <a:gd name="connsiteX82" fmla="*/ 3157537 w 4229100"/>
                <a:gd name="connsiteY82" fmla="*/ 848081 h 1025159"/>
                <a:gd name="connsiteX83" fmla="*/ 3167062 w 4229100"/>
                <a:gd name="connsiteY83" fmla="*/ 962381 h 1025159"/>
                <a:gd name="connsiteX84" fmla="*/ 3171825 w 4229100"/>
                <a:gd name="connsiteY84" fmla="*/ 976668 h 1025159"/>
                <a:gd name="connsiteX85" fmla="*/ 3186112 w 4229100"/>
                <a:gd name="connsiteY85" fmla="*/ 967143 h 1025159"/>
                <a:gd name="connsiteX86" fmla="*/ 3200400 w 4229100"/>
                <a:gd name="connsiteY86" fmla="*/ 933806 h 1025159"/>
                <a:gd name="connsiteX87" fmla="*/ 3205162 w 4229100"/>
                <a:gd name="connsiteY87" fmla="*/ 919518 h 1025159"/>
                <a:gd name="connsiteX88" fmla="*/ 3209925 w 4229100"/>
                <a:gd name="connsiteY88" fmla="*/ 900468 h 1025159"/>
                <a:gd name="connsiteX89" fmla="*/ 3219450 w 4229100"/>
                <a:gd name="connsiteY89" fmla="*/ 876656 h 1025159"/>
                <a:gd name="connsiteX90" fmla="*/ 3238500 w 4229100"/>
                <a:gd name="connsiteY90" fmla="*/ 752831 h 1025159"/>
                <a:gd name="connsiteX91" fmla="*/ 3243262 w 4229100"/>
                <a:gd name="connsiteY91" fmla="*/ 733781 h 1025159"/>
                <a:gd name="connsiteX92" fmla="*/ 3262312 w 4229100"/>
                <a:gd name="connsiteY92" fmla="*/ 771881 h 1025159"/>
                <a:gd name="connsiteX93" fmla="*/ 3276600 w 4229100"/>
                <a:gd name="connsiteY93" fmla="*/ 757593 h 1025159"/>
                <a:gd name="connsiteX94" fmla="*/ 3281362 w 4229100"/>
                <a:gd name="connsiteY94" fmla="*/ 738543 h 1025159"/>
                <a:gd name="connsiteX95" fmla="*/ 3286125 w 4229100"/>
                <a:gd name="connsiteY95" fmla="*/ 724256 h 1025159"/>
                <a:gd name="connsiteX96" fmla="*/ 3290887 w 4229100"/>
                <a:gd name="connsiteY96" fmla="*/ 743306 h 1025159"/>
                <a:gd name="connsiteX97" fmla="*/ 3300412 w 4229100"/>
                <a:gd name="connsiteY97" fmla="*/ 848081 h 1025159"/>
                <a:gd name="connsiteX98" fmla="*/ 3338512 w 4229100"/>
                <a:gd name="connsiteY98" fmla="*/ 867131 h 1025159"/>
                <a:gd name="connsiteX99" fmla="*/ 3348037 w 4229100"/>
                <a:gd name="connsiteY99" fmla="*/ 838556 h 1025159"/>
                <a:gd name="connsiteX100" fmla="*/ 3355181 w 4229100"/>
                <a:gd name="connsiteY100" fmla="*/ 840710 h 1025159"/>
                <a:gd name="connsiteX101" fmla="*/ 3386137 w 4229100"/>
                <a:gd name="connsiteY101" fmla="*/ 762356 h 1025159"/>
                <a:gd name="connsiteX102" fmla="*/ 3390900 w 4229100"/>
                <a:gd name="connsiteY102" fmla="*/ 748068 h 1025159"/>
                <a:gd name="connsiteX103" fmla="*/ 3400425 w 4229100"/>
                <a:gd name="connsiteY103" fmla="*/ 733781 h 1025159"/>
                <a:gd name="connsiteX104" fmla="*/ 3405187 w 4229100"/>
                <a:gd name="connsiteY104" fmla="*/ 748068 h 1025159"/>
                <a:gd name="connsiteX105" fmla="*/ 3481387 w 4229100"/>
                <a:gd name="connsiteY105" fmla="*/ 914756 h 1025159"/>
                <a:gd name="connsiteX106" fmla="*/ 3490912 w 4229100"/>
                <a:gd name="connsiteY106" fmla="*/ 929043 h 1025159"/>
                <a:gd name="connsiteX107" fmla="*/ 3500437 w 4229100"/>
                <a:gd name="connsiteY107" fmla="*/ 957618 h 1025159"/>
                <a:gd name="connsiteX108" fmla="*/ 3505200 w 4229100"/>
                <a:gd name="connsiteY108" fmla="*/ 943331 h 1025159"/>
                <a:gd name="connsiteX109" fmla="*/ 3576637 w 4229100"/>
                <a:gd name="connsiteY109" fmla="*/ 752831 h 1025159"/>
                <a:gd name="connsiteX110" fmla="*/ 3667125 w 4229100"/>
                <a:gd name="connsiteY110" fmla="*/ 824268 h 1025159"/>
                <a:gd name="connsiteX111" fmla="*/ 3676650 w 4229100"/>
                <a:gd name="connsiteY111" fmla="*/ 838556 h 1025159"/>
                <a:gd name="connsiteX112" fmla="*/ 3686175 w 4229100"/>
                <a:gd name="connsiteY112" fmla="*/ 871893 h 1025159"/>
                <a:gd name="connsiteX113" fmla="*/ 3690937 w 4229100"/>
                <a:gd name="connsiteY113" fmla="*/ 886181 h 1025159"/>
                <a:gd name="connsiteX114" fmla="*/ 3705225 w 4229100"/>
                <a:gd name="connsiteY114" fmla="*/ 895706 h 1025159"/>
                <a:gd name="connsiteX115" fmla="*/ 3714750 w 4229100"/>
                <a:gd name="connsiteY115" fmla="*/ 881418 h 1025159"/>
                <a:gd name="connsiteX116" fmla="*/ 3724275 w 4229100"/>
                <a:gd name="connsiteY116" fmla="*/ 848081 h 1025159"/>
                <a:gd name="connsiteX117" fmla="*/ 3733800 w 4229100"/>
                <a:gd name="connsiteY117" fmla="*/ 814743 h 1025159"/>
                <a:gd name="connsiteX118" fmla="*/ 3743325 w 4229100"/>
                <a:gd name="connsiteY118" fmla="*/ 781406 h 1025159"/>
                <a:gd name="connsiteX119" fmla="*/ 3771900 w 4229100"/>
                <a:gd name="connsiteY119" fmla="*/ 743306 h 1025159"/>
                <a:gd name="connsiteX120" fmla="*/ 3800475 w 4229100"/>
                <a:gd name="connsiteY120" fmla="*/ 733781 h 1025159"/>
                <a:gd name="connsiteX121" fmla="*/ 3871912 w 4229100"/>
                <a:gd name="connsiteY121" fmla="*/ 800456 h 1025159"/>
                <a:gd name="connsiteX122" fmla="*/ 3876675 w 4229100"/>
                <a:gd name="connsiteY122" fmla="*/ 886181 h 1025159"/>
                <a:gd name="connsiteX123" fmla="*/ 3990975 w 4229100"/>
                <a:gd name="connsiteY123" fmla="*/ 886181 h 1025159"/>
                <a:gd name="connsiteX124" fmla="*/ 4081462 w 4229100"/>
                <a:gd name="connsiteY124" fmla="*/ 862368 h 1025159"/>
                <a:gd name="connsiteX125" fmla="*/ 4114800 w 4229100"/>
                <a:gd name="connsiteY125" fmla="*/ 771881 h 1025159"/>
                <a:gd name="connsiteX126" fmla="*/ 4129087 w 4229100"/>
                <a:gd name="connsiteY126" fmla="*/ 938568 h 1025159"/>
                <a:gd name="connsiteX127" fmla="*/ 4162425 w 4229100"/>
                <a:gd name="connsiteY127" fmla="*/ 757593 h 1025159"/>
                <a:gd name="connsiteX128" fmla="*/ 4167187 w 4229100"/>
                <a:gd name="connsiteY128" fmla="*/ 771881 h 1025159"/>
                <a:gd name="connsiteX129" fmla="*/ 4176712 w 4229100"/>
                <a:gd name="connsiteY129" fmla="*/ 786168 h 1025159"/>
                <a:gd name="connsiteX130" fmla="*/ 4200525 w 4229100"/>
                <a:gd name="connsiteY130" fmla="*/ 900468 h 1025159"/>
                <a:gd name="connsiteX131" fmla="*/ 4224337 w 4229100"/>
                <a:gd name="connsiteY131" fmla="*/ 967143 h 1025159"/>
                <a:gd name="connsiteX132" fmla="*/ 4229100 w 4229100"/>
                <a:gd name="connsiteY132" fmla="*/ 981431 h 1025159"/>
                <a:gd name="connsiteX0" fmla="*/ 0 w 4229100"/>
                <a:gd name="connsiteY0" fmla="*/ 290868 h 1025159"/>
                <a:gd name="connsiteX1" fmla="*/ 171450 w 4229100"/>
                <a:gd name="connsiteY1" fmla="*/ 209906 h 1025159"/>
                <a:gd name="connsiteX2" fmla="*/ 219075 w 4229100"/>
                <a:gd name="connsiteY2" fmla="*/ 195618 h 1025159"/>
                <a:gd name="connsiteX3" fmla="*/ 233362 w 4229100"/>
                <a:gd name="connsiteY3" fmla="*/ 186093 h 1025159"/>
                <a:gd name="connsiteX4" fmla="*/ 285750 w 4229100"/>
                <a:gd name="connsiteY4" fmla="*/ 171806 h 1025159"/>
                <a:gd name="connsiteX5" fmla="*/ 300037 w 4229100"/>
                <a:gd name="connsiteY5" fmla="*/ 167043 h 1025159"/>
                <a:gd name="connsiteX6" fmla="*/ 319087 w 4229100"/>
                <a:gd name="connsiteY6" fmla="*/ 162281 h 1025159"/>
                <a:gd name="connsiteX7" fmla="*/ 352425 w 4229100"/>
                <a:gd name="connsiteY7" fmla="*/ 152756 h 1025159"/>
                <a:gd name="connsiteX8" fmla="*/ 366712 w 4229100"/>
                <a:gd name="connsiteY8" fmla="*/ 143231 h 1025159"/>
                <a:gd name="connsiteX9" fmla="*/ 395287 w 4229100"/>
                <a:gd name="connsiteY9" fmla="*/ 138468 h 1025159"/>
                <a:gd name="connsiteX10" fmla="*/ 414337 w 4229100"/>
                <a:gd name="connsiteY10" fmla="*/ 133706 h 1025159"/>
                <a:gd name="connsiteX11" fmla="*/ 442912 w 4229100"/>
                <a:gd name="connsiteY11" fmla="*/ 128943 h 1025159"/>
                <a:gd name="connsiteX12" fmla="*/ 471487 w 4229100"/>
                <a:gd name="connsiteY12" fmla="*/ 119418 h 1025159"/>
                <a:gd name="connsiteX13" fmla="*/ 485775 w 4229100"/>
                <a:gd name="connsiteY13" fmla="*/ 114656 h 1025159"/>
                <a:gd name="connsiteX14" fmla="*/ 504825 w 4229100"/>
                <a:gd name="connsiteY14" fmla="*/ 105131 h 1025159"/>
                <a:gd name="connsiteX15" fmla="*/ 519112 w 4229100"/>
                <a:gd name="connsiteY15" fmla="*/ 100368 h 1025159"/>
                <a:gd name="connsiteX16" fmla="*/ 533400 w 4229100"/>
                <a:gd name="connsiteY16" fmla="*/ 90843 h 1025159"/>
                <a:gd name="connsiteX17" fmla="*/ 557212 w 4229100"/>
                <a:gd name="connsiteY17" fmla="*/ 86081 h 1025159"/>
                <a:gd name="connsiteX18" fmla="*/ 585787 w 4229100"/>
                <a:gd name="connsiteY18" fmla="*/ 76556 h 1025159"/>
                <a:gd name="connsiteX19" fmla="*/ 600075 w 4229100"/>
                <a:gd name="connsiteY19" fmla="*/ 67031 h 1025159"/>
                <a:gd name="connsiteX20" fmla="*/ 633412 w 4229100"/>
                <a:gd name="connsiteY20" fmla="*/ 57506 h 1025159"/>
                <a:gd name="connsiteX21" fmla="*/ 666750 w 4229100"/>
                <a:gd name="connsiteY21" fmla="*/ 47981 h 1025159"/>
                <a:gd name="connsiteX22" fmla="*/ 719137 w 4229100"/>
                <a:gd name="connsiteY22" fmla="*/ 38456 h 1025159"/>
                <a:gd name="connsiteX23" fmla="*/ 747712 w 4229100"/>
                <a:gd name="connsiteY23" fmla="*/ 28931 h 1025159"/>
                <a:gd name="connsiteX24" fmla="*/ 809625 w 4229100"/>
                <a:gd name="connsiteY24" fmla="*/ 19406 h 1025159"/>
                <a:gd name="connsiteX25" fmla="*/ 871537 w 4229100"/>
                <a:gd name="connsiteY25" fmla="*/ 9881 h 1025159"/>
                <a:gd name="connsiteX26" fmla="*/ 1023937 w 4229100"/>
                <a:gd name="connsiteY26" fmla="*/ 356 h 1025159"/>
                <a:gd name="connsiteX27" fmla="*/ 1123950 w 4229100"/>
                <a:gd name="connsiteY27" fmla="*/ 9881 h 1025159"/>
                <a:gd name="connsiteX28" fmla="*/ 1138237 w 4229100"/>
                <a:gd name="connsiteY28" fmla="*/ 19406 h 1025159"/>
                <a:gd name="connsiteX29" fmla="*/ 1176337 w 4229100"/>
                <a:gd name="connsiteY29" fmla="*/ 57506 h 1025159"/>
                <a:gd name="connsiteX30" fmla="*/ 1195387 w 4229100"/>
                <a:gd name="connsiteY30" fmla="*/ 81318 h 1025159"/>
                <a:gd name="connsiteX31" fmla="*/ 1228725 w 4229100"/>
                <a:gd name="connsiteY31" fmla="*/ 119418 h 1025159"/>
                <a:gd name="connsiteX32" fmla="*/ 1252537 w 4229100"/>
                <a:gd name="connsiteY32" fmla="*/ 138468 h 1025159"/>
                <a:gd name="connsiteX33" fmla="*/ 1262062 w 4229100"/>
                <a:gd name="connsiteY33" fmla="*/ 152756 h 1025159"/>
                <a:gd name="connsiteX34" fmla="*/ 1276350 w 4229100"/>
                <a:gd name="connsiteY34" fmla="*/ 162281 h 1025159"/>
                <a:gd name="connsiteX35" fmla="*/ 1319212 w 4229100"/>
                <a:gd name="connsiteY35" fmla="*/ 200381 h 1025159"/>
                <a:gd name="connsiteX36" fmla="*/ 1333500 w 4229100"/>
                <a:gd name="connsiteY36" fmla="*/ 205143 h 1025159"/>
                <a:gd name="connsiteX37" fmla="*/ 1347787 w 4229100"/>
                <a:gd name="connsiteY37" fmla="*/ 219431 h 1025159"/>
                <a:gd name="connsiteX38" fmla="*/ 1357312 w 4229100"/>
                <a:gd name="connsiteY38" fmla="*/ 233718 h 1025159"/>
                <a:gd name="connsiteX39" fmla="*/ 1385887 w 4229100"/>
                <a:gd name="connsiteY39" fmla="*/ 243243 h 1025159"/>
                <a:gd name="connsiteX40" fmla="*/ 1400175 w 4229100"/>
                <a:gd name="connsiteY40" fmla="*/ 257531 h 1025159"/>
                <a:gd name="connsiteX41" fmla="*/ 1447800 w 4229100"/>
                <a:gd name="connsiteY41" fmla="*/ 286106 h 1025159"/>
                <a:gd name="connsiteX42" fmla="*/ 1457325 w 4229100"/>
                <a:gd name="connsiteY42" fmla="*/ 305156 h 1025159"/>
                <a:gd name="connsiteX43" fmla="*/ 1490662 w 4229100"/>
                <a:gd name="connsiteY43" fmla="*/ 324206 h 1025159"/>
                <a:gd name="connsiteX44" fmla="*/ 1528762 w 4229100"/>
                <a:gd name="connsiteY44" fmla="*/ 367068 h 1025159"/>
                <a:gd name="connsiteX45" fmla="*/ 1538287 w 4229100"/>
                <a:gd name="connsiteY45" fmla="*/ 386118 h 1025159"/>
                <a:gd name="connsiteX46" fmla="*/ 1552575 w 4229100"/>
                <a:gd name="connsiteY46" fmla="*/ 395643 h 1025159"/>
                <a:gd name="connsiteX47" fmla="*/ 1566862 w 4229100"/>
                <a:gd name="connsiteY47" fmla="*/ 409931 h 1025159"/>
                <a:gd name="connsiteX48" fmla="*/ 1571625 w 4229100"/>
                <a:gd name="connsiteY48" fmla="*/ 424218 h 1025159"/>
                <a:gd name="connsiteX49" fmla="*/ 1590675 w 4229100"/>
                <a:gd name="connsiteY49" fmla="*/ 452793 h 1025159"/>
                <a:gd name="connsiteX50" fmla="*/ 1619250 w 4229100"/>
                <a:gd name="connsiteY50" fmla="*/ 438506 h 1025159"/>
                <a:gd name="connsiteX51" fmla="*/ 1624012 w 4229100"/>
                <a:gd name="connsiteY51" fmla="*/ 419456 h 1025159"/>
                <a:gd name="connsiteX52" fmla="*/ 1652587 w 4229100"/>
                <a:gd name="connsiteY52" fmla="*/ 409931 h 1025159"/>
                <a:gd name="connsiteX53" fmla="*/ 1685925 w 4229100"/>
                <a:gd name="connsiteY53" fmla="*/ 395643 h 1025159"/>
                <a:gd name="connsiteX54" fmla="*/ 1714500 w 4229100"/>
                <a:gd name="connsiteY54" fmla="*/ 386118 h 1025159"/>
                <a:gd name="connsiteX55" fmla="*/ 1724025 w 4229100"/>
                <a:gd name="connsiteY55" fmla="*/ 400406 h 1025159"/>
                <a:gd name="connsiteX56" fmla="*/ 1738312 w 4229100"/>
                <a:gd name="connsiteY56" fmla="*/ 409931 h 1025159"/>
                <a:gd name="connsiteX57" fmla="*/ 1747837 w 4229100"/>
                <a:gd name="connsiteY57" fmla="*/ 438506 h 1025159"/>
                <a:gd name="connsiteX58" fmla="*/ 1781175 w 4229100"/>
                <a:gd name="connsiteY58" fmla="*/ 476606 h 1025159"/>
                <a:gd name="connsiteX59" fmla="*/ 1814512 w 4229100"/>
                <a:gd name="connsiteY59" fmla="*/ 471843 h 1025159"/>
                <a:gd name="connsiteX60" fmla="*/ 1824037 w 4229100"/>
                <a:gd name="connsiteY60" fmla="*/ 457556 h 1025159"/>
                <a:gd name="connsiteX61" fmla="*/ 1843087 w 4229100"/>
                <a:gd name="connsiteY61" fmla="*/ 452793 h 1025159"/>
                <a:gd name="connsiteX62" fmla="*/ 1900237 w 4229100"/>
                <a:gd name="connsiteY62" fmla="*/ 448031 h 1025159"/>
                <a:gd name="connsiteX63" fmla="*/ 1905000 w 4229100"/>
                <a:gd name="connsiteY63" fmla="*/ 462318 h 1025159"/>
                <a:gd name="connsiteX64" fmla="*/ 1924050 w 4229100"/>
                <a:gd name="connsiteY64" fmla="*/ 490893 h 1025159"/>
                <a:gd name="connsiteX65" fmla="*/ 1933575 w 4229100"/>
                <a:gd name="connsiteY65" fmla="*/ 528993 h 1025159"/>
                <a:gd name="connsiteX66" fmla="*/ 2747962 w 4229100"/>
                <a:gd name="connsiteY66" fmla="*/ 667106 h 1025159"/>
                <a:gd name="connsiteX67" fmla="*/ 2933700 w 4229100"/>
                <a:gd name="connsiteY67" fmla="*/ 848081 h 1025159"/>
                <a:gd name="connsiteX68" fmla="*/ 2943225 w 4229100"/>
                <a:gd name="connsiteY68" fmla="*/ 867131 h 1025159"/>
                <a:gd name="connsiteX69" fmla="*/ 2967037 w 4229100"/>
                <a:gd name="connsiteY69" fmla="*/ 848081 h 1025159"/>
                <a:gd name="connsiteX70" fmla="*/ 2986087 w 4229100"/>
                <a:gd name="connsiteY70" fmla="*/ 843318 h 1025159"/>
                <a:gd name="connsiteX71" fmla="*/ 3024187 w 4229100"/>
                <a:gd name="connsiteY71" fmla="*/ 809981 h 1025159"/>
                <a:gd name="connsiteX72" fmla="*/ 3062287 w 4229100"/>
                <a:gd name="connsiteY72" fmla="*/ 857606 h 1025159"/>
                <a:gd name="connsiteX73" fmla="*/ 3071812 w 4229100"/>
                <a:gd name="connsiteY73" fmla="*/ 886181 h 1025159"/>
                <a:gd name="connsiteX74" fmla="*/ 3086100 w 4229100"/>
                <a:gd name="connsiteY74" fmla="*/ 957618 h 1025159"/>
                <a:gd name="connsiteX75" fmla="*/ 3100387 w 4229100"/>
                <a:gd name="connsiteY75" fmla="*/ 995718 h 1025159"/>
                <a:gd name="connsiteX76" fmla="*/ 3105150 w 4229100"/>
                <a:gd name="connsiteY76" fmla="*/ 1014768 h 1025159"/>
                <a:gd name="connsiteX77" fmla="*/ 3119437 w 4229100"/>
                <a:gd name="connsiteY77" fmla="*/ 1024293 h 1025159"/>
                <a:gd name="connsiteX78" fmla="*/ 3128962 w 4229100"/>
                <a:gd name="connsiteY78" fmla="*/ 995718 h 1025159"/>
                <a:gd name="connsiteX79" fmla="*/ 3133725 w 4229100"/>
                <a:gd name="connsiteY79" fmla="*/ 981431 h 1025159"/>
                <a:gd name="connsiteX80" fmla="*/ 3143250 w 4229100"/>
                <a:gd name="connsiteY80" fmla="*/ 929043 h 1025159"/>
                <a:gd name="connsiteX81" fmla="*/ 3148012 w 4229100"/>
                <a:gd name="connsiteY81" fmla="*/ 886181 h 1025159"/>
                <a:gd name="connsiteX82" fmla="*/ 3157537 w 4229100"/>
                <a:gd name="connsiteY82" fmla="*/ 848081 h 1025159"/>
                <a:gd name="connsiteX83" fmla="*/ 3167062 w 4229100"/>
                <a:gd name="connsiteY83" fmla="*/ 962381 h 1025159"/>
                <a:gd name="connsiteX84" fmla="*/ 3171825 w 4229100"/>
                <a:gd name="connsiteY84" fmla="*/ 976668 h 1025159"/>
                <a:gd name="connsiteX85" fmla="*/ 3186112 w 4229100"/>
                <a:gd name="connsiteY85" fmla="*/ 967143 h 1025159"/>
                <a:gd name="connsiteX86" fmla="*/ 3200400 w 4229100"/>
                <a:gd name="connsiteY86" fmla="*/ 933806 h 1025159"/>
                <a:gd name="connsiteX87" fmla="*/ 3205162 w 4229100"/>
                <a:gd name="connsiteY87" fmla="*/ 919518 h 1025159"/>
                <a:gd name="connsiteX88" fmla="*/ 3209925 w 4229100"/>
                <a:gd name="connsiteY88" fmla="*/ 900468 h 1025159"/>
                <a:gd name="connsiteX89" fmla="*/ 3219450 w 4229100"/>
                <a:gd name="connsiteY89" fmla="*/ 876656 h 1025159"/>
                <a:gd name="connsiteX90" fmla="*/ 3238500 w 4229100"/>
                <a:gd name="connsiteY90" fmla="*/ 752831 h 1025159"/>
                <a:gd name="connsiteX91" fmla="*/ 3243262 w 4229100"/>
                <a:gd name="connsiteY91" fmla="*/ 733781 h 1025159"/>
                <a:gd name="connsiteX92" fmla="*/ 3262312 w 4229100"/>
                <a:gd name="connsiteY92" fmla="*/ 771881 h 1025159"/>
                <a:gd name="connsiteX93" fmla="*/ 3276600 w 4229100"/>
                <a:gd name="connsiteY93" fmla="*/ 757593 h 1025159"/>
                <a:gd name="connsiteX94" fmla="*/ 3281362 w 4229100"/>
                <a:gd name="connsiteY94" fmla="*/ 738543 h 1025159"/>
                <a:gd name="connsiteX95" fmla="*/ 3286125 w 4229100"/>
                <a:gd name="connsiteY95" fmla="*/ 724256 h 1025159"/>
                <a:gd name="connsiteX96" fmla="*/ 3290887 w 4229100"/>
                <a:gd name="connsiteY96" fmla="*/ 743306 h 1025159"/>
                <a:gd name="connsiteX97" fmla="*/ 3300412 w 4229100"/>
                <a:gd name="connsiteY97" fmla="*/ 848081 h 1025159"/>
                <a:gd name="connsiteX98" fmla="*/ 3338512 w 4229100"/>
                <a:gd name="connsiteY98" fmla="*/ 867131 h 1025159"/>
                <a:gd name="connsiteX99" fmla="*/ 3348037 w 4229100"/>
                <a:gd name="connsiteY99" fmla="*/ 838556 h 1025159"/>
                <a:gd name="connsiteX100" fmla="*/ 3355181 w 4229100"/>
                <a:gd name="connsiteY100" fmla="*/ 840710 h 1025159"/>
                <a:gd name="connsiteX101" fmla="*/ 3386137 w 4229100"/>
                <a:gd name="connsiteY101" fmla="*/ 762356 h 1025159"/>
                <a:gd name="connsiteX102" fmla="*/ 3390900 w 4229100"/>
                <a:gd name="connsiteY102" fmla="*/ 748068 h 1025159"/>
                <a:gd name="connsiteX103" fmla="*/ 3400425 w 4229100"/>
                <a:gd name="connsiteY103" fmla="*/ 733781 h 1025159"/>
                <a:gd name="connsiteX104" fmla="*/ 3405187 w 4229100"/>
                <a:gd name="connsiteY104" fmla="*/ 748068 h 1025159"/>
                <a:gd name="connsiteX105" fmla="*/ 3481387 w 4229100"/>
                <a:gd name="connsiteY105" fmla="*/ 914756 h 1025159"/>
                <a:gd name="connsiteX106" fmla="*/ 3490912 w 4229100"/>
                <a:gd name="connsiteY106" fmla="*/ 929043 h 1025159"/>
                <a:gd name="connsiteX107" fmla="*/ 3500437 w 4229100"/>
                <a:gd name="connsiteY107" fmla="*/ 957618 h 1025159"/>
                <a:gd name="connsiteX108" fmla="*/ 3505200 w 4229100"/>
                <a:gd name="connsiteY108" fmla="*/ 943331 h 1025159"/>
                <a:gd name="connsiteX109" fmla="*/ 3576637 w 4229100"/>
                <a:gd name="connsiteY109" fmla="*/ 752831 h 1025159"/>
                <a:gd name="connsiteX110" fmla="*/ 3667125 w 4229100"/>
                <a:gd name="connsiteY110" fmla="*/ 824268 h 1025159"/>
                <a:gd name="connsiteX111" fmla="*/ 3676650 w 4229100"/>
                <a:gd name="connsiteY111" fmla="*/ 838556 h 1025159"/>
                <a:gd name="connsiteX112" fmla="*/ 3686175 w 4229100"/>
                <a:gd name="connsiteY112" fmla="*/ 871893 h 1025159"/>
                <a:gd name="connsiteX113" fmla="*/ 3690937 w 4229100"/>
                <a:gd name="connsiteY113" fmla="*/ 886181 h 1025159"/>
                <a:gd name="connsiteX114" fmla="*/ 3705225 w 4229100"/>
                <a:gd name="connsiteY114" fmla="*/ 895706 h 1025159"/>
                <a:gd name="connsiteX115" fmla="*/ 3714750 w 4229100"/>
                <a:gd name="connsiteY115" fmla="*/ 881418 h 1025159"/>
                <a:gd name="connsiteX116" fmla="*/ 3724275 w 4229100"/>
                <a:gd name="connsiteY116" fmla="*/ 848081 h 1025159"/>
                <a:gd name="connsiteX117" fmla="*/ 3733800 w 4229100"/>
                <a:gd name="connsiteY117" fmla="*/ 814743 h 1025159"/>
                <a:gd name="connsiteX118" fmla="*/ 3743325 w 4229100"/>
                <a:gd name="connsiteY118" fmla="*/ 781406 h 1025159"/>
                <a:gd name="connsiteX119" fmla="*/ 3771900 w 4229100"/>
                <a:gd name="connsiteY119" fmla="*/ 743306 h 1025159"/>
                <a:gd name="connsiteX120" fmla="*/ 3800475 w 4229100"/>
                <a:gd name="connsiteY120" fmla="*/ 733781 h 1025159"/>
                <a:gd name="connsiteX121" fmla="*/ 3871912 w 4229100"/>
                <a:gd name="connsiteY121" fmla="*/ 800456 h 1025159"/>
                <a:gd name="connsiteX122" fmla="*/ 3990975 w 4229100"/>
                <a:gd name="connsiteY122" fmla="*/ 886181 h 1025159"/>
                <a:gd name="connsiteX123" fmla="*/ 4081462 w 4229100"/>
                <a:gd name="connsiteY123" fmla="*/ 862368 h 1025159"/>
                <a:gd name="connsiteX124" fmla="*/ 4114800 w 4229100"/>
                <a:gd name="connsiteY124" fmla="*/ 771881 h 1025159"/>
                <a:gd name="connsiteX125" fmla="*/ 4129087 w 4229100"/>
                <a:gd name="connsiteY125" fmla="*/ 938568 h 1025159"/>
                <a:gd name="connsiteX126" fmla="*/ 4162425 w 4229100"/>
                <a:gd name="connsiteY126" fmla="*/ 757593 h 1025159"/>
                <a:gd name="connsiteX127" fmla="*/ 4167187 w 4229100"/>
                <a:gd name="connsiteY127" fmla="*/ 771881 h 1025159"/>
                <a:gd name="connsiteX128" fmla="*/ 4176712 w 4229100"/>
                <a:gd name="connsiteY128" fmla="*/ 786168 h 1025159"/>
                <a:gd name="connsiteX129" fmla="*/ 4200525 w 4229100"/>
                <a:gd name="connsiteY129" fmla="*/ 900468 h 1025159"/>
                <a:gd name="connsiteX130" fmla="*/ 4224337 w 4229100"/>
                <a:gd name="connsiteY130" fmla="*/ 967143 h 1025159"/>
                <a:gd name="connsiteX131" fmla="*/ 4229100 w 4229100"/>
                <a:gd name="connsiteY131" fmla="*/ 981431 h 1025159"/>
                <a:gd name="connsiteX0" fmla="*/ 0 w 4229100"/>
                <a:gd name="connsiteY0" fmla="*/ 290868 h 1025159"/>
                <a:gd name="connsiteX1" fmla="*/ 171450 w 4229100"/>
                <a:gd name="connsiteY1" fmla="*/ 209906 h 1025159"/>
                <a:gd name="connsiteX2" fmla="*/ 219075 w 4229100"/>
                <a:gd name="connsiteY2" fmla="*/ 195618 h 1025159"/>
                <a:gd name="connsiteX3" fmla="*/ 233362 w 4229100"/>
                <a:gd name="connsiteY3" fmla="*/ 186093 h 1025159"/>
                <a:gd name="connsiteX4" fmla="*/ 285750 w 4229100"/>
                <a:gd name="connsiteY4" fmla="*/ 171806 h 1025159"/>
                <a:gd name="connsiteX5" fmla="*/ 300037 w 4229100"/>
                <a:gd name="connsiteY5" fmla="*/ 167043 h 1025159"/>
                <a:gd name="connsiteX6" fmla="*/ 319087 w 4229100"/>
                <a:gd name="connsiteY6" fmla="*/ 162281 h 1025159"/>
                <a:gd name="connsiteX7" fmla="*/ 352425 w 4229100"/>
                <a:gd name="connsiteY7" fmla="*/ 152756 h 1025159"/>
                <a:gd name="connsiteX8" fmla="*/ 366712 w 4229100"/>
                <a:gd name="connsiteY8" fmla="*/ 143231 h 1025159"/>
                <a:gd name="connsiteX9" fmla="*/ 395287 w 4229100"/>
                <a:gd name="connsiteY9" fmla="*/ 138468 h 1025159"/>
                <a:gd name="connsiteX10" fmla="*/ 414337 w 4229100"/>
                <a:gd name="connsiteY10" fmla="*/ 133706 h 1025159"/>
                <a:gd name="connsiteX11" fmla="*/ 442912 w 4229100"/>
                <a:gd name="connsiteY11" fmla="*/ 128943 h 1025159"/>
                <a:gd name="connsiteX12" fmla="*/ 471487 w 4229100"/>
                <a:gd name="connsiteY12" fmla="*/ 119418 h 1025159"/>
                <a:gd name="connsiteX13" fmla="*/ 485775 w 4229100"/>
                <a:gd name="connsiteY13" fmla="*/ 114656 h 1025159"/>
                <a:gd name="connsiteX14" fmla="*/ 504825 w 4229100"/>
                <a:gd name="connsiteY14" fmla="*/ 105131 h 1025159"/>
                <a:gd name="connsiteX15" fmla="*/ 519112 w 4229100"/>
                <a:gd name="connsiteY15" fmla="*/ 100368 h 1025159"/>
                <a:gd name="connsiteX16" fmla="*/ 533400 w 4229100"/>
                <a:gd name="connsiteY16" fmla="*/ 90843 h 1025159"/>
                <a:gd name="connsiteX17" fmla="*/ 557212 w 4229100"/>
                <a:gd name="connsiteY17" fmla="*/ 86081 h 1025159"/>
                <a:gd name="connsiteX18" fmla="*/ 585787 w 4229100"/>
                <a:gd name="connsiteY18" fmla="*/ 76556 h 1025159"/>
                <a:gd name="connsiteX19" fmla="*/ 600075 w 4229100"/>
                <a:gd name="connsiteY19" fmla="*/ 67031 h 1025159"/>
                <a:gd name="connsiteX20" fmla="*/ 633412 w 4229100"/>
                <a:gd name="connsiteY20" fmla="*/ 57506 h 1025159"/>
                <a:gd name="connsiteX21" fmla="*/ 666750 w 4229100"/>
                <a:gd name="connsiteY21" fmla="*/ 47981 h 1025159"/>
                <a:gd name="connsiteX22" fmla="*/ 719137 w 4229100"/>
                <a:gd name="connsiteY22" fmla="*/ 38456 h 1025159"/>
                <a:gd name="connsiteX23" fmla="*/ 747712 w 4229100"/>
                <a:gd name="connsiteY23" fmla="*/ 28931 h 1025159"/>
                <a:gd name="connsiteX24" fmla="*/ 809625 w 4229100"/>
                <a:gd name="connsiteY24" fmla="*/ 19406 h 1025159"/>
                <a:gd name="connsiteX25" fmla="*/ 871537 w 4229100"/>
                <a:gd name="connsiteY25" fmla="*/ 9881 h 1025159"/>
                <a:gd name="connsiteX26" fmla="*/ 1023937 w 4229100"/>
                <a:gd name="connsiteY26" fmla="*/ 356 h 1025159"/>
                <a:gd name="connsiteX27" fmla="*/ 1123950 w 4229100"/>
                <a:gd name="connsiteY27" fmla="*/ 9881 h 1025159"/>
                <a:gd name="connsiteX28" fmla="*/ 1138237 w 4229100"/>
                <a:gd name="connsiteY28" fmla="*/ 19406 h 1025159"/>
                <a:gd name="connsiteX29" fmla="*/ 1176337 w 4229100"/>
                <a:gd name="connsiteY29" fmla="*/ 57506 h 1025159"/>
                <a:gd name="connsiteX30" fmla="*/ 1195387 w 4229100"/>
                <a:gd name="connsiteY30" fmla="*/ 81318 h 1025159"/>
                <a:gd name="connsiteX31" fmla="*/ 1228725 w 4229100"/>
                <a:gd name="connsiteY31" fmla="*/ 119418 h 1025159"/>
                <a:gd name="connsiteX32" fmla="*/ 1252537 w 4229100"/>
                <a:gd name="connsiteY32" fmla="*/ 138468 h 1025159"/>
                <a:gd name="connsiteX33" fmla="*/ 1262062 w 4229100"/>
                <a:gd name="connsiteY33" fmla="*/ 152756 h 1025159"/>
                <a:gd name="connsiteX34" fmla="*/ 1276350 w 4229100"/>
                <a:gd name="connsiteY34" fmla="*/ 162281 h 1025159"/>
                <a:gd name="connsiteX35" fmla="*/ 1319212 w 4229100"/>
                <a:gd name="connsiteY35" fmla="*/ 200381 h 1025159"/>
                <a:gd name="connsiteX36" fmla="*/ 1333500 w 4229100"/>
                <a:gd name="connsiteY36" fmla="*/ 205143 h 1025159"/>
                <a:gd name="connsiteX37" fmla="*/ 1347787 w 4229100"/>
                <a:gd name="connsiteY37" fmla="*/ 219431 h 1025159"/>
                <a:gd name="connsiteX38" fmla="*/ 1357312 w 4229100"/>
                <a:gd name="connsiteY38" fmla="*/ 233718 h 1025159"/>
                <a:gd name="connsiteX39" fmla="*/ 1385887 w 4229100"/>
                <a:gd name="connsiteY39" fmla="*/ 243243 h 1025159"/>
                <a:gd name="connsiteX40" fmla="*/ 1400175 w 4229100"/>
                <a:gd name="connsiteY40" fmla="*/ 257531 h 1025159"/>
                <a:gd name="connsiteX41" fmla="*/ 1447800 w 4229100"/>
                <a:gd name="connsiteY41" fmla="*/ 286106 h 1025159"/>
                <a:gd name="connsiteX42" fmla="*/ 1457325 w 4229100"/>
                <a:gd name="connsiteY42" fmla="*/ 305156 h 1025159"/>
                <a:gd name="connsiteX43" fmla="*/ 1490662 w 4229100"/>
                <a:gd name="connsiteY43" fmla="*/ 324206 h 1025159"/>
                <a:gd name="connsiteX44" fmla="*/ 1528762 w 4229100"/>
                <a:gd name="connsiteY44" fmla="*/ 367068 h 1025159"/>
                <a:gd name="connsiteX45" fmla="*/ 1538287 w 4229100"/>
                <a:gd name="connsiteY45" fmla="*/ 386118 h 1025159"/>
                <a:gd name="connsiteX46" fmla="*/ 1552575 w 4229100"/>
                <a:gd name="connsiteY46" fmla="*/ 395643 h 1025159"/>
                <a:gd name="connsiteX47" fmla="*/ 1566862 w 4229100"/>
                <a:gd name="connsiteY47" fmla="*/ 409931 h 1025159"/>
                <a:gd name="connsiteX48" fmla="*/ 1571625 w 4229100"/>
                <a:gd name="connsiteY48" fmla="*/ 424218 h 1025159"/>
                <a:gd name="connsiteX49" fmla="*/ 1590675 w 4229100"/>
                <a:gd name="connsiteY49" fmla="*/ 452793 h 1025159"/>
                <a:gd name="connsiteX50" fmla="*/ 1619250 w 4229100"/>
                <a:gd name="connsiteY50" fmla="*/ 438506 h 1025159"/>
                <a:gd name="connsiteX51" fmla="*/ 1624012 w 4229100"/>
                <a:gd name="connsiteY51" fmla="*/ 419456 h 1025159"/>
                <a:gd name="connsiteX52" fmla="*/ 1652587 w 4229100"/>
                <a:gd name="connsiteY52" fmla="*/ 409931 h 1025159"/>
                <a:gd name="connsiteX53" fmla="*/ 1685925 w 4229100"/>
                <a:gd name="connsiteY53" fmla="*/ 395643 h 1025159"/>
                <a:gd name="connsiteX54" fmla="*/ 1714500 w 4229100"/>
                <a:gd name="connsiteY54" fmla="*/ 386118 h 1025159"/>
                <a:gd name="connsiteX55" fmla="*/ 1724025 w 4229100"/>
                <a:gd name="connsiteY55" fmla="*/ 400406 h 1025159"/>
                <a:gd name="connsiteX56" fmla="*/ 1738312 w 4229100"/>
                <a:gd name="connsiteY56" fmla="*/ 409931 h 1025159"/>
                <a:gd name="connsiteX57" fmla="*/ 1747837 w 4229100"/>
                <a:gd name="connsiteY57" fmla="*/ 438506 h 1025159"/>
                <a:gd name="connsiteX58" fmla="*/ 1781175 w 4229100"/>
                <a:gd name="connsiteY58" fmla="*/ 476606 h 1025159"/>
                <a:gd name="connsiteX59" fmla="*/ 1814512 w 4229100"/>
                <a:gd name="connsiteY59" fmla="*/ 471843 h 1025159"/>
                <a:gd name="connsiteX60" fmla="*/ 1824037 w 4229100"/>
                <a:gd name="connsiteY60" fmla="*/ 457556 h 1025159"/>
                <a:gd name="connsiteX61" fmla="*/ 1843087 w 4229100"/>
                <a:gd name="connsiteY61" fmla="*/ 452793 h 1025159"/>
                <a:gd name="connsiteX62" fmla="*/ 1900237 w 4229100"/>
                <a:gd name="connsiteY62" fmla="*/ 448031 h 1025159"/>
                <a:gd name="connsiteX63" fmla="*/ 1905000 w 4229100"/>
                <a:gd name="connsiteY63" fmla="*/ 462318 h 1025159"/>
                <a:gd name="connsiteX64" fmla="*/ 1924050 w 4229100"/>
                <a:gd name="connsiteY64" fmla="*/ 490893 h 1025159"/>
                <a:gd name="connsiteX65" fmla="*/ 1933575 w 4229100"/>
                <a:gd name="connsiteY65" fmla="*/ 528993 h 1025159"/>
                <a:gd name="connsiteX66" fmla="*/ 2747962 w 4229100"/>
                <a:gd name="connsiteY66" fmla="*/ 667106 h 1025159"/>
                <a:gd name="connsiteX67" fmla="*/ 2933700 w 4229100"/>
                <a:gd name="connsiteY67" fmla="*/ 848081 h 1025159"/>
                <a:gd name="connsiteX68" fmla="*/ 2943225 w 4229100"/>
                <a:gd name="connsiteY68" fmla="*/ 867131 h 1025159"/>
                <a:gd name="connsiteX69" fmla="*/ 2967037 w 4229100"/>
                <a:gd name="connsiteY69" fmla="*/ 848081 h 1025159"/>
                <a:gd name="connsiteX70" fmla="*/ 2986087 w 4229100"/>
                <a:gd name="connsiteY70" fmla="*/ 843318 h 1025159"/>
                <a:gd name="connsiteX71" fmla="*/ 3024187 w 4229100"/>
                <a:gd name="connsiteY71" fmla="*/ 809981 h 1025159"/>
                <a:gd name="connsiteX72" fmla="*/ 3062287 w 4229100"/>
                <a:gd name="connsiteY72" fmla="*/ 857606 h 1025159"/>
                <a:gd name="connsiteX73" fmla="*/ 3071812 w 4229100"/>
                <a:gd name="connsiteY73" fmla="*/ 886181 h 1025159"/>
                <a:gd name="connsiteX74" fmla="*/ 3086100 w 4229100"/>
                <a:gd name="connsiteY74" fmla="*/ 957618 h 1025159"/>
                <a:gd name="connsiteX75" fmla="*/ 3100387 w 4229100"/>
                <a:gd name="connsiteY75" fmla="*/ 995718 h 1025159"/>
                <a:gd name="connsiteX76" fmla="*/ 3105150 w 4229100"/>
                <a:gd name="connsiteY76" fmla="*/ 1014768 h 1025159"/>
                <a:gd name="connsiteX77" fmla="*/ 3119437 w 4229100"/>
                <a:gd name="connsiteY77" fmla="*/ 1024293 h 1025159"/>
                <a:gd name="connsiteX78" fmla="*/ 3128962 w 4229100"/>
                <a:gd name="connsiteY78" fmla="*/ 995718 h 1025159"/>
                <a:gd name="connsiteX79" fmla="*/ 3133725 w 4229100"/>
                <a:gd name="connsiteY79" fmla="*/ 981431 h 1025159"/>
                <a:gd name="connsiteX80" fmla="*/ 3143250 w 4229100"/>
                <a:gd name="connsiteY80" fmla="*/ 929043 h 1025159"/>
                <a:gd name="connsiteX81" fmla="*/ 3148012 w 4229100"/>
                <a:gd name="connsiteY81" fmla="*/ 886181 h 1025159"/>
                <a:gd name="connsiteX82" fmla="*/ 3157537 w 4229100"/>
                <a:gd name="connsiteY82" fmla="*/ 848081 h 1025159"/>
                <a:gd name="connsiteX83" fmla="*/ 3167062 w 4229100"/>
                <a:gd name="connsiteY83" fmla="*/ 962381 h 1025159"/>
                <a:gd name="connsiteX84" fmla="*/ 3171825 w 4229100"/>
                <a:gd name="connsiteY84" fmla="*/ 976668 h 1025159"/>
                <a:gd name="connsiteX85" fmla="*/ 3186112 w 4229100"/>
                <a:gd name="connsiteY85" fmla="*/ 967143 h 1025159"/>
                <a:gd name="connsiteX86" fmla="*/ 3200400 w 4229100"/>
                <a:gd name="connsiteY86" fmla="*/ 933806 h 1025159"/>
                <a:gd name="connsiteX87" fmla="*/ 3205162 w 4229100"/>
                <a:gd name="connsiteY87" fmla="*/ 919518 h 1025159"/>
                <a:gd name="connsiteX88" fmla="*/ 3209925 w 4229100"/>
                <a:gd name="connsiteY88" fmla="*/ 900468 h 1025159"/>
                <a:gd name="connsiteX89" fmla="*/ 3219450 w 4229100"/>
                <a:gd name="connsiteY89" fmla="*/ 876656 h 1025159"/>
                <a:gd name="connsiteX90" fmla="*/ 3238500 w 4229100"/>
                <a:gd name="connsiteY90" fmla="*/ 752831 h 1025159"/>
                <a:gd name="connsiteX91" fmla="*/ 3243262 w 4229100"/>
                <a:gd name="connsiteY91" fmla="*/ 733781 h 1025159"/>
                <a:gd name="connsiteX92" fmla="*/ 3262312 w 4229100"/>
                <a:gd name="connsiteY92" fmla="*/ 771881 h 1025159"/>
                <a:gd name="connsiteX93" fmla="*/ 3276600 w 4229100"/>
                <a:gd name="connsiteY93" fmla="*/ 757593 h 1025159"/>
                <a:gd name="connsiteX94" fmla="*/ 3281362 w 4229100"/>
                <a:gd name="connsiteY94" fmla="*/ 738543 h 1025159"/>
                <a:gd name="connsiteX95" fmla="*/ 3286125 w 4229100"/>
                <a:gd name="connsiteY95" fmla="*/ 724256 h 1025159"/>
                <a:gd name="connsiteX96" fmla="*/ 3290887 w 4229100"/>
                <a:gd name="connsiteY96" fmla="*/ 743306 h 1025159"/>
                <a:gd name="connsiteX97" fmla="*/ 3300412 w 4229100"/>
                <a:gd name="connsiteY97" fmla="*/ 848081 h 1025159"/>
                <a:gd name="connsiteX98" fmla="*/ 3338512 w 4229100"/>
                <a:gd name="connsiteY98" fmla="*/ 867131 h 1025159"/>
                <a:gd name="connsiteX99" fmla="*/ 3348037 w 4229100"/>
                <a:gd name="connsiteY99" fmla="*/ 838556 h 1025159"/>
                <a:gd name="connsiteX100" fmla="*/ 3355181 w 4229100"/>
                <a:gd name="connsiteY100" fmla="*/ 840710 h 1025159"/>
                <a:gd name="connsiteX101" fmla="*/ 3386137 w 4229100"/>
                <a:gd name="connsiteY101" fmla="*/ 762356 h 1025159"/>
                <a:gd name="connsiteX102" fmla="*/ 3390900 w 4229100"/>
                <a:gd name="connsiteY102" fmla="*/ 748068 h 1025159"/>
                <a:gd name="connsiteX103" fmla="*/ 3400425 w 4229100"/>
                <a:gd name="connsiteY103" fmla="*/ 733781 h 1025159"/>
                <a:gd name="connsiteX104" fmla="*/ 3405187 w 4229100"/>
                <a:gd name="connsiteY104" fmla="*/ 748068 h 1025159"/>
                <a:gd name="connsiteX105" fmla="*/ 3481387 w 4229100"/>
                <a:gd name="connsiteY105" fmla="*/ 914756 h 1025159"/>
                <a:gd name="connsiteX106" fmla="*/ 3490912 w 4229100"/>
                <a:gd name="connsiteY106" fmla="*/ 929043 h 1025159"/>
                <a:gd name="connsiteX107" fmla="*/ 3500437 w 4229100"/>
                <a:gd name="connsiteY107" fmla="*/ 957618 h 1025159"/>
                <a:gd name="connsiteX108" fmla="*/ 3505200 w 4229100"/>
                <a:gd name="connsiteY108" fmla="*/ 943331 h 1025159"/>
                <a:gd name="connsiteX109" fmla="*/ 3576637 w 4229100"/>
                <a:gd name="connsiteY109" fmla="*/ 752831 h 1025159"/>
                <a:gd name="connsiteX110" fmla="*/ 3667125 w 4229100"/>
                <a:gd name="connsiteY110" fmla="*/ 824268 h 1025159"/>
                <a:gd name="connsiteX111" fmla="*/ 3676650 w 4229100"/>
                <a:gd name="connsiteY111" fmla="*/ 838556 h 1025159"/>
                <a:gd name="connsiteX112" fmla="*/ 3686175 w 4229100"/>
                <a:gd name="connsiteY112" fmla="*/ 871893 h 1025159"/>
                <a:gd name="connsiteX113" fmla="*/ 3690937 w 4229100"/>
                <a:gd name="connsiteY113" fmla="*/ 886181 h 1025159"/>
                <a:gd name="connsiteX114" fmla="*/ 3705225 w 4229100"/>
                <a:gd name="connsiteY114" fmla="*/ 895706 h 1025159"/>
                <a:gd name="connsiteX115" fmla="*/ 3714750 w 4229100"/>
                <a:gd name="connsiteY115" fmla="*/ 881418 h 1025159"/>
                <a:gd name="connsiteX116" fmla="*/ 3724275 w 4229100"/>
                <a:gd name="connsiteY116" fmla="*/ 848081 h 1025159"/>
                <a:gd name="connsiteX117" fmla="*/ 3733800 w 4229100"/>
                <a:gd name="connsiteY117" fmla="*/ 814743 h 1025159"/>
                <a:gd name="connsiteX118" fmla="*/ 3743325 w 4229100"/>
                <a:gd name="connsiteY118" fmla="*/ 781406 h 1025159"/>
                <a:gd name="connsiteX119" fmla="*/ 3771900 w 4229100"/>
                <a:gd name="connsiteY119" fmla="*/ 743306 h 1025159"/>
                <a:gd name="connsiteX120" fmla="*/ 3800475 w 4229100"/>
                <a:gd name="connsiteY120" fmla="*/ 733781 h 1025159"/>
                <a:gd name="connsiteX121" fmla="*/ 3990975 w 4229100"/>
                <a:gd name="connsiteY121" fmla="*/ 886181 h 1025159"/>
                <a:gd name="connsiteX122" fmla="*/ 4081462 w 4229100"/>
                <a:gd name="connsiteY122" fmla="*/ 862368 h 1025159"/>
                <a:gd name="connsiteX123" fmla="*/ 4114800 w 4229100"/>
                <a:gd name="connsiteY123" fmla="*/ 771881 h 1025159"/>
                <a:gd name="connsiteX124" fmla="*/ 4129087 w 4229100"/>
                <a:gd name="connsiteY124" fmla="*/ 938568 h 1025159"/>
                <a:gd name="connsiteX125" fmla="*/ 4162425 w 4229100"/>
                <a:gd name="connsiteY125" fmla="*/ 757593 h 1025159"/>
                <a:gd name="connsiteX126" fmla="*/ 4167187 w 4229100"/>
                <a:gd name="connsiteY126" fmla="*/ 771881 h 1025159"/>
                <a:gd name="connsiteX127" fmla="*/ 4176712 w 4229100"/>
                <a:gd name="connsiteY127" fmla="*/ 786168 h 1025159"/>
                <a:gd name="connsiteX128" fmla="*/ 4200525 w 4229100"/>
                <a:gd name="connsiteY128" fmla="*/ 900468 h 1025159"/>
                <a:gd name="connsiteX129" fmla="*/ 4224337 w 4229100"/>
                <a:gd name="connsiteY129" fmla="*/ 967143 h 1025159"/>
                <a:gd name="connsiteX130" fmla="*/ 4229100 w 4229100"/>
                <a:gd name="connsiteY130" fmla="*/ 981431 h 1025159"/>
                <a:gd name="connsiteX0" fmla="*/ 0 w 4229100"/>
                <a:gd name="connsiteY0" fmla="*/ 290868 h 1025159"/>
                <a:gd name="connsiteX1" fmla="*/ 171450 w 4229100"/>
                <a:gd name="connsiteY1" fmla="*/ 209906 h 1025159"/>
                <a:gd name="connsiteX2" fmla="*/ 219075 w 4229100"/>
                <a:gd name="connsiteY2" fmla="*/ 195618 h 1025159"/>
                <a:gd name="connsiteX3" fmla="*/ 233362 w 4229100"/>
                <a:gd name="connsiteY3" fmla="*/ 186093 h 1025159"/>
                <a:gd name="connsiteX4" fmla="*/ 285750 w 4229100"/>
                <a:gd name="connsiteY4" fmla="*/ 171806 h 1025159"/>
                <a:gd name="connsiteX5" fmla="*/ 300037 w 4229100"/>
                <a:gd name="connsiteY5" fmla="*/ 167043 h 1025159"/>
                <a:gd name="connsiteX6" fmla="*/ 319087 w 4229100"/>
                <a:gd name="connsiteY6" fmla="*/ 162281 h 1025159"/>
                <a:gd name="connsiteX7" fmla="*/ 352425 w 4229100"/>
                <a:gd name="connsiteY7" fmla="*/ 152756 h 1025159"/>
                <a:gd name="connsiteX8" fmla="*/ 366712 w 4229100"/>
                <a:gd name="connsiteY8" fmla="*/ 143231 h 1025159"/>
                <a:gd name="connsiteX9" fmla="*/ 395287 w 4229100"/>
                <a:gd name="connsiteY9" fmla="*/ 138468 h 1025159"/>
                <a:gd name="connsiteX10" fmla="*/ 414337 w 4229100"/>
                <a:gd name="connsiteY10" fmla="*/ 133706 h 1025159"/>
                <a:gd name="connsiteX11" fmla="*/ 442912 w 4229100"/>
                <a:gd name="connsiteY11" fmla="*/ 128943 h 1025159"/>
                <a:gd name="connsiteX12" fmla="*/ 471487 w 4229100"/>
                <a:gd name="connsiteY12" fmla="*/ 119418 h 1025159"/>
                <a:gd name="connsiteX13" fmla="*/ 485775 w 4229100"/>
                <a:gd name="connsiteY13" fmla="*/ 114656 h 1025159"/>
                <a:gd name="connsiteX14" fmla="*/ 504825 w 4229100"/>
                <a:gd name="connsiteY14" fmla="*/ 105131 h 1025159"/>
                <a:gd name="connsiteX15" fmla="*/ 519112 w 4229100"/>
                <a:gd name="connsiteY15" fmla="*/ 100368 h 1025159"/>
                <a:gd name="connsiteX16" fmla="*/ 533400 w 4229100"/>
                <a:gd name="connsiteY16" fmla="*/ 90843 h 1025159"/>
                <a:gd name="connsiteX17" fmla="*/ 557212 w 4229100"/>
                <a:gd name="connsiteY17" fmla="*/ 86081 h 1025159"/>
                <a:gd name="connsiteX18" fmla="*/ 585787 w 4229100"/>
                <a:gd name="connsiteY18" fmla="*/ 76556 h 1025159"/>
                <a:gd name="connsiteX19" fmla="*/ 600075 w 4229100"/>
                <a:gd name="connsiteY19" fmla="*/ 67031 h 1025159"/>
                <a:gd name="connsiteX20" fmla="*/ 633412 w 4229100"/>
                <a:gd name="connsiteY20" fmla="*/ 57506 h 1025159"/>
                <a:gd name="connsiteX21" fmla="*/ 666750 w 4229100"/>
                <a:gd name="connsiteY21" fmla="*/ 47981 h 1025159"/>
                <a:gd name="connsiteX22" fmla="*/ 719137 w 4229100"/>
                <a:gd name="connsiteY22" fmla="*/ 38456 h 1025159"/>
                <a:gd name="connsiteX23" fmla="*/ 747712 w 4229100"/>
                <a:gd name="connsiteY23" fmla="*/ 28931 h 1025159"/>
                <a:gd name="connsiteX24" fmla="*/ 809625 w 4229100"/>
                <a:gd name="connsiteY24" fmla="*/ 19406 h 1025159"/>
                <a:gd name="connsiteX25" fmla="*/ 871537 w 4229100"/>
                <a:gd name="connsiteY25" fmla="*/ 9881 h 1025159"/>
                <a:gd name="connsiteX26" fmla="*/ 1023937 w 4229100"/>
                <a:gd name="connsiteY26" fmla="*/ 356 h 1025159"/>
                <a:gd name="connsiteX27" fmla="*/ 1123950 w 4229100"/>
                <a:gd name="connsiteY27" fmla="*/ 9881 h 1025159"/>
                <a:gd name="connsiteX28" fmla="*/ 1138237 w 4229100"/>
                <a:gd name="connsiteY28" fmla="*/ 19406 h 1025159"/>
                <a:gd name="connsiteX29" fmla="*/ 1176337 w 4229100"/>
                <a:gd name="connsiteY29" fmla="*/ 57506 h 1025159"/>
                <a:gd name="connsiteX30" fmla="*/ 1195387 w 4229100"/>
                <a:gd name="connsiteY30" fmla="*/ 81318 h 1025159"/>
                <a:gd name="connsiteX31" fmla="*/ 1228725 w 4229100"/>
                <a:gd name="connsiteY31" fmla="*/ 119418 h 1025159"/>
                <a:gd name="connsiteX32" fmla="*/ 1252537 w 4229100"/>
                <a:gd name="connsiteY32" fmla="*/ 138468 h 1025159"/>
                <a:gd name="connsiteX33" fmla="*/ 1262062 w 4229100"/>
                <a:gd name="connsiteY33" fmla="*/ 152756 h 1025159"/>
                <a:gd name="connsiteX34" fmla="*/ 1276350 w 4229100"/>
                <a:gd name="connsiteY34" fmla="*/ 162281 h 1025159"/>
                <a:gd name="connsiteX35" fmla="*/ 1319212 w 4229100"/>
                <a:gd name="connsiteY35" fmla="*/ 200381 h 1025159"/>
                <a:gd name="connsiteX36" fmla="*/ 1333500 w 4229100"/>
                <a:gd name="connsiteY36" fmla="*/ 205143 h 1025159"/>
                <a:gd name="connsiteX37" fmla="*/ 1347787 w 4229100"/>
                <a:gd name="connsiteY37" fmla="*/ 219431 h 1025159"/>
                <a:gd name="connsiteX38" fmla="*/ 1357312 w 4229100"/>
                <a:gd name="connsiteY38" fmla="*/ 233718 h 1025159"/>
                <a:gd name="connsiteX39" fmla="*/ 1385887 w 4229100"/>
                <a:gd name="connsiteY39" fmla="*/ 243243 h 1025159"/>
                <a:gd name="connsiteX40" fmla="*/ 1400175 w 4229100"/>
                <a:gd name="connsiteY40" fmla="*/ 257531 h 1025159"/>
                <a:gd name="connsiteX41" fmla="*/ 1447800 w 4229100"/>
                <a:gd name="connsiteY41" fmla="*/ 286106 h 1025159"/>
                <a:gd name="connsiteX42" fmla="*/ 1457325 w 4229100"/>
                <a:gd name="connsiteY42" fmla="*/ 305156 h 1025159"/>
                <a:gd name="connsiteX43" fmla="*/ 1490662 w 4229100"/>
                <a:gd name="connsiteY43" fmla="*/ 324206 h 1025159"/>
                <a:gd name="connsiteX44" fmla="*/ 1528762 w 4229100"/>
                <a:gd name="connsiteY44" fmla="*/ 367068 h 1025159"/>
                <a:gd name="connsiteX45" fmla="*/ 1538287 w 4229100"/>
                <a:gd name="connsiteY45" fmla="*/ 386118 h 1025159"/>
                <a:gd name="connsiteX46" fmla="*/ 1552575 w 4229100"/>
                <a:gd name="connsiteY46" fmla="*/ 395643 h 1025159"/>
                <a:gd name="connsiteX47" fmla="*/ 1566862 w 4229100"/>
                <a:gd name="connsiteY47" fmla="*/ 409931 h 1025159"/>
                <a:gd name="connsiteX48" fmla="*/ 1571625 w 4229100"/>
                <a:gd name="connsiteY48" fmla="*/ 424218 h 1025159"/>
                <a:gd name="connsiteX49" fmla="*/ 1590675 w 4229100"/>
                <a:gd name="connsiteY49" fmla="*/ 452793 h 1025159"/>
                <a:gd name="connsiteX50" fmla="*/ 1619250 w 4229100"/>
                <a:gd name="connsiteY50" fmla="*/ 438506 h 1025159"/>
                <a:gd name="connsiteX51" fmla="*/ 1624012 w 4229100"/>
                <a:gd name="connsiteY51" fmla="*/ 419456 h 1025159"/>
                <a:gd name="connsiteX52" fmla="*/ 1652587 w 4229100"/>
                <a:gd name="connsiteY52" fmla="*/ 409931 h 1025159"/>
                <a:gd name="connsiteX53" fmla="*/ 1685925 w 4229100"/>
                <a:gd name="connsiteY53" fmla="*/ 395643 h 1025159"/>
                <a:gd name="connsiteX54" fmla="*/ 1714500 w 4229100"/>
                <a:gd name="connsiteY54" fmla="*/ 386118 h 1025159"/>
                <a:gd name="connsiteX55" fmla="*/ 1724025 w 4229100"/>
                <a:gd name="connsiteY55" fmla="*/ 400406 h 1025159"/>
                <a:gd name="connsiteX56" fmla="*/ 1738312 w 4229100"/>
                <a:gd name="connsiteY56" fmla="*/ 409931 h 1025159"/>
                <a:gd name="connsiteX57" fmla="*/ 1747837 w 4229100"/>
                <a:gd name="connsiteY57" fmla="*/ 438506 h 1025159"/>
                <a:gd name="connsiteX58" fmla="*/ 1781175 w 4229100"/>
                <a:gd name="connsiteY58" fmla="*/ 476606 h 1025159"/>
                <a:gd name="connsiteX59" fmla="*/ 1814512 w 4229100"/>
                <a:gd name="connsiteY59" fmla="*/ 471843 h 1025159"/>
                <a:gd name="connsiteX60" fmla="*/ 1824037 w 4229100"/>
                <a:gd name="connsiteY60" fmla="*/ 457556 h 1025159"/>
                <a:gd name="connsiteX61" fmla="*/ 1843087 w 4229100"/>
                <a:gd name="connsiteY61" fmla="*/ 452793 h 1025159"/>
                <a:gd name="connsiteX62" fmla="*/ 1900237 w 4229100"/>
                <a:gd name="connsiteY62" fmla="*/ 448031 h 1025159"/>
                <a:gd name="connsiteX63" fmla="*/ 1905000 w 4229100"/>
                <a:gd name="connsiteY63" fmla="*/ 462318 h 1025159"/>
                <a:gd name="connsiteX64" fmla="*/ 1924050 w 4229100"/>
                <a:gd name="connsiteY64" fmla="*/ 490893 h 1025159"/>
                <a:gd name="connsiteX65" fmla="*/ 1933575 w 4229100"/>
                <a:gd name="connsiteY65" fmla="*/ 528993 h 1025159"/>
                <a:gd name="connsiteX66" fmla="*/ 2747962 w 4229100"/>
                <a:gd name="connsiteY66" fmla="*/ 667106 h 1025159"/>
                <a:gd name="connsiteX67" fmla="*/ 2933700 w 4229100"/>
                <a:gd name="connsiteY67" fmla="*/ 848081 h 1025159"/>
                <a:gd name="connsiteX68" fmla="*/ 2943225 w 4229100"/>
                <a:gd name="connsiteY68" fmla="*/ 867131 h 1025159"/>
                <a:gd name="connsiteX69" fmla="*/ 2967037 w 4229100"/>
                <a:gd name="connsiteY69" fmla="*/ 848081 h 1025159"/>
                <a:gd name="connsiteX70" fmla="*/ 2986087 w 4229100"/>
                <a:gd name="connsiteY70" fmla="*/ 843318 h 1025159"/>
                <a:gd name="connsiteX71" fmla="*/ 3024187 w 4229100"/>
                <a:gd name="connsiteY71" fmla="*/ 809981 h 1025159"/>
                <a:gd name="connsiteX72" fmla="*/ 3062287 w 4229100"/>
                <a:gd name="connsiteY72" fmla="*/ 857606 h 1025159"/>
                <a:gd name="connsiteX73" fmla="*/ 3071812 w 4229100"/>
                <a:gd name="connsiteY73" fmla="*/ 886181 h 1025159"/>
                <a:gd name="connsiteX74" fmla="*/ 3086100 w 4229100"/>
                <a:gd name="connsiteY74" fmla="*/ 957618 h 1025159"/>
                <a:gd name="connsiteX75" fmla="*/ 3100387 w 4229100"/>
                <a:gd name="connsiteY75" fmla="*/ 995718 h 1025159"/>
                <a:gd name="connsiteX76" fmla="*/ 3105150 w 4229100"/>
                <a:gd name="connsiteY76" fmla="*/ 1014768 h 1025159"/>
                <a:gd name="connsiteX77" fmla="*/ 3119437 w 4229100"/>
                <a:gd name="connsiteY77" fmla="*/ 1024293 h 1025159"/>
                <a:gd name="connsiteX78" fmla="*/ 3128962 w 4229100"/>
                <a:gd name="connsiteY78" fmla="*/ 995718 h 1025159"/>
                <a:gd name="connsiteX79" fmla="*/ 3133725 w 4229100"/>
                <a:gd name="connsiteY79" fmla="*/ 981431 h 1025159"/>
                <a:gd name="connsiteX80" fmla="*/ 3143250 w 4229100"/>
                <a:gd name="connsiteY80" fmla="*/ 929043 h 1025159"/>
                <a:gd name="connsiteX81" fmla="*/ 3148012 w 4229100"/>
                <a:gd name="connsiteY81" fmla="*/ 886181 h 1025159"/>
                <a:gd name="connsiteX82" fmla="*/ 3157537 w 4229100"/>
                <a:gd name="connsiteY82" fmla="*/ 848081 h 1025159"/>
                <a:gd name="connsiteX83" fmla="*/ 3167062 w 4229100"/>
                <a:gd name="connsiteY83" fmla="*/ 962381 h 1025159"/>
                <a:gd name="connsiteX84" fmla="*/ 3171825 w 4229100"/>
                <a:gd name="connsiteY84" fmla="*/ 976668 h 1025159"/>
                <a:gd name="connsiteX85" fmla="*/ 3186112 w 4229100"/>
                <a:gd name="connsiteY85" fmla="*/ 967143 h 1025159"/>
                <a:gd name="connsiteX86" fmla="*/ 3200400 w 4229100"/>
                <a:gd name="connsiteY86" fmla="*/ 933806 h 1025159"/>
                <a:gd name="connsiteX87" fmla="*/ 3205162 w 4229100"/>
                <a:gd name="connsiteY87" fmla="*/ 919518 h 1025159"/>
                <a:gd name="connsiteX88" fmla="*/ 3209925 w 4229100"/>
                <a:gd name="connsiteY88" fmla="*/ 900468 h 1025159"/>
                <a:gd name="connsiteX89" fmla="*/ 3219450 w 4229100"/>
                <a:gd name="connsiteY89" fmla="*/ 876656 h 1025159"/>
                <a:gd name="connsiteX90" fmla="*/ 3238500 w 4229100"/>
                <a:gd name="connsiteY90" fmla="*/ 752831 h 1025159"/>
                <a:gd name="connsiteX91" fmla="*/ 3243262 w 4229100"/>
                <a:gd name="connsiteY91" fmla="*/ 733781 h 1025159"/>
                <a:gd name="connsiteX92" fmla="*/ 3262312 w 4229100"/>
                <a:gd name="connsiteY92" fmla="*/ 771881 h 1025159"/>
                <a:gd name="connsiteX93" fmla="*/ 3276600 w 4229100"/>
                <a:gd name="connsiteY93" fmla="*/ 757593 h 1025159"/>
                <a:gd name="connsiteX94" fmla="*/ 3281362 w 4229100"/>
                <a:gd name="connsiteY94" fmla="*/ 738543 h 1025159"/>
                <a:gd name="connsiteX95" fmla="*/ 3286125 w 4229100"/>
                <a:gd name="connsiteY95" fmla="*/ 724256 h 1025159"/>
                <a:gd name="connsiteX96" fmla="*/ 3290887 w 4229100"/>
                <a:gd name="connsiteY96" fmla="*/ 743306 h 1025159"/>
                <a:gd name="connsiteX97" fmla="*/ 3300412 w 4229100"/>
                <a:gd name="connsiteY97" fmla="*/ 848081 h 1025159"/>
                <a:gd name="connsiteX98" fmla="*/ 3338512 w 4229100"/>
                <a:gd name="connsiteY98" fmla="*/ 867131 h 1025159"/>
                <a:gd name="connsiteX99" fmla="*/ 3348037 w 4229100"/>
                <a:gd name="connsiteY99" fmla="*/ 838556 h 1025159"/>
                <a:gd name="connsiteX100" fmla="*/ 3355181 w 4229100"/>
                <a:gd name="connsiteY100" fmla="*/ 840710 h 1025159"/>
                <a:gd name="connsiteX101" fmla="*/ 3386137 w 4229100"/>
                <a:gd name="connsiteY101" fmla="*/ 762356 h 1025159"/>
                <a:gd name="connsiteX102" fmla="*/ 3390900 w 4229100"/>
                <a:gd name="connsiteY102" fmla="*/ 748068 h 1025159"/>
                <a:gd name="connsiteX103" fmla="*/ 3400425 w 4229100"/>
                <a:gd name="connsiteY103" fmla="*/ 733781 h 1025159"/>
                <a:gd name="connsiteX104" fmla="*/ 3405187 w 4229100"/>
                <a:gd name="connsiteY104" fmla="*/ 748068 h 1025159"/>
                <a:gd name="connsiteX105" fmla="*/ 3481387 w 4229100"/>
                <a:gd name="connsiteY105" fmla="*/ 914756 h 1025159"/>
                <a:gd name="connsiteX106" fmla="*/ 3490912 w 4229100"/>
                <a:gd name="connsiteY106" fmla="*/ 929043 h 1025159"/>
                <a:gd name="connsiteX107" fmla="*/ 3500437 w 4229100"/>
                <a:gd name="connsiteY107" fmla="*/ 957618 h 1025159"/>
                <a:gd name="connsiteX108" fmla="*/ 3505200 w 4229100"/>
                <a:gd name="connsiteY108" fmla="*/ 943331 h 1025159"/>
                <a:gd name="connsiteX109" fmla="*/ 3576637 w 4229100"/>
                <a:gd name="connsiteY109" fmla="*/ 752831 h 1025159"/>
                <a:gd name="connsiteX110" fmla="*/ 3667125 w 4229100"/>
                <a:gd name="connsiteY110" fmla="*/ 824268 h 1025159"/>
                <a:gd name="connsiteX111" fmla="*/ 3676650 w 4229100"/>
                <a:gd name="connsiteY111" fmla="*/ 838556 h 1025159"/>
                <a:gd name="connsiteX112" fmla="*/ 3686175 w 4229100"/>
                <a:gd name="connsiteY112" fmla="*/ 871893 h 1025159"/>
                <a:gd name="connsiteX113" fmla="*/ 3690937 w 4229100"/>
                <a:gd name="connsiteY113" fmla="*/ 886181 h 1025159"/>
                <a:gd name="connsiteX114" fmla="*/ 3705225 w 4229100"/>
                <a:gd name="connsiteY114" fmla="*/ 895706 h 1025159"/>
                <a:gd name="connsiteX115" fmla="*/ 3714750 w 4229100"/>
                <a:gd name="connsiteY115" fmla="*/ 881418 h 1025159"/>
                <a:gd name="connsiteX116" fmla="*/ 3724275 w 4229100"/>
                <a:gd name="connsiteY116" fmla="*/ 848081 h 1025159"/>
                <a:gd name="connsiteX117" fmla="*/ 3733800 w 4229100"/>
                <a:gd name="connsiteY117" fmla="*/ 814743 h 1025159"/>
                <a:gd name="connsiteX118" fmla="*/ 3743325 w 4229100"/>
                <a:gd name="connsiteY118" fmla="*/ 781406 h 1025159"/>
                <a:gd name="connsiteX119" fmla="*/ 3771900 w 4229100"/>
                <a:gd name="connsiteY119" fmla="*/ 743306 h 1025159"/>
                <a:gd name="connsiteX120" fmla="*/ 3990975 w 4229100"/>
                <a:gd name="connsiteY120" fmla="*/ 886181 h 1025159"/>
                <a:gd name="connsiteX121" fmla="*/ 4081462 w 4229100"/>
                <a:gd name="connsiteY121" fmla="*/ 862368 h 1025159"/>
                <a:gd name="connsiteX122" fmla="*/ 4114800 w 4229100"/>
                <a:gd name="connsiteY122" fmla="*/ 771881 h 1025159"/>
                <a:gd name="connsiteX123" fmla="*/ 4129087 w 4229100"/>
                <a:gd name="connsiteY123" fmla="*/ 938568 h 1025159"/>
                <a:gd name="connsiteX124" fmla="*/ 4162425 w 4229100"/>
                <a:gd name="connsiteY124" fmla="*/ 757593 h 1025159"/>
                <a:gd name="connsiteX125" fmla="*/ 4167187 w 4229100"/>
                <a:gd name="connsiteY125" fmla="*/ 771881 h 1025159"/>
                <a:gd name="connsiteX126" fmla="*/ 4176712 w 4229100"/>
                <a:gd name="connsiteY126" fmla="*/ 786168 h 1025159"/>
                <a:gd name="connsiteX127" fmla="*/ 4200525 w 4229100"/>
                <a:gd name="connsiteY127" fmla="*/ 900468 h 1025159"/>
                <a:gd name="connsiteX128" fmla="*/ 4224337 w 4229100"/>
                <a:gd name="connsiteY128" fmla="*/ 967143 h 1025159"/>
                <a:gd name="connsiteX129" fmla="*/ 4229100 w 4229100"/>
                <a:gd name="connsiteY129" fmla="*/ 981431 h 1025159"/>
                <a:gd name="connsiteX0" fmla="*/ 0 w 4229100"/>
                <a:gd name="connsiteY0" fmla="*/ 290868 h 1025159"/>
                <a:gd name="connsiteX1" fmla="*/ 171450 w 4229100"/>
                <a:gd name="connsiteY1" fmla="*/ 209906 h 1025159"/>
                <a:gd name="connsiteX2" fmla="*/ 219075 w 4229100"/>
                <a:gd name="connsiteY2" fmla="*/ 195618 h 1025159"/>
                <a:gd name="connsiteX3" fmla="*/ 233362 w 4229100"/>
                <a:gd name="connsiteY3" fmla="*/ 186093 h 1025159"/>
                <a:gd name="connsiteX4" fmla="*/ 285750 w 4229100"/>
                <a:gd name="connsiteY4" fmla="*/ 171806 h 1025159"/>
                <a:gd name="connsiteX5" fmla="*/ 300037 w 4229100"/>
                <a:gd name="connsiteY5" fmla="*/ 167043 h 1025159"/>
                <a:gd name="connsiteX6" fmla="*/ 319087 w 4229100"/>
                <a:gd name="connsiteY6" fmla="*/ 162281 h 1025159"/>
                <a:gd name="connsiteX7" fmla="*/ 352425 w 4229100"/>
                <a:gd name="connsiteY7" fmla="*/ 152756 h 1025159"/>
                <a:gd name="connsiteX8" fmla="*/ 366712 w 4229100"/>
                <a:gd name="connsiteY8" fmla="*/ 143231 h 1025159"/>
                <a:gd name="connsiteX9" fmla="*/ 395287 w 4229100"/>
                <a:gd name="connsiteY9" fmla="*/ 138468 h 1025159"/>
                <a:gd name="connsiteX10" fmla="*/ 414337 w 4229100"/>
                <a:gd name="connsiteY10" fmla="*/ 133706 h 1025159"/>
                <a:gd name="connsiteX11" fmla="*/ 442912 w 4229100"/>
                <a:gd name="connsiteY11" fmla="*/ 128943 h 1025159"/>
                <a:gd name="connsiteX12" fmla="*/ 471487 w 4229100"/>
                <a:gd name="connsiteY12" fmla="*/ 119418 h 1025159"/>
                <a:gd name="connsiteX13" fmla="*/ 485775 w 4229100"/>
                <a:gd name="connsiteY13" fmla="*/ 114656 h 1025159"/>
                <a:gd name="connsiteX14" fmla="*/ 504825 w 4229100"/>
                <a:gd name="connsiteY14" fmla="*/ 105131 h 1025159"/>
                <a:gd name="connsiteX15" fmla="*/ 519112 w 4229100"/>
                <a:gd name="connsiteY15" fmla="*/ 100368 h 1025159"/>
                <a:gd name="connsiteX16" fmla="*/ 533400 w 4229100"/>
                <a:gd name="connsiteY16" fmla="*/ 90843 h 1025159"/>
                <a:gd name="connsiteX17" fmla="*/ 557212 w 4229100"/>
                <a:gd name="connsiteY17" fmla="*/ 86081 h 1025159"/>
                <a:gd name="connsiteX18" fmla="*/ 585787 w 4229100"/>
                <a:gd name="connsiteY18" fmla="*/ 76556 h 1025159"/>
                <a:gd name="connsiteX19" fmla="*/ 600075 w 4229100"/>
                <a:gd name="connsiteY19" fmla="*/ 67031 h 1025159"/>
                <a:gd name="connsiteX20" fmla="*/ 633412 w 4229100"/>
                <a:gd name="connsiteY20" fmla="*/ 57506 h 1025159"/>
                <a:gd name="connsiteX21" fmla="*/ 666750 w 4229100"/>
                <a:gd name="connsiteY21" fmla="*/ 47981 h 1025159"/>
                <a:gd name="connsiteX22" fmla="*/ 719137 w 4229100"/>
                <a:gd name="connsiteY22" fmla="*/ 38456 h 1025159"/>
                <a:gd name="connsiteX23" fmla="*/ 747712 w 4229100"/>
                <a:gd name="connsiteY23" fmla="*/ 28931 h 1025159"/>
                <a:gd name="connsiteX24" fmla="*/ 809625 w 4229100"/>
                <a:gd name="connsiteY24" fmla="*/ 19406 h 1025159"/>
                <a:gd name="connsiteX25" fmla="*/ 871537 w 4229100"/>
                <a:gd name="connsiteY25" fmla="*/ 9881 h 1025159"/>
                <a:gd name="connsiteX26" fmla="*/ 1023937 w 4229100"/>
                <a:gd name="connsiteY26" fmla="*/ 356 h 1025159"/>
                <a:gd name="connsiteX27" fmla="*/ 1123950 w 4229100"/>
                <a:gd name="connsiteY27" fmla="*/ 9881 h 1025159"/>
                <a:gd name="connsiteX28" fmla="*/ 1138237 w 4229100"/>
                <a:gd name="connsiteY28" fmla="*/ 19406 h 1025159"/>
                <a:gd name="connsiteX29" fmla="*/ 1176337 w 4229100"/>
                <a:gd name="connsiteY29" fmla="*/ 57506 h 1025159"/>
                <a:gd name="connsiteX30" fmla="*/ 1195387 w 4229100"/>
                <a:gd name="connsiteY30" fmla="*/ 81318 h 1025159"/>
                <a:gd name="connsiteX31" fmla="*/ 1228725 w 4229100"/>
                <a:gd name="connsiteY31" fmla="*/ 119418 h 1025159"/>
                <a:gd name="connsiteX32" fmla="*/ 1252537 w 4229100"/>
                <a:gd name="connsiteY32" fmla="*/ 138468 h 1025159"/>
                <a:gd name="connsiteX33" fmla="*/ 1262062 w 4229100"/>
                <a:gd name="connsiteY33" fmla="*/ 152756 h 1025159"/>
                <a:gd name="connsiteX34" fmla="*/ 1276350 w 4229100"/>
                <a:gd name="connsiteY34" fmla="*/ 162281 h 1025159"/>
                <a:gd name="connsiteX35" fmla="*/ 1319212 w 4229100"/>
                <a:gd name="connsiteY35" fmla="*/ 200381 h 1025159"/>
                <a:gd name="connsiteX36" fmla="*/ 1333500 w 4229100"/>
                <a:gd name="connsiteY36" fmla="*/ 205143 h 1025159"/>
                <a:gd name="connsiteX37" fmla="*/ 1347787 w 4229100"/>
                <a:gd name="connsiteY37" fmla="*/ 219431 h 1025159"/>
                <a:gd name="connsiteX38" fmla="*/ 1357312 w 4229100"/>
                <a:gd name="connsiteY38" fmla="*/ 233718 h 1025159"/>
                <a:gd name="connsiteX39" fmla="*/ 1385887 w 4229100"/>
                <a:gd name="connsiteY39" fmla="*/ 243243 h 1025159"/>
                <a:gd name="connsiteX40" fmla="*/ 1400175 w 4229100"/>
                <a:gd name="connsiteY40" fmla="*/ 257531 h 1025159"/>
                <a:gd name="connsiteX41" fmla="*/ 1447800 w 4229100"/>
                <a:gd name="connsiteY41" fmla="*/ 286106 h 1025159"/>
                <a:gd name="connsiteX42" fmla="*/ 1457325 w 4229100"/>
                <a:gd name="connsiteY42" fmla="*/ 305156 h 1025159"/>
                <a:gd name="connsiteX43" fmla="*/ 1490662 w 4229100"/>
                <a:gd name="connsiteY43" fmla="*/ 324206 h 1025159"/>
                <a:gd name="connsiteX44" fmla="*/ 1528762 w 4229100"/>
                <a:gd name="connsiteY44" fmla="*/ 367068 h 1025159"/>
                <a:gd name="connsiteX45" fmla="*/ 1538287 w 4229100"/>
                <a:gd name="connsiteY45" fmla="*/ 386118 h 1025159"/>
                <a:gd name="connsiteX46" fmla="*/ 1552575 w 4229100"/>
                <a:gd name="connsiteY46" fmla="*/ 395643 h 1025159"/>
                <a:gd name="connsiteX47" fmla="*/ 1566862 w 4229100"/>
                <a:gd name="connsiteY47" fmla="*/ 409931 h 1025159"/>
                <a:gd name="connsiteX48" fmla="*/ 1571625 w 4229100"/>
                <a:gd name="connsiteY48" fmla="*/ 424218 h 1025159"/>
                <a:gd name="connsiteX49" fmla="*/ 1590675 w 4229100"/>
                <a:gd name="connsiteY49" fmla="*/ 452793 h 1025159"/>
                <a:gd name="connsiteX50" fmla="*/ 1619250 w 4229100"/>
                <a:gd name="connsiteY50" fmla="*/ 438506 h 1025159"/>
                <a:gd name="connsiteX51" fmla="*/ 1624012 w 4229100"/>
                <a:gd name="connsiteY51" fmla="*/ 419456 h 1025159"/>
                <a:gd name="connsiteX52" fmla="*/ 1652587 w 4229100"/>
                <a:gd name="connsiteY52" fmla="*/ 409931 h 1025159"/>
                <a:gd name="connsiteX53" fmla="*/ 1685925 w 4229100"/>
                <a:gd name="connsiteY53" fmla="*/ 395643 h 1025159"/>
                <a:gd name="connsiteX54" fmla="*/ 1714500 w 4229100"/>
                <a:gd name="connsiteY54" fmla="*/ 386118 h 1025159"/>
                <a:gd name="connsiteX55" fmla="*/ 1724025 w 4229100"/>
                <a:gd name="connsiteY55" fmla="*/ 400406 h 1025159"/>
                <a:gd name="connsiteX56" fmla="*/ 1738312 w 4229100"/>
                <a:gd name="connsiteY56" fmla="*/ 409931 h 1025159"/>
                <a:gd name="connsiteX57" fmla="*/ 1747837 w 4229100"/>
                <a:gd name="connsiteY57" fmla="*/ 438506 h 1025159"/>
                <a:gd name="connsiteX58" fmla="*/ 1781175 w 4229100"/>
                <a:gd name="connsiteY58" fmla="*/ 476606 h 1025159"/>
                <a:gd name="connsiteX59" fmla="*/ 1814512 w 4229100"/>
                <a:gd name="connsiteY59" fmla="*/ 471843 h 1025159"/>
                <a:gd name="connsiteX60" fmla="*/ 1824037 w 4229100"/>
                <a:gd name="connsiteY60" fmla="*/ 457556 h 1025159"/>
                <a:gd name="connsiteX61" fmla="*/ 1843087 w 4229100"/>
                <a:gd name="connsiteY61" fmla="*/ 452793 h 1025159"/>
                <a:gd name="connsiteX62" fmla="*/ 1900237 w 4229100"/>
                <a:gd name="connsiteY62" fmla="*/ 448031 h 1025159"/>
                <a:gd name="connsiteX63" fmla="*/ 1905000 w 4229100"/>
                <a:gd name="connsiteY63" fmla="*/ 462318 h 1025159"/>
                <a:gd name="connsiteX64" fmla="*/ 1924050 w 4229100"/>
                <a:gd name="connsiteY64" fmla="*/ 490893 h 1025159"/>
                <a:gd name="connsiteX65" fmla="*/ 1933575 w 4229100"/>
                <a:gd name="connsiteY65" fmla="*/ 528993 h 1025159"/>
                <a:gd name="connsiteX66" fmla="*/ 2747962 w 4229100"/>
                <a:gd name="connsiteY66" fmla="*/ 667106 h 1025159"/>
                <a:gd name="connsiteX67" fmla="*/ 2933700 w 4229100"/>
                <a:gd name="connsiteY67" fmla="*/ 848081 h 1025159"/>
                <a:gd name="connsiteX68" fmla="*/ 2943225 w 4229100"/>
                <a:gd name="connsiteY68" fmla="*/ 867131 h 1025159"/>
                <a:gd name="connsiteX69" fmla="*/ 2967037 w 4229100"/>
                <a:gd name="connsiteY69" fmla="*/ 848081 h 1025159"/>
                <a:gd name="connsiteX70" fmla="*/ 2986087 w 4229100"/>
                <a:gd name="connsiteY70" fmla="*/ 843318 h 1025159"/>
                <a:gd name="connsiteX71" fmla="*/ 3024187 w 4229100"/>
                <a:gd name="connsiteY71" fmla="*/ 809981 h 1025159"/>
                <a:gd name="connsiteX72" fmla="*/ 3062287 w 4229100"/>
                <a:gd name="connsiteY72" fmla="*/ 857606 h 1025159"/>
                <a:gd name="connsiteX73" fmla="*/ 3071812 w 4229100"/>
                <a:gd name="connsiteY73" fmla="*/ 886181 h 1025159"/>
                <a:gd name="connsiteX74" fmla="*/ 3086100 w 4229100"/>
                <a:gd name="connsiteY74" fmla="*/ 957618 h 1025159"/>
                <a:gd name="connsiteX75" fmla="*/ 3100387 w 4229100"/>
                <a:gd name="connsiteY75" fmla="*/ 995718 h 1025159"/>
                <a:gd name="connsiteX76" fmla="*/ 3105150 w 4229100"/>
                <a:gd name="connsiteY76" fmla="*/ 1014768 h 1025159"/>
                <a:gd name="connsiteX77" fmla="*/ 3119437 w 4229100"/>
                <a:gd name="connsiteY77" fmla="*/ 1024293 h 1025159"/>
                <a:gd name="connsiteX78" fmla="*/ 3128962 w 4229100"/>
                <a:gd name="connsiteY78" fmla="*/ 995718 h 1025159"/>
                <a:gd name="connsiteX79" fmla="*/ 3133725 w 4229100"/>
                <a:gd name="connsiteY79" fmla="*/ 981431 h 1025159"/>
                <a:gd name="connsiteX80" fmla="*/ 3143250 w 4229100"/>
                <a:gd name="connsiteY80" fmla="*/ 929043 h 1025159"/>
                <a:gd name="connsiteX81" fmla="*/ 3148012 w 4229100"/>
                <a:gd name="connsiteY81" fmla="*/ 886181 h 1025159"/>
                <a:gd name="connsiteX82" fmla="*/ 3157537 w 4229100"/>
                <a:gd name="connsiteY82" fmla="*/ 848081 h 1025159"/>
                <a:gd name="connsiteX83" fmla="*/ 3167062 w 4229100"/>
                <a:gd name="connsiteY83" fmla="*/ 962381 h 1025159"/>
                <a:gd name="connsiteX84" fmla="*/ 3171825 w 4229100"/>
                <a:gd name="connsiteY84" fmla="*/ 976668 h 1025159"/>
                <a:gd name="connsiteX85" fmla="*/ 3186112 w 4229100"/>
                <a:gd name="connsiteY85" fmla="*/ 967143 h 1025159"/>
                <a:gd name="connsiteX86" fmla="*/ 3200400 w 4229100"/>
                <a:gd name="connsiteY86" fmla="*/ 933806 h 1025159"/>
                <a:gd name="connsiteX87" fmla="*/ 3205162 w 4229100"/>
                <a:gd name="connsiteY87" fmla="*/ 919518 h 1025159"/>
                <a:gd name="connsiteX88" fmla="*/ 3209925 w 4229100"/>
                <a:gd name="connsiteY88" fmla="*/ 900468 h 1025159"/>
                <a:gd name="connsiteX89" fmla="*/ 3219450 w 4229100"/>
                <a:gd name="connsiteY89" fmla="*/ 876656 h 1025159"/>
                <a:gd name="connsiteX90" fmla="*/ 3238500 w 4229100"/>
                <a:gd name="connsiteY90" fmla="*/ 752831 h 1025159"/>
                <a:gd name="connsiteX91" fmla="*/ 3243262 w 4229100"/>
                <a:gd name="connsiteY91" fmla="*/ 733781 h 1025159"/>
                <a:gd name="connsiteX92" fmla="*/ 3262312 w 4229100"/>
                <a:gd name="connsiteY92" fmla="*/ 771881 h 1025159"/>
                <a:gd name="connsiteX93" fmla="*/ 3276600 w 4229100"/>
                <a:gd name="connsiteY93" fmla="*/ 757593 h 1025159"/>
                <a:gd name="connsiteX94" fmla="*/ 3281362 w 4229100"/>
                <a:gd name="connsiteY94" fmla="*/ 738543 h 1025159"/>
                <a:gd name="connsiteX95" fmla="*/ 3286125 w 4229100"/>
                <a:gd name="connsiteY95" fmla="*/ 724256 h 1025159"/>
                <a:gd name="connsiteX96" fmla="*/ 3290887 w 4229100"/>
                <a:gd name="connsiteY96" fmla="*/ 743306 h 1025159"/>
                <a:gd name="connsiteX97" fmla="*/ 3300412 w 4229100"/>
                <a:gd name="connsiteY97" fmla="*/ 848081 h 1025159"/>
                <a:gd name="connsiteX98" fmla="*/ 3338512 w 4229100"/>
                <a:gd name="connsiteY98" fmla="*/ 867131 h 1025159"/>
                <a:gd name="connsiteX99" fmla="*/ 3348037 w 4229100"/>
                <a:gd name="connsiteY99" fmla="*/ 838556 h 1025159"/>
                <a:gd name="connsiteX100" fmla="*/ 3355181 w 4229100"/>
                <a:gd name="connsiteY100" fmla="*/ 840710 h 1025159"/>
                <a:gd name="connsiteX101" fmla="*/ 3386137 w 4229100"/>
                <a:gd name="connsiteY101" fmla="*/ 762356 h 1025159"/>
                <a:gd name="connsiteX102" fmla="*/ 3390900 w 4229100"/>
                <a:gd name="connsiteY102" fmla="*/ 748068 h 1025159"/>
                <a:gd name="connsiteX103" fmla="*/ 3400425 w 4229100"/>
                <a:gd name="connsiteY103" fmla="*/ 733781 h 1025159"/>
                <a:gd name="connsiteX104" fmla="*/ 3405187 w 4229100"/>
                <a:gd name="connsiteY104" fmla="*/ 748068 h 1025159"/>
                <a:gd name="connsiteX105" fmla="*/ 3481387 w 4229100"/>
                <a:gd name="connsiteY105" fmla="*/ 914756 h 1025159"/>
                <a:gd name="connsiteX106" fmla="*/ 3490912 w 4229100"/>
                <a:gd name="connsiteY106" fmla="*/ 929043 h 1025159"/>
                <a:gd name="connsiteX107" fmla="*/ 3500437 w 4229100"/>
                <a:gd name="connsiteY107" fmla="*/ 957618 h 1025159"/>
                <a:gd name="connsiteX108" fmla="*/ 3505200 w 4229100"/>
                <a:gd name="connsiteY108" fmla="*/ 943331 h 1025159"/>
                <a:gd name="connsiteX109" fmla="*/ 3576637 w 4229100"/>
                <a:gd name="connsiteY109" fmla="*/ 752831 h 1025159"/>
                <a:gd name="connsiteX110" fmla="*/ 3667125 w 4229100"/>
                <a:gd name="connsiteY110" fmla="*/ 824268 h 1025159"/>
                <a:gd name="connsiteX111" fmla="*/ 3676650 w 4229100"/>
                <a:gd name="connsiteY111" fmla="*/ 838556 h 1025159"/>
                <a:gd name="connsiteX112" fmla="*/ 3686175 w 4229100"/>
                <a:gd name="connsiteY112" fmla="*/ 871893 h 1025159"/>
                <a:gd name="connsiteX113" fmla="*/ 3690937 w 4229100"/>
                <a:gd name="connsiteY113" fmla="*/ 886181 h 1025159"/>
                <a:gd name="connsiteX114" fmla="*/ 3705225 w 4229100"/>
                <a:gd name="connsiteY114" fmla="*/ 895706 h 1025159"/>
                <a:gd name="connsiteX115" fmla="*/ 3714750 w 4229100"/>
                <a:gd name="connsiteY115" fmla="*/ 881418 h 1025159"/>
                <a:gd name="connsiteX116" fmla="*/ 3724275 w 4229100"/>
                <a:gd name="connsiteY116" fmla="*/ 848081 h 1025159"/>
                <a:gd name="connsiteX117" fmla="*/ 3733800 w 4229100"/>
                <a:gd name="connsiteY117" fmla="*/ 814743 h 1025159"/>
                <a:gd name="connsiteX118" fmla="*/ 3743325 w 4229100"/>
                <a:gd name="connsiteY118" fmla="*/ 781406 h 1025159"/>
                <a:gd name="connsiteX119" fmla="*/ 3990975 w 4229100"/>
                <a:gd name="connsiteY119" fmla="*/ 886181 h 1025159"/>
                <a:gd name="connsiteX120" fmla="*/ 4081462 w 4229100"/>
                <a:gd name="connsiteY120" fmla="*/ 862368 h 1025159"/>
                <a:gd name="connsiteX121" fmla="*/ 4114800 w 4229100"/>
                <a:gd name="connsiteY121" fmla="*/ 771881 h 1025159"/>
                <a:gd name="connsiteX122" fmla="*/ 4129087 w 4229100"/>
                <a:gd name="connsiteY122" fmla="*/ 938568 h 1025159"/>
                <a:gd name="connsiteX123" fmla="*/ 4162425 w 4229100"/>
                <a:gd name="connsiteY123" fmla="*/ 757593 h 1025159"/>
                <a:gd name="connsiteX124" fmla="*/ 4167187 w 4229100"/>
                <a:gd name="connsiteY124" fmla="*/ 771881 h 1025159"/>
                <a:gd name="connsiteX125" fmla="*/ 4176712 w 4229100"/>
                <a:gd name="connsiteY125" fmla="*/ 786168 h 1025159"/>
                <a:gd name="connsiteX126" fmla="*/ 4200525 w 4229100"/>
                <a:gd name="connsiteY126" fmla="*/ 900468 h 1025159"/>
                <a:gd name="connsiteX127" fmla="*/ 4224337 w 4229100"/>
                <a:gd name="connsiteY127" fmla="*/ 967143 h 1025159"/>
                <a:gd name="connsiteX128" fmla="*/ 4229100 w 4229100"/>
                <a:gd name="connsiteY128" fmla="*/ 981431 h 1025159"/>
                <a:gd name="connsiteX0" fmla="*/ 0 w 4229100"/>
                <a:gd name="connsiteY0" fmla="*/ 290868 h 1025159"/>
                <a:gd name="connsiteX1" fmla="*/ 171450 w 4229100"/>
                <a:gd name="connsiteY1" fmla="*/ 209906 h 1025159"/>
                <a:gd name="connsiteX2" fmla="*/ 219075 w 4229100"/>
                <a:gd name="connsiteY2" fmla="*/ 195618 h 1025159"/>
                <a:gd name="connsiteX3" fmla="*/ 233362 w 4229100"/>
                <a:gd name="connsiteY3" fmla="*/ 186093 h 1025159"/>
                <a:gd name="connsiteX4" fmla="*/ 285750 w 4229100"/>
                <a:gd name="connsiteY4" fmla="*/ 171806 h 1025159"/>
                <a:gd name="connsiteX5" fmla="*/ 300037 w 4229100"/>
                <a:gd name="connsiteY5" fmla="*/ 167043 h 1025159"/>
                <a:gd name="connsiteX6" fmla="*/ 319087 w 4229100"/>
                <a:gd name="connsiteY6" fmla="*/ 162281 h 1025159"/>
                <a:gd name="connsiteX7" fmla="*/ 352425 w 4229100"/>
                <a:gd name="connsiteY7" fmla="*/ 152756 h 1025159"/>
                <a:gd name="connsiteX8" fmla="*/ 366712 w 4229100"/>
                <a:gd name="connsiteY8" fmla="*/ 143231 h 1025159"/>
                <a:gd name="connsiteX9" fmla="*/ 395287 w 4229100"/>
                <a:gd name="connsiteY9" fmla="*/ 138468 h 1025159"/>
                <a:gd name="connsiteX10" fmla="*/ 414337 w 4229100"/>
                <a:gd name="connsiteY10" fmla="*/ 133706 h 1025159"/>
                <a:gd name="connsiteX11" fmla="*/ 442912 w 4229100"/>
                <a:gd name="connsiteY11" fmla="*/ 128943 h 1025159"/>
                <a:gd name="connsiteX12" fmla="*/ 471487 w 4229100"/>
                <a:gd name="connsiteY12" fmla="*/ 119418 h 1025159"/>
                <a:gd name="connsiteX13" fmla="*/ 485775 w 4229100"/>
                <a:gd name="connsiteY13" fmla="*/ 114656 h 1025159"/>
                <a:gd name="connsiteX14" fmla="*/ 504825 w 4229100"/>
                <a:gd name="connsiteY14" fmla="*/ 105131 h 1025159"/>
                <a:gd name="connsiteX15" fmla="*/ 519112 w 4229100"/>
                <a:gd name="connsiteY15" fmla="*/ 100368 h 1025159"/>
                <a:gd name="connsiteX16" fmla="*/ 533400 w 4229100"/>
                <a:gd name="connsiteY16" fmla="*/ 90843 h 1025159"/>
                <a:gd name="connsiteX17" fmla="*/ 557212 w 4229100"/>
                <a:gd name="connsiteY17" fmla="*/ 86081 h 1025159"/>
                <a:gd name="connsiteX18" fmla="*/ 585787 w 4229100"/>
                <a:gd name="connsiteY18" fmla="*/ 76556 h 1025159"/>
                <a:gd name="connsiteX19" fmla="*/ 600075 w 4229100"/>
                <a:gd name="connsiteY19" fmla="*/ 67031 h 1025159"/>
                <a:gd name="connsiteX20" fmla="*/ 633412 w 4229100"/>
                <a:gd name="connsiteY20" fmla="*/ 57506 h 1025159"/>
                <a:gd name="connsiteX21" fmla="*/ 666750 w 4229100"/>
                <a:gd name="connsiteY21" fmla="*/ 47981 h 1025159"/>
                <a:gd name="connsiteX22" fmla="*/ 719137 w 4229100"/>
                <a:gd name="connsiteY22" fmla="*/ 38456 h 1025159"/>
                <a:gd name="connsiteX23" fmla="*/ 747712 w 4229100"/>
                <a:gd name="connsiteY23" fmla="*/ 28931 h 1025159"/>
                <a:gd name="connsiteX24" fmla="*/ 809625 w 4229100"/>
                <a:gd name="connsiteY24" fmla="*/ 19406 h 1025159"/>
                <a:gd name="connsiteX25" fmla="*/ 871537 w 4229100"/>
                <a:gd name="connsiteY25" fmla="*/ 9881 h 1025159"/>
                <a:gd name="connsiteX26" fmla="*/ 1023937 w 4229100"/>
                <a:gd name="connsiteY26" fmla="*/ 356 h 1025159"/>
                <a:gd name="connsiteX27" fmla="*/ 1123950 w 4229100"/>
                <a:gd name="connsiteY27" fmla="*/ 9881 h 1025159"/>
                <a:gd name="connsiteX28" fmla="*/ 1138237 w 4229100"/>
                <a:gd name="connsiteY28" fmla="*/ 19406 h 1025159"/>
                <a:gd name="connsiteX29" fmla="*/ 1176337 w 4229100"/>
                <a:gd name="connsiteY29" fmla="*/ 57506 h 1025159"/>
                <a:gd name="connsiteX30" fmla="*/ 1195387 w 4229100"/>
                <a:gd name="connsiteY30" fmla="*/ 81318 h 1025159"/>
                <a:gd name="connsiteX31" fmla="*/ 1228725 w 4229100"/>
                <a:gd name="connsiteY31" fmla="*/ 119418 h 1025159"/>
                <a:gd name="connsiteX32" fmla="*/ 1252537 w 4229100"/>
                <a:gd name="connsiteY32" fmla="*/ 138468 h 1025159"/>
                <a:gd name="connsiteX33" fmla="*/ 1262062 w 4229100"/>
                <a:gd name="connsiteY33" fmla="*/ 152756 h 1025159"/>
                <a:gd name="connsiteX34" fmla="*/ 1276350 w 4229100"/>
                <a:gd name="connsiteY34" fmla="*/ 162281 h 1025159"/>
                <a:gd name="connsiteX35" fmla="*/ 1319212 w 4229100"/>
                <a:gd name="connsiteY35" fmla="*/ 200381 h 1025159"/>
                <a:gd name="connsiteX36" fmla="*/ 1333500 w 4229100"/>
                <a:gd name="connsiteY36" fmla="*/ 205143 h 1025159"/>
                <a:gd name="connsiteX37" fmla="*/ 1347787 w 4229100"/>
                <a:gd name="connsiteY37" fmla="*/ 219431 h 1025159"/>
                <a:gd name="connsiteX38" fmla="*/ 1357312 w 4229100"/>
                <a:gd name="connsiteY38" fmla="*/ 233718 h 1025159"/>
                <a:gd name="connsiteX39" fmla="*/ 1385887 w 4229100"/>
                <a:gd name="connsiteY39" fmla="*/ 243243 h 1025159"/>
                <a:gd name="connsiteX40" fmla="*/ 1400175 w 4229100"/>
                <a:gd name="connsiteY40" fmla="*/ 257531 h 1025159"/>
                <a:gd name="connsiteX41" fmla="*/ 1447800 w 4229100"/>
                <a:gd name="connsiteY41" fmla="*/ 286106 h 1025159"/>
                <a:gd name="connsiteX42" fmla="*/ 1457325 w 4229100"/>
                <a:gd name="connsiteY42" fmla="*/ 305156 h 1025159"/>
                <a:gd name="connsiteX43" fmla="*/ 1490662 w 4229100"/>
                <a:gd name="connsiteY43" fmla="*/ 324206 h 1025159"/>
                <a:gd name="connsiteX44" fmla="*/ 1528762 w 4229100"/>
                <a:gd name="connsiteY44" fmla="*/ 367068 h 1025159"/>
                <a:gd name="connsiteX45" fmla="*/ 1538287 w 4229100"/>
                <a:gd name="connsiteY45" fmla="*/ 386118 h 1025159"/>
                <a:gd name="connsiteX46" fmla="*/ 1552575 w 4229100"/>
                <a:gd name="connsiteY46" fmla="*/ 395643 h 1025159"/>
                <a:gd name="connsiteX47" fmla="*/ 1566862 w 4229100"/>
                <a:gd name="connsiteY47" fmla="*/ 409931 h 1025159"/>
                <a:gd name="connsiteX48" fmla="*/ 1571625 w 4229100"/>
                <a:gd name="connsiteY48" fmla="*/ 424218 h 1025159"/>
                <a:gd name="connsiteX49" fmla="*/ 1590675 w 4229100"/>
                <a:gd name="connsiteY49" fmla="*/ 452793 h 1025159"/>
                <a:gd name="connsiteX50" fmla="*/ 1619250 w 4229100"/>
                <a:gd name="connsiteY50" fmla="*/ 438506 h 1025159"/>
                <a:gd name="connsiteX51" fmla="*/ 1624012 w 4229100"/>
                <a:gd name="connsiteY51" fmla="*/ 419456 h 1025159"/>
                <a:gd name="connsiteX52" fmla="*/ 1652587 w 4229100"/>
                <a:gd name="connsiteY52" fmla="*/ 409931 h 1025159"/>
                <a:gd name="connsiteX53" fmla="*/ 1685925 w 4229100"/>
                <a:gd name="connsiteY53" fmla="*/ 395643 h 1025159"/>
                <a:gd name="connsiteX54" fmla="*/ 1714500 w 4229100"/>
                <a:gd name="connsiteY54" fmla="*/ 386118 h 1025159"/>
                <a:gd name="connsiteX55" fmla="*/ 1724025 w 4229100"/>
                <a:gd name="connsiteY55" fmla="*/ 400406 h 1025159"/>
                <a:gd name="connsiteX56" fmla="*/ 1738312 w 4229100"/>
                <a:gd name="connsiteY56" fmla="*/ 409931 h 1025159"/>
                <a:gd name="connsiteX57" fmla="*/ 1747837 w 4229100"/>
                <a:gd name="connsiteY57" fmla="*/ 438506 h 1025159"/>
                <a:gd name="connsiteX58" fmla="*/ 1781175 w 4229100"/>
                <a:gd name="connsiteY58" fmla="*/ 476606 h 1025159"/>
                <a:gd name="connsiteX59" fmla="*/ 1814512 w 4229100"/>
                <a:gd name="connsiteY59" fmla="*/ 471843 h 1025159"/>
                <a:gd name="connsiteX60" fmla="*/ 1824037 w 4229100"/>
                <a:gd name="connsiteY60" fmla="*/ 457556 h 1025159"/>
                <a:gd name="connsiteX61" fmla="*/ 1843087 w 4229100"/>
                <a:gd name="connsiteY61" fmla="*/ 452793 h 1025159"/>
                <a:gd name="connsiteX62" fmla="*/ 1900237 w 4229100"/>
                <a:gd name="connsiteY62" fmla="*/ 448031 h 1025159"/>
                <a:gd name="connsiteX63" fmla="*/ 1905000 w 4229100"/>
                <a:gd name="connsiteY63" fmla="*/ 462318 h 1025159"/>
                <a:gd name="connsiteX64" fmla="*/ 1924050 w 4229100"/>
                <a:gd name="connsiteY64" fmla="*/ 490893 h 1025159"/>
                <a:gd name="connsiteX65" fmla="*/ 1933575 w 4229100"/>
                <a:gd name="connsiteY65" fmla="*/ 528993 h 1025159"/>
                <a:gd name="connsiteX66" fmla="*/ 2747962 w 4229100"/>
                <a:gd name="connsiteY66" fmla="*/ 667106 h 1025159"/>
                <a:gd name="connsiteX67" fmla="*/ 2933700 w 4229100"/>
                <a:gd name="connsiteY67" fmla="*/ 848081 h 1025159"/>
                <a:gd name="connsiteX68" fmla="*/ 2943225 w 4229100"/>
                <a:gd name="connsiteY68" fmla="*/ 867131 h 1025159"/>
                <a:gd name="connsiteX69" fmla="*/ 2967037 w 4229100"/>
                <a:gd name="connsiteY69" fmla="*/ 848081 h 1025159"/>
                <a:gd name="connsiteX70" fmla="*/ 2986087 w 4229100"/>
                <a:gd name="connsiteY70" fmla="*/ 843318 h 1025159"/>
                <a:gd name="connsiteX71" fmla="*/ 3024187 w 4229100"/>
                <a:gd name="connsiteY71" fmla="*/ 809981 h 1025159"/>
                <a:gd name="connsiteX72" fmla="*/ 3062287 w 4229100"/>
                <a:gd name="connsiteY72" fmla="*/ 857606 h 1025159"/>
                <a:gd name="connsiteX73" fmla="*/ 3071812 w 4229100"/>
                <a:gd name="connsiteY73" fmla="*/ 886181 h 1025159"/>
                <a:gd name="connsiteX74" fmla="*/ 3086100 w 4229100"/>
                <a:gd name="connsiteY74" fmla="*/ 957618 h 1025159"/>
                <a:gd name="connsiteX75" fmla="*/ 3100387 w 4229100"/>
                <a:gd name="connsiteY75" fmla="*/ 995718 h 1025159"/>
                <a:gd name="connsiteX76" fmla="*/ 3105150 w 4229100"/>
                <a:gd name="connsiteY76" fmla="*/ 1014768 h 1025159"/>
                <a:gd name="connsiteX77" fmla="*/ 3119437 w 4229100"/>
                <a:gd name="connsiteY77" fmla="*/ 1024293 h 1025159"/>
                <a:gd name="connsiteX78" fmla="*/ 3128962 w 4229100"/>
                <a:gd name="connsiteY78" fmla="*/ 995718 h 1025159"/>
                <a:gd name="connsiteX79" fmla="*/ 3133725 w 4229100"/>
                <a:gd name="connsiteY79" fmla="*/ 981431 h 1025159"/>
                <a:gd name="connsiteX80" fmla="*/ 3143250 w 4229100"/>
                <a:gd name="connsiteY80" fmla="*/ 929043 h 1025159"/>
                <a:gd name="connsiteX81" fmla="*/ 3148012 w 4229100"/>
                <a:gd name="connsiteY81" fmla="*/ 886181 h 1025159"/>
                <a:gd name="connsiteX82" fmla="*/ 3157537 w 4229100"/>
                <a:gd name="connsiteY82" fmla="*/ 848081 h 1025159"/>
                <a:gd name="connsiteX83" fmla="*/ 3167062 w 4229100"/>
                <a:gd name="connsiteY83" fmla="*/ 962381 h 1025159"/>
                <a:gd name="connsiteX84" fmla="*/ 3171825 w 4229100"/>
                <a:gd name="connsiteY84" fmla="*/ 976668 h 1025159"/>
                <a:gd name="connsiteX85" fmla="*/ 3186112 w 4229100"/>
                <a:gd name="connsiteY85" fmla="*/ 967143 h 1025159"/>
                <a:gd name="connsiteX86" fmla="*/ 3200400 w 4229100"/>
                <a:gd name="connsiteY86" fmla="*/ 933806 h 1025159"/>
                <a:gd name="connsiteX87" fmla="*/ 3205162 w 4229100"/>
                <a:gd name="connsiteY87" fmla="*/ 919518 h 1025159"/>
                <a:gd name="connsiteX88" fmla="*/ 3209925 w 4229100"/>
                <a:gd name="connsiteY88" fmla="*/ 900468 h 1025159"/>
                <a:gd name="connsiteX89" fmla="*/ 3219450 w 4229100"/>
                <a:gd name="connsiteY89" fmla="*/ 876656 h 1025159"/>
                <a:gd name="connsiteX90" fmla="*/ 3238500 w 4229100"/>
                <a:gd name="connsiteY90" fmla="*/ 752831 h 1025159"/>
                <a:gd name="connsiteX91" fmla="*/ 3243262 w 4229100"/>
                <a:gd name="connsiteY91" fmla="*/ 733781 h 1025159"/>
                <a:gd name="connsiteX92" fmla="*/ 3262312 w 4229100"/>
                <a:gd name="connsiteY92" fmla="*/ 771881 h 1025159"/>
                <a:gd name="connsiteX93" fmla="*/ 3276600 w 4229100"/>
                <a:gd name="connsiteY93" fmla="*/ 757593 h 1025159"/>
                <a:gd name="connsiteX94" fmla="*/ 3281362 w 4229100"/>
                <a:gd name="connsiteY94" fmla="*/ 738543 h 1025159"/>
                <a:gd name="connsiteX95" fmla="*/ 3286125 w 4229100"/>
                <a:gd name="connsiteY95" fmla="*/ 724256 h 1025159"/>
                <a:gd name="connsiteX96" fmla="*/ 3290887 w 4229100"/>
                <a:gd name="connsiteY96" fmla="*/ 743306 h 1025159"/>
                <a:gd name="connsiteX97" fmla="*/ 3300412 w 4229100"/>
                <a:gd name="connsiteY97" fmla="*/ 848081 h 1025159"/>
                <a:gd name="connsiteX98" fmla="*/ 3338512 w 4229100"/>
                <a:gd name="connsiteY98" fmla="*/ 867131 h 1025159"/>
                <a:gd name="connsiteX99" fmla="*/ 3348037 w 4229100"/>
                <a:gd name="connsiteY99" fmla="*/ 838556 h 1025159"/>
                <a:gd name="connsiteX100" fmla="*/ 3355181 w 4229100"/>
                <a:gd name="connsiteY100" fmla="*/ 840710 h 1025159"/>
                <a:gd name="connsiteX101" fmla="*/ 3386137 w 4229100"/>
                <a:gd name="connsiteY101" fmla="*/ 762356 h 1025159"/>
                <a:gd name="connsiteX102" fmla="*/ 3390900 w 4229100"/>
                <a:gd name="connsiteY102" fmla="*/ 748068 h 1025159"/>
                <a:gd name="connsiteX103" fmla="*/ 3400425 w 4229100"/>
                <a:gd name="connsiteY103" fmla="*/ 733781 h 1025159"/>
                <a:gd name="connsiteX104" fmla="*/ 3405187 w 4229100"/>
                <a:gd name="connsiteY104" fmla="*/ 748068 h 1025159"/>
                <a:gd name="connsiteX105" fmla="*/ 3481387 w 4229100"/>
                <a:gd name="connsiteY105" fmla="*/ 914756 h 1025159"/>
                <a:gd name="connsiteX106" fmla="*/ 3490912 w 4229100"/>
                <a:gd name="connsiteY106" fmla="*/ 929043 h 1025159"/>
                <a:gd name="connsiteX107" fmla="*/ 3500437 w 4229100"/>
                <a:gd name="connsiteY107" fmla="*/ 957618 h 1025159"/>
                <a:gd name="connsiteX108" fmla="*/ 3505200 w 4229100"/>
                <a:gd name="connsiteY108" fmla="*/ 943331 h 1025159"/>
                <a:gd name="connsiteX109" fmla="*/ 3576637 w 4229100"/>
                <a:gd name="connsiteY109" fmla="*/ 752831 h 1025159"/>
                <a:gd name="connsiteX110" fmla="*/ 3667125 w 4229100"/>
                <a:gd name="connsiteY110" fmla="*/ 824268 h 1025159"/>
                <a:gd name="connsiteX111" fmla="*/ 3676650 w 4229100"/>
                <a:gd name="connsiteY111" fmla="*/ 838556 h 1025159"/>
                <a:gd name="connsiteX112" fmla="*/ 3686175 w 4229100"/>
                <a:gd name="connsiteY112" fmla="*/ 871893 h 1025159"/>
                <a:gd name="connsiteX113" fmla="*/ 3690937 w 4229100"/>
                <a:gd name="connsiteY113" fmla="*/ 886181 h 1025159"/>
                <a:gd name="connsiteX114" fmla="*/ 3705225 w 4229100"/>
                <a:gd name="connsiteY114" fmla="*/ 895706 h 1025159"/>
                <a:gd name="connsiteX115" fmla="*/ 3714750 w 4229100"/>
                <a:gd name="connsiteY115" fmla="*/ 881418 h 1025159"/>
                <a:gd name="connsiteX116" fmla="*/ 3724275 w 4229100"/>
                <a:gd name="connsiteY116" fmla="*/ 848081 h 1025159"/>
                <a:gd name="connsiteX117" fmla="*/ 3733800 w 4229100"/>
                <a:gd name="connsiteY117" fmla="*/ 814743 h 1025159"/>
                <a:gd name="connsiteX118" fmla="*/ 3990975 w 4229100"/>
                <a:gd name="connsiteY118" fmla="*/ 886181 h 1025159"/>
                <a:gd name="connsiteX119" fmla="*/ 4081462 w 4229100"/>
                <a:gd name="connsiteY119" fmla="*/ 862368 h 1025159"/>
                <a:gd name="connsiteX120" fmla="*/ 4114800 w 4229100"/>
                <a:gd name="connsiteY120" fmla="*/ 771881 h 1025159"/>
                <a:gd name="connsiteX121" fmla="*/ 4129087 w 4229100"/>
                <a:gd name="connsiteY121" fmla="*/ 938568 h 1025159"/>
                <a:gd name="connsiteX122" fmla="*/ 4162425 w 4229100"/>
                <a:gd name="connsiteY122" fmla="*/ 757593 h 1025159"/>
                <a:gd name="connsiteX123" fmla="*/ 4167187 w 4229100"/>
                <a:gd name="connsiteY123" fmla="*/ 771881 h 1025159"/>
                <a:gd name="connsiteX124" fmla="*/ 4176712 w 4229100"/>
                <a:gd name="connsiteY124" fmla="*/ 786168 h 1025159"/>
                <a:gd name="connsiteX125" fmla="*/ 4200525 w 4229100"/>
                <a:gd name="connsiteY125" fmla="*/ 900468 h 1025159"/>
                <a:gd name="connsiteX126" fmla="*/ 4224337 w 4229100"/>
                <a:gd name="connsiteY126" fmla="*/ 967143 h 1025159"/>
                <a:gd name="connsiteX127" fmla="*/ 4229100 w 4229100"/>
                <a:gd name="connsiteY127" fmla="*/ 981431 h 1025159"/>
                <a:gd name="connsiteX0" fmla="*/ 0 w 4229100"/>
                <a:gd name="connsiteY0" fmla="*/ 290868 h 1025159"/>
                <a:gd name="connsiteX1" fmla="*/ 171450 w 4229100"/>
                <a:gd name="connsiteY1" fmla="*/ 209906 h 1025159"/>
                <a:gd name="connsiteX2" fmla="*/ 219075 w 4229100"/>
                <a:gd name="connsiteY2" fmla="*/ 195618 h 1025159"/>
                <a:gd name="connsiteX3" fmla="*/ 233362 w 4229100"/>
                <a:gd name="connsiteY3" fmla="*/ 186093 h 1025159"/>
                <a:gd name="connsiteX4" fmla="*/ 285750 w 4229100"/>
                <a:gd name="connsiteY4" fmla="*/ 171806 h 1025159"/>
                <a:gd name="connsiteX5" fmla="*/ 300037 w 4229100"/>
                <a:gd name="connsiteY5" fmla="*/ 167043 h 1025159"/>
                <a:gd name="connsiteX6" fmla="*/ 319087 w 4229100"/>
                <a:gd name="connsiteY6" fmla="*/ 162281 h 1025159"/>
                <a:gd name="connsiteX7" fmla="*/ 352425 w 4229100"/>
                <a:gd name="connsiteY7" fmla="*/ 152756 h 1025159"/>
                <a:gd name="connsiteX8" fmla="*/ 366712 w 4229100"/>
                <a:gd name="connsiteY8" fmla="*/ 143231 h 1025159"/>
                <a:gd name="connsiteX9" fmla="*/ 395287 w 4229100"/>
                <a:gd name="connsiteY9" fmla="*/ 138468 h 1025159"/>
                <a:gd name="connsiteX10" fmla="*/ 414337 w 4229100"/>
                <a:gd name="connsiteY10" fmla="*/ 133706 h 1025159"/>
                <a:gd name="connsiteX11" fmla="*/ 442912 w 4229100"/>
                <a:gd name="connsiteY11" fmla="*/ 128943 h 1025159"/>
                <a:gd name="connsiteX12" fmla="*/ 471487 w 4229100"/>
                <a:gd name="connsiteY12" fmla="*/ 119418 h 1025159"/>
                <a:gd name="connsiteX13" fmla="*/ 485775 w 4229100"/>
                <a:gd name="connsiteY13" fmla="*/ 114656 h 1025159"/>
                <a:gd name="connsiteX14" fmla="*/ 504825 w 4229100"/>
                <a:gd name="connsiteY14" fmla="*/ 105131 h 1025159"/>
                <a:gd name="connsiteX15" fmla="*/ 519112 w 4229100"/>
                <a:gd name="connsiteY15" fmla="*/ 100368 h 1025159"/>
                <a:gd name="connsiteX16" fmla="*/ 533400 w 4229100"/>
                <a:gd name="connsiteY16" fmla="*/ 90843 h 1025159"/>
                <a:gd name="connsiteX17" fmla="*/ 557212 w 4229100"/>
                <a:gd name="connsiteY17" fmla="*/ 86081 h 1025159"/>
                <a:gd name="connsiteX18" fmla="*/ 585787 w 4229100"/>
                <a:gd name="connsiteY18" fmla="*/ 76556 h 1025159"/>
                <a:gd name="connsiteX19" fmla="*/ 600075 w 4229100"/>
                <a:gd name="connsiteY19" fmla="*/ 67031 h 1025159"/>
                <a:gd name="connsiteX20" fmla="*/ 633412 w 4229100"/>
                <a:gd name="connsiteY20" fmla="*/ 57506 h 1025159"/>
                <a:gd name="connsiteX21" fmla="*/ 666750 w 4229100"/>
                <a:gd name="connsiteY21" fmla="*/ 47981 h 1025159"/>
                <a:gd name="connsiteX22" fmla="*/ 719137 w 4229100"/>
                <a:gd name="connsiteY22" fmla="*/ 38456 h 1025159"/>
                <a:gd name="connsiteX23" fmla="*/ 747712 w 4229100"/>
                <a:gd name="connsiteY23" fmla="*/ 28931 h 1025159"/>
                <a:gd name="connsiteX24" fmla="*/ 809625 w 4229100"/>
                <a:gd name="connsiteY24" fmla="*/ 19406 h 1025159"/>
                <a:gd name="connsiteX25" fmla="*/ 871537 w 4229100"/>
                <a:gd name="connsiteY25" fmla="*/ 9881 h 1025159"/>
                <a:gd name="connsiteX26" fmla="*/ 1023937 w 4229100"/>
                <a:gd name="connsiteY26" fmla="*/ 356 h 1025159"/>
                <a:gd name="connsiteX27" fmla="*/ 1123950 w 4229100"/>
                <a:gd name="connsiteY27" fmla="*/ 9881 h 1025159"/>
                <a:gd name="connsiteX28" fmla="*/ 1138237 w 4229100"/>
                <a:gd name="connsiteY28" fmla="*/ 19406 h 1025159"/>
                <a:gd name="connsiteX29" fmla="*/ 1176337 w 4229100"/>
                <a:gd name="connsiteY29" fmla="*/ 57506 h 1025159"/>
                <a:gd name="connsiteX30" fmla="*/ 1195387 w 4229100"/>
                <a:gd name="connsiteY30" fmla="*/ 81318 h 1025159"/>
                <a:gd name="connsiteX31" fmla="*/ 1228725 w 4229100"/>
                <a:gd name="connsiteY31" fmla="*/ 119418 h 1025159"/>
                <a:gd name="connsiteX32" fmla="*/ 1252537 w 4229100"/>
                <a:gd name="connsiteY32" fmla="*/ 138468 h 1025159"/>
                <a:gd name="connsiteX33" fmla="*/ 1262062 w 4229100"/>
                <a:gd name="connsiteY33" fmla="*/ 152756 h 1025159"/>
                <a:gd name="connsiteX34" fmla="*/ 1276350 w 4229100"/>
                <a:gd name="connsiteY34" fmla="*/ 162281 h 1025159"/>
                <a:gd name="connsiteX35" fmla="*/ 1319212 w 4229100"/>
                <a:gd name="connsiteY35" fmla="*/ 200381 h 1025159"/>
                <a:gd name="connsiteX36" fmla="*/ 1333500 w 4229100"/>
                <a:gd name="connsiteY36" fmla="*/ 205143 h 1025159"/>
                <a:gd name="connsiteX37" fmla="*/ 1347787 w 4229100"/>
                <a:gd name="connsiteY37" fmla="*/ 219431 h 1025159"/>
                <a:gd name="connsiteX38" fmla="*/ 1357312 w 4229100"/>
                <a:gd name="connsiteY38" fmla="*/ 233718 h 1025159"/>
                <a:gd name="connsiteX39" fmla="*/ 1385887 w 4229100"/>
                <a:gd name="connsiteY39" fmla="*/ 243243 h 1025159"/>
                <a:gd name="connsiteX40" fmla="*/ 1400175 w 4229100"/>
                <a:gd name="connsiteY40" fmla="*/ 257531 h 1025159"/>
                <a:gd name="connsiteX41" fmla="*/ 1447800 w 4229100"/>
                <a:gd name="connsiteY41" fmla="*/ 286106 h 1025159"/>
                <a:gd name="connsiteX42" fmla="*/ 1457325 w 4229100"/>
                <a:gd name="connsiteY42" fmla="*/ 305156 h 1025159"/>
                <a:gd name="connsiteX43" fmla="*/ 1490662 w 4229100"/>
                <a:gd name="connsiteY43" fmla="*/ 324206 h 1025159"/>
                <a:gd name="connsiteX44" fmla="*/ 1528762 w 4229100"/>
                <a:gd name="connsiteY44" fmla="*/ 367068 h 1025159"/>
                <a:gd name="connsiteX45" fmla="*/ 1538287 w 4229100"/>
                <a:gd name="connsiteY45" fmla="*/ 386118 h 1025159"/>
                <a:gd name="connsiteX46" fmla="*/ 1552575 w 4229100"/>
                <a:gd name="connsiteY46" fmla="*/ 395643 h 1025159"/>
                <a:gd name="connsiteX47" fmla="*/ 1566862 w 4229100"/>
                <a:gd name="connsiteY47" fmla="*/ 409931 h 1025159"/>
                <a:gd name="connsiteX48" fmla="*/ 1571625 w 4229100"/>
                <a:gd name="connsiteY48" fmla="*/ 424218 h 1025159"/>
                <a:gd name="connsiteX49" fmla="*/ 1590675 w 4229100"/>
                <a:gd name="connsiteY49" fmla="*/ 452793 h 1025159"/>
                <a:gd name="connsiteX50" fmla="*/ 1619250 w 4229100"/>
                <a:gd name="connsiteY50" fmla="*/ 438506 h 1025159"/>
                <a:gd name="connsiteX51" fmla="*/ 1624012 w 4229100"/>
                <a:gd name="connsiteY51" fmla="*/ 419456 h 1025159"/>
                <a:gd name="connsiteX52" fmla="*/ 1652587 w 4229100"/>
                <a:gd name="connsiteY52" fmla="*/ 409931 h 1025159"/>
                <a:gd name="connsiteX53" fmla="*/ 1685925 w 4229100"/>
                <a:gd name="connsiteY53" fmla="*/ 395643 h 1025159"/>
                <a:gd name="connsiteX54" fmla="*/ 1714500 w 4229100"/>
                <a:gd name="connsiteY54" fmla="*/ 386118 h 1025159"/>
                <a:gd name="connsiteX55" fmla="*/ 1724025 w 4229100"/>
                <a:gd name="connsiteY55" fmla="*/ 400406 h 1025159"/>
                <a:gd name="connsiteX56" fmla="*/ 1738312 w 4229100"/>
                <a:gd name="connsiteY56" fmla="*/ 409931 h 1025159"/>
                <a:gd name="connsiteX57" fmla="*/ 1747837 w 4229100"/>
                <a:gd name="connsiteY57" fmla="*/ 438506 h 1025159"/>
                <a:gd name="connsiteX58" fmla="*/ 1781175 w 4229100"/>
                <a:gd name="connsiteY58" fmla="*/ 476606 h 1025159"/>
                <a:gd name="connsiteX59" fmla="*/ 1814512 w 4229100"/>
                <a:gd name="connsiteY59" fmla="*/ 471843 h 1025159"/>
                <a:gd name="connsiteX60" fmla="*/ 1824037 w 4229100"/>
                <a:gd name="connsiteY60" fmla="*/ 457556 h 1025159"/>
                <a:gd name="connsiteX61" fmla="*/ 1843087 w 4229100"/>
                <a:gd name="connsiteY61" fmla="*/ 452793 h 1025159"/>
                <a:gd name="connsiteX62" fmla="*/ 1900237 w 4229100"/>
                <a:gd name="connsiteY62" fmla="*/ 448031 h 1025159"/>
                <a:gd name="connsiteX63" fmla="*/ 1905000 w 4229100"/>
                <a:gd name="connsiteY63" fmla="*/ 462318 h 1025159"/>
                <a:gd name="connsiteX64" fmla="*/ 1924050 w 4229100"/>
                <a:gd name="connsiteY64" fmla="*/ 490893 h 1025159"/>
                <a:gd name="connsiteX65" fmla="*/ 1933575 w 4229100"/>
                <a:gd name="connsiteY65" fmla="*/ 528993 h 1025159"/>
                <a:gd name="connsiteX66" fmla="*/ 2747962 w 4229100"/>
                <a:gd name="connsiteY66" fmla="*/ 667106 h 1025159"/>
                <a:gd name="connsiteX67" fmla="*/ 2933700 w 4229100"/>
                <a:gd name="connsiteY67" fmla="*/ 848081 h 1025159"/>
                <a:gd name="connsiteX68" fmla="*/ 2943225 w 4229100"/>
                <a:gd name="connsiteY68" fmla="*/ 867131 h 1025159"/>
                <a:gd name="connsiteX69" fmla="*/ 2967037 w 4229100"/>
                <a:gd name="connsiteY69" fmla="*/ 848081 h 1025159"/>
                <a:gd name="connsiteX70" fmla="*/ 2986087 w 4229100"/>
                <a:gd name="connsiteY70" fmla="*/ 843318 h 1025159"/>
                <a:gd name="connsiteX71" fmla="*/ 3024187 w 4229100"/>
                <a:gd name="connsiteY71" fmla="*/ 809981 h 1025159"/>
                <a:gd name="connsiteX72" fmla="*/ 3062287 w 4229100"/>
                <a:gd name="connsiteY72" fmla="*/ 857606 h 1025159"/>
                <a:gd name="connsiteX73" fmla="*/ 3071812 w 4229100"/>
                <a:gd name="connsiteY73" fmla="*/ 886181 h 1025159"/>
                <a:gd name="connsiteX74" fmla="*/ 3086100 w 4229100"/>
                <a:gd name="connsiteY74" fmla="*/ 957618 h 1025159"/>
                <a:gd name="connsiteX75" fmla="*/ 3100387 w 4229100"/>
                <a:gd name="connsiteY75" fmla="*/ 995718 h 1025159"/>
                <a:gd name="connsiteX76" fmla="*/ 3105150 w 4229100"/>
                <a:gd name="connsiteY76" fmla="*/ 1014768 h 1025159"/>
                <a:gd name="connsiteX77" fmla="*/ 3119437 w 4229100"/>
                <a:gd name="connsiteY77" fmla="*/ 1024293 h 1025159"/>
                <a:gd name="connsiteX78" fmla="*/ 3128962 w 4229100"/>
                <a:gd name="connsiteY78" fmla="*/ 995718 h 1025159"/>
                <a:gd name="connsiteX79" fmla="*/ 3133725 w 4229100"/>
                <a:gd name="connsiteY79" fmla="*/ 981431 h 1025159"/>
                <a:gd name="connsiteX80" fmla="*/ 3143250 w 4229100"/>
                <a:gd name="connsiteY80" fmla="*/ 929043 h 1025159"/>
                <a:gd name="connsiteX81" fmla="*/ 3148012 w 4229100"/>
                <a:gd name="connsiteY81" fmla="*/ 886181 h 1025159"/>
                <a:gd name="connsiteX82" fmla="*/ 3157537 w 4229100"/>
                <a:gd name="connsiteY82" fmla="*/ 848081 h 1025159"/>
                <a:gd name="connsiteX83" fmla="*/ 3167062 w 4229100"/>
                <a:gd name="connsiteY83" fmla="*/ 962381 h 1025159"/>
                <a:gd name="connsiteX84" fmla="*/ 3171825 w 4229100"/>
                <a:gd name="connsiteY84" fmla="*/ 976668 h 1025159"/>
                <a:gd name="connsiteX85" fmla="*/ 3186112 w 4229100"/>
                <a:gd name="connsiteY85" fmla="*/ 967143 h 1025159"/>
                <a:gd name="connsiteX86" fmla="*/ 3200400 w 4229100"/>
                <a:gd name="connsiteY86" fmla="*/ 933806 h 1025159"/>
                <a:gd name="connsiteX87" fmla="*/ 3205162 w 4229100"/>
                <a:gd name="connsiteY87" fmla="*/ 919518 h 1025159"/>
                <a:gd name="connsiteX88" fmla="*/ 3209925 w 4229100"/>
                <a:gd name="connsiteY88" fmla="*/ 900468 h 1025159"/>
                <a:gd name="connsiteX89" fmla="*/ 3219450 w 4229100"/>
                <a:gd name="connsiteY89" fmla="*/ 876656 h 1025159"/>
                <a:gd name="connsiteX90" fmla="*/ 3238500 w 4229100"/>
                <a:gd name="connsiteY90" fmla="*/ 752831 h 1025159"/>
                <a:gd name="connsiteX91" fmla="*/ 3243262 w 4229100"/>
                <a:gd name="connsiteY91" fmla="*/ 733781 h 1025159"/>
                <a:gd name="connsiteX92" fmla="*/ 3262312 w 4229100"/>
                <a:gd name="connsiteY92" fmla="*/ 771881 h 1025159"/>
                <a:gd name="connsiteX93" fmla="*/ 3276600 w 4229100"/>
                <a:gd name="connsiteY93" fmla="*/ 757593 h 1025159"/>
                <a:gd name="connsiteX94" fmla="*/ 3281362 w 4229100"/>
                <a:gd name="connsiteY94" fmla="*/ 738543 h 1025159"/>
                <a:gd name="connsiteX95" fmla="*/ 3286125 w 4229100"/>
                <a:gd name="connsiteY95" fmla="*/ 724256 h 1025159"/>
                <a:gd name="connsiteX96" fmla="*/ 3290887 w 4229100"/>
                <a:gd name="connsiteY96" fmla="*/ 743306 h 1025159"/>
                <a:gd name="connsiteX97" fmla="*/ 3300412 w 4229100"/>
                <a:gd name="connsiteY97" fmla="*/ 848081 h 1025159"/>
                <a:gd name="connsiteX98" fmla="*/ 3338512 w 4229100"/>
                <a:gd name="connsiteY98" fmla="*/ 867131 h 1025159"/>
                <a:gd name="connsiteX99" fmla="*/ 3348037 w 4229100"/>
                <a:gd name="connsiteY99" fmla="*/ 838556 h 1025159"/>
                <a:gd name="connsiteX100" fmla="*/ 3355181 w 4229100"/>
                <a:gd name="connsiteY100" fmla="*/ 840710 h 1025159"/>
                <a:gd name="connsiteX101" fmla="*/ 3386137 w 4229100"/>
                <a:gd name="connsiteY101" fmla="*/ 762356 h 1025159"/>
                <a:gd name="connsiteX102" fmla="*/ 3390900 w 4229100"/>
                <a:gd name="connsiteY102" fmla="*/ 748068 h 1025159"/>
                <a:gd name="connsiteX103" fmla="*/ 3400425 w 4229100"/>
                <a:gd name="connsiteY103" fmla="*/ 733781 h 1025159"/>
                <a:gd name="connsiteX104" fmla="*/ 3405187 w 4229100"/>
                <a:gd name="connsiteY104" fmla="*/ 748068 h 1025159"/>
                <a:gd name="connsiteX105" fmla="*/ 3481387 w 4229100"/>
                <a:gd name="connsiteY105" fmla="*/ 914756 h 1025159"/>
                <a:gd name="connsiteX106" fmla="*/ 3490912 w 4229100"/>
                <a:gd name="connsiteY106" fmla="*/ 929043 h 1025159"/>
                <a:gd name="connsiteX107" fmla="*/ 3500437 w 4229100"/>
                <a:gd name="connsiteY107" fmla="*/ 957618 h 1025159"/>
                <a:gd name="connsiteX108" fmla="*/ 3505200 w 4229100"/>
                <a:gd name="connsiteY108" fmla="*/ 943331 h 1025159"/>
                <a:gd name="connsiteX109" fmla="*/ 3576637 w 4229100"/>
                <a:gd name="connsiteY109" fmla="*/ 752831 h 1025159"/>
                <a:gd name="connsiteX110" fmla="*/ 3667125 w 4229100"/>
                <a:gd name="connsiteY110" fmla="*/ 824268 h 1025159"/>
                <a:gd name="connsiteX111" fmla="*/ 3676650 w 4229100"/>
                <a:gd name="connsiteY111" fmla="*/ 838556 h 1025159"/>
                <a:gd name="connsiteX112" fmla="*/ 3686175 w 4229100"/>
                <a:gd name="connsiteY112" fmla="*/ 871893 h 1025159"/>
                <a:gd name="connsiteX113" fmla="*/ 3690937 w 4229100"/>
                <a:gd name="connsiteY113" fmla="*/ 886181 h 1025159"/>
                <a:gd name="connsiteX114" fmla="*/ 3705225 w 4229100"/>
                <a:gd name="connsiteY114" fmla="*/ 895706 h 1025159"/>
                <a:gd name="connsiteX115" fmla="*/ 3714750 w 4229100"/>
                <a:gd name="connsiteY115" fmla="*/ 881418 h 1025159"/>
                <a:gd name="connsiteX116" fmla="*/ 3724275 w 4229100"/>
                <a:gd name="connsiteY116" fmla="*/ 848081 h 1025159"/>
                <a:gd name="connsiteX117" fmla="*/ 3733800 w 4229100"/>
                <a:gd name="connsiteY117" fmla="*/ 814743 h 1025159"/>
                <a:gd name="connsiteX118" fmla="*/ 3990975 w 4229100"/>
                <a:gd name="connsiteY118" fmla="*/ 886181 h 1025159"/>
                <a:gd name="connsiteX119" fmla="*/ 4081462 w 4229100"/>
                <a:gd name="connsiteY119" fmla="*/ 862368 h 1025159"/>
                <a:gd name="connsiteX120" fmla="*/ 4129087 w 4229100"/>
                <a:gd name="connsiteY120" fmla="*/ 938568 h 1025159"/>
                <a:gd name="connsiteX121" fmla="*/ 4162425 w 4229100"/>
                <a:gd name="connsiteY121" fmla="*/ 757593 h 1025159"/>
                <a:gd name="connsiteX122" fmla="*/ 4167187 w 4229100"/>
                <a:gd name="connsiteY122" fmla="*/ 771881 h 1025159"/>
                <a:gd name="connsiteX123" fmla="*/ 4176712 w 4229100"/>
                <a:gd name="connsiteY123" fmla="*/ 786168 h 1025159"/>
                <a:gd name="connsiteX124" fmla="*/ 4200525 w 4229100"/>
                <a:gd name="connsiteY124" fmla="*/ 900468 h 1025159"/>
                <a:gd name="connsiteX125" fmla="*/ 4224337 w 4229100"/>
                <a:gd name="connsiteY125" fmla="*/ 967143 h 1025159"/>
                <a:gd name="connsiteX126" fmla="*/ 4229100 w 4229100"/>
                <a:gd name="connsiteY126" fmla="*/ 981431 h 1025159"/>
                <a:gd name="connsiteX0" fmla="*/ 0 w 4229100"/>
                <a:gd name="connsiteY0" fmla="*/ 290868 h 1025159"/>
                <a:gd name="connsiteX1" fmla="*/ 171450 w 4229100"/>
                <a:gd name="connsiteY1" fmla="*/ 209906 h 1025159"/>
                <a:gd name="connsiteX2" fmla="*/ 219075 w 4229100"/>
                <a:gd name="connsiteY2" fmla="*/ 195618 h 1025159"/>
                <a:gd name="connsiteX3" fmla="*/ 233362 w 4229100"/>
                <a:gd name="connsiteY3" fmla="*/ 186093 h 1025159"/>
                <a:gd name="connsiteX4" fmla="*/ 285750 w 4229100"/>
                <a:gd name="connsiteY4" fmla="*/ 171806 h 1025159"/>
                <a:gd name="connsiteX5" fmla="*/ 300037 w 4229100"/>
                <a:gd name="connsiteY5" fmla="*/ 167043 h 1025159"/>
                <a:gd name="connsiteX6" fmla="*/ 319087 w 4229100"/>
                <a:gd name="connsiteY6" fmla="*/ 162281 h 1025159"/>
                <a:gd name="connsiteX7" fmla="*/ 352425 w 4229100"/>
                <a:gd name="connsiteY7" fmla="*/ 152756 h 1025159"/>
                <a:gd name="connsiteX8" fmla="*/ 366712 w 4229100"/>
                <a:gd name="connsiteY8" fmla="*/ 143231 h 1025159"/>
                <a:gd name="connsiteX9" fmla="*/ 395287 w 4229100"/>
                <a:gd name="connsiteY9" fmla="*/ 138468 h 1025159"/>
                <a:gd name="connsiteX10" fmla="*/ 414337 w 4229100"/>
                <a:gd name="connsiteY10" fmla="*/ 133706 h 1025159"/>
                <a:gd name="connsiteX11" fmla="*/ 442912 w 4229100"/>
                <a:gd name="connsiteY11" fmla="*/ 128943 h 1025159"/>
                <a:gd name="connsiteX12" fmla="*/ 471487 w 4229100"/>
                <a:gd name="connsiteY12" fmla="*/ 119418 h 1025159"/>
                <a:gd name="connsiteX13" fmla="*/ 485775 w 4229100"/>
                <a:gd name="connsiteY13" fmla="*/ 114656 h 1025159"/>
                <a:gd name="connsiteX14" fmla="*/ 504825 w 4229100"/>
                <a:gd name="connsiteY14" fmla="*/ 105131 h 1025159"/>
                <a:gd name="connsiteX15" fmla="*/ 519112 w 4229100"/>
                <a:gd name="connsiteY15" fmla="*/ 100368 h 1025159"/>
                <a:gd name="connsiteX16" fmla="*/ 533400 w 4229100"/>
                <a:gd name="connsiteY16" fmla="*/ 90843 h 1025159"/>
                <a:gd name="connsiteX17" fmla="*/ 557212 w 4229100"/>
                <a:gd name="connsiteY17" fmla="*/ 86081 h 1025159"/>
                <a:gd name="connsiteX18" fmla="*/ 585787 w 4229100"/>
                <a:gd name="connsiteY18" fmla="*/ 76556 h 1025159"/>
                <a:gd name="connsiteX19" fmla="*/ 600075 w 4229100"/>
                <a:gd name="connsiteY19" fmla="*/ 67031 h 1025159"/>
                <a:gd name="connsiteX20" fmla="*/ 633412 w 4229100"/>
                <a:gd name="connsiteY20" fmla="*/ 57506 h 1025159"/>
                <a:gd name="connsiteX21" fmla="*/ 666750 w 4229100"/>
                <a:gd name="connsiteY21" fmla="*/ 47981 h 1025159"/>
                <a:gd name="connsiteX22" fmla="*/ 719137 w 4229100"/>
                <a:gd name="connsiteY22" fmla="*/ 38456 h 1025159"/>
                <a:gd name="connsiteX23" fmla="*/ 747712 w 4229100"/>
                <a:gd name="connsiteY23" fmla="*/ 28931 h 1025159"/>
                <a:gd name="connsiteX24" fmla="*/ 809625 w 4229100"/>
                <a:gd name="connsiteY24" fmla="*/ 19406 h 1025159"/>
                <a:gd name="connsiteX25" fmla="*/ 871537 w 4229100"/>
                <a:gd name="connsiteY25" fmla="*/ 9881 h 1025159"/>
                <a:gd name="connsiteX26" fmla="*/ 1023937 w 4229100"/>
                <a:gd name="connsiteY26" fmla="*/ 356 h 1025159"/>
                <a:gd name="connsiteX27" fmla="*/ 1123950 w 4229100"/>
                <a:gd name="connsiteY27" fmla="*/ 9881 h 1025159"/>
                <a:gd name="connsiteX28" fmla="*/ 1138237 w 4229100"/>
                <a:gd name="connsiteY28" fmla="*/ 19406 h 1025159"/>
                <a:gd name="connsiteX29" fmla="*/ 1176337 w 4229100"/>
                <a:gd name="connsiteY29" fmla="*/ 57506 h 1025159"/>
                <a:gd name="connsiteX30" fmla="*/ 1195387 w 4229100"/>
                <a:gd name="connsiteY30" fmla="*/ 81318 h 1025159"/>
                <a:gd name="connsiteX31" fmla="*/ 1228725 w 4229100"/>
                <a:gd name="connsiteY31" fmla="*/ 119418 h 1025159"/>
                <a:gd name="connsiteX32" fmla="*/ 1252537 w 4229100"/>
                <a:gd name="connsiteY32" fmla="*/ 138468 h 1025159"/>
                <a:gd name="connsiteX33" fmla="*/ 1262062 w 4229100"/>
                <a:gd name="connsiteY33" fmla="*/ 152756 h 1025159"/>
                <a:gd name="connsiteX34" fmla="*/ 1276350 w 4229100"/>
                <a:gd name="connsiteY34" fmla="*/ 162281 h 1025159"/>
                <a:gd name="connsiteX35" fmla="*/ 1319212 w 4229100"/>
                <a:gd name="connsiteY35" fmla="*/ 200381 h 1025159"/>
                <a:gd name="connsiteX36" fmla="*/ 1333500 w 4229100"/>
                <a:gd name="connsiteY36" fmla="*/ 205143 h 1025159"/>
                <a:gd name="connsiteX37" fmla="*/ 1347787 w 4229100"/>
                <a:gd name="connsiteY37" fmla="*/ 219431 h 1025159"/>
                <a:gd name="connsiteX38" fmla="*/ 1357312 w 4229100"/>
                <a:gd name="connsiteY38" fmla="*/ 233718 h 1025159"/>
                <a:gd name="connsiteX39" fmla="*/ 1385887 w 4229100"/>
                <a:gd name="connsiteY39" fmla="*/ 243243 h 1025159"/>
                <a:gd name="connsiteX40" fmla="*/ 1400175 w 4229100"/>
                <a:gd name="connsiteY40" fmla="*/ 257531 h 1025159"/>
                <a:gd name="connsiteX41" fmla="*/ 1447800 w 4229100"/>
                <a:gd name="connsiteY41" fmla="*/ 286106 h 1025159"/>
                <a:gd name="connsiteX42" fmla="*/ 1457325 w 4229100"/>
                <a:gd name="connsiteY42" fmla="*/ 305156 h 1025159"/>
                <a:gd name="connsiteX43" fmla="*/ 1490662 w 4229100"/>
                <a:gd name="connsiteY43" fmla="*/ 324206 h 1025159"/>
                <a:gd name="connsiteX44" fmla="*/ 1528762 w 4229100"/>
                <a:gd name="connsiteY44" fmla="*/ 367068 h 1025159"/>
                <a:gd name="connsiteX45" fmla="*/ 1538287 w 4229100"/>
                <a:gd name="connsiteY45" fmla="*/ 386118 h 1025159"/>
                <a:gd name="connsiteX46" fmla="*/ 1552575 w 4229100"/>
                <a:gd name="connsiteY46" fmla="*/ 395643 h 1025159"/>
                <a:gd name="connsiteX47" fmla="*/ 1566862 w 4229100"/>
                <a:gd name="connsiteY47" fmla="*/ 409931 h 1025159"/>
                <a:gd name="connsiteX48" fmla="*/ 1571625 w 4229100"/>
                <a:gd name="connsiteY48" fmla="*/ 424218 h 1025159"/>
                <a:gd name="connsiteX49" fmla="*/ 1590675 w 4229100"/>
                <a:gd name="connsiteY49" fmla="*/ 452793 h 1025159"/>
                <a:gd name="connsiteX50" fmla="*/ 1619250 w 4229100"/>
                <a:gd name="connsiteY50" fmla="*/ 438506 h 1025159"/>
                <a:gd name="connsiteX51" fmla="*/ 1624012 w 4229100"/>
                <a:gd name="connsiteY51" fmla="*/ 419456 h 1025159"/>
                <a:gd name="connsiteX52" fmla="*/ 1652587 w 4229100"/>
                <a:gd name="connsiteY52" fmla="*/ 409931 h 1025159"/>
                <a:gd name="connsiteX53" fmla="*/ 1685925 w 4229100"/>
                <a:gd name="connsiteY53" fmla="*/ 395643 h 1025159"/>
                <a:gd name="connsiteX54" fmla="*/ 1714500 w 4229100"/>
                <a:gd name="connsiteY54" fmla="*/ 386118 h 1025159"/>
                <a:gd name="connsiteX55" fmla="*/ 1724025 w 4229100"/>
                <a:gd name="connsiteY55" fmla="*/ 400406 h 1025159"/>
                <a:gd name="connsiteX56" fmla="*/ 1738312 w 4229100"/>
                <a:gd name="connsiteY56" fmla="*/ 409931 h 1025159"/>
                <a:gd name="connsiteX57" fmla="*/ 1747837 w 4229100"/>
                <a:gd name="connsiteY57" fmla="*/ 438506 h 1025159"/>
                <a:gd name="connsiteX58" fmla="*/ 1781175 w 4229100"/>
                <a:gd name="connsiteY58" fmla="*/ 476606 h 1025159"/>
                <a:gd name="connsiteX59" fmla="*/ 1814512 w 4229100"/>
                <a:gd name="connsiteY59" fmla="*/ 471843 h 1025159"/>
                <a:gd name="connsiteX60" fmla="*/ 1824037 w 4229100"/>
                <a:gd name="connsiteY60" fmla="*/ 457556 h 1025159"/>
                <a:gd name="connsiteX61" fmla="*/ 1843087 w 4229100"/>
                <a:gd name="connsiteY61" fmla="*/ 452793 h 1025159"/>
                <a:gd name="connsiteX62" fmla="*/ 1900237 w 4229100"/>
                <a:gd name="connsiteY62" fmla="*/ 448031 h 1025159"/>
                <a:gd name="connsiteX63" fmla="*/ 1905000 w 4229100"/>
                <a:gd name="connsiteY63" fmla="*/ 462318 h 1025159"/>
                <a:gd name="connsiteX64" fmla="*/ 1924050 w 4229100"/>
                <a:gd name="connsiteY64" fmla="*/ 490893 h 1025159"/>
                <a:gd name="connsiteX65" fmla="*/ 1933575 w 4229100"/>
                <a:gd name="connsiteY65" fmla="*/ 528993 h 1025159"/>
                <a:gd name="connsiteX66" fmla="*/ 2747962 w 4229100"/>
                <a:gd name="connsiteY66" fmla="*/ 667106 h 1025159"/>
                <a:gd name="connsiteX67" fmla="*/ 2933700 w 4229100"/>
                <a:gd name="connsiteY67" fmla="*/ 848081 h 1025159"/>
                <a:gd name="connsiteX68" fmla="*/ 2943225 w 4229100"/>
                <a:gd name="connsiteY68" fmla="*/ 867131 h 1025159"/>
                <a:gd name="connsiteX69" fmla="*/ 2967037 w 4229100"/>
                <a:gd name="connsiteY69" fmla="*/ 848081 h 1025159"/>
                <a:gd name="connsiteX70" fmla="*/ 2986087 w 4229100"/>
                <a:gd name="connsiteY70" fmla="*/ 843318 h 1025159"/>
                <a:gd name="connsiteX71" fmla="*/ 3024187 w 4229100"/>
                <a:gd name="connsiteY71" fmla="*/ 809981 h 1025159"/>
                <a:gd name="connsiteX72" fmla="*/ 3062287 w 4229100"/>
                <a:gd name="connsiteY72" fmla="*/ 857606 h 1025159"/>
                <a:gd name="connsiteX73" fmla="*/ 3071812 w 4229100"/>
                <a:gd name="connsiteY73" fmla="*/ 886181 h 1025159"/>
                <a:gd name="connsiteX74" fmla="*/ 3086100 w 4229100"/>
                <a:gd name="connsiteY74" fmla="*/ 957618 h 1025159"/>
                <a:gd name="connsiteX75" fmla="*/ 3100387 w 4229100"/>
                <a:gd name="connsiteY75" fmla="*/ 995718 h 1025159"/>
                <a:gd name="connsiteX76" fmla="*/ 3105150 w 4229100"/>
                <a:gd name="connsiteY76" fmla="*/ 1014768 h 1025159"/>
                <a:gd name="connsiteX77" fmla="*/ 3119437 w 4229100"/>
                <a:gd name="connsiteY77" fmla="*/ 1024293 h 1025159"/>
                <a:gd name="connsiteX78" fmla="*/ 3128962 w 4229100"/>
                <a:gd name="connsiteY78" fmla="*/ 995718 h 1025159"/>
                <a:gd name="connsiteX79" fmla="*/ 3133725 w 4229100"/>
                <a:gd name="connsiteY79" fmla="*/ 981431 h 1025159"/>
                <a:gd name="connsiteX80" fmla="*/ 3143250 w 4229100"/>
                <a:gd name="connsiteY80" fmla="*/ 929043 h 1025159"/>
                <a:gd name="connsiteX81" fmla="*/ 3148012 w 4229100"/>
                <a:gd name="connsiteY81" fmla="*/ 886181 h 1025159"/>
                <a:gd name="connsiteX82" fmla="*/ 3157537 w 4229100"/>
                <a:gd name="connsiteY82" fmla="*/ 848081 h 1025159"/>
                <a:gd name="connsiteX83" fmla="*/ 3167062 w 4229100"/>
                <a:gd name="connsiteY83" fmla="*/ 962381 h 1025159"/>
                <a:gd name="connsiteX84" fmla="*/ 3171825 w 4229100"/>
                <a:gd name="connsiteY84" fmla="*/ 976668 h 1025159"/>
                <a:gd name="connsiteX85" fmla="*/ 3186112 w 4229100"/>
                <a:gd name="connsiteY85" fmla="*/ 967143 h 1025159"/>
                <a:gd name="connsiteX86" fmla="*/ 3200400 w 4229100"/>
                <a:gd name="connsiteY86" fmla="*/ 933806 h 1025159"/>
                <a:gd name="connsiteX87" fmla="*/ 3205162 w 4229100"/>
                <a:gd name="connsiteY87" fmla="*/ 919518 h 1025159"/>
                <a:gd name="connsiteX88" fmla="*/ 3209925 w 4229100"/>
                <a:gd name="connsiteY88" fmla="*/ 900468 h 1025159"/>
                <a:gd name="connsiteX89" fmla="*/ 3219450 w 4229100"/>
                <a:gd name="connsiteY89" fmla="*/ 876656 h 1025159"/>
                <a:gd name="connsiteX90" fmla="*/ 3238500 w 4229100"/>
                <a:gd name="connsiteY90" fmla="*/ 752831 h 1025159"/>
                <a:gd name="connsiteX91" fmla="*/ 3243262 w 4229100"/>
                <a:gd name="connsiteY91" fmla="*/ 733781 h 1025159"/>
                <a:gd name="connsiteX92" fmla="*/ 3262312 w 4229100"/>
                <a:gd name="connsiteY92" fmla="*/ 771881 h 1025159"/>
                <a:gd name="connsiteX93" fmla="*/ 3276600 w 4229100"/>
                <a:gd name="connsiteY93" fmla="*/ 757593 h 1025159"/>
                <a:gd name="connsiteX94" fmla="*/ 3281362 w 4229100"/>
                <a:gd name="connsiteY94" fmla="*/ 738543 h 1025159"/>
                <a:gd name="connsiteX95" fmla="*/ 3286125 w 4229100"/>
                <a:gd name="connsiteY95" fmla="*/ 724256 h 1025159"/>
                <a:gd name="connsiteX96" fmla="*/ 3290887 w 4229100"/>
                <a:gd name="connsiteY96" fmla="*/ 743306 h 1025159"/>
                <a:gd name="connsiteX97" fmla="*/ 3300412 w 4229100"/>
                <a:gd name="connsiteY97" fmla="*/ 848081 h 1025159"/>
                <a:gd name="connsiteX98" fmla="*/ 3338512 w 4229100"/>
                <a:gd name="connsiteY98" fmla="*/ 867131 h 1025159"/>
                <a:gd name="connsiteX99" fmla="*/ 3348037 w 4229100"/>
                <a:gd name="connsiteY99" fmla="*/ 838556 h 1025159"/>
                <a:gd name="connsiteX100" fmla="*/ 3355181 w 4229100"/>
                <a:gd name="connsiteY100" fmla="*/ 840710 h 1025159"/>
                <a:gd name="connsiteX101" fmla="*/ 3386137 w 4229100"/>
                <a:gd name="connsiteY101" fmla="*/ 762356 h 1025159"/>
                <a:gd name="connsiteX102" fmla="*/ 3390900 w 4229100"/>
                <a:gd name="connsiteY102" fmla="*/ 748068 h 1025159"/>
                <a:gd name="connsiteX103" fmla="*/ 3400425 w 4229100"/>
                <a:gd name="connsiteY103" fmla="*/ 733781 h 1025159"/>
                <a:gd name="connsiteX104" fmla="*/ 3405187 w 4229100"/>
                <a:gd name="connsiteY104" fmla="*/ 748068 h 1025159"/>
                <a:gd name="connsiteX105" fmla="*/ 3481387 w 4229100"/>
                <a:gd name="connsiteY105" fmla="*/ 914756 h 1025159"/>
                <a:gd name="connsiteX106" fmla="*/ 3490912 w 4229100"/>
                <a:gd name="connsiteY106" fmla="*/ 929043 h 1025159"/>
                <a:gd name="connsiteX107" fmla="*/ 3500437 w 4229100"/>
                <a:gd name="connsiteY107" fmla="*/ 957618 h 1025159"/>
                <a:gd name="connsiteX108" fmla="*/ 3505200 w 4229100"/>
                <a:gd name="connsiteY108" fmla="*/ 943331 h 1025159"/>
                <a:gd name="connsiteX109" fmla="*/ 3576637 w 4229100"/>
                <a:gd name="connsiteY109" fmla="*/ 752831 h 1025159"/>
                <a:gd name="connsiteX110" fmla="*/ 3667125 w 4229100"/>
                <a:gd name="connsiteY110" fmla="*/ 824268 h 1025159"/>
                <a:gd name="connsiteX111" fmla="*/ 3676650 w 4229100"/>
                <a:gd name="connsiteY111" fmla="*/ 838556 h 1025159"/>
                <a:gd name="connsiteX112" fmla="*/ 3686175 w 4229100"/>
                <a:gd name="connsiteY112" fmla="*/ 871893 h 1025159"/>
                <a:gd name="connsiteX113" fmla="*/ 3690937 w 4229100"/>
                <a:gd name="connsiteY113" fmla="*/ 886181 h 1025159"/>
                <a:gd name="connsiteX114" fmla="*/ 3705225 w 4229100"/>
                <a:gd name="connsiteY114" fmla="*/ 895706 h 1025159"/>
                <a:gd name="connsiteX115" fmla="*/ 3714750 w 4229100"/>
                <a:gd name="connsiteY115" fmla="*/ 881418 h 1025159"/>
                <a:gd name="connsiteX116" fmla="*/ 3724275 w 4229100"/>
                <a:gd name="connsiteY116" fmla="*/ 848081 h 1025159"/>
                <a:gd name="connsiteX117" fmla="*/ 3733800 w 4229100"/>
                <a:gd name="connsiteY117" fmla="*/ 814743 h 1025159"/>
                <a:gd name="connsiteX118" fmla="*/ 3990975 w 4229100"/>
                <a:gd name="connsiteY118" fmla="*/ 886181 h 1025159"/>
                <a:gd name="connsiteX119" fmla="*/ 4081462 w 4229100"/>
                <a:gd name="connsiteY119" fmla="*/ 862368 h 1025159"/>
                <a:gd name="connsiteX120" fmla="*/ 4129087 w 4229100"/>
                <a:gd name="connsiteY120" fmla="*/ 938568 h 1025159"/>
                <a:gd name="connsiteX121" fmla="*/ 4162425 w 4229100"/>
                <a:gd name="connsiteY121" fmla="*/ 757593 h 1025159"/>
                <a:gd name="connsiteX122" fmla="*/ 4176712 w 4229100"/>
                <a:gd name="connsiteY122" fmla="*/ 786168 h 1025159"/>
                <a:gd name="connsiteX123" fmla="*/ 4200525 w 4229100"/>
                <a:gd name="connsiteY123" fmla="*/ 900468 h 1025159"/>
                <a:gd name="connsiteX124" fmla="*/ 4224337 w 4229100"/>
                <a:gd name="connsiteY124" fmla="*/ 967143 h 1025159"/>
                <a:gd name="connsiteX125" fmla="*/ 4229100 w 4229100"/>
                <a:gd name="connsiteY125" fmla="*/ 981431 h 1025159"/>
                <a:gd name="connsiteX0" fmla="*/ 0 w 4229100"/>
                <a:gd name="connsiteY0" fmla="*/ 290868 h 1025159"/>
                <a:gd name="connsiteX1" fmla="*/ 171450 w 4229100"/>
                <a:gd name="connsiteY1" fmla="*/ 209906 h 1025159"/>
                <a:gd name="connsiteX2" fmla="*/ 219075 w 4229100"/>
                <a:gd name="connsiteY2" fmla="*/ 195618 h 1025159"/>
                <a:gd name="connsiteX3" fmla="*/ 233362 w 4229100"/>
                <a:gd name="connsiteY3" fmla="*/ 186093 h 1025159"/>
                <a:gd name="connsiteX4" fmla="*/ 285750 w 4229100"/>
                <a:gd name="connsiteY4" fmla="*/ 171806 h 1025159"/>
                <a:gd name="connsiteX5" fmla="*/ 300037 w 4229100"/>
                <a:gd name="connsiteY5" fmla="*/ 167043 h 1025159"/>
                <a:gd name="connsiteX6" fmla="*/ 319087 w 4229100"/>
                <a:gd name="connsiteY6" fmla="*/ 162281 h 1025159"/>
                <a:gd name="connsiteX7" fmla="*/ 352425 w 4229100"/>
                <a:gd name="connsiteY7" fmla="*/ 152756 h 1025159"/>
                <a:gd name="connsiteX8" fmla="*/ 366712 w 4229100"/>
                <a:gd name="connsiteY8" fmla="*/ 143231 h 1025159"/>
                <a:gd name="connsiteX9" fmla="*/ 395287 w 4229100"/>
                <a:gd name="connsiteY9" fmla="*/ 138468 h 1025159"/>
                <a:gd name="connsiteX10" fmla="*/ 414337 w 4229100"/>
                <a:gd name="connsiteY10" fmla="*/ 133706 h 1025159"/>
                <a:gd name="connsiteX11" fmla="*/ 442912 w 4229100"/>
                <a:gd name="connsiteY11" fmla="*/ 128943 h 1025159"/>
                <a:gd name="connsiteX12" fmla="*/ 471487 w 4229100"/>
                <a:gd name="connsiteY12" fmla="*/ 119418 h 1025159"/>
                <a:gd name="connsiteX13" fmla="*/ 485775 w 4229100"/>
                <a:gd name="connsiteY13" fmla="*/ 114656 h 1025159"/>
                <a:gd name="connsiteX14" fmla="*/ 504825 w 4229100"/>
                <a:gd name="connsiteY14" fmla="*/ 105131 h 1025159"/>
                <a:gd name="connsiteX15" fmla="*/ 519112 w 4229100"/>
                <a:gd name="connsiteY15" fmla="*/ 100368 h 1025159"/>
                <a:gd name="connsiteX16" fmla="*/ 533400 w 4229100"/>
                <a:gd name="connsiteY16" fmla="*/ 90843 h 1025159"/>
                <a:gd name="connsiteX17" fmla="*/ 557212 w 4229100"/>
                <a:gd name="connsiteY17" fmla="*/ 86081 h 1025159"/>
                <a:gd name="connsiteX18" fmla="*/ 585787 w 4229100"/>
                <a:gd name="connsiteY18" fmla="*/ 76556 h 1025159"/>
                <a:gd name="connsiteX19" fmla="*/ 600075 w 4229100"/>
                <a:gd name="connsiteY19" fmla="*/ 67031 h 1025159"/>
                <a:gd name="connsiteX20" fmla="*/ 633412 w 4229100"/>
                <a:gd name="connsiteY20" fmla="*/ 57506 h 1025159"/>
                <a:gd name="connsiteX21" fmla="*/ 666750 w 4229100"/>
                <a:gd name="connsiteY21" fmla="*/ 47981 h 1025159"/>
                <a:gd name="connsiteX22" fmla="*/ 719137 w 4229100"/>
                <a:gd name="connsiteY22" fmla="*/ 38456 h 1025159"/>
                <a:gd name="connsiteX23" fmla="*/ 747712 w 4229100"/>
                <a:gd name="connsiteY23" fmla="*/ 28931 h 1025159"/>
                <a:gd name="connsiteX24" fmla="*/ 809625 w 4229100"/>
                <a:gd name="connsiteY24" fmla="*/ 19406 h 1025159"/>
                <a:gd name="connsiteX25" fmla="*/ 871537 w 4229100"/>
                <a:gd name="connsiteY25" fmla="*/ 9881 h 1025159"/>
                <a:gd name="connsiteX26" fmla="*/ 1023937 w 4229100"/>
                <a:gd name="connsiteY26" fmla="*/ 356 h 1025159"/>
                <a:gd name="connsiteX27" fmla="*/ 1123950 w 4229100"/>
                <a:gd name="connsiteY27" fmla="*/ 9881 h 1025159"/>
                <a:gd name="connsiteX28" fmla="*/ 1138237 w 4229100"/>
                <a:gd name="connsiteY28" fmla="*/ 19406 h 1025159"/>
                <a:gd name="connsiteX29" fmla="*/ 1176337 w 4229100"/>
                <a:gd name="connsiteY29" fmla="*/ 57506 h 1025159"/>
                <a:gd name="connsiteX30" fmla="*/ 1195387 w 4229100"/>
                <a:gd name="connsiteY30" fmla="*/ 81318 h 1025159"/>
                <a:gd name="connsiteX31" fmla="*/ 1228725 w 4229100"/>
                <a:gd name="connsiteY31" fmla="*/ 119418 h 1025159"/>
                <a:gd name="connsiteX32" fmla="*/ 1252537 w 4229100"/>
                <a:gd name="connsiteY32" fmla="*/ 138468 h 1025159"/>
                <a:gd name="connsiteX33" fmla="*/ 1262062 w 4229100"/>
                <a:gd name="connsiteY33" fmla="*/ 152756 h 1025159"/>
                <a:gd name="connsiteX34" fmla="*/ 1276350 w 4229100"/>
                <a:gd name="connsiteY34" fmla="*/ 162281 h 1025159"/>
                <a:gd name="connsiteX35" fmla="*/ 1319212 w 4229100"/>
                <a:gd name="connsiteY35" fmla="*/ 200381 h 1025159"/>
                <a:gd name="connsiteX36" fmla="*/ 1333500 w 4229100"/>
                <a:gd name="connsiteY36" fmla="*/ 205143 h 1025159"/>
                <a:gd name="connsiteX37" fmla="*/ 1347787 w 4229100"/>
                <a:gd name="connsiteY37" fmla="*/ 219431 h 1025159"/>
                <a:gd name="connsiteX38" fmla="*/ 1357312 w 4229100"/>
                <a:gd name="connsiteY38" fmla="*/ 233718 h 1025159"/>
                <a:gd name="connsiteX39" fmla="*/ 1385887 w 4229100"/>
                <a:gd name="connsiteY39" fmla="*/ 243243 h 1025159"/>
                <a:gd name="connsiteX40" fmla="*/ 1400175 w 4229100"/>
                <a:gd name="connsiteY40" fmla="*/ 257531 h 1025159"/>
                <a:gd name="connsiteX41" fmla="*/ 1447800 w 4229100"/>
                <a:gd name="connsiteY41" fmla="*/ 286106 h 1025159"/>
                <a:gd name="connsiteX42" fmla="*/ 1457325 w 4229100"/>
                <a:gd name="connsiteY42" fmla="*/ 305156 h 1025159"/>
                <a:gd name="connsiteX43" fmla="*/ 1490662 w 4229100"/>
                <a:gd name="connsiteY43" fmla="*/ 324206 h 1025159"/>
                <a:gd name="connsiteX44" fmla="*/ 1528762 w 4229100"/>
                <a:gd name="connsiteY44" fmla="*/ 367068 h 1025159"/>
                <a:gd name="connsiteX45" fmla="*/ 1538287 w 4229100"/>
                <a:gd name="connsiteY45" fmla="*/ 386118 h 1025159"/>
                <a:gd name="connsiteX46" fmla="*/ 1552575 w 4229100"/>
                <a:gd name="connsiteY46" fmla="*/ 395643 h 1025159"/>
                <a:gd name="connsiteX47" fmla="*/ 1566862 w 4229100"/>
                <a:gd name="connsiteY47" fmla="*/ 409931 h 1025159"/>
                <a:gd name="connsiteX48" fmla="*/ 1571625 w 4229100"/>
                <a:gd name="connsiteY48" fmla="*/ 424218 h 1025159"/>
                <a:gd name="connsiteX49" fmla="*/ 1590675 w 4229100"/>
                <a:gd name="connsiteY49" fmla="*/ 452793 h 1025159"/>
                <a:gd name="connsiteX50" fmla="*/ 1619250 w 4229100"/>
                <a:gd name="connsiteY50" fmla="*/ 438506 h 1025159"/>
                <a:gd name="connsiteX51" fmla="*/ 1624012 w 4229100"/>
                <a:gd name="connsiteY51" fmla="*/ 419456 h 1025159"/>
                <a:gd name="connsiteX52" fmla="*/ 1652587 w 4229100"/>
                <a:gd name="connsiteY52" fmla="*/ 409931 h 1025159"/>
                <a:gd name="connsiteX53" fmla="*/ 1685925 w 4229100"/>
                <a:gd name="connsiteY53" fmla="*/ 395643 h 1025159"/>
                <a:gd name="connsiteX54" fmla="*/ 1714500 w 4229100"/>
                <a:gd name="connsiteY54" fmla="*/ 386118 h 1025159"/>
                <a:gd name="connsiteX55" fmla="*/ 1724025 w 4229100"/>
                <a:gd name="connsiteY55" fmla="*/ 400406 h 1025159"/>
                <a:gd name="connsiteX56" fmla="*/ 1738312 w 4229100"/>
                <a:gd name="connsiteY56" fmla="*/ 409931 h 1025159"/>
                <a:gd name="connsiteX57" fmla="*/ 1747837 w 4229100"/>
                <a:gd name="connsiteY57" fmla="*/ 438506 h 1025159"/>
                <a:gd name="connsiteX58" fmla="*/ 1781175 w 4229100"/>
                <a:gd name="connsiteY58" fmla="*/ 476606 h 1025159"/>
                <a:gd name="connsiteX59" fmla="*/ 1814512 w 4229100"/>
                <a:gd name="connsiteY59" fmla="*/ 471843 h 1025159"/>
                <a:gd name="connsiteX60" fmla="*/ 1824037 w 4229100"/>
                <a:gd name="connsiteY60" fmla="*/ 457556 h 1025159"/>
                <a:gd name="connsiteX61" fmla="*/ 1843087 w 4229100"/>
                <a:gd name="connsiteY61" fmla="*/ 452793 h 1025159"/>
                <a:gd name="connsiteX62" fmla="*/ 1900237 w 4229100"/>
                <a:gd name="connsiteY62" fmla="*/ 448031 h 1025159"/>
                <a:gd name="connsiteX63" fmla="*/ 1905000 w 4229100"/>
                <a:gd name="connsiteY63" fmla="*/ 462318 h 1025159"/>
                <a:gd name="connsiteX64" fmla="*/ 1924050 w 4229100"/>
                <a:gd name="connsiteY64" fmla="*/ 490893 h 1025159"/>
                <a:gd name="connsiteX65" fmla="*/ 1933575 w 4229100"/>
                <a:gd name="connsiteY65" fmla="*/ 528993 h 1025159"/>
                <a:gd name="connsiteX66" fmla="*/ 2747962 w 4229100"/>
                <a:gd name="connsiteY66" fmla="*/ 667106 h 1025159"/>
                <a:gd name="connsiteX67" fmla="*/ 2933700 w 4229100"/>
                <a:gd name="connsiteY67" fmla="*/ 848081 h 1025159"/>
                <a:gd name="connsiteX68" fmla="*/ 2943225 w 4229100"/>
                <a:gd name="connsiteY68" fmla="*/ 867131 h 1025159"/>
                <a:gd name="connsiteX69" fmla="*/ 2967037 w 4229100"/>
                <a:gd name="connsiteY69" fmla="*/ 848081 h 1025159"/>
                <a:gd name="connsiteX70" fmla="*/ 2986087 w 4229100"/>
                <a:gd name="connsiteY70" fmla="*/ 843318 h 1025159"/>
                <a:gd name="connsiteX71" fmla="*/ 3024187 w 4229100"/>
                <a:gd name="connsiteY71" fmla="*/ 809981 h 1025159"/>
                <a:gd name="connsiteX72" fmla="*/ 3062287 w 4229100"/>
                <a:gd name="connsiteY72" fmla="*/ 857606 h 1025159"/>
                <a:gd name="connsiteX73" fmla="*/ 3071812 w 4229100"/>
                <a:gd name="connsiteY73" fmla="*/ 886181 h 1025159"/>
                <a:gd name="connsiteX74" fmla="*/ 3086100 w 4229100"/>
                <a:gd name="connsiteY74" fmla="*/ 957618 h 1025159"/>
                <a:gd name="connsiteX75" fmla="*/ 3100387 w 4229100"/>
                <a:gd name="connsiteY75" fmla="*/ 995718 h 1025159"/>
                <a:gd name="connsiteX76" fmla="*/ 3105150 w 4229100"/>
                <a:gd name="connsiteY76" fmla="*/ 1014768 h 1025159"/>
                <a:gd name="connsiteX77" fmla="*/ 3119437 w 4229100"/>
                <a:gd name="connsiteY77" fmla="*/ 1024293 h 1025159"/>
                <a:gd name="connsiteX78" fmla="*/ 3128962 w 4229100"/>
                <a:gd name="connsiteY78" fmla="*/ 995718 h 1025159"/>
                <a:gd name="connsiteX79" fmla="*/ 3133725 w 4229100"/>
                <a:gd name="connsiteY79" fmla="*/ 981431 h 1025159"/>
                <a:gd name="connsiteX80" fmla="*/ 3143250 w 4229100"/>
                <a:gd name="connsiteY80" fmla="*/ 929043 h 1025159"/>
                <a:gd name="connsiteX81" fmla="*/ 3148012 w 4229100"/>
                <a:gd name="connsiteY81" fmla="*/ 886181 h 1025159"/>
                <a:gd name="connsiteX82" fmla="*/ 3157537 w 4229100"/>
                <a:gd name="connsiteY82" fmla="*/ 848081 h 1025159"/>
                <a:gd name="connsiteX83" fmla="*/ 3167062 w 4229100"/>
                <a:gd name="connsiteY83" fmla="*/ 962381 h 1025159"/>
                <a:gd name="connsiteX84" fmla="*/ 3171825 w 4229100"/>
                <a:gd name="connsiteY84" fmla="*/ 976668 h 1025159"/>
                <a:gd name="connsiteX85" fmla="*/ 3186112 w 4229100"/>
                <a:gd name="connsiteY85" fmla="*/ 967143 h 1025159"/>
                <a:gd name="connsiteX86" fmla="*/ 3200400 w 4229100"/>
                <a:gd name="connsiteY86" fmla="*/ 933806 h 1025159"/>
                <a:gd name="connsiteX87" fmla="*/ 3205162 w 4229100"/>
                <a:gd name="connsiteY87" fmla="*/ 919518 h 1025159"/>
                <a:gd name="connsiteX88" fmla="*/ 3209925 w 4229100"/>
                <a:gd name="connsiteY88" fmla="*/ 900468 h 1025159"/>
                <a:gd name="connsiteX89" fmla="*/ 3219450 w 4229100"/>
                <a:gd name="connsiteY89" fmla="*/ 876656 h 1025159"/>
                <a:gd name="connsiteX90" fmla="*/ 3238500 w 4229100"/>
                <a:gd name="connsiteY90" fmla="*/ 752831 h 1025159"/>
                <a:gd name="connsiteX91" fmla="*/ 3243262 w 4229100"/>
                <a:gd name="connsiteY91" fmla="*/ 733781 h 1025159"/>
                <a:gd name="connsiteX92" fmla="*/ 3262312 w 4229100"/>
                <a:gd name="connsiteY92" fmla="*/ 771881 h 1025159"/>
                <a:gd name="connsiteX93" fmla="*/ 3276600 w 4229100"/>
                <a:gd name="connsiteY93" fmla="*/ 757593 h 1025159"/>
                <a:gd name="connsiteX94" fmla="*/ 3281362 w 4229100"/>
                <a:gd name="connsiteY94" fmla="*/ 738543 h 1025159"/>
                <a:gd name="connsiteX95" fmla="*/ 3286125 w 4229100"/>
                <a:gd name="connsiteY95" fmla="*/ 724256 h 1025159"/>
                <a:gd name="connsiteX96" fmla="*/ 3290887 w 4229100"/>
                <a:gd name="connsiteY96" fmla="*/ 743306 h 1025159"/>
                <a:gd name="connsiteX97" fmla="*/ 3300412 w 4229100"/>
                <a:gd name="connsiteY97" fmla="*/ 848081 h 1025159"/>
                <a:gd name="connsiteX98" fmla="*/ 3338512 w 4229100"/>
                <a:gd name="connsiteY98" fmla="*/ 867131 h 1025159"/>
                <a:gd name="connsiteX99" fmla="*/ 3348037 w 4229100"/>
                <a:gd name="connsiteY99" fmla="*/ 838556 h 1025159"/>
                <a:gd name="connsiteX100" fmla="*/ 3355181 w 4229100"/>
                <a:gd name="connsiteY100" fmla="*/ 840710 h 1025159"/>
                <a:gd name="connsiteX101" fmla="*/ 3386137 w 4229100"/>
                <a:gd name="connsiteY101" fmla="*/ 762356 h 1025159"/>
                <a:gd name="connsiteX102" fmla="*/ 3390900 w 4229100"/>
                <a:gd name="connsiteY102" fmla="*/ 748068 h 1025159"/>
                <a:gd name="connsiteX103" fmla="*/ 3400425 w 4229100"/>
                <a:gd name="connsiteY103" fmla="*/ 733781 h 1025159"/>
                <a:gd name="connsiteX104" fmla="*/ 3405187 w 4229100"/>
                <a:gd name="connsiteY104" fmla="*/ 748068 h 1025159"/>
                <a:gd name="connsiteX105" fmla="*/ 3481387 w 4229100"/>
                <a:gd name="connsiteY105" fmla="*/ 914756 h 1025159"/>
                <a:gd name="connsiteX106" fmla="*/ 3490912 w 4229100"/>
                <a:gd name="connsiteY106" fmla="*/ 929043 h 1025159"/>
                <a:gd name="connsiteX107" fmla="*/ 3500437 w 4229100"/>
                <a:gd name="connsiteY107" fmla="*/ 957618 h 1025159"/>
                <a:gd name="connsiteX108" fmla="*/ 3505200 w 4229100"/>
                <a:gd name="connsiteY108" fmla="*/ 943331 h 1025159"/>
                <a:gd name="connsiteX109" fmla="*/ 3576637 w 4229100"/>
                <a:gd name="connsiteY109" fmla="*/ 752831 h 1025159"/>
                <a:gd name="connsiteX110" fmla="*/ 3667125 w 4229100"/>
                <a:gd name="connsiteY110" fmla="*/ 824268 h 1025159"/>
                <a:gd name="connsiteX111" fmla="*/ 3676650 w 4229100"/>
                <a:gd name="connsiteY111" fmla="*/ 838556 h 1025159"/>
                <a:gd name="connsiteX112" fmla="*/ 3686175 w 4229100"/>
                <a:gd name="connsiteY112" fmla="*/ 871893 h 1025159"/>
                <a:gd name="connsiteX113" fmla="*/ 3690937 w 4229100"/>
                <a:gd name="connsiteY113" fmla="*/ 886181 h 1025159"/>
                <a:gd name="connsiteX114" fmla="*/ 3705225 w 4229100"/>
                <a:gd name="connsiteY114" fmla="*/ 895706 h 1025159"/>
                <a:gd name="connsiteX115" fmla="*/ 3714750 w 4229100"/>
                <a:gd name="connsiteY115" fmla="*/ 881418 h 1025159"/>
                <a:gd name="connsiteX116" fmla="*/ 3724275 w 4229100"/>
                <a:gd name="connsiteY116" fmla="*/ 848081 h 1025159"/>
                <a:gd name="connsiteX117" fmla="*/ 3733800 w 4229100"/>
                <a:gd name="connsiteY117" fmla="*/ 814743 h 1025159"/>
                <a:gd name="connsiteX118" fmla="*/ 3990975 w 4229100"/>
                <a:gd name="connsiteY118" fmla="*/ 886181 h 1025159"/>
                <a:gd name="connsiteX119" fmla="*/ 4081462 w 4229100"/>
                <a:gd name="connsiteY119" fmla="*/ 862368 h 1025159"/>
                <a:gd name="connsiteX120" fmla="*/ 4129087 w 4229100"/>
                <a:gd name="connsiteY120" fmla="*/ 938568 h 1025159"/>
                <a:gd name="connsiteX121" fmla="*/ 4176712 w 4229100"/>
                <a:gd name="connsiteY121" fmla="*/ 786168 h 1025159"/>
                <a:gd name="connsiteX122" fmla="*/ 4200525 w 4229100"/>
                <a:gd name="connsiteY122" fmla="*/ 900468 h 1025159"/>
                <a:gd name="connsiteX123" fmla="*/ 4224337 w 4229100"/>
                <a:gd name="connsiteY123" fmla="*/ 967143 h 1025159"/>
                <a:gd name="connsiteX124" fmla="*/ 4229100 w 4229100"/>
                <a:gd name="connsiteY124" fmla="*/ 981431 h 1025159"/>
                <a:gd name="connsiteX0" fmla="*/ 0 w 4229100"/>
                <a:gd name="connsiteY0" fmla="*/ 290868 h 1025159"/>
                <a:gd name="connsiteX1" fmla="*/ 171450 w 4229100"/>
                <a:gd name="connsiteY1" fmla="*/ 209906 h 1025159"/>
                <a:gd name="connsiteX2" fmla="*/ 219075 w 4229100"/>
                <a:gd name="connsiteY2" fmla="*/ 195618 h 1025159"/>
                <a:gd name="connsiteX3" fmla="*/ 233362 w 4229100"/>
                <a:gd name="connsiteY3" fmla="*/ 186093 h 1025159"/>
                <a:gd name="connsiteX4" fmla="*/ 285750 w 4229100"/>
                <a:gd name="connsiteY4" fmla="*/ 171806 h 1025159"/>
                <a:gd name="connsiteX5" fmla="*/ 300037 w 4229100"/>
                <a:gd name="connsiteY5" fmla="*/ 167043 h 1025159"/>
                <a:gd name="connsiteX6" fmla="*/ 319087 w 4229100"/>
                <a:gd name="connsiteY6" fmla="*/ 162281 h 1025159"/>
                <a:gd name="connsiteX7" fmla="*/ 352425 w 4229100"/>
                <a:gd name="connsiteY7" fmla="*/ 152756 h 1025159"/>
                <a:gd name="connsiteX8" fmla="*/ 366712 w 4229100"/>
                <a:gd name="connsiteY8" fmla="*/ 143231 h 1025159"/>
                <a:gd name="connsiteX9" fmla="*/ 395287 w 4229100"/>
                <a:gd name="connsiteY9" fmla="*/ 138468 h 1025159"/>
                <a:gd name="connsiteX10" fmla="*/ 414337 w 4229100"/>
                <a:gd name="connsiteY10" fmla="*/ 133706 h 1025159"/>
                <a:gd name="connsiteX11" fmla="*/ 442912 w 4229100"/>
                <a:gd name="connsiteY11" fmla="*/ 128943 h 1025159"/>
                <a:gd name="connsiteX12" fmla="*/ 471487 w 4229100"/>
                <a:gd name="connsiteY12" fmla="*/ 119418 h 1025159"/>
                <a:gd name="connsiteX13" fmla="*/ 485775 w 4229100"/>
                <a:gd name="connsiteY13" fmla="*/ 114656 h 1025159"/>
                <a:gd name="connsiteX14" fmla="*/ 504825 w 4229100"/>
                <a:gd name="connsiteY14" fmla="*/ 105131 h 1025159"/>
                <a:gd name="connsiteX15" fmla="*/ 519112 w 4229100"/>
                <a:gd name="connsiteY15" fmla="*/ 100368 h 1025159"/>
                <a:gd name="connsiteX16" fmla="*/ 533400 w 4229100"/>
                <a:gd name="connsiteY16" fmla="*/ 90843 h 1025159"/>
                <a:gd name="connsiteX17" fmla="*/ 557212 w 4229100"/>
                <a:gd name="connsiteY17" fmla="*/ 86081 h 1025159"/>
                <a:gd name="connsiteX18" fmla="*/ 585787 w 4229100"/>
                <a:gd name="connsiteY18" fmla="*/ 76556 h 1025159"/>
                <a:gd name="connsiteX19" fmla="*/ 600075 w 4229100"/>
                <a:gd name="connsiteY19" fmla="*/ 67031 h 1025159"/>
                <a:gd name="connsiteX20" fmla="*/ 633412 w 4229100"/>
                <a:gd name="connsiteY20" fmla="*/ 57506 h 1025159"/>
                <a:gd name="connsiteX21" fmla="*/ 666750 w 4229100"/>
                <a:gd name="connsiteY21" fmla="*/ 47981 h 1025159"/>
                <a:gd name="connsiteX22" fmla="*/ 719137 w 4229100"/>
                <a:gd name="connsiteY22" fmla="*/ 38456 h 1025159"/>
                <a:gd name="connsiteX23" fmla="*/ 747712 w 4229100"/>
                <a:gd name="connsiteY23" fmla="*/ 28931 h 1025159"/>
                <a:gd name="connsiteX24" fmla="*/ 809625 w 4229100"/>
                <a:gd name="connsiteY24" fmla="*/ 19406 h 1025159"/>
                <a:gd name="connsiteX25" fmla="*/ 871537 w 4229100"/>
                <a:gd name="connsiteY25" fmla="*/ 9881 h 1025159"/>
                <a:gd name="connsiteX26" fmla="*/ 1023937 w 4229100"/>
                <a:gd name="connsiteY26" fmla="*/ 356 h 1025159"/>
                <a:gd name="connsiteX27" fmla="*/ 1123950 w 4229100"/>
                <a:gd name="connsiteY27" fmla="*/ 9881 h 1025159"/>
                <a:gd name="connsiteX28" fmla="*/ 1138237 w 4229100"/>
                <a:gd name="connsiteY28" fmla="*/ 19406 h 1025159"/>
                <a:gd name="connsiteX29" fmla="*/ 1176337 w 4229100"/>
                <a:gd name="connsiteY29" fmla="*/ 57506 h 1025159"/>
                <a:gd name="connsiteX30" fmla="*/ 1195387 w 4229100"/>
                <a:gd name="connsiteY30" fmla="*/ 81318 h 1025159"/>
                <a:gd name="connsiteX31" fmla="*/ 1228725 w 4229100"/>
                <a:gd name="connsiteY31" fmla="*/ 119418 h 1025159"/>
                <a:gd name="connsiteX32" fmla="*/ 1252537 w 4229100"/>
                <a:gd name="connsiteY32" fmla="*/ 138468 h 1025159"/>
                <a:gd name="connsiteX33" fmla="*/ 1262062 w 4229100"/>
                <a:gd name="connsiteY33" fmla="*/ 152756 h 1025159"/>
                <a:gd name="connsiteX34" fmla="*/ 1276350 w 4229100"/>
                <a:gd name="connsiteY34" fmla="*/ 162281 h 1025159"/>
                <a:gd name="connsiteX35" fmla="*/ 1319212 w 4229100"/>
                <a:gd name="connsiteY35" fmla="*/ 200381 h 1025159"/>
                <a:gd name="connsiteX36" fmla="*/ 1333500 w 4229100"/>
                <a:gd name="connsiteY36" fmla="*/ 205143 h 1025159"/>
                <a:gd name="connsiteX37" fmla="*/ 1347787 w 4229100"/>
                <a:gd name="connsiteY37" fmla="*/ 219431 h 1025159"/>
                <a:gd name="connsiteX38" fmla="*/ 1357312 w 4229100"/>
                <a:gd name="connsiteY38" fmla="*/ 233718 h 1025159"/>
                <a:gd name="connsiteX39" fmla="*/ 1385887 w 4229100"/>
                <a:gd name="connsiteY39" fmla="*/ 243243 h 1025159"/>
                <a:gd name="connsiteX40" fmla="*/ 1400175 w 4229100"/>
                <a:gd name="connsiteY40" fmla="*/ 257531 h 1025159"/>
                <a:gd name="connsiteX41" fmla="*/ 1447800 w 4229100"/>
                <a:gd name="connsiteY41" fmla="*/ 286106 h 1025159"/>
                <a:gd name="connsiteX42" fmla="*/ 1457325 w 4229100"/>
                <a:gd name="connsiteY42" fmla="*/ 305156 h 1025159"/>
                <a:gd name="connsiteX43" fmla="*/ 1490662 w 4229100"/>
                <a:gd name="connsiteY43" fmla="*/ 324206 h 1025159"/>
                <a:gd name="connsiteX44" fmla="*/ 1528762 w 4229100"/>
                <a:gd name="connsiteY44" fmla="*/ 367068 h 1025159"/>
                <a:gd name="connsiteX45" fmla="*/ 1538287 w 4229100"/>
                <a:gd name="connsiteY45" fmla="*/ 386118 h 1025159"/>
                <a:gd name="connsiteX46" fmla="*/ 1552575 w 4229100"/>
                <a:gd name="connsiteY46" fmla="*/ 395643 h 1025159"/>
                <a:gd name="connsiteX47" fmla="*/ 1566862 w 4229100"/>
                <a:gd name="connsiteY47" fmla="*/ 409931 h 1025159"/>
                <a:gd name="connsiteX48" fmla="*/ 1571625 w 4229100"/>
                <a:gd name="connsiteY48" fmla="*/ 424218 h 1025159"/>
                <a:gd name="connsiteX49" fmla="*/ 1590675 w 4229100"/>
                <a:gd name="connsiteY49" fmla="*/ 452793 h 1025159"/>
                <a:gd name="connsiteX50" fmla="*/ 1619250 w 4229100"/>
                <a:gd name="connsiteY50" fmla="*/ 438506 h 1025159"/>
                <a:gd name="connsiteX51" fmla="*/ 1624012 w 4229100"/>
                <a:gd name="connsiteY51" fmla="*/ 419456 h 1025159"/>
                <a:gd name="connsiteX52" fmla="*/ 1652587 w 4229100"/>
                <a:gd name="connsiteY52" fmla="*/ 409931 h 1025159"/>
                <a:gd name="connsiteX53" fmla="*/ 1685925 w 4229100"/>
                <a:gd name="connsiteY53" fmla="*/ 395643 h 1025159"/>
                <a:gd name="connsiteX54" fmla="*/ 1714500 w 4229100"/>
                <a:gd name="connsiteY54" fmla="*/ 386118 h 1025159"/>
                <a:gd name="connsiteX55" fmla="*/ 1724025 w 4229100"/>
                <a:gd name="connsiteY55" fmla="*/ 400406 h 1025159"/>
                <a:gd name="connsiteX56" fmla="*/ 1738312 w 4229100"/>
                <a:gd name="connsiteY56" fmla="*/ 409931 h 1025159"/>
                <a:gd name="connsiteX57" fmla="*/ 1747837 w 4229100"/>
                <a:gd name="connsiteY57" fmla="*/ 438506 h 1025159"/>
                <a:gd name="connsiteX58" fmla="*/ 1781175 w 4229100"/>
                <a:gd name="connsiteY58" fmla="*/ 476606 h 1025159"/>
                <a:gd name="connsiteX59" fmla="*/ 1814512 w 4229100"/>
                <a:gd name="connsiteY59" fmla="*/ 471843 h 1025159"/>
                <a:gd name="connsiteX60" fmla="*/ 1824037 w 4229100"/>
                <a:gd name="connsiteY60" fmla="*/ 457556 h 1025159"/>
                <a:gd name="connsiteX61" fmla="*/ 1843087 w 4229100"/>
                <a:gd name="connsiteY61" fmla="*/ 452793 h 1025159"/>
                <a:gd name="connsiteX62" fmla="*/ 1900237 w 4229100"/>
                <a:gd name="connsiteY62" fmla="*/ 448031 h 1025159"/>
                <a:gd name="connsiteX63" fmla="*/ 1905000 w 4229100"/>
                <a:gd name="connsiteY63" fmla="*/ 462318 h 1025159"/>
                <a:gd name="connsiteX64" fmla="*/ 1924050 w 4229100"/>
                <a:gd name="connsiteY64" fmla="*/ 490893 h 1025159"/>
                <a:gd name="connsiteX65" fmla="*/ 1933575 w 4229100"/>
                <a:gd name="connsiteY65" fmla="*/ 528993 h 1025159"/>
                <a:gd name="connsiteX66" fmla="*/ 2747962 w 4229100"/>
                <a:gd name="connsiteY66" fmla="*/ 667106 h 1025159"/>
                <a:gd name="connsiteX67" fmla="*/ 2933700 w 4229100"/>
                <a:gd name="connsiteY67" fmla="*/ 848081 h 1025159"/>
                <a:gd name="connsiteX68" fmla="*/ 2943225 w 4229100"/>
                <a:gd name="connsiteY68" fmla="*/ 867131 h 1025159"/>
                <a:gd name="connsiteX69" fmla="*/ 2967037 w 4229100"/>
                <a:gd name="connsiteY69" fmla="*/ 848081 h 1025159"/>
                <a:gd name="connsiteX70" fmla="*/ 2986087 w 4229100"/>
                <a:gd name="connsiteY70" fmla="*/ 843318 h 1025159"/>
                <a:gd name="connsiteX71" fmla="*/ 3024187 w 4229100"/>
                <a:gd name="connsiteY71" fmla="*/ 809981 h 1025159"/>
                <a:gd name="connsiteX72" fmla="*/ 3062287 w 4229100"/>
                <a:gd name="connsiteY72" fmla="*/ 857606 h 1025159"/>
                <a:gd name="connsiteX73" fmla="*/ 3071812 w 4229100"/>
                <a:gd name="connsiteY73" fmla="*/ 886181 h 1025159"/>
                <a:gd name="connsiteX74" fmla="*/ 3086100 w 4229100"/>
                <a:gd name="connsiteY74" fmla="*/ 957618 h 1025159"/>
                <a:gd name="connsiteX75" fmla="*/ 3100387 w 4229100"/>
                <a:gd name="connsiteY75" fmla="*/ 995718 h 1025159"/>
                <a:gd name="connsiteX76" fmla="*/ 3105150 w 4229100"/>
                <a:gd name="connsiteY76" fmla="*/ 1014768 h 1025159"/>
                <a:gd name="connsiteX77" fmla="*/ 3119437 w 4229100"/>
                <a:gd name="connsiteY77" fmla="*/ 1024293 h 1025159"/>
                <a:gd name="connsiteX78" fmla="*/ 3128962 w 4229100"/>
                <a:gd name="connsiteY78" fmla="*/ 995718 h 1025159"/>
                <a:gd name="connsiteX79" fmla="*/ 3133725 w 4229100"/>
                <a:gd name="connsiteY79" fmla="*/ 981431 h 1025159"/>
                <a:gd name="connsiteX80" fmla="*/ 3143250 w 4229100"/>
                <a:gd name="connsiteY80" fmla="*/ 929043 h 1025159"/>
                <a:gd name="connsiteX81" fmla="*/ 3148012 w 4229100"/>
                <a:gd name="connsiteY81" fmla="*/ 886181 h 1025159"/>
                <a:gd name="connsiteX82" fmla="*/ 3157537 w 4229100"/>
                <a:gd name="connsiteY82" fmla="*/ 848081 h 1025159"/>
                <a:gd name="connsiteX83" fmla="*/ 3167062 w 4229100"/>
                <a:gd name="connsiteY83" fmla="*/ 962381 h 1025159"/>
                <a:gd name="connsiteX84" fmla="*/ 3171825 w 4229100"/>
                <a:gd name="connsiteY84" fmla="*/ 976668 h 1025159"/>
                <a:gd name="connsiteX85" fmla="*/ 3186112 w 4229100"/>
                <a:gd name="connsiteY85" fmla="*/ 967143 h 1025159"/>
                <a:gd name="connsiteX86" fmla="*/ 3200400 w 4229100"/>
                <a:gd name="connsiteY86" fmla="*/ 933806 h 1025159"/>
                <a:gd name="connsiteX87" fmla="*/ 3205162 w 4229100"/>
                <a:gd name="connsiteY87" fmla="*/ 919518 h 1025159"/>
                <a:gd name="connsiteX88" fmla="*/ 3209925 w 4229100"/>
                <a:gd name="connsiteY88" fmla="*/ 900468 h 1025159"/>
                <a:gd name="connsiteX89" fmla="*/ 3219450 w 4229100"/>
                <a:gd name="connsiteY89" fmla="*/ 876656 h 1025159"/>
                <a:gd name="connsiteX90" fmla="*/ 3238500 w 4229100"/>
                <a:gd name="connsiteY90" fmla="*/ 752831 h 1025159"/>
                <a:gd name="connsiteX91" fmla="*/ 3243262 w 4229100"/>
                <a:gd name="connsiteY91" fmla="*/ 733781 h 1025159"/>
                <a:gd name="connsiteX92" fmla="*/ 3262312 w 4229100"/>
                <a:gd name="connsiteY92" fmla="*/ 771881 h 1025159"/>
                <a:gd name="connsiteX93" fmla="*/ 3276600 w 4229100"/>
                <a:gd name="connsiteY93" fmla="*/ 757593 h 1025159"/>
                <a:gd name="connsiteX94" fmla="*/ 3281362 w 4229100"/>
                <a:gd name="connsiteY94" fmla="*/ 738543 h 1025159"/>
                <a:gd name="connsiteX95" fmla="*/ 3286125 w 4229100"/>
                <a:gd name="connsiteY95" fmla="*/ 724256 h 1025159"/>
                <a:gd name="connsiteX96" fmla="*/ 3290887 w 4229100"/>
                <a:gd name="connsiteY96" fmla="*/ 743306 h 1025159"/>
                <a:gd name="connsiteX97" fmla="*/ 3300412 w 4229100"/>
                <a:gd name="connsiteY97" fmla="*/ 848081 h 1025159"/>
                <a:gd name="connsiteX98" fmla="*/ 3338512 w 4229100"/>
                <a:gd name="connsiteY98" fmla="*/ 867131 h 1025159"/>
                <a:gd name="connsiteX99" fmla="*/ 3348037 w 4229100"/>
                <a:gd name="connsiteY99" fmla="*/ 838556 h 1025159"/>
                <a:gd name="connsiteX100" fmla="*/ 3355181 w 4229100"/>
                <a:gd name="connsiteY100" fmla="*/ 840710 h 1025159"/>
                <a:gd name="connsiteX101" fmla="*/ 3386137 w 4229100"/>
                <a:gd name="connsiteY101" fmla="*/ 762356 h 1025159"/>
                <a:gd name="connsiteX102" fmla="*/ 3390900 w 4229100"/>
                <a:gd name="connsiteY102" fmla="*/ 748068 h 1025159"/>
                <a:gd name="connsiteX103" fmla="*/ 3400425 w 4229100"/>
                <a:gd name="connsiteY103" fmla="*/ 733781 h 1025159"/>
                <a:gd name="connsiteX104" fmla="*/ 3405187 w 4229100"/>
                <a:gd name="connsiteY104" fmla="*/ 748068 h 1025159"/>
                <a:gd name="connsiteX105" fmla="*/ 3481387 w 4229100"/>
                <a:gd name="connsiteY105" fmla="*/ 914756 h 1025159"/>
                <a:gd name="connsiteX106" fmla="*/ 3490912 w 4229100"/>
                <a:gd name="connsiteY106" fmla="*/ 929043 h 1025159"/>
                <a:gd name="connsiteX107" fmla="*/ 3500437 w 4229100"/>
                <a:gd name="connsiteY107" fmla="*/ 957618 h 1025159"/>
                <a:gd name="connsiteX108" fmla="*/ 3505200 w 4229100"/>
                <a:gd name="connsiteY108" fmla="*/ 943331 h 1025159"/>
                <a:gd name="connsiteX109" fmla="*/ 3576637 w 4229100"/>
                <a:gd name="connsiteY109" fmla="*/ 752831 h 1025159"/>
                <a:gd name="connsiteX110" fmla="*/ 3667125 w 4229100"/>
                <a:gd name="connsiteY110" fmla="*/ 824268 h 1025159"/>
                <a:gd name="connsiteX111" fmla="*/ 3676650 w 4229100"/>
                <a:gd name="connsiteY111" fmla="*/ 838556 h 1025159"/>
                <a:gd name="connsiteX112" fmla="*/ 3686175 w 4229100"/>
                <a:gd name="connsiteY112" fmla="*/ 871893 h 1025159"/>
                <a:gd name="connsiteX113" fmla="*/ 3690937 w 4229100"/>
                <a:gd name="connsiteY113" fmla="*/ 886181 h 1025159"/>
                <a:gd name="connsiteX114" fmla="*/ 3705225 w 4229100"/>
                <a:gd name="connsiteY114" fmla="*/ 895706 h 1025159"/>
                <a:gd name="connsiteX115" fmla="*/ 3714750 w 4229100"/>
                <a:gd name="connsiteY115" fmla="*/ 881418 h 1025159"/>
                <a:gd name="connsiteX116" fmla="*/ 3724275 w 4229100"/>
                <a:gd name="connsiteY116" fmla="*/ 848081 h 1025159"/>
                <a:gd name="connsiteX117" fmla="*/ 3733800 w 4229100"/>
                <a:gd name="connsiteY117" fmla="*/ 814743 h 1025159"/>
                <a:gd name="connsiteX118" fmla="*/ 3990975 w 4229100"/>
                <a:gd name="connsiteY118" fmla="*/ 886181 h 1025159"/>
                <a:gd name="connsiteX119" fmla="*/ 4081462 w 4229100"/>
                <a:gd name="connsiteY119" fmla="*/ 862368 h 1025159"/>
                <a:gd name="connsiteX120" fmla="*/ 4129087 w 4229100"/>
                <a:gd name="connsiteY120" fmla="*/ 938568 h 1025159"/>
                <a:gd name="connsiteX121" fmla="*/ 4200525 w 4229100"/>
                <a:gd name="connsiteY121" fmla="*/ 900468 h 1025159"/>
                <a:gd name="connsiteX122" fmla="*/ 4224337 w 4229100"/>
                <a:gd name="connsiteY122" fmla="*/ 967143 h 1025159"/>
                <a:gd name="connsiteX123" fmla="*/ 4229100 w 4229100"/>
                <a:gd name="connsiteY123" fmla="*/ 981431 h 1025159"/>
                <a:gd name="connsiteX0" fmla="*/ 0 w 4229100"/>
                <a:gd name="connsiteY0" fmla="*/ 290868 h 1025159"/>
                <a:gd name="connsiteX1" fmla="*/ 171450 w 4229100"/>
                <a:gd name="connsiteY1" fmla="*/ 209906 h 1025159"/>
                <a:gd name="connsiteX2" fmla="*/ 219075 w 4229100"/>
                <a:gd name="connsiteY2" fmla="*/ 195618 h 1025159"/>
                <a:gd name="connsiteX3" fmla="*/ 233362 w 4229100"/>
                <a:gd name="connsiteY3" fmla="*/ 186093 h 1025159"/>
                <a:gd name="connsiteX4" fmla="*/ 285750 w 4229100"/>
                <a:gd name="connsiteY4" fmla="*/ 171806 h 1025159"/>
                <a:gd name="connsiteX5" fmla="*/ 300037 w 4229100"/>
                <a:gd name="connsiteY5" fmla="*/ 167043 h 1025159"/>
                <a:gd name="connsiteX6" fmla="*/ 319087 w 4229100"/>
                <a:gd name="connsiteY6" fmla="*/ 162281 h 1025159"/>
                <a:gd name="connsiteX7" fmla="*/ 352425 w 4229100"/>
                <a:gd name="connsiteY7" fmla="*/ 152756 h 1025159"/>
                <a:gd name="connsiteX8" fmla="*/ 366712 w 4229100"/>
                <a:gd name="connsiteY8" fmla="*/ 143231 h 1025159"/>
                <a:gd name="connsiteX9" fmla="*/ 395287 w 4229100"/>
                <a:gd name="connsiteY9" fmla="*/ 138468 h 1025159"/>
                <a:gd name="connsiteX10" fmla="*/ 414337 w 4229100"/>
                <a:gd name="connsiteY10" fmla="*/ 133706 h 1025159"/>
                <a:gd name="connsiteX11" fmla="*/ 442912 w 4229100"/>
                <a:gd name="connsiteY11" fmla="*/ 128943 h 1025159"/>
                <a:gd name="connsiteX12" fmla="*/ 471487 w 4229100"/>
                <a:gd name="connsiteY12" fmla="*/ 119418 h 1025159"/>
                <a:gd name="connsiteX13" fmla="*/ 485775 w 4229100"/>
                <a:gd name="connsiteY13" fmla="*/ 114656 h 1025159"/>
                <a:gd name="connsiteX14" fmla="*/ 504825 w 4229100"/>
                <a:gd name="connsiteY14" fmla="*/ 105131 h 1025159"/>
                <a:gd name="connsiteX15" fmla="*/ 519112 w 4229100"/>
                <a:gd name="connsiteY15" fmla="*/ 100368 h 1025159"/>
                <a:gd name="connsiteX16" fmla="*/ 533400 w 4229100"/>
                <a:gd name="connsiteY16" fmla="*/ 90843 h 1025159"/>
                <a:gd name="connsiteX17" fmla="*/ 557212 w 4229100"/>
                <a:gd name="connsiteY17" fmla="*/ 86081 h 1025159"/>
                <a:gd name="connsiteX18" fmla="*/ 585787 w 4229100"/>
                <a:gd name="connsiteY18" fmla="*/ 76556 h 1025159"/>
                <a:gd name="connsiteX19" fmla="*/ 600075 w 4229100"/>
                <a:gd name="connsiteY19" fmla="*/ 67031 h 1025159"/>
                <a:gd name="connsiteX20" fmla="*/ 633412 w 4229100"/>
                <a:gd name="connsiteY20" fmla="*/ 57506 h 1025159"/>
                <a:gd name="connsiteX21" fmla="*/ 666750 w 4229100"/>
                <a:gd name="connsiteY21" fmla="*/ 47981 h 1025159"/>
                <a:gd name="connsiteX22" fmla="*/ 719137 w 4229100"/>
                <a:gd name="connsiteY22" fmla="*/ 38456 h 1025159"/>
                <a:gd name="connsiteX23" fmla="*/ 747712 w 4229100"/>
                <a:gd name="connsiteY23" fmla="*/ 28931 h 1025159"/>
                <a:gd name="connsiteX24" fmla="*/ 809625 w 4229100"/>
                <a:gd name="connsiteY24" fmla="*/ 19406 h 1025159"/>
                <a:gd name="connsiteX25" fmla="*/ 871537 w 4229100"/>
                <a:gd name="connsiteY25" fmla="*/ 9881 h 1025159"/>
                <a:gd name="connsiteX26" fmla="*/ 1023937 w 4229100"/>
                <a:gd name="connsiteY26" fmla="*/ 356 h 1025159"/>
                <a:gd name="connsiteX27" fmla="*/ 1123950 w 4229100"/>
                <a:gd name="connsiteY27" fmla="*/ 9881 h 1025159"/>
                <a:gd name="connsiteX28" fmla="*/ 1138237 w 4229100"/>
                <a:gd name="connsiteY28" fmla="*/ 19406 h 1025159"/>
                <a:gd name="connsiteX29" fmla="*/ 1176337 w 4229100"/>
                <a:gd name="connsiteY29" fmla="*/ 57506 h 1025159"/>
                <a:gd name="connsiteX30" fmla="*/ 1195387 w 4229100"/>
                <a:gd name="connsiteY30" fmla="*/ 81318 h 1025159"/>
                <a:gd name="connsiteX31" fmla="*/ 1228725 w 4229100"/>
                <a:gd name="connsiteY31" fmla="*/ 119418 h 1025159"/>
                <a:gd name="connsiteX32" fmla="*/ 1252537 w 4229100"/>
                <a:gd name="connsiteY32" fmla="*/ 138468 h 1025159"/>
                <a:gd name="connsiteX33" fmla="*/ 1262062 w 4229100"/>
                <a:gd name="connsiteY33" fmla="*/ 152756 h 1025159"/>
                <a:gd name="connsiteX34" fmla="*/ 1276350 w 4229100"/>
                <a:gd name="connsiteY34" fmla="*/ 162281 h 1025159"/>
                <a:gd name="connsiteX35" fmla="*/ 1319212 w 4229100"/>
                <a:gd name="connsiteY35" fmla="*/ 200381 h 1025159"/>
                <a:gd name="connsiteX36" fmla="*/ 1333500 w 4229100"/>
                <a:gd name="connsiteY36" fmla="*/ 205143 h 1025159"/>
                <a:gd name="connsiteX37" fmla="*/ 1347787 w 4229100"/>
                <a:gd name="connsiteY37" fmla="*/ 219431 h 1025159"/>
                <a:gd name="connsiteX38" fmla="*/ 1357312 w 4229100"/>
                <a:gd name="connsiteY38" fmla="*/ 233718 h 1025159"/>
                <a:gd name="connsiteX39" fmla="*/ 1385887 w 4229100"/>
                <a:gd name="connsiteY39" fmla="*/ 243243 h 1025159"/>
                <a:gd name="connsiteX40" fmla="*/ 1400175 w 4229100"/>
                <a:gd name="connsiteY40" fmla="*/ 257531 h 1025159"/>
                <a:gd name="connsiteX41" fmla="*/ 1447800 w 4229100"/>
                <a:gd name="connsiteY41" fmla="*/ 286106 h 1025159"/>
                <a:gd name="connsiteX42" fmla="*/ 1457325 w 4229100"/>
                <a:gd name="connsiteY42" fmla="*/ 305156 h 1025159"/>
                <a:gd name="connsiteX43" fmla="*/ 1490662 w 4229100"/>
                <a:gd name="connsiteY43" fmla="*/ 324206 h 1025159"/>
                <a:gd name="connsiteX44" fmla="*/ 1528762 w 4229100"/>
                <a:gd name="connsiteY44" fmla="*/ 367068 h 1025159"/>
                <a:gd name="connsiteX45" fmla="*/ 1538287 w 4229100"/>
                <a:gd name="connsiteY45" fmla="*/ 386118 h 1025159"/>
                <a:gd name="connsiteX46" fmla="*/ 1552575 w 4229100"/>
                <a:gd name="connsiteY46" fmla="*/ 395643 h 1025159"/>
                <a:gd name="connsiteX47" fmla="*/ 1566862 w 4229100"/>
                <a:gd name="connsiteY47" fmla="*/ 409931 h 1025159"/>
                <a:gd name="connsiteX48" fmla="*/ 1571625 w 4229100"/>
                <a:gd name="connsiteY48" fmla="*/ 424218 h 1025159"/>
                <a:gd name="connsiteX49" fmla="*/ 1590675 w 4229100"/>
                <a:gd name="connsiteY49" fmla="*/ 452793 h 1025159"/>
                <a:gd name="connsiteX50" fmla="*/ 1619250 w 4229100"/>
                <a:gd name="connsiteY50" fmla="*/ 438506 h 1025159"/>
                <a:gd name="connsiteX51" fmla="*/ 1624012 w 4229100"/>
                <a:gd name="connsiteY51" fmla="*/ 419456 h 1025159"/>
                <a:gd name="connsiteX52" fmla="*/ 1652587 w 4229100"/>
                <a:gd name="connsiteY52" fmla="*/ 409931 h 1025159"/>
                <a:gd name="connsiteX53" fmla="*/ 1685925 w 4229100"/>
                <a:gd name="connsiteY53" fmla="*/ 395643 h 1025159"/>
                <a:gd name="connsiteX54" fmla="*/ 1714500 w 4229100"/>
                <a:gd name="connsiteY54" fmla="*/ 386118 h 1025159"/>
                <a:gd name="connsiteX55" fmla="*/ 1724025 w 4229100"/>
                <a:gd name="connsiteY55" fmla="*/ 400406 h 1025159"/>
                <a:gd name="connsiteX56" fmla="*/ 1738312 w 4229100"/>
                <a:gd name="connsiteY56" fmla="*/ 409931 h 1025159"/>
                <a:gd name="connsiteX57" fmla="*/ 1747837 w 4229100"/>
                <a:gd name="connsiteY57" fmla="*/ 438506 h 1025159"/>
                <a:gd name="connsiteX58" fmla="*/ 1781175 w 4229100"/>
                <a:gd name="connsiteY58" fmla="*/ 476606 h 1025159"/>
                <a:gd name="connsiteX59" fmla="*/ 1814512 w 4229100"/>
                <a:gd name="connsiteY59" fmla="*/ 471843 h 1025159"/>
                <a:gd name="connsiteX60" fmla="*/ 1824037 w 4229100"/>
                <a:gd name="connsiteY60" fmla="*/ 457556 h 1025159"/>
                <a:gd name="connsiteX61" fmla="*/ 1843087 w 4229100"/>
                <a:gd name="connsiteY61" fmla="*/ 452793 h 1025159"/>
                <a:gd name="connsiteX62" fmla="*/ 1900237 w 4229100"/>
                <a:gd name="connsiteY62" fmla="*/ 448031 h 1025159"/>
                <a:gd name="connsiteX63" fmla="*/ 1905000 w 4229100"/>
                <a:gd name="connsiteY63" fmla="*/ 462318 h 1025159"/>
                <a:gd name="connsiteX64" fmla="*/ 1924050 w 4229100"/>
                <a:gd name="connsiteY64" fmla="*/ 490893 h 1025159"/>
                <a:gd name="connsiteX65" fmla="*/ 1933575 w 4229100"/>
                <a:gd name="connsiteY65" fmla="*/ 528993 h 1025159"/>
                <a:gd name="connsiteX66" fmla="*/ 2747962 w 4229100"/>
                <a:gd name="connsiteY66" fmla="*/ 667106 h 1025159"/>
                <a:gd name="connsiteX67" fmla="*/ 2933700 w 4229100"/>
                <a:gd name="connsiteY67" fmla="*/ 848081 h 1025159"/>
                <a:gd name="connsiteX68" fmla="*/ 2943225 w 4229100"/>
                <a:gd name="connsiteY68" fmla="*/ 867131 h 1025159"/>
                <a:gd name="connsiteX69" fmla="*/ 2967037 w 4229100"/>
                <a:gd name="connsiteY69" fmla="*/ 848081 h 1025159"/>
                <a:gd name="connsiteX70" fmla="*/ 2986087 w 4229100"/>
                <a:gd name="connsiteY70" fmla="*/ 843318 h 1025159"/>
                <a:gd name="connsiteX71" fmla="*/ 3024187 w 4229100"/>
                <a:gd name="connsiteY71" fmla="*/ 809981 h 1025159"/>
                <a:gd name="connsiteX72" fmla="*/ 3062287 w 4229100"/>
                <a:gd name="connsiteY72" fmla="*/ 857606 h 1025159"/>
                <a:gd name="connsiteX73" fmla="*/ 3071812 w 4229100"/>
                <a:gd name="connsiteY73" fmla="*/ 886181 h 1025159"/>
                <a:gd name="connsiteX74" fmla="*/ 3086100 w 4229100"/>
                <a:gd name="connsiteY74" fmla="*/ 957618 h 1025159"/>
                <a:gd name="connsiteX75" fmla="*/ 3100387 w 4229100"/>
                <a:gd name="connsiteY75" fmla="*/ 995718 h 1025159"/>
                <a:gd name="connsiteX76" fmla="*/ 3105150 w 4229100"/>
                <a:gd name="connsiteY76" fmla="*/ 1014768 h 1025159"/>
                <a:gd name="connsiteX77" fmla="*/ 3119437 w 4229100"/>
                <a:gd name="connsiteY77" fmla="*/ 1024293 h 1025159"/>
                <a:gd name="connsiteX78" fmla="*/ 3128962 w 4229100"/>
                <a:gd name="connsiteY78" fmla="*/ 995718 h 1025159"/>
                <a:gd name="connsiteX79" fmla="*/ 3133725 w 4229100"/>
                <a:gd name="connsiteY79" fmla="*/ 981431 h 1025159"/>
                <a:gd name="connsiteX80" fmla="*/ 3143250 w 4229100"/>
                <a:gd name="connsiteY80" fmla="*/ 929043 h 1025159"/>
                <a:gd name="connsiteX81" fmla="*/ 3148012 w 4229100"/>
                <a:gd name="connsiteY81" fmla="*/ 886181 h 1025159"/>
                <a:gd name="connsiteX82" fmla="*/ 3157537 w 4229100"/>
                <a:gd name="connsiteY82" fmla="*/ 848081 h 1025159"/>
                <a:gd name="connsiteX83" fmla="*/ 3167062 w 4229100"/>
                <a:gd name="connsiteY83" fmla="*/ 962381 h 1025159"/>
                <a:gd name="connsiteX84" fmla="*/ 3171825 w 4229100"/>
                <a:gd name="connsiteY84" fmla="*/ 976668 h 1025159"/>
                <a:gd name="connsiteX85" fmla="*/ 3186112 w 4229100"/>
                <a:gd name="connsiteY85" fmla="*/ 967143 h 1025159"/>
                <a:gd name="connsiteX86" fmla="*/ 3200400 w 4229100"/>
                <a:gd name="connsiteY86" fmla="*/ 933806 h 1025159"/>
                <a:gd name="connsiteX87" fmla="*/ 3205162 w 4229100"/>
                <a:gd name="connsiteY87" fmla="*/ 919518 h 1025159"/>
                <a:gd name="connsiteX88" fmla="*/ 3209925 w 4229100"/>
                <a:gd name="connsiteY88" fmla="*/ 900468 h 1025159"/>
                <a:gd name="connsiteX89" fmla="*/ 3219450 w 4229100"/>
                <a:gd name="connsiteY89" fmla="*/ 876656 h 1025159"/>
                <a:gd name="connsiteX90" fmla="*/ 3238500 w 4229100"/>
                <a:gd name="connsiteY90" fmla="*/ 752831 h 1025159"/>
                <a:gd name="connsiteX91" fmla="*/ 3243262 w 4229100"/>
                <a:gd name="connsiteY91" fmla="*/ 733781 h 1025159"/>
                <a:gd name="connsiteX92" fmla="*/ 3262312 w 4229100"/>
                <a:gd name="connsiteY92" fmla="*/ 771881 h 1025159"/>
                <a:gd name="connsiteX93" fmla="*/ 3276600 w 4229100"/>
                <a:gd name="connsiteY93" fmla="*/ 757593 h 1025159"/>
                <a:gd name="connsiteX94" fmla="*/ 3281362 w 4229100"/>
                <a:gd name="connsiteY94" fmla="*/ 738543 h 1025159"/>
                <a:gd name="connsiteX95" fmla="*/ 3286125 w 4229100"/>
                <a:gd name="connsiteY95" fmla="*/ 724256 h 1025159"/>
                <a:gd name="connsiteX96" fmla="*/ 3290887 w 4229100"/>
                <a:gd name="connsiteY96" fmla="*/ 743306 h 1025159"/>
                <a:gd name="connsiteX97" fmla="*/ 3300412 w 4229100"/>
                <a:gd name="connsiteY97" fmla="*/ 848081 h 1025159"/>
                <a:gd name="connsiteX98" fmla="*/ 3338512 w 4229100"/>
                <a:gd name="connsiteY98" fmla="*/ 867131 h 1025159"/>
                <a:gd name="connsiteX99" fmla="*/ 3348037 w 4229100"/>
                <a:gd name="connsiteY99" fmla="*/ 838556 h 1025159"/>
                <a:gd name="connsiteX100" fmla="*/ 3355181 w 4229100"/>
                <a:gd name="connsiteY100" fmla="*/ 840710 h 1025159"/>
                <a:gd name="connsiteX101" fmla="*/ 3386137 w 4229100"/>
                <a:gd name="connsiteY101" fmla="*/ 762356 h 1025159"/>
                <a:gd name="connsiteX102" fmla="*/ 3390900 w 4229100"/>
                <a:gd name="connsiteY102" fmla="*/ 748068 h 1025159"/>
                <a:gd name="connsiteX103" fmla="*/ 3400425 w 4229100"/>
                <a:gd name="connsiteY103" fmla="*/ 733781 h 1025159"/>
                <a:gd name="connsiteX104" fmla="*/ 3405187 w 4229100"/>
                <a:gd name="connsiteY104" fmla="*/ 748068 h 1025159"/>
                <a:gd name="connsiteX105" fmla="*/ 3481387 w 4229100"/>
                <a:gd name="connsiteY105" fmla="*/ 914756 h 1025159"/>
                <a:gd name="connsiteX106" fmla="*/ 3490912 w 4229100"/>
                <a:gd name="connsiteY106" fmla="*/ 929043 h 1025159"/>
                <a:gd name="connsiteX107" fmla="*/ 3500437 w 4229100"/>
                <a:gd name="connsiteY107" fmla="*/ 957618 h 1025159"/>
                <a:gd name="connsiteX108" fmla="*/ 3505200 w 4229100"/>
                <a:gd name="connsiteY108" fmla="*/ 943331 h 1025159"/>
                <a:gd name="connsiteX109" fmla="*/ 3576637 w 4229100"/>
                <a:gd name="connsiteY109" fmla="*/ 752831 h 1025159"/>
                <a:gd name="connsiteX110" fmla="*/ 3667125 w 4229100"/>
                <a:gd name="connsiteY110" fmla="*/ 824268 h 1025159"/>
                <a:gd name="connsiteX111" fmla="*/ 3676650 w 4229100"/>
                <a:gd name="connsiteY111" fmla="*/ 838556 h 1025159"/>
                <a:gd name="connsiteX112" fmla="*/ 3686175 w 4229100"/>
                <a:gd name="connsiteY112" fmla="*/ 871893 h 1025159"/>
                <a:gd name="connsiteX113" fmla="*/ 3690937 w 4229100"/>
                <a:gd name="connsiteY113" fmla="*/ 886181 h 1025159"/>
                <a:gd name="connsiteX114" fmla="*/ 3705225 w 4229100"/>
                <a:gd name="connsiteY114" fmla="*/ 895706 h 1025159"/>
                <a:gd name="connsiteX115" fmla="*/ 3714750 w 4229100"/>
                <a:gd name="connsiteY115" fmla="*/ 881418 h 1025159"/>
                <a:gd name="connsiteX116" fmla="*/ 3724275 w 4229100"/>
                <a:gd name="connsiteY116" fmla="*/ 848081 h 1025159"/>
                <a:gd name="connsiteX117" fmla="*/ 3733800 w 4229100"/>
                <a:gd name="connsiteY117" fmla="*/ 814743 h 1025159"/>
                <a:gd name="connsiteX118" fmla="*/ 3990975 w 4229100"/>
                <a:gd name="connsiteY118" fmla="*/ 886181 h 1025159"/>
                <a:gd name="connsiteX119" fmla="*/ 4081462 w 4229100"/>
                <a:gd name="connsiteY119" fmla="*/ 862368 h 1025159"/>
                <a:gd name="connsiteX120" fmla="*/ 4129087 w 4229100"/>
                <a:gd name="connsiteY120" fmla="*/ 938568 h 1025159"/>
                <a:gd name="connsiteX121" fmla="*/ 4224337 w 4229100"/>
                <a:gd name="connsiteY121" fmla="*/ 967143 h 1025159"/>
                <a:gd name="connsiteX122" fmla="*/ 4229100 w 4229100"/>
                <a:gd name="connsiteY122" fmla="*/ 981431 h 1025159"/>
                <a:gd name="connsiteX0" fmla="*/ 0 w 4229100"/>
                <a:gd name="connsiteY0" fmla="*/ 290868 h 1025159"/>
                <a:gd name="connsiteX1" fmla="*/ 171450 w 4229100"/>
                <a:gd name="connsiteY1" fmla="*/ 209906 h 1025159"/>
                <a:gd name="connsiteX2" fmla="*/ 219075 w 4229100"/>
                <a:gd name="connsiteY2" fmla="*/ 195618 h 1025159"/>
                <a:gd name="connsiteX3" fmla="*/ 233362 w 4229100"/>
                <a:gd name="connsiteY3" fmla="*/ 186093 h 1025159"/>
                <a:gd name="connsiteX4" fmla="*/ 285750 w 4229100"/>
                <a:gd name="connsiteY4" fmla="*/ 171806 h 1025159"/>
                <a:gd name="connsiteX5" fmla="*/ 300037 w 4229100"/>
                <a:gd name="connsiteY5" fmla="*/ 167043 h 1025159"/>
                <a:gd name="connsiteX6" fmla="*/ 319087 w 4229100"/>
                <a:gd name="connsiteY6" fmla="*/ 162281 h 1025159"/>
                <a:gd name="connsiteX7" fmla="*/ 352425 w 4229100"/>
                <a:gd name="connsiteY7" fmla="*/ 152756 h 1025159"/>
                <a:gd name="connsiteX8" fmla="*/ 366712 w 4229100"/>
                <a:gd name="connsiteY8" fmla="*/ 143231 h 1025159"/>
                <a:gd name="connsiteX9" fmla="*/ 395287 w 4229100"/>
                <a:gd name="connsiteY9" fmla="*/ 138468 h 1025159"/>
                <a:gd name="connsiteX10" fmla="*/ 414337 w 4229100"/>
                <a:gd name="connsiteY10" fmla="*/ 133706 h 1025159"/>
                <a:gd name="connsiteX11" fmla="*/ 442912 w 4229100"/>
                <a:gd name="connsiteY11" fmla="*/ 128943 h 1025159"/>
                <a:gd name="connsiteX12" fmla="*/ 471487 w 4229100"/>
                <a:gd name="connsiteY12" fmla="*/ 119418 h 1025159"/>
                <a:gd name="connsiteX13" fmla="*/ 485775 w 4229100"/>
                <a:gd name="connsiteY13" fmla="*/ 114656 h 1025159"/>
                <a:gd name="connsiteX14" fmla="*/ 504825 w 4229100"/>
                <a:gd name="connsiteY14" fmla="*/ 105131 h 1025159"/>
                <a:gd name="connsiteX15" fmla="*/ 519112 w 4229100"/>
                <a:gd name="connsiteY15" fmla="*/ 100368 h 1025159"/>
                <a:gd name="connsiteX16" fmla="*/ 533400 w 4229100"/>
                <a:gd name="connsiteY16" fmla="*/ 90843 h 1025159"/>
                <a:gd name="connsiteX17" fmla="*/ 557212 w 4229100"/>
                <a:gd name="connsiteY17" fmla="*/ 86081 h 1025159"/>
                <a:gd name="connsiteX18" fmla="*/ 585787 w 4229100"/>
                <a:gd name="connsiteY18" fmla="*/ 76556 h 1025159"/>
                <a:gd name="connsiteX19" fmla="*/ 600075 w 4229100"/>
                <a:gd name="connsiteY19" fmla="*/ 67031 h 1025159"/>
                <a:gd name="connsiteX20" fmla="*/ 633412 w 4229100"/>
                <a:gd name="connsiteY20" fmla="*/ 57506 h 1025159"/>
                <a:gd name="connsiteX21" fmla="*/ 666750 w 4229100"/>
                <a:gd name="connsiteY21" fmla="*/ 47981 h 1025159"/>
                <a:gd name="connsiteX22" fmla="*/ 719137 w 4229100"/>
                <a:gd name="connsiteY22" fmla="*/ 38456 h 1025159"/>
                <a:gd name="connsiteX23" fmla="*/ 747712 w 4229100"/>
                <a:gd name="connsiteY23" fmla="*/ 28931 h 1025159"/>
                <a:gd name="connsiteX24" fmla="*/ 809625 w 4229100"/>
                <a:gd name="connsiteY24" fmla="*/ 19406 h 1025159"/>
                <a:gd name="connsiteX25" fmla="*/ 871537 w 4229100"/>
                <a:gd name="connsiteY25" fmla="*/ 9881 h 1025159"/>
                <a:gd name="connsiteX26" fmla="*/ 1023937 w 4229100"/>
                <a:gd name="connsiteY26" fmla="*/ 356 h 1025159"/>
                <a:gd name="connsiteX27" fmla="*/ 1123950 w 4229100"/>
                <a:gd name="connsiteY27" fmla="*/ 9881 h 1025159"/>
                <a:gd name="connsiteX28" fmla="*/ 1138237 w 4229100"/>
                <a:gd name="connsiteY28" fmla="*/ 19406 h 1025159"/>
                <a:gd name="connsiteX29" fmla="*/ 1176337 w 4229100"/>
                <a:gd name="connsiteY29" fmla="*/ 57506 h 1025159"/>
                <a:gd name="connsiteX30" fmla="*/ 1195387 w 4229100"/>
                <a:gd name="connsiteY30" fmla="*/ 81318 h 1025159"/>
                <a:gd name="connsiteX31" fmla="*/ 1228725 w 4229100"/>
                <a:gd name="connsiteY31" fmla="*/ 119418 h 1025159"/>
                <a:gd name="connsiteX32" fmla="*/ 1252537 w 4229100"/>
                <a:gd name="connsiteY32" fmla="*/ 138468 h 1025159"/>
                <a:gd name="connsiteX33" fmla="*/ 1262062 w 4229100"/>
                <a:gd name="connsiteY33" fmla="*/ 152756 h 1025159"/>
                <a:gd name="connsiteX34" fmla="*/ 1276350 w 4229100"/>
                <a:gd name="connsiteY34" fmla="*/ 162281 h 1025159"/>
                <a:gd name="connsiteX35" fmla="*/ 1319212 w 4229100"/>
                <a:gd name="connsiteY35" fmla="*/ 200381 h 1025159"/>
                <a:gd name="connsiteX36" fmla="*/ 1333500 w 4229100"/>
                <a:gd name="connsiteY36" fmla="*/ 205143 h 1025159"/>
                <a:gd name="connsiteX37" fmla="*/ 1347787 w 4229100"/>
                <a:gd name="connsiteY37" fmla="*/ 219431 h 1025159"/>
                <a:gd name="connsiteX38" fmla="*/ 1357312 w 4229100"/>
                <a:gd name="connsiteY38" fmla="*/ 233718 h 1025159"/>
                <a:gd name="connsiteX39" fmla="*/ 1385887 w 4229100"/>
                <a:gd name="connsiteY39" fmla="*/ 243243 h 1025159"/>
                <a:gd name="connsiteX40" fmla="*/ 1400175 w 4229100"/>
                <a:gd name="connsiteY40" fmla="*/ 257531 h 1025159"/>
                <a:gd name="connsiteX41" fmla="*/ 1447800 w 4229100"/>
                <a:gd name="connsiteY41" fmla="*/ 286106 h 1025159"/>
                <a:gd name="connsiteX42" fmla="*/ 1457325 w 4229100"/>
                <a:gd name="connsiteY42" fmla="*/ 305156 h 1025159"/>
                <a:gd name="connsiteX43" fmla="*/ 1490662 w 4229100"/>
                <a:gd name="connsiteY43" fmla="*/ 324206 h 1025159"/>
                <a:gd name="connsiteX44" fmla="*/ 1528762 w 4229100"/>
                <a:gd name="connsiteY44" fmla="*/ 367068 h 1025159"/>
                <a:gd name="connsiteX45" fmla="*/ 1538287 w 4229100"/>
                <a:gd name="connsiteY45" fmla="*/ 386118 h 1025159"/>
                <a:gd name="connsiteX46" fmla="*/ 1552575 w 4229100"/>
                <a:gd name="connsiteY46" fmla="*/ 395643 h 1025159"/>
                <a:gd name="connsiteX47" fmla="*/ 1566862 w 4229100"/>
                <a:gd name="connsiteY47" fmla="*/ 409931 h 1025159"/>
                <a:gd name="connsiteX48" fmla="*/ 1571625 w 4229100"/>
                <a:gd name="connsiteY48" fmla="*/ 424218 h 1025159"/>
                <a:gd name="connsiteX49" fmla="*/ 1590675 w 4229100"/>
                <a:gd name="connsiteY49" fmla="*/ 452793 h 1025159"/>
                <a:gd name="connsiteX50" fmla="*/ 1619250 w 4229100"/>
                <a:gd name="connsiteY50" fmla="*/ 438506 h 1025159"/>
                <a:gd name="connsiteX51" fmla="*/ 1624012 w 4229100"/>
                <a:gd name="connsiteY51" fmla="*/ 419456 h 1025159"/>
                <a:gd name="connsiteX52" fmla="*/ 1652587 w 4229100"/>
                <a:gd name="connsiteY52" fmla="*/ 409931 h 1025159"/>
                <a:gd name="connsiteX53" fmla="*/ 1685925 w 4229100"/>
                <a:gd name="connsiteY53" fmla="*/ 395643 h 1025159"/>
                <a:gd name="connsiteX54" fmla="*/ 1714500 w 4229100"/>
                <a:gd name="connsiteY54" fmla="*/ 386118 h 1025159"/>
                <a:gd name="connsiteX55" fmla="*/ 1724025 w 4229100"/>
                <a:gd name="connsiteY55" fmla="*/ 400406 h 1025159"/>
                <a:gd name="connsiteX56" fmla="*/ 1738312 w 4229100"/>
                <a:gd name="connsiteY56" fmla="*/ 409931 h 1025159"/>
                <a:gd name="connsiteX57" fmla="*/ 1747837 w 4229100"/>
                <a:gd name="connsiteY57" fmla="*/ 438506 h 1025159"/>
                <a:gd name="connsiteX58" fmla="*/ 1781175 w 4229100"/>
                <a:gd name="connsiteY58" fmla="*/ 476606 h 1025159"/>
                <a:gd name="connsiteX59" fmla="*/ 1814512 w 4229100"/>
                <a:gd name="connsiteY59" fmla="*/ 471843 h 1025159"/>
                <a:gd name="connsiteX60" fmla="*/ 1824037 w 4229100"/>
                <a:gd name="connsiteY60" fmla="*/ 457556 h 1025159"/>
                <a:gd name="connsiteX61" fmla="*/ 1843087 w 4229100"/>
                <a:gd name="connsiteY61" fmla="*/ 452793 h 1025159"/>
                <a:gd name="connsiteX62" fmla="*/ 1900237 w 4229100"/>
                <a:gd name="connsiteY62" fmla="*/ 448031 h 1025159"/>
                <a:gd name="connsiteX63" fmla="*/ 1905000 w 4229100"/>
                <a:gd name="connsiteY63" fmla="*/ 462318 h 1025159"/>
                <a:gd name="connsiteX64" fmla="*/ 1924050 w 4229100"/>
                <a:gd name="connsiteY64" fmla="*/ 490893 h 1025159"/>
                <a:gd name="connsiteX65" fmla="*/ 1933575 w 4229100"/>
                <a:gd name="connsiteY65" fmla="*/ 528993 h 1025159"/>
                <a:gd name="connsiteX66" fmla="*/ 2747962 w 4229100"/>
                <a:gd name="connsiteY66" fmla="*/ 667106 h 1025159"/>
                <a:gd name="connsiteX67" fmla="*/ 2933700 w 4229100"/>
                <a:gd name="connsiteY67" fmla="*/ 848081 h 1025159"/>
                <a:gd name="connsiteX68" fmla="*/ 2943225 w 4229100"/>
                <a:gd name="connsiteY68" fmla="*/ 867131 h 1025159"/>
                <a:gd name="connsiteX69" fmla="*/ 2967037 w 4229100"/>
                <a:gd name="connsiteY69" fmla="*/ 848081 h 1025159"/>
                <a:gd name="connsiteX70" fmla="*/ 2986087 w 4229100"/>
                <a:gd name="connsiteY70" fmla="*/ 843318 h 1025159"/>
                <a:gd name="connsiteX71" fmla="*/ 3024187 w 4229100"/>
                <a:gd name="connsiteY71" fmla="*/ 809981 h 1025159"/>
                <a:gd name="connsiteX72" fmla="*/ 3062287 w 4229100"/>
                <a:gd name="connsiteY72" fmla="*/ 857606 h 1025159"/>
                <a:gd name="connsiteX73" fmla="*/ 3071812 w 4229100"/>
                <a:gd name="connsiteY73" fmla="*/ 886181 h 1025159"/>
                <a:gd name="connsiteX74" fmla="*/ 3086100 w 4229100"/>
                <a:gd name="connsiteY74" fmla="*/ 957618 h 1025159"/>
                <a:gd name="connsiteX75" fmla="*/ 3100387 w 4229100"/>
                <a:gd name="connsiteY75" fmla="*/ 995718 h 1025159"/>
                <a:gd name="connsiteX76" fmla="*/ 3105150 w 4229100"/>
                <a:gd name="connsiteY76" fmla="*/ 1014768 h 1025159"/>
                <a:gd name="connsiteX77" fmla="*/ 3119437 w 4229100"/>
                <a:gd name="connsiteY77" fmla="*/ 1024293 h 1025159"/>
                <a:gd name="connsiteX78" fmla="*/ 3128962 w 4229100"/>
                <a:gd name="connsiteY78" fmla="*/ 995718 h 1025159"/>
                <a:gd name="connsiteX79" fmla="*/ 3133725 w 4229100"/>
                <a:gd name="connsiteY79" fmla="*/ 981431 h 1025159"/>
                <a:gd name="connsiteX80" fmla="*/ 3143250 w 4229100"/>
                <a:gd name="connsiteY80" fmla="*/ 929043 h 1025159"/>
                <a:gd name="connsiteX81" fmla="*/ 3148012 w 4229100"/>
                <a:gd name="connsiteY81" fmla="*/ 886181 h 1025159"/>
                <a:gd name="connsiteX82" fmla="*/ 3157537 w 4229100"/>
                <a:gd name="connsiteY82" fmla="*/ 848081 h 1025159"/>
                <a:gd name="connsiteX83" fmla="*/ 3167062 w 4229100"/>
                <a:gd name="connsiteY83" fmla="*/ 962381 h 1025159"/>
                <a:gd name="connsiteX84" fmla="*/ 3171825 w 4229100"/>
                <a:gd name="connsiteY84" fmla="*/ 976668 h 1025159"/>
                <a:gd name="connsiteX85" fmla="*/ 3186112 w 4229100"/>
                <a:gd name="connsiteY85" fmla="*/ 967143 h 1025159"/>
                <a:gd name="connsiteX86" fmla="*/ 3200400 w 4229100"/>
                <a:gd name="connsiteY86" fmla="*/ 933806 h 1025159"/>
                <a:gd name="connsiteX87" fmla="*/ 3205162 w 4229100"/>
                <a:gd name="connsiteY87" fmla="*/ 919518 h 1025159"/>
                <a:gd name="connsiteX88" fmla="*/ 3209925 w 4229100"/>
                <a:gd name="connsiteY88" fmla="*/ 900468 h 1025159"/>
                <a:gd name="connsiteX89" fmla="*/ 3219450 w 4229100"/>
                <a:gd name="connsiteY89" fmla="*/ 876656 h 1025159"/>
                <a:gd name="connsiteX90" fmla="*/ 3238500 w 4229100"/>
                <a:gd name="connsiteY90" fmla="*/ 752831 h 1025159"/>
                <a:gd name="connsiteX91" fmla="*/ 3243262 w 4229100"/>
                <a:gd name="connsiteY91" fmla="*/ 733781 h 1025159"/>
                <a:gd name="connsiteX92" fmla="*/ 3262312 w 4229100"/>
                <a:gd name="connsiteY92" fmla="*/ 771881 h 1025159"/>
                <a:gd name="connsiteX93" fmla="*/ 3276600 w 4229100"/>
                <a:gd name="connsiteY93" fmla="*/ 757593 h 1025159"/>
                <a:gd name="connsiteX94" fmla="*/ 3281362 w 4229100"/>
                <a:gd name="connsiteY94" fmla="*/ 738543 h 1025159"/>
                <a:gd name="connsiteX95" fmla="*/ 3286125 w 4229100"/>
                <a:gd name="connsiteY95" fmla="*/ 724256 h 1025159"/>
                <a:gd name="connsiteX96" fmla="*/ 3290887 w 4229100"/>
                <a:gd name="connsiteY96" fmla="*/ 743306 h 1025159"/>
                <a:gd name="connsiteX97" fmla="*/ 3300412 w 4229100"/>
                <a:gd name="connsiteY97" fmla="*/ 848081 h 1025159"/>
                <a:gd name="connsiteX98" fmla="*/ 3338512 w 4229100"/>
                <a:gd name="connsiteY98" fmla="*/ 867131 h 1025159"/>
                <a:gd name="connsiteX99" fmla="*/ 3348037 w 4229100"/>
                <a:gd name="connsiteY99" fmla="*/ 838556 h 1025159"/>
                <a:gd name="connsiteX100" fmla="*/ 3355181 w 4229100"/>
                <a:gd name="connsiteY100" fmla="*/ 840710 h 1025159"/>
                <a:gd name="connsiteX101" fmla="*/ 3386137 w 4229100"/>
                <a:gd name="connsiteY101" fmla="*/ 762356 h 1025159"/>
                <a:gd name="connsiteX102" fmla="*/ 3390900 w 4229100"/>
                <a:gd name="connsiteY102" fmla="*/ 748068 h 1025159"/>
                <a:gd name="connsiteX103" fmla="*/ 3400425 w 4229100"/>
                <a:gd name="connsiteY103" fmla="*/ 733781 h 1025159"/>
                <a:gd name="connsiteX104" fmla="*/ 3405187 w 4229100"/>
                <a:gd name="connsiteY104" fmla="*/ 748068 h 1025159"/>
                <a:gd name="connsiteX105" fmla="*/ 3481387 w 4229100"/>
                <a:gd name="connsiteY105" fmla="*/ 914756 h 1025159"/>
                <a:gd name="connsiteX106" fmla="*/ 3490912 w 4229100"/>
                <a:gd name="connsiteY106" fmla="*/ 929043 h 1025159"/>
                <a:gd name="connsiteX107" fmla="*/ 3500437 w 4229100"/>
                <a:gd name="connsiteY107" fmla="*/ 957618 h 1025159"/>
                <a:gd name="connsiteX108" fmla="*/ 3505200 w 4229100"/>
                <a:gd name="connsiteY108" fmla="*/ 943331 h 1025159"/>
                <a:gd name="connsiteX109" fmla="*/ 3576637 w 4229100"/>
                <a:gd name="connsiteY109" fmla="*/ 752831 h 1025159"/>
                <a:gd name="connsiteX110" fmla="*/ 3667125 w 4229100"/>
                <a:gd name="connsiteY110" fmla="*/ 824268 h 1025159"/>
                <a:gd name="connsiteX111" fmla="*/ 3676650 w 4229100"/>
                <a:gd name="connsiteY111" fmla="*/ 838556 h 1025159"/>
                <a:gd name="connsiteX112" fmla="*/ 3686175 w 4229100"/>
                <a:gd name="connsiteY112" fmla="*/ 871893 h 1025159"/>
                <a:gd name="connsiteX113" fmla="*/ 3690937 w 4229100"/>
                <a:gd name="connsiteY113" fmla="*/ 886181 h 1025159"/>
                <a:gd name="connsiteX114" fmla="*/ 3705225 w 4229100"/>
                <a:gd name="connsiteY114" fmla="*/ 895706 h 1025159"/>
                <a:gd name="connsiteX115" fmla="*/ 3714750 w 4229100"/>
                <a:gd name="connsiteY115" fmla="*/ 881418 h 1025159"/>
                <a:gd name="connsiteX116" fmla="*/ 3724275 w 4229100"/>
                <a:gd name="connsiteY116" fmla="*/ 848081 h 1025159"/>
                <a:gd name="connsiteX117" fmla="*/ 3733800 w 4229100"/>
                <a:gd name="connsiteY117" fmla="*/ 814743 h 1025159"/>
                <a:gd name="connsiteX118" fmla="*/ 3990975 w 4229100"/>
                <a:gd name="connsiteY118" fmla="*/ 886181 h 1025159"/>
                <a:gd name="connsiteX119" fmla="*/ 4081462 w 4229100"/>
                <a:gd name="connsiteY119" fmla="*/ 862368 h 1025159"/>
                <a:gd name="connsiteX120" fmla="*/ 4129087 w 4229100"/>
                <a:gd name="connsiteY120" fmla="*/ 938568 h 1025159"/>
                <a:gd name="connsiteX121" fmla="*/ 4229100 w 4229100"/>
                <a:gd name="connsiteY121" fmla="*/ 981431 h 1025159"/>
                <a:gd name="connsiteX0" fmla="*/ 0 w 4129087"/>
                <a:gd name="connsiteY0" fmla="*/ 290868 h 1025159"/>
                <a:gd name="connsiteX1" fmla="*/ 171450 w 4129087"/>
                <a:gd name="connsiteY1" fmla="*/ 209906 h 1025159"/>
                <a:gd name="connsiteX2" fmla="*/ 219075 w 4129087"/>
                <a:gd name="connsiteY2" fmla="*/ 195618 h 1025159"/>
                <a:gd name="connsiteX3" fmla="*/ 233362 w 4129087"/>
                <a:gd name="connsiteY3" fmla="*/ 186093 h 1025159"/>
                <a:gd name="connsiteX4" fmla="*/ 285750 w 4129087"/>
                <a:gd name="connsiteY4" fmla="*/ 171806 h 1025159"/>
                <a:gd name="connsiteX5" fmla="*/ 300037 w 4129087"/>
                <a:gd name="connsiteY5" fmla="*/ 167043 h 1025159"/>
                <a:gd name="connsiteX6" fmla="*/ 319087 w 4129087"/>
                <a:gd name="connsiteY6" fmla="*/ 162281 h 1025159"/>
                <a:gd name="connsiteX7" fmla="*/ 352425 w 4129087"/>
                <a:gd name="connsiteY7" fmla="*/ 152756 h 1025159"/>
                <a:gd name="connsiteX8" fmla="*/ 366712 w 4129087"/>
                <a:gd name="connsiteY8" fmla="*/ 143231 h 1025159"/>
                <a:gd name="connsiteX9" fmla="*/ 395287 w 4129087"/>
                <a:gd name="connsiteY9" fmla="*/ 138468 h 1025159"/>
                <a:gd name="connsiteX10" fmla="*/ 414337 w 4129087"/>
                <a:gd name="connsiteY10" fmla="*/ 133706 h 1025159"/>
                <a:gd name="connsiteX11" fmla="*/ 442912 w 4129087"/>
                <a:gd name="connsiteY11" fmla="*/ 128943 h 1025159"/>
                <a:gd name="connsiteX12" fmla="*/ 471487 w 4129087"/>
                <a:gd name="connsiteY12" fmla="*/ 119418 h 1025159"/>
                <a:gd name="connsiteX13" fmla="*/ 485775 w 4129087"/>
                <a:gd name="connsiteY13" fmla="*/ 114656 h 1025159"/>
                <a:gd name="connsiteX14" fmla="*/ 504825 w 4129087"/>
                <a:gd name="connsiteY14" fmla="*/ 105131 h 1025159"/>
                <a:gd name="connsiteX15" fmla="*/ 519112 w 4129087"/>
                <a:gd name="connsiteY15" fmla="*/ 100368 h 1025159"/>
                <a:gd name="connsiteX16" fmla="*/ 533400 w 4129087"/>
                <a:gd name="connsiteY16" fmla="*/ 90843 h 1025159"/>
                <a:gd name="connsiteX17" fmla="*/ 557212 w 4129087"/>
                <a:gd name="connsiteY17" fmla="*/ 86081 h 1025159"/>
                <a:gd name="connsiteX18" fmla="*/ 585787 w 4129087"/>
                <a:gd name="connsiteY18" fmla="*/ 76556 h 1025159"/>
                <a:gd name="connsiteX19" fmla="*/ 600075 w 4129087"/>
                <a:gd name="connsiteY19" fmla="*/ 67031 h 1025159"/>
                <a:gd name="connsiteX20" fmla="*/ 633412 w 4129087"/>
                <a:gd name="connsiteY20" fmla="*/ 57506 h 1025159"/>
                <a:gd name="connsiteX21" fmla="*/ 666750 w 4129087"/>
                <a:gd name="connsiteY21" fmla="*/ 47981 h 1025159"/>
                <a:gd name="connsiteX22" fmla="*/ 719137 w 4129087"/>
                <a:gd name="connsiteY22" fmla="*/ 38456 h 1025159"/>
                <a:gd name="connsiteX23" fmla="*/ 747712 w 4129087"/>
                <a:gd name="connsiteY23" fmla="*/ 28931 h 1025159"/>
                <a:gd name="connsiteX24" fmla="*/ 809625 w 4129087"/>
                <a:gd name="connsiteY24" fmla="*/ 19406 h 1025159"/>
                <a:gd name="connsiteX25" fmla="*/ 871537 w 4129087"/>
                <a:gd name="connsiteY25" fmla="*/ 9881 h 1025159"/>
                <a:gd name="connsiteX26" fmla="*/ 1023937 w 4129087"/>
                <a:gd name="connsiteY26" fmla="*/ 356 h 1025159"/>
                <a:gd name="connsiteX27" fmla="*/ 1123950 w 4129087"/>
                <a:gd name="connsiteY27" fmla="*/ 9881 h 1025159"/>
                <a:gd name="connsiteX28" fmla="*/ 1138237 w 4129087"/>
                <a:gd name="connsiteY28" fmla="*/ 19406 h 1025159"/>
                <a:gd name="connsiteX29" fmla="*/ 1176337 w 4129087"/>
                <a:gd name="connsiteY29" fmla="*/ 57506 h 1025159"/>
                <a:gd name="connsiteX30" fmla="*/ 1195387 w 4129087"/>
                <a:gd name="connsiteY30" fmla="*/ 81318 h 1025159"/>
                <a:gd name="connsiteX31" fmla="*/ 1228725 w 4129087"/>
                <a:gd name="connsiteY31" fmla="*/ 119418 h 1025159"/>
                <a:gd name="connsiteX32" fmla="*/ 1252537 w 4129087"/>
                <a:gd name="connsiteY32" fmla="*/ 138468 h 1025159"/>
                <a:gd name="connsiteX33" fmla="*/ 1262062 w 4129087"/>
                <a:gd name="connsiteY33" fmla="*/ 152756 h 1025159"/>
                <a:gd name="connsiteX34" fmla="*/ 1276350 w 4129087"/>
                <a:gd name="connsiteY34" fmla="*/ 162281 h 1025159"/>
                <a:gd name="connsiteX35" fmla="*/ 1319212 w 4129087"/>
                <a:gd name="connsiteY35" fmla="*/ 200381 h 1025159"/>
                <a:gd name="connsiteX36" fmla="*/ 1333500 w 4129087"/>
                <a:gd name="connsiteY36" fmla="*/ 205143 h 1025159"/>
                <a:gd name="connsiteX37" fmla="*/ 1347787 w 4129087"/>
                <a:gd name="connsiteY37" fmla="*/ 219431 h 1025159"/>
                <a:gd name="connsiteX38" fmla="*/ 1357312 w 4129087"/>
                <a:gd name="connsiteY38" fmla="*/ 233718 h 1025159"/>
                <a:gd name="connsiteX39" fmla="*/ 1385887 w 4129087"/>
                <a:gd name="connsiteY39" fmla="*/ 243243 h 1025159"/>
                <a:gd name="connsiteX40" fmla="*/ 1400175 w 4129087"/>
                <a:gd name="connsiteY40" fmla="*/ 257531 h 1025159"/>
                <a:gd name="connsiteX41" fmla="*/ 1447800 w 4129087"/>
                <a:gd name="connsiteY41" fmla="*/ 286106 h 1025159"/>
                <a:gd name="connsiteX42" fmla="*/ 1457325 w 4129087"/>
                <a:gd name="connsiteY42" fmla="*/ 305156 h 1025159"/>
                <a:gd name="connsiteX43" fmla="*/ 1490662 w 4129087"/>
                <a:gd name="connsiteY43" fmla="*/ 324206 h 1025159"/>
                <a:gd name="connsiteX44" fmla="*/ 1528762 w 4129087"/>
                <a:gd name="connsiteY44" fmla="*/ 367068 h 1025159"/>
                <a:gd name="connsiteX45" fmla="*/ 1538287 w 4129087"/>
                <a:gd name="connsiteY45" fmla="*/ 386118 h 1025159"/>
                <a:gd name="connsiteX46" fmla="*/ 1552575 w 4129087"/>
                <a:gd name="connsiteY46" fmla="*/ 395643 h 1025159"/>
                <a:gd name="connsiteX47" fmla="*/ 1566862 w 4129087"/>
                <a:gd name="connsiteY47" fmla="*/ 409931 h 1025159"/>
                <a:gd name="connsiteX48" fmla="*/ 1571625 w 4129087"/>
                <a:gd name="connsiteY48" fmla="*/ 424218 h 1025159"/>
                <a:gd name="connsiteX49" fmla="*/ 1590675 w 4129087"/>
                <a:gd name="connsiteY49" fmla="*/ 452793 h 1025159"/>
                <a:gd name="connsiteX50" fmla="*/ 1619250 w 4129087"/>
                <a:gd name="connsiteY50" fmla="*/ 438506 h 1025159"/>
                <a:gd name="connsiteX51" fmla="*/ 1624012 w 4129087"/>
                <a:gd name="connsiteY51" fmla="*/ 419456 h 1025159"/>
                <a:gd name="connsiteX52" fmla="*/ 1652587 w 4129087"/>
                <a:gd name="connsiteY52" fmla="*/ 409931 h 1025159"/>
                <a:gd name="connsiteX53" fmla="*/ 1685925 w 4129087"/>
                <a:gd name="connsiteY53" fmla="*/ 395643 h 1025159"/>
                <a:gd name="connsiteX54" fmla="*/ 1714500 w 4129087"/>
                <a:gd name="connsiteY54" fmla="*/ 386118 h 1025159"/>
                <a:gd name="connsiteX55" fmla="*/ 1724025 w 4129087"/>
                <a:gd name="connsiteY55" fmla="*/ 400406 h 1025159"/>
                <a:gd name="connsiteX56" fmla="*/ 1738312 w 4129087"/>
                <a:gd name="connsiteY56" fmla="*/ 409931 h 1025159"/>
                <a:gd name="connsiteX57" fmla="*/ 1747837 w 4129087"/>
                <a:gd name="connsiteY57" fmla="*/ 438506 h 1025159"/>
                <a:gd name="connsiteX58" fmla="*/ 1781175 w 4129087"/>
                <a:gd name="connsiteY58" fmla="*/ 476606 h 1025159"/>
                <a:gd name="connsiteX59" fmla="*/ 1814512 w 4129087"/>
                <a:gd name="connsiteY59" fmla="*/ 471843 h 1025159"/>
                <a:gd name="connsiteX60" fmla="*/ 1824037 w 4129087"/>
                <a:gd name="connsiteY60" fmla="*/ 457556 h 1025159"/>
                <a:gd name="connsiteX61" fmla="*/ 1843087 w 4129087"/>
                <a:gd name="connsiteY61" fmla="*/ 452793 h 1025159"/>
                <a:gd name="connsiteX62" fmla="*/ 1900237 w 4129087"/>
                <a:gd name="connsiteY62" fmla="*/ 448031 h 1025159"/>
                <a:gd name="connsiteX63" fmla="*/ 1905000 w 4129087"/>
                <a:gd name="connsiteY63" fmla="*/ 462318 h 1025159"/>
                <a:gd name="connsiteX64" fmla="*/ 1924050 w 4129087"/>
                <a:gd name="connsiteY64" fmla="*/ 490893 h 1025159"/>
                <a:gd name="connsiteX65" fmla="*/ 1933575 w 4129087"/>
                <a:gd name="connsiteY65" fmla="*/ 528993 h 1025159"/>
                <a:gd name="connsiteX66" fmla="*/ 2747962 w 4129087"/>
                <a:gd name="connsiteY66" fmla="*/ 667106 h 1025159"/>
                <a:gd name="connsiteX67" fmla="*/ 2933700 w 4129087"/>
                <a:gd name="connsiteY67" fmla="*/ 848081 h 1025159"/>
                <a:gd name="connsiteX68" fmla="*/ 2943225 w 4129087"/>
                <a:gd name="connsiteY68" fmla="*/ 867131 h 1025159"/>
                <a:gd name="connsiteX69" fmla="*/ 2967037 w 4129087"/>
                <a:gd name="connsiteY69" fmla="*/ 848081 h 1025159"/>
                <a:gd name="connsiteX70" fmla="*/ 2986087 w 4129087"/>
                <a:gd name="connsiteY70" fmla="*/ 843318 h 1025159"/>
                <a:gd name="connsiteX71" fmla="*/ 3024187 w 4129087"/>
                <a:gd name="connsiteY71" fmla="*/ 809981 h 1025159"/>
                <a:gd name="connsiteX72" fmla="*/ 3062287 w 4129087"/>
                <a:gd name="connsiteY72" fmla="*/ 857606 h 1025159"/>
                <a:gd name="connsiteX73" fmla="*/ 3071812 w 4129087"/>
                <a:gd name="connsiteY73" fmla="*/ 886181 h 1025159"/>
                <a:gd name="connsiteX74" fmla="*/ 3086100 w 4129087"/>
                <a:gd name="connsiteY74" fmla="*/ 957618 h 1025159"/>
                <a:gd name="connsiteX75" fmla="*/ 3100387 w 4129087"/>
                <a:gd name="connsiteY75" fmla="*/ 995718 h 1025159"/>
                <a:gd name="connsiteX76" fmla="*/ 3105150 w 4129087"/>
                <a:gd name="connsiteY76" fmla="*/ 1014768 h 1025159"/>
                <a:gd name="connsiteX77" fmla="*/ 3119437 w 4129087"/>
                <a:gd name="connsiteY77" fmla="*/ 1024293 h 1025159"/>
                <a:gd name="connsiteX78" fmla="*/ 3128962 w 4129087"/>
                <a:gd name="connsiteY78" fmla="*/ 995718 h 1025159"/>
                <a:gd name="connsiteX79" fmla="*/ 3133725 w 4129087"/>
                <a:gd name="connsiteY79" fmla="*/ 981431 h 1025159"/>
                <a:gd name="connsiteX80" fmla="*/ 3143250 w 4129087"/>
                <a:gd name="connsiteY80" fmla="*/ 929043 h 1025159"/>
                <a:gd name="connsiteX81" fmla="*/ 3148012 w 4129087"/>
                <a:gd name="connsiteY81" fmla="*/ 886181 h 1025159"/>
                <a:gd name="connsiteX82" fmla="*/ 3157537 w 4129087"/>
                <a:gd name="connsiteY82" fmla="*/ 848081 h 1025159"/>
                <a:gd name="connsiteX83" fmla="*/ 3167062 w 4129087"/>
                <a:gd name="connsiteY83" fmla="*/ 962381 h 1025159"/>
                <a:gd name="connsiteX84" fmla="*/ 3171825 w 4129087"/>
                <a:gd name="connsiteY84" fmla="*/ 976668 h 1025159"/>
                <a:gd name="connsiteX85" fmla="*/ 3186112 w 4129087"/>
                <a:gd name="connsiteY85" fmla="*/ 967143 h 1025159"/>
                <a:gd name="connsiteX86" fmla="*/ 3200400 w 4129087"/>
                <a:gd name="connsiteY86" fmla="*/ 933806 h 1025159"/>
                <a:gd name="connsiteX87" fmla="*/ 3205162 w 4129087"/>
                <a:gd name="connsiteY87" fmla="*/ 919518 h 1025159"/>
                <a:gd name="connsiteX88" fmla="*/ 3209925 w 4129087"/>
                <a:gd name="connsiteY88" fmla="*/ 900468 h 1025159"/>
                <a:gd name="connsiteX89" fmla="*/ 3219450 w 4129087"/>
                <a:gd name="connsiteY89" fmla="*/ 876656 h 1025159"/>
                <a:gd name="connsiteX90" fmla="*/ 3238500 w 4129087"/>
                <a:gd name="connsiteY90" fmla="*/ 752831 h 1025159"/>
                <a:gd name="connsiteX91" fmla="*/ 3243262 w 4129087"/>
                <a:gd name="connsiteY91" fmla="*/ 733781 h 1025159"/>
                <a:gd name="connsiteX92" fmla="*/ 3262312 w 4129087"/>
                <a:gd name="connsiteY92" fmla="*/ 771881 h 1025159"/>
                <a:gd name="connsiteX93" fmla="*/ 3276600 w 4129087"/>
                <a:gd name="connsiteY93" fmla="*/ 757593 h 1025159"/>
                <a:gd name="connsiteX94" fmla="*/ 3281362 w 4129087"/>
                <a:gd name="connsiteY94" fmla="*/ 738543 h 1025159"/>
                <a:gd name="connsiteX95" fmla="*/ 3286125 w 4129087"/>
                <a:gd name="connsiteY95" fmla="*/ 724256 h 1025159"/>
                <a:gd name="connsiteX96" fmla="*/ 3290887 w 4129087"/>
                <a:gd name="connsiteY96" fmla="*/ 743306 h 1025159"/>
                <a:gd name="connsiteX97" fmla="*/ 3300412 w 4129087"/>
                <a:gd name="connsiteY97" fmla="*/ 848081 h 1025159"/>
                <a:gd name="connsiteX98" fmla="*/ 3338512 w 4129087"/>
                <a:gd name="connsiteY98" fmla="*/ 867131 h 1025159"/>
                <a:gd name="connsiteX99" fmla="*/ 3348037 w 4129087"/>
                <a:gd name="connsiteY99" fmla="*/ 838556 h 1025159"/>
                <a:gd name="connsiteX100" fmla="*/ 3355181 w 4129087"/>
                <a:gd name="connsiteY100" fmla="*/ 840710 h 1025159"/>
                <a:gd name="connsiteX101" fmla="*/ 3386137 w 4129087"/>
                <a:gd name="connsiteY101" fmla="*/ 762356 h 1025159"/>
                <a:gd name="connsiteX102" fmla="*/ 3390900 w 4129087"/>
                <a:gd name="connsiteY102" fmla="*/ 748068 h 1025159"/>
                <a:gd name="connsiteX103" fmla="*/ 3400425 w 4129087"/>
                <a:gd name="connsiteY103" fmla="*/ 733781 h 1025159"/>
                <a:gd name="connsiteX104" fmla="*/ 3405187 w 4129087"/>
                <a:gd name="connsiteY104" fmla="*/ 748068 h 1025159"/>
                <a:gd name="connsiteX105" fmla="*/ 3481387 w 4129087"/>
                <a:gd name="connsiteY105" fmla="*/ 914756 h 1025159"/>
                <a:gd name="connsiteX106" fmla="*/ 3490912 w 4129087"/>
                <a:gd name="connsiteY106" fmla="*/ 929043 h 1025159"/>
                <a:gd name="connsiteX107" fmla="*/ 3500437 w 4129087"/>
                <a:gd name="connsiteY107" fmla="*/ 957618 h 1025159"/>
                <a:gd name="connsiteX108" fmla="*/ 3505200 w 4129087"/>
                <a:gd name="connsiteY108" fmla="*/ 943331 h 1025159"/>
                <a:gd name="connsiteX109" fmla="*/ 3576637 w 4129087"/>
                <a:gd name="connsiteY109" fmla="*/ 752831 h 1025159"/>
                <a:gd name="connsiteX110" fmla="*/ 3667125 w 4129087"/>
                <a:gd name="connsiteY110" fmla="*/ 824268 h 1025159"/>
                <a:gd name="connsiteX111" fmla="*/ 3676650 w 4129087"/>
                <a:gd name="connsiteY111" fmla="*/ 838556 h 1025159"/>
                <a:gd name="connsiteX112" fmla="*/ 3686175 w 4129087"/>
                <a:gd name="connsiteY112" fmla="*/ 871893 h 1025159"/>
                <a:gd name="connsiteX113" fmla="*/ 3690937 w 4129087"/>
                <a:gd name="connsiteY113" fmla="*/ 886181 h 1025159"/>
                <a:gd name="connsiteX114" fmla="*/ 3705225 w 4129087"/>
                <a:gd name="connsiteY114" fmla="*/ 895706 h 1025159"/>
                <a:gd name="connsiteX115" fmla="*/ 3714750 w 4129087"/>
                <a:gd name="connsiteY115" fmla="*/ 881418 h 1025159"/>
                <a:gd name="connsiteX116" fmla="*/ 3724275 w 4129087"/>
                <a:gd name="connsiteY116" fmla="*/ 848081 h 1025159"/>
                <a:gd name="connsiteX117" fmla="*/ 3733800 w 4129087"/>
                <a:gd name="connsiteY117" fmla="*/ 814743 h 1025159"/>
                <a:gd name="connsiteX118" fmla="*/ 3990975 w 4129087"/>
                <a:gd name="connsiteY118" fmla="*/ 886181 h 1025159"/>
                <a:gd name="connsiteX119" fmla="*/ 4081462 w 4129087"/>
                <a:gd name="connsiteY119" fmla="*/ 862368 h 1025159"/>
                <a:gd name="connsiteX120" fmla="*/ 4129087 w 4129087"/>
                <a:gd name="connsiteY120" fmla="*/ 938568 h 1025159"/>
                <a:gd name="connsiteX0" fmla="*/ 0 w 4081462"/>
                <a:gd name="connsiteY0" fmla="*/ 290868 h 1025159"/>
                <a:gd name="connsiteX1" fmla="*/ 171450 w 4081462"/>
                <a:gd name="connsiteY1" fmla="*/ 209906 h 1025159"/>
                <a:gd name="connsiteX2" fmla="*/ 219075 w 4081462"/>
                <a:gd name="connsiteY2" fmla="*/ 195618 h 1025159"/>
                <a:gd name="connsiteX3" fmla="*/ 233362 w 4081462"/>
                <a:gd name="connsiteY3" fmla="*/ 186093 h 1025159"/>
                <a:gd name="connsiteX4" fmla="*/ 285750 w 4081462"/>
                <a:gd name="connsiteY4" fmla="*/ 171806 h 1025159"/>
                <a:gd name="connsiteX5" fmla="*/ 300037 w 4081462"/>
                <a:gd name="connsiteY5" fmla="*/ 167043 h 1025159"/>
                <a:gd name="connsiteX6" fmla="*/ 319087 w 4081462"/>
                <a:gd name="connsiteY6" fmla="*/ 162281 h 1025159"/>
                <a:gd name="connsiteX7" fmla="*/ 352425 w 4081462"/>
                <a:gd name="connsiteY7" fmla="*/ 152756 h 1025159"/>
                <a:gd name="connsiteX8" fmla="*/ 366712 w 4081462"/>
                <a:gd name="connsiteY8" fmla="*/ 143231 h 1025159"/>
                <a:gd name="connsiteX9" fmla="*/ 395287 w 4081462"/>
                <a:gd name="connsiteY9" fmla="*/ 138468 h 1025159"/>
                <a:gd name="connsiteX10" fmla="*/ 414337 w 4081462"/>
                <a:gd name="connsiteY10" fmla="*/ 133706 h 1025159"/>
                <a:gd name="connsiteX11" fmla="*/ 442912 w 4081462"/>
                <a:gd name="connsiteY11" fmla="*/ 128943 h 1025159"/>
                <a:gd name="connsiteX12" fmla="*/ 471487 w 4081462"/>
                <a:gd name="connsiteY12" fmla="*/ 119418 h 1025159"/>
                <a:gd name="connsiteX13" fmla="*/ 485775 w 4081462"/>
                <a:gd name="connsiteY13" fmla="*/ 114656 h 1025159"/>
                <a:gd name="connsiteX14" fmla="*/ 504825 w 4081462"/>
                <a:gd name="connsiteY14" fmla="*/ 105131 h 1025159"/>
                <a:gd name="connsiteX15" fmla="*/ 519112 w 4081462"/>
                <a:gd name="connsiteY15" fmla="*/ 100368 h 1025159"/>
                <a:gd name="connsiteX16" fmla="*/ 533400 w 4081462"/>
                <a:gd name="connsiteY16" fmla="*/ 90843 h 1025159"/>
                <a:gd name="connsiteX17" fmla="*/ 557212 w 4081462"/>
                <a:gd name="connsiteY17" fmla="*/ 86081 h 1025159"/>
                <a:gd name="connsiteX18" fmla="*/ 585787 w 4081462"/>
                <a:gd name="connsiteY18" fmla="*/ 76556 h 1025159"/>
                <a:gd name="connsiteX19" fmla="*/ 600075 w 4081462"/>
                <a:gd name="connsiteY19" fmla="*/ 67031 h 1025159"/>
                <a:gd name="connsiteX20" fmla="*/ 633412 w 4081462"/>
                <a:gd name="connsiteY20" fmla="*/ 57506 h 1025159"/>
                <a:gd name="connsiteX21" fmla="*/ 666750 w 4081462"/>
                <a:gd name="connsiteY21" fmla="*/ 47981 h 1025159"/>
                <a:gd name="connsiteX22" fmla="*/ 719137 w 4081462"/>
                <a:gd name="connsiteY22" fmla="*/ 38456 h 1025159"/>
                <a:gd name="connsiteX23" fmla="*/ 747712 w 4081462"/>
                <a:gd name="connsiteY23" fmla="*/ 28931 h 1025159"/>
                <a:gd name="connsiteX24" fmla="*/ 809625 w 4081462"/>
                <a:gd name="connsiteY24" fmla="*/ 19406 h 1025159"/>
                <a:gd name="connsiteX25" fmla="*/ 871537 w 4081462"/>
                <a:gd name="connsiteY25" fmla="*/ 9881 h 1025159"/>
                <a:gd name="connsiteX26" fmla="*/ 1023937 w 4081462"/>
                <a:gd name="connsiteY26" fmla="*/ 356 h 1025159"/>
                <a:gd name="connsiteX27" fmla="*/ 1123950 w 4081462"/>
                <a:gd name="connsiteY27" fmla="*/ 9881 h 1025159"/>
                <a:gd name="connsiteX28" fmla="*/ 1138237 w 4081462"/>
                <a:gd name="connsiteY28" fmla="*/ 19406 h 1025159"/>
                <a:gd name="connsiteX29" fmla="*/ 1176337 w 4081462"/>
                <a:gd name="connsiteY29" fmla="*/ 57506 h 1025159"/>
                <a:gd name="connsiteX30" fmla="*/ 1195387 w 4081462"/>
                <a:gd name="connsiteY30" fmla="*/ 81318 h 1025159"/>
                <a:gd name="connsiteX31" fmla="*/ 1228725 w 4081462"/>
                <a:gd name="connsiteY31" fmla="*/ 119418 h 1025159"/>
                <a:gd name="connsiteX32" fmla="*/ 1252537 w 4081462"/>
                <a:gd name="connsiteY32" fmla="*/ 138468 h 1025159"/>
                <a:gd name="connsiteX33" fmla="*/ 1262062 w 4081462"/>
                <a:gd name="connsiteY33" fmla="*/ 152756 h 1025159"/>
                <a:gd name="connsiteX34" fmla="*/ 1276350 w 4081462"/>
                <a:gd name="connsiteY34" fmla="*/ 162281 h 1025159"/>
                <a:gd name="connsiteX35" fmla="*/ 1319212 w 4081462"/>
                <a:gd name="connsiteY35" fmla="*/ 200381 h 1025159"/>
                <a:gd name="connsiteX36" fmla="*/ 1333500 w 4081462"/>
                <a:gd name="connsiteY36" fmla="*/ 205143 h 1025159"/>
                <a:gd name="connsiteX37" fmla="*/ 1347787 w 4081462"/>
                <a:gd name="connsiteY37" fmla="*/ 219431 h 1025159"/>
                <a:gd name="connsiteX38" fmla="*/ 1357312 w 4081462"/>
                <a:gd name="connsiteY38" fmla="*/ 233718 h 1025159"/>
                <a:gd name="connsiteX39" fmla="*/ 1385887 w 4081462"/>
                <a:gd name="connsiteY39" fmla="*/ 243243 h 1025159"/>
                <a:gd name="connsiteX40" fmla="*/ 1400175 w 4081462"/>
                <a:gd name="connsiteY40" fmla="*/ 257531 h 1025159"/>
                <a:gd name="connsiteX41" fmla="*/ 1447800 w 4081462"/>
                <a:gd name="connsiteY41" fmla="*/ 286106 h 1025159"/>
                <a:gd name="connsiteX42" fmla="*/ 1457325 w 4081462"/>
                <a:gd name="connsiteY42" fmla="*/ 305156 h 1025159"/>
                <a:gd name="connsiteX43" fmla="*/ 1490662 w 4081462"/>
                <a:gd name="connsiteY43" fmla="*/ 324206 h 1025159"/>
                <a:gd name="connsiteX44" fmla="*/ 1528762 w 4081462"/>
                <a:gd name="connsiteY44" fmla="*/ 367068 h 1025159"/>
                <a:gd name="connsiteX45" fmla="*/ 1538287 w 4081462"/>
                <a:gd name="connsiteY45" fmla="*/ 386118 h 1025159"/>
                <a:gd name="connsiteX46" fmla="*/ 1552575 w 4081462"/>
                <a:gd name="connsiteY46" fmla="*/ 395643 h 1025159"/>
                <a:gd name="connsiteX47" fmla="*/ 1566862 w 4081462"/>
                <a:gd name="connsiteY47" fmla="*/ 409931 h 1025159"/>
                <a:gd name="connsiteX48" fmla="*/ 1571625 w 4081462"/>
                <a:gd name="connsiteY48" fmla="*/ 424218 h 1025159"/>
                <a:gd name="connsiteX49" fmla="*/ 1590675 w 4081462"/>
                <a:gd name="connsiteY49" fmla="*/ 452793 h 1025159"/>
                <a:gd name="connsiteX50" fmla="*/ 1619250 w 4081462"/>
                <a:gd name="connsiteY50" fmla="*/ 438506 h 1025159"/>
                <a:gd name="connsiteX51" fmla="*/ 1624012 w 4081462"/>
                <a:gd name="connsiteY51" fmla="*/ 419456 h 1025159"/>
                <a:gd name="connsiteX52" fmla="*/ 1652587 w 4081462"/>
                <a:gd name="connsiteY52" fmla="*/ 409931 h 1025159"/>
                <a:gd name="connsiteX53" fmla="*/ 1685925 w 4081462"/>
                <a:gd name="connsiteY53" fmla="*/ 395643 h 1025159"/>
                <a:gd name="connsiteX54" fmla="*/ 1714500 w 4081462"/>
                <a:gd name="connsiteY54" fmla="*/ 386118 h 1025159"/>
                <a:gd name="connsiteX55" fmla="*/ 1724025 w 4081462"/>
                <a:gd name="connsiteY55" fmla="*/ 400406 h 1025159"/>
                <a:gd name="connsiteX56" fmla="*/ 1738312 w 4081462"/>
                <a:gd name="connsiteY56" fmla="*/ 409931 h 1025159"/>
                <a:gd name="connsiteX57" fmla="*/ 1747837 w 4081462"/>
                <a:gd name="connsiteY57" fmla="*/ 438506 h 1025159"/>
                <a:gd name="connsiteX58" fmla="*/ 1781175 w 4081462"/>
                <a:gd name="connsiteY58" fmla="*/ 476606 h 1025159"/>
                <a:gd name="connsiteX59" fmla="*/ 1814512 w 4081462"/>
                <a:gd name="connsiteY59" fmla="*/ 471843 h 1025159"/>
                <a:gd name="connsiteX60" fmla="*/ 1824037 w 4081462"/>
                <a:gd name="connsiteY60" fmla="*/ 457556 h 1025159"/>
                <a:gd name="connsiteX61" fmla="*/ 1843087 w 4081462"/>
                <a:gd name="connsiteY61" fmla="*/ 452793 h 1025159"/>
                <a:gd name="connsiteX62" fmla="*/ 1900237 w 4081462"/>
                <a:gd name="connsiteY62" fmla="*/ 448031 h 1025159"/>
                <a:gd name="connsiteX63" fmla="*/ 1905000 w 4081462"/>
                <a:gd name="connsiteY63" fmla="*/ 462318 h 1025159"/>
                <a:gd name="connsiteX64" fmla="*/ 1924050 w 4081462"/>
                <a:gd name="connsiteY64" fmla="*/ 490893 h 1025159"/>
                <a:gd name="connsiteX65" fmla="*/ 1933575 w 4081462"/>
                <a:gd name="connsiteY65" fmla="*/ 528993 h 1025159"/>
                <a:gd name="connsiteX66" fmla="*/ 2747962 w 4081462"/>
                <a:gd name="connsiteY66" fmla="*/ 667106 h 1025159"/>
                <a:gd name="connsiteX67" fmla="*/ 2933700 w 4081462"/>
                <a:gd name="connsiteY67" fmla="*/ 848081 h 1025159"/>
                <a:gd name="connsiteX68" fmla="*/ 2943225 w 4081462"/>
                <a:gd name="connsiteY68" fmla="*/ 867131 h 1025159"/>
                <a:gd name="connsiteX69" fmla="*/ 2967037 w 4081462"/>
                <a:gd name="connsiteY69" fmla="*/ 848081 h 1025159"/>
                <a:gd name="connsiteX70" fmla="*/ 2986087 w 4081462"/>
                <a:gd name="connsiteY70" fmla="*/ 843318 h 1025159"/>
                <a:gd name="connsiteX71" fmla="*/ 3024187 w 4081462"/>
                <a:gd name="connsiteY71" fmla="*/ 809981 h 1025159"/>
                <a:gd name="connsiteX72" fmla="*/ 3062287 w 4081462"/>
                <a:gd name="connsiteY72" fmla="*/ 857606 h 1025159"/>
                <a:gd name="connsiteX73" fmla="*/ 3071812 w 4081462"/>
                <a:gd name="connsiteY73" fmla="*/ 886181 h 1025159"/>
                <a:gd name="connsiteX74" fmla="*/ 3086100 w 4081462"/>
                <a:gd name="connsiteY74" fmla="*/ 957618 h 1025159"/>
                <a:gd name="connsiteX75" fmla="*/ 3100387 w 4081462"/>
                <a:gd name="connsiteY75" fmla="*/ 995718 h 1025159"/>
                <a:gd name="connsiteX76" fmla="*/ 3105150 w 4081462"/>
                <a:gd name="connsiteY76" fmla="*/ 1014768 h 1025159"/>
                <a:gd name="connsiteX77" fmla="*/ 3119437 w 4081462"/>
                <a:gd name="connsiteY77" fmla="*/ 1024293 h 1025159"/>
                <a:gd name="connsiteX78" fmla="*/ 3128962 w 4081462"/>
                <a:gd name="connsiteY78" fmla="*/ 995718 h 1025159"/>
                <a:gd name="connsiteX79" fmla="*/ 3133725 w 4081462"/>
                <a:gd name="connsiteY79" fmla="*/ 981431 h 1025159"/>
                <a:gd name="connsiteX80" fmla="*/ 3143250 w 4081462"/>
                <a:gd name="connsiteY80" fmla="*/ 929043 h 1025159"/>
                <a:gd name="connsiteX81" fmla="*/ 3148012 w 4081462"/>
                <a:gd name="connsiteY81" fmla="*/ 886181 h 1025159"/>
                <a:gd name="connsiteX82" fmla="*/ 3157537 w 4081462"/>
                <a:gd name="connsiteY82" fmla="*/ 848081 h 1025159"/>
                <a:gd name="connsiteX83" fmla="*/ 3167062 w 4081462"/>
                <a:gd name="connsiteY83" fmla="*/ 962381 h 1025159"/>
                <a:gd name="connsiteX84" fmla="*/ 3171825 w 4081462"/>
                <a:gd name="connsiteY84" fmla="*/ 976668 h 1025159"/>
                <a:gd name="connsiteX85" fmla="*/ 3186112 w 4081462"/>
                <a:gd name="connsiteY85" fmla="*/ 967143 h 1025159"/>
                <a:gd name="connsiteX86" fmla="*/ 3200400 w 4081462"/>
                <a:gd name="connsiteY86" fmla="*/ 933806 h 1025159"/>
                <a:gd name="connsiteX87" fmla="*/ 3205162 w 4081462"/>
                <a:gd name="connsiteY87" fmla="*/ 919518 h 1025159"/>
                <a:gd name="connsiteX88" fmla="*/ 3209925 w 4081462"/>
                <a:gd name="connsiteY88" fmla="*/ 900468 h 1025159"/>
                <a:gd name="connsiteX89" fmla="*/ 3219450 w 4081462"/>
                <a:gd name="connsiteY89" fmla="*/ 876656 h 1025159"/>
                <a:gd name="connsiteX90" fmla="*/ 3238500 w 4081462"/>
                <a:gd name="connsiteY90" fmla="*/ 752831 h 1025159"/>
                <a:gd name="connsiteX91" fmla="*/ 3243262 w 4081462"/>
                <a:gd name="connsiteY91" fmla="*/ 733781 h 1025159"/>
                <a:gd name="connsiteX92" fmla="*/ 3262312 w 4081462"/>
                <a:gd name="connsiteY92" fmla="*/ 771881 h 1025159"/>
                <a:gd name="connsiteX93" fmla="*/ 3276600 w 4081462"/>
                <a:gd name="connsiteY93" fmla="*/ 757593 h 1025159"/>
                <a:gd name="connsiteX94" fmla="*/ 3281362 w 4081462"/>
                <a:gd name="connsiteY94" fmla="*/ 738543 h 1025159"/>
                <a:gd name="connsiteX95" fmla="*/ 3286125 w 4081462"/>
                <a:gd name="connsiteY95" fmla="*/ 724256 h 1025159"/>
                <a:gd name="connsiteX96" fmla="*/ 3290887 w 4081462"/>
                <a:gd name="connsiteY96" fmla="*/ 743306 h 1025159"/>
                <a:gd name="connsiteX97" fmla="*/ 3300412 w 4081462"/>
                <a:gd name="connsiteY97" fmla="*/ 848081 h 1025159"/>
                <a:gd name="connsiteX98" fmla="*/ 3338512 w 4081462"/>
                <a:gd name="connsiteY98" fmla="*/ 867131 h 1025159"/>
                <a:gd name="connsiteX99" fmla="*/ 3348037 w 4081462"/>
                <a:gd name="connsiteY99" fmla="*/ 838556 h 1025159"/>
                <a:gd name="connsiteX100" fmla="*/ 3355181 w 4081462"/>
                <a:gd name="connsiteY100" fmla="*/ 840710 h 1025159"/>
                <a:gd name="connsiteX101" fmla="*/ 3386137 w 4081462"/>
                <a:gd name="connsiteY101" fmla="*/ 762356 h 1025159"/>
                <a:gd name="connsiteX102" fmla="*/ 3390900 w 4081462"/>
                <a:gd name="connsiteY102" fmla="*/ 748068 h 1025159"/>
                <a:gd name="connsiteX103" fmla="*/ 3400425 w 4081462"/>
                <a:gd name="connsiteY103" fmla="*/ 733781 h 1025159"/>
                <a:gd name="connsiteX104" fmla="*/ 3405187 w 4081462"/>
                <a:gd name="connsiteY104" fmla="*/ 748068 h 1025159"/>
                <a:gd name="connsiteX105" fmla="*/ 3481387 w 4081462"/>
                <a:gd name="connsiteY105" fmla="*/ 914756 h 1025159"/>
                <a:gd name="connsiteX106" fmla="*/ 3490912 w 4081462"/>
                <a:gd name="connsiteY106" fmla="*/ 929043 h 1025159"/>
                <a:gd name="connsiteX107" fmla="*/ 3500437 w 4081462"/>
                <a:gd name="connsiteY107" fmla="*/ 957618 h 1025159"/>
                <a:gd name="connsiteX108" fmla="*/ 3505200 w 4081462"/>
                <a:gd name="connsiteY108" fmla="*/ 943331 h 1025159"/>
                <a:gd name="connsiteX109" fmla="*/ 3576637 w 4081462"/>
                <a:gd name="connsiteY109" fmla="*/ 752831 h 1025159"/>
                <a:gd name="connsiteX110" fmla="*/ 3667125 w 4081462"/>
                <a:gd name="connsiteY110" fmla="*/ 824268 h 1025159"/>
                <a:gd name="connsiteX111" fmla="*/ 3676650 w 4081462"/>
                <a:gd name="connsiteY111" fmla="*/ 838556 h 1025159"/>
                <a:gd name="connsiteX112" fmla="*/ 3686175 w 4081462"/>
                <a:gd name="connsiteY112" fmla="*/ 871893 h 1025159"/>
                <a:gd name="connsiteX113" fmla="*/ 3690937 w 4081462"/>
                <a:gd name="connsiteY113" fmla="*/ 886181 h 1025159"/>
                <a:gd name="connsiteX114" fmla="*/ 3705225 w 4081462"/>
                <a:gd name="connsiteY114" fmla="*/ 895706 h 1025159"/>
                <a:gd name="connsiteX115" fmla="*/ 3714750 w 4081462"/>
                <a:gd name="connsiteY115" fmla="*/ 881418 h 1025159"/>
                <a:gd name="connsiteX116" fmla="*/ 3724275 w 4081462"/>
                <a:gd name="connsiteY116" fmla="*/ 848081 h 1025159"/>
                <a:gd name="connsiteX117" fmla="*/ 3733800 w 4081462"/>
                <a:gd name="connsiteY117" fmla="*/ 814743 h 1025159"/>
                <a:gd name="connsiteX118" fmla="*/ 3990975 w 4081462"/>
                <a:gd name="connsiteY118" fmla="*/ 886181 h 1025159"/>
                <a:gd name="connsiteX119" fmla="*/ 4081462 w 4081462"/>
                <a:gd name="connsiteY119" fmla="*/ 862368 h 1025159"/>
                <a:gd name="connsiteX0" fmla="*/ 0 w 3990975"/>
                <a:gd name="connsiteY0" fmla="*/ 290868 h 1025159"/>
                <a:gd name="connsiteX1" fmla="*/ 171450 w 3990975"/>
                <a:gd name="connsiteY1" fmla="*/ 209906 h 1025159"/>
                <a:gd name="connsiteX2" fmla="*/ 219075 w 3990975"/>
                <a:gd name="connsiteY2" fmla="*/ 195618 h 1025159"/>
                <a:gd name="connsiteX3" fmla="*/ 233362 w 3990975"/>
                <a:gd name="connsiteY3" fmla="*/ 186093 h 1025159"/>
                <a:gd name="connsiteX4" fmla="*/ 285750 w 3990975"/>
                <a:gd name="connsiteY4" fmla="*/ 171806 h 1025159"/>
                <a:gd name="connsiteX5" fmla="*/ 300037 w 3990975"/>
                <a:gd name="connsiteY5" fmla="*/ 167043 h 1025159"/>
                <a:gd name="connsiteX6" fmla="*/ 319087 w 3990975"/>
                <a:gd name="connsiteY6" fmla="*/ 162281 h 1025159"/>
                <a:gd name="connsiteX7" fmla="*/ 352425 w 3990975"/>
                <a:gd name="connsiteY7" fmla="*/ 152756 h 1025159"/>
                <a:gd name="connsiteX8" fmla="*/ 366712 w 3990975"/>
                <a:gd name="connsiteY8" fmla="*/ 143231 h 1025159"/>
                <a:gd name="connsiteX9" fmla="*/ 395287 w 3990975"/>
                <a:gd name="connsiteY9" fmla="*/ 138468 h 1025159"/>
                <a:gd name="connsiteX10" fmla="*/ 414337 w 3990975"/>
                <a:gd name="connsiteY10" fmla="*/ 133706 h 1025159"/>
                <a:gd name="connsiteX11" fmla="*/ 442912 w 3990975"/>
                <a:gd name="connsiteY11" fmla="*/ 128943 h 1025159"/>
                <a:gd name="connsiteX12" fmla="*/ 471487 w 3990975"/>
                <a:gd name="connsiteY12" fmla="*/ 119418 h 1025159"/>
                <a:gd name="connsiteX13" fmla="*/ 485775 w 3990975"/>
                <a:gd name="connsiteY13" fmla="*/ 114656 h 1025159"/>
                <a:gd name="connsiteX14" fmla="*/ 504825 w 3990975"/>
                <a:gd name="connsiteY14" fmla="*/ 105131 h 1025159"/>
                <a:gd name="connsiteX15" fmla="*/ 519112 w 3990975"/>
                <a:gd name="connsiteY15" fmla="*/ 100368 h 1025159"/>
                <a:gd name="connsiteX16" fmla="*/ 533400 w 3990975"/>
                <a:gd name="connsiteY16" fmla="*/ 90843 h 1025159"/>
                <a:gd name="connsiteX17" fmla="*/ 557212 w 3990975"/>
                <a:gd name="connsiteY17" fmla="*/ 86081 h 1025159"/>
                <a:gd name="connsiteX18" fmla="*/ 585787 w 3990975"/>
                <a:gd name="connsiteY18" fmla="*/ 76556 h 1025159"/>
                <a:gd name="connsiteX19" fmla="*/ 600075 w 3990975"/>
                <a:gd name="connsiteY19" fmla="*/ 67031 h 1025159"/>
                <a:gd name="connsiteX20" fmla="*/ 633412 w 3990975"/>
                <a:gd name="connsiteY20" fmla="*/ 57506 h 1025159"/>
                <a:gd name="connsiteX21" fmla="*/ 666750 w 3990975"/>
                <a:gd name="connsiteY21" fmla="*/ 47981 h 1025159"/>
                <a:gd name="connsiteX22" fmla="*/ 719137 w 3990975"/>
                <a:gd name="connsiteY22" fmla="*/ 38456 h 1025159"/>
                <a:gd name="connsiteX23" fmla="*/ 747712 w 3990975"/>
                <a:gd name="connsiteY23" fmla="*/ 28931 h 1025159"/>
                <a:gd name="connsiteX24" fmla="*/ 809625 w 3990975"/>
                <a:gd name="connsiteY24" fmla="*/ 19406 h 1025159"/>
                <a:gd name="connsiteX25" fmla="*/ 871537 w 3990975"/>
                <a:gd name="connsiteY25" fmla="*/ 9881 h 1025159"/>
                <a:gd name="connsiteX26" fmla="*/ 1023937 w 3990975"/>
                <a:gd name="connsiteY26" fmla="*/ 356 h 1025159"/>
                <a:gd name="connsiteX27" fmla="*/ 1123950 w 3990975"/>
                <a:gd name="connsiteY27" fmla="*/ 9881 h 1025159"/>
                <a:gd name="connsiteX28" fmla="*/ 1138237 w 3990975"/>
                <a:gd name="connsiteY28" fmla="*/ 19406 h 1025159"/>
                <a:gd name="connsiteX29" fmla="*/ 1176337 w 3990975"/>
                <a:gd name="connsiteY29" fmla="*/ 57506 h 1025159"/>
                <a:gd name="connsiteX30" fmla="*/ 1195387 w 3990975"/>
                <a:gd name="connsiteY30" fmla="*/ 81318 h 1025159"/>
                <a:gd name="connsiteX31" fmla="*/ 1228725 w 3990975"/>
                <a:gd name="connsiteY31" fmla="*/ 119418 h 1025159"/>
                <a:gd name="connsiteX32" fmla="*/ 1252537 w 3990975"/>
                <a:gd name="connsiteY32" fmla="*/ 138468 h 1025159"/>
                <a:gd name="connsiteX33" fmla="*/ 1262062 w 3990975"/>
                <a:gd name="connsiteY33" fmla="*/ 152756 h 1025159"/>
                <a:gd name="connsiteX34" fmla="*/ 1276350 w 3990975"/>
                <a:gd name="connsiteY34" fmla="*/ 162281 h 1025159"/>
                <a:gd name="connsiteX35" fmla="*/ 1319212 w 3990975"/>
                <a:gd name="connsiteY35" fmla="*/ 200381 h 1025159"/>
                <a:gd name="connsiteX36" fmla="*/ 1333500 w 3990975"/>
                <a:gd name="connsiteY36" fmla="*/ 205143 h 1025159"/>
                <a:gd name="connsiteX37" fmla="*/ 1347787 w 3990975"/>
                <a:gd name="connsiteY37" fmla="*/ 219431 h 1025159"/>
                <a:gd name="connsiteX38" fmla="*/ 1357312 w 3990975"/>
                <a:gd name="connsiteY38" fmla="*/ 233718 h 1025159"/>
                <a:gd name="connsiteX39" fmla="*/ 1385887 w 3990975"/>
                <a:gd name="connsiteY39" fmla="*/ 243243 h 1025159"/>
                <a:gd name="connsiteX40" fmla="*/ 1400175 w 3990975"/>
                <a:gd name="connsiteY40" fmla="*/ 257531 h 1025159"/>
                <a:gd name="connsiteX41" fmla="*/ 1447800 w 3990975"/>
                <a:gd name="connsiteY41" fmla="*/ 286106 h 1025159"/>
                <a:gd name="connsiteX42" fmla="*/ 1457325 w 3990975"/>
                <a:gd name="connsiteY42" fmla="*/ 305156 h 1025159"/>
                <a:gd name="connsiteX43" fmla="*/ 1490662 w 3990975"/>
                <a:gd name="connsiteY43" fmla="*/ 324206 h 1025159"/>
                <a:gd name="connsiteX44" fmla="*/ 1528762 w 3990975"/>
                <a:gd name="connsiteY44" fmla="*/ 367068 h 1025159"/>
                <a:gd name="connsiteX45" fmla="*/ 1538287 w 3990975"/>
                <a:gd name="connsiteY45" fmla="*/ 386118 h 1025159"/>
                <a:gd name="connsiteX46" fmla="*/ 1552575 w 3990975"/>
                <a:gd name="connsiteY46" fmla="*/ 395643 h 1025159"/>
                <a:gd name="connsiteX47" fmla="*/ 1566862 w 3990975"/>
                <a:gd name="connsiteY47" fmla="*/ 409931 h 1025159"/>
                <a:gd name="connsiteX48" fmla="*/ 1571625 w 3990975"/>
                <a:gd name="connsiteY48" fmla="*/ 424218 h 1025159"/>
                <a:gd name="connsiteX49" fmla="*/ 1590675 w 3990975"/>
                <a:gd name="connsiteY49" fmla="*/ 452793 h 1025159"/>
                <a:gd name="connsiteX50" fmla="*/ 1619250 w 3990975"/>
                <a:gd name="connsiteY50" fmla="*/ 438506 h 1025159"/>
                <a:gd name="connsiteX51" fmla="*/ 1624012 w 3990975"/>
                <a:gd name="connsiteY51" fmla="*/ 419456 h 1025159"/>
                <a:gd name="connsiteX52" fmla="*/ 1652587 w 3990975"/>
                <a:gd name="connsiteY52" fmla="*/ 409931 h 1025159"/>
                <a:gd name="connsiteX53" fmla="*/ 1685925 w 3990975"/>
                <a:gd name="connsiteY53" fmla="*/ 395643 h 1025159"/>
                <a:gd name="connsiteX54" fmla="*/ 1714500 w 3990975"/>
                <a:gd name="connsiteY54" fmla="*/ 386118 h 1025159"/>
                <a:gd name="connsiteX55" fmla="*/ 1724025 w 3990975"/>
                <a:gd name="connsiteY55" fmla="*/ 400406 h 1025159"/>
                <a:gd name="connsiteX56" fmla="*/ 1738312 w 3990975"/>
                <a:gd name="connsiteY56" fmla="*/ 409931 h 1025159"/>
                <a:gd name="connsiteX57" fmla="*/ 1747837 w 3990975"/>
                <a:gd name="connsiteY57" fmla="*/ 438506 h 1025159"/>
                <a:gd name="connsiteX58" fmla="*/ 1781175 w 3990975"/>
                <a:gd name="connsiteY58" fmla="*/ 476606 h 1025159"/>
                <a:gd name="connsiteX59" fmla="*/ 1814512 w 3990975"/>
                <a:gd name="connsiteY59" fmla="*/ 471843 h 1025159"/>
                <a:gd name="connsiteX60" fmla="*/ 1824037 w 3990975"/>
                <a:gd name="connsiteY60" fmla="*/ 457556 h 1025159"/>
                <a:gd name="connsiteX61" fmla="*/ 1843087 w 3990975"/>
                <a:gd name="connsiteY61" fmla="*/ 452793 h 1025159"/>
                <a:gd name="connsiteX62" fmla="*/ 1900237 w 3990975"/>
                <a:gd name="connsiteY62" fmla="*/ 448031 h 1025159"/>
                <a:gd name="connsiteX63" fmla="*/ 1905000 w 3990975"/>
                <a:gd name="connsiteY63" fmla="*/ 462318 h 1025159"/>
                <a:gd name="connsiteX64" fmla="*/ 1924050 w 3990975"/>
                <a:gd name="connsiteY64" fmla="*/ 490893 h 1025159"/>
                <a:gd name="connsiteX65" fmla="*/ 1933575 w 3990975"/>
                <a:gd name="connsiteY65" fmla="*/ 528993 h 1025159"/>
                <a:gd name="connsiteX66" fmla="*/ 2747962 w 3990975"/>
                <a:gd name="connsiteY66" fmla="*/ 667106 h 1025159"/>
                <a:gd name="connsiteX67" fmla="*/ 2933700 w 3990975"/>
                <a:gd name="connsiteY67" fmla="*/ 848081 h 1025159"/>
                <a:gd name="connsiteX68" fmla="*/ 2943225 w 3990975"/>
                <a:gd name="connsiteY68" fmla="*/ 867131 h 1025159"/>
                <a:gd name="connsiteX69" fmla="*/ 2967037 w 3990975"/>
                <a:gd name="connsiteY69" fmla="*/ 848081 h 1025159"/>
                <a:gd name="connsiteX70" fmla="*/ 2986087 w 3990975"/>
                <a:gd name="connsiteY70" fmla="*/ 843318 h 1025159"/>
                <a:gd name="connsiteX71" fmla="*/ 3024187 w 3990975"/>
                <a:gd name="connsiteY71" fmla="*/ 809981 h 1025159"/>
                <a:gd name="connsiteX72" fmla="*/ 3062287 w 3990975"/>
                <a:gd name="connsiteY72" fmla="*/ 857606 h 1025159"/>
                <a:gd name="connsiteX73" fmla="*/ 3071812 w 3990975"/>
                <a:gd name="connsiteY73" fmla="*/ 886181 h 1025159"/>
                <a:gd name="connsiteX74" fmla="*/ 3086100 w 3990975"/>
                <a:gd name="connsiteY74" fmla="*/ 957618 h 1025159"/>
                <a:gd name="connsiteX75" fmla="*/ 3100387 w 3990975"/>
                <a:gd name="connsiteY75" fmla="*/ 995718 h 1025159"/>
                <a:gd name="connsiteX76" fmla="*/ 3105150 w 3990975"/>
                <a:gd name="connsiteY76" fmla="*/ 1014768 h 1025159"/>
                <a:gd name="connsiteX77" fmla="*/ 3119437 w 3990975"/>
                <a:gd name="connsiteY77" fmla="*/ 1024293 h 1025159"/>
                <a:gd name="connsiteX78" fmla="*/ 3128962 w 3990975"/>
                <a:gd name="connsiteY78" fmla="*/ 995718 h 1025159"/>
                <a:gd name="connsiteX79" fmla="*/ 3133725 w 3990975"/>
                <a:gd name="connsiteY79" fmla="*/ 981431 h 1025159"/>
                <a:gd name="connsiteX80" fmla="*/ 3143250 w 3990975"/>
                <a:gd name="connsiteY80" fmla="*/ 929043 h 1025159"/>
                <a:gd name="connsiteX81" fmla="*/ 3148012 w 3990975"/>
                <a:gd name="connsiteY81" fmla="*/ 886181 h 1025159"/>
                <a:gd name="connsiteX82" fmla="*/ 3157537 w 3990975"/>
                <a:gd name="connsiteY82" fmla="*/ 848081 h 1025159"/>
                <a:gd name="connsiteX83" fmla="*/ 3167062 w 3990975"/>
                <a:gd name="connsiteY83" fmla="*/ 962381 h 1025159"/>
                <a:gd name="connsiteX84" fmla="*/ 3171825 w 3990975"/>
                <a:gd name="connsiteY84" fmla="*/ 976668 h 1025159"/>
                <a:gd name="connsiteX85" fmla="*/ 3186112 w 3990975"/>
                <a:gd name="connsiteY85" fmla="*/ 967143 h 1025159"/>
                <a:gd name="connsiteX86" fmla="*/ 3200400 w 3990975"/>
                <a:gd name="connsiteY86" fmla="*/ 933806 h 1025159"/>
                <a:gd name="connsiteX87" fmla="*/ 3205162 w 3990975"/>
                <a:gd name="connsiteY87" fmla="*/ 919518 h 1025159"/>
                <a:gd name="connsiteX88" fmla="*/ 3209925 w 3990975"/>
                <a:gd name="connsiteY88" fmla="*/ 900468 h 1025159"/>
                <a:gd name="connsiteX89" fmla="*/ 3219450 w 3990975"/>
                <a:gd name="connsiteY89" fmla="*/ 876656 h 1025159"/>
                <a:gd name="connsiteX90" fmla="*/ 3238500 w 3990975"/>
                <a:gd name="connsiteY90" fmla="*/ 752831 h 1025159"/>
                <a:gd name="connsiteX91" fmla="*/ 3243262 w 3990975"/>
                <a:gd name="connsiteY91" fmla="*/ 733781 h 1025159"/>
                <a:gd name="connsiteX92" fmla="*/ 3262312 w 3990975"/>
                <a:gd name="connsiteY92" fmla="*/ 771881 h 1025159"/>
                <a:gd name="connsiteX93" fmla="*/ 3276600 w 3990975"/>
                <a:gd name="connsiteY93" fmla="*/ 757593 h 1025159"/>
                <a:gd name="connsiteX94" fmla="*/ 3281362 w 3990975"/>
                <a:gd name="connsiteY94" fmla="*/ 738543 h 1025159"/>
                <a:gd name="connsiteX95" fmla="*/ 3286125 w 3990975"/>
                <a:gd name="connsiteY95" fmla="*/ 724256 h 1025159"/>
                <a:gd name="connsiteX96" fmla="*/ 3290887 w 3990975"/>
                <a:gd name="connsiteY96" fmla="*/ 743306 h 1025159"/>
                <a:gd name="connsiteX97" fmla="*/ 3300412 w 3990975"/>
                <a:gd name="connsiteY97" fmla="*/ 848081 h 1025159"/>
                <a:gd name="connsiteX98" fmla="*/ 3338512 w 3990975"/>
                <a:gd name="connsiteY98" fmla="*/ 867131 h 1025159"/>
                <a:gd name="connsiteX99" fmla="*/ 3348037 w 3990975"/>
                <a:gd name="connsiteY99" fmla="*/ 838556 h 1025159"/>
                <a:gd name="connsiteX100" fmla="*/ 3355181 w 3990975"/>
                <a:gd name="connsiteY100" fmla="*/ 840710 h 1025159"/>
                <a:gd name="connsiteX101" fmla="*/ 3386137 w 3990975"/>
                <a:gd name="connsiteY101" fmla="*/ 762356 h 1025159"/>
                <a:gd name="connsiteX102" fmla="*/ 3390900 w 3990975"/>
                <a:gd name="connsiteY102" fmla="*/ 748068 h 1025159"/>
                <a:gd name="connsiteX103" fmla="*/ 3400425 w 3990975"/>
                <a:gd name="connsiteY103" fmla="*/ 733781 h 1025159"/>
                <a:gd name="connsiteX104" fmla="*/ 3405187 w 3990975"/>
                <a:gd name="connsiteY104" fmla="*/ 748068 h 1025159"/>
                <a:gd name="connsiteX105" fmla="*/ 3481387 w 3990975"/>
                <a:gd name="connsiteY105" fmla="*/ 914756 h 1025159"/>
                <a:gd name="connsiteX106" fmla="*/ 3490912 w 3990975"/>
                <a:gd name="connsiteY106" fmla="*/ 929043 h 1025159"/>
                <a:gd name="connsiteX107" fmla="*/ 3500437 w 3990975"/>
                <a:gd name="connsiteY107" fmla="*/ 957618 h 1025159"/>
                <a:gd name="connsiteX108" fmla="*/ 3505200 w 3990975"/>
                <a:gd name="connsiteY108" fmla="*/ 943331 h 1025159"/>
                <a:gd name="connsiteX109" fmla="*/ 3576637 w 3990975"/>
                <a:gd name="connsiteY109" fmla="*/ 752831 h 1025159"/>
                <a:gd name="connsiteX110" fmla="*/ 3667125 w 3990975"/>
                <a:gd name="connsiteY110" fmla="*/ 824268 h 1025159"/>
                <a:gd name="connsiteX111" fmla="*/ 3676650 w 3990975"/>
                <a:gd name="connsiteY111" fmla="*/ 838556 h 1025159"/>
                <a:gd name="connsiteX112" fmla="*/ 3686175 w 3990975"/>
                <a:gd name="connsiteY112" fmla="*/ 871893 h 1025159"/>
                <a:gd name="connsiteX113" fmla="*/ 3690937 w 3990975"/>
                <a:gd name="connsiteY113" fmla="*/ 886181 h 1025159"/>
                <a:gd name="connsiteX114" fmla="*/ 3705225 w 3990975"/>
                <a:gd name="connsiteY114" fmla="*/ 895706 h 1025159"/>
                <a:gd name="connsiteX115" fmla="*/ 3714750 w 3990975"/>
                <a:gd name="connsiteY115" fmla="*/ 881418 h 1025159"/>
                <a:gd name="connsiteX116" fmla="*/ 3724275 w 3990975"/>
                <a:gd name="connsiteY116" fmla="*/ 848081 h 1025159"/>
                <a:gd name="connsiteX117" fmla="*/ 3733800 w 3990975"/>
                <a:gd name="connsiteY117" fmla="*/ 814743 h 1025159"/>
                <a:gd name="connsiteX118" fmla="*/ 3990975 w 3990975"/>
                <a:gd name="connsiteY118" fmla="*/ 886181 h 1025159"/>
                <a:gd name="connsiteX0" fmla="*/ 0 w 3733800"/>
                <a:gd name="connsiteY0" fmla="*/ 290868 h 1025159"/>
                <a:gd name="connsiteX1" fmla="*/ 171450 w 3733800"/>
                <a:gd name="connsiteY1" fmla="*/ 209906 h 1025159"/>
                <a:gd name="connsiteX2" fmla="*/ 219075 w 3733800"/>
                <a:gd name="connsiteY2" fmla="*/ 195618 h 1025159"/>
                <a:gd name="connsiteX3" fmla="*/ 233362 w 3733800"/>
                <a:gd name="connsiteY3" fmla="*/ 186093 h 1025159"/>
                <a:gd name="connsiteX4" fmla="*/ 285750 w 3733800"/>
                <a:gd name="connsiteY4" fmla="*/ 171806 h 1025159"/>
                <a:gd name="connsiteX5" fmla="*/ 300037 w 3733800"/>
                <a:gd name="connsiteY5" fmla="*/ 167043 h 1025159"/>
                <a:gd name="connsiteX6" fmla="*/ 319087 w 3733800"/>
                <a:gd name="connsiteY6" fmla="*/ 162281 h 1025159"/>
                <a:gd name="connsiteX7" fmla="*/ 352425 w 3733800"/>
                <a:gd name="connsiteY7" fmla="*/ 152756 h 1025159"/>
                <a:gd name="connsiteX8" fmla="*/ 366712 w 3733800"/>
                <a:gd name="connsiteY8" fmla="*/ 143231 h 1025159"/>
                <a:gd name="connsiteX9" fmla="*/ 395287 w 3733800"/>
                <a:gd name="connsiteY9" fmla="*/ 138468 h 1025159"/>
                <a:gd name="connsiteX10" fmla="*/ 414337 w 3733800"/>
                <a:gd name="connsiteY10" fmla="*/ 133706 h 1025159"/>
                <a:gd name="connsiteX11" fmla="*/ 442912 w 3733800"/>
                <a:gd name="connsiteY11" fmla="*/ 128943 h 1025159"/>
                <a:gd name="connsiteX12" fmla="*/ 471487 w 3733800"/>
                <a:gd name="connsiteY12" fmla="*/ 119418 h 1025159"/>
                <a:gd name="connsiteX13" fmla="*/ 485775 w 3733800"/>
                <a:gd name="connsiteY13" fmla="*/ 114656 h 1025159"/>
                <a:gd name="connsiteX14" fmla="*/ 504825 w 3733800"/>
                <a:gd name="connsiteY14" fmla="*/ 105131 h 1025159"/>
                <a:gd name="connsiteX15" fmla="*/ 519112 w 3733800"/>
                <a:gd name="connsiteY15" fmla="*/ 100368 h 1025159"/>
                <a:gd name="connsiteX16" fmla="*/ 533400 w 3733800"/>
                <a:gd name="connsiteY16" fmla="*/ 90843 h 1025159"/>
                <a:gd name="connsiteX17" fmla="*/ 557212 w 3733800"/>
                <a:gd name="connsiteY17" fmla="*/ 86081 h 1025159"/>
                <a:gd name="connsiteX18" fmla="*/ 585787 w 3733800"/>
                <a:gd name="connsiteY18" fmla="*/ 76556 h 1025159"/>
                <a:gd name="connsiteX19" fmla="*/ 600075 w 3733800"/>
                <a:gd name="connsiteY19" fmla="*/ 67031 h 1025159"/>
                <a:gd name="connsiteX20" fmla="*/ 633412 w 3733800"/>
                <a:gd name="connsiteY20" fmla="*/ 57506 h 1025159"/>
                <a:gd name="connsiteX21" fmla="*/ 666750 w 3733800"/>
                <a:gd name="connsiteY21" fmla="*/ 47981 h 1025159"/>
                <a:gd name="connsiteX22" fmla="*/ 719137 w 3733800"/>
                <a:gd name="connsiteY22" fmla="*/ 38456 h 1025159"/>
                <a:gd name="connsiteX23" fmla="*/ 747712 w 3733800"/>
                <a:gd name="connsiteY23" fmla="*/ 28931 h 1025159"/>
                <a:gd name="connsiteX24" fmla="*/ 809625 w 3733800"/>
                <a:gd name="connsiteY24" fmla="*/ 19406 h 1025159"/>
                <a:gd name="connsiteX25" fmla="*/ 871537 w 3733800"/>
                <a:gd name="connsiteY25" fmla="*/ 9881 h 1025159"/>
                <a:gd name="connsiteX26" fmla="*/ 1023937 w 3733800"/>
                <a:gd name="connsiteY26" fmla="*/ 356 h 1025159"/>
                <a:gd name="connsiteX27" fmla="*/ 1123950 w 3733800"/>
                <a:gd name="connsiteY27" fmla="*/ 9881 h 1025159"/>
                <a:gd name="connsiteX28" fmla="*/ 1138237 w 3733800"/>
                <a:gd name="connsiteY28" fmla="*/ 19406 h 1025159"/>
                <a:gd name="connsiteX29" fmla="*/ 1176337 w 3733800"/>
                <a:gd name="connsiteY29" fmla="*/ 57506 h 1025159"/>
                <a:gd name="connsiteX30" fmla="*/ 1195387 w 3733800"/>
                <a:gd name="connsiteY30" fmla="*/ 81318 h 1025159"/>
                <a:gd name="connsiteX31" fmla="*/ 1228725 w 3733800"/>
                <a:gd name="connsiteY31" fmla="*/ 119418 h 1025159"/>
                <a:gd name="connsiteX32" fmla="*/ 1252537 w 3733800"/>
                <a:gd name="connsiteY32" fmla="*/ 138468 h 1025159"/>
                <a:gd name="connsiteX33" fmla="*/ 1262062 w 3733800"/>
                <a:gd name="connsiteY33" fmla="*/ 152756 h 1025159"/>
                <a:gd name="connsiteX34" fmla="*/ 1276350 w 3733800"/>
                <a:gd name="connsiteY34" fmla="*/ 162281 h 1025159"/>
                <a:gd name="connsiteX35" fmla="*/ 1319212 w 3733800"/>
                <a:gd name="connsiteY35" fmla="*/ 200381 h 1025159"/>
                <a:gd name="connsiteX36" fmla="*/ 1333500 w 3733800"/>
                <a:gd name="connsiteY36" fmla="*/ 205143 h 1025159"/>
                <a:gd name="connsiteX37" fmla="*/ 1347787 w 3733800"/>
                <a:gd name="connsiteY37" fmla="*/ 219431 h 1025159"/>
                <a:gd name="connsiteX38" fmla="*/ 1357312 w 3733800"/>
                <a:gd name="connsiteY38" fmla="*/ 233718 h 1025159"/>
                <a:gd name="connsiteX39" fmla="*/ 1385887 w 3733800"/>
                <a:gd name="connsiteY39" fmla="*/ 243243 h 1025159"/>
                <a:gd name="connsiteX40" fmla="*/ 1400175 w 3733800"/>
                <a:gd name="connsiteY40" fmla="*/ 257531 h 1025159"/>
                <a:gd name="connsiteX41" fmla="*/ 1447800 w 3733800"/>
                <a:gd name="connsiteY41" fmla="*/ 286106 h 1025159"/>
                <a:gd name="connsiteX42" fmla="*/ 1457325 w 3733800"/>
                <a:gd name="connsiteY42" fmla="*/ 305156 h 1025159"/>
                <a:gd name="connsiteX43" fmla="*/ 1490662 w 3733800"/>
                <a:gd name="connsiteY43" fmla="*/ 324206 h 1025159"/>
                <a:gd name="connsiteX44" fmla="*/ 1528762 w 3733800"/>
                <a:gd name="connsiteY44" fmla="*/ 367068 h 1025159"/>
                <a:gd name="connsiteX45" fmla="*/ 1538287 w 3733800"/>
                <a:gd name="connsiteY45" fmla="*/ 386118 h 1025159"/>
                <a:gd name="connsiteX46" fmla="*/ 1552575 w 3733800"/>
                <a:gd name="connsiteY46" fmla="*/ 395643 h 1025159"/>
                <a:gd name="connsiteX47" fmla="*/ 1566862 w 3733800"/>
                <a:gd name="connsiteY47" fmla="*/ 409931 h 1025159"/>
                <a:gd name="connsiteX48" fmla="*/ 1571625 w 3733800"/>
                <a:gd name="connsiteY48" fmla="*/ 424218 h 1025159"/>
                <a:gd name="connsiteX49" fmla="*/ 1590675 w 3733800"/>
                <a:gd name="connsiteY49" fmla="*/ 452793 h 1025159"/>
                <a:gd name="connsiteX50" fmla="*/ 1619250 w 3733800"/>
                <a:gd name="connsiteY50" fmla="*/ 438506 h 1025159"/>
                <a:gd name="connsiteX51" fmla="*/ 1624012 w 3733800"/>
                <a:gd name="connsiteY51" fmla="*/ 419456 h 1025159"/>
                <a:gd name="connsiteX52" fmla="*/ 1652587 w 3733800"/>
                <a:gd name="connsiteY52" fmla="*/ 409931 h 1025159"/>
                <a:gd name="connsiteX53" fmla="*/ 1685925 w 3733800"/>
                <a:gd name="connsiteY53" fmla="*/ 395643 h 1025159"/>
                <a:gd name="connsiteX54" fmla="*/ 1714500 w 3733800"/>
                <a:gd name="connsiteY54" fmla="*/ 386118 h 1025159"/>
                <a:gd name="connsiteX55" fmla="*/ 1724025 w 3733800"/>
                <a:gd name="connsiteY55" fmla="*/ 400406 h 1025159"/>
                <a:gd name="connsiteX56" fmla="*/ 1738312 w 3733800"/>
                <a:gd name="connsiteY56" fmla="*/ 409931 h 1025159"/>
                <a:gd name="connsiteX57" fmla="*/ 1747837 w 3733800"/>
                <a:gd name="connsiteY57" fmla="*/ 438506 h 1025159"/>
                <a:gd name="connsiteX58" fmla="*/ 1781175 w 3733800"/>
                <a:gd name="connsiteY58" fmla="*/ 476606 h 1025159"/>
                <a:gd name="connsiteX59" fmla="*/ 1814512 w 3733800"/>
                <a:gd name="connsiteY59" fmla="*/ 471843 h 1025159"/>
                <a:gd name="connsiteX60" fmla="*/ 1824037 w 3733800"/>
                <a:gd name="connsiteY60" fmla="*/ 457556 h 1025159"/>
                <a:gd name="connsiteX61" fmla="*/ 1843087 w 3733800"/>
                <a:gd name="connsiteY61" fmla="*/ 452793 h 1025159"/>
                <a:gd name="connsiteX62" fmla="*/ 1900237 w 3733800"/>
                <a:gd name="connsiteY62" fmla="*/ 448031 h 1025159"/>
                <a:gd name="connsiteX63" fmla="*/ 1905000 w 3733800"/>
                <a:gd name="connsiteY63" fmla="*/ 462318 h 1025159"/>
                <a:gd name="connsiteX64" fmla="*/ 1924050 w 3733800"/>
                <a:gd name="connsiteY64" fmla="*/ 490893 h 1025159"/>
                <a:gd name="connsiteX65" fmla="*/ 1933575 w 3733800"/>
                <a:gd name="connsiteY65" fmla="*/ 528993 h 1025159"/>
                <a:gd name="connsiteX66" fmla="*/ 2747962 w 3733800"/>
                <a:gd name="connsiteY66" fmla="*/ 667106 h 1025159"/>
                <a:gd name="connsiteX67" fmla="*/ 2933700 w 3733800"/>
                <a:gd name="connsiteY67" fmla="*/ 848081 h 1025159"/>
                <a:gd name="connsiteX68" fmla="*/ 2943225 w 3733800"/>
                <a:gd name="connsiteY68" fmla="*/ 867131 h 1025159"/>
                <a:gd name="connsiteX69" fmla="*/ 2967037 w 3733800"/>
                <a:gd name="connsiteY69" fmla="*/ 848081 h 1025159"/>
                <a:gd name="connsiteX70" fmla="*/ 2986087 w 3733800"/>
                <a:gd name="connsiteY70" fmla="*/ 843318 h 1025159"/>
                <a:gd name="connsiteX71" fmla="*/ 3024187 w 3733800"/>
                <a:gd name="connsiteY71" fmla="*/ 809981 h 1025159"/>
                <a:gd name="connsiteX72" fmla="*/ 3062287 w 3733800"/>
                <a:gd name="connsiteY72" fmla="*/ 857606 h 1025159"/>
                <a:gd name="connsiteX73" fmla="*/ 3071812 w 3733800"/>
                <a:gd name="connsiteY73" fmla="*/ 886181 h 1025159"/>
                <a:gd name="connsiteX74" fmla="*/ 3086100 w 3733800"/>
                <a:gd name="connsiteY74" fmla="*/ 957618 h 1025159"/>
                <a:gd name="connsiteX75" fmla="*/ 3100387 w 3733800"/>
                <a:gd name="connsiteY75" fmla="*/ 995718 h 1025159"/>
                <a:gd name="connsiteX76" fmla="*/ 3105150 w 3733800"/>
                <a:gd name="connsiteY76" fmla="*/ 1014768 h 1025159"/>
                <a:gd name="connsiteX77" fmla="*/ 3119437 w 3733800"/>
                <a:gd name="connsiteY77" fmla="*/ 1024293 h 1025159"/>
                <a:gd name="connsiteX78" fmla="*/ 3128962 w 3733800"/>
                <a:gd name="connsiteY78" fmla="*/ 995718 h 1025159"/>
                <a:gd name="connsiteX79" fmla="*/ 3133725 w 3733800"/>
                <a:gd name="connsiteY79" fmla="*/ 981431 h 1025159"/>
                <a:gd name="connsiteX80" fmla="*/ 3143250 w 3733800"/>
                <a:gd name="connsiteY80" fmla="*/ 929043 h 1025159"/>
                <a:gd name="connsiteX81" fmla="*/ 3148012 w 3733800"/>
                <a:gd name="connsiteY81" fmla="*/ 886181 h 1025159"/>
                <a:gd name="connsiteX82" fmla="*/ 3157537 w 3733800"/>
                <a:gd name="connsiteY82" fmla="*/ 848081 h 1025159"/>
                <a:gd name="connsiteX83" fmla="*/ 3167062 w 3733800"/>
                <a:gd name="connsiteY83" fmla="*/ 962381 h 1025159"/>
                <a:gd name="connsiteX84" fmla="*/ 3171825 w 3733800"/>
                <a:gd name="connsiteY84" fmla="*/ 976668 h 1025159"/>
                <a:gd name="connsiteX85" fmla="*/ 3186112 w 3733800"/>
                <a:gd name="connsiteY85" fmla="*/ 967143 h 1025159"/>
                <a:gd name="connsiteX86" fmla="*/ 3200400 w 3733800"/>
                <a:gd name="connsiteY86" fmla="*/ 933806 h 1025159"/>
                <a:gd name="connsiteX87" fmla="*/ 3205162 w 3733800"/>
                <a:gd name="connsiteY87" fmla="*/ 919518 h 1025159"/>
                <a:gd name="connsiteX88" fmla="*/ 3209925 w 3733800"/>
                <a:gd name="connsiteY88" fmla="*/ 900468 h 1025159"/>
                <a:gd name="connsiteX89" fmla="*/ 3219450 w 3733800"/>
                <a:gd name="connsiteY89" fmla="*/ 876656 h 1025159"/>
                <a:gd name="connsiteX90" fmla="*/ 3238500 w 3733800"/>
                <a:gd name="connsiteY90" fmla="*/ 752831 h 1025159"/>
                <a:gd name="connsiteX91" fmla="*/ 3243262 w 3733800"/>
                <a:gd name="connsiteY91" fmla="*/ 733781 h 1025159"/>
                <a:gd name="connsiteX92" fmla="*/ 3262312 w 3733800"/>
                <a:gd name="connsiteY92" fmla="*/ 771881 h 1025159"/>
                <a:gd name="connsiteX93" fmla="*/ 3276600 w 3733800"/>
                <a:gd name="connsiteY93" fmla="*/ 757593 h 1025159"/>
                <a:gd name="connsiteX94" fmla="*/ 3281362 w 3733800"/>
                <a:gd name="connsiteY94" fmla="*/ 738543 h 1025159"/>
                <a:gd name="connsiteX95" fmla="*/ 3286125 w 3733800"/>
                <a:gd name="connsiteY95" fmla="*/ 724256 h 1025159"/>
                <a:gd name="connsiteX96" fmla="*/ 3290887 w 3733800"/>
                <a:gd name="connsiteY96" fmla="*/ 743306 h 1025159"/>
                <a:gd name="connsiteX97" fmla="*/ 3300412 w 3733800"/>
                <a:gd name="connsiteY97" fmla="*/ 848081 h 1025159"/>
                <a:gd name="connsiteX98" fmla="*/ 3338512 w 3733800"/>
                <a:gd name="connsiteY98" fmla="*/ 867131 h 1025159"/>
                <a:gd name="connsiteX99" fmla="*/ 3348037 w 3733800"/>
                <a:gd name="connsiteY99" fmla="*/ 838556 h 1025159"/>
                <a:gd name="connsiteX100" fmla="*/ 3355181 w 3733800"/>
                <a:gd name="connsiteY100" fmla="*/ 840710 h 1025159"/>
                <a:gd name="connsiteX101" fmla="*/ 3386137 w 3733800"/>
                <a:gd name="connsiteY101" fmla="*/ 762356 h 1025159"/>
                <a:gd name="connsiteX102" fmla="*/ 3390900 w 3733800"/>
                <a:gd name="connsiteY102" fmla="*/ 748068 h 1025159"/>
                <a:gd name="connsiteX103" fmla="*/ 3400425 w 3733800"/>
                <a:gd name="connsiteY103" fmla="*/ 733781 h 1025159"/>
                <a:gd name="connsiteX104" fmla="*/ 3405187 w 3733800"/>
                <a:gd name="connsiteY104" fmla="*/ 748068 h 1025159"/>
                <a:gd name="connsiteX105" fmla="*/ 3481387 w 3733800"/>
                <a:gd name="connsiteY105" fmla="*/ 914756 h 1025159"/>
                <a:gd name="connsiteX106" fmla="*/ 3490912 w 3733800"/>
                <a:gd name="connsiteY106" fmla="*/ 929043 h 1025159"/>
                <a:gd name="connsiteX107" fmla="*/ 3500437 w 3733800"/>
                <a:gd name="connsiteY107" fmla="*/ 957618 h 1025159"/>
                <a:gd name="connsiteX108" fmla="*/ 3505200 w 3733800"/>
                <a:gd name="connsiteY108" fmla="*/ 943331 h 1025159"/>
                <a:gd name="connsiteX109" fmla="*/ 3576637 w 3733800"/>
                <a:gd name="connsiteY109" fmla="*/ 752831 h 1025159"/>
                <a:gd name="connsiteX110" fmla="*/ 3667125 w 3733800"/>
                <a:gd name="connsiteY110" fmla="*/ 824268 h 1025159"/>
                <a:gd name="connsiteX111" fmla="*/ 3676650 w 3733800"/>
                <a:gd name="connsiteY111" fmla="*/ 838556 h 1025159"/>
                <a:gd name="connsiteX112" fmla="*/ 3686175 w 3733800"/>
                <a:gd name="connsiteY112" fmla="*/ 871893 h 1025159"/>
                <a:gd name="connsiteX113" fmla="*/ 3690937 w 3733800"/>
                <a:gd name="connsiteY113" fmla="*/ 886181 h 1025159"/>
                <a:gd name="connsiteX114" fmla="*/ 3705225 w 3733800"/>
                <a:gd name="connsiteY114" fmla="*/ 895706 h 1025159"/>
                <a:gd name="connsiteX115" fmla="*/ 3714750 w 3733800"/>
                <a:gd name="connsiteY115" fmla="*/ 881418 h 1025159"/>
                <a:gd name="connsiteX116" fmla="*/ 3724275 w 3733800"/>
                <a:gd name="connsiteY116" fmla="*/ 848081 h 1025159"/>
                <a:gd name="connsiteX117" fmla="*/ 3733800 w 3733800"/>
                <a:gd name="connsiteY117" fmla="*/ 814743 h 1025159"/>
                <a:gd name="connsiteX0" fmla="*/ 0 w 3724275"/>
                <a:gd name="connsiteY0" fmla="*/ 290868 h 1025159"/>
                <a:gd name="connsiteX1" fmla="*/ 171450 w 3724275"/>
                <a:gd name="connsiteY1" fmla="*/ 209906 h 1025159"/>
                <a:gd name="connsiteX2" fmla="*/ 219075 w 3724275"/>
                <a:gd name="connsiteY2" fmla="*/ 195618 h 1025159"/>
                <a:gd name="connsiteX3" fmla="*/ 233362 w 3724275"/>
                <a:gd name="connsiteY3" fmla="*/ 186093 h 1025159"/>
                <a:gd name="connsiteX4" fmla="*/ 285750 w 3724275"/>
                <a:gd name="connsiteY4" fmla="*/ 171806 h 1025159"/>
                <a:gd name="connsiteX5" fmla="*/ 300037 w 3724275"/>
                <a:gd name="connsiteY5" fmla="*/ 167043 h 1025159"/>
                <a:gd name="connsiteX6" fmla="*/ 319087 w 3724275"/>
                <a:gd name="connsiteY6" fmla="*/ 162281 h 1025159"/>
                <a:gd name="connsiteX7" fmla="*/ 352425 w 3724275"/>
                <a:gd name="connsiteY7" fmla="*/ 152756 h 1025159"/>
                <a:gd name="connsiteX8" fmla="*/ 366712 w 3724275"/>
                <a:gd name="connsiteY8" fmla="*/ 143231 h 1025159"/>
                <a:gd name="connsiteX9" fmla="*/ 395287 w 3724275"/>
                <a:gd name="connsiteY9" fmla="*/ 138468 h 1025159"/>
                <a:gd name="connsiteX10" fmla="*/ 414337 w 3724275"/>
                <a:gd name="connsiteY10" fmla="*/ 133706 h 1025159"/>
                <a:gd name="connsiteX11" fmla="*/ 442912 w 3724275"/>
                <a:gd name="connsiteY11" fmla="*/ 128943 h 1025159"/>
                <a:gd name="connsiteX12" fmla="*/ 471487 w 3724275"/>
                <a:gd name="connsiteY12" fmla="*/ 119418 h 1025159"/>
                <a:gd name="connsiteX13" fmla="*/ 485775 w 3724275"/>
                <a:gd name="connsiteY13" fmla="*/ 114656 h 1025159"/>
                <a:gd name="connsiteX14" fmla="*/ 504825 w 3724275"/>
                <a:gd name="connsiteY14" fmla="*/ 105131 h 1025159"/>
                <a:gd name="connsiteX15" fmla="*/ 519112 w 3724275"/>
                <a:gd name="connsiteY15" fmla="*/ 100368 h 1025159"/>
                <a:gd name="connsiteX16" fmla="*/ 533400 w 3724275"/>
                <a:gd name="connsiteY16" fmla="*/ 90843 h 1025159"/>
                <a:gd name="connsiteX17" fmla="*/ 557212 w 3724275"/>
                <a:gd name="connsiteY17" fmla="*/ 86081 h 1025159"/>
                <a:gd name="connsiteX18" fmla="*/ 585787 w 3724275"/>
                <a:gd name="connsiteY18" fmla="*/ 76556 h 1025159"/>
                <a:gd name="connsiteX19" fmla="*/ 600075 w 3724275"/>
                <a:gd name="connsiteY19" fmla="*/ 67031 h 1025159"/>
                <a:gd name="connsiteX20" fmla="*/ 633412 w 3724275"/>
                <a:gd name="connsiteY20" fmla="*/ 57506 h 1025159"/>
                <a:gd name="connsiteX21" fmla="*/ 666750 w 3724275"/>
                <a:gd name="connsiteY21" fmla="*/ 47981 h 1025159"/>
                <a:gd name="connsiteX22" fmla="*/ 719137 w 3724275"/>
                <a:gd name="connsiteY22" fmla="*/ 38456 h 1025159"/>
                <a:gd name="connsiteX23" fmla="*/ 747712 w 3724275"/>
                <a:gd name="connsiteY23" fmla="*/ 28931 h 1025159"/>
                <a:gd name="connsiteX24" fmla="*/ 809625 w 3724275"/>
                <a:gd name="connsiteY24" fmla="*/ 19406 h 1025159"/>
                <a:gd name="connsiteX25" fmla="*/ 871537 w 3724275"/>
                <a:gd name="connsiteY25" fmla="*/ 9881 h 1025159"/>
                <a:gd name="connsiteX26" fmla="*/ 1023937 w 3724275"/>
                <a:gd name="connsiteY26" fmla="*/ 356 h 1025159"/>
                <a:gd name="connsiteX27" fmla="*/ 1123950 w 3724275"/>
                <a:gd name="connsiteY27" fmla="*/ 9881 h 1025159"/>
                <a:gd name="connsiteX28" fmla="*/ 1138237 w 3724275"/>
                <a:gd name="connsiteY28" fmla="*/ 19406 h 1025159"/>
                <a:gd name="connsiteX29" fmla="*/ 1176337 w 3724275"/>
                <a:gd name="connsiteY29" fmla="*/ 57506 h 1025159"/>
                <a:gd name="connsiteX30" fmla="*/ 1195387 w 3724275"/>
                <a:gd name="connsiteY30" fmla="*/ 81318 h 1025159"/>
                <a:gd name="connsiteX31" fmla="*/ 1228725 w 3724275"/>
                <a:gd name="connsiteY31" fmla="*/ 119418 h 1025159"/>
                <a:gd name="connsiteX32" fmla="*/ 1252537 w 3724275"/>
                <a:gd name="connsiteY32" fmla="*/ 138468 h 1025159"/>
                <a:gd name="connsiteX33" fmla="*/ 1262062 w 3724275"/>
                <a:gd name="connsiteY33" fmla="*/ 152756 h 1025159"/>
                <a:gd name="connsiteX34" fmla="*/ 1276350 w 3724275"/>
                <a:gd name="connsiteY34" fmla="*/ 162281 h 1025159"/>
                <a:gd name="connsiteX35" fmla="*/ 1319212 w 3724275"/>
                <a:gd name="connsiteY35" fmla="*/ 200381 h 1025159"/>
                <a:gd name="connsiteX36" fmla="*/ 1333500 w 3724275"/>
                <a:gd name="connsiteY36" fmla="*/ 205143 h 1025159"/>
                <a:gd name="connsiteX37" fmla="*/ 1347787 w 3724275"/>
                <a:gd name="connsiteY37" fmla="*/ 219431 h 1025159"/>
                <a:gd name="connsiteX38" fmla="*/ 1357312 w 3724275"/>
                <a:gd name="connsiteY38" fmla="*/ 233718 h 1025159"/>
                <a:gd name="connsiteX39" fmla="*/ 1385887 w 3724275"/>
                <a:gd name="connsiteY39" fmla="*/ 243243 h 1025159"/>
                <a:gd name="connsiteX40" fmla="*/ 1400175 w 3724275"/>
                <a:gd name="connsiteY40" fmla="*/ 257531 h 1025159"/>
                <a:gd name="connsiteX41" fmla="*/ 1447800 w 3724275"/>
                <a:gd name="connsiteY41" fmla="*/ 286106 h 1025159"/>
                <a:gd name="connsiteX42" fmla="*/ 1457325 w 3724275"/>
                <a:gd name="connsiteY42" fmla="*/ 305156 h 1025159"/>
                <a:gd name="connsiteX43" fmla="*/ 1490662 w 3724275"/>
                <a:gd name="connsiteY43" fmla="*/ 324206 h 1025159"/>
                <a:gd name="connsiteX44" fmla="*/ 1528762 w 3724275"/>
                <a:gd name="connsiteY44" fmla="*/ 367068 h 1025159"/>
                <a:gd name="connsiteX45" fmla="*/ 1538287 w 3724275"/>
                <a:gd name="connsiteY45" fmla="*/ 386118 h 1025159"/>
                <a:gd name="connsiteX46" fmla="*/ 1552575 w 3724275"/>
                <a:gd name="connsiteY46" fmla="*/ 395643 h 1025159"/>
                <a:gd name="connsiteX47" fmla="*/ 1566862 w 3724275"/>
                <a:gd name="connsiteY47" fmla="*/ 409931 h 1025159"/>
                <a:gd name="connsiteX48" fmla="*/ 1571625 w 3724275"/>
                <a:gd name="connsiteY48" fmla="*/ 424218 h 1025159"/>
                <a:gd name="connsiteX49" fmla="*/ 1590675 w 3724275"/>
                <a:gd name="connsiteY49" fmla="*/ 452793 h 1025159"/>
                <a:gd name="connsiteX50" fmla="*/ 1619250 w 3724275"/>
                <a:gd name="connsiteY50" fmla="*/ 438506 h 1025159"/>
                <a:gd name="connsiteX51" fmla="*/ 1624012 w 3724275"/>
                <a:gd name="connsiteY51" fmla="*/ 419456 h 1025159"/>
                <a:gd name="connsiteX52" fmla="*/ 1652587 w 3724275"/>
                <a:gd name="connsiteY52" fmla="*/ 409931 h 1025159"/>
                <a:gd name="connsiteX53" fmla="*/ 1685925 w 3724275"/>
                <a:gd name="connsiteY53" fmla="*/ 395643 h 1025159"/>
                <a:gd name="connsiteX54" fmla="*/ 1714500 w 3724275"/>
                <a:gd name="connsiteY54" fmla="*/ 386118 h 1025159"/>
                <a:gd name="connsiteX55" fmla="*/ 1724025 w 3724275"/>
                <a:gd name="connsiteY55" fmla="*/ 400406 h 1025159"/>
                <a:gd name="connsiteX56" fmla="*/ 1738312 w 3724275"/>
                <a:gd name="connsiteY56" fmla="*/ 409931 h 1025159"/>
                <a:gd name="connsiteX57" fmla="*/ 1747837 w 3724275"/>
                <a:gd name="connsiteY57" fmla="*/ 438506 h 1025159"/>
                <a:gd name="connsiteX58" fmla="*/ 1781175 w 3724275"/>
                <a:gd name="connsiteY58" fmla="*/ 476606 h 1025159"/>
                <a:gd name="connsiteX59" fmla="*/ 1814512 w 3724275"/>
                <a:gd name="connsiteY59" fmla="*/ 471843 h 1025159"/>
                <a:gd name="connsiteX60" fmla="*/ 1824037 w 3724275"/>
                <a:gd name="connsiteY60" fmla="*/ 457556 h 1025159"/>
                <a:gd name="connsiteX61" fmla="*/ 1843087 w 3724275"/>
                <a:gd name="connsiteY61" fmla="*/ 452793 h 1025159"/>
                <a:gd name="connsiteX62" fmla="*/ 1900237 w 3724275"/>
                <a:gd name="connsiteY62" fmla="*/ 448031 h 1025159"/>
                <a:gd name="connsiteX63" fmla="*/ 1905000 w 3724275"/>
                <a:gd name="connsiteY63" fmla="*/ 462318 h 1025159"/>
                <a:gd name="connsiteX64" fmla="*/ 1924050 w 3724275"/>
                <a:gd name="connsiteY64" fmla="*/ 490893 h 1025159"/>
                <a:gd name="connsiteX65" fmla="*/ 1933575 w 3724275"/>
                <a:gd name="connsiteY65" fmla="*/ 528993 h 1025159"/>
                <a:gd name="connsiteX66" fmla="*/ 2747962 w 3724275"/>
                <a:gd name="connsiteY66" fmla="*/ 667106 h 1025159"/>
                <a:gd name="connsiteX67" fmla="*/ 2933700 w 3724275"/>
                <a:gd name="connsiteY67" fmla="*/ 848081 h 1025159"/>
                <a:gd name="connsiteX68" fmla="*/ 2943225 w 3724275"/>
                <a:gd name="connsiteY68" fmla="*/ 867131 h 1025159"/>
                <a:gd name="connsiteX69" fmla="*/ 2967037 w 3724275"/>
                <a:gd name="connsiteY69" fmla="*/ 848081 h 1025159"/>
                <a:gd name="connsiteX70" fmla="*/ 2986087 w 3724275"/>
                <a:gd name="connsiteY70" fmla="*/ 843318 h 1025159"/>
                <a:gd name="connsiteX71" fmla="*/ 3024187 w 3724275"/>
                <a:gd name="connsiteY71" fmla="*/ 809981 h 1025159"/>
                <a:gd name="connsiteX72" fmla="*/ 3062287 w 3724275"/>
                <a:gd name="connsiteY72" fmla="*/ 857606 h 1025159"/>
                <a:gd name="connsiteX73" fmla="*/ 3071812 w 3724275"/>
                <a:gd name="connsiteY73" fmla="*/ 886181 h 1025159"/>
                <a:gd name="connsiteX74" fmla="*/ 3086100 w 3724275"/>
                <a:gd name="connsiteY74" fmla="*/ 957618 h 1025159"/>
                <a:gd name="connsiteX75" fmla="*/ 3100387 w 3724275"/>
                <a:gd name="connsiteY75" fmla="*/ 995718 h 1025159"/>
                <a:gd name="connsiteX76" fmla="*/ 3105150 w 3724275"/>
                <a:gd name="connsiteY76" fmla="*/ 1014768 h 1025159"/>
                <a:gd name="connsiteX77" fmla="*/ 3119437 w 3724275"/>
                <a:gd name="connsiteY77" fmla="*/ 1024293 h 1025159"/>
                <a:gd name="connsiteX78" fmla="*/ 3128962 w 3724275"/>
                <a:gd name="connsiteY78" fmla="*/ 995718 h 1025159"/>
                <a:gd name="connsiteX79" fmla="*/ 3133725 w 3724275"/>
                <a:gd name="connsiteY79" fmla="*/ 981431 h 1025159"/>
                <a:gd name="connsiteX80" fmla="*/ 3143250 w 3724275"/>
                <a:gd name="connsiteY80" fmla="*/ 929043 h 1025159"/>
                <a:gd name="connsiteX81" fmla="*/ 3148012 w 3724275"/>
                <a:gd name="connsiteY81" fmla="*/ 886181 h 1025159"/>
                <a:gd name="connsiteX82" fmla="*/ 3157537 w 3724275"/>
                <a:gd name="connsiteY82" fmla="*/ 848081 h 1025159"/>
                <a:gd name="connsiteX83" fmla="*/ 3167062 w 3724275"/>
                <a:gd name="connsiteY83" fmla="*/ 962381 h 1025159"/>
                <a:gd name="connsiteX84" fmla="*/ 3171825 w 3724275"/>
                <a:gd name="connsiteY84" fmla="*/ 976668 h 1025159"/>
                <a:gd name="connsiteX85" fmla="*/ 3186112 w 3724275"/>
                <a:gd name="connsiteY85" fmla="*/ 967143 h 1025159"/>
                <a:gd name="connsiteX86" fmla="*/ 3200400 w 3724275"/>
                <a:gd name="connsiteY86" fmla="*/ 933806 h 1025159"/>
                <a:gd name="connsiteX87" fmla="*/ 3205162 w 3724275"/>
                <a:gd name="connsiteY87" fmla="*/ 919518 h 1025159"/>
                <a:gd name="connsiteX88" fmla="*/ 3209925 w 3724275"/>
                <a:gd name="connsiteY88" fmla="*/ 900468 h 1025159"/>
                <a:gd name="connsiteX89" fmla="*/ 3219450 w 3724275"/>
                <a:gd name="connsiteY89" fmla="*/ 876656 h 1025159"/>
                <a:gd name="connsiteX90" fmla="*/ 3238500 w 3724275"/>
                <a:gd name="connsiteY90" fmla="*/ 752831 h 1025159"/>
                <a:gd name="connsiteX91" fmla="*/ 3243262 w 3724275"/>
                <a:gd name="connsiteY91" fmla="*/ 733781 h 1025159"/>
                <a:gd name="connsiteX92" fmla="*/ 3262312 w 3724275"/>
                <a:gd name="connsiteY92" fmla="*/ 771881 h 1025159"/>
                <a:gd name="connsiteX93" fmla="*/ 3276600 w 3724275"/>
                <a:gd name="connsiteY93" fmla="*/ 757593 h 1025159"/>
                <a:gd name="connsiteX94" fmla="*/ 3281362 w 3724275"/>
                <a:gd name="connsiteY94" fmla="*/ 738543 h 1025159"/>
                <a:gd name="connsiteX95" fmla="*/ 3286125 w 3724275"/>
                <a:gd name="connsiteY95" fmla="*/ 724256 h 1025159"/>
                <a:gd name="connsiteX96" fmla="*/ 3290887 w 3724275"/>
                <a:gd name="connsiteY96" fmla="*/ 743306 h 1025159"/>
                <a:gd name="connsiteX97" fmla="*/ 3300412 w 3724275"/>
                <a:gd name="connsiteY97" fmla="*/ 848081 h 1025159"/>
                <a:gd name="connsiteX98" fmla="*/ 3338512 w 3724275"/>
                <a:gd name="connsiteY98" fmla="*/ 867131 h 1025159"/>
                <a:gd name="connsiteX99" fmla="*/ 3348037 w 3724275"/>
                <a:gd name="connsiteY99" fmla="*/ 838556 h 1025159"/>
                <a:gd name="connsiteX100" fmla="*/ 3355181 w 3724275"/>
                <a:gd name="connsiteY100" fmla="*/ 840710 h 1025159"/>
                <a:gd name="connsiteX101" fmla="*/ 3386137 w 3724275"/>
                <a:gd name="connsiteY101" fmla="*/ 762356 h 1025159"/>
                <a:gd name="connsiteX102" fmla="*/ 3390900 w 3724275"/>
                <a:gd name="connsiteY102" fmla="*/ 748068 h 1025159"/>
                <a:gd name="connsiteX103" fmla="*/ 3400425 w 3724275"/>
                <a:gd name="connsiteY103" fmla="*/ 733781 h 1025159"/>
                <a:gd name="connsiteX104" fmla="*/ 3405187 w 3724275"/>
                <a:gd name="connsiteY104" fmla="*/ 748068 h 1025159"/>
                <a:gd name="connsiteX105" fmla="*/ 3481387 w 3724275"/>
                <a:gd name="connsiteY105" fmla="*/ 914756 h 1025159"/>
                <a:gd name="connsiteX106" fmla="*/ 3490912 w 3724275"/>
                <a:gd name="connsiteY106" fmla="*/ 929043 h 1025159"/>
                <a:gd name="connsiteX107" fmla="*/ 3500437 w 3724275"/>
                <a:gd name="connsiteY107" fmla="*/ 957618 h 1025159"/>
                <a:gd name="connsiteX108" fmla="*/ 3505200 w 3724275"/>
                <a:gd name="connsiteY108" fmla="*/ 943331 h 1025159"/>
                <a:gd name="connsiteX109" fmla="*/ 3576637 w 3724275"/>
                <a:gd name="connsiteY109" fmla="*/ 752831 h 1025159"/>
                <a:gd name="connsiteX110" fmla="*/ 3667125 w 3724275"/>
                <a:gd name="connsiteY110" fmla="*/ 824268 h 1025159"/>
                <a:gd name="connsiteX111" fmla="*/ 3676650 w 3724275"/>
                <a:gd name="connsiteY111" fmla="*/ 838556 h 1025159"/>
                <a:gd name="connsiteX112" fmla="*/ 3686175 w 3724275"/>
                <a:gd name="connsiteY112" fmla="*/ 871893 h 1025159"/>
                <a:gd name="connsiteX113" fmla="*/ 3690937 w 3724275"/>
                <a:gd name="connsiteY113" fmla="*/ 886181 h 1025159"/>
                <a:gd name="connsiteX114" fmla="*/ 3705225 w 3724275"/>
                <a:gd name="connsiteY114" fmla="*/ 895706 h 1025159"/>
                <a:gd name="connsiteX115" fmla="*/ 3714750 w 3724275"/>
                <a:gd name="connsiteY115" fmla="*/ 881418 h 1025159"/>
                <a:gd name="connsiteX116" fmla="*/ 3724275 w 3724275"/>
                <a:gd name="connsiteY116" fmla="*/ 848081 h 1025159"/>
                <a:gd name="connsiteX0" fmla="*/ 0 w 3714750"/>
                <a:gd name="connsiteY0" fmla="*/ 290868 h 1025159"/>
                <a:gd name="connsiteX1" fmla="*/ 171450 w 3714750"/>
                <a:gd name="connsiteY1" fmla="*/ 209906 h 1025159"/>
                <a:gd name="connsiteX2" fmla="*/ 219075 w 3714750"/>
                <a:gd name="connsiteY2" fmla="*/ 195618 h 1025159"/>
                <a:gd name="connsiteX3" fmla="*/ 233362 w 3714750"/>
                <a:gd name="connsiteY3" fmla="*/ 186093 h 1025159"/>
                <a:gd name="connsiteX4" fmla="*/ 285750 w 3714750"/>
                <a:gd name="connsiteY4" fmla="*/ 171806 h 1025159"/>
                <a:gd name="connsiteX5" fmla="*/ 300037 w 3714750"/>
                <a:gd name="connsiteY5" fmla="*/ 167043 h 1025159"/>
                <a:gd name="connsiteX6" fmla="*/ 319087 w 3714750"/>
                <a:gd name="connsiteY6" fmla="*/ 162281 h 1025159"/>
                <a:gd name="connsiteX7" fmla="*/ 352425 w 3714750"/>
                <a:gd name="connsiteY7" fmla="*/ 152756 h 1025159"/>
                <a:gd name="connsiteX8" fmla="*/ 366712 w 3714750"/>
                <a:gd name="connsiteY8" fmla="*/ 143231 h 1025159"/>
                <a:gd name="connsiteX9" fmla="*/ 395287 w 3714750"/>
                <a:gd name="connsiteY9" fmla="*/ 138468 h 1025159"/>
                <a:gd name="connsiteX10" fmla="*/ 414337 w 3714750"/>
                <a:gd name="connsiteY10" fmla="*/ 133706 h 1025159"/>
                <a:gd name="connsiteX11" fmla="*/ 442912 w 3714750"/>
                <a:gd name="connsiteY11" fmla="*/ 128943 h 1025159"/>
                <a:gd name="connsiteX12" fmla="*/ 471487 w 3714750"/>
                <a:gd name="connsiteY12" fmla="*/ 119418 h 1025159"/>
                <a:gd name="connsiteX13" fmla="*/ 485775 w 3714750"/>
                <a:gd name="connsiteY13" fmla="*/ 114656 h 1025159"/>
                <a:gd name="connsiteX14" fmla="*/ 504825 w 3714750"/>
                <a:gd name="connsiteY14" fmla="*/ 105131 h 1025159"/>
                <a:gd name="connsiteX15" fmla="*/ 519112 w 3714750"/>
                <a:gd name="connsiteY15" fmla="*/ 100368 h 1025159"/>
                <a:gd name="connsiteX16" fmla="*/ 533400 w 3714750"/>
                <a:gd name="connsiteY16" fmla="*/ 90843 h 1025159"/>
                <a:gd name="connsiteX17" fmla="*/ 557212 w 3714750"/>
                <a:gd name="connsiteY17" fmla="*/ 86081 h 1025159"/>
                <a:gd name="connsiteX18" fmla="*/ 585787 w 3714750"/>
                <a:gd name="connsiteY18" fmla="*/ 76556 h 1025159"/>
                <a:gd name="connsiteX19" fmla="*/ 600075 w 3714750"/>
                <a:gd name="connsiteY19" fmla="*/ 67031 h 1025159"/>
                <a:gd name="connsiteX20" fmla="*/ 633412 w 3714750"/>
                <a:gd name="connsiteY20" fmla="*/ 57506 h 1025159"/>
                <a:gd name="connsiteX21" fmla="*/ 666750 w 3714750"/>
                <a:gd name="connsiteY21" fmla="*/ 47981 h 1025159"/>
                <a:gd name="connsiteX22" fmla="*/ 719137 w 3714750"/>
                <a:gd name="connsiteY22" fmla="*/ 38456 h 1025159"/>
                <a:gd name="connsiteX23" fmla="*/ 747712 w 3714750"/>
                <a:gd name="connsiteY23" fmla="*/ 28931 h 1025159"/>
                <a:gd name="connsiteX24" fmla="*/ 809625 w 3714750"/>
                <a:gd name="connsiteY24" fmla="*/ 19406 h 1025159"/>
                <a:gd name="connsiteX25" fmla="*/ 871537 w 3714750"/>
                <a:gd name="connsiteY25" fmla="*/ 9881 h 1025159"/>
                <a:gd name="connsiteX26" fmla="*/ 1023937 w 3714750"/>
                <a:gd name="connsiteY26" fmla="*/ 356 h 1025159"/>
                <a:gd name="connsiteX27" fmla="*/ 1123950 w 3714750"/>
                <a:gd name="connsiteY27" fmla="*/ 9881 h 1025159"/>
                <a:gd name="connsiteX28" fmla="*/ 1138237 w 3714750"/>
                <a:gd name="connsiteY28" fmla="*/ 19406 h 1025159"/>
                <a:gd name="connsiteX29" fmla="*/ 1176337 w 3714750"/>
                <a:gd name="connsiteY29" fmla="*/ 57506 h 1025159"/>
                <a:gd name="connsiteX30" fmla="*/ 1195387 w 3714750"/>
                <a:gd name="connsiteY30" fmla="*/ 81318 h 1025159"/>
                <a:gd name="connsiteX31" fmla="*/ 1228725 w 3714750"/>
                <a:gd name="connsiteY31" fmla="*/ 119418 h 1025159"/>
                <a:gd name="connsiteX32" fmla="*/ 1252537 w 3714750"/>
                <a:gd name="connsiteY32" fmla="*/ 138468 h 1025159"/>
                <a:gd name="connsiteX33" fmla="*/ 1262062 w 3714750"/>
                <a:gd name="connsiteY33" fmla="*/ 152756 h 1025159"/>
                <a:gd name="connsiteX34" fmla="*/ 1276350 w 3714750"/>
                <a:gd name="connsiteY34" fmla="*/ 162281 h 1025159"/>
                <a:gd name="connsiteX35" fmla="*/ 1319212 w 3714750"/>
                <a:gd name="connsiteY35" fmla="*/ 200381 h 1025159"/>
                <a:gd name="connsiteX36" fmla="*/ 1333500 w 3714750"/>
                <a:gd name="connsiteY36" fmla="*/ 205143 h 1025159"/>
                <a:gd name="connsiteX37" fmla="*/ 1347787 w 3714750"/>
                <a:gd name="connsiteY37" fmla="*/ 219431 h 1025159"/>
                <a:gd name="connsiteX38" fmla="*/ 1357312 w 3714750"/>
                <a:gd name="connsiteY38" fmla="*/ 233718 h 1025159"/>
                <a:gd name="connsiteX39" fmla="*/ 1385887 w 3714750"/>
                <a:gd name="connsiteY39" fmla="*/ 243243 h 1025159"/>
                <a:gd name="connsiteX40" fmla="*/ 1400175 w 3714750"/>
                <a:gd name="connsiteY40" fmla="*/ 257531 h 1025159"/>
                <a:gd name="connsiteX41" fmla="*/ 1447800 w 3714750"/>
                <a:gd name="connsiteY41" fmla="*/ 286106 h 1025159"/>
                <a:gd name="connsiteX42" fmla="*/ 1457325 w 3714750"/>
                <a:gd name="connsiteY42" fmla="*/ 305156 h 1025159"/>
                <a:gd name="connsiteX43" fmla="*/ 1490662 w 3714750"/>
                <a:gd name="connsiteY43" fmla="*/ 324206 h 1025159"/>
                <a:gd name="connsiteX44" fmla="*/ 1528762 w 3714750"/>
                <a:gd name="connsiteY44" fmla="*/ 367068 h 1025159"/>
                <a:gd name="connsiteX45" fmla="*/ 1538287 w 3714750"/>
                <a:gd name="connsiteY45" fmla="*/ 386118 h 1025159"/>
                <a:gd name="connsiteX46" fmla="*/ 1552575 w 3714750"/>
                <a:gd name="connsiteY46" fmla="*/ 395643 h 1025159"/>
                <a:gd name="connsiteX47" fmla="*/ 1566862 w 3714750"/>
                <a:gd name="connsiteY47" fmla="*/ 409931 h 1025159"/>
                <a:gd name="connsiteX48" fmla="*/ 1571625 w 3714750"/>
                <a:gd name="connsiteY48" fmla="*/ 424218 h 1025159"/>
                <a:gd name="connsiteX49" fmla="*/ 1590675 w 3714750"/>
                <a:gd name="connsiteY49" fmla="*/ 452793 h 1025159"/>
                <a:gd name="connsiteX50" fmla="*/ 1619250 w 3714750"/>
                <a:gd name="connsiteY50" fmla="*/ 438506 h 1025159"/>
                <a:gd name="connsiteX51" fmla="*/ 1624012 w 3714750"/>
                <a:gd name="connsiteY51" fmla="*/ 419456 h 1025159"/>
                <a:gd name="connsiteX52" fmla="*/ 1652587 w 3714750"/>
                <a:gd name="connsiteY52" fmla="*/ 409931 h 1025159"/>
                <a:gd name="connsiteX53" fmla="*/ 1685925 w 3714750"/>
                <a:gd name="connsiteY53" fmla="*/ 395643 h 1025159"/>
                <a:gd name="connsiteX54" fmla="*/ 1714500 w 3714750"/>
                <a:gd name="connsiteY54" fmla="*/ 386118 h 1025159"/>
                <a:gd name="connsiteX55" fmla="*/ 1724025 w 3714750"/>
                <a:gd name="connsiteY55" fmla="*/ 400406 h 1025159"/>
                <a:gd name="connsiteX56" fmla="*/ 1738312 w 3714750"/>
                <a:gd name="connsiteY56" fmla="*/ 409931 h 1025159"/>
                <a:gd name="connsiteX57" fmla="*/ 1747837 w 3714750"/>
                <a:gd name="connsiteY57" fmla="*/ 438506 h 1025159"/>
                <a:gd name="connsiteX58" fmla="*/ 1781175 w 3714750"/>
                <a:gd name="connsiteY58" fmla="*/ 476606 h 1025159"/>
                <a:gd name="connsiteX59" fmla="*/ 1814512 w 3714750"/>
                <a:gd name="connsiteY59" fmla="*/ 471843 h 1025159"/>
                <a:gd name="connsiteX60" fmla="*/ 1824037 w 3714750"/>
                <a:gd name="connsiteY60" fmla="*/ 457556 h 1025159"/>
                <a:gd name="connsiteX61" fmla="*/ 1843087 w 3714750"/>
                <a:gd name="connsiteY61" fmla="*/ 452793 h 1025159"/>
                <a:gd name="connsiteX62" fmla="*/ 1900237 w 3714750"/>
                <a:gd name="connsiteY62" fmla="*/ 448031 h 1025159"/>
                <a:gd name="connsiteX63" fmla="*/ 1905000 w 3714750"/>
                <a:gd name="connsiteY63" fmla="*/ 462318 h 1025159"/>
                <a:gd name="connsiteX64" fmla="*/ 1924050 w 3714750"/>
                <a:gd name="connsiteY64" fmla="*/ 490893 h 1025159"/>
                <a:gd name="connsiteX65" fmla="*/ 1933575 w 3714750"/>
                <a:gd name="connsiteY65" fmla="*/ 528993 h 1025159"/>
                <a:gd name="connsiteX66" fmla="*/ 2747962 w 3714750"/>
                <a:gd name="connsiteY66" fmla="*/ 667106 h 1025159"/>
                <a:gd name="connsiteX67" fmla="*/ 2933700 w 3714750"/>
                <a:gd name="connsiteY67" fmla="*/ 848081 h 1025159"/>
                <a:gd name="connsiteX68" fmla="*/ 2943225 w 3714750"/>
                <a:gd name="connsiteY68" fmla="*/ 867131 h 1025159"/>
                <a:gd name="connsiteX69" fmla="*/ 2967037 w 3714750"/>
                <a:gd name="connsiteY69" fmla="*/ 848081 h 1025159"/>
                <a:gd name="connsiteX70" fmla="*/ 2986087 w 3714750"/>
                <a:gd name="connsiteY70" fmla="*/ 843318 h 1025159"/>
                <a:gd name="connsiteX71" fmla="*/ 3024187 w 3714750"/>
                <a:gd name="connsiteY71" fmla="*/ 809981 h 1025159"/>
                <a:gd name="connsiteX72" fmla="*/ 3062287 w 3714750"/>
                <a:gd name="connsiteY72" fmla="*/ 857606 h 1025159"/>
                <a:gd name="connsiteX73" fmla="*/ 3071812 w 3714750"/>
                <a:gd name="connsiteY73" fmla="*/ 886181 h 1025159"/>
                <a:gd name="connsiteX74" fmla="*/ 3086100 w 3714750"/>
                <a:gd name="connsiteY74" fmla="*/ 957618 h 1025159"/>
                <a:gd name="connsiteX75" fmla="*/ 3100387 w 3714750"/>
                <a:gd name="connsiteY75" fmla="*/ 995718 h 1025159"/>
                <a:gd name="connsiteX76" fmla="*/ 3105150 w 3714750"/>
                <a:gd name="connsiteY76" fmla="*/ 1014768 h 1025159"/>
                <a:gd name="connsiteX77" fmla="*/ 3119437 w 3714750"/>
                <a:gd name="connsiteY77" fmla="*/ 1024293 h 1025159"/>
                <a:gd name="connsiteX78" fmla="*/ 3128962 w 3714750"/>
                <a:gd name="connsiteY78" fmla="*/ 995718 h 1025159"/>
                <a:gd name="connsiteX79" fmla="*/ 3133725 w 3714750"/>
                <a:gd name="connsiteY79" fmla="*/ 981431 h 1025159"/>
                <a:gd name="connsiteX80" fmla="*/ 3143250 w 3714750"/>
                <a:gd name="connsiteY80" fmla="*/ 929043 h 1025159"/>
                <a:gd name="connsiteX81" fmla="*/ 3148012 w 3714750"/>
                <a:gd name="connsiteY81" fmla="*/ 886181 h 1025159"/>
                <a:gd name="connsiteX82" fmla="*/ 3157537 w 3714750"/>
                <a:gd name="connsiteY82" fmla="*/ 848081 h 1025159"/>
                <a:gd name="connsiteX83" fmla="*/ 3167062 w 3714750"/>
                <a:gd name="connsiteY83" fmla="*/ 962381 h 1025159"/>
                <a:gd name="connsiteX84" fmla="*/ 3171825 w 3714750"/>
                <a:gd name="connsiteY84" fmla="*/ 976668 h 1025159"/>
                <a:gd name="connsiteX85" fmla="*/ 3186112 w 3714750"/>
                <a:gd name="connsiteY85" fmla="*/ 967143 h 1025159"/>
                <a:gd name="connsiteX86" fmla="*/ 3200400 w 3714750"/>
                <a:gd name="connsiteY86" fmla="*/ 933806 h 1025159"/>
                <a:gd name="connsiteX87" fmla="*/ 3205162 w 3714750"/>
                <a:gd name="connsiteY87" fmla="*/ 919518 h 1025159"/>
                <a:gd name="connsiteX88" fmla="*/ 3209925 w 3714750"/>
                <a:gd name="connsiteY88" fmla="*/ 900468 h 1025159"/>
                <a:gd name="connsiteX89" fmla="*/ 3219450 w 3714750"/>
                <a:gd name="connsiteY89" fmla="*/ 876656 h 1025159"/>
                <a:gd name="connsiteX90" fmla="*/ 3238500 w 3714750"/>
                <a:gd name="connsiteY90" fmla="*/ 752831 h 1025159"/>
                <a:gd name="connsiteX91" fmla="*/ 3243262 w 3714750"/>
                <a:gd name="connsiteY91" fmla="*/ 733781 h 1025159"/>
                <a:gd name="connsiteX92" fmla="*/ 3262312 w 3714750"/>
                <a:gd name="connsiteY92" fmla="*/ 771881 h 1025159"/>
                <a:gd name="connsiteX93" fmla="*/ 3276600 w 3714750"/>
                <a:gd name="connsiteY93" fmla="*/ 757593 h 1025159"/>
                <a:gd name="connsiteX94" fmla="*/ 3281362 w 3714750"/>
                <a:gd name="connsiteY94" fmla="*/ 738543 h 1025159"/>
                <a:gd name="connsiteX95" fmla="*/ 3286125 w 3714750"/>
                <a:gd name="connsiteY95" fmla="*/ 724256 h 1025159"/>
                <a:gd name="connsiteX96" fmla="*/ 3290887 w 3714750"/>
                <a:gd name="connsiteY96" fmla="*/ 743306 h 1025159"/>
                <a:gd name="connsiteX97" fmla="*/ 3300412 w 3714750"/>
                <a:gd name="connsiteY97" fmla="*/ 848081 h 1025159"/>
                <a:gd name="connsiteX98" fmla="*/ 3338512 w 3714750"/>
                <a:gd name="connsiteY98" fmla="*/ 867131 h 1025159"/>
                <a:gd name="connsiteX99" fmla="*/ 3348037 w 3714750"/>
                <a:gd name="connsiteY99" fmla="*/ 838556 h 1025159"/>
                <a:gd name="connsiteX100" fmla="*/ 3355181 w 3714750"/>
                <a:gd name="connsiteY100" fmla="*/ 840710 h 1025159"/>
                <a:gd name="connsiteX101" fmla="*/ 3386137 w 3714750"/>
                <a:gd name="connsiteY101" fmla="*/ 762356 h 1025159"/>
                <a:gd name="connsiteX102" fmla="*/ 3390900 w 3714750"/>
                <a:gd name="connsiteY102" fmla="*/ 748068 h 1025159"/>
                <a:gd name="connsiteX103" fmla="*/ 3400425 w 3714750"/>
                <a:gd name="connsiteY103" fmla="*/ 733781 h 1025159"/>
                <a:gd name="connsiteX104" fmla="*/ 3405187 w 3714750"/>
                <a:gd name="connsiteY104" fmla="*/ 748068 h 1025159"/>
                <a:gd name="connsiteX105" fmla="*/ 3481387 w 3714750"/>
                <a:gd name="connsiteY105" fmla="*/ 914756 h 1025159"/>
                <a:gd name="connsiteX106" fmla="*/ 3490912 w 3714750"/>
                <a:gd name="connsiteY106" fmla="*/ 929043 h 1025159"/>
                <a:gd name="connsiteX107" fmla="*/ 3500437 w 3714750"/>
                <a:gd name="connsiteY107" fmla="*/ 957618 h 1025159"/>
                <a:gd name="connsiteX108" fmla="*/ 3505200 w 3714750"/>
                <a:gd name="connsiteY108" fmla="*/ 943331 h 1025159"/>
                <a:gd name="connsiteX109" fmla="*/ 3576637 w 3714750"/>
                <a:gd name="connsiteY109" fmla="*/ 752831 h 1025159"/>
                <a:gd name="connsiteX110" fmla="*/ 3667125 w 3714750"/>
                <a:gd name="connsiteY110" fmla="*/ 824268 h 1025159"/>
                <a:gd name="connsiteX111" fmla="*/ 3676650 w 3714750"/>
                <a:gd name="connsiteY111" fmla="*/ 838556 h 1025159"/>
                <a:gd name="connsiteX112" fmla="*/ 3686175 w 3714750"/>
                <a:gd name="connsiteY112" fmla="*/ 871893 h 1025159"/>
                <a:gd name="connsiteX113" fmla="*/ 3690937 w 3714750"/>
                <a:gd name="connsiteY113" fmla="*/ 886181 h 1025159"/>
                <a:gd name="connsiteX114" fmla="*/ 3705225 w 3714750"/>
                <a:gd name="connsiteY114" fmla="*/ 895706 h 1025159"/>
                <a:gd name="connsiteX115" fmla="*/ 3714750 w 3714750"/>
                <a:gd name="connsiteY115" fmla="*/ 881418 h 1025159"/>
                <a:gd name="connsiteX0" fmla="*/ 0 w 3705225"/>
                <a:gd name="connsiteY0" fmla="*/ 290868 h 1025159"/>
                <a:gd name="connsiteX1" fmla="*/ 171450 w 3705225"/>
                <a:gd name="connsiteY1" fmla="*/ 209906 h 1025159"/>
                <a:gd name="connsiteX2" fmla="*/ 219075 w 3705225"/>
                <a:gd name="connsiteY2" fmla="*/ 195618 h 1025159"/>
                <a:gd name="connsiteX3" fmla="*/ 233362 w 3705225"/>
                <a:gd name="connsiteY3" fmla="*/ 186093 h 1025159"/>
                <a:gd name="connsiteX4" fmla="*/ 285750 w 3705225"/>
                <a:gd name="connsiteY4" fmla="*/ 171806 h 1025159"/>
                <a:gd name="connsiteX5" fmla="*/ 300037 w 3705225"/>
                <a:gd name="connsiteY5" fmla="*/ 167043 h 1025159"/>
                <a:gd name="connsiteX6" fmla="*/ 319087 w 3705225"/>
                <a:gd name="connsiteY6" fmla="*/ 162281 h 1025159"/>
                <a:gd name="connsiteX7" fmla="*/ 352425 w 3705225"/>
                <a:gd name="connsiteY7" fmla="*/ 152756 h 1025159"/>
                <a:gd name="connsiteX8" fmla="*/ 366712 w 3705225"/>
                <a:gd name="connsiteY8" fmla="*/ 143231 h 1025159"/>
                <a:gd name="connsiteX9" fmla="*/ 395287 w 3705225"/>
                <a:gd name="connsiteY9" fmla="*/ 138468 h 1025159"/>
                <a:gd name="connsiteX10" fmla="*/ 414337 w 3705225"/>
                <a:gd name="connsiteY10" fmla="*/ 133706 h 1025159"/>
                <a:gd name="connsiteX11" fmla="*/ 442912 w 3705225"/>
                <a:gd name="connsiteY11" fmla="*/ 128943 h 1025159"/>
                <a:gd name="connsiteX12" fmla="*/ 471487 w 3705225"/>
                <a:gd name="connsiteY12" fmla="*/ 119418 h 1025159"/>
                <a:gd name="connsiteX13" fmla="*/ 485775 w 3705225"/>
                <a:gd name="connsiteY13" fmla="*/ 114656 h 1025159"/>
                <a:gd name="connsiteX14" fmla="*/ 504825 w 3705225"/>
                <a:gd name="connsiteY14" fmla="*/ 105131 h 1025159"/>
                <a:gd name="connsiteX15" fmla="*/ 519112 w 3705225"/>
                <a:gd name="connsiteY15" fmla="*/ 100368 h 1025159"/>
                <a:gd name="connsiteX16" fmla="*/ 533400 w 3705225"/>
                <a:gd name="connsiteY16" fmla="*/ 90843 h 1025159"/>
                <a:gd name="connsiteX17" fmla="*/ 557212 w 3705225"/>
                <a:gd name="connsiteY17" fmla="*/ 86081 h 1025159"/>
                <a:gd name="connsiteX18" fmla="*/ 585787 w 3705225"/>
                <a:gd name="connsiteY18" fmla="*/ 76556 h 1025159"/>
                <a:gd name="connsiteX19" fmla="*/ 600075 w 3705225"/>
                <a:gd name="connsiteY19" fmla="*/ 67031 h 1025159"/>
                <a:gd name="connsiteX20" fmla="*/ 633412 w 3705225"/>
                <a:gd name="connsiteY20" fmla="*/ 57506 h 1025159"/>
                <a:gd name="connsiteX21" fmla="*/ 666750 w 3705225"/>
                <a:gd name="connsiteY21" fmla="*/ 47981 h 1025159"/>
                <a:gd name="connsiteX22" fmla="*/ 719137 w 3705225"/>
                <a:gd name="connsiteY22" fmla="*/ 38456 h 1025159"/>
                <a:gd name="connsiteX23" fmla="*/ 747712 w 3705225"/>
                <a:gd name="connsiteY23" fmla="*/ 28931 h 1025159"/>
                <a:gd name="connsiteX24" fmla="*/ 809625 w 3705225"/>
                <a:gd name="connsiteY24" fmla="*/ 19406 h 1025159"/>
                <a:gd name="connsiteX25" fmla="*/ 871537 w 3705225"/>
                <a:gd name="connsiteY25" fmla="*/ 9881 h 1025159"/>
                <a:gd name="connsiteX26" fmla="*/ 1023937 w 3705225"/>
                <a:gd name="connsiteY26" fmla="*/ 356 h 1025159"/>
                <a:gd name="connsiteX27" fmla="*/ 1123950 w 3705225"/>
                <a:gd name="connsiteY27" fmla="*/ 9881 h 1025159"/>
                <a:gd name="connsiteX28" fmla="*/ 1138237 w 3705225"/>
                <a:gd name="connsiteY28" fmla="*/ 19406 h 1025159"/>
                <a:gd name="connsiteX29" fmla="*/ 1176337 w 3705225"/>
                <a:gd name="connsiteY29" fmla="*/ 57506 h 1025159"/>
                <a:gd name="connsiteX30" fmla="*/ 1195387 w 3705225"/>
                <a:gd name="connsiteY30" fmla="*/ 81318 h 1025159"/>
                <a:gd name="connsiteX31" fmla="*/ 1228725 w 3705225"/>
                <a:gd name="connsiteY31" fmla="*/ 119418 h 1025159"/>
                <a:gd name="connsiteX32" fmla="*/ 1252537 w 3705225"/>
                <a:gd name="connsiteY32" fmla="*/ 138468 h 1025159"/>
                <a:gd name="connsiteX33" fmla="*/ 1262062 w 3705225"/>
                <a:gd name="connsiteY33" fmla="*/ 152756 h 1025159"/>
                <a:gd name="connsiteX34" fmla="*/ 1276350 w 3705225"/>
                <a:gd name="connsiteY34" fmla="*/ 162281 h 1025159"/>
                <a:gd name="connsiteX35" fmla="*/ 1319212 w 3705225"/>
                <a:gd name="connsiteY35" fmla="*/ 200381 h 1025159"/>
                <a:gd name="connsiteX36" fmla="*/ 1333500 w 3705225"/>
                <a:gd name="connsiteY36" fmla="*/ 205143 h 1025159"/>
                <a:gd name="connsiteX37" fmla="*/ 1347787 w 3705225"/>
                <a:gd name="connsiteY37" fmla="*/ 219431 h 1025159"/>
                <a:gd name="connsiteX38" fmla="*/ 1357312 w 3705225"/>
                <a:gd name="connsiteY38" fmla="*/ 233718 h 1025159"/>
                <a:gd name="connsiteX39" fmla="*/ 1385887 w 3705225"/>
                <a:gd name="connsiteY39" fmla="*/ 243243 h 1025159"/>
                <a:gd name="connsiteX40" fmla="*/ 1400175 w 3705225"/>
                <a:gd name="connsiteY40" fmla="*/ 257531 h 1025159"/>
                <a:gd name="connsiteX41" fmla="*/ 1447800 w 3705225"/>
                <a:gd name="connsiteY41" fmla="*/ 286106 h 1025159"/>
                <a:gd name="connsiteX42" fmla="*/ 1457325 w 3705225"/>
                <a:gd name="connsiteY42" fmla="*/ 305156 h 1025159"/>
                <a:gd name="connsiteX43" fmla="*/ 1490662 w 3705225"/>
                <a:gd name="connsiteY43" fmla="*/ 324206 h 1025159"/>
                <a:gd name="connsiteX44" fmla="*/ 1528762 w 3705225"/>
                <a:gd name="connsiteY44" fmla="*/ 367068 h 1025159"/>
                <a:gd name="connsiteX45" fmla="*/ 1538287 w 3705225"/>
                <a:gd name="connsiteY45" fmla="*/ 386118 h 1025159"/>
                <a:gd name="connsiteX46" fmla="*/ 1552575 w 3705225"/>
                <a:gd name="connsiteY46" fmla="*/ 395643 h 1025159"/>
                <a:gd name="connsiteX47" fmla="*/ 1566862 w 3705225"/>
                <a:gd name="connsiteY47" fmla="*/ 409931 h 1025159"/>
                <a:gd name="connsiteX48" fmla="*/ 1571625 w 3705225"/>
                <a:gd name="connsiteY48" fmla="*/ 424218 h 1025159"/>
                <a:gd name="connsiteX49" fmla="*/ 1590675 w 3705225"/>
                <a:gd name="connsiteY49" fmla="*/ 452793 h 1025159"/>
                <a:gd name="connsiteX50" fmla="*/ 1619250 w 3705225"/>
                <a:gd name="connsiteY50" fmla="*/ 438506 h 1025159"/>
                <a:gd name="connsiteX51" fmla="*/ 1624012 w 3705225"/>
                <a:gd name="connsiteY51" fmla="*/ 419456 h 1025159"/>
                <a:gd name="connsiteX52" fmla="*/ 1652587 w 3705225"/>
                <a:gd name="connsiteY52" fmla="*/ 409931 h 1025159"/>
                <a:gd name="connsiteX53" fmla="*/ 1685925 w 3705225"/>
                <a:gd name="connsiteY53" fmla="*/ 395643 h 1025159"/>
                <a:gd name="connsiteX54" fmla="*/ 1714500 w 3705225"/>
                <a:gd name="connsiteY54" fmla="*/ 386118 h 1025159"/>
                <a:gd name="connsiteX55" fmla="*/ 1724025 w 3705225"/>
                <a:gd name="connsiteY55" fmla="*/ 400406 h 1025159"/>
                <a:gd name="connsiteX56" fmla="*/ 1738312 w 3705225"/>
                <a:gd name="connsiteY56" fmla="*/ 409931 h 1025159"/>
                <a:gd name="connsiteX57" fmla="*/ 1747837 w 3705225"/>
                <a:gd name="connsiteY57" fmla="*/ 438506 h 1025159"/>
                <a:gd name="connsiteX58" fmla="*/ 1781175 w 3705225"/>
                <a:gd name="connsiteY58" fmla="*/ 476606 h 1025159"/>
                <a:gd name="connsiteX59" fmla="*/ 1814512 w 3705225"/>
                <a:gd name="connsiteY59" fmla="*/ 471843 h 1025159"/>
                <a:gd name="connsiteX60" fmla="*/ 1824037 w 3705225"/>
                <a:gd name="connsiteY60" fmla="*/ 457556 h 1025159"/>
                <a:gd name="connsiteX61" fmla="*/ 1843087 w 3705225"/>
                <a:gd name="connsiteY61" fmla="*/ 452793 h 1025159"/>
                <a:gd name="connsiteX62" fmla="*/ 1900237 w 3705225"/>
                <a:gd name="connsiteY62" fmla="*/ 448031 h 1025159"/>
                <a:gd name="connsiteX63" fmla="*/ 1905000 w 3705225"/>
                <a:gd name="connsiteY63" fmla="*/ 462318 h 1025159"/>
                <a:gd name="connsiteX64" fmla="*/ 1924050 w 3705225"/>
                <a:gd name="connsiteY64" fmla="*/ 490893 h 1025159"/>
                <a:gd name="connsiteX65" fmla="*/ 1933575 w 3705225"/>
                <a:gd name="connsiteY65" fmla="*/ 528993 h 1025159"/>
                <a:gd name="connsiteX66" fmla="*/ 2747962 w 3705225"/>
                <a:gd name="connsiteY66" fmla="*/ 667106 h 1025159"/>
                <a:gd name="connsiteX67" fmla="*/ 2933700 w 3705225"/>
                <a:gd name="connsiteY67" fmla="*/ 848081 h 1025159"/>
                <a:gd name="connsiteX68" fmla="*/ 2943225 w 3705225"/>
                <a:gd name="connsiteY68" fmla="*/ 867131 h 1025159"/>
                <a:gd name="connsiteX69" fmla="*/ 2967037 w 3705225"/>
                <a:gd name="connsiteY69" fmla="*/ 848081 h 1025159"/>
                <a:gd name="connsiteX70" fmla="*/ 2986087 w 3705225"/>
                <a:gd name="connsiteY70" fmla="*/ 843318 h 1025159"/>
                <a:gd name="connsiteX71" fmla="*/ 3024187 w 3705225"/>
                <a:gd name="connsiteY71" fmla="*/ 809981 h 1025159"/>
                <a:gd name="connsiteX72" fmla="*/ 3062287 w 3705225"/>
                <a:gd name="connsiteY72" fmla="*/ 857606 h 1025159"/>
                <a:gd name="connsiteX73" fmla="*/ 3071812 w 3705225"/>
                <a:gd name="connsiteY73" fmla="*/ 886181 h 1025159"/>
                <a:gd name="connsiteX74" fmla="*/ 3086100 w 3705225"/>
                <a:gd name="connsiteY74" fmla="*/ 957618 h 1025159"/>
                <a:gd name="connsiteX75" fmla="*/ 3100387 w 3705225"/>
                <a:gd name="connsiteY75" fmla="*/ 995718 h 1025159"/>
                <a:gd name="connsiteX76" fmla="*/ 3105150 w 3705225"/>
                <a:gd name="connsiteY76" fmla="*/ 1014768 h 1025159"/>
                <a:gd name="connsiteX77" fmla="*/ 3119437 w 3705225"/>
                <a:gd name="connsiteY77" fmla="*/ 1024293 h 1025159"/>
                <a:gd name="connsiteX78" fmla="*/ 3128962 w 3705225"/>
                <a:gd name="connsiteY78" fmla="*/ 995718 h 1025159"/>
                <a:gd name="connsiteX79" fmla="*/ 3133725 w 3705225"/>
                <a:gd name="connsiteY79" fmla="*/ 981431 h 1025159"/>
                <a:gd name="connsiteX80" fmla="*/ 3143250 w 3705225"/>
                <a:gd name="connsiteY80" fmla="*/ 929043 h 1025159"/>
                <a:gd name="connsiteX81" fmla="*/ 3148012 w 3705225"/>
                <a:gd name="connsiteY81" fmla="*/ 886181 h 1025159"/>
                <a:gd name="connsiteX82" fmla="*/ 3157537 w 3705225"/>
                <a:gd name="connsiteY82" fmla="*/ 848081 h 1025159"/>
                <a:gd name="connsiteX83" fmla="*/ 3167062 w 3705225"/>
                <a:gd name="connsiteY83" fmla="*/ 962381 h 1025159"/>
                <a:gd name="connsiteX84" fmla="*/ 3171825 w 3705225"/>
                <a:gd name="connsiteY84" fmla="*/ 976668 h 1025159"/>
                <a:gd name="connsiteX85" fmla="*/ 3186112 w 3705225"/>
                <a:gd name="connsiteY85" fmla="*/ 967143 h 1025159"/>
                <a:gd name="connsiteX86" fmla="*/ 3200400 w 3705225"/>
                <a:gd name="connsiteY86" fmla="*/ 933806 h 1025159"/>
                <a:gd name="connsiteX87" fmla="*/ 3205162 w 3705225"/>
                <a:gd name="connsiteY87" fmla="*/ 919518 h 1025159"/>
                <a:gd name="connsiteX88" fmla="*/ 3209925 w 3705225"/>
                <a:gd name="connsiteY88" fmla="*/ 900468 h 1025159"/>
                <a:gd name="connsiteX89" fmla="*/ 3219450 w 3705225"/>
                <a:gd name="connsiteY89" fmla="*/ 876656 h 1025159"/>
                <a:gd name="connsiteX90" fmla="*/ 3238500 w 3705225"/>
                <a:gd name="connsiteY90" fmla="*/ 752831 h 1025159"/>
                <a:gd name="connsiteX91" fmla="*/ 3243262 w 3705225"/>
                <a:gd name="connsiteY91" fmla="*/ 733781 h 1025159"/>
                <a:gd name="connsiteX92" fmla="*/ 3262312 w 3705225"/>
                <a:gd name="connsiteY92" fmla="*/ 771881 h 1025159"/>
                <a:gd name="connsiteX93" fmla="*/ 3276600 w 3705225"/>
                <a:gd name="connsiteY93" fmla="*/ 757593 h 1025159"/>
                <a:gd name="connsiteX94" fmla="*/ 3281362 w 3705225"/>
                <a:gd name="connsiteY94" fmla="*/ 738543 h 1025159"/>
                <a:gd name="connsiteX95" fmla="*/ 3286125 w 3705225"/>
                <a:gd name="connsiteY95" fmla="*/ 724256 h 1025159"/>
                <a:gd name="connsiteX96" fmla="*/ 3290887 w 3705225"/>
                <a:gd name="connsiteY96" fmla="*/ 743306 h 1025159"/>
                <a:gd name="connsiteX97" fmla="*/ 3300412 w 3705225"/>
                <a:gd name="connsiteY97" fmla="*/ 848081 h 1025159"/>
                <a:gd name="connsiteX98" fmla="*/ 3338512 w 3705225"/>
                <a:gd name="connsiteY98" fmla="*/ 867131 h 1025159"/>
                <a:gd name="connsiteX99" fmla="*/ 3348037 w 3705225"/>
                <a:gd name="connsiteY99" fmla="*/ 838556 h 1025159"/>
                <a:gd name="connsiteX100" fmla="*/ 3355181 w 3705225"/>
                <a:gd name="connsiteY100" fmla="*/ 840710 h 1025159"/>
                <a:gd name="connsiteX101" fmla="*/ 3386137 w 3705225"/>
                <a:gd name="connsiteY101" fmla="*/ 762356 h 1025159"/>
                <a:gd name="connsiteX102" fmla="*/ 3390900 w 3705225"/>
                <a:gd name="connsiteY102" fmla="*/ 748068 h 1025159"/>
                <a:gd name="connsiteX103" fmla="*/ 3400425 w 3705225"/>
                <a:gd name="connsiteY103" fmla="*/ 733781 h 1025159"/>
                <a:gd name="connsiteX104" fmla="*/ 3405187 w 3705225"/>
                <a:gd name="connsiteY104" fmla="*/ 748068 h 1025159"/>
                <a:gd name="connsiteX105" fmla="*/ 3481387 w 3705225"/>
                <a:gd name="connsiteY105" fmla="*/ 914756 h 1025159"/>
                <a:gd name="connsiteX106" fmla="*/ 3490912 w 3705225"/>
                <a:gd name="connsiteY106" fmla="*/ 929043 h 1025159"/>
                <a:gd name="connsiteX107" fmla="*/ 3500437 w 3705225"/>
                <a:gd name="connsiteY107" fmla="*/ 957618 h 1025159"/>
                <a:gd name="connsiteX108" fmla="*/ 3505200 w 3705225"/>
                <a:gd name="connsiteY108" fmla="*/ 943331 h 1025159"/>
                <a:gd name="connsiteX109" fmla="*/ 3576637 w 3705225"/>
                <a:gd name="connsiteY109" fmla="*/ 752831 h 1025159"/>
                <a:gd name="connsiteX110" fmla="*/ 3667125 w 3705225"/>
                <a:gd name="connsiteY110" fmla="*/ 824268 h 1025159"/>
                <a:gd name="connsiteX111" fmla="*/ 3676650 w 3705225"/>
                <a:gd name="connsiteY111" fmla="*/ 838556 h 1025159"/>
                <a:gd name="connsiteX112" fmla="*/ 3686175 w 3705225"/>
                <a:gd name="connsiteY112" fmla="*/ 871893 h 1025159"/>
                <a:gd name="connsiteX113" fmla="*/ 3690937 w 3705225"/>
                <a:gd name="connsiteY113" fmla="*/ 886181 h 1025159"/>
                <a:gd name="connsiteX114" fmla="*/ 3705225 w 3705225"/>
                <a:gd name="connsiteY114" fmla="*/ 895706 h 1025159"/>
                <a:gd name="connsiteX0" fmla="*/ 0 w 3690937"/>
                <a:gd name="connsiteY0" fmla="*/ 290868 h 1025159"/>
                <a:gd name="connsiteX1" fmla="*/ 171450 w 3690937"/>
                <a:gd name="connsiteY1" fmla="*/ 209906 h 1025159"/>
                <a:gd name="connsiteX2" fmla="*/ 219075 w 3690937"/>
                <a:gd name="connsiteY2" fmla="*/ 195618 h 1025159"/>
                <a:gd name="connsiteX3" fmla="*/ 233362 w 3690937"/>
                <a:gd name="connsiteY3" fmla="*/ 186093 h 1025159"/>
                <a:gd name="connsiteX4" fmla="*/ 285750 w 3690937"/>
                <a:gd name="connsiteY4" fmla="*/ 171806 h 1025159"/>
                <a:gd name="connsiteX5" fmla="*/ 300037 w 3690937"/>
                <a:gd name="connsiteY5" fmla="*/ 167043 h 1025159"/>
                <a:gd name="connsiteX6" fmla="*/ 319087 w 3690937"/>
                <a:gd name="connsiteY6" fmla="*/ 162281 h 1025159"/>
                <a:gd name="connsiteX7" fmla="*/ 352425 w 3690937"/>
                <a:gd name="connsiteY7" fmla="*/ 152756 h 1025159"/>
                <a:gd name="connsiteX8" fmla="*/ 366712 w 3690937"/>
                <a:gd name="connsiteY8" fmla="*/ 143231 h 1025159"/>
                <a:gd name="connsiteX9" fmla="*/ 395287 w 3690937"/>
                <a:gd name="connsiteY9" fmla="*/ 138468 h 1025159"/>
                <a:gd name="connsiteX10" fmla="*/ 414337 w 3690937"/>
                <a:gd name="connsiteY10" fmla="*/ 133706 h 1025159"/>
                <a:gd name="connsiteX11" fmla="*/ 442912 w 3690937"/>
                <a:gd name="connsiteY11" fmla="*/ 128943 h 1025159"/>
                <a:gd name="connsiteX12" fmla="*/ 471487 w 3690937"/>
                <a:gd name="connsiteY12" fmla="*/ 119418 h 1025159"/>
                <a:gd name="connsiteX13" fmla="*/ 485775 w 3690937"/>
                <a:gd name="connsiteY13" fmla="*/ 114656 h 1025159"/>
                <a:gd name="connsiteX14" fmla="*/ 504825 w 3690937"/>
                <a:gd name="connsiteY14" fmla="*/ 105131 h 1025159"/>
                <a:gd name="connsiteX15" fmla="*/ 519112 w 3690937"/>
                <a:gd name="connsiteY15" fmla="*/ 100368 h 1025159"/>
                <a:gd name="connsiteX16" fmla="*/ 533400 w 3690937"/>
                <a:gd name="connsiteY16" fmla="*/ 90843 h 1025159"/>
                <a:gd name="connsiteX17" fmla="*/ 557212 w 3690937"/>
                <a:gd name="connsiteY17" fmla="*/ 86081 h 1025159"/>
                <a:gd name="connsiteX18" fmla="*/ 585787 w 3690937"/>
                <a:gd name="connsiteY18" fmla="*/ 76556 h 1025159"/>
                <a:gd name="connsiteX19" fmla="*/ 600075 w 3690937"/>
                <a:gd name="connsiteY19" fmla="*/ 67031 h 1025159"/>
                <a:gd name="connsiteX20" fmla="*/ 633412 w 3690937"/>
                <a:gd name="connsiteY20" fmla="*/ 57506 h 1025159"/>
                <a:gd name="connsiteX21" fmla="*/ 666750 w 3690937"/>
                <a:gd name="connsiteY21" fmla="*/ 47981 h 1025159"/>
                <a:gd name="connsiteX22" fmla="*/ 719137 w 3690937"/>
                <a:gd name="connsiteY22" fmla="*/ 38456 h 1025159"/>
                <a:gd name="connsiteX23" fmla="*/ 747712 w 3690937"/>
                <a:gd name="connsiteY23" fmla="*/ 28931 h 1025159"/>
                <a:gd name="connsiteX24" fmla="*/ 809625 w 3690937"/>
                <a:gd name="connsiteY24" fmla="*/ 19406 h 1025159"/>
                <a:gd name="connsiteX25" fmla="*/ 871537 w 3690937"/>
                <a:gd name="connsiteY25" fmla="*/ 9881 h 1025159"/>
                <a:gd name="connsiteX26" fmla="*/ 1023937 w 3690937"/>
                <a:gd name="connsiteY26" fmla="*/ 356 h 1025159"/>
                <a:gd name="connsiteX27" fmla="*/ 1123950 w 3690937"/>
                <a:gd name="connsiteY27" fmla="*/ 9881 h 1025159"/>
                <a:gd name="connsiteX28" fmla="*/ 1138237 w 3690937"/>
                <a:gd name="connsiteY28" fmla="*/ 19406 h 1025159"/>
                <a:gd name="connsiteX29" fmla="*/ 1176337 w 3690937"/>
                <a:gd name="connsiteY29" fmla="*/ 57506 h 1025159"/>
                <a:gd name="connsiteX30" fmla="*/ 1195387 w 3690937"/>
                <a:gd name="connsiteY30" fmla="*/ 81318 h 1025159"/>
                <a:gd name="connsiteX31" fmla="*/ 1228725 w 3690937"/>
                <a:gd name="connsiteY31" fmla="*/ 119418 h 1025159"/>
                <a:gd name="connsiteX32" fmla="*/ 1252537 w 3690937"/>
                <a:gd name="connsiteY32" fmla="*/ 138468 h 1025159"/>
                <a:gd name="connsiteX33" fmla="*/ 1262062 w 3690937"/>
                <a:gd name="connsiteY33" fmla="*/ 152756 h 1025159"/>
                <a:gd name="connsiteX34" fmla="*/ 1276350 w 3690937"/>
                <a:gd name="connsiteY34" fmla="*/ 162281 h 1025159"/>
                <a:gd name="connsiteX35" fmla="*/ 1319212 w 3690937"/>
                <a:gd name="connsiteY35" fmla="*/ 200381 h 1025159"/>
                <a:gd name="connsiteX36" fmla="*/ 1333500 w 3690937"/>
                <a:gd name="connsiteY36" fmla="*/ 205143 h 1025159"/>
                <a:gd name="connsiteX37" fmla="*/ 1347787 w 3690937"/>
                <a:gd name="connsiteY37" fmla="*/ 219431 h 1025159"/>
                <a:gd name="connsiteX38" fmla="*/ 1357312 w 3690937"/>
                <a:gd name="connsiteY38" fmla="*/ 233718 h 1025159"/>
                <a:gd name="connsiteX39" fmla="*/ 1385887 w 3690937"/>
                <a:gd name="connsiteY39" fmla="*/ 243243 h 1025159"/>
                <a:gd name="connsiteX40" fmla="*/ 1400175 w 3690937"/>
                <a:gd name="connsiteY40" fmla="*/ 257531 h 1025159"/>
                <a:gd name="connsiteX41" fmla="*/ 1447800 w 3690937"/>
                <a:gd name="connsiteY41" fmla="*/ 286106 h 1025159"/>
                <a:gd name="connsiteX42" fmla="*/ 1457325 w 3690937"/>
                <a:gd name="connsiteY42" fmla="*/ 305156 h 1025159"/>
                <a:gd name="connsiteX43" fmla="*/ 1490662 w 3690937"/>
                <a:gd name="connsiteY43" fmla="*/ 324206 h 1025159"/>
                <a:gd name="connsiteX44" fmla="*/ 1528762 w 3690937"/>
                <a:gd name="connsiteY44" fmla="*/ 367068 h 1025159"/>
                <a:gd name="connsiteX45" fmla="*/ 1538287 w 3690937"/>
                <a:gd name="connsiteY45" fmla="*/ 386118 h 1025159"/>
                <a:gd name="connsiteX46" fmla="*/ 1552575 w 3690937"/>
                <a:gd name="connsiteY46" fmla="*/ 395643 h 1025159"/>
                <a:gd name="connsiteX47" fmla="*/ 1566862 w 3690937"/>
                <a:gd name="connsiteY47" fmla="*/ 409931 h 1025159"/>
                <a:gd name="connsiteX48" fmla="*/ 1571625 w 3690937"/>
                <a:gd name="connsiteY48" fmla="*/ 424218 h 1025159"/>
                <a:gd name="connsiteX49" fmla="*/ 1590675 w 3690937"/>
                <a:gd name="connsiteY49" fmla="*/ 452793 h 1025159"/>
                <a:gd name="connsiteX50" fmla="*/ 1619250 w 3690937"/>
                <a:gd name="connsiteY50" fmla="*/ 438506 h 1025159"/>
                <a:gd name="connsiteX51" fmla="*/ 1624012 w 3690937"/>
                <a:gd name="connsiteY51" fmla="*/ 419456 h 1025159"/>
                <a:gd name="connsiteX52" fmla="*/ 1652587 w 3690937"/>
                <a:gd name="connsiteY52" fmla="*/ 409931 h 1025159"/>
                <a:gd name="connsiteX53" fmla="*/ 1685925 w 3690937"/>
                <a:gd name="connsiteY53" fmla="*/ 395643 h 1025159"/>
                <a:gd name="connsiteX54" fmla="*/ 1714500 w 3690937"/>
                <a:gd name="connsiteY54" fmla="*/ 386118 h 1025159"/>
                <a:gd name="connsiteX55" fmla="*/ 1724025 w 3690937"/>
                <a:gd name="connsiteY55" fmla="*/ 400406 h 1025159"/>
                <a:gd name="connsiteX56" fmla="*/ 1738312 w 3690937"/>
                <a:gd name="connsiteY56" fmla="*/ 409931 h 1025159"/>
                <a:gd name="connsiteX57" fmla="*/ 1747837 w 3690937"/>
                <a:gd name="connsiteY57" fmla="*/ 438506 h 1025159"/>
                <a:gd name="connsiteX58" fmla="*/ 1781175 w 3690937"/>
                <a:gd name="connsiteY58" fmla="*/ 476606 h 1025159"/>
                <a:gd name="connsiteX59" fmla="*/ 1814512 w 3690937"/>
                <a:gd name="connsiteY59" fmla="*/ 471843 h 1025159"/>
                <a:gd name="connsiteX60" fmla="*/ 1824037 w 3690937"/>
                <a:gd name="connsiteY60" fmla="*/ 457556 h 1025159"/>
                <a:gd name="connsiteX61" fmla="*/ 1843087 w 3690937"/>
                <a:gd name="connsiteY61" fmla="*/ 452793 h 1025159"/>
                <a:gd name="connsiteX62" fmla="*/ 1900237 w 3690937"/>
                <a:gd name="connsiteY62" fmla="*/ 448031 h 1025159"/>
                <a:gd name="connsiteX63" fmla="*/ 1905000 w 3690937"/>
                <a:gd name="connsiteY63" fmla="*/ 462318 h 1025159"/>
                <a:gd name="connsiteX64" fmla="*/ 1924050 w 3690937"/>
                <a:gd name="connsiteY64" fmla="*/ 490893 h 1025159"/>
                <a:gd name="connsiteX65" fmla="*/ 1933575 w 3690937"/>
                <a:gd name="connsiteY65" fmla="*/ 528993 h 1025159"/>
                <a:gd name="connsiteX66" fmla="*/ 2747962 w 3690937"/>
                <a:gd name="connsiteY66" fmla="*/ 667106 h 1025159"/>
                <a:gd name="connsiteX67" fmla="*/ 2933700 w 3690937"/>
                <a:gd name="connsiteY67" fmla="*/ 848081 h 1025159"/>
                <a:gd name="connsiteX68" fmla="*/ 2943225 w 3690937"/>
                <a:gd name="connsiteY68" fmla="*/ 867131 h 1025159"/>
                <a:gd name="connsiteX69" fmla="*/ 2967037 w 3690937"/>
                <a:gd name="connsiteY69" fmla="*/ 848081 h 1025159"/>
                <a:gd name="connsiteX70" fmla="*/ 2986087 w 3690937"/>
                <a:gd name="connsiteY70" fmla="*/ 843318 h 1025159"/>
                <a:gd name="connsiteX71" fmla="*/ 3024187 w 3690937"/>
                <a:gd name="connsiteY71" fmla="*/ 809981 h 1025159"/>
                <a:gd name="connsiteX72" fmla="*/ 3062287 w 3690937"/>
                <a:gd name="connsiteY72" fmla="*/ 857606 h 1025159"/>
                <a:gd name="connsiteX73" fmla="*/ 3071812 w 3690937"/>
                <a:gd name="connsiteY73" fmla="*/ 886181 h 1025159"/>
                <a:gd name="connsiteX74" fmla="*/ 3086100 w 3690937"/>
                <a:gd name="connsiteY74" fmla="*/ 957618 h 1025159"/>
                <a:gd name="connsiteX75" fmla="*/ 3100387 w 3690937"/>
                <a:gd name="connsiteY75" fmla="*/ 995718 h 1025159"/>
                <a:gd name="connsiteX76" fmla="*/ 3105150 w 3690937"/>
                <a:gd name="connsiteY76" fmla="*/ 1014768 h 1025159"/>
                <a:gd name="connsiteX77" fmla="*/ 3119437 w 3690937"/>
                <a:gd name="connsiteY77" fmla="*/ 1024293 h 1025159"/>
                <a:gd name="connsiteX78" fmla="*/ 3128962 w 3690937"/>
                <a:gd name="connsiteY78" fmla="*/ 995718 h 1025159"/>
                <a:gd name="connsiteX79" fmla="*/ 3133725 w 3690937"/>
                <a:gd name="connsiteY79" fmla="*/ 981431 h 1025159"/>
                <a:gd name="connsiteX80" fmla="*/ 3143250 w 3690937"/>
                <a:gd name="connsiteY80" fmla="*/ 929043 h 1025159"/>
                <a:gd name="connsiteX81" fmla="*/ 3148012 w 3690937"/>
                <a:gd name="connsiteY81" fmla="*/ 886181 h 1025159"/>
                <a:gd name="connsiteX82" fmla="*/ 3157537 w 3690937"/>
                <a:gd name="connsiteY82" fmla="*/ 848081 h 1025159"/>
                <a:gd name="connsiteX83" fmla="*/ 3167062 w 3690937"/>
                <a:gd name="connsiteY83" fmla="*/ 962381 h 1025159"/>
                <a:gd name="connsiteX84" fmla="*/ 3171825 w 3690937"/>
                <a:gd name="connsiteY84" fmla="*/ 976668 h 1025159"/>
                <a:gd name="connsiteX85" fmla="*/ 3186112 w 3690937"/>
                <a:gd name="connsiteY85" fmla="*/ 967143 h 1025159"/>
                <a:gd name="connsiteX86" fmla="*/ 3200400 w 3690937"/>
                <a:gd name="connsiteY86" fmla="*/ 933806 h 1025159"/>
                <a:gd name="connsiteX87" fmla="*/ 3205162 w 3690937"/>
                <a:gd name="connsiteY87" fmla="*/ 919518 h 1025159"/>
                <a:gd name="connsiteX88" fmla="*/ 3209925 w 3690937"/>
                <a:gd name="connsiteY88" fmla="*/ 900468 h 1025159"/>
                <a:gd name="connsiteX89" fmla="*/ 3219450 w 3690937"/>
                <a:gd name="connsiteY89" fmla="*/ 876656 h 1025159"/>
                <a:gd name="connsiteX90" fmla="*/ 3238500 w 3690937"/>
                <a:gd name="connsiteY90" fmla="*/ 752831 h 1025159"/>
                <a:gd name="connsiteX91" fmla="*/ 3243262 w 3690937"/>
                <a:gd name="connsiteY91" fmla="*/ 733781 h 1025159"/>
                <a:gd name="connsiteX92" fmla="*/ 3262312 w 3690937"/>
                <a:gd name="connsiteY92" fmla="*/ 771881 h 1025159"/>
                <a:gd name="connsiteX93" fmla="*/ 3276600 w 3690937"/>
                <a:gd name="connsiteY93" fmla="*/ 757593 h 1025159"/>
                <a:gd name="connsiteX94" fmla="*/ 3281362 w 3690937"/>
                <a:gd name="connsiteY94" fmla="*/ 738543 h 1025159"/>
                <a:gd name="connsiteX95" fmla="*/ 3286125 w 3690937"/>
                <a:gd name="connsiteY95" fmla="*/ 724256 h 1025159"/>
                <a:gd name="connsiteX96" fmla="*/ 3290887 w 3690937"/>
                <a:gd name="connsiteY96" fmla="*/ 743306 h 1025159"/>
                <a:gd name="connsiteX97" fmla="*/ 3300412 w 3690937"/>
                <a:gd name="connsiteY97" fmla="*/ 848081 h 1025159"/>
                <a:gd name="connsiteX98" fmla="*/ 3338512 w 3690937"/>
                <a:gd name="connsiteY98" fmla="*/ 867131 h 1025159"/>
                <a:gd name="connsiteX99" fmla="*/ 3348037 w 3690937"/>
                <a:gd name="connsiteY99" fmla="*/ 838556 h 1025159"/>
                <a:gd name="connsiteX100" fmla="*/ 3355181 w 3690937"/>
                <a:gd name="connsiteY100" fmla="*/ 840710 h 1025159"/>
                <a:gd name="connsiteX101" fmla="*/ 3386137 w 3690937"/>
                <a:gd name="connsiteY101" fmla="*/ 762356 h 1025159"/>
                <a:gd name="connsiteX102" fmla="*/ 3390900 w 3690937"/>
                <a:gd name="connsiteY102" fmla="*/ 748068 h 1025159"/>
                <a:gd name="connsiteX103" fmla="*/ 3400425 w 3690937"/>
                <a:gd name="connsiteY103" fmla="*/ 733781 h 1025159"/>
                <a:gd name="connsiteX104" fmla="*/ 3405187 w 3690937"/>
                <a:gd name="connsiteY104" fmla="*/ 748068 h 1025159"/>
                <a:gd name="connsiteX105" fmla="*/ 3481387 w 3690937"/>
                <a:gd name="connsiteY105" fmla="*/ 914756 h 1025159"/>
                <a:gd name="connsiteX106" fmla="*/ 3490912 w 3690937"/>
                <a:gd name="connsiteY106" fmla="*/ 929043 h 1025159"/>
                <a:gd name="connsiteX107" fmla="*/ 3500437 w 3690937"/>
                <a:gd name="connsiteY107" fmla="*/ 957618 h 1025159"/>
                <a:gd name="connsiteX108" fmla="*/ 3505200 w 3690937"/>
                <a:gd name="connsiteY108" fmla="*/ 943331 h 1025159"/>
                <a:gd name="connsiteX109" fmla="*/ 3576637 w 3690937"/>
                <a:gd name="connsiteY109" fmla="*/ 752831 h 1025159"/>
                <a:gd name="connsiteX110" fmla="*/ 3667125 w 3690937"/>
                <a:gd name="connsiteY110" fmla="*/ 824268 h 1025159"/>
                <a:gd name="connsiteX111" fmla="*/ 3676650 w 3690937"/>
                <a:gd name="connsiteY111" fmla="*/ 838556 h 1025159"/>
                <a:gd name="connsiteX112" fmla="*/ 3686175 w 3690937"/>
                <a:gd name="connsiteY112" fmla="*/ 871893 h 1025159"/>
                <a:gd name="connsiteX113" fmla="*/ 3690937 w 3690937"/>
                <a:gd name="connsiteY113" fmla="*/ 886181 h 1025159"/>
                <a:gd name="connsiteX0" fmla="*/ 0 w 3686175"/>
                <a:gd name="connsiteY0" fmla="*/ 290868 h 1025159"/>
                <a:gd name="connsiteX1" fmla="*/ 171450 w 3686175"/>
                <a:gd name="connsiteY1" fmla="*/ 209906 h 1025159"/>
                <a:gd name="connsiteX2" fmla="*/ 219075 w 3686175"/>
                <a:gd name="connsiteY2" fmla="*/ 195618 h 1025159"/>
                <a:gd name="connsiteX3" fmla="*/ 233362 w 3686175"/>
                <a:gd name="connsiteY3" fmla="*/ 186093 h 1025159"/>
                <a:gd name="connsiteX4" fmla="*/ 285750 w 3686175"/>
                <a:gd name="connsiteY4" fmla="*/ 171806 h 1025159"/>
                <a:gd name="connsiteX5" fmla="*/ 300037 w 3686175"/>
                <a:gd name="connsiteY5" fmla="*/ 167043 h 1025159"/>
                <a:gd name="connsiteX6" fmla="*/ 319087 w 3686175"/>
                <a:gd name="connsiteY6" fmla="*/ 162281 h 1025159"/>
                <a:gd name="connsiteX7" fmla="*/ 352425 w 3686175"/>
                <a:gd name="connsiteY7" fmla="*/ 152756 h 1025159"/>
                <a:gd name="connsiteX8" fmla="*/ 366712 w 3686175"/>
                <a:gd name="connsiteY8" fmla="*/ 143231 h 1025159"/>
                <a:gd name="connsiteX9" fmla="*/ 395287 w 3686175"/>
                <a:gd name="connsiteY9" fmla="*/ 138468 h 1025159"/>
                <a:gd name="connsiteX10" fmla="*/ 414337 w 3686175"/>
                <a:gd name="connsiteY10" fmla="*/ 133706 h 1025159"/>
                <a:gd name="connsiteX11" fmla="*/ 442912 w 3686175"/>
                <a:gd name="connsiteY11" fmla="*/ 128943 h 1025159"/>
                <a:gd name="connsiteX12" fmla="*/ 471487 w 3686175"/>
                <a:gd name="connsiteY12" fmla="*/ 119418 h 1025159"/>
                <a:gd name="connsiteX13" fmla="*/ 485775 w 3686175"/>
                <a:gd name="connsiteY13" fmla="*/ 114656 h 1025159"/>
                <a:gd name="connsiteX14" fmla="*/ 504825 w 3686175"/>
                <a:gd name="connsiteY14" fmla="*/ 105131 h 1025159"/>
                <a:gd name="connsiteX15" fmla="*/ 519112 w 3686175"/>
                <a:gd name="connsiteY15" fmla="*/ 100368 h 1025159"/>
                <a:gd name="connsiteX16" fmla="*/ 533400 w 3686175"/>
                <a:gd name="connsiteY16" fmla="*/ 90843 h 1025159"/>
                <a:gd name="connsiteX17" fmla="*/ 557212 w 3686175"/>
                <a:gd name="connsiteY17" fmla="*/ 86081 h 1025159"/>
                <a:gd name="connsiteX18" fmla="*/ 585787 w 3686175"/>
                <a:gd name="connsiteY18" fmla="*/ 76556 h 1025159"/>
                <a:gd name="connsiteX19" fmla="*/ 600075 w 3686175"/>
                <a:gd name="connsiteY19" fmla="*/ 67031 h 1025159"/>
                <a:gd name="connsiteX20" fmla="*/ 633412 w 3686175"/>
                <a:gd name="connsiteY20" fmla="*/ 57506 h 1025159"/>
                <a:gd name="connsiteX21" fmla="*/ 666750 w 3686175"/>
                <a:gd name="connsiteY21" fmla="*/ 47981 h 1025159"/>
                <a:gd name="connsiteX22" fmla="*/ 719137 w 3686175"/>
                <a:gd name="connsiteY22" fmla="*/ 38456 h 1025159"/>
                <a:gd name="connsiteX23" fmla="*/ 747712 w 3686175"/>
                <a:gd name="connsiteY23" fmla="*/ 28931 h 1025159"/>
                <a:gd name="connsiteX24" fmla="*/ 809625 w 3686175"/>
                <a:gd name="connsiteY24" fmla="*/ 19406 h 1025159"/>
                <a:gd name="connsiteX25" fmla="*/ 871537 w 3686175"/>
                <a:gd name="connsiteY25" fmla="*/ 9881 h 1025159"/>
                <a:gd name="connsiteX26" fmla="*/ 1023937 w 3686175"/>
                <a:gd name="connsiteY26" fmla="*/ 356 h 1025159"/>
                <a:gd name="connsiteX27" fmla="*/ 1123950 w 3686175"/>
                <a:gd name="connsiteY27" fmla="*/ 9881 h 1025159"/>
                <a:gd name="connsiteX28" fmla="*/ 1138237 w 3686175"/>
                <a:gd name="connsiteY28" fmla="*/ 19406 h 1025159"/>
                <a:gd name="connsiteX29" fmla="*/ 1176337 w 3686175"/>
                <a:gd name="connsiteY29" fmla="*/ 57506 h 1025159"/>
                <a:gd name="connsiteX30" fmla="*/ 1195387 w 3686175"/>
                <a:gd name="connsiteY30" fmla="*/ 81318 h 1025159"/>
                <a:gd name="connsiteX31" fmla="*/ 1228725 w 3686175"/>
                <a:gd name="connsiteY31" fmla="*/ 119418 h 1025159"/>
                <a:gd name="connsiteX32" fmla="*/ 1252537 w 3686175"/>
                <a:gd name="connsiteY32" fmla="*/ 138468 h 1025159"/>
                <a:gd name="connsiteX33" fmla="*/ 1262062 w 3686175"/>
                <a:gd name="connsiteY33" fmla="*/ 152756 h 1025159"/>
                <a:gd name="connsiteX34" fmla="*/ 1276350 w 3686175"/>
                <a:gd name="connsiteY34" fmla="*/ 162281 h 1025159"/>
                <a:gd name="connsiteX35" fmla="*/ 1319212 w 3686175"/>
                <a:gd name="connsiteY35" fmla="*/ 200381 h 1025159"/>
                <a:gd name="connsiteX36" fmla="*/ 1333500 w 3686175"/>
                <a:gd name="connsiteY36" fmla="*/ 205143 h 1025159"/>
                <a:gd name="connsiteX37" fmla="*/ 1347787 w 3686175"/>
                <a:gd name="connsiteY37" fmla="*/ 219431 h 1025159"/>
                <a:gd name="connsiteX38" fmla="*/ 1357312 w 3686175"/>
                <a:gd name="connsiteY38" fmla="*/ 233718 h 1025159"/>
                <a:gd name="connsiteX39" fmla="*/ 1385887 w 3686175"/>
                <a:gd name="connsiteY39" fmla="*/ 243243 h 1025159"/>
                <a:gd name="connsiteX40" fmla="*/ 1400175 w 3686175"/>
                <a:gd name="connsiteY40" fmla="*/ 257531 h 1025159"/>
                <a:gd name="connsiteX41" fmla="*/ 1447800 w 3686175"/>
                <a:gd name="connsiteY41" fmla="*/ 286106 h 1025159"/>
                <a:gd name="connsiteX42" fmla="*/ 1457325 w 3686175"/>
                <a:gd name="connsiteY42" fmla="*/ 305156 h 1025159"/>
                <a:gd name="connsiteX43" fmla="*/ 1490662 w 3686175"/>
                <a:gd name="connsiteY43" fmla="*/ 324206 h 1025159"/>
                <a:gd name="connsiteX44" fmla="*/ 1528762 w 3686175"/>
                <a:gd name="connsiteY44" fmla="*/ 367068 h 1025159"/>
                <a:gd name="connsiteX45" fmla="*/ 1538287 w 3686175"/>
                <a:gd name="connsiteY45" fmla="*/ 386118 h 1025159"/>
                <a:gd name="connsiteX46" fmla="*/ 1552575 w 3686175"/>
                <a:gd name="connsiteY46" fmla="*/ 395643 h 1025159"/>
                <a:gd name="connsiteX47" fmla="*/ 1566862 w 3686175"/>
                <a:gd name="connsiteY47" fmla="*/ 409931 h 1025159"/>
                <a:gd name="connsiteX48" fmla="*/ 1571625 w 3686175"/>
                <a:gd name="connsiteY48" fmla="*/ 424218 h 1025159"/>
                <a:gd name="connsiteX49" fmla="*/ 1590675 w 3686175"/>
                <a:gd name="connsiteY49" fmla="*/ 452793 h 1025159"/>
                <a:gd name="connsiteX50" fmla="*/ 1619250 w 3686175"/>
                <a:gd name="connsiteY50" fmla="*/ 438506 h 1025159"/>
                <a:gd name="connsiteX51" fmla="*/ 1624012 w 3686175"/>
                <a:gd name="connsiteY51" fmla="*/ 419456 h 1025159"/>
                <a:gd name="connsiteX52" fmla="*/ 1652587 w 3686175"/>
                <a:gd name="connsiteY52" fmla="*/ 409931 h 1025159"/>
                <a:gd name="connsiteX53" fmla="*/ 1685925 w 3686175"/>
                <a:gd name="connsiteY53" fmla="*/ 395643 h 1025159"/>
                <a:gd name="connsiteX54" fmla="*/ 1714500 w 3686175"/>
                <a:gd name="connsiteY54" fmla="*/ 386118 h 1025159"/>
                <a:gd name="connsiteX55" fmla="*/ 1724025 w 3686175"/>
                <a:gd name="connsiteY55" fmla="*/ 400406 h 1025159"/>
                <a:gd name="connsiteX56" fmla="*/ 1738312 w 3686175"/>
                <a:gd name="connsiteY56" fmla="*/ 409931 h 1025159"/>
                <a:gd name="connsiteX57" fmla="*/ 1747837 w 3686175"/>
                <a:gd name="connsiteY57" fmla="*/ 438506 h 1025159"/>
                <a:gd name="connsiteX58" fmla="*/ 1781175 w 3686175"/>
                <a:gd name="connsiteY58" fmla="*/ 476606 h 1025159"/>
                <a:gd name="connsiteX59" fmla="*/ 1814512 w 3686175"/>
                <a:gd name="connsiteY59" fmla="*/ 471843 h 1025159"/>
                <a:gd name="connsiteX60" fmla="*/ 1824037 w 3686175"/>
                <a:gd name="connsiteY60" fmla="*/ 457556 h 1025159"/>
                <a:gd name="connsiteX61" fmla="*/ 1843087 w 3686175"/>
                <a:gd name="connsiteY61" fmla="*/ 452793 h 1025159"/>
                <a:gd name="connsiteX62" fmla="*/ 1900237 w 3686175"/>
                <a:gd name="connsiteY62" fmla="*/ 448031 h 1025159"/>
                <a:gd name="connsiteX63" fmla="*/ 1905000 w 3686175"/>
                <a:gd name="connsiteY63" fmla="*/ 462318 h 1025159"/>
                <a:gd name="connsiteX64" fmla="*/ 1924050 w 3686175"/>
                <a:gd name="connsiteY64" fmla="*/ 490893 h 1025159"/>
                <a:gd name="connsiteX65" fmla="*/ 1933575 w 3686175"/>
                <a:gd name="connsiteY65" fmla="*/ 528993 h 1025159"/>
                <a:gd name="connsiteX66" fmla="*/ 2747962 w 3686175"/>
                <a:gd name="connsiteY66" fmla="*/ 667106 h 1025159"/>
                <a:gd name="connsiteX67" fmla="*/ 2933700 w 3686175"/>
                <a:gd name="connsiteY67" fmla="*/ 848081 h 1025159"/>
                <a:gd name="connsiteX68" fmla="*/ 2943225 w 3686175"/>
                <a:gd name="connsiteY68" fmla="*/ 867131 h 1025159"/>
                <a:gd name="connsiteX69" fmla="*/ 2967037 w 3686175"/>
                <a:gd name="connsiteY69" fmla="*/ 848081 h 1025159"/>
                <a:gd name="connsiteX70" fmla="*/ 2986087 w 3686175"/>
                <a:gd name="connsiteY70" fmla="*/ 843318 h 1025159"/>
                <a:gd name="connsiteX71" fmla="*/ 3024187 w 3686175"/>
                <a:gd name="connsiteY71" fmla="*/ 809981 h 1025159"/>
                <a:gd name="connsiteX72" fmla="*/ 3062287 w 3686175"/>
                <a:gd name="connsiteY72" fmla="*/ 857606 h 1025159"/>
                <a:gd name="connsiteX73" fmla="*/ 3071812 w 3686175"/>
                <a:gd name="connsiteY73" fmla="*/ 886181 h 1025159"/>
                <a:gd name="connsiteX74" fmla="*/ 3086100 w 3686175"/>
                <a:gd name="connsiteY74" fmla="*/ 957618 h 1025159"/>
                <a:gd name="connsiteX75" fmla="*/ 3100387 w 3686175"/>
                <a:gd name="connsiteY75" fmla="*/ 995718 h 1025159"/>
                <a:gd name="connsiteX76" fmla="*/ 3105150 w 3686175"/>
                <a:gd name="connsiteY76" fmla="*/ 1014768 h 1025159"/>
                <a:gd name="connsiteX77" fmla="*/ 3119437 w 3686175"/>
                <a:gd name="connsiteY77" fmla="*/ 1024293 h 1025159"/>
                <a:gd name="connsiteX78" fmla="*/ 3128962 w 3686175"/>
                <a:gd name="connsiteY78" fmla="*/ 995718 h 1025159"/>
                <a:gd name="connsiteX79" fmla="*/ 3133725 w 3686175"/>
                <a:gd name="connsiteY79" fmla="*/ 981431 h 1025159"/>
                <a:gd name="connsiteX80" fmla="*/ 3143250 w 3686175"/>
                <a:gd name="connsiteY80" fmla="*/ 929043 h 1025159"/>
                <a:gd name="connsiteX81" fmla="*/ 3148012 w 3686175"/>
                <a:gd name="connsiteY81" fmla="*/ 886181 h 1025159"/>
                <a:gd name="connsiteX82" fmla="*/ 3157537 w 3686175"/>
                <a:gd name="connsiteY82" fmla="*/ 848081 h 1025159"/>
                <a:gd name="connsiteX83" fmla="*/ 3167062 w 3686175"/>
                <a:gd name="connsiteY83" fmla="*/ 962381 h 1025159"/>
                <a:gd name="connsiteX84" fmla="*/ 3171825 w 3686175"/>
                <a:gd name="connsiteY84" fmla="*/ 976668 h 1025159"/>
                <a:gd name="connsiteX85" fmla="*/ 3186112 w 3686175"/>
                <a:gd name="connsiteY85" fmla="*/ 967143 h 1025159"/>
                <a:gd name="connsiteX86" fmla="*/ 3200400 w 3686175"/>
                <a:gd name="connsiteY86" fmla="*/ 933806 h 1025159"/>
                <a:gd name="connsiteX87" fmla="*/ 3205162 w 3686175"/>
                <a:gd name="connsiteY87" fmla="*/ 919518 h 1025159"/>
                <a:gd name="connsiteX88" fmla="*/ 3209925 w 3686175"/>
                <a:gd name="connsiteY88" fmla="*/ 900468 h 1025159"/>
                <a:gd name="connsiteX89" fmla="*/ 3219450 w 3686175"/>
                <a:gd name="connsiteY89" fmla="*/ 876656 h 1025159"/>
                <a:gd name="connsiteX90" fmla="*/ 3238500 w 3686175"/>
                <a:gd name="connsiteY90" fmla="*/ 752831 h 1025159"/>
                <a:gd name="connsiteX91" fmla="*/ 3243262 w 3686175"/>
                <a:gd name="connsiteY91" fmla="*/ 733781 h 1025159"/>
                <a:gd name="connsiteX92" fmla="*/ 3262312 w 3686175"/>
                <a:gd name="connsiteY92" fmla="*/ 771881 h 1025159"/>
                <a:gd name="connsiteX93" fmla="*/ 3276600 w 3686175"/>
                <a:gd name="connsiteY93" fmla="*/ 757593 h 1025159"/>
                <a:gd name="connsiteX94" fmla="*/ 3281362 w 3686175"/>
                <a:gd name="connsiteY94" fmla="*/ 738543 h 1025159"/>
                <a:gd name="connsiteX95" fmla="*/ 3286125 w 3686175"/>
                <a:gd name="connsiteY95" fmla="*/ 724256 h 1025159"/>
                <a:gd name="connsiteX96" fmla="*/ 3290887 w 3686175"/>
                <a:gd name="connsiteY96" fmla="*/ 743306 h 1025159"/>
                <a:gd name="connsiteX97" fmla="*/ 3300412 w 3686175"/>
                <a:gd name="connsiteY97" fmla="*/ 848081 h 1025159"/>
                <a:gd name="connsiteX98" fmla="*/ 3338512 w 3686175"/>
                <a:gd name="connsiteY98" fmla="*/ 867131 h 1025159"/>
                <a:gd name="connsiteX99" fmla="*/ 3348037 w 3686175"/>
                <a:gd name="connsiteY99" fmla="*/ 838556 h 1025159"/>
                <a:gd name="connsiteX100" fmla="*/ 3355181 w 3686175"/>
                <a:gd name="connsiteY100" fmla="*/ 840710 h 1025159"/>
                <a:gd name="connsiteX101" fmla="*/ 3386137 w 3686175"/>
                <a:gd name="connsiteY101" fmla="*/ 762356 h 1025159"/>
                <a:gd name="connsiteX102" fmla="*/ 3390900 w 3686175"/>
                <a:gd name="connsiteY102" fmla="*/ 748068 h 1025159"/>
                <a:gd name="connsiteX103" fmla="*/ 3400425 w 3686175"/>
                <a:gd name="connsiteY103" fmla="*/ 733781 h 1025159"/>
                <a:gd name="connsiteX104" fmla="*/ 3405187 w 3686175"/>
                <a:gd name="connsiteY104" fmla="*/ 748068 h 1025159"/>
                <a:gd name="connsiteX105" fmla="*/ 3481387 w 3686175"/>
                <a:gd name="connsiteY105" fmla="*/ 914756 h 1025159"/>
                <a:gd name="connsiteX106" fmla="*/ 3490912 w 3686175"/>
                <a:gd name="connsiteY106" fmla="*/ 929043 h 1025159"/>
                <a:gd name="connsiteX107" fmla="*/ 3500437 w 3686175"/>
                <a:gd name="connsiteY107" fmla="*/ 957618 h 1025159"/>
                <a:gd name="connsiteX108" fmla="*/ 3505200 w 3686175"/>
                <a:gd name="connsiteY108" fmla="*/ 943331 h 1025159"/>
                <a:gd name="connsiteX109" fmla="*/ 3576637 w 3686175"/>
                <a:gd name="connsiteY109" fmla="*/ 752831 h 1025159"/>
                <a:gd name="connsiteX110" fmla="*/ 3667125 w 3686175"/>
                <a:gd name="connsiteY110" fmla="*/ 824268 h 1025159"/>
                <a:gd name="connsiteX111" fmla="*/ 3676650 w 3686175"/>
                <a:gd name="connsiteY111" fmla="*/ 838556 h 1025159"/>
                <a:gd name="connsiteX112" fmla="*/ 3686175 w 3686175"/>
                <a:gd name="connsiteY112" fmla="*/ 871893 h 1025159"/>
                <a:gd name="connsiteX0" fmla="*/ 0 w 3676952"/>
                <a:gd name="connsiteY0" fmla="*/ 290868 h 1025159"/>
                <a:gd name="connsiteX1" fmla="*/ 171450 w 3676952"/>
                <a:gd name="connsiteY1" fmla="*/ 209906 h 1025159"/>
                <a:gd name="connsiteX2" fmla="*/ 219075 w 3676952"/>
                <a:gd name="connsiteY2" fmla="*/ 195618 h 1025159"/>
                <a:gd name="connsiteX3" fmla="*/ 233362 w 3676952"/>
                <a:gd name="connsiteY3" fmla="*/ 186093 h 1025159"/>
                <a:gd name="connsiteX4" fmla="*/ 285750 w 3676952"/>
                <a:gd name="connsiteY4" fmla="*/ 171806 h 1025159"/>
                <a:gd name="connsiteX5" fmla="*/ 300037 w 3676952"/>
                <a:gd name="connsiteY5" fmla="*/ 167043 h 1025159"/>
                <a:gd name="connsiteX6" fmla="*/ 319087 w 3676952"/>
                <a:gd name="connsiteY6" fmla="*/ 162281 h 1025159"/>
                <a:gd name="connsiteX7" fmla="*/ 352425 w 3676952"/>
                <a:gd name="connsiteY7" fmla="*/ 152756 h 1025159"/>
                <a:gd name="connsiteX8" fmla="*/ 366712 w 3676952"/>
                <a:gd name="connsiteY8" fmla="*/ 143231 h 1025159"/>
                <a:gd name="connsiteX9" fmla="*/ 395287 w 3676952"/>
                <a:gd name="connsiteY9" fmla="*/ 138468 h 1025159"/>
                <a:gd name="connsiteX10" fmla="*/ 414337 w 3676952"/>
                <a:gd name="connsiteY10" fmla="*/ 133706 h 1025159"/>
                <a:gd name="connsiteX11" fmla="*/ 442912 w 3676952"/>
                <a:gd name="connsiteY11" fmla="*/ 128943 h 1025159"/>
                <a:gd name="connsiteX12" fmla="*/ 471487 w 3676952"/>
                <a:gd name="connsiteY12" fmla="*/ 119418 h 1025159"/>
                <a:gd name="connsiteX13" fmla="*/ 485775 w 3676952"/>
                <a:gd name="connsiteY13" fmla="*/ 114656 h 1025159"/>
                <a:gd name="connsiteX14" fmla="*/ 504825 w 3676952"/>
                <a:gd name="connsiteY14" fmla="*/ 105131 h 1025159"/>
                <a:gd name="connsiteX15" fmla="*/ 519112 w 3676952"/>
                <a:gd name="connsiteY15" fmla="*/ 100368 h 1025159"/>
                <a:gd name="connsiteX16" fmla="*/ 533400 w 3676952"/>
                <a:gd name="connsiteY16" fmla="*/ 90843 h 1025159"/>
                <a:gd name="connsiteX17" fmla="*/ 557212 w 3676952"/>
                <a:gd name="connsiteY17" fmla="*/ 86081 h 1025159"/>
                <a:gd name="connsiteX18" fmla="*/ 585787 w 3676952"/>
                <a:gd name="connsiteY18" fmla="*/ 76556 h 1025159"/>
                <a:gd name="connsiteX19" fmla="*/ 600075 w 3676952"/>
                <a:gd name="connsiteY19" fmla="*/ 67031 h 1025159"/>
                <a:gd name="connsiteX20" fmla="*/ 633412 w 3676952"/>
                <a:gd name="connsiteY20" fmla="*/ 57506 h 1025159"/>
                <a:gd name="connsiteX21" fmla="*/ 666750 w 3676952"/>
                <a:gd name="connsiteY21" fmla="*/ 47981 h 1025159"/>
                <a:gd name="connsiteX22" fmla="*/ 719137 w 3676952"/>
                <a:gd name="connsiteY22" fmla="*/ 38456 h 1025159"/>
                <a:gd name="connsiteX23" fmla="*/ 747712 w 3676952"/>
                <a:gd name="connsiteY23" fmla="*/ 28931 h 1025159"/>
                <a:gd name="connsiteX24" fmla="*/ 809625 w 3676952"/>
                <a:gd name="connsiteY24" fmla="*/ 19406 h 1025159"/>
                <a:gd name="connsiteX25" fmla="*/ 871537 w 3676952"/>
                <a:gd name="connsiteY25" fmla="*/ 9881 h 1025159"/>
                <a:gd name="connsiteX26" fmla="*/ 1023937 w 3676952"/>
                <a:gd name="connsiteY26" fmla="*/ 356 h 1025159"/>
                <a:gd name="connsiteX27" fmla="*/ 1123950 w 3676952"/>
                <a:gd name="connsiteY27" fmla="*/ 9881 h 1025159"/>
                <a:gd name="connsiteX28" fmla="*/ 1138237 w 3676952"/>
                <a:gd name="connsiteY28" fmla="*/ 19406 h 1025159"/>
                <a:gd name="connsiteX29" fmla="*/ 1176337 w 3676952"/>
                <a:gd name="connsiteY29" fmla="*/ 57506 h 1025159"/>
                <a:gd name="connsiteX30" fmla="*/ 1195387 w 3676952"/>
                <a:gd name="connsiteY30" fmla="*/ 81318 h 1025159"/>
                <a:gd name="connsiteX31" fmla="*/ 1228725 w 3676952"/>
                <a:gd name="connsiteY31" fmla="*/ 119418 h 1025159"/>
                <a:gd name="connsiteX32" fmla="*/ 1252537 w 3676952"/>
                <a:gd name="connsiteY32" fmla="*/ 138468 h 1025159"/>
                <a:gd name="connsiteX33" fmla="*/ 1262062 w 3676952"/>
                <a:gd name="connsiteY33" fmla="*/ 152756 h 1025159"/>
                <a:gd name="connsiteX34" fmla="*/ 1276350 w 3676952"/>
                <a:gd name="connsiteY34" fmla="*/ 162281 h 1025159"/>
                <a:gd name="connsiteX35" fmla="*/ 1319212 w 3676952"/>
                <a:gd name="connsiteY35" fmla="*/ 200381 h 1025159"/>
                <a:gd name="connsiteX36" fmla="*/ 1333500 w 3676952"/>
                <a:gd name="connsiteY36" fmla="*/ 205143 h 1025159"/>
                <a:gd name="connsiteX37" fmla="*/ 1347787 w 3676952"/>
                <a:gd name="connsiteY37" fmla="*/ 219431 h 1025159"/>
                <a:gd name="connsiteX38" fmla="*/ 1357312 w 3676952"/>
                <a:gd name="connsiteY38" fmla="*/ 233718 h 1025159"/>
                <a:gd name="connsiteX39" fmla="*/ 1385887 w 3676952"/>
                <a:gd name="connsiteY39" fmla="*/ 243243 h 1025159"/>
                <a:gd name="connsiteX40" fmla="*/ 1400175 w 3676952"/>
                <a:gd name="connsiteY40" fmla="*/ 257531 h 1025159"/>
                <a:gd name="connsiteX41" fmla="*/ 1447800 w 3676952"/>
                <a:gd name="connsiteY41" fmla="*/ 286106 h 1025159"/>
                <a:gd name="connsiteX42" fmla="*/ 1457325 w 3676952"/>
                <a:gd name="connsiteY42" fmla="*/ 305156 h 1025159"/>
                <a:gd name="connsiteX43" fmla="*/ 1490662 w 3676952"/>
                <a:gd name="connsiteY43" fmla="*/ 324206 h 1025159"/>
                <a:gd name="connsiteX44" fmla="*/ 1528762 w 3676952"/>
                <a:gd name="connsiteY44" fmla="*/ 367068 h 1025159"/>
                <a:gd name="connsiteX45" fmla="*/ 1538287 w 3676952"/>
                <a:gd name="connsiteY45" fmla="*/ 386118 h 1025159"/>
                <a:gd name="connsiteX46" fmla="*/ 1552575 w 3676952"/>
                <a:gd name="connsiteY46" fmla="*/ 395643 h 1025159"/>
                <a:gd name="connsiteX47" fmla="*/ 1566862 w 3676952"/>
                <a:gd name="connsiteY47" fmla="*/ 409931 h 1025159"/>
                <a:gd name="connsiteX48" fmla="*/ 1571625 w 3676952"/>
                <a:gd name="connsiteY48" fmla="*/ 424218 h 1025159"/>
                <a:gd name="connsiteX49" fmla="*/ 1590675 w 3676952"/>
                <a:gd name="connsiteY49" fmla="*/ 452793 h 1025159"/>
                <a:gd name="connsiteX50" fmla="*/ 1619250 w 3676952"/>
                <a:gd name="connsiteY50" fmla="*/ 438506 h 1025159"/>
                <a:gd name="connsiteX51" fmla="*/ 1624012 w 3676952"/>
                <a:gd name="connsiteY51" fmla="*/ 419456 h 1025159"/>
                <a:gd name="connsiteX52" fmla="*/ 1652587 w 3676952"/>
                <a:gd name="connsiteY52" fmla="*/ 409931 h 1025159"/>
                <a:gd name="connsiteX53" fmla="*/ 1685925 w 3676952"/>
                <a:gd name="connsiteY53" fmla="*/ 395643 h 1025159"/>
                <a:gd name="connsiteX54" fmla="*/ 1714500 w 3676952"/>
                <a:gd name="connsiteY54" fmla="*/ 386118 h 1025159"/>
                <a:gd name="connsiteX55" fmla="*/ 1724025 w 3676952"/>
                <a:gd name="connsiteY55" fmla="*/ 400406 h 1025159"/>
                <a:gd name="connsiteX56" fmla="*/ 1738312 w 3676952"/>
                <a:gd name="connsiteY56" fmla="*/ 409931 h 1025159"/>
                <a:gd name="connsiteX57" fmla="*/ 1747837 w 3676952"/>
                <a:gd name="connsiteY57" fmla="*/ 438506 h 1025159"/>
                <a:gd name="connsiteX58" fmla="*/ 1781175 w 3676952"/>
                <a:gd name="connsiteY58" fmla="*/ 476606 h 1025159"/>
                <a:gd name="connsiteX59" fmla="*/ 1814512 w 3676952"/>
                <a:gd name="connsiteY59" fmla="*/ 471843 h 1025159"/>
                <a:gd name="connsiteX60" fmla="*/ 1824037 w 3676952"/>
                <a:gd name="connsiteY60" fmla="*/ 457556 h 1025159"/>
                <a:gd name="connsiteX61" fmla="*/ 1843087 w 3676952"/>
                <a:gd name="connsiteY61" fmla="*/ 452793 h 1025159"/>
                <a:gd name="connsiteX62" fmla="*/ 1900237 w 3676952"/>
                <a:gd name="connsiteY62" fmla="*/ 448031 h 1025159"/>
                <a:gd name="connsiteX63" fmla="*/ 1905000 w 3676952"/>
                <a:gd name="connsiteY63" fmla="*/ 462318 h 1025159"/>
                <a:gd name="connsiteX64" fmla="*/ 1924050 w 3676952"/>
                <a:gd name="connsiteY64" fmla="*/ 490893 h 1025159"/>
                <a:gd name="connsiteX65" fmla="*/ 1933575 w 3676952"/>
                <a:gd name="connsiteY65" fmla="*/ 528993 h 1025159"/>
                <a:gd name="connsiteX66" fmla="*/ 2747962 w 3676952"/>
                <a:gd name="connsiteY66" fmla="*/ 667106 h 1025159"/>
                <a:gd name="connsiteX67" fmla="*/ 2933700 w 3676952"/>
                <a:gd name="connsiteY67" fmla="*/ 848081 h 1025159"/>
                <a:gd name="connsiteX68" fmla="*/ 2943225 w 3676952"/>
                <a:gd name="connsiteY68" fmla="*/ 867131 h 1025159"/>
                <a:gd name="connsiteX69" fmla="*/ 2967037 w 3676952"/>
                <a:gd name="connsiteY69" fmla="*/ 848081 h 1025159"/>
                <a:gd name="connsiteX70" fmla="*/ 2986087 w 3676952"/>
                <a:gd name="connsiteY70" fmla="*/ 843318 h 1025159"/>
                <a:gd name="connsiteX71" fmla="*/ 3024187 w 3676952"/>
                <a:gd name="connsiteY71" fmla="*/ 809981 h 1025159"/>
                <a:gd name="connsiteX72" fmla="*/ 3062287 w 3676952"/>
                <a:gd name="connsiteY72" fmla="*/ 857606 h 1025159"/>
                <a:gd name="connsiteX73" fmla="*/ 3071812 w 3676952"/>
                <a:gd name="connsiteY73" fmla="*/ 886181 h 1025159"/>
                <a:gd name="connsiteX74" fmla="*/ 3086100 w 3676952"/>
                <a:gd name="connsiteY74" fmla="*/ 957618 h 1025159"/>
                <a:gd name="connsiteX75" fmla="*/ 3100387 w 3676952"/>
                <a:gd name="connsiteY75" fmla="*/ 995718 h 1025159"/>
                <a:gd name="connsiteX76" fmla="*/ 3105150 w 3676952"/>
                <a:gd name="connsiteY76" fmla="*/ 1014768 h 1025159"/>
                <a:gd name="connsiteX77" fmla="*/ 3119437 w 3676952"/>
                <a:gd name="connsiteY77" fmla="*/ 1024293 h 1025159"/>
                <a:gd name="connsiteX78" fmla="*/ 3128962 w 3676952"/>
                <a:gd name="connsiteY78" fmla="*/ 995718 h 1025159"/>
                <a:gd name="connsiteX79" fmla="*/ 3133725 w 3676952"/>
                <a:gd name="connsiteY79" fmla="*/ 981431 h 1025159"/>
                <a:gd name="connsiteX80" fmla="*/ 3143250 w 3676952"/>
                <a:gd name="connsiteY80" fmla="*/ 929043 h 1025159"/>
                <a:gd name="connsiteX81" fmla="*/ 3148012 w 3676952"/>
                <a:gd name="connsiteY81" fmla="*/ 886181 h 1025159"/>
                <a:gd name="connsiteX82" fmla="*/ 3157537 w 3676952"/>
                <a:gd name="connsiteY82" fmla="*/ 848081 h 1025159"/>
                <a:gd name="connsiteX83" fmla="*/ 3167062 w 3676952"/>
                <a:gd name="connsiteY83" fmla="*/ 962381 h 1025159"/>
                <a:gd name="connsiteX84" fmla="*/ 3171825 w 3676952"/>
                <a:gd name="connsiteY84" fmla="*/ 976668 h 1025159"/>
                <a:gd name="connsiteX85" fmla="*/ 3186112 w 3676952"/>
                <a:gd name="connsiteY85" fmla="*/ 967143 h 1025159"/>
                <a:gd name="connsiteX86" fmla="*/ 3200400 w 3676952"/>
                <a:gd name="connsiteY86" fmla="*/ 933806 h 1025159"/>
                <a:gd name="connsiteX87" fmla="*/ 3205162 w 3676952"/>
                <a:gd name="connsiteY87" fmla="*/ 919518 h 1025159"/>
                <a:gd name="connsiteX88" fmla="*/ 3209925 w 3676952"/>
                <a:gd name="connsiteY88" fmla="*/ 900468 h 1025159"/>
                <a:gd name="connsiteX89" fmla="*/ 3219450 w 3676952"/>
                <a:gd name="connsiteY89" fmla="*/ 876656 h 1025159"/>
                <a:gd name="connsiteX90" fmla="*/ 3238500 w 3676952"/>
                <a:gd name="connsiteY90" fmla="*/ 752831 h 1025159"/>
                <a:gd name="connsiteX91" fmla="*/ 3243262 w 3676952"/>
                <a:gd name="connsiteY91" fmla="*/ 733781 h 1025159"/>
                <a:gd name="connsiteX92" fmla="*/ 3262312 w 3676952"/>
                <a:gd name="connsiteY92" fmla="*/ 771881 h 1025159"/>
                <a:gd name="connsiteX93" fmla="*/ 3276600 w 3676952"/>
                <a:gd name="connsiteY93" fmla="*/ 757593 h 1025159"/>
                <a:gd name="connsiteX94" fmla="*/ 3281362 w 3676952"/>
                <a:gd name="connsiteY94" fmla="*/ 738543 h 1025159"/>
                <a:gd name="connsiteX95" fmla="*/ 3286125 w 3676952"/>
                <a:gd name="connsiteY95" fmla="*/ 724256 h 1025159"/>
                <a:gd name="connsiteX96" fmla="*/ 3290887 w 3676952"/>
                <a:gd name="connsiteY96" fmla="*/ 743306 h 1025159"/>
                <a:gd name="connsiteX97" fmla="*/ 3300412 w 3676952"/>
                <a:gd name="connsiteY97" fmla="*/ 848081 h 1025159"/>
                <a:gd name="connsiteX98" fmla="*/ 3338512 w 3676952"/>
                <a:gd name="connsiteY98" fmla="*/ 867131 h 1025159"/>
                <a:gd name="connsiteX99" fmla="*/ 3348037 w 3676952"/>
                <a:gd name="connsiteY99" fmla="*/ 838556 h 1025159"/>
                <a:gd name="connsiteX100" fmla="*/ 3355181 w 3676952"/>
                <a:gd name="connsiteY100" fmla="*/ 840710 h 1025159"/>
                <a:gd name="connsiteX101" fmla="*/ 3386137 w 3676952"/>
                <a:gd name="connsiteY101" fmla="*/ 762356 h 1025159"/>
                <a:gd name="connsiteX102" fmla="*/ 3390900 w 3676952"/>
                <a:gd name="connsiteY102" fmla="*/ 748068 h 1025159"/>
                <a:gd name="connsiteX103" fmla="*/ 3400425 w 3676952"/>
                <a:gd name="connsiteY103" fmla="*/ 733781 h 1025159"/>
                <a:gd name="connsiteX104" fmla="*/ 3405187 w 3676952"/>
                <a:gd name="connsiteY104" fmla="*/ 748068 h 1025159"/>
                <a:gd name="connsiteX105" fmla="*/ 3481387 w 3676952"/>
                <a:gd name="connsiteY105" fmla="*/ 914756 h 1025159"/>
                <a:gd name="connsiteX106" fmla="*/ 3490912 w 3676952"/>
                <a:gd name="connsiteY106" fmla="*/ 929043 h 1025159"/>
                <a:gd name="connsiteX107" fmla="*/ 3500437 w 3676952"/>
                <a:gd name="connsiteY107" fmla="*/ 957618 h 1025159"/>
                <a:gd name="connsiteX108" fmla="*/ 3505200 w 3676952"/>
                <a:gd name="connsiteY108" fmla="*/ 943331 h 1025159"/>
                <a:gd name="connsiteX109" fmla="*/ 3576637 w 3676952"/>
                <a:gd name="connsiteY109" fmla="*/ 752831 h 1025159"/>
                <a:gd name="connsiteX110" fmla="*/ 3667125 w 3676952"/>
                <a:gd name="connsiteY110" fmla="*/ 824268 h 1025159"/>
                <a:gd name="connsiteX111" fmla="*/ 3676650 w 3676952"/>
                <a:gd name="connsiteY111" fmla="*/ 838556 h 1025159"/>
                <a:gd name="connsiteX0" fmla="*/ 0 w 3667125"/>
                <a:gd name="connsiteY0" fmla="*/ 290868 h 1025159"/>
                <a:gd name="connsiteX1" fmla="*/ 171450 w 3667125"/>
                <a:gd name="connsiteY1" fmla="*/ 209906 h 1025159"/>
                <a:gd name="connsiteX2" fmla="*/ 219075 w 3667125"/>
                <a:gd name="connsiteY2" fmla="*/ 195618 h 1025159"/>
                <a:gd name="connsiteX3" fmla="*/ 233362 w 3667125"/>
                <a:gd name="connsiteY3" fmla="*/ 186093 h 1025159"/>
                <a:gd name="connsiteX4" fmla="*/ 285750 w 3667125"/>
                <a:gd name="connsiteY4" fmla="*/ 171806 h 1025159"/>
                <a:gd name="connsiteX5" fmla="*/ 300037 w 3667125"/>
                <a:gd name="connsiteY5" fmla="*/ 167043 h 1025159"/>
                <a:gd name="connsiteX6" fmla="*/ 319087 w 3667125"/>
                <a:gd name="connsiteY6" fmla="*/ 162281 h 1025159"/>
                <a:gd name="connsiteX7" fmla="*/ 352425 w 3667125"/>
                <a:gd name="connsiteY7" fmla="*/ 152756 h 1025159"/>
                <a:gd name="connsiteX8" fmla="*/ 366712 w 3667125"/>
                <a:gd name="connsiteY8" fmla="*/ 143231 h 1025159"/>
                <a:gd name="connsiteX9" fmla="*/ 395287 w 3667125"/>
                <a:gd name="connsiteY9" fmla="*/ 138468 h 1025159"/>
                <a:gd name="connsiteX10" fmla="*/ 414337 w 3667125"/>
                <a:gd name="connsiteY10" fmla="*/ 133706 h 1025159"/>
                <a:gd name="connsiteX11" fmla="*/ 442912 w 3667125"/>
                <a:gd name="connsiteY11" fmla="*/ 128943 h 1025159"/>
                <a:gd name="connsiteX12" fmla="*/ 471487 w 3667125"/>
                <a:gd name="connsiteY12" fmla="*/ 119418 h 1025159"/>
                <a:gd name="connsiteX13" fmla="*/ 485775 w 3667125"/>
                <a:gd name="connsiteY13" fmla="*/ 114656 h 1025159"/>
                <a:gd name="connsiteX14" fmla="*/ 504825 w 3667125"/>
                <a:gd name="connsiteY14" fmla="*/ 105131 h 1025159"/>
                <a:gd name="connsiteX15" fmla="*/ 519112 w 3667125"/>
                <a:gd name="connsiteY15" fmla="*/ 100368 h 1025159"/>
                <a:gd name="connsiteX16" fmla="*/ 533400 w 3667125"/>
                <a:gd name="connsiteY16" fmla="*/ 90843 h 1025159"/>
                <a:gd name="connsiteX17" fmla="*/ 557212 w 3667125"/>
                <a:gd name="connsiteY17" fmla="*/ 86081 h 1025159"/>
                <a:gd name="connsiteX18" fmla="*/ 585787 w 3667125"/>
                <a:gd name="connsiteY18" fmla="*/ 76556 h 1025159"/>
                <a:gd name="connsiteX19" fmla="*/ 600075 w 3667125"/>
                <a:gd name="connsiteY19" fmla="*/ 67031 h 1025159"/>
                <a:gd name="connsiteX20" fmla="*/ 633412 w 3667125"/>
                <a:gd name="connsiteY20" fmla="*/ 57506 h 1025159"/>
                <a:gd name="connsiteX21" fmla="*/ 666750 w 3667125"/>
                <a:gd name="connsiteY21" fmla="*/ 47981 h 1025159"/>
                <a:gd name="connsiteX22" fmla="*/ 719137 w 3667125"/>
                <a:gd name="connsiteY22" fmla="*/ 38456 h 1025159"/>
                <a:gd name="connsiteX23" fmla="*/ 747712 w 3667125"/>
                <a:gd name="connsiteY23" fmla="*/ 28931 h 1025159"/>
                <a:gd name="connsiteX24" fmla="*/ 809625 w 3667125"/>
                <a:gd name="connsiteY24" fmla="*/ 19406 h 1025159"/>
                <a:gd name="connsiteX25" fmla="*/ 871537 w 3667125"/>
                <a:gd name="connsiteY25" fmla="*/ 9881 h 1025159"/>
                <a:gd name="connsiteX26" fmla="*/ 1023937 w 3667125"/>
                <a:gd name="connsiteY26" fmla="*/ 356 h 1025159"/>
                <a:gd name="connsiteX27" fmla="*/ 1123950 w 3667125"/>
                <a:gd name="connsiteY27" fmla="*/ 9881 h 1025159"/>
                <a:gd name="connsiteX28" fmla="*/ 1138237 w 3667125"/>
                <a:gd name="connsiteY28" fmla="*/ 19406 h 1025159"/>
                <a:gd name="connsiteX29" fmla="*/ 1176337 w 3667125"/>
                <a:gd name="connsiteY29" fmla="*/ 57506 h 1025159"/>
                <a:gd name="connsiteX30" fmla="*/ 1195387 w 3667125"/>
                <a:gd name="connsiteY30" fmla="*/ 81318 h 1025159"/>
                <a:gd name="connsiteX31" fmla="*/ 1228725 w 3667125"/>
                <a:gd name="connsiteY31" fmla="*/ 119418 h 1025159"/>
                <a:gd name="connsiteX32" fmla="*/ 1252537 w 3667125"/>
                <a:gd name="connsiteY32" fmla="*/ 138468 h 1025159"/>
                <a:gd name="connsiteX33" fmla="*/ 1262062 w 3667125"/>
                <a:gd name="connsiteY33" fmla="*/ 152756 h 1025159"/>
                <a:gd name="connsiteX34" fmla="*/ 1276350 w 3667125"/>
                <a:gd name="connsiteY34" fmla="*/ 162281 h 1025159"/>
                <a:gd name="connsiteX35" fmla="*/ 1319212 w 3667125"/>
                <a:gd name="connsiteY35" fmla="*/ 200381 h 1025159"/>
                <a:gd name="connsiteX36" fmla="*/ 1333500 w 3667125"/>
                <a:gd name="connsiteY36" fmla="*/ 205143 h 1025159"/>
                <a:gd name="connsiteX37" fmla="*/ 1347787 w 3667125"/>
                <a:gd name="connsiteY37" fmla="*/ 219431 h 1025159"/>
                <a:gd name="connsiteX38" fmla="*/ 1357312 w 3667125"/>
                <a:gd name="connsiteY38" fmla="*/ 233718 h 1025159"/>
                <a:gd name="connsiteX39" fmla="*/ 1385887 w 3667125"/>
                <a:gd name="connsiteY39" fmla="*/ 243243 h 1025159"/>
                <a:gd name="connsiteX40" fmla="*/ 1400175 w 3667125"/>
                <a:gd name="connsiteY40" fmla="*/ 257531 h 1025159"/>
                <a:gd name="connsiteX41" fmla="*/ 1447800 w 3667125"/>
                <a:gd name="connsiteY41" fmla="*/ 286106 h 1025159"/>
                <a:gd name="connsiteX42" fmla="*/ 1457325 w 3667125"/>
                <a:gd name="connsiteY42" fmla="*/ 305156 h 1025159"/>
                <a:gd name="connsiteX43" fmla="*/ 1490662 w 3667125"/>
                <a:gd name="connsiteY43" fmla="*/ 324206 h 1025159"/>
                <a:gd name="connsiteX44" fmla="*/ 1528762 w 3667125"/>
                <a:gd name="connsiteY44" fmla="*/ 367068 h 1025159"/>
                <a:gd name="connsiteX45" fmla="*/ 1538287 w 3667125"/>
                <a:gd name="connsiteY45" fmla="*/ 386118 h 1025159"/>
                <a:gd name="connsiteX46" fmla="*/ 1552575 w 3667125"/>
                <a:gd name="connsiteY46" fmla="*/ 395643 h 1025159"/>
                <a:gd name="connsiteX47" fmla="*/ 1566862 w 3667125"/>
                <a:gd name="connsiteY47" fmla="*/ 409931 h 1025159"/>
                <a:gd name="connsiteX48" fmla="*/ 1571625 w 3667125"/>
                <a:gd name="connsiteY48" fmla="*/ 424218 h 1025159"/>
                <a:gd name="connsiteX49" fmla="*/ 1590675 w 3667125"/>
                <a:gd name="connsiteY49" fmla="*/ 452793 h 1025159"/>
                <a:gd name="connsiteX50" fmla="*/ 1619250 w 3667125"/>
                <a:gd name="connsiteY50" fmla="*/ 438506 h 1025159"/>
                <a:gd name="connsiteX51" fmla="*/ 1624012 w 3667125"/>
                <a:gd name="connsiteY51" fmla="*/ 419456 h 1025159"/>
                <a:gd name="connsiteX52" fmla="*/ 1652587 w 3667125"/>
                <a:gd name="connsiteY52" fmla="*/ 409931 h 1025159"/>
                <a:gd name="connsiteX53" fmla="*/ 1685925 w 3667125"/>
                <a:gd name="connsiteY53" fmla="*/ 395643 h 1025159"/>
                <a:gd name="connsiteX54" fmla="*/ 1714500 w 3667125"/>
                <a:gd name="connsiteY54" fmla="*/ 386118 h 1025159"/>
                <a:gd name="connsiteX55" fmla="*/ 1724025 w 3667125"/>
                <a:gd name="connsiteY55" fmla="*/ 400406 h 1025159"/>
                <a:gd name="connsiteX56" fmla="*/ 1738312 w 3667125"/>
                <a:gd name="connsiteY56" fmla="*/ 409931 h 1025159"/>
                <a:gd name="connsiteX57" fmla="*/ 1747837 w 3667125"/>
                <a:gd name="connsiteY57" fmla="*/ 438506 h 1025159"/>
                <a:gd name="connsiteX58" fmla="*/ 1781175 w 3667125"/>
                <a:gd name="connsiteY58" fmla="*/ 476606 h 1025159"/>
                <a:gd name="connsiteX59" fmla="*/ 1814512 w 3667125"/>
                <a:gd name="connsiteY59" fmla="*/ 471843 h 1025159"/>
                <a:gd name="connsiteX60" fmla="*/ 1824037 w 3667125"/>
                <a:gd name="connsiteY60" fmla="*/ 457556 h 1025159"/>
                <a:gd name="connsiteX61" fmla="*/ 1843087 w 3667125"/>
                <a:gd name="connsiteY61" fmla="*/ 452793 h 1025159"/>
                <a:gd name="connsiteX62" fmla="*/ 1900237 w 3667125"/>
                <a:gd name="connsiteY62" fmla="*/ 448031 h 1025159"/>
                <a:gd name="connsiteX63" fmla="*/ 1905000 w 3667125"/>
                <a:gd name="connsiteY63" fmla="*/ 462318 h 1025159"/>
                <a:gd name="connsiteX64" fmla="*/ 1924050 w 3667125"/>
                <a:gd name="connsiteY64" fmla="*/ 490893 h 1025159"/>
                <a:gd name="connsiteX65" fmla="*/ 1933575 w 3667125"/>
                <a:gd name="connsiteY65" fmla="*/ 528993 h 1025159"/>
                <a:gd name="connsiteX66" fmla="*/ 2747962 w 3667125"/>
                <a:gd name="connsiteY66" fmla="*/ 667106 h 1025159"/>
                <a:gd name="connsiteX67" fmla="*/ 2933700 w 3667125"/>
                <a:gd name="connsiteY67" fmla="*/ 848081 h 1025159"/>
                <a:gd name="connsiteX68" fmla="*/ 2943225 w 3667125"/>
                <a:gd name="connsiteY68" fmla="*/ 867131 h 1025159"/>
                <a:gd name="connsiteX69" fmla="*/ 2967037 w 3667125"/>
                <a:gd name="connsiteY69" fmla="*/ 848081 h 1025159"/>
                <a:gd name="connsiteX70" fmla="*/ 2986087 w 3667125"/>
                <a:gd name="connsiteY70" fmla="*/ 843318 h 1025159"/>
                <a:gd name="connsiteX71" fmla="*/ 3024187 w 3667125"/>
                <a:gd name="connsiteY71" fmla="*/ 809981 h 1025159"/>
                <a:gd name="connsiteX72" fmla="*/ 3062287 w 3667125"/>
                <a:gd name="connsiteY72" fmla="*/ 857606 h 1025159"/>
                <a:gd name="connsiteX73" fmla="*/ 3071812 w 3667125"/>
                <a:gd name="connsiteY73" fmla="*/ 886181 h 1025159"/>
                <a:gd name="connsiteX74" fmla="*/ 3086100 w 3667125"/>
                <a:gd name="connsiteY74" fmla="*/ 957618 h 1025159"/>
                <a:gd name="connsiteX75" fmla="*/ 3100387 w 3667125"/>
                <a:gd name="connsiteY75" fmla="*/ 995718 h 1025159"/>
                <a:gd name="connsiteX76" fmla="*/ 3105150 w 3667125"/>
                <a:gd name="connsiteY76" fmla="*/ 1014768 h 1025159"/>
                <a:gd name="connsiteX77" fmla="*/ 3119437 w 3667125"/>
                <a:gd name="connsiteY77" fmla="*/ 1024293 h 1025159"/>
                <a:gd name="connsiteX78" fmla="*/ 3128962 w 3667125"/>
                <a:gd name="connsiteY78" fmla="*/ 995718 h 1025159"/>
                <a:gd name="connsiteX79" fmla="*/ 3133725 w 3667125"/>
                <a:gd name="connsiteY79" fmla="*/ 981431 h 1025159"/>
                <a:gd name="connsiteX80" fmla="*/ 3143250 w 3667125"/>
                <a:gd name="connsiteY80" fmla="*/ 929043 h 1025159"/>
                <a:gd name="connsiteX81" fmla="*/ 3148012 w 3667125"/>
                <a:gd name="connsiteY81" fmla="*/ 886181 h 1025159"/>
                <a:gd name="connsiteX82" fmla="*/ 3157537 w 3667125"/>
                <a:gd name="connsiteY82" fmla="*/ 848081 h 1025159"/>
                <a:gd name="connsiteX83" fmla="*/ 3167062 w 3667125"/>
                <a:gd name="connsiteY83" fmla="*/ 962381 h 1025159"/>
                <a:gd name="connsiteX84" fmla="*/ 3171825 w 3667125"/>
                <a:gd name="connsiteY84" fmla="*/ 976668 h 1025159"/>
                <a:gd name="connsiteX85" fmla="*/ 3186112 w 3667125"/>
                <a:gd name="connsiteY85" fmla="*/ 967143 h 1025159"/>
                <a:gd name="connsiteX86" fmla="*/ 3200400 w 3667125"/>
                <a:gd name="connsiteY86" fmla="*/ 933806 h 1025159"/>
                <a:gd name="connsiteX87" fmla="*/ 3205162 w 3667125"/>
                <a:gd name="connsiteY87" fmla="*/ 919518 h 1025159"/>
                <a:gd name="connsiteX88" fmla="*/ 3209925 w 3667125"/>
                <a:gd name="connsiteY88" fmla="*/ 900468 h 1025159"/>
                <a:gd name="connsiteX89" fmla="*/ 3219450 w 3667125"/>
                <a:gd name="connsiteY89" fmla="*/ 876656 h 1025159"/>
                <a:gd name="connsiteX90" fmla="*/ 3238500 w 3667125"/>
                <a:gd name="connsiteY90" fmla="*/ 752831 h 1025159"/>
                <a:gd name="connsiteX91" fmla="*/ 3243262 w 3667125"/>
                <a:gd name="connsiteY91" fmla="*/ 733781 h 1025159"/>
                <a:gd name="connsiteX92" fmla="*/ 3262312 w 3667125"/>
                <a:gd name="connsiteY92" fmla="*/ 771881 h 1025159"/>
                <a:gd name="connsiteX93" fmla="*/ 3276600 w 3667125"/>
                <a:gd name="connsiteY93" fmla="*/ 757593 h 1025159"/>
                <a:gd name="connsiteX94" fmla="*/ 3281362 w 3667125"/>
                <a:gd name="connsiteY94" fmla="*/ 738543 h 1025159"/>
                <a:gd name="connsiteX95" fmla="*/ 3286125 w 3667125"/>
                <a:gd name="connsiteY95" fmla="*/ 724256 h 1025159"/>
                <a:gd name="connsiteX96" fmla="*/ 3290887 w 3667125"/>
                <a:gd name="connsiteY96" fmla="*/ 743306 h 1025159"/>
                <a:gd name="connsiteX97" fmla="*/ 3300412 w 3667125"/>
                <a:gd name="connsiteY97" fmla="*/ 848081 h 1025159"/>
                <a:gd name="connsiteX98" fmla="*/ 3338512 w 3667125"/>
                <a:gd name="connsiteY98" fmla="*/ 867131 h 1025159"/>
                <a:gd name="connsiteX99" fmla="*/ 3348037 w 3667125"/>
                <a:gd name="connsiteY99" fmla="*/ 838556 h 1025159"/>
                <a:gd name="connsiteX100" fmla="*/ 3355181 w 3667125"/>
                <a:gd name="connsiteY100" fmla="*/ 840710 h 1025159"/>
                <a:gd name="connsiteX101" fmla="*/ 3386137 w 3667125"/>
                <a:gd name="connsiteY101" fmla="*/ 762356 h 1025159"/>
                <a:gd name="connsiteX102" fmla="*/ 3390900 w 3667125"/>
                <a:gd name="connsiteY102" fmla="*/ 748068 h 1025159"/>
                <a:gd name="connsiteX103" fmla="*/ 3400425 w 3667125"/>
                <a:gd name="connsiteY103" fmla="*/ 733781 h 1025159"/>
                <a:gd name="connsiteX104" fmla="*/ 3405187 w 3667125"/>
                <a:gd name="connsiteY104" fmla="*/ 748068 h 1025159"/>
                <a:gd name="connsiteX105" fmla="*/ 3481387 w 3667125"/>
                <a:gd name="connsiteY105" fmla="*/ 914756 h 1025159"/>
                <a:gd name="connsiteX106" fmla="*/ 3490912 w 3667125"/>
                <a:gd name="connsiteY106" fmla="*/ 929043 h 1025159"/>
                <a:gd name="connsiteX107" fmla="*/ 3500437 w 3667125"/>
                <a:gd name="connsiteY107" fmla="*/ 957618 h 1025159"/>
                <a:gd name="connsiteX108" fmla="*/ 3505200 w 3667125"/>
                <a:gd name="connsiteY108" fmla="*/ 943331 h 1025159"/>
                <a:gd name="connsiteX109" fmla="*/ 3576637 w 3667125"/>
                <a:gd name="connsiteY109" fmla="*/ 752831 h 1025159"/>
                <a:gd name="connsiteX110" fmla="*/ 3667125 w 3667125"/>
                <a:gd name="connsiteY110" fmla="*/ 824268 h 1025159"/>
                <a:gd name="connsiteX0" fmla="*/ 0 w 3576637"/>
                <a:gd name="connsiteY0" fmla="*/ 290868 h 1025159"/>
                <a:gd name="connsiteX1" fmla="*/ 171450 w 3576637"/>
                <a:gd name="connsiteY1" fmla="*/ 209906 h 1025159"/>
                <a:gd name="connsiteX2" fmla="*/ 219075 w 3576637"/>
                <a:gd name="connsiteY2" fmla="*/ 195618 h 1025159"/>
                <a:gd name="connsiteX3" fmla="*/ 233362 w 3576637"/>
                <a:gd name="connsiteY3" fmla="*/ 186093 h 1025159"/>
                <a:gd name="connsiteX4" fmla="*/ 285750 w 3576637"/>
                <a:gd name="connsiteY4" fmla="*/ 171806 h 1025159"/>
                <a:gd name="connsiteX5" fmla="*/ 300037 w 3576637"/>
                <a:gd name="connsiteY5" fmla="*/ 167043 h 1025159"/>
                <a:gd name="connsiteX6" fmla="*/ 319087 w 3576637"/>
                <a:gd name="connsiteY6" fmla="*/ 162281 h 1025159"/>
                <a:gd name="connsiteX7" fmla="*/ 352425 w 3576637"/>
                <a:gd name="connsiteY7" fmla="*/ 152756 h 1025159"/>
                <a:gd name="connsiteX8" fmla="*/ 366712 w 3576637"/>
                <a:gd name="connsiteY8" fmla="*/ 143231 h 1025159"/>
                <a:gd name="connsiteX9" fmla="*/ 395287 w 3576637"/>
                <a:gd name="connsiteY9" fmla="*/ 138468 h 1025159"/>
                <a:gd name="connsiteX10" fmla="*/ 414337 w 3576637"/>
                <a:gd name="connsiteY10" fmla="*/ 133706 h 1025159"/>
                <a:gd name="connsiteX11" fmla="*/ 442912 w 3576637"/>
                <a:gd name="connsiteY11" fmla="*/ 128943 h 1025159"/>
                <a:gd name="connsiteX12" fmla="*/ 471487 w 3576637"/>
                <a:gd name="connsiteY12" fmla="*/ 119418 h 1025159"/>
                <a:gd name="connsiteX13" fmla="*/ 485775 w 3576637"/>
                <a:gd name="connsiteY13" fmla="*/ 114656 h 1025159"/>
                <a:gd name="connsiteX14" fmla="*/ 504825 w 3576637"/>
                <a:gd name="connsiteY14" fmla="*/ 105131 h 1025159"/>
                <a:gd name="connsiteX15" fmla="*/ 519112 w 3576637"/>
                <a:gd name="connsiteY15" fmla="*/ 100368 h 1025159"/>
                <a:gd name="connsiteX16" fmla="*/ 533400 w 3576637"/>
                <a:gd name="connsiteY16" fmla="*/ 90843 h 1025159"/>
                <a:gd name="connsiteX17" fmla="*/ 557212 w 3576637"/>
                <a:gd name="connsiteY17" fmla="*/ 86081 h 1025159"/>
                <a:gd name="connsiteX18" fmla="*/ 585787 w 3576637"/>
                <a:gd name="connsiteY18" fmla="*/ 76556 h 1025159"/>
                <a:gd name="connsiteX19" fmla="*/ 600075 w 3576637"/>
                <a:gd name="connsiteY19" fmla="*/ 67031 h 1025159"/>
                <a:gd name="connsiteX20" fmla="*/ 633412 w 3576637"/>
                <a:gd name="connsiteY20" fmla="*/ 57506 h 1025159"/>
                <a:gd name="connsiteX21" fmla="*/ 666750 w 3576637"/>
                <a:gd name="connsiteY21" fmla="*/ 47981 h 1025159"/>
                <a:gd name="connsiteX22" fmla="*/ 719137 w 3576637"/>
                <a:gd name="connsiteY22" fmla="*/ 38456 h 1025159"/>
                <a:gd name="connsiteX23" fmla="*/ 747712 w 3576637"/>
                <a:gd name="connsiteY23" fmla="*/ 28931 h 1025159"/>
                <a:gd name="connsiteX24" fmla="*/ 809625 w 3576637"/>
                <a:gd name="connsiteY24" fmla="*/ 19406 h 1025159"/>
                <a:gd name="connsiteX25" fmla="*/ 871537 w 3576637"/>
                <a:gd name="connsiteY25" fmla="*/ 9881 h 1025159"/>
                <a:gd name="connsiteX26" fmla="*/ 1023937 w 3576637"/>
                <a:gd name="connsiteY26" fmla="*/ 356 h 1025159"/>
                <a:gd name="connsiteX27" fmla="*/ 1123950 w 3576637"/>
                <a:gd name="connsiteY27" fmla="*/ 9881 h 1025159"/>
                <a:gd name="connsiteX28" fmla="*/ 1138237 w 3576637"/>
                <a:gd name="connsiteY28" fmla="*/ 19406 h 1025159"/>
                <a:gd name="connsiteX29" fmla="*/ 1176337 w 3576637"/>
                <a:gd name="connsiteY29" fmla="*/ 57506 h 1025159"/>
                <a:gd name="connsiteX30" fmla="*/ 1195387 w 3576637"/>
                <a:gd name="connsiteY30" fmla="*/ 81318 h 1025159"/>
                <a:gd name="connsiteX31" fmla="*/ 1228725 w 3576637"/>
                <a:gd name="connsiteY31" fmla="*/ 119418 h 1025159"/>
                <a:gd name="connsiteX32" fmla="*/ 1252537 w 3576637"/>
                <a:gd name="connsiteY32" fmla="*/ 138468 h 1025159"/>
                <a:gd name="connsiteX33" fmla="*/ 1262062 w 3576637"/>
                <a:gd name="connsiteY33" fmla="*/ 152756 h 1025159"/>
                <a:gd name="connsiteX34" fmla="*/ 1276350 w 3576637"/>
                <a:gd name="connsiteY34" fmla="*/ 162281 h 1025159"/>
                <a:gd name="connsiteX35" fmla="*/ 1319212 w 3576637"/>
                <a:gd name="connsiteY35" fmla="*/ 200381 h 1025159"/>
                <a:gd name="connsiteX36" fmla="*/ 1333500 w 3576637"/>
                <a:gd name="connsiteY36" fmla="*/ 205143 h 1025159"/>
                <a:gd name="connsiteX37" fmla="*/ 1347787 w 3576637"/>
                <a:gd name="connsiteY37" fmla="*/ 219431 h 1025159"/>
                <a:gd name="connsiteX38" fmla="*/ 1357312 w 3576637"/>
                <a:gd name="connsiteY38" fmla="*/ 233718 h 1025159"/>
                <a:gd name="connsiteX39" fmla="*/ 1385887 w 3576637"/>
                <a:gd name="connsiteY39" fmla="*/ 243243 h 1025159"/>
                <a:gd name="connsiteX40" fmla="*/ 1400175 w 3576637"/>
                <a:gd name="connsiteY40" fmla="*/ 257531 h 1025159"/>
                <a:gd name="connsiteX41" fmla="*/ 1447800 w 3576637"/>
                <a:gd name="connsiteY41" fmla="*/ 286106 h 1025159"/>
                <a:gd name="connsiteX42" fmla="*/ 1457325 w 3576637"/>
                <a:gd name="connsiteY42" fmla="*/ 305156 h 1025159"/>
                <a:gd name="connsiteX43" fmla="*/ 1490662 w 3576637"/>
                <a:gd name="connsiteY43" fmla="*/ 324206 h 1025159"/>
                <a:gd name="connsiteX44" fmla="*/ 1528762 w 3576637"/>
                <a:gd name="connsiteY44" fmla="*/ 367068 h 1025159"/>
                <a:gd name="connsiteX45" fmla="*/ 1538287 w 3576637"/>
                <a:gd name="connsiteY45" fmla="*/ 386118 h 1025159"/>
                <a:gd name="connsiteX46" fmla="*/ 1552575 w 3576637"/>
                <a:gd name="connsiteY46" fmla="*/ 395643 h 1025159"/>
                <a:gd name="connsiteX47" fmla="*/ 1566862 w 3576637"/>
                <a:gd name="connsiteY47" fmla="*/ 409931 h 1025159"/>
                <a:gd name="connsiteX48" fmla="*/ 1571625 w 3576637"/>
                <a:gd name="connsiteY48" fmla="*/ 424218 h 1025159"/>
                <a:gd name="connsiteX49" fmla="*/ 1590675 w 3576637"/>
                <a:gd name="connsiteY49" fmla="*/ 452793 h 1025159"/>
                <a:gd name="connsiteX50" fmla="*/ 1619250 w 3576637"/>
                <a:gd name="connsiteY50" fmla="*/ 438506 h 1025159"/>
                <a:gd name="connsiteX51" fmla="*/ 1624012 w 3576637"/>
                <a:gd name="connsiteY51" fmla="*/ 419456 h 1025159"/>
                <a:gd name="connsiteX52" fmla="*/ 1652587 w 3576637"/>
                <a:gd name="connsiteY52" fmla="*/ 409931 h 1025159"/>
                <a:gd name="connsiteX53" fmla="*/ 1685925 w 3576637"/>
                <a:gd name="connsiteY53" fmla="*/ 395643 h 1025159"/>
                <a:gd name="connsiteX54" fmla="*/ 1714500 w 3576637"/>
                <a:gd name="connsiteY54" fmla="*/ 386118 h 1025159"/>
                <a:gd name="connsiteX55" fmla="*/ 1724025 w 3576637"/>
                <a:gd name="connsiteY55" fmla="*/ 400406 h 1025159"/>
                <a:gd name="connsiteX56" fmla="*/ 1738312 w 3576637"/>
                <a:gd name="connsiteY56" fmla="*/ 409931 h 1025159"/>
                <a:gd name="connsiteX57" fmla="*/ 1747837 w 3576637"/>
                <a:gd name="connsiteY57" fmla="*/ 438506 h 1025159"/>
                <a:gd name="connsiteX58" fmla="*/ 1781175 w 3576637"/>
                <a:gd name="connsiteY58" fmla="*/ 476606 h 1025159"/>
                <a:gd name="connsiteX59" fmla="*/ 1814512 w 3576637"/>
                <a:gd name="connsiteY59" fmla="*/ 471843 h 1025159"/>
                <a:gd name="connsiteX60" fmla="*/ 1824037 w 3576637"/>
                <a:gd name="connsiteY60" fmla="*/ 457556 h 1025159"/>
                <a:gd name="connsiteX61" fmla="*/ 1843087 w 3576637"/>
                <a:gd name="connsiteY61" fmla="*/ 452793 h 1025159"/>
                <a:gd name="connsiteX62" fmla="*/ 1900237 w 3576637"/>
                <a:gd name="connsiteY62" fmla="*/ 448031 h 1025159"/>
                <a:gd name="connsiteX63" fmla="*/ 1905000 w 3576637"/>
                <a:gd name="connsiteY63" fmla="*/ 462318 h 1025159"/>
                <a:gd name="connsiteX64" fmla="*/ 1924050 w 3576637"/>
                <a:gd name="connsiteY64" fmla="*/ 490893 h 1025159"/>
                <a:gd name="connsiteX65" fmla="*/ 1933575 w 3576637"/>
                <a:gd name="connsiteY65" fmla="*/ 528993 h 1025159"/>
                <a:gd name="connsiteX66" fmla="*/ 2747962 w 3576637"/>
                <a:gd name="connsiteY66" fmla="*/ 667106 h 1025159"/>
                <a:gd name="connsiteX67" fmla="*/ 2933700 w 3576637"/>
                <a:gd name="connsiteY67" fmla="*/ 848081 h 1025159"/>
                <a:gd name="connsiteX68" fmla="*/ 2943225 w 3576637"/>
                <a:gd name="connsiteY68" fmla="*/ 867131 h 1025159"/>
                <a:gd name="connsiteX69" fmla="*/ 2967037 w 3576637"/>
                <a:gd name="connsiteY69" fmla="*/ 848081 h 1025159"/>
                <a:gd name="connsiteX70" fmla="*/ 2986087 w 3576637"/>
                <a:gd name="connsiteY70" fmla="*/ 843318 h 1025159"/>
                <a:gd name="connsiteX71" fmla="*/ 3024187 w 3576637"/>
                <a:gd name="connsiteY71" fmla="*/ 809981 h 1025159"/>
                <a:gd name="connsiteX72" fmla="*/ 3062287 w 3576637"/>
                <a:gd name="connsiteY72" fmla="*/ 857606 h 1025159"/>
                <a:gd name="connsiteX73" fmla="*/ 3071812 w 3576637"/>
                <a:gd name="connsiteY73" fmla="*/ 886181 h 1025159"/>
                <a:gd name="connsiteX74" fmla="*/ 3086100 w 3576637"/>
                <a:gd name="connsiteY74" fmla="*/ 957618 h 1025159"/>
                <a:gd name="connsiteX75" fmla="*/ 3100387 w 3576637"/>
                <a:gd name="connsiteY75" fmla="*/ 995718 h 1025159"/>
                <a:gd name="connsiteX76" fmla="*/ 3105150 w 3576637"/>
                <a:gd name="connsiteY76" fmla="*/ 1014768 h 1025159"/>
                <a:gd name="connsiteX77" fmla="*/ 3119437 w 3576637"/>
                <a:gd name="connsiteY77" fmla="*/ 1024293 h 1025159"/>
                <a:gd name="connsiteX78" fmla="*/ 3128962 w 3576637"/>
                <a:gd name="connsiteY78" fmla="*/ 995718 h 1025159"/>
                <a:gd name="connsiteX79" fmla="*/ 3133725 w 3576637"/>
                <a:gd name="connsiteY79" fmla="*/ 981431 h 1025159"/>
                <a:gd name="connsiteX80" fmla="*/ 3143250 w 3576637"/>
                <a:gd name="connsiteY80" fmla="*/ 929043 h 1025159"/>
                <a:gd name="connsiteX81" fmla="*/ 3148012 w 3576637"/>
                <a:gd name="connsiteY81" fmla="*/ 886181 h 1025159"/>
                <a:gd name="connsiteX82" fmla="*/ 3157537 w 3576637"/>
                <a:gd name="connsiteY82" fmla="*/ 848081 h 1025159"/>
                <a:gd name="connsiteX83" fmla="*/ 3167062 w 3576637"/>
                <a:gd name="connsiteY83" fmla="*/ 962381 h 1025159"/>
                <a:gd name="connsiteX84" fmla="*/ 3171825 w 3576637"/>
                <a:gd name="connsiteY84" fmla="*/ 976668 h 1025159"/>
                <a:gd name="connsiteX85" fmla="*/ 3186112 w 3576637"/>
                <a:gd name="connsiteY85" fmla="*/ 967143 h 1025159"/>
                <a:gd name="connsiteX86" fmla="*/ 3200400 w 3576637"/>
                <a:gd name="connsiteY86" fmla="*/ 933806 h 1025159"/>
                <a:gd name="connsiteX87" fmla="*/ 3205162 w 3576637"/>
                <a:gd name="connsiteY87" fmla="*/ 919518 h 1025159"/>
                <a:gd name="connsiteX88" fmla="*/ 3209925 w 3576637"/>
                <a:gd name="connsiteY88" fmla="*/ 900468 h 1025159"/>
                <a:gd name="connsiteX89" fmla="*/ 3219450 w 3576637"/>
                <a:gd name="connsiteY89" fmla="*/ 876656 h 1025159"/>
                <a:gd name="connsiteX90" fmla="*/ 3238500 w 3576637"/>
                <a:gd name="connsiteY90" fmla="*/ 752831 h 1025159"/>
                <a:gd name="connsiteX91" fmla="*/ 3243262 w 3576637"/>
                <a:gd name="connsiteY91" fmla="*/ 733781 h 1025159"/>
                <a:gd name="connsiteX92" fmla="*/ 3262312 w 3576637"/>
                <a:gd name="connsiteY92" fmla="*/ 771881 h 1025159"/>
                <a:gd name="connsiteX93" fmla="*/ 3276600 w 3576637"/>
                <a:gd name="connsiteY93" fmla="*/ 757593 h 1025159"/>
                <a:gd name="connsiteX94" fmla="*/ 3281362 w 3576637"/>
                <a:gd name="connsiteY94" fmla="*/ 738543 h 1025159"/>
                <a:gd name="connsiteX95" fmla="*/ 3286125 w 3576637"/>
                <a:gd name="connsiteY95" fmla="*/ 724256 h 1025159"/>
                <a:gd name="connsiteX96" fmla="*/ 3290887 w 3576637"/>
                <a:gd name="connsiteY96" fmla="*/ 743306 h 1025159"/>
                <a:gd name="connsiteX97" fmla="*/ 3300412 w 3576637"/>
                <a:gd name="connsiteY97" fmla="*/ 848081 h 1025159"/>
                <a:gd name="connsiteX98" fmla="*/ 3338512 w 3576637"/>
                <a:gd name="connsiteY98" fmla="*/ 867131 h 1025159"/>
                <a:gd name="connsiteX99" fmla="*/ 3348037 w 3576637"/>
                <a:gd name="connsiteY99" fmla="*/ 838556 h 1025159"/>
                <a:gd name="connsiteX100" fmla="*/ 3355181 w 3576637"/>
                <a:gd name="connsiteY100" fmla="*/ 840710 h 1025159"/>
                <a:gd name="connsiteX101" fmla="*/ 3386137 w 3576637"/>
                <a:gd name="connsiteY101" fmla="*/ 762356 h 1025159"/>
                <a:gd name="connsiteX102" fmla="*/ 3390900 w 3576637"/>
                <a:gd name="connsiteY102" fmla="*/ 748068 h 1025159"/>
                <a:gd name="connsiteX103" fmla="*/ 3400425 w 3576637"/>
                <a:gd name="connsiteY103" fmla="*/ 733781 h 1025159"/>
                <a:gd name="connsiteX104" fmla="*/ 3405187 w 3576637"/>
                <a:gd name="connsiteY104" fmla="*/ 748068 h 1025159"/>
                <a:gd name="connsiteX105" fmla="*/ 3481387 w 3576637"/>
                <a:gd name="connsiteY105" fmla="*/ 914756 h 1025159"/>
                <a:gd name="connsiteX106" fmla="*/ 3490912 w 3576637"/>
                <a:gd name="connsiteY106" fmla="*/ 929043 h 1025159"/>
                <a:gd name="connsiteX107" fmla="*/ 3500437 w 3576637"/>
                <a:gd name="connsiteY107" fmla="*/ 957618 h 1025159"/>
                <a:gd name="connsiteX108" fmla="*/ 3505200 w 3576637"/>
                <a:gd name="connsiteY108" fmla="*/ 943331 h 1025159"/>
                <a:gd name="connsiteX109" fmla="*/ 3576637 w 3576637"/>
                <a:gd name="connsiteY109" fmla="*/ 752831 h 1025159"/>
                <a:gd name="connsiteX0" fmla="*/ 0 w 3505200"/>
                <a:gd name="connsiteY0" fmla="*/ 290868 h 1025159"/>
                <a:gd name="connsiteX1" fmla="*/ 171450 w 3505200"/>
                <a:gd name="connsiteY1" fmla="*/ 209906 h 1025159"/>
                <a:gd name="connsiteX2" fmla="*/ 219075 w 3505200"/>
                <a:gd name="connsiteY2" fmla="*/ 195618 h 1025159"/>
                <a:gd name="connsiteX3" fmla="*/ 233362 w 3505200"/>
                <a:gd name="connsiteY3" fmla="*/ 186093 h 1025159"/>
                <a:gd name="connsiteX4" fmla="*/ 285750 w 3505200"/>
                <a:gd name="connsiteY4" fmla="*/ 171806 h 1025159"/>
                <a:gd name="connsiteX5" fmla="*/ 300037 w 3505200"/>
                <a:gd name="connsiteY5" fmla="*/ 167043 h 1025159"/>
                <a:gd name="connsiteX6" fmla="*/ 319087 w 3505200"/>
                <a:gd name="connsiteY6" fmla="*/ 162281 h 1025159"/>
                <a:gd name="connsiteX7" fmla="*/ 352425 w 3505200"/>
                <a:gd name="connsiteY7" fmla="*/ 152756 h 1025159"/>
                <a:gd name="connsiteX8" fmla="*/ 366712 w 3505200"/>
                <a:gd name="connsiteY8" fmla="*/ 143231 h 1025159"/>
                <a:gd name="connsiteX9" fmla="*/ 395287 w 3505200"/>
                <a:gd name="connsiteY9" fmla="*/ 138468 h 1025159"/>
                <a:gd name="connsiteX10" fmla="*/ 414337 w 3505200"/>
                <a:gd name="connsiteY10" fmla="*/ 133706 h 1025159"/>
                <a:gd name="connsiteX11" fmla="*/ 442912 w 3505200"/>
                <a:gd name="connsiteY11" fmla="*/ 128943 h 1025159"/>
                <a:gd name="connsiteX12" fmla="*/ 471487 w 3505200"/>
                <a:gd name="connsiteY12" fmla="*/ 119418 h 1025159"/>
                <a:gd name="connsiteX13" fmla="*/ 485775 w 3505200"/>
                <a:gd name="connsiteY13" fmla="*/ 114656 h 1025159"/>
                <a:gd name="connsiteX14" fmla="*/ 504825 w 3505200"/>
                <a:gd name="connsiteY14" fmla="*/ 105131 h 1025159"/>
                <a:gd name="connsiteX15" fmla="*/ 519112 w 3505200"/>
                <a:gd name="connsiteY15" fmla="*/ 100368 h 1025159"/>
                <a:gd name="connsiteX16" fmla="*/ 533400 w 3505200"/>
                <a:gd name="connsiteY16" fmla="*/ 90843 h 1025159"/>
                <a:gd name="connsiteX17" fmla="*/ 557212 w 3505200"/>
                <a:gd name="connsiteY17" fmla="*/ 86081 h 1025159"/>
                <a:gd name="connsiteX18" fmla="*/ 585787 w 3505200"/>
                <a:gd name="connsiteY18" fmla="*/ 76556 h 1025159"/>
                <a:gd name="connsiteX19" fmla="*/ 600075 w 3505200"/>
                <a:gd name="connsiteY19" fmla="*/ 67031 h 1025159"/>
                <a:gd name="connsiteX20" fmla="*/ 633412 w 3505200"/>
                <a:gd name="connsiteY20" fmla="*/ 57506 h 1025159"/>
                <a:gd name="connsiteX21" fmla="*/ 666750 w 3505200"/>
                <a:gd name="connsiteY21" fmla="*/ 47981 h 1025159"/>
                <a:gd name="connsiteX22" fmla="*/ 719137 w 3505200"/>
                <a:gd name="connsiteY22" fmla="*/ 38456 h 1025159"/>
                <a:gd name="connsiteX23" fmla="*/ 747712 w 3505200"/>
                <a:gd name="connsiteY23" fmla="*/ 28931 h 1025159"/>
                <a:gd name="connsiteX24" fmla="*/ 809625 w 3505200"/>
                <a:gd name="connsiteY24" fmla="*/ 19406 h 1025159"/>
                <a:gd name="connsiteX25" fmla="*/ 871537 w 3505200"/>
                <a:gd name="connsiteY25" fmla="*/ 9881 h 1025159"/>
                <a:gd name="connsiteX26" fmla="*/ 1023937 w 3505200"/>
                <a:gd name="connsiteY26" fmla="*/ 356 h 1025159"/>
                <a:gd name="connsiteX27" fmla="*/ 1123950 w 3505200"/>
                <a:gd name="connsiteY27" fmla="*/ 9881 h 1025159"/>
                <a:gd name="connsiteX28" fmla="*/ 1138237 w 3505200"/>
                <a:gd name="connsiteY28" fmla="*/ 19406 h 1025159"/>
                <a:gd name="connsiteX29" fmla="*/ 1176337 w 3505200"/>
                <a:gd name="connsiteY29" fmla="*/ 57506 h 1025159"/>
                <a:gd name="connsiteX30" fmla="*/ 1195387 w 3505200"/>
                <a:gd name="connsiteY30" fmla="*/ 81318 h 1025159"/>
                <a:gd name="connsiteX31" fmla="*/ 1228725 w 3505200"/>
                <a:gd name="connsiteY31" fmla="*/ 119418 h 1025159"/>
                <a:gd name="connsiteX32" fmla="*/ 1252537 w 3505200"/>
                <a:gd name="connsiteY32" fmla="*/ 138468 h 1025159"/>
                <a:gd name="connsiteX33" fmla="*/ 1262062 w 3505200"/>
                <a:gd name="connsiteY33" fmla="*/ 152756 h 1025159"/>
                <a:gd name="connsiteX34" fmla="*/ 1276350 w 3505200"/>
                <a:gd name="connsiteY34" fmla="*/ 162281 h 1025159"/>
                <a:gd name="connsiteX35" fmla="*/ 1319212 w 3505200"/>
                <a:gd name="connsiteY35" fmla="*/ 200381 h 1025159"/>
                <a:gd name="connsiteX36" fmla="*/ 1333500 w 3505200"/>
                <a:gd name="connsiteY36" fmla="*/ 205143 h 1025159"/>
                <a:gd name="connsiteX37" fmla="*/ 1347787 w 3505200"/>
                <a:gd name="connsiteY37" fmla="*/ 219431 h 1025159"/>
                <a:gd name="connsiteX38" fmla="*/ 1357312 w 3505200"/>
                <a:gd name="connsiteY38" fmla="*/ 233718 h 1025159"/>
                <a:gd name="connsiteX39" fmla="*/ 1385887 w 3505200"/>
                <a:gd name="connsiteY39" fmla="*/ 243243 h 1025159"/>
                <a:gd name="connsiteX40" fmla="*/ 1400175 w 3505200"/>
                <a:gd name="connsiteY40" fmla="*/ 257531 h 1025159"/>
                <a:gd name="connsiteX41" fmla="*/ 1447800 w 3505200"/>
                <a:gd name="connsiteY41" fmla="*/ 286106 h 1025159"/>
                <a:gd name="connsiteX42" fmla="*/ 1457325 w 3505200"/>
                <a:gd name="connsiteY42" fmla="*/ 305156 h 1025159"/>
                <a:gd name="connsiteX43" fmla="*/ 1490662 w 3505200"/>
                <a:gd name="connsiteY43" fmla="*/ 324206 h 1025159"/>
                <a:gd name="connsiteX44" fmla="*/ 1528762 w 3505200"/>
                <a:gd name="connsiteY44" fmla="*/ 367068 h 1025159"/>
                <a:gd name="connsiteX45" fmla="*/ 1538287 w 3505200"/>
                <a:gd name="connsiteY45" fmla="*/ 386118 h 1025159"/>
                <a:gd name="connsiteX46" fmla="*/ 1552575 w 3505200"/>
                <a:gd name="connsiteY46" fmla="*/ 395643 h 1025159"/>
                <a:gd name="connsiteX47" fmla="*/ 1566862 w 3505200"/>
                <a:gd name="connsiteY47" fmla="*/ 409931 h 1025159"/>
                <a:gd name="connsiteX48" fmla="*/ 1571625 w 3505200"/>
                <a:gd name="connsiteY48" fmla="*/ 424218 h 1025159"/>
                <a:gd name="connsiteX49" fmla="*/ 1590675 w 3505200"/>
                <a:gd name="connsiteY49" fmla="*/ 452793 h 1025159"/>
                <a:gd name="connsiteX50" fmla="*/ 1619250 w 3505200"/>
                <a:gd name="connsiteY50" fmla="*/ 438506 h 1025159"/>
                <a:gd name="connsiteX51" fmla="*/ 1624012 w 3505200"/>
                <a:gd name="connsiteY51" fmla="*/ 419456 h 1025159"/>
                <a:gd name="connsiteX52" fmla="*/ 1652587 w 3505200"/>
                <a:gd name="connsiteY52" fmla="*/ 409931 h 1025159"/>
                <a:gd name="connsiteX53" fmla="*/ 1685925 w 3505200"/>
                <a:gd name="connsiteY53" fmla="*/ 395643 h 1025159"/>
                <a:gd name="connsiteX54" fmla="*/ 1714500 w 3505200"/>
                <a:gd name="connsiteY54" fmla="*/ 386118 h 1025159"/>
                <a:gd name="connsiteX55" fmla="*/ 1724025 w 3505200"/>
                <a:gd name="connsiteY55" fmla="*/ 400406 h 1025159"/>
                <a:gd name="connsiteX56" fmla="*/ 1738312 w 3505200"/>
                <a:gd name="connsiteY56" fmla="*/ 409931 h 1025159"/>
                <a:gd name="connsiteX57" fmla="*/ 1747837 w 3505200"/>
                <a:gd name="connsiteY57" fmla="*/ 438506 h 1025159"/>
                <a:gd name="connsiteX58" fmla="*/ 1781175 w 3505200"/>
                <a:gd name="connsiteY58" fmla="*/ 476606 h 1025159"/>
                <a:gd name="connsiteX59" fmla="*/ 1814512 w 3505200"/>
                <a:gd name="connsiteY59" fmla="*/ 471843 h 1025159"/>
                <a:gd name="connsiteX60" fmla="*/ 1824037 w 3505200"/>
                <a:gd name="connsiteY60" fmla="*/ 457556 h 1025159"/>
                <a:gd name="connsiteX61" fmla="*/ 1843087 w 3505200"/>
                <a:gd name="connsiteY61" fmla="*/ 452793 h 1025159"/>
                <a:gd name="connsiteX62" fmla="*/ 1900237 w 3505200"/>
                <a:gd name="connsiteY62" fmla="*/ 448031 h 1025159"/>
                <a:gd name="connsiteX63" fmla="*/ 1905000 w 3505200"/>
                <a:gd name="connsiteY63" fmla="*/ 462318 h 1025159"/>
                <a:gd name="connsiteX64" fmla="*/ 1924050 w 3505200"/>
                <a:gd name="connsiteY64" fmla="*/ 490893 h 1025159"/>
                <a:gd name="connsiteX65" fmla="*/ 1933575 w 3505200"/>
                <a:gd name="connsiteY65" fmla="*/ 528993 h 1025159"/>
                <a:gd name="connsiteX66" fmla="*/ 2747962 w 3505200"/>
                <a:gd name="connsiteY66" fmla="*/ 667106 h 1025159"/>
                <a:gd name="connsiteX67" fmla="*/ 2933700 w 3505200"/>
                <a:gd name="connsiteY67" fmla="*/ 848081 h 1025159"/>
                <a:gd name="connsiteX68" fmla="*/ 2943225 w 3505200"/>
                <a:gd name="connsiteY68" fmla="*/ 867131 h 1025159"/>
                <a:gd name="connsiteX69" fmla="*/ 2967037 w 3505200"/>
                <a:gd name="connsiteY69" fmla="*/ 848081 h 1025159"/>
                <a:gd name="connsiteX70" fmla="*/ 2986087 w 3505200"/>
                <a:gd name="connsiteY70" fmla="*/ 843318 h 1025159"/>
                <a:gd name="connsiteX71" fmla="*/ 3024187 w 3505200"/>
                <a:gd name="connsiteY71" fmla="*/ 809981 h 1025159"/>
                <a:gd name="connsiteX72" fmla="*/ 3062287 w 3505200"/>
                <a:gd name="connsiteY72" fmla="*/ 857606 h 1025159"/>
                <a:gd name="connsiteX73" fmla="*/ 3071812 w 3505200"/>
                <a:gd name="connsiteY73" fmla="*/ 886181 h 1025159"/>
                <a:gd name="connsiteX74" fmla="*/ 3086100 w 3505200"/>
                <a:gd name="connsiteY74" fmla="*/ 957618 h 1025159"/>
                <a:gd name="connsiteX75" fmla="*/ 3100387 w 3505200"/>
                <a:gd name="connsiteY75" fmla="*/ 995718 h 1025159"/>
                <a:gd name="connsiteX76" fmla="*/ 3105150 w 3505200"/>
                <a:gd name="connsiteY76" fmla="*/ 1014768 h 1025159"/>
                <a:gd name="connsiteX77" fmla="*/ 3119437 w 3505200"/>
                <a:gd name="connsiteY77" fmla="*/ 1024293 h 1025159"/>
                <a:gd name="connsiteX78" fmla="*/ 3128962 w 3505200"/>
                <a:gd name="connsiteY78" fmla="*/ 995718 h 1025159"/>
                <a:gd name="connsiteX79" fmla="*/ 3133725 w 3505200"/>
                <a:gd name="connsiteY79" fmla="*/ 981431 h 1025159"/>
                <a:gd name="connsiteX80" fmla="*/ 3143250 w 3505200"/>
                <a:gd name="connsiteY80" fmla="*/ 929043 h 1025159"/>
                <a:gd name="connsiteX81" fmla="*/ 3148012 w 3505200"/>
                <a:gd name="connsiteY81" fmla="*/ 886181 h 1025159"/>
                <a:gd name="connsiteX82" fmla="*/ 3157537 w 3505200"/>
                <a:gd name="connsiteY82" fmla="*/ 848081 h 1025159"/>
                <a:gd name="connsiteX83" fmla="*/ 3167062 w 3505200"/>
                <a:gd name="connsiteY83" fmla="*/ 962381 h 1025159"/>
                <a:gd name="connsiteX84" fmla="*/ 3171825 w 3505200"/>
                <a:gd name="connsiteY84" fmla="*/ 976668 h 1025159"/>
                <a:gd name="connsiteX85" fmla="*/ 3186112 w 3505200"/>
                <a:gd name="connsiteY85" fmla="*/ 967143 h 1025159"/>
                <a:gd name="connsiteX86" fmla="*/ 3200400 w 3505200"/>
                <a:gd name="connsiteY86" fmla="*/ 933806 h 1025159"/>
                <a:gd name="connsiteX87" fmla="*/ 3205162 w 3505200"/>
                <a:gd name="connsiteY87" fmla="*/ 919518 h 1025159"/>
                <a:gd name="connsiteX88" fmla="*/ 3209925 w 3505200"/>
                <a:gd name="connsiteY88" fmla="*/ 900468 h 1025159"/>
                <a:gd name="connsiteX89" fmla="*/ 3219450 w 3505200"/>
                <a:gd name="connsiteY89" fmla="*/ 876656 h 1025159"/>
                <a:gd name="connsiteX90" fmla="*/ 3238500 w 3505200"/>
                <a:gd name="connsiteY90" fmla="*/ 752831 h 1025159"/>
                <a:gd name="connsiteX91" fmla="*/ 3243262 w 3505200"/>
                <a:gd name="connsiteY91" fmla="*/ 733781 h 1025159"/>
                <a:gd name="connsiteX92" fmla="*/ 3262312 w 3505200"/>
                <a:gd name="connsiteY92" fmla="*/ 771881 h 1025159"/>
                <a:gd name="connsiteX93" fmla="*/ 3276600 w 3505200"/>
                <a:gd name="connsiteY93" fmla="*/ 757593 h 1025159"/>
                <a:gd name="connsiteX94" fmla="*/ 3281362 w 3505200"/>
                <a:gd name="connsiteY94" fmla="*/ 738543 h 1025159"/>
                <a:gd name="connsiteX95" fmla="*/ 3286125 w 3505200"/>
                <a:gd name="connsiteY95" fmla="*/ 724256 h 1025159"/>
                <a:gd name="connsiteX96" fmla="*/ 3290887 w 3505200"/>
                <a:gd name="connsiteY96" fmla="*/ 743306 h 1025159"/>
                <a:gd name="connsiteX97" fmla="*/ 3300412 w 3505200"/>
                <a:gd name="connsiteY97" fmla="*/ 848081 h 1025159"/>
                <a:gd name="connsiteX98" fmla="*/ 3338512 w 3505200"/>
                <a:gd name="connsiteY98" fmla="*/ 867131 h 1025159"/>
                <a:gd name="connsiteX99" fmla="*/ 3348037 w 3505200"/>
                <a:gd name="connsiteY99" fmla="*/ 838556 h 1025159"/>
                <a:gd name="connsiteX100" fmla="*/ 3355181 w 3505200"/>
                <a:gd name="connsiteY100" fmla="*/ 840710 h 1025159"/>
                <a:gd name="connsiteX101" fmla="*/ 3386137 w 3505200"/>
                <a:gd name="connsiteY101" fmla="*/ 762356 h 1025159"/>
                <a:gd name="connsiteX102" fmla="*/ 3390900 w 3505200"/>
                <a:gd name="connsiteY102" fmla="*/ 748068 h 1025159"/>
                <a:gd name="connsiteX103" fmla="*/ 3400425 w 3505200"/>
                <a:gd name="connsiteY103" fmla="*/ 733781 h 1025159"/>
                <a:gd name="connsiteX104" fmla="*/ 3405187 w 3505200"/>
                <a:gd name="connsiteY104" fmla="*/ 748068 h 1025159"/>
                <a:gd name="connsiteX105" fmla="*/ 3481387 w 3505200"/>
                <a:gd name="connsiteY105" fmla="*/ 914756 h 1025159"/>
                <a:gd name="connsiteX106" fmla="*/ 3490912 w 3505200"/>
                <a:gd name="connsiteY106" fmla="*/ 929043 h 1025159"/>
                <a:gd name="connsiteX107" fmla="*/ 3500437 w 3505200"/>
                <a:gd name="connsiteY107" fmla="*/ 957618 h 1025159"/>
                <a:gd name="connsiteX108" fmla="*/ 3505200 w 3505200"/>
                <a:gd name="connsiteY108" fmla="*/ 943331 h 1025159"/>
                <a:gd name="connsiteX0" fmla="*/ 0 w 3500437"/>
                <a:gd name="connsiteY0" fmla="*/ 290868 h 1025159"/>
                <a:gd name="connsiteX1" fmla="*/ 171450 w 3500437"/>
                <a:gd name="connsiteY1" fmla="*/ 209906 h 1025159"/>
                <a:gd name="connsiteX2" fmla="*/ 219075 w 3500437"/>
                <a:gd name="connsiteY2" fmla="*/ 195618 h 1025159"/>
                <a:gd name="connsiteX3" fmla="*/ 233362 w 3500437"/>
                <a:gd name="connsiteY3" fmla="*/ 186093 h 1025159"/>
                <a:gd name="connsiteX4" fmla="*/ 285750 w 3500437"/>
                <a:gd name="connsiteY4" fmla="*/ 171806 h 1025159"/>
                <a:gd name="connsiteX5" fmla="*/ 300037 w 3500437"/>
                <a:gd name="connsiteY5" fmla="*/ 167043 h 1025159"/>
                <a:gd name="connsiteX6" fmla="*/ 319087 w 3500437"/>
                <a:gd name="connsiteY6" fmla="*/ 162281 h 1025159"/>
                <a:gd name="connsiteX7" fmla="*/ 352425 w 3500437"/>
                <a:gd name="connsiteY7" fmla="*/ 152756 h 1025159"/>
                <a:gd name="connsiteX8" fmla="*/ 366712 w 3500437"/>
                <a:gd name="connsiteY8" fmla="*/ 143231 h 1025159"/>
                <a:gd name="connsiteX9" fmla="*/ 395287 w 3500437"/>
                <a:gd name="connsiteY9" fmla="*/ 138468 h 1025159"/>
                <a:gd name="connsiteX10" fmla="*/ 414337 w 3500437"/>
                <a:gd name="connsiteY10" fmla="*/ 133706 h 1025159"/>
                <a:gd name="connsiteX11" fmla="*/ 442912 w 3500437"/>
                <a:gd name="connsiteY11" fmla="*/ 128943 h 1025159"/>
                <a:gd name="connsiteX12" fmla="*/ 471487 w 3500437"/>
                <a:gd name="connsiteY12" fmla="*/ 119418 h 1025159"/>
                <a:gd name="connsiteX13" fmla="*/ 485775 w 3500437"/>
                <a:gd name="connsiteY13" fmla="*/ 114656 h 1025159"/>
                <a:gd name="connsiteX14" fmla="*/ 504825 w 3500437"/>
                <a:gd name="connsiteY14" fmla="*/ 105131 h 1025159"/>
                <a:gd name="connsiteX15" fmla="*/ 519112 w 3500437"/>
                <a:gd name="connsiteY15" fmla="*/ 100368 h 1025159"/>
                <a:gd name="connsiteX16" fmla="*/ 533400 w 3500437"/>
                <a:gd name="connsiteY16" fmla="*/ 90843 h 1025159"/>
                <a:gd name="connsiteX17" fmla="*/ 557212 w 3500437"/>
                <a:gd name="connsiteY17" fmla="*/ 86081 h 1025159"/>
                <a:gd name="connsiteX18" fmla="*/ 585787 w 3500437"/>
                <a:gd name="connsiteY18" fmla="*/ 76556 h 1025159"/>
                <a:gd name="connsiteX19" fmla="*/ 600075 w 3500437"/>
                <a:gd name="connsiteY19" fmla="*/ 67031 h 1025159"/>
                <a:gd name="connsiteX20" fmla="*/ 633412 w 3500437"/>
                <a:gd name="connsiteY20" fmla="*/ 57506 h 1025159"/>
                <a:gd name="connsiteX21" fmla="*/ 666750 w 3500437"/>
                <a:gd name="connsiteY21" fmla="*/ 47981 h 1025159"/>
                <a:gd name="connsiteX22" fmla="*/ 719137 w 3500437"/>
                <a:gd name="connsiteY22" fmla="*/ 38456 h 1025159"/>
                <a:gd name="connsiteX23" fmla="*/ 747712 w 3500437"/>
                <a:gd name="connsiteY23" fmla="*/ 28931 h 1025159"/>
                <a:gd name="connsiteX24" fmla="*/ 809625 w 3500437"/>
                <a:gd name="connsiteY24" fmla="*/ 19406 h 1025159"/>
                <a:gd name="connsiteX25" fmla="*/ 871537 w 3500437"/>
                <a:gd name="connsiteY25" fmla="*/ 9881 h 1025159"/>
                <a:gd name="connsiteX26" fmla="*/ 1023937 w 3500437"/>
                <a:gd name="connsiteY26" fmla="*/ 356 h 1025159"/>
                <a:gd name="connsiteX27" fmla="*/ 1123950 w 3500437"/>
                <a:gd name="connsiteY27" fmla="*/ 9881 h 1025159"/>
                <a:gd name="connsiteX28" fmla="*/ 1138237 w 3500437"/>
                <a:gd name="connsiteY28" fmla="*/ 19406 h 1025159"/>
                <a:gd name="connsiteX29" fmla="*/ 1176337 w 3500437"/>
                <a:gd name="connsiteY29" fmla="*/ 57506 h 1025159"/>
                <a:gd name="connsiteX30" fmla="*/ 1195387 w 3500437"/>
                <a:gd name="connsiteY30" fmla="*/ 81318 h 1025159"/>
                <a:gd name="connsiteX31" fmla="*/ 1228725 w 3500437"/>
                <a:gd name="connsiteY31" fmla="*/ 119418 h 1025159"/>
                <a:gd name="connsiteX32" fmla="*/ 1252537 w 3500437"/>
                <a:gd name="connsiteY32" fmla="*/ 138468 h 1025159"/>
                <a:gd name="connsiteX33" fmla="*/ 1262062 w 3500437"/>
                <a:gd name="connsiteY33" fmla="*/ 152756 h 1025159"/>
                <a:gd name="connsiteX34" fmla="*/ 1276350 w 3500437"/>
                <a:gd name="connsiteY34" fmla="*/ 162281 h 1025159"/>
                <a:gd name="connsiteX35" fmla="*/ 1319212 w 3500437"/>
                <a:gd name="connsiteY35" fmla="*/ 200381 h 1025159"/>
                <a:gd name="connsiteX36" fmla="*/ 1333500 w 3500437"/>
                <a:gd name="connsiteY36" fmla="*/ 205143 h 1025159"/>
                <a:gd name="connsiteX37" fmla="*/ 1347787 w 3500437"/>
                <a:gd name="connsiteY37" fmla="*/ 219431 h 1025159"/>
                <a:gd name="connsiteX38" fmla="*/ 1357312 w 3500437"/>
                <a:gd name="connsiteY38" fmla="*/ 233718 h 1025159"/>
                <a:gd name="connsiteX39" fmla="*/ 1385887 w 3500437"/>
                <a:gd name="connsiteY39" fmla="*/ 243243 h 1025159"/>
                <a:gd name="connsiteX40" fmla="*/ 1400175 w 3500437"/>
                <a:gd name="connsiteY40" fmla="*/ 257531 h 1025159"/>
                <a:gd name="connsiteX41" fmla="*/ 1447800 w 3500437"/>
                <a:gd name="connsiteY41" fmla="*/ 286106 h 1025159"/>
                <a:gd name="connsiteX42" fmla="*/ 1457325 w 3500437"/>
                <a:gd name="connsiteY42" fmla="*/ 305156 h 1025159"/>
                <a:gd name="connsiteX43" fmla="*/ 1490662 w 3500437"/>
                <a:gd name="connsiteY43" fmla="*/ 324206 h 1025159"/>
                <a:gd name="connsiteX44" fmla="*/ 1528762 w 3500437"/>
                <a:gd name="connsiteY44" fmla="*/ 367068 h 1025159"/>
                <a:gd name="connsiteX45" fmla="*/ 1538287 w 3500437"/>
                <a:gd name="connsiteY45" fmla="*/ 386118 h 1025159"/>
                <a:gd name="connsiteX46" fmla="*/ 1552575 w 3500437"/>
                <a:gd name="connsiteY46" fmla="*/ 395643 h 1025159"/>
                <a:gd name="connsiteX47" fmla="*/ 1566862 w 3500437"/>
                <a:gd name="connsiteY47" fmla="*/ 409931 h 1025159"/>
                <a:gd name="connsiteX48" fmla="*/ 1571625 w 3500437"/>
                <a:gd name="connsiteY48" fmla="*/ 424218 h 1025159"/>
                <a:gd name="connsiteX49" fmla="*/ 1590675 w 3500437"/>
                <a:gd name="connsiteY49" fmla="*/ 452793 h 1025159"/>
                <a:gd name="connsiteX50" fmla="*/ 1619250 w 3500437"/>
                <a:gd name="connsiteY50" fmla="*/ 438506 h 1025159"/>
                <a:gd name="connsiteX51" fmla="*/ 1624012 w 3500437"/>
                <a:gd name="connsiteY51" fmla="*/ 419456 h 1025159"/>
                <a:gd name="connsiteX52" fmla="*/ 1652587 w 3500437"/>
                <a:gd name="connsiteY52" fmla="*/ 409931 h 1025159"/>
                <a:gd name="connsiteX53" fmla="*/ 1685925 w 3500437"/>
                <a:gd name="connsiteY53" fmla="*/ 395643 h 1025159"/>
                <a:gd name="connsiteX54" fmla="*/ 1714500 w 3500437"/>
                <a:gd name="connsiteY54" fmla="*/ 386118 h 1025159"/>
                <a:gd name="connsiteX55" fmla="*/ 1724025 w 3500437"/>
                <a:gd name="connsiteY55" fmla="*/ 400406 h 1025159"/>
                <a:gd name="connsiteX56" fmla="*/ 1738312 w 3500437"/>
                <a:gd name="connsiteY56" fmla="*/ 409931 h 1025159"/>
                <a:gd name="connsiteX57" fmla="*/ 1747837 w 3500437"/>
                <a:gd name="connsiteY57" fmla="*/ 438506 h 1025159"/>
                <a:gd name="connsiteX58" fmla="*/ 1781175 w 3500437"/>
                <a:gd name="connsiteY58" fmla="*/ 476606 h 1025159"/>
                <a:gd name="connsiteX59" fmla="*/ 1814512 w 3500437"/>
                <a:gd name="connsiteY59" fmla="*/ 471843 h 1025159"/>
                <a:gd name="connsiteX60" fmla="*/ 1824037 w 3500437"/>
                <a:gd name="connsiteY60" fmla="*/ 457556 h 1025159"/>
                <a:gd name="connsiteX61" fmla="*/ 1843087 w 3500437"/>
                <a:gd name="connsiteY61" fmla="*/ 452793 h 1025159"/>
                <a:gd name="connsiteX62" fmla="*/ 1900237 w 3500437"/>
                <a:gd name="connsiteY62" fmla="*/ 448031 h 1025159"/>
                <a:gd name="connsiteX63" fmla="*/ 1905000 w 3500437"/>
                <a:gd name="connsiteY63" fmla="*/ 462318 h 1025159"/>
                <a:gd name="connsiteX64" fmla="*/ 1924050 w 3500437"/>
                <a:gd name="connsiteY64" fmla="*/ 490893 h 1025159"/>
                <a:gd name="connsiteX65" fmla="*/ 1933575 w 3500437"/>
                <a:gd name="connsiteY65" fmla="*/ 528993 h 1025159"/>
                <a:gd name="connsiteX66" fmla="*/ 2747962 w 3500437"/>
                <a:gd name="connsiteY66" fmla="*/ 667106 h 1025159"/>
                <a:gd name="connsiteX67" fmla="*/ 2933700 w 3500437"/>
                <a:gd name="connsiteY67" fmla="*/ 848081 h 1025159"/>
                <a:gd name="connsiteX68" fmla="*/ 2943225 w 3500437"/>
                <a:gd name="connsiteY68" fmla="*/ 867131 h 1025159"/>
                <a:gd name="connsiteX69" fmla="*/ 2967037 w 3500437"/>
                <a:gd name="connsiteY69" fmla="*/ 848081 h 1025159"/>
                <a:gd name="connsiteX70" fmla="*/ 2986087 w 3500437"/>
                <a:gd name="connsiteY70" fmla="*/ 843318 h 1025159"/>
                <a:gd name="connsiteX71" fmla="*/ 3024187 w 3500437"/>
                <a:gd name="connsiteY71" fmla="*/ 809981 h 1025159"/>
                <a:gd name="connsiteX72" fmla="*/ 3062287 w 3500437"/>
                <a:gd name="connsiteY72" fmla="*/ 857606 h 1025159"/>
                <a:gd name="connsiteX73" fmla="*/ 3071812 w 3500437"/>
                <a:gd name="connsiteY73" fmla="*/ 886181 h 1025159"/>
                <a:gd name="connsiteX74" fmla="*/ 3086100 w 3500437"/>
                <a:gd name="connsiteY74" fmla="*/ 957618 h 1025159"/>
                <a:gd name="connsiteX75" fmla="*/ 3100387 w 3500437"/>
                <a:gd name="connsiteY75" fmla="*/ 995718 h 1025159"/>
                <a:gd name="connsiteX76" fmla="*/ 3105150 w 3500437"/>
                <a:gd name="connsiteY76" fmla="*/ 1014768 h 1025159"/>
                <a:gd name="connsiteX77" fmla="*/ 3119437 w 3500437"/>
                <a:gd name="connsiteY77" fmla="*/ 1024293 h 1025159"/>
                <a:gd name="connsiteX78" fmla="*/ 3128962 w 3500437"/>
                <a:gd name="connsiteY78" fmla="*/ 995718 h 1025159"/>
                <a:gd name="connsiteX79" fmla="*/ 3133725 w 3500437"/>
                <a:gd name="connsiteY79" fmla="*/ 981431 h 1025159"/>
                <a:gd name="connsiteX80" fmla="*/ 3143250 w 3500437"/>
                <a:gd name="connsiteY80" fmla="*/ 929043 h 1025159"/>
                <a:gd name="connsiteX81" fmla="*/ 3148012 w 3500437"/>
                <a:gd name="connsiteY81" fmla="*/ 886181 h 1025159"/>
                <a:gd name="connsiteX82" fmla="*/ 3157537 w 3500437"/>
                <a:gd name="connsiteY82" fmla="*/ 848081 h 1025159"/>
                <a:gd name="connsiteX83" fmla="*/ 3167062 w 3500437"/>
                <a:gd name="connsiteY83" fmla="*/ 962381 h 1025159"/>
                <a:gd name="connsiteX84" fmla="*/ 3171825 w 3500437"/>
                <a:gd name="connsiteY84" fmla="*/ 976668 h 1025159"/>
                <a:gd name="connsiteX85" fmla="*/ 3186112 w 3500437"/>
                <a:gd name="connsiteY85" fmla="*/ 967143 h 1025159"/>
                <a:gd name="connsiteX86" fmla="*/ 3200400 w 3500437"/>
                <a:gd name="connsiteY86" fmla="*/ 933806 h 1025159"/>
                <a:gd name="connsiteX87" fmla="*/ 3205162 w 3500437"/>
                <a:gd name="connsiteY87" fmla="*/ 919518 h 1025159"/>
                <a:gd name="connsiteX88" fmla="*/ 3209925 w 3500437"/>
                <a:gd name="connsiteY88" fmla="*/ 900468 h 1025159"/>
                <a:gd name="connsiteX89" fmla="*/ 3219450 w 3500437"/>
                <a:gd name="connsiteY89" fmla="*/ 876656 h 1025159"/>
                <a:gd name="connsiteX90" fmla="*/ 3238500 w 3500437"/>
                <a:gd name="connsiteY90" fmla="*/ 752831 h 1025159"/>
                <a:gd name="connsiteX91" fmla="*/ 3243262 w 3500437"/>
                <a:gd name="connsiteY91" fmla="*/ 733781 h 1025159"/>
                <a:gd name="connsiteX92" fmla="*/ 3262312 w 3500437"/>
                <a:gd name="connsiteY92" fmla="*/ 771881 h 1025159"/>
                <a:gd name="connsiteX93" fmla="*/ 3276600 w 3500437"/>
                <a:gd name="connsiteY93" fmla="*/ 757593 h 1025159"/>
                <a:gd name="connsiteX94" fmla="*/ 3281362 w 3500437"/>
                <a:gd name="connsiteY94" fmla="*/ 738543 h 1025159"/>
                <a:gd name="connsiteX95" fmla="*/ 3286125 w 3500437"/>
                <a:gd name="connsiteY95" fmla="*/ 724256 h 1025159"/>
                <a:gd name="connsiteX96" fmla="*/ 3290887 w 3500437"/>
                <a:gd name="connsiteY96" fmla="*/ 743306 h 1025159"/>
                <a:gd name="connsiteX97" fmla="*/ 3300412 w 3500437"/>
                <a:gd name="connsiteY97" fmla="*/ 848081 h 1025159"/>
                <a:gd name="connsiteX98" fmla="*/ 3338512 w 3500437"/>
                <a:gd name="connsiteY98" fmla="*/ 867131 h 1025159"/>
                <a:gd name="connsiteX99" fmla="*/ 3348037 w 3500437"/>
                <a:gd name="connsiteY99" fmla="*/ 838556 h 1025159"/>
                <a:gd name="connsiteX100" fmla="*/ 3355181 w 3500437"/>
                <a:gd name="connsiteY100" fmla="*/ 840710 h 1025159"/>
                <a:gd name="connsiteX101" fmla="*/ 3386137 w 3500437"/>
                <a:gd name="connsiteY101" fmla="*/ 762356 h 1025159"/>
                <a:gd name="connsiteX102" fmla="*/ 3390900 w 3500437"/>
                <a:gd name="connsiteY102" fmla="*/ 748068 h 1025159"/>
                <a:gd name="connsiteX103" fmla="*/ 3400425 w 3500437"/>
                <a:gd name="connsiteY103" fmla="*/ 733781 h 1025159"/>
                <a:gd name="connsiteX104" fmla="*/ 3405187 w 3500437"/>
                <a:gd name="connsiteY104" fmla="*/ 748068 h 1025159"/>
                <a:gd name="connsiteX105" fmla="*/ 3481387 w 3500437"/>
                <a:gd name="connsiteY105" fmla="*/ 914756 h 1025159"/>
                <a:gd name="connsiteX106" fmla="*/ 3490912 w 3500437"/>
                <a:gd name="connsiteY106" fmla="*/ 929043 h 1025159"/>
                <a:gd name="connsiteX107" fmla="*/ 3500437 w 3500437"/>
                <a:gd name="connsiteY107" fmla="*/ 957618 h 1025159"/>
                <a:gd name="connsiteX0" fmla="*/ 0 w 3490912"/>
                <a:gd name="connsiteY0" fmla="*/ 290868 h 1025159"/>
                <a:gd name="connsiteX1" fmla="*/ 171450 w 3490912"/>
                <a:gd name="connsiteY1" fmla="*/ 209906 h 1025159"/>
                <a:gd name="connsiteX2" fmla="*/ 219075 w 3490912"/>
                <a:gd name="connsiteY2" fmla="*/ 195618 h 1025159"/>
                <a:gd name="connsiteX3" fmla="*/ 233362 w 3490912"/>
                <a:gd name="connsiteY3" fmla="*/ 186093 h 1025159"/>
                <a:gd name="connsiteX4" fmla="*/ 285750 w 3490912"/>
                <a:gd name="connsiteY4" fmla="*/ 171806 h 1025159"/>
                <a:gd name="connsiteX5" fmla="*/ 300037 w 3490912"/>
                <a:gd name="connsiteY5" fmla="*/ 167043 h 1025159"/>
                <a:gd name="connsiteX6" fmla="*/ 319087 w 3490912"/>
                <a:gd name="connsiteY6" fmla="*/ 162281 h 1025159"/>
                <a:gd name="connsiteX7" fmla="*/ 352425 w 3490912"/>
                <a:gd name="connsiteY7" fmla="*/ 152756 h 1025159"/>
                <a:gd name="connsiteX8" fmla="*/ 366712 w 3490912"/>
                <a:gd name="connsiteY8" fmla="*/ 143231 h 1025159"/>
                <a:gd name="connsiteX9" fmla="*/ 395287 w 3490912"/>
                <a:gd name="connsiteY9" fmla="*/ 138468 h 1025159"/>
                <a:gd name="connsiteX10" fmla="*/ 414337 w 3490912"/>
                <a:gd name="connsiteY10" fmla="*/ 133706 h 1025159"/>
                <a:gd name="connsiteX11" fmla="*/ 442912 w 3490912"/>
                <a:gd name="connsiteY11" fmla="*/ 128943 h 1025159"/>
                <a:gd name="connsiteX12" fmla="*/ 471487 w 3490912"/>
                <a:gd name="connsiteY12" fmla="*/ 119418 h 1025159"/>
                <a:gd name="connsiteX13" fmla="*/ 485775 w 3490912"/>
                <a:gd name="connsiteY13" fmla="*/ 114656 h 1025159"/>
                <a:gd name="connsiteX14" fmla="*/ 504825 w 3490912"/>
                <a:gd name="connsiteY14" fmla="*/ 105131 h 1025159"/>
                <a:gd name="connsiteX15" fmla="*/ 519112 w 3490912"/>
                <a:gd name="connsiteY15" fmla="*/ 100368 h 1025159"/>
                <a:gd name="connsiteX16" fmla="*/ 533400 w 3490912"/>
                <a:gd name="connsiteY16" fmla="*/ 90843 h 1025159"/>
                <a:gd name="connsiteX17" fmla="*/ 557212 w 3490912"/>
                <a:gd name="connsiteY17" fmla="*/ 86081 h 1025159"/>
                <a:gd name="connsiteX18" fmla="*/ 585787 w 3490912"/>
                <a:gd name="connsiteY18" fmla="*/ 76556 h 1025159"/>
                <a:gd name="connsiteX19" fmla="*/ 600075 w 3490912"/>
                <a:gd name="connsiteY19" fmla="*/ 67031 h 1025159"/>
                <a:gd name="connsiteX20" fmla="*/ 633412 w 3490912"/>
                <a:gd name="connsiteY20" fmla="*/ 57506 h 1025159"/>
                <a:gd name="connsiteX21" fmla="*/ 666750 w 3490912"/>
                <a:gd name="connsiteY21" fmla="*/ 47981 h 1025159"/>
                <a:gd name="connsiteX22" fmla="*/ 719137 w 3490912"/>
                <a:gd name="connsiteY22" fmla="*/ 38456 h 1025159"/>
                <a:gd name="connsiteX23" fmla="*/ 747712 w 3490912"/>
                <a:gd name="connsiteY23" fmla="*/ 28931 h 1025159"/>
                <a:gd name="connsiteX24" fmla="*/ 809625 w 3490912"/>
                <a:gd name="connsiteY24" fmla="*/ 19406 h 1025159"/>
                <a:gd name="connsiteX25" fmla="*/ 871537 w 3490912"/>
                <a:gd name="connsiteY25" fmla="*/ 9881 h 1025159"/>
                <a:gd name="connsiteX26" fmla="*/ 1023937 w 3490912"/>
                <a:gd name="connsiteY26" fmla="*/ 356 h 1025159"/>
                <a:gd name="connsiteX27" fmla="*/ 1123950 w 3490912"/>
                <a:gd name="connsiteY27" fmla="*/ 9881 h 1025159"/>
                <a:gd name="connsiteX28" fmla="*/ 1138237 w 3490912"/>
                <a:gd name="connsiteY28" fmla="*/ 19406 h 1025159"/>
                <a:gd name="connsiteX29" fmla="*/ 1176337 w 3490912"/>
                <a:gd name="connsiteY29" fmla="*/ 57506 h 1025159"/>
                <a:gd name="connsiteX30" fmla="*/ 1195387 w 3490912"/>
                <a:gd name="connsiteY30" fmla="*/ 81318 h 1025159"/>
                <a:gd name="connsiteX31" fmla="*/ 1228725 w 3490912"/>
                <a:gd name="connsiteY31" fmla="*/ 119418 h 1025159"/>
                <a:gd name="connsiteX32" fmla="*/ 1252537 w 3490912"/>
                <a:gd name="connsiteY32" fmla="*/ 138468 h 1025159"/>
                <a:gd name="connsiteX33" fmla="*/ 1262062 w 3490912"/>
                <a:gd name="connsiteY33" fmla="*/ 152756 h 1025159"/>
                <a:gd name="connsiteX34" fmla="*/ 1276350 w 3490912"/>
                <a:gd name="connsiteY34" fmla="*/ 162281 h 1025159"/>
                <a:gd name="connsiteX35" fmla="*/ 1319212 w 3490912"/>
                <a:gd name="connsiteY35" fmla="*/ 200381 h 1025159"/>
                <a:gd name="connsiteX36" fmla="*/ 1333500 w 3490912"/>
                <a:gd name="connsiteY36" fmla="*/ 205143 h 1025159"/>
                <a:gd name="connsiteX37" fmla="*/ 1347787 w 3490912"/>
                <a:gd name="connsiteY37" fmla="*/ 219431 h 1025159"/>
                <a:gd name="connsiteX38" fmla="*/ 1357312 w 3490912"/>
                <a:gd name="connsiteY38" fmla="*/ 233718 h 1025159"/>
                <a:gd name="connsiteX39" fmla="*/ 1385887 w 3490912"/>
                <a:gd name="connsiteY39" fmla="*/ 243243 h 1025159"/>
                <a:gd name="connsiteX40" fmla="*/ 1400175 w 3490912"/>
                <a:gd name="connsiteY40" fmla="*/ 257531 h 1025159"/>
                <a:gd name="connsiteX41" fmla="*/ 1447800 w 3490912"/>
                <a:gd name="connsiteY41" fmla="*/ 286106 h 1025159"/>
                <a:gd name="connsiteX42" fmla="*/ 1457325 w 3490912"/>
                <a:gd name="connsiteY42" fmla="*/ 305156 h 1025159"/>
                <a:gd name="connsiteX43" fmla="*/ 1490662 w 3490912"/>
                <a:gd name="connsiteY43" fmla="*/ 324206 h 1025159"/>
                <a:gd name="connsiteX44" fmla="*/ 1528762 w 3490912"/>
                <a:gd name="connsiteY44" fmla="*/ 367068 h 1025159"/>
                <a:gd name="connsiteX45" fmla="*/ 1538287 w 3490912"/>
                <a:gd name="connsiteY45" fmla="*/ 386118 h 1025159"/>
                <a:gd name="connsiteX46" fmla="*/ 1552575 w 3490912"/>
                <a:gd name="connsiteY46" fmla="*/ 395643 h 1025159"/>
                <a:gd name="connsiteX47" fmla="*/ 1566862 w 3490912"/>
                <a:gd name="connsiteY47" fmla="*/ 409931 h 1025159"/>
                <a:gd name="connsiteX48" fmla="*/ 1571625 w 3490912"/>
                <a:gd name="connsiteY48" fmla="*/ 424218 h 1025159"/>
                <a:gd name="connsiteX49" fmla="*/ 1590675 w 3490912"/>
                <a:gd name="connsiteY49" fmla="*/ 452793 h 1025159"/>
                <a:gd name="connsiteX50" fmla="*/ 1619250 w 3490912"/>
                <a:gd name="connsiteY50" fmla="*/ 438506 h 1025159"/>
                <a:gd name="connsiteX51" fmla="*/ 1624012 w 3490912"/>
                <a:gd name="connsiteY51" fmla="*/ 419456 h 1025159"/>
                <a:gd name="connsiteX52" fmla="*/ 1652587 w 3490912"/>
                <a:gd name="connsiteY52" fmla="*/ 409931 h 1025159"/>
                <a:gd name="connsiteX53" fmla="*/ 1685925 w 3490912"/>
                <a:gd name="connsiteY53" fmla="*/ 395643 h 1025159"/>
                <a:gd name="connsiteX54" fmla="*/ 1714500 w 3490912"/>
                <a:gd name="connsiteY54" fmla="*/ 386118 h 1025159"/>
                <a:gd name="connsiteX55" fmla="*/ 1724025 w 3490912"/>
                <a:gd name="connsiteY55" fmla="*/ 400406 h 1025159"/>
                <a:gd name="connsiteX56" fmla="*/ 1738312 w 3490912"/>
                <a:gd name="connsiteY56" fmla="*/ 409931 h 1025159"/>
                <a:gd name="connsiteX57" fmla="*/ 1747837 w 3490912"/>
                <a:gd name="connsiteY57" fmla="*/ 438506 h 1025159"/>
                <a:gd name="connsiteX58" fmla="*/ 1781175 w 3490912"/>
                <a:gd name="connsiteY58" fmla="*/ 476606 h 1025159"/>
                <a:gd name="connsiteX59" fmla="*/ 1814512 w 3490912"/>
                <a:gd name="connsiteY59" fmla="*/ 471843 h 1025159"/>
                <a:gd name="connsiteX60" fmla="*/ 1824037 w 3490912"/>
                <a:gd name="connsiteY60" fmla="*/ 457556 h 1025159"/>
                <a:gd name="connsiteX61" fmla="*/ 1843087 w 3490912"/>
                <a:gd name="connsiteY61" fmla="*/ 452793 h 1025159"/>
                <a:gd name="connsiteX62" fmla="*/ 1900237 w 3490912"/>
                <a:gd name="connsiteY62" fmla="*/ 448031 h 1025159"/>
                <a:gd name="connsiteX63" fmla="*/ 1905000 w 3490912"/>
                <a:gd name="connsiteY63" fmla="*/ 462318 h 1025159"/>
                <a:gd name="connsiteX64" fmla="*/ 1924050 w 3490912"/>
                <a:gd name="connsiteY64" fmla="*/ 490893 h 1025159"/>
                <a:gd name="connsiteX65" fmla="*/ 1933575 w 3490912"/>
                <a:gd name="connsiteY65" fmla="*/ 528993 h 1025159"/>
                <a:gd name="connsiteX66" fmla="*/ 2747962 w 3490912"/>
                <a:gd name="connsiteY66" fmla="*/ 667106 h 1025159"/>
                <a:gd name="connsiteX67" fmla="*/ 2933700 w 3490912"/>
                <a:gd name="connsiteY67" fmla="*/ 848081 h 1025159"/>
                <a:gd name="connsiteX68" fmla="*/ 2943225 w 3490912"/>
                <a:gd name="connsiteY68" fmla="*/ 867131 h 1025159"/>
                <a:gd name="connsiteX69" fmla="*/ 2967037 w 3490912"/>
                <a:gd name="connsiteY69" fmla="*/ 848081 h 1025159"/>
                <a:gd name="connsiteX70" fmla="*/ 2986087 w 3490912"/>
                <a:gd name="connsiteY70" fmla="*/ 843318 h 1025159"/>
                <a:gd name="connsiteX71" fmla="*/ 3024187 w 3490912"/>
                <a:gd name="connsiteY71" fmla="*/ 809981 h 1025159"/>
                <a:gd name="connsiteX72" fmla="*/ 3062287 w 3490912"/>
                <a:gd name="connsiteY72" fmla="*/ 857606 h 1025159"/>
                <a:gd name="connsiteX73" fmla="*/ 3071812 w 3490912"/>
                <a:gd name="connsiteY73" fmla="*/ 886181 h 1025159"/>
                <a:gd name="connsiteX74" fmla="*/ 3086100 w 3490912"/>
                <a:gd name="connsiteY74" fmla="*/ 957618 h 1025159"/>
                <a:gd name="connsiteX75" fmla="*/ 3100387 w 3490912"/>
                <a:gd name="connsiteY75" fmla="*/ 995718 h 1025159"/>
                <a:gd name="connsiteX76" fmla="*/ 3105150 w 3490912"/>
                <a:gd name="connsiteY76" fmla="*/ 1014768 h 1025159"/>
                <a:gd name="connsiteX77" fmla="*/ 3119437 w 3490912"/>
                <a:gd name="connsiteY77" fmla="*/ 1024293 h 1025159"/>
                <a:gd name="connsiteX78" fmla="*/ 3128962 w 3490912"/>
                <a:gd name="connsiteY78" fmla="*/ 995718 h 1025159"/>
                <a:gd name="connsiteX79" fmla="*/ 3133725 w 3490912"/>
                <a:gd name="connsiteY79" fmla="*/ 981431 h 1025159"/>
                <a:gd name="connsiteX80" fmla="*/ 3143250 w 3490912"/>
                <a:gd name="connsiteY80" fmla="*/ 929043 h 1025159"/>
                <a:gd name="connsiteX81" fmla="*/ 3148012 w 3490912"/>
                <a:gd name="connsiteY81" fmla="*/ 886181 h 1025159"/>
                <a:gd name="connsiteX82" fmla="*/ 3157537 w 3490912"/>
                <a:gd name="connsiteY82" fmla="*/ 848081 h 1025159"/>
                <a:gd name="connsiteX83" fmla="*/ 3167062 w 3490912"/>
                <a:gd name="connsiteY83" fmla="*/ 962381 h 1025159"/>
                <a:gd name="connsiteX84" fmla="*/ 3171825 w 3490912"/>
                <a:gd name="connsiteY84" fmla="*/ 976668 h 1025159"/>
                <a:gd name="connsiteX85" fmla="*/ 3186112 w 3490912"/>
                <a:gd name="connsiteY85" fmla="*/ 967143 h 1025159"/>
                <a:gd name="connsiteX86" fmla="*/ 3200400 w 3490912"/>
                <a:gd name="connsiteY86" fmla="*/ 933806 h 1025159"/>
                <a:gd name="connsiteX87" fmla="*/ 3205162 w 3490912"/>
                <a:gd name="connsiteY87" fmla="*/ 919518 h 1025159"/>
                <a:gd name="connsiteX88" fmla="*/ 3209925 w 3490912"/>
                <a:gd name="connsiteY88" fmla="*/ 900468 h 1025159"/>
                <a:gd name="connsiteX89" fmla="*/ 3219450 w 3490912"/>
                <a:gd name="connsiteY89" fmla="*/ 876656 h 1025159"/>
                <a:gd name="connsiteX90" fmla="*/ 3238500 w 3490912"/>
                <a:gd name="connsiteY90" fmla="*/ 752831 h 1025159"/>
                <a:gd name="connsiteX91" fmla="*/ 3243262 w 3490912"/>
                <a:gd name="connsiteY91" fmla="*/ 733781 h 1025159"/>
                <a:gd name="connsiteX92" fmla="*/ 3262312 w 3490912"/>
                <a:gd name="connsiteY92" fmla="*/ 771881 h 1025159"/>
                <a:gd name="connsiteX93" fmla="*/ 3276600 w 3490912"/>
                <a:gd name="connsiteY93" fmla="*/ 757593 h 1025159"/>
                <a:gd name="connsiteX94" fmla="*/ 3281362 w 3490912"/>
                <a:gd name="connsiteY94" fmla="*/ 738543 h 1025159"/>
                <a:gd name="connsiteX95" fmla="*/ 3286125 w 3490912"/>
                <a:gd name="connsiteY95" fmla="*/ 724256 h 1025159"/>
                <a:gd name="connsiteX96" fmla="*/ 3290887 w 3490912"/>
                <a:gd name="connsiteY96" fmla="*/ 743306 h 1025159"/>
                <a:gd name="connsiteX97" fmla="*/ 3300412 w 3490912"/>
                <a:gd name="connsiteY97" fmla="*/ 848081 h 1025159"/>
                <a:gd name="connsiteX98" fmla="*/ 3338512 w 3490912"/>
                <a:gd name="connsiteY98" fmla="*/ 867131 h 1025159"/>
                <a:gd name="connsiteX99" fmla="*/ 3348037 w 3490912"/>
                <a:gd name="connsiteY99" fmla="*/ 838556 h 1025159"/>
                <a:gd name="connsiteX100" fmla="*/ 3355181 w 3490912"/>
                <a:gd name="connsiteY100" fmla="*/ 840710 h 1025159"/>
                <a:gd name="connsiteX101" fmla="*/ 3386137 w 3490912"/>
                <a:gd name="connsiteY101" fmla="*/ 762356 h 1025159"/>
                <a:gd name="connsiteX102" fmla="*/ 3390900 w 3490912"/>
                <a:gd name="connsiteY102" fmla="*/ 748068 h 1025159"/>
                <a:gd name="connsiteX103" fmla="*/ 3400425 w 3490912"/>
                <a:gd name="connsiteY103" fmla="*/ 733781 h 1025159"/>
                <a:gd name="connsiteX104" fmla="*/ 3405187 w 3490912"/>
                <a:gd name="connsiteY104" fmla="*/ 748068 h 1025159"/>
                <a:gd name="connsiteX105" fmla="*/ 3481387 w 3490912"/>
                <a:gd name="connsiteY105" fmla="*/ 914756 h 1025159"/>
                <a:gd name="connsiteX106" fmla="*/ 3490912 w 3490912"/>
                <a:gd name="connsiteY106" fmla="*/ 929043 h 1025159"/>
                <a:gd name="connsiteX0" fmla="*/ 0 w 3481387"/>
                <a:gd name="connsiteY0" fmla="*/ 290868 h 1025159"/>
                <a:gd name="connsiteX1" fmla="*/ 171450 w 3481387"/>
                <a:gd name="connsiteY1" fmla="*/ 209906 h 1025159"/>
                <a:gd name="connsiteX2" fmla="*/ 219075 w 3481387"/>
                <a:gd name="connsiteY2" fmla="*/ 195618 h 1025159"/>
                <a:gd name="connsiteX3" fmla="*/ 233362 w 3481387"/>
                <a:gd name="connsiteY3" fmla="*/ 186093 h 1025159"/>
                <a:gd name="connsiteX4" fmla="*/ 285750 w 3481387"/>
                <a:gd name="connsiteY4" fmla="*/ 171806 h 1025159"/>
                <a:gd name="connsiteX5" fmla="*/ 300037 w 3481387"/>
                <a:gd name="connsiteY5" fmla="*/ 167043 h 1025159"/>
                <a:gd name="connsiteX6" fmla="*/ 319087 w 3481387"/>
                <a:gd name="connsiteY6" fmla="*/ 162281 h 1025159"/>
                <a:gd name="connsiteX7" fmla="*/ 352425 w 3481387"/>
                <a:gd name="connsiteY7" fmla="*/ 152756 h 1025159"/>
                <a:gd name="connsiteX8" fmla="*/ 366712 w 3481387"/>
                <a:gd name="connsiteY8" fmla="*/ 143231 h 1025159"/>
                <a:gd name="connsiteX9" fmla="*/ 395287 w 3481387"/>
                <a:gd name="connsiteY9" fmla="*/ 138468 h 1025159"/>
                <a:gd name="connsiteX10" fmla="*/ 414337 w 3481387"/>
                <a:gd name="connsiteY10" fmla="*/ 133706 h 1025159"/>
                <a:gd name="connsiteX11" fmla="*/ 442912 w 3481387"/>
                <a:gd name="connsiteY11" fmla="*/ 128943 h 1025159"/>
                <a:gd name="connsiteX12" fmla="*/ 471487 w 3481387"/>
                <a:gd name="connsiteY12" fmla="*/ 119418 h 1025159"/>
                <a:gd name="connsiteX13" fmla="*/ 485775 w 3481387"/>
                <a:gd name="connsiteY13" fmla="*/ 114656 h 1025159"/>
                <a:gd name="connsiteX14" fmla="*/ 504825 w 3481387"/>
                <a:gd name="connsiteY14" fmla="*/ 105131 h 1025159"/>
                <a:gd name="connsiteX15" fmla="*/ 519112 w 3481387"/>
                <a:gd name="connsiteY15" fmla="*/ 100368 h 1025159"/>
                <a:gd name="connsiteX16" fmla="*/ 533400 w 3481387"/>
                <a:gd name="connsiteY16" fmla="*/ 90843 h 1025159"/>
                <a:gd name="connsiteX17" fmla="*/ 557212 w 3481387"/>
                <a:gd name="connsiteY17" fmla="*/ 86081 h 1025159"/>
                <a:gd name="connsiteX18" fmla="*/ 585787 w 3481387"/>
                <a:gd name="connsiteY18" fmla="*/ 76556 h 1025159"/>
                <a:gd name="connsiteX19" fmla="*/ 600075 w 3481387"/>
                <a:gd name="connsiteY19" fmla="*/ 67031 h 1025159"/>
                <a:gd name="connsiteX20" fmla="*/ 633412 w 3481387"/>
                <a:gd name="connsiteY20" fmla="*/ 57506 h 1025159"/>
                <a:gd name="connsiteX21" fmla="*/ 666750 w 3481387"/>
                <a:gd name="connsiteY21" fmla="*/ 47981 h 1025159"/>
                <a:gd name="connsiteX22" fmla="*/ 719137 w 3481387"/>
                <a:gd name="connsiteY22" fmla="*/ 38456 h 1025159"/>
                <a:gd name="connsiteX23" fmla="*/ 747712 w 3481387"/>
                <a:gd name="connsiteY23" fmla="*/ 28931 h 1025159"/>
                <a:gd name="connsiteX24" fmla="*/ 809625 w 3481387"/>
                <a:gd name="connsiteY24" fmla="*/ 19406 h 1025159"/>
                <a:gd name="connsiteX25" fmla="*/ 871537 w 3481387"/>
                <a:gd name="connsiteY25" fmla="*/ 9881 h 1025159"/>
                <a:gd name="connsiteX26" fmla="*/ 1023937 w 3481387"/>
                <a:gd name="connsiteY26" fmla="*/ 356 h 1025159"/>
                <a:gd name="connsiteX27" fmla="*/ 1123950 w 3481387"/>
                <a:gd name="connsiteY27" fmla="*/ 9881 h 1025159"/>
                <a:gd name="connsiteX28" fmla="*/ 1138237 w 3481387"/>
                <a:gd name="connsiteY28" fmla="*/ 19406 h 1025159"/>
                <a:gd name="connsiteX29" fmla="*/ 1176337 w 3481387"/>
                <a:gd name="connsiteY29" fmla="*/ 57506 h 1025159"/>
                <a:gd name="connsiteX30" fmla="*/ 1195387 w 3481387"/>
                <a:gd name="connsiteY30" fmla="*/ 81318 h 1025159"/>
                <a:gd name="connsiteX31" fmla="*/ 1228725 w 3481387"/>
                <a:gd name="connsiteY31" fmla="*/ 119418 h 1025159"/>
                <a:gd name="connsiteX32" fmla="*/ 1252537 w 3481387"/>
                <a:gd name="connsiteY32" fmla="*/ 138468 h 1025159"/>
                <a:gd name="connsiteX33" fmla="*/ 1262062 w 3481387"/>
                <a:gd name="connsiteY33" fmla="*/ 152756 h 1025159"/>
                <a:gd name="connsiteX34" fmla="*/ 1276350 w 3481387"/>
                <a:gd name="connsiteY34" fmla="*/ 162281 h 1025159"/>
                <a:gd name="connsiteX35" fmla="*/ 1319212 w 3481387"/>
                <a:gd name="connsiteY35" fmla="*/ 200381 h 1025159"/>
                <a:gd name="connsiteX36" fmla="*/ 1333500 w 3481387"/>
                <a:gd name="connsiteY36" fmla="*/ 205143 h 1025159"/>
                <a:gd name="connsiteX37" fmla="*/ 1347787 w 3481387"/>
                <a:gd name="connsiteY37" fmla="*/ 219431 h 1025159"/>
                <a:gd name="connsiteX38" fmla="*/ 1357312 w 3481387"/>
                <a:gd name="connsiteY38" fmla="*/ 233718 h 1025159"/>
                <a:gd name="connsiteX39" fmla="*/ 1385887 w 3481387"/>
                <a:gd name="connsiteY39" fmla="*/ 243243 h 1025159"/>
                <a:gd name="connsiteX40" fmla="*/ 1400175 w 3481387"/>
                <a:gd name="connsiteY40" fmla="*/ 257531 h 1025159"/>
                <a:gd name="connsiteX41" fmla="*/ 1447800 w 3481387"/>
                <a:gd name="connsiteY41" fmla="*/ 286106 h 1025159"/>
                <a:gd name="connsiteX42" fmla="*/ 1457325 w 3481387"/>
                <a:gd name="connsiteY42" fmla="*/ 305156 h 1025159"/>
                <a:gd name="connsiteX43" fmla="*/ 1490662 w 3481387"/>
                <a:gd name="connsiteY43" fmla="*/ 324206 h 1025159"/>
                <a:gd name="connsiteX44" fmla="*/ 1528762 w 3481387"/>
                <a:gd name="connsiteY44" fmla="*/ 367068 h 1025159"/>
                <a:gd name="connsiteX45" fmla="*/ 1538287 w 3481387"/>
                <a:gd name="connsiteY45" fmla="*/ 386118 h 1025159"/>
                <a:gd name="connsiteX46" fmla="*/ 1552575 w 3481387"/>
                <a:gd name="connsiteY46" fmla="*/ 395643 h 1025159"/>
                <a:gd name="connsiteX47" fmla="*/ 1566862 w 3481387"/>
                <a:gd name="connsiteY47" fmla="*/ 409931 h 1025159"/>
                <a:gd name="connsiteX48" fmla="*/ 1571625 w 3481387"/>
                <a:gd name="connsiteY48" fmla="*/ 424218 h 1025159"/>
                <a:gd name="connsiteX49" fmla="*/ 1590675 w 3481387"/>
                <a:gd name="connsiteY49" fmla="*/ 452793 h 1025159"/>
                <a:gd name="connsiteX50" fmla="*/ 1619250 w 3481387"/>
                <a:gd name="connsiteY50" fmla="*/ 438506 h 1025159"/>
                <a:gd name="connsiteX51" fmla="*/ 1624012 w 3481387"/>
                <a:gd name="connsiteY51" fmla="*/ 419456 h 1025159"/>
                <a:gd name="connsiteX52" fmla="*/ 1652587 w 3481387"/>
                <a:gd name="connsiteY52" fmla="*/ 409931 h 1025159"/>
                <a:gd name="connsiteX53" fmla="*/ 1685925 w 3481387"/>
                <a:gd name="connsiteY53" fmla="*/ 395643 h 1025159"/>
                <a:gd name="connsiteX54" fmla="*/ 1714500 w 3481387"/>
                <a:gd name="connsiteY54" fmla="*/ 386118 h 1025159"/>
                <a:gd name="connsiteX55" fmla="*/ 1724025 w 3481387"/>
                <a:gd name="connsiteY55" fmla="*/ 400406 h 1025159"/>
                <a:gd name="connsiteX56" fmla="*/ 1738312 w 3481387"/>
                <a:gd name="connsiteY56" fmla="*/ 409931 h 1025159"/>
                <a:gd name="connsiteX57" fmla="*/ 1747837 w 3481387"/>
                <a:gd name="connsiteY57" fmla="*/ 438506 h 1025159"/>
                <a:gd name="connsiteX58" fmla="*/ 1781175 w 3481387"/>
                <a:gd name="connsiteY58" fmla="*/ 476606 h 1025159"/>
                <a:gd name="connsiteX59" fmla="*/ 1814512 w 3481387"/>
                <a:gd name="connsiteY59" fmla="*/ 471843 h 1025159"/>
                <a:gd name="connsiteX60" fmla="*/ 1824037 w 3481387"/>
                <a:gd name="connsiteY60" fmla="*/ 457556 h 1025159"/>
                <a:gd name="connsiteX61" fmla="*/ 1843087 w 3481387"/>
                <a:gd name="connsiteY61" fmla="*/ 452793 h 1025159"/>
                <a:gd name="connsiteX62" fmla="*/ 1900237 w 3481387"/>
                <a:gd name="connsiteY62" fmla="*/ 448031 h 1025159"/>
                <a:gd name="connsiteX63" fmla="*/ 1905000 w 3481387"/>
                <a:gd name="connsiteY63" fmla="*/ 462318 h 1025159"/>
                <a:gd name="connsiteX64" fmla="*/ 1924050 w 3481387"/>
                <a:gd name="connsiteY64" fmla="*/ 490893 h 1025159"/>
                <a:gd name="connsiteX65" fmla="*/ 1933575 w 3481387"/>
                <a:gd name="connsiteY65" fmla="*/ 528993 h 1025159"/>
                <a:gd name="connsiteX66" fmla="*/ 2747962 w 3481387"/>
                <a:gd name="connsiteY66" fmla="*/ 667106 h 1025159"/>
                <a:gd name="connsiteX67" fmla="*/ 2933700 w 3481387"/>
                <a:gd name="connsiteY67" fmla="*/ 848081 h 1025159"/>
                <a:gd name="connsiteX68" fmla="*/ 2943225 w 3481387"/>
                <a:gd name="connsiteY68" fmla="*/ 867131 h 1025159"/>
                <a:gd name="connsiteX69" fmla="*/ 2967037 w 3481387"/>
                <a:gd name="connsiteY69" fmla="*/ 848081 h 1025159"/>
                <a:gd name="connsiteX70" fmla="*/ 2986087 w 3481387"/>
                <a:gd name="connsiteY70" fmla="*/ 843318 h 1025159"/>
                <a:gd name="connsiteX71" fmla="*/ 3024187 w 3481387"/>
                <a:gd name="connsiteY71" fmla="*/ 809981 h 1025159"/>
                <a:gd name="connsiteX72" fmla="*/ 3062287 w 3481387"/>
                <a:gd name="connsiteY72" fmla="*/ 857606 h 1025159"/>
                <a:gd name="connsiteX73" fmla="*/ 3071812 w 3481387"/>
                <a:gd name="connsiteY73" fmla="*/ 886181 h 1025159"/>
                <a:gd name="connsiteX74" fmla="*/ 3086100 w 3481387"/>
                <a:gd name="connsiteY74" fmla="*/ 957618 h 1025159"/>
                <a:gd name="connsiteX75" fmla="*/ 3100387 w 3481387"/>
                <a:gd name="connsiteY75" fmla="*/ 995718 h 1025159"/>
                <a:gd name="connsiteX76" fmla="*/ 3105150 w 3481387"/>
                <a:gd name="connsiteY76" fmla="*/ 1014768 h 1025159"/>
                <a:gd name="connsiteX77" fmla="*/ 3119437 w 3481387"/>
                <a:gd name="connsiteY77" fmla="*/ 1024293 h 1025159"/>
                <a:gd name="connsiteX78" fmla="*/ 3128962 w 3481387"/>
                <a:gd name="connsiteY78" fmla="*/ 995718 h 1025159"/>
                <a:gd name="connsiteX79" fmla="*/ 3133725 w 3481387"/>
                <a:gd name="connsiteY79" fmla="*/ 981431 h 1025159"/>
                <a:gd name="connsiteX80" fmla="*/ 3143250 w 3481387"/>
                <a:gd name="connsiteY80" fmla="*/ 929043 h 1025159"/>
                <a:gd name="connsiteX81" fmla="*/ 3148012 w 3481387"/>
                <a:gd name="connsiteY81" fmla="*/ 886181 h 1025159"/>
                <a:gd name="connsiteX82" fmla="*/ 3157537 w 3481387"/>
                <a:gd name="connsiteY82" fmla="*/ 848081 h 1025159"/>
                <a:gd name="connsiteX83" fmla="*/ 3167062 w 3481387"/>
                <a:gd name="connsiteY83" fmla="*/ 962381 h 1025159"/>
                <a:gd name="connsiteX84" fmla="*/ 3171825 w 3481387"/>
                <a:gd name="connsiteY84" fmla="*/ 976668 h 1025159"/>
                <a:gd name="connsiteX85" fmla="*/ 3186112 w 3481387"/>
                <a:gd name="connsiteY85" fmla="*/ 967143 h 1025159"/>
                <a:gd name="connsiteX86" fmla="*/ 3200400 w 3481387"/>
                <a:gd name="connsiteY86" fmla="*/ 933806 h 1025159"/>
                <a:gd name="connsiteX87" fmla="*/ 3205162 w 3481387"/>
                <a:gd name="connsiteY87" fmla="*/ 919518 h 1025159"/>
                <a:gd name="connsiteX88" fmla="*/ 3209925 w 3481387"/>
                <a:gd name="connsiteY88" fmla="*/ 900468 h 1025159"/>
                <a:gd name="connsiteX89" fmla="*/ 3219450 w 3481387"/>
                <a:gd name="connsiteY89" fmla="*/ 876656 h 1025159"/>
                <a:gd name="connsiteX90" fmla="*/ 3238500 w 3481387"/>
                <a:gd name="connsiteY90" fmla="*/ 752831 h 1025159"/>
                <a:gd name="connsiteX91" fmla="*/ 3243262 w 3481387"/>
                <a:gd name="connsiteY91" fmla="*/ 733781 h 1025159"/>
                <a:gd name="connsiteX92" fmla="*/ 3262312 w 3481387"/>
                <a:gd name="connsiteY92" fmla="*/ 771881 h 1025159"/>
                <a:gd name="connsiteX93" fmla="*/ 3276600 w 3481387"/>
                <a:gd name="connsiteY93" fmla="*/ 757593 h 1025159"/>
                <a:gd name="connsiteX94" fmla="*/ 3281362 w 3481387"/>
                <a:gd name="connsiteY94" fmla="*/ 738543 h 1025159"/>
                <a:gd name="connsiteX95" fmla="*/ 3286125 w 3481387"/>
                <a:gd name="connsiteY95" fmla="*/ 724256 h 1025159"/>
                <a:gd name="connsiteX96" fmla="*/ 3290887 w 3481387"/>
                <a:gd name="connsiteY96" fmla="*/ 743306 h 1025159"/>
                <a:gd name="connsiteX97" fmla="*/ 3300412 w 3481387"/>
                <a:gd name="connsiteY97" fmla="*/ 848081 h 1025159"/>
                <a:gd name="connsiteX98" fmla="*/ 3338512 w 3481387"/>
                <a:gd name="connsiteY98" fmla="*/ 867131 h 1025159"/>
                <a:gd name="connsiteX99" fmla="*/ 3348037 w 3481387"/>
                <a:gd name="connsiteY99" fmla="*/ 838556 h 1025159"/>
                <a:gd name="connsiteX100" fmla="*/ 3355181 w 3481387"/>
                <a:gd name="connsiteY100" fmla="*/ 840710 h 1025159"/>
                <a:gd name="connsiteX101" fmla="*/ 3386137 w 3481387"/>
                <a:gd name="connsiteY101" fmla="*/ 762356 h 1025159"/>
                <a:gd name="connsiteX102" fmla="*/ 3390900 w 3481387"/>
                <a:gd name="connsiteY102" fmla="*/ 748068 h 1025159"/>
                <a:gd name="connsiteX103" fmla="*/ 3400425 w 3481387"/>
                <a:gd name="connsiteY103" fmla="*/ 733781 h 1025159"/>
                <a:gd name="connsiteX104" fmla="*/ 3405187 w 3481387"/>
                <a:gd name="connsiteY104" fmla="*/ 748068 h 1025159"/>
                <a:gd name="connsiteX105" fmla="*/ 3481387 w 3481387"/>
                <a:gd name="connsiteY105" fmla="*/ 914756 h 1025159"/>
                <a:gd name="connsiteX0" fmla="*/ 0 w 3405187"/>
                <a:gd name="connsiteY0" fmla="*/ 290868 h 1025159"/>
                <a:gd name="connsiteX1" fmla="*/ 171450 w 3405187"/>
                <a:gd name="connsiteY1" fmla="*/ 209906 h 1025159"/>
                <a:gd name="connsiteX2" fmla="*/ 219075 w 3405187"/>
                <a:gd name="connsiteY2" fmla="*/ 195618 h 1025159"/>
                <a:gd name="connsiteX3" fmla="*/ 233362 w 3405187"/>
                <a:gd name="connsiteY3" fmla="*/ 186093 h 1025159"/>
                <a:gd name="connsiteX4" fmla="*/ 285750 w 3405187"/>
                <a:gd name="connsiteY4" fmla="*/ 171806 h 1025159"/>
                <a:gd name="connsiteX5" fmla="*/ 300037 w 3405187"/>
                <a:gd name="connsiteY5" fmla="*/ 167043 h 1025159"/>
                <a:gd name="connsiteX6" fmla="*/ 319087 w 3405187"/>
                <a:gd name="connsiteY6" fmla="*/ 162281 h 1025159"/>
                <a:gd name="connsiteX7" fmla="*/ 352425 w 3405187"/>
                <a:gd name="connsiteY7" fmla="*/ 152756 h 1025159"/>
                <a:gd name="connsiteX8" fmla="*/ 366712 w 3405187"/>
                <a:gd name="connsiteY8" fmla="*/ 143231 h 1025159"/>
                <a:gd name="connsiteX9" fmla="*/ 395287 w 3405187"/>
                <a:gd name="connsiteY9" fmla="*/ 138468 h 1025159"/>
                <a:gd name="connsiteX10" fmla="*/ 414337 w 3405187"/>
                <a:gd name="connsiteY10" fmla="*/ 133706 h 1025159"/>
                <a:gd name="connsiteX11" fmla="*/ 442912 w 3405187"/>
                <a:gd name="connsiteY11" fmla="*/ 128943 h 1025159"/>
                <a:gd name="connsiteX12" fmla="*/ 471487 w 3405187"/>
                <a:gd name="connsiteY12" fmla="*/ 119418 h 1025159"/>
                <a:gd name="connsiteX13" fmla="*/ 485775 w 3405187"/>
                <a:gd name="connsiteY13" fmla="*/ 114656 h 1025159"/>
                <a:gd name="connsiteX14" fmla="*/ 504825 w 3405187"/>
                <a:gd name="connsiteY14" fmla="*/ 105131 h 1025159"/>
                <a:gd name="connsiteX15" fmla="*/ 519112 w 3405187"/>
                <a:gd name="connsiteY15" fmla="*/ 100368 h 1025159"/>
                <a:gd name="connsiteX16" fmla="*/ 533400 w 3405187"/>
                <a:gd name="connsiteY16" fmla="*/ 90843 h 1025159"/>
                <a:gd name="connsiteX17" fmla="*/ 557212 w 3405187"/>
                <a:gd name="connsiteY17" fmla="*/ 86081 h 1025159"/>
                <a:gd name="connsiteX18" fmla="*/ 585787 w 3405187"/>
                <a:gd name="connsiteY18" fmla="*/ 76556 h 1025159"/>
                <a:gd name="connsiteX19" fmla="*/ 600075 w 3405187"/>
                <a:gd name="connsiteY19" fmla="*/ 67031 h 1025159"/>
                <a:gd name="connsiteX20" fmla="*/ 633412 w 3405187"/>
                <a:gd name="connsiteY20" fmla="*/ 57506 h 1025159"/>
                <a:gd name="connsiteX21" fmla="*/ 666750 w 3405187"/>
                <a:gd name="connsiteY21" fmla="*/ 47981 h 1025159"/>
                <a:gd name="connsiteX22" fmla="*/ 719137 w 3405187"/>
                <a:gd name="connsiteY22" fmla="*/ 38456 h 1025159"/>
                <a:gd name="connsiteX23" fmla="*/ 747712 w 3405187"/>
                <a:gd name="connsiteY23" fmla="*/ 28931 h 1025159"/>
                <a:gd name="connsiteX24" fmla="*/ 809625 w 3405187"/>
                <a:gd name="connsiteY24" fmla="*/ 19406 h 1025159"/>
                <a:gd name="connsiteX25" fmla="*/ 871537 w 3405187"/>
                <a:gd name="connsiteY25" fmla="*/ 9881 h 1025159"/>
                <a:gd name="connsiteX26" fmla="*/ 1023937 w 3405187"/>
                <a:gd name="connsiteY26" fmla="*/ 356 h 1025159"/>
                <a:gd name="connsiteX27" fmla="*/ 1123950 w 3405187"/>
                <a:gd name="connsiteY27" fmla="*/ 9881 h 1025159"/>
                <a:gd name="connsiteX28" fmla="*/ 1138237 w 3405187"/>
                <a:gd name="connsiteY28" fmla="*/ 19406 h 1025159"/>
                <a:gd name="connsiteX29" fmla="*/ 1176337 w 3405187"/>
                <a:gd name="connsiteY29" fmla="*/ 57506 h 1025159"/>
                <a:gd name="connsiteX30" fmla="*/ 1195387 w 3405187"/>
                <a:gd name="connsiteY30" fmla="*/ 81318 h 1025159"/>
                <a:gd name="connsiteX31" fmla="*/ 1228725 w 3405187"/>
                <a:gd name="connsiteY31" fmla="*/ 119418 h 1025159"/>
                <a:gd name="connsiteX32" fmla="*/ 1252537 w 3405187"/>
                <a:gd name="connsiteY32" fmla="*/ 138468 h 1025159"/>
                <a:gd name="connsiteX33" fmla="*/ 1262062 w 3405187"/>
                <a:gd name="connsiteY33" fmla="*/ 152756 h 1025159"/>
                <a:gd name="connsiteX34" fmla="*/ 1276350 w 3405187"/>
                <a:gd name="connsiteY34" fmla="*/ 162281 h 1025159"/>
                <a:gd name="connsiteX35" fmla="*/ 1319212 w 3405187"/>
                <a:gd name="connsiteY35" fmla="*/ 200381 h 1025159"/>
                <a:gd name="connsiteX36" fmla="*/ 1333500 w 3405187"/>
                <a:gd name="connsiteY36" fmla="*/ 205143 h 1025159"/>
                <a:gd name="connsiteX37" fmla="*/ 1347787 w 3405187"/>
                <a:gd name="connsiteY37" fmla="*/ 219431 h 1025159"/>
                <a:gd name="connsiteX38" fmla="*/ 1357312 w 3405187"/>
                <a:gd name="connsiteY38" fmla="*/ 233718 h 1025159"/>
                <a:gd name="connsiteX39" fmla="*/ 1385887 w 3405187"/>
                <a:gd name="connsiteY39" fmla="*/ 243243 h 1025159"/>
                <a:gd name="connsiteX40" fmla="*/ 1400175 w 3405187"/>
                <a:gd name="connsiteY40" fmla="*/ 257531 h 1025159"/>
                <a:gd name="connsiteX41" fmla="*/ 1447800 w 3405187"/>
                <a:gd name="connsiteY41" fmla="*/ 286106 h 1025159"/>
                <a:gd name="connsiteX42" fmla="*/ 1457325 w 3405187"/>
                <a:gd name="connsiteY42" fmla="*/ 305156 h 1025159"/>
                <a:gd name="connsiteX43" fmla="*/ 1490662 w 3405187"/>
                <a:gd name="connsiteY43" fmla="*/ 324206 h 1025159"/>
                <a:gd name="connsiteX44" fmla="*/ 1528762 w 3405187"/>
                <a:gd name="connsiteY44" fmla="*/ 367068 h 1025159"/>
                <a:gd name="connsiteX45" fmla="*/ 1538287 w 3405187"/>
                <a:gd name="connsiteY45" fmla="*/ 386118 h 1025159"/>
                <a:gd name="connsiteX46" fmla="*/ 1552575 w 3405187"/>
                <a:gd name="connsiteY46" fmla="*/ 395643 h 1025159"/>
                <a:gd name="connsiteX47" fmla="*/ 1566862 w 3405187"/>
                <a:gd name="connsiteY47" fmla="*/ 409931 h 1025159"/>
                <a:gd name="connsiteX48" fmla="*/ 1571625 w 3405187"/>
                <a:gd name="connsiteY48" fmla="*/ 424218 h 1025159"/>
                <a:gd name="connsiteX49" fmla="*/ 1590675 w 3405187"/>
                <a:gd name="connsiteY49" fmla="*/ 452793 h 1025159"/>
                <a:gd name="connsiteX50" fmla="*/ 1619250 w 3405187"/>
                <a:gd name="connsiteY50" fmla="*/ 438506 h 1025159"/>
                <a:gd name="connsiteX51" fmla="*/ 1624012 w 3405187"/>
                <a:gd name="connsiteY51" fmla="*/ 419456 h 1025159"/>
                <a:gd name="connsiteX52" fmla="*/ 1652587 w 3405187"/>
                <a:gd name="connsiteY52" fmla="*/ 409931 h 1025159"/>
                <a:gd name="connsiteX53" fmla="*/ 1685925 w 3405187"/>
                <a:gd name="connsiteY53" fmla="*/ 395643 h 1025159"/>
                <a:gd name="connsiteX54" fmla="*/ 1714500 w 3405187"/>
                <a:gd name="connsiteY54" fmla="*/ 386118 h 1025159"/>
                <a:gd name="connsiteX55" fmla="*/ 1724025 w 3405187"/>
                <a:gd name="connsiteY55" fmla="*/ 400406 h 1025159"/>
                <a:gd name="connsiteX56" fmla="*/ 1738312 w 3405187"/>
                <a:gd name="connsiteY56" fmla="*/ 409931 h 1025159"/>
                <a:gd name="connsiteX57" fmla="*/ 1747837 w 3405187"/>
                <a:gd name="connsiteY57" fmla="*/ 438506 h 1025159"/>
                <a:gd name="connsiteX58" fmla="*/ 1781175 w 3405187"/>
                <a:gd name="connsiteY58" fmla="*/ 476606 h 1025159"/>
                <a:gd name="connsiteX59" fmla="*/ 1814512 w 3405187"/>
                <a:gd name="connsiteY59" fmla="*/ 471843 h 1025159"/>
                <a:gd name="connsiteX60" fmla="*/ 1824037 w 3405187"/>
                <a:gd name="connsiteY60" fmla="*/ 457556 h 1025159"/>
                <a:gd name="connsiteX61" fmla="*/ 1843087 w 3405187"/>
                <a:gd name="connsiteY61" fmla="*/ 452793 h 1025159"/>
                <a:gd name="connsiteX62" fmla="*/ 1900237 w 3405187"/>
                <a:gd name="connsiteY62" fmla="*/ 448031 h 1025159"/>
                <a:gd name="connsiteX63" fmla="*/ 1905000 w 3405187"/>
                <a:gd name="connsiteY63" fmla="*/ 462318 h 1025159"/>
                <a:gd name="connsiteX64" fmla="*/ 1924050 w 3405187"/>
                <a:gd name="connsiteY64" fmla="*/ 490893 h 1025159"/>
                <a:gd name="connsiteX65" fmla="*/ 1933575 w 3405187"/>
                <a:gd name="connsiteY65" fmla="*/ 528993 h 1025159"/>
                <a:gd name="connsiteX66" fmla="*/ 2747962 w 3405187"/>
                <a:gd name="connsiteY66" fmla="*/ 667106 h 1025159"/>
                <a:gd name="connsiteX67" fmla="*/ 2933700 w 3405187"/>
                <a:gd name="connsiteY67" fmla="*/ 848081 h 1025159"/>
                <a:gd name="connsiteX68" fmla="*/ 2943225 w 3405187"/>
                <a:gd name="connsiteY68" fmla="*/ 867131 h 1025159"/>
                <a:gd name="connsiteX69" fmla="*/ 2967037 w 3405187"/>
                <a:gd name="connsiteY69" fmla="*/ 848081 h 1025159"/>
                <a:gd name="connsiteX70" fmla="*/ 2986087 w 3405187"/>
                <a:gd name="connsiteY70" fmla="*/ 843318 h 1025159"/>
                <a:gd name="connsiteX71" fmla="*/ 3024187 w 3405187"/>
                <a:gd name="connsiteY71" fmla="*/ 809981 h 1025159"/>
                <a:gd name="connsiteX72" fmla="*/ 3062287 w 3405187"/>
                <a:gd name="connsiteY72" fmla="*/ 857606 h 1025159"/>
                <a:gd name="connsiteX73" fmla="*/ 3071812 w 3405187"/>
                <a:gd name="connsiteY73" fmla="*/ 886181 h 1025159"/>
                <a:gd name="connsiteX74" fmla="*/ 3086100 w 3405187"/>
                <a:gd name="connsiteY74" fmla="*/ 957618 h 1025159"/>
                <a:gd name="connsiteX75" fmla="*/ 3100387 w 3405187"/>
                <a:gd name="connsiteY75" fmla="*/ 995718 h 1025159"/>
                <a:gd name="connsiteX76" fmla="*/ 3105150 w 3405187"/>
                <a:gd name="connsiteY76" fmla="*/ 1014768 h 1025159"/>
                <a:gd name="connsiteX77" fmla="*/ 3119437 w 3405187"/>
                <a:gd name="connsiteY77" fmla="*/ 1024293 h 1025159"/>
                <a:gd name="connsiteX78" fmla="*/ 3128962 w 3405187"/>
                <a:gd name="connsiteY78" fmla="*/ 995718 h 1025159"/>
                <a:gd name="connsiteX79" fmla="*/ 3133725 w 3405187"/>
                <a:gd name="connsiteY79" fmla="*/ 981431 h 1025159"/>
                <a:gd name="connsiteX80" fmla="*/ 3143250 w 3405187"/>
                <a:gd name="connsiteY80" fmla="*/ 929043 h 1025159"/>
                <a:gd name="connsiteX81" fmla="*/ 3148012 w 3405187"/>
                <a:gd name="connsiteY81" fmla="*/ 886181 h 1025159"/>
                <a:gd name="connsiteX82" fmla="*/ 3157537 w 3405187"/>
                <a:gd name="connsiteY82" fmla="*/ 848081 h 1025159"/>
                <a:gd name="connsiteX83" fmla="*/ 3167062 w 3405187"/>
                <a:gd name="connsiteY83" fmla="*/ 962381 h 1025159"/>
                <a:gd name="connsiteX84" fmla="*/ 3171825 w 3405187"/>
                <a:gd name="connsiteY84" fmla="*/ 976668 h 1025159"/>
                <a:gd name="connsiteX85" fmla="*/ 3186112 w 3405187"/>
                <a:gd name="connsiteY85" fmla="*/ 967143 h 1025159"/>
                <a:gd name="connsiteX86" fmla="*/ 3200400 w 3405187"/>
                <a:gd name="connsiteY86" fmla="*/ 933806 h 1025159"/>
                <a:gd name="connsiteX87" fmla="*/ 3205162 w 3405187"/>
                <a:gd name="connsiteY87" fmla="*/ 919518 h 1025159"/>
                <a:gd name="connsiteX88" fmla="*/ 3209925 w 3405187"/>
                <a:gd name="connsiteY88" fmla="*/ 900468 h 1025159"/>
                <a:gd name="connsiteX89" fmla="*/ 3219450 w 3405187"/>
                <a:gd name="connsiteY89" fmla="*/ 876656 h 1025159"/>
                <a:gd name="connsiteX90" fmla="*/ 3238500 w 3405187"/>
                <a:gd name="connsiteY90" fmla="*/ 752831 h 1025159"/>
                <a:gd name="connsiteX91" fmla="*/ 3243262 w 3405187"/>
                <a:gd name="connsiteY91" fmla="*/ 733781 h 1025159"/>
                <a:gd name="connsiteX92" fmla="*/ 3262312 w 3405187"/>
                <a:gd name="connsiteY92" fmla="*/ 771881 h 1025159"/>
                <a:gd name="connsiteX93" fmla="*/ 3276600 w 3405187"/>
                <a:gd name="connsiteY93" fmla="*/ 757593 h 1025159"/>
                <a:gd name="connsiteX94" fmla="*/ 3281362 w 3405187"/>
                <a:gd name="connsiteY94" fmla="*/ 738543 h 1025159"/>
                <a:gd name="connsiteX95" fmla="*/ 3286125 w 3405187"/>
                <a:gd name="connsiteY95" fmla="*/ 724256 h 1025159"/>
                <a:gd name="connsiteX96" fmla="*/ 3290887 w 3405187"/>
                <a:gd name="connsiteY96" fmla="*/ 743306 h 1025159"/>
                <a:gd name="connsiteX97" fmla="*/ 3300412 w 3405187"/>
                <a:gd name="connsiteY97" fmla="*/ 848081 h 1025159"/>
                <a:gd name="connsiteX98" fmla="*/ 3338512 w 3405187"/>
                <a:gd name="connsiteY98" fmla="*/ 867131 h 1025159"/>
                <a:gd name="connsiteX99" fmla="*/ 3348037 w 3405187"/>
                <a:gd name="connsiteY99" fmla="*/ 838556 h 1025159"/>
                <a:gd name="connsiteX100" fmla="*/ 3355181 w 3405187"/>
                <a:gd name="connsiteY100" fmla="*/ 840710 h 1025159"/>
                <a:gd name="connsiteX101" fmla="*/ 3386137 w 3405187"/>
                <a:gd name="connsiteY101" fmla="*/ 762356 h 1025159"/>
                <a:gd name="connsiteX102" fmla="*/ 3390900 w 3405187"/>
                <a:gd name="connsiteY102" fmla="*/ 748068 h 1025159"/>
                <a:gd name="connsiteX103" fmla="*/ 3400425 w 3405187"/>
                <a:gd name="connsiteY103" fmla="*/ 733781 h 1025159"/>
                <a:gd name="connsiteX104" fmla="*/ 3405187 w 3405187"/>
                <a:gd name="connsiteY104" fmla="*/ 748068 h 1025159"/>
                <a:gd name="connsiteX0" fmla="*/ 0 w 3400425"/>
                <a:gd name="connsiteY0" fmla="*/ 290868 h 1025159"/>
                <a:gd name="connsiteX1" fmla="*/ 171450 w 3400425"/>
                <a:gd name="connsiteY1" fmla="*/ 209906 h 1025159"/>
                <a:gd name="connsiteX2" fmla="*/ 219075 w 3400425"/>
                <a:gd name="connsiteY2" fmla="*/ 195618 h 1025159"/>
                <a:gd name="connsiteX3" fmla="*/ 233362 w 3400425"/>
                <a:gd name="connsiteY3" fmla="*/ 186093 h 1025159"/>
                <a:gd name="connsiteX4" fmla="*/ 285750 w 3400425"/>
                <a:gd name="connsiteY4" fmla="*/ 171806 h 1025159"/>
                <a:gd name="connsiteX5" fmla="*/ 300037 w 3400425"/>
                <a:gd name="connsiteY5" fmla="*/ 167043 h 1025159"/>
                <a:gd name="connsiteX6" fmla="*/ 319087 w 3400425"/>
                <a:gd name="connsiteY6" fmla="*/ 162281 h 1025159"/>
                <a:gd name="connsiteX7" fmla="*/ 352425 w 3400425"/>
                <a:gd name="connsiteY7" fmla="*/ 152756 h 1025159"/>
                <a:gd name="connsiteX8" fmla="*/ 366712 w 3400425"/>
                <a:gd name="connsiteY8" fmla="*/ 143231 h 1025159"/>
                <a:gd name="connsiteX9" fmla="*/ 395287 w 3400425"/>
                <a:gd name="connsiteY9" fmla="*/ 138468 h 1025159"/>
                <a:gd name="connsiteX10" fmla="*/ 414337 w 3400425"/>
                <a:gd name="connsiteY10" fmla="*/ 133706 h 1025159"/>
                <a:gd name="connsiteX11" fmla="*/ 442912 w 3400425"/>
                <a:gd name="connsiteY11" fmla="*/ 128943 h 1025159"/>
                <a:gd name="connsiteX12" fmla="*/ 471487 w 3400425"/>
                <a:gd name="connsiteY12" fmla="*/ 119418 h 1025159"/>
                <a:gd name="connsiteX13" fmla="*/ 485775 w 3400425"/>
                <a:gd name="connsiteY13" fmla="*/ 114656 h 1025159"/>
                <a:gd name="connsiteX14" fmla="*/ 504825 w 3400425"/>
                <a:gd name="connsiteY14" fmla="*/ 105131 h 1025159"/>
                <a:gd name="connsiteX15" fmla="*/ 519112 w 3400425"/>
                <a:gd name="connsiteY15" fmla="*/ 100368 h 1025159"/>
                <a:gd name="connsiteX16" fmla="*/ 533400 w 3400425"/>
                <a:gd name="connsiteY16" fmla="*/ 90843 h 1025159"/>
                <a:gd name="connsiteX17" fmla="*/ 557212 w 3400425"/>
                <a:gd name="connsiteY17" fmla="*/ 86081 h 1025159"/>
                <a:gd name="connsiteX18" fmla="*/ 585787 w 3400425"/>
                <a:gd name="connsiteY18" fmla="*/ 76556 h 1025159"/>
                <a:gd name="connsiteX19" fmla="*/ 600075 w 3400425"/>
                <a:gd name="connsiteY19" fmla="*/ 67031 h 1025159"/>
                <a:gd name="connsiteX20" fmla="*/ 633412 w 3400425"/>
                <a:gd name="connsiteY20" fmla="*/ 57506 h 1025159"/>
                <a:gd name="connsiteX21" fmla="*/ 666750 w 3400425"/>
                <a:gd name="connsiteY21" fmla="*/ 47981 h 1025159"/>
                <a:gd name="connsiteX22" fmla="*/ 719137 w 3400425"/>
                <a:gd name="connsiteY22" fmla="*/ 38456 h 1025159"/>
                <a:gd name="connsiteX23" fmla="*/ 747712 w 3400425"/>
                <a:gd name="connsiteY23" fmla="*/ 28931 h 1025159"/>
                <a:gd name="connsiteX24" fmla="*/ 809625 w 3400425"/>
                <a:gd name="connsiteY24" fmla="*/ 19406 h 1025159"/>
                <a:gd name="connsiteX25" fmla="*/ 871537 w 3400425"/>
                <a:gd name="connsiteY25" fmla="*/ 9881 h 1025159"/>
                <a:gd name="connsiteX26" fmla="*/ 1023937 w 3400425"/>
                <a:gd name="connsiteY26" fmla="*/ 356 h 1025159"/>
                <a:gd name="connsiteX27" fmla="*/ 1123950 w 3400425"/>
                <a:gd name="connsiteY27" fmla="*/ 9881 h 1025159"/>
                <a:gd name="connsiteX28" fmla="*/ 1138237 w 3400425"/>
                <a:gd name="connsiteY28" fmla="*/ 19406 h 1025159"/>
                <a:gd name="connsiteX29" fmla="*/ 1176337 w 3400425"/>
                <a:gd name="connsiteY29" fmla="*/ 57506 h 1025159"/>
                <a:gd name="connsiteX30" fmla="*/ 1195387 w 3400425"/>
                <a:gd name="connsiteY30" fmla="*/ 81318 h 1025159"/>
                <a:gd name="connsiteX31" fmla="*/ 1228725 w 3400425"/>
                <a:gd name="connsiteY31" fmla="*/ 119418 h 1025159"/>
                <a:gd name="connsiteX32" fmla="*/ 1252537 w 3400425"/>
                <a:gd name="connsiteY32" fmla="*/ 138468 h 1025159"/>
                <a:gd name="connsiteX33" fmla="*/ 1262062 w 3400425"/>
                <a:gd name="connsiteY33" fmla="*/ 152756 h 1025159"/>
                <a:gd name="connsiteX34" fmla="*/ 1276350 w 3400425"/>
                <a:gd name="connsiteY34" fmla="*/ 162281 h 1025159"/>
                <a:gd name="connsiteX35" fmla="*/ 1319212 w 3400425"/>
                <a:gd name="connsiteY35" fmla="*/ 200381 h 1025159"/>
                <a:gd name="connsiteX36" fmla="*/ 1333500 w 3400425"/>
                <a:gd name="connsiteY36" fmla="*/ 205143 h 1025159"/>
                <a:gd name="connsiteX37" fmla="*/ 1347787 w 3400425"/>
                <a:gd name="connsiteY37" fmla="*/ 219431 h 1025159"/>
                <a:gd name="connsiteX38" fmla="*/ 1357312 w 3400425"/>
                <a:gd name="connsiteY38" fmla="*/ 233718 h 1025159"/>
                <a:gd name="connsiteX39" fmla="*/ 1385887 w 3400425"/>
                <a:gd name="connsiteY39" fmla="*/ 243243 h 1025159"/>
                <a:gd name="connsiteX40" fmla="*/ 1400175 w 3400425"/>
                <a:gd name="connsiteY40" fmla="*/ 257531 h 1025159"/>
                <a:gd name="connsiteX41" fmla="*/ 1447800 w 3400425"/>
                <a:gd name="connsiteY41" fmla="*/ 286106 h 1025159"/>
                <a:gd name="connsiteX42" fmla="*/ 1457325 w 3400425"/>
                <a:gd name="connsiteY42" fmla="*/ 305156 h 1025159"/>
                <a:gd name="connsiteX43" fmla="*/ 1490662 w 3400425"/>
                <a:gd name="connsiteY43" fmla="*/ 324206 h 1025159"/>
                <a:gd name="connsiteX44" fmla="*/ 1528762 w 3400425"/>
                <a:gd name="connsiteY44" fmla="*/ 367068 h 1025159"/>
                <a:gd name="connsiteX45" fmla="*/ 1538287 w 3400425"/>
                <a:gd name="connsiteY45" fmla="*/ 386118 h 1025159"/>
                <a:gd name="connsiteX46" fmla="*/ 1552575 w 3400425"/>
                <a:gd name="connsiteY46" fmla="*/ 395643 h 1025159"/>
                <a:gd name="connsiteX47" fmla="*/ 1566862 w 3400425"/>
                <a:gd name="connsiteY47" fmla="*/ 409931 h 1025159"/>
                <a:gd name="connsiteX48" fmla="*/ 1571625 w 3400425"/>
                <a:gd name="connsiteY48" fmla="*/ 424218 h 1025159"/>
                <a:gd name="connsiteX49" fmla="*/ 1590675 w 3400425"/>
                <a:gd name="connsiteY49" fmla="*/ 452793 h 1025159"/>
                <a:gd name="connsiteX50" fmla="*/ 1619250 w 3400425"/>
                <a:gd name="connsiteY50" fmla="*/ 438506 h 1025159"/>
                <a:gd name="connsiteX51" fmla="*/ 1624012 w 3400425"/>
                <a:gd name="connsiteY51" fmla="*/ 419456 h 1025159"/>
                <a:gd name="connsiteX52" fmla="*/ 1652587 w 3400425"/>
                <a:gd name="connsiteY52" fmla="*/ 409931 h 1025159"/>
                <a:gd name="connsiteX53" fmla="*/ 1685925 w 3400425"/>
                <a:gd name="connsiteY53" fmla="*/ 395643 h 1025159"/>
                <a:gd name="connsiteX54" fmla="*/ 1714500 w 3400425"/>
                <a:gd name="connsiteY54" fmla="*/ 386118 h 1025159"/>
                <a:gd name="connsiteX55" fmla="*/ 1724025 w 3400425"/>
                <a:gd name="connsiteY55" fmla="*/ 400406 h 1025159"/>
                <a:gd name="connsiteX56" fmla="*/ 1738312 w 3400425"/>
                <a:gd name="connsiteY56" fmla="*/ 409931 h 1025159"/>
                <a:gd name="connsiteX57" fmla="*/ 1747837 w 3400425"/>
                <a:gd name="connsiteY57" fmla="*/ 438506 h 1025159"/>
                <a:gd name="connsiteX58" fmla="*/ 1781175 w 3400425"/>
                <a:gd name="connsiteY58" fmla="*/ 476606 h 1025159"/>
                <a:gd name="connsiteX59" fmla="*/ 1814512 w 3400425"/>
                <a:gd name="connsiteY59" fmla="*/ 471843 h 1025159"/>
                <a:gd name="connsiteX60" fmla="*/ 1824037 w 3400425"/>
                <a:gd name="connsiteY60" fmla="*/ 457556 h 1025159"/>
                <a:gd name="connsiteX61" fmla="*/ 1843087 w 3400425"/>
                <a:gd name="connsiteY61" fmla="*/ 452793 h 1025159"/>
                <a:gd name="connsiteX62" fmla="*/ 1900237 w 3400425"/>
                <a:gd name="connsiteY62" fmla="*/ 448031 h 1025159"/>
                <a:gd name="connsiteX63" fmla="*/ 1905000 w 3400425"/>
                <a:gd name="connsiteY63" fmla="*/ 462318 h 1025159"/>
                <a:gd name="connsiteX64" fmla="*/ 1924050 w 3400425"/>
                <a:gd name="connsiteY64" fmla="*/ 490893 h 1025159"/>
                <a:gd name="connsiteX65" fmla="*/ 1933575 w 3400425"/>
                <a:gd name="connsiteY65" fmla="*/ 528993 h 1025159"/>
                <a:gd name="connsiteX66" fmla="*/ 2747962 w 3400425"/>
                <a:gd name="connsiteY66" fmla="*/ 667106 h 1025159"/>
                <a:gd name="connsiteX67" fmla="*/ 2933700 w 3400425"/>
                <a:gd name="connsiteY67" fmla="*/ 848081 h 1025159"/>
                <a:gd name="connsiteX68" fmla="*/ 2943225 w 3400425"/>
                <a:gd name="connsiteY68" fmla="*/ 867131 h 1025159"/>
                <a:gd name="connsiteX69" fmla="*/ 2967037 w 3400425"/>
                <a:gd name="connsiteY69" fmla="*/ 848081 h 1025159"/>
                <a:gd name="connsiteX70" fmla="*/ 2986087 w 3400425"/>
                <a:gd name="connsiteY70" fmla="*/ 843318 h 1025159"/>
                <a:gd name="connsiteX71" fmla="*/ 3024187 w 3400425"/>
                <a:gd name="connsiteY71" fmla="*/ 809981 h 1025159"/>
                <a:gd name="connsiteX72" fmla="*/ 3062287 w 3400425"/>
                <a:gd name="connsiteY72" fmla="*/ 857606 h 1025159"/>
                <a:gd name="connsiteX73" fmla="*/ 3071812 w 3400425"/>
                <a:gd name="connsiteY73" fmla="*/ 886181 h 1025159"/>
                <a:gd name="connsiteX74" fmla="*/ 3086100 w 3400425"/>
                <a:gd name="connsiteY74" fmla="*/ 957618 h 1025159"/>
                <a:gd name="connsiteX75" fmla="*/ 3100387 w 3400425"/>
                <a:gd name="connsiteY75" fmla="*/ 995718 h 1025159"/>
                <a:gd name="connsiteX76" fmla="*/ 3105150 w 3400425"/>
                <a:gd name="connsiteY76" fmla="*/ 1014768 h 1025159"/>
                <a:gd name="connsiteX77" fmla="*/ 3119437 w 3400425"/>
                <a:gd name="connsiteY77" fmla="*/ 1024293 h 1025159"/>
                <a:gd name="connsiteX78" fmla="*/ 3128962 w 3400425"/>
                <a:gd name="connsiteY78" fmla="*/ 995718 h 1025159"/>
                <a:gd name="connsiteX79" fmla="*/ 3133725 w 3400425"/>
                <a:gd name="connsiteY79" fmla="*/ 981431 h 1025159"/>
                <a:gd name="connsiteX80" fmla="*/ 3143250 w 3400425"/>
                <a:gd name="connsiteY80" fmla="*/ 929043 h 1025159"/>
                <a:gd name="connsiteX81" fmla="*/ 3148012 w 3400425"/>
                <a:gd name="connsiteY81" fmla="*/ 886181 h 1025159"/>
                <a:gd name="connsiteX82" fmla="*/ 3157537 w 3400425"/>
                <a:gd name="connsiteY82" fmla="*/ 848081 h 1025159"/>
                <a:gd name="connsiteX83" fmla="*/ 3167062 w 3400425"/>
                <a:gd name="connsiteY83" fmla="*/ 962381 h 1025159"/>
                <a:gd name="connsiteX84" fmla="*/ 3171825 w 3400425"/>
                <a:gd name="connsiteY84" fmla="*/ 976668 h 1025159"/>
                <a:gd name="connsiteX85" fmla="*/ 3186112 w 3400425"/>
                <a:gd name="connsiteY85" fmla="*/ 967143 h 1025159"/>
                <a:gd name="connsiteX86" fmla="*/ 3200400 w 3400425"/>
                <a:gd name="connsiteY86" fmla="*/ 933806 h 1025159"/>
                <a:gd name="connsiteX87" fmla="*/ 3205162 w 3400425"/>
                <a:gd name="connsiteY87" fmla="*/ 919518 h 1025159"/>
                <a:gd name="connsiteX88" fmla="*/ 3209925 w 3400425"/>
                <a:gd name="connsiteY88" fmla="*/ 900468 h 1025159"/>
                <a:gd name="connsiteX89" fmla="*/ 3219450 w 3400425"/>
                <a:gd name="connsiteY89" fmla="*/ 876656 h 1025159"/>
                <a:gd name="connsiteX90" fmla="*/ 3238500 w 3400425"/>
                <a:gd name="connsiteY90" fmla="*/ 752831 h 1025159"/>
                <a:gd name="connsiteX91" fmla="*/ 3243262 w 3400425"/>
                <a:gd name="connsiteY91" fmla="*/ 733781 h 1025159"/>
                <a:gd name="connsiteX92" fmla="*/ 3262312 w 3400425"/>
                <a:gd name="connsiteY92" fmla="*/ 771881 h 1025159"/>
                <a:gd name="connsiteX93" fmla="*/ 3276600 w 3400425"/>
                <a:gd name="connsiteY93" fmla="*/ 757593 h 1025159"/>
                <a:gd name="connsiteX94" fmla="*/ 3281362 w 3400425"/>
                <a:gd name="connsiteY94" fmla="*/ 738543 h 1025159"/>
                <a:gd name="connsiteX95" fmla="*/ 3286125 w 3400425"/>
                <a:gd name="connsiteY95" fmla="*/ 724256 h 1025159"/>
                <a:gd name="connsiteX96" fmla="*/ 3290887 w 3400425"/>
                <a:gd name="connsiteY96" fmla="*/ 743306 h 1025159"/>
                <a:gd name="connsiteX97" fmla="*/ 3300412 w 3400425"/>
                <a:gd name="connsiteY97" fmla="*/ 848081 h 1025159"/>
                <a:gd name="connsiteX98" fmla="*/ 3338512 w 3400425"/>
                <a:gd name="connsiteY98" fmla="*/ 867131 h 1025159"/>
                <a:gd name="connsiteX99" fmla="*/ 3348037 w 3400425"/>
                <a:gd name="connsiteY99" fmla="*/ 838556 h 1025159"/>
                <a:gd name="connsiteX100" fmla="*/ 3355181 w 3400425"/>
                <a:gd name="connsiteY100" fmla="*/ 840710 h 1025159"/>
                <a:gd name="connsiteX101" fmla="*/ 3386137 w 3400425"/>
                <a:gd name="connsiteY101" fmla="*/ 762356 h 1025159"/>
                <a:gd name="connsiteX102" fmla="*/ 3390900 w 3400425"/>
                <a:gd name="connsiteY102" fmla="*/ 748068 h 1025159"/>
                <a:gd name="connsiteX103" fmla="*/ 3400425 w 3400425"/>
                <a:gd name="connsiteY103" fmla="*/ 733781 h 1025159"/>
                <a:gd name="connsiteX0" fmla="*/ 0 w 3390900"/>
                <a:gd name="connsiteY0" fmla="*/ 290868 h 1025159"/>
                <a:gd name="connsiteX1" fmla="*/ 171450 w 3390900"/>
                <a:gd name="connsiteY1" fmla="*/ 209906 h 1025159"/>
                <a:gd name="connsiteX2" fmla="*/ 219075 w 3390900"/>
                <a:gd name="connsiteY2" fmla="*/ 195618 h 1025159"/>
                <a:gd name="connsiteX3" fmla="*/ 233362 w 3390900"/>
                <a:gd name="connsiteY3" fmla="*/ 186093 h 1025159"/>
                <a:gd name="connsiteX4" fmla="*/ 285750 w 3390900"/>
                <a:gd name="connsiteY4" fmla="*/ 171806 h 1025159"/>
                <a:gd name="connsiteX5" fmla="*/ 300037 w 3390900"/>
                <a:gd name="connsiteY5" fmla="*/ 167043 h 1025159"/>
                <a:gd name="connsiteX6" fmla="*/ 319087 w 3390900"/>
                <a:gd name="connsiteY6" fmla="*/ 162281 h 1025159"/>
                <a:gd name="connsiteX7" fmla="*/ 352425 w 3390900"/>
                <a:gd name="connsiteY7" fmla="*/ 152756 h 1025159"/>
                <a:gd name="connsiteX8" fmla="*/ 366712 w 3390900"/>
                <a:gd name="connsiteY8" fmla="*/ 143231 h 1025159"/>
                <a:gd name="connsiteX9" fmla="*/ 395287 w 3390900"/>
                <a:gd name="connsiteY9" fmla="*/ 138468 h 1025159"/>
                <a:gd name="connsiteX10" fmla="*/ 414337 w 3390900"/>
                <a:gd name="connsiteY10" fmla="*/ 133706 h 1025159"/>
                <a:gd name="connsiteX11" fmla="*/ 442912 w 3390900"/>
                <a:gd name="connsiteY11" fmla="*/ 128943 h 1025159"/>
                <a:gd name="connsiteX12" fmla="*/ 471487 w 3390900"/>
                <a:gd name="connsiteY12" fmla="*/ 119418 h 1025159"/>
                <a:gd name="connsiteX13" fmla="*/ 485775 w 3390900"/>
                <a:gd name="connsiteY13" fmla="*/ 114656 h 1025159"/>
                <a:gd name="connsiteX14" fmla="*/ 504825 w 3390900"/>
                <a:gd name="connsiteY14" fmla="*/ 105131 h 1025159"/>
                <a:gd name="connsiteX15" fmla="*/ 519112 w 3390900"/>
                <a:gd name="connsiteY15" fmla="*/ 100368 h 1025159"/>
                <a:gd name="connsiteX16" fmla="*/ 533400 w 3390900"/>
                <a:gd name="connsiteY16" fmla="*/ 90843 h 1025159"/>
                <a:gd name="connsiteX17" fmla="*/ 557212 w 3390900"/>
                <a:gd name="connsiteY17" fmla="*/ 86081 h 1025159"/>
                <a:gd name="connsiteX18" fmla="*/ 585787 w 3390900"/>
                <a:gd name="connsiteY18" fmla="*/ 76556 h 1025159"/>
                <a:gd name="connsiteX19" fmla="*/ 600075 w 3390900"/>
                <a:gd name="connsiteY19" fmla="*/ 67031 h 1025159"/>
                <a:gd name="connsiteX20" fmla="*/ 633412 w 3390900"/>
                <a:gd name="connsiteY20" fmla="*/ 57506 h 1025159"/>
                <a:gd name="connsiteX21" fmla="*/ 666750 w 3390900"/>
                <a:gd name="connsiteY21" fmla="*/ 47981 h 1025159"/>
                <a:gd name="connsiteX22" fmla="*/ 719137 w 3390900"/>
                <a:gd name="connsiteY22" fmla="*/ 38456 h 1025159"/>
                <a:gd name="connsiteX23" fmla="*/ 747712 w 3390900"/>
                <a:gd name="connsiteY23" fmla="*/ 28931 h 1025159"/>
                <a:gd name="connsiteX24" fmla="*/ 809625 w 3390900"/>
                <a:gd name="connsiteY24" fmla="*/ 19406 h 1025159"/>
                <a:gd name="connsiteX25" fmla="*/ 871537 w 3390900"/>
                <a:gd name="connsiteY25" fmla="*/ 9881 h 1025159"/>
                <a:gd name="connsiteX26" fmla="*/ 1023937 w 3390900"/>
                <a:gd name="connsiteY26" fmla="*/ 356 h 1025159"/>
                <a:gd name="connsiteX27" fmla="*/ 1123950 w 3390900"/>
                <a:gd name="connsiteY27" fmla="*/ 9881 h 1025159"/>
                <a:gd name="connsiteX28" fmla="*/ 1138237 w 3390900"/>
                <a:gd name="connsiteY28" fmla="*/ 19406 h 1025159"/>
                <a:gd name="connsiteX29" fmla="*/ 1176337 w 3390900"/>
                <a:gd name="connsiteY29" fmla="*/ 57506 h 1025159"/>
                <a:gd name="connsiteX30" fmla="*/ 1195387 w 3390900"/>
                <a:gd name="connsiteY30" fmla="*/ 81318 h 1025159"/>
                <a:gd name="connsiteX31" fmla="*/ 1228725 w 3390900"/>
                <a:gd name="connsiteY31" fmla="*/ 119418 h 1025159"/>
                <a:gd name="connsiteX32" fmla="*/ 1252537 w 3390900"/>
                <a:gd name="connsiteY32" fmla="*/ 138468 h 1025159"/>
                <a:gd name="connsiteX33" fmla="*/ 1262062 w 3390900"/>
                <a:gd name="connsiteY33" fmla="*/ 152756 h 1025159"/>
                <a:gd name="connsiteX34" fmla="*/ 1276350 w 3390900"/>
                <a:gd name="connsiteY34" fmla="*/ 162281 h 1025159"/>
                <a:gd name="connsiteX35" fmla="*/ 1319212 w 3390900"/>
                <a:gd name="connsiteY35" fmla="*/ 200381 h 1025159"/>
                <a:gd name="connsiteX36" fmla="*/ 1333500 w 3390900"/>
                <a:gd name="connsiteY36" fmla="*/ 205143 h 1025159"/>
                <a:gd name="connsiteX37" fmla="*/ 1347787 w 3390900"/>
                <a:gd name="connsiteY37" fmla="*/ 219431 h 1025159"/>
                <a:gd name="connsiteX38" fmla="*/ 1357312 w 3390900"/>
                <a:gd name="connsiteY38" fmla="*/ 233718 h 1025159"/>
                <a:gd name="connsiteX39" fmla="*/ 1385887 w 3390900"/>
                <a:gd name="connsiteY39" fmla="*/ 243243 h 1025159"/>
                <a:gd name="connsiteX40" fmla="*/ 1400175 w 3390900"/>
                <a:gd name="connsiteY40" fmla="*/ 257531 h 1025159"/>
                <a:gd name="connsiteX41" fmla="*/ 1447800 w 3390900"/>
                <a:gd name="connsiteY41" fmla="*/ 286106 h 1025159"/>
                <a:gd name="connsiteX42" fmla="*/ 1457325 w 3390900"/>
                <a:gd name="connsiteY42" fmla="*/ 305156 h 1025159"/>
                <a:gd name="connsiteX43" fmla="*/ 1490662 w 3390900"/>
                <a:gd name="connsiteY43" fmla="*/ 324206 h 1025159"/>
                <a:gd name="connsiteX44" fmla="*/ 1528762 w 3390900"/>
                <a:gd name="connsiteY44" fmla="*/ 367068 h 1025159"/>
                <a:gd name="connsiteX45" fmla="*/ 1538287 w 3390900"/>
                <a:gd name="connsiteY45" fmla="*/ 386118 h 1025159"/>
                <a:gd name="connsiteX46" fmla="*/ 1552575 w 3390900"/>
                <a:gd name="connsiteY46" fmla="*/ 395643 h 1025159"/>
                <a:gd name="connsiteX47" fmla="*/ 1566862 w 3390900"/>
                <a:gd name="connsiteY47" fmla="*/ 409931 h 1025159"/>
                <a:gd name="connsiteX48" fmla="*/ 1571625 w 3390900"/>
                <a:gd name="connsiteY48" fmla="*/ 424218 h 1025159"/>
                <a:gd name="connsiteX49" fmla="*/ 1590675 w 3390900"/>
                <a:gd name="connsiteY49" fmla="*/ 452793 h 1025159"/>
                <a:gd name="connsiteX50" fmla="*/ 1619250 w 3390900"/>
                <a:gd name="connsiteY50" fmla="*/ 438506 h 1025159"/>
                <a:gd name="connsiteX51" fmla="*/ 1624012 w 3390900"/>
                <a:gd name="connsiteY51" fmla="*/ 419456 h 1025159"/>
                <a:gd name="connsiteX52" fmla="*/ 1652587 w 3390900"/>
                <a:gd name="connsiteY52" fmla="*/ 409931 h 1025159"/>
                <a:gd name="connsiteX53" fmla="*/ 1685925 w 3390900"/>
                <a:gd name="connsiteY53" fmla="*/ 395643 h 1025159"/>
                <a:gd name="connsiteX54" fmla="*/ 1714500 w 3390900"/>
                <a:gd name="connsiteY54" fmla="*/ 386118 h 1025159"/>
                <a:gd name="connsiteX55" fmla="*/ 1724025 w 3390900"/>
                <a:gd name="connsiteY55" fmla="*/ 400406 h 1025159"/>
                <a:gd name="connsiteX56" fmla="*/ 1738312 w 3390900"/>
                <a:gd name="connsiteY56" fmla="*/ 409931 h 1025159"/>
                <a:gd name="connsiteX57" fmla="*/ 1747837 w 3390900"/>
                <a:gd name="connsiteY57" fmla="*/ 438506 h 1025159"/>
                <a:gd name="connsiteX58" fmla="*/ 1781175 w 3390900"/>
                <a:gd name="connsiteY58" fmla="*/ 476606 h 1025159"/>
                <a:gd name="connsiteX59" fmla="*/ 1814512 w 3390900"/>
                <a:gd name="connsiteY59" fmla="*/ 471843 h 1025159"/>
                <a:gd name="connsiteX60" fmla="*/ 1824037 w 3390900"/>
                <a:gd name="connsiteY60" fmla="*/ 457556 h 1025159"/>
                <a:gd name="connsiteX61" fmla="*/ 1843087 w 3390900"/>
                <a:gd name="connsiteY61" fmla="*/ 452793 h 1025159"/>
                <a:gd name="connsiteX62" fmla="*/ 1900237 w 3390900"/>
                <a:gd name="connsiteY62" fmla="*/ 448031 h 1025159"/>
                <a:gd name="connsiteX63" fmla="*/ 1905000 w 3390900"/>
                <a:gd name="connsiteY63" fmla="*/ 462318 h 1025159"/>
                <a:gd name="connsiteX64" fmla="*/ 1924050 w 3390900"/>
                <a:gd name="connsiteY64" fmla="*/ 490893 h 1025159"/>
                <a:gd name="connsiteX65" fmla="*/ 1933575 w 3390900"/>
                <a:gd name="connsiteY65" fmla="*/ 528993 h 1025159"/>
                <a:gd name="connsiteX66" fmla="*/ 2747962 w 3390900"/>
                <a:gd name="connsiteY66" fmla="*/ 667106 h 1025159"/>
                <a:gd name="connsiteX67" fmla="*/ 2933700 w 3390900"/>
                <a:gd name="connsiteY67" fmla="*/ 848081 h 1025159"/>
                <a:gd name="connsiteX68" fmla="*/ 2943225 w 3390900"/>
                <a:gd name="connsiteY68" fmla="*/ 867131 h 1025159"/>
                <a:gd name="connsiteX69" fmla="*/ 2967037 w 3390900"/>
                <a:gd name="connsiteY69" fmla="*/ 848081 h 1025159"/>
                <a:gd name="connsiteX70" fmla="*/ 2986087 w 3390900"/>
                <a:gd name="connsiteY70" fmla="*/ 843318 h 1025159"/>
                <a:gd name="connsiteX71" fmla="*/ 3024187 w 3390900"/>
                <a:gd name="connsiteY71" fmla="*/ 809981 h 1025159"/>
                <a:gd name="connsiteX72" fmla="*/ 3062287 w 3390900"/>
                <a:gd name="connsiteY72" fmla="*/ 857606 h 1025159"/>
                <a:gd name="connsiteX73" fmla="*/ 3071812 w 3390900"/>
                <a:gd name="connsiteY73" fmla="*/ 886181 h 1025159"/>
                <a:gd name="connsiteX74" fmla="*/ 3086100 w 3390900"/>
                <a:gd name="connsiteY74" fmla="*/ 957618 h 1025159"/>
                <a:gd name="connsiteX75" fmla="*/ 3100387 w 3390900"/>
                <a:gd name="connsiteY75" fmla="*/ 995718 h 1025159"/>
                <a:gd name="connsiteX76" fmla="*/ 3105150 w 3390900"/>
                <a:gd name="connsiteY76" fmla="*/ 1014768 h 1025159"/>
                <a:gd name="connsiteX77" fmla="*/ 3119437 w 3390900"/>
                <a:gd name="connsiteY77" fmla="*/ 1024293 h 1025159"/>
                <a:gd name="connsiteX78" fmla="*/ 3128962 w 3390900"/>
                <a:gd name="connsiteY78" fmla="*/ 995718 h 1025159"/>
                <a:gd name="connsiteX79" fmla="*/ 3133725 w 3390900"/>
                <a:gd name="connsiteY79" fmla="*/ 981431 h 1025159"/>
                <a:gd name="connsiteX80" fmla="*/ 3143250 w 3390900"/>
                <a:gd name="connsiteY80" fmla="*/ 929043 h 1025159"/>
                <a:gd name="connsiteX81" fmla="*/ 3148012 w 3390900"/>
                <a:gd name="connsiteY81" fmla="*/ 886181 h 1025159"/>
                <a:gd name="connsiteX82" fmla="*/ 3157537 w 3390900"/>
                <a:gd name="connsiteY82" fmla="*/ 848081 h 1025159"/>
                <a:gd name="connsiteX83" fmla="*/ 3167062 w 3390900"/>
                <a:gd name="connsiteY83" fmla="*/ 962381 h 1025159"/>
                <a:gd name="connsiteX84" fmla="*/ 3171825 w 3390900"/>
                <a:gd name="connsiteY84" fmla="*/ 976668 h 1025159"/>
                <a:gd name="connsiteX85" fmla="*/ 3186112 w 3390900"/>
                <a:gd name="connsiteY85" fmla="*/ 967143 h 1025159"/>
                <a:gd name="connsiteX86" fmla="*/ 3200400 w 3390900"/>
                <a:gd name="connsiteY86" fmla="*/ 933806 h 1025159"/>
                <a:gd name="connsiteX87" fmla="*/ 3205162 w 3390900"/>
                <a:gd name="connsiteY87" fmla="*/ 919518 h 1025159"/>
                <a:gd name="connsiteX88" fmla="*/ 3209925 w 3390900"/>
                <a:gd name="connsiteY88" fmla="*/ 900468 h 1025159"/>
                <a:gd name="connsiteX89" fmla="*/ 3219450 w 3390900"/>
                <a:gd name="connsiteY89" fmla="*/ 876656 h 1025159"/>
                <a:gd name="connsiteX90" fmla="*/ 3238500 w 3390900"/>
                <a:gd name="connsiteY90" fmla="*/ 752831 h 1025159"/>
                <a:gd name="connsiteX91" fmla="*/ 3243262 w 3390900"/>
                <a:gd name="connsiteY91" fmla="*/ 733781 h 1025159"/>
                <a:gd name="connsiteX92" fmla="*/ 3262312 w 3390900"/>
                <a:gd name="connsiteY92" fmla="*/ 771881 h 1025159"/>
                <a:gd name="connsiteX93" fmla="*/ 3276600 w 3390900"/>
                <a:gd name="connsiteY93" fmla="*/ 757593 h 1025159"/>
                <a:gd name="connsiteX94" fmla="*/ 3281362 w 3390900"/>
                <a:gd name="connsiteY94" fmla="*/ 738543 h 1025159"/>
                <a:gd name="connsiteX95" fmla="*/ 3286125 w 3390900"/>
                <a:gd name="connsiteY95" fmla="*/ 724256 h 1025159"/>
                <a:gd name="connsiteX96" fmla="*/ 3290887 w 3390900"/>
                <a:gd name="connsiteY96" fmla="*/ 743306 h 1025159"/>
                <a:gd name="connsiteX97" fmla="*/ 3300412 w 3390900"/>
                <a:gd name="connsiteY97" fmla="*/ 848081 h 1025159"/>
                <a:gd name="connsiteX98" fmla="*/ 3338512 w 3390900"/>
                <a:gd name="connsiteY98" fmla="*/ 867131 h 1025159"/>
                <a:gd name="connsiteX99" fmla="*/ 3348037 w 3390900"/>
                <a:gd name="connsiteY99" fmla="*/ 838556 h 1025159"/>
                <a:gd name="connsiteX100" fmla="*/ 3355181 w 3390900"/>
                <a:gd name="connsiteY100" fmla="*/ 840710 h 1025159"/>
                <a:gd name="connsiteX101" fmla="*/ 3386137 w 3390900"/>
                <a:gd name="connsiteY101" fmla="*/ 762356 h 1025159"/>
                <a:gd name="connsiteX102" fmla="*/ 3390900 w 3390900"/>
                <a:gd name="connsiteY102" fmla="*/ 748068 h 1025159"/>
                <a:gd name="connsiteX0" fmla="*/ 0 w 3386137"/>
                <a:gd name="connsiteY0" fmla="*/ 290868 h 1025159"/>
                <a:gd name="connsiteX1" fmla="*/ 171450 w 3386137"/>
                <a:gd name="connsiteY1" fmla="*/ 209906 h 1025159"/>
                <a:gd name="connsiteX2" fmla="*/ 219075 w 3386137"/>
                <a:gd name="connsiteY2" fmla="*/ 195618 h 1025159"/>
                <a:gd name="connsiteX3" fmla="*/ 233362 w 3386137"/>
                <a:gd name="connsiteY3" fmla="*/ 186093 h 1025159"/>
                <a:gd name="connsiteX4" fmla="*/ 285750 w 3386137"/>
                <a:gd name="connsiteY4" fmla="*/ 171806 h 1025159"/>
                <a:gd name="connsiteX5" fmla="*/ 300037 w 3386137"/>
                <a:gd name="connsiteY5" fmla="*/ 167043 h 1025159"/>
                <a:gd name="connsiteX6" fmla="*/ 319087 w 3386137"/>
                <a:gd name="connsiteY6" fmla="*/ 162281 h 1025159"/>
                <a:gd name="connsiteX7" fmla="*/ 352425 w 3386137"/>
                <a:gd name="connsiteY7" fmla="*/ 152756 h 1025159"/>
                <a:gd name="connsiteX8" fmla="*/ 366712 w 3386137"/>
                <a:gd name="connsiteY8" fmla="*/ 143231 h 1025159"/>
                <a:gd name="connsiteX9" fmla="*/ 395287 w 3386137"/>
                <a:gd name="connsiteY9" fmla="*/ 138468 h 1025159"/>
                <a:gd name="connsiteX10" fmla="*/ 414337 w 3386137"/>
                <a:gd name="connsiteY10" fmla="*/ 133706 h 1025159"/>
                <a:gd name="connsiteX11" fmla="*/ 442912 w 3386137"/>
                <a:gd name="connsiteY11" fmla="*/ 128943 h 1025159"/>
                <a:gd name="connsiteX12" fmla="*/ 471487 w 3386137"/>
                <a:gd name="connsiteY12" fmla="*/ 119418 h 1025159"/>
                <a:gd name="connsiteX13" fmla="*/ 485775 w 3386137"/>
                <a:gd name="connsiteY13" fmla="*/ 114656 h 1025159"/>
                <a:gd name="connsiteX14" fmla="*/ 504825 w 3386137"/>
                <a:gd name="connsiteY14" fmla="*/ 105131 h 1025159"/>
                <a:gd name="connsiteX15" fmla="*/ 519112 w 3386137"/>
                <a:gd name="connsiteY15" fmla="*/ 100368 h 1025159"/>
                <a:gd name="connsiteX16" fmla="*/ 533400 w 3386137"/>
                <a:gd name="connsiteY16" fmla="*/ 90843 h 1025159"/>
                <a:gd name="connsiteX17" fmla="*/ 557212 w 3386137"/>
                <a:gd name="connsiteY17" fmla="*/ 86081 h 1025159"/>
                <a:gd name="connsiteX18" fmla="*/ 585787 w 3386137"/>
                <a:gd name="connsiteY18" fmla="*/ 76556 h 1025159"/>
                <a:gd name="connsiteX19" fmla="*/ 600075 w 3386137"/>
                <a:gd name="connsiteY19" fmla="*/ 67031 h 1025159"/>
                <a:gd name="connsiteX20" fmla="*/ 633412 w 3386137"/>
                <a:gd name="connsiteY20" fmla="*/ 57506 h 1025159"/>
                <a:gd name="connsiteX21" fmla="*/ 666750 w 3386137"/>
                <a:gd name="connsiteY21" fmla="*/ 47981 h 1025159"/>
                <a:gd name="connsiteX22" fmla="*/ 719137 w 3386137"/>
                <a:gd name="connsiteY22" fmla="*/ 38456 h 1025159"/>
                <a:gd name="connsiteX23" fmla="*/ 747712 w 3386137"/>
                <a:gd name="connsiteY23" fmla="*/ 28931 h 1025159"/>
                <a:gd name="connsiteX24" fmla="*/ 809625 w 3386137"/>
                <a:gd name="connsiteY24" fmla="*/ 19406 h 1025159"/>
                <a:gd name="connsiteX25" fmla="*/ 871537 w 3386137"/>
                <a:gd name="connsiteY25" fmla="*/ 9881 h 1025159"/>
                <a:gd name="connsiteX26" fmla="*/ 1023937 w 3386137"/>
                <a:gd name="connsiteY26" fmla="*/ 356 h 1025159"/>
                <a:gd name="connsiteX27" fmla="*/ 1123950 w 3386137"/>
                <a:gd name="connsiteY27" fmla="*/ 9881 h 1025159"/>
                <a:gd name="connsiteX28" fmla="*/ 1138237 w 3386137"/>
                <a:gd name="connsiteY28" fmla="*/ 19406 h 1025159"/>
                <a:gd name="connsiteX29" fmla="*/ 1176337 w 3386137"/>
                <a:gd name="connsiteY29" fmla="*/ 57506 h 1025159"/>
                <a:gd name="connsiteX30" fmla="*/ 1195387 w 3386137"/>
                <a:gd name="connsiteY30" fmla="*/ 81318 h 1025159"/>
                <a:gd name="connsiteX31" fmla="*/ 1228725 w 3386137"/>
                <a:gd name="connsiteY31" fmla="*/ 119418 h 1025159"/>
                <a:gd name="connsiteX32" fmla="*/ 1252537 w 3386137"/>
                <a:gd name="connsiteY32" fmla="*/ 138468 h 1025159"/>
                <a:gd name="connsiteX33" fmla="*/ 1262062 w 3386137"/>
                <a:gd name="connsiteY33" fmla="*/ 152756 h 1025159"/>
                <a:gd name="connsiteX34" fmla="*/ 1276350 w 3386137"/>
                <a:gd name="connsiteY34" fmla="*/ 162281 h 1025159"/>
                <a:gd name="connsiteX35" fmla="*/ 1319212 w 3386137"/>
                <a:gd name="connsiteY35" fmla="*/ 200381 h 1025159"/>
                <a:gd name="connsiteX36" fmla="*/ 1333500 w 3386137"/>
                <a:gd name="connsiteY36" fmla="*/ 205143 h 1025159"/>
                <a:gd name="connsiteX37" fmla="*/ 1347787 w 3386137"/>
                <a:gd name="connsiteY37" fmla="*/ 219431 h 1025159"/>
                <a:gd name="connsiteX38" fmla="*/ 1357312 w 3386137"/>
                <a:gd name="connsiteY38" fmla="*/ 233718 h 1025159"/>
                <a:gd name="connsiteX39" fmla="*/ 1385887 w 3386137"/>
                <a:gd name="connsiteY39" fmla="*/ 243243 h 1025159"/>
                <a:gd name="connsiteX40" fmla="*/ 1400175 w 3386137"/>
                <a:gd name="connsiteY40" fmla="*/ 257531 h 1025159"/>
                <a:gd name="connsiteX41" fmla="*/ 1447800 w 3386137"/>
                <a:gd name="connsiteY41" fmla="*/ 286106 h 1025159"/>
                <a:gd name="connsiteX42" fmla="*/ 1457325 w 3386137"/>
                <a:gd name="connsiteY42" fmla="*/ 305156 h 1025159"/>
                <a:gd name="connsiteX43" fmla="*/ 1490662 w 3386137"/>
                <a:gd name="connsiteY43" fmla="*/ 324206 h 1025159"/>
                <a:gd name="connsiteX44" fmla="*/ 1528762 w 3386137"/>
                <a:gd name="connsiteY44" fmla="*/ 367068 h 1025159"/>
                <a:gd name="connsiteX45" fmla="*/ 1538287 w 3386137"/>
                <a:gd name="connsiteY45" fmla="*/ 386118 h 1025159"/>
                <a:gd name="connsiteX46" fmla="*/ 1552575 w 3386137"/>
                <a:gd name="connsiteY46" fmla="*/ 395643 h 1025159"/>
                <a:gd name="connsiteX47" fmla="*/ 1566862 w 3386137"/>
                <a:gd name="connsiteY47" fmla="*/ 409931 h 1025159"/>
                <a:gd name="connsiteX48" fmla="*/ 1571625 w 3386137"/>
                <a:gd name="connsiteY48" fmla="*/ 424218 h 1025159"/>
                <a:gd name="connsiteX49" fmla="*/ 1590675 w 3386137"/>
                <a:gd name="connsiteY49" fmla="*/ 452793 h 1025159"/>
                <a:gd name="connsiteX50" fmla="*/ 1619250 w 3386137"/>
                <a:gd name="connsiteY50" fmla="*/ 438506 h 1025159"/>
                <a:gd name="connsiteX51" fmla="*/ 1624012 w 3386137"/>
                <a:gd name="connsiteY51" fmla="*/ 419456 h 1025159"/>
                <a:gd name="connsiteX52" fmla="*/ 1652587 w 3386137"/>
                <a:gd name="connsiteY52" fmla="*/ 409931 h 1025159"/>
                <a:gd name="connsiteX53" fmla="*/ 1685925 w 3386137"/>
                <a:gd name="connsiteY53" fmla="*/ 395643 h 1025159"/>
                <a:gd name="connsiteX54" fmla="*/ 1714500 w 3386137"/>
                <a:gd name="connsiteY54" fmla="*/ 386118 h 1025159"/>
                <a:gd name="connsiteX55" fmla="*/ 1724025 w 3386137"/>
                <a:gd name="connsiteY55" fmla="*/ 400406 h 1025159"/>
                <a:gd name="connsiteX56" fmla="*/ 1738312 w 3386137"/>
                <a:gd name="connsiteY56" fmla="*/ 409931 h 1025159"/>
                <a:gd name="connsiteX57" fmla="*/ 1747837 w 3386137"/>
                <a:gd name="connsiteY57" fmla="*/ 438506 h 1025159"/>
                <a:gd name="connsiteX58" fmla="*/ 1781175 w 3386137"/>
                <a:gd name="connsiteY58" fmla="*/ 476606 h 1025159"/>
                <a:gd name="connsiteX59" fmla="*/ 1814512 w 3386137"/>
                <a:gd name="connsiteY59" fmla="*/ 471843 h 1025159"/>
                <a:gd name="connsiteX60" fmla="*/ 1824037 w 3386137"/>
                <a:gd name="connsiteY60" fmla="*/ 457556 h 1025159"/>
                <a:gd name="connsiteX61" fmla="*/ 1843087 w 3386137"/>
                <a:gd name="connsiteY61" fmla="*/ 452793 h 1025159"/>
                <a:gd name="connsiteX62" fmla="*/ 1900237 w 3386137"/>
                <a:gd name="connsiteY62" fmla="*/ 448031 h 1025159"/>
                <a:gd name="connsiteX63" fmla="*/ 1905000 w 3386137"/>
                <a:gd name="connsiteY63" fmla="*/ 462318 h 1025159"/>
                <a:gd name="connsiteX64" fmla="*/ 1924050 w 3386137"/>
                <a:gd name="connsiteY64" fmla="*/ 490893 h 1025159"/>
                <a:gd name="connsiteX65" fmla="*/ 1933575 w 3386137"/>
                <a:gd name="connsiteY65" fmla="*/ 528993 h 1025159"/>
                <a:gd name="connsiteX66" fmla="*/ 2747962 w 3386137"/>
                <a:gd name="connsiteY66" fmla="*/ 667106 h 1025159"/>
                <a:gd name="connsiteX67" fmla="*/ 2933700 w 3386137"/>
                <a:gd name="connsiteY67" fmla="*/ 848081 h 1025159"/>
                <a:gd name="connsiteX68" fmla="*/ 2943225 w 3386137"/>
                <a:gd name="connsiteY68" fmla="*/ 867131 h 1025159"/>
                <a:gd name="connsiteX69" fmla="*/ 2967037 w 3386137"/>
                <a:gd name="connsiteY69" fmla="*/ 848081 h 1025159"/>
                <a:gd name="connsiteX70" fmla="*/ 2986087 w 3386137"/>
                <a:gd name="connsiteY70" fmla="*/ 843318 h 1025159"/>
                <a:gd name="connsiteX71" fmla="*/ 3024187 w 3386137"/>
                <a:gd name="connsiteY71" fmla="*/ 809981 h 1025159"/>
                <a:gd name="connsiteX72" fmla="*/ 3062287 w 3386137"/>
                <a:gd name="connsiteY72" fmla="*/ 857606 h 1025159"/>
                <a:gd name="connsiteX73" fmla="*/ 3071812 w 3386137"/>
                <a:gd name="connsiteY73" fmla="*/ 886181 h 1025159"/>
                <a:gd name="connsiteX74" fmla="*/ 3086100 w 3386137"/>
                <a:gd name="connsiteY74" fmla="*/ 957618 h 1025159"/>
                <a:gd name="connsiteX75" fmla="*/ 3100387 w 3386137"/>
                <a:gd name="connsiteY75" fmla="*/ 995718 h 1025159"/>
                <a:gd name="connsiteX76" fmla="*/ 3105150 w 3386137"/>
                <a:gd name="connsiteY76" fmla="*/ 1014768 h 1025159"/>
                <a:gd name="connsiteX77" fmla="*/ 3119437 w 3386137"/>
                <a:gd name="connsiteY77" fmla="*/ 1024293 h 1025159"/>
                <a:gd name="connsiteX78" fmla="*/ 3128962 w 3386137"/>
                <a:gd name="connsiteY78" fmla="*/ 995718 h 1025159"/>
                <a:gd name="connsiteX79" fmla="*/ 3133725 w 3386137"/>
                <a:gd name="connsiteY79" fmla="*/ 981431 h 1025159"/>
                <a:gd name="connsiteX80" fmla="*/ 3143250 w 3386137"/>
                <a:gd name="connsiteY80" fmla="*/ 929043 h 1025159"/>
                <a:gd name="connsiteX81" fmla="*/ 3148012 w 3386137"/>
                <a:gd name="connsiteY81" fmla="*/ 886181 h 1025159"/>
                <a:gd name="connsiteX82" fmla="*/ 3157537 w 3386137"/>
                <a:gd name="connsiteY82" fmla="*/ 848081 h 1025159"/>
                <a:gd name="connsiteX83" fmla="*/ 3167062 w 3386137"/>
                <a:gd name="connsiteY83" fmla="*/ 962381 h 1025159"/>
                <a:gd name="connsiteX84" fmla="*/ 3171825 w 3386137"/>
                <a:gd name="connsiteY84" fmla="*/ 976668 h 1025159"/>
                <a:gd name="connsiteX85" fmla="*/ 3186112 w 3386137"/>
                <a:gd name="connsiteY85" fmla="*/ 967143 h 1025159"/>
                <a:gd name="connsiteX86" fmla="*/ 3200400 w 3386137"/>
                <a:gd name="connsiteY86" fmla="*/ 933806 h 1025159"/>
                <a:gd name="connsiteX87" fmla="*/ 3205162 w 3386137"/>
                <a:gd name="connsiteY87" fmla="*/ 919518 h 1025159"/>
                <a:gd name="connsiteX88" fmla="*/ 3209925 w 3386137"/>
                <a:gd name="connsiteY88" fmla="*/ 900468 h 1025159"/>
                <a:gd name="connsiteX89" fmla="*/ 3219450 w 3386137"/>
                <a:gd name="connsiteY89" fmla="*/ 876656 h 1025159"/>
                <a:gd name="connsiteX90" fmla="*/ 3238500 w 3386137"/>
                <a:gd name="connsiteY90" fmla="*/ 752831 h 1025159"/>
                <a:gd name="connsiteX91" fmla="*/ 3243262 w 3386137"/>
                <a:gd name="connsiteY91" fmla="*/ 733781 h 1025159"/>
                <a:gd name="connsiteX92" fmla="*/ 3262312 w 3386137"/>
                <a:gd name="connsiteY92" fmla="*/ 771881 h 1025159"/>
                <a:gd name="connsiteX93" fmla="*/ 3276600 w 3386137"/>
                <a:gd name="connsiteY93" fmla="*/ 757593 h 1025159"/>
                <a:gd name="connsiteX94" fmla="*/ 3281362 w 3386137"/>
                <a:gd name="connsiteY94" fmla="*/ 738543 h 1025159"/>
                <a:gd name="connsiteX95" fmla="*/ 3286125 w 3386137"/>
                <a:gd name="connsiteY95" fmla="*/ 724256 h 1025159"/>
                <a:gd name="connsiteX96" fmla="*/ 3290887 w 3386137"/>
                <a:gd name="connsiteY96" fmla="*/ 743306 h 1025159"/>
                <a:gd name="connsiteX97" fmla="*/ 3300412 w 3386137"/>
                <a:gd name="connsiteY97" fmla="*/ 848081 h 1025159"/>
                <a:gd name="connsiteX98" fmla="*/ 3338512 w 3386137"/>
                <a:gd name="connsiteY98" fmla="*/ 867131 h 1025159"/>
                <a:gd name="connsiteX99" fmla="*/ 3348037 w 3386137"/>
                <a:gd name="connsiteY99" fmla="*/ 838556 h 1025159"/>
                <a:gd name="connsiteX100" fmla="*/ 3355181 w 3386137"/>
                <a:gd name="connsiteY100" fmla="*/ 840710 h 1025159"/>
                <a:gd name="connsiteX101" fmla="*/ 3386137 w 3386137"/>
                <a:gd name="connsiteY101" fmla="*/ 762356 h 1025159"/>
                <a:gd name="connsiteX0" fmla="*/ 0 w 3355181"/>
                <a:gd name="connsiteY0" fmla="*/ 290868 h 1025159"/>
                <a:gd name="connsiteX1" fmla="*/ 171450 w 3355181"/>
                <a:gd name="connsiteY1" fmla="*/ 209906 h 1025159"/>
                <a:gd name="connsiteX2" fmla="*/ 219075 w 3355181"/>
                <a:gd name="connsiteY2" fmla="*/ 195618 h 1025159"/>
                <a:gd name="connsiteX3" fmla="*/ 233362 w 3355181"/>
                <a:gd name="connsiteY3" fmla="*/ 186093 h 1025159"/>
                <a:gd name="connsiteX4" fmla="*/ 285750 w 3355181"/>
                <a:gd name="connsiteY4" fmla="*/ 171806 h 1025159"/>
                <a:gd name="connsiteX5" fmla="*/ 300037 w 3355181"/>
                <a:gd name="connsiteY5" fmla="*/ 167043 h 1025159"/>
                <a:gd name="connsiteX6" fmla="*/ 319087 w 3355181"/>
                <a:gd name="connsiteY6" fmla="*/ 162281 h 1025159"/>
                <a:gd name="connsiteX7" fmla="*/ 352425 w 3355181"/>
                <a:gd name="connsiteY7" fmla="*/ 152756 h 1025159"/>
                <a:gd name="connsiteX8" fmla="*/ 366712 w 3355181"/>
                <a:gd name="connsiteY8" fmla="*/ 143231 h 1025159"/>
                <a:gd name="connsiteX9" fmla="*/ 395287 w 3355181"/>
                <a:gd name="connsiteY9" fmla="*/ 138468 h 1025159"/>
                <a:gd name="connsiteX10" fmla="*/ 414337 w 3355181"/>
                <a:gd name="connsiteY10" fmla="*/ 133706 h 1025159"/>
                <a:gd name="connsiteX11" fmla="*/ 442912 w 3355181"/>
                <a:gd name="connsiteY11" fmla="*/ 128943 h 1025159"/>
                <a:gd name="connsiteX12" fmla="*/ 471487 w 3355181"/>
                <a:gd name="connsiteY12" fmla="*/ 119418 h 1025159"/>
                <a:gd name="connsiteX13" fmla="*/ 485775 w 3355181"/>
                <a:gd name="connsiteY13" fmla="*/ 114656 h 1025159"/>
                <a:gd name="connsiteX14" fmla="*/ 504825 w 3355181"/>
                <a:gd name="connsiteY14" fmla="*/ 105131 h 1025159"/>
                <a:gd name="connsiteX15" fmla="*/ 519112 w 3355181"/>
                <a:gd name="connsiteY15" fmla="*/ 100368 h 1025159"/>
                <a:gd name="connsiteX16" fmla="*/ 533400 w 3355181"/>
                <a:gd name="connsiteY16" fmla="*/ 90843 h 1025159"/>
                <a:gd name="connsiteX17" fmla="*/ 557212 w 3355181"/>
                <a:gd name="connsiteY17" fmla="*/ 86081 h 1025159"/>
                <a:gd name="connsiteX18" fmla="*/ 585787 w 3355181"/>
                <a:gd name="connsiteY18" fmla="*/ 76556 h 1025159"/>
                <a:gd name="connsiteX19" fmla="*/ 600075 w 3355181"/>
                <a:gd name="connsiteY19" fmla="*/ 67031 h 1025159"/>
                <a:gd name="connsiteX20" fmla="*/ 633412 w 3355181"/>
                <a:gd name="connsiteY20" fmla="*/ 57506 h 1025159"/>
                <a:gd name="connsiteX21" fmla="*/ 666750 w 3355181"/>
                <a:gd name="connsiteY21" fmla="*/ 47981 h 1025159"/>
                <a:gd name="connsiteX22" fmla="*/ 719137 w 3355181"/>
                <a:gd name="connsiteY22" fmla="*/ 38456 h 1025159"/>
                <a:gd name="connsiteX23" fmla="*/ 747712 w 3355181"/>
                <a:gd name="connsiteY23" fmla="*/ 28931 h 1025159"/>
                <a:gd name="connsiteX24" fmla="*/ 809625 w 3355181"/>
                <a:gd name="connsiteY24" fmla="*/ 19406 h 1025159"/>
                <a:gd name="connsiteX25" fmla="*/ 871537 w 3355181"/>
                <a:gd name="connsiteY25" fmla="*/ 9881 h 1025159"/>
                <a:gd name="connsiteX26" fmla="*/ 1023937 w 3355181"/>
                <a:gd name="connsiteY26" fmla="*/ 356 h 1025159"/>
                <a:gd name="connsiteX27" fmla="*/ 1123950 w 3355181"/>
                <a:gd name="connsiteY27" fmla="*/ 9881 h 1025159"/>
                <a:gd name="connsiteX28" fmla="*/ 1138237 w 3355181"/>
                <a:gd name="connsiteY28" fmla="*/ 19406 h 1025159"/>
                <a:gd name="connsiteX29" fmla="*/ 1176337 w 3355181"/>
                <a:gd name="connsiteY29" fmla="*/ 57506 h 1025159"/>
                <a:gd name="connsiteX30" fmla="*/ 1195387 w 3355181"/>
                <a:gd name="connsiteY30" fmla="*/ 81318 h 1025159"/>
                <a:gd name="connsiteX31" fmla="*/ 1228725 w 3355181"/>
                <a:gd name="connsiteY31" fmla="*/ 119418 h 1025159"/>
                <a:gd name="connsiteX32" fmla="*/ 1252537 w 3355181"/>
                <a:gd name="connsiteY32" fmla="*/ 138468 h 1025159"/>
                <a:gd name="connsiteX33" fmla="*/ 1262062 w 3355181"/>
                <a:gd name="connsiteY33" fmla="*/ 152756 h 1025159"/>
                <a:gd name="connsiteX34" fmla="*/ 1276350 w 3355181"/>
                <a:gd name="connsiteY34" fmla="*/ 162281 h 1025159"/>
                <a:gd name="connsiteX35" fmla="*/ 1319212 w 3355181"/>
                <a:gd name="connsiteY35" fmla="*/ 200381 h 1025159"/>
                <a:gd name="connsiteX36" fmla="*/ 1333500 w 3355181"/>
                <a:gd name="connsiteY36" fmla="*/ 205143 h 1025159"/>
                <a:gd name="connsiteX37" fmla="*/ 1347787 w 3355181"/>
                <a:gd name="connsiteY37" fmla="*/ 219431 h 1025159"/>
                <a:gd name="connsiteX38" fmla="*/ 1357312 w 3355181"/>
                <a:gd name="connsiteY38" fmla="*/ 233718 h 1025159"/>
                <a:gd name="connsiteX39" fmla="*/ 1385887 w 3355181"/>
                <a:gd name="connsiteY39" fmla="*/ 243243 h 1025159"/>
                <a:gd name="connsiteX40" fmla="*/ 1400175 w 3355181"/>
                <a:gd name="connsiteY40" fmla="*/ 257531 h 1025159"/>
                <a:gd name="connsiteX41" fmla="*/ 1447800 w 3355181"/>
                <a:gd name="connsiteY41" fmla="*/ 286106 h 1025159"/>
                <a:gd name="connsiteX42" fmla="*/ 1457325 w 3355181"/>
                <a:gd name="connsiteY42" fmla="*/ 305156 h 1025159"/>
                <a:gd name="connsiteX43" fmla="*/ 1490662 w 3355181"/>
                <a:gd name="connsiteY43" fmla="*/ 324206 h 1025159"/>
                <a:gd name="connsiteX44" fmla="*/ 1528762 w 3355181"/>
                <a:gd name="connsiteY44" fmla="*/ 367068 h 1025159"/>
                <a:gd name="connsiteX45" fmla="*/ 1538287 w 3355181"/>
                <a:gd name="connsiteY45" fmla="*/ 386118 h 1025159"/>
                <a:gd name="connsiteX46" fmla="*/ 1552575 w 3355181"/>
                <a:gd name="connsiteY46" fmla="*/ 395643 h 1025159"/>
                <a:gd name="connsiteX47" fmla="*/ 1566862 w 3355181"/>
                <a:gd name="connsiteY47" fmla="*/ 409931 h 1025159"/>
                <a:gd name="connsiteX48" fmla="*/ 1571625 w 3355181"/>
                <a:gd name="connsiteY48" fmla="*/ 424218 h 1025159"/>
                <a:gd name="connsiteX49" fmla="*/ 1590675 w 3355181"/>
                <a:gd name="connsiteY49" fmla="*/ 452793 h 1025159"/>
                <a:gd name="connsiteX50" fmla="*/ 1619250 w 3355181"/>
                <a:gd name="connsiteY50" fmla="*/ 438506 h 1025159"/>
                <a:gd name="connsiteX51" fmla="*/ 1624012 w 3355181"/>
                <a:gd name="connsiteY51" fmla="*/ 419456 h 1025159"/>
                <a:gd name="connsiteX52" fmla="*/ 1652587 w 3355181"/>
                <a:gd name="connsiteY52" fmla="*/ 409931 h 1025159"/>
                <a:gd name="connsiteX53" fmla="*/ 1685925 w 3355181"/>
                <a:gd name="connsiteY53" fmla="*/ 395643 h 1025159"/>
                <a:gd name="connsiteX54" fmla="*/ 1714500 w 3355181"/>
                <a:gd name="connsiteY54" fmla="*/ 386118 h 1025159"/>
                <a:gd name="connsiteX55" fmla="*/ 1724025 w 3355181"/>
                <a:gd name="connsiteY55" fmla="*/ 400406 h 1025159"/>
                <a:gd name="connsiteX56" fmla="*/ 1738312 w 3355181"/>
                <a:gd name="connsiteY56" fmla="*/ 409931 h 1025159"/>
                <a:gd name="connsiteX57" fmla="*/ 1747837 w 3355181"/>
                <a:gd name="connsiteY57" fmla="*/ 438506 h 1025159"/>
                <a:gd name="connsiteX58" fmla="*/ 1781175 w 3355181"/>
                <a:gd name="connsiteY58" fmla="*/ 476606 h 1025159"/>
                <a:gd name="connsiteX59" fmla="*/ 1814512 w 3355181"/>
                <a:gd name="connsiteY59" fmla="*/ 471843 h 1025159"/>
                <a:gd name="connsiteX60" fmla="*/ 1824037 w 3355181"/>
                <a:gd name="connsiteY60" fmla="*/ 457556 h 1025159"/>
                <a:gd name="connsiteX61" fmla="*/ 1843087 w 3355181"/>
                <a:gd name="connsiteY61" fmla="*/ 452793 h 1025159"/>
                <a:gd name="connsiteX62" fmla="*/ 1900237 w 3355181"/>
                <a:gd name="connsiteY62" fmla="*/ 448031 h 1025159"/>
                <a:gd name="connsiteX63" fmla="*/ 1905000 w 3355181"/>
                <a:gd name="connsiteY63" fmla="*/ 462318 h 1025159"/>
                <a:gd name="connsiteX64" fmla="*/ 1924050 w 3355181"/>
                <a:gd name="connsiteY64" fmla="*/ 490893 h 1025159"/>
                <a:gd name="connsiteX65" fmla="*/ 1933575 w 3355181"/>
                <a:gd name="connsiteY65" fmla="*/ 528993 h 1025159"/>
                <a:gd name="connsiteX66" fmla="*/ 2747962 w 3355181"/>
                <a:gd name="connsiteY66" fmla="*/ 667106 h 1025159"/>
                <a:gd name="connsiteX67" fmla="*/ 2933700 w 3355181"/>
                <a:gd name="connsiteY67" fmla="*/ 848081 h 1025159"/>
                <a:gd name="connsiteX68" fmla="*/ 2943225 w 3355181"/>
                <a:gd name="connsiteY68" fmla="*/ 867131 h 1025159"/>
                <a:gd name="connsiteX69" fmla="*/ 2967037 w 3355181"/>
                <a:gd name="connsiteY69" fmla="*/ 848081 h 1025159"/>
                <a:gd name="connsiteX70" fmla="*/ 2986087 w 3355181"/>
                <a:gd name="connsiteY70" fmla="*/ 843318 h 1025159"/>
                <a:gd name="connsiteX71" fmla="*/ 3024187 w 3355181"/>
                <a:gd name="connsiteY71" fmla="*/ 809981 h 1025159"/>
                <a:gd name="connsiteX72" fmla="*/ 3062287 w 3355181"/>
                <a:gd name="connsiteY72" fmla="*/ 857606 h 1025159"/>
                <a:gd name="connsiteX73" fmla="*/ 3071812 w 3355181"/>
                <a:gd name="connsiteY73" fmla="*/ 886181 h 1025159"/>
                <a:gd name="connsiteX74" fmla="*/ 3086100 w 3355181"/>
                <a:gd name="connsiteY74" fmla="*/ 957618 h 1025159"/>
                <a:gd name="connsiteX75" fmla="*/ 3100387 w 3355181"/>
                <a:gd name="connsiteY75" fmla="*/ 995718 h 1025159"/>
                <a:gd name="connsiteX76" fmla="*/ 3105150 w 3355181"/>
                <a:gd name="connsiteY76" fmla="*/ 1014768 h 1025159"/>
                <a:gd name="connsiteX77" fmla="*/ 3119437 w 3355181"/>
                <a:gd name="connsiteY77" fmla="*/ 1024293 h 1025159"/>
                <a:gd name="connsiteX78" fmla="*/ 3128962 w 3355181"/>
                <a:gd name="connsiteY78" fmla="*/ 995718 h 1025159"/>
                <a:gd name="connsiteX79" fmla="*/ 3133725 w 3355181"/>
                <a:gd name="connsiteY79" fmla="*/ 981431 h 1025159"/>
                <a:gd name="connsiteX80" fmla="*/ 3143250 w 3355181"/>
                <a:gd name="connsiteY80" fmla="*/ 929043 h 1025159"/>
                <a:gd name="connsiteX81" fmla="*/ 3148012 w 3355181"/>
                <a:gd name="connsiteY81" fmla="*/ 886181 h 1025159"/>
                <a:gd name="connsiteX82" fmla="*/ 3157537 w 3355181"/>
                <a:gd name="connsiteY82" fmla="*/ 848081 h 1025159"/>
                <a:gd name="connsiteX83" fmla="*/ 3167062 w 3355181"/>
                <a:gd name="connsiteY83" fmla="*/ 962381 h 1025159"/>
                <a:gd name="connsiteX84" fmla="*/ 3171825 w 3355181"/>
                <a:gd name="connsiteY84" fmla="*/ 976668 h 1025159"/>
                <a:gd name="connsiteX85" fmla="*/ 3186112 w 3355181"/>
                <a:gd name="connsiteY85" fmla="*/ 967143 h 1025159"/>
                <a:gd name="connsiteX86" fmla="*/ 3200400 w 3355181"/>
                <a:gd name="connsiteY86" fmla="*/ 933806 h 1025159"/>
                <a:gd name="connsiteX87" fmla="*/ 3205162 w 3355181"/>
                <a:gd name="connsiteY87" fmla="*/ 919518 h 1025159"/>
                <a:gd name="connsiteX88" fmla="*/ 3209925 w 3355181"/>
                <a:gd name="connsiteY88" fmla="*/ 900468 h 1025159"/>
                <a:gd name="connsiteX89" fmla="*/ 3219450 w 3355181"/>
                <a:gd name="connsiteY89" fmla="*/ 876656 h 1025159"/>
                <a:gd name="connsiteX90" fmla="*/ 3238500 w 3355181"/>
                <a:gd name="connsiteY90" fmla="*/ 752831 h 1025159"/>
                <a:gd name="connsiteX91" fmla="*/ 3243262 w 3355181"/>
                <a:gd name="connsiteY91" fmla="*/ 733781 h 1025159"/>
                <a:gd name="connsiteX92" fmla="*/ 3262312 w 3355181"/>
                <a:gd name="connsiteY92" fmla="*/ 771881 h 1025159"/>
                <a:gd name="connsiteX93" fmla="*/ 3276600 w 3355181"/>
                <a:gd name="connsiteY93" fmla="*/ 757593 h 1025159"/>
                <a:gd name="connsiteX94" fmla="*/ 3281362 w 3355181"/>
                <a:gd name="connsiteY94" fmla="*/ 738543 h 1025159"/>
                <a:gd name="connsiteX95" fmla="*/ 3286125 w 3355181"/>
                <a:gd name="connsiteY95" fmla="*/ 724256 h 1025159"/>
                <a:gd name="connsiteX96" fmla="*/ 3290887 w 3355181"/>
                <a:gd name="connsiteY96" fmla="*/ 743306 h 1025159"/>
                <a:gd name="connsiteX97" fmla="*/ 3300412 w 3355181"/>
                <a:gd name="connsiteY97" fmla="*/ 848081 h 1025159"/>
                <a:gd name="connsiteX98" fmla="*/ 3338512 w 3355181"/>
                <a:gd name="connsiteY98" fmla="*/ 867131 h 1025159"/>
                <a:gd name="connsiteX99" fmla="*/ 3348037 w 3355181"/>
                <a:gd name="connsiteY99" fmla="*/ 838556 h 1025159"/>
                <a:gd name="connsiteX100" fmla="*/ 3355181 w 3355181"/>
                <a:gd name="connsiteY100" fmla="*/ 840710 h 1025159"/>
                <a:gd name="connsiteX0" fmla="*/ 0 w 3348037"/>
                <a:gd name="connsiteY0" fmla="*/ 290868 h 1025159"/>
                <a:gd name="connsiteX1" fmla="*/ 171450 w 3348037"/>
                <a:gd name="connsiteY1" fmla="*/ 209906 h 1025159"/>
                <a:gd name="connsiteX2" fmla="*/ 219075 w 3348037"/>
                <a:gd name="connsiteY2" fmla="*/ 195618 h 1025159"/>
                <a:gd name="connsiteX3" fmla="*/ 233362 w 3348037"/>
                <a:gd name="connsiteY3" fmla="*/ 186093 h 1025159"/>
                <a:gd name="connsiteX4" fmla="*/ 285750 w 3348037"/>
                <a:gd name="connsiteY4" fmla="*/ 171806 h 1025159"/>
                <a:gd name="connsiteX5" fmla="*/ 300037 w 3348037"/>
                <a:gd name="connsiteY5" fmla="*/ 167043 h 1025159"/>
                <a:gd name="connsiteX6" fmla="*/ 319087 w 3348037"/>
                <a:gd name="connsiteY6" fmla="*/ 162281 h 1025159"/>
                <a:gd name="connsiteX7" fmla="*/ 352425 w 3348037"/>
                <a:gd name="connsiteY7" fmla="*/ 152756 h 1025159"/>
                <a:gd name="connsiteX8" fmla="*/ 366712 w 3348037"/>
                <a:gd name="connsiteY8" fmla="*/ 143231 h 1025159"/>
                <a:gd name="connsiteX9" fmla="*/ 395287 w 3348037"/>
                <a:gd name="connsiteY9" fmla="*/ 138468 h 1025159"/>
                <a:gd name="connsiteX10" fmla="*/ 414337 w 3348037"/>
                <a:gd name="connsiteY10" fmla="*/ 133706 h 1025159"/>
                <a:gd name="connsiteX11" fmla="*/ 442912 w 3348037"/>
                <a:gd name="connsiteY11" fmla="*/ 128943 h 1025159"/>
                <a:gd name="connsiteX12" fmla="*/ 471487 w 3348037"/>
                <a:gd name="connsiteY12" fmla="*/ 119418 h 1025159"/>
                <a:gd name="connsiteX13" fmla="*/ 485775 w 3348037"/>
                <a:gd name="connsiteY13" fmla="*/ 114656 h 1025159"/>
                <a:gd name="connsiteX14" fmla="*/ 504825 w 3348037"/>
                <a:gd name="connsiteY14" fmla="*/ 105131 h 1025159"/>
                <a:gd name="connsiteX15" fmla="*/ 519112 w 3348037"/>
                <a:gd name="connsiteY15" fmla="*/ 100368 h 1025159"/>
                <a:gd name="connsiteX16" fmla="*/ 533400 w 3348037"/>
                <a:gd name="connsiteY16" fmla="*/ 90843 h 1025159"/>
                <a:gd name="connsiteX17" fmla="*/ 557212 w 3348037"/>
                <a:gd name="connsiteY17" fmla="*/ 86081 h 1025159"/>
                <a:gd name="connsiteX18" fmla="*/ 585787 w 3348037"/>
                <a:gd name="connsiteY18" fmla="*/ 76556 h 1025159"/>
                <a:gd name="connsiteX19" fmla="*/ 600075 w 3348037"/>
                <a:gd name="connsiteY19" fmla="*/ 67031 h 1025159"/>
                <a:gd name="connsiteX20" fmla="*/ 633412 w 3348037"/>
                <a:gd name="connsiteY20" fmla="*/ 57506 h 1025159"/>
                <a:gd name="connsiteX21" fmla="*/ 666750 w 3348037"/>
                <a:gd name="connsiteY21" fmla="*/ 47981 h 1025159"/>
                <a:gd name="connsiteX22" fmla="*/ 719137 w 3348037"/>
                <a:gd name="connsiteY22" fmla="*/ 38456 h 1025159"/>
                <a:gd name="connsiteX23" fmla="*/ 747712 w 3348037"/>
                <a:gd name="connsiteY23" fmla="*/ 28931 h 1025159"/>
                <a:gd name="connsiteX24" fmla="*/ 809625 w 3348037"/>
                <a:gd name="connsiteY24" fmla="*/ 19406 h 1025159"/>
                <a:gd name="connsiteX25" fmla="*/ 871537 w 3348037"/>
                <a:gd name="connsiteY25" fmla="*/ 9881 h 1025159"/>
                <a:gd name="connsiteX26" fmla="*/ 1023937 w 3348037"/>
                <a:gd name="connsiteY26" fmla="*/ 356 h 1025159"/>
                <a:gd name="connsiteX27" fmla="*/ 1123950 w 3348037"/>
                <a:gd name="connsiteY27" fmla="*/ 9881 h 1025159"/>
                <a:gd name="connsiteX28" fmla="*/ 1138237 w 3348037"/>
                <a:gd name="connsiteY28" fmla="*/ 19406 h 1025159"/>
                <a:gd name="connsiteX29" fmla="*/ 1176337 w 3348037"/>
                <a:gd name="connsiteY29" fmla="*/ 57506 h 1025159"/>
                <a:gd name="connsiteX30" fmla="*/ 1195387 w 3348037"/>
                <a:gd name="connsiteY30" fmla="*/ 81318 h 1025159"/>
                <a:gd name="connsiteX31" fmla="*/ 1228725 w 3348037"/>
                <a:gd name="connsiteY31" fmla="*/ 119418 h 1025159"/>
                <a:gd name="connsiteX32" fmla="*/ 1252537 w 3348037"/>
                <a:gd name="connsiteY32" fmla="*/ 138468 h 1025159"/>
                <a:gd name="connsiteX33" fmla="*/ 1262062 w 3348037"/>
                <a:gd name="connsiteY33" fmla="*/ 152756 h 1025159"/>
                <a:gd name="connsiteX34" fmla="*/ 1276350 w 3348037"/>
                <a:gd name="connsiteY34" fmla="*/ 162281 h 1025159"/>
                <a:gd name="connsiteX35" fmla="*/ 1319212 w 3348037"/>
                <a:gd name="connsiteY35" fmla="*/ 200381 h 1025159"/>
                <a:gd name="connsiteX36" fmla="*/ 1333500 w 3348037"/>
                <a:gd name="connsiteY36" fmla="*/ 205143 h 1025159"/>
                <a:gd name="connsiteX37" fmla="*/ 1347787 w 3348037"/>
                <a:gd name="connsiteY37" fmla="*/ 219431 h 1025159"/>
                <a:gd name="connsiteX38" fmla="*/ 1357312 w 3348037"/>
                <a:gd name="connsiteY38" fmla="*/ 233718 h 1025159"/>
                <a:gd name="connsiteX39" fmla="*/ 1385887 w 3348037"/>
                <a:gd name="connsiteY39" fmla="*/ 243243 h 1025159"/>
                <a:gd name="connsiteX40" fmla="*/ 1400175 w 3348037"/>
                <a:gd name="connsiteY40" fmla="*/ 257531 h 1025159"/>
                <a:gd name="connsiteX41" fmla="*/ 1447800 w 3348037"/>
                <a:gd name="connsiteY41" fmla="*/ 286106 h 1025159"/>
                <a:gd name="connsiteX42" fmla="*/ 1457325 w 3348037"/>
                <a:gd name="connsiteY42" fmla="*/ 305156 h 1025159"/>
                <a:gd name="connsiteX43" fmla="*/ 1490662 w 3348037"/>
                <a:gd name="connsiteY43" fmla="*/ 324206 h 1025159"/>
                <a:gd name="connsiteX44" fmla="*/ 1528762 w 3348037"/>
                <a:gd name="connsiteY44" fmla="*/ 367068 h 1025159"/>
                <a:gd name="connsiteX45" fmla="*/ 1538287 w 3348037"/>
                <a:gd name="connsiteY45" fmla="*/ 386118 h 1025159"/>
                <a:gd name="connsiteX46" fmla="*/ 1552575 w 3348037"/>
                <a:gd name="connsiteY46" fmla="*/ 395643 h 1025159"/>
                <a:gd name="connsiteX47" fmla="*/ 1566862 w 3348037"/>
                <a:gd name="connsiteY47" fmla="*/ 409931 h 1025159"/>
                <a:gd name="connsiteX48" fmla="*/ 1571625 w 3348037"/>
                <a:gd name="connsiteY48" fmla="*/ 424218 h 1025159"/>
                <a:gd name="connsiteX49" fmla="*/ 1590675 w 3348037"/>
                <a:gd name="connsiteY49" fmla="*/ 452793 h 1025159"/>
                <a:gd name="connsiteX50" fmla="*/ 1619250 w 3348037"/>
                <a:gd name="connsiteY50" fmla="*/ 438506 h 1025159"/>
                <a:gd name="connsiteX51" fmla="*/ 1624012 w 3348037"/>
                <a:gd name="connsiteY51" fmla="*/ 419456 h 1025159"/>
                <a:gd name="connsiteX52" fmla="*/ 1652587 w 3348037"/>
                <a:gd name="connsiteY52" fmla="*/ 409931 h 1025159"/>
                <a:gd name="connsiteX53" fmla="*/ 1685925 w 3348037"/>
                <a:gd name="connsiteY53" fmla="*/ 395643 h 1025159"/>
                <a:gd name="connsiteX54" fmla="*/ 1714500 w 3348037"/>
                <a:gd name="connsiteY54" fmla="*/ 386118 h 1025159"/>
                <a:gd name="connsiteX55" fmla="*/ 1724025 w 3348037"/>
                <a:gd name="connsiteY55" fmla="*/ 400406 h 1025159"/>
                <a:gd name="connsiteX56" fmla="*/ 1738312 w 3348037"/>
                <a:gd name="connsiteY56" fmla="*/ 409931 h 1025159"/>
                <a:gd name="connsiteX57" fmla="*/ 1747837 w 3348037"/>
                <a:gd name="connsiteY57" fmla="*/ 438506 h 1025159"/>
                <a:gd name="connsiteX58" fmla="*/ 1781175 w 3348037"/>
                <a:gd name="connsiteY58" fmla="*/ 476606 h 1025159"/>
                <a:gd name="connsiteX59" fmla="*/ 1814512 w 3348037"/>
                <a:gd name="connsiteY59" fmla="*/ 471843 h 1025159"/>
                <a:gd name="connsiteX60" fmla="*/ 1824037 w 3348037"/>
                <a:gd name="connsiteY60" fmla="*/ 457556 h 1025159"/>
                <a:gd name="connsiteX61" fmla="*/ 1843087 w 3348037"/>
                <a:gd name="connsiteY61" fmla="*/ 452793 h 1025159"/>
                <a:gd name="connsiteX62" fmla="*/ 1900237 w 3348037"/>
                <a:gd name="connsiteY62" fmla="*/ 448031 h 1025159"/>
                <a:gd name="connsiteX63" fmla="*/ 1905000 w 3348037"/>
                <a:gd name="connsiteY63" fmla="*/ 462318 h 1025159"/>
                <a:gd name="connsiteX64" fmla="*/ 1924050 w 3348037"/>
                <a:gd name="connsiteY64" fmla="*/ 490893 h 1025159"/>
                <a:gd name="connsiteX65" fmla="*/ 1933575 w 3348037"/>
                <a:gd name="connsiteY65" fmla="*/ 528993 h 1025159"/>
                <a:gd name="connsiteX66" fmla="*/ 2747962 w 3348037"/>
                <a:gd name="connsiteY66" fmla="*/ 667106 h 1025159"/>
                <a:gd name="connsiteX67" fmla="*/ 2933700 w 3348037"/>
                <a:gd name="connsiteY67" fmla="*/ 848081 h 1025159"/>
                <a:gd name="connsiteX68" fmla="*/ 2943225 w 3348037"/>
                <a:gd name="connsiteY68" fmla="*/ 867131 h 1025159"/>
                <a:gd name="connsiteX69" fmla="*/ 2967037 w 3348037"/>
                <a:gd name="connsiteY69" fmla="*/ 848081 h 1025159"/>
                <a:gd name="connsiteX70" fmla="*/ 2986087 w 3348037"/>
                <a:gd name="connsiteY70" fmla="*/ 843318 h 1025159"/>
                <a:gd name="connsiteX71" fmla="*/ 3024187 w 3348037"/>
                <a:gd name="connsiteY71" fmla="*/ 809981 h 1025159"/>
                <a:gd name="connsiteX72" fmla="*/ 3062287 w 3348037"/>
                <a:gd name="connsiteY72" fmla="*/ 857606 h 1025159"/>
                <a:gd name="connsiteX73" fmla="*/ 3071812 w 3348037"/>
                <a:gd name="connsiteY73" fmla="*/ 886181 h 1025159"/>
                <a:gd name="connsiteX74" fmla="*/ 3086100 w 3348037"/>
                <a:gd name="connsiteY74" fmla="*/ 957618 h 1025159"/>
                <a:gd name="connsiteX75" fmla="*/ 3100387 w 3348037"/>
                <a:gd name="connsiteY75" fmla="*/ 995718 h 1025159"/>
                <a:gd name="connsiteX76" fmla="*/ 3105150 w 3348037"/>
                <a:gd name="connsiteY76" fmla="*/ 1014768 h 1025159"/>
                <a:gd name="connsiteX77" fmla="*/ 3119437 w 3348037"/>
                <a:gd name="connsiteY77" fmla="*/ 1024293 h 1025159"/>
                <a:gd name="connsiteX78" fmla="*/ 3128962 w 3348037"/>
                <a:gd name="connsiteY78" fmla="*/ 995718 h 1025159"/>
                <a:gd name="connsiteX79" fmla="*/ 3133725 w 3348037"/>
                <a:gd name="connsiteY79" fmla="*/ 981431 h 1025159"/>
                <a:gd name="connsiteX80" fmla="*/ 3143250 w 3348037"/>
                <a:gd name="connsiteY80" fmla="*/ 929043 h 1025159"/>
                <a:gd name="connsiteX81" fmla="*/ 3148012 w 3348037"/>
                <a:gd name="connsiteY81" fmla="*/ 886181 h 1025159"/>
                <a:gd name="connsiteX82" fmla="*/ 3157537 w 3348037"/>
                <a:gd name="connsiteY82" fmla="*/ 848081 h 1025159"/>
                <a:gd name="connsiteX83" fmla="*/ 3167062 w 3348037"/>
                <a:gd name="connsiteY83" fmla="*/ 962381 h 1025159"/>
                <a:gd name="connsiteX84" fmla="*/ 3171825 w 3348037"/>
                <a:gd name="connsiteY84" fmla="*/ 976668 h 1025159"/>
                <a:gd name="connsiteX85" fmla="*/ 3186112 w 3348037"/>
                <a:gd name="connsiteY85" fmla="*/ 967143 h 1025159"/>
                <a:gd name="connsiteX86" fmla="*/ 3200400 w 3348037"/>
                <a:gd name="connsiteY86" fmla="*/ 933806 h 1025159"/>
                <a:gd name="connsiteX87" fmla="*/ 3205162 w 3348037"/>
                <a:gd name="connsiteY87" fmla="*/ 919518 h 1025159"/>
                <a:gd name="connsiteX88" fmla="*/ 3209925 w 3348037"/>
                <a:gd name="connsiteY88" fmla="*/ 900468 h 1025159"/>
                <a:gd name="connsiteX89" fmla="*/ 3219450 w 3348037"/>
                <a:gd name="connsiteY89" fmla="*/ 876656 h 1025159"/>
                <a:gd name="connsiteX90" fmla="*/ 3238500 w 3348037"/>
                <a:gd name="connsiteY90" fmla="*/ 752831 h 1025159"/>
                <a:gd name="connsiteX91" fmla="*/ 3243262 w 3348037"/>
                <a:gd name="connsiteY91" fmla="*/ 733781 h 1025159"/>
                <a:gd name="connsiteX92" fmla="*/ 3262312 w 3348037"/>
                <a:gd name="connsiteY92" fmla="*/ 771881 h 1025159"/>
                <a:gd name="connsiteX93" fmla="*/ 3276600 w 3348037"/>
                <a:gd name="connsiteY93" fmla="*/ 757593 h 1025159"/>
                <a:gd name="connsiteX94" fmla="*/ 3281362 w 3348037"/>
                <a:gd name="connsiteY94" fmla="*/ 738543 h 1025159"/>
                <a:gd name="connsiteX95" fmla="*/ 3286125 w 3348037"/>
                <a:gd name="connsiteY95" fmla="*/ 724256 h 1025159"/>
                <a:gd name="connsiteX96" fmla="*/ 3290887 w 3348037"/>
                <a:gd name="connsiteY96" fmla="*/ 743306 h 1025159"/>
                <a:gd name="connsiteX97" fmla="*/ 3300412 w 3348037"/>
                <a:gd name="connsiteY97" fmla="*/ 848081 h 1025159"/>
                <a:gd name="connsiteX98" fmla="*/ 3338512 w 3348037"/>
                <a:gd name="connsiteY98" fmla="*/ 867131 h 1025159"/>
                <a:gd name="connsiteX99" fmla="*/ 3348037 w 3348037"/>
                <a:gd name="connsiteY99" fmla="*/ 838556 h 1025159"/>
                <a:gd name="connsiteX0" fmla="*/ 0 w 3338512"/>
                <a:gd name="connsiteY0" fmla="*/ 290868 h 1025159"/>
                <a:gd name="connsiteX1" fmla="*/ 171450 w 3338512"/>
                <a:gd name="connsiteY1" fmla="*/ 209906 h 1025159"/>
                <a:gd name="connsiteX2" fmla="*/ 219075 w 3338512"/>
                <a:gd name="connsiteY2" fmla="*/ 195618 h 1025159"/>
                <a:gd name="connsiteX3" fmla="*/ 233362 w 3338512"/>
                <a:gd name="connsiteY3" fmla="*/ 186093 h 1025159"/>
                <a:gd name="connsiteX4" fmla="*/ 285750 w 3338512"/>
                <a:gd name="connsiteY4" fmla="*/ 171806 h 1025159"/>
                <a:gd name="connsiteX5" fmla="*/ 300037 w 3338512"/>
                <a:gd name="connsiteY5" fmla="*/ 167043 h 1025159"/>
                <a:gd name="connsiteX6" fmla="*/ 319087 w 3338512"/>
                <a:gd name="connsiteY6" fmla="*/ 162281 h 1025159"/>
                <a:gd name="connsiteX7" fmla="*/ 352425 w 3338512"/>
                <a:gd name="connsiteY7" fmla="*/ 152756 h 1025159"/>
                <a:gd name="connsiteX8" fmla="*/ 366712 w 3338512"/>
                <a:gd name="connsiteY8" fmla="*/ 143231 h 1025159"/>
                <a:gd name="connsiteX9" fmla="*/ 395287 w 3338512"/>
                <a:gd name="connsiteY9" fmla="*/ 138468 h 1025159"/>
                <a:gd name="connsiteX10" fmla="*/ 414337 w 3338512"/>
                <a:gd name="connsiteY10" fmla="*/ 133706 h 1025159"/>
                <a:gd name="connsiteX11" fmla="*/ 442912 w 3338512"/>
                <a:gd name="connsiteY11" fmla="*/ 128943 h 1025159"/>
                <a:gd name="connsiteX12" fmla="*/ 471487 w 3338512"/>
                <a:gd name="connsiteY12" fmla="*/ 119418 h 1025159"/>
                <a:gd name="connsiteX13" fmla="*/ 485775 w 3338512"/>
                <a:gd name="connsiteY13" fmla="*/ 114656 h 1025159"/>
                <a:gd name="connsiteX14" fmla="*/ 504825 w 3338512"/>
                <a:gd name="connsiteY14" fmla="*/ 105131 h 1025159"/>
                <a:gd name="connsiteX15" fmla="*/ 519112 w 3338512"/>
                <a:gd name="connsiteY15" fmla="*/ 100368 h 1025159"/>
                <a:gd name="connsiteX16" fmla="*/ 533400 w 3338512"/>
                <a:gd name="connsiteY16" fmla="*/ 90843 h 1025159"/>
                <a:gd name="connsiteX17" fmla="*/ 557212 w 3338512"/>
                <a:gd name="connsiteY17" fmla="*/ 86081 h 1025159"/>
                <a:gd name="connsiteX18" fmla="*/ 585787 w 3338512"/>
                <a:gd name="connsiteY18" fmla="*/ 76556 h 1025159"/>
                <a:gd name="connsiteX19" fmla="*/ 600075 w 3338512"/>
                <a:gd name="connsiteY19" fmla="*/ 67031 h 1025159"/>
                <a:gd name="connsiteX20" fmla="*/ 633412 w 3338512"/>
                <a:gd name="connsiteY20" fmla="*/ 57506 h 1025159"/>
                <a:gd name="connsiteX21" fmla="*/ 666750 w 3338512"/>
                <a:gd name="connsiteY21" fmla="*/ 47981 h 1025159"/>
                <a:gd name="connsiteX22" fmla="*/ 719137 w 3338512"/>
                <a:gd name="connsiteY22" fmla="*/ 38456 h 1025159"/>
                <a:gd name="connsiteX23" fmla="*/ 747712 w 3338512"/>
                <a:gd name="connsiteY23" fmla="*/ 28931 h 1025159"/>
                <a:gd name="connsiteX24" fmla="*/ 809625 w 3338512"/>
                <a:gd name="connsiteY24" fmla="*/ 19406 h 1025159"/>
                <a:gd name="connsiteX25" fmla="*/ 871537 w 3338512"/>
                <a:gd name="connsiteY25" fmla="*/ 9881 h 1025159"/>
                <a:gd name="connsiteX26" fmla="*/ 1023937 w 3338512"/>
                <a:gd name="connsiteY26" fmla="*/ 356 h 1025159"/>
                <a:gd name="connsiteX27" fmla="*/ 1123950 w 3338512"/>
                <a:gd name="connsiteY27" fmla="*/ 9881 h 1025159"/>
                <a:gd name="connsiteX28" fmla="*/ 1138237 w 3338512"/>
                <a:gd name="connsiteY28" fmla="*/ 19406 h 1025159"/>
                <a:gd name="connsiteX29" fmla="*/ 1176337 w 3338512"/>
                <a:gd name="connsiteY29" fmla="*/ 57506 h 1025159"/>
                <a:gd name="connsiteX30" fmla="*/ 1195387 w 3338512"/>
                <a:gd name="connsiteY30" fmla="*/ 81318 h 1025159"/>
                <a:gd name="connsiteX31" fmla="*/ 1228725 w 3338512"/>
                <a:gd name="connsiteY31" fmla="*/ 119418 h 1025159"/>
                <a:gd name="connsiteX32" fmla="*/ 1252537 w 3338512"/>
                <a:gd name="connsiteY32" fmla="*/ 138468 h 1025159"/>
                <a:gd name="connsiteX33" fmla="*/ 1262062 w 3338512"/>
                <a:gd name="connsiteY33" fmla="*/ 152756 h 1025159"/>
                <a:gd name="connsiteX34" fmla="*/ 1276350 w 3338512"/>
                <a:gd name="connsiteY34" fmla="*/ 162281 h 1025159"/>
                <a:gd name="connsiteX35" fmla="*/ 1319212 w 3338512"/>
                <a:gd name="connsiteY35" fmla="*/ 200381 h 1025159"/>
                <a:gd name="connsiteX36" fmla="*/ 1333500 w 3338512"/>
                <a:gd name="connsiteY36" fmla="*/ 205143 h 1025159"/>
                <a:gd name="connsiteX37" fmla="*/ 1347787 w 3338512"/>
                <a:gd name="connsiteY37" fmla="*/ 219431 h 1025159"/>
                <a:gd name="connsiteX38" fmla="*/ 1357312 w 3338512"/>
                <a:gd name="connsiteY38" fmla="*/ 233718 h 1025159"/>
                <a:gd name="connsiteX39" fmla="*/ 1385887 w 3338512"/>
                <a:gd name="connsiteY39" fmla="*/ 243243 h 1025159"/>
                <a:gd name="connsiteX40" fmla="*/ 1400175 w 3338512"/>
                <a:gd name="connsiteY40" fmla="*/ 257531 h 1025159"/>
                <a:gd name="connsiteX41" fmla="*/ 1447800 w 3338512"/>
                <a:gd name="connsiteY41" fmla="*/ 286106 h 1025159"/>
                <a:gd name="connsiteX42" fmla="*/ 1457325 w 3338512"/>
                <a:gd name="connsiteY42" fmla="*/ 305156 h 1025159"/>
                <a:gd name="connsiteX43" fmla="*/ 1490662 w 3338512"/>
                <a:gd name="connsiteY43" fmla="*/ 324206 h 1025159"/>
                <a:gd name="connsiteX44" fmla="*/ 1528762 w 3338512"/>
                <a:gd name="connsiteY44" fmla="*/ 367068 h 1025159"/>
                <a:gd name="connsiteX45" fmla="*/ 1538287 w 3338512"/>
                <a:gd name="connsiteY45" fmla="*/ 386118 h 1025159"/>
                <a:gd name="connsiteX46" fmla="*/ 1552575 w 3338512"/>
                <a:gd name="connsiteY46" fmla="*/ 395643 h 1025159"/>
                <a:gd name="connsiteX47" fmla="*/ 1566862 w 3338512"/>
                <a:gd name="connsiteY47" fmla="*/ 409931 h 1025159"/>
                <a:gd name="connsiteX48" fmla="*/ 1571625 w 3338512"/>
                <a:gd name="connsiteY48" fmla="*/ 424218 h 1025159"/>
                <a:gd name="connsiteX49" fmla="*/ 1590675 w 3338512"/>
                <a:gd name="connsiteY49" fmla="*/ 452793 h 1025159"/>
                <a:gd name="connsiteX50" fmla="*/ 1619250 w 3338512"/>
                <a:gd name="connsiteY50" fmla="*/ 438506 h 1025159"/>
                <a:gd name="connsiteX51" fmla="*/ 1624012 w 3338512"/>
                <a:gd name="connsiteY51" fmla="*/ 419456 h 1025159"/>
                <a:gd name="connsiteX52" fmla="*/ 1652587 w 3338512"/>
                <a:gd name="connsiteY52" fmla="*/ 409931 h 1025159"/>
                <a:gd name="connsiteX53" fmla="*/ 1685925 w 3338512"/>
                <a:gd name="connsiteY53" fmla="*/ 395643 h 1025159"/>
                <a:gd name="connsiteX54" fmla="*/ 1714500 w 3338512"/>
                <a:gd name="connsiteY54" fmla="*/ 386118 h 1025159"/>
                <a:gd name="connsiteX55" fmla="*/ 1724025 w 3338512"/>
                <a:gd name="connsiteY55" fmla="*/ 400406 h 1025159"/>
                <a:gd name="connsiteX56" fmla="*/ 1738312 w 3338512"/>
                <a:gd name="connsiteY56" fmla="*/ 409931 h 1025159"/>
                <a:gd name="connsiteX57" fmla="*/ 1747837 w 3338512"/>
                <a:gd name="connsiteY57" fmla="*/ 438506 h 1025159"/>
                <a:gd name="connsiteX58" fmla="*/ 1781175 w 3338512"/>
                <a:gd name="connsiteY58" fmla="*/ 476606 h 1025159"/>
                <a:gd name="connsiteX59" fmla="*/ 1814512 w 3338512"/>
                <a:gd name="connsiteY59" fmla="*/ 471843 h 1025159"/>
                <a:gd name="connsiteX60" fmla="*/ 1824037 w 3338512"/>
                <a:gd name="connsiteY60" fmla="*/ 457556 h 1025159"/>
                <a:gd name="connsiteX61" fmla="*/ 1843087 w 3338512"/>
                <a:gd name="connsiteY61" fmla="*/ 452793 h 1025159"/>
                <a:gd name="connsiteX62" fmla="*/ 1900237 w 3338512"/>
                <a:gd name="connsiteY62" fmla="*/ 448031 h 1025159"/>
                <a:gd name="connsiteX63" fmla="*/ 1905000 w 3338512"/>
                <a:gd name="connsiteY63" fmla="*/ 462318 h 1025159"/>
                <a:gd name="connsiteX64" fmla="*/ 1924050 w 3338512"/>
                <a:gd name="connsiteY64" fmla="*/ 490893 h 1025159"/>
                <a:gd name="connsiteX65" fmla="*/ 1933575 w 3338512"/>
                <a:gd name="connsiteY65" fmla="*/ 528993 h 1025159"/>
                <a:gd name="connsiteX66" fmla="*/ 2747962 w 3338512"/>
                <a:gd name="connsiteY66" fmla="*/ 667106 h 1025159"/>
                <a:gd name="connsiteX67" fmla="*/ 2933700 w 3338512"/>
                <a:gd name="connsiteY67" fmla="*/ 848081 h 1025159"/>
                <a:gd name="connsiteX68" fmla="*/ 2943225 w 3338512"/>
                <a:gd name="connsiteY68" fmla="*/ 867131 h 1025159"/>
                <a:gd name="connsiteX69" fmla="*/ 2967037 w 3338512"/>
                <a:gd name="connsiteY69" fmla="*/ 848081 h 1025159"/>
                <a:gd name="connsiteX70" fmla="*/ 2986087 w 3338512"/>
                <a:gd name="connsiteY70" fmla="*/ 843318 h 1025159"/>
                <a:gd name="connsiteX71" fmla="*/ 3024187 w 3338512"/>
                <a:gd name="connsiteY71" fmla="*/ 809981 h 1025159"/>
                <a:gd name="connsiteX72" fmla="*/ 3062287 w 3338512"/>
                <a:gd name="connsiteY72" fmla="*/ 857606 h 1025159"/>
                <a:gd name="connsiteX73" fmla="*/ 3071812 w 3338512"/>
                <a:gd name="connsiteY73" fmla="*/ 886181 h 1025159"/>
                <a:gd name="connsiteX74" fmla="*/ 3086100 w 3338512"/>
                <a:gd name="connsiteY74" fmla="*/ 957618 h 1025159"/>
                <a:gd name="connsiteX75" fmla="*/ 3100387 w 3338512"/>
                <a:gd name="connsiteY75" fmla="*/ 995718 h 1025159"/>
                <a:gd name="connsiteX76" fmla="*/ 3105150 w 3338512"/>
                <a:gd name="connsiteY76" fmla="*/ 1014768 h 1025159"/>
                <a:gd name="connsiteX77" fmla="*/ 3119437 w 3338512"/>
                <a:gd name="connsiteY77" fmla="*/ 1024293 h 1025159"/>
                <a:gd name="connsiteX78" fmla="*/ 3128962 w 3338512"/>
                <a:gd name="connsiteY78" fmla="*/ 995718 h 1025159"/>
                <a:gd name="connsiteX79" fmla="*/ 3133725 w 3338512"/>
                <a:gd name="connsiteY79" fmla="*/ 981431 h 1025159"/>
                <a:gd name="connsiteX80" fmla="*/ 3143250 w 3338512"/>
                <a:gd name="connsiteY80" fmla="*/ 929043 h 1025159"/>
                <a:gd name="connsiteX81" fmla="*/ 3148012 w 3338512"/>
                <a:gd name="connsiteY81" fmla="*/ 886181 h 1025159"/>
                <a:gd name="connsiteX82" fmla="*/ 3157537 w 3338512"/>
                <a:gd name="connsiteY82" fmla="*/ 848081 h 1025159"/>
                <a:gd name="connsiteX83" fmla="*/ 3167062 w 3338512"/>
                <a:gd name="connsiteY83" fmla="*/ 962381 h 1025159"/>
                <a:gd name="connsiteX84" fmla="*/ 3171825 w 3338512"/>
                <a:gd name="connsiteY84" fmla="*/ 976668 h 1025159"/>
                <a:gd name="connsiteX85" fmla="*/ 3186112 w 3338512"/>
                <a:gd name="connsiteY85" fmla="*/ 967143 h 1025159"/>
                <a:gd name="connsiteX86" fmla="*/ 3200400 w 3338512"/>
                <a:gd name="connsiteY86" fmla="*/ 933806 h 1025159"/>
                <a:gd name="connsiteX87" fmla="*/ 3205162 w 3338512"/>
                <a:gd name="connsiteY87" fmla="*/ 919518 h 1025159"/>
                <a:gd name="connsiteX88" fmla="*/ 3209925 w 3338512"/>
                <a:gd name="connsiteY88" fmla="*/ 900468 h 1025159"/>
                <a:gd name="connsiteX89" fmla="*/ 3219450 w 3338512"/>
                <a:gd name="connsiteY89" fmla="*/ 876656 h 1025159"/>
                <a:gd name="connsiteX90" fmla="*/ 3238500 w 3338512"/>
                <a:gd name="connsiteY90" fmla="*/ 752831 h 1025159"/>
                <a:gd name="connsiteX91" fmla="*/ 3243262 w 3338512"/>
                <a:gd name="connsiteY91" fmla="*/ 733781 h 1025159"/>
                <a:gd name="connsiteX92" fmla="*/ 3262312 w 3338512"/>
                <a:gd name="connsiteY92" fmla="*/ 771881 h 1025159"/>
                <a:gd name="connsiteX93" fmla="*/ 3276600 w 3338512"/>
                <a:gd name="connsiteY93" fmla="*/ 757593 h 1025159"/>
                <a:gd name="connsiteX94" fmla="*/ 3281362 w 3338512"/>
                <a:gd name="connsiteY94" fmla="*/ 738543 h 1025159"/>
                <a:gd name="connsiteX95" fmla="*/ 3286125 w 3338512"/>
                <a:gd name="connsiteY95" fmla="*/ 724256 h 1025159"/>
                <a:gd name="connsiteX96" fmla="*/ 3290887 w 3338512"/>
                <a:gd name="connsiteY96" fmla="*/ 743306 h 1025159"/>
                <a:gd name="connsiteX97" fmla="*/ 3300412 w 3338512"/>
                <a:gd name="connsiteY97" fmla="*/ 848081 h 1025159"/>
                <a:gd name="connsiteX98" fmla="*/ 3338512 w 3338512"/>
                <a:gd name="connsiteY98" fmla="*/ 867131 h 1025159"/>
                <a:gd name="connsiteX0" fmla="*/ 0 w 3300412"/>
                <a:gd name="connsiteY0" fmla="*/ 290868 h 1025159"/>
                <a:gd name="connsiteX1" fmla="*/ 171450 w 3300412"/>
                <a:gd name="connsiteY1" fmla="*/ 209906 h 1025159"/>
                <a:gd name="connsiteX2" fmla="*/ 219075 w 3300412"/>
                <a:gd name="connsiteY2" fmla="*/ 195618 h 1025159"/>
                <a:gd name="connsiteX3" fmla="*/ 233362 w 3300412"/>
                <a:gd name="connsiteY3" fmla="*/ 186093 h 1025159"/>
                <a:gd name="connsiteX4" fmla="*/ 285750 w 3300412"/>
                <a:gd name="connsiteY4" fmla="*/ 171806 h 1025159"/>
                <a:gd name="connsiteX5" fmla="*/ 300037 w 3300412"/>
                <a:gd name="connsiteY5" fmla="*/ 167043 h 1025159"/>
                <a:gd name="connsiteX6" fmla="*/ 319087 w 3300412"/>
                <a:gd name="connsiteY6" fmla="*/ 162281 h 1025159"/>
                <a:gd name="connsiteX7" fmla="*/ 352425 w 3300412"/>
                <a:gd name="connsiteY7" fmla="*/ 152756 h 1025159"/>
                <a:gd name="connsiteX8" fmla="*/ 366712 w 3300412"/>
                <a:gd name="connsiteY8" fmla="*/ 143231 h 1025159"/>
                <a:gd name="connsiteX9" fmla="*/ 395287 w 3300412"/>
                <a:gd name="connsiteY9" fmla="*/ 138468 h 1025159"/>
                <a:gd name="connsiteX10" fmla="*/ 414337 w 3300412"/>
                <a:gd name="connsiteY10" fmla="*/ 133706 h 1025159"/>
                <a:gd name="connsiteX11" fmla="*/ 442912 w 3300412"/>
                <a:gd name="connsiteY11" fmla="*/ 128943 h 1025159"/>
                <a:gd name="connsiteX12" fmla="*/ 471487 w 3300412"/>
                <a:gd name="connsiteY12" fmla="*/ 119418 h 1025159"/>
                <a:gd name="connsiteX13" fmla="*/ 485775 w 3300412"/>
                <a:gd name="connsiteY13" fmla="*/ 114656 h 1025159"/>
                <a:gd name="connsiteX14" fmla="*/ 504825 w 3300412"/>
                <a:gd name="connsiteY14" fmla="*/ 105131 h 1025159"/>
                <a:gd name="connsiteX15" fmla="*/ 519112 w 3300412"/>
                <a:gd name="connsiteY15" fmla="*/ 100368 h 1025159"/>
                <a:gd name="connsiteX16" fmla="*/ 533400 w 3300412"/>
                <a:gd name="connsiteY16" fmla="*/ 90843 h 1025159"/>
                <a:gd name="connsiteX17" fmla="*/ 557212 w 3300412"/>
                <a:gd name="connsiteY17" fmla="*/ 86081 h 1025159"/>
                <a:gd name="connsiteX18" fmla="*/ 585787 w 3300412"/>
                <a:gd name="connsiteY18" fmla="*/ 76556 h 1025159"/>
                <a:gd name="connsiteX19" fmla="*/ 600075 w 3300412"/>
                <a:gd name="connsiteY19" fmla="*/ 67031 h 1025159"/>
                <a:gd name="connsiteX20" fmla="*/ 633412 w 3300412"/>
                <a:gd name="connsiteY20" fmla="*/ 57506 h 1025159"/>
                <a:gd name="connsiteX21" fmla="*/ 666750 w 3300412"/>
                <a:gd name="connsiteY21" fmla="*/ 47981 h 1025159"/>
                <a:gd name="connsiteX22" fmla="*/ 719137 w 3300412"/>
                <a:gd name="connsiteY22" fmla="*/ 38456 h 1025159"/>
                <a:gd name="connsiteX23" fmla="*/ 747712 w 3300412"/>
                <a:gd name="connsiteY23" fmla="*/ 28931 h 1025159"/>
                <a:gd name="connsiteX24" fmla="*/ 809625 w 3300412"/>
                <a:gd name="connsiteY24" fmla="*/ 19406 h 1025159"/>
                <a:gd name="connsiteX25" fmla="*/ 871537 w 3300412"/>
                <a:gd name="connsiteY25" fmla="*/ 9881 h 1025159"/>
                <a:gd name="connsiteX26" fmla="*/ 1023937 w 3300412"/>
                <a:gd name="connsiteY26" fmla="*/ 356 h 1025159"/>
                <a:gd name="connsiteX27" fmla="*/ 1123950 w 3300412"/>
                <a:gd name="connsiteY27" fmla="*/ 9881 h 1025159"/>
                <a:gd name="connsiteX28" fmla="*/ 1138237 w 3300412"/>
                <a:gd name="connsiteY28" fmla="*/ 19406 h 1025159"/>
                <a:gd name="connsiteX29" fmla="*/ 1176337 w 3300412"/>
                <a:gd name="connsiteY29" fmla="*/ 57506 h 1025159"/>
                <a:gd name="connsiteX30" fmla="*/ 1195387 w 3300412"/>
                <a:gd name="connsiteY30" fmla="*/ 81318 h 1025159"/>
                <a:gd name="connsiteX31" fmla="*/ 1228725 w 3300412"/>
                <a:gd name="connsiteY31" fmla="*/ 119418 h 1025159"/>
                <a:gd name="connsiteX32" fmla="*/ 1252537 w 3300412"/>
                <a:gd name="connsiteY32" fmla="*/ 138468 h 1025159"/>
                <a:gd name="connsiteX33" fmla="*/ 1262062 w 3300412"/>
                <a:gd name="connsiteY33" fmla="*/ 152756 h 1025159"/>
                <a:gd name="connsiteX34" fmla="*/ 1276350 w 3300412"/>
                <a:gd name="connsiteY34" fmla="*/ 162281 h 1025159"/>
                <a:gd name="connsiteX35" fmla="*/ 1319212 w 3300412"/>
                <a:gd name="connsiteY35" fmla="*/ 200381 h 1025159"/>
                <a:gd name="connsiteX36" fmla="*/ 1333500 w 3300412"/>
                <a:gd name="connsiteY36" fmla="*/ 205143 h 1025159"/>
                <a:gd name="connsiteX37" fmla="*/ 1347787 w 3300412"/>
                <a:gd name="connsiteY37" fmla="*/ 219431 h 1025159"/>
                <a:gd name="connsiteX38" fmla="*/ 1357312 w 3300412"/>
                <a:gd name="connsiteY38" fmla="*/ 233718 h 1025159"/>
                <a:gd name="connsiteX39" fmla="*/ 1385887 w 3300412"/>
                <a:gd name="connsiteY39" fmla="*/ 243243 h 1025159"/>
                <a:gd name="connsiteX40" fmla="*/ 1400175 w 3300412"/>
                <a:gd name="connsiteY40" fmla="*/ 257531 h 1025159"/>
                <a:gd name="connsiteX41" fmla="*/ 1447800 w 3300412"/>
                <a:gd name="connsiteY41" fmla="*/ 286106 h 1025159"/>
                <a:gd name="connsiteX42" fmla="*/ 1457325 w 3300412"/>
                <a:gd name="connsiteY42" fmla="*/ 305156 h 1025159"/>
                <a:gd name="connsiteX43" fmla="*/ 1490662 w 3300412"/>
                <a:gd name="connsiteY43" fmla="*/ 324206 h 1025159"/>
                <a:gd name="connsiteX44" fmla="*/ 1528762 w 3300412"/>
                <a:gd name="connsiteY44" fmla="*/ 367068 h 1025159"/>
                <a:gd name="connsiteX45" fmla="*/ 1538287 w 3300412"/>
                <a:gd name="connsiteY45" fmla="*/ 386118 h 1025159"/>
                <a:gd name="connsiteX46" fmla="*/ 1552575 w 3300412"/>
                <a:gd name="connsiteY46" fmla="*/ 395643 h 1025159"/>
                <a:gd name="connsiteX47" fmla="*/ 1566862 w 3300412"/>
                <a:gd name="connsiteY47" fmla="*/ 409931 h 1025159"/>
                <a:gd name="connsiteX48" fmla="*/ 1571625 w 3300412"/>
                <a:gd name="connsiteY48" fmla="*/ 424218 h 1025159"/>
                <a:gd name="connsiteX49" fmla="*/ 1590675 w 3300412"/>
                <a:gd name="connsiteY49" fmla="*/ 452793 h 1025159"/>
                <a:gd name="connsiteX50" fmla="*/ 1619250 w 3300412"/>
                <a:gd name="connsiteY50" fmla="*/ 438506 h 1025159"/>
                <a:gd name="connsiteX51" fmla="*/ 1624012 w 3300412"/>
                <a:gd name="connsiteY51" fmla="*/ 419456 h 1025159"/>
                <a:gd name="connsiteX52" fmla="*/ 1652587 w 3300412"/>
                <a:gd name="connsiteY52" fmla="*/ 409931 h 1025159"/>
                <a:gd name="connsiteX53" fmla="*/ 1685925 w 3300412"/>
                <a:gd name="connsiteY53" fmla="*/ 395643 h 1025159"/>
                <a:gd name="connsiteX54" fmla="*/ 1714500 w 3300412"/>
                <a:gd name="connsiteY54" fmla="*/ 386118 h 1025159"/>
                <a:gd name="connsiteX55" fmla="*/ 1724025 w 3300412"/>
                <a:gd name="connsiteY55" fmla="*/ 400406 h 1025159"/>
                <a:gd name="connsiteX56" fmla="*/ 1738312 w 3300412"/>
                <a:gd name="connsiteY56" fmla="*/ 409931 h 1025159"/>
                <a:gd name="connsiteX57" fmla="*/ 1747837 w 3300412"/>
                <a:gd name="connsiteY57" fmla="*/ 438506 h 1025159"/>
                <a:gd name="connsiteX58" fmla="*/ 1781175 w 3300412"/>
                <a:gd name="connsiteY58" fmla="*/ 476606 h 1025159"/>
                <a:gd name="connsiteX59" fmla="*/ 1814512 w 3300412"/>
                <a:gd name="connsiteY59" fmla="*/ 471843 h 1025159"/>
                <a:gd name="connsiteX60" fmla="*/ 1824037 w 3300412"/>
                <a:gd name="connsiteY60" fmla="*/ 457556 h 1025159"/>
                <a:gd name="connsiteX61" fmla="*/ 1843087 w 3300412"/>
                <a:gd name="connsiteY61" fmla="*/ 452793 h 1025159"/>
                <a:gd name="connsiteX62" fmla="*/ 1900237 w 3300412"/>
                <a:gd name="connsiteY62" fmla="*/ 448031 h 1025159"/>
                <a:gd name="connsiteX63" fmla="*/ 1905000 w 3300412"/>
                <a:gd name="connsiteY63" fmla="*/ 462318 h 1025159"/>
                <a:gd name="connsiteX64" fmla="*/ 1924050 w 3300412"/>
                <a:gd name="connsiteY64" fmla="*/ 490893 h 1025159"/>
                <a:gd name="connsiteX65" fmla="*/ 1933575 w 3300412"/>
                <a:gd name="connsiteY65" fmla="*/ 528993 h 1025159"/>
                <a:gd name="connsiteX66" fmla="*/ 2747962 w 3300412"/>
                <a:gd name="connsiteY66" fmla="*/ 667106 h 1025159"/>
                <a:gd name="connsiteX67" fmla="*/ 2933700 w 3300412"/>
                <a:gd name="connsiteY67" fmla="*/ 848081 h 1025159"/>
                <a:gd name="connsiteX68" fmla="*/ 2943225 w 3300412"/>
                <a:gd name="connsiteY68" fmla="*/ 867131 h 1025159"/>
                <a:gd name="connsiteX69" fmla="*/ 2967037 w 3300412"/>
                <a:gd name="connsiteY69" fmla="*/ 848081 h 1025159"/>
                <a:gd name="connsiteX70" fmla="*/ 2986087 w 3300412"/>
                <a:gd name="connsiteY70" fmla="*/ 843318 h 1025159"/>
                <a:gd name="connsiteX71" fmla="*/ 3024187 w 3300412"/>
                <a:gd name="connsiteY71" fmla="*/ 809981 h 1025159"/>
                <a:gd name="connsiteX72" fmla="*/ 3062287 w 3300412"/>
                <a:gd name="connsiteY72" fmla="*/ 857606 h 1025159"/>
                <a:gd name="connsiteX73" fmla="*/ 3071812 w 3300412"/>
                <a:gd name="connsiteY73" fmla="*/ 886181 h 1025159"/>
                <a:gd name="connsiteX74" fmla="*/ 3086100 w 3300412"/>
                <a:gd name="connsiteY74" fmla="*/ 957618 h 1025159"/>
                <a:gd name="connsiteX75" fmla="*/ 3100387 w 3300412"/>
                <a:gd name="connsiteY75" fmla="*/ 995718 h 1025159"/>
                <a:gd name="connsiteX76" fmla="*/ 3105150 w 3300412"/>
                <a:gd name="connsiteY76" fmla="*/ 1014768 h 1025159"/>
                <a:gd name="connsiteX77" fmla="*/ 3119437 w 3300412"/>
                <a:gd name="connsiteY77" fmla="*/ 1024293 h 1025159"/>
                <a:gd name="connsiteX78" fmla="*/ 3128962 w 3300412"/>
                <a:gd name="connsiteY78" fmla="*/ 995718 h 1025159"/>
                <a:gd name="connsiteX79" fmla="*/ 3133725 w 3300412"/>
                <a:gd name="connsiteY79" fmla="*/ 981431 h 1025159"/>
                <a:gd name="connsiteX80" fmla="*/ 3143250 w 3300412"/>
                <a:gd name="connsiteY80" fmla="*/ 929043 h 1025159"/>
                <a:gd name="connsiteX81" fmla="*/ 3148012 w 3300412"/>
                <a:gd name="connsiteY81" fmla="*/ 886181 h 1025159"/>
                <a:gd name="connsiteX82" fmla="*/ 3157537 w 3300412"/>
                <a:gd name="connsiteY82" fmla="*/ 848081 h 1025159"/>
                <a:gd name="connsiteX83" fmla="*/ 3167062 w 3300412"/>
                <a:gd name="connsiteY83" fmla="*/ 962381 h 1025159"/>
                <a:gd name="connsiteX84" fmla="*/ 3171825 w 3300412"/>
                <a:gd name="connsiteY84" fmla="*/ 976668 h 1025159"/>
                <a:gd name="connsiteX85" fmla="*/ 3186112 w 3300412"/>
                <a:gd name="connsiteY85" fmla="*/ 967143 h 1025159"/>
                <a:gd name="connsiteX86" fmla="*/ 3200400 w 3300412"/>
                <a:gd name="connsiteY86" fmla="*/ 933806 h 1025159"/>
                <a:gd name="connsiteX87" fmla="*/ 3205162 w 3300412"/>
                <a:gd name="connsiteY87" fmla="*/ 919518 h 1025159"/>
                <a:gd name="connsiteX88" fmla="*/ 3209925 w 3300412"/>
                <a:gd name="connsiteY88" fmla="*/ 900468 h 1025159"/>
                <a:gd name="connsiteX89" fmla="*/ 3219450 w 3300412"/>
                <a:gd name="connsiteY89" fmla="*/ 876656 h 1025159"/>
                <a:gd name="connsiteX90" fmla="*/ 3238500 w 3300412"/>
                <a:gd name="connsiteY90" fmla="*/ 752831 h 1025159"/>
                <a:gd name="connsiteX91" fmla="*/ 3243262 w 3300412"/>
                <a:gd name="connsiteY91" fmla="*/ 733781 h 1025159"/>
                <a:gd name="connsiteX92" fmla="*/ 3262312 w 3300412"/>
                <a:gd name="connsiteY92" fmla="*/ 771881 h 1025159"/>
                <a:gd name="connsiteX93" fmla="*/ 3276600 w 3300412"/>
                <a:gd name="connsiteY93" fmla="*/ 757593 h 1025159"/>
                <a:gd name="connsiteX94" fmla="*/ 3281362 w 3300412"/>
                <a:gd name="connsiteY94" fmla="*/ 738543 h 1025159"/>
                <a:gd name="connsiteX95" fmla="*/ 3286125 w 3300412"/>
                <a:gd name="connsiteY95" fmla="*/ 724256 h 1025159"/>
                <a:gd name="connsiteX96" fmla="*/ 3290887 w 3300412"/>
                <a:gd name="connsiteY96" fmla="*/ 743306 h 1025159"/>
                <a:gd name="connsiteX97" fmla="*/ 3300412 w 3300412"/>
                <a:gd name="connsiteY97" fmla="*/ 848081 h 1025159"/>
                <a:gd name="connsiteX0" fmla="*/ 0 w 3290887"/>
                <a:gd name="connsiteY0" fmla="*/ 290868 h 1025159"/>
                <a:gd name="connsiteX1" fmla="*/ 171450 w 3290887"/>
                <a:gd name="connsiteY1" fmla="*/ 209906 h 1025159"/>
                <a:gd name="connsiteX2" fmla="*/ 219075 w 3290887"/>
                <a:gd name="connsiteY2" fmla="*/ 195618 h 1025159"/>
                <a:gd name="connsiteX3" fmla="*/ 233362 w 3290887"/>
                <a:gd name="connsiteY3" fmla="*/ 186093 h 1025159"/>
                <a:gd name="connsiteX4" fmla="*/ 285750 w 3290887"/>
                <a:gd name="connsiteY4" fmla="*/ 171806 h 1025159"/>
                <a:gd name="connsiteX5" fmla="*/ 300037 w 3290887"/>
                <a:gd name="connsiteY5" fmla="*/ 167043 h 1025159"/>
                <a:gd name="connsiteX6" fmla="*/ 319087 w 3290887"/>
                <a:gd name="connsiteY6" fmla="*/ 162281 h 1025159"/>
                <a:gd name="connsiteX7" fmla="*/ 352425 w 3290887"/>
                <a:gd name="connsiteY7" fmla="*/ 152756 h 1025159"/>
                <a:gd name="connsiteX8" fmla="*/ 366712 w 3290887"/>
                <a:gd name="connsiteY8" fmla="*/ 143231 h 1025159"/>
                <a:gd name="connsiteX9" fmla="*/ 395287 w 3290887"/>
                <a:gd name="connsiteY9" fmla="*/ 138468 h 1025159"/>
                <a:gd name="connsiteX10" fmla="*/ 414337 w 3290887"/>
                <a:gd name="connsiteY10" fmla="*/ 133706 h 1025159"/>
                <a:gd name="connsiteX11" fmla="*/ 442912 w 3290887"/>
                <a:gd name="connsiteY11" fmla="*/ 128943 h 1025159"/>
                <a:gd name="connsiteX12" fmla="*/ 471487 w 3290887"/>
                <a:gd name="connsiteY12" fmla="*/ 119418 h 1025159"/>
                <a:gd name="connsiteX13" fmla="*/ 485775 w 3290887"/>
                <a:gd name="connsiteY13" fmla="*/ 114656 h 1025159"/>
                <a:gd name="connsiteX14" fmla="*/ 504825 w 3290887"/>
                <a:gd name="connsiteY14" fmla="*/ 105131 h 1025159"/>
                <a:gd name="connsiteX15" fmla="*/ 519112 w 3290887"/>
                <a:gd name="connsiteY15" fmla="*/ 100368 h 1025159"/>
                <a:gd name="connsiteX16" fmla="*/ 533400 w 3290887"/>
                <a:gd name="connsiteY16" fmla="*/ 90843 h 1025159"/>
                <a:gd name="connsiteX17" fmla="*/ 557212 w 3290887"/>
                <a:gd name="connsiteY17" fmla="*/ 86081 h 1025159"/>
                <a:gd name="connsiteX18" fmla="*/ 585787 w 3290887"/>
                <a:gd name="connsiteY18" fmla="*/ 76556 h 1025159"/>
                <a:gd name="connsiteX19" fmla="*/ 600075 w 3290887"/>
                <a:gd name="connsiteY19" fmla="*/ 67031 h 1025159"/>
                <a:gd name="connsiteX20" fmla="*/ 633412 w 3290887"/>
                <a:gd name="connsiteY20" fmla="*/ 57506 h 1025159"/>
                <a:gd name="connsiteX21" fmla="*/ 666750 w 3290887"/>
                <a:gd name="connsiteY21" fmla="*/ 47981 h 1025159"/>
                <a:gd name="connsiteX22" fmla="*/ 719137 w 3290887"/>
                <a:gd name="connsiteY22" fmla="*/ 38456 h 1025159"/>
                <a:gd name="connsiteX23" fmla="*/ 747712 w 3290887"/>
                <a:gd name="connsiteY23" fmla="*/ 28931 h 1025159"/>
                <a:gd name="connsiteX24" fmla="*/ 809625 w 3290887"/>
                <a:gd name="connsiteY24" fmla="*/ 19406 h 1025159"/>
                <a:gd name="connsiteX25" fmla="*/ 871537 w 3290887"/>
                <a:gd name="connsiteY25" fmla="*/ 9881 h 1025159"/>
                <a:gd name="connsiteX26" fmla="*/ 1023937 w 3290887"/>
                <a:gd name="connsiteY26" fmla="*/ 356 h 1025159"/>
                <a:gd name="connsiteX27" fmla="*/ 1123950 w 3290887"/>
                <a:gd name="connsiteY27" fmla="*/ 9881 h 1025159"/>
                <a:gd name="connsiteX28" fmla="*/ 1138237 w 3290887"/>
                <a:gd name="connsiteY28" fmla="*/ 19406 h 1025159"/>
                <a:gd name="connsiteX29" fmla="*/ 1176337 w 3290887"/>
                <a:gd name="connsiteY29" fmla="*/ 57506 h 1025159"/>
                <a:gd name="connsiteX30" fmla="*/ 1195387 w 3290887"/>
                <a:gd name="connsiteY30" fmla="*/ 81318 h 1025159"/>
                <a:gd name="connsiteX31" fmla="*/ 1228725 w 3290887"/>
                <a:gd name="connsiteY31" fmla="*/ 119418 h 1025159"/>
                <a:gd name="connsiteX32" fmla="*/ 1252537 w 3290887"/>
                <a:gd name="connsiteY32" fmla="*/ 138468 h 1025159"/>
                <a:gd name="connsiteX33" fmla="*/ 1262062 w 3290887"/>
                <a:gd name="connsiteY33" fmla="*/ 152756 h 1025159"/>
                <a:gd name="connsiteX34" fmla="*/ 1276350 w 3290887"/>
                <a:gd name="connsiteY34" fmla="*/ 162281 h 1025159"/>
                <a:gd name="connsiteX35" fmla="*/ 1319212 w 3290887"/>
                <a:gd name="connsiteY35" fmla="*/ 200381 h 1025159"/>
                <a:gd name="connsiteX36" fmla="*/ 1333500 w 3290887"/>
                <a:gd name="connsiteY36" fmla="*/ 205143 h 1025159"/>
                <a:gd name="connsiteX37" fmla="*/ 1347787 w 3290887"/>
                <a:gd name="connsiteY37" fmla="*/ 219431 h 1025159"/>
                <a:gd name="connsiteX38" fmla="*/ 1357312 w 3290887"/>
                <a:gd name="connsiteY38" fmla="*/ 233718 h 1025159"/>
                <a:gd name="connsiteX39" fmla="*/ 1385887 w 3290887"/>
                <a:gd name="connsiteY39" fmla="*/ 243243 h 1025159"/>
                <a:gd name="connsiteX40" fmla="*/ 1400175 w 3290887"/>
                <a:gd name="connsiteY40" fmla="*/ 257531 h 1025159"/>
                <a:gd name="connsiteX41" fmla="*/ 1447800 w 3290887"/>
                <a:gd name="connsiteY41" fmla="*/ 286106 h 1025159"/>
                <a:gd name="connsiteX42" fmla="*/ 1457325 w 3290887"/>
                <a:gd name="connsiteY42" fmla="*/ 305156 h 1025159"/>
                <a:gd name="connsiteX43" fmla="*/ 1490662 w 3290887"/>
                <a:gd name="connsiteY43" fmla="*/ 324206 h 1025159"/>
                <a:gd name="connsiteX44" fmla="*/ 1528762 w 3290887"/>
                <a:gd name="connsiteY44" fmla="*/ 367068 h 1025159"/>
                <a:gd name="connsiteX45" fmla="*/ 1538287 w 3290887"/>
                <a:gd name="connsiteY45" fmla="*/ 386118 h 1025159"/>
                <a:gd name="connsiteX46" fmla="*/ 1552575 w 3290887"/>
                <a:gd name="connsiteY46" fmla="*/ 395643 h 1025159"/>
                <a:gd name="connsiteX47" fmla="*/ 1566862 w 3290887"/>
                <a:gd name="connsiteY47" fmla="*/ 409931 h 1025159"/>
                <a:gd name="connsiteX48" fmla="*/ 1571625 w 3290887"/>
                <a:gd name="connsiteY48" fmla="*/ 424218 h 1025159"/>
                <a:gd name="connsiteX49" fmla="*/ 1590675 w 3290887"/>
                <a:gd name="connsiteY49" fmla="*/ 452793 h 1025159"/>
                <a:gd name="connsiteX50" fmla="*/ 1619250 w 3290887"/>
                <a:gd name="connsiteY50" fmla="*/ 438506 h 1025159"/>
                <a:gd name="connsiteX51" fmla="*/ 1624012 w 3290887"/>
                <a:gd name="connsiteY51" fmla="*/ 419456 h 1025159"/>
                <a:gd name="connsiteX52" fmla="*/ 1652587 w 3290887"/>
                <a:gd name="connsiteY52" fmla="*/ 409931 h 1025159"/>
                <a:gd name="connsiteX53" fmla="*/ 1685925 w 3290887"/>
                <a:gd name="connsiteY53" fmla="*/ 395643 h 1025159"/>
                <a:gd name="connsiteX54" fmla="*/ 1714500 w 3290887"/>
                <a:gd name="connsiteY54" fmla="*/ 386118 h 1025159"/>
                <a:gd name="connsiteX55" fmla="*/ 1724025 w 3290887"/>
                <a:gd name="connsiteY55" fmla="*/ 400406 h 1025159"/>
                <a:gd name="connsiteX56" fmla="*/ 1738312 w 3290887"/>
                <a:gd name="connsiteY56" fmla="*/ 409931 h 1025159"/>
                <a:gd name="connsiteX57" fmla="*/ 1747837 w 3290887"/>
                <a:gd name="connsiteY57" fmla="*/ 438506 h 1025159"/>
                <a:gd name="connsiteX58" fmla="*/ 1781175 w 3290887"/>
                <a:gd name="connsiteY58" fmla="*/ 476606 h 1025159"/>
                <a:gd name="connsiteX59" fmla="*/ 1814512 w 3290887"/>
                <a:gd name="connsiteY59" fmla="*/ 471843 h 1025159"/>
                <a:gd name="connsiteX60" fmla="*/ 1824037 w 3290887"/>
                <a:gd name="connsiteY60" fmla="*/ 457556 h 1025159"/>
                <a:gd name="connsiteX61" fmla="*/ 1843087 w 3290887"/>
                <a:gd name="connsiteY61" fmla="*/ 452793 h 1025159"/>
                <a:gd name="connsiteX62" fmla="*/ 1900237 w 3290887"/>
                <a:gd name="connsiteY62" fmla="*/ 448031 h 1025159"/>
                <a:gd name="connsiteX63" fmla="*/ 1905000 w 3290887"/>
                <a:gd name="connsiteY63" fmla="*/ 462318 h 1025159"/>
                <a:gd name="connsiteX64" fmla="*/ 1924050 w 3290887"/>
                <a:gd name="connsiteY64" fmla="*/ 490893 h 1025159"/>
                <a:gd name="connsiteX65" fmla="*/ 1933575 w 3290887"/>
                <a:gd name="connsiteY65" fmla="*/ 528993 h 1025159"/>
                <a:gd name="connsiteX66" fmla="*/ 2747962 w 3290887"/>
                <a:gd name="connsiteY66" fmla="*/ 667106 h 1025159"/>
                <a:gd name="connsiteX67" fmla="*/ 2933700 w 3290887"/>
                <a:gd name="connsiteY67" fmla="*/ 848081 h 1025159"/>
                <a:gd name="connsiteX68" fmla="*/ 2943225 w 3290887"/>
                <a:gd name="connsiteY68" fmla="*/ 867131 h 1025159"/>
                <a:gd name="connsiteX69" fmla="*/ 2967037 w 3290887"/>
                <a:gd name="connsiteY69" fmla="*/ 848081 h 1025159"/>
                <a:gd name="connsiteX70" fmla="*/ 2986087 w 3290887"/>
                <a:gd name="connsiteY70" fmla="*/ 843318 h 1025159"/>
                <a:gd name="connsiteX71" fmla="*/ 3024187 w 3290887"/>
                <a:gd name="connsiteY71" fmla="*/ 809981 h 1025159"/>
                <a:gd name="connsiteX72" fmla="*/ 3062287 w 3290887"/>
                <a:gd name="connsiteY72" fmla="*/ 857606 h 1025159"/>
                <a:gd name="connsiteX73" fmla="*/ 3071812 w 3290887"/>
                <a:gd name="connsiteY73" fmla="*/ 886181 h 1025159"/>
                <a:gd name="connsiteX74" fmla="*/ 3086100 w 3290887"/>
                <a:gd name="connsiteY74" fmla="*/ 957618 h 1025159"/>
                <a:gd name="connsiteX75" fmla="*/ 3100387 w 3290887"/>
                <a:gd name="connsiteY75" fmla="*/ 995718 h 1025159"/>
                <a:gd name="connsiteX76" fmla="*/ 3105150 w 3290887"/>
                <a:gd name="connsiteY76" fmla="*/ 1014768 h 1025159"/>
                <a:gd name="connsiteX77" fmla="*/ 3119437 w 3290887"/>
                <a:gd name="connsiteY77" fmla="*/ 1024293 h 1025159"/>
                <a:gd name="connsiteX78" fmla="*/ 3128962 w 3290887"/>
                <a:gd name="connsiteY78" fmla="*/ 995718 h 1025159"/>
                <a:gd name="connsiteX79" fmla="*/ 3133725 w 3290887"/>
                <a:gd name="connsiteY79" fmla="*/ 981431 h 1025159"/>
                <a:gd name="connsiteX80" fmla="*/ 3143250 w 3290887"/>
                <a:gd name="connsiteY80" fmla="*/ 929043 h 1025159"/>
                <a:gd name="connsiteX81" fmla="*/ 3148012 w 3290887"/>
                <a:gd name="connsiteY81" fmla="*/ 886181 h 1025159"/>
                <a:gd name="connsiteX82" fmla="*/ 3157537 w 3290887"/>
                <a:gd name="connsiteY82" fmla="*/ 848081 h 1025159"/>
                <a:gd name="connsiteX83" fmla="*/ 3167062 w 3290887"/>
                <a:gd name="connsiteY83" fmla="*/ 962381 h 1025159"/>
                <a:gd name="connsiteX84" fmla="*/ 3171825 w 3290887"/>
                <a:gd name="connsiteY84" fmla="*/ 976668 h 1025159"/>
                <a:gd name="connsiteX85" fmla="*/ 3186112 w 3290887"/>
                <a:gd name="connsiteY85" fmla="*/ 967143 h 1025159"/>
                <a:gd name="connsiteX86" fmla="*/ 3200400 w 3290887"/>
                <a:gd name="connsiteY86" fmla="*/ 933806 h 1025159"/>
                <a:gd name="connsiteX87" fmla="*/ 3205162 w 3290887"/>
                <a:gd name="connsiteY87" fmla="*/ 919518 h 1025159"/>
                <a:gd name="connsiteX88" fmla="*/ 3209925 w 3290887"/>
                <a:gd name="connsiteY88" fmla="*/ 900468 h 1025159"/>
                <a:gd name="connsiteX89" fmla="*/ 3219450 w 3290887"/>
                <a:gd name="connsiteY89" fmla="*/ 876656 h 1025159"/>
                <a:gd name="connsiteX90" fmla="*/ 3238500 w 3290887"/>
                <a:gd name="connsiteY90" fmla="*/ 752831 h 1025159"/>
                <a:gd name="connsiteX91" fmla="*/ 3243262 w 3290887"/>
                <a:gd name="connsiteY91" fmla="*/ 733781 h 1025159"/>
                <a:gd name="connsiteX92" fmla="*/ 3262312 w 3290887"/>
                <a:gd name="connsiteY92" fmla="*/ 771881 h 1025159"/>
                <a:gd name="connsiteX93" fmla="*/ 3276600 w 3290887"/>
                <a:gd name="connsiteY93" fmla="*/ 757593 h 1025159"/>
                <a:gd name="connsiteX94" fmla="*/ 3281362 w 3290887"/>
                <a:gd name="connsiteY94" fmla="*/ 738543 h 1025159"/>
                <a:gd name="connsiteX95" fmla="*/ 3286125 w 3290887"/>
                <a:gd name="connsiteY95" fmla="*/ 724256 h 1025159"/>
                <a:gd name="connsiteX96" fmla="*/ 3290887 w 3290887"/>
                <a:gd name="connsiteY96" fmla="*/ 743306 h 1025159"/>
                <a:gd name="connsiteX0" fmla="*/ 0 w 3286125"/>
                <a:gd name="connsiteY0" fmla="*/ 290868 h 1025159"/>
                <a:gd name="connsiteX1" fmla="*/ 171450 w 3286125"/>
                <a:gd name="connsiteY1" fmla="*/ 209906 h 1025159"/>
                <a:gd name="connsiteX2" fmla="*/ 219075 w 3286125"/>
                <a:gd name="connsiteY2" fmla="*/ 195618 h 1025159"/>
                <a:gd name="connsiteX3" fmla="*/ 233362 w 3286125"/>
                <a:gd name="connsiteY3" fmla="*/ 186093 h 1025159"/>
                <a:gd name="connsiteX4" fmla="*/ 285750 w 3286125"/>
                <a:gd name="connsiteY4" fmla="*/ 171806 h 1025159"/>
                <a:gd name="connsiteX5" fmla="*/ 300037 w 3286125"/>
                <a:gd name="connsiteY5" fmla="*/ 167043 h 1025159"/>
                <a:gd name="connsiteX6" fmla="*/ 319087 w 3286125"/>
                <a:gd name="connsiteY6" fmla="*/ 162281 h 1025159"/>
                <a:gd name="connsiteX7" fmla="*/ 352425 w 3286125"/>
                <a:gd name="connsiteY7" fmla="*/ 152756 h 1025159"/>
                <a:gd name="connsiteX8" fmla="*/ 366712 w 3286125"/>
                <a:gd name="connsiteY8" fmla="*/ 143231 h 1025159"/>
                <a:gd name="connsiteX9" fmla="*/ 395287 w 3286125"/>
                <a:gd name="connsiteY9" fmla="*/ 138468 h 1025159"/>
                <a:gd name="connsiteX10" fmla="*/ 414337 w 3286125"/>
                <a:gd name="connsiteY10" fmla="*/ 133706 h 1025159"/>
                <a:gd name="connsiteX11" fmla="*/ 442912 w 3286125"/>
                <a:gd name="connsiteY11" fmla="*/ 128943 h 1025159"/>
                <a:gd name="connsiteX12" fmla="*/ 471487 w 3286125"/>
                <a:gd name="connsiteY12" fmla="*/ 119418 h 1025159"/>
                <a:gd name="connsiteX13" fmla="*/ 485775 w 3286125"/>
                <a:gd name="connsiteY13" fmla="*/ 114656 h 1025159"/>
                <a:gd name="connsiteX14" fmla="*/ 504825 w 3286125"/>
                <a:gd name="connsiteY14" fmla="*/ 105131 h 1025159"/>
                <a:gd name="connsiteX15" fmla="*/ 519112 w 3286125"/>
                <a:gd name="connsiteY15" fmla="*/ 100368 h 1025159"/>
                <a:gd name="connsiteX16" fmla="*/ 533400 w 3286125"/>
                <a:gd name="connsiteY16" fmla="*/ 90843 h 1025159"/>
                <a:gd name="connsiteX17" fmla="*/ 557212 w 3286125"/>
                <a:gd name="connsiteY17" fmla="*/ 86081 h 1025159"/>
                <a:gd name="connsiteX18" fmla="*/ 585787 w 3286125"/>
                <a:gd name="connsiteY18" fmla="*/ 76556 h 1025159"/>
                <a:gd name="connsiteX19" fmla="*/ 600075 w 3286125"/>
                <a:gd name="connsiteY19" fmla="*/ 67031 h 1025159"/>
                <a:gd name="connsiteX20" fmla="*/ 633412 w 3286125"/>
                <a:gd name="connsiteY20" fmla="*/ 57506 h 1025159"/>
                <a:gd name="connsiteX21" fmla="*/ 666750 w 3286125"/>
                <a:gd name="connsiteY21" fmla="*/ 47981 h 1025159"/>
                <a:gd name="connsiteX22" fmla="*/ 719137 w 3286125"/>
                <a:gd name="connsiteY22" fmla="*/ 38456 h 1025159"/>
                <a:gd name="connsiteX23" fmla="*/ 747712 w 3286125"/>
                <a:gd name="connsiteY23" fmla="*/ 28931 h 1025159"/>
                <a:gd name="connsiteX24" fmla="*/ 809625 w 3286125"/>
                <a:gd name="connsiteY24" fmla="*/ 19406 h 1025159"/>
                <a:gd name="connsiteX25" fmla="*/ 871537 w 3286125"/>
                <a:gd name="connsiteY25" fmla="*/ 9881 h 1025159"/>
                <a:gd name="connsiteX26" fmla="*/ 1023937 w 3286125"/>
                <a:gd name="connsiteY26" fmla="*/ 356 h 1025159"/>
                <a:gd name="connsiteX27" fmla="*/ 1123950 w 3286125"/>
                <a:gd name="connsiteY27" fmla="*/ 9881 h 1025159"/>
                <a:gd name="connsiteX28" fmla="*/ 1138237 w 3286125"/>
                <a:gd name="connsiteY28" fmla="*/ 19406 h 1025159"/>
                <a:gd name="connsiteX29" fmla="*/ 1176337 w 3286125"/>
                <a:gd name="connsiteY29" fmla="*/ 57506 h 1025159"/>
                <a:gd name="connsiteX30" fmla="*/ 1195387 w 3286125"/>
                <a:gd name="connsiteY30" fmla="*/ 81318 h 1025159"/>
                <a:gd name="connsiteX31" fmla="*/ 1228725 w 3286125"/>
                <a:gd name="connsiteY31" fmla="*/ 119418 h 1025159"/>
                <a:gd name="connsiteX32" fmla="*/ 1252537 w 3286125"/>
                <a:gd name="connsiteY32" fmla="*/ 138468 h 1025159"/>
                <a:gd name="connsiteX33" fmla="*/ 1262062 w 3286125"/>
                <a:gd name="connsiteY33" fmla="*/ 152756 h 1025159"/>
                <a:gd name="connsiteX34" fmla="*/ 1276350 w 3286125"/>
                <a:gd name="connsiteY34" fmla="*/ 162281 h 1025159"/>
                <a:gd name="connsiteX35" fmla="*/ 1319212 w 3286125"/>
                <a:gd name="connsiteY35" fmla="*/ 200381 h 1025159"/>
                <a:gd name="connsiteX36" fmla="*/ 1333500 w 3286125"/>
                <a:gd name="connsiteY36" fmla="*/ 205143 h 1025159"/>
                <a:gd name="connsiteX37" fmla="*/ 1347787 w 3286125"/>
                <a:gd name="connsiteY37" fmla="*/ 219431 h 1025159"/>
                <a:gd name="connsiteX38" fmla="*/ 1357312 w 3286125"/>
                <a:gd name="connsiteY38" fmla="*/ 233718 h 1025159"/>
                <a:gd name="connsiteX39" fmla="*/ 1385887 w 3286125"/>
                <a:gd name="connsiteY39" fmla="*/ 243243 h 1025159"/>
                <a:gd name="connsiteX40" fmla="*/ 1400175 w 3286125"/>
                <a:gd name="connsiteY40" fmla="*/ 257531 h 1025159"/>
                <a:gd name="connsiteX41" fmla="*/ 1447800 w 3286125"/>
                <a:gd name="connsiteY41" fmla="*/ 286106 h 1025159"/>
                <a:gd name="connsiteX42" fmla="*/ 1457325 w 3286125"/>
                <a:gd name="connsiteY42" fmla="*/ 305156 h 1025159"/>
                <a:gd name="connsiteX43" fmla="*/ 1490662 w 3286125"/>
                <a:gd name="connsiteY43" fmla="*/ 324206 h 1025159"/>
                <a:gd name="connsiteX44" fmla="*/ 1528762 w 3286125"/>
                <a:gd name="connsiteY44" fmla="*/ 367068 h 1025159"/>
                <a:gd name="connsiteX45" fmla="*/ 1538287 w 3286125"/>
                <a:gd name="connsiteY45" fmla="*/ 386118 h 1025159"/>
                <a:gd name="connsiteX46" fmla="*/ 1552575 w 3286125"/>
                <a:gd name="connsiteY46" fmla="*/ 395643 h 1025159"/>
                <a:gd name="connsiteX47" fmla="*/ 1566862 w 3286125"/>
                <a:gd name="connsiteY47" fmla="*/ 409931 h 1025159"/>
                <a:gd name="connsiteX48" fmla="*/ 1571625 w 3286125"/>
                <a:gd name="connsiteY48" fmla="*/ 424218 h 1025159"/>
                <a:gd name="connsiteX49" fmla="*/ 1590675 w 3286125"/>
                <a:gd name="connsiteY49" fmla="*/ 452793 h 1025159"/>
                <a:gd name="connsiteX50" fmla="*/ 1619250 w 3286125"/>
                <a:gd name="connsiteY50" fmla="*/ 438506 h 1025159"/>
                <a:gd name="connsiteX51" fmla="*/ 1624012 w 3286125"/>
                <a:gd name="connsiteY51" fmla="*/ 419456 h 1025159"/>
                <a:gd name="connsiteX52" fmla="*/ 1652587 w 3286125"/>
                <a:gd name="connsiteY52" fmla="*/ 409931 h 1025159"/>
                <a:gd name="connsiteX53" fmla="*/ 1685925 w 3286125"/>
                <a:gd name="connsiteY53" fmla="*/ 395643 h 1025159"/>
                <a:gd name="connsiteX54" fmla="*/ 1714500 w 3286125"/>
                <a:gd name="connsiteY54" fmla="*/ 386118 h 1025159"/>
                <a:gd name="connsiteX55" fmla="*/ 1724025 w 3286125"/>
                <a:gd name="connsiteY55" fmla="*/ 400406 h 1025159"/>
                <a:gd name="connsiteX56" fmla="*/ 1738312 w 3286125"/>
                <a:gd name="connsiteY56" fmla="*/ 409931 h 1025159"/>
                <a:gd name="connsiteX57" fmla="*/ 1747837 w 3286125"/>
                <a:gd name="connsiteY57" fmla="*/ 438506 h 1025159"/>
                <a:gd name="connsiteX58" fmla="*/ 1781175 w 3286125"/>
                <a:gd name="connsiteY58" fmla="*/ 476606 h 1025159"/>
                <a:gd name="connsiteX59" fmla="*/ 1814512 w 3286125"/>
                <a:gd name="connsiteY59" fmla="*/ 471843 h 1025159"/>
                <a:gd name="connsiteX60" fmla="*/ 1824037 w 3286125"/>
                <a:gd name="connsiteY60" fmla="*/ 457556 h 1025159"/>
                <a:gd name="connsiteX61" fmla="*/ 1843087 w 3286125"/>
                <a:gd name="connsiteY61" fmla="*/ 452793 h 1025159"/>
                <a:gd name="connsiteX62" fmla="*/ 1900237 w 3286125"/>
                <a:gd name="connsiteY62" fmla="*/ 448031 h 1025159"/>
                <a:gd name="connsiteX63" fmla="*/ 1905000 w 3286125"/>
                <a:gd name="connsiteY63" fmla="*/ 462318 h 1025159"/>
                <a:gd name="connsiteX64" fmla="*/ 1924050 w 3286125"/>
                <a:gd name="connsiteY64" fmla="*/ 490893 h 1025159"/>
                <a:gd name="connsiteX65" fmla="*/ 1933575 w 3286125"/>
                <a:gd name="connsiteY65" fmla="*/ 528993 h 1025159"/>
                <a:gd name="connsiteX66" fmla="*/ 2747962 w 3286125"/>
                <a:gd name="connsiteY66" fmla="*/ 667106 h 1025159"/>
                <a:gd name="connsiteX67" fmla="*/ 2933700 w 3286125"/>
                <a:gd name="connsiteY67" fmla="*/ 848081 h 1025159"/>
                <a:gd name="connsiteX68" fmla="*/ 2943225 w 3286125"/>
                <a:gd name="connsiteY68" fmla="*/ 867131 h 1025159"/>
                <a:gd name="connsiteX69" fmla="*/ 2967037 w 3286125"/>
                <a:gd name="connsiteY69" fmla="*/ 848081 h 1025159"/>
                <a:gd name="connsiteX70" fmla="*/ 2986087 w 3286125"/>
                <a:gd name="connsiteY70" fmla="*/ 843318 h 1025159"/>
                <a:gd name="connsiteX71" fmla="*/ 3024187 w 3286125"/>
                <a:gd name="connsiteY71" fmla="*/ 809981 h 1025159"/>
                <a:gd name="connsiteX72" fmla="*/ 3062287 w 3286125"/>
                <a:gd name="connsiteY72" fmla="*/ 857606 h 1025159"/>
                <a:gd name="connsiteX73" fmla="*/ 3071812 w 3286125"/>
                <a:gd name="connsiteY73" fmla="*/ 886181 h 1025159"/>
                <a:gd name="connsiteX74" fmla="*/ 3086100 w 3286125"/>
                <a:gd name="connsiteY74" fmla="*/ 957618 h 1025159"/>
                <a:gd name="connsiteX75" fmla="*/ 3100387 w 3286125"/>
                <a:gd name="connsiteY75" fmla="*/ 995718 h 1025159"/>
                <a:gd name="connsiteX76" fmla="*/ 3105150 w 3286125"/>
                <a:gd name="connsiteY76" fmla="*/ 1014768 h 1025159"/>
                <a:gd name="connsiteX77" fmla="*/ 3119437 w 3286125"/>
                <a:gd name="connsiteY77" fmla="*/ 1024293 h 1025159"/>
                <a:gd name="connsiteX78" fmla="*/ 3128962 w 3286125"/>
                <a:gd name="connsiteY78" fmla="*/ 995718 h 1025159"/>
                <a:gd name="connsiteX79" fmla="*/ 3133725 w 3286125"/>
                <a:gd name="connsiteY79" fmla="*/ 981431 h 1025159"/>
                <a:gd name="connsiteX80" fmla="*/ 3143250 w 3286125"/>
                <a:gd name="connsiteY80" fmla="*/ 929043 h 1025159"/>
                <a:gd name="connsiteX81" fmla="*/ 3148012 w 3286125"/>
                <a:gd name="connsiteY81" fmla="*/ 886181 h 1025159"/>
                <a:gd name="connsiteX82" fmla="*/ 3157537 w 3286125"/>
                <a:gd name="connsiteY82" fmla="*/ 848081 h 1025159"/>
                <a:gd name="connsiteX83" fmla="*/ 3167062 w 3286125"/>
                <a:gd name="connsiteY83" fmla="*/ 962381 h 1025159"/>
                <a:gd name="connsiteX84" fmla="*/ 3171825 w 3286125"/>
                <a:gd name="connsiteY84" fmla="*/ 976668 h 1025159"/>
                <a:gd name="connsiteX85" fmla="*/ 3186112 w 3286125"/>
                <a:gd name="connsiteY85" fmla="*/ 967143 h 1025159"/>
                <a:gd name="connsiteX86" fmla="*/ 3200400 w 3286125"/>
                <a:gd name="connsiteY86" fmla="*/ 933806 h 1025159"/>
                <a:gd name="connsiteX87" fmla="*/ 3205162 w 3286125"/>
                <a:gd name="connsiteY87" fmla="*/ 919518 h 1025159"/>
                <a:gd name="connsiteX88" fmla="*/ 3209925 w 3286125"/>
                <a:gd name="connsiteY88" fmla="*/ 900468 h 1025159"/>
                <a:gd name="connsiteX89" fmla="*/ 3219450 w 3286125"/>
                <a:gd name="connsiteY89" fmla="*/ 876656 h 1025159"/>
                <a:gd name="connsiteX90" fmla="*/ 3238500 w 3286125"/>
                <a:gd name="connsiteY90" fmla="*/ 752831 h 1025159"/>
                <a:gd name="connsiteX91" fmla="*/ 3243262 w 3286125"/>
                <a:gd name="connsiteY91" fmla="*/ 733781 h 1025159"/>
                <a:gd name="connsiteX92" fmla="*/ 3262312 w 3286125"/>
                <a:gd name="connsiteY92" fmla="*/ 771881 h 1025159"/>
                <a:gd name="connsiteX93" fmla="*/ 3276600 w 3286125"/>
                <a:gd name="connsiteY93" fmla="*/ 757593 h 1025159"/>
                <a:gd name="connsiteX94" fmla="*/ 3281362 w 3286125"/>
                <a:gd name="connsiteY94" fmla="*/ 738543 h 1025159"/>
                <a:gd name="connsiteX95" fmla="*/ 3286125 w 3286125"/>
                <a:gd name="connsiteY95" fmla="*/ 724256 h 1025159"/>
                <a:gd name="connsiteX0" fmla="*/ 0 w 3281362"/>
                <a:gd name="connsiteY0" fmla="*/ 290868 h 1025159"/>
                <a:gd name="connsiteX1" fmla="*/ 171450 w 3281362"/>
                <a:gd name="connsiteY1" fmla="*/ 209906 h 1025159"/>
                <a:gd name="connsiteX2" fmla="*/ 219075 w 3281362"/>
                <a:gd name="connsiteY2" fmla="*/ 195618 h 1025159"/>
                <a:gd name="connsiteX3" fmla="*/ 233362 w 3281362"/>
                <a:gd name="connsiteY3" fmla="*/ 186093 h 1025159"/>
                <a:gd name="connsiteX4" fmla="*/ 285750 w 3281362"/>
                <a:gd name="connsiteY4" fmla="*/ 171806 h 1025159"/>
                <a:gd name="connsiteX5" fmla="*/ 300037 w 3281362"/>
                <a:gd name="connsiteY5" fmla="*/ 167043 h 1025159"/>
                <a:gd name="connsiteX6" fmla="*/ 319087 w 3281362"/>
                <a:gd name="connsiteY6" fmla="*/ 162281 h 1025159"/>
                <a:gd name="connsiteX7" fmla="*/ 352425 w 3281362"/>
                <a:gd name="connsiteY7" fmla="*/ 152756 h 1025159"/>
                <a:gd name="connsiteX8" fmla="*/ 366712 w 3281362"/>
                <a:gd name="connsiteY8" fmla="*/ 143231 h 1025159"/>
                <a:gd name="connsiteX9" fmla="*/ 395287 w 3281362"/>
                <a:gd name="connsiteY9" fmla="*/ 138468 h 1025159"/>
                <a:gd name="connsiteX10" fmla="*/ 414337 w 3281362"/>
                <a:gd name="connsiteY10" fmla="*/ 133706 h 1025159"/>
                <a:gd name="connsiteX11" fmla="*/ 442912 w 3281362"/>
                <a:gd name="connsiteY11" fmla="*/ 128943 h 1025159"/>
                <a:gd name="connsiteX12" fmla="*/ 471487 w 3281362"/>
                <a:gd name="connsiteY12" fmla="*/ 119418 h 1025159"/>
                <a:gd name="connsiteX13" fmla="*/ 485775 w 3281362"/>
                <a:gd name="connsiteY13" fmla="*/ 114656 h 1025159"/>
                <a:gd name="connsiteX14" fmla="*/ 504825 w 3281362"/>
                <a:gd name="connsiteY14" fmla="*/ 105131 h 1025159"/>
                <a:gd name="connsiteX15" fmla="*/ 519112 w 3281362"/>
                <a:gd name="connsiteY15" fmla="*/ 100368 h 1025159"/>
                <a:gd name="connsiteX16" fmla="*/ 533400 w 3281362"/>
                <a:gd name="connsiteY16" fmla="*/ 90843 h 1025159"/>
                <a:gd name="connsiteX17" fmla="*/ 557212 w 3281362"/>
                <a:gd name="connsiteY17" fmla="*/ 86081 h 1025159"/>
                <a:gd name="connsiteX18" fmla="*/ 585787 w 3281362"/>
                <a:gd name="connsiteY18" fmla="*/ 76556 h 1025159"/>
                <a:gd name="connsiteX19" fmla="*/ 600075 w 3281362"/>
                <a:gd name="connsiteY19" fmla="*/ 67031 h 1025159"/>
                <a:gd name="connsiteX20" fmla="*/ 633412 w 3281362"/>
                <a:gd name="connsiteY20" fmla="*/ 57506 h 1025159"/>
                <a:gd name="connsiteX21" fmla="*/ 666750 w 3281362"/>
                <a:gd name="connsiteY21" fmla="*/ 47981 h 1025159"/>
                <a:gd name="connsiteX22" fmla="*/ 719137 w 3281362"/>
                <a:gd name="connsiteY22" fmla="*/ 38456 h 1025159"/>
                <a:gd name="connsiteX23" fmla="*/ 747712 w 3281362"/>
                <a:gd name="connsiteY23" fmla="*/ 28931 h 1025159"/>
                <a:gd name="connsiteX24" fmla="*/ 809625 w 3281362"/>
                <a:gd name="connsiteY24" fmla="*/ 19406 h 1025159"/>
                <a:gd name="connsiteX25" fmla="*/ 871537 w 3281362"/>
                <a:gd name="connsiteY25" fmla="*/ 9881 h 1025159"/>
                <a:gd name="connsiteX26" fmla="*/ 1023937 w 3281362"/>
                <a:gd name="connsiteY26" fmla="*/ 356 h 1025159"/>
                <a:gd name="connsiteX27" fmla="*/ 1123950 w 3281362"/>
                <a:gd name="connsiteY27" fmla="*/ 9881 h 1025159"/>
                <a:gd name="connsiteX28" fmla="*/ 1138237 w 3281362"/>
                <a:gd name="connsiteY28" fmla="*/ 19406 h 1025159"/>
                <a:gd name="connsiteX29" fmla="*/ 1176337 w 3281362"/>
                <a:gd name="connsiteY29" fmla="*/ 57506 h 1025159"/>
                <a:gd name="connsiteX30" fmla="*/ 1195387 w 3281362"/>
                <a:gd name="connsiteY30" fmla="*/ 81318 h 1025159"/>
                <a:gd name="connsiteX31" fmla="*/ 1228725 w 3281362"/>
                <a:gd name="connsiteY31" fmla="*/ 119418 h 1025159"/>
                <a:gd name="connsiteX32" fmla="*/ 1252537 w 3281362"/>
                <a:gd name="connsiteY32" fmla="*/ 138468 h 1025159"/>
                <a:gd name="connsiteX33" fmla="*/ 1262062 w 3281362"/>
                <a:gd name="connsiteY33" fmla="*/ 152756 h 1025159"/>
                <a:gd name="connsiteX34" fmla="*/ 1276350 w 3281362"/>
                <a:gd name="connsiteY34" fmla="*/ 162281 h 1025159"/>
                <a:gd name="connsiteX35" fmla="*/ 1319212 w 3281362"/>
                <a:gd name="connsiteY35" fmla="*/ 200381 h 1025159"/>
                <a:gd name="connsiteX36" fmla="*/ 1333500 w 3281362"/>
                <a:gd name="connsiteY36" fmla="*/ 205143 h 1025159"/>
                <a:gd name="connsiteX37" fmla="*/ 1347787 w 3281362"/>
                <a:gd name="connsiteY37" fmla="*/ 219431 h 1025159"/>
                <a:gd name="connsiteX38" fmla="*/ 1357312 w 3281362"/>
                <a:gd name="connsiteY38" fmla="*/ 233718 h 1025159"/>
                <a:gd name="connsiteX39" fmla="*/ 1385887 w 3281362"/>
                <a:gd name="connsiteY39" fmla="*/ 243243 h 1025159"/>
                <a:gd name="connsiteX40" fmla="*/ 1400175 w 3281362"/>
                <a:gd name="connsiteY40" fmla="*/ 257531 h 1025159"/>
                <a:gd name="connsiteX41" fmla="*/ 1447800 w 3281362"/>
                <a:gd name="connsiteY41" fmla="*/ 286106 h 1025159"/>
                <a:gd name="connsiteX42" fmla="*/ 1457325 w 3281362"/>
                <a:gd name="connsiteY42" fmla="*/ 305156 h 1025159"/>
                <a:gd name="connsiteX43" fmla="*/ 1490662 w 3281362"/>
                <a:gd name="connsiteY43" fmla="*/ 324206 h 1025159"/>
                <a:gd name="connsiteX44" fmla="*/ 1528762 w 3281362"/>
                <a:gd name="connsiteY44" fmla="*/ 367068 h 1025159"/>
                <a:gd name="connsiteX45" fmla="*/ 1538287 w 3281362"/>
                <a:gd name="connsiteY45" fmla="*/ 386118 h 1025159"/>
                <a:gd name="connsiteX46" fmla="*/ 1552575 w 3281362"/>
                <a:gd name="connsiteY46" fmla="*/ 395643 h 1025159"/>
                <a:gd name="connsiteX47" fmla="*/ 1566862 w 3281362"/>
                <a:gd name="connsiteY47" fmla="*/ 409931 h 1025159"/>
                <a:gd name="connsiteX48" fmla="*/ 1571625 w 3281362"/>
                <a:gd name="connsiteY48" fmla="*/ 424218 h 1025159"/>
                <a:gd name="connsiteX49" fmla="*/ 1590675 w 3281362"/>
                <a:gd name="connsiteY49" fmla="*/ 452793 h 1025159"/>
                <a:gd name="connsiteX50" fmla="*/ 1619250 w 3281362"/>
                <a:gd name="connsiteY50" fmla="*/ 438506 h 1025159"/>
                <a:gd name="connsiteX51" fmla="*/ 1624012 w 3281362"/>
                <a:gd name="connsiteY51" fmla="*/ 419456 h 1025159"/>
                <a:gd name="connsiteX52" fmla="*/ 1652587 w 3281362"/>
                <a:gd name="connsiteY52" fmla="*/ 409931 h 1025159"/>
                <a:gd name="connsiteX53" fmla="*/ 1685925 w 3281362"/>
                <a:gd name="connsiteY53" fmla="*/ 395643 h 1025159"/>
                <a:gd name="connsiteX54" fmla="*/ 1714500 w 3281362"/>
                <a:gd name="connsiteY54" fmla="*/ 386118 h 1025159"/>
                <a:gd name="connsiteX55" fmla="*/ 1724025 w 3281362"/>
                <a:gd name="connsiteY55" fmla="*/ 400406 h 1025159"/>
                <a:gd name="connsiteX56" fmla="*/ 1738312 w 3281362"/>
                <a:gd name="connsiteY56" fmla="*/ 409931 h 1025159"/>
                <a:gd name="connsiteX57" fmla="*/ 1747837 w 3281362"/>
                <a:gd name="connsiteY57" fmla="*/ 438506 h 1025159"/>
                <a:gd name="connsiteX58" fmla="*/ 1781175 w 3281362"/>
                <a:gd name="connsiteY58" fmla="*/ 476606 h 1025159"/>
                <a:gd name="connsiteX59" fmla="*/ 1814512 w 3281362"/>
                <a:gd name="connsiteY59" fmla="*/ 471843 h 1025159"/>
                <a:gd name="connsiteX60" fmla="*/ 1824037 w 3281362"/>
                <a:gd name="connsiteY60" fmla="*/ 457556 h 1025159"/>
                <a:gd name="connsiteX61" fmla="*/ 1843087 w 3281362"/>
                <a:gd name="connsiteY61" fmla="*/ 452793 h 1025159"/>
                <a:gd name="connsiteX62" fmla="*/ 1900237 w 3281362"/>
                <a:gd name="connsiteY62" fmla="*/ 448031 h 1025159"/>
                <a:gd name="connsiteX63" fmla="*/ 1905000 w 3281362"/>
                <a:gd name="connsiteY63" fmla="*/ 462318 h 1025159"/>
                <a:gd name="connsiteX64" fmla="*/ 1924050 w 3281362"/>
                <a:gd name="connsiteY64" fmla="*/ 490893 h 1025159"/>
                <a:gd name="connsiteX65" fmla="*/ 1933575 w 3281362"/>
                <a:gd name="connsiteY65" fmla="*/ 528993 h 1025159"/>
                <a:gd name="connsiteX66" fmla="*/ 2747962 w 3281362"/>
                <a:gd name="connsiteY66" fmla="*/ 667106 h 1025159"/>
                <a:gd name="connsiteX67" fmla="*/ 2933700 w 3281362"/>
                <a:gd name="connsiteY67" fmla="*/ 848081 h 1025159"/>
                <a:gd name="connsiteX68" fmla="*/ 2943225 w 3281362"/>
                <a:gd name="connsiteY68" fmla="*/ 867131 h 1025159"/>
                <a:gd name="connsiteX69" fmla="*/ 2967037 w 3281362"/>
                <a:gd name="connsiteY69" fmla="*/ 848081 h 1025159"/>
                <a:gd name="connsiteX70" fmla="*/ 2986087 w 3281362"/>
                <a:gd name="connsiteY70" fmla="*/ 843318 h 1025159"/>
                <a:gd name="connsiteX71" fmla="*/ 3024187 w 3281362"/>
                <a:gd name="connsiteY71" fmla="*/ 809981 h 1025159"/>
                <a:gd name="connsiteX72" fmla="*/ 3062287 w 3281362"/>
                <a:gd name="connsiteY72" fmla="*/ 857606 h 1025159"/>
                <a:gd name="connsiteX73" fmla="*/ 3071812 w 3281362"/>
                <a:gd name="connsiteY73" fmla="*/ 886181 h 1025159"/>
                <a:gd name="connsiteX74" fmla="*/ 3086100 w 3281362"/>
                <a:gd name="connsiteY74" fmla="*/ 957618 h 1025159"/>
                <a:gd name="connsiteX75" fmla="*/ 3100387 w 3281362"/>
                <a:gd name="connsiteY75" fmla="*/ 995718 h 1025159"/>
                <a:gd name="connsiteX76" fmla="*/ 3105150 w 3281362"/>
                <a:gd name="connsiteY76" fmla="*/ 1014768 h 1025159"/>
                <a:gd name="connsiteX77" fmla="*/ 3119437 w 3281362"/>
                <a:gd name="connsiteY77" fmla="*/ 1024293 h 1025159"/>
                <a:gd name="connsiteX78" fmla="*/ 3128962 w 3281362"/>
                <a:gd name="connsiteY78" fmla="*/ 995718 h 1025159"/>
                <a:gd name="connsiteX79" fmla="*/ 3133725 w 3281362"/>
                <a:gd name="connsiteY79" fmla="*/ 981431 h 1025159"/>
                <a:gd name="connsiteX80" fmla="*/ 3143250 w 3281362"/>
                <a:gd name="connsiteY80" fmla="*/ 929043 h 1025159"/>
                <a:gd name="connsiteX81" fmla="*/ 3148012 w 3281362"/>
                <a:gd name="connsiteY81" fmla="*/ 886181 h 1025159"/>
                <a:gd name="connsiteX82" fmla="*/ 3157537 w 3281362"/>
                <a:gd name="connsiteY82" fmla="*/ 848081 h 1025159"/>
                <a:gd name="connsiteX83" fmla="*/ 3167062 w 3281362"/>
                <a:gd name="connsiteY83" fmla="*/ 962381 h 1025159"/>
                <a:gd name="connsiteX84" fmla="*/ 3171825 w 3281362"/>
                <a:gd name="connsiteY84" fmla="*/ 976668 h 1025159"/>
                <a:gd name="connsiteX85" fmla="*/ 3186112 w 3281362"/>
                <a:gd name="connsiteY85" fmla="*/ 967143 h 1025159"/>
                <a:gd name="connsiteX86" fmla="*/ 3200400 w 3281362"/>
                <a:gd name="connsiteY86" fmla="*/ 933806 h 1025159"/>
                <a:gd name="connsiteX87" fmla="*/ 3205162 w 3281362"/>
                <a:gd name="connsiteY87" fmla="*/ 919518 h 1025159"/>
                <a:gd name="connsiteX88" fmla="*/ 3209925 w 3281362"/>
                <a:gd name="connsiteY88" fmla="*/ 900468 h 1025159"/>
                <a:gd name="connsiteX89" fmla="*/ 3219450 w 3281362"/>
                <a:gd name="connsiteY89" fmla="*/ 876656 h 1025159"/>
                <a:gd name="connsiteX90" fmla="*/ 3238500 w 3281362"/>
                <a:gd name="connsiteY90" fmla="*/ 752831 h 1025159"/>
                <a:gd name="connsiteX91" fmla="*/ 3243262 w 3281362"/>
                <a:gd name="connsiteY91" fmla="*/ 733781 h 1025159"/>
                <a:gd name="connsiteX92" fmla="*/ 3262312 w 3281362"/>
                <a:gd name="connsiteY92" fmla="*/ 771881 h 1025159"/>
                <a:gd name="connsiteX93" fmla="*/ 3276600 w 3281362"/>
                <a:gd name="connsiteY93" fmla="*/ 757593 h 1025159"/>
                <a:gd name="connsiteX94" fmla="*/ 3281362 w 3281362"/>
                <a:gd name="connsiteY94" fmla="*/ 738543 h 1025159"/>
                <a:gd name="connsiteX0" fmla="*/ 0 w 3281362"/>
                <a:gd name="connsiteY0" fmla="*/ 290868 h 1025159"/>
                <a:gd name="connsiteX1" fmla="*/ 171450 w 3281362"/>
                <a:gd name="connsiteY1" fmla="*/ 209906 h 1025159"/>
                <a:gd name="connsiteX2" fmla="*/ 219075 w 3281362"/>
                <a:gd name="connsiteY2" fmla="*/ 195618 h 1025159"/>
                <a:gd name="connsiteX3" fmla="*/ 233362 w 3281362"/>
                <a:gd name="connsiteY3" fmla="*/ 186093 h 1025159"/>
                <a:gd name="connsiteX4" fmla="*/ 285750 w 3281362"/>
                <a:gd name="connsiteY4" fmla="*/ 171806 h 1025159"/>
                <a:gd name="connsiteX5" fmla="*/ 300037 w 3281362"/>
                <a:gd name="connsiteY5" fmla="*/ 167043 h 1025159"/>
                <a:gd name="connsiteX6" fmla="*/ 319087 w 3281362"/>
                <a:gd name="connsiteY6" fmla="*/ 162281 h 1025159"/>
                <a:gd name="connsiteX7" fmla="*/ 352425 w 3281362"/>
                <a:gd name="connsiteY7" fmla="*/ 152756 h 1025159"/>
                <a:gd name="connsiteX8" fmla="*/ 366712 w 3281362"/>
                <a:gd name="connsiteY8" fmla="*/ 143231 h 1025159"/>
                <a:gd name="connsiteX9" fmla="*/ 395287 w 3281362"/>
                <a:gd name="connsiteY9" fmla="*/ 138468 h 1025159"/>
                <a:gd name="connsiteX10" fmla="*/ 414337 w 3281362"/>
                <a:gd name="connsiteY10" fmla="*/ 133706 h 1025159"/>
                <a:gd name="connsiteX11" fmla="*/ 442912 w 3281362"/>
                <a:gd name="connsiteY11" fmla="*/ 128943 h 1025159"/>
                <a:gd name="connsiteX12" fmla="*/ 471487 w 3281362"/>
                <a:gd name="connsiteY12" fmla="*/ 119418 h 1025159"/>
                <a:gd name="connsiteX13" fmla="*/ 485775 w 3281362"/>
                <a:gd name="connsiteY13" fmla="*/ 114656 h 1025159"/>
                <a:gd name="connsiteX14" fmla="*/ 504825 w 3281362"/>
                <a:gd name="connsiteY14" fmla="*/ 105131 h 1025159"/>
                <a:gd name="connsiteX15" fmla="*/ 519112 w 3281362"/>
                <a:gd name="connsiteY15" fmla="*/ 100368 h 1025159"/>
                <a:gd name="connsiteX16" fmla="*/ 533400 w 3281362"/>
                <a:gd name="connsiteY16" fmla="*/ 90843 h 1025159"/>
                <a:gd name="connsiteX17" fmla="*/ 557212 w 3281362"/>
                <a:gd name="connsiteY17" fmla="*/ 86081 h 1025159"/>
                <a:gd name="connsiteX18" fmla="*/ 585787 w 3281362"/>
                <a:gd name="connsiteY18" fmla="*/ 76556 h 1025159"/>
                <a:gd name="connsiteX19" fmla="*/ 600075 w 3281362"/>
                <a:gd name="connsiteY19" fmla="*/ 67031 h 1025159"/>
                <a:gd name="connsiteX20" fmla="*/ 633412 w 3281362"/>
                <a:gd name="connsiteY20" fmla="*/ 57506 h 1025159"/>
                <a:gd name="connsiteX21" fmla="*/ 666750 w 3281362"/>
                <a:gd name="connsiteY21" fmla="*/ 47981 h 1025159"/>
                <a:gd name="connsiteX22" fmla="*/ 719137 w 3281362"/>
                <a:gd name="connsiteY22" fmla="*/ 38456 h 1025159"/>
                <a:gd name="connsiteX23" fmla="*/ 747712 w 3281362"/>
                <a:gd name="connsiteY23" fmla="*/ 28931 h 1025159"/>
                <a:gd name="connsiteX24" fmla="*/ 809625 w 3281362"/>
                <a:gd name="connsiteY24" fmla="*/ 19406 h 1025159"/>
                <a:gd name="connsiteX25" fmla="*/ 871537 w 3281362"/>
                <a:gd name="connsiteY25" fmla="*/ 9881 h 1025159"/>
                <a:gd name="connsiteX26" fmla="*/ 1023937 w 3281362"/>
                <a:gd name="connsiteY26" fmla="*/ 356 h 1025159"/>
                <a:gd name="connsiteX27" fmla="*/ 1123950 w 3281362"/>
                <a:gd name="connsiteY27" fmla="*/ 9881 h 1025159"/>
                <a:gd name="connsiteX28" fmla="*/ 1138237 w 3281362"/>
                <a:gd name="connsiteY28" fmla="*/ 19406 h 1025159"/>
                <a:gd name="connsiteX29" fmla="*/ 1176337 w 3281362"/>
                <a:gd name="connsiteY29" fmla="*/ 57506 h 1025159"/>
                <a:gd name="connsiteX30" fmla="*/ 1195387 w 3281362"/>
                <a:gd name="connsiteY30" fmla="*/ 81318 h 1025159"/>
                <a:gd name="connsiteX31" fmla="*/ 1228725 w 3281362"/>
                <a:gd name="connsiteY31" fmla="*/ 119418 h 1025159"/>
                <a:gd name="connsiteX32" fmla="*/ 1252537 w 3281362"/>
                <a:gd name="connsiteY32" fmla="*/ 138468 h 1025159"/>
                <a:gd name="connsiteX33" fmla="*/ 1262062 w 3281362"/>
                <a:gd name="connsiteY33" fmla="*/ 152756 h 1025159"/>
                <a:gd name="connsiteX34" fmla="*/ 1276350 w 3281362"/>
                <a:gd name="connsiteY34" fmla="*/ 162281 h 1025159"/>
                <a:gd name="connsiteX35" fmla="*/ 1319212 w 3281362"/>
                <a:gd name="connsiteY35" fmla="*/ 200381 h 1025159"/>
                <a:gd name="connsiteX36" fmla="*/ 1333500 w 3281362"/>
                <a:gd name="connsiteY36" fmla="*/ 205143 h 1025159"/>
                <a:gd name="connsiteX37" fmla="*/ 1347787 w 3281362"/>
                <a:gd name="connsiteY37" fmla="*/ 219431 h 1025159"/>
                <a:gd name="connsiteX38" fmla="*/ 1357312 w 3281362"/>
                <a:gd name="connsiteY38" fmla="*/ 233718 h 1025159"/>
                <a:gd name="connsiteX39" fmla="*/ 1385887 w 3281362"/>
                <a:gd name="connsiteY39" fmla="*/ 243243 h 1025159"/>
                <a:gd name="connsiteX40" fmla="*/ 1400175 w 3281362"/>
                <a:gd name="connsiteY40" fmla="*/ 257531 h 1025159"/>
                <a:gd name="connsiteX41" fmla="*/ 1447800 w 3281362"/>
                <a:gd name="connsiteY41" fmla="*/ 286106 h 1025159"/>
                <a:gd name="connsiteX42" fmla="*/ 1457325 w 3281362"/>
                <a:gd name="connsiteY42" fmla="*/ 305156 h 1025159"/>
                <a:gd name="connsiteX43" fmla="*/ 1490662 w 3281362"/>
                <a:gd name="connsiteY43" fmla="*/ 324206 h 1025159"/>
                <a:gd name="connsiteX44" fmla="*/ 1528762 w 3281362"/>
                <a:gd name="connsiteY44" fmla="*/ 367068 h 1025159"/>
                <a:gd name="connsiteX45" fmla="*/ 1538287 w 3281362"/>
                <a:gd name="connsiteY45" fmla="*/ 386118 h 1025159"/>
                <a:gd name="connsiteX46" fmla="*/ 1552575 w 3281362"/>
                <a:gd name="connsiteY46" fmla="*/ 395643 h 1025159"/>
                <a:gd name="connsiteX47" fmla="*/ 1566862 w 3281362"/>
                <a:gd name="connsiteY47" fmla="*/ 409931 h 1025159"/>
                <a:gd name="connsiteX48" fmla="*/ 1571625 w 3281362"/>
                <a:gd name="connsiteY48" fmla="*/ 424218 h 1025159"/>
                <a:gd name="connsiteX49" fmla="*/ 1590675 w 3281362"/>
                <a:gd name="connsiteY49" fmla="*/ 452793 h 1025159"/>
                <a:gd name="connsiteX50" fmla="*/ 1619250 w 3281362"/>
                <a:gd name="connsiteY50" fmla="*/ 438506 h 1025159"/>
                <a:gd name="connsiteX51" fmla="*/ 1624012 w 3281362"/>
                <a:gd name="connsiteY51" fmla="*/ 419456 h 1025159"/>
                <a:gd name="connsiteX52" fmla="*/ 1652587 w 3281362"/>
                <a:gd name="connsiteY52" fmla="*/ 409931 h 1025159"/>
                <a:gd name="connsiteX53" fmla="*/ 1685925 w 3281362"/>
                <a:gd name="connsiteY53" fmla="*/ 395643 h 1025159"/>
                <a:gd name="connsiteX54" fmla="*/ 1714500 w 3281362"/>
                <a:gd name="connsiteY54" fmla="*/ 386118 h 1025159"/>
                <a:gd name="connsiteX55" fmla="*/ 1724025 w 3281362"/>
                <a:gd name="connsiteY55" fmla="*/ 400406 h 1025159"/>
                <a:gd name="connsiteX56" fmla="*/ 1738312 w 3281362"/>
                <a:gd name="connsiteY56" fmla="*/ 409931 h 1025159"/>
                <a:gd name="connsiteX57" fmla="*/ 1747837 w 3281362"/>
                <a:gd name="connsiteY57" fmla="*/ 438506 h 1025159"/>
                <a:gd name="connsiteX58" fmla="*/ 1781175 w 3281362"/>
                <a:gd name="connsiteY58" fmla="*/ 476606 h 1025159"/>
                <a:gd name="connsiteX59" fmla="*/ 1814512 w 3281362"/>
                <a:gd name="connsiteY59" fmla="*/ 471843 h 1025159"/>
                <a:gd name="connsiteX60" fmla="*/ 1824037 w 3281362"/>
                <a:gd name="connsiteY60" fmla="*/ 457556 h 1025159"/>
                <a:gd name="connsiteX61" fmla="*/ 1843087 w 3281362"/>
                <a:gd name="connsiteY61" fmla="*/ 452793 h 1025159"/>
                <a:gd name="connsiteX62" fmla="*/ 1900237 w 3281362"/>
                <a:gd name="connsiteY62" fmla="*/ 448031 h 1025159"/>
                <a:gd name="connsiteX63" fmla="*/ 1905000 w 3281362"/>
                <a:gd name="connsiteY63" fmla="*/ 462318 h 1025159"/>
                <a:gd name="connsiteX64" fmla="*/ 1924050 w 3281362"/>
                <a:gd name="connsiteY64" fmla="*/ 490893 h 1025159"/>
                <a:gd name="connsiteX65" fmla="*/ 1933575 w 3281362"/>
                <a:gd name="connsiteY65" fmla="*/ 528993 h 1025159"/>
                <a:gd name="connsiteX66" fmla="*/ 2747962 w 3281362"/>
                <a:gd name="connsiteY66" fmla="*/ 667106 h 1025159"/>
                <a:gd name="connsiteX67" fmla="*/ 2933700 w 3281362"/>
                <a:gd name="connsiteY67" fmla="*/ 848081 h 1025159"/>
                <a:gd name="connsiteX68" fmla="*/ 2943225 w 3281362"/>
                <a:gd name="connsiteY68" fmla="*/ 867131 h 1025159"/>
                <a:gd name="connsiteX69" fmla="*/ 2967037 w 3281362"/>
                <a:gd name="connsiteY69" fmla="*/ 848081 h 1025159"/>
                <a:gd name="connsiteX70" fmla="*/ 2986087 w 3281362"/>
                <a:gd name="connsiteY70" fmla="*/ 843318 h 1025159"/>
                <a:gd name="connsiteX71" fmla="*/ 3024187 w 3281362"/>
                <a:gd name="connsiteY71" fmla="*/ 809981 h 1025159"/>
                <a:gd name="connsiteX72" fmla="*/ 3062287 w 3281362"/>
                <a:gd name="connsiteY72" fmla="*/ 857606 h 1025159"/>
                <a:gd name="connsiteX73" fmla="*/ 3071812 w 3281362"/>
                <a:gd name="connsiteY73" fmla="*/ 886181 h 1025159"/>
                <a:gd name="connsiteX74" fmla="*/ 3086100 w 3281362"/>
                <a:gd name="connsiteY74" fmla="*/ 957618 h 1025159"/>
                <a:gd name="connsiteX75" fmla="*/ 3100387 w 3281362"/>
                <a:gd name="connsiteY75" fmla="*/ 995718 h 1025159"/>
                <a:gd name="connsiteX76" fmla="*/ 3105150 w 3281362"/>
                <a:gd name="connsiteY76" fmla="*/ 1014768 h 1025159"/>
                <a:gd name="connsiteX77" fmla="*/ 3119437 w 3281362"/>
                <a:gd name="connsiteY77" fmla="*/ 1024293 h 1025159"/>
                <a:gd name="connsiteX78" fmla="*/ 3128962 w 3281362"/>
                <a:gd name="connsiteY78" fmla="*/ 995718 h 1025159"/>
                <a:gd name="connsiteX79" fmla="*/ 3133725 w 3281362"/>
                <a:gd name="connsiteY79" fmla="*/ 981431 h 1025159"/>
                <a:gd name="connsiteX80" fmla="*/ 3143250 w 3281362"/>
                <a:gd name="connsiteY80" fmla="*/ 929043 h 1025159"/>
                <a:gd name="connsiteX81" fmla="*/ 3148012 w 3281362"/>
                <a:gd name="connsiteY81" fmla="*/ 886181 h 1025159"/>
                <a:gd name="connsiteX82" fmla="*/ 3157537 w 3281362"/>
                <a:gd name="connsiteY82" fmla="*/ 848081 h 1025159"/>
                <a:gd name="connsiteX83" fmla="*/ 3167062 w 3281362"/>
                <a:gd name="connsiteY83" fmla="*/ 962381 h 1025159"/>
                <a:gd name="connsiteX84" fmla="*/ 3171825 w 3281362"/>
                <a:gd name="connsiteY84" fmla="*/ 976668 h 1025159"/>
                <a:gd name="connsiteX85" fmla="*/ 3186112 w 3281362"/>
                <a:gd name="connsiteY85" fmla="*/ 967143 h 1025159"/>
                <a:gd name="connsiteX86" fmla="*/ 3200400 w 3281362"/>
                <a:gd name="connsiteY86" fmla="*/ 933806 h 1025159"/>
                <a:gd name="connsiteX87" fmla="*/ 3205162 w 3281362"/>
                <a:gd name="connsiteY87" fmla="*/ 919518 h 1025159"/>
                <a:gd name="connsiteX88" fmla="*/ 3209925 w 3281362"/>
                <a:gd name="connsiteY88" fmla="*/ 900468 h 1025159"/>
                <a:gd name="connsiteX89" fmla="*/ 3219450 w 3281362"/>
                <a:gd name="connsiteY89" fmla="*/ 876656 h 1025159"/>
                <a:gd name="connsiteX90" fmla="*/ 3238500 w 3281362"/>
                <a:gd name="connsiteY90" fmla="*/ 752831 h 1025159"/>
                <a:gd name="connsiteX91" fmla="*/ 3243262 w 3281362"/>
                <a:gd name="connsiteY91" fmla="*/ 733781 h 1025159"/>
                <a:gd name="connsiteX92" fmla="*/ 3262312 w 3281362"/>
                <a:gd name="connsiteY92" fmla="*/ 771881 h 1025159"/>
                <a:gd name="connsiteX93" fmla="*/ 3281362 w 3281362"/>
                <a:gd name="connsiteY93" fmla="*/ 738543 h 1025159"/>
                <a:gd name="connsiteX0" fmla="*/ 0 w 3281362"/>
                <a:gd name="connsiteY0" fmla="*/ 290868 h 1025159"/>
                <a:gd name="connsiteX1" fmla="*/ 171450 w 3281362"/>
                <a:gd name="connsiteY1" fmla="*/ 209906 h 1025159"/>
                <a:gd name="connsiteX2" fmla="*/ 219075 w 3281362"/>
                <a:gd name="connsiteY2" fmla="*/ 195618 h 1025159"/>
                <a:gd name="connsiteX3" fmla="*/ 233362 w 3281362"/>
                <a:gd name="connsiteY3" fmla="*/ 186093 h 1025159"/>
                <a:gd name="connsiteX4" fmla="*/ 285750 w 3281362"/>
                <a:gd name="connsiteY4" fmla="*/ 171806 h 1025159"/>
                <a:gd name="connsiteX5" fmla="*/ 300037 w 3281362"/>
                <a:gd name="connsiteY5" fmla="*/ 167043 h 1025159"/>
                <a:gd name="connsiteX6" fmla="*/ 319087 w 3281362"/>
                <a:gd name="connsiteY6" fmla="*/ 162281 h 1025159"/>
                <a:gd name="connsiteX7" fmla="*/ 352425 w 3281362"/>
                <a:gd name="connsiteY7" fmla="*/ 152756 h 1025159"/>
                <a:gd name="connsiteX8" fmla="*/ 366712 w 3281362"/>
                <a:gd name="connsiteY8" fmla="*/ 143231 h 1025159"/>
                <a:gd name="connsiteX9" fmla="*/ 395287 w 3281362"/>
                <a:gd name="connsiteY9" fmla="*/ 138468 h 1025159"/>
                <a:gd name="connsiteX10" fmla="*/ 414337 w 3281362"/>
                <a:gd name="connsiteY10" fmla="*/ 133706 h 1025159"/>
                <a:gd name="connsiteX11" fmla="*/ 442912 w 3281362"/>
                <a:gd name="connsiteY11" fmla="*/ 128943 h 1025159"/>
                <a:gd name="connsiteX12" fmla="*/ 471487 w 3281362"/>
                <a:gd name="connsiteY12" fmla="*/ 119418 h 1025159"/>
                <a:gd name="connsiteX13" fmla="*/ 485775 w 3281362"/>
                <a:gd name="connsiteY13" fmla="*/ 114656 h 1025159"/>
                <a:gd name="connsiteX14" fmla="*/ 504825 w 3281362"/>
                <a:gd name="connsiteY14" fmla="*/ 105131 h 1025159"/>
                <a:gd name="connsiteX15" fmla="*/ 519112 w 3281362"/>
                <a:gd name="connsiteY15" fmla="*/ 100368 h 1025159"/>
                <a:gd name="connsiteX16" fmla="*/ 533400 w 3281362"/>
                <a:gd name="connsiteY16" fmla="*/ 90843 h 1025159"/>
                <a:gd name="connsiteX17" fmla="*/ 557212 w 3281362"/>
                <a:gd name="connsiteY17" fmla="*/ 86081 h 1025159"/>
                <a:gd name="connsiteX18" fmla="*/ 585787 w 3281362"/>
                <a:gd name="connsiteY18" fmla="*/ 76556 h 1025159"/>
                <a:gd name="connsiteX19" fmla="*/ 600075 w 3281362"/>
                <a:gd name="connsiteY19" fmla="*/ 67031 h 1025159"/>
                <a:gd name="connsiteX20" fmla="*/ 633412 w 3281362"/>
                <a:gd name="connsiteY20" fmla="*/ 57506 h 1025159"/>
                <a:gd name="connsiteX21" fmla="*/ 666750 w 3281362"/>
                <a:gd name="connsiteY21" fmla="*/ 47981 h 1025159"/>
                <a:gd name="connsiteX22" fmla="*/ 719137 w 3281362"/>
                <a:gd name="connsiteY22" fmla="*/ 38456 h 1025159"/>
                <a:gd name="connsiteX23" fmla="*/ 747712 w 3281362"/>
                <a:gd name="connsiteY23" fmla="*/ 28931 h 1025159"/>
                <a:gd name="connsiteX24" fmla="*/ 809625 w 3281362"/>
                <a:gd name="connsiteY24" fmla="*/ 19406 h 1025159"/>
                <a:gd name="connsiteX25" fmla="*/ 871537 w 3281362"/>
                <a:gd name="connsiteY25" fmla="*/ 9881 h 1025159"/>
                <a:gd name="connsiteX26" fmla="*/ 1023937 w 3281362"/>
                <a:gd name="connsiteY26" fmla="*/ 356 h 1025159"/>
                <a:gd name="connsiteX27" fmla="*/ 1123950 w 3281362"/>
                <a:gd name="connsiteY27" fmla="*/ 9881 h 1025159"/>
                <a:gd name="connsiteX28" fmla="*/ 1138237 w 3281362"/>
                <a:gd name="connsiteY28" fmla="*/ 19406 h 1025159"/>
                <a:gd name="connsiteX29" fmla="*/ 1176337 w 3281362"/>
                <a:gd name="connsiteY29" fmla="*/ 57506 h 1025159"/>
                <a:gd name="connsiteX30" fmla="*/ 1195387 w 3281362"/>
                <a:gd name="connsiteY30" fmla="*/ 81318 h 1025159"/>
                <a:gd name="connsiteX31" fmla="*/ 1228725 w 3281362"/>
                <a:gd name="connsiteY31" fmla="*/ 119418 h 1025159"/>
                <a:gd name="connsiteX32" fmla="*/ 1252537 w 3281362"/>
                <a:gd name="connsiteY32" fmla="*/ 138468 h 1025159"/>
                <a:gd name="connsiteX33" fmla="*/ 1262062 w 3281362"/>
                <a:gd name="connsiteY33" fmla="*/ 152756 h 1025159"/>
                <a:gd name="connsiteX34" fmla="*/ 1276350 w 3281362"/>
                <a:gd name="connsiteY34" fmla="*/ 162281 h 1025159"/>
                <a:gd name="connsiteX35" fmla="*/ 1319212 w 3281362"/>
                <a:gd name="connsiteY35" fmla="*/ 200381 h 1025159"/>
                <a:gd name="connsiteX36" fmla="*/ 1333500 w 3281362"/>
                <a:gd name="connsiteY36" fmla="*/ 205143 h 1025159"/>
                <a:gd name="connsiteX37" fmla="*/ 1347787 w 3281362"/>
                <a:gd name="connsiteY37" fmla="*/ 219431 h 1025159"/>
                <a:gd name="connsiteX38" fmla="*/ 1357312 w 3281362"/>
                <a:gd name="connsiteY38" fmla="*/ 233718 h 1025159"/>
                <a:gd name="connsiteX39" fmla="*/ 1385887 w 3281362"/>
                <a:gd name="connsiteY39" fmla="*/ 243243 h 1025159"/>
                <a:gd name="connsiteX40" fmla="*/ 1400175 w 3281362"/>
                <a:gd name="connsiteY40" fmla="*/ 257531 h 1025159"/>
                <a:gd name="connsiteX41" fmla="*/ 1447800 w 3281362"/>
                <a:gd name="connsiteY41" fmla="*/ 286106 h 1025159"/>
                <a:gd name="connsiteX42" fmla="*/ 1457325 w 3281362"/>
                <a:gd name="connsiteY42" fmla="*/ 305156 h 1025159"/>
                <a:gd name="connsiteX43" fmla="*/ 1490662 w 3281362"/>
                <a:gd name="connsiteY43" fmla="*/ 324206 h 1025159"/>
                <a:gd name="connsiteX44" fmla="*/ 1528762 w 3281362"/>
                <a:gd name="connsiteY44" fmla="*/ 367068 h 1025159"/>
                <a:gd name="connsiteX45" fmla="*/ 1538287 w 3281362"/>
                <a:gd name="connsiteY45" fmla="*/ 386118 h 1025159"/>
                <a:gd name="connsiteX46" fmla="*/ 1552575 w 3281362"/>
                <a:gd name="connsiteY46" fmla="*/ 395643 h 1025159"/>
                <a:gd name="connsiteX47" fmla="*/ 1566862 w 3281362"/>
                <a:gd name="connsiteY47" fmla="*/ 409931 h 1025159"/>
                <a:gd name="connsiteX48" fmla="*/ 1571625 w 3281362"/>
                <a:gd name="connsiteY48" fmla="*/ 424218 h 1025159"/>
                <a:gd name="connsiteX49" fmla="*/ 1590675 w 3281362"/>
                <a:gd name="connsiteY49" fmla="*/ 452793 h 1025159"/>
                <a:gd name="connsiteX50" fmla="*/ 1619250 w 3281362"/>
                <a:gd name="connsiteY50" fmla="*/ 438506 h 1025159"/>
                <a:gd name="connsiteX51" fmla="*/ 1624012 w 3281362"/>
                <a:gd name="connsiteY51" fmla="*/ 419456 h 1025159"/>
                <a:gd name="connsiteX52" fmla="*/ 1652587 w 3281362"/>
                <a:gd name="connsiteY52" fmla="*/ 409931 h 1025159"/>
                <a:gd name="connsiteX53" fmla="*/ 1685925 w 3281362"/>
                <a:gd name="connsiteY53" fmla="*/ 395643 h 1025159"/>
                <a:gd name="connsiteX54" fmla="*/ 1714500 w 3281362"/>
                <a:gd name="connsiteY54" fmla="*/ 386118 h 1025159"/>
                <a:gd name="connsiteX55" fmla="*/ 1724025 w 3281362"/>
                <a:gd name="connsiteY55" fmla="*/ 400406 h 1025159"/>
                <a:gd name="connsiteX56" fmla="*/ 1738312 w 3281362"/>
                <a:gd name="connsiteY56" fmla="*/ 409931 h 1025159"/>
                <a:gd name="connsiteX57" fmla="*/ 1747837 w 3281362"/>
                <a:gd name="connsiteY57" fmla="*/ 438506 h 1025159"/>
                <a:gd name="connsiteX58" fmla="*/ 1781175 w 3281362"/>
                <a:gd name="connsiteY58" fmla="*/ 476606 h 1025159"/>
                <a:gd name="connsiteX59" fmla="*/ 1814512 w 3281362"/>
                <a:gd name="connsiteY59" fmla="*/ 471843 h 1025159"/>
                <a:gd name="connsiteX60" fmla="*/ 1824037 w 3281362"/>
                <a:gd name="connsiteY60" fmla="*/ 457556 h 1025159"/>
                <a:gd name="connsiteX61" fmla="*/ 1843087 w 3281362"/>
                <a:gd name="connsiteY61" fmla="*/ 452793 h 1025159"/>
                <a:gd name="connsiteX62" fmla="*/ 1900237 w 3281362"/>
                <a:gd name="connsiteY62" fmla="*/ 448031 h 1025159"/>
                <a:gd name="connsiteX63" fmla="*/ 1905000 w 3281362"/>
                <a:gd name="connsiteY63" fmla="*/ 462318 h 1025159"/>
                <a:gd name="connsiteX64" fmla="*/ 1924050 w 3281362"/>
                <a:gd name="connsiteY64" fmla="*/ 490893 h 1025159"/>
                <a:gd name="connsiteX65" fmla="*/ 1933575 w 3281362"/>
                <a:gd name="connsiteY65" fmla="*/ 528993 h 1025159"/>
                <a:gd name="connsiteX66" fmla="*/ 2747962 w 3281362"/>
                <a:gd name="connsiteY66" fmla="*/ 667106 h 1025159"/>
                <a:gd name="connsiteX67" fmla="*/ 2933700 w 3281362"/>
                <a:gd name="connsiteY67" fmla="*/ 848081 h 1025159"/>
                <a:gd name="connsiteX68" fmla="*/ 2943225 w 3281362"/>
                <a:gd name="connsiteY68" fmla="*/ 867131 h 1025159"/>
                <a:gd name="connsiteX69" fmla="*/ 2967037 w 3281362"/>
                <a:gd name="connsiteY69" fmla="*/ 848081 h 1025159"/>
                <a:gd name="connsiteX70" fmla="*/ 2986087 w 3281362"/>
                <a:gd name="connsiteY70" fmla="*/ 843318 h 1025159"/>
                <a:gd name="connsiteX71" fmla="*/ 3024187 w 3281362"/>
                <a:gd name="connsiteY71" fmla="*/ 809981 h 1025159"/>
                <a:gd name="connsiteX72" fmla="*/ 3062287 w 3281362"/>
                <a:gd name="connsiteY72" fmla="*/ 857606 h 1025159"/>
                <a:gd name="connsiteX73" fmla="*/ 3071812 w 3281362"/>
                <a:gd name="connsiteY73" fmla="*/ 886181 h 1025159"/>
                <a:gd name="connsiteX74" fmla="*/ 3086100 w 3281362"/>
                <a:gd name="connsiteY74" fmla="*/ 957618 h 1025159"/>
                <a:gd name="connsiteX75" fmla="*/ 3100387 w 3281362"/>
                <a:gd name="connsiteY75" fmla="*/ 995718 h 1025159"/>
                <a:gd name="connsiteX76" fmla="*/ 3105150 w 3281362"/>
                <a:gd name="connsiteY76" fmla="*/ 1014768 h 1025159"/>
                <a:gd name="connsiteX77" fmla="*/ 3119437 w 3281362"/>
                <a:gd name="connsiteY77" fmla="*/ 1024293 h 1025159"/>
                <a:gd name="connsiteX78" fmla="*/ 3128962 w 3281362"/>
                <a:gd name="connsiteY78" fmla="*/ 995718 h 1025159"/>
                <a:gd name="connsiteX79" fmla="*/ 3133725 w 3281362"/>
                <a:gd name="connsiteY79" fmla="*/ 981431 h 1025159"/>
                <a:gd name="connsiteX80" fmla="*/ 3143250 w 3281362"/>
                <a:gd name="connsiteY80" fmla="*/ 929043 h 1025159"/>
                <a:gd name="connsiteX81" fmla="*/ 3148012 w 3281362"/>
                <a:gd name="connsiteY81" fmla="*/ 886181 h 1025159"/>
                <a:gd name="connsiteX82" fmla="*/ 3157537 w 3281362"/>
                <a:gd name="connsiteY82" fmla="*/ 848081 h 1025159"/>
                <a:gd name="connsiteX83" fmla="*/ 3167062 w 3281362"/>
                <a:gd name="connsiteY83" fmla="*/ 962381 h 1025159"/>
                <a:gd name="connsiteX84" fmla="*/ 3171825 w 3281362"/>
                <a:gd name="connsiteY84" fmla="*/ 976668 h 1025159"/>
                <a:gd name="connsiteX85" fmla="*/ 3186112 w 3281362"/>
                <a:gd name="connsiteY85" fmla="*/ 967143 h 1025159"/>
                <a:gd name="connsiteX86" fmla="*/ 3200400 w 3281362"/>
                <a:gd name="connsiteY86" fmla="*/ 933806 h 1025159"/>
                <a:gd name="connsiteX87" fmla="*/ 3205162 w 3281362"/>
                <a:gd name="connsiteY87" fmla="*/ 919518 h 1025159"/>
                <a:gd name="connsiteX88" fmla="*/ 3209925 w 3281362"/>
                <a:gd name="connsiteY88" fmla="*/ 900468 h 1025159"/>
                <a:gd name="connsiteX89" fmla="*/ 3219450 w 3281362"/>
                <a:gd name="connsiteY89" fmla="*/ 876656 h 1025159"/>
                <a:gd name="connsiteX90" fmla="*/ 3238500 w 3281362"/>
                <a:gd name="connsiteY90" fmla="*/ 752831 h 1025159"/>
                <a:gd name="connsiteX91" fmla="*/ 3243262 w 3281362"/>
                <a:gd name="connsiteY91" fmla="*/ 733781 h 1025159"/>
                <a:gd name="connsiteX92" fmla="*/ 3281362 w 3281362"/>
                <a:gd name="connsiteY92" fmla="*/ 738543 h 1025159"/>
                <a:gd name="connsiteX0" fmla="*/ 0 w 3243262"/>
                <a:gd name="connsiteY0" fmla="*/ 290868 h 1025159"/>
                <a:gd name="connsiteX1" fmla="*/ 171450 w 3243262"/>
                <a:gd name="connsiteY1" fmla="*/ 209906 h 1025159"/>
                <a:gd name="connsiteX2" fmla="*/ 219075 w 3243262"/>
                <a:gd name="connsiteY2" fmla="*/ 195618 h 1025159"/>
                <a:gd name="connsiteX3" fmla="*/ 233362 w 3243262"/>
                <a:gd name="connsiteY3" fmla="*/ 186093 h 1025159"/>
                <a:gd name="connsiteX4" fmla="*/ 285750 w 3243262"/>
                <a:gd name="connsiteY4" fmla="*/ 171806 h 1025159"/>
                <a:gd name="connsiteX5" fmla="*/ 300037 w 3243262"/>
                <a:gd name="connsiteY5" fmla="*/ 167043 h 1025159"/>
                <a:gd name="connsiteX6" fmla="*/ 319087 w 3243262"/>
                <a:gd name="connsiteY6" fmla="*/ 162281 h 1025159"/>
                <a:gd name="connsiteX7" fmla="*/ 352425 w 3243262"/>
                <a:gd name="connsiteY7" fmla="*/ 152756 h 1025159"/>
                <a:gd name="connsiteX8" fmla="*/ 366712 w 3243262"/>
                <a:gd name="connsiteY8" fmla="*/ 143231 h 1025159"/>
                <a:gd name="connsiteX9" fmla="*/ 395287 w 3243262"/>
                <a:gd name="connsiteY9" fmla="*/ 138468 h 1025159"/>
                <a:gd name="connsiteX10" fmla="*/ 414337 w 3243262"/>
                <a:gd name="connsiteY10" fmla="*/ 133706 h 1025159"/>
                <a:gd name="connsiteX11" fmla="*/ 442912 w 3243262"/>
                <a:gd name="connsiteY11" fmla="*/ 128943 h 1025159"/>
                <a:gd name="connsiteX12" fmla="*/ 471487 w 3243262"/>
                <a:gd name="connsiteY12" fmla="*/ 119418 h 1025159"/>
                <a:gd name="connsiteX13" fmla="*/ 485775 w 3243262"/>
                <a:gd name="connsiteY13" fmla="*/ 114656 h 1025159"/>
                <a:gd name="connsiteX14" fmla="*/ 504825 w 3243262"/>
                <a:gd name="connsiteY14" fmla="*/ 105131 h 1025159"/>
                <a:gd name="connsiteX15" fmla="*/ 519112 w 3243262"/>
                <a:gd name="connsiteY15" fmla="*/ 100368 h 1025159"/>
                <a:gd name="connsiteX16" fmla="*/ 533400 w 3243262"/>
                <a:gd name="connsiteY16" fmla="*/ 90843 h 1025159"/>
                <a:gd name="connsiteX17" fmla="*/ 557212 w 3243262"/>
                <a:gd name="connsiteY17" fmla="*/ 86081 h 1025159"/>
                <a:gd name="connsiteX18" fmla="*/ 585787 w 3243262"/>
                <a:gd name="connsiteY18" fmla="*/ 76556 h 1025159"/>
                <a:gd name="connsiteX19" fmla="*/ 600075 w 3243262"/>
                <a:gd name="connsiteY19" fmla="*/ 67031 h 1025159"/>
                <a:gd name="connsiteX20" fmla="*/ 633412 w 3243262"/>
                <a:gd name="connsiteY20" fmla="*/ 57506 h 1025159"/>
                <a:gd name="connsiteX21" fmla="*/ 666750 w 3243262"/>
                <a:gd name="connsiteY21" fmla="*/ 47981 h 1025159"/>
                <a:gd name="connsiteX22" fmla="*/ 719137 w 3243262"/>
                <a:gd name="connsiteY22" fmla="*/ 38456 h 1025159"/>
                <a:gd name="connsiteX23" fmla="*/ 747712 w 3243262"/>
                <a:gd name="connsiteY23" fmla="*/ 28931 h 1025159"/>
                <a:gd name="connsiteX24" fmla="*/ 809625 w 3243262"/>
                <a:gd name="connsiteY24" fmla="*/ 19406 h 1025159"/>
                <a:gd name="connsiteX25" fmla="*/ 871537 w 3243262"/>
                <a:gd name="connsiteY25" fmla="*/ 9881 h 1025159"/>
                <a:gd name="connsiteX26" fmla="*/ 1023937 w 3243262"/>
                <a:gd name="connsiteY26" fmla="*/ 356 h 1025159"/>
                <a:gd name="connsiteX27" fmla="*/ 1123950 w 3243262"/>
                <a:gd name="connsiteY27" fmla="*/ 9881 h 1025159"/>
                <a:gd name="connsiteX28" fmla="*/ 1138237 w 3243262"/>
                <a:gd name="connsiteY28" fmla="*/ 19406 h 1025159"/>
                <a:gd name="connsiteX29" fmla="*/ 1176337 w 3243262"/>
                <a:gd name="connsiteY29" fmla="*/ 57506 h 1025159"/>
                <a:gd name="connsiteX30" fmla="*/ 1195387 w 3243262"/>
                <a:gd name="connsiteY30" fmla="*/ 81318 h 1025159"/>
                <a:gd name="connsiteX31" fmla="*/ 1228725 w 3243262"/>
                <a:gd name="connsiteY31" fmla="*/ 119418 h 1025159"/>
                <a:gd name="connsiteX32" fmla="*/ 1252537 w 3243262"/>
                <a:gd name="connsiteY32" fmla="*/ 138468 h 1025159"/>
                <a:gd name="connsiteX33" fmla="*/ 1262062 w 3243262"/>
                <a:gd name="connsiteY33" fmla="*/ 152756 h 1025159"/>
                <a:gd name="connsiteX34" fmla="*/ 1276350 w 3243262"/>
                <a:gd name="connsiteY34" fmla="*/ 162281 h 1025159"/>
                <a:gd name="connsiteX35" fmla="*/ 1319212 w 3243262"/>
                <a:gd name="connsiteY35" fmla="*/ 200381 h 1025159"/>
                <a:gd name="connsiteX36" fmla="*/ 1333500 w 3243262"/>
                <a:gd name="connsiteY36" fmla="*/ 205143 h 1025159"/>
                <a:gd name="connsiteX37" fmla="*/ 1347787 w 3243262"/>
                <a:gd name="connsiteY37" fmla="*/ 219431 h 1025159"/>
                <a:gd name="connsiteX38" fmla="*/ 1357312 w 3243262"/>
                <a:gd name="connsiteY38" fmla="*/ 233718 h 1025159"/>
                <a:gd name="connsiteX39" fmla="*/ 1385887 w 3243262"/>
                <a:gd name="connsiteY39" fmla="*/ 243243 h 1025159"/>
                <a:gd name="connsiteX40" fmla="*/ 1400175 w 3243262"/>
                <a:gd name="connsiteY40" fmla="*/ 257531 h 1025159"/>
                <a:gd name="connsiteX41" fmla="*/ 1447800 w 3243262"/>
                <a:gd name="connsiteY41" fmla="*/ 286106 h 1025159"/>
                <a:gd name="connsiteX42" fmla="*/ 1457325 w 3243262"/>
                <a:gd name="connsiteY42" fmla="*/ 305156 h 1025159"/>
                <a:gd name="connsiteX43" fmla="*/ 1490662 w 3243262"/>
                <a:gd name="connsiteY43" fmla="*/ 324206 h 1025159"/>
                <a:gd name="connsiteX44" fmla="*/ 1528762 w 3243262"/>
                <a:gd name="connsiteY44" fmla="*/ 367068 h 1025159"/>
                <a:gd name="connsiteX45" fmla="*/ 1538287 w 3243262"/>
                <a:gd name="connsiteY45" fmla="*/ 386118 h 1025159"/>
                <a:gd name="connsiteX46" fmla="*/ 1552575 w 3243262"/>
                <a:gd name="connsiteY46" fmla="*/ 395643 h 1025159"/>
                <a:gd name="connsiteX47" fmla="*/ 1566862 w 3243262"/>
                <a:gd name="connsiteY47" fmla="*/ 409931 h 1025159"/>
                <a:gd name="connsiteX48" fmla="*/ 1571625 w 3243262"/>
                <a:gd name="connsiteY48" fmla="*/ 424218 h 1025159"/>
                <a:gd name="connsiteX49" fmla="*/ 1590675 w 3243262"/>
                <a:gd name="connsiteY49" fmla="*/ 452793 h 1025159"/>
                <a:gd name="connsiteX50" fmla="*/ 1619250 w 3243262"/>
                <a:gd name="connsiteY50" fmla="*/ 438506 h 1025159"/>
                <a:gd name="connsiteX51" fmla="*/ 1624012 w 3243262"/>
                <a:gd name="connsiteY51" fmla="*/ 419456 h 1025159"/>
                <a:gd name="connsiteX52" fmla="*/ 1652587 w 3243262"/>
                <a:gd name="connsiteY52" fmla="*/ 409931 h 1025159"/>
                <a:gd name="connsiteX53" fmla="*/ 1685925 w 3243262"/>
                <a:gd name="connsiteY53" fmla="*/ 395643 h 1025159"/>
                <a:gd name="connsiteX54" fmla="*/ 1714500 w 3243262"/>
                <a:gd name="connsiteY54" fmla="*/ 386118 h 1025159"/>
                <a:gd name="connsiteX55" fmla="*/ 1724025 w 3243262"/>
                <a:gd name="connsiteY55" fmla="*/ 400406 h 1025159"/>
                <a:gd name="connsiteX56" fmla="*/ 1738312 w 3243262"/>
                <a:gd name="connsiteY56" fmla="*/ 409931 h 1025159"/>
                <a:gd name="connsiteX57" fmla="*/ 1747837 w 3243262"/>
                <a:gd name="connsiteY57" fmla="*/ 438506 h 1025159"/>
                <a:gd name="connsiteX58" fmla="*/ 1781175 w 3243262"/>
                <a:gd name="connsiteY58" fmla="*/ 476606 h 1025159"/>
                <a:gd name="connsiteX59" fmla="*/ 1814512 w 3243262"/>
                <a:gd name="connsiteY59" fmla="*/ 471843 h 1025159"/>
                <a:gd name="connsiteX60" fmla="*/ 1824037 w 3243262"/>
                <a:gd name="connsiteY60" fmla="*/ 457556 h 1025159"/>
                <a:gd name="connsiteX61" fmla="*/ 1843087 w 3243262"/>
                <a:gd name="connsiteY61" fmla="*/ 452793 h 1025159"/>
                <a:gd name="connsiteX62" fmla="*/ 1900237 w 3243262"/>
                <a:gd name="connsiteY62" fmla="*/ 448031 h 1025159"/>
                <a:gd name="connsiteX63" fmla="*/ 1905000 w 3243262"/>
                <a:gd name="connsiteY63" fmla="*/ 462318 h 1025159"/>
                <a:gd name="connsiteX64" fmla="*/ 1924050 w 3243262"/>
                <a:gd name="connsiteY64" fmla="*/ 490893 h 1025159"/>
                <a:gd name="connsiteX65" fmla="*/ 1933575 w 3243262"/>
                <a:gd name="connsiteY65" fmla="*/ 528993 h 1025159"/>
                <a:gd name="connsiteX66" fmla="*/ 2747962 w 3243262"/>
                <a:gd name="connsiteY66" fmla="*/ 667106 h 1025159"/>
                <a:gd name="connsiteX67" fmla="*/ 2933700 w 3243262"/>
                <a:gd name="connsiteY67" fmla="*/ 848081 h 1025159"/>
                <a:gd name="connsiteX68" fmla="*/ 2943225 w 3243262"/>
                <a:gd name="connsiteY68" fmla="*/ 867131 h 1025159"/>
                <a:gd name="connsiteX69" fmla="*/ 2967037 w 3243262"/>
                <a:gd name="connsiteY69" fmla="*/ 848081 h 1025159"/>
                <a:gd name="connsiteX70" fmla="*/ 2986087 w 3243262"/>
                <a:gd name="connsiteY70" fmla="*/ 843318 h 1025159"/>
                <a:gd name="connsiteX71" fmla="*/ 3024187 w 3243262"/>
                <a:gd name="connsiteY71" fmla="*/ 809981 h 1025159"/>
                <a:gd name="connsiteX72" fmla="*/ 3062287 w 3243262"/>
                <a:gd name="connsiteY72" fmla="*/ 857606 h 1025159"/>
                <a:gd name="connsiteX73" fmla="*/ 3071812 w 3243262"/>
                <a:gd name="connsiteY73" fmla="*/ 886181 h 1025159"/>
                <a:gd name="connsiteX74" fmla="*/ 3086100 w 3243262"/>
                <a:gd name="connsiteY74" fmla="*/ 957618 h 1025159"/>
                <a:gd name="connsiteX75" fmla="*/ 3100387 w 3243262"/>
                <a:gd name="connsiteY75" fmla="*/ 995718 h 1025159"/>
                <a:gd name="connsiteX76" fmla="*/ 3105150 w 3243262"/>
                <a:gd name="connsiteY76" fmla="*/ 1014768 h 1025159"/>
                <a:gd name="connsiteX77" fmla="*/ 3119437 w 3243262"/>
                <a:gd name="connsiteY77" fmla="*/ 1024293 h 1025159"/>
                <a:gd name="connsiteX78" fmla="*/ 3128962 w 3243262"/>
                <a:gd name="connsiteY78" fmla="*/ 995718 h 1025159"/>
                <a:gd name="connsiteX79" fmla="*/ 3133725 w 3243262"/>
                <a:gd name="connsiteY79" fmla="*/ 981431 h 1025159"/>
                <a:gd name="connsiteX80" fmla="*/ 3143250 w 3243262"/>
                <a:gd name="connsiteY80" fmla="*/ 929043 h 1025159"/>
                <a:gd name="connsiteX81" fmla="*/ 3148012 w 3243262"/>
                <a:gd name="connsiteY81" fmla="*/ 886181 h 1025159"/>
                <a:gd name="connsiteX82" fmla="*/ 3157537 w 3243262"/>
                <a:gd name="connsiteY82" fmla="*/ 848081 h 1025159"/>
                <a:gd name="connsiteX83" fmla="*/ 3167062 w 3243262"/>
                <a:gd name="connsiteY83" fmla="*/ 962381 h 1025159"/>
                <a:gd name="connsiteX84" fmla="*/ 3171825 w 3243262"/>
                <a:gd name="connsiteY84" fmla="*/ 976668 h 1025159"/>
                <a:gd name="connsiteX85" fmla="*/ 3186112 w 3243262"/>
                <a:gd name="connsiteY85" fmla="*/ 967143 h 1025159"/>
                <a:gd name="connsiteX86" fmla="*/ 3200400 w 3243262"/>
                <a:gd name="connsiteY86" fmla="*/ 933806 h 1025159"/>
                <a:gd name="connsiteX87" fmla="*/ 3205162 w 3243262"/>
                <a:gd name="connsiteY87" fmla="*/ 919518 h 1025159"/>
                <a:gd name="connsiteX88" fmla="*/ 3209925 w 3243262"/>
                <a:gd name="connsiteY88" fmla="*/ 900468 h 1025159"/>
                <a:gd name="connsiteX89" fmla="*/ 3219450 w 3243262"/>
                <a:gd name="connsiteY89" fmla="*/ 876656 h 1025159"/>
                <a:gd name="connsiteX90" fmla="*/ 3238500 w 3243262"/>
                <a:gd name="connsiteY90" fmla="*/ 752831 h 1025159"/>
                <a:gd name="connsiteX91" fmla="*/ 3243262 w 3243262"/>
                <a:gd name="connsiteY91" fmla="*/ 733781 h 1025159"/>
                <a:gd name="connsiteX0" fmla="*/ 0 w 3238500"/>
                <a:gd name="connsiteY0" fmla="*/ 290868 h 1025159"/>
                <a:gd name="connsiteX1" fmla="*/ 171450 w 3238500"/>
                <a:gd name="connsiteY1" fmla="*/ 209906 h 1025159"/>
                <a:gd name="connsiteX2" fmla="*/ 219075 w 3238500"/>
                <a:gd name="connsiteY2" fmla="*/ 195618 h 1025159"/>
                <a:gd name="connsiteX3" fmla="*/ 233362 w 3238500"/>
                <a:gd name="connsiteY3" fmla="*/ 186093 h 1025159"/>
                <a:gd name="connsiteX4" fmla="*/ 285750 w 3238500"/>
                <a:gd name="connsiteY4" fmla="*/ 171806 h 1025159"/>
                <a:gd name="connsiteX5" fmla="*/ 300037 w 3238500"/>
                <a:gd name="connsiteY5" fmla="*/ 167043 h 1025159"/>
                <a:gd name="connsiteX6" fmla="*/ 319087 w 3238500"/>
                <a:gd name="connsiteY6" fmla="*/ 162281 h 1025159"/>
                <a:gd name="connsiteX7" fmla="*/ 352425 w 3238500"/>
                <a:gd name="connsiteY7" fmla="*/ 152756 h 1025159"/>
                <a:gd name="connsiteX8" fmla="*/ 366712 w 3238500"/>
                <a:gd name="connsiteY8" fmla="*/ 143231 h 1025159"/>
                <a:gd name="connsiteX9" fmla="*/ 395287 w 3238500"/>
                <a:gd name="connsiteY9" fmla="*/ 138468 h 1025159"/>
                <a:gd name="connsiteX10" fmla="*/ 414337 w 3238500"/>
                <a:gd name="connsiteY10" fmla="*/ 133706 h 1025159"/>
                <a:gd name="connsiteX11" fmla="*/ 442912 w 3238500"/>
                <a:gd name="connsiteY11" fmla="*/ 128943 h 1025159"/>
                <a:gd name="connsiteX12" fmla="*/ 471487 w 3238500"/>
                <a:gd name="connsiteY12" fmla="*/ 119418 h 1025159"/>
                <a:gd name="connsiteX13" fmla="*/ 485775 w 3238500"/>
                <a:gd name="connsiteY13" fmla="*/ 114656 h 1025159"/>
                <a:gd name="connsiteX14" fmla="*/ 504825 w 3238500"/>
                <a:gd name="connsiteY14" fmla="*/ 105131 h 1025159"/>
                <a:gd name="connsiteX15" fmla="*/ 519112 w 3238500"/>
                <a:gd name="connsiteY15" fmla="*/ 100368 h 1025159"/>
                <a:gd name="connsiteX16" fmla="*/ 533400 w 3238500"/>
                <a:gd name="connsiteY16" fmla="*/ 90843 h 1025159"/>
                <a:gd name="connsiteX17" fmla="*/ 557212 w 3238500"/>
                <a:gd name="connsiteY17" fmla="*/ 86081 h 1025159"/>
                <a:gd name="connsiteX18" fmla="*/ 585787 w 3238500"/>
                <a:gd name="connsiteY18" fmla="*/ 76556 h 1025159"/>
                <a:gd name="connsiteX19" fmla="*/ 600075 w 3238500"/>
                <a:gd name="connsiteY19" fmla="*/ 67031 h 1025159"/>
                <a:gd name="connsiteX20" fmla="*/ 633412 w 3238500"/>
                <a:gd name="connsiteY20" fmla="*/ 57506 h 1025159"/>
                <a:gd name="connsiteX21" fmla="*/ 666750 w 3238500"/>
                <a:gd name="connsiteY21" fmla="*/ 47981 h 1025159"/>
                <a:gd name="connsiteX22" fmla="*/ 719137 w 3238500"/>
                <a:gd name="connsiteY22" fmla="*/ 38456 h 1025159"/>
                <a:gd name="connsiteX23" fmla="*/ 747712 w 3238500"/>
                <a:gd name="connsiteY23" fmla="*/ 28931 h 1025159"/>
                <a:gd name="connsiteX24" fmla="*/ 809625 w 3238500"/>
                <a:gd name="connsiteY24" fmla="*/ 19406 h 1025159"/>
                <a:gd name="connsiteX25" fmla="*/ 871537 w 3238500"/>
                <a:gd name="connsiteY25" fmla="*/ 9881 h 1025159"/>
                <a:gd name="connsiteX26" fmla="*/ 1023937 w 3238500"/>
                <a:gd name="connsiteY26" fmla="*/ 356 h 1025159"/>
                <a:gd name="connsiteX27" fmla="*/ 1123950 w 3238500"/>
                <a:gd name="connsiteY27" fmla="*/ 9881 h 1025159"/>
                <a:gd name="connsiteX28" fmla="*/ 1138237 w 3238500"/>
                <a:gd name="connsiteY28" fmla="*/ 19406 h 1025159"/>
                <a:gd name="connsiteX29" fmla="*/ 1176337 w 3238500"/>
                <a:gd name="connsiteY29" fmla="*/ 57506 h 1025159"/>
                <a:gd name="connsiteX30" fmla="*/ 1195387 w 3238500"/>
                <a:gd name="connsiteY30" fmla="*/ 81318 h 1025159"/>
                <a:gd name="connsiteX31" fmla="*/ 1228725 w 3238500"/>
                <a:gd name="connsiteY31" fmla="*/ 119418 h 1025159"/>
                <a:gd name="connsiteX32" fmla="*/ 1252537 w 3238500"/>
                <a:gd name="connsiteY32" fmla="*/ 138468 h 1025159"/>
                <a:gd name="connsiteX33" fmla="*/ 1262062 w 3238500"/>
                <a:gd name="connsiteY33" fmla="*/ 152756 h 1025159"/>
                <a:gd name="connsiteX34" fmla="*/ 1276350 w 3238500"/>
                <a:gd name="connsiteY34" fmla="*/ 162281 h 1025159"/>
                <a:gd name="connsiteX35" fmla="*/ 1319212 w 3238500"/>
                <a:gd name="connsiteY35" fmla="*/ 200381 h 1025159"/>
                <a:gd name="connsiteX36" fmla="*/ 1333500 w 3238500"/>
                <a:gd name="connsiteY36" fmla="*/ 205143 h 1025159"/>
                <a:gd name="connsiteX37" fmla="*/ 1347787 w 3238500"/>
                <a:gd name="connsiteY37" fmla="*/ 219431 h 1025159"/>
                <a:gd name="connsiteX38" fmla="*/ 1357312 w 3238500"/>
                <a:gd name="connsiteY38" fmla="*/ 233718 h 1025159"/>
                <a:gd name="connsiteX39" fmla="*/ 1385887 w 3238500"/>
                <a:gd name="connsiteY39" fmla="*/ 243243 h 1025159"/>
                <a:gd name="connsiteX40" fmla="*/ 1400175 w 3238500"/>
                <a:gd name="connsiteY40" fmla="*/ 257531 h 1025159"/>
                <a:gd name="connsiteX41" fmla="*/ 1447800 w 3238500"/>
                <a:gd name="connsiteY41" fmla="*/ 286106 h 1025159"/>
                <a:gd name="connsiteX42" fmla="*/ 1457325 w 3238500"/>
                <a:gd name="connsiteY42" fmla="*/ 305156 h 1025159"/>
                <a:gd name="connsiteX43" fmla="*/ 1490662 w 3238500"/>
                <a:gd name="connsiteY43" fmla="*/ 324206 h 1025159"/>
                <a:gd name="connsiteX44" fmla="*/ 1528762 w 3238500"/>
                <a:gd name="connsiteY44" fmla="*/ 367068 h 1025159"/>
                <a:gd name="connsiteX45" fmla="*/ 1538287 w 3238500"/>
                <a:gd name="connsiteY45" fmla="*/ 386118 h 1025159"/>
                <a:gd name="connsiteX46" fmla="*/ 1552575 w 3238500"/>
                <a:gd name="connsiteY46" fmla="*/ 395643 h 1025159"/>
                <a:gd name="connsiteX47" fmla="*/ 1566862 w 3238500"/>
                <a:gd name="connsiteY47" fmla="*/ 409931 h 1025159"/>
                <a:gd name="connsiteX48" fmla="*/ 1571625 w 3238500"/>
                <a:gd name="connsiteY48" fmla="*/ 424218 h 1025159"/>
                <a:gd name="connsiteX49" fmla="*/ 1590675 w 3238500"/>
                <a:gd name="connsiteY49" fmla="*/ 452793 h 1025159"/>
                <a:gd name="connsiteX50" fmla="*/ 1619250 w 3238500"/>
                <a:gd name="connsiteY50" fmla="*/ 438506 h 1025159"/>
                <a:gd name="connsiteX51" fmla="*/ 1624012 w 3238500"/>
                <a:gd name="connsiteY51" fmla="*/ 419456 h 1025159"/>
                <a:gd name="connsiteX52" fmla="*/ 1652587 w 3238500"/>
                <a:gd name="connsiteY52" fmla="*/ 409931 h 1025159"/>
                <a:gd name="connsiteX53" fmla="*/ 1685925 w 3238500"/>
                <a:gd name="connsiteY53" fmla="*/ 395643 h 1025159"/>
                <a:gd name="connsiteX54" fmla="*/ 1714500 w 3238500"/>
                <a:gd name="connsiteY54" fmla="*/ 386118 h 1025159"/>
                <a:gd name="connsiteX55" fmla="*/ 1724025 w 3238500"/>
                <a:gd name="connsiteY55" fmla="*/ 400406 h 1025159"/>
                <a:gd name="connsiteX56" fmla="*/ 1738312 w 3238500"/>
                <a:gd name="connsiteY56" fmla="*/ 409931 h 1025159"/>
                <a:gd name="connsiteX57" fmla="*/ 1747837 w 3238500"/>
                <a:gd name="connsiteY57" fmla="*/ 438506 h 1025159"/>
                <a:gd name="connsiteX58" fmla="*/ 1781175 w 3238500"/>
                <a:gd name="connsiteY58" fmla="*/ 476606 h 1025159"/>
                <a:gd name="connsiteX59" fmla="*/ 1814512 w 3238500"/>
                <a:gd name="connsiteY59" fmla="*/ 471843 h 1025159"/>
                <a:gd name="connsiteX60" fmla="*/ 1824037 w 3238500"/>
                <a:gd name="connsiteY60" fmla="*/ 457556 h 1025159"/>
                <a:gd name="connsiteX61" fmla="*/ 1843087 w 3238500"/>
                <a:gd name="connsiteY61" fmla="*/ 452793 h 1025159"/>
                <a:gd name="connsiteX62" fmla="*/ 1900237 w 3238500"/>
                <a:gd name="connsiteY62" fmla="*/ 448031 h 1025159"/>
                <a:gd name="connsiteX63" fmla="*/ 1905000 w 3238500"/>
                <a:gd name="connsiteY63" fmla="*/ 462318 h 1025159"/>
                <a:gd name="connsiteX64" fmla="*/ 1924050 w 3238500"/>
                <a:gd name="connsiteY64" fmla="*/ 490893 h 1025159"/>
                <a:gd name="connsiteX65" fmla="*/ 1933575 w 3238500"/>
                <a:gd name="connsiteY65" fmla="*/ 528993 h 1025159"/>
                <a:gd name="connsiteX66" fmla="*/ 2747962 w 3238500"/>
                <a:gd name="connsiteY66" fmla="*/ 667106 h 1025159"/>
                <a:gd name="connsiteX67" fmla="*/ 2933700 w 3238500"/>
                <a:gd name="connsiteY67" fmla="*/ 848081 h 1025159"/>
                <a:gd name="connsiteX68" fmla="*/ 2943225 w 3238500"/>
                <a:gd name="connsiteY68" fmla="*/ 867131 h 1025159"/>
                <a:gd name="connsiteX69" fmla="*/ 2967037 w 3238500"/>
                <a:gd name="connsiteY69" fmla="*/ 848081 h 1025159"/>
                <a:gd name="connsiteX70" fmla="*/ 2986087 w 3238500"/>
                <a:gd name="connsiteY70" fmla="*/ 843318 h 1025159"/>
                <a:gd name="connsiteX71" fmla="*/ 3024187 w 3238500"/>
                <a:gd name="connsiteY71" fmla="*/ 809981 h 1025159"/>
                <a:gd name="connsiteX72" fmla="*/ 3062287 w 3238500"/>
                <a:gd name="connsiteY72" fmla="*/ 857606 h 1025159"/>
                <a:gd name="connsiteX73" fmla="*/ 3071812 w 3238500"/>
                <a:gd name="connsiteY73" fmla="*/ 886181 h 1025159"/>
                <a:gd name="connsiteX74" fmla="*/ 3086100 w 3238500"/>
                <a:gd name="connsiteY74" fmla="*/ 957618 h 1025159"/>
                <a:gd name="connsiteX75" fmla="*/ 3100387 w 3238500"/>
                <a:gd name="connsiteY75" fmla="*/ 995718 h 1025159"/>
                <a:gd name="connsiteX76" fmla="*/ 3105150 w 3238500"/>
                <a:gd name="connsiteY76" fmla="*/ 1014768 h 1025159"/>
                <a:gd name="connsiteX77" fmla="*/ 3119437 w 3238500"/>
                <a:gd name="connsiteY77" fmla="*/ 1024293 h 1025159"/>
                <a:gd name="connsiteX78" fmla="*/ 3128962 w 3238500"/>
                <a:gd name="connsiteY78" fmla="*/ 995718 h 1025159"/>
                <a:gd name="connsiteX79" fmla="*/ 3133725 w 3238500"/>
                <a:gd name="connsiteY79" fmla="*/ 981431 h 1025159"/>
                <a:gd name="connsiteX80" fmla="*/ 3143250 w 3238500"/>
                <a:gd name="connsiteY80" fmla="*/ 929043 h 1025159"/>
                <a:gd name="connsiteX81" fmla="*/ 3148012 w 3238500"/>
                <a:gd name="connsiteY81" fmla="*/ 886181 h 1025159"/>
                <a:gd name="connsiteX82" fmla="*/ 3157537 w 3238500"/>
                <a:gd name="connsiteY82" fmla="*/ 848081 h 1025159"/>
                <a:gd name="connsiteX83" fmla="*/ 3167062 w 3238500"/>
                <a:gd name="connsiteY83" fmla="*/ 962381 h 1025159"/>
                <a:gd name="connsiteX84" fmla="*/ 3171825 w 3238500"/>
                <a:gd name="connsiteY84" fmla="*/ 976668 h 1025159"/>
                <a:gd name="connsiteX85" fmla="*/ 3186112 w 3238500"/>
                <a:gd name="connsiteY85" fmla="*/ 967143 h 1025159"/>
                <a:gd name="connsiteX86" fmla="*/ 3200400 w 3238500"/>
                <a:gd name="connsiteY86" fmla="*/ 933806 h 1025159"/>
                <a:gd name="connsiteX87" fmla="*/ 3205162 w 3238500"/>
                <a:gd name="connsiteY87" fmla="*/ 919518 h 1025159"/>
                <a:gd name="connsiteX88" fmla="*/ 3209925 w 3238500"/>
                <a:gd name="connsiteY88" fmla="*/ 900468 h 1025159"/>
                <a:gd name="connsiteX89" fmla="*/ 3219450 w 3238500"/>
                <a:gd name="connsiteY89" fmla="*/ 876656 h 1025159"/>
                <a:gd name="connsiteX90" fmla="*/ 3238500 w 3238500"/>
                <a:gd name="connsiteY90" fmla="*/ 752831 h 1025159"/>
                <a:gd name="connsiteX0" fmla="*/ 0 w 3219450"/>
                <a:gd name="connsiteY0" fmla="*/ 290868 h 1025159"/>
                <a:gd name="connsiteX1" fmla="*/ 171450 w 3219450"/>
                <a:gd name="connsiteY1" fmla="*/ 209906 h 1025159"/>
                <a:gd name="connsiteX2" fmla="*/ 219075 w 3219450"/>
                <a:gd name="connsiteY2" fmla="*/ 195618 h 1025159"/>
                <a:gd name="connsiteX3" fmla="*/ 233362 w 3219450"/>
                <a:gd name="connsiteY3" fmla="*/ 186093 h 1025159"/>
                <a:gd name="connsiteX4" fmla="*/ 285750 w 3219450"/>
                <a:gd name="connsiteY4" fmla="*/ 171806 h 1025159"/>
                <a:gd name="connsiteX5" fmla="*/ 300037 w 3219450"/>
                <a:gd name="connsiteY5" fmla="*/ 167043 h 1025159"/>
                <a:gd name="connsiteX6" fmla="*/ 319087 w 3219450"/>
                <a:gd name="connsiteY6" fmla="*/ 162281 h 1025159"/>
                <a:gd name="connsiteX7" fmla="*/ 352425 w 3219450"/>
                <a:gd name="connsiteY7" fmla="*/ 152756 h 1025159"/>
                <a:gd name="connsiteX8" fmla="*/ 366712 w 3219450"/>
                <a:gd name="connsiteY8" fmla="*/ 143231 h 1025159"/>
                <a:gd name="connsiteX9" fmla="*/ 395287 w 3219450"/>
                <a:gd name="connsiteY9" fmla="*/ 138468 h 1025159"/>
                <a:gd name="connsiteX10" fmla="*/ 414337 w 3219450"/>
                <a:gd name="connsiteY10" fmla="*/ 133706 h 1025159"/>
                <a:gd name="connsiteX11" fmla="*/ 442912 w 3219450"/>
                <a:gd name="connsiteY11" fmla="*/ 128943 h 1025159"/>
                <a:gd name="connsiteX12" fmla="*/ 471487 w 3219450"/>
                <a:gd name="connsiteY12" fmla="*/ 119418 h 1025159"/>
                <a:gd name="connsiteX13" fmla="*/ 485775 w 3219450"/>
                <a:gd name="connsiteY13" fmla="*/ 114656 h 1025159"/>
                <a:gd name="connsiteX14" fmla="*/ 504825 w 3219450"/>
                <a:gd name="connsiteY14" fmla="*/ 105131 h 1025159"/>
                <a:gd name="connsiteX15" fmla="*/ 519112 w 3219450"/>
                <a:gd name="connsiteY15" fmla="*/ 100368 h 1025159"/>
                <a:gd name="connsiteX16" fmla="*/ 533400 w 3219450"/>
                <a:gd name="connsiteY16" fmla="*/ 90843 h 1025159"/>
                <a:gd name="connsiteX17" fmla="*/ 557212 w 3219450"/>
                <a:gd name="connsiteY17" fmla="*/ 86081 h 1025159"/>
                <a:gd name="connsiteX18" fmla="*/ 585787 w 3219450"/>
                <a:gd name="connsiteY18" fmla="*/ 76556 h 1025159"/>
                <a:gd name="connsiteX19" fmla="*/ 600075 w 3219450"/>
                <a:gd name="connsiteY19" fmla="*/ 67031 h 1025159"/>
                <a:gd name="connsiteX20" fmla="*/ 633412 w 3219450"/>
                <a:gd name="connsiteY20" fmla="*/ 57506 h 1025159"/>
                <a:gd name="connsiteX21" fmla="*/ 666750 w 3219450"/>
                <a:gd name="connsiteY21" fmla="*/ 47981 h 1025159"/>
                <a:gd name="connsiteX22" fmla="*/ 719137 w 3219450"/>
                <a:gd name="connsiteY22" fmla="*/ 38456 h 1025159"/>
                <a:gd name="connsiteX23" fmla="*/ 747712 w 3219450"/>
                <a:gd name="connsiteY23" fmla="*/ 28931 h 1025159"/>
                <a:gd name="connsiteX24" fmla="*/ 809625 w 3219450"/>
                <a:gd name="connsiteY24" fmla="*/ 19406 h 1025159"/>
                <a:gd name="connsiteX25" fmla="*/ 871537 w 3219450"/>
                <a:gd name="connsiteY25" fmla="*/ 9881 h 1025159"/>
                <a:gd name="connsiteX26" fmla="*/ 1023937 w 3219450"/>
                <a:gd name="connsiteY26" fmla="*/ 356 h 1025159"/>
                <a:gd name="connsiteX27" fmla="*/ 1123950 w 3219450"/>
                <a:gd name="connsiteY27" fmla="*/ 9881 h 1025159"/>
                <a:gd name="connsiteX28" fmla="*/ 1138237 w 3219450"/>
                <a:gd name="connsiteY28" fmla="*/ 19406 h 1025159"/>
                <a:gd name="connsiteX29" fmla="*/ 1176337 w 3219450"/>
                <a:gd name="connsiteY29" fmla="*/ 57506 h 1025159"/>
                <a:gd name="connsiteX30" fmla="*/ 1195387 w 3219450"/>
                <a:gd name="connsiteY30" fmla="*/ 81318 h 1025159"/>
                <a:gd name="connsiteX31" fmla="*/ 1228725 w 3219450"/>
                <a:gd name="connsiteY31" fmla="*/ 119418 h 1025159"/>
                <a:gd name="connsiteX32" fmla="*/ 1252537 w 3219450"/>
                <a:gd name="connsiteY32" fmla="*/ 138468 h 1025159"/>
                <a:gd name="connsiteX33" fmla="*/ 1262062 w 3219450"/>
                <a:gd name="connsiteY33" fmla="*/ 152756 h 1025159"/>
                <a:gd name="connsiteX34" fmla="*/ 1276350 w 3219450"/>
                <a:gd name="connsiteY34" fmla="*/ 162281 h 1025159"/>
                <a:gd name="connsiteX35" fmla="*/ 1319212 w 3219450"/>
                <a:gd name="connsiteY35" fmla="*/ 200381 h 1025159"/>
                <a:gd name="connsiteX36" fmla="*/ 1333500 w 3219450"/>
                <a:gd name="connsiteY36" fmla="*/ 205143 h 1025159"/>
                <a:gd name="connsiteX37" fmla="*/ 1347787 w 3219450"/>
                <a:gd name="connsiteY37" fmla="*/ 219431 h 1025159"/>
                <a:gd name="connsiteX38" fmla="*/ 1357312 w 3219450"/>
                <a:gd name="connsiteY38" fmla="*/ 233718 h 1025159"/>
                <a:gd name="connsiteX39" fmla="*/ 1385887 w 3219450"/>
                <a:gd name="connsiteY39" fmla="*/ 243243 h 1025159"/>
                <a:gd name="connsiteX40" fmla="*/ 1400175 w 3219450"/>
                <a:gd name="connsiteY40" fmla="*/ 257531 h 1025159"/>
                <a:gd name="connsiteX41" fmla="*/ 1447800 w 3219450"/>
                <a:gd name="connsiteY41" fmla="*/ 286106 h 1025159"/>
                <a:gd name="connsiteX42" fmla="*/ 1457325 w 3219450"/>
                <a:gd name="connsiteY42" fmla="*/ 305156 h 1025159"/>
                <a:gd name="connsiteX43" fmla="*/ 1490662 w 3219450"/>
                <a:gd name="connsiteY43" fmla="*/ 324206 h 1025159"/>
                <a:gd name="connsiteX44" fmla="*/ 1528762 w 3219450"/>
                <a:gd name="connsiteY44" fmla="*/ 367068 h 1025159"/>
                <a:gd name="connsiteX45" fmla="*/ 1538287 w 3219450"/>
                <a:gd name="connsiteY45" fmla="*/ 386118 h 1025159"/>
                <a:gd name="connsiteX46" fmla="*/ 1552575 w 3219450"/>
                <a:gd name="connsiteY46" fmla="*/ 395643 h 1025159"/>
                <a:gd name="connsiteX47" fmla="*/ 1566862 w 3219450"/>
                <a:gd name="connsiteY47" fmla="*/ 409931 h 1025159"/>
                <a:gd name="connsiteX48" fmla="*/ 1571625 w 3219450"/>
                <a:gd name="connsiteY48" fmla="*/ 424218 h 1025159"/>
                <a:gd name="connsiteX49" fmla="*/ 1590675 w 3219450"/>
                <a:gd name="connsiteY49" fmla="*/ 452793 h 1025159"/>
                <a:gd name="connsiteX50" fmla="*/ 1619250 w 3219450"/>
                <a:gd name="connsiteY50" fmla="*/ 438506 h 1025159"/>
                <a:gd name="connsiteX51" fmla="*/ 1624012 w 3219450"/>
                <a:gd name="connsiteY51" fmla="*/ 419456 h 1025159"/>
                <a:gd name="connsiteX52" fmla="*/ 1652587 w 3219450"/>
                <a:gd name="connsiteY52" fmla="*/ 409931 h 1025159"/>
                <a:gd name="connsiteX53" fmla="*/ 1685925 w 3219450"/>
                <a:gd name="connsiteY53" fmla="*/ 395643 h 1025159"/>
                <a:gd name="connsiteX54" fmla="*/ 1714500 w 3219450"/>
                <a:gd name="connsiteY54" fmla="*/ 386118 h 1025159"/>
                <a:gd name="connsiteX55" fmla="*/ 1724025 w 3219450"/>
                <a:gd name="connsiteY55" fmla="*/ 400406 h 1025159"/>
                <a:gd name="connsiteX56" fmla="*/ 1738312 w 3219450"/>
                <a:gd name="connsiteY56" fmla="*/ 409931 h 1025159"/>
                <a:gd name="connsiteX57" fmla="*/ 1747837 w 3219450"/>
                <a:gd name="connsiteY57" fmla="*/ 438506 h 1025159"/>
                <a:gd name="connsiteX58" fmla="*/ 1781175 w 3219450"/>
                <a:gd name="connsiteY58" fmla="*/ 476606 h 1025159"/>
                <a:gd name="connsiteX59" fmla="*/ 1814512 w 3219450"/>
                <a:gd name="connsiteY59" fmla="*/ 471843 h 1025159"/>
                <a:gd name="connsiteX60" fmla="*/ 1824037 w 3219450"/>
                <a:gd name="connsiteY60" fmla="*/ 457556 h 1025159"/>
                <a:gd name="connsiteX61" fmla="*/ 1843087 w 3219450"/>
                <a:gd name="connsiteY61" fmla="*/ 452793 h 1025159"/>
                <a:gd name="connsiteX62" fmla="*/ 1900237 w 3219450"/>
                <a:gd name="connsiteY62" fmla="*/ 448031 h 1025159"/>
                <a:gd name="connsiteX63" fmla="*/ 1905000 w 3219450"/>
                <a:gd name="connsiteY63" fmla="*/ 462318 h 1025159"/>
                <a:gd name="connsiteX64" fmla="*/ 1924050 w 3219450"/>
                <a:gd name="connsiteY64" fmla="*/ 490893 h 1025159"/>
                <a:gd name="connsiteX65" fmla="*/ 1933575 w 3219450"/>
                <a:gd name="connsiteY65" fmla="*/ 528993 h 1025159"/>
                <a:gd name="connsiteX66" fmla="*/ 2747962 w 3219450"/>
                <a:gd name="connsiteY66" fmla="*/ 667106 h 1025159"/>
                <a:gd name="connsiteX67" fmla="*/ 2933700 w 3219450"/>
                <a:gd name="connsiteY67" fmla="*/ 848081 h 1025159"/>
                <a:gd name="connsiteX68" fmla="*/ 2943225 w 3219450"/>
                <a:gd name="connsiteY68" fmla="*/ 867131 h 1025159"/>
                <a:gd name="connsiteX69" fmla="*/ 2967037 w 3219450"/>
                <a:gd name="connsiteY69" fmla="*/ 848081 h 1025159"/>
                <a:gd name="connsiteX70" fmla="*/ 2986087 w 3219450"/>
                <a:gd name="connsiteY70" fmla="*/ 843318 h 1025159"/>
                <a:gd name="connsiteX71" fmla="*/ 3024187 w 3219450"/>
                <a:gd name="connsiteY71" fmla="*/ 809981 h 1025159"/>
                <a:gd name="connsiteX72" fmla="*/ 3062287 w 3219450"/>
                <a:gd name="connsiteY72" fmla="*/ 857606 h 1025159"/>
                <a:gd name="connsiteX73" fmla="*/ 3071812 w 3219450"/>
                <a:gd name="connsiteY73" fmla="*/ 886181 h 1025159"/>
                <a:gd name="connsiteX74" fmla="*/ 3086100 w 3219450"/>
                <a:gd name="connsiteY74" fmla="*/ 957618 h 1025159"/>
                <a:gd name="connsiteX75" fmla="*/ 3100387 w 3219450"/>
                <a:gd name="connsiteY75" fmla="*/ 995718 h 1025159"/>
                <a:gd name="connsiteX76" fmla="*/ 3105150 w 3219450"/>
                <a:gd name="connsiteY76" fmla="*/ 1014768 h 1025159"/>
                <a:gd name="connsiteX77" fmla="*/ 3119437 w 3219450"/>
                <a:gd name="connsiteY77" fmla="*/ 1024293 h 1025159"/>
                <a:gd name="connsiteX78" fmla="*/ 3128962 w 3219450"/>
                <a:gd name="connsiteY78" fmla="*/ 995718 h 1025159"/>
                <a:gd name="connsiteX79" fmla="*/ 3133725 w 3219450"/>
                <a:gd name="connsiteY79" fmla="*/ 981431 h 1025159"/>
                <a:gd name="connsiteX80" fmla="*/ 3143250 w 3219450"/>
                <a:gd name="connsiteY80" fmla="*/ 929043 h 1025159"/>
                <a:gd name="connsiteX81" fmla="*/ 3148012 w 3219450"/>
                <a:gd name="connsiteY81" fmla="*/ 886181 h 1025159"/>
                <a:gd name="connsiteX82" fmla="*/ 3157537 w 3219450"/>
                <a:gd name="connsiteY82" fmla="*/ 848081 h 1025159"/>
                <a:gd name="connsiteX83" fmla="*/ 3167062 w 3219450"/>
                <a:gd name="connsiteY83" fmla="*/ 962381 h 1025159"/>
                <a:gd name="connsiteX84" fmla="*/ 3171825 w 3219450"/>
                <a:gd name="connsiteY84" fmla="*/ 976668 h 1025159"/>
                <a:gd name="connsiteX85" fmla="*/ 3186112 w 3219450"/>
                <a:gd name="connsiteY85" fmla="*/ 967143 h 1025159"/>
                <a:gd name="connsiteX86" fmla="*/ 3200400 w 3219450"/>
                <a:gd name="connsiteY86" fmla="*/ 933806 h 1025159"/>
                <a:gd name="connsiteX87" fmla="*/ 3205162 w 3219450"/>
                <a:gd name="connsiteY87" fmla="*/ 919518 h 1025159"/>
                <a:gd name="connsiteX88" fmla="*/ 3209925 w 3219450"/>
                <a:gd name="connsiteY88" fmla="*/ 900468 h 1025159"/>
                <a:gd name="connsiteX89" fmla="*/ 3219450 w 3219450"/>
                <a:gd name="connsiteY89" fmla="*/ 876656 h 1025159"/>
                <a:gd name="connsiteX0" fmla="*/ 0 w 3219450"/>
                <a:gd name="connsiteY0" fmla="*/ 290868 h 1025159"/>
                <a:gd name="connsiteX1" fmla="*/ 171450 w 3219450"/>
                <a:gd name="connsiteY1" fmla="*/ 209906 h 1025159"/>
                <a:gd name="connsiteX2" fmla="*/ 219075 w 3219450"/>
                <a:gd name="connsiteY2" fmla="*/ 195618 h 1025159"/>
                <a:gd name="connsiteX3" fmla="*/ 233362 w 3219450"/>
                <a:gd name="connsiteY3" fmla="*/ 186093 h 1025159"/>
                <a:gd name="connsiteX4" fmla="*/ 285750 w 3219450"/>
                <a:gd name="connsiteY4" fmla="*/ 171806 h 1025159"/>
                <a:gd name="connsiteX5" fmla="*/ 300037 w 3219450"/>
                <a:gd name="connsiteY5" fmla="*/ 167043 h 1025159"/>
                <a:gd name="connsiteX6" fmla="*/ 319087 w 3219450"/>
                <a:gd name="connsiteY6" fmla="*/ 162281 h 1025159"/>
                <a:gd name="connsiteX7" fmla="*/ 352425 w 3219450"/>
                <a:gd name="connsiteY7" fmla="*/ 152756 h 1025159"/>
                <a:gd name="connsiteX8" fmla="*/ 366712 w 3219450"/>
                <a:gd name="connsiteY8" fmla="*/ 143231 h 1025159"/>
                <a:gd name="connsiteX9" fmla="*/ 395287 w 3219450"/>
                <a:gd name="connsiteY9" fmla="*/ 138468 h 1025159"/>
                <a:gd name="connsiteX10" fmla="*/ 414337 w 3219450"/>
                <a:gd name="connsiteY10" fmla="*/ 133706 h 1025159"/>
                <a:gd name="connsiteX11" fmla="*/ 442912 w 3219450"/>
                <a:gd name="connsiteY11" fmla="*/ 128943 h 1025159"/>
                <a:gd name="connsiteX12" fmla="*/ 471487 w 3219450"/>
                <a:gd name="connsiteY12" fmla="*/ 119418 h 1025159"/>
                <a:gd name="connsiteX13" fmla="*/ 485775 w 3219450"/>
                <a:gd name="connsiteY13" fmla="*/ 114656 h 1025159"/>
                <a:gd name="connsiteX14" fmla="*/ 504825 w 3219450"/>
                <a:gd name="connsiteY14" fmla="*/ 105131 h 1025159"/>
                <a:gd name="connsiteX15" fmla="*/ 519112 w 3219450"/>
                <a:gd name="connsiteY15" fmla="*/ 100368 h 1025159"/>
                <a:gd name="connsiteX16" fmla="*/ 533400 w 3219450"/>
                <a:gd name="connsiteY16" fmla="*/ 90843 h 1025159"/>
                <a:gd name="connsiteX17" fmla="*/ 557212 w 3219450"/>
                <a:gd name="connsiteY17" fmla="*/ 86081 h 1025159"/>
                <a:gd name="connsiteX18" fmla="*/ 585787 w 3219450"/>
                <a:gd name="connsiteY18" fmla="*/ 76556 h 1025159"/>
                <a:gd name="connsiteX19" fmla="*/ 600075 w 3219450"/>
                <a:gd name="connsiteY19" fmla="*/ 67031 h 1025159"/>
                <a:gd name="connsiteX20" fmla="*/ 633412 w 3219450"/>
                <a:gd name="connsiteY20" fmla="*/ 57506 h 1025159"/>
                <a:gd name="connsiteX21" fmla="*/ 666750 w 3219450"/>
                <a:gd name="connsiteY21" fmla="*/ 47981 h 1025159"/>
                <a:gd name="connsiteX22" fmla="*/ 719137 w 3219450"/>
                <a:gd name="connsiteY22" fmla="*/ 38456 h 1025159"/>
                <a:gd name="connsiteX23" fmla="*/ 747712 w 3219450"/>
                <a:gd name="connsiteY23" fmla="*/ 28931 h 1025159"/>
                <a:gd name="connsiteX24" fmla="*/ 809625 w 3219450"/>
                <a:gd name="connsiteY24" fmla="*/ 19406 h 1025159"/>
                <a:gd name="connsiteX25" fmla="*/ 871537 w 3219450"/>
                <a:gd name="connsiteY25" fmla="*/ 9881 h 1025159"/>
                <a:gd name="connsiteX26" fmla="*/ 1023937 w 3219450"/>
                <a:gd name="connsiteY26" fmla="*/ 356 h 1025159"/>
                <a:gd name="connsiteX27" fmla="*/ 1123950 w 3219450"/>
                <a:gd name="connsiteY27" fmla="*/ 9881 h 1025159"/>
                <a:gd name="connsiteX28" fmla="*/ 1138237 w 3219450"/>
                <a:gd name="connsiteY28" fmla="*/ 19406 h 1025159"/>
                <a:gd name="connsiteX29" fmla="*/ 1176337 w 3219450"/>
                <a:gd name="connsiteY29" fmla="*/ 57506 h 1025159"/>
                <a:gd name="connsiteX30" fmla="*/ 1195387 w 3219450"/>
                <a:gd name="connsiteY30" fmla="*/ 81318 h 1025159"/>
                <a:gd name="connsiteX31" fmla="*/ 1228725 w 3219450"/>
                <a:gd name="connsiteY31" fmla="*/ 119418 h 1025159"/>
                <a:gd name="connsiteX32" fmla="*/ 1252537 w 3219450"/>
                <a:gd name="connsiteY32" fmla="*/ 138468 h 1025159"/>
                <a:gd name="connsiteX33" fmla="*/ 1262062 w 3219450"/>
                <a:gd name="connsiteY33" fmla="*/ 152756 h 1025159"/>
                <a:gd name="connsiteX34" fmla="*/ 1276350 w 3219450"/>
                <a:gd name="connsiteY34" fmla="*/ 162281 h 1025159"/>
                <a:gd name="connsiteX35" fmla="*/ 1319212 w 3219450"/>
                <a:gd name="connsiteY35" fmla="*/ 200381 h 1025159"/>
                <a:gd name="connsiteX36" fmla="*/ 1333500 w 3219450"/>
                <a:gd name="connsiteY36" fmla="*/ 205143 h 1025159"/>
                <a:gd name="connsiteX37" fmla="*/ 1347787 w 3219450"/>
                <a:gd name="connsiteY37" fmla="*/ 219431 h 1025159"/>
                <a:gd name="connsiteX38" fmla="*/ 1357312 w 3219450"/>
                <a:gd name="connsiteY38" fmla="*/ 233718 h 1025159"/>
                <a:gd name="connsiteX39" fmla="*/ 1385887 w 3219450"/>
                <a:gd name="connsiteY39" fmla="*/ 243243 h 1025159"/>
                <a:gd name="connsiteX40" fmla="*/ 1400175 w 3219450"/>
                <a:gd name="connsiteY40" fmla="*/ 257531 h 1025159"/>
                <a:gd name="connsiteX41" fmla="*/ 1447800 w 3219450"/>
                <a:gd name="connsiteY41" fmla="*/ 286106 h 1025159"/>
                <a:gd name="connsiteX42" fmla="*/ 1457325 w 3219450"/>
                <a:gd name="connsiteY42" fmla="*/ 305156 h 1025159"/>
                <a:gd name="connsiteX43" fmla="*/ 1490662 w 3219450"/>
                <a:gd name="connsiteY43" fmla="*/ 324206 h 1025159"/>
                <a:gd name="connsiteX44" fmla="*/ 1528762 w 3219450"/>
                <a:gd name="connsiteY44" fmla="*/ 367068 h 1025159"/>
                <a:gd name="connsiteX45" fmla="*/ 1538287 w 3219450"/>
                <a:gd name="connsiteY45" fmla="*/ 386118 h 1025159"/>
                <a:gd name="connsiteX46" fmla="*/ 1552575 w 3219450"/>
                <a:gd name="connsiteY46" fmla="*/ 395643 h 1025159"/>
                <a:gd name="connsiteX47" fmla="*/ 1566862 w 3219450"/>
                <a:gd name="connsiteY47" fmla="*/ 409931 h 1025159"/>
                <a:gd name="connsiteX48" fmla="*/ 1571625 w 3219450"/>
                <a:gd name="connsiteY48" fmla="*/ 424218 h 1025159"/>
                <a:gd name="connsiteX49" fmla="*/ 1590675 w 3219450"/>
                <a:gd name="connsiteY49" fmla="*/ 452793 h 1025159"/>
                <a:gd name="connsiteX50" fmla="*/ 1619250 w 3219450"/>
                <a:gd name="connsiteY50" fmla="*/ 438506 h 1025159"/>
                <a:gd name="connsiteX51" fmla="*/ 1624012 w 3219450"/>
                <a:gd name="connsiteY51" fmla="*/ 419456 h 1025159"/>
                <a:gd name="connsiteX52" fmla="*/ 1652587 w 3219450"/>
                <a:gd name="connsiteY52" fmla="*/ 409931 h 1025159"/>
                <a:gd name="connsiteX53" fmla="*/ 1685925 w 3219450"/>
                <a:gd name="connsiteY53" fmla="*/ 395643 h 1025159"/>
                <a:gd name="connsiteX54" fmla="*/ 1714500 w 3219450"/>
                <a:gd name="connsiteY54" fmla="*/ 386118 h 1025159"/>
                <a:gd name="connsiteX55" fmla="*/ 1724025 w 3219450"/>
                <a:gd name="connsiteY55" fmla="*/ 400406 h 1025159"/>
                <a:gd name="connsiteX56" fmla="*/ 1738312 w 3219450"/>
                <a:gd name="connsiteY56" fmla="*/ 409931 h 1025159"/>
                <a:gd name="connsiteX57" fmla="*/ 1747837 w 3219450"/>
                <a:gd name="connsiteY57" fmla="*/ 438506 h 1025159"/>
                <a:gd name="connsiteX58" fmla="*/ 1781175 w 3219450"/>
                <a:gd name="connsiteY58" fmla="*/ 476606 h 1025159"/>
                <a:gd name="connsiteX59" fmla="*/ 1814512 w 3219450"/>
                <a:gd name="connsiteY59" fmla="*/ 471843 h 1025159"/>
                <a:gd name="connsiteX60" fmla="*/ 1824037 w 3219450"/>
                <a:gd name="connsiteY60" fmla="*/ 457556 h 1025159"/>
                <a:gd name="connsiteX61" fmla="*/ 1843087 w 3219450"/>
                <a:gd name="connsiteY61" fmla="*/ 452793 h 1025159"/>
                <a:gd name="connsiteX62" fmla="*/ 1900237 w 3219450"/>
                <a:gd name="connsiteY62" fmla="*/ 448031 h 1025159"/>
                <a:gd name="connsiteX63" fmla="*/ 1905000 w 3219450"/>
                <a:gd name="connsiteY63" fmla="*/ 462318 h 1025159"/>
                <a:gd name="connsiteX64" fmla="*/ 1924050 w 3219450"/>
                <a:gd name="connsiteY64" fmla="*/ 490893 h 1025159"/>
                <a:gd name="connsiteX65" fmla="*/ 1933575 w 3219450"/>
                <a:gd name="connsiteY65" fmla="*/ 528993 h 1025159"/>
                <a:gd name="connsiteX66" fmla="*/ 2933700 w 3219450"/>
                <a:gd name="connsiteY66" fmla="*/ 848081 h 1025159"/>
                <a:gd name="connsiteX67" fmla="*/ 2943225 w 3219450"/>
                <a:gd name="connsiteY67" fmla="*/ 867131 h 1025159"/>
                <a:gd name="connsiteX68" fmla="*/ 2967037 w 3219450"/>
                <a:gd name="connsiteY68" fmla="*/ 848081 h 1025159"/>
                <a:gd name="connsiteX69" fmla="*/ 2986087 w 3219450"/>
                <a:gd name="connsiteY69" fmla="*/ 843318 h 1025159"/>
                <a:gd name="connsiteX70" fmla="*/ 3024187 w 3219450"/>
                <a:gd name="connsiteY70" fmla="*/ 809981 h 1025159"/>
                <a:gd name="connsiteX71" fmla="*/ 3062287 w 3219450"/>
                <a:gd name="connsiteY71" fmla="*/ 857606 h 1025159"/>
                <a:gd name="connsiteX72" fmla="*/ 3071812 w 3219450"/>
                <a:gd name="connsiteY72" fmla="*/ 886181 h 1025159"/>
                <a:gd name="connsiteX73" fmla="*/ 3086100 w 3219450"/>
                <a:gd name="connsiteY73" fmla="*/ 957618 h 1025159"/>
                <a:gd name="connsiteX74" fmla="*/ 3100387 w 3219450"/>
                <a:gd name="connsiteY74" fmla="*/ 995718 h 1025159"/>
                <a:gd name="connsiteX75" fmla="*/ 3105150 w 3219450"/>
                <a:gd name="connsiteY75" fmla="*/ 1014768 h 1025159"/>
                <a:gd name="connsiteX76" fmla="*/ 3119437 w 3219450"/>
                <a:gd name="connsiteY76" fmla="*/ 1024293 h 1025159"/>
                <a:gd name="connsiteX77" fmla="*/ 3128962 w 3219450"/>
                <a:gd name="connsiteY77" fmla="*/ 995718 h 1025159"/>
                <a:gd name="connsiteX78" fmla="*/ 3133725 w 3219450"/>
                <a:gd name="connsiteY78" fmla="*/ 981431 h 1025159"/>
                <a:gd name="connsiteX79" fmla="*/ 3143250 w 3219450"/>
                <a:gd name="connsiteY79" fmla="*/ 929043 h 1025159"/>
                <a:gd name="connsiteX80" fmla="*/ 3148012 w 3219450"/>
                <a:gd name="connsiteY80" fmla="*/ 886181 h 1025159"/>
                <a:gd name="connsiteX81" fmla="*/ 3157537 w 3219450"/>
                <a:gd name="connsiteY81" fmla="*/ 848081 h 1025159"/>
                <a:gd name="connsiteX82" fmla="*/ 3167062 w 3219450"/>
                <a:gd name="connsiteY82" fmla="*/ 962381 h 1025159"/>
                <a:gd name="connsiteX83" fmla="*/ 3171825 w 3219450"/>
                <a:gd name="connsiteY83" fmla="*/ 976668 h 1025159"/>
                <a:gd name="connsiteX84" fmla="*/ 3186112 w 3219450"/>
                <a:gd name="connsiteY84" fmla="*/ 967143 h 1025159"/>
                <a:gd name="connsiteX85" fmla="*/ 3200400 w 3219450"/>
                <a:gd name="connsiteY85" fmla="*/ 933806 h 1025159"/>
                <a:gd name="connsiteX86" fmla="*/ 3205162 w 3219450"/>
                <a:gd name="connsiteY86" fmla="*/ 919518 h 1025159"/>
                <a:gd name="connsiteX87" fmla="*/ 3209925 w 3219450"/>
                <a:gd name="connsiteY87" fmla="*/ 900468 h 1025159"/>
                <a:gd name="connsiteX88" fmla="*/ 3219450 w 3219450"/>
                <a:gd name="connsiteY88" fmla="*/ 876656 h 1025159"/>
                <a:gd name="connsiteX0" fmla="*/ 0 w 3219450"/>
                <a:gd name="connsiteY0" fmla="*/ 290868 h 1025159"/>
                <a:gd name="connsiteX1" fmla="*/ 171450 w 3219450"/>
                <a:gd name="connsiteY1" fmla="*/ 209906 h 1025159"/>
                <a:gd name="connsiteX2" fmla="*/ 219075 w 3219450"/>
                <a:gd name="connsiteY2" fmla="*/ 195618 h 1025159"/>
                <a:gd name="connsiteX3" fmla="*/ 233362 w 3219450"/>
                <a:gd name="connsiteY3" fmla="*/ 186093 h 1025159"/>
                <a:gd name="connsiteX4" fmla="*/ 285750 w 3219450"/>
                <a:gd name="connsiteY4" fmla="*/ 171806 h 1025159"/>
                <a:gd name="connsiteX5" fmla="*/ 300037 w 3219450"/>
                <a:gd name="connsiteY5" fmla="*/ 167043 h 1025159"/>
                <a:gd name="connsiteX6" fmla="*/ 319087 w 3219450"/>
                <a:gd name="connsiteY6" fmla="*/ 162281 h 1025159"/>
                <a:gd name="connsiteX7" fmla="*/ 352425 w 3219450"/>
                <a:gd name="connsiteY7" fmla="*/ 152756 h 1025159"/>
                <a:gd name="connsiteX8" fmla="*/ 366712 w 3219450"/>
                <a:gd name="connsiteY8" fmla="*/ 143231 h 1025159"/>
                <a:gd name="connsiteX9" fmla="*/ 395287 w 3219450"/>
                <a:gd name="connsiteY9" fmla="*/ 138468 h 1025159"/>
                <a:gd name="connsiteX10" fmla="*/ 414337 w 3219450"/>
                <a:gd name="connsiteY10" fmla="*/ 133706 h 1025159"/>
                <a:gd name="connsiteX11" fmla="*/ 442912 w 3219450"/>
                <a:gd name="connsiteY11" fmla="*/ 128943 h 1025159"/>
                <a:gd name="connsiteX12" fmla="*/ 471487 w 3219450"/>
                <a:gd name="connsiteY12" fmla="*/ 119418 h 1025159"/>
                <a:gd name="connsiteX13" fmla="*/ 485775 w 3219450"/>
                <a:gd name="connsiteY13" fmla="*/ 114656 h 1025159"/>
                <a:gd name="connsiteX14" fmla="*/ 504825 w 3219450"/>
                <a:gd name="connsiteY14" fmla="*/ 105131 h 1025159"/>
                <a:gd name="connsiteX15" fmla="*/ 519112 w 3219450"/>
                <a:gd name="connsiteY15" fmla="*/ 100368 h 1025159"/>
                <a:gd name="connsiteX16" fmla="*/ 533400 w 3219450"/>
                <a:gd name="connsiteY16" fmla="*/ 90843 h 1025159"/>
                <a:gd name="connsiteX17" fmla="*/ 557212 w 3219450"/>
                <a:gd name="connsiteY17" fmla="*/ 86081 h 1025159"/>
                <a:gd name="connsiteX18" fmla="*/ 585787 w 3219450"/>
                <a:gd name="connsiteY18" fmla="*/ 76556 h 1025159"/>
                <a:gd name="connsiteX19" fmla="*/ 600075 w 3219450"/>
                <a:gd name="connsiteY19" fmla="*/ 67031 h 1025159"/>
                <a:gd name="connsiteX20" fmla="*/ 633412 w 3219450"/>
                <a:gd name="connsiteY20" fmla="*/ 57506 h 1025159"/>
                <a:gd name="connsiteX21" fmla="*/ 666750 w 3219450"/>
                <a:gd name="connsiteY21" fmla="*/ 47981 h 1025159"/>
                <a:gd name="connsiteX22" fmla="*/ 719137 w 3219450"/>
                <a:gd name="connsiteY22" fmla="*/ 38456 h 1025159"/>
                <a:gd name="connsiteX23" fmla="*/ 747712 w 3219450"/>
                <a:gd name="connsiteY23" fmla="*/ 28931 h 1025159"/>
                <a:gd name="connsiteX24" fmla="*/ 809625 w 3219450"/>
                <a:gd name="connsiteY24" fmla="*/ 19406 h 1025159"/>
                <a:gd name="connsiteX25" fmla="*/ 871537 w 3219450"/>
                <a:gd name="connsiteY25" fmla="*/ 9881 h 1025159"/>
                <a:gd name="connsiteX26" fmla="*/ 1023937 w 3219450"/>
                <a:gd name="connsiteY26" fmla="*/ 356 h 1025159"/>
                <a:gd name="connsiteX27" fmla="*/ 1123950 w 3219450"/>
                <a:gd name="connsiteY27" fmla="*/ 9881 h 1025159"/>
                <a:gd name="connsiteX28" fmla="*/ 1138237 w 3219450"/>
                <a:gd name="connsiteY28" fmla="*/ 19406 h 1025159"/>
                <a:gd name="connsiteX29" fmla="*/ 1176337 w 3219450"/>
                <a:gd name="connsiteY29" fmla="*/ 57506 h 1025159"/>
                <a:gd name="connsiteX30" fmla="*/ 1195387 w 3219450"/>
                <a:gd name="connsiteY30" fmla="*/ 81318 h 1025159"/>
                <a:gd name="connsiteX31" fmla="*/ 1228725 w 3219450"/>
                <a:gd name="connsiteY31" fmla="*/ 119418 h 1025159"/>
                <a:gd name="connsiteX32" fmla="*/ 1252537 w 3219450"/>
                <a:gd name="connsiteY32" fmla="*/ 138468 h 1025159"/>
                <a:gd name="connsiteX33" fmla="*/ 1262062 w 3219450"/>
                <a:gd name="connsiteY33" fmla="*/ 152756 h 1025159"/>
                <a:gd name="connsiteX34" fmla="*/ 1276350 w 3219450"/>
                <a:gd name="connsiteY34" fmla="*/ 162281 h 1025159"/>
                <a:gd name="connsiteX35" fmla="*/ 1319212 w 3219450"/>
                <a:gd name="connsiteY35" fmla="*/ 200381 h 1025159"/>
                <a:gd name="connsiteX36" fmla="*/ 1333500 w 3219450"/>
                <a:gd name="connsiteY36" fmla="*/ 205143 h 1025159"/>
                <a:gd name="connsiteX37" fmla="*/ 1347787 w 3219450"/>
                <a:gd name="connsiteY37" fmla="*/ 219431 h 1025159"/>
                <a:gd name="connsiteX38" fmla="*/ 1357312 w 3219450"/>
                <a:gd name="connsiteY38" fmla="*/ 233718 h 1025159"/>
                <a:gd name="connsiteX39" fmla="*/ 1385887 w 3219450"/>
                <a:gd name="connsiteY39" fmla="*/ 243243 h 1025159"/>
                <a:gd name="connsiteX40" fmla="*/ 1400175 w 3219450"/>
                <a:gd name="connsiteY40" fmla="*/ 257531 h 1025159"/>
                <a:gd name="connsiteX41" fmla="*/ 1447800 w 3219450"/>
                <a:gd name="connsiteY41" fmla="*/ 286106 h 1025159"/>
                <a:gd name="connsiteX42" fmla="*/ 1457325 w 3219450"/>
                <a:gd name="connsiteY42" fmla="*/ 305156 h 1025159"/>
                <a:gd name="connsiteX43" fmla="*/ 1490662 w 3219450"/>
                <a:gd name="connsiteY43" fmla="*/ 324206 h 1025159"/>
                <a:gd name="connsiteX44" fmla="*/ 1528762 w 3219450"/>
                <a:gd name="connsiteY44" fmla="*/ 367068 h 1025159"/>
                <a:gd name="connsiteX45" fmla="*/ 1538287 w 3219450"/>
                <a:gd name="connsiteY45" fmla="*/ 386118 h 1025159"/>
                <a:gd name="connsiteX46" fmla="*/ 1552575 w 3219450"/>
                <a:gd name="connsiteY46" fmla="*/ 395643 h 1025159"/>
                <a:gd name="connsiteX47" fmla="*/ 1566862 w 3219450"/>
                <a:gd name="connsiteY47" fmla="*/ 409931 h 1025159"/>
                <a:gd name="connsiteX48" fmla="*/ 1571625 w 3219450"/>
                <a:gd name="connsiteY48" fmla="*/ 424218 h 1025159"/>
                <a:gd name="connsiteX49" fmla="*/ 1590675 w 3219450"/>
                <a:gd name="connsiteY49" fmla="*/ 452793 h 1025159"/>
                <a:gd name="connsiteX50" fmla="*/ 1619250 w 3219450"/>
                <a:gd name="connsiteY50" fmla="*/ 438506 h 1025159"/>
                <a:gd name="connsiteX51" fmla="*/ 1624012 w 3219450"/>
                <a:gd name="connsiteY51" fmla="*/ 419456 h 1025159"/>
                <a:gd name="connsiteX52" fmla="*/ 1652587 w 3219450"/>
                <a:gd name="connsiteY52" fmla="*/ 409931 h 1025159"/>
                <a:gd name="connsiteX53" fmla="*/ 1685925 w 3219450"/>
                <a:gd name="connsiteY53" fmla="*/ 395643 h 1025159"/>
                <a:gd name="connsiteX54" fmla="*/ 1714500 w 3219450"/>
                <a:gd name="connsiteY54" fmla="*/ 386118 h 1025159"/>
                <a:gd name="connsiteX55" fmla="*/ 1724025 w 3219450"/>
                <a:gd name="connsiteY55" fmla="*/ 400406 h 1025159"/>
                <a:gd name="connsiteX56" fmla="*/ 1738312 w 3219450"/>
                <a:gd name="connsiteY56" fmla="*/ 409931 h 1025159"/>
                <a:gd name="connsiteX57" fmla="*/ 1747837 w 3219450"/>
                <a:gd name="connsiteY57" fmla="*/ 438506 h 1025159"/>
                <a:gd name="connsiteX58" fmla="*/ 1781175 w 3219450"/>
                <a:gd name="connsiteY58" fmla="*/ 476606 h 1025159"/>
                <a:gd name="connsiteX59" fmla="*/ 1814512 w 3219450"/>
                <a:gd name="connsiteY59" fmla="*/ 471843 h 1025159"/>
                <a:gd name="connsiteX60" fmla="*/ 1824037 w 3219450"/>
                <a:gd name="connsiteY60" fmla="*/ 457556 h 1025159"/>
                <a:gd name="connsiteX61" fmla="*/ 1843087 w 3219450"/>
                <a:gd name="connsiteY61" fmla="*/ 452793 h 1025159"/>
                <a:gd name="connsiteX62" fmla="*/ 1900237 w 3219450"/>
                <a:gd name="connsiteY62" fmla="*/ 448031 h 1025159"/>
                <a:gd name="connsiteX63" fmla="*/ 1905000 w 3219450"/>
                <a:gd name="connsiteY63" fmla="*/ 462318 h 1025159"/>
                <a:gd name="connsiteX64" fmla="*/ 1924050 w 3219450"/>
                <a:gd name="connsiteY64" fmla="*/ 490893 h 1025159"/>
                <a:gd name="connsiteX65" fmla="*/ 1933575 w 3219450"/>
                <a:gd name="connsiteY65" fmla="*/ 528993 h 1025159"/>
                <a:gd name="connsiteX66" fmla="*/ 2943225 w 3219450"/>
                <a:gd name="connsiteY66" fmla="*/ 867131 h 1025159"/>
                <a:gd name="connsiteX67" fmla="*/ 2967037 w 3219450"/>
                <a:gd name="connsiteY67" fmla="*/ 848081 h 1025159"/>
                <a:gd name="connsiteX68" fmla="*/ 2986087 w 3219450"/>
                <a:gd name="connsiteY68" fmla="*/ 843318 h 1025159"/>
                <a:gd name="connsiteX69" fmla="*/ 3024187 w 3219450"/>
                <a:gd name="connsiteY69" fmla="*/ 809981 h 1025159"/>
                <a:gd name="connsiteX70" fmla="*/ 3062287 w 3219450"/>
                <a:gd name="connsiteY70" fmla="*/ 857606 h 1025159"/>
                <a:gd name="connsiteX71" fmla="*/ 3071812 w 3219450"/>
                <a:gd name="connsiteY71" fmla="*/ 886181 h 1025159"/>
                <a:gd name="connsiteX72" fmla="*/ 3086100 w 3219450"/>
                <a:gd name="connsiteY72" fmla="*/ 957618 h 1025159"/>
                <a:gd name="connsiteX73" fmla="*/ 3100387 w 3219450"/>
                <a:gd name="connsiteY73" fmla="*/ 995718 h 1025159"/>
                <a:gd name="connsiteX74" fmla="*/ 3105150 w 3219450"/>
                <a:gd name="connsiteY74" fmla="*/ 1014768 h 1025159"/>
                <a:gd name="connsiteX75" fmla="*/ 3119437 w 3219450"/>
                <a:gd name="connsiteY75" fmla="*/ 1024293 h 1025159"/>
                <a:gd name="connsiteX76" fmla="*/ 3128962 w 3219450"/>
                <a:gd name="connsiteY76" fmla="*/ 995718 h 1025159"/>
                <a:gd name="connsiteX77" fmla="*/ 3133725 w 3219450"/>
                <a:gd name="connsiteY77" fmla="*/ 981431 h 1025159"/>
                <a:gd name="connsiteX78" fmla="*/ 3143250 w 3219450"/>
                <a:gd name="connsiteY78" fmla="*/ 929043 h 1025159"/>
                <a:gd name="connsiteX79" fmla="*/ 3148012 w 3219450"/>
                <a:gd name="connsiteY79" fmla="*/ 886181 h 1025159"/>
                <a:gd name="connsiteX80" fmla="*/ 3157537 w 3219450"/>
                <a:gd name="connsiteY80" fmla="*/ 848081 h 1025159"/>
                <a:gd name="connsiteX81" fmla="*/ 3167062 w 3219450"/>
                <a:gd name="connsiteY81" fmla="*/ 962381 h 1025159"/>
                <a:gd name="connsiteX82" fmla="*/ 3171825 w 3219450"/>
                <a:gd name="connsiteY82" fmla="*/ 976668 h 1025159"/>
                <a:gd name="connsiteX83" fmla="*/ 3186112 w 3219450"/>
                <a:gd name="connsiteY83" fmla="*/ 967143 h 1025159"/>
                <a:gd name="connsiteX84" fmla="*/ 3200400 w 3219450"/>
                <a:gd name="connsiteY84" fmla="*/ 933806 h 1025159"/>
                <a:gd name="connsiteX85" fmla="*/ 3205162 w 3219450"/>
                <a:gd name="connsiteY85" fmla="*/ 919518 h 1025159"/>
                <a:gd name="connsiteX86" fmla="*/ 3209925 w 3219450"/>
                <a:gd name="connsiteY86" fmla="*/ 900468 h 1025159"/>
                <a:gd name="connsiteX87" fmla="*/ 3219450 w 3219450"/>
                <a:gd name="connsiteY87" fmla="*/ 876656 h 1025159"/>
                <a:gd name="connsiteX0" fmla="*/ 0 w 3219450"/>
                <a:gd name="connsiteY0" fmla="*/ 290868 h 1025159"/>
                <a:gd name="connsiteX1" fmla="*/ 171450 w 3219450"/>
                <a:gd name="connsiteY1" fmla="*/ 209906 h 1025159"/>
                <a:gd name="connsiteX2" fmla="*/ 219075 w 3219450"/>
                <a:gd name="connsiteY2" fmla="*/ 195618 h 1025159"/>
                <a:gd name="connsiteX3" fmla="*/ 233362 w 3219450"/>
                <a:gd name="connsiteY3" fmla="*/ 186093 h 1025159"/>
                <a:gd name="connsiteX4" fmla="*/ 285750 w 3219450"/>
                <a:gd name="connsiteY4" fmla="*/ 171806 h 1025159"/>
                <a:gd name="connsiteX5" fmla="*/ 300037 w 3219450"/>
                <a:gd name="connsiteY5" fmla="*/ 167043 h 1025159"/>
                <a:gd name="connsiteX6" fmla="*/ 319087 w 3219450"/>
                <a:gd name="connsiteY6" fmla="*/ 162281 h 1025159"/>
                <a:gd name="connsiteX7" fmla="*/ 352425 w 3219450"/>
                <a:gd name="connsiteY7" fmla="*/ 152756 h 1025159"/>
                <a:gd name="connsiteX8" fmla="*/ 366712 w 3219450"/>
                <a:gd name="connsiteY8" fmla="*/ 143231 h 1025159"/>
                <a:gd name="connsiteX9" fmla="*/ 395287 w 3219450"/>
                <a:gd name="connsiteY9" fmla="*/ 138468 h 1025159"/>
                <a:gd name="connsiteX10" fmla="*/ 414337 w 3219450"/>
                <a:gd name="connsiteY10" fmla="*/ 133706 h 1025159"/>
                <a:gd name="connsiteX11" fmla="*/ 442912 w 3219450"/>
                <a:gd name="connsiteY11" fmla="*/ 128943 h 1025159"/>
                <a:gd name="connsiteX12" fmla="*/ 471487 w 3219450"/>
                <a:gd name="connsiteY12" fmla="*/ 119418 h 1025159"/>
                <a:gd name="connsiteX13" fmla="*/ 485775 w 3219450"/>
                <a:gd name="connsiteY13" fmla="*/ 114656 h 1025159"/>
                <a:gd name="connsiteX14" fmla="*/ 504825 w 3219450"/>
                <a:gd name="connsiteY14" fmla="*/ 105131 h 1025159"/>
                <a:gd name="connsiteX15" fmla="*/ 519112 w 3219450"/>
                <a:gd name="connsiteY15" fmla="*/ 100368 h 1025159"/>
                <a:gd name="connsiteX16" fmla="*/ 533400 w 3219450"/>
                <a:gd name="connsiteY16" fmla="*/ 90843 h 1025159"/>
                <a:gd name="connsiteX17" fmla="*/ 557212 w 3219450"/>
                <a:gd name="connsiteY17" fmla="*/ 86081 h 1025159"/>
                <a:gd name="connsiteX18" fmla="*/ 585787 w 3219450"/>
                <a:gd name="connsiteY18" fmla="*/ 76556 h 1025159"/>
                <a:gd name="connsiteX19" fmla="*/ 600075 w 3219450"/>
                <a:gd name="connsiteY19" fmla="*/ 67031 h 1025159"/>
                <a:gd name="connsiteX20" fmla="*/ 633412 w 3219450"/>
                <a:gd name="connsiteY20" fmla="*/ 57506 h 1025159"/>
                <a:gd name="connsiteX21" fmla="*/ 666750 w 3219450"/>
                <a:gd name="connsiteY21" fmla="*/ 47981 h 1025159"/>
                <a:gd name="connsiteX22" fmla="*/ 719137 w 3219450"/>
                <a:gd name="connsiteY22" fmla="*/ 38456 h 1025159"/>
                <a:gd name="connsiteX23" fmla="*/ 747712 w 3219450"/>
                <a:gd name="connsiteY23" fmla="*/ 28931 h 1025159"/>
                <a:gd name="connsiteX24" fmla="*/ 809625 w 3219450"/>
                <a:gd name="connsiteY24" fmla="*/ 19406 h 1025159"/>
                <a:gd name="connsiteX25" fmla="*/ 871537 w 3219450"/>
                <a:gd name="connsiteY25" fmla="*/ 9881 h 1025159"/>
                <a:gd name="connsiteX26" fmla="*/ 1023937 w 3219450"/>
                <a:gd name="connsiteY26" fmla="*/ 356 h 1025159"/>
                <a:gd name="connsiteX27" fmla="*/ 1123950 w 3219450"/>
                <a:gd name="connsiteY27" fmla="*/ 9881 h 1025159"/>
                <a:gd name="connsiteX28" fmla="*/ 1138237 w 3219450"/>
                <a:gd name="connsiteY28" fmla="*/ 19406 h 1025159"/>
                <a:gd name="connsiteX29" fmla="*/ 1176337 w 3219450"/>
                <a:gd name="connsiteY29" fmla="*/ 57506 h 1025159"/>
                <a:gd name="connsiteX30" fmla="*/ 1195387 w 3219450"/>
                <a:gd name="connsiteY30" fmla="*/ 81318 h 1025159"/>
                <a:gd name="connsiteX31" fmla="*/ 1228725 w 3219450"/>
                <a:gd name="connsiteY31" fmla="*/ 119418 h 1025159"/>
                <a:gd name="connsiteX32" fmla="*/ 1252537 w 3219450"/>
                <a:gd name="connsiteY32" fmla="*/ 138468 h 1025159"/>
                <a:gd name="connsiteX33" fmla="*/ 1262062 w 3219450"/>
                <a:gd name="connsiteY33" fmla="*/ 152756 h 1025159"/>
                <a:gd name="connsiteX34" fmla="*/ 1276350 w 3219450"/>
                <a:gd name="connsiteY34" fmla="*/ 162281 h 1025159"/>
                <a:gd name="connsiteX35" fmla="*/ 1319212 w 3219450"/>
                <a:gd name="connsiteY35" fmla="*/ 200381 h 1025159"/>
                <a:gd name="connsiteX36" fmla="*/ 1333500 w 3219450"/>
                <a:gd name="connsiteY36" fmla="*/ 205143 h 1025159"/>
                <a:gd name="connsiteX37" fmla="*/ 1347787 w 3219450"/>
                <a:gd name="connsiteY37" fmla="*/ 219431 h 1025159"/>
                <a:gd name="connsiteX38" fmla="*/ 1357312 w 3219450"/>
                <a:gd name="connsiteY38" fmla="*/ 233718 h 1025159"/>
                <a:gd name="connsiteX39" fmla="*/ 1385887 w 3219450"/>
                <a:gd name="connsiteY39" fmla="*/ 243243 h 1025159"/>
                <a:gd name="connsiteX40" fmla="*/ 1400175 w 3219450"/>
                <a:gd name="connsiteY40" fmla="*/ 257531 h 1025159"/>
                <a:gd name="connsiteX41" fmla="*/ 1447800 w 3219450"/>
                <a:gd name="connsiteY41" fmla="*/ 286106 h 1025159"/>
                <a:gd name="connsiteX42" fmla="*/ 1457325 w 3219450"/>
                <a:gd name="connsiteY42" fmla="*/ 305156 h 1025159"/>
                <a:gd name="connsiteX43" fmla="*/ 1490662 w 3219450"/>
                <a:gd name="connsiteY43" fmla="*/ 324206 h 1025159"/>
                <a:gd name="connsiteX44" fmla="*/ 1528762 w 3219450"/>
                <a:gd name="connsiteY44" fmla="*/ 367068 h 1025159"/>
                <a:gd name="connsiteX45" fmla="*/ 1538287 w 3219450"/>
                <a:gd name="connsiteY45" fmla="*/ 386118 h 1025159"/>
                <a:gd name="connsiteX46" fmla="*/ 1552575 w 3219450"/>
                <a:gd name="connsiteY46" fmla="*/ 395643 h 1025159"/>
                <a:gd name="connsiteX47" fmla="*/ 1566862 w 3219450"/>
                <a:gd name="connsiteY47" fmla="*/ 409931 h 1025159"/>
                <a:gd name="connsiteX48" fmla="*/ 1571625 w 3219450"/>
                <a:gd name="connsiteY48" fmla="*/ 424218 h 1025159"/>
                <a:gd name="connsiteX49" fmla="*/ 1590675 w 3219450"/>
                <a:gd name="connsiteY49" fmla="*/ 452793 h 1025159"/>
                <a:gd name="connsiteX50" fmla="*/ 1619250 w 3219450"/>
                <a:gd name="connsiteY50" fmla="*/ 438506 h 1025159"/>
                <a:gd name="connsiteX51" fmla="*/ 1624012 w 3219450"/>
                <a:gd name="connsiteY51" fmla="*/ 419456 h 1025159"/>
                <a:gd name="connsiteX52" fmla="*/ 1652587 w 3219450"/>
                <a:gd name="connsiteY52" fmla="*/ 409931 h 1025159"/>
                <a:gd name="connsiteX53" fmla="*/ 1685925 w 3219450"/>
                <a:gd name="connsiteY53" fmla="*/ 395643 h 1025159"/>
                <a:gd name="connsiteX54" fmla="*/ 1714500 w 3219450"/>
                <a:gd name="connsiteY54" fmla="*/ 386118 h 1025159"/>
                <a:gd name="connsiteX55" fmla="*/ 1724025 w 3219450"/>
                <a:gd name="connsiteY55" fmla="*/ 400406 h 1025159"/>
                <a:gd name="connsiteX56" fmla="*/ 1738312 w 3219450"/>
                <a:gd name="connsiteY56" fmla="*/ 409931 h 1025159"/>
                <a:gd name="connsiteX57" fmla="*/ 1747837 w 3219450"/>
                <a:gd name="connsiteY57" fmla="*/ 438506 h 1025159"/>
                <a:gd name="connsiteX58" fmla="*/ 1781175 w 3219450"/>
                <a:gd name="connsiteY58" fmla="*/ 476606 h 1025159"/>
                <a:gd name="connsiteX59" fmla="*/ 1814512 w 3219450"/>
                <a:gd name="connsiteY59" fmla="*/ 471843 h 1025159"/>
                <a:gd name="connsiteX60" fmla="*/ 1824037 w 3219450"/>
                <a:gd name="connsiteY60" fmla="*/ 457556 h 1025159"/>
                <a:gd name="connsiteX61" fmla="*/ 1843087 w 3219450"/>
                <a:gd name="connsiteY61" fmla="*/ 452793 h 1025159"/>
                <a:gd name="connsiteX62" fmla="*/ 1900237 w 3219450"/>
                <a:gd name="connsiteY62" fmla="*/ 448031 h 1025159"/>
                <a:gd name="connsiteX63" fmla="*/ 1905000 w 3219450"/>
                <a:gd name="connsiteY63" fmla="*/ 462318 h 1025159"/>
                <a:gd name="connsiteX64" fmla="*/ 1924050 w 3219450"/>
                <a:gd name="connsiteY64" fmla="*/ 490893 h 1025159"/>
                <a:gd name="connsiteX65" fmla="*/ 1933575 w 3219450"/>
                <a:gd name="connsiteY65" fmla="*/ 528993 h 1025159"/>
                <a:gd name="connsiteX66" fmla="*/ 2967037 w 3219450"/>
                <a:gd name="connsiteY66" fmla="*/ 848081 h 1025159"/>
                <a:gd name="connsiteX67" fmla="*/ 2986087 w 3219450"/>
                <a:gd name="connsiteY67" fmla="*/ 843318 h 1025159"/>
                <a:gd name="connsiteX68" fmla="*/ 3024187 w 3219450"/>
                <a:gd name="connsiteY68" fmla="*/ 809981 h 1025159"/>
                <a:gd name="connsiteX69" fmla="*/ 3062287 w 3219450"/>
                <a:gd name="connsiteY69" fmla="*/ 857606 h 1025159"/>
                <a:gd name="connsiteX70" fmla="*/ 3071812 w 3219450"/>
                <a:gd name="connsiteY70" fmla="*/ 886181 h 1025159"/>
                <a:gd name="connsiteX71" fmla="*/ 3086100 w 3219450"/>
                <a:gd name="connsiteY71" fmla="*/ 957618 h 1025159"/>
                <a:gd name="connsiteX72" fmla="*/ 3100387 w 3219450"/>
                <a:gd name="connsiteY72" fmla="*/ 995718 h 1025159"/>
                <a:gd name="connsiteX73" fmla="*/ 3105150 w 3219450"/>
                <a:gd name="connsiteY73" fmla="*/ 1014768 h 1025159"/>
                <a:gd name="connsiteX74" fmla="*/ 3119437 w 3219450"/>
                <a:gd name="connsiteY74" fmla="*/ 1024293 h 1025159"/>
                <a:gd name="connsiteX75" fmla="*/ 3128962 w 3219450"/>
                <a:gd name="connsiteY75" fmla="*/ 995718 h 1025159"/>
                <a:gd name="connsiteX76" fmla="*/ 3133725 w 3219450"/>
                <a:gd name="connsiteY76" fmla="*/ 981431 h 1025159"/>
                <a:gd name="connsiteX77" fmla="*/ 3143250 w 3219450"/>
                <a:gd name="connsiteY77" fmla="*/ 929043 h 1025159"/>
                <a:gd name="connsiteX78" fmla="*/ 3148012 w 3219450"/>
                <a:gd name="connsiteY78" fmla="*/ 886181 h 1025159"/>
                <a:gd name="connsiteX79" fmla="*/ 3157537 w 3219450"/>
                <a:gd name="connsiteY79" fmla="*/ 848081 h 1025159"/>
                <a:gd name="connsiteX80" fmla="*/ 3167062 w 3219450"/>
                <a:gd name="connsiteY80" fmla="*/ 962381 h 1025159"/>
                <a:gd name="connsiteX81" fmla="*/ 3171825 w 3219450"/>
                <a:gd name="connsiteY81" fmla="*/ 976668 h 1025159"/>
                <a:gd name="connsiteX82" fmla="*/ 3186112 w 3219450"/>
                <a:gd name="connsiteY82" fmla="*/ 967143 h 1025159"/>
                <a:gd name="connsiteX83" fmla="*/ 3200400 w 3219450"/>
                <a:gd name="connsiteY83" fmla="*/ 933806 h 1025159"/>
                <a:gd name="connsiteX84" fmla="*/ 3205162 w 3219450"/>
                <a:gd name="connsiteY84" fmla="*/ 919518 h 1025159"/>
                <a:gd name="connsiteX85" fmla="*/ 3209925 w 3219450"/>
                <a:gd name="connsiteY85" fmla="*/ 900468 h 1025159"/>
                <a:gd name="connsiteX86" fmla="*/ 3219450 w 3219450"/>
                <a:gd name="connsiteY86" fmla="*/ 876656 h 1025159"/>
                <a:gd name="connsiteX0" fmla="*/ 0 w 3219450"/>
                <a:gd name="connsiteY0" fmla="*/ 290868 h 1025159"/>
                <a:gd name="connsiteX1" fmla="*/ 171450 w 3219450"/>
                <a:gd name="connsiteY1" fmla="*/ 209906 h 1025159"/>
                <a:gd name="connsiteX2" fmla="*/ 219075 w 3219450"/>
                <a:gd name="connsiteY2" fmla="*/ 195618 h 1025159"/>
                <a:gd name="connsiteX3" fmla="*/ 233362 w 3219450"/>
                <a:gd name="connsiteY3" fmla="*/ 186093 h 1025159"/>
                <a:gd name="connsiteX4" fmla="*/ 285750 w 3219450"/>
                <a:gd name="connsiteY4" fmla="*/ 171806 h 1025159"/>
                <a:gd name="connsiteX5" fmla="*/ 300037 w 3219450"/>
                <a:gd name="connsiteY5" fmla="*/ 167043 h 1025159"/>
                <a:gd name="connsiteX6" fmla="*/ 319087 w 3219450"/>
                <a:gd name="connsiteY6" fmla="*/ 162281 h 1025159"/>
                <a:gd name="connsiteX7" fmla="*/ 352425 w 3219450"/>
                <a:gd name="connsiteY7" fmla="*/ 152756 h 1025159"/>
                <a:gd name="connsiteX8" fmla="*/ 366712 w 3219450"/>
                <a:gd name="connsiteY8" fmla="*/ 143231 h 1025159"/>
                <a:gd name="connsiteX9" fmla="*/ 395287 w 3219450"/>
                <a:gd name="connsiteY9" fmla="*/ 138468 h 1025159"/>
                <a:gd name="connsiteX10" fmla="*/ 414337 w 3219450"/>
                <a:gd name="connsiteY10" fmla="*/ 133706 h 1025159"/>
                <a:gd name="connsiteX11" fmla="*/ 442912 w 3219450"/>
                <a:gd name="connsiteY11" fmla="*/ 128943 h 1025159"/>
                <a:gd name="connsiteX12" fmla="*/ 471487 w 3219450"/>
                <a:gd name="connsiteY12" fmla="*/ 119418 h 1025159"/>
                <a:gd name="connsiteX13" fmla="*/ 485775 w 3219450"/>
                <a:gd name="connsiteY13" fmla="*/ 114656 h 1025159"/>
                <a:gd name="connsiteX14" fmla="*/ 504825 w 3219450"/>
                <a:gd name="connsiteY14" fmla="*/ 105131 h 1025159"/>
                <a:gd name="connsiteX15" fmla="*/ 519112 w 3219450"/>
                <a:gd name="connsiteY15" fmla="*/ 100368 h 1025159"/>
                <a:gd name="connsiteX16" fmla="*/ 533400 w 3219450"/>
                <a:gd name="connsiteY16" fmla="*/ 90843 h 1025159"/>
                <a:gd name="connsiteX17" fmla="*/ 557212 w 3219450"/>
                <a:gd name="connsiteY17" fmla="*/ 86081 h 1025159"/>
                <a:gd name="connsiteX18" fmla="*/ 585787 w 3219450"/>
                <a:gd name="connsiteY18" fmla="*/ 76556 h 1025159"/>
                <a:gd name="connsiteX19" fmla="*/ 600075 w 3219450"/>
                <a:gd name="connsiteY19" fmla="*/ 67031 h 1025159"/>
                <a:gd name="connsiteX20" fmla="*/ 633412 w 3219450"/>
                <a:gd name="connsiteY20" fmla="*/ 57506 h 1025159"/>
                <a:gd name="connsiteX21" fmla="*/ 666750 w 3219450"/>
                <a:gd name="connsiteY21" fmla="*/ 47981 h 1025159"/>
                <a:gd name="connsiteX22" fmla="*/ 719137 w 3219450"/>
                <a:gd name="connsiteY22" fmla="*/ 38456 h 1025159"/>
                <a:gd name="connsiteX23" fmla="*/ 747712 w 3219450"/>
                <a:gd name="connsiteY23" fmla="*/ 28931 h 1025159"/>
                <a:gd name="connsiteX24" fmla="*/ 809625 w 3219450"/>
                <a:gd name="connsiteY24" fmla="*/ 19406 h 1025159"/>
                <a:gd name="connsiteX25" fmla="*/ 871537 w 3219450"/>
                <a:gd name="connsiteY25" fmla="*/ 9881 h 1025159"/>
                <a:gd name="connsiteX26" fmla="*/ 1023937 w 3219450"/>
                <a:gd name="connsiteY26" fmla="*/ 356 h 1025159"/>
                <a:gd name="connsiteX27" fmla="*/ 1123950 w 3219450"/>
                <a:gd name="connsiteY27" fmla="*/ 9881 h 1025159"/>
                <a:gd name="connsiteX28" fmla="*/ 1138237 w 3219450"/>
                <a:gd name="connsiteY28" fmla="*/ 19406 h 1025159"/>
                <a:gd name="connsiteX29" fmla="*/ 1176337 w 3219450"/>
                <a:gd name="connsiteY29" fmla="*/ 57506 h 1025159"/>
                <a:gd name="connsiteX30" fmla="*/ 1195387 w 3219450"/>
                <a:gd name="connsiteY30" fmla="*/ 81318 h 1025159"/>
                <a:gd name="connsiteX31" fmla="*/ 1228725 w 3219450"/>
                <a:gd name="connsiteY31" fmla="*/ 119418 h 1025159"/>
                <a:gd name="connsiteX32" fmla="*/ 1252537 w 3219450"/>
                <a:gd name="connsiteY32" fmla="*/ 138468 h 1025159"/>
                <a:gd name="connsiteX33" fmla="*/ 1262062 w 3219450"/>
                <a:gd name="connsiteY33" fmla="*/ 152756 h 1025159"/>
                <a:gd name="connsiteX34" fmla="*/ 1276350 w 3219450"/>
                <a:gd name="connsiteY34" fmla="*/ 162281 h 1025159"/>
                <a:gd name="connsiteX35" fmla="*/ 1319212 w 3219450"/>
                <a:gd name="connsiteY35" fmla="*/ 200381 h 1025159"/>
                <a:gd name="connsiteX36" fmla="*/ 1333500 w 3219450"/>
                <a:gd name="connsiteY36" fmla="*/ 205143 h 1025159"/>
                <a:gd name="connsiteX37" fmla="*/ 1347787 w 3219450"/>
                <a:gd name="connsiteY37" fmla="*/ 219431 h 1025159"/>
                <a:gd name="connsiteX38" fmla="*/ 1357312 w 3219450"/>
                <a:gd name="connsiteY38" fmla="*/ 233718 h 1025159"/>
                <a:gd name="connsiteX39" fmla="*/ 1385887 w 3219450"/>
                <a:gd name="connsiteY39" fmla="*/ 243243 h 1025159"/>
                <a:gd name="connsiteX40" fmla="*/ 1400175 w 3219450"/>
                <a:gd name="connsiteY40" fmla="*/ 257531 h 1025159"/>
                <a:gd name="connsiteX41" fmla="*/ 1447800 w 3219450"/>
                <a:gd name="connsiteY41" fmla="*/ 286106 h 1025159"/>
                <a:gd name="connsiteX42" fmla="*/ 1457325 w 3219450"/>
                <a:gd name="connsiteY42" fmla="*/ 305156 h 1025159"/>
                <a:gd name="connsiteX43" fmla="*/ 1490662 w 3219450"/>
                <a:gd name="connsiteY43" fmla="*/ 324206 h 1025159"/>
                <a:gd name="connsiteX44" fmla="*/ 1528762 w 3219450"/>
                <a:gd name="connsiteY44" fmla="*/ 367068 h 1025159"/>
                <a:gd name="connsiteX45" fmla="*/ 1538287 w 3219450"/>
                <a:gd name="connsiteY45" fmla="*/ 386118 h 1025159"/>
                <a:gd name="connsiteX46" fmla="*/ 1552575 w 3219450"/>
                <a:gd name="connsiteY46" fmla="*/ 395643 h 1025159"/>
                <a:gd name="connsiteX47" fmla="*/ 1566862 w 3219450"/>
                <a:gd name="connsiteY47" fmla="*/ 409931 h 1025159"/>
                <a:gd name="connsiteX48" fmla="*/ 1571625 w 3219450"/>
                <a:gd name="connsiteY48" fmla="*/ 424218 h 1025159"/>
                <a:gd name="connsiteX49" fmla="*/ 1590675 w 3219450"/>
                <a:gd name="connsiteY49" fmla="*/ 452793 h 1025159"/>
                <a:gd name="connsiteX50" fmla="*/ 1619250 w 3219450"/>
                <a:gd name="connsiteY50" fmla="*/ 438506 h 1025159"/>
                <a:gd name="connsiteX51" fmla="*/ 1624012 w 3219450"/>
                <a:gd name="connsiteY51" fmla="*/ 419456 h 1025159"/>
                <a:gd name="connsiteX52" fmla="*/ 1652587 w 3219450"/>
                <a:gd name="connsiteY52" fmla="*/ 409931 h 1025159"/>
                <a:gd name="connsiteX53" fmla="*/ 1685925 w 3219450"/>
                <a:gd name="connsiteY53" fmla="*/ 395643 h 1025159"/>
                <a:gd name="connsiteX54" fmla="*/ 1714500 w 3219450"/>
                <a:gd name="connsiteY54" fmla="*/ 386118 h 1025159"/>
                <a:gd name="connsiteX55" fmla="*/ 1724025 w 3219450"/>
                <a:gd name="connsiteY55" fmla="*/ 400406 h 1025159"/>
                <a:gd name="connsiteX56" fmla="*/ 1738312 w 3219450"/>
                <a:gd name="connsiteY56" fmla="*/ 409931 h 1025159"/>
                <a:gd name="connsiteX57" fmla="*/ 1747837 w 3219450"/>
                <a:gd name="connsiteY57" fmla="*/ 438506 h 1025159"/>
                <a:gd name="connsiteX58" fmla="*/ 1781175 w 3219450"/>
                <a:gd name="connsiteY58" fmla="*/ 476606 h 1025159"/>
                <a:gd name="connsiteX59" fmla="*/ 1814512 w 3219450"/>
                <a:gd name="connsiteY59" fmla="*/ 471843 h 1025159"/>
                <a:gd name="connsiteX60" fmla="*/ 1824037 w 3219450"/>
                <a:gd name="connsiteY60" fmla="*/ 457556 h 1025159"/>
                <a:gd name="connsiteX61" fmla="*/ 1843087 w 3219450"/>
                <a:gd name="connsiteY61" fmla="*/ 452793 h 1025159"/>
                <a:gd name="connsiteX62" fmla="*/ 1900237 w 3219450"/>
                <a:gd name="connsiteY62" fmla="*/ 448031 h 1025159"/>
                <a:gd name="connsiteX63" fmla="*/ 1905000 w 3219450"/>
                <a:gd name="connsiteY63" fmla="*/ 462318 h 1025159"/>
                <a:gd name="connsiteX64" fmla="*/ 1924050 w 3219450"/>
                <a:gd name="connsiteY64" fmla="*/ 490893 h 1025159"/>
                <a:gd name="connsiteX65" fmla="*/ 1933575 w 3219450"/>
                <a:gd name="connsiteY65" fmla="*/ 528993 h 1025159"/>
                <a:gd name="connsiteX66" fmla="*/ 2967037 w 3219450"/>
                <a:gd name="connsiteY66" fmla="*/ 848081 h 1025159"/>
                <a:gd name="connsiteX67" fmla="*/ 3024187 w 3219450"/>
                <a:gd name="connsiteY67" fmla="*/ 809981 h 1025159"/>
                <a:gd name="connsiteX68" fmla="*/ 3062287 w 3219450"/>
                <a:gd name="connsiteY68" fmla="*/ 857606 h 1025159"/>
                <a:gd name="connsiteX69" fmla="*/ 3071812 w 3219450"/>
                <a:gd name="connsiteY69" fmla="*/ 886181 h 1025159"/>
                <a:gd name="connsiteX70" fmla="*/ 3086100 w 3219450"/>
                <a:gd name="connsiteY70" fmla="*/ 957618 h 1025159"/>
                <a:gd name="connsiteX71" fmla="*/ 3100387 w 3219450"/>
                <a:gd name="connsiteY71" fmla="*/ 995718 h 1025159"/>
                <a:gd name="connsiteX72" fmla="*/ 3105150 w 3219450"/>
                <a:gd name="connsiteY72" fmla="*/ 1014768 h 1025159"/>
                <a:gd name="connsiteX73" fmla="*/ 3119437 w 3219450"/>
                <a:gd name="connsiteY73" fmla="*/ 1024293 h 1025159"/>
                <a:gd name="connsiteX74" fmla="*/ 3128962 w 3219450"/>
                <a:gd name="connsiteY74" fmla="*/ 995718 h 1025159"/>
                <a:gd name="connsiteX75" fmla="*/ 3133725 w 3219450"/>
                <a:gd name="connsiteY75" fmla="*/ 981431 h 1025159"/>
                <a:gd name="connsiteX76" fmla="*/ 3143250 w 3219450"/>
                <a:gd name="connsiteY76" fmla="*/ 929043 h 1025159"/>
                <a:gd name="connsiteX77" fmla="*/ 3148012 w 3219450"/>
                <a:gd name="connsiteY77" fmla="*/ 886181 h 1025159"/>
                <a:gd name="connsiteX78" fmla="*/ 3157537 w 3219450"/>
                <a:gd name="connsiteY78" fmla="*/ 848081 h 1025159"/>
                <a:gd name="connsiteX79" fmla="*/ 3167062 w 3219450"/>
                <a:gd name="connsiteY79" fmla="*/ 962381 h 1025159"/>
                <a:gd name="connsiteX80" fmla="*/ 3171825 w 3219450"/>
                <a:gd name="connsiteY80" fmla="*/ 976668 h 1025159"/>
                <a:gd name="connsiteX81" fmla="*/ 3186112 w 3219450"/>
                <a:gd name="connsiteY81" fmla="*/ 967143 h 1025159"/>
                <a:gd name="connsiteX82" fmla="*/ 3200400 w 3219450"/>
                <a:gd name="connsiteY82" fmla="*/ 933806 h 1025159"/>
                <a:gd name="connsiteX83" fmla="*/ 3205162 w 3219450"/>
                <a:gd name="connsiteY83" fmla="*/ 919518 h 1025159"/>
                <a:gd name="connsiteX84" fmla="*/ 3209925 w 3219450"/>
                <a:gd name="connsiteY84" fmla="*/ 900468 h 1025159"/>
                <a:gd name="connsiteX85" fmla="*/ 3219450 w 3219450"/>
                <a:gd name="connsiteY85" fmla="*/ 876656 h 1025159"/>
                <a:gd name="connsiteX0" fmla="*/ 0 w 3219450"/>
                <a:gd name="connsiteY0" fmla="*/ 290868 h 1025159"/>
                <a:gd name="connsiteX1" fmla="*/ 171450 w 3219450"/>
                <a:gd name="connsiteY1" fmla="*/ 209906 h 1025159"/>
                <a:gd name="connsiteX2" fmla="*/ 219075 w 3219450"/>
                <a:gd name="connsiteY2" fmla="*/ 195618 h 1025159"/>
                <a:gd name="connsiteX3" fmla="*/ 233362 w 3219450"/>
                <a:gd name="connsiteY3" fmla="*/ 186093 h 1025159"/>
                <a:gd name="connsiteX4" fmla="*/ 285750 w 3219450"/>
                <a:gd name="connsiteY4" fmla="*/ 171806 h 1025159"/>
                <a:gd name="connsiteX5" fmla="*/ 300037 w 3219450"/>
                <a:gd name="connsiteY5" fmla="*/ 167043 h 1025159"/>
                <a:gd name="connsiteX6" fmla="*/ 319087 w 3219450"/>
                <a:gd name="connsiteY6" fmla="*/ 162281 h 1025159"/>
                <a:gd name="connsiteX7" fmla="*/ 352425 w 3219450"/>
                <a:gd name="connsiteY7" fmla="*/ 152756 h 1025159"/>
                <a:gd name="connsiteX8" fmla="*/ 366712 w 3219450"/>
                <a:gd name="connsiteY8" fmla="*/ 143231 h 1025159"/>
                <a:gd name="connsiteX9" fmla="*/ 395287 w 3219450"/>
                <a:gd name="connsiteY9" fmla="*/ 138468 h 1025159"/>
                <a:gd name="connsiteX10" fmla="*/ 414337 w 3219450"/>
                <a:gd name="connsiteY10" fmla="*/ 133706 h 1025159"/>
                <a:gd name="connsiteX11" fmla="*/ 442912 w 3219450"/>
                <a:gd name="connsiteY11" fmla="*/ 128943 h 1025159"/>
                <a:gd name="connsiteX12" fmla="*/ 471487 w 3219450"/>
                <a:gd name="connsiteY12" fmla="*/ 119418 h 1025159"/>
                <a:gd name="connsiteX13" fmla="*/ 485775 w 3219450"/>
                <a:gd name="connsiteY13" fmla="*/ 114656 h 1025159"/>
                <a:gd name="connsiteX14" fmla="*/ 504825 w 3219450"/>
                <a:gd name="connsiteY14" fmla="*/ 105131 h 1025159"/>
                <a:gd name="connsiteX15" fmla="*/ 519112 w 3219450"/>
                <a:gd name="connsiteY15" fmla="*/ 100368 h 1025159"/>
                <a:gd name="connsiteX16" fmla="*/ 533400 w 3219450"/>
                <a:gd name="connsiteY16" fmla="*/ 90843 h 1025159"/>
                <a:gd name="connsiteX17" fmla="*/ 557212 w 3219450"/>
                <a:gd name="connsiteY17" fmla="*/ 86081 h 1025159"/>
                <a:gd name="connsiteX18" fmla="*/ 585787 w 3219450"/>
                <a:gd name="connsiteY18" fmla="*/ 76556 h 1025159"/>
                <a:gd name="connsiteX19" fmla="*/ 600075 w 3219450"/>
                <a:gd name="connsiteY19" fmla="*/ 67031 h 1025159"/>
                <a:gd name="connsiteX20" fmla="*/ 633412 w 3219450"/>
                <a:gd name="connsiteY20" fmla="*/ 57506 h 1025159"/>
                <a:gd name="connsiteX21" fmla="*/ 666750 w 3219450"/>
                <a:gd name="connsiteY21" fmla="*/ 47981 h 1025159"/>
                <a:gd name="connsiteX22" fmla="*/ 719137 w 3219450"/>
                <a:gd name="connsiteY22" fmla="*/ 38456 h 1025159"/>
                <a:gd name="connsiteX23" fmla="*/ 747712 w 3219450"/>
                <a:gd name="connsiteY23" fmla="*/ 28931 h 1025159"/>
                <a:gd name="connsiteX24" fmla="*/ 809625 w 3219450"/>
                <a:gd name="connsiteY24" fmla="*/ 19406 h 1025159"/>
                <a:gd name="connsiteX25" fmla="*/ 871537 w 3219450"/>
                <a:gd name="connsiteY25" fmla="*/ 9881 h 1025159"/>
                <a:gd name="connsiteX26" fmla="*/ 1023937 w 3219450"/>
                <a:gd name="connsiteY26" fmla="*/ 356 h 1025159"/>
                <a:gd name="connsiteX27" fmla="*/ 1123950 w 3219450"/>
                <a:gd name="connsiteY27" fmla="*/ 9881 h 1025159"/>
                <a:gd name="connsiteX28" fmla="*/ 1138237 w 3219450"/>
                <a:gd name="connsiteY28" fmla="*/ 19406 h 1025159"/>
                <a:gd name="connsiteX29" fmla="*/ 1176337 w 3219450"/>
                <a:gd name="connsiteY29" fmla="*/ 57506 h 1025159"/>
                <a:gd name="connsiteX30" fmla="*/ 1195387 w 3219450"/>
                <a:gd name="connsiteY30" fmla="*/ 81318 h 1025159"/>
                <a:gd name="connsiteX31" fmla="*/ 1228725 w 3219450"/>
                <a:gd name="connsiteY31" fmla="*/ 119418 h 1025159"/>
                <a:gd name="connsiteX32" fmla="*/ 1252537 w 3219450"/>
                <a:gd name="connsiteY32" fmla="*/ 138468 h 1025159"/>
                <a:gd name="connsiteX33" fmla="*/ 1262062 w 3219450"/>
                <a:gd name="connsiteY33" fmla="*/ 152756 h 1025159"/>
                <a:gd name="connsiteX34" fmla="*/ 1276350 w 3219450"/>
                <a:gd name="connsiteY34" fmla="*/ 162281 h 1025159"/>
                <a:gd name="connsiteX35" fmla="*/ 1319212 w 3219450"/>
                <a:gd name="connsiteY35" fmla="*/ 200381 h 1025159"/>
                <a:gd name="connsiteX36" fmla="*/ 1333500 w 3219450"/>
                <a:gd name="connsiteY36" fmla="*/ 205143 h 1025159"/>
                <a:gd name="connsiteX37" fmla="*/ 1347787 w 3219450"/>
                <a:gd name="connsiteY37" fmla="*/ 219431 h 1025159"/>
                <a:gd name="connsiteX38" fmla="*/ 1357312 w 3219450"/>
                <a:gd name="connsiteY38" fmla="*/ 233718 h 1025159"/>
                <a:gd name="connsiteX39" fmla="*/ 1385887 w 3219450"/>
                <a:gd name="connsiteY39" fmla="*/ 243243 h 1025159"/>
                <a:gd name="connsiteX40" fmla="*/ 1400175 w 3219450"/>
                <a:gd name="connsiteY40" fmla="*/ 257531 h 1025159"/>
                <a:gd name="connsiteX41" fmla="*/ 1447800 w 3219450"/>
                <a:gd name="connsiteY41" fmla="*/ 286106 h 1025159"/>
                <a:gd name="connsiteX42" fmla="*/ 1457325 w 3219450"/>
                <a:gd name="connsiteY42" fmla="*/ 305156 h 1025159"/>
                <a:gd name="connsiteX43" fmla="*/ 1490662 w 3219450"/>
                <a:gd name="connsiteY43" fmla="*/ 324206 h 1025159"/>
                <a:gd name="connsiteX44" fmla="*/ 1528762 w 3219450"/>
                <a:gd name="connsiteY44" fmla="*/ 367068 h 1025159"/>
                <a:gd name="connsiteX45" fmla="*/ 1538287 w 3219450"/>
                <a:gd name="connsiteY45" fmla="*/ 386118 h 1025159"/>
                <a:gd name="connsiteX46" fmla="*/ 1552575 w 3219450"/>
                <a:gd name="connsiteY46" fmla="*/ 395643 h 1025159"/>
                <a:gd name="connsiteX47" fmla="*/ 1566862 w 3219450"/>
                <a:gd name="connsiteY47" fmla="*/ 409931 h 1025159"/>
                <a:gd name="connsiteX48" fmla="*/ 1571625 w 3219450"/>
                <a:gd name="connsiteY48" fmla="*/ 424218 h 1025159"/>
                <a:gd name="connsiteX49" fmla="*/ 1590675 w 3219450"/>
                <a:gd name="connsiteY49" fmla="*/ 452793 h 1025159"/>
                <a:gd name="connsiteX50" fmla="*/ 1619250 w 3219450"/>
                <a:gd name="connsiteY50" fmla="*/ 438506 h 1025159"/>
                <a:gd name="connsiteX51" fmla="*/ 1624012 w 3219450"/>
                <a:gd name="connsiteY51" fmla="*/ 419456 h 1025159"/>
                <a:gd name="connsiteX52" fmla="*/ 1652587 w 3219450"/>
                <a:gd name="connsiteY52" fmla="*/ 409931 h 1025159"/>
                <a:gd name="connsiteX53" fmla="*/ 1685925 w 3219450"/>
                <a:gd name="connsiteY53" fmla="*/ 395643 h 1025159"/>
                <a:gd name="connsiteX54" fmla="*/ 1714500 w 3219450"/>
                <a:gd name="connsiteY54" fmla="*/ 386118 h 1025159"/>
                <a:gd name="connsiteX55" fmla="*/ 1724025 w 3219450"/>
                <a:gd name="connsiteY55" fmla="*/ 400406 h 1025159"/>
                <a:gd name="connsiteX56" fmla="*/ 1738312 w 3219450"/>
                <a:gd name="connsiteY56" fmla="*/ 409931 h 1025159"/>
                <a:gd name="connsiteX57" fmla="*/ 1747837 w 3219450"/>
                <a:gd name="connsiteY57" fmla="*/ 438506 h 1025159"/>
                <a:gd name="connsiteX58" fmla="*/ 1781175 w 3219450"/>
                <a:gd name="connsiteY58" fmla="*/ 476606 h 1025159"/>
                <a:gd name="connsiteX59" fmla="*/ 1814512 w 3219450"/>
                <a:gd name="connsiteY59" fmla="*/ 471843 h 1025159"/>
                <a:gd name="connsiteX60" fmla="*/ 1824037 w 3219450"/>
                <a:gd name="connsiteY60" fmla="*/ 457556 h 1025159"/>
                <a:gd name="connsiteX61" fmla="*/ 1843087 w 3219450"/>
                <a:gd name="connsiteY61" fmla="*/ 452793 h 1025159"/>
                <a:gd name="connsiteX62" fmla="*/ 1900237 w 3219450"/>
                <a:gd name="connsiteY62" fmla="*/ 448031 h 1025159"/>
                <a:gd name="connsiteX63" fmla="*/ 1905000 w 3219450"/>
                <a:gd name="connsiteY63" fmla="*/ 462318 h 1025159"/>
                <a:gd name="connsiteX64" fmla="*/ 1924050 w 3219450"/>
                <a:gd name="connsiteY64" fmla="*/ 490893 h 1025159"/>
                <a:gd name="connsiteX65" fmla="*/ 1933575 w 3219450"/>
                <a:gd name="connsiteY65" fmla="*/ 528993 h 1025159"/>
                <a:gd name="connsiteX66" fmla="*/ 2967037 w 3219450"/>
                <a:gd name="connsiteY66" fmla="*/ 848081 h 1025159"/>
                <a:gd name="connsiteX67" fmla="*/ 3062287 w 3219450"/>
                <a:gd name="connsiteY67" fmla="*/ 857606 h 1025159"/>
                <a:gd name="connsiteX68" fmla="*/ 3071812 w 3219450"/>
                <a:gd name="connsiteY68" fmla="*/ 886181 h 1025159"/>
                <a:gd name="connsiteX69" fmla="*/ 3086100 w 3219450"/>
                <a:gd name="connsiteY69" fmla="*/ 957618 h 1025159"/>
                <a:gd name="connsiteX70" fmla="*/ 3100387 w 3219450"/>
                <a:gd name="connsiteY70" fmla="*/ 995718 h 1025159"/>
                <a:gd name="connsiteX71" fmla="*/ 3105150 w 3219450"/>
                <a:gd name="connsiteY71" fmla="*/ 1014768 h 1025159"/>
                <a:gd name="connsiteX72" fmla="*/ 3119437 w 3219450"/>
                <a:gd name="connsiteY72" fmla="*/ 1024293 h 1025159"/>
                <a:gd name="connsiteX73" fmla="*/ 3128962 w 3219450"/>
                <a:gd name="connsiteY73" fmla="*/ 995718 h 1025159"/>
                <a:gd name="connsiteX74" fmla="*/ 3133725 w 3219450"/>
                <a:gd name="connsiteY74" fmla="*/ 981431 h 1025159"/>
                <a:gd name="connsiteX75" fmla="*/ 3143250 w 3219450"/>
                <a:gd name="connsiteY75" fmla="*/ 929043 h 1025159"/>
                <a:gd name="connsiteX76" fmla="*/ 3148012 w 3219450"/>
                <a:gd name="connsiteY76" fmla="*/ 886181 h 1025159"/>
                <a:gd name="connsiteX77" fmla="*/ 3157537 w 3219450"/>
                <a:gd name="connsiteY77" fmla="*/ 848081 h 1025159"/>
                <a:gd name="connsiteX78" fmla="*/ 3167062 w 3219450"/>
                <a:gd name="connsiteY78" fmla="*/ 962381 h 1025159"/>
                <a:gd name="connsiteX79" fmla="*/ 3171825 w 3219450"/>
                <a:gd name="connsiteY79" fmla="*/ 976668 h 1025159"/>
                <a:gd name="connsiteX80" fmla="*/ 3186112 w 3219450"/>
                <a:gd name="connsiteY80" fmla="*/ 967143 h 1025159"/>
                <a:gd name="connsiteX81" fmla="*/ 3200400 w 3219450"/>
                <a:gd name="connsiteY81" fmla="*/ 933806 h 1025159"/>
                <a:gd name="connsiteX82" fmla="*/ 3205162 w 3219450"/>
                <a:gd name="connsiteY82" fmla="*/ 919518 h 1025159"/>
                <a:gd name="connsiteX83" fmla="*/ 3209925 w 3219450"/>
                <a:gd name="connsiteY83" fmla="*/ 900468 h 1025159"/>
                <a:gd name="connsiteX84" fmla="*/ 3219450 w 3219450"/>
                <a:gd name="connsiteY84" fmla="*/ 876656 h 1025159"/>
                <a:gd name="connsiteX0" fmla="*/ 0 w 3219450"/>
                <a:gd name="connsiteY0" fmla="*/ 290868 h 1025159"/>
                <a:gd name="connsiteX1" fmla="*/ 171450 w 3219450"/>
                <a:gd name="connsiteY1" fmla="*/ 209906 h 1025159"/>
                <a:gd name="connsiteX2" fmla="*/ 219075 w 3219450"/>
                <a:gd name="connsiteY2" fmla="*/ 195618 h 1025159"/>
                <a:gd name="connsiteX3" fmla="*/ 233362 w 3219450"/>
                <a:gd name="connsiteY3" fmla="*/ 186093 h 1025159"/>
                <a:gd name="connsiteX4" fmla="*/ 285750 w 3219450"/>
                <a:gd name="connsiteY4" fmla="*/ 171806 h 1025159"/>
                <a:gd name="connsiteX5" fmla="*/ 300037 w 3219450"/>
                <a:gd name="connsiteY5" fmla="*/ 167043 h 1025159"/>
                <a:gd name="connsiteX6" fmla="*/ 319087 w 3219450"/>
                <a:gd name="connsiteY6" fmla="*/ 162281 h 1025159"/>
                <a:gd name="connsiteX7" fmla="*/ 352425 w 3219450"/>
                <a:gd name="connsiteY7" fmla="*/ 152756 h 1025159"/>
                <a:gd name="connsiteX8" fmla="*/ 366712 w 3219450"/>
                <a:gd name="connsiteY8" fmla="*/ 143231 h 1025159"/>
                <a:gd name="connsiteX9" fmla="*/ 395287 w 3219450"/>
                <a:gd name="connsiteY9" fmla="*/ 138468 h 1025159"/>
                <a:gd name="connsiteX10" fmla="*/ 414337 w 3219450"/>
                <a:gd name="connsiteY10" fmla="*/ 133706 h 1025159"/>
                <a:gd name="connsiteX11" fmla="*/ 442912 w 3219450"/>
                <a:gd name="connsiteY11" fmla="*/ 128943 h 1025159"/>
                <a:gd name="connsiteX12" fmla="*/ 471487 w 3219450"/>
                <a:gd name="connsiteY12" fmla="*/ 119418 h 1025159"/>
                <a:gd name="connsiteX13" fmla="*/ 485775 w 3219450"/>
                <a:gd name="connsiteY13" fmla="*/ 114656 h 1025159"/>
                <a:gd name="connsiteX14" fmla="*/ 504825 w 3219450"/>
                <a:gd name="connsiteY14" fmla="*/ 105131 h 1025159"/>
                <a:gd name="connsiteX15" fmla="*/ 519112 w 3219450"/>
                <a:gd name="connsiteY15" fmla="*/ 100368 h 1025159"/>
                <a:gd name="connsiteX16" fmla="*/ 533400 w 3219450"/>
                <a:gd name="connsiteY16" fmla="*/ 90843 h 1025159"/>
                <a:gd name="connsiteX17" fmla="*/ 557212 w 3219450"/>
                <a:gd name="connsiteY17" fmla="*/ 86081 h 1025159"/>
                <a:gd name="connsiteX18" fmla="*/ 585787 w 3219450"/>
                <a:gd name="connsiteY18" fmla="*/ 76556 h 1025159"/>
                <a:gd name="connsiteX19" fmla="*/ 600075 w 3219450"/>
                <a:gd name="connsiteY19" fmla="*/ 67031 h 1025159"/>
                <a:gd name="connsiteX20" fmla="*/ 633412 w 3219450"/>
                <a:gd name="connsiteY20" fmla="*/ 57506 h 1025159"/>
                <a:gd name="connsiteX21" fmla="*/ 666750 w 3219450"/>
                <a:gd name="connsiteY21" fmla="*/ 47981 h 1025159"/>
                <a:gd name="connsiteX22" fmla="*/ 719137 w 3219450"/>
                <a:gd name="connsiteY22" fmla="*/ 38456 h 1025159"/>
                <a:gd name="connsiteX23" fmla="*/ 747712 w 3219450"/>
                <a:gd name="connsiteY23" fmla="*/ 28931 h 1025159"/>
                <a:gd name="connsiteX24" fmla="*/ 809625 w 3219450"/>
                <a:gd name="connsiteY24" fmla="*/ 19406 h 1025159"/>
                <a:gd name="connsiteX25" fmla="*/ 871537 w 3219450"/>
                <a:gd name="connsiteY25" fmla="*/ 9881 h 1025159"/>
                <a:gd name="connsiteX26" fmla="*/ 1023937 w 3219450"/>
                <a:gd name="connsiteY26" fmla="*/ 356 h 1025159"/>
                <a:gd name="connsiteX27" fmla="*/ 1123950 w 3219450"/>
                <a:gd name="connsiteY27" fmla="*/ 9881 h 1025159"/>
                <a:gd name="connsiteX28" fmla="*/ 1138237 w 3219450"/>
                <a:gd name="connsiteY28" fmla="*/ 19406 h 1025159"/>
                <a:gd name="connsiteX29" fmla="*/ 1176337 w 3219450"/>
                <a:gd name="connsiteY29" fmla="*/ 57506 h 1025159"/>
                <a:gd name="connsiteX30" fmla="*/ 1195387 w 3219450"/>
                <a:gd name="connsiteY30" fmla="*/ 81318 h 1025159"/>
                <a:gd name="connsiteX31" fmla="*/ 1228725 w 3219450"/>
                <a:gd name="connsiteY31" fmla="*/ 119418 h 1025159"/>
                <a:gd name="connsiteX32" fmla="*/ 1252537 w 3219450"/>
                <a:gd name="connsiteY32" fmla="*/ 138468 h 1025159"/>
                <a:gd name="connsiteX33" fmla="*/ 1262062 w 3219450"/>
                <a:gd name="connsiteY33" fmla="*/ 152756 h 1025159"/>
                <a:gd name="connsiteX34" fmla="*/ 1276350 w 3219450"/>
                <a:gd name="connsiteY34" fmla="*/ 162281 h 1025159"/>
                <a:gd name="connsiteX35" fmla="*/ 1319212 w 3219450"/>
                <a:gd name="connsiteY35" fmla="*/ 200381 h 1025159"/>
                <a:gd name="connsiteX36" fmla="*/ 1333500 w 3219450"/>
                <a:gd name="connsiteY36" fmla="*/ 205143 h 1025159"/>
                <a:gd name="connsiteX37" fmla="*/ 1347787 w 3219450"/>
                <a:gd name="connsiteY37" fmla="*/ 219431 h 1025159"/>
                <a:gd name="connsiteX38" fmla="*/ 1357312 w 3219450"/>
                <a:gd name="connsiteY38" fmla="*/ 233718 h 1025159"/>
                <a:gd name="connsiteX39" fmla="*/ 1385887 w 3219450"/>
                <a:gd name="connsiteY39" fmla="*/ 243243 h 1025159"/>
                <a:gd name="connsiteX40" fmla="*/ 1400175 w 3219450"/>
                <a:gd name="connsiteY40" fmla="*/ 257531 h 1025159"/>
                <a:gd name="connsiteX41" fmla="*/ 1447800 w 3219450"/>
                <a:gd name="connsiteY41" fmla="*/ 286106 h 1025159"/>
                <a:gd name="connsiteX42" fmla="*/ 1457325 w 3219450"/>
                <a:gd name="connsiteY42" fmla="*/ 305156 h 1025159"/>
                <a:gd name="connsiteX43" fmla="*/ 1490662 w 3219450"/>
                <a:gd name="connsiteY43" fmla="*/ 324206 h 1025159"/>
                <a:gd name="connsiteX44" fmla="*/ 1528762 w 3219450"/>
                <a:gd name="connsiteY44" fmla="*/ 367068 h 1025159"/>
                <a:gd name="connsiteX45" fmla="*/ 1538287 w 3219450"/>
                <a:gd name="connsiteY45" fmla="*/ 386118 h 1025159"/>
                <a:gd name="connsiteX46" fmla="*/ 1552575 w 3219450"/>
                <a:gd name="connsiteY46" fmla="*/ 395643 h 1025159"/>
                <a:gd name="connsiteX47" fmla="*/ 1566862 w 3219450"/>
                <a:gd name="connsiteY47" fmla="*/ 409931 h 1025159"/>
                <a:gd name="connsiteX48" fmla="*/ 1571625 w 3219450"/>
                <a:gd name="connsiteY48" fmla="*/ 424218 h 1025159"/>
                <a:gd name="connsiteX49" fmla="*/ 1590675 w 3219450"/>
                <a:gd name="connsiteY49" fmla="*/ 452793 h 1025159"/>
                <a:gd name="connsiteX50" fmla="*/ 1619250 w 3219450"/>
                <a:gd name="connsiteY50" fmla="*/ 438506 h 1025159"/>
                <a:gd name="connsiteX51" fmla="*/ 1624012 w 3219450"/>
                <a:gd name="connsiteY51" fmla="*/ 419456 h 1025159"/>
                <a:gd name="connsiteX52" fmla="*/ 1652587 w 3219450"/>
                <a:gd name="connsiteY52" fmla="*/ 409931 h 1025159"/>
                <a:gd name="connsiteX53" fmla="*/ 1685925 w 3219450"/>
                <a:gd name="connsiteY53" fmla="*/ 395643 h 1025159"/>
                <a:gd name="connsiteX54" fmla="*/ 1714500 w 3219450"/>
                <a:gd name="connsiteY54" fmla="*/ 386118 h 1025159"/>
                <a:gd name="connsiteX55" fmla="*/ 1724025 w 3219450"/>
                <a:gd name="connsiteY55" fmla="*/ 400406 h 1025159"/>
                <a:gd name="connsiteX56" fmla="*/ 1738312 w 3219450"/>
                <a:gd name="connsiteY56" fmla="*/ 409931 h 1025159"/>
                <a:gd name="connsiteX57" fmla="*/ 1747837 w 3219450"/>
                <a:gd name="connsiteY57" fmla="*/ 438506 h 1025159"/>
                <a:gd name="connsiteX58" fmla="*/ 1781175 w 3219450"/>
                <a:gd name="connsiteY58" fmla="*/ 476606 h 1025159"/>
                <a:gd name="connsiteX59" fmla="*/ 1814512 w 3219450"/>
                <a:gd name="connsiteY59" fmla="*/ 471843 h 1025159"/>
                <a:gd name="connsiteX60" fmla="*/ 1824037 w 3219450"/>
                <a:gd name="connsiteY60" fmla="*/ 457556 h 1025159"/>
                <a:gd name="connsiteX61" fmla="*/ 1843087 w 3219450"/>
                <a:gd name="connsiteY61" fmla="*/ 452793 h 1025159"/>
                <a:gd name="connsiteX62" fmla="*/ 1900237 w 3219450"/>
                <a:gd name="connsiteY62" fmla="*/ 448031 h 1025159"/>
                <a:gd name="connsiteX63" fmla="*/ 1905000 w 3219450"/>
                <a:gd name="connsiteY63" fmla="*/ 462318 h 1025159"/>
                <a:gd name="connsiteX64" fmla="*/ 1924050 w 3219450"/>
                <a:gd name="connsiteY64" fmla="*/ 490893 h 1025159"/>
                <a:gd name="connsiteX65" fmla="*/ 1933575 w 3219450"/>
                <a:gd name="connsiteY65" fmla="*/ 528993 h 1025159"/>
                <a:gd name="connsiteX66" fmla="*/ 3062287 w 3219450"/>
                <a:gd name="connsiteY66" fmla="*/ 857606 h 1025159"/>
                <a:gd name="connsiteX67" fmla="*/ 3071812 w 3219450"/>
                <a:gd name="connsiteY67" fmla="*/ 886181 h 1025159"/>
                <a:gd name="connsiteX68" fmla="*/ 3086100 w 3219450"/>
                <a:gd name="connsiteY68" fmla="*/ 957618 h 1025159"/>
                <a:gd name="connsiteX69" fmla="*/ 3100387 w 3219450"/>
                <a:gd name="connsiteY69" fmla="*/ 995718 h 1025159"/>
                <a:gd name="connsiteX70" fmla="*/ 3105150 w 3219450"/>
                <a:gd name="connsiteY70" fmla="*/ 1014768 h 1025159"/>
                <a:gd name="connsiteX71" fmla="*/ 3119437 w 3219450"/>
                <a:gd name="connsiteY71" fmla="*/ 1024293 h 1025159"/>
                <a:gd name="connsiteX72" fmla="*/ 3128962 w 3219450"/>
                <a:gd name="connsiteY72" fmla="*/ 995718 h 1025159"/>
                <a:gd name="connsiteX73" fmla="*/ 3133725 w 3219450"/>
                <a:gd name="connsiteY73" fmla="*/ 981431 h 1025159"/>
                <a:gd name="connsiteX74" fmla="*/ 3143250 w 3219450"/>
                <a:gd name="connsiteY74" fmla="*/ 929043 h 1025159"/>
                <a:gd name="connsiteX75" fmla="*/ 3148012 w 3219450"/>
                <a:gd name="connsiteY75" fmla="*/ 886181 h 1025159"/>
                <a:gd name="connsiteX76" fmla="*/ 3157537 w 3219450"/>
                <a:gd name="connsiteY76" fmla="*/ 848081 h 1025159"/>
                <a:gd name="connsiteX77" fmla="*/ 3167062 w 3219450"/>
                <a:gd name="connsiteY77" fmla="*/ 962381 h 1025159"/>
                <a:gd name="connsiteX78" fmla="*/ 3171825 w 3219450"/>
                <a:gd name="connsiteY78" fmla="*/ 976668 h 1025159"/>
                <a:gd name="connsiteX79" fmla="*/ 3186112 w 3219450"/>
                <a:gd name="connsiteY79" fmla="*/ 967143 h 1025159"/>
                <a:gd name="connsiteX80" fmla="*/ 3200400 w 3219450"/>
                <a:gd name="connsiteY80" fmla="*/ 933806 h 1025159"/>
                <a:gd name="connsiteX81" fmla="*/ 3205162 w 3219450"/>
                <a:gd name="connsiteY81" fmla="*/ 919518 h 1025159"/>
                <a:gd name="connsiteX82" fmla="*/ 3209925 w 3219450"/>
                <a:gd name="connsiteY82" fmla="*/ 900468 h 1025159"/>
                <a:gd name="connsiteX83" fmla="*/ 3219450 w 3219450"/>
                <a:gd name="connsiteY83" fmla="*/ 876656 h 1025159"/>
                <a:gd name="connsiteX0" fmla="*/ 0 w 3219450"/>
                <a:gd name="connsiteY0" fmla="*/ 290868 h 1025159"/>
                <a:gd name="connsiteX1" fmla="*/ 171450 w 3219450"/>
                <a:gd name="connsiteY1" fmla="*/ 209906 h 1025159"/>
                <a:gd name="connsiteX2" fmla="*/ 219075 w 3219450"/>
                <a:gd name="connsiteY2" fmla="*/ 195618 h 1025159"/>
                <a:gd name="connsiteX3" fmla="*/ 233362 w 3219450"/>
                <a:gd name="connsiteY3" fmla="*/ 186093 h 1025159"/>
                <a:gd name="connsiteX4" fmla="*/ 285750 w 3219450"/>
                <a:gd name="connsiteY4" fmla="*/ 171806 h 1025159"/>
                <a:gd name="connsiteX5" fmla="*/ 300037 w 3219450"/>
                <a:gd name="connsiteY5" fmla="*/ 167043 h 1025159"/>
                <a:gd name="connsiteX6" fmla="*/ 319087 w 3219450"/>
                <a:gd name="connsiteY6" fmla="*/ 162281 h 1025159"/>
                <a:gd name="connsiteX7" fmla="*/ 352425 w 3219450"/>
                <a:gd name="connsiteY7" fmla="*/ 152756 h 1025159"/>
                <a:gd name="connsiteX8" fmla="*/ 366712 w 3219450"/>
                <a:gd name="connsiteY8" fmla="*/ 143231 h 1025159"/>
                <a:gd name="connsiteX9" fmla="*/ 395287 w 3219450"/>
                <a:gd name="connsiteY9" fmla="*/ 138468 h 1025159"/>
                <a:gd name="connsiteX10" fmla="*/ 414337 w 3219450"/>
                <a:gd name="connsiteY10" fmla="*/ 133706 h 1025159"/>
                <a:gd name="connsiteX11" fmla="*/ 442912 w 3219450"/>
                <a:gd name="connsiteY11" fmla="*/ 128943 h 1025159"/>
                <a:gd name="connsiteX12" fmla="*/ 471487 w 3219450"/>
                <a:gd name="connsiteY12" fmla="*/ 119418 h 1025159"/>
                <a:gd name="connsiteX13" fmla="*/ 485775 w 3219450"/>
                <a:gd name="connsiteY13" fmla="*/ 114656 h 1025159"/>
                <a:gd name="connsiteX14" fmla="*/ 504825 w 3219450"/>
                <a:gd name="connsiteY14" fmla="*/ 105131 h 1025159"/>
                <a:gd name="connsiteX15" fmla="*/ 519112 w 3219450"/>
                <a:gd name="connsiteY15" fmla="*/ 100368 h 1025159"/>
                <a:gd name="connsiteX16" fmla="*/ 533400 w 3219450"/>
                <a:gd name="connsiteY16" fmla="*/ 90843 h 1025159"/>
                <a:gd name="connsiteX17" fmla="*/ 557212 w 3219450"/>
                <a:gd name="connsiteY17" fmla="*/ 86081 h 1025159"/>
                <a:gd name="connsiteX18" fmla="*/ 585787 w 3219450"/>
                <a:gd name="connsiteY18" fmla="*/ 76556 h 1025159"/>
                <a:gd name="connsiteX19" fmla="*/ 600075 w 3219450"/>
                <a:gd name="connsiteY19" fmla="*/ 67031 h 1025159"/>
                <a:gd name="connsiteX20" fmla="*/ 633412 w 3219450"/>
                <a:gd name="connsiteY20" fmla="*/ 57506 h 1025159"/>
                <a:gd name="connsiteX21" fmla="*/ 666750 w 3219450"/>
                <a:gd name="connsiteY21" fmla="*/ 47981 h 1025159"/>
                <a:gd name="connsiteX22" fmla="*/ 719137 w 3219450"/>
                <a:gd name="connsiteY22" fmla="*/ 38456 h 1025159"/>
                <a:gd name="connsiteX23" fmla="*/ 747712 w 3219450"/>
                <a:gd name="connsiteY23" fmla="*/ 28931 h 1025159"/>
                <a:gd name="connsiteX24" fmla="*/ 809625 w 3219450"/>
                <a:gd name="connsiteY24" fmla="*/ 19406 h 1025159"/>
                <a:gd name="connsiteX25" fmla="*/ 871537 w 3219450"/>
                <a:gd name="connsiteY25" fmla="*/ 9881 h 1025159"/>
                <a:gd name="connsiteX26" fmla="*/ 1023937 w 3219450"/>
                <a:gd name="connsiteY26" fmla="*/ 356 h 1025159"/>
                <a:gd name="connsiteX27" fmla="*/ 1123950 w 3219450"/>
                <a:gd name="connsiteY27" fmla="*/ 9881 h 1025159"/>
                <a:gd name="connsiteX28" fmla="*/ 1138237 w 3219450"/>
                <a:gd name="connsiteY28" fmla="*/ 19406 h 1025159"/>
                <a:gd name="connsiteX29" fmla="*/ 1176337 w 3219450"/>
                <a:gd name="connsiteY29" fmla="*/ 57506 h 1025159"/>
                <a:gd name="connsiteX30" fmla="*/ 1195387 w 3219450"/>
                <a:gd name="connsiteY30" fmla="*/ 81318 h 1025159"/>
                <a:gd name="connsiteX31" fmla="*/ 1228725 w 3219450"/>
                <a:gd name="connsiteY31" fmla="*/ 119418 h 1025159"/>
                <a:gd name="connsiteX32" fmla="*/ 1252537 w 3219450"/>
                <a:gd name="connsiteY32" fmla="*/ 138468 h 1025159"/>
                <a:gd name="connsiteX33" fmla="*/ 1262062 w 3219450"/>
                <a:gd name="connsiteY33" fmla="*/ 152756 h 1025159"/>
                <a:gd name="connsiteX34" fmla="*/ 1276350 w 3219450"/>
                <a:gd name="connsiteY34" fmla="*/ 162281 h 1025159"/>
                <a:gd name="connsiteX35" fmla="*/ 1319212 w 3219450"/>
                <a:gd name="connsiteY35" fmla="*/ 200381 h 1025159"/>
                <a:gd name="connsiteX36" fmla="*/ 1333500 w 3219450"/>
                <a:gd name="connsiteY36" fmla="*/ 205143 h 1025159"/>
                <a:gd name="connsiteX37" fmla="*/ 1347787 w 3219450"/>
                <a:gd name="connsiteY37" fmla="*/ 219431 h 1025159"/>
                <a:gd name="connsiteX38" fmla="*/ 1357312 w 3219450"/>
                <a:gd name="connsiteY38" fmla="*/ 233718 h 1025159"/>
                <a:gd name="connsiteX39" fmla="*/ 1385887 w 3219450"/>
                <a:gd name="connsiteY39" fmla="*/ 243243 h 1025159"/>
                <a:gd name="connsiteX40" fmla="*/ 1400175 w 3219450"/>
                <a:gd name="connsiteY40" fmla="*/ 257531 h 1025159"/>
                <a:gd name="connsiteX41" fmla="*/ 1447800 w 3219450"/>
                <a:gd name="connsiteY41" fmla="*/ 286106 h 1025159"/>
                <a:gd name="connsiteX42" fmla="*/ 1457325 w 3219450"/>
                <a:gd name="connsiteY42" fmla="*/ 305156 h 1025159"/>
                <a:gd name="connsiteX43" fmla="*/ 1490662 w 3219450"/>
                <a:gd name="connsiteY43" fmla="*/ 324206 h 1025159"/>
                <a:gd name="connsiteX44" fmla="*/ 1528762 w 3219450"/>
                <a:gd name="connsiteY44" fmla="*/ 367068 h 1025159"/>
                <a:gd name="connsiteX45" fmla="*/ 1538287 w 3219450"/>
                <a:gd name="connsiteY45" fmla="*/ 386118 h 1025159"/>
                <a:gd name="connsiteX46" fmla="*/ 1552575 w 3219450"/>
                <a:gd name="connsiteY46" fmla="*/ 395643 h 1025159"/>
                <a:gd name="connsiteX47" fmla="*/ 1566862 w 3219450"/>
                <a:gd name="connsiteY47" fmla="*/ 409931 h 1025159"/>
                <a:gd name="connsiteX48" fmla="*/ 1571625 w 3219450"/>
                <a:gd name="connsiteY48" fmla="*/ 424218 h 1025159"/>
                <a:gd name="connsiteX49" fmla="*/ 1590675 w 3219450"/>
                <a:gd name="connsiteY49" fmla="*/ 452793 h 1025159"/>
                <a:gd name="connsiteX50" fmla="*/ 1619250 w 3219450"/>
                <a:gd name="connsiteY50" fmla="*/ 438506 h 1025159"/>
                <a:gd name="connsiteX51" fmla="*/ 1624012 w 3219450"/>
                <a:gd name="connsiteY51" fmla="*/ 419456 h 1025159"/>
                <a:gd name="connsiteX52" fmla="*/ 1652587 w 3219450"/>
                <a:gd name="connsiteY52" fmla="*/ 409931 h 1025159"/>
                <a:gd name="connsiteX53" fmla="*/ 1685925 w 3219450"/>
                <a:gd name="connsiteY53" fmla="*/ 395643 h 1025159"/>
                <a:gd name="connsiteX54" fmla="*/ 1714500 w 3219450"/>
                <a:gd name="connsiteY54" fmla="*/ 386118 h 1025159"/>
                <a:gd name="connsiteX55" fmla="*/ 1724025 w 3219450"/>
                <a:gd name="connsiteY55" fmla="*/ 400406 h 1025159"/>
                <a:gd name="connsiteX56" fmla="*/ 1738312 w 3219450"/>
                <a:gd name="connsiteY56" fmla="*/ 409931 h 1025159"/>
                <a:gd name="connsiteX57" fmla="*/ 1747837 w 3219450"/>
                <a:gd name="connsiteY57" fmla="*/ 438506 h 1025159"/>
                <a:gd name="connsiteX58" fmla="*/ 1781175 w 3219450"/>
                <a:gd name="connsiteY58" fmla="*/ 476606 h 1025159"/>
                <a:gd name="connsiteX59" fmla="*/ 1814512 w 3219450"/>
                <a:gd name="connsiteY59" fmla="*/ 471843 h 1025159"/>
                <a:gd name="connsiteX60" fmla="*/ 1824037 w 3219450"/>
                <a:gd name="connsiteY60" fmla="*/ 457556 h 1025159"/>
                <a:gd name="connsiteX61" fmla="*/ 1843087 w 3219450"/>
                <a:gd name="connsiteY61" fmla="*/ 452793 h 1025159"/>
                <a:gd name="connsiteX62" fmla="*/ 1900237 w 3219450"/>
                <a:gd name="connsiteY62" fmla="*/ 448031 h 1025159"/>
                <a:gd name="connsiteX63" fmla="*/ 1905000 w 3219450"/>
                <a:gd name="connsiteY63" fmla="*/ 462318 h 1025159"/>
                <a:gd name="connsiteX64" fmla="*/ 1924050 w 3219450"/>
                <a:gd name="connsiteY64" fmla="*/ 490893 h 1025159"/>
                <a:gd name="connsiteX65" fmla="*/ 1933575 w 3219450"/>
                <a:gd name="connsiteY65" fmla="*/ 528993 h 1025159"/>
                <a:gd name="connsiteX66" fmla="*/ 3071812 w 3219450"/>
                <a:gd name="connsiteY66" fmla="*/ 886181 h 1025159"/>
                <a:gd name="connsiteX67" fmla="*/ 3086100 w 3219450"/>
                <a:gd name="connsiteY67" fmla="*/ 957618 h 1025159"/>
                <a:gd name="connsiteX68" fmla="*/ 3100387 w 3219450"/>
                <a:gd name="connsiteY68" fmla="*/ 995718 h 1025159"/>
                <a:gd name="connsiteX69" fmla="*/ 3105150 w 3219450"/>
                <a:gd name="connsiteY69" fmla="*/ 1014768 h 1025159"/>
                <a:gd name="connsiteX70" fmla="*/ 3119437 w 3219450"/>
                <a:gd name="connsiteY70" fmla="*/ 1024293 h 1025159"/>
                <a:gd name="connsiteX71" fmla="*/ 3128962 w 3219450"/>
                <a:gd name="connsiteY71" fmla="*/ 995718 h 1025159"/>
                <a:gd name="connsiteX72" fmla="*/ 3133725 w 3219450"/>
                <a:gd name="connsiteY72" fmla="*/ 981431 h 1025159"/>
                <a:gd name="connsiteX73" fmla="*/ 3143250 w 3219450"/>
                <a:gd name="connsiteY73" fmla="*/ 929043 h 1025159"/>
                <a:gd name="connsiteX74" fmla="*/ 3148012 w 3219450"/>
                <a:gd name="connsiteY74" fmla="*/ 886181 h 1025159"/>
                <a:gd name="connsiteX75" fmla="*/ 3157537 w 3219450"/>
                <a:gd name="connsiteY75" fmla="*/ 848081 h 1025159"/>
                <a:gd name="connsiteX76" fmla="*/ 3167062 w 3219450"/>
                <a:gd name="connsiteY76" fmla="*/ 962381 h 1025159"/>
                <a:gd name="connsiteX77" fmla="*/ 3171825 w 3219450"/>
                <a:gd name="connsiteY77" fmla="*/ 976668 h 1025159"/>
                <a:gd name="connsiteX78" fmla="*/ 3186112 w 3219450"/>
                <a:gd name="connsiteY78" fmla="*/ 967143 h 1025159"/>
                <a:gd name="connsiteX79" fmla="*/ 3200400 w 3219450"/>
                <a:gd name="connsiteY79" fmla="*/ 933806 h 1025159"/>
                <a:gd name="connsiteX80" fmla="*/ 3205162 w 3219450"/>
                <a:gd name="connsiteY80" fmla="*/ 919518 h 1025159"/>
                <a:gd name="connsiteX81" fmla="*/ 3209925 w 3219450"/>
                <a:gd name="connsiteY81" fmla="*/ 900468 h 1025159"/>
                <a:gd name="connsiteX82" fmla="*/ 3219450 w 3219450"/>
                <a:gd name="connsiteY82" fmla="*/ 876656 h 1025159"/>
                <a:gd name="connsiteX0" fmla="*/ 0 w 3219450"/>
                <a:gd name="connsiteY0" fmla="*/ 290868 h 1025159"/>
                <a:gd name="connsiteX1" fmla="*/ 171450 w 3219450"/>
                <a:gd name="connsiteY1" fmla="*/ 209906 h 1025159"/>
                <a:gd name="connsiteX2" fmla="*/ 219075 w 3219450"/>
                <a:gd name="connsiteY2" fmla="*/ 195618 h 1025159"/>
                <a:gd name="connsiteX3" fmla="*/ 233362 w 3219450"/>
                <a:gd name="connsiteY3" fmla="*/ 186093 h 1025159"/>
                <a:gd name="connsiteX4" fmla="*/ 285750 w 3219450"/>
                <a:gd name="connsiteY4" fmla="*/ 171806 h 1025159"/>
                <a:gd name="connsiteX5" fmla="*/ 300037 w 3219450"/>
                <a:gd name="connsiteY5" fmla="*/ 167043 h 1025159"/>
                <a:gd name="connsiteX6" fmla="*/ 319087 w 3219450"/>
                <a:gd name="connsiteY6" fmla="*/ 162281 h 1025159"/>
                <a:gd name="connsiteX7" fmla="*/ 352425 w 3219450"/>
                <a:gd name="connsiteY7" fmla="*/ 152756 h 1025159"/>
                <a:gd name="connsiteX8" fmla="*/ 366712 w 3219450"/>
                <a:gd name="connsiteY8" fmla="*/ 143231 h 1025159"/>
                <a:gd name="connsiteX9" fmla="*/ 395287 w 3219450"/>
                <a:gd name="connsiteY9" fmla="*/ 138468 h 1025159"/>
                <a:gd name="connsiteX10" fmla="*/ 414337 w 3219450"/>
                <a:gd name="connsiteY10" fmla="*/ 133706 h 1025159"/>
                <a:gd name="connsiteX11" fmla="*/ 442912 w 3219450"/>
                <a:gd name="connsiteY11" fmla="*/ 128943 h 1025159"/>
                <a:gd name="connsiteX12" fmla="*/ 471487 w 3219450"/>
                <a:gd name="connsiteY12" fmla="*/ 119418 h 1025159"/>
                <a:gd name="connsiteX13" fmla="*/ 485775 w 3219450"/>
                <a:gd name="connsiteY13" fmla="*/ 114656 h 1025159"/>
                <a:gd name="connsiteX14" fmla="*/ 504825 w 3219450"/>
                <a:gd name="connsiteY14" fmla="*/ 105131 h 1025159"/>
                <a:gd name="connsiteX15" fmla="*/ 519112 w 3219450"/>
                <a:gd name="connsiteY15" fmla="*/ 100368 h 1025159"/>
                <a:gd name="connsiteX16" fmla="*/ 533400 w 3219450"/>
                <a:gd name="connsiteY16" fmla="*/ 90843 h 1025159"/>
                <a:gd name="connsiteX17" fmla="*/ 557212 w 3219450"/>
                <a:gd name="connsiteY17" fmla="*/ 86081 h 1025159"/>
                <a:gd name="connsiteX18" fmla="*/ 585787 w 3219450"/>
                <a:gd name="connsiteY18" fmla="*/ 76556 h 1025159"/>
                <a:gd name="connsiteX19" fmla="*/ 600075 w 3219450"/>
                <a:gd name="connsiteY19" fmla="*/ 67031 h 1025159"/>
                <a:gd name="connsiteX20" fmla="*/ 633412 w 3219450"/>
                <a:gd name="connsiteY20" fmla="*/ 57506 h 1025159"/>
                <a:gd name="connsiteX21" fmla="*/ 666750 w 3219450"/>
                <a:gd name="connsiteY21" fmla="*/ 47981 h 1025159"/>
                <a:gd name="connsiteX22" fmla="*/ 719137 w 3219450"/>
                <a:gd name="connsiteY22" fmla="*/ 38456 h 1025159"/>
                <a:gd name="connsiteX23" fmla="*/ 747712 w 3219450"/>
                <a:gd name="connsiteY23" fmla="*/ 28931 h 1025159"/>
                <a:gd name="connsiteX24" fmla="*/ 809625 w 3219450"/>
                <a:gd name="connsiteY24" fmla="*/ 19406 h 1025159"/>
                <a:gd name="connsiteX25" fmla="*/ 871537 w 3219450"/>
                <a:gd name="connsiteY25" fmla="*/ 9881 h 1025159"/>
                <a:gd name="connsiteX26" fmla="*/ 1023937 w 3219450"/>
                <a:gd name="connsiteY26" fmla="*/ 356 h 1025159"/>
                <a:gd name="connsiteX27" fmla="*/ 1123950 w 3219450"/>
                <a:gd name="connsiteY27" fmla="*/ 9881 h 1025159"/>
                <a:gd name="connsiteX28" fmla="*/ 1138237 w 3219450"/>
                <a:gd name="connsiteY28" fmla="*/ 19406 h 1025159"/>
                <a:gd name="connsiteX29" fmla="*/ 1176337 w 3219450"/>
                <a:gd name="connsiteY29" fmla="*/ 57506 h 1025159"/>
                <a:gd name="connsiteX30" fmla="*/ 1195387 w 3219450"/>
                <a:gd name="connsiteY30" fmla="*/ 81318 h 1025159"/>
                <a:gd name="connsiteX31" fmla="*/ 1228725 w 3219450"/>
                <a:gd name="connsiteY31" fmla="*/ 119418 h 1025159"/>
                <a:gd name="connsiteX32" fmla="*/ 1252537 w 3219450"/>
                <a:gd name="connsiteY32" fmla="*/ 138468 h 1025159"/>
                <a:gd name="connsiteX33" fmla="*/ 1262062 w 3219450"/>
                <a:gd name="connsiteY33" fmla="*/ 152756 h 1025159"/>
                <a:gd name="connsiteX34" fmla="*/ 1276350 w 3219450"/>
                <a:gd name="connsiteY34" fmla="*/ 162281 h 1025159"/>
                <a:gd name="connsiteX35" fmla="*/ 1319212 w 3219450"/>
                <a:gd name="connsiteY35" fmla="*/ 200381 h 1025159"/>
                <a:gd name="connsiteX36" fmla="*/ 1333500 w 3219450"/>
                <a:gd name="connsiteY36" fmla="*/ 205143 h 1025159"/>
                <a:gd name="connsiteX37" fmla="*/ 1347787 w 3219450"/>
                <a:gd name="connsiteY37" fmla="*/ 219431 h 1025159"/>
                <a:gd name="connsiteX38" fmla="*/ 1357312 w 3219450"/>
                <a:gd name="connsiteY38" fmla="*/ 233718 h 1025159"/>
                <a:gd name="connsiteX39" fmla="*/ 1385887 w 3219450"/>
                <a:gd name="connsiteY39" fmla="*/ 243243 h 1025159"/>
                <a:gd name="connsiteX40" fmla="*/ 1400175 w 3219450"/>
                <a:gd name="connsiteY40" fmla="*/ 257531 h 1025159"/>
                <a:gd name="connsiteX41" fmla="*/ 1447800 w 3219450"/>
                <a:gd name="connsiteY41" fmla="*/ 286106 h 1025159"/>
                <a:gd name="connsiteX42" fmla="*/ 1457325 w 3219450"/>
                <a:gd name="connsiteY42" fmla="*/ 305156 h 1025159"/>
                <a:gd name="connsiteX43" fmla="*/ 1490662 w 3219450"/>
                <a:gd name="connsiteY43" fmla="*/ 324206 h 1025159"/>
                <a:gd name="connsiteX44" fmla="*/ 1528762 w 3219450"/>
                <a:gd name="connsiteY44" fmla="*/ 367068 h 1025159"/>
                <a:gd name="connsiteX45" fmla="*/ 1538287 w 3219450"/>
                <a:gd name="connsiteY45" fmla="*/ 386118 h 1025159"/>
                <a:gd name="connsiteX46" fmla="*/ 1552575 w 3219450"/>
                <a:gd name="connsiteY46" fmla="*/ 395643 h 1025159"/>
                <a:gd name="connsiteX47" fmla="*/ 1566862 w 3219450"/>
                <a:gd name="connsiteY47" fmla="*/ 409931 h 1025159"/>
                <a:gd name="connsiteX48" fmla="*/ 1571625 w 3219450"/>
                <a:gd name="connsiteY48" fmla="*/ 424218 h 1025159"/>
                <a:gd name="connsiteX49" fmla="*/ 1590675 w 3219450"/>
                <a:gd name="connsiteY49" fmla="*/ 452793 h 1025159"/>
                <a:gd name="connsiteX50" fmla="*/ 1619250 w 3219450"/>
                <a:gd name="connsiteY50" fmla="*/ 438506 h 1025159"/>
                <a:gd name="connsiteX51" fmla="*/ 1624012 w 3219450"/>
                <a:gd name="connsiteY51" fmla="*/ 419456 h 1025159"/>
                <a:gd name="connsiteX52" fmla="*/ 1652587 w 3219450"/>
                <a:gd name="connsiteY52" fmla="*/ 409931 h 1025159"/>
                <a:gd name="connsiteX53" fmla="*/ 1685925 w 3219450"/>
                <a:gd name="connsiteY53" fmla="*/ 395643 h 1025159"/>
                <a:gd name="connsiteX54" fmla="*/ 1714500 w 3219450"/>
                <a:gd name="connsiteY54" fmla="*/ 386118 h 1025159"/>
                <a:gd name="connsiteX55" fmla="*/ 1724025 w 3219450"/>
                <a:gd name="connsiteY55" fmla="*/ 400406 h 1025159"/>
                <a:gd name="connsiteX56" fmla="*/ 1738312 w 3219450"/>
                <a:gd name="connsiteY56" fmla="*/ 409931 h 1025159"/>
                <a:gd name="connsiteX57" fmla="*/ 1747837 w 3219450"/>
                <a:gd name="connsiteY57" fmla="*/ 438506 h 1025159"/>
                <a:gd name="connsiteX58" fmla="*/ 1781175 w 3219450"/>
                <a:gd name="connsiteY58" fmla="*/ 476606 h 1025159"/>
                <a:gd name="connsiteX59" fmla="*/ 1814512 w 3219450"/>
                <a:gd name="connsiteY59" fmla="*/ 471843 h 1025159"/>
                <a:gd name="connsiteX60" fmla="*/ 1824037 w 3219450"/>
                <a:gd name="connsiteY60" fmla="*/ 457556 h 1025159"/>
                <a:gd name="connsiteX61" fmla="*/ 1843087 w 3219450"/>
                <a:gd name="connsiteY61" fmla="*/ 452793 h 1025159"/>
                <a:gd name="connsiteX62" fmla="*/ 1900237 w 3219450"/>
                <a:gd name="connsiteY62" fmla="*/ 448031 h 1025159"/>
                <a:gd name="connsiteX63" fmla="*/ 1905000 w 3219450"/>
                <a:gd name="connsiteY63" fmla="*/ 462318 h 1025159"/>
                <a:gd name="connsiteX64" fmla="*/ 1924050 w 3219450"/>
                <a:gd name="connsiteY64" fmla="*/ 490893 h 1025159"/>
                <a:gd name="connsiteX65" fmla="*/ 1933575 w 3219450"/>
                <a:gd name="connsiteY65" fmla="*/ 528993 h 1025159"/>
                <a:gd name="connsiteX66" fmla="*/ 3086100 w 3219450"/>
                <a:gd name="connsiteY66" fmla="*/ 957618 h 1025159"/>
                <a:gd name="connsiteX67" fmla="*/ 3100387 w 3219450"/>
                <a:gd name="connsiteY67" fmla="*/ 995718 h 1025159"/>
                <a:gd name="connsiteX68" fmla="*/ 3105150 w 3219450"/>
                <a:gd name="connsiteY68" fmla="*/ 1014768 h 1025159"/>
                <a:gd name="connsiteX69" fmla="*/ 3119437 w 3219450"/>
                <a:gd name="connsiteY69" fmla="*/ 1024293 h 1025159"/>
                <a:gd name="connsiteX70" fmla="*/ 3128962 w 3219450"/>
                <a:gd name="connsiteY70" fmla="*/ 995718 h 1025159"/>
                <a:gd name="connsiteX71" fmla="*/ 3133725 w 3219450"/>
                <a:gd name="connsiteY71" fmla="*/ 981431 h 1025159"/>
                <a:gd name="connsiteX72" fmla="*/ 3143250 w 3219450"/>
                <a:gd name="connsiteY72" fmla="*/ 929043 h 1025159"/>
                <a:gd name="connsiteX73" fmla="*/ 3148012 w 3219450"/>
                <a:gd name="connsiteY73" fmla="*/ 886181 h 1025159"/>
                <a:gd name="connsiteX74" fmla="*/ 3157537 w 3219450"/>
                <a:gd name="connsiteY74" fmla="*/ 848081 h 1025159"/>
                <a:gd name="connsiteX75" fmla="*/ 3167062 w 3219450"/>
                <a:gd name="connsiteY75" fmla="*/ 962381 h 1025159"/>
                <a:gd name="connsiteX76" fmla="*/ 3171825 w 3219450"/>
                <a:gd name="connsiteY76" fmla="*/ 976668 h 1025159"/>
                <a:gd name="connsiteX77" fmla="*/ 3186112 w 3219450"/>
                <a:gd name="connsiteY77" fmla="*/ 967143 h 1025159"/>
                <a:gd name="connsiteX78" fmla="*/ 3200400 w 3219450"/>
                <a:gd name="connsiteY78" fmla="*/ 933806 h 1025159"/>
                <a:gd name="connsiteX79" fmla="*/ 3205162 w 3219450"/>
                <a:gd name="connsiteY79" fmla="*/ 919518 h 1025159"/>
                <a:gd name="connsiteX80" fmla="*/ 3209925 w 3219450"/>
                <a:gd name="connsiteY80" fmla="*/ 900468 h 1025159"/>
                <a:gd name="connsiteX81" fmla="*/ 3219450 w 3219450"/>
                <a:gd name="connsiteY81" fmla="*/ 876656 h 1025159"/>
                <a:gd name="connsiteX0" fmla="*/ 0 w 3219450"/>
                <a:gd name="connsiteY0" fmla="*/ 290868 h 1025159"/>
                <a:gd name="connsiteX1" fmla="*/ 171450 w 3219450"/>
                <a:gd name="connsiteY1" fmla="*/ 209906 h 1025159"/>
                <a:gd name="connsiteX2" fmla="*/ 219075 w 3219450"/>
                <a:gd name="connsiteY2" fmla="*/ 195618 h 1025159"/>
                <a:gd name="connsiteX3" fmla="*/ 233362 w 3219450"/>
                <a:gd name="connsiteY3" fmla="*/ 186093 h 1025159"/>
                <a:gd name="connsiteX4" fmla="*/ 285750 w 3219450"/>
                <a:gd name="connsiteY4" fmla="*/ 171806 h 1025159"/>
                <a:gd name="connsiteX5" fmla="*/ 300037 w 3219450"/>
                <a:gd name="connsiteY5" fmla="*/ 167043 h 1025159"/>
                <a:gd name="connsiteX6" fmla="*/ 319087 w 3219450"/>
                <a:gd name="connsiteY6" fmla="*/ 162281 h 1025159"/>
                <a:gd name="connsiteX7" fmla="*/ 352425 w 3219450"/>
                <a:gd name="connsiteY7" fmla="*/ 152756 h 1025159"/>
                <a:gd name="connsiteX8" fmla="*/ 366712 w 3219450"/>
                <a:gd name="connsiteY8" fmla="*/ 143231 h 1025159"/>
                <a:gd name="connsiteX9" fmla="*/ 395287 w 3219450"/>
                <a:gd name="connsiteY9" fmla="*/ 138468 h 1025159"/>
                <a:gd name="connsiteX10" fmla="*/ 414337 w 3219450"/>
                <a:gd name="connsiteY10" fmla="*/ 133706 h 1025159"/>
                <a:gd name="connsiteX11" fmla="*/ 442912 w 3219450"/>
                <a:gd name="connsiteY11" fmla="*/ 128943 h 1025159"/>
                <a:gd name="connsiteX12" fmla="*/ 471487 w 3219450"/>
                <a:gd name="connsiteY12" fmla="*/ 119418 h 1025159"/>
                <a:gd name="connsiteX13" fmla="*/ 485775 w 3219450"/>
                <a:gd name="connsiteY13" fmla="*/ 114656 h 1025159"/>
                <a:gd name="connsiteX14" fmla="*/ 504825 w 3219450"/>
                <a:gd name="connsiteY14" fmla="*/ 105131 h 1025159"/>
                <a:gd name="connsiteX15" fmla="*/ 519112 w 3219450"/>
                <a:gd name="connsiteY15" fmla="*/ 100368 h 1025159"/>
                <a:gd name="connsiteX16" fmla="*/ 533400 w 3219450"/>
                <a:gd name="connsiteY16" fmla="*/ 90843 h 1025159"/>
                <a:gd name="connsiteX17" fmla="*/ 557212 w 3219450"/>
                <a:gd name="connsiteY17" fmla="*/ 86081 h 1025159"/>
                <a:gd name="connsiteX18" fmla="*/ 585787 w 3219450"/>
                <a:gd name="connsiteY18" fmla="*/ 76556 h 1025159"/>
                <a:gd name="connsiteX19" fmla="*/ 600075 w 3219450"/>
                <a:gd name="connsiteY19" fmla="*/ 67031 h 1025159"/>
                <a:gd name="connsiteX20" fmla="*/ 633412 w 3219450"/>
                <a:gd name="connsiteY20" fmla="*/ 57506 h 1025159"/>
                <a:gd name="connsiteX21" fmla="*/ 666750 w 3219450"/>
                <a:gd name="connsiteY21" fmla="*/ 47981 h 1025159"/>
                <a:gd name="connsiteX22" fmla="*/ 719137 w 3219450"/>
                <a:gd name="connsiteY22" fmla="*/ 38456 h 1025159"/>
                <a:gd name="connsiteX23" fmla="*/ 747712 w 3219450"/>
                <a:gd name="connsiteY23" fmla="*/ 28931 h 1025159"/>
                <a:gd name="connsiteX24" fmla="*/ 809625 w 3219450"/>
                <a:gd name="connsiteY24" fmla="*/ 19406 h 1025159"/>
                <a:gd name="connsiteX25" fmla="*/ 871537 w 3219450"/>
                <a:gd name="connsiteY25" fmla="*/ 9881 h 1025159"/>
                <a:gd name="connsiteX26" fmla="*/ 1023937 w 3219450"/>
                <a:gd name="connsiteY26" fmla="*/ 356 h 1025159"/>
                <a:gd name="connsiteX27" fmla="*/ 1123950 w 3219450"/>
                <a:gd name="connsiteY27" fmla="*/ 9881 h 1025159"/>
                <a:gd name="connsiteX28" fmla="*/ 1138237 w 3219450"/>
                <a:gd name="connsiteY28" fmla="*/ 19406 h 1025159"/>
                <a:gd name="connsiteX29" fmla="*/ 1176337 w 3219450"/>
                <a:gd name="connsiteY29" fmla="*/ 57506 h 1025159"/>
                <a:gd name="connsiteX30" fmla="*/ 1195387 w 3219450"/>
                <a:gd name="connsiteY30" fmla="*/ 81318 h 1025159"/>
                <a:gd name="connsiteX31" fmla="*/ 1228725 w 3219450"/>
                <a:gd name="connsiteY31" fmla="*/ 119418 h 1025159"/>
                <a:gd name="connsiteX32" fmla="*/ 1252537 w 3219450"/>
                <a:gd name="connsiteY32" fmla="*/ 138468 h 1025159"/>
                <a:gd name="connsiteX33" fmla="*/ 1262062 w 3219450"/>
                <a:gd name="connsiteY33" fmla="*/ 152756 h 1025159"/>
                <a:gd name="connsiteX34" fmla="*/ 1276350 w 3219450"/>
                <a:gd name="connsiteY34" fmla="*/ 162281 h 1025159"/>
                <a:gd name="connsiteX35" fmla="*/ 1319212 w 3219450"/>
                <a:gd name="connsiteY35" fmla="*/ 200381 h 1025159"/>
                <a:gd name="connsiteX36" fmla="*/ 1333500 w 3219450"/>
                <a:gd name="connsiteY36" fmla="*/ 205143 h 1025159"/>
                <a:gd name="connsiteX37" fmla="*/ 1347787 w 3219450"/>
                <a:gd name="connsiteY37" fmla="*/ 219431 h 1025159"/>
                <a:gd name="connsiteX38" fmla="*/ 1357312 w 3219450"/>
                <a:gd name="connsiteY38" fmla="*/ 233718 h 1025159"/>
                <a:gd name="connsiteX39" fmla="*/ 1385887 w 3219450"/>
                <a:gd name="connsiteY39" fmla="*/ 243243 h 1025159"/>
                <a:gd name="connsiteX40" fmla="*/ 1400175 w 3219450"/>
                <a:gd name="connsiteY40" fmla="*/ 257531 h 1025159"/>
                <a:gd name="connsiteX41" fmla="*/ 1447800 w 3219450"/>
                <a:gd name="connsiteY41" fmla="*/ 286106 h 1025159"/>
                <a:gd name="connsiteX42" fmla="*/ 1457325 w 3219450"/>
                <a:gd name="connsiteY42" fmla="*/ 305156 h 1025159"/>
                <a:gd name="connsiteX43" fmla="*/ 1490662 w 3219450"/>
                <a:gd name="connsiteY43" fmla="*/ 324206 h 1025159"/>
                <a:gd name="connsiteX44" fmla="*/ 1528762 w 3219450"/>
                <a:gd name="connsiteY44" fmla="*/ 367068 h 1025159"/>
                <a:gd name="connsiteX45" fmla="*/ 1538287 w 3219450"/>
                <a:gd name="connsiteY45" fmla="*/ 386118 h 1025159"/>
                <a:gd name="connsiteX46" fmla="*/ 1552575 w 3219450"/>
                <a:gd name="connsiteY46" fmla="*/ 395643 h 1025159"/>
                <a:gd name="connsiteX47" fmla="*/ 1566862 w 3219450"/>
                <a:gd name="connsiteY47" fmla="*/ 409931 h 1025159"/>
                <a:gd name="connsiteX48" fmla="*/ 1571625 w 3219450"/>
                <a:gd name="connsiteY48" fmla="*/ 424218 h 1025159"/>
                <a:gd name="connsiteX49" fmla="*/ 1590675 w 3219450"/>
                <a:gd name="connsiteY49" fmla="*/ 452793 h 1025159"/>
                <a:gd name="connsiteX50" fmla="*/ 1619250 w 3219450"/>
                <a:gd name="connsiteY50" fmla="*/ 438506 h 1025159"/>
                <a:gd name="connsiteX51" fmla="*/ 1624012 w 3219450"/>
                <a:gd name="connsiteY51" fmla="*/ 419456 h 1025159"/>
                <a:gd name="connsiteX52" fmla="*/ 1652587 w 3219450"/>
                <a:gd name="connsiteY52" fmla="*/ 409931 h 1025159"/>
                <a:gd name="connsiteX53" fmla="*/ 1685925 w 3219450"/>
                <a:gd name="connsiteY53" fmla="*/ 395643 h 1025159"/>
                <a:gd name="connsiteX54" fmla="*/ 1714500 w 3219450"/>
                <a:gd name="connsiteY54" fmla="*/ 386118 h 1025159"/>
                <a:gd name="connsiteX55" fmla="*/ 1724025 w 3219450"/>
                <a:gd name="connsiteY55" fmla="*/ 400406 h 1025159"/>
                <a:gd name="connsiteX56" fmla="*/ 1738312 w 3219450"/>
                <a:gd name="connsiteY56" fmla="*/ 409931 h 1025159"/>
                <a:gd name="connsiteX57" fmla="*/ 1747837 w 3219450"/>
                <a:gd name="connsiteY57" fmla="*/ 438506 h 1025159"/>
                <a:gd name="connsiteX58" fmla="*/ 1781175 w 3219450"/>
                <a:gd name="connsiteY58" fmla="*/ 476606 h 1025159"/>
                <a:gd name="connsiteX59" fmla="*/ 1814512 w 3219450"/>
                <a:gd name="connsiteY59" fmla="*/ 471843 h 1025159"/>
                <a:gd name="connsiteX60" fmla="*/ 1824037 w 3219450"/>
                <a:gd name="connsiteY60" fmla="*/ 457556 h 1025159"/>
                <a:gd name="connsiteX61" fmla="*/ 1843087 w 3219450"/>
                <a:gd name="connsiteY61" fmla="*/ 452793 h 1025159"/>
                <a:gd name="connsiteX62" fmla="*/ 1900237 w 3219450"/>
                <a:gd name="connsiteY62" fmla="*/ 448031 h 1025159"/>
                <a:gd name="connsiteX63" fmla="*/ 1905000 w 3219450"/>
                <a:gd name="connsiteY63" fmla="*/ 462318 h 1025159"/>
                <a:gd name="connsiteX64" fmla="*/ 1924050 w 3219450"/>
                <a:gd name="connsiteY64" fmla="*/ 490893 h 1025159"/>
                <a:gd name="connsiteX65" fmla="*/ 1933575 w 3219450"/>
                <a:gd name="connsiteY65" fmla="*/ 528993 h 1025159"/>
                <a:gd name="connsiteX66" fmla="*/ 3100387 w 3219450"/>
                <a:gd name="connsiteY66" fmla="*/ 995718 h 1025159"/>
                <a:gd name="connsiteX67" fmla="*/ 3105150 w 3219450"/>
                <a:gd name="connsiteY67" fmla="*/ 1014768 h 1025159"/>
                <a:gd name="connsiteX68" fmla="*/ 3119437 w 3219450"/>
                <a:gd name="connsiteY68" fmla="*/ 1024293 h 1025159"/>
                <a:gd name="connsiteX69" fmla="*/ 3128962 w 3219450"/>
                <a:gd name="connsiteY69" fmla="*/ 995718 h 1025159"/>
                <a:gd name="connsiteX70" fmla="*/ 3133725 w 3219450"/>
                <a:gd name="connsiteY70" fmla="*/ 981431 h 1025159"/>
                <a:gd name="connsiteX71" fmla="*/ 3143250 w 3219450"/>
                <a:gd name="connsiteY71" fmla="*/ 929043 h 1025159"/>
                <a:gd name="connsiteX72" fmla="*/ 3148012 w 3219450"/>
                <a:gd name="connsiteY72" fmla="*/ 886181 h 1025159"/>
                <a:gd name="connsiteX73" fmla="*/ 3157537 w 3219450"/>
                <a:gd name="connsiteY73" fmla="*/ 848081 h 1025159"/>
                <a:gd name="connsiteX74" fmla="*/ 3167062 w 3219450"/>
                <a:gd name="connsiteY74" fmla="*/ 962381 h 1025159"/>
                <a:gd name="connsiteX75" fmla="*/ 3171825 w 3219450"/>
                <a:gd name="connsiteY75" fmla="*/ 976668 h 1025159"/>
                <a:gd name="connsiteX76" fmla="*/ 3186112 w 3219450"/>
                <a:gd name="connsiteY76" fmla="*/ 967143 h 1025159"/>
                <a:gd name="connsiteX77" fmla="*/ 3200400 w 3219450"/>
                <a:gd name="connsiteY77" fmla="*/ 933806 h 1025159"/>
                <a:gd name="connsiteX78" fmla="*/ 3205162 w 3219450"/>
                <a:gd name="connsiteY78" fmla="*/ 919518 h 1025159"/>
                <a:gd name="connsiteX79" fmla="*/ 3209925 w 3219450"/>
                <a:gd name="connsiteY79" fmla="*/ 900468 h 1025159"/>
                <a:gd name="connsiteX80" fmla="*/ 3219450 w 3219450"/>
                <a:gd name="connsiteY80" fmla="*/ 876656 h 1025159"/>
                <a:gd name="connsiteX0" fmla="*/ 0 w 3219450"/>
                <a:gd name="connsiteY0" fmla="*/ 290868 h 1055008"/>
                <a:gd name="connsiteX1" fmla="*/ 171450 w 3219450"/>
                <a:gd name="connsiteY1" fmla="*/ 209906 h 1055008"/>
                <a:gd name="connsiteX2" fmla="*/ 219075 w 3219450"/>
                <a:gd name="connsiteY2" fmla="*/ 195618 h 1055008"/>
                <a:gd name="connsiteX3" fmla="*/ 233362 w 3219450"/>
                <a:gd name="connsiteY3" fmla="*/ 186093 h 1055008"/>
                <a:gd name="connsiteX4" fmla="*/ 285750 w 3219450"/>
                <a:gd name="connsiteY4" fmla="*/ 171806 h 1055008"/>
                <a:gd name="connsiteX5" fmla="*/ 300037 w 3219450"/>
                <a:gd name="connsiteY5" fmla="*/ 167043 h 1055008"/>
                <a:gd name="connsiteX6" fmla="*/ 319087 w 3219450"/>
                <a:gd name="connsiteY6" fmla="*/ 162281 h 1055008"/>
                <a:gd name="connsiteX7" fmla="*/ 352425 w 3219450"/>
                <a:gd name="connsiteY7" fmla="*/ 152756 h 1055008"/>
                <a:gd name="connsiteX8" fmla="*/ 366712 w 3219450"/>
                <a:gd name="connsiteY8" fmla="*/ 143231 h 1055008"/>
                <a:gd name="connsiteX9" fmla="*/ 395287 w 3219450"/>
                <a:gd name="connsiteY9" fmla="*/ 138468 h 1055008"/>
                <a:gd name="connsiteX10" fmla="*/ 414337 w 3219450"/>
                <a:gd name="connsiteY10" fmla="*/ 133706 h 1055008"/>
                <a:gd name="connsiteX11" fmla="*/ 442912 w 3219450"/>
                <a:gd name="connsiteY11" fmla="*/ 128943 h 1055008"/>
                <a:gd name="connsiteX12" fmla="*/ 471487 w 3219450"/>
                <a:gd name="connsiteY12" fmla="*/ 119418 h 1055008"/>
                <a:gd name="connsiteX13" fmla="*/ 485775 w 3219450"/>
                <a:gd name="connsiteY13" fmla="*/ 114656 h 1055008"/>
                <a:gd name="connsiteX14" fmla="*/ 504825 w 3219450"/>
                <a:gd name="connsiteY14" fmla="*/ 105131 h 1055008"/>
                <a:gd name="connsiteX15" fmla="*/ 519112 w 3219450"/>
                <a:gd name="connsiteY15" fmla="*/ 100368 h 1055008"/>
                <a:gd name="connsiteX16" fmla="*/ 533400 w 3219450"/>
                <a:gd name="connsiteY16" fmla="*/ 90843 h 1055008"/>
                <a:gd name="connsiteX17" fmla="*/ 557212 w 3219450"/>
                <a:gd name="connsiteY17" fmla="*/ 86081 h 1055008"/>
                <a:gd name="connsiteX18" fmla="*/ 585787 w 3219450"/>
                <a:gd name="connsiteY18" fmla="*/ 76556 h 1055008"/>
                <a:gd name="connsiteX19" fmla="*/ 600075 w 3219450"/>
                <a:gd name="connsiteY19" fmla="*/ 67031 h 1055008"/>
                <a:gd name="connsiteX20" fmla="*/ 633412 w 3219450"/>
                <a:gd name="connsiteY20" fmla="*/ 57506 h 1055008"/>
                <a:gd name="connsiteX21" fmla="*/ 666750 w 3219450"/>
                <a:gd name="connsiteY21" fmla="*/ 47981 h 1055008"/>
                <a:gd name="connsiteX22" fmla="*/ 719137 w 3219450"/>
                <a:gd name="connsiteY22" fmla="*/ 38456 h 1055008"/>
                <a:gd name="connsiteX23" fmla="*/ 747712 w 3219450"/>
                <a:gd name="connsiteY23" fmla="*/ 28931 h 1055008"/>
                <a:gd name="connsiteX24" fmla="*/ 809625 w 3219450"/>
                <a:gd name="connsiteY24" fmla="*/ 19406 h 1055008"/>
                <a:gd name="connsiteX25" fmla="*/ 871537 w 3219450"/>
                <a:gd name="connsiteY25" fmla="*/ 9881 h 1055008"/>
                <a:gd name="connsiteX26" fmla="*/ 1023937 w 3219450"/>
                <a:gd name="connsiteY26" fmla="*/ 356 h 1055008"/>
                <a:gd name="connsiteX27" fmla="*/ 1123950 w 3219450"/>
                <a:gd name="connsiteY27" fmla="*/ 9881 h 1055008"/>
                <a:gd name="connsiteX28" fmla="*/ 1138237 w 3219450"/>
                <a:gd name="connsiteY28" fmla="*/ 19406 h 1055008"/>
                <a:gd name="connsiteX29" fmla="*/ 1176337 w 3219450"/>
                <a:gd name="connsiteY29" fmla="*/ 57506 h 1055008"/>
                <a:gd name="connsiteX30" fmla="*/ 1195387 w 3219450"/>
                <a:gd name="connsiteY30" fmla="*/ 81318 h 1055008"/>
                <a:gd name="connsiteX31" fmla="*/ 1228725 w 3219450"/>
                <a:gd name="connsiteY31" fmla="*/ 119418 h 1055008"/>
                <a:gd name="connsiteX32" fmla="*/ 1252537 w 3219450"/>
                <a:gd name="connsiteY32" fmla="*/ 138468 h 1055008"/>
                <a:gd name="connsiteX33" fmla="*/ 1262062 w 3219450"/>
                <a:gd name="connsiteY33" fmla="*/ 152756 h 1055008"/>
                <a:gd name="connsiteX34" fmla="*/ 1276350 w 3219450"/>
                <a:gd name="connsiteY34" fmla="*/ 162281 h 1055008"/>
                <a:gd name="connsiteX35" fmla="*/ 1319212 w 3219450"/>
                <a:gd name="connsiteY35" fmla="*/ 200381 h 1055008"/>
                <a:gd name="connsiteX36" fmla="*/ 1333500 w 3219450"/>
                <a:gd name="connsiteY36" fmla="*/ 205143 h 1055008"/>
                <a:gd name="connsiteX37" fmla="*/ 1347787 w 3219450"/>
                <a:gd name="connsiteY37" fmla="*/ 219431 h 1055008"/>
                <a:gd name="connsiteX38" fmla="*/ 1357312 w 3219450"/>
                <a:gd name="connsiteY38" fmla="*/ 233718 h 1055008"/>
                <a:gd name="connsiteX39" fmla="*/ 1385887 w 3219450"/>
                <a:gd name="connsiteY39" fmla="*/ 243243 h 1055008"/>
                <a:gd name="connsiteX40" fmla="*/ 1400175 w 3219450"/>
                <a:gd name="connsiteY40" fmla="*/ 257531 h 1055008"/>
                <a:gd name="connsiteX41" fmla="*/ 1447800 w 3219450"/>
                <a:gd name="connsiteY41" fmla="*/ 286106 h 1055008"/>
                <a:gd name="connsiteX42" fmla="*/ 1457325 w 3219450"/>
                <a:gd name="connsiteY42" fmla="*/ 305156 h 1055008"/>
                <a:gd name="connsiteX43" fmla="*/ 1490662 w 3219450"/>
                <a:gd name="connsiteY43" fmla="*/ 324206 h 1055008"/>
                <a:gd name="connsiteX44" fmla="*/ 1528762 w 3219450"/>
                <a:gd name="connsiteY44" fmla="*/ 367068 h 1055008"/>
                <a:gd name="connsiteX45" fmla="*/ 1538287 w 3219450"/>
                <a:gd name="connsiteY45" fmla="*/ 386118 h 1055008"/>
                <a:gd name="connsiteX46" fmla="*/ 1552575 w 3219450"/>
                <a:gd name="connsiteY46" fmla="*/ 395643 h 1055008"/>
                <a:gd name="connsiteX47" fmla="*/ 1566862 w 3219450"/>
                <a:gd name="connsiteY47" fmla="*/ 409931 h 1055008"/>
                <a:gd name="connsiteX48" fmla="*/ 1571625 w 3219450"/>
                <a:gd name="connsiteY48" fmla="*/ 424218 h 1055008"/>
                <a:gd name="connsiteX49" fmla="*/ 1590675 w 3219450"/>
                <a:gd name="connsiteY49" fmla="*/ 452793 h 1055008"/>
                <a:gd name="connsiteX50" fmla="*/ 1619250 w 3219450"/>
                <a:gd name="connsiteY50" fmla="*/ 438506 h 1055008"/>
                <a:gd name="connsiteX51" fmla="*/ 1624012 w 3219450"/>
                <a:gd name="connsiteY51" fmla="*/ 419456 h 1055008"/>
                <a:gd name="connsiteX52" fmla="*/ 1652587 w 3219450"/>
                <a:gd name="connsiteY52" fmla="*/ 409931 h 1055008"/>
                <a:gd name="connsiteX53" fmla="*/ 1685925 w 3219450"/>
                <a:gd name="connsiteY53" fmla="*/ 395643 h 1055008"/>
                <a:gd name="connsiteX54" fmla="*/ 1714500 w 3219450"/>
                <a:gd name="connsiteY54" fmla="*/ 386118 h 1055008"/>
                <a:gd name="connsiteX55" fmla="*/ 1724025 w 3219450"/>
                <a:gd name="connsiteY55" fmla="*/ 400406 h 1055008"/>
                <a:gd name="connsiteX56" fmla="*/ 1738312 w 3219450"/>
                <a:gd name="connsiteY56" fmla="*/ 409931 h 1055008"/>
                <a:gd name="connsiteX57" fmla="*/ 1747837 w 3219450"/>
                <a:gd name="connsiteY57" fmla="*/ 438506 h 1055008"/>
                <a:gd name="connsiteX58" fmla="*/ 1781175 w 3219450"/>
                <a:gd name="connsiteY58" fmla="*/ 476606 h 1055008"/>
                <a:gd name="connsiteX59" fmla="*/ 1814512 w 3219450"/>
                <a:gd name="connsiteY59" fmla="*/ 471843 h 1055008"/>
                <a:gd name="connsiteX60" fmla="*/ 1824037 w 3219450"/>
                <a:gd name="connsiteY60" fmla="*/ 457556 h 1055008"/>
                <a:gd name="connsiteX61" fmla="*/ 1843087 w 3219450"/>
                <a:gd name="connsiteY61" fmla="*/ 452793 h 1055008"/>
                <a:gd name="connsiteX62" fmla="*/ 1900237 w 3219450"/>
                <a:gd name="connsiteY62" fmla="*/ 448031 h 1055008"/>
                <a:gd name="connsiteX63" fmla="*/ 1905000 w 3219450"/>
                <a:gd name="connsiteY63" fmla="*/ 462318 h 1055008"/>
                <a:gd name="connsiteX64" fmla="*/ 1924050 w 3219450"/>
                <a:gd name="connsiteY64" fmla="*/ 490893 h 1055008"/>
                <a:gd name="connsiteX65" fmla="*/ 1933575 w 3219450"/>
                <a:gd name="connsiteY65" fmla="*/ 528993 h 1055008"/>
                <a:gd name="connsiteX66" fmla="*/ 3105150 w 3219450"/>
                <a:gd name="connsiteY66" fmla="*/ 1014768 h 1055008"/>
                <a:gd name="connsiteX67" fmla="*/ 3119437 w 3219450"/>
                <a:gd name="connsiteY67" fmla="*/ 1024293 h 1055008"/>
                <a:gd name="connsiteX68" fmla="*/ 3128962 w 3219450"/>
                <a:gd name="connsiteY68" fmla="*/ 995718 h 1055008"/>
                <a:gd name="connsiteX69" fmla="*/ 3133725 w 3219450"/>
                <a:gd name="connsiteY69" fmla="*/ 981431 h 1055008"/>
                <a:gd name="connsiteX70" fmla="*/ 3143250 w 3219450"/>
                <a:gd name="connsiteY70" fmla="*/ 929043 h 1055008"/>
                <a:gd name="connsiteX71" fmla="*/ 3148012 w 3219450"/>
                <a:gd name="connsiteY71" fmla="*/ 886181 h 1055008"/>
                <a:gd name="connsiteX72" fmla="*/ 3157537 w 3219450"/>
                <a:gd name="connsiteY72" fmla="*/ 848081 h 1055008"/>
                <a:gd name="connsiteX73" fmla="*/ 3167062 w 3219450"/>
                <a:gd name="connsiteY73" fmla="*/ 962381 h 1055008"/>
                <a:gd name="connsiteX74" fmla="*/ 3171825 w 3219450"/>
                <a:gd name="connsiteY74" fmla="*/ 976668 h 1055008"/>
                <a:gd name="connsiteX75" fmla="*/ 3186112 w 3219450"/>
                <a:gd name="connsiteY75" fmla="*/ 967143 h 1055008"/>
                <a:gd name="connsiteX76" fmla="*/ 3200400 w 3219450"/>
                <a:gd name="connsiteY76" fmla="*/ 933806 h 1055008"/>
                <a:gd name="connsiteX77" fmla="*/ 3205162 w 3219450"/>
                <a:gd name="connsiteY77" fmla="*/ 919518 h 1055008"/>
                <a:gd name="connsiteX78" fmla="*/ 3209925 w 3219450"/>
                <a:gd name="connsiteY78" fmla="*/ 900468 h 1055008"/>
                <a:gd name="connsiteX79" fmla="*/ 3219450 w 3219450"/>
                <a:gd name="connsiteY79" fmla="*/ 876656 h 1055008"/>
                <a:gd name="connsiteX0" fmla="*/ 0 w 3219450"/>
                <a:gd name="connsiteY0" fmla="*/ 290868 h 1046012"/>
                <a:gd name="connsiteX1" fmla="*/ 171450 w 3219450"/>
                <a:gd name="connsiteY1" fmla="*/ 209906 h 1046012"/>
                <a:gd name="connsiteX2" fmla="*/ 219075 w 3219450"/>
                <a:gd name="connsiteY2" fmla="*/ 195618 h 1046012"/>
                <a:gd name="connsiteX3" fmla="*/ 233362 w 3219450"/>
                <a:gd name="connsiteY3" fmla="*/ 186093 h 1046012"/>
                <a:gd name="connsiteX4" fmla="*/ 285750 w 3219450"/>
                <a:gd name="connsiteY4" fmla="*/ 171806 h 1046012"/>
                <a:gd name="connsiteX5" fmla="*/ 300037 w 3219450"/>
                <a:gd name="connsiteY5" fmla="*/ 167043 h 1046012"/>
                <a:gd name="connsiteX6" fmla="*/ 319087 w 3219450"/>
                <a:gd name="connsiteY6" fmla="*/ 162281 h 1046012"/>
                <a:gd name="connsiteX7" fmla="*/ 352425 w 3219450"/>
                <a:gd name="connsiteY7" fmla="*/ 152756 h 1046012"/>
                <a:gd name="connsiteX8" fmla="*/ 366712 w 3219450"/>
                <a:gd name="connsiteY8" fmla="*/ 143231 h 1046012"/>
                <a:gd name="connsiteX9" fmla="*/ 395287 w 3219450"/>
                <a:gd name="connsiteY9" fmla="*/ 138468 h 1046012"/>
                <a:gd name="connsiteX10" fmla="*/ 414337 w 3219450"/>
                <a:gd name="connsiteY10" fmla="*/ 133706 h 1046012"/>
                <a:gd name="connsiteX11" fmla="*/ 442912 w 3219450"/>
                <a:gd name="connsiteY11" fmla="*/ 128943 h 1046012"/>
                <a:gd name="connsiteX12" fmla="*/ 471487 w 3219450"/>
                <a:gd name="connsiteY12" fmla="*/ 119418 h 1046012"/>
                <a:gd name="connsiteX13" fmla="*/ 485775 w 3219450"/>
                <a:gd name="connsiteY13" fmla="*/ 114656 h 1046012"/>
                <a:gd name="connsiteX14" fmla="*/ 504825 w 3219450"/>
                <a:gd name="connsiteY14" fmla="*/ 105131 h 1046012"/>
                <a:gd name="connsiteX15" fmla="*/ 519112 w 3219450"/>
                <a:gd name="connsiteY15" fmla="*/ 100368 h 1046012"/>
                <a:gd name="connsiteX16" fmla="*/ 533400 w 3219450"/>
                <a:gd name="connsiteY16" fmla="*/ 90843 h 1046012"/>
                <a:gd name="connsiteX17" fmla="*/ 557212 w 3219450"/>
                <a:gd name="connsiteY17" fmla="*/ 86081 h 1046012"/>
                <a:gd name="connsiteX18" fmla="*/ 585787 w 3219450"/>
                <a:gd name="connsiteY18" fmla="*/ 76556 h 1046012"/>
                <a:gd name="connsiteX19" fmla="*/ 600075 w 3219450"/>
                <a:gd name="connsiteY19" fmla="*/ 67031 h 1046012"/>
                <a:gd name="connsiteX20" fmla="*/ 633412 w 3219450"/>
                <a:gd name="connsiteY20" fmla="*/ 57506 h 1046012"/>
                <a:gd name="connsiteX21" fmla="*/ 666750 w 3219450"/>
                <a:gd name="connsiteY21" fmla="*/ 47981 h 1046012"/>
                <a:gd name="connsiteX22" fmla="*/ 719137 w 3219450"/>
                <a:gd name="connsiteY22" fmla="*/ 38456 h 1046012"/>
                <a:gd name="connsiteX23" fmla="*/ 747712 w 3219450"/>
                <a:gd name="connsiteY23" fmla="*/ 28931 h 1046012"/>
                <a:gd name="connsiteX24" fmla="*/ 809625 w 3219450"/>
                <a:gd name="connsiteY24" fmla="*/ 19406 h 1046012"/>
                <a:gd name="connsiteX25" fmla="*/ 871537 w 3219450"/>
                <a:gd name="connsiteY25" fmla="*/ 9881 h 1046012"/>
                <a:gd name="connsiteX26" fmla="*/ 1023937 w 3219450"/>
                <a:gd name="connsiteY26" fmla="*/ 356 h 1046012"/>
                <a:gd name="connsiteX27" fmla="*/ 1123950 w 3219450"/>
                <a:gd name="connsiteY27" fmla="*/ 9881 h 1046012"/>
                <a:gd name="connsiteX28" fmla="*/ 1138237 w 3219450"/>
                <a:gd name="connsiteY28" fmla="*/ 19406 h 1046012"/>
                <a:gd name="connsiteX29" fmla="*/ 1176337 w 3219450"/>
                <a:gd name="connsiteY29" fmla="*/ 57506 h 1046012"/>
                <a:gd name="connsiteX30" fmla="*/ 1195387 w 3219450"/>
                <a:gd name="connsiteY30" fmla="*/ 81318 h 1046012"/>
                <a:gd name="connsiteX31" fmla="*/ 1228725 w 3219450"/>
                <a:gd name="connsiteY31" fmla="*/ 119418 h 1046012"/>
                <a:gd name="connsiteX32" fmla="*/ 1252537 w 3219450"/>
                <a:gd name="connsiteY32" fmla="*/ 138468 h 1046012"/>
                <a:gd name="connsiteX33" fmla="*/ 1262062 w 3219450"/>
                <a:gd name="connsiteY33" fmla="*/ 152756 h 1046012"/>
                <a:gd name="connsiteX34" fmla="*/ 1276350 w 3219450"/>
                <a:gd name="connsiteY34" fmla="*/ 162281 h 1046012"/>
                <a:gd name="connsiteX35" fmla="*/ 1319212 w 3219450"/>
                <a:gd name="connsiteY35" fmla="*/ 200381 h 1046012"/>
                <a:gd name="connsiteX36" fmla="*/ 1333500 w 3219450"/>
                <a:gd name="connsiteY36" fmla="*/ 205143 h 1046012"/>
                <a:gd name="connsiteX37" fmla="*/ 1347787 w 3219450"/>
                <a:gd name="connsiteY37" fmla="*/ 219431 h 1046012"/>
                <a:gd name="connsiteX38" fmla="*/ 1357312 w 3219450"/>
                <a:gd name="connsiteY38" fmla="*/ 233718 h 1046012"/>
                <a:gd name="connsiteX39" fmla="*/ 1385887 w 3219450"/>
                <a:gd name="connsiteY39" fmla="*/ 243243 h 1046012"/>
                <a:gd name="connsiteX40" fmla="*/ 1400175 w 3219450"/>
                <a:gd name="connsiteY40" fmla="*/ 257531 h 1046012"/>
                <a:gd name="connsiteX41" fmla="*/ 1447800 w 3219450"/>
                <a:gd name="connsiteY41" fmla="*/ 286106 h 1046012"/>
                <a:gd name="connsiteX42" fmla="*/ 1457325 w 3219450"/>
                <a:gd name="connsiteY42" fmla="*/ 305156 h 1046012"/>
                <a:gd name="connsiteX43" fmla="*/ 1490662 w 3219450"/>
                <a:gd name="connsiteY43" fmla="*/ 324206 h 1046012"/>
                <a:gd name="connsiteX44" fmla="*/ 1528762 w 3219450"/>
                <a:gd name="connsiteY44" fmla="*/ 367068 h 1046012"/>
                <a:gd name="connsiteX45" fmla="*/ 1538287 w 3219450"/>
                <a:gd name="connsiteY45" fmla="*/ 386118 h 1046012"/>
                <a:gd name="connsiteX46" fmla="*/ 1552575 w 3219450"/>
                <a:gd name="connsiteY46" fmla="*/ 395643 h 1046012"/>
                <a:gd name="connsiteX47" fmla="*/ 1566862 w 3219450"/>
                <a:gd name="connsiteY47" fmla="*/ 409931 h 1046012"/>
                <a:gd name="connsiteX48" fmla="*/ 1571625 w 3219450"/>
                <a:gd name="connsiteY48" fmla="*/ 424218 h 1046012"/>
                <a:gd name="connsiteX49" fmla="*/ 1590675 w 3219450"/>
                <a:gd name="connsiteY49" fmla="*/ 452793 h 1046012"/>
                <a:gd name="connsiteX50" fmla="*/ 1619250 w 3219450"/>
                <a:gd name="connsiteY50" fmla="*/ 438506 h 1046012"/>
                <a:gd name="connsiteX51" fmla="*/ 1624012 w 3219450"/>
                <a:gd name="connsiteY51" fmla="*/ 419456 h 1046012"/>
                <a:gd name="connsiteX52" fmla="*/ 1652587 w 3219450"/>
                <a:gd name="connsiteY52" fmla="*/ 409931 h 1046012"/>
                <a:gd name="connsiteX53" fmla="*/ 1685925 w 3219450"/>
                <a:gd name="connsiteY53" fmla="*/ 395643 h 1046012"/>
                <a:gd name="connsiteX54" fmla="*/ 1714500 w 3219450"/>
                <a:gd name="connsiteY54" fmla="*/ 386118 h 1046012"/>
                <a:gd name="connsiteX55" fmla="*/ 1724025 w 3219450"/>
                <a:gd name="connsiteY55" fmla="*/ 400406 h 1046012"/>
                <a:gd name="connsiteX56" fmla="*/ 1738312 w 3219450"/>
                <a:gd name="connsiteY56" fmla="*/ 409931 h 1046012"/>
                <a:gd name="connsiteX57" fmla="*/ 1747837 w 3219450"/>
                <a:gd name="connsiteY57" fmla="*/ 438506 h 1046012"/>
                <a:gd name="connsiteX58" fmla="*/ 1781175 w 3219450"/>
                <a:gd name="connsiteY58" fmla="*/ 476606 h 1046012"/>
                <a:gd name="connsiteX59" fmla="*/ 1814512 w 3219450"/>
                <a:gd name="connsiteY59" fmla="*/ 471843 h 1046012"/>
                <a:gd name="connsiteX60" fmla="*/ 1824037 w 3219450"/>
                <a:gd name="connsiteY60" fmla="*/ 457556 h 1046012"/>
                <a:gd name="connsiteX61" fmla="*/ 1843087 w 3219450"/>
                <a:gd name="connsiteY61" fmla="*/ 452793 h 1046012"/>
                <a:gd name="connsiteX62" fmla="*/ 1900237 w 3219450"/>
                <a:gd name="connsiteY62" fmla="*/ 448031 h 1046012"/>
                <a:gd name="connsiteX63" fmla="*/ 1905000 w 3219450"/>
                <a:gd name="connsiteY63" fmla="*/ 462318 h 1046012"/>
                <a:gd name="connsiteX64" fmla="*/ 1924050 w 3219450"/>
                <a:gd name="connsiteY64" fmla="*/ 490893 h 1046012"/>
                <a:gd name="connsiteX65" fmla="*/ 1933575 w 3219450"/>
                <a:gd name="connsiteY65" fmla="*/ 528993 h 1046012"/>
                <a:gd name="connsiteX66" fmla="*/ 3105150 w 3219450"/>
                <a:gd name="connsiteY66" fmla="*/ 1014768 h 1046012"/>
                <a:gd name="connsiteX67" fmla="*/ 3128962 w 3219450"/>
                <a:gd name="connsiteY67" fmla="*/ 995718 h 1046012"/>
                <a:gd name="connsiteX68" fmla="*/ 3133725 w 3219450"/>
                <a:gd name="connsiteY68" fmla="*/ 981431 h 1046012"/>
                <a:gd name="connsiteX69" fmla="*/ 3143250 w 3219450"/>
                <a:gd name="connsiteY69" fmla="*/ 929043 h 1046012"/>
                <a:gd name="connsiteX70" fmla="*/ 3148012 w 3219450"/>
                <a:gd name="connsiteY70" fmla="*/ 886181 h 1046012"/>
                <a:gd name="connsiteX71" fmla="*/ 3157537 w 3219450"/>
                <a:gd name="connsiteY71" fmla="*/ 848081 h 1046012"/>
                <a:gd name="connsiteX72" fmla="*/ 3167062 w 3219450"/>
                <a:gd name="connsiteY72" fmla="*/ 962381 h 1046012"/>
                <a:gd name="connsiteX73" fmla="*/ 3171825 w 3219450"/>
                <a:gd name="connsiteY73" fmla="*/ 976668 h 1046012"/>
                <a:gd name="connsiteX74" fmla="*/ 3186112 w 3219450"/>
                <a:gd name="connsiteY74" fmla="*/ 967143 h 1046012"/>
                <a:gd name="connsiteX75" fmla="*/ 3200400 w 3219450"/>
                <a:gd name="connsiteY75" fmla="*/ 933806 h 1046012"/>
                <a:gd name="connsiteX76" fmla="*/ 3205162 w 3219450"/>
                <a:gd name="connsiteY76" fmla="*/ 919518 h 1046012"/>
                <a:gd name="connsiteX77" fmla="*/ 3209925 w 3219450"/>
                <a:gd name="connsiteY77" fmla="*/ 900468 h 1046012"/>
                <a:gd name="connsiteX78" fmla="*/ 3219450 w 3219450"/>
                <a:gd name="connsiteY78" fmla="*/ 876656 h 1046012"/>
                <a:gd name="connsiteX0" fmla="*/ 0 w 3219450"/>
                <a:gd name="connsiteY0" fmla="*/ 290868 h 1047696"/>
                <a:gd name="connsiteX1" fmla="*/ 171450 w 3219450"/>
                <a:gd name="connsiteY1" fmla="*/ 209906 h 1047696"/>
                <a:gd name="connsiteX2" fmla="*/ 219075 w 3219450"/>
                <a:gd name="connsiteY2" fmla="*/ 195618 h 1047696"/>
                <a:gd name="connsiteX3" fmla="*/ 233362 w 3219450"/>
                <a:gd name="connsiteY3" fmla="*/ 186093 h 1047696"/>
                <a:gd name="connsiteX4" fmla="*/ 285750 w 3219450"/>
                <a:gd name="connsiteY4" fmla="*/ 171806 h 1047696"/>
                <a:gd name="connsiteX5" fmla="*/ 300037 w 3219450"/>
                <a:gd name="connsiteY5" fmla="*/ 167043 h 1047696"/>
                <a:gd name="connsiteX6" fmla="*/ 319087 w 3219450"/>
                <a:gd name="connsiteY6" fmla="*/ 162281 h 1047696"/>
                <a:gd name="connsiteX7" fmla="*/ 352425 w 3219450"/>
                <a:gd name="connsiteY7" fmla="*/ 152756 h 1047696"/>
                <a:gd name="connsiteX8" fmla="*/ 366712 w 3219450"/>
                <a:gd name="connsiteY8" fmla="*/ 143231 h 1047696"/>
                <a:gd name="connsiteX9" fmla="*/ 395287 w 3219450"/>
                <a:gd name="connsiteY9" fmla="*/ 138468 h 1047696"/>
                <a:gd name="connsiteX10" fmla="*/ 414337 w 3219450"/>
                <a:gd name="connsiteY10" fmla="*/ 133706 h 1047696"/>
                <a:gd name="connsiteX11" fmla="*/ 442912 w 3219450"/>
                <a:gd name="connsiteY11" fmla="*/ 128943 h 1047696"/>
                <a:gd name="connsiteX12" fmla="*/ 471487 w 3219450"/>
                <a:gd name="connsiteY12" fmla="*/ 119418 h 1047696"/>
                <a:gd name="connsiteX13" fmla="*/ 485775 w 3219450"/>
                <a:gd name="connsiteY13" fmla="*/ 114656 h 1047696"/>
                <a:gd name="connsiteX14" fmla="*/ 504825 w 3219450"/>
                <a:gd name="connsiteY14" fmla="*/ 105131 h 1047696"/>
                <a:gd name="connsiteX15" fmla="*/ 519112 w 3219450"/>
                <a:gd name="connsiteY15" fmla="*/ 100368 h 1047696"/>
                <a:gd name="connsiteX16" fmla="*/ 533400 w 3219450"/>
                <a:gd name="connsiteY16" fmla="*/ 90843 h 1047696"/>
                <a:gd name="connsiteX17" fmla="*/ 557212 w 3219450"/>
                <a:gd name="connsiteY17" fmla="*/ 86081 h 1047696"/>
                <a:gd name="connsiteX18" fmla="*/ 585787 w 3219450"/>
                <a:gd name="connsiteY18" fmla="*/ 76556 h 1047696"/>
                <a:gd name="connsiteX19" fmla="*/ 600075 w 3219450"/>
                <a:gd name="connsiteY19" fmla="*/ 67031 h 1047696"/>
                <a:gd name="connsiteX20" fmla="*/ 633412 w 3219450"/>
                <a:gd name="connsiteY20" fmla="*/ 57506 h 1047696"/>
                <a:gd name="connsiteX21" fmla="*/ 666750 w 3219450"/>
                <a:gd name="connsiteY21" fmla="*/ 47981 h 1047696"/>
                <a:gd name="connsiteX22" fmla="*/ 719137 w 3219450"/>
                <a:gd name="connsiteY22" fmla="*/ 38456 h 1047696"/>
                <a:gd name="connsiteX23" fmla="*/ 747712 w 3219450"/>
                <a:gd name="connsiteY23" fmla="*/ 28931 h 1047696"/>
                <a:gd name="connsiteX24" fmla="*/ 809625 w 3219450"/>
                <a:gd name="connsiteY24" fmla="*/ 19406 h 1047696"/>
                <a:gd name="connsiteX25" fmla="*/ 871537 w 3219450"/>
                <a:gd name="connsiteY25" fmla="*/ 9881 h 1047696"/>
                <a:gd name="connsiteX26" fmla="*/ 1023937 w 3219450"/>
                <a:gd name="connsiteY26" fmla="*/ 356 h 1047696"/>
                <a:gd name="connsiteX27" fmla="*/ 1123950 w 3219450"/>
                <a:gd name="connsiteY27" fmla="*/ 9881 h 1047696"/>
                <a:gd name="connsiteX28" fmla="*/ 1138237 w 3219450"/>
                <a:gd name="connsiteY28" fmla="*/ 19406 h 1047696"/>
                <a:gd name="connsiteX29" fmla="*/ 1176337 w 3219450"/>
                <a:gd name="connsiteY29" fmla="*/ 57506 h 1047696"/>
                <a:gd name="connsiteX30" fmla="*/ 1195387 w 3219450"/>
                <a:gd name="connsiteY30" fmla="*/ 81318 h 1047696"/>
                <a:gd name="connsiteX31" fmla="*/ 1228725 w 3219450"/>
                <a:gd name="connsiteY31" fmla="*/ 119418 h 1047696"/>
                <a:gd name="connsiteX32" fmla="*/ 1252537 w 3219450"/>
                <a:gd name="connsiteY32" fmla="*/ 138468 h 1047696"/>
                <a:gd name="connsiteX33" fmla="*/ 1262062 w 3219450"/>
                <a:gd name="connsiteY33" fmla="*/ 152756 h 1047696"/>
                <a:gd name="connsiteX34" fmla="*/ 1276350 w 3219450"/>
                <a:gd name="connsiteY34" fmla="*/ 162281 h 1047696"/>
                <a:gd name="connsiteX35" fmla="*/ 1319212 w 3219450"/>
                <a:gd name="connsiteY35" fmla="*/ 200381 h 1047696"/>
                <a:gd name="connsiteX36" fmla="*/ 1333500 w 3219450"/>
                <a:gd name="connsiteY36" fmla="*/ 205143 h 1047696"/>
                <a:gd name="connsiteX37" fmla="*/ 1347787 w 3219450"/>
                <a:gd name="connsiteY37" fmla="*/ 219431 h 1047696"/>
                <a:gd name="connsiteX38" fmla="*/ 1357312 w 3219450"/>
                <a:gd name="connsiteY38" fmla="*/ 233718 h 1047696"/>
                <a:gd name="connsiteX39" fmla="*/ 1385887 w 3219450"/>
                <a:gd name="connsiteY39" fmla="*/ 243243 h 1047696"/>
                <a:gd name="connsiteX40" fmla="*/ 1400175 w 3219450"/>
                <a:gd name="connsiteY40" fmla="*/ 257531 h 1047696"/>
                <a:gd name="connsiteX41" fmla="*/ 1447800 w 3219450"/>
                <a:gd name="connsiteY41" fmla="*/ 286106 h 1047696"/>
                <a:gd name="connsiteX42" fmla="*/ 1457325 w 3219450"/>
                <a:gd name="connsiteY42" fmla="*/ 305156 h 1047696"/>
                <a:gd name="connsiteX43" fmla="*/ 1490662 w 3219450"/>
                <a:gd name="connsiteY43" fmla="*/ 324206 h 1047696"/>
                <a:gd name="connsiteX44" fmla="*/ 1528762 w 3219450"/>
                <a:gd name="connsiteY44" fmla="*/ 367068 h 1047696"/>
                <a:gd name="connsiteX45" fmla="*/ 1538287 w 3219450"/>
                <a:gd name="connsiteY45" fmla="*/ 386118 h 1047696"/>
                <a:gd name="connsiteX46" fmla="*/ 1552575 w 3219450"/>
                <a:gd name="connsiteY46" fmla="*/ 395643 h 1047696"/>
                <a:gd name="connsiteX47" fmla="*/ 1566862 w 3219450"/>
                <a:gd name="connsiteY47" fmla="*/ 409931 h 1047696"/>
                <a:gd name="connsiteX48" fmla="*/ 1571625 w 3219450"/>
                <a:gd name="connsiteY48" fmla="*/ 424218 h 1047696"/>
                <a:gd name="connsiteX49" fmla="*/ 1590675 w 3219450"/>
                <a:gd name="connsiteY49" fmla="*/ 452793 h 1047696"/>
                <a:gd name="connsiteX50" fmla="*/ 1619250 w 3219450"/>
                <a:gd name="connsiteY50" fmla="*/ 438506 h 1047696"/>
                <a:gd name="connsiteX51" fmla="*/ 1624012 w 3219450"/>
                <a:gd name="connsiteY51" fmla="*/ 419456 h 1047696"/>
                <a:gd name="connsiteX52" fmla="*/ 1652587 w 3219450"/>
                <a:gd name="connsiteY52" fmla="*/ 409931 h 1047696"/>
                <a:gd name="connsiteX53" fmla="*/ 1685925 w 3219450"/>
                <a:gd name="connsiteY53" fmla="*/ 395643 h 1047696"/>
                <a:gd name="connsiteX54" fmla="*/ 1714500 w 3219450"/>
                <a:gd name="connsiteY54" fmla="*/ 386118 h 1047696"/>
                <a:gd name="connsiteX55" fmla="*/ 1724025 w 3219450"/>
                <a:gd name="connsiteY55" fmla="*/ 400406 h 1047696"/>
                <a:gd name="connsiteX56" fmla="*/ 1738312 w 3219450"/>
                <a:gd name="connsiteY56" fmla="*/ 409931 h 1047696"/>
                <a:gd name="connsiteX57" fmla="*/ 1747837 w 3219450"/>
                <a:gd name="connsiteY57" fmla="*/ 438506 h 1047696"/>
                <a:gd name="connsiteX58" fmla="*/ 1781175 w 3219450"/>
                <a:gd name="connsiteY58" fmla="*/ 476606 h 1047696"/>
                <a:gd name="connsiteX59" fmla="*/ 1814512 w 3219450"/>
                <a:gd name="connsiteY59" fmla="*/ 471843 h 1047696"/>
                <a:gd name="connsiteX60" fmla="*/ 1824037 w 3219450"/>
                <a:gd name="connsiteY60" fmla="*/ 457556 h 1047696"/>
                <a:gd name="connsiteX61" fmla="*/ 1843087 w 3219450"/>
                <a:gd name="connsiteY61" fmla="*/ 452793 h 1047696"/>
                <a:gd name="connsiteX62" fmla="*/ 1900237 w 3219450"/>
                <a:gd name="connsiteY62" fmla="*/ 448031 h 1047696"/>
                <a:gd name="connsiteX63" fmla="*/ 1905000 w 3219450"/>
                <a:gd name="connsiteY63" fmla="*/ 462318 h 1047696"/>
                <a:gd name="connsiteX64" fmla="*/ 1924050 w 3219450"/>
                <a:gd name="connsiteY64" fmla="*/ 490893 h 1047696"/>
                <a:gd name="connsiteX65" fmla="*/ 1933575 w 3219450"/>
                <a:gd name="connsiteY65" fmla="*/ 528993 h 1047696"/>
                <a:gd name="connsiteX66" fmla="*/ 3105150 w 3219450"/>
                <a:gd name="connsiteY66" fmla="*/ 1014768 h 1047696"/>
                <a:gd name="connsiteX67" fmla="*/ 3128962 w 3219450"/>
                <a:gd name="connsiteY67" fmla="*/ 995718 h 1047696"/>
                <a:gd name="connsiteX68" fmla="*/ 3143250 w 3219450"/>
                <a:gd name="connsiteY68" fmla="*/ 929043 h 1047696"/>
                <a:gd name="connsiteX69" fmla="*/ 3148012 w 3219450"/>
                <a:gd name="connsiteY69" fmla="*/ 886181 h 1047696"/>
                <a:gd name="connsiteX70" fmla="*/ 3157537 w 3219450"/>
                <a:gd name="connsiteY70" fmla="*/ 848081 h 1047696"/>
                <a:gd name="connsiteX71" fmla="*/ 3167062 w 3219450"/>
                <a:gd name="connsiteY71" fmla="*/ 962381 h 1047696"/>
                <a:gd name="connsiteX72" fmla="*/ 3171825 w 3219450"/>
                <a:gd name="connsiteY72" fmla="*/ 976668 h 1047696"/>
                <a:gd name="connsiteX73" fmla="*/ 3186112 w 3219450"/>
                <a:gd name="connsiteY73" fmla="*/ 967143 h 1047696"/>
                <a:gd name="connsiteX74" fmla="*/ 3200400 w 3219450"/>
                <a:gd name="connsiteY74" fmla="*/ 933806 h 1047696"/>
                <a:gd name="connsiteX75" fmla="*/ 3205162 w 3219450"/>
                <a:gd name="connsiteY75" fmla="*/ 919518 h 1047696"/>
                <a:gd name="connsiteX76" fmla="*/ 3209925 w 3219450"/>
                <a:gd name="connsiteY76" fmla="*/ 900468 h 1047696"/>
                <a:gd name="connsiteX77" fmla="*/ 3219450 w 3219450"/>
                <a:gd name="connsiteY77" fmla="*/ 876656 h 1047696"/>
                <a:gd name="connsiteX0" fmla="*/ 0 w 3219450"/>
                <a:gd name="connsiteY0" fmla="*/ 290868 h 1047696"/>
                <a:gd name="connsiteX1" fmla="*/ 171450 w 3219450"/>
                <a:gd name="connsiteY1" fmla="*/ 209906 h 1047696"/>
                <a:gd name="connsiteX2" fmla="*/ 219075 w 3219450"/>
                <a:gd name="connsiteY2" fmla="*/ 195618 h 1047696"/>
                <a:gd name="connsiteX3" fmla="*/ 233362 w 3219450"/>
                <a:gd name="connsiteY3" fmla="*/ 186093 h 1047696"/>
                <a:gd name="connsiteX4" fmla="*/ 285750 w 3219450"/>
                <a:gd name="connsiteY4" fmla="*/ 171806 h 1047696"/>
                <a:gd name="connsiteX5" fmla="*/ 300037 w 3219450"/>
                <a:gd name="connsiteY5" fmla="*/ 167043 h 1047696"/>
                <a:gd name="connsiteX6" fmla="*/ 319087 w 3219450"/>
                <a:gd name="connsiteY6" fmla="*/ 162281 h 1047696"/>
                <a:gd name="connsiteX7" fmla="*/ 352425 w 3219450"/>
                <a:gd name="connsiteY7" fmla="*/ 152756 h 1047696"/>
                <a:gd name="connsiteX8" fmla="*/ 366712 w 3219450"/>
                <a:gd name="connsiteY8" fmla="*/ 143231 h 1047696"/>
                <a:gd name="connsiteX9" fmla="*/ 395287 w 3219450"/>
                <a:gd name="connsiteY9" fmla="*/ 138468 h 1047696"/>
                <a:gd name="connsiteX10" fmla="*/ 414337 w 3219450"/>
                <a:gd name="connsiteY10" fmla="*/ 133706 h 1047696"/>
                <a:gd name="connsiteX11" fmla="*/ 442912 w 3219450"/>
                <a:gd name="connsiteY11" fmla="*/ 128943 h 1047696"/>
                <a:gd name="connsiteX12" fmla="*/ 471487 w 3219450"/>
                <a:gd name="connsiteY12" fmla="*/ 119418 h 1047696"/>
                <a:gd name="connsiteX13" fmla="*/ 485775 w 3219450"/>
                <a:gd name="connsiteY13" fmla="*/ 114656 h 1047696"/>
                <a:gd name="connsiteX14" fmla="*/ 504825 w 3219450"/>
                <a:gd name="connsiteY14" fmla="*/ 105131 h 1047696"/>
                <a:gd name="connsiteX15" fmla="*/ 519112 w 3219450"/>
                <a:gd name="connsiteY15" fmla="*/ 100368 h 1047696"/>
                <a:gd name="connsiteX16" fmla="*/ 533400 w 3219450"/>
                <a:gd name="connsiteY16" fmla="*/ 90843 h 1047696"/>
                <a:gd name="connsiteX17" fmla="*/ 557212 w 3219450"/>
                <a:gd name="connsiteY17" fmla="*/ 86081 h 1047696"/>
                <a:gd name="connsiteX18" fmla="*/ 585787 w 3219450"/>
                <a:gd name="connsiteY18" fmla="*/ 76556 h 1047696"/>
                <a:gd name="connsiteX19" fmla="*/ 600075 w 3219450"/>
                <a:gd name="connsiteY19" fmla="*/ 67031 h 1047696"/>
                <a:gd name="connsiteX20" fmla="*/ 633412 w 3219450"/>
                <a:gd name="connsiteY20" fmla="*/ 57506 h 1047696"/>
                <a:gd name="connsiteX21" fmla="*/ 666750 w 3219450"/>
                <a:gd name="connsiteY21" fmla="*/ 47981 h 1047696"/>
                <a:gd name="connsiteX22" fmla="*/ 719137 w 3219450"/>
                <a:gd name="connsiteY22" fmla="*/ 38456 h 1047696"/>
                <a:gd name="connsiteX23" fmla="*/ 747712 w 3219450"/>
                <a:gd name="connsiteY23" fmla="*/ 28931 h 1047696"/>
                <a:gd name="connsiteX24" fmla="*/ 809625 w 3219450"/>
                <a:gd name="connsiteY24" fmla="*/ 19406 h 1047696"/>
                <a:gd name="connsiteX25" fmla="*/ 871537 w 3219450"/>
                <a:gd name="connsiteY25" fmla="*/ 9881 h 1047696"/>
                <a:gd name="connsiteX26" fmla="*/ 1023937 w 3219450"/>
                <a:gd name="connsiteY26" fmla="*/ 356 h 1047696"/>
                <a:gd name="connsiteX27" fmla="*/ 1123950 w 3219450"/>
                <a:gd name="connsiteY27" fmla="*/ 9881 h 1047696"/>
                <a:gd name="connsiteX28" fmla="*/ 1138237 w 3219450"/>
                <a:gd name="connsiteY28" fmla="*/ 19406 h 1047696"/>
                <a:gd name="connsiteX29" fmla="*/ 1176337 w 3219450"/>
                <a:gd name="connsiteY29" fmla="*/ 57506 h 1047696"/>
                <a:gd name="connsiteX30" fmla="*/ 1195387 w 3219450"/>
                <a:gd name="connsiteY30" fmla="*/ 81318 h 1047696"/>
                <a:gd name="connsiteX31" fmla="*/ 1228725 w 3219450"/>
                <a:gd name="connsiteY31" fmla="*/ 119418 h 1047696"/>
                <a:gd name="connsiteX32" fmla="*/ 1252537 w 3219450"/>
                <a:gd name="connsiteY32" fmla="*/ 138468 h 1047696"/>
                <a:gd name="connsiteX33" fmla="*/ 1262062 w 3219450"/>
                <a:gd name="connsiteY33" fmla="*/ 152756 h 1047696"/>
                <a:gd name="connsiteX34" fmla="*/ 1276350 w 3219450"/>
                <a:gd name="connsiteY34" fmla="*/ 162281 h 1047696"/>
                <a:gd name="connsiteX35" fmla="*/ 1319212 w 3219450"/>
                <a:gd name="connsiteY35" fmla="*/ 200381 h 1047696"/>
                <a:gd name="connsiteX36" fmla="*/ 1333500 w 3219450"/>
                <a:gd name="connsiteY36" fmla="*/ 205143 h 1047696"/>
                <a:gd name="connsiteX37" fmla="*/ 1347787 w 3219450"/>
                <a:gd name="connsiteY37" fmla="*/ 219431 h 1047696"/>
                <a:gd name="connsiteX38" fmla="*/ 1357312 w 3219450"/>
                <a:gd name="connsiteY38" fmla="*/ 233718 h 1047696"/>
                <a:gd name="connsiteX39" fmla="*/ 1385887 w 3219450"/>
                <a:gd name="connsiteY39" fmla="*/ 243243 h 1047696"/>
                <a:gd name="connsiteX40" fmla="*/ 1400175 w 3219450"/>
                <a:gd name="connsiteY40" fmla="*/ 257531 h 1047696"/>
                <a:gd name="connsiteX41" fmla="*/ 1447800 w 3219450"/>
                <a:gd name="connsiteY41" fmla="*/ 286106 h 1047696"/>
                <a:gd name="connsiteX42" fmla="*/ 1457325 w 3219450"/>
                <a:gd name="connsiteY42" fmla="*/ 305156 h 1047696"/>
                <a:gd name="connsiteX43" fmla="*/ 1490662 w 3219450"/>
                <a:gd name="connsiteY43" fmla="*/ 324206 h 1047696"/>
                <a:gd name="connsiteX44" fmla="*/ 1528762 w 3219450"/>
                <a:gd name="connsiteY44" fmla="*/ 367068 h 1047696"/>
                <a:gd name="connsiteX45" fmla="*/ 1538287 w 3219450"/>
                <a:gd name="connsiteY45" fmla="*/ 386118 h 1047696"/>
                <a:gd name="connsiteX46" fmla="*/ 1552575 w 3219450"/>
                <a:gd name="connsiteY46" fmla="*/ 395643 h 1047696"/>
                <a:gd name="connsiteX47" fmla="*/ 1566862 w 3219450"/>
                <a:gd name="connsiteY47" fmla="*/ 409931 h 1047696"/>
                <a:gd name="connsiteX48" fmla="*/ 1571625 w 3219450"/>
                <a:gd name="connsiteY48" fmla="*/ 424218 h 1047696"/>
                <a:gd name="connsiteX49" fmla="*/ 1590675 w 3219450"/>
                <a:gd name="connsiteY49" fmla="*/ 452793 h 1047696"/>
                <a:gd name="connsiteX50" fmla="*/ 1619250 w 3219450"/>
                <a:gd name="connsiteY50" fmla="*/ 438506 h 1047696"/>
                <a:gd name="connsiteX51" fmla="*/ 1624012 w 3219450"/>
                <a:gd name="connsiteY51" fmla="*/ 419456 h 1047696"/>
                <a:gd name="connsiteX52" fmla="*/ 1652587 w 3219450"/>
                <a:gd name="connsiteY52" fmla="*/ 409931 h 1047696"/>
                <a:gd name="connsiteX53" fmla="*/ 1685925 w 3219450"/>
                <a:gd name="connsiteY53" fmla="*/ 395643 h 1047696"/>
                <a:gd name="connsiteX54" fmla="*/ 1714500 w 3219450"/>
                <a:gd name="connsiteY54" fmla="*/ 386118 h 1047696"/>
                <a:gd name="connsiteX55" fmla="*/ 1724025 w 3219450"/>
                <a:gd name="connsiteY55" fmla="*/ 400406 h 1047696"/>
                <a:gd name="connsiteX56" fmla="*/ 1738312 w 3219450"/>
                <a:gd name="connsiteY56" fmla="*/ 409931 h 1047696"/>
                <a:gd name="connsiteX57" fmla="*/ 1747837 w 3219450"/>
                <a:gd name="connsiteY57" fmla="*/ 438506 h 1047696"/>
                <a:gd name="connsiteX58" fmla="*/ 1781175 w 3219450"/>
                <a:gd name="connsiteY58" fmla="*/ 476606 h 1047696"/>
                <a:gd name="connsiteX59" fmla="*/ 1814512 w 3219450"/>
                <a:gd name="connsiteY59" fmla="*/ 471843 h 1047696"/>
                <a:gd name="connsiteX60" fmla="*/ 1824037 w 3219450"/>
                <a:gd name="connsiteY60" fmla="*/ 457556 h 1047696"/>
                <a:gd name="connsiteX61" fmla="*/ 1843087 w 3219450"/>
                <a:gd name="connsiteY61" fmla="*/ 452793 h 1047696"/>
                <a:gd name="connsiteX62" fmla="*/ 1900237 w 3219450"/>
                <a:gd name="connsiteY62" fmla="*/ 448031 h 1047696"/>
                <a:gd name="connsiteX63" fmla="*/ 1905000 w 3219450"/>
                <a:gd name="connsiteY63" fmla="*/ 462318 h 1047696"/>
                <a:gd name="connsiteX64" fmla="*/ 1924050 w 3219450"/>
                <a:gd name="connsiteY64" fmla="*/ 490893 h 1047696"/>
                <a:gd name="connsiteX65" fmla="*/ 1933575 w 3219450"/>
                <a:gd name="connsiteY65" fmla="*/ 528993 h 1047696"/>
                <a:gd name="connsiteX66" fmla="*/ 3105150 w 3219450"/>
                <a:gd name="connsiteY66" fmla="*/ 1014768 h 1047696"/>
                <a:gd name="connsiteX67" fmla="*/ 3128962 w 3219450"/>
                <a:gd name="connsiteY67" fmla="*/ 995718 h 1047696"/>
                <a:gd name="connsiteX68" fmla="*/ 3143250 w 3219450"/>
                <a:gd name="connsiteY68" fmla="*/ 929043 h 1047696"/>
                <a:gd name="connsiteX69" fmla="*/ 3148012 w 3219450"/>
                <a:gd name="connsiteY69" fmla="*/ 886181 h 1047696"/>
                <a:gd name="connsiteX70" fmla="*/ 3157537 w 3219450"/>
                <a:gd name="connsiteY70" fmla="*/ 848081 h 1047696"/>
                <a:gd name="connsiteX71" fmla="*/ 3167062 w 3219450"/>
                <a:gd name="connsiteY71" fmla="*/ 962381 h 1047696"/>
                <a:gd name="connsiteX72" fmla="*/ 3171825 w 3219450"/>
                <a:gd name="connsiteY72" fmla="*/ 976668 h 1047696"/>
                <a:gd name="connsiteX73" fmla="*/ 3200400 w 3219450"/>
                <a:gd name="connsiteY73" fmla="*/ 933806 h 1047696"/>
                <a:gd name="connsiteX74" fmla="*/ 3205162 w 3219450"/>
                <a:gd name="connsiteY74" fmla="*/ 919518 h 1047696"/>
                <a:gd name="connsiteX75" fmla="*/ 3209925 w 3219450"/>
                <a:gd name="connsiteY75" fmla="*/ 900468 h 1047696"/>
                <a:gd name="connsiteX76" fmla="*/ 3219450 w 3219450"/>
                <a:gd name="connsiteY76" fmla="*/ 876656 h 1047696"/>
                <a:gd name="connsiteX0" fmla="*/ 0 w 3219450"/>
                <a:gd name="connsiteY0" fmla="*/ 290868 h 1047696"/>
                <a:gd name="connsiteX1" fmla="*/ 171450 w 3219450"/>
                <a:gd name="connsiteY1" fmla="*/ 209906 h 1047696"/>
                <a:gd name="connsiteX2" fmla="*/ 219075 w 3219450"/>
                <a:gd name="connsiteY2" fmla="*/ 195618 h 1047696"/>
                <a:gd name="connsiteX3" fmla="*/ 233362 w 3219450"/>
                <a:gd name="connsiteY3" fmla="*/ 186093 h 1047696"/>
                <a:gd name="connsiteX4" fmla="*/ 285750 w 3219450"/>
                <a:gd name="connsiteY4" fmla="*/ 171806 h 1047696"/>
                <a:gd name="connsiteX5" fmla="*/ 300037 w 3219450"/>
                <a:gd name="connsiteY5" fmla="*/ 167043 h 1047696"/>
                <a:gd name="connsiteX6" fmla="*/ 319087 w 3219450"/>
                <a:gd name="connsiteY6" fmla="*/ 162281 h 1047696"/>
                <a:gd name="connsiteX7" fmla="*/ 352425 w 3219450"/>
                <a:gd name="connsiteY7" fmla="*/ 152756 h 1047696"/>
                <a:gd name="connsiteX8" fmla="*/ 366712 w 3219450"/>
                <a:gd name="connsiteY8" fmla="*/ 143231 h 1047696"/>
                <a:gd name="connsiteX9" fmla="*/ 395287 w 3219450"/>
                <a:gd name="connsiteY9" fmla="*/ 138468 h 1047696"/>
                <a:gd name="connsiteX10" fmla="*/ 414337 w 3219450"/>
                <a:gd name="connsiteY10" fmla="*/ 133706 h 1047696"/>
                <a:gd name="connsiteX11" fmla="*/ 442912 w 3219450"/>
                <a:gd name="connsiteY11" fmla="*/ 128943 h 1047696"/>
                <a:gd name="connsiteX12" fmla="*/ 471487 w 3219450"/>
                <a:gd name="connsiteY12" fmla="*/ 119418 h 1047696"/>
                <a:gd name="connsiteX13" fmla="*/ 485775 w 3219450"/>
                <a:gd name="connsiteY13" fmla="*/ 114656 h 1047696"/>
                <a:gd name="connsiteX14" fmla="*/ 504825 w 3219450"/>
                <a:gd name="connsiteY14" fmla="*/ 105131 h 1047696"/>
                <a:gd name="connsiteX15" fmla="*/ 519112 w 3219450"/>
                <a:gd name="connsiteY15" fmla="*/ 100368 h 1047696"/>
                <a:gd name="connsiteX16" fmla="*/ 533400 w 3219450"/>
                <a:gd name="connsiteY16" fmla="*/ 90843 h 1047696"/>
                <a:gd name="connsiteX17" fmla="*/ 557212 w 3219450"/>
                <a:gd name="connsiteY17" fmla="*/ 86081 h 1047696"/>
                <a:gd name="connsiteX18" fmla="*/ 585787 w 3219450"/>
                <a:gd name="connsiteY18" fmla="*/ 76556 h 1047696"/>
                <a:gd name="connsiteX19" fmla="*/ 600075 w 3219450"/>
                <a:gd name="connsiteY19" fmla="*/ 67031 h 1047696"/>
                <a:gd name="connsiteX20" fmla="*/ 633412 w 3219450"/>
                <a:gd name="connsiteY20" fmla="*/ 57506 h 1047696"/>
                <a:gd name="connsiteX21" fmla="*/ 666750 w 3219450"/>
                <a:gd name="connsiteY21" fmla="*/ 47981 h 1047696"/>
                <a:gd name="connsiteX22" fmla="*/ 719137 w 3219450"/>
                <a:gd name="connsiteY22" fmla="*/ 38456 h 1047696"/>
                <a:gd name="connsiteX23" fmla="*/ 747712 w 3219450"/>
                <a:gd name="connsiteY23" fmla="*/ 28931 h 1047696"/>
                <a:gd name="connsiteX24" fmla="*/ 809625 w 3219450"/>
                <a:gd name="connsiteY24" fmla="*/ 19406 h 1047696"/>
                <a:gd name="connsiteX25" fmla="*/ 871537 w 3219450"/>
                <a:gd name="connsiteY25" fmla="*/ 9881 h 1047696"/>
                <a:gd name="connsiteX26" fmla="*/ 1023937 w 3219450"/>
                <a:gd name="connsiteY26" fmla="*/ 356 h 1047696"/>
                <a:gd name="connsiteX27" fmla="*/ 1123950 w 3219450"/>
                <a:gd name="connsiteY27" fmla="*/ 9881 h 1047696"/>
                <a:gd name="connsiteX28" fmla="*/ 1138237 w 3219450"/>
                <a:gd name="connsiteY28" fmla="*/ 19406 h 1047696"/>
                <a:gd name="connsiteX29" fmla="*/ 1176337 w 3219450"/>
                <a:gd name="connsiteY29" fmla="*/ 57506 h 1047696"/>
                <a:gd name="connsiteX30" fmla="*/ 1195387 w 3219450"/>
                <a:gd name="connsiteY30" fmla="*/ 81318 h 1047696"/>
                <a:gd name="connsiteX31" fmla="*/ 1228725 w 3219450"/>
                <a:gd name="connsiteY31" fmla="*/ 119418 h 1047696"/>
                <a:gd name="connsiteX32" fmla="*/ 1252537 w 3219450"/>
                <a:gd name="connsiteY32" fmla="*/ 138468 h 1047696"/>
                <a:gd name="connsiteX33" fmla="*/ 1262062 w 3219450"/>
                <a:gd name="connsiteY33" fmla="*/ 152756 h 1047696"/>
                <a:gd name="connsiteX34" fmla="*/ 1276350 w 3219450"/>
                <a:gd name="connsiteY34" fmla="*/ 162281 h 1047696"/>
                <a:gd name="connsiteX35" fmla="*/ 1319212 w 3219450"/>
                <a:gd name="connsiteY35" fmla="*/ 200381 h 1047696"/>
                <a:gd name="connsiteX36" fmla="*/ 1333500 w 3219450"/>
                <a:gd name="connsiteY36" fmla="*/ 205143 h 1047696"/>
                <a:gd name="connsiteX37" fmla="*/ 1347787 w 3219450"/>
                <a:gd name="connsiteY37" fmla="*/ 219431 h 1047696"/>
                <a:gd name="connsiteX38" fmla="*/ 1357312 w 3219450"/>
                <a:gd name="connsiteY38" fmla="*/ 233718 h 1047696"/>
                <a:gd name="connsiteX39" fmla="*/ 1385887 w 3219450"/>
                <a:gd name="connsiteY39" fmla="*/ 243243 h 1047696"/>
                <a:gd name="connsiteX40" fmla="*/ 1400175 w 3219450"/>
                <a:gd name="connsiteY40" fmla="*/ 257531 h 1047696"/>
                <a:gd name="connsiteX41" fmla="*/ 1447800 w 3219450"/>
                <a:gd name="connsiteY41" fmla="*/ 286106 h 1047696"/>
                <a:gd name="connsiteX42" fmla="*/ 1457325 w 3219450"/>
                <a:gd name="connsiteY42" fmla="*/ 305156 h 1047696"/>
                <a:gd name="connsiteX43" fmla="*/ 1490662 w 3219450"/>
                <a:gd name="connsiteY43" fmla="*/ 324206 h 1047696"/>
                <a:gd name="connsiteX44" fmla="*/ 1528762 w 3219450"/>
                <a:gd name="connsiteY44" fmla="*/ 367068 h 1047696"/>
                <a:gd name="connsiteX45" fmla="*/ 1538287 w 3219450"/>
                <a:gd name="connsiteY45" fmla="*/ 386118 h 1047696"/>
                <a:gd name="connsiteX46" fmla="*/ 1552575 w 3219450"/>
                <a:gd name="connsiteY46" fmla="*/ 395643 h 1047696"/>
                <a:gd name="connsiteX47" fmla="*/ 1566862 w 3219450"/>
                <a:gd name="connsiteY47" fmla="*/ 409931 h 1047696"/>
                <a:gd name="connsiteX48" fmla="*/ 1571625 w 3219450"/>
                <a:gd name="connsiteY48" fmla="*/ 424218 h 1047696"/>
                <a:gd name="connsiteX49" fmla="*/ 1590675 w 3219450"/>
                <a:gd name="connsiteY49" fmla="*/ 452793 h 1047696"/>
                <a:gd name="connsiteX50" fmla="*/ 1619250 w 3219450"/>
                <a:gd name="connsiteY50" fmla="*/ 438506 h 1047696"/>
                <a:gd name="connsiteX51" fmla="*/ 1624012 w 3219450"/>
                <a:gd name="connsiteY51" fmla="*/ 419456 h 1047696"/>
                <a:gd name="connsiteX52" fmla="*/ 1652587 w 3219450"/>
                <a:gd name="connsiteY52" fmla="*/ 409931 h 1047696"/>
                <a:gd name="connsiteX53" fmla="*/ 1685925 w 3219450"/>
                <a:gd name="connsiteY53" fmla="*/ 395643 h 1047696"/>
                <a:gd name="connsiteX54" fmla="*/ 1714500 w 3219450"/>
                <a:gd name="connsiteY54" fmla="*/ 386118 h 1047696"/>
                <a:gd name="connsiteX55" fmla="*/ 1724025 w 3219450"/>
                <a:gd name="connsiteY55" fmla="*/ 400406 h 1047696"/>
                <a:gd name="connsiteX56" fmla="*/ 1738312 w 3219450"/>
                <a:gd name="connsiteY56" fmla="*/ 409931 h 1047696"/>
                <a:gd name="connsiteX57" fmla="*/ 1747837 w 3219450"/>
                <a:gd name="connsiteY57" fmla="*/ 438506 h 1047696"/>
                <a:gd name="connsiteX58" fmla="*/ 1781175 w 3219450"/>
                <a:gd name="connsiteY58" fmla="*/ 476606 h 1047696"/>
                <a:gd name="connsiteX59" fmla="*/ 1814512 w 3219450"/>
                <a:gd name="connsiteY59" fmla="*/ 471843 h 1047696"/>
                <a:gd name="connsiteX60" fmla="*/ 1824037 w 3219450"/>
                <a:gd name="connsiteY60" fmla="*/ 457556 h 1047696"/>
                <a:gd name="connsiteX61" fmla="*/ 1843087 w 3219450"/>
                <a:gd name="connsiteY61" fmla="*/ 452793 h 1047696"/>
                <a:gd name="connsiteX62" fmla="*/ 1900237 w 3219450"/>
                <a:gd name="connsiteY62" fmla="*/ 448031 h 1047696"/>
                <a:gd name="connsiteX63" fmla="*/ 1905000 w 3219450"/>
                <a:gd name="connsiteY63" fmla="*/ 462318 h 1047696"/>
                <a:gd name="connsiteX64" fmla="*/ 1924050 w 3219450"/>
                <a:gd name="connsiteY64" fmla="*/ 490893 h 1047696"/>
                <a:gd name="connsiteX65" fmla="*/ 1933575 w 3219450"/>
                <a:gd name="connsiteY65" fmla="*/ 528993 h 1047696"/>
                <a:gd name="connsiteX66" fmla="*/ 3105150 w 3219450"/>
                <a:gd name="connsiteY66" fmla="*/ 1014768 h 1047696"/>
                <a:gd name="connsiteX67" fmla="*/ 3128962 w 3219450"/>
                <a:gd name="connsiteY67" fmla="*/ 995718 h 1047696"/>
                <a:gd name="connsiteX68" fmla="*/ 3143250 w 3219450"/>
                <a:gd name="connsiteY68" fmla="*/ 929043 h 1047696"/>
                <a:gd name="connsiteX69" fmla="*/ 3148012 w 3219450"/>
                <a:gd name="connsiteY69" fmla="*/ 886181 h 1047696"/>
                <a:gd name="connsiteX70" fmla="*/ 3157537 w 3219450"/>
                <a:gd name="connsiteY70" fmla="*/ 848081 h 1047696"/>
                <a:gd name="connsiteX71" fmla="*/ 3167062 w 3219450"/>
                <a:gd name="connsiteY71" fmla="*/ 962381 h 1047696"/>
                <a:gd name="connsiteX72" fmla="*/ 3171825 w 3219450"/>
                <a:gd name="connsiteY72" fmla="*/ 976668 h 1047696"/>
                <a:gd name="connsiteX73" fmla="*/ 3205162 w 3219450"/>
                <a:gd name="connsiteY73" fmla="*/ 919518 h 1047696"/>
                <a:gd name="connsiteX74" fmla="*/ 3209925 w 3219450"/>
                <a:gd name="connsiteY74" fmla="*/ 900468 h 1047696"/>
                <a:gd name="connsiteX75" fmla="*/ 3219450 w 3219450"/>
                <a:gd name="connsiteY75" fmla="*/ 876656 h 1047696"/>
                <a:gd name="connsiteX0" fmla="*/ 0 w 3219450"/>
                <a:gd name="connsiteY0" fmla="*/ 290868 h 1047696"/>
                <a:gd name="connsiteX1" fmla="*/ 171450 w 3219450"/>
                <a:gd name="connsiteY1" fmla="*/ 209906 h 1047696"/>
                <a:gd name="connsiteX2" fmla="*/ 219075 w 3219450"/>
                <a:gd name="connsiteY2" fmla="*/ 195618 h 1047696"/>
                <a:gd name="connsiteX3" fmla="*/ 233362 w 3219450"/>
                <a:gd name="connsiteY3" fmla="*/ 186093 h 1047696"/>
                <a:gd name="connsiteX4" fmla="*/ 285750 w 3219450"/>
                <a:gd name="connsiteY4" fmla="*/ 171806 h 1047696"/>
                <a:gd name="connsiteX5" fmla="*/ 300037 w 3219450"/>
                <a:gd name="connsiteY5" fmla="*/ 167043 h 1047696"/>
                <a:gd name="connsiteX6" fmla="*/ 319087 w 3219450"/>
                <a:gd name="connsiteY6" fmla="*/ 162281 h 1047696"/>
                <a:gd name="connsiteX7" fmla="*/ 352425 w 3219450"/>
                <a:gd name="connsiteY7" fmla="*/ 152756 h 1047696"/>
                <a:gd name="connsiteX8" fmla="*/ 366712 w 3219450"/>
                <a:gd name="connsiteY8" fmla="*/ 143231 h 1047696"/>
                <a:gd name="connsiteX9" fmla="*/ 395287 w 3219450"/>
                <a:gd name="connsiteY9" fmla="*/ 138468 h 1047696"/>
                <a:gd name="connsiteX10" fmla="*/ 414337 w 3219450"/>
                <a:gd name="connsiteY10" fmla="*/ 133706 h 1047696"/>
                <a:gd name="connsiteX11" fmla="*/ 442912 w 3219450"/>
                <a:gd name="connsiteY11" fmla="*/ 128943 h 1047696"/>
                <a:gd name="connsiteX12" fmla="*/ 471487 w 3219450"/>
                <a:gd name="connsiteY12" fmla="*/ 119418 h 1047696"/>
                <a:gd name="connsiteX13" fmla="*/ 485775 w 3219450"/>
                <a:gd name="connsiteY13" fmla="*/ 114656 h 1047696"/>
                <a:gd name="connsiteX14" fmla="*/ 504825 w 3219450"/>
                <a:gd name="connsiteY14" fmla="*/ 105131 h 1047696"/>
                <a:gd name="connsiteX15" fmla="*/ 519112 w 3219450"/>
                <a:gd name="connsiteY15" fmla="*/ 100368 h 1047696"/>
                <a:gd name="connsiteX16" fmla="*/ 533400 w 3219450"/>
                <a:gd name="connsiteY16" fmla="*/ 90843 h 1047696"/>
                <a:gd name="connsiteX17" fmla="*/ 557212 w 3219450"/>
                <a:gd name="connsiteY17" fmla="*/ 86081 h 1047696"/>
                <a:gd name="connsiteX18" fmla="*/ 585787 w 3219450"/>
                <a:gd name="connsiteY18" fmla="*/ 76556 h 1047696"/>
                <a:gd name="connsiteX19" fmla="*/ 600075 w 3219450"/>
                <a:gd name="connsiteY19" fmla="*/ 67031 h 1047696"/>
                <a:gd name="connsiteX20" fmla="*/ 633412 w 3219450"/>
                <a:gd name="connsiteY20" fmla="*/ 57506 h 1047696"/>
                <a:gd name="connsiteX21" fmla="*/ 666750 w 3219450"/>
                <a:gd name="connsiteY21" fmla="*/ 47981 h 1047696"/>
                <a:gd name="connsiteX22" fmla="*/ 719137 w 3219450"/>
                <a:gd name="connsiteY22" fmla="*/ 38456 h 1047696"/>
                <a:gd name="connsiteX23" fmla="*/ 747712 w 3219450"/>
                <a:gd name="connsiteY23" fmla="*/ 28931 h 1047696"/>
                <a:gd name="connsiteX24" fmla="*/ 809625 w 3219450"/>
                <a:gd name="connsiteY24" fmla="*/ 19406 h 1047696"/>
                <a:gd name="connsiteX25" fmla="*/ 871537 w 3219450"/>
                <a:gd name="connsiteY25" fmla="*/ 9881 h 1047696"/>
                <a:gd name="connsiteX26" fmla="*/ 1023937 w 3219450"/>
                <a:gd name="connsiteY26" fmla="*/ 356 h 1047696"/>
                <a:gd name="connsiteX27" fmla="*/ 1123950 w 3219450"/>
                <a:gd name="connsiteY27" fmla="*/ 9881 h 1047696"/>
                <a:gd name="connsiteX28" fmla="*/ 1138237 w 3219450"/>
                <a:gd name="connsiteY28" fmla="*/ 19406 h 1047696"/>
                <a:gd name="connsiteX29" fmla="*/ 1176337 w 3219450"/>
                <a:gd name="connsiteY29" fmla="*/ 57506 h 1047696"/>
                <a:gd name="connsiteX30" fmla="*/ 1195387 w 3219450"/>
                <a:gd name="connsiteY30" fmla="*/ 81318 h 1047696"/>
                <a:gd name="connsiteX31" fmla="*/ 1228725 w 3219450"/>
                <a:gd name="connsiteY31" fmla="*/ 119418 h 1047696"/>
                <a:gd name="connsiteX32" fmla="*/ 1252537 w 3219450"/>
                <a:gd name="connsiteY32" fmla="*/ 138468 h 1047696"/>
                <a:gd name="connsiteX33" fmla="*/ 1262062 w 3219450"/>
                <a:gd name="connsiteY33" fmla="*/ 152756 h 1047696"/>
                <a:gd name="connsiteX34" fmla="*/ 1276350 w 3219450"/>
                <a:gd name="connsiteY34" fmla="*/ 162281 h 1047696"/>
                <a:gd name="connsiteX35" fmla="*/ 1319212 w 3219450"/>
                <a:gd name="connsiteY35" fmla="*/ 200381 h 1047696"/>
                <a:gd name="connsiteX36" fmla="*/ 1333500 w 3219450"/>
                <a:gd name="connsiteY36" fmla="*/ 205143 h 1047696"/>
                <a:gd name="connsiteX37" fmla="*/ 1347787 w 3219450"/>
                <a:gd name="connsiteY37" fmla="*/ 219431 h 1047696"/>
                <a:gd name="connsiteX38" fmla="*/ 1357312 w 3219450"/>
                <a:gd name="connsiteY38" fmla="*/ 233718 h 1047696"/>
                <a:gd name="connsiteX39" fmla="*/ 1385887 w 3219450"/>
                <a:gd name="connsiteY39" fmla="*/ 243243 h 1047696"/>
                <a:gd name="connsiteX40" fmla="*/ 1400175 w 3219450"/>
                <a:gd name="connsiteY40" fmla="*/ 257531 h 1047696"/>
                <a:gd name="connsiteX41" fmla="*/ 1447800 w 3219450"/>
                <a:gd name="connsiteY41" fmla="*/ 286106 h 1047696"/>
                <a:gd name="connsiteX42" fmla="*/ 1457325 w 3219450"/>
                <a:gd name="connsiteY42" fmla="*/ 305156 h 1047696"/>
                <a:gd name="connsiteX43" fmla="*/ 1490662 w 3219450"/>
                <a:gd name="connsiteY43" fmla="*/ 324206 h 1047696"/>
                <a:gd name="connsiteX44" fmla="*/ 1528762 w 3219450"/>
                <a:gd name="connsiteY44" fmla="*/ 367068 h 1047696"/>
                <a:gd name="connsiteX45" fmla="*/ 1538287 w 3219450"/>
                <a:gd name="connsiteY45" fmla="*/ 386118 h 1047696"/>
                <a:gd name="connsiteX46" fmla="*/ 1552575 w 3219450"/>
                <a:gd name="connsiteY46" fmla="*/ 395643 h 1047696"/>
                <a:gd name="connsiteX47" fmla="*/ 1566862 w 3219450"/>
                <a:gd name="connsiteY47" fmla="*/ 409931 h 1047696"/>
                <a:gd name="connsiteX48" fmla="*/ 1571625 w 3219450"/>
                <a:gd name="connsiteY48" fmla="*/ 424218 h 1047696"/>
                <a:gd name="connsiteX49" fmla="*/ 1590675 w 3219450"/>
                <a:gd name="connsiteY49" fmla="*/ 452793 h 1047696"/>
                <a:gd name="connsiteX50" fmla="*/ 1619250 w 3219450"/>
                <a:gd name="connsiteY50" fmla="*/ 438506 h 1047696"/>
                <a:gd name="connsiteX51" fmla="*/ 1624012 w 3219450"/>
                <a:gd name="connsiteY51" fmla="*/ 419456 h 1047696"/>
                <a:gd name="connsiteX52" fmla="*/ 1652587 w 3219450"/>
                <a:gd name="connsiteY52" fmla="*/ 409931 h 1047696"/>
                <a:gd name="connsiteX53" fmla="*/ 1685925 w 3219450"/>
                <a:gd name="connsiteY53" fmla="*/ 395643 h 1047696"/>
                <a:gd name="connsiteX54" fmla="*/ 1714500 w 3219450"/>
                <a:gd name="connsiteY54" fmla="*/ 386118 h 1047696"/>
                <a:gd name="connsiteX55" fmla="*/ 1724025 w 3219450"/>
                <a:gd name="connsiteY55" fmla="*/ 400406 h 1047696"/>
                <a:gd name="connsiteX56" fmla="*/ 1738312 w 3219450"/>
                <a:gd name="connsiteY56" fmla="*/ 409931 h 1047696"/>
                <a:gd name="connsiteX57" fmla="*/ 1747837 w 3219450"/>
                <a:gd name="connsiteY57" fmla="*/ 438506 h 1047696"/>
                <a:gd name="connsiteX58" fmla="*/ 1781175 w 3219450"/>
                <a:gd name="connsiteY58" fmla="*/ 476606 h 1047696"/>
                <a:gd name="connsiteX59" fmla="*/ 1814512 w 3219450"/>
                <a:gd name="connsiteY59" fmla="*/ 471843 h 1047696"/>
                <a:gd name="connsiteX60" fmla="*/ 1824037 w 3219450"/>
                <a:gd name="connsiteY60" fmla="*/ 457556 h 1047696"/>
                <a:gd name="connsiteX61" fmla="*/ 1843087 w 3219450"/>
                <a:gd name="connsiteY61" fmla="*/ 452793 h 1047696"/>
                <a:gd name="connsiteX62" fmla="*/ 1900237 w 3219450"/>
                <a:gd name="connsiteY62" fmla="*/ 448031 h 1047696"/>
                <a:gd name="connsiteX63" fmla="*/ 1905000 w 3219450"/>
                <a:gd name="connsiteY63" fmla="*/ 462318 h 1047696"/>
                <a:gd name="connsiteX64" fmla="*/ 1924050 w 3219450"/>
                <a:gd name="connsiteY64" fmla="*/ 490893 h 1047696"/>
                <a:gd name="connsiteX65" fmla="*/ 1933575 w 3219450"/>
                <a:gd name="connsiteY65" fmla="*/ 528993 h 1047696"/>
                <a:gd name="connsiteX66" fmla="*/ 3105150 w 3219450"/>
                <a:gd name="connsiteY66" fmla="*/ 1014768 h 1047696"/>
                <a:gd name="connsiteX67" fmla="*/ 3128962 w 3219450"/>
                <a:gd name="connsiteY67" fmla="*/ 995718 h 1047696"/>
                <a:gd name="connsiteX68" fmla="*/ 3143250 w 3219450"/>
                <a:gd name="connsiteY68" fmla="*/ 929043 h 1047696"/>
                <a:gd name="connsiteX69" fmla="*/ 3148012 w 3219450"/>
                <a:gd name="connsiteY69" fmla="*/ 886181 h 1047696"/>
                <a:gd name="connsiteX70" fmla="*/ 3157537 w 3219450"/>
                <a:gd name="connsiteY70" fmla="*/ 848081 h 1047696"/>
                <a:gd name="connsiteX71" fmla="*/ 3167062 w 3219450"/>
                <a:gd name="connsiteY71" fmla="*/ 962381 h 1047696"/>
                <a:gd name="connsiteX72" fmla="*/ 3171825 w 3219450"/>
                <a:gd name="connsiteY72" fmla="*/ 976668 h 1047696"/>
                <a:gd name="connsiteX73" fmla="*/ 3209925 w 3219450"/>
                <a:gd name="connsiteY73" fmla="*/ 900468 h 1047696"/>
                <a:gd name="connsiteX74" fmla="*/ 3219450 w 3219450"/>
                <a:gd name="connsiteY74" fmla="*/ 876656 h 1047696"/>
                <a:gd name="connsiteX0" fmla="*/ 0 w 3219450"/>
                <a:gd name="connsiteY0" fmla="*/ 290868 h 1047696"/>
                <a:gd name="connsiteX1" fmla="*/ 171450 w 3219450"/>
                <a:gd name="connsiteY1" fmla="*/ 209906 h 1047696"/>
                <a:gd name="connsiteX2" fmla="*/ 219075 w 3219450"/>
                <a:gd name="connsiteY2" fmla="*/ 195618 h 1047696"/>
                <a:gd name="connsiteX3" fmla="*/ 233362 w 3219450"/>
                <a:gd name="connsiteY3" fmla="*/ 186093 h 1047696"/>
                <a:gd name="connsiteX4" fmla="*/ 285750 w 3219450"/>
                <a:gd name="connsiteY4" fmla="*/ 171806 h 1047696"/>
                <a:gd name="connsiteX5" fmla="*/ 300037 w 3219450"/>
                <a:gd name="connsiteY5" fmla="*/ 167043 h 1047696"/>
                <a:gd name="connsiteX6" fmla="*/ 319087 w 3219450"/>
                <a:gd name="connsiteY6" fmla="*/ 162281 h 1047696"/>
                <a:gd name="connsiteX7" fmla="*/ 352425 w 3219450"/>
                <a:gd name="connsiteY7" fmla="*/ 152756 h 1047696"/>
                <a:gd name="connsiteX8" fmla="*/ 366712 w 3219450"/>
                <a:gd name="connsiteY8" fmla="*/ 143231 h 1047696"/>
                <a:gd name="connsiteX9" fmla="*/ 395287 w 3219450"/>
                <a:gd name="connsiteY9" fmla="*/ 138468 h 1047696"/>
                <a:gd name="connsiteX10" fmla="*/ 414337 w 3219450"/>
                <a:gd name="connsiteY10" fmla="*/ 133706 h 1047696"/>
                <a:gd name="connsiteX11" fmla="*/ 442912 w 3219450"/>
                <a:gd name="connsiteY11" fmla="*/ 128943 h 1047696"/>
                <a:gd name="connsiteX12" fmla="*/ 471487 w 3219450"/>
                <a:gd name="connsiteY12" fmla="*/ 119418 h 1047696"/>
                <a:gd name="connsiteX13" fmla="*/ 485775 w 3219450"/>
                <a:gd name="connsiteY13" fmla="*/ 114656 h 1047696"/>
                <a:gd name="connsiteX14" fmla="*/ 504825 w 3219450"/>
                <a:gd name="connsiteY14" fmla="*/ 105131 h 1047696"/>
                <a:gd name="connsiteX15" fmla="*/ 519112 w 3219450"/>
                <a:gd name="connsiteY15" fmla="*/ 100368 h 1047696"/>
                <a:gd name="connsiteX16" fmla="*/ 533400 w 3219450"/>
                <a:gd name="connsiteY16" fmla="*/ 90843 h 1047696"/>
                <a:gd name="connsiteX17" fmla="*/ 557212 w 3219450"/>
                <a:gd name="connsiteY17" fmla="*/ 86081 h 1047696"/>
                <a:gd name="connsiteX18" fmla="*/ 585787 w 3219450"/>
                <a:gd name="connsiteY18" fmla="*/ 76556 h 1047696"/>
                <a:gd name="connsiteX19" fmla="*/ 600075 w 3219450"/>
                <a:gd name="connsiteY19" fmla="*/ 67031 h 1047696"/>
                <a:gd name="connsiteX20" fmla="*/ 633412 w 3219450"/>
                <a:gd name="connsiteY20" fmla="*/ 57506 h 1047696"/>
                <a:gd name="connsiteX21" fmla="*/ 666750 w 3219450"/>
                <a:gd name="connsiteY21" fmla="*/ 47981 h 1047696"/>
                <a:gd name="connsiteX22" fmla="*/ 719137 w 3219450"/>
                <a:gd name="connsiteY22" fmla="*/ 38456 h 1047696"/>
                <a:gd name="connsiteX23" fmla="*/ 747712 w 3219450"/>
                <a:gd name="connsiteY23" fmla="*/ 28931 h 1047696"/>
                <a:gd name="connsiteX24" fmla="*/ 809625 w 3219450"/>
                <a:gd name="connsiteY24" fmla="*/ 19406 h 1047696"/>
                <a:gd name="connsiteX25" fmla="*/ 871537 w 3219450"/>
                <a:gd name="connsiteY25" fmla="*/ 9881 h 1047696"/>
                <a:gd name="connsiteX26" fmla="*/ 1023937 w 3219450"/>
                <a:gd name="connsiteY26" fmla="*/ 356 h 1047696"/>
                <a:gd name="connsiteX27" fmla="*/ 1123950 w 3219450"/>
                <a:gd name="connsiteY27" fmla="*/ 9881 h 1047696"/>
                <a:gd name="connsiteX28" fmla="*/ 1138237 w 3219450"/>
                <a:gd name="connsiteY28" fmla="*/ 19406 h 1047696"/>
                <a:gd name="connsiteX29" fmla="*/ 1176337 w 3219450"/>
                <a:gd name="connsiteY29" fmla="*/ 57506 h 1047696"/>
                <a:gd name="connsiteX30" fmla="*/ 1195387 w 3219450"/>
                <a:gd name="connsiteY30" fmla="*/ 81318 h 1047696"/>
                <a:gd name="connsiteX31" fmla="*/ 1228725 w 3219450"/>
                <a:gd name="connsiteY31" fmla="*/ 119418 h 1047696"/>
                <a:gd name="connsiteX32" fmla="*/ 1252537 w 3219450"/>
                <a:gd name="connsiteY32" fmla="*/ 138468 h 1047696"/>
                <a:gd name="connsiteX33" fmla="*/ 1262062 w 3219450"/>
                <a:gd name="connsiteY33" fmla="*/ 152756 h 1047696"/>
                <a:gd name="connsiteX34" fmla="*/ 1276350 w 3219450"/>
                <a:gd name="connsiteY34" fmla="*/ 162281 h 1047696"/>
                <a:gd name="connsiteX35" fmla="*/ 1319212 w 3219450"/>
                <a:gd name="connsiteY35" fmla="*/ 200381 h 1047696"/>
                <a:gd name="connsiteX36" fmla="*/ 1333500 w 3219450"/>
                <a:gd name="connsiteY36" fmla="*/ 205143 h 1047696"/>
                <a:gd name="connsiteX37" fmla="*/ 1347787 w 3219450"/>
                <a:gd name="connsiteY37" fmla="*/ 219431 h 1047696"/>
                <a:gd name="connsiteX38" fmla="*/ 1357312 w 3219450"/>
                <a:gd name="connsiteY38" fmla="*/ 233718 h 1047696"/>
                <a:gd name="connsiteX39" fmla="*/ 1385887 w 3219450"/>
                <a:gd name="connsiteY39" fmla="*/ 243243 h 1047696"/>
                <a:gd name="connsiteX40" fmla="*/ 1400175 w 3219450"/>
                <a:gd name="connsiteY40" fmla="*/ 257531 h 1047696"/>
                <a:gd name="connsiteX41" fmla="*/ 1447800 w 3219450"/>
                <a:gd name="connsiteY41" fmla="*/ 286106 h 1047696"/>
                <a:gd name="connsiteX42" fmla="*/ 1457325 w 3219450"/>
                <a:gd name="connsiteY42" fmla="*/ 305156 h 1047696"/>
                <a:gd name="connsiteX43" fmla="*/ 1490662 w 3219450"/>
                <a:gd name="connsiteY43" fmla="*/ 324206 h 1047696"/>
                <a:gd name="connsiteX44" fmla="*/ 1528762 w 3219450"/>
                <a:gd name="connsiteY44" fmla="*/ 367068 h 1047696"/>
                <a:gd name="connsiteX45" fmla="*/ 1538287 w 3219450"/>
                <a:gd name="connsiteY45" fmla="*/ 386118 h 1047696"/>
                <a:gd name="connsiteX46" fmla="*/ 1552575 w 3219450"/>
                <a:gd name="connsiteY46" fmla="*/ 395643 h 1047696"/>
                <a:gd name="connsiteX47" fmla="*/ 1566862 w 3219450"/>
                <a:gd name="connsiteY47" fmla="*/ 409931 h 1047696"/>
                <a:gd name="connsiteX48" fmla="*/ 1571625 w 3219450"/>
                <a:gd name="connsiteY48" fmla="*/ 424218 h 1047696"/>
                <a:gd name="connsiteX49" fmla="*/ 1590675 w 3219450"/>
                <a:gd name="connsiteY49" fmla="*/ 452793 h 1047696"/>
                <a:gd name="connsiteX50" fmla="*/ 1619250 w 3219450"/>
                <a:gd name="connsiteY50" fmla="*/ 438506 h 1047696"/>
                <a:gd name="connsiteX51" fmla="*/ 1624012 w 3219450"/>
                <a:gd name="connsiteY51" fmla="*/ 419456 h 1047696"/>
                <a:gd name="connsiteX52" fmla="*/ 1652587 w 3219450"/>
                <a:gd name="connsiteY52" fmla="*/ 409931 h 1047696"/>
                <a:gd name="connsiteX53" fmla="*/ 1685925 w 3219450"/>
                <a:gd name="connsiteY53" fmla="*/ 395643 h 1047696"/>
                <a:gd name="connsiteX54" fmla="*/ 1714500 w 3219450"/>
                <a:gd name="connsiteY54" fmla="*/ 386118 h 1047696"/>
                <a:gd name="connsiteX55" fmla="*/ 1724025 w 3219450"/>
                <a:gd name="connsiteY55" fmla="*/ 400406 h 1047696"/>
                <a:gd name="connsiteX56" fmla="*/ 1738312 w 3219450"/>
                <a:gd name="connsiteY56" fmla="*/ 409931 h 1047696"/>
                <a:gd name="connsiteX57" fmla="*/ 1747837 w 3219450"/>
                <a:gd name="connsiteY57" fmla="*/ 438506 h 1047696"/>
                <a:gd name="connsiteX58" fmla="*/ 1781175 w 3219450"/>
                <a:gd name="connsiteY58" fmla="*/ 476606 h 1047696"/>
                <a:gd name="connsiteX59" fmla="*/ 1814512 w 3219450"/>
                <a:gd name="connsiteY59" fmla="*/ 471843 h 1047696"/>
                <a:gd name="connsiteX60" fmla="*/ 1824037 w 3219450"/>
                <a:gd name="connsiteY60" fmla="*/ 457556 h 1047696"/>
                <a:gd name="connsiteX61" fmla="*/ 1843087 w 3219450"/>
                <a:gd name="connsiteY61" fmla="*/ 452793 h 1047696"/>
                <a:gd name="connsiteX62" fmla="*/ 1900237 w 3219450"/>
                <a:gd name="connsiteY62" fmla="*/ 448031 h 1047696"/>
                <a:gd name="connsiteX63" fmla="*/ 1905000 w 3219450"/>
                <a:gd name="connsiteY63" fmla="*/ 462318 h 1047696"/>
                <a:gd name="connsiteX64" fmla="*/ 1924050 w 3219450"/>
                <a:gd name="connsiteY64" fmla="*/ 490893 h 1047696"/>
                <a:gd name="connsiteX65" fmla="*/ 1933575 w 3219450"/>
                <a:gd name="connsiteY65" fmla="*/ 528993 h 1047696"/>
                <a:gd name="connsiteX66" fmla="*/ 3105150 w 3219450"/>
                <a:gd name="connsiteY66" fmla="*/ 1014768 h 1047696"/>
                <a:gd name="connsiteX67" fmla="*/ 3128962 w 3219450"/>
                <a:gd name="connsiteY67" fmla="*/ 995718 h 1047696"/>
                <a:gd name="connsiteX68" fmla="*/ 3143250 w 3219450"/>
                <a:gd name="connsiteY68" fmla="*/ 929043 h 1047696"/>
                <a:gd name="connsiteX69" fmla="*/ 3148012 w 3219450"/>
                <a:gd name="connsiteY69" fmla="*/ 886181 h 1047696"/>
                <a:gd name="connsiteX70" fmla="*/ 3157537 w 3219450"/>
                <a:gd name="connsiteY70" fmla="*/ 848081 h 1047696"/>
                <a:gd name="connsiteX71" fmla="*/ 3167062 w 3219450"/>
                <a:gd name="connsiteY71" fmla="*/ 962381 h 1047696"/>
                <a:gd name="connsiteX72" fmla="*/ 3171825 w 3219450"/>
                <a:gd name="connsiteY72" fmla="*/ 976668 h 1047696"/>
                <a:gd name="connsiteX73" fmla="*/ 3219450 w 3219450"/>
                <a:gd name="connsiteY73" fmla="*/ 876656 h 1047696"/>
                <a:gd name="connsiteX0" fmla="*/ 0 w 3198747"/>
                <a:gd name="connsiteY0" fmla="*/ 290868 h 1047696"/>
                <a:gd name="connsiteX1" fmla="*/ 171450 w 3198747"/>
                <a:gd name="connsiteY1" fmla="*/ 209906 h 1047696"/>
                <a:gd name="connsiteX2" fmla="*/ 219075 w 3198747"/>
                <a:gd name="connsiteY2" fmla="*/ 195618 h 1047696"/>
                <a:gd name="connsiteX3" fmla="*/ 233362 w 3198747"/>
                <a:gd name="connsiteY3" fmla="*/ 186093 h 1047696"/>
                <a:gd name="connsiteX4" fmla="*/ 285750 w 3198747"/>
                <a:gd name="connsiteY4" fmla="*/ 171806 h 1047696"/>
                <a:gd name="connsiteX5" fmla="*/ 300037 w 3198747"/>
                <a:gd name="connsiteY5" fmla="*/ 167043 h 1047696"/>
                <a:gd name="connsiteX6" fmla="*/ 319087 w 3198747"/>
                <a:gd name="connsiteY6" fmla="*/ 162281 h 1047696"/>
                <a:gd name="connsiteX7" fmla="*/ 352425 w 3198747"/>
                <a:gd name="connsiteY7" fmla="*/ 152756 h 1047696"/>
                <a:gd name="connsiteX8" fmla="*/ 366712 w 3198747"/>
                <a:gd name="connsiteY8" fmla="*/ 143231 h 1047696"/>
                <a:gd name="connsiteX9" fmla="*/ 395287 w 3198747"/>
                <a:gd name="connsiteY9" fmla="*/ 138468 h 1047696"/>
                <a:gd name="connsiteX10" fmla="*/ 414337 w 3198747"/>
                <a:gd name="connsiteY10" fmla="*/ 133706 h 1047696"/>
                <a:gd name="connsiteX11" fmla="*/ 442912 w 3198747"/>
                <a:gd name="connsiteY11" fmla="*/ 128943 h 1047696"/>
                <a:gd name="connsiteX12" fmla="*/ 471487 w 3198747"/>
                <a:gd name="connsiteY12" fmla="*/ 119418 h 1047696"/>
                <a:gd name="connsiteX13" fmla="*/ 485775 w 3198747"/>
                <a:gd name="connsiteY13" fmla="*/ 114656 h 1047696"/>
                <a:gd name="connsiteX14" fmla="*/ 504825 w 3198747"/>
                <a:gd name="connsiteY14" fmla="*/ 105131 h 1047696"/>
                <a:gd name="connsiteX15" fmla="*/ 519112 w 3198747"/>
                <a:gd name="connsiteY15" fmla="*/ 100368 h 1047696"/>
                <a:gd name="connsiteX16" fmla="*/ 533400 w 3198747"/>
                <a:gd name="connsiteY16" fmla="*/ 90843 h 1047696"/>
                <a:gd name="connsiteX17" fmla="*/ 557212 w 3198747"/>
                <a:gd name="connsiteY17" fmla="*/ 86081 h 1047696"/>
                <a:gd name="connsiteX18" fmla="*/ 585787 w 3198747"/>
                <a:gd name="connsiteY18" fmla="*/ 76556 h 1047696"/>
                <a:gd name="connsiteX19" fmla="*/ 600075 w 3198747"/>
                <a:gd name="connsiteY19" fmla="*/ 67031 h 1047696"/>
                <a:gd name="connsiteX20" fmla="*/ 633412 w 3198747"/>
                <a:gd name="connsiteY20" fmla="*/ 57506 h 1047696"/>
                <a:gd name="connsiteX21" fmla="*/ 666750 w 3198747"/>
                <a:gd name="connsiteY21" fmla="*/ 47981 h 1047696"/>
                <a:gd name="connsiteX22" fmla="*/ 719137 w 3198747"/>
                <a:gd name="connsiteY22" fmla="*/ 38456 h 1047696"/>
                <a:gd name="connsiteX23" fmla="*/ 747712 w 3198747"/>
                <a:gd name="connsiteY23" fmla="*/ 28931 h 1047696"/>
                <a:gd name="connsiteX24" fmla="*/ 809625 w 3198747"/>
                <a:gd name="connsiteY24" fmla="*/ 19406 h 1047696"/>
                <a:gd name="connsiteX25" fmla="*/ 871537 w 3198747"/>
                <a:gd name="connsiteY25" fmla="*/ 9881 h 1047696"/>
                <a:gd name="connsiteX26" fmla="*/ 1023937 w 3198747"/>
                <a:gd name="connsiteY26" fmla="*/ 356 h 1047696"/>
                <a:gd name="connsiteX27" fmla="*/ 1123950 w 3198747"/>
                <a:gd name="connsiteY27" fmla="*/ 9881 h 1047696"/>
                <a:gd name="connsiteX28" fmla="*/ 1138237 w 3198747"/>
                <a:gd name="connsiteY28" fmla="*/ 19406 h 1047696"/>
                <a:gd name="connsiteX29" fmla="*/ 1176337 w 3198747"/>
                <a:gd name="connsiteY29" fmla="*/ 57506 h 1047696"/>
                <a:gd name="connsiteX30" fmla="*/ 1195387 w 3198747"/>
                <a:gd name="connsiteY30" fmla="*/ 81318 h 1047696"/>
                <a:gd name="connsiteX31" fmla="*/ 1228725 w 3198747"/>
                <a:gd name="connsiteY31" fmla="*/ 119418 h 1047696"/>
                <a:gd name="connsiteX32" fmla="*/ 1252537 w 3198747"/>
                <a:gd name="connsiteY32" fmla="*/ 138468 h 1047696"/>
                <a:gd name="connsiteX33" fmla="*/ 1262062 w 3198747"/>
                <a:gd name="connsiteY33" fmla="*/ 152756 h 1047696"/>
                <a:gd name="connsiteX34" fmla="*/ 1276350 w 3198747"/>
                <a:gd name="connsiteY34" fmla="*/ 162281 h 1047696"/>
                <a:gd name="connsiteX35" fmla="*/ 1319212 w 3198747"/>
                <a:gd name="connsiteY35" fmla="*/ 200381 h 1047696"/>
                <a:gd name="connsiteX36" fmla="*/ 1333500 w 3198747"/>
                <a:gd name="connsiteY36" fmla="*/ 205143 h 1047696"/>
                <a:gd name="connsiteX37" fmla="*/ 1347787 w 3198747"/>
                <a:gd name="connsiteY37" fmla="*/ 219431 h 1047696"/>
                <a:gd name="connsiteX38" fmla="*/ 1357312 w 3198747"/>
                <a:gd name="connsiteY38" fmla="*/ 233718 h 1047696"/>
                <a:gd name="connsiteX39" fmla="*/ 1385887 w 3198747"/>
                <a:gd name="connsiteY39" fmla="*/ 243243 h 1047696"/>
                <a:gd name="connsiteX40" fmla="*/ 1400175 w 3198747"/>
                <a:gd name="connsiteY40" fmla="*/ 257531 h 1047696"/>
                <a:gd name="connsiteX41" fmla="*/ 1447800 w 3198747"/>
                <a:gd name="connsiteY41" fmla="*/ 286106 h 1047696"/>
                <a:gd name="connsiteX42" fmla="*/ 1457325 w 3198747"/>
                <a:gd name="connsiteY42" fmla="*/ 305156 h 1047696"/>
                <a:gd name="connsiteX43" fmla="*/ 1490662 w 3198747"/>
                <a:gd name="connsiteY43" fmla="*/ 324206 h 1047696"/>
                <a:gd name="connsiteX44" fmla="*/ 1528762 w 3198747"/>
                <a:gd name="connsiteY44" fmla="*/ 367068 h 1047696"/>
                <a:gd name="connsiteX45" fmla="*/ 1538287 w 3198747"/>
                <a:gd name="connsiteY45" fmla="*/ 386118 h 1047696"/>
                <a:gd name="connsiteX46" fmla="*/ 1552575 w 3198747"/>
                <a:gd name="connsiteY46" fmla="*/ 395643 h 1047696"/>
                <a:gd name="connsiteX47" fmla="*/ 1566862 w 3198747"/>
                <a:gd name="connsiteY47" fmla="*/ 409931 h 1047696"/>
                <a:gd name="connsiteX48" fmla="*/ 1571625 w 3198747"/>
                <a:gd name="connsiteY48" fmla="*/ 424218 h 1047696"/>
                <a:gd name="connsiteX49" fmla="*/ 1590675 w 3198747"/>
                <a:gd name="connsiteY49" fmla="*/ 452793 h 1047696"/>
                <a:gd name="connsiteX50" fmla="*/ 1619250 w 3198747"/>
                <a:gd name="connsiteY50" fmla="*/ 438506 h 1047696"/>
                <a:gd name="connsiteX51" fmla="*/ 1624012 w 3198747"/>
                <a:gd name="connsiteY51" fmla="*/ 419456 h 1047696"/>
                <a:gd name="connsiteX52" fmla="*/ 1652587 w 3198747"/>
                <a:gd name="connsiteY52" fmla="*/ 409931 h 1047696"/>
                <a:gd name="connsiteX53" fmla="*/ 1685925 w 3198747"/>
                <a:gd name="connsiteY53" fmla="*/ 395643 h 1047696"/>
                <a:gd name="connsiteX54" fmla="*/ 1714500 w 3198747"/>
                <a:gd name="connsiteY54" fmla="*/ 386118 h 1047696"/>
                <a:gd name="connsiteX55" fmla="*/ 1724025 w 3198747"/>
                <a:gd name="connsiteY55" fmla="*/ 400406 h 1047696"/>
                <a:gd name="connsiteX56" fmla="*/ 1738312 w 3198747"/>
                <a:gd name="connsiteY56" fmla="*/ 409931 h 1047696"/>
                <a:gd name="connsiteX57" fmla="*/ 1747837 w 3198747"/>
                <a:gd name="connsiteY57" fmla="*/ 438506 h 1047696"/>
                <a:gd name="connsiteX58" fmla="*/ 1781175 w 3198747"/>
                <a:gd name="connsiteY58" fmla="*/ 476606 h 1047696"/>
                <a:gd name="connsiteX59" fmla="*/ 1814512 w 3198747"/>
                <a:gd name="connsiteY59" fmla="*/ 471843 h 1047696"/>
                <a:gd name="connsiteX60" fmla="*/ 1824037 w 3198747"/>
                <a:gd name="connsiteY60" fmla="*/ 457556 h 1047696"/>
                <a:gd name="connsiteX61" fmla="*/ 1843087 w 3198747"/>
                <a:gd name="connsiteY61" fmla="*/ 452793 h 1047696"/>
                <a:gd name="connsiteX62" fmla="*/ 1900237 w 3198747"/>
                <a:gd name="connsiteY62" fmla="*/ 448031 h 1047696"/>
                <a:gd name="connsiteX63" fmla="*/ 1905000 w 3198747"/>
                <a:gd name="connsiteY63" fmla="*/ 462318 h 1047696"/>
                <a:gd name="connsiteX64" fmla="*/ 1924050 w 3198747"/>
                <a:gd name="connsiteY64" fmla="*/ 490893 h 1047696"/>
                <a:gd name="connsiteX65" fmla="*/ 1933575 w 3198747"/>
                <a:gd name="connsiteY65" fmla="*/ 528993 h 1047696"/>
                <a:gd name="connsiteX66" fmla="*/ 3105150 w 3198747"/>
                <a:gd name="connsiteY66" fmla="*/ 1014768 h 1047696"/>
                <a:gd name="connsiteX67" fmla="*/ 3128962 w 3198747"/>
                <a:gd name="connsiteY67" fmla="*/ 995718 h 1047696"/>
                <a:gd name="connsiteX68" fmla="*/ 3143250 w 3198747"/>
                <a:gd name="connsiteY68" fmla="*/ 929043 h 1047696"/>
                <a:gd name="connsiteX69" fmla="*/ 3148012 w 3198747"/>
                <a:gd name="connsiteY69" fmla="*/ 886181 h 1047696"/>
                <a:gd name="connsiteX70" fmla="*/ 3157537 w 3198747"/>
                <a:gd name="connsiteY70" fmla="*/ 848081 h 1047696"/>
                <a:gd name="connsiteX71" fmla="*/ 3167062 w 3198747"/>
                <a:gd name="connsiteY71" fmla="*/ 962381 h 1047696"/>
                <a:gd name="connsiteX72" fmla="*/ 3171825 w 3198747"/>
                <a:gd name="connsiteY72" fmla="*/ 976668 h 1047696"/>
                <a:gd name="connsiteX0" fmla="*/ 0 w 3198747"/>
                <a:gd name="connsiteY0" fmla="*/ 290868 h 1047696"/>
                <a:gd name="connsiteX1" fmla="*/ 171450 w 3198747"/>
                <a:gd name="connsiteY1" fmla="*/ 209906 h 1047696"/>
                <a:gd name="connsiteX2" fmla="*/ 219075 w 3198747"/>
                <a:gd name="connsiteY2" fmla="*/ 195618 h 1047696"/>
                <a:gd name="connsiteX3" fmla="*/ 233362 w 3198747"/>
                <a:gd name="connsiteY3" fmla="*/ 186093 h 1047696"/>
                <a:gd name="connsiteX4" fmla="*/ 285750 w 3198747"/>
                <a:gd name="connsiteY4" fmla="*/ 171806 h 1047696"/>
                <a:gd name="connsiteX5" fmla="*/ 300037 w 3198747"/>
                <a:gd name="connsiteY5" fmla="*/ 167043 h 1047696"/>
                <a:gd name="connsiteX6" fmla="*/ 319087 w 3198747"/>
                <a:gd name="connsiteY6" fmla="*/ 162281 h 1047696"/>
                <a:gd name="connsiteX7" fmla="*/ 352425 w 3198747"/>
                <a:gd name="connsiteY7" fmla="*/ 152756 h 1047696"/>
                <a:gd name="connsiteX8" fmla="*/ 366712 w 3198747"/>
                <a:gd name="connsiteY8" fmla="*/ 143231 h 1047696"/>
                <a:gd name="connsiteX9" fmla="*/ 395287 w 3198747"/>
                <a:gd name="connsiteY9" fmla="*/ 138468 h 1047696"/>
                <a:gd name="connsiteX10" fmla="*/ 414337 w 3198747"/>
                <a:gd name="connsiteY10" fmla="*/ 133706 h 1047696"/>
                <a:gd name="connsiteX11" fmla="*/ 442912 w 3198747"/>
                <a:gd name="connsiteY11" fmla="*/ 128943 h 1047696"/>
                <a:gd name="connsiteX12" fmla="*/ 471487 w 3198747"/>
                <a:gd name="connsiteY12" fmla="*/ 119418 h 1047696"/>
                <a:gd name="connsiteX13" fmla="*/ 485775 w 3198747"/>
                <a:gd name="connsiteY13" fmla="*/ 114656 h 1047696"/>
                <a:gd name="connsiteX14" fmla="*/ 504825 w 3198747"/>
                <a:gd name="connsiteY14" fmla="*/ 105131 h 1047696"/>
                <a:gd name="connsiteX15" fmla="*/ 519112 w 3198747"/>
                <a:gd name="connsiteY15" fmla="*/ 100368 h 1047696"/>
                <a:gd name="connsiteX16" fmla="*/ 533400 w 3198747"/>
                <a:gd name="connsiteY16" fmla="*/ 90843 h 1047696"/>
                <a:gd name="connsiteX17" fmla="*/ 557212 w 3198747"/>
                <a:gd name="connsiteY17" fmla="*/ 86081 h 1047696"/>
                <a:gd name="connsiteX18" fmla="*/ 585787 w 3198747"/>
                <a:gd name="connsiteY18" fmla="*/ 76556 h 1047696"/>
                <a:gd name="connsiteX19" fmla="*/ 600075 w 3198747"/>
                <a:gd name="connsiteY19" fmla="*/ 67031 h 1047696"/>
                <a:gd name="connsiteX20" fmla="*/ 633412 w 3198747"/>
                <a:gd name="connsiteY20" fmla="*/ 57506 h 1047696"/>
                <a:gd name="connsiteX21" fmla="*/ 666750 w 3198747"/>
                <a:gd name="connsiteY21" fmla="*/ 47981 h 1047696"/>
                <a:gd name="connsiteX22" fmla="*/ 719137 w 3198747"/>
                <a:gd name="connsiteY22" fmla="*/ 38456 h 1047696"/>
                <a:gd name="connsiteX23" fmla="*/ 747712 w 3198747"/>
                <a:gd name="connsiteY23" fmla="*/ 28931 h 1047696"/>
                <a:gd name="connsiteX24" fmla="*/ 809625 w 3198747"/>
                <a:gd name="connsiteY24" fmla="*/ 19406 h 1047696"/>
                <a:gd name="connsiteX25" fmla="*/ 871537 w 3198747"/>
                <a:gd name="connsiteY25" fmla="*/ 9881 h 1047696"/>
                <a:gd name="connsiteX26" fmla="*/ 1023937 w 3198747"/>
                <a:gd name="connsiteY26" fmla="*/ 356 h 1047696"/>
                <a:gd name="connsiteX27" fmla="*/ 1123950 w 3198747"/>
                <a:gd name="connsiteY27" fmla="*/ 9881 h 1047696"/>
                <a:gd name="connsiteX28" fmla="*/ 1138237 w 3198747"/>
                <a:gd name="connsiteY28" fmla="*/ 19406 h 1047696"/>
                <a:gd name="connsiteX29" fmla="*/ 1176337 w 3198747"/>
                <a:gd name="connsiteY29" fmla="*/ 57506 h 1047696"/>
                <a:gd name="connsiteX30" fmla="*/ 1195387 w 3198747"/>
                <a:gd name="connsiteY30" fmla="*/ 81318 h 1047696"/>
                <a:gd name="connsiteX31" fmla="*/ 1228725 w 3198747"/>
                <a:gd name="connsiteY31" fmla="*/ 119418 h 1047696"/>
                <a:gd name="connsiteX32" fmla="*/ 1252537 w 3198747"/>
                <a:gd name="connsiteY32" fmla="*/ 138468 h 1047696"/>
                <a:gd name="connsiteX33" fmla="*/ 1262062 w 3198747"/>
                <a:gd name="connsiteY33" fmla="*/ 152756 h 1047696"/>
                <a:gd name="connsiteX34" fmla="*/ 1276350 w 3198747"/>
                <a:gd name="connsiteY34" fmla="*/ 162281 h 1047696"/>
                <a:gd name="connsiteX35" fmla="*/ 1319212 w 3198747"/>
                <a:gd name="connsiteY35" fmla="*/ 200381 h 1047696"/>
                <a:gd name="connsiteX36" fmla="*/ 1333500 w 3198747"/>
                <a:gd name="connsiteY36" fmla="*/ 205143 h 1047696"/>
                <a:gd name="connsiteX37" fmla="*/ 1347787 w 3198747"/>
                <a:gd name="connsiteY37" fmla="*/ 219431 h 1047696"/>
                <a:gd name="connsiteX38" fmla="*/ 1357312 w 3198747"/>
                <a:gd name="connsiteY38" fmla="*/ 233718 h 1047696"/>
                <a:gd name="connsiteX39" fmla="*/ 1385887 w 3198747"/>
                <a:gd name="connsiteY39" fmla="*/ 243243 h 1047696"/>
                <a:gd name="connsiteX40" fmla="*/ 1400175 w 3198747"/>
                <a:gd name="connsiteY40" fmla="*/ 257531 h 1047696"/>
                <a:gd name="connsiteX41" fmla="*/ 1447800 w 3198747"/>
                <a:gd name="connsiteY41" fmla="*/ 286106 h 1047696"/>
                <a:gd name="connsiteX42" fmla="*/ 1457325 w 3198747"/>
                <a:gd name="connsiteY42" fmla="*/ 305156 h 1047696"/>
                <a:gd name="connsiteX43" fmla="*/ 1490662 w 3198747"/>
                <a:gd name="connsiteY43" fmla="*/ 324206 h 1047696"/>
                <a:gd name="connsiteX44" fmla="*/ 1528762 w 3198747"/>
                <a:gd name="connsiteY44" fmla="*/ 367068 h 1047696"/>
                <a:gd name="connsiteX45" fmla="*/ 1538287 w 3198747"/>
                <a:gd name="connsiteY45" fmla="*/ 386118 h 1047696"/>
                <a:gd name="connsiteX46" fmla="*/ 1552575 w 3198747"/>
                <a:gd name="connsiteY46" fmla="*/ 395643 h 1047696"/>
                <a:gd name="connsiteX47" fmla="*/ 1566862 w 3198747"/>
                <a:gd name="connsiteY47" fmla="*/ 409931 h 1047696"/>
                <a:gd name="connsiteX48" fmla="*/ 1571625 w 3198747"/>
                <a:gd name="connsiteY48" fmla="*/ 424218 h 1047696"/>
                <a:gd name="connsiteX49" fmla="*/ 1590675 w 3198747"/>
                <a:gd name="connsiteY49" fmla="*/ 452793 h 1047696"/>
                <a:gd name="connsiteX50" fmla="*/ 1619250 w 3198747"/>
                <a:gd name="connsiteY50" fmla="*/ 438506 h 1047696"/>
                <a:gd name="connsiteX51" fmla="*/ 1624012 w 3198747"/>
                <a:gd name="connsiteY51" fmla="*/ 419456 h 1047696"/>
                <a:gd name="connsiteX52" fmla="*/ 1652587 w 3198747"/>
                <a:gd name="connsiteY52" fmla="*/ 409931 h 1047696"/>
                <a:gd name="connsiteX53" fmla="*/ 1685925 w 3198747"/>
                <a:gd name="connsiteY53" fmla="*/ 395643 h 1047696"/>
                <a:gd name="connsiteX54" fmla="*/ 1714500 w 3198747"/>
                <a:gd name="connsiteY54" fmla="*/ 386118 h 1047696"/>
                <a:gd name="connsiteX55" fmla="*/ 1724025 w 3198747"/>
                <a:gd name="connsiteY55" fmla="*/ 400406 h 1047696"/>
                <a:gd name="connsiteX56" fmla="*/ 1738312 w 3198747"/>
                <a:gd name="connsiteY56" fmla="*/ 409931 h 1047696"/>
                <a:gd name="connsiteX57" fmla="*/ 1747837 w 3198747"/>
                <a:gd name="connsiteY57" fmla="*/ 438506 h 1047696"/>
                <a:gd name="connsiteX58" fmla="*/ 1781175 w 3198747"/>
                <a:gd name="connsiteY58" fmla="*/ 476606 h 1047696"/>
                <a:gd name="connsiteX59" fmla="*/ 1814512 w 3198747"/>
                <a:gd name="connsiteY59" fmla="*/ 471843 h 1047696"/>
                <a:gd name="connsiteX60" fmla="*/ 1824037 w 3198747"/>
                <a:gd name="connsiteY60" fmla="*/ 457556 h 1047696"/>
                <a:gd name="connsiteX61" fmla="*/ 1843087 w 3198747"/>
                <a:gd name="connsiteY61" fmla="*/ 452793 h 1047696"/>
                <a:gd name="connsiteX62" fmla="*/ 1900237 w 3198747"/>
                <a:gd name="connsiteY62" fmla="*/ 448031 h 1047696"/>
                <a:gd name="connsiteX63" fmla="*/ 1905000 w 3198747"/>
                <a:gd name="connsiteY63" fmla="*/ 462318 h 1047696"/>
                <a:gd name="connsiteX64" fmla="*/ 1924050 w 3198747"/>
                <a:gd name="connsiteY64" fmla="*/ 490893 h 1047696"/>
                <a:gd name="connsiteX65" fmla="*/ 1933575 w 3198747"/>
                <a:gd name="connsiteY65" fmla="*/ 528993 h 1047696"/>
                <a:gd name="connsiteX66" fmla="*/ 3105150 w 3198747"/>
                <a:gd name="connsiteY66" fmla="*/ 1014768 h 1047696"/>
                <a:gd name="connsiteX67" fmla="*/ 3128962 w 3198747"/>
                <a:gd name="connsiteY67" fmla="*/ 995718 h 1047696"/>
                <a:gd name="connsiteX68" fmla="*/ 3143250 w 3198747"/>
                <a:gd name="connsiteY68" fmla="*/ 929043 h 1047696"/>
                <a:gd name="connsiteX69" fmla="*/ 3148012 w 3198747"/>
                <a:gd name="connsiteY69" fmla="*/ 886181 h 1047696"/>
                <a:gd name="connsiteX70" fmla="*/ 3157537 w 3198747"/>
                <a:gd name="connsiteY70" fmla="*/ 848081 h 1047696"/>
                <a:gd name="connsiteX71" fmla="*/ 3174206 w 3198747"/>
                <a:gd name="connsiteY71" fmla="*/ 964763 h 1047696"/>
                <a:gd name="connsiteX72" fmla="*/ 3171825 w 3198747"/>
                <a:gd name="connsiteY72" fmla="*/ 976668 h 1047696"/>
                <a:gd name="connsiteX0" fmla="*/ 0 w 3198747"/>
                <a:gd name="connsiteY0" fmla="*/ 290868 h 1047696"/>
                <a:gd name="connsiteX1" fmla="*/ 171450 w 3198747"/>
                <a:gd name="connsiteY1" fmla="*/ 209906 h 1047696"/>
                <a:gd name="connsiteX2" fmla="*/ 219075 w 3198747"/>
                <a:gd name="connsiteY2" fmla="*/ 195618 h 1047696"/>
                <a:gd name="connsiteX3" fmla="*/ 233362 w 3198747"/>
                <a:gd name="connsiteY3" fmla="*/ 186093 h 1047696"/>
                <a:gd name="connsiteX4" fmla="*/ 285750 w 3198747"/>
                <a:gd name="connsiteY4" fmla="*/ 171806 h 1047696"/>
                <a:gd name="connsiteX5" fmla="*/ 300037 w 3198747"/>
                <a:gd name="connsiteY5" fmla="*/ 167043 h 1047696"/>
                <a:gd name="connsiteX6" fmla="*/ 319087 w 3198747"/>
                <a:gd name="connsiteY6" fmla="*/ 162281 h 1047696"/>
                <a:gd name="connsiteX7" fmla="*/ 352425 w 3198747"/>
                <a:gd name="connsiteY7" fmla="*/ 152756 h 1047696"/>
                <a:gd name="connsiteX8" fmla="*/ 366712 w 3198747"/>
                <a:gd name="connsiteY8" fmla="*/ 143231 h 1047696"/>
                <a:gd name="connsiteX9" fmla="*/ 395287 w 3198747"/>
                <a:gd name="connsiteY9" fmla="*/ 138468 h 1047696"/>
                <a:gd name="connsiteX10" fmla="*/ 414337 w 3198747"/>
                <a:gd name="connsiteY10" fmla="*/ 133706 h 1047696"/>
                <a:gd name="connsiteX11" fmla="*/ 442912 w 3198747"/>
                <a:gd name="connsiteY11" fmla="*/ 128943 h 1047696"/>
                <a:gd name="connsiteX12" fmla="*/ 471487 w 3198747"/>
                <a:gd name="connsiteY12" fmla="*/ 119418 h 1047696"/>
                <a:gd name="connsiteX13" fmla="*/ 485775 w 3198747"/>
                <a:gd name="connsiteY13" fmla="*/ 114656 h 1047696"/>
                <a:gd name="connsiteX14" fmla="*/ 504825 w 3198747"/>
                <a:gd name="connsiteY14" fmla="*/ 105131 h 1047696"/>
                <a:gd name="connsiteX15" fmla="*/ 519112 w 3198747"/>
                <a:gd name="connsiteY15" fmla="*/ 100368 h 1047696"/>
                <a:gd name="connsiteX16" fmla="*/ 533400 w 3198747"/>
                <a:gd name="connsiteY16" fmla="*/ 90843 h 1047696"/>
                <a:gd name="connsiteX17" fmla="*/ 557212 w 3198747"/>
                <a:gd name="connsiteY17" fmla="*/ 86081 h 1047696"/>
                <a:gd name="connsiteX18" fmla="*/ 585787 w 3198747"/>
                <a:gd name="connsiteY18" fmla="*/ 76556 h 1047696"/>
                <a:gd name="connsiteX19" fmla="*/ 600075 w 3198747"/>
                <a:gd name="connsiteY19" fmla="*/ 67031 h 1047696"/>
                <a:gd name="connsiteX20" fmla="*/ 633412 w 3198747"/>
                <a:gd name="connsiteY20" fmla="*/ 57506 h 1047696"/>
                <a:gd name="connsiteX21" fmla="*/ 666750 w 3198747"/>
                <a:gd name="connsiteY21" fmla="*/ 47981 h 1047696"/>
                <a:gd name="connsiteX22" fmla="*/ 719137 w 3198747"/>
                <a:gd name="connsiteY22" fmla="*/ 38456 h 1047696"/>
                <a:gd name="connsiteX23" fmla="*/ 747712 w 3198747"/>
                <a:gd name="connsiteY23" fmla="*/ 28931 h 1047696"/>
                <a:gd name="connsiteX24" fmla="*/ 809625 w 3198747"/>
                <a:gd name="connsiteY24" fmla="*/ 19406 h 1047696"/>
                <a:gd name="connsiteX25" fmla="*/ 871537 w 3198747"/>
                <a:gd name="connsiteY25" fmla="*/ 9881 h 1047696"/>
                <a:gd name="connsiteX26" fmla="*/ 1023937 w 3198747"/>
                <a:gd name="connsiteY26" fmla="*/ 356 h 1047696"/>
                <a:gd name="connsiteX27" fmla="*/ 1123950 w 3198747"/>
                <a:gd name="connsiteY27" fmla="*/ 9881 h 1047696"/>
                <a:gd name="connsiteX28" fmla="*/ 1138237 w 3198747"/>
                <a:gd name="connsiteY28" fmla="*/ 19406 h 1047696"/>
                <a:gd name="connsiteX29" fmla="*/ 1176337 w 3198747"/>
                <a:gd name="connsiteY29" fmla="*/ 57506 h 1047696"/>
                <a:gd name="connsiteX30" fmla="*/ 1195387 w 3198747"/>
                <a:gd name="connsiteY30" fmla="*/ 81318 h 1047696"/>
                <a:gd name="connsiteX31" fmla="*/ 1228725 w 3198747"/>
                <a:gd name="connsiteY31" fmla="*/ 119418 h 1047696"/>
                <a:gd name="connsiteX32" fmla="*/ 1252537 w 3198747"/>
                <a:gd name="connsiteY32" fmla="*/ 138468 h 1047696"/>
                <a:gd name="connsiteX33" fmla="*/ 1262062 w 3198747"/>
                <a:gd name="connsiteY33" fmla="*/ 152756 h 1047696"/>
                <a:gd name="connsiteX34" fmla="*/ 1276350 w 3198747"/>
                <a:gd name="connsiteY34" fmla="*/ 162281 h 1047696"/>
                <a:gd name="connsiteX35" fmla="*/ 1319212 w 3198747"/>
                <a:gd name="connsiteY35" fmla="*/ 200381 h 1047696"/>
                <a:gd name="connsiteX36" fmla="*/ 1333500 w 3198747"/>
                <a:gd name="connsiteY36" fmla="*/ 205143 h 1047696"/>
                <a:gd name="connsiteX37" fmla="*/ 1347787 w 3198747"/>
                <a:gd name="connsiteY37" fmla="*/ 219431 h 1047696"/>
                <a:gd name="connsiteX38" fmla="*/ 1357312 w 3198747"/>
                <a:gd name="connsiteY38" fmla="*/ 233718 h 1047696"/>
                <a:gd name="connsiteX39" fmla="*/ 1385887 w 3198747"/>
                <a:gd name="connsiteY39" fmla="*/ 243243 h 1047696"/>
                <a:gd name="connsiteX40" fmla="*/ 1400175 w 3198747"/>
                <a:gd name="connsiteY40" fmla="*/ 257531 h 1047696"/>
                <a:gd name="connsiteX41" fmla="*/ 1447800 w 3198747"/>
                <a:gd name="connsiteY41" fmla="*/ 286106 h 1047696"/>
                <a:gd name="connsiteX42" fmla="*/ 1457325 w 3198747"/>
                <a:gd name="connsiteY42" fmla="*/ 305156 h 1047696"/>
                <a:gd name="connsiteX43" fmla="*/ 1490662 w 3198747"/>
                <a:gd name="connsiteY43" fmla="*/ 324206 h 1047696"/>
                <a:gd name="connsiteX44" fmla="*/ 1528762 w 3198747"/>
                <a:gd name="connsiteY44" fmla="*/ 367068 h 1047696"/>
                <a:gd name="connsiteX45" fmla="*/ 1538287 w 3198747"/>
                <a:gd name="connsiteY45" fmla="*/ 386118 h 1047696"/>
                <a:gd name="connsiteX46" fmla="*/ 1552575 w 3198747"/>
                <a:gd name="connsiteY46" fmla="*/ 395643 h 1047696"/>
                <a:gd name="connsiteX47" fmla="*/ 1566862 w 3198747"/>
                <a:gd name="connsiteY47" fmla="*/ 409931 h 1047696"/>
                <a:gd name="connsiteX48" fmla="*/ 1571625 w 3198747"/>
                <a:gd name="connsiteY48" fmla="*/ 424218 h 1047696"/>
                <a:gd name="connsiteX49" fmla="*/ 1590675 w 3198747"/>
                <a:gd name="connsiteY49" fmla="*/ 452793 h 1047696"/>
                <a:gd name="connsiteX50" fmla="*/ 1619250 w 3198747"/>
                <a:gd name="connsiteY50" fmla="*/ 438506 h 1047696"/>
                <a:gd name="connsiteX51" fmla="*/ 1624012 w 3198747"/>
                <a:gd name="connsiteY51" fmla="*/ 419456 h 1047696"/>
                <a:gd name="connsiteX52" fmla="*/ 1652587 w 3198747"/>
                <a:gd name="connsiteY52" fmla="*/ 409931 h 1047696"/>
                <a:gd name="connsiteX53" fmla="*/ 1685925 w 3198747"/>
                <a:gd name="connsiteY53" fmla="*/ 395643 h 1047696"/>
                <a:gd name="connsiteX54" fmla="*/ 1714500 w 3198747"/>
                <a:gd name="connsiteY54" fmla="*/ 386118 h 1047696"/>
                <a:gd name="connsiteX55" fmla="*/ 1724025 w 3198747"/>
                <a:gd name="connsiteY55" fmla="*/ 400406 h 1047696"/>
                <a:gd name="connsiteX56" fmla="*/ 1738312 w 3198747"/>
                <a:gd name="connsiteY56" fmla="*/ 409931 h 1047696"/>
                <a:gd name="connsiteX57" fmla="*/ 1747837 w 3198747"/>
                <a:gd name="connsiteY57" fmla="*/ 438506 h 1047696"/>
                <a:gd name="connsiteX58" fmla="*/ 1781175 w 3198747"/>
                <a:gd name="connsiteY58" fmla="*/ 476606 h 1047696"/>
                <a:gd name="connsiteX59" fmla="*/ 1814512 w 3198747"/>
                <a:gd name="connsiteY59" fmla="*/ 471843 h 1047696"/>
                <a:gd name="connsiteX60" fmla="*/ 1824037 w 3198747"/>
                <a:gd name="connsiteY60" fmla="*/ 457556 h 1047696"/>
                <a:gd name="connsiteX61" fmla="*/ 1843087 w 3198747"/>
                <a:gd name="connsiteY61" fmla="*/ 452793 h 1047696"/>
                <a:gd name="connsiteX62" fmla="*/ 1900237 w 3198747"/>
                <a:gd name="connsiteY62" fmla="*/ 448031 h 1047696"/>
                <a:gd name="connsiteX63" fmla="*/ 1905000 w 3198747"/>
                <a:gd name="connsiteY63" fmla="*/ 462318 h 1047696"/>
                <a:gd name="connsiteX64" fmla="*/ 1924050 w 3198747"/>
                <a:gd name="connsiteY64" fmla="*/ 490893 h 1047696"/>
                <a:gd name="connsiteX65" fmla="*/ 1933575 w 3198747"/>
                <a:gd name="connsiteY65" fmla="*/ 528993 h 1047696"/>
                <a:gd name="connsiteX66" fmla="*/ 3105150 w 3198747"/>
                <a:gd name="connsiteY66" fmla="*/ 1014768 h 1047696"/>
                <a:gd name="connsiteX67" fmla="*/ 3128962 w 3198747"/>
                <a:gd name="connsiteY67" fmla="*/ 995718 h 1047696"/>
                <a:gd name="connsiteX68" fmla="*/ 3143250 w 3198747"/>
                <a:gd name="connsiteY68" fmla="*/ 929043 h 1047696"/>
                <a:gd name="connsiteX69" fmla="*/ 3148012 w 3198747"/>
                <a:gd name="connsiteY69" fmla="*/ 886181 h 1047696"/>
                <a:gd name="connsiteX70" fmla="*/ 3157537 w 3198747"/>
                <a:gd name="connsiteY70" fmla="*/ 848081 h 1047696"/>
                <a:gd name="connsiteX71" fmla="*/ 3174206 w 3198747"/>
                <a:gd name="connsiteY71" fmla="*/ 964763 h 1047696"/>
                <a:gd name="connsiteX0" fmla="*/ 0 w 3198747"/>
                <a:gd name="connsiteY0" fmla="*/ 290868 h 1047696"/>
                <a:gd name="connsiteX1" fmla="*/ 171450 w 3198747"/>
                <a:gd name="connsiteY1" fmla="*/ 209906 h 1047696"/>
                <a:gd name="connsiteX2" fmla="*/ 219075 w 3198747"/>
                <a:gd name="connsiteY2" fmla="*/ 195618 h 1047696"/>
                <a:gd name="connsiteX3" fmla="*/ 233362 w 3198747"/>
                <a:gd name="connsiteY3" fmla="*/ 186093 h 1047696"/>
                <a:gd name="connsiteX4" fmla="*/ 285750 w 3198747"/>
                <a:gd name="connsiteY4" fmla="*/ 171806 h 1047696"/>
                <a:gd name="connsiteX5" fmla="*/ 300037 w 3198747"/>
                <a:gd name="connsiteY5" fmla="*/ 167043 h 1047696"/>
                <a:gd name="connsiteX6" fmla="*/ 319087 w 3198747"/>
                <a:gd name="connsiteY6" fmla="*/ 162281 h 1047696"/>
                <a:gd name="connsiteX7" fmla="*/ 352425 w 3198747"/>
                <a:gd name="connsiteY7" fmla="*/ 152756 h 1047696"/>
                <a:gd name="connsiteX8" fmla="*/ 366712 w 3198747"/>
                <a:gd name="connsiteY8" fmla="*/ 143231 h 1047696"/>
                <a:gd name="connsiteX9" fmla="*/ 395287 w 3198747"/>
                <a:gd name="connsiteY9" fmla="*/ 138468 h 1047696"/>
                <a:gd name="connsiteX10" fmla="*/ 414337 w 3198747"/>
                <a:gd name="connsiteY10" fmla="*/ 133706 h 1047696"/>
                <a:gd name="connsiteX11" fmla="*/ 442912 w 3198747"/>
                <a:gd name="connsiteY11" fmla="*/ 128943 h 1047696"/>
                <a:gd name="connsiteX12" fmla="*/ 471487 w 3198747"/>
                <a:gd name="connsiteY12" fmla="*/ 119418 h 1047696"/>
                <a:gd name="connsiteX13" fmla="*/ 485775 w 3198747"/>
                <a:gd name="connsiteY13" fmla="*/ 114656 h 1047696"/>
                <a:gd name="connsiteX14" fmla="*/ 504825 w 3198747"/>
                <a:gd name="connsiteY14" fmla="*/ 105131 h 1047696"/>
                <a:gd name="connsiteX15" fmla="*/ 519112 w 3198747"/>
                <a:gd name="connsiteY15" fmla="*/ 100368 h 1047696"/>
                <a:gd name="connsiteX16" fmla="*/ 533400 w 3198747"/>
                <a:gd name="connsiteY16" fmla="*/ 90843 h 1047696"/>
                <a:gd name="connsiteX17" fmla="*/ 557212 w 3198747"/>
                <a:gd name="connsiteY17" fmla="*/ 86081 h 1047696"/>
                <a:gd name="connsiteX18" fmla="*/ 585787 w 3198747"/>
                <a:gd name="connsiteY18" fmla="*/ 76556 h 1047696"/>
                <a:gd name="connsiteX19" fmla="*/ 600075 w 3198747"/>
                <a:gd name="connsiteY19" fmla="*/ 67031 h 1047696"/>
                <a:gd name="connsiteX20" fmla="*/ 633412 w 3198747"/>
                <a:gd name="connsiteY20" fmla="*/ 57506 h 1047696"/>
                <a:gd name="connsiteX21" fmla="*/ 666750 w 3198747"/>
                <a:gd name="connsiteY21" fmla="*/ 47981 h 1047696"/>
                <a:gd name="connsiteX22" fmla="*/ 719137 w 3198747"/>
                <a:gd name="connsiteY22" fmla="*/ 38456 h 1047696"/>
                <a:gd name="connsiteX23" fmla="*/ 747712 w 3198747"/>
                <a:gd name="connsiteY23" fmla="*/ 28931 h 1047696"/>
                <a:gd name="connsiteX24" fmla="*/ 809625 w 3198747"/>
                <a:gd name="connsiteY24" fmla="*/ 19406 h 1047696"/>
                <a:gd name="connsiteX25" fmla="*/ 871537 w 3198747"/>
                <a:gd name="connsiteY25" fmla="*/ 9881 h 1047696"/>
                <a:gd name="connsiteX26" fmla="*/ 1023937 w 3198747"/>
                <a:gd name="connsiteY26" fmla="*/ 356 h 1047696"/>
                <a:gd name="connsiteX27" fmla="*/ 1123950 w 3198747"/>
                <a:gd name="connsiteY27" fmla="*/ 9881 h 1047696"/>
                <a:gd name="connsiteX28" fmla="*/ 1138237 w 3198747"/>
                <a:gd name="connsiteY28" fmla="*/ 19406 h 1047696"/>
                <a:gd name="connsiteX29" fmla="*/ 1176337 w 3198747"/>
                <a:gd name="connsiteY29" fmla="*/ 57506 h 1047696"/>
                <a:gd name="connsiteX30" fmla="*/ 1195387 w 3198747"/>
                <a:gd name="connsiteY30" fmla="*/ 81318 h 1047696"/>
                <a:gd name="connsiteX31" fmla="*/ 1228725 w 3198747"/>
                <a:gd name="connsiteY31" fmla="*/ 119418 h 1047696"/>
                <a:gd name="connsiteX32" fmla="*/ 1252537 w 3198747"/>
                <a:gd name="connsiteY32" fmla="*/ 138468 h 1047696"/>
                <a:gd name="connsiteX33" fmla="*/ 1262062 w 3198747"/>
                <a:gd name="connsiteY33" fmla="*/ 152756 h 1047696"/>
                <a:gd name="connsiteX34" fmla="*/ 1276350 w 3198747"/>
                <a:gd name="connsiteY34" fmla="*/ 162281 h 1047696"/>
                <a:gd name="connsiteX35" fmla="*/ 1319212 w 3198747"/>
                <a:gd name="connsiteY35" fmla="*/ 200381 h 1047696"/>
                <a:gd name="connsiteX36" fmla="*/ 1333500 w 3198747"/>
                <a:gd name="connsiteY36" fmla="*/ 205143 h 1047696"/>
                <a:gd name="connsiteX37" fmla="*/ 1347787 w 3198747"/>
                <a:gd name="connsiteY37" fmla="*/ 219431 h 1047696"/>
                <a:gd name="connsiteX38" fmla="*/ 1357312 w 3198747"/>
                <a:gd name="connsiteY38" fmla="*/ 233718 h 1047696"/>
                <a:gd name="connsiteX39" fmla="*/ 1385887 w 3198747"/>
                <a:gd name="connsiteY39" fmla="*/ 243243 h 1047696"/>
                <a:gd name="connsiteX40" fmla="*/ 1400175 w 3198747"/>
                <a:gd name="connsiteY40" fmla="*/ 257531 h 1047696"/>
                <a:gd name="connsiteX41" fmla="*/ 1447800 w 3198747"/>
                <a:gd name="connsiteY41" fmla="*/ 286106 h 1047696"/>
                <a:gd name="connsiteX42" fmla="*/ 1457325 w 3198747"/>
                <a:gd name="connsiteY42" fmla="*/ 305156 h 1047696"/>
                <a:gd name="connsiteX43" fmla="*/ 1490662 w 3198747"/>
                <a:gd name="connsiteY43" fmla="*/ 324206 h 1047696"/>
                <a:gd name="connsiteX44" fmla="*/ 1528762 w 3198747"/>
                <a:gd name="connsiteY44" fmla="*/ 367068 h 1047696"/>
                <a:gd name="connsiteX45" fmla="*/ 1538287 w 3198747"/>
                <a:gd name="connsiteY45" fmla="*/ 386118 h 1047696"/>
                <a:gd name="connsiteX46" fmla="*/ 1552575 w 3198747"/>
                <a:gd name="connsiteY46" fmla="*/ 395643 h 1047696"/>
                <a:gd name="connsiteX47" fmla="*/ 1566862 w 3198747"/>
                <a:gd name="connsiteY47" fmla="*/ 409931 h 1047696"/>
                <a:gd name="connsiteX48" fmla="*/ 1571625 w 3198747"/>
                <a:gd name="connsiteY48" fmla="*/ 424218 h 1047696"/>
                <a:gd name="connsiteX49" fmla="*/ 1590675 w 3198747"/>
                <a:gd name="connsiteY49" fmla="*/ 452793 h 1047696"/>
                <a:gd name="connsiteX50" fmla="*/ 1619250 w 3198747"/>
                <a:gd name="connsiteY50" fmla="*/ 438506 h 1047696"/>
                <a:gd name="connsiteX51" fmla="*/ 1624012 w 3198747"/>
                <a:gd name="connsiteY51" fmla="*/ 419456 h 1047696"/>
                <a:gd name="connsiteX52" fmla="*/ 1652587 w 3198747"/>
                <a:gd name="connsiteY52" fmla="*/ 409931 h 1047696"/>
                <a:gd name="connsiteX53" fmla="*/ 1685925 w 3198747"/>
                <a:gd name="connsiteY53" fmla="*/ 395643 h 1047696"/>
                <a:gd name="connsiteX54" fmla="*/ 1714500 w 3198747"/>
                <a:gd name="connsiteY54" fmla="*/ 386118 h 1047696"/>
                <a:gd name="connsiteX55" fmla="*/ 1724025 w 3198747"/>
                <a:gd name="connsiteY55" fmla="*/ 400406 h 1047696"/>
                <a:gd name="connsiteX56" fmla="*/ 1738312 w 3198747"/>
                <a:gd name="connsiteY56" fmla="*/ 409931 h 1047696"/>
                <a:gd name="connsiteX57" fmla="*/ 1747837 w 3198747"/>
                <a:gd name="connsiteY57" fmla="*/ 438506 h 1047696"/>
                <a:gd name="connsiteX58" fmla="*/ 1781175 w 3198747"/>
                <a:gd name="connsiteY58" fmla="*/ 476606 h 1047696"/>
                <a:gd name="connsiteX59" fmla="*/ 1814512 w 3198747"/>
                <a:gd name="connsiteY59" fmla="*/ 471843 h 1047696"/>
                <a:gd name="connsiteX60" fmla="*/ 1824037 w 3198747"/>
                <a:gd name="connsiteY60" fmla="*/ 457556 h 1047696"/>
                <a:gd name="connsiteX61" fmla="*/ 1843087 w 3198747"/>
                <a:gd name="connsiteY61" fmla="*/ 452793 h 1047696"/>
                <a:gd name="connsiteX62" fmla="*/ 1900237 w 3198747"/>
                <a:gd name="connsiteY62" fmla="*/ 448031 h 1047696"/>
                <a:gd name="connsiteX63" fmla="*/ 1905000 w 3198747"/>
                <a:gd name="connsiteY63" fmla="*/ 462318 h 1047696"/>
                <a:gd name="connsiteX64" fmla="*/ 1924050 w 3198747"/>
                <a:gd name="connsiteY64" fmla="*/ 490893 h 1047696"/>
                <a:gd name="connsiteX65" fmla="*/ 1933575 w 3198747"/>
                <a:gd name="connsiteY65" fmla="*/ 528993 h 1047696"/>
                <a:gd name="connsiteX66" fmla="*/ 3105150 w 3198747"/>
                <a:gd name="connsiteY66" fmla="*/ 1014768 h 1047696"/>
                <a:gd name="connsiteX67" fmla="*/ 3128962 w 3198747"/>
                <a:gd name="connsiteY67" fmla="*/ 995718 h 1047696"/>
                <a:gd name="connsiteX68" fmla="*/ 3143250 w 3198747"/>
                <a:gd name="connsiteY68" fmla="*/ 929043 h 1047696"/>
                <a:gd name="connsiteX69" fmla="*/ 3148012 w 3198747"/>
                <a:gd name="connsiteY69" fmla="*/ 886181 h 1047696"/>
                <a:gd name="connsiteX70" fmla="*/ 3157537 w 3198747"/>
                <a:gd name="connsiteY70" fmla="*/ 848081 h 1047696"/>
                <a:gd name="connsiteX0" fmla="*/ 0 w 3198747"/>
                <a:gd name="connsiteY0" fmla="*/ 290868 h 1047696"/>
                <a:gd name="connsiteX1" fmla="*/ 171450 w 3198747"/>
                <a:gd name="connsiteY1" fmla="*/ 209906 h 1047696"/>
                <a:gd name="connsiteX2" fmla="*/ 219075 w 3198747"/>
                <a:gd name="connsiteY2" fmla="*/ 195618 h 1047696"/>
                <a:gd name="connsiteX3" fmla="*/ 233362 w 3198747"/>
                <a:gd name="connsiteY3" fmla="*/ 186093 h 1047696"/>
                <a:gd name="connsiteX4" fmla="*/ 285750 w 3198747"/>
                <a:gd name="connsiteY4" fmla="*/ 171806 h 1047696"/>
                <a:gd name="connsiteX5" fmla="*/ 300037 w 3198747"/>
                <a:gd name="connsiteY5" fmla="*/ 167043 h 1047696"/>
                <a:gd name="connsiteX6" fmla="*/ 319087 w 3198747"/>
                <a:gd name="connsiteY6" fmla="*/ 162281 h 1047696"/>
                <a:gd name="connsiteX7" fmla="*/ 352425 w 3198747"/>
                <a:gd name="connsiteY7" fmla="*/ 152756 h 1047696"/>
                <a:gd name="connsiteX8" fmla="*/ 366712 w 3198747"/>
                <a:gd name="connsiteY8" fmla="*/ 143231 h 1047696"/>
                <a:gd name="connsiteX9" fmla="*/ 395287 w 3198747"/>
                <a:gd name="connsiteY9" fmla="*/ 138468 h 1047696"/>
                <a:gd name="connsiteX10" fmla="*/ 414337 w 3198747"/>
                <a:gd name="connsiteY10" fmla="*/ 133706 h 1047696"/>
                <a:gd name="connsiteX11" fmla="*/ 442912 w 3198747"/>
                <a:gd name="connsiteY11" fmla="*/ 128943 h 1047696"/>
                <a:gd name="connsiteX12" fmla="*/ 471487 w 3198747"/>
                <a:gd name="connsiteY12" fmla="*/ 119418 h 1047696"/>
                <a:gd name="connsiteX13" fmla="*/ 485775 w 3198747"/>
                <a:gd name="connsiteY13" fmla="*/ 114656 h 1047696"/>
                <a:gd name="connsiteX14" fmla="*/ 504825 w 3198747"/>
                <a:gd name="connsiteY14" fmla="*/ 105131 h 1047696"/>
                <a:gd name="connsiteX15" fmla="*/ 519112 w 3198747"/>
                <a:gd name="connsiteY15" fmla="*/ 100368 h 1047696"/>
                <a:gd name="connsiteX16" fmla="*/ 533400 w 3198747"/>
                <a:gd name="connsiteY16" fmla="*/ 90843 h 1047696"/>
                <a:gd name="connsiteX17" fmla="*/ 557212 w 3198747"/>
                <a:gd name="connsiteY17" fmla="*/ 86081 h 1047696"/>
                <a:gd name="connsiteX18" fmla="*/ 585787 w 3198747"/>
                <a:gd name="connsiteY18" fmla="*/ 76556 h 1047696"/>
                <a:gd name="connsiteX19" fmla="*/ 600075 w 3198747"/>
                <a:gd name="connsiteY19" fmla="*/ 67031 h 1047696"/>
                <a:gd name="connsiteX20" fmla="*/ 633412 w 3198747"/>
                <a:gd name="connsiteY20" fmla="*/ 57506 h 1047696"/>
                <a:gd name="connsiteX21" fmla="*/ 666750 w 3198747"/>
                <a:gd name="connsiteY21" fmla="*/ 47981 h 1047696"/>
                <a:gd name="connsiteX22" fmla="*/ 719137 w 3198747"/>
                <a:gd name="connsiteY22" fmla="*/ 38456 h 1047696"/>
                <a:gd name="connsiteX23" fmla="*/ 747712 w 3198747"/>
                <a:gd name="connsiteY23" fmla="*/ 28931 h 1047696"/>
                <a:gd name="connsiteX24" fmla="*/ 809625 w 3198747"/>
                <a:gd name="connsiteY24" fmla="*/ 19406 h 1047696"/>
                <a:gd name="connsiteX25" fmla="*/ 871537 w 3198747"/>
                <a:gd name="connsiteY25" fmla="*/ 9881 h 1047696"/>
                <a:gd name="connsiteX26" fmla="*/ 1023937 w 3198747"/>
                <a:gd name="connsiteY26" fmla="*/ 356 h 1047696"/>
                <a:gd name="connsiteX27" fmla="*/ 1123950 w 3198747"/>
                <a:gd name="connsiteY27" fmla="*/ 9881 h 1047696"/>
                <a:gd name="connsiteX28" fmla="*/ 1138237 w 3198747"/>
                <a:gd name="connsiteY28" fmla="*/ 19406 h 1047696"/>
                <a:gd name="connsiteX29" fmla="*/ 1176337 w 3198747"/>
                <a:gd name="connsiteY29" fmla="*/ 57506 h 1047696"/>
                <a:gd name="connsiteX30" fmla="*/ 1195387 w 3198747"/>
                <a:gd name="connsiteY30" fmla="*/ 81318 h 1047696"/>
                <a:gd name="connsiteX31" fmla="*/ 1228725 w 3198747"/>
                <a:gd name="connsiteY31" fmla="*/ 119418 h 1047696"/>
                <a:gd name="connsiteX32" fmla="*/ 1252537 w 3198747"/>
                <a:gd name="connsiteY32" fmla="*/ 138468 h 1047696"/>
                <a:gd name="connsiteX33" fmla="*/ 1262062 w 3198747"/>
                <a:gd name="connsiteY33" fmla="*/ 152756 h 1047696"/>
                <a:gd name="connsiteX34" fmla="*/ 1276350 w 3198747"/>
                <a:gd name="connsiteY34" fmla="*/ 162281 h 1047696"/>
                <a:gd name="connsiteX35" fmla="*/ 1319212 w 3198747"/>
                <a:gd name="connsiteY35" fmla="*/ 200381 h 1047696"/>
                <a:gd name="connsiteX36" fmla="*/ 1333500 w 3198747"/>
                <a:gd name="connsiteY36" fmla="*/ 205143 h 1047696"/>
                <a:gd name="connsiteX37" fmla="*/ 1347787 w 3198747"/>
                <a:gd name="connsiteY37" fmla="*/ 219431 h 1047696"/>
                <a:gd name="connsiteX38" fmla="*/ 1357312 w 3198747"/>
                <a:gd name="connsiteY38" fmla="*/ 233718 h 1047696"/>
                <a:gd name="connsiteX39" fmla="*/ 1385887 w 3198747"/>
                <a:gd name="connsiteY39" fmla="*/ 243243 h 1047696"/>
                <a:gd name="connsiteX40" fmla="*/ 1400175 w 3198747"/>
                <a:gd name="connsiteY40" fmla="*/ 257531 h 1047696"/>
                <a:gd name="connsiteX41" fmla="*/ 1447800 w 3198747"/>
                <a:gd name="connsiteY41" fmla="*/ 286106 h 1047696"/>
                <a:gd name="connsiteX42" fmla="*/ 1457325 w 3198747"/>
                <a:gd name="connsiteY42" fmla="*/ 305156 h 1047696"/>
                <a:gd name="connsiteX43" fmla="*/ 1490662 w 3198747"/>
                <a:gd name="connsiteY43" fmla="*/ 324206 h 1047696"/>
                <a:gd name="connsiteX44" fmla="*/ 1528762 w 3198747"/>
                <a:gd name="connsiteY44" fmla="*/ 367068 h 1047696"/>
                <a:gd name="connsiteX45" fmla="*/ 1538287 w 3198747"/>
                <a:gd name="connsiteY45" fmla="*/ 386118 h 1047696"/>
                <a:gd name="connsiteX46" fmla="*/ 1552575 w 3198747"/>
                <a:gd name="connsiteY46" fmla="*/ 395643 h 1047696"/>
                <a:gd name="connsiteX47" fmla="*/ 1566862 w 3198747"/>
                <a:gd name="connsiteY47" fmla="*/ 409931 h 1047696"/>
                <a:gd name="connsiteX48" fmla="*/ 1571625 w 3198747"/>
                <a:gd name="connsiteY48" fmla="*/ 424218 h 1047696"/>
                <a:gd name="connsiteX49" fmla="*/ 1590675 w 3198747"/>
                <a:gd name="connsiteY49" fmla="*/ 452793 h 1047696"/>
                <a:gd name="connsiteX50" fmla="*/ 1619250 w 3198747"/>
                <a:gd name="connsiteY50" fmla="*/ 438506 h 1047696"/>
                <a:gd name="connsiteX51" fmla="*/ 1624012 w 3198747"/>
                <a:gd name="connsiteY51" fmla="*/ 419456 h 1047696"/>
                <a:gd name="connsiteX52" fmla="*/ 1652587 w 3198747"/>
                <a:gd name="connsiteY52" fmla="*/ 409931 h 1047696"/>
                <a:gd name="connsiteX53" fmla="*/ 1685925 w 3198747"/>
                <a:gd name="connsiteY53" fmla="*/ 395643 h 1047696"/>
                <a:gd name="connsiteX54" fmla="*/ 1714500 w 3198747"/>
                <a:gd name="connsiteY54" fmla="*/ 386118 h 1047696"/>
                <a:gd name="connsiteX55" fmla="*/ 1724025 w 3198747"/>
                <a:gd name="connsiteY55" fmla="*/ 400406 h 1047696"/>
                <a:gd name="connsiteX56" fmla="*/ 1738312 w 3198747"/>
                <a:gd name="connsiteY56" fmla="*/ 409931 h 1047696"/>
                <a:gd name="connsiteX57" fmla="*/ 1747837 w 3198747"/>
                <a:gd name="connsiteY57" fmla="*/ 438506 h 1047696"/>
                <a:gd name="connsiteX58" fmla="*/ 1781175 w 3198747"/>
                <a:gd name="connsiteY58" fmla="*/ 476606 h 1047696"/>
                <a:gd name="connsiteX59" fmla="*/ 1814512 w 3198747"/>
                <a:gd name="connsiteY59" fmla="*/ 471843 h 1047696"/>
                <a:gd name="connsiteX60" fmla="*/ 1824037 w 3198747"/>
                <a:gd name="connsiteY60" fmla="*/ 457556 h 1047696"/>
                <a:gd name="connsiteX61" fmla="*/ 1843087 w 3198747"/>
                <a:gd name="connsiteY61" fmla="*/ 452793 h 1047696"/>
                <a:gd name="connsiteX62" fmla="*/ 1900237 w 3198747"/>
                <a:gd name="connsiteY62" fmla="*/ 448031 h 1047696"/>
                <a:gd name="connsiteX63" fmla="*/ 1905000 w 3198747"/>
                <a:gd name="connsiteY63" fmla="*/ 462318 h 1047696"/>
                <a:gd name="connsiteX64" fmla="*/ 1924050 w 3198747"/>
                <a:gd name="connsiteY64" fmla="*/ 490893 h 1047696"/>
                <a:gd name="connsiteX65" fmla="*/ 1933575 w 3198747"/>
                <a:gd name="connsiteY65" fmla="*/ 528993 h 1047696"/>
                <a:gd name="connsiteX66" fmla="*/ 3105150 w 3198747"/>
                <a:gd name="connsiteY66" fmla="*/ 1014768 h 1047696"/>
                <a:gd name="connsiteX67" fmla="*/ 3128962 w 3198747"/>
                <a:gd name="connsiteY67" fmla="*/ 995718 h 1047696"/>
                <a:gd name="connsiteX68" fmla="*/ 3143250 w 3198747"/>
                <a:gd name="connsiteY68" fmla="*/ 929043 h 1047696"/>
                <a:gd name="connsiteX69" fmla="*/ 3148012 w 3198747"/>
                <a:gd name="connsiteY69" fmla="*/ 886181 h 1047696"/>
                <a:gd name="connsiteX0" fmla="*/ 0 w 3198747"/>
                <a:gd name="connsiteY0" fmla="*/ 290868 h 1047696"/>
                <a:gd name="connsiteX1" fmla="*/ 171450 w 3198747"/>
                <a:gd name="connsiteY1" fmla="*/ 209906 h 1047696"/>
                <a:gd name="connsiteX2" fmla="*/ 219075 w 3198747"/>
                <a:gd name="connsiteY2" fmla="*/ 195618 h 1047696"/>
                <a:gd name="connsiteX3" fmla="*/ 233362 w 3198747"/>
                <a:gd name="connsiteY3" fmla="*/ 186093 h 1047696"/>
                <a:gd name="connsiteX4" fmla="*/ 285750 w 3198747"/>
                <a:gd name="connsiteY4" fmla="*/ 171806 h 1047696"/>
                <a:gd name="connsiteX5" fmla="*/ 300037 w 3198747"/>
                <a:gd name="connsiteY5" fmla="*/ 167043 h 1047696"/>
                <a:gd name="connsiteX6" fmla="*/ 319087 w 3198747"/>
                <a:gd name="connsiteY6" fmla="*/ 162281 h 1047696"/>
                <a:gd name="connsiteX7" fmla="*/ 352425 w 3198747"/>
                <a:gd name="connsiteY7" fmla="*/ 152756 h 1047696"/>
                <a:gd name="connsiteX8" fmla="*/ 366712 w 3198747"/>
                <a:gd name="connsiteY8" fmla="*/ 143231 h 1047696"/>
                <a:gd name="connsiteX9" fmla="*/ 395287 w 3198747"/>
                <a:gd name="connsiteY9" fmla="*/ 138468 h 1047696"/>
                <a:gd name="connsiteX10" fmla="*/ 414337 w 3198747"/>
                <a:gd name="connsiteY10" fmla="*/ 133706 h 1047696"/>
                <a:gd name="connsiteX11" fmla="*/ 442912 w 3198747"/>
                <a:gd name="connsiteY11" fmla="*/ 128943 h 1047696"/>
                <a:gd name="connsiteX12" fmla="*/ 471487 w 3198747"/>
                <a:gd name="connsiteY12" fmla="*/ 119418 h 1047696"/>
                <a:gd name="connsiteX13" fmla="*/ 485775 w 3198747"/>
                <a:gd name="connsiteY13" fmla="*/ 114656 h 1047696"/>
                <a:gd name="connsiteX14" fmla="*/ 504825 w 3198747"/>
                <a:gd name="connsiteY14" fmla="*/ 105131 h 1047696"/>
                <a:gd name="connsiteX15" fmla="*/ 519112 w 3198747"/>
                <a:gd name="connsiteY15" fmla="*/ 100368 h 1047696"/>
                <a:gd name="connsiteX16" fmla="*/ 533400 w 3198747"/>
                <a:gd name="connsiteY16" fmla="*/ 90843 h 1047696"/>
                <a:gd name="connsiteX17" fmla="*/ 557212 w 3198747"/>
                <a:gd name="connsiteY17" fmla="*/ 86081 h 1047696"/>
                <a:gd name="connsiteX18" fmla="*/ 585787 w 3198747"/>
                <a:gd name="connsiteY18" fmla="*/ 76556 h 1047696"/>
                <a:gd name="connsiteX19" fmla="*/ 600075 w 3198747"/>
                <a:gd name="connsiteY19" fmla="*/ 67031 h 1047696"/>
                <a:gd name="connsiteX20" fmla="*/ 633412 w 3198747"/>
                <a:gd name="connsiteY20" fmla="*/ 57506 h 1047696"/>
                <a:gd name="connsiteX21" fmla="*/ 666750 w 3198747"/>
                <a:gd name="connsiteY21" fmla="*/ 47981 h 1047696"/>
                <a:gd name="connsiteX22" fmla="*/ 719137 w 3198747"/>
                <a:gd name="connsiteY22" fmla="*/ 38456 h 1047696"/>
                <a:gd name="connsiteX23" fmla="*/ 747712 w 3198747"/>
                <a:gd name="connsiteY23" fmla="*/ 28931 h 1047696"/>
                <a:gd name="connsiteX24" fmla="*/ 809625 w 3198747"/>
                <a:gd name="connsiteY24" fmla="*/ 19406 h 1047696"/>
                <a:gd name="connsiteX25" fmla="*/ 871537 w 3198747"/>
                <a:gd name="connsiteY25" fmla="*/ 9881 h 1047696"/>
                <a:gd name="connsiteX26" fmla="*/ 1023937 w 3198747"/>
                <a:gd name="connsiteY26" fmla="*/ 356 h 1047696"/>
                <a:gd name="connsiteX27" fmla="*/ 1123950 w 3198747"/>
                <a:gd name="connsiteY27" fmla="*/ 9881 h 1047696"/>
                <a:gd name="connsiteX28" fmla="*/ 1138237 w 3198747"/>
                <a:gd name="connsiteY28" fmla="*/ 19406 h 1047696"/>
                <a:gd name="connsiteX29" fmla="*/ 1176337 w 3198747"/>
                <a:gd name="connsiteY29" fmla="*/ 57506 h 1047696"/>
                <a:gd name="connsiteX30" fmla="*/ 1195387 w 3198747"/>
                <a:gd name="connsiteY30" fmla="*/ 81318 h 1047696"/>
                <a:gd name="connsiteX31" fmla="*/ 1228725 w 3198747"/>
                <a:gd name="connsiteY31" fmla="*/ 119418 h 1047696"/>
                <a:gd name="connsiteX32" fmla="*/ 1252537 w 3198747"/>
                <a:gd name="connsiteY32" fmla="*/ 138468 h 1047696"/>
                <a:gd name="connsiteX33" fmla="*/ 1262062 w 3198747"/>
                <a:gd name="connsiteY33" fmla="*/ 152756 h 1047696"/>
                <a:gd name="connsiteX34" fmla="*/ 1276350 w 3198747"/>
                <a:gd name="connsiteY34" fmla="*/ 162281 h 1047696"/>
                <a:gd name="connsiteX35" fmla="*/ 1319212 w 3198747"/>
                <a:gd name="connsiteY35" fmla="*/ 200381 h 1047696"/>
                <a:gd name="connsiteX36" fmla="*/ 1333500 w 3198747"/>
                <a:gd name="connsiteY36" fmla="*/ 205143 h 1047696"/>
                <a:gd name="connsiteX37" fmla="*/ 1347787 w 3198747"/>
                <a:gd name="connsiteY37" fmla="*/ 219431 h 1047696"/>
                <a:gd name="connsiteX38" fmla="*/ 1357312 w 3198747"/>
                <a:gd name="connsiteY38" fmla="*/ 233718 h 1047696"/>
                <a:gd name="connsiteX39" fmla="*/ 1385887 w 3198747"/>
                <a:gd name="connsiteY39" fmla="*/ 243243 h 1047696"/>
                <a:gd name="connsiteX40" fmla="*/ 1400175 w 3198747"/>
                <a:gd name="connsiteY40" fmla="*/ 257531 h 1047696"/>
                <a:gd name="connsiteX41" fmla="*/ 1447800 w 3198747"/>
                <a:gd name="connsiteY41" fmla="*/ 286106 h 1047696"/>
                <a:gd name="connsiteX42" fmla="*/ 1457325 w 3198747"/>
                <a:gd name="connsiteY42" fmla="*/ 305156 h 1047696"/>
                <a:gd name="connsiteX43" fmla="*/ 1490662 w 3198747"/>
                <a:gd name="connsiteY43" fmla="*/ 324206 h 1047696"/>
                <a:gd name="connsiteX44" fmla="*/ 1528762 w 3198747"/>
                <a:gd name="connsiteY44" fmla="*/ 367068 h 1047696"/>
                <a:gd name="connsiteX45" fmla="*/ 1538287 w 3198747"/>
                <a:gd name="connsiteY45" fmla="*/ 386118 h 1047696"/>
                <a:gd name="connsiteX46" fmla="*/ 1552575 w 3198747"/>
                <a:gd name="connsiteY46" fmla="*/ 395643 h 1047696"/>
                <a:gd name="connsiteX47" fmla="*/ 1566862 w 3198747"/>
                <a:gd name="connsiteY47" fmla="*/ 409931 h 1047696"/>
                <a:gd name="connsiteX48" fmla="*/ 1571625 w 3198747"/>
                <a:gd name="connsiteY48" fmla="*/ 424218 h 1047696"/>
                <a:gd name="connsiteX49" fmla="*/ 1590675 w 3198747"/>
                <a:gd name="connsiteY49" fmla="*/ 452793 h 1047696"/>
                <a:gd name="connsiteX50" fmla="*/ 1619250 w 3198747"/>
                <a:gd name="connsiteY50" fmla="*/ 438506 h 1047696"/>
                <a:gd name="connsiteX51" fmla="*/ 1624012 w 3198747"/>
                <a:gd name="connsiteY51" fmla="*/ 419456 h 1047696"/>
                <a:gd name="connsiteX52" fmla="*/ 1652587 w 3198747"/>
                <a:gd name="connsiteY52" fmla="*/ 409931 h 1047696"/>
                <a:gd name="connsiteX53" fmla="*/ 1685925 w 3198747"/>
                <a:gd name="connsiteY53" fmla="*/ 395643 h 1047696"/>
                <a:gd name="connsiteX54" fmla="*/ 1714500 w 3198747"/>
                <a:gd name="connsiteY54" fmla="*/ 386118 h 1047696"/>
                <a:gd name="connsiteX55" fmla="*/ 1724025 w 3198747"/>
                <a:gd name="connsiteY55" fmla="*/ 400406 h 1047696"/>
                <a:gd name="connsiteX56" fmla="*/ 1738312 w 3198747"/>
                <a:gd name="connsiteY56" fmla="*/ 409931 h 1047696"/>
                <a:gd name="connsiteX57" fmla="*/ 1747837 w 3198747"/>
                <a:gd name="connsiteY57" fmla="*/ 438506 h 1047696"/>
                <a:gd name="connsiteX58" fmla="*/ 1781175 w 3198747"/>
                <a:gd name="connsiteY58" fmla="*/ 476606 h 1047696"/>
                <a:gd name="connsiteX59" fmla="*/ 1814512 w 3198747"/>
                <a:gd name="connsiteY59" fmla="*/ 471843 h 1047696"/>
                <a:gd name="connsiteX60" fmla="*/ 1824037 w 3198747"/>
                <a:gd name="connsiteY60" fmla="*/ 457556 h 1047696"/>
                <a:gd name="connsiteX61" fmla="*/ 1843087 w 3198747"/>
                <a:gd name="connsiteY61" fmla="*/ 452793 h 1047696"/>
                <a:gd name="connsiteX62" fmla="*/ 1900237 w 3198747"/>
                <a:gd name="connsiteY62" fmla="*/ 448031 h 1047696"/>
                <a:gd name="connsiteX63" fmla="*/ 1905000 w 3198747"/>
                <a:gd name="connsiteY63" fmla="*/ 462318 h 1047696"/>
                <a:gd name="connsiteX64" fmla="*/ 1924050 w 3198747"/>
                <a:gd name="connsiteY64" fmla="*/ 490893 h 1047696"/>
                <a:gd name="connsiteX65" fmla="*/ 1933575 w 3198747"/>
                <a:gd name="connsiteY65" fmla="*/ 528993 h 1047696"/>
                <a:gd name="connsiteX66" fmla="*/ 3105150 w 3198747"/>
                <a:gd name="connsiteY66" fmla="*/ 1014768 h 1047696"/>
                <a:gd name="connsiteX67" fmla="*/ 3128962 w 3198747"/>
                <a:gd name="connsiteY67" fmla="*/ 995718 h 1047696"/>
                <a:gd name="connsiteX68" fmla="*/ 3143250 w 3198747"/>
                <a:gd name="connsiteY68" fmla="*/ 929043 h 1047696"/>
                <a:gd name="connsiteX0" fmla="*/ 0 w 3198747"/>
                <a:gd name="connsiteY0" fmla="*/ 290868 h 1047696"/>
                <a:gd name="connsiteX1" fmla="*/ 171450 w 3198747"/>
                <a:gd name="connsiteY1" fmla="*/ 209906 h 1047696"/>
                <a:gd name="connsiteX2" fmla="*/ 219075 w 3198747"/>
                <a:gd name="connsiteY2" fmla="*/ 195618 h 1047696"/>
                <a:gd name="connsiteX3" fmla="*/ 233362 w 3198747"/>
                <a:gd name="connsiteY3" fmla="*/ 186093 h 1047696"/>
                <a:gd name="connsiteX4" fmla="*/ 285750 w 3198747"/>
                <a:gd name="connsiteY4" fmla="*/ 171806 h 1047696"/>
                <a:gd name="connsiteX5" fmla="*/ 300037 w 3198747"/>
                <a:gd name="connsiteY5" fmla="*/ 167043 h 1047696"/>
                <a:gd name="connsiteX6" fmla="*/ 319087 w 3198747"/>
                <a:gd name="connsiteY6" fmla="*/ 162281 h 1047696"/>
                <a:gd name="connsiteX7" fmla="*/ 352425 w 3198747"/>
                <a:gd name="connsiteY7" fmla="*/ 152756 h 1047696"/>
                <a:gd name="connsiteX8" fmla="*/ 366712 w 3198747"/>
                <a:gd name="connsiteY8" fmla="*/ 143231 h 1047696"/>
                <a:gd name="connsiteX9" fmla="*/ 395287 w 3198747"/>
                <a:gd name="connsiteY9" fmla="*/ 138468 h 1047696"/>
                <a:gd name="connsiteX10" fmla="*/ 414337 w 3198747"/>
                <a:gd name="connsiteY10" fmla="*/ 133706 h 1047696"/>
                <a:gd name="connsiteX11" fmla="*/ 442912 w 3198747"/>
                <a:gd name="connsiteY11" fmla="*/ 128943 h 1047696"/>
                <a:gd name="connsiteX12" fmla="*/ 471487 w 3198747"/>
                <a:gd name="connsiteY12" fmla="*/ 119418 h 1047696"/>
                <a:gd name="connsiteX13" fmla="*/ 485775 w 3198747"/>
                <a:gd name="connsiteY13" fmla="*/ 114656 h 1047696"/>
                <a:gd name="connsiteX14" fmla="*/ 504825 w 3198747"/>
                <a:gd name="connsiteY14" fmla="*/ 105131 h 1047696"/>
                <a:gd name="connsiteX15" fmla="*/ 519112 w 3198747"/>
                <a:gd name="connsiteY15" fmla="*/ 100368 h 1047696"/>
                <a:gd name="connsiteX16" fmla="*/ 533400 w 3198747"/>
                <a:gd name="connsiteY16" fmla="*/ 90843 h 1047696"/>
                <a:gd name="connsiteX17" fmla="*/ 557212 w 3198747"/>
                <a:gd name="connsiteY17" fmla="*/ 86081 h 1047696"/>
                <a:gd name="connsiteX18" fmla="*/ 585787 w 3198747"/>
                <a:gd name="connsiteY18" fmla="*/ 76556 h 1047696"/>
                <a:gd name="connsiteX19" fmla="*/ 600075 w 3198747"/>
                <a:gd name="connsiteY19" fmla="*/ 67031 h 1047696"/>
                <a:gd name="connsiteX20" fmla="*/ 633412 w 3198747"/>
                <a:gd name="connsiteY20" fmla="*/ 57506 h 1047696"/>
                <a:gd name="connsiteX21" fmla="*/ 666750 w 3198747"/>
                <a:gd name="connsiteY21" fmla="*/ 47981 h 1047696"/>
                <a:gd name="connsiteX22" fmla="*/ 719137 w 3198747"/>
                <a:gd name="connsiteY22" fmla="*/ 38456 h 1047696"/>
                <a:gd name="connsiteX23" fmla="*/ 747712 w 3198747"/>
                <a:gd name="connsiteY23" fmla="*/ 28931 h 1047696"/>
                <a:gd name="connsiteX24" fmla="*/ 809625 w 3198747"/>
                <a:gd name="connsiteY24" fmla="*/ 19406 h 1047696"/>
                <a:gd name="connsiteX25" fmla="*/ 871537 w 3198747"/>
                <a:gd name="connsiteY25" fmla="*/ 9881 h 1047696"/>
                <a:gd name="connsiteX26" fmla="*/ 1023937 w 3198747"/>
                <a:gd name="connsiteY26" fmla="*/ 356 h 1047696"/>
                <a:gd name="connsiteX27" fmla="*/ 1123950 w 3198747"/>
                <a:gd name="connsiteY27" fmla="*/ 9881 h 1047696"/>
                <a:gd name="connsiteX28" fmla="*/ 1138237 w 3198747"/>
                <a:gd name="connsiteY28" fmla="*/ 19406 h 1047696"/>
                <a:gd name="connsiteX29" fmla="*/ 1176337 w 3198747"/>
                <a:gd name="connsiteY29" fmla="*/ 57506 h 1047696"/>
                <a:gd name="connsiteX30" fmla="*/ 1195387 w 3198747"/>
                <a:gd name="connsiteY30" fmla="*/ 81318 h 1047696"/>
                <a:gd name="connsiteX31" fmla="*/ 1228725 w 3198747"/>
                <a:gd name="connsiteY31" fmla="*/ 119418 h 1047696"/>
                <a:gd name="connsiteX32" fmla="*/ 1252537 w 3198747"/>
                <a:gd name="connsiteY32" fmla="*/ 138468 h 1047696"/>
                <a:gd name="connsiteX33" fmla="*/ 1262062 w 3198747"/>
                <a:gd name="connsiteY33" fmla="*/ 152756 h 1047696"/>
                <a:gd name="connsiteX34" fmla="*/ 1276350 w 3198747"/>
                <a:gd name="connsiteY34" fmla="*/ 162281 h 1047696"/>
                <a:gd name="connsiteX35" fmla="*/ 1319212 w 3198747"/>
                <a:gd name="connsiteY35" fmla="*/ 200381 h 1047696"/>
                <a:gd name="connsiteX36" fmla="*/ 1333500 w 3198747"/>
                <a:gd name="connsiteY36" fmla="*/ 205143 h 1047696"/>
                <a:gd name="connsiteX37" fmla="*/ 1347787 w 3198747"/>
                <a:gd name="connsiteY37" fmla="*/ 219431 h 1047696"/>
                <a:gd name="connsiteX38" fmla="*/ 1357312 w 3198747"/>
                <a:gd name="connsiteY38" fmla="*/ 233718 h 1047696"/>
                <a:gd name="connsiteX39" fmla="*/ 1385887 w 3198747"/>
                <a:gd name="connsiteY39" fmla="*/ 243243 h 1047696"/>
                <a:gd name="connsiteX40" fmla="*/ 1400175 w 3198747"/>
                <a:gd name="connsiteY40" fmla="*/ 257531 h 1047696"/>
                <a:gd name="connsiteX41" fmla="*/ 1447800 w 3198747"/>
                <a:gd name="connsiteY41" fmla="*/ 286106 h 1047696"/>
                <a:gd name="connsiteX42" fmla="*/ 1457325 w 3198747"/>
                <a:gd name="connsiteY42" fmla="*/ 305156 h 1047696"/>
                <a:gd name="connsiteX43" fmla="*/ 1490662 w 3198747"/>
                <a:gd name="connsiteY43" fmla="*/ 324206 h 1047696"/>
                <a:gd name="connsiteX44" fmla="*/ 1528762 w 3198747"/>
                <a:gd name="connsiteY44" fmla="*/ 367068 h 1047696"/>
                <a:gd name="connsiteX45" fmla="*/ 1538287 w 3198747"/>
                <a:gd name="connsiteY45" fmla="*/ 386118 h 1047696"/>
                <a:gd name="connsiteX46" fmla="*/ 1552575 w 3198747"/>
                <a:gd name="connsiteY46" fmla="*/ 395643 h 1047696"/>
                <a:gd name="connsiteX47" fmla="*/ 1566862 w 3198747"/>
                <a:gd name="connsiteY47" fmla="*/ 409931 h 1047696"/>
                <a:gd name="connsiteX48" fmla="*/ 1571625 w 3198747"/>
                <a:gd name="connsiteY48" fmla="*/ 424218 h 1047696"/>
                <a:gd name="connsiteX49" fmla="*/ 1590675 w 3198747"/>
                <a:gd name="connsiteY49" fmla="*/ 452793 h 1047696"/>
                <a:gd name="connsiteX50" fmla="*/ 1619250 w 3198747"/>
                <a:gd name="connsiteY50" fmla="*/ 438506 h 1047696"/>
                <a:gd name="connsiteX51" fmla="*/ 1624012 w 3198747"/>
                <a:gd name="connsiteY51" fmla="*/ 419456 h 1047696"/>
                <a:gd name="connsiteX52" fmla="*/ 1652587 w 3198747"/>
                <a:gd name="connsiteY52" fmla="*/ 409931 h 1047696"/>
                <a:gd name="connsiteX53" fmla="*/ 1685925 w 3198747"/>
                <a:gd name="connsiteY53" fmla="*/ 395643 h 1047696"/>
                <a:gd name="connsiteX54" fmla="*/ 1714500 w 3198747"/>
                <a:gd name="connsiteY54" fmla="*/ 386118 h 1047696"/>
                <a:gd name="connsiteX55" fmla="*/ 1724025 w 3198747"/>
                <a:gd name="connsiteY55" fmla="*/ 400406 h 1047696"/>
                <a:gd name="connsiteX56" fmla="*/ 1738312 w 3198747"/>
                <a:gd name="connsiteY56" fmla="*/ 409931 h 1047696"/>
                <a:gd name="connsiteX57" fmla="*/ 1747837 w 3198747"/>
                <a:gd name="connsiteY57" fmla="*/ 438506 h 1047696"/>
                <a:gd name="connsiteX58" fmla="*/ 1781175 w 3198747"/>
                <a:gd name="connsiteY58" fmla="*/ 476606 h 1047696"/>
                <a:gd name="connsiteX59" fmla="*/ 1814512 w 3198747"/>
                <a:gd name="connsiteY59" fmla="*/ 471843 h 1047696"/>
                <a:gd name="connsiteX60" fmla="*/ 1824037 w 3198747"/>
                <a:gd name="connsiteY60" fmla="*/ 457556 h 1047696"/>
                <a:gd name="connsiteX61" fmla="*/ 1843087 w 3198747"/>
                <a:gd name="connsiteY61" fmla="*/ 452793 h 1047696"/>
                <a:gd name="connsiteX62" fmla="*/ 1900237 w 3198747"/>
                <a:gd name="connsiteY62" fmla="*/ 448031 h 1047696"/>
                <a:gd name="connsiteX63" fmla="*/ 1905000 w 3198747"/>
                <a:gd name="connsiteY63" fmla="*/ 462318 h 1047696"/>
                <a:gd name="connsiteX64" fmla="*/ 1924050 w 3198747"/>
                <a:gd name="connsiteY64" fmla="*/ 490893 h 1047696"/>
                <a:gd name="connsiteX65" fmla="*/ 1933575 w 3198747"/>
                <a:gd name="connsiteY65" fmla="*/ 528993 h 1047696"/>
                <a:gd name="connsiteX66" fmla="*/ 3105150 w 3198747"/>
                <a:gd name="connsiteY66" fmla="*/ 1014768 h 1047696"/>
                <a:gd name="connsiteX67" fmla="*/ 3128962 w 3198747"/>
                <a:gd name="connsiteY67" fmla="*/ 995718 h 1047696"/>
                <a:gd name="connsiteX0" fmla="*/ 0 w 3105150"/>
                <a:gd name="connsiteY0" fmla="*/ 290868 h 1014768"/>
                <a:gd name="connsiteX1" fmla="*/ 171450 w 3105150"/>
                <a:gd name="connsiteY1" fmla="*/ 209906 h 1014768"/>
                <a:gd name="connsiteX2" fmla="*/ 219075 w 3105150"/>
                <a:gd name="connsiteY2" fmla="*/ 195618 h 1014768"/>
                <a:gd name="connsiteX3" fmla="*/ 233362 w 3105150"/>
                <a:gd name="connsiteY3" fmla="*/ 186093 h 1014768"/>
                <a:gd name="connsiteX4" fmla="*/ 285750 w 3105150"/>
                <a:gd name="connsiteY4" fmla="*/ 171806 h 1014768"/>
                <a:gd name="connsiteX5" fmla="*/ 300037 w 3105150"/>
                <a:gd name="connsiteY5" fmla="*/ 167043 h 1014768"/>
                <a:gd name="connsiteX6" fmla="*/ 319087 w 3105150"/>
                <a:gd name="connsiteY6" fmla="*/ 162281 h 1014768"/>
                <a:gd name="connsiteX7" fmla="*/ 352425 w 3105150"/>
                <a:gd name="connsiteY7" fmla="*/ 152756 h 1014768"/>
                <a:gd name="connsiteX8" fmla="*/ 366712 w 3105150"/>
                <a:gd name="connsiteY8" fmla="*/ 143231 h 1014768"/>
                <a:gd name="connsiteX9" fmla="*/ 395287 w 3105150"/>
                <a:gd name="connsiteY9" fmla="*/ 138468 h 1014768"/>
                <a:gd name="connsiteX10" fmla="*/ 414337 w 3105150"/>
                <a:gd name="connsiteY10" fmla="*/ 133706 h 1014768"/>
                <a:gd name="connsiteX11" fmla="*/ 442912 w 3105150"/>
                <a:gd name="connsiteY11" fmla="*/ 128943 h 1014768"/>
                <a:gd name="connsiteX12" fmla="*/ 471487 w 3105150"/>
                <a:gd name="connsiteY12" fmla="*/ 119418 h 1014768"/>
                <a:gd name="connsiteX13" fmla="*/ 485775 w 3105150"/>
                <a:gd name="connsiteY13" fmla="*/ 114656 h 1014768"/>
                <a:gd name="connsiteX14" fmla="*/ 504825 w 3105150"/>
                <a:gd name="connsiteY14" fmla="*/ 105131 h 1014768"/>
                <a:gd name="connsiteX15" fmla="*/ 519112 w 3105150"/>
                <a:gd name="connsiteY15" fmla="*/ 100368 h 1014768"/>
                <a:gd name="connsiteX16" fmla="*/ 533400 w 3105150"/>
                <a:gd name="connsiteY16" fmla="*/ 90843 h 1014768"/>
                <a:gd name="connsiteX17" fmla="*/ 557212 w 3105150"/>
                <a:gd name="connsiteY17" fmla="*/ 86081 h 1014768"/>
                <a:gd name="connsiteX18" fmla="*/ 585787 w 3105150"/>
                <a:gd name="connsiteY18" fmla="*/ 76556 h 1014768"/>
                <a:gd name="connsiteX19" fmla="*/ 600075 w 3105150"/>
                <a:gd name="connsiteY19" fmla="*/ 67031 h 1014768"/>
                <a:gd name="connsiteX20" fmla="*/ 633412 w 3105150"/>
                <a:gd name="connsiteY20" fmla="*/ 57506 h 1014768"/>
                <a:gd name="connsiteX21" fmla="*/ 666750 w 3105150"/>
                <a:gd name="connsiteY21" fmla="*/ 47981 h 1014768"/>
                <a:gd name="connsiteX22" fmla="*/ 719137 w 3105150"/>
                <a:gd name="connsiteY22" fmla="*/ 38456 h 1014768"/>
                <a:gd name="connsiteX23" fmla="*/ 747712 w 3105150"/>
                <a:gd name="connsiteY23" fmla="*/ 28931 h 1014768"/>
                <a:gd name="connsiteX24" fmla="*/ 809625 w 3105150"/>
                <a:gd name="connsiteY24" fmla="*/ 19406 h 1014768"/>
                <a:gd name="connsiteX25" fmla="*/ 871537 w 3105150"/>
                <a:gd name="connsiteY25" fmla="*/ 9881 h 1014768"/>
                <a:gd name="connsiteX26" fmla="*/ 1023937 w 3105150"/>
                <a:gd name="connsiteY26" fmla="*/ 356 h 1014768"/>
                <a:gd name="connsiteX27" fmla="*/ 1123950 w 3105150"/>
                <a:gd name="connsiteY27" fmla="*/ 9881 h 1014768"/>
                <a:gd name="connsiteX28" fmla="*/ 1138237 w 3105150"/>
                <a:gd name="connsiteY28" fmla="*/ 19406 h 1014768"/>
                <a:gd name="connsiteX29" fmla="*/ 1176337 w 3105150"/>
                <a:gd name="connsiteY29" fmla="*/ 57506 h 1014768"/>
                <a:gd name="connsiteX30" fmla="*/ 1195387 w 3105150"/>
                <a:gd name="connsiteY30" fmla="*/ 81318 h 1014768"/>
                <a:gd name="connsiteX31" fmla="*/ 1228725 w 3105150"/>
                <a:gd name="connsiteY31" fmla="*/ 119418 h 1014768"/>
                <a:gd name="connsiteX32" fmla="*/ 1252537 w 3105150"/>
                <a:gd name="connsiteY32" fmla="*/ 138468 h 1014768"/>
                <a:gd name="connsiteX33" fmla="*/ 1262062 w 3105150"/>
                <a:gd name="connsiteY33" fmla="*/ 152756 h 1014768"/>
                <a:gd name="connsiteX34" fmla="*/ 1276350 w 3105150"/>
                <a:gd name="connsiteY34" fmla="*/ 162281 h 1014768"/>
                <a:gd name="connsiteX35" fmla="*/ 1319212 w 3105150"/>
                <a:gd name="connsiteY35" fmla="*/ 200381 h 1014768"/>
                <a:gd name="connsiteX36" fmla="*/ 1333500 w 3105150"/>
                <a:gd name="connsiteY36" fmla="*/ 205143 h 1014768"/>
                <a:gd name="connsiteX37" fmla="*/ 1347787 w 3105150"/>
                <a:gd name="connsiteY37" fmla="*/ 219431 h 1014768"/>
                <a:gd name="connsiteX38" fmla="*/ 1357312 w 3105150"/>
                <a:gd name="connsiteY38" fmla="*/ 233718 h 1014768"/>
                <a:gd name="connsiteX39" fmla="*/ 1385887 w 3105150"/>
                <a:gd name="connsiteY39" fmla="*/ 243243 h 1014768"/>
                <a:gd name="connsiteX40" fmla="*/ 1400175 w 3105150"/>
                <a:gd name="connsiteY40" fmla="*/ 257531 h 1014768"/>
                <a:gd name="connsiteX41" fmla="*/ 1447800 w 3105150"/>
                <a:gd name="connsiteY41" fmla="*/ 286106 h 1014768"/>
                <a:gd name="connsiteX42" fmla="*/ 1457325 w 3105150"/>
                <a:gd name="connsiteY42" fmla="*/ 305156 h 1014768"/>
                <a:gd name="connsiteX43" fmla="*/ 1490662 w 3105150"/>
                <a:gd name="connsiteY43" fmla="*/ 324206 h 1014768"/>
                <a:gd name="connsiteX44" fmla="*/ 1528762 w 3105150"/>
                <a:gd name="connsiteY44" fmla="*/ 367068 h 1014768"/>
                <a:gd name="connsiteX45" fmla="*/ 1538287 w 3105150"/>
                <a:gd name="connsiteY45" fmla="*/ 386118 h 1014768"/>
                <a:gd name="connsiteX46" fmla="*/ 1552575 w 3105150"/>
                <a:gd name="connsiteY46" fmla="*/ 395643 h 1014768"/>
                <a:gd name="connsiteX47" fmla="*/ 1566862 w 3105150"/>
                <a:gd name="connsiteY47" fmla="*/ 409931 h 1014768"/>
                <a:gd name="connsiteX48" fmla="*/ 1571625 w 3105150"/>
                <a:gd name="connsiteY48" fmla="*/ 424218 h 1014768"/>
                <a:gd name="connsiteX49" fmla="*/ 1590675 w 3105150"/>
                <a:gd name="connsiteY49" fmla="*/ 452793 h 1014768"/>
                <a:gd name="connsiteX50" fmla="*/ 1619250 w 3105150"/>
                <a:gd name="connsiteY50" fmla="*/ 438506 h 1014768"/>
                <a:gd name="connsiteX51" fmla="*/ 1624012 w 3105150"/>
                <a:gd name="connsiteY51" fmla="*/ 419456 h 1014768"/>
                <a:gd name="connsiteX52" fmla="*/ 1652587 w 3105150"/>
                <a:gd name="connsiteY52" fmla="*/ 409931 h 1014768"/>
                <a:gd name="connsiteX53" fmla="*/ 1685925 w 3105150"/>
                <a:gd name="connsiteY53" fmla="*/ 395643 h 1014768"/>
                <a:gd name="connsiteX54" fmla="*/ 1714500 w 3105150"/>
                <a:gd name="connsiteY54" fmla="*/ 386118 h 1014768"/>
                <a:gd name="connsiteX55" fmla="*/ 1724025 w 3105150"/>
                <a:gd name="connsiteY55" fmla="*/ 400406 h 1014768"/>
                <a:gd name="connsiteX56" fmla="*/ 1738312 w 3105150"/>
                <a:gd name="connsiteY56" fmla="*/ 409931 h 1014768"/>
                <a:gd name="connsiteX57" fmla="*/ 1747837 w 3105150"/>
                <a:gd name="connsiteY57" fmla="*/ 438506 h 1014768"/>
                <a:gd name="connsiteX58" fmla="*/ 1781175 w 3105150"/>
                <a:gd name="connsiteY58" fmla="*/ 476606 h 1014768"/>
                <a:gd name="connsiteX59" fmla="*/ 1814512 w 3105150"/>
                <a:gd name="connsiteY59" fmla="*/ 471843 h 1014768"/>
                <a:gd name="connsiteX60" fmla="*/ 1824037 w 3105150"/>
                <a:gd name="connsiteY60" fmla="*/ 457556 h 1014768"/>
                <a:gd name="connsiteX61" fmla="*/ 1843087 w 3105150"/>
                <a:gd name="connsiteY61" fmla="*/ 452793 h 1014768"/>
                <a:gd name="connsiteX62" fmla="*/ 1900237 w 3105150"/>
                <a:gd name="connsiteY62" fmla="*/ 448031 h 1014768"/>
                <a:gd name="connsiteX63" fmla="*/ 1905000 w 3105150"/>
                <a:gd name="connsiteY63" fmla="*/ 462318 h 1014768"/>
                <a:gd name="connsiteX64" fmla="*/ 1924050 w 3105150"/>
                <a:gd name="connsiteY64" fmla="*/ 490893 h 1014768"/>
                <a:gd name="connsiteX65" fmla="*/ 1933575 w 3105150"/>
                <a:gd name="connsiteY65" fmla="*/ 528993 h 1014768"/>
                <a:gd name="connsiteX66" fmla="*/ 3105150 w 3105150"/>
                <a:gd name="connsiteY66" fmla="*/ 1014768 h 1014768"/>
                <a:gd name="connsiteX0" fmla="*/ 0 w 1933575"/>
                <a:gd name="connsiteY0" fmla="*/ 290868 h 528993"/>
                <a:gd name="connsiteX1" fmla="*/ 171450 w 1933575"/>
                <a:gd name="connsiteY1" fmla="*/ 209906 h 528993"/>
                <a:gd name="connsiteX2" fmla="*/ 219075 w 1933575"/>
                <a:gd name="connsiteY2" fmla="*/ 195618 h 528993"/>
                <a:gd name="connsiteX3" fmla="*/ 233362 w 1933575"/>
                <a:gd name="connsiteY3" fmla="*/ 186093 h 528993"/>
                <a:gd name="connsiteX4" fmla="*/ 285750 w 1933575"/>
                <a:gd name="connsiteY4" fmla="*/ 171806 h 528993"/>
                <a:gd name="connsiteX5" fmla="*/ 300037 w 1933575"/>
                <a:gd name="connsiteY5" fmla="*/ 167043 h 528993"/>
                <a:gd name="connsiteX6" fmla="*/ 319087 w 1933575"/>
                <a:gd name="connsiteY6" fmla="*/ 162281 h 528993"/>
                <a:gd name="connsiteX7" fmla="*/ 352425 w 1933575"/>
                <a:gd name="connsiteY7" fmla="*/ 152756 h 528993"/>
                <a:gd name="connsiteX8" fmla="*/ 366712 w 1933575"/>
                <a:gd name="connsiteY8" fmla="*/ 143231 h 528993"/>
                <a:gd name="connsiteX9" fmla="*/ 395287 w 1933575"/>
                <a:gd name="connsiteY9" fmla="*/ 138468 h 528993"/>
                <a:gd name="connsiteX10" fmla="*/ 414337 w 1933575"/>
                <a:gd name="connsiteY10" fmla="*/ 133706 h 528993"/>
                <a:gd name="connsiteX11" fmla="*/ 442912 w 1933575"/>
                <a:gd name="connsiteY11" fmla="*/ 128943 h 528993"/>
                <a:gd name="connsiteX12" fmla="*/ 471487 w 1933575"/>
                <a:gd name="connsiteY12" fmla="*/ 119418 h 528993"/>
                <a:gd name="connsiteX13" fmla="*/ 485775 w 1933575"/>
                <a:gd name="connsiteY13" fmla="*/ 114656 h 528993"/>
                <a:gd name="connsiteX14" fmla="*/ 504825 w 1933575"/>
                <a:gd name="connsiteY14" fmla="*/ 105131 h 528993"/>
                <a:gd name="connsiteX15" fmla="*/ 519112 w 1933575"/>
                <a:gd name="connsiteY15" fmla="*/ 100368 h 528993"/>
                <a:gd name="connsiteX16" fmla="*/ 533400 w 1933575"/>
                <a:gd name="connsiteY16" fmla="*/ 90843 h 528993"/>
                <a:gd name="connsiteX17" fmla="*/ 557212 w 1933575"/>
                <a:gd name="connsiteY17" fmla="*/ 86081 h 528993"/>
                <a:gd name="connsiteX18" fmla="*/ 585787 w 1933575"/>
                <a:gd name="connsiteY18" fmla="*/ 76556 h 528993"/>
                <a:gd name="connsiteX19" fmla="*/ 600075 w 1933575"/>
                <a:gd name="connsiteY19" fmla="*/ 67031 h 528993"/>
                <a:gd name="connsiteX20" fmla="*/ 633412 w 1933575"/>
                <a:gd name="connsiteY20" fmla="*/ 57506 h 528993"/>
                <a:gd name="connsiteX21" fmla="*/ 666750 w 1933575"/>
                <a:gd name="connsiteY21" fmla="*/ 47981 h 528993"/>
                <a:gd name="connsiteX22" fmla="*/ 719137 w 1933575"/>
                <a:gd name="connsiteY22" fmla="*/ 38456 h 528993"/>
                <a:gd name="connsiteX23" fmla="*/ 747712 w 1933575"/>
                <a:gd name="connsiteY23" fmla="*/ 28931 h 528993"/>
                <a:gd name="connsiteX24" fmla="*/ 809625 w 1933575"/>
                <a:gd name="connsiteY24" fmla="*/ 19406 h 528993"/>
                <a:gd name="connsiteX25" fmla="*/ 871537 w 1933575"/>
                <a:gd name="connsiteY25" fmla="*/ 9881 h 528993"/>
                <a:gd name="connsiteX26" fmla="*/ 1023937 w 1933575"/>
                <a:gd name="connsiteY26" fmla="*/ 356 h 528993"/>
                <a:gd name="connsiteX27" fmla="*/ 1123950 w 1933575"/>
                <a:gd name="connsiteY27" fmla="*/ 9881 h 528993"/>
                <a:gd name="connsiteX28" fmla="*/ 1138237 w 1933575"/>
                <a:gd name="connsiteY28" fmla="*/ 19406 h 528993"/>
                <a:gd name="connsiteX29" fmla="*/ 1176337 w 1933575"/>
                <a:gd name="connsiteY29" fmla="*/ 57506 h 528993"/>
                <a:gd name="connsiteX30" fmla="*/ 1195387 w 1933575"/>
                <a:gd name="connsiteY30" fmla="*/ 81318 h 528993"/>
                <a:gd name="connsiteX31" fmla="*/ 1228725 w 1933575"/>
                <a:gd name="connsiteY31" fmla="*/ 119418 h 528993"/>
                <a:gd name="connsiteX32" fmla="*/ 1252537 w 1933575"/>
                <a:gd name="connsiteY32" fmla="*/ 138468 h 528993"/>
                <a:gd name="connsiteX33" fmla="*/ 1262062 w 1933575"/>
                <a:gd name="connsiteY33" fmla="*/ 152756 h 528993"/>
                <a:gd name="connsiteX34" fmla="*/ 1276350 w 1933575"/>
                <a:gd name="connsiteY34" fmla="*/ 162281 h 528993"/>
                <a:gd name="connsiteX35" fmla="*/ 1319212 w 1933575"/>
                <a:gd name="connsiteY35" fmla="*/ 200381 h 528993"/>
                <a:gd name="connsiteX36" fmla="*/ 1333500 w 1933575"/>
                <a:gd name="connsiteY36" fmla="*/ 205143 h 528993"/>
                <a:gd name="connsiteX37" fmla="*/ 1347787 w 1933575"/>
                <a:gd name="connsiteY37" fmla="*/ 219431 h 528993"/>
                <a:gd name="connsiteX38" fmla="*/ 1357312 w 1933575"/>
                <a:gd name="connsiteY38" fmla="*/ 233718 h 528993"/>
                <a:gd name="connsiteX39" fmla="*/ 1385887 w 1933575"/>
                <a:gd name="connsiteY39" fmla="*/ 243243 h 528993"/>
                <a:gd name="connsiteX40" fmla="*/ 1400175 w 1933575"/>
                <a:gd name="connsiteY40" fmla="*/ 257531 h 528993"/>
                <a:gd name="connsiteX41" fmla="*/ 1447800 w 1933575"/>
                <a:gd name="connsiteY41" fmla="*/ 286106 h 528993"/>
                <a:gd name="connsiteX42" fmla="*/ 1457325 w 1933575"/>
                <a:gd name="connsiteY42" fmla="*/ 305156 h 528993"/>
                <a:gd name="connsiteX43" fmla="*/ 1490662 w 1933575"/>
                <a:gd name="connsiteY43" fmla="*/ 324206 h 528993"/>
                <a:gd name="connsiteX44" fmla="*/ 1528762 w 1933575"/>
                <a:gd name="connsiteY44" fmla="*/ 367068 h 528993"/>
                <a:gd name="connsiteX45" fmla="*/ 1538287 w 1933575"/>
                <a:gd name="connsiteY45" fmla="*/ 386118 h 528993"/>
                <a:gd name="connsiteX46" fmla="*/ 1552575 w 1933575"/>
                <a:gd name="connsiteY46" fmla="*/ 395643 h 528993"/>
                <a:gd name="connsiteX47" fmla="*/ 1566862 w 1933575"/>
                <a:gd name="connsiteY47" fmla="*/ 409931 h 528993"/>
                <a:gd name="connsiteX48" fmla="*/ 1571625 w 1933575"/>
                <a:gd name="connsiteY48" fmla="*/ 424218 h 528993"/>
                <a:gd name="connsiteX49" fmla="*/ 1590675 w 1933575"/>
                <a:gd name="connsiteY49" fmla="*/ 452793 h 528993"/>
                <a:gd name="connsiteX50" fmla="*/ 1619250 w 1933575"/>
                <a:gd name="connsiteY50" fmla="*/ 438506 h 528993"/>
                <a:gd name="connsiteX51" fmla="*/ 1624012 w 1933575"/>
                <a:gd name="connsiteY51" fmla="*/ 419456 h 528993"/>
                <a:gd name="connsiteX52" fmla="*/ 1652587 w 1933575"/>
                <a:gd name="connsiteY52" fmla="*/ 409931 h 528993"/>
                <a:gd name="connsiteX53" fmla="*/ 1685925 w 1933575"/>
                <a:gd name="connsiteY53" fmla="*/ 395643 h 528993"/>
                <a:gd name="connsiteX54" fmla="*/ 1714500 w 1933575"/>
                <a:gd name="connsiteY54" fmla="*/ 386118 h 528993"/>
                <a:gd name="connsiteX55" fmla="*/ 1724025 w 1933575"/>
                <a:gd name="connsiteY55" fmla="*/ 400406 h 528993"/>
                <a:gd name="connsiteX56" fmla="*/ 1738312 w 1933575"/>
                <a:gd name="connsiteY56" fmla="*/ 409931 h 528993"/>
                <a:gd name="connsiteX57" fmla="*/ 1747837 w 1933575"/>
                <a:gd name="connsiteY57" fmla="*/ 438506 h 528993"/>
                <a:gd name="connsiteX58" fmla="*/ 1781175 w 1933575"/>
                <a:gd name="connsiteY58" fmla="*/ 476606 h 528993"/>
                <a:gd name="connsiteX59" fmla="*/ 1814512 w 1933575"/>
                <a:gd name="connsiteY59" fmla="*/ 471843 h 528993"/>
                <a:gd name="connsiteX60" fmla="*/ 1824037 w 1933575"/>
                <a:gd name="connsiteY60" fmla="*/ 457556 h 528993"/>
                <a:gd name="connsiteX61" fmla="*/ 1843087 w 1933575"/>
                <a:gd name="connsiteY61" fmla="*/ 452793 h 528993"/>
                <a:gd name="connsiteX62" fmla="*/ 1900237 w 1933575"/>
                <a:gd name="connsiteY62" fmla="*/ 448031 h 528993"/>
                <a:gd name="connsiteX63" fmla="*/ 1905000 w 1933575"/>
                <a:gd name="connsiteY63" fmla="*/ 462318 h 528993"/>
                <a:gd name="connsiteX64" fmla="*/ 1924050 w 1933575"/>
                <a:gd name="connsiteY64" fmla="*/ 490893 h 528993"/>
                <a:gd name="connsiteX65" fmla="*/ 1933575 w 1933575"/>
                <a:gd name="connsiteY65" fmla="*/ 528993 h 528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933575" h="528993">
                  <a:moveTo>
                    <a:pt x="0" y="290868"/>
                  </a:moveTo>
                  <a:cubicBezTo>
                    <a:pt x="57150" y="263881"/>
                    <a:pt x="113815" y="235842"/>
                    <a:pt x="171450" y="209906"/>
                  </a:cubicBezTo>
                  <a:cubicBezTo>
                    <a:pt x="191924" y="200693"/>
                    <a:pt x="197048" y="210303"/>
                    <a:pt x="219075" y="195618"/>
                  </a:cubicBezTo>
                  <a:cubicBezTo>
                    <a:pt x="223837" y="192443"/>
                    <a:pt x="228132" y="188418"/>
                    <a:pt x="233362" y="186093"/>
                  </a:cubicBezTo>
                  <a:cubicBezTo>
                    <a:pt x="259639" y="174414"/>
                    <a:pt x="260136" y="178210"/>
                    <a:pt x="285750" y="171806"/>
                  </a:cubicBezTo>
                  <a:cubicBezTo>
                    <a:pt x="290620" y="170588"/>
                    <a:pt x="295210" y="168422"/>
                    <a:pt x="300037" y="167043"/>
                  </a:cubicBezTo>
                  <a:cubicBezTo>
                    <a:pt x="306331" y="165245"/>
                    <a:pt x="312793" y="164079"/>
                    <a:pt x="319087" y="162281"/>
                  </a:cubicBezTo>
                  <a:cubicBezTo>
                    <a:pt x="366913" y="148617"/>
                    <a:pt x="292874" y="167642"/>
                    <a:pt x="352425" y="152756"/>
                  </a:cubicBezTo>
                  <a:cubicBezTo>
                    <a:pt x="357187" y="149581"/>
                    <a:pt x="361282" y="145041"/>
                    <a:pt x="366712" y="143231"/>
                  </a:cubicBezTo>
                  <a:cubicBezTo>
                    <a:pt x="375873" y="140177"/>
                    <a:pt x="385818" y="140362"/>
                    <a:pt x="395287" y="138468"/>
                  </a:cubicBezTo>
                  <a:cubicBezTo>
                    <a:pt x="401705" y="137184"/>
                    <a:pt x="407919" y="134990"/>
                    <a:pt x="414337" y="133706"/>
                  </a:cubicBezTo>
                  <a:cubicBezTo>
                    <a:pt x="423806" y="131812"/>
                    <a:pt x="433544" y="131285"/>
                    <a:pt x="442912" y="128943"/>
                  </a:cubicBezTo>
                  <a:cubicBezTo>
                    <a:pt x="452652" y="126508"/>
                    <a:pt x="461962" y="122593"/>
                    <a:pt x="471487" y="119418"/>
                  </a:cubicBezTo>
                  <a:cubicBezTo>
                    <a:pt x="476250" y="117831"/>
                    <a:pt x="481285" y="116901"/>
                    <a:pt x="485775" y="114656"/>
                  </a:cubicBezTo>
                  <a:cubicBezTo>
                    <a:pt x="492125" y="111481"/>
                    <a:pt x="498300" y="107928"/>
                    <a:pt x="504825" y="105131"/>
                  </a:cubicBezTo>
                  <a:cubicBezTo>
                    <a:pt x="509439" y="103153"/>
                    <a:pt x="514622" y="102613"/>
                    <a:pt x="519112" y="100368"/>
                  </a:cubicBezTo>
                  <a:cubicBezTo>
                    <a:pt x="524232" y="97808"/>
                    <a:pt x="528040" y="92853"/>
                    <a:pt x="533400" y="90843"/>
                  </a:cubicBezTo>
                  <a:cubicBezTo>
                    <a:pt x="540979" y="88001"/>
                    <a:pt x="549403" y="88211"/>
                    <a:pt x="557212" y="86081"/>
                  </a:cubicBezTo>
                  <a:cubicBezTo>
                    <a:pt x="566898" y="83439"/>
                    <a:pt x="585787" y="76556"/>
                    <a:pt x="585787" y="76556"/>
                  </a:cubicBezTo>
                  <a:cubicBezTo>
                    <a:pt x="590550" y="73381"/>
                    <a:pt x="594955" y="69591"/>
                    <a:pt x="600075" y="67031"/>
                  </a:cubicBezTo>
                  <a:cubicBezTo>
                    <a:pt x="607693" y="63222"/>
                    <a:pt x="626283" y="59543"/>
                    <a:pt x="633412" y="57506"/>
                  </a:cubicBezTo>
                  <a:cubicBezTo>
                    <a:pt x="661274" y="49546"/>
                    <a:pt x="633228" y="55430"/>
                    <a:pt x="666750" y="47981"/>
                  </a:cubicBezTo>
                  <a:cubicBezTo>
                    <a:pt x="686737" y="43539"/>
                    <a:pt x="698437" y="41906"/>
                    <a:pt x="719137" y="38456"/>
                  </a:cubicBezTo>
                  <a:cubicBezTo>
                    <a:pt x="728662" y="35281"/>
                    <a:pt x="738026" y="31573"/>
                    <a:pt x="747712" y="28931"/>
                  </a:cubicBezTo>
                  <a:cubicBezTo>
                    <a:pt x="767730" y="23471"/>
                    <a:pt x="789336" y="22304"/>
                    <a:pt x="809625" y="19406"/>
                  </a:cubicBezTo>
                  <a:cubicBezTo>
                    <a:pt x="832219" y="16178"/>
                    <a:pt x="848464" y="12078"/>
                    <a:pt x="871537" y="9881"/>
                  </a:cubicBezTo>
                  <a:cubicBezTo>
                    <a:pt x="909651" y="6251"/>
                    <a:pt x="989314" y="2279"/>
                    <a:pt x="1023937" y="356"/>
                  </a:cubicBezTo>
                  <a:cubicBezTo>
                    <a:pt x="1026098" y="476"/>
                    <a:pt x="1098050" y="-3070"/>
                    <a:pt x="1123950" y="9881"/>
                  </a:cubicBezTo>
                  <a:cubicBezTo>
                    <a:pt x="1129069" y="12441"/>
                    <a:pt x="1133475" y="16231"/>
                    <a:pt x="1138237" y="19406"/>
                  </a:cubicBezTo>
                  <a:cubicBezTo>
                    <a:pt x="1161225" y="53888"/>
                    <a:pt x="1147048" y="42861"/>
                    <a:pt x="1176337" y="57506"/>
                  </a:cubicBezTo>
                  <a:cubicBezTo>
                    <a:pt x="1187063" y="89681"/>
                    <a:pt x="1172188" y="54804"/>
                    <a:pt x="1195387" y="81318"/>
                  </a:cubicBezTo>
                  <a:cubicBezTo>
                    <a:pt x="1234279" y="125766"/>
                    <a:pt x="1196578" y="97988"/>
                    <a:pt x="1228725" y="119418"/>
                  </a:cubicBezTo>
                  <a:cubicBezTo>
                    <a:pt x="1256023" y="160367"/>
                    <a:pt x="1219674" y="112177"/>
                    <a:pt x="1252537" y="138468"/>
                  </a:cubicBezTo>
                  <a:cubicBezTo>
                    <a:pt x="1257007" y="142044"/>
                    <a:pt x="1258015" y="148709"/>
                    <a:pt x="1262062" y="152756"/>
                  </a:cubicBezTo>
                  <a:cubicBezTo>
                    <a:pt x="1266109" y="156803"/>
                    <a:pt x="1272072" y="158478"/>
                    <a:pt x="1276350" y="162281"/>
                  </a:cubicBezTo>
                  <a:cubicBezTo>
                    <a:pt x="1292573" y="176701"/>
                    <a:pt x="1300685" y="191118"/>
                    <a:pt x="1319212" y="200381"/>
                  </a:cubicBezTo>
                  <a:cubicBezTo>
                    <a:pt x="1323702" y="202626"/>
                    <a:pt x="1328737" y="203556"/>
                    <a:pt x="1333500" y="205143"/>
                  </a:cubicBezTo>
                  <a:cubicBezTo>
                    <a:pt x="1338262" y="209906"/>
                    <a:pt x="1343475" y="214257"/>
                    <a:pt x="1347787" y="219431"/>
                  </a:cubicBezTo>
                  <a:cubicBezTo>
                    <a:pt x="1351451" y="223828"/>
                    <a:pt x="1352458" y="230685"/>
                    <a:pt x="1357312" y="233718"/>
                  </a:cubicBezTo>
                  <a:cubicBezTo>
                    <a:pt x="1365826" y="239039"/>
                    <a:pt x="1385887" y="243243"/>
                    <a:pt x="1385887" y="243243"/>
                  </a:cubicBezTo>
                  <a:cubicBezTo>
                    <a:pt x="1390650" y="248006"/>
                    <a:pt x="1394858" y="253396"/>
                    <a:pt x="1400175" y="257531"/>
                  </a:cubicBezTo>
                  <a:cubicBezTo>
                    <a:pt x="1420864" y="273623"/>
                    <a:pt x="1427065" y="275739"/>
                    <a:pt x="1447800" y="286106"/>
                  </a:cubicBezTo>
                  <a:cubicBezTo>
                    <a:pt x="1450975" y="292456"/>
                    <a:pt x="1452780" y="299702"/>
                    <a:pt x="1457325" y="305156"/>
                  </a:cubicBezTo>
                  <a:cubicBezTo>
                    <a:pt x="1462134" y="310926"/>
                    <a:pt x="1485576" y="321663"/>
                    <a:pt x="1490662" y="324206"/>
                  </a:cubicBezTo>
                  <a:cubicBezTo>
                    <a:pt x="1514115" y="359385"/>
                    <a:pt x="1500554" y="345913"/>
                    <a:pt x="1528762" y="367068"/>
                  </a:cubicBezTo>
                  <a:cubicBezTo>
                    <a:pt x="1531937" y="373418"/>
                    <a:pt x="1533742" y="380664"/>
                    <a:pt x="1538287" y="386118"/>
                  </a:cubicBezTo>
                  <a:cubicBezTo>
                    <a:pt x="1541951" y="390515"/>
                    <a:pt x="1548178" y="391979"/>
                    <a:pt x="1552575" y="395643"/>
                  </a:cubicBezTo>
                  <a:cubicBezTo>
                    <a:pt x="1557749" y="399955"/>
                    <a:pt x="1562100" y="405168"/>
                    <a:pt x="1566862" y="409931"/>
                  </a:cubicBezTo>
                  <a:cubicBezTo>
                    <a:pt x="1568450" y="414693"/>
                    <a:pt x="1569187" y="419830"/>
                    <a:pt x="1571625" y="424218"/>
                  </a:cubicBezTo>
                  <a:cubicBezTo>
                    <a:pt x="1577185" y="434225"/>
                    <a:pt x="1590675" y="452793"/>
                    <a:pt x="1590675" y="452793"/>
                  </a:cubicBezTo>
                  <a:cubicBezTo>
                    <a:pt x="1598825" y="450076"/>
                    <a:pt x="1613974" y="446419"/>
                    <a:pt x="1619250" y="438506"/>
                  </a:cubicBezTo>
                  <a:cubicBezTo>
                    <a:pt x="1622881" y="433060"/>
                    <a:pt x="1619042" y="423716"/>
                    <a:pt x="1624012" y="419456"/>
                  </a:cubicBezTo>
                  <a:cubicBezTo>
                    <a:pt x="1631635" y="412922"/>
                    <a:pt x="1652587" y="409931"/>
                    <a:pt x="1652587" y="409931"/>
                  </a:cubicBezTo>
                  <a:cubicBezTo>
                    <a:pt x="1675254" y="394820"/>
                    <a:pt x="1657968" y="404030"/>
                    <a:pt x="1685925" y="395643"/>
                  </a:cubicBezTo>
                  <a:cubicBezTo>
                    <a:pt x="1695542" y="392758"/>
                    <a:pt x="1714500" y="386118"/>
                    <a:pt x="1714500" y="386118"/>
                  </a:cubicBezTo>
                  <a:cubicBezTo>
                    <a:pt x="1717675" y="390881"/>
                    <a:pt x="1719978" y="396358"/>
                    <a:pt x="1724025" y="400406"/>
                  </a:cubicBezTo>
                  <a:cubicBezTo>
                    <a:pt x="1728072" y="404453"/>
                    <a:pt x="1735279" y="405077"/>
                    <a:pt x="1738312" y="409931"/>
                  </a:cubicBezTo>
                  <a:cubicBezTo>
                    <a:pt x="1743633" y="418445"/>
                    <a:pt x="1742268" y="430152"/>
                    <a:pt x="1747837" y="438506"/>
                  </a:cubicBezTo>
                  <a:cubicBezTo>
                    <a:pt x="1770062" y="471844"/>
                    <a:pt x="1757362" y="460731"/>
                    <a:pt x="1781175" y="476606"/>
                  </a:cubicBezTo>
                  <a:cubicBezTo>
                    <a:pt x="1792287" y="475018"/>
                    <a:pt x="1804254" y="476402"/>
                    <a:pt x="1814512" y="471843"/>
                  </a:cubicBezTo>
                  <a:cubicBezTo>
                    <a:pt x="1819742" y="469518"/>
                    <a:pt x="1819275" y="460731"/>
                    <a:pt x="1824037" y="457556"/>
                  </a:cubicBezTo>
                  <a:cubicBezTo>
                    <a:pt x="1829483" y="453925"/>
                    <a:pt x="1836737" y="454381"/>
                    <a:pt x="1843087" y="452793"/>
                  </a:cubicBezTo>
                  <a:cubicBezTo>
                    <a:pt x="1864100" y="438785"/>
                    <a:pt x="1864835" y="433870"/>
                    <a:pt x="1900237" y="448031"/>
                  </a:cubicBezTo>
                  <a:cubicBezTo>
                    <a:pt x="1904898" y="449895"/>
                    <a:pt x="1902562" y="457930"/>
                    <a:pt x="1905000" y="462318"/>
                  </a:cubicBezTo>
                  <a:cubicBezTo>
                    <a:pt x="1910560" y="472325"/>
                    <a:pt x="1924050" y="490893"/>
                    <a:pt x="1924050" y="490893"/>
                  </a:cubicBezTo>
                  <a:lnTo>
                    <a:pt x="1933575" y="528993"/>
                  </a:lnTo>
                </a:path>
              </a:pathLst>
            </a:custGeom>
            <a:noFill/>
            <a:ln w="12700" cap="rnd">
              <a:solidFill>
                <a:srgbClr val="7030A0"/>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white"/>
                </a:solidFill>
                <a:effectLst/>
                <a:uLnTx/>
                <a:uFillTx/>
                <a:latin typeface="맑은 고딕" panose="020F0502020204030204"/>
                <a:ea typeface="맑은 고딕" panose="020B0503020000020004" pitchFamily="50" charset="-127"/>
                <a:cs typeface="+mn-cs"/>
              </a:endParaRPr>
            </a:p>
          </p:txBody>
        </p:sp>
        <p:sp>
          <p:nvSpPr>
            <p:cNvPr id="18" name="자유형 17"/>
            <p:cNvSpPr/>
            <p:nvPr/>
          </p:nvSpPr>
          <p:spPr>
            <a:xfrm>
              <a:off x="6553169" y="-1656187"/>
              <a:ext cx="1938338" cy="674607"/>
            </a:xfrm>
            <a:custGeom>
              <a:avLst/>
              <a:gdLst>
                <a:gd name="connsiteX0" fmla="*/ 0 w 4519613"/>
                <a:gd name="connsiteY0" fmla="*/ 238125 h 1000125"/>
                <a:gd name="connsiteX1" fmla="*/ 123825 w 4519613"/>
                <a:gd name="connsiteY1" fmla="*/ 228600 h 1000125"/>
                <a:gd name="connsiteX2" fmla="*/ 142875 w 4519613"/>
                <a:gd name="connsiteY2" fmla="*/ 223838 h 1000125"/>
                <a:gd name="connsiteX3" fmla="*/ 166688 w 4519613"/>
                <a:gd name="connsiteY3" fmla="*/ 219075 h 1000125"/>
                <a:gd name="connsiteX4" fmla="*/ 204788 w 4519613"/>
                <a:gd name="connsiteY4" fmla="*/ 204788 h 1000125"/>
                <a:gd name="connsiteX5" fmla="*/ 233363 w 4519613"/>
                <a:gd name="connsiteY5" fmla="*/ 195263 h 1000125"/>
                <a:gd name="connsiteX6" fmla="*/ 247650 w 4519613"/>
                <a:gd name="connsiteY6" fmla="*/ 185738 h 1000125"/>
                <a:gd name="connsiteX7" fmla="*/ 266700 w 4519613"/>
                <a:gd name="connsiteY7" fmla="*/ 180975 h 1000125"/>
                <a:gd name="connsiteX8" fmla="*/ 280988 w 4519613"/>
                <a:gd name="connsiteY8" fmla="*/ 176213 h 1000125"/>
                <a:gd name="connsiteX9" fmla="*/ 290513 w 4519613"/>
                <a:gd name="connsiteY9" fmla="*/ 161925 h 1000125"/>
                <a:gd name="connsiteX10" fmla="*/ 338138 w 4519613"/>
                <a:gd name="connsiteY10" fmla="*/ 142875 h 1000125"/>
                <a:gd name="connsiteX11" fmla="*/ 352425 w 4519613"/>
                <a:gd name="connsiteY11" fmla="*/ 138113 h 1000125"/>
                <a:gd name="connsiteX12" fmla="*/ 366713 w 4519613"/>
                <a:gd name="connsiteY12" fmla="*/ 128588 h 1000125"/>
                <a:gd name="connsiteX13" fmla="*/ 385763 w 4519613"/>
                <a:gd name="connsiteY13" fmla="*/ 123825 h 1000125"/>
                <a:gd name="connsiteX14" fmla="*/ 428625 w 4519613"/>
                <a:gd name="connsiteY14" fmla="*/ 109538 h 1000125"/>
                <a:gd name="connsiteX15" fmla="*/ 442913 w 4519613"/>
                <a:gd name="connsiteY15" fmla="*/ 104775 h 1000125"/>
                <a:gd name="connsiteX16" fmla="*/ 457200 w 4519613"/>
                <a:gd name="connsiteY16" fmla="*/ 100013 h 1000125"/>
                <a:gd name="connsiteX17" fmla="*/ 471488 w 4519613"/>
                <a:gd name="connsiteY17" fmla="*/ 90488 h 1000125"/>
                <a:gd name="connsiteX18" fmla="*/ 495300 w 4519613"/>
                <a:gd name="connsiteY18" fmla="*/ 85725 h 1000125"/>
                <a:gd name="connsiteX19" fmla="*/ 523875 w 4519613"/>
                <a:gd name="connsiteY19" fmla="*/ 76200 h 1000125"/>
                <a:gd name="connsiteX20" fmla="*/ 538163 w 4519613"/>
                <a:gd name="connsiteY20" fmla="*/ 71438 h 1000125"/>
                <a:gd name="connsiteX21" fmla="*/ 552450 w 4519613"/>
                <a:gd name="connsiteY21" fmla="*/ 66675 h 1000125"/>
                <a:gd name="connsiteX22" fmla="*/ 590550 w 4519613"/>
                <a:gd name="connsiteY22" fmla="*/ 42863 h 1000125"/>
                <a:gd name="connsiteX23" fmla="*/ 604838 w 4519613"/>
                <a:gd name="connsiteY23" fmla="*/ 38100 h 1000125"/>
                <a:gd name="connsiteX24" fmla="*/ 619125 w 4519613"/>
                <a:gd name="connsiteY24" fmla="*/ 33338 h 1000125"/>
                <a:gd name="connsiteX25" fmla="*/ 652463 w 4519613"/>
                <a:gd name="connsiteY25" fmla="*/ 14288 h 1000125"/>
                <a:gd name="connsiteX26" fmla="*/ 681038 w 4519613"/>
                <a:gd name="connsiteY26" fmla="*/ 4763 h 1000125"/>
                <a:gd name="connsiteX27" fmla="*/ 695325 w 4519613"/>
                <a:gd name="connsiteY27" fmla="*/ 0 h 1000125"/>
                <a:gd name="connsiteX28" fmla="*/ 819150 w 4519613"/>
                <a:gd name="connsiteY28" fmla="*/ 4763 h 1000125"/>
                <a:gd name="connsiteX29" fmla="*/ 852488 w 4519613"/>
                <a:gd name="connsiteY29" fmla="*/ 19050 h 1000125"/>
                <a:gd name="connsiteX30" fmla="*/ 895350 w 4519613"/>
                <a:gd name="connsiteY30" fmla="*/ 47625 h 1000125"/>
                <a:gd name="connsiteX31" fmla="*/ 928688 w 4519613"/>
                <a:gd name="connsiteY31" fmla="*/ 66675 h 1000125"/>
                <a:gd name="connsiteX32" fmla="*/ 942975 w 4519613"/>
                <a:gd name="connsiteY32" fmla="*/ 71438 h 1000125"/>
                <a:gd name="connsiteX33" fmla="*/ 957263 w 4519613"/>
                <a:gd name="connsiteY33" fmla="*/ 80963 h 1000125"/>
                <a:gd name="connsiteX34" fmla="*/ 971550 w 4519613"/>
                <a:gd name="connsiteY34" fmla="*/ 85725 h 1000125"/>
                <a:gd name="connsiteX35" fmla="*/ 990600 w 4519613"/>
                <a:gd name="connsiteY35" fmla="*/ 95250 h 1000125"/>
                <a:gd name="connsiteX36" fmla="*/ 1014413 w 4519613"/>
                <a:gd name="connsiteY36" fmla="*/ 100013 h 1000125"/>
                <a:gd name="connsiteX37" fmla="*/ 1033463 w 4519613"/>
                <a:gd name="connsiteY37" fmla="*/ 104775 h 1000125"/>
                <a:gd name="connsiteX38" fmla="*/ 1062038 w 4519613"/>
                <a:gd name="connsiteY38" fmla="*/ 109538 h 1000125"/>
                <a:gd name="connsiteX39" fmla="*/ 1090613 w 4519613"/>
                <a:gd name="connsiteY39" fmla="*/ 119063 h 1000125"/>
                <a:gd name="connsiteX40" fmla="*/ 1104900 w 4519613"/>
                <a:gd name="connsiteY40" fmla="*/ 123825 h 1000125"/>
                <a:gd name="connsiteX41" fmla="*/ 1123950 w 4519613"/>
                <a:gd name="connsiteY41" fmla="*/ 128588 h 1000125"/>
                <a:gd name="connsiteX42" fmla="*/ 1152525 w 4519613"/>
                <a:gd name="connsiteY42" fmla="*/ 147638 h 1000125"/>
                <a:gd name="connsiteX43" fmla="*/ 1195388 w 4519613"/>
                <a:gd name="connsiteY43" fmla="*/ 161925 h 1000125"/>
                <a:gd name="connsiteX44" fmla="*/ 1209675 w 4519613"/>
                <a:gd name="connsiteY44" fmla="*/ 166688 h 1000125"/>
                <a:gd name="connsiteX45" fmla="*/ 1243013 w 4519613"/>
                <a:gd name="connsiteY45" fmla="*/ 185738 h 1000125"/>
                <a:gd name="connsiteX46" fmla="*/ 1257300 w 4519613"/>
                <a:gd name="connsiteY46" fmla="*/ 190500 h 1000125"/>
                <a:gd name="connsiteX47" fmla="*/ 1285875 w 4519613"/>
                <a:gd name="connsiteY47" fmla="*/ 204788 h 1000125"/>
                <a:gd name="connsiteX48" fmla="*/ 1314450 w 4519613"/>
                <a:gd name="connsiteY48" fmla="*/ 223838 h 1000125"/>
                <a:gd name="connsiteX49" fmla="*/ 1362075 w 4519613"/>
                <a:gd name="connsiteY49" fmla="*/ 238125 h 1000125"/>
                <a:gd name="connsiteX50" fmla="*/ 1443038 w 4519613"/>
                <a:gd name="connsiteY50" fmla="*/ 252413 h 1000125"/>
                <a:gd name="connsiteX51" fmla="*/ 1471613 w 4519613"/>
                <a:gd name="connsiteY51" fmla="*/ 257175 h 1000125"/>
                <a:gd name="connsiteX52" fmla="*/ 1519238 w 4519613"/>
                <a:gd name="connsiteY52" fmla="*/ 271463 h 1000125"/>
                <a:gd name="connsiteX53" fmla="*/ 1533525 w 4519613"/>
                <a:gd name="connsiteY53" fmla="*/ 280988 h 1000125"/>
                <a:gd name="connsiteX54" fmla="*/ 1543050 w 4519613"/>
                <a:gd name="connsiteY54" fmla="*/ 295275 h 1000125"/>
                <a:gd name="connsiteX55" fmla="*/ 1557338 w 4519613"/>
                <a:gd name="connsiteY55" fmla="*/ 300038 h 1000125"/>
                <a:gd name="connsiteX56" fmla="*/ 1581150 w 4519613"/>
                <a:gd name="connsiteY56" fmla="*/ 333375 h 1000125"/>
                <a:gd name="connsiteX57" fmla="*/ 1590675 w 4519613"/>
                <a:gd name="connsiteY57" fmla="*/ 347663 h 1000125"/>
                <a:gd name="connsiteX58" fmla="*/ 1604963 w 4519613"/>
                <a:gd name="connsiteY58" fmla="*/ 357188 h 1000125"/>
                <a:gd name="connsiteX59" fmla="*/ 1624013 w 4519613"/>
                <a:gd name="connsiteY59" fmla="*/ 414338 h 1000125"/>
                <a:gd name="connsiteX60" fmla="*/ 1628775 w 4519613"/>
                <a:gd name="connsiteY60" fmla="*/ 428625 h 1000125"/>
                <a:gd name="connsiteX61" fmla="*/ 1638300 w 4519613"/>
                <a:gd name="connsiteY61" fmla="*/ 442913 h 1000125"/>
                <a:gd name="connsiteX62" fmla="*/ 1652588 w 4519613"/>
                <a:gd name="connsiteY62" fmla="*/ 471488 h 1000125"/>
                <a:gd name="connsiteX63" fmla="*/ 1662113 w 4519613"/>
                <a:gd name="connsiteY63" fmla="*/ 504825 h 1000125"/>
                <a:gd name="connsiteX64" fmla="*/ 1676400 w 4519613"/>
                <a:gd name="connsiteY64" fmla="*/ 514350 h 1000125"/>
                <a:gd name="connsiteX65" fmla="*/ 1690688 w 4519613"/>
                <a:gd name="connsiteY65" fmla="*/ 561975 h 1000125"/>
                <a:gd name="connsiteX66" fmla="*/ 1704975 w 4519613"/>
                <a:gd name="connsiteY66" fmla="*/ 590550 h 1000125"/>
                <a:gd name="connsiteX67" fmla="*/ 1719263 w 4519613"/>
                <a:gd name="connsiteY67" fmla="*/ 595313 h 1000125"/>
                <a:gd name="connsiteX68" fmla="*/ 1728788 w 4519613"/>
                <a:gd name="connsiteY68" fmla="*/ 609600 h 1000125"/>
                <a:gd name="connsiteX69" fmla="*/ 1804988 w 4519613"/>
                <a:gd name="connsiteY69" fmla="*/ 614363 h 1000125"/>
                <a:gd name="connsiteX70" fmla="*/ 1819275 w 4519613"/>
                <a:gd name="connsiteY70" fmla="*/ 619125 h 1000125"/>
                <a:gd name="connsiteX71" fmla="*/ 1833563 w 4519613"/>
                <a:gd name="connsiteY71" fmla="*/ 628650 h 1000125"/>
                <a:gd name="connsiteX72" fmla="*/ 1857375 w 4519613"/>
                <a:gd name="connsiteY72" fmla="*/ 657225 h 1000125"/>
                <a:gd name="connsiteX73" fmla="*/ 1876425 w 4519613"/>
                <a:gd name="connsiteY73" fmla="*/ 666750 h 1000125"/>
                <a:gd name="connsiteX74" fmla="*/ 1885950 w 4519613"/>
                <a:gd name="connsiteY74" fmla="*/ 638175 h 1000125"/>
                <a:gd name="connsiteX75" fmla="*/ 1895475 w 4519613"/>
                <a:gd name="connsiteY75" fmla="*/ 604838 h 1000125"/>
                <a:gd name="connsiteX76" fmla="*/ 1905000 w 4519613"/>
                <a:gd name="connsiteY76" fmla="*/ 576263 h 1000125"/>
                <a:gd name="connsiteX77" fmla="*/ 1919288 w 4519613"/>
                <a:gd name="connsiteY77" fmla="*/ 566738 h 1000125"/>
                <a:gd name="connsiteX78" fmla="*/ 1938338 w 4519613"/>
                <a:gd name="connsiteY78" fmla="*/ 542925 h 1000125"/>
                <a:gd name="connsiteX79" fmla="*/ 1952625 w 4519613"/>
                <a:gd name="connsiteY79" fmla="*/ 523875 h 1000125"/>
                <a:gd name="connsiteX80" fmla="*/ 1962150 w 4519613"/>
                <a:gd name="connsiteY80" fmla="*/ 509588 h 1000125"/>
                <a:gd name="connsiteX81" fmla="*/ 1976438 w 4519613"/>
                <a:gd name="connsiteY81" fmla="*/ 500063 h 1000125"/>
                <a:gd name="connsiteX82" fmla="*/ 1995488 w 4519613"/>
                <a:gd name="connsiteY82" fmla="*/ 481013 h 1000125"/>
                <a:gd name="connsiteX83" fmla="*/ 2000250 w 4519613"/>
                <a:gd name="connsiteY83" fmla="*/ 466725 h 1000125"/>
                <a:gd name="connsiteX84" fmla="*/ 2028825 w 4519613"/>
                <a:gd name="connsiteY84" fmla="*/ 442913 h 1000125"/>
                <a:gd name="connsiteX85" fmla="*/ 2043113 w 4519613"/>
                <a:gd name="connsiteY85" fmla="*/ 452438 h 1000125"/>
                <a:gd name="connsiteX86" fmla="*/ 2052638 w 4519613"/>
                <a:gd name="connsiteY86" fmla="*/ 481013 h 1000125"/>
                <a:gd name="connsiteX87" fmla="*/ 2057400 w 4519613"/>
                <a:gd name="connsiteY87" fmla="*/ 495300 h 1000125"/>
                <a:gd name="connsiteX88" fmla="*/ 2071688 w 4519613"/>
                <a:gd name="connsiteY88" fmla="*/ 509588 h 1000125"/>
                <a:gd name="connsiteX89" fmla="*/ 2081213 w 4519613"/>
                <a:gd name="connsiteY89" fmla="*/ 542925 h 1000125"/>
                <a:gd name="connsiteX90" fmla="*/ 2095500 w 4519613"/>
                <a:gd name="connsiteY90" fmla="*/ 552450 h 1000125"/>
                <a:gd name="connsiteX91" fmla="*/ 2109788 w 4519613"/>
                <a:gd name="connsiteY91" fmla="*/ 571500 h 1000125"/>
                <a:gd name="connsiteX92" fmla="*/ 2124075 w 4519613"/>
                <a:gd name="connsiteY92" fmla="*/ 561975 h 1000125"/>
                <a:gd name="connsiteX93" fmla="*/ 2133600 w 4519613"/>
                <a:gd name="connsiteY93" fmla="*/ 547688 h 1000125"/>
                <a:gd name="connsiteX94" fmla="*/ 2147888 w 4519613"/>
                <a:gd name="connsiteY94" fmla="*/ 533400 h 1000125"/>
                <a:gd name="connsiteX95" fmla="*/ 2152650 w 4519613"/>
                <a:gd name="connsiteY95" fmla="*/ 519113 h 1000125"/>
                <a:gd name="connsiteX96" fmla="*/ 2243138 w 4519613"/>
                <a:gd name="connsiteY96" fmla="*/ 514350 h 1000125"/>
                <a:gd name="connsiteX97" fmla="*/ 2266950 w 4519613"/>
                <a:gd name="connsiteY97" fmla="*/ 533400 h 1000125"/>
                <a:gd name="connsiteX98" fmla="*/ 2286000 w 4519613"/>
                <a:gd name="connsiteY98" fmla="*/ 504825 h 1000125"/>
                <a:gd name="connsiteX99" fmla="*/ 2300288 w 4519613"/>
                <a:gd name="connsiteY99" fmla="*/ 490538 h 1000125"/>
                <a:gd name="connsiteX100" fmla="*/ 2314575 w 4519613"/>
                <a:gd name="connsiteY100" fmla="*/ 485775 h 1000125"/>
                <a:gd name="connsiteX101" fmla="*/ 2328863 w 4519613"/>
                <a:gd name="connsiteY101" fmla="*/ 490538 h 1000125"/>
                <a:gd name="connsiteX102" fmla="*/ 2347913 w 4519613"/>
                <a:gd name="connsiteY102" fmla="*/ 509588 h 1000125"/>
                <a:gd name="connsiteX103" fmla="*/ 2357438 w 4519613"/>
                <a:gd name="connsiteY103" fmla="*/ 523875 h 1000125"/>
                <a:gd name="connsiteX104" fmla="*/ 2362200 w 4519613"/>
                <a:gd name="connsiteY104" fmla="*/ 538163 h 1000125"/>
                <a:gd name="connsiteX105" fmla="*/ 2381250 w 4519613"/>
                <a:gd name="connsiteY105" fmla="*/ 566738 h 1000125"/>
                <a:gd name="connsiteX106" fmla="*/ 2390775 w 4519613"/>
                <a:gd name="connsiteY106" fmla="*/ 595313 h 1000125"/>
                <a:gd name="connsiteX107" fmla="*/ 2395538 w 4519613"/>
                <a:gd name="connsiteY107" fmla="*/ 614363 h 1000125"/>
                <a:gd name="connsiteX108" fmla="*/ 2405063 w 4519613"/>
                <a:gd name="connsiteY108" fmla="*/ 628650 h 1000125"/>
                <a:gd name="connsiteX109" fmla="*/ 2419350 w 4519613"/>
                <a:gd name="connsiteY109" fmla="*/ 633413 h 1000125"/>
                <a:gd name="connsiteX110" fmla="*/ 2438400 w 4519613"/>
                <a:gd name="connsiteY110" fmla="*/ 590550 h 1000125"/>
                <a:gd name="connsiteX111" fmla="*/ 2443163 w 4519613"/>
                <a:gd name="connsiteY111" fmla="*/ 571500 h 1000125"/>
                <a:gd name="connsiteX112" fmla="*/ 2471738 w 4519613"/>
                <a:gd name="connsiteY112" fmla="*/ 552450 h 1000125"/>
                <a:gd name="connsiteX113" fmla="*/ 2481263 w 4519613"/>
                <a:gd name="connsiteY113" fmla="*/ 581025 h 1000125"/>
                <a:gd name="connsiteX114" fmla="*/ 2486025 w 4519613"/>
                <a:gd name="connsiteY114" fmla="*/ 595313 h 1000125"/>
                <a:gd name="connsiteX115" fmla="*/ 2490788 w 4519613"/>
                <a:gd name="connsiteY115" fmla="*/ 614363 h 1000125"/>
                <a:gd name="connsiteX116" fmla="*/ 2500313 w 4519613"/>
                <a:gd name="connsiteY116" fmla="*/ 628650 h 1000125"/>
                <a:gd name="connsiteX117" fmla="*/ 2519363 w 4519613"/>
                <a:gd name="connsiteY117" fmla="*/ 642938 h 1000125"/>
                <a:gd name="connsiteX118" fmla="*/ 2524125 w 4519613"/>
                <a:gd name="connsiteY118" fmla="*/ 628650 h 1000125"/>
                <a:gd name="connsiteX119" fmla="*/ 2528888 w 4519613"/>
                <a:gd name="connsiteY119" fmla="*/ 609600 h 1000125"/>
                <a:gd name="connsiteX120" fmla="*/ 2557463 w 4519613"/>
                <a:gd name="connsiteY120" fmla="*/ 595313 h 1000125"/>
                <a:gd name="connsiteX121" fmla="*/ 2619375 w 4519613"/>
                <a:gd name="connsiteY121" fmla="*/ 581025 h 1000125"/>
                <a:gd name="connsiteX122" fmla="*/ 2633663 w 4519613"/>
                <a:gd name="connsiteY122" fmla="*/ 571500 h 1000125"/>
                <a:gd name="connsiteX123" fmla="*/ 2647950 w 4519613"/>
                <a:gd name="connsiteY123" fmla="*/ 542925 h 1000125"/>
                <a:gd name="connsiteX124" fmla="*/ 2662238 w 4519613"/>
                <a:gd name="connsiteY124" fmla="*/ 504825 h 1000125"/>
                <a:gd name="connsiteX125" fmla="*/ 2686050 w 4519613"/>
                <a:gd name="connsiteY125" fmla="*/ 538163 h 1000125"/>
                <a:gd name="connsiteX126" fmla="*/ 2686050 w 4519613"/>
                <a:gd name="connsiteY126" fmla="*/ 538163 h 1000125"/>
                <a:gd name="connsiteX127" fmla="*/ 2700338 w 4519613"/>
                <a:gd name="connsiteY127" fmla="*/ 547688 h 1000125"/>
                <a:gd name="connsiteX128" fmla="*/ 2705100 w 4519613"/>
                <a:gd name="connsiteY128" fmla="*/ 561975 h 1000125"/>
                <a:gd name="connsiteX129" fmla="*/ 2714625 w 4519613"/>
                <a:gd name="connsiteY129" fmla="*/ 595313 h 1000125"/>
                <a:gd name="connsiteX130" fmla="*/ 2733675 w 4519613"/>
                <a:gd name="connsiteY130" fmla="*/ 590550 h 1000125"/>
                <a:gd name="connsiteX131" fmla="*/ 2738438 w 4519613"/>
                <a:gd name="connsiteY131" fmla="*/ 571500 h 1000125"/>
                <a:gd name="connsiteX132" fmla="*/ 2762250 w 4519613"/>
                <a:gd name="connsiteY132" fmla="*/ 552450 h 1000125"/>
                <a:gd name="connsiteX133" fmla="*/ 2800350 w 4519613"/>
                <a:gd name="connsiteY133" fmla="*/ 566738 h 1000125"/>
                <a:gd name="connsiteX134" fmla="*/ 2819400 w 4519613"/>
                <a:gd name="connsiteY134" fmla="*/ 590550 h 1000125"/>
                <a:gd name="connsiteX135" fmla="*/ 2824163 w 4519613"/>
                <a:gd name="connsiteY135" fmla="*/ 614363 h 1000125"/>
                <a:gd name="connsiteX136" fmla="*/ 2833688 w 4519613"/>
                <a:gd name="connsiteY136" fmla="*/ 642938 h 1000125"/>
                <a:gd name="connsiteX137" fmla="*/ 2838450 w 4519613"/>
                <a:gd name="connsiteY137" fmla="*/ 657225 h 1000125"/>
                <a:gd name="connsiteX138" fmla="*/ 2843213 w 4519613"/>
                <a:gd name="connsiteY138" fmla="*/ 676275 h 1000125"/>
                <a:gd name="connsiteX139" fmla="*/ 2852738 w 4519613"/>
                <a:gd name="connsiteY139" fmla="*/ 695325 h 1000125"/>
                <a:gd name="connsiteX140" fmla="*/ 2862263 w 4519613"/>
                <a:gd name="connsiteY140" fmla="*/ 723900 h 1000125"/>
                <a:gd name="connsiteX141" fmla="*/ 2871788 w 4519613"/>
                <a:gd name="connsiteY141" fmla="*/ 752475 h 1000125"/>
                <a:gd name="connsiteX142" fmla="*/ 2881313 w 4519613"/>
                <a:gd name="connsiteY142" fmla="*/ 781050 h 1000125"/>
                <a:gd name="connsiteX143" fmla="*/ 2890838 w 4519613"/>
                <a:gd name="connsiteY143" fmla="*/ 795338 h 1000125"/>
                <a:gd name="connsiteX144" fmla="*/ 2895600 w 4519613"/>
                <a:gd name="connsiteY144" fmla="*/ 814388 h 1000125"/>
                <a:gd name="connsiteX145" fmla="*/ 2914650 w 4519613"/>
                <a:gd name="connsiteY145" fmla="*/ 790575 h 1000125"/>
                <a:gd name="connsiteX146" fmla="*/ 2924175 w 4519613"/>
                <a:gd name="connsiteY146" fmla="*/ 714375 h 1000125"/>
                <a:gd name="connsiteX147" fmla="*/ 2933700 w 4519613"/>
                <a:gd name="connsiteY147" fmla="*/ 700088 h 1000125"/>
                <a:gd name="connsiteX148" fmla="*/ 2943225 w 4519613"/>
                <a:gd name="connsiteY148" fmla="*/ 671513 h 1000125"/>
                <a:gd name="connsiteX149" fmla="*/ 2962275 w 4519613"/>
                <a:gd name="connsiteY149" fmla="*/ 638175 h 1000125"/>
                <a:gd name="connsiteX150" fmla="*/ 2976563 w 4519613"/>
                <a:gd name="connsiteY150" fmla="*/ 695325 h 1000125"/>
                <a:gd name="connsiteX151" fmla="*/ 2986088 w 4519613"/>
                <a:gd name="connsiteY151" fmla="*/ 781050 h 1000125"/>
                <a:gd name="connsiteX152" fmla="*/ 2995613 w 4519613"/>
                <a:gd name="connsiteY152" fmla="*/ 747713 h 1000125"/>
                <a:gd name="connsiteX153" fmla="*/ 3000375 w 4519613"/>
                <a:gd name="connsiteY153" fmla="*/ 709613 h 1000125"/>
                <a:gd name="connsiteX154" fmla="*/ 3019425 w 4519613"/>
                <a:gd name="connsiteY154" fmla="*/ 671513 h 1000125"/>
                <a:gd name="connsiteX155" fmla="*/ 3038475 w 4519613"/>
                <a:gd name="connsiteY155" fmla="*/ 714375 h 1000125"/>
                <a:gd name="connsiteX156" fmla="*/ 3052763 w 4519613"/>
                <a:gd name="connsiteY156" fmla="*/ 781050 h 1000125"/>
                <a:gd name="connsiteX157" fmla="*/ 3067050 w 4519613"/>
                <a:gd name="connsiteY157" fmla="*/ 738188 h 1000125"/>
                <a:gd name="connsiteX158" fmla="*/ 3071813 w 4519613"/>
                <a:gd name="connsiteY158" fmla="*/ 723900 h 1000125"/>
                <a:gd name="connsiteX159" fmla="*/ 3105150 w 4519613"/>
                <a:gd name="connsiteY159" fmla="*/ 733425 h 1000125"/>
                <a:gd name="connsiteX160" fmla="*/ 3128963 w 4519613"/>
                <a:gd name="connsiteY160" fmla="*/ 742950 h 1000125"/>
                <a:gd name="connsiteX161" fmla="*/ 3152775 w 4519613"/>
                <a:gd name="connsiteY161" fmla="*/ 690563 h 1000125"/>
                <a:gd name="connsiteX162" fmla="*/ 3157538 w 4519613"/>
                <a:gd name="connsiteY162" fmla="*/ 666750 h 1000125"/>
                <a:gd name="connsiteX163" fmla="*/ 3162300 w 4519613"/>
                <a:gd name="connsiteY163" fmla="*/ 647700 h 1000125"/>
                <a:gd name="connsiteX164" fmla="*/ 3171825 w 4519613"/>
                <a:gd name="connsiteY164" fmla="*/ 747713 h 1000125"/>
                <a:gd name="connsiteX165" fmla="*/ 3181350 w 4519613"/>
                <a:gd name="connsiteY165" fmla="*/ 733425 h 1000125"/>
                <a:gd name="connsiteX166" fmla="*/ 3186113 w 4519613"/>
                <a:gd name="connsiteY166" fmla="*/ 719138 h 1000125"/>
                <a:gd name="connsiteX167" fmla="*/ 3214688 w 4519613"/>
                <a:gd name="connsiteY167" fmla="*/ 728663 h 1000125"/>
                <a:gd name="connsiteX168" fmla="*/ 3238500 w 4519613"/>
                <a:gd name="connsiteY168" fmla="*/ 704850 h 1000125"/>
                <a:gd name="connsiteX169" fmla="*/ 3252788 w 4519613"/>
                <a:gd name="connsiteY169" fmla="*/ 714375 h 1000125"/>
                <a:gd name="connsiteX170" fmla="*/ 3257550 w 4519613"/>
                <a:gd name="connsiteY170" fmla="*/ 738188 h 1000125"/>
                <a:gd name="connsiteX171" fmla="*/ 3267075 w 4519613"/>
                <a:gd name="connsiteY171" fmla="*/ 781050 h 1000125"/>
                <a:gd name="connsiteX172" fmla="*/ 3295650 w 4519613"/>
                <a:gd name="connsiteY172" fmla="*/ 776288 h 1000125"/>
                <a:gd name="connsiteX173" fmla="*/ 3300413 w 4519613"/>
                <a:gd name="connsiteY173" fmla="*/ 795338 h 1000125"/>
                <a:gd name="connsiteX174" fmla="*/ 3305175 w 4519613"/>
                <a:gd name="connsiteY174" fmla="*/ 852488 h 1000125"/>
                <a:gd name="connsiteX175" fmla="*/ 3309938 w 4519613"/>
                <a:gd name="connsiteY175" fmla="*/ 871538 h 1000125"/>
                <a:gd name="connsiteX176" fmla="*/ 3328988 w 4519613"/>
                <a:gd name="connsiteY176" fmla="*/ 842963 h 1000125"/>
                <a:gd name="connsiteX177" fmla="*/ 3338513 w 4519613"/>
                <a:gd name="connsiteY177" fmla="*/ 809625 h 1000125"/>
                <a:gd name="connsiteX178" fmla="*/ 3348038 w 4519613"/>
                <a:gd name="connsiteY178" fmla="*/ 781050 h 1000125"/>
                <a:gd name="connsiteX179" fmla="*/ 3357563 w 4519613"/>
                <a:gd name="connsiteY179" fmla="*/ 752475 h 1000125"/>
                <a:gd name="connsiteX180" fmla="*/ 3367088 w 4519613"/>
                <a:gd name="connsiteY180" fmla="*/ 733425 h 1000125"/>
                <a:gd name="connsiteX181" fmla="*/ 3381375 w 4519613"/>
                <a:gd name="connsiteY181" fmla="*/ 690563 h 1000125"/>
                <a:gd name="connsiteX182" fmla="*/ 3386138 w 4519613"/>
                <a:gd name="connsiteY182" fmla="*/ 676275 h 1000125"/>
                <a:gd name="connsiteX183" fmla="*/ 3405188 w 4519613"/>
                <a:gd name="connsiteY183" fmla="*/ 666750 h 1000125"/>
                <a:gd name="connsiteX184" fmla="*/ 3429000 w 4519613"/>
                <a:gd name="connsiteY184" fmla="*/ 690563 h 1000125"/>
                <a:gd name="connsiteX185" fmla="*/ 3452813 w 4519613"/>
                <a:gd name="connsiteY185" fmla="*/ 661988 h 1000125"/>
                <a:gd name="connsiteX186" fmla="*/ 3457575 w 4519613"/>
                <a:gd name="connsiteY186" fmla="*/ 642938 h 1000125"/>
                <a:gd name="connsiteX187" fmla="*/ 3467100 w 4519613"/>
                <a:gd name="connsiteY187" fmla="*/ 657225 h 1000125"/>
                <a:gd name="connsiteX188" fmla="*/ 3481388 w 4519613"/>
                <a:gd name="connsiteY188" fmla="*/ 666750 h 1000125"/>
                <a:gd name="connsiteX189" fmla="*/ 3486150 w 4519613"/>
                <a:gd name="connsiteY189" fmla="*/ 681038 h 1000125"/>
                <a:gd name="connsiteX190" fmla="*/ 3500438 w 4519613"/>
                <a:gd name="connsiteY190" fmla="*/ 671513 h 1000125"/>
                <a:gd name="connsiteX191" fmla="*/ 3505200 w 4519613"/>
                <a:gd name="connsiteY191" fmla="*/ 685800 h 1000125"/>
                <a:gd name="connsiteX192" fmla="*/ 3533775 w 4519613"/>
                <a:gd name="connsiteY192" fmla="*/ 704850 h 1000125"/>
                <a:gd name="connsiteX193" fmla="*/ 3562350 w 4519613"/>
                <a:gd name="connsiteY193" fmla="*/ 719138 h 1000125"/>
                <a:gd name="connsiteX194" fmla="*/ 3571875 w 4519613"/>
                <a:gd name="connsiteY194" fmla="*/ 785813 h 1000125"/>
                <a:gd name="connsiteX195" fmla="*/ 3581400 w 4519613"/>
                <a:gd name="connsiteY195" fmla="*/ 814388 h 1000125"/>
                <a:gd name="connsiteX196" fmla="*/ 3586163 w 4519613"/>
                <a:gd name="connsiteY196" fmla="*/ 828675 h 1000125"/>
                <a:gd name="connsiteX197" fmla="*/ 3605213 w 4519613"/>
                <a:gd name="connsiteY197" fmla="*/ 781050 h 1000125"/>
                <a:gd name="connsiteX198" fmla="*/ 3609975 w 4519613"/>
                <a:gd name="connsiteY198" fmla="*/ 795338 h 1000125"/>
                <a:gd name="connsiteX199" fmla="*/ 3614738 w 4519613"/>
                <a:gd name="connsiteY199" fmla="*/ 823913 h 1000125"/>
                <a:gd name="connsiteX200" fmla="*/ 3619500 w 4519613"/>
                <a:gd name="connsiteY200" fmla="*/ 781050 h 1000125"/>
                <a:gd name="connsiteX201" fmla="*/ 3633788 w 4519613"/>
                <a:gd name="connsiteY201" fmla="*/ 747713 h 1000125"/>
                <a:gd name="connsiteX202" fmla="*/ 3638550 w 4519613"/>
                <a:gd name="connsiteY202" fmla="*/ 733425 h 1000125"/>
                <a:gd name="connsiteX203" fmla="*/ 3648075 w 4519613"/>
                <a:gd name="connsiteY203" fmla="*/ 685800 h 1000125"/>
                <a:gd name="connsiteX204" fmla="*/ 3657600 w 4519613"/>
                <a:gd name="connsiteY204" fmla="*/ 671513 h 1000125"/>
                <a:gd name="connsiteX205" fmla="*/ 3676650 w 4519613"/>
                <a:gd name="connsiteY205" fmla="*/ 666750 h 1000125"/>
                <a:gd name="connsiteX206" fmla="*/ 3695700 w 4519613"/>
                <a:gd name="connsiteY206" fmla="*/ 638175 h 1000125"/>
                <a:gd name="connsiteX207" fmla="*/ 3705225 w 4519613"/>
                <a:gd name="connsiteY207" fmla="*/ 623888 h 1000125"/>
                <a:gd name="connsiteX208" fmla="*/ 3719513 w 4519613"/>
                <a:gd name="connsiteY208" fmla="*/ 614363 h 1000125"/>
                <a:gd name="connsiteX209" fmla="*/ 3757613 w 4519613"/>
                <a:gd name="connsiteY209" fmla="*/ 619125 h 1000125"/>
                <a:gd name="connsiteX210" fmla="*/ 3767138 w 4519613"/>
                <a:gd name="connsiteY210" fmla="*/ 633413 h 1000125"/>
                <a:gd name="connsiteX211" fmla="*/ 3776663 w 4519613"/>
                <a:gd name="connsiteY211" fmla="*/ 661988 h 1000125"/>
                <a:gd name="connsiteX212" fmla="*/ 3795713 w 4519613"/>
                <a:gd name="connsiteY212" fmla="*/ 747713 h 1000125"/>
                <a:gd name="connsiteX213" fmla="*/ 3805238 w 4519613"/>
                <a:gd name="connsiteY213" fmla="*/ 781050 h 1000125"/>
                <a:gd name="connsiteX214" fmla="*/ 3814763 w 4519613"/>
                <a:gd name="connsiteY214" fmla="*/ 795338 h 1000125"/>
                <a:gd name="connsiteX215" fmla="*/ 3833813 w 4519613"/>
                <a:gd name="connsiteY215" fmla="*/ 833438 h 1000125"/>
                <a:gd name="connsiteX216" fmla="*/ 3838575 w 4519613"/>
                <a:gd name="connsiteY216" fmla="*/ 762000 h 1000125"/>
                <a:gd name="connsiteX217" fmla="*/ 3852863 w 4519613"/>
                <a:gd name="connsiteY217" fmla="*/ 719138 h 1000125"/>
                <a:gd name="connsiteX218" fmla="*/ 3857625 w 4519613"/>
                <a:gd name="connsiteY218" fmla="*/ 704850 h 1000125"/>
                <a:gd name="connsiteX219" fmla="*/ 3862388 w 4519613"/>
                <a:gd name="connsiteY219" fmla="*/ 652463 h 1000125"/>
                <a:gd name="connsiteX220" fmla="*/ 3895725 w 4519613"/>
                <a:gd name="connsiteY220" fmla="*/ 614363 h 1000125"/>
                <a:gd name="connsiteX221" fmla="*/ 3910013 w 4519613"/>
                <a:gd name="connsiteY221" fmla="*/ 585788 h 1000125"/>
                <a:gd name="connsiteX222" fmla="*/ 3924300 w 4519613"/>
                <a:gd name="connsiteY222" fmla="*/ 581025 h 1000125"/>
                <a:gd name="connsiteX223" fmla="*/ 3933825 w 4519613"/>
                <a:gd name="connsiteY223" fmla="*/ 609600 h 1000125"/>
                <a:gd name="connsiteX224" fmla="*/ 3948113 w 4519613"/>
                <a:gd name="connsiteY224" fmla="*/ 738188 h 1000125"/>
                <a:gd name="connsiteX225" fmla="*/ 3957638 w 4519613"/>
                <a:gd name="connsiteY225" fmla="*/ 766763 h 1000125"/>
                <a:gd name="connsiteX226" fmla="*/ 3962400 w 4519613"/>
                <a:gd name="connsiteY226" fmla="*/ 781050 h 1000125"/>
                <a:gd name="connsiteX227" fmla="*/ 3971925 w 4519613"/>
                <a:gd name="connsiteY227" fmla="*/ 795338 h 1000125"/>
                <a:gd name="connsiteX228" fmla="*/ 3981450 w 4519613"/>
                <a:gd name="connsiteY228" fmla="*/ 828675 h 1000125"/>
                <a:gd name="connsiteX229" fmla="*/ 3990975 w 4519613"/>
                <a:gd name="connsiteY229" fmla="*/ 776288 h 1000125"/>
                <a:gd name="connsiteX230" fmla="*/ 4000500 w 4519613"/>
                <a:gd name="connsiteY230" fmla="*/ 747713 h 1000125"/>
                <a:gd name="connsiteX231" fmla="*/ 4010025 w 4519613"/>
                <a:gd name="connsiteY231" fmla="*/ 671513 h 1000125"/>
                <a:gd name="connsiteX232" fmla="*/ 4029075 w 4519613"/>
                <a:gd name="connsiteY232" fmla="*/ 642938 h 1000125"/>
                <a:gd name="connsiteX233" fmla="*/ 4043363 w 4519613"/>
                <a:gd name="connsiteY233" fmla="*/ 647700 h 1000125"/>
                <a:gd name="connsiteX234" fmla="*/ 4057650 w 4519613"/>
                <a:gd name="connsiteY234" fmla="*/ 695325 h 1000125"/>
                <a:gd name="connsiteX235" fmla="*/ 4071938 w 4519613"/>
                <a:gd name="connsiteY235" fmla="*/ 704850 h 1000125"/>
                <a:gd name="connsiteX236" fmla="*/ 4090988 w 4519613"/>
                <a:gd name="connsiteY236" fmla="*/ 747713 h 1000125"/>
                <a:gd name="connsiteX237" fmla="*/ 4095750 w 4519613"/>
                <a:gd name="connsiteY237" fmla="*/ 766763 h 1000125"/>
                <a:gd name="connsiteX238" fmla="*/ 4105275 w 4519613"/>
                <a:gd name="connsiteY238" fmla="*/ 781050 h 1000125"/>
                <a:gd name="connsiteX239" fmla="*/ 4114800 w 4519613"/>
                <a:gd name="connsiteY239" fmla="*/ 847725 h 1000125"/>
                <a:gd name="connsiteX240" fmla="*/ 4119563 w 4519613"/>
                <a:gd name="connsiteY240" fmla="*/ 862013 h 1000125"/>
                <a:gd name="connsiteX241" fmla="*/ 4129088 w 4519613"/>
                <a:gd name="connsiteY241" fmla="*/ 842963 h 1000125"/>
                <a:gd name="connsiteX242" fmla="*/ 4133850 w 4519613"/>
                <a:gd name="connsiteY242" fmla="*/ 800100 h 1000125"/>
                <a:gd name="connsiteX243" fmla="*/ 4138613 w 4519613"/>
                <a:gd name="connsiteY243" fmla="*/ 785813 h 1000125"/>
                <a:gd name="connsiteX244" fmla="*/ 4152900 w 4519613"/>
                <a:gd name="connsiteY244" fmla="*/ 771525 h 1000125"/>
                <a:gd name="connsiteX245" fmla="*/ 4157663 w 4519613"/>
                <a:gd name="connsiteY245" fmla="*/ 752475 h 1000125"/>
                <a:gd name="connsiteX246" fmla="*/ 4167188 w 4519613"/>
                <a:gd name="connsiteY246" fmla="*/ 723900 h 1000125"/>
                <a:gd name="connsiteX247" fmla="*/ 4171950 w 4519613"/>
                <a:gd name="connsiteY247" fmla="*/ 685800 h 1000125"/>
                <a:gd name="connsiteX248" fmla="*/ 4186238 w 4519613"/>
                <a:gd name="connsiteY248" fmla="*/ 695325 h 1000125"/>
                <a:gd name="connsiteX249" fmla="*/ 4205288 w 4519613"/>
                <a:gd name="connsiteY249" fmla="*/ 723900 h 1000125"/>
                <a:gd name="connsiteX250" fmla="*/ 4210050 w 4519613"/>
                <a:gd name="connsiteY250" fmla="*/ 738188 h 1000125"/>
                <a:gd name="connsiteX251" fmla="*/ 4214813 w 4519613"/>
                <a:gd name="connsiteY251" fmla="*/ 771525 h 1000125"/>
                <a:gd name="connsiteX252" fmla="*/ 4224338 w 4519613"/>
                <a:gd name="connsiteY252" fmla="*/ 795338 h 1000125"/>
                <a:gd name="connsiteX253" fmla="*/ 4233863 w 4519613"/>
                <a:gd name="connsiteY253" fmla="*/ 823913 h 1000125"/>
                <a:gd name="connsiteX254" fmla="*/ 4248150 w 4519613"/>
                <a:gd name="connsiteY254" fmla="*/ 866775 h 1000125"/>
                <a:gd name="connsiteX255" fmla="*/ 4252913 w 4519613"/>
                <a:gd name="connsiteY255" fmla="*/ 881063 h 1000125"/>
                <a:gd name="connsiteX256" fmla="*/ 4267200 w 4519613"/>
                <a:gd name="connsiteY256" fmla="*/ 781050 h 1000125"/>
                <a:gd name="connsiteX257" fmla="*/ 4286250 w 4519613"/>
                <a:gd name="connsiteY257" fmla="*/ 738188 h 1000125"/>
                <a:gd name="connsiteX258" fmla="*/ 4305300 w 4519613"/>
                <a:gd name="connsiteY258" fmla="*/ 747713 h 1000125"/>
                <a:gd name="connsiteX259" fmla="*/ 4314825 w 4519613"/>
                <a:gd name="connsiteY259" fmla="*/ 781050 h 1000125"/>
                <a:gd name="connsiteX260" fmla="*/ 4319588 w 4519613"/>
                <a:gd name="connsiteY260" fmla="*/ 795338 h 1000125"/>
                <a:gd name="connsiteX261" fmla="*/ 4324350 w 4519613"/>
                <a:gd name="connsiteY261" fmla="*/ 814388 h 1000125"/>
                <a:gd name="connsiteX262" fmla="*/ 4333875 w 4519613"/>
                <a:gd name="connsiteY262" fmla="*/ 842963 h 1000125"/>
                <a:gd name="connsiteX263" fmla="*/ 4348163 w 4519613"/>
                <a:gd name="connsiteY263" fmla="*/ 852488 h 1000125"/>
                <a:gd name="connsiteX264" fmla="*/ 4352925 w 4519613"/>
                <a:gd name="connsiteY264" fmla="*/ 866775 h 1000125"/>
                <a:gd name="connsiteX265" fmla="*/ 4367213 w 4519613"/>
                <a:gd name="connsiteY265" fmla="*/ 895350 h 1000125"/>
                <a:gd name="connsiteX266" fmla="*/ 4371975 w 4519613"/>
                <a:gd name="connsiteY266" fmla="*/ 881063 h 1000125"/>
                <a:gd name="connsiteX267" fmla="*/ 4381500 w 4519613"/>
                <a:gd name="connsiteY267" fmla="*/ 866775 h 1000125"/>
                <a:gd name="connsiteX268" fmla="*/ 4391025 w 4519613"/>
                <a:gd name="connsiteY268" fmla="*/ 828675 h 1000125"/>
                <a:gd name="connsiteX269" fmla="*/ 4395788 w 4519613"/>
                <a:gd name="connsiteY269" fmla="*/ 757238 h 1000125"/>
                <a:gd name="connsiteX270" fmla="*/ 4400550 w 4519613"/>
                <a:gd name="connsiteY270" fmla="*/ 742950 h 1000125"/>
                <a:gd name="connsiteX271" fmla="*/ 4419600 w 4519613"/>
                <a:gd name="connsiteY271" fmla="*/ 738188 h 1000125"/>
                <a:gd name="connsiteX272" fmla="*/ 4429125 w 4519613"/>
                <a:gd name="connsiteY272" fmla="*/ 862013 h 1000125"/>
                <a:gd name="connsiteX273" fmla="*/ 4433888 w 4519613"/>
                <a:gd name="connsiteY273" fmla="*/ 890588 h 1000125"/>
                <a:gd name="connsiteX274" fmla="*/ 4443413 w 4519613"/>
                <a:gd name="connsiteY274" fmla="*/ 919163 h 1000125"/>
                <a:gd name="connsiteX275" fmla="*/ 4462463 w 4519613"/>
                <a:gd name="connsiteY275" fmla="*/ 957263 h 1000125"/>
                <a:gd name="connsiteX276" fmla="*/ 4467225 w 4519613"/>
                <a:gd name="connsiteY276" fmla="*/ 942975 h 1000125"/>
                <a:gd name="connsiteX277" fmla="*/ 4457700 w 4519613"/>
                <a:gd name="connsiteY277" fmla="*/ 923925 h 1000125"/>
                <a:gd name="connsiteX278" fmla="*/ 4452938 w 4519613"/>
                <a:gd name="connsiteY278" fmla="*/ 909638 h 1000125"/>
                <a:gd name="connsiteX279" fmla="*/ 4467225 w 4519613"/>
                <a:gd name="connsiteY279" fmla="*/ 900113 h 1000125"/>
                <a:gd name="connsiteX280" fmla="*/ 4491038 w 4519613"/>
                <a:gd name="connsiteY280" fmla="*/ 942975 h 1000125"/>
                <a:gd name="connsiteX281" fmla="*/ 4500563 w 4519613"/>
                <a:gd name="connsiteY281" fmla="*/ 957263 h 1000125"/>
                <a:gd name="connsiteX282" fmla="*/ 4510088 w 4519613"/>
                <a:gd name="connsiteY282" fmla="*/ 985838 h 1000125"/>
                <a:gd name="connsiteX283" fmla="*/ 4519613 w 4519613"/>
                <a:gd name="connsiteY283" fmla="*/ 1000125 h 1000125"/>
                <a:gd name="connsiteX0" fmla="*/ 0 w 4519613"/>
                <a:gd name="connsiteY0" fmla="*/ 238125 h 1000125"/>
                <a:gd name="connsiteX1" fmla="*/ 123825 w 4519613"/>
                <a:gd name="connsiteY1" fmla="*/ 228600 h 1000125"/>
                <a:gd name="connsiteX2" fmla="*/ 142875 w 4519613"/>
                <a:gd name="connsiteY2" fmla="*/ 223838 h 1000125"/>
                <a:gd name="connsiteX3" fmla="*/ 166688 w 4519613"/>
                <a:gd name="connsiteY3" fmla="*/ 219075 h 1000125"/>
                <a:gd name="connsiteX4" fmla="*/ 204788 w 4519613"/>
                <a:gd name="connsiteY4" fmla="*/ 204788 h 1000125"/>
                <a:gd name="connsiteX5" fmla="*/ 233363 w 4519613"/>
                <a:gd name="connsiteY5" fmla="*/ 195263 h 1000125"/>
                <a:gd name="connsiteX6" fmla="*/ 247650 w 4519613"/>
                <a:gd name="connsiteY6" fmla="*/ 185738 h 1000125"/>
                <a:gd name="connsiteX7" fmla="*/ 266700 w 4519613"/>
                <a:gd name="connsiteY7" fmla="*/ 180975 h 1000125"/>
                <a:gd name="connsiteX8" fmla="*/ 280988 w 4519613"/>
                <a:gd name="connsiteY8" fmla="*/ 176213 h 1000125"/>
                <a:gd name="connsiteX9" fmla="*/ 290513 w 4519613"/>
                <a:gd name="connsiteY9" fmla="*/ 161925 h 1000125"/>
                <a:gd name="connsiteX10" fmla="*/ 338138 w 4519613"/>
                <a:gd name="connsiteY10" fmla="*/ 142875 h 1000125"/>
                <a:gd name="connsiteX11" fmla="*/ 352425 w 4519613"/>
                <a:gd name="connsiteY11" fmla="*/ 138113 h 1000125"/>
                <a:gd name="connsiteX12" fmla="*/ 366713 w 4519613"/>
                <a:gd name="connsiteY12" fmla="*/ 128588 h 1000125"/>
                <a:gd name="connsiteX13" fmla="*/ 385763 w 4519613"/>
                <a:gd name="connsiteY13" fmla="*/ 123825 h 1000125"/>
                <a:gd name="connsiteX14" fmla="*/ 428625 w 4519613"/>
                <a:gd name="connsiteY14" fmla="*/ 109538 h 1000125"/>
                <a:gd name="connsiteX15" fmla="*/ 442913 w 4519613"/>
                <a:gd name="connsiteY15" fmla="*/ 104775 h 1000125"/>
                <a:gd name="connsiteX16" fmla="*/ 457200 w 4519613"/>
                <a:gd name="connsiteY16" fmla="*/ 100013 h 1000125"/>
                <a:gd name="connsiteX17" fmla="*/ 471488 w 4519613"/>
                <a:gd name="connsiteY17" fmla="*/ 90488 h 1000125"/>
                <a:gd name="connsiteX18" fmla="*/ 495300 w 4519613"/>
                <a:gd name="connsiteY18" fmla="*/ 85725 h 1000125"/>
                <a:gd name="connsiteX19" fmla="*/ 523875 w 4519613"/>
                <a:gd name="connsiteY19" fmla="*/ 76200 h 1000125"/>
                <a:gd name="connsiteX20" fmla="*/ 538163 w 4519613"/>
                <a:gd name="connsiteY20" fmla="*/ 71438 h 1000125"/>
                <a:gd name="connsiteX21" fmla="*/ 552450 w 4519613"/>
                <a:gd name="connsiteY21" fmla="*/ 66675 h 1000125"/>
                <a:gd name="connsiteX22" fmla="*/ 590550 w 4519613"/>
                <a:gd name="connsiteY22" fmla="*/ 42863 h 1000125"/>
                <a:gd name="connsiteX23" fmla="*/ 604838 w 4519613"/>
                <a:gd name="connsiteY23" fmla="*/ 38100 h 1000125"/>
                <a:gd name="connsiteX24" fmla="*/ 619125 w 4519613"/>
                <a:gd name="connsiteY24" fmla="*/ 33338 h 1000125"/>
                <a:gd name="connsiteX25" fmla="*/ 652463 w 4519613"/>
                <a:gd name="connsiteY25" fmla="*/ 14288 h 1000125"/>
                <a:gd name="connsiteX26" fmla="*/ 681038 w 4519613"/>
                <a:gd name="connsiteY26" fmla="*/ 4763 h 1000125"/>
                <a:gd name="connsiteX27" fmla="*/ 695325 w 4519613"/>
                <a:gd name="connsiteY27" fmla="*/ 0 h 1000125"/>
                <a:gd name="connsiteX28" fmla="*/ 819150 w 4519613"/>
                <a:gd name="connsiteY28" fmla="*/ 4763 h 1000125"/>
                <a:gd name="connsiteX29" fmla="*/ 852488 w 4519613"/>
                <a:gd name="connsiteY29" fmla="*/ 19050 h 1000125"/>
                <a:gd name="connsiteX30" fmla="*/ 895350 w 4519613"/>
                <a:gd name="connsiteY30" fmla="*/ 47625 h 1000125"/>
                <a:gd name="connsiteX31" fmla="*/ 928688 w 4519613"/>
                <a:gd name="connsiteY31" fmla="*/ 66675 h 1000125"/>
                <a:gd name="connsiteX32" fmla="*/ 942975 w 4519613"/>
                <a:gd name="connsiteY32" fmla="*/ 71438 h 1000125"/>
                <a:gd name="connsiteX33" fmla="*/ 957263 w 4519613"/>
                <a:gd name="connsiteY33" fmla="*/ 80963 h 1000125"/>
                <a:gd name="connsiteX34" fmla="*/ 971550 w 4519613"/>
                <a:gd name="connsiteY34" fmla="*/ 85725 h 1000125"/>
                <a:gd name="connsiteX35" fmla="*/ 990600 w 4519613"/>
                <a:gd name="connsiteY35" fmla="*/ 95250 h 1000125"/>
                <a:gd name="connsiteX36" fmla="*/ 1014413 w 4519613"/>
                <a:gd name="connsiteY36" fmla="*/ 100013 h 1000125"/>
                <a:gd name="connsiteX37" fmla="*/ 1033463 w 4519613"/>
                <a:gd name="connsiteY37" fmla="*/ 104775 h 1000125"/>
                <a:gd name="connsiteX38" fmla="*/ 1062038 w 4519613"/>
                <a:gd name="connsiteY38" fmla="*/ 109538 h 1000125"/>
                <a:gd name="connsiteX39" fmla="*/ 1090613 w 4519613"/>
                <a:gd name="connsiteY39" fmla="*/ 119063 h 1000125"/>
                <a:gd name="connsiteX40" fmla="*/ 1104900 w 4519613"/>
                <a:gd name="connsiteY40" fmla="*/ 123825 h 1000125"/>
                <a:gd name="connsiteX41" fmla="*/ 1123950 w 4519613"/>
                <a:gd name="connsiteY41" fmla="*/ 128588 h 1000125"/>
                <a:gd name="connsiteX42" fmla="*/ 1152525 w 4519613"/>
                <a:gd name="connsiteY42" fmla="*/ 147638 h 1000125"/>
                <a:gd name="connsiteX43" fmla="*/ 1195388 w 4519613"/>
                <a:gd name="connsiteY43" fmla="*/ 161925 h 1000125"/>
                <a:gd name="connsiteX44" fmla="*/ 1209675 w 4519613"/>
                <a:gd name="connsiteY44" fmla="*/ 166688 h 1000125"/>
                <a:gd name="connsiteX45" fmla="*/ 1243013 w 4519613"/>
                <a:gd name="connsiteY45" fmla="*/ 185738 h 1000125"/>
                <a:gd name="connsiteX46" fmla="*/ 1257300 w 4519613"/>
                <a:gd name="connsiteY46" fmla="*/ 190500 h 1000125"/>
                <a:gd name="connsiteX47" fmla="*/ 1285875 w 4519613"/>
                <a:gd name="connsiteY47" fmla="*/ 204788 h 1000125"/>
                <a:gd name="connsiteX48" fmla="*/ 1314450 w 4519613"/>
                <a:gd name="connsiteY48" fmla="*/ 223838 h 1000125"/>
                <a:gd name="connsiteX49" fmla="*/ 1362075 w 4519613"/>
                <a:gd name="connsiteY49" fmla="*/ 238125 h 1000125"/>
                <a:gd name="connsiteX50" fmla="*/ 1443038 w 4519613"/>
                <a:gd name="connsiteY50" fmla="*/ 252413 h 1000125"/>
                <a:gd name="connsiteX51" fmla="*/ 1471613 w 4519613"/>
                <a:gd name="connsiteY51" fmla="*/ 257175 h 1000125"/>
                <a:gd name="connsiteX52" fmla="*/ 1519238 w 4519613"/>
                <a:gd name="connsiteY52" fmla="*/ 271463 h 1000125"/>
                <a:gd name="connsiteX53" fmla="*/ 1533525 w 4519613"/>
                <a:gd name="connsiteY53" fmla="*/ 280988 h 1000125"/>
                <a:gd name="connsiteX54" fmla="*/ 1543050 w 4519613"/>
                <a:gd name="connsiteY54" fmla="*/ 295275 h 1000125"/>
                <a:gd name="connsiteX55" fmla="*/ 1557338 w 4519613"/>
                <a:gd name="connsiteY55" fmla="*/ 300038 h 1000125"/>
                <a:gd name="connsiteX56" fmla="*/ 1581150 w 4519613"/>
                <a:gd name="connsiteY56" fmla="*/ 333375 h 1000125"/>
                <a:gd name="connsiteX57" fmla="*/ 1590675 w 4519613"/>
                <a:gd name="connsiteY57" fmla="*/ 347663 h 1000125"/>
                <a:gd name="connsiteX58" fmla="*/ 1604963 w 4519613"/>
                <a:gd name="connsiteY58" fmla="*/ 357188 h 1000125"/>
                <a:gd name="connsiteX59" fmla="*/ 1624013 w 4519613"/>
                <a:gd name="connsiteY59" fmla="*/ 414338 h 1000125"/>
                <a:gd name="connsiteX60" fmla="*/ 1628775 w 4519613"/>
                <a:gd name="connsiteY60" fmla="*/ 428625 h 1000125"/>
                <a:gd name="connsiteX61" fmla="*/ 1638300 w 4519613"/>
                <a:gd name="connsiteY61" fmla="*/ 442913 h 1000125"/>
                <a:gd name="connsiteX62" fmla="*/ 1652588 w 4519613"/>
                <a:gd name="connsiteY62" fmla="*/ 471488 h 1000125"/>
                <a:gd name="connsiteX63" fmla="*/ 1662113 w 4519613"/>
                <a:gd name="connsiteY63" fmla="*/ 504825 h 1000125"/>
                <a:gd name="connsiteX64" fmla="*/ 1676400 w 4519613"/>
                <a:gd name="connsiteY64" fmla="*/ 514350 h 1000125"/>
                <a:gd name="connsiteX65" fmla="*/ 1690688 w 4519613"/>
                <a:gd name="connsiteY65" fmla="*/ 561975 h 1000125"/>
                <a:gd name="connsiteX66" fmla="*/ 1704975 w 4519613"/>
                <a:gd name="connsiteY66" fmla="*/ 590550 h 1000125"/>
                <a:gd name="connsiteX67" fmla="*/ 1719263 w 4519613"/>
                <a:gd name="connsiteY67" fmla="*/ 595313 h 1000125"/>
                <a:gd name="connsiteX68" fmla="*/ 1728788 w 4519613"/>
                <a:gd name="connsiteY68" fmla="*/ 609600 h 1000125"/>
                <a:gd name="connsiteX69" fmla="*/ 1804988 w 4519613"/>
                <a:gd name="connsiteY69" fmla="*/ 614363 h 1000125"/>
                <a:gd name="connsiteX70" fmla="*/ 1819275 w 4519613"/>
                <a:gd name="connsiteY70" fmla="*/ 619125 h 1000125"/>
                <a:gd name="connsiteX71" fmla="*/ 1833563 w 4519613"/>
                <a:gd name="connsiteY71" fmla="*/ 628650 h 1000125"/>
                <a:gd name="connsiteX72" fmla="*/ 1857375 w 4519613"/>
                <a:gd name="connsiteY72" fmla="*/ 657225 h 1000125"/>
                <a:gd name="connsiteX73" fmla="*/ 1876425 w 4519613"/>
                <a:gd name="connsiteY73" fmla="*/ 666750 h 1000125"/>
                <a:gd name="connsiteX74" fmla="*/ 1885950 w 4519613"/>
                <a:gd name="connsiteY74" fmla="*/ 638175 h 1000125"/>
                <a:gd name="connsiteX75" fmla="*/ 1895475 w 4519613"/>
                <a:gd name="connsiteY75" fmla="*/ 604838 h 1000125"/>
                <a:gd name="connsiteX76" fmla="*/ 1905000 w 4519613"/>
                <a:gd name="connsiteY76" fmla="*/ 576263 h 1000125"/>
                <a:gd name="connsiteX77" fmla="*/ 1919288 w 4519613"/>
                <a:gd name="connsiteY77" fmla="*/ 566738 h 1000125"/>
                <a:gd name="connsiteX78" fmla="*/ 1938338 w 4519613"/>
                <a:gd name="connsiteY78" fmla="*/ 542925 h 1000125"/>
                <a:gd name="connsiteX79" fmla="*/ 1962150 w 4519613"/>
                <a:gd name="connsiteY79" fmla="*/ 509588 h 1000125"/>
                <a:gd name="connsiteX80" fmla="*/ 1976438 w 4519613"/>
                <a:gd name="connsiteY80" fmla="*/ 500063 h 1000125"/>
                <a:gd name="connsiteX81" fmla="*/ 1995488 w 4519613"/>
                <a:gd name="connsiteY81" fmla="*/ 481013 h 1000125"/>
                <a:gd name="connsiteX82" fmla="*/ 2000250 w 4519613"/>
                <a:gd name="connsiteY82" fmla="*/ 466725 h 1000125"/>
                <a:gd name="connsiteX83" fmla="*/ 2028825 w 4519613"/>
                <a:gd name="connsiteY83" fmla="*/ 442913 h 1000125"/>
                <a:gd name="connsiteX84" fmla="*/ 2043113 w 4519613"/>
                <a:gd name="connsiteY84" fmla="*/ 452438 h 1000125"/>
                <a:gd name="connsiteX85" fmla="*/ 2052638 w 4519613"/>
                <a:gd name="connsiteY85" fmla="*/ 481013 h 1000125"/>
                <a:gd name="connsiteX86" fmla="*/ 2057400 w 4519613"/>
                <a:gd name="connsiteY86" fmla="*/ 495300 h 1000125"/>
                <a:gd name="connsiteX87" fmla="*/ 2071688 w 4519613"/>
                <a:gd name="connsiteY87" fmla="*/ 509588 h 1000125"/>
                <a:gd name="connsiteX88" fmla="*/ 2081213 w 4519613"/>
                <a:gd name="connsiteY88" fmla="*/ 542925 h 1000125"/>
                <a:gd name="connsiteX89" fmla="*/ 2095500 w 4519613"/>
                <a:gd name="connsiteY89" fmla="*/ 552450 h 1000125"/>
                <a:gd name="connsiteX90" fmla="*/ 2109788 w 4519613"/>
                <a:gd name="connsiteY90" fmla="*/ 571500 h 1000125"/>
                <a:gd name="connsiteX91" fmla="*/ 2124075 w 4519613"/>
                <a:gd name="connsiteY91" fmla="*/ 561975 h 1000125"/>
                <a:gd name="connsiteX92" fmla="*/ 2133600 w 4519613"/>
                <a:gd name="connsiteY92" fmla="*/ 547688 h 1000125"/>
                <a:gd name="connsiteX93" fmla="*/ 2147888 w 4519613"/>
                <a:gd name="connsiteY93" fmla="*/ 533400 h 1000125"/>
                <a:gd name="connsiteX94" fmla="*/ 2152650 w 4519613"/>
                <a:gd name="connsiteY94" fmla="*/ 519113 h 1000125"/>
                <a:gd name="connsiteX95" fmla="*/ 2243138 w 4519613"/>
                <a:gd name="connsiteY95" fmla="*/ 514350 h 1000125"/>
                <a:gd name="connsiteX96" fmla="*/ 2266950 w 4519613"/>
                <a:gd name="connsiteY96" fmla="*/ 533400 h 1000125"/>
                <a:gd name="connsiteX97" fmla="*/ 2286000 w 4519613"/>
                <a:gd name="connsiteY97" fmla="*/ 504825 h 1000125"/>
                <a:gd name="connsiteX98" fmla="*/ 2300288 w 4519613"/>
                <a:gd name="connsiteY98" fmla="*/ 490538 h 1000125"/>
                <a:gd name="connsiteX99" fmla="*/ 2314575 w 4519613"/>
                <a:gd name="connsiteY99" fmla="*/ 485775 h 1000125"/>
                <a:gd name="connsiteX100" fmla="*/ 2328863 w 4519613"/>
                <a:gd name="connsiteY100" fmla="*/ 490538 h 1000125"/>
                <a:gd name="connsiteX101" fmla="*/ 2347913 w 4519613"/>
                <a:gd name="connsiteY101" fmla="*/ 509588 h 1000125"/>
                <a:gd name="connsiteX102" fmla="*/ 2357438 w 4519613"/>
                <a:gd name="connsiteY102" fmla="*/ 523875 h 1000125"/>
                <a:gd name="connsiteX103" fmla="*/ 2362200 w 4519613"/>
                <a:gd name="connsiteY103" fmla="*/ 538163 h 1000125"/>
                <a:gd name="connsiteX104" fmla="*/ 2381250 w 4519613"/>
                <a:gd name="connsiteY104" fmla="*/ 566738 h 1000125"/>
                <a:gd name="connsiteX105" fmla="*/ 2390775 w 4519613"/>
                <a:gd name="connsiteY105" fmla="*/ 595313 h 1000125"/>
                <a:gd name="connsiteX106" fmla="*/ 2395538 w 4519613"/>
                <a:gd name="connsiteY106" fmla="*/ 614363 h 1000125"/>
                <a:gd name="connsiteX107" fmla="*/ 2405063 w 4519613"/>
                <a:gd name="connsiteY107" fmla="*/ 628650 h 1000125"/>
                <a:gd name="connsiteX108" fmla="*/ 2419350 w 4519613"/>
                <a:gd name="connsiteY108" fmla="*/ 633413 h 1000125"/>
                <a:gd name="connsiteX109" fmla="*/ 2438400 w 4519613"/>
                <a:gd name="connsiteY109" fmla="*/ 590550 h 1000125"/>
                <a:gd name="connsiteX110" fmla="*/ 2443163 w 4519613"/>
                <a:gd name="connsiteY110" fmla="*/ 571500 h 1000125"/>
                <a:gd name="connsiteX111" fmla="*/ 2471738 w 4519613"/>
                <a:gd name="connsiteY111" fmla="*/ 552450 h 1000125"/>
                <a:gd name="connsiteX112" fmla="*/ 2481263 w 4519613"/>
                <a:gd name="connsiteY112" fmla="*/ 581025 h 1000125"/>
                <a:gd name="connsiteX113" fmla="*/ 2486025 w 4519613"/>
                <a:gd name="connsiteY113" fmla="*/ 595313 h 1000125"/>
                <a:gd name="connsiteX114" fmla="*/ 2490788 w 4519613"/>
                <a:gd name="connsiteY114" fmla="*/ 614363 h 1000125"/>
                <a:gd name="connsiteX115" fmla="*/ 2500313 w 4519613"/>
                <a:gd name="connsiteY115" fmla="*/ 628650 h 1000125"/>
                <a:gd name="connsiteX116" fmla="*/ 2519363 w 4519613"/>
                <a:gd name="connsiteY116" fmla="*/ 642938 h 1000125"/>
                <a:gd name="connsiteX117" fmla="*/ 2524125 w 4519613"/>
                <a:gd name="connsiteY117" fmla="*/ 628650 h 1000125"/>
                <a:gd name="connsiteX118" fmla="*/ 2528888 w 4519613"/>
                <a:gd name="connsiteY118" fmla="*/ 609600 h 1000125"/>
                <a:gd name="connsiteX119" fmla="*/ 2557463 w 4519613"/>
                <a:gd name="connsiteY119" fmla="*/ 595313 h 1000125"/>
                <a:gd name="connsiteX120" fmla="*/ 2619375 w 4519613"/>
                <a:gd name="connsiteY120" fmla="*/ 581025 h 1000125"/>
                <a:gd name="connsiteX121" fmla="*/ 2633663 w 4519613"/>
                <a:gd name="connsiteY121" fmla="*/ 571500 h 1000125"/>
                <a:gd name="connsiteX122" fmla="*/ 2647950 w 4519613"/>
                <a:gd name="connsiteY122" fmla="*/ 542925 h 1000125"/>
                <a:gd name="connsiteX123" fmla="*/ 2662238 w 4519613"/>
                <a:gd name="connsiteY123" fmla="*/ 504825 h 1000125"/>
                <a:gd name="connsiteX124" fmla="*/ 2686050 w 4519613"/>
                <a:gd name="connsiteY124" fmla="*/ 538163 h 1000125"/>
                <a:gd name="connsiteX125" fmla="*/ 2686050 w 4519613"/>
                <a:gd name="connsiteY125" fmla="*/ 538163 h 1000125"/>
                <a:gd name="connsiteX126" fmla="*/ 2700338 w 4519613"/>
                <a:gd name="connsiteY126" fmla="*/ 547688 h 1000125"/>
                <a:gd name="connsiteX127" fmla="*/ 2705100 w 4519613"/>
                <a:gd name="connsiteY127" fmla="*/ 561975 h 1000125"/>
                <a:gd name="connsiteX128" fmla="*/ 2714625 w 4519613"/>
                <a:gd name="connsiteY128" fmla="*/ 595313 h 1000125"/>
                <a:gd name="connsiteX129" fmla="*/ 2733675 w 4519613"/>
                <a:gd name="connsiteY129" fmla="*/ 590550 h 1000125"/>
                <a:gd name="connsiteX130" fmla="*/ 2738438 w 4519613"/>
                <a:gd name="connsiteY130" fmla="*/ 571500 h 1000125"/>
                <a:gd name="connsiteX131" fmla="*/ 2762250 w 4519613"/>
                <a:gd name="connsiteY131" fmla="*/ 552450 h 1000125"/>
                <a:gd name="connsiteX132" fmla="*/ 2800350 w 4519613"/>
                <a:gd name="connsiteY132" fmla="*/ 566738 h 1000125"/>
                <a:gd name="connsiteX133" fmla="*/ 2819400 w 4519613"/>
                <a:gd name="connsiteY133" fmla="*/ 590550 h 1000125"/>
                <a:gd name="connsiteX134" fmla="*/ 2824163 w 4519613"/>
                <a:gd name="connsiteY134" fmla="*/ 614363 h 1000125"/>
                <a:gd name="connsiteX135" fmla="*/ 2833688 w 4519613"/>
                <a:gd name="connsiteY135" fmla="*/ 642938 h 1000125"/>
                <a:gd name="connsiteX136" fmla="*/ 2838450 w 4519613"/>
                <a:gd name="connsiteY136" fmla="*/ 657225 h 1000125"/>
                <a:gd name="connsiteX137" fmla="*/ 2843213 w 4519613"/>
                <a:gd name="connsiteY137" fmla="*/ 676275 h 1000125"/>
                <a:gd name="connsiteX138" fmla="*/ 2852738 w 4519613"/>
                <a:gd name="connsiteY138" fmla="*/ 695325 h 1000125"/>
                <a:gd name="connsiteX139" fmla="*/ 2862263 w 4519613"/>
                <a:gd name="connsiteY139" fmla="*/ 723900 h 1000125"/>
                <a:gd name="connsiteX140" fmla="*/ 2871788 w 4519613"/>
                <a:gd name="connsiteY140" fmla="*/ 752475 h 1000125"/>
                <a:gd name="connsiteX141" fmla="*/ 2881313 w 4519613"/>
                <a:gd name="connsiteY141" fmla="*/ 781050 h 1000125"/>
                <a:gd name="connsiteX142" fmla="*/ 2890838 w 4519613"/>
                <a:gd name="connsiteY142" fmla="*/ 795338 h 1000125"/>
                <a:gd name="connsiteX143" fmla="*/ 2895600 w 4519613"/>
                <a:gd name="connsiteY143" fmla="*/ 814388 h 1000125"/>
                <a:gd name="connsiteX144" fmla="*/ 2914650 w 4519613"/>
                <a:gd name="connsiteY144" fmla="*/ 790575 h 1000125"/>
                <a:gd name="connsiteX145" fmla="*/ 2924175 w 4519613"/>
                <a:gd name="connsiteY145" fmla="*/ 714375 h 1000125"/>
                <a:gd name="connsiteX146" fmla="*/ 2933700 w 4519613"/>
                <a:gd name="connsiteY146" fmla="*/ 700088 h 1000125"/>
                <a:gd name="connsiteX147" fmla="*/ 2943225 w 4519613"/>
                <a:gd name="connsiteY147" fmla="*/ 671513 h 1000125"/>
                <a:gd name="connsiteX148" fmla="*/ 2962275 w 4519613"/>
                <a:gd name="connsiteY148" fmla="*/ 638175 h 1000125"/>
                <a:gd name="connsiteX149" fmla="*/ 2976563 w 4519613"/>
                <a:gd name="connsiteY149" fmla="*/ 695325 h 1000125"/>
                <a:gd name="connsiteX150" fmla="*/ 2986088 w 4519613"/>
                <a:gd name="connsiteY150" fmla="*/ 781050 h 1000125"/>
                <a:gd name="connsiteX151" fmla="*/ 2995613 w 4519613"/>
                <a:gd name="connsiteY151" fmla="*/ 747713 h 1000125"/>
                <a:gd name="connsiteX152" fmla="*/ 3000375 w 4519613"/>
                <a:gd name="connsiteY152" fmla="*/ 709613 h 1000125"/>
                <a:gd name="connsiteX153" fmla="*/ 3019425 w 4519613"/>
                <a:gd name="connsiteY153" fmla="*/ 671513 h 1000125"/>
                <a:gd name="connsiteX154" fmla="*/ 3038475 w 4519613"/>
                <a:gd name="connsiteY154" fmla="*/ 714375 h 1000125"/>
                <a:gd name="connsiteX155" fmla="*/ 3052763 w 4519613"/>
                <a:gd name="connsiteY155" fmla="*/ 781050 h 1000125"/>
                <a:gd name="connsiteX156" fmla="*/ 3067050 w 4519613"/>
                <a:gd name="connsiteY156" fmla="*/ 738188 h 1000125"/>
                <a:gd name="connsiteX157" fmla="*/ 3071813 w 4519613"/>
                <a:gd name="connsiteY157" fmla="*/ 723900 h 1000125"/>
                <a:gd name="connsiteX158" fmla="*/ 3105150 w 4519613"/>
                <a:gd name="connsiteY158" fmla="*/ 733425 h 1000125"/>
                <a:gd name="connsiteX159" fmla="*/ 3128963 w 4519613"/>
                <a:gd name="connsiteY159" fmla="*/ 742950 h 1000125"/>
                <a:gd name="connsiteX160" fmla="*/ 3152775 w 4519613"/>
                <a:gd name="connsiteY160" fmla="*/ 690563 h 1000125"/>
                <a:gd name="connsiteX161" fmla="*/ 3157538 w 4519613"/>
                <a:gd name="connsiteY161" fmla="*/ 666750 h 1000125"/>
                <a:gd name="connsiteX162" fmla="*/ 3162300 w 4519613"/>
                <a:gd name="connsiteY162" fmla="*/ 647700 h 1000125"/>
                <a:gd name="connsiteX163" fmla="*/ 3171825 w 4519613"/>
                <a:gd name="connsiteY163" fmla="*/ 747713 h 1000125"/>
                <a:gd name="connsiteX164" fmla="*/ 3181350 w 4519613"/>
                <a:gd name="connsiteY164" fmla="*/ 733425 h 1000125"/>
                <a:gd name="connsiteX165" fmla="*/ 3186113 w 4519613"/>
                <a:gd name="connsiteY165" fmla="*/ 719138 h 1000125"/>
                <a:gd name="connsiteX166" fmla="*/ 3214688 w 4519613"/>
                <a:gd name="connsiteY166" fmla="*/ 728663 h 1000125"/>
                <a:gd name="connsiteX167" fmla="*/ 3238500 w 4519613"/>
                <a:gd name="connsiteY167" fmla="*/ 704850 h 1000125"/>
                <a:gd name="connsiteX168" fmla="*/ 3252788 w 4519613"/>
                <a:gd name="connsiteY168" fmla="*/ 714375 h 1000125"/>
                <a:gd name="connsiteX169" fmla="*/ 3257550 w 4519613"/>
                <a:gd name="connsiteY169" fmla="*/ 738188 h 1000125"/>
                <a:gd name="connsiteX170" fmla="*/ 3267075 w 4519613"/>
                <a:gd name="connsiteY170" fmla="*/ 781050 h 1000125"/>
                <a:gd name="connsiteX171" fmla="*/ 3295650 w 4519613"/>
                <a:gd name="connsiteY171" fmla="*/ 776288 h 1000125"/>
                <a:gd name="connsiteX172" fmla="*/ 3300413 w 4519613"/>
                <a:gd name="connsiteY172" fmla="*/ 795338 h 1000125"/>
                <a:gd name="connsiteX173" fmla="*/ 3305175 w 4519613"/>
                <a:gd name="connsiteY173" fmla="*/ 852488 h 1000125"/>
                <a:gd name="connsiteX174" fmla="*/ 3309938 w 4519613"/>
                <a:gd name="connsiteY174" fmla="*/ 871538 h 1000125"/>
                <a:gd name="connsiteX175" fmla="*/ 3328988 w 4519613"/>
                <a:gd name="connsiteY175" fmla="*/ 842963 h 1000125"/>
                <a:gd name="connsiteX176" fmla="*/ 3338513 w 4519613"/>
                <a:gd name="connsiteY176" fmla="*/ 809625 h 1000125"/>
                <a:gd name="connsiteX177" fmla="*/ 3348038 w 4519613"/>
                <a:gd name="connsiteY177" fmla="*/ 781050 h 1000125"/>
                <a:gd name="connsiteX178" fmla="*/ 3357563 w 4519613"/>
                <a:gd name="connsiteY178" fmla="*/ 752475 h 1000125"/>
                <a:gd name="connsiteX179" fmla="*/ 3367088 w 4519613"/>
                <a:gd name="connsiteY179" fmla="*/ 733425 h 1000125"/>
                <a:gd name="connsiteX180" fmla="*/ 3381375 w 4519613"/>
                <a:gd name="connsiteY180" fmla="*/ 690563 h 1000125"/>
                <a:gd name="connsiteX181" fmla="*/ 3386138 w 4519613"/>
                <a:gd name="connsiteY181" fmla="*/ 676275 h 1000125"/>
                <a:gd name="connsiteX182" fmla="*/ 3405188 w 4519613"/>
                <a:gd name="connsiteY182" fmla="*/ 666750 h 1000125"/>
                <a:gd name="connsiteX183" fmla="*/ 3429000 w 4519613"/>
                <a:gd name="connsiteY183" fmla="*/ 690563 h 1000125"/>
                <a:gd name="connsiteX184" fmla="*/ 3452813 w 4519613"/>
                <a:gd name="connsiteY184" fmla="*/ 661988 h 1000125"/>
                <a:gd name="connsiteX185" fmla="*/ 3457575 w 4519613"/>
                <a:gd name="connsiteY185" fmla="*/ 642938 h 1000125"/>
                <a:gd name="connsiteX186" fmla="*/ 3467100 w 4519613"/>
                <a:gd name="connsiteY186" fmla="*/ 657225 h 1000125"/>
                <a:gd name="connsiteX187" fmla="*/ 3481388 w 4519613"/>
                <a:gd name="connsiteY187" fmla="*/ 666750 h 1000125"/>
                <a:gd name="connsiteX188" fmla="*/ 3486150 w 4519613"/>
                <a:gd name="connsiteY188" fmla="*/ 681038 h 1000125"/>
                <a:gd name="connsiteX189" fmla="*/ 3500438 w 4519613"/>
                <a:gd name="connsiteY189" fmla="*/ 671513 h 1000125"/>
                <a:gd name="connsiteX190" fmla="*/ 3505200 w 4519613"/>
                <a:gd name="connsiteY190" fmla="*/ 685800 h 1000125"/>
                <a:gd name="connsiteX191" fmla="*/ 3533775 w 4519613"/>
                <a:gd name="connsiteY191" fmla="*/ 704850 h 1000125"/>
                <a:gd name="connsiteX192" fmla="*/ 3562350 w 4519613"/>
                <a:gd name="connsiteY192" fmla="*/ 719138 h 1000125"/>
                <a:gd name="connsiteX193" fmla="*/ 3571875 w 4519613"/>
                <a:gd name="connsiteY193" fmla="*/ 785813 h 1000125"/>
                <a:gd name="connsiteX194" fmla="*/ 3581400 w 4519613"/>
                <a:gd name="connsiteY194" fmla="*/ 814388 h 1000125"/>
                <a:gd name="connsiteX195" fmla="*/ 3586163 w 4519613"/>
                <a:gd name="connsiteY195" fmla="*/ 828675 h 1000125"/>
                <a:gd name="connsiteX196" fmla="*/ 3605213 w 4519613"/>
                <a:gd name="connsiteY196" fmla="*/ 781050 h 1000125"/>
                <a:gd name="connsiteX197" fmla="*/ 3609975 w 4519613"/>
                <a:gd name="connsiteY197" fmla="*/ 795338 h 1000125"/>
                <a:gd name="connsiteX198" fmla="*/ 3614738 w 4519613"/>
                <a:gd name="connsiteY198" fmla="*/ 823913 h 1000125"/>
                <a:gd name="connsiteX199" fmla="*/ 3619500 w 4519613"/>
                <a:gd name="connsiteY199" fmla="*/ 781050 h 1000125"/>
                <a:gd name="connsiteX200" fmla="*/ 3633788 w 4519613"/>
                <a:gd name="connsiteY200" fmla="*/ 747713 h 1000125"/>
                <a:gd name="connsiteX201" fmla="*/ 3638550 w 4519613"/>
                <a:gd name="connsiteY201" fmla="*/ 733425 h 1000125"/>
                <a:gd name="connsiteX202" fmla="*/ 3648075 w 4519613"/>
                <a:gd name="connsiteY202" fmla="*/ 685800 h 1000125"/>
                <a:gd name="connsiteX203" fmla="*/ 3657600 w 4519613"/>
                <a:gd name="connsiteY203" fmla="*/ 671513 h 1000125"/>
                <a:gd name="connsiteX204" fmla="*/ 3676650 w 4519613"/>
                <a:gd name="connsiteY204" fmla="*/ 666750 h 1000125"/>
                <a:gd name="connsiteX205" fmla="*/ 3695700 w 4519613"/>
                <a:gd name="connsiteY205" fmla="*/ 638175 h 1000125"/>
                <a:gd name="connsiteX206" fmla="*/ 3705225 w 4519613"/>
                <a:gd name="connsiteY206" fmla="*/ 623888 h 1000125"/>
                <a:gd name="connsiteX207" fmla="*/ 3719513 w 4519613"/>
                <a:gd name="connsiteY207" fmla="*/ 614363 h 1000125"/>
                <a:gd name="connsiteX208" fmla="*/ 3757613 w 4519613"/>
                <a:gd name="connsiteY208" fmla="*/ 619125 h 1000125"/>
                <a:gd name="connsiteX209" fmla="*/ 3767138 w 4519613"/>
                <a:gd name="connsiteY209" fmla="*/ 633413 h 1000125"/>
                <a:gd name="connsiteX210" fmla="*/ 3776663 w 4519613"/>
                <a:gd name="connsiteY210" fmla="*/ 661988 h 1000125"/>
                <a:gd name="connsiteX211" fmla="*/ 3795713 w 4519613"/>
                <a:gd name="connsiteY211" fmla="*/ 747713 h 1000125"/>
                <a:gd name="connsiteX212" fmla="*/ 3805238 w 4519613"/>
                <a:gd name="connsiteY212" fmla="*/ 781050 h 1000125"/>
                <a:gd name="connsiteX213" fmla="*/ 3814763 w 4519613"/>
                <a:gd name="connsiteY213" fmla="*/ 795338 h 1000125"/>
                <a:gd name="connsiteX214" fmla="*/ 3833813 w 4519613"/>
                <a:gd name="connsiteY214" fmla="*/ 833438 h 1000125"/>
                <a:gd name="connsiteX215" fmla="*/ 3838575 w 4519613"/>
                <a:gd name="connsiteY215" fmla="*/ 762000 h 1000125"/>
                <a:gd name="connsiteX216" fmla="*/ 3852863 w 4519613"/>
                <a:gd name="connsiteY216" fmla="*/ 719138 h 1000125"/>
                <a:gd name="connsiteX217" fmla="*/ 3857625 w 4519613"/>
                <a:gd name="connsiteY217" fmla="*/ 704850 h 1000125"/>
                <a:gd name="connsiteX218" fmla="*/ 3862388 w 4519613"/>
                <a:gd name="connsiteY218" fmla="*/ 652463 h 1000125"/>
                <a:gd name="connsiteX219" fmla="*/ 3895725 w 4519613"/>
                <a:gd name="connsiteY219" fmla="*/ 614363 h 1000125"/>
                <a:gd name="connsiteX220" fmla="*/ 3910013 w 4519613"/>
                <a:gd name="connsiteY220" fmla="*/ 585788 h 1000125"/>
                <a:gd name="connsiteX221" fmla="*/ 3924300 w 4519613"/>
                <a:gd name="connsiteY221" fmla="*/ 581025 h 1000125"/>
                <a:gd name="connsiteX222" fmla="*/ 3933825 w 4519613"/>
                <a:gd name="connsiteY222" fmla="*/ 609600 h 1000125"/>
                <a:gd name="connsiteX223" fmla="*/ 3948113 w 4519613"/>
                <a:gd name="connsiteY223" fmla="*/ 738188 h 1000125"/>
                <a:gd name="connsiteX224" fmla="*/ 3957638 w 4519613"/>
                <a:gd name="connsiteY224" fmla="*/ 766763 h 1000125"/>
                <a:gd name="connsiteX225" fmla="*/ 3962400 w 4519613"/>
                <a:gd name="connsiteY225" fmla="*/ 781050 h 1000125"/>
                <a:gd name="connsiteX226" fmla="*/ 3971925 w 4519613"/>
                <a:gd name="connsiteY226" fmla="*/ 795338 h 1000125"/>
                <a:gd name="connsiteX227" fmla="*/ 3981450 w 4519613"/>
                <a:gd name="connsiteY227" fmla="*/ 828675 h 1000125"/>
                <a:gd name="connsiteX228" fmla="*/ 3990975 w 4519613"/>
                <a:gd name="connsiteY228" fmla="*/ 776288 h 1000125"/>
                <a:gd name="connsiteX229" fmla="*/ 4000500 w 4519613"/>
                <a:gd name="connsiteY229" fmla="*/ 747713 h 1000125"/>
                <a:gd name="connsiteX230" fmla="*/ 4010025 w 4519613"/>
                <a:gd name="connsiteY230" fmla="*/ 671513 h 1000125"/>
                <a:gd name="connsiteX231" fmla="*/ 4029075 w 4519613"/>
                <a:gd name="connsiteY231" fmla="*/ 642938 h 1000125"/>
                <a:gd name="connsiteX232" fmla="*/ 4043363 w 4519613"/>
                <a:gd name="connsiteY232" fmla="*/ 647700 h 1000125"/>
                <a:gd name="connsiteX233" fmla="*/ 4057650 w 4519613"/>
                <a:gd name="connsiteY233" fmla="*/ 695325 h 1000125"/>
                <a:gd name="connsiteX234" fmla="*/ 4071938 w 4519613"/>
                <a:gd name="connsiteY234" fmla="*/ 704850 h 1000125"/>
                <a:gd name="connsiteX235" fmla="*/ 4090988 w 4519613"/>
                <a:gd name="connsiteY235" fmla="*/ 747713 h 1000125"/>
                <a:gd name="connsiteX236" fmla="*/ 4095750 w 4519613"/>
                <a:gd name="connsiteY236" fmla="*/ 766763 h 1000125"/>
                <a:gd name="connsiteX237" fmla="*/ 4105275 w 4519613"/>
                <a:gd name="connsiteY237" fmla="*/ 781050 h 1000125"/>
                <a:gd name="connsiteX238" fmla="*/ 4114800 w 4519613"/>
                <a:gd name="connsiteY238" fmla="*/ 847725 h 1000125"/>
                <a:gd name="connsiteX239" fmla="*/ 4119563 w 4519613"/>
                <a:gd name="connsiteY239" fmla="*/ 862013 h 1000125"/>
                <a:gd name="connsiteX240" fmla="*/ 4129088 w 4519613"/>
                <a:gd name="connsiteY240" fmla="*/ 842963 h 1000125"/>
                <a:gd name="connsiteX241" fmla="*/ 4133850 w 4519613"/>
                <a:gd name="connsiteY241" fmla="*/ 800100 h 1000125"/>
                <a:gd name="connsiteX242" fmla="*/ 4138613 w 4519613"/>
                <a:gd name="connsiteY242" fmla="*/ 785813 h 1000125"/>
                <a:gd name="connsiteX243" fmla="*/ 4152900 w 4519613"/>
                <a:gd name="connsiteY243" fmla="*/ 771525 h 1000125"/>
                <a:gd name="connsiteX244" fmla="*/ 4157663 w 4519613"/>
                <a:gd name="connsiteY244" fmla="*/ 752475 h 1000125"/>
                <a:gd name="connsiteX245" fmla="*/ 4167188 w 4519613"/>
                <a:gd name="connsiteY245" fmla="*/ 723900 h 1000125"/>
                <a:gd name="connsiteX246" fmla="*/ 4171950 w 4519613"/>
                <a:gd name="connsiteY246" fmla="*/ 685800 h 1000125"/>
                <a:gd name="connsiteX247" fmla="*/ 4186238 w 4519613"/>
                <a:gd name="connsiteY247" fmla="*/ 695325 h 1000125"/>
                <a:gd name="connsiteX248" fmla="*/ 4205288 w 4519613"/>
                <a:gd name="connsiteY248" fmla="*/ 723900 h 1000125"/>
                <a:gd name="connsiteX249" fmla="*/ 4210050 w 4519613"/>
                <a:gd name="connsiteY249" fmla="*/ 738188 h 1000125"/>
                <a:gd name="connsiteX250" fmla="*/ 4214813 w 4519613"/>
                <a:gd name="connsiteY250" fmla="*/ 771525 h 1000125"/>
                <a:gd name="connsiteX251" fmla="*/ 4224338 w 4519613"/>
                <a:gd name="connsiteY251" fmla="*/ 795338 h 1000125"/>
                <a:gd name="connsiteX252" fmla="*/ 4233863 w 4519613"/>
                <a:gd name="connsiteY252" fmla="*/ 823913 h 1000125"/>
                <a:gd name="connsiteX253" fmla="*/ 4248150 w 4519613"/>
                <a:gd name="connsiteY253" fmla="*/ 866775 h 1000125"/>
                <a:gd name="connsiteX254" fmla="*/ 4252913 w 4519613"/>
                <a:gd name="connsiteY254" fmla="*/ 881063 h 1000125"/>
                <a:gd name="connsiteX255" fmla="*/ 4267200 w 4519613"/>
                <a:gd name="connsiteY255" fmla="*/ 781050 h 1000125"/>
                <a:gd name="connsiteX256" fmla="*/ 4286250 w 4519613"/>
                <a:gd name="connsiteY256" fmla="*/ 738188 h 1000125"/>
                <a:gd name="connsiteX257" fmla="*/ 4305300 w 4519613"/>
                <a:gd name="connsiteY257" fmla="*/ 747713 h 1000125"/>
                <a:gd name="connsiteX258" fmla="*/ 4314825 w 4519613"/>
                <a:gd name="connsiteY258" fmla="*/ 781050 h 1000125"/>
                <a:gd name="connsiteX259" fmla="*/ 4319588 w 4519613"/>
                <a:gd name="connsiteY259" fmla="*/ 795338 h 1000125"/>
                <a:gd name="connsiteX260" fmla="*/ 4324350 w 4519613"/>
                <a:gd name="connsiteY260" fmla="*/ 814388 h 1000125"/>
                <a:gd name="connsiteX261" fmla="*/ 4333875 w 4519613"/>
                <a:gd name="connsiteY261" fmla="*/ 842963 h 1000125"/>
                <a:gd name="connsiteX262" fmla="*/ 4348163 w 4519613"/>
                <a:gd name="connsiteY262" fmla="*/ 852488 h 1000125"/>
                <a:gd name="connsiteX263" fmla="*/ 4352925 w 4519613"/>
                <a:gd name="connsiteY263" fmla="*/ 866775 h 1000125"/>
                <a:gd name="connsiteX264" fmla="*/ 4367213 w 4519613"/>
                <a:gd name="connsiteY264" fmla="*/ 895350 h 1000125"/>
                <a:gd name="connsiteX265" fmla="*/ 4371975 w 4519613"/>
                <a:gd name="connsiteY265" fmla="*/ 881063 h 1000125"/>
                <a:gd name="connsiteX266" fmla="*/ 4381500 w 4519613"/>
                <a:gd name="connsiteY266" fmla="*/ 866775 h 1000125"/>
                <a:gd name="connsiteX267" fmla="*/ 4391025 w 4519613"/>
                <a:gd name="connsiteY267" fmla="*/ 828675 h 1000125"/>
                <a:gd name="connsiteX268" fmla="*/ 4395788 w 4519613"/>
                <a:gd name="connsiteY268" fmla="*/ 757238 h 1000125"/>
                <a:gd name="connsiteX269" fmla="*/ 4400550 w 4519613"/>
                <a:gd name="connsiteY269" fmla="*/ 742950 h 1000125"/>
                <a:gd name="connsiteX270" fmla="*/ 4419600 w 4519613"/>
                <a:gd name="connsiteY270" fmla="*/ 738188 h 1000125"/>
                <a:gd name="connsiteX271" fmla="*/ 4429125 w 4519613"/>
                <a:gd name="connsiteY271" fmla="*/ 862013 h 1000125"/>
                <a:gd name="connsiteX272" fmla="*/ 4433888 w 4519613"/>
                <a:gd name="connsiteY272" fmla="*/ 890588 h 1000125"/>
                <a:gd name="connsiteX273" fmla="*/ 4443413 w 4519613"/>
                <a:gd name="connsiteY273" fmla="*/ 919163 h 1000125"/>
                <a:gd name="connsiteX274" fmla="*/ 4462463 w 4519613"/>
                <a:gd name="connsiteY274" fmla="*/ 957263 h 1000125"/>
                <a:gd name="connsiteX275" fmla="*/ 4467225 w 4519613"/>
                <a:gd name="connsiteY275" fmla="*/ 942975 h 1000125"/>
                <a:gd name="connsiteX276" fmla="*/ 4457700 w 4519613"/>
                <a:gd name="connsiteY276" fmla="*/ 923925 h 1000125"/>
                <a:gd name="connsiteX277" fmla="*/ 4452938 w 4519613"/>
                <a:gd name="connsiteY277" fmla="*/ 909638 h 1000125"/>
                <a:gd name="connsiteX278" fmla="*/ 4467225 w 4519613"/>
                <a:gd name="connsiteY278" fmla="*/ 900113 h 1000125"/>
                <a:gd name="connsiteX279" fmla="*/ 4491038 w 4519613"/>
                <a:gd name="connsiteY279" fmla="*/ 942975 h 1000125"/>
                <a:gd name="connsiteX280" fmla="*/ 4500563 w 4519613"/>
                <a:gd name="connsiteY280" fmla="*/ 957263 h 1000125"/>
                <a:gd name="connsiteX281" fmla="*/ 4510088 w 4519613"/>
                <a:gd name="connsiteY281" fmla="*/ 985838 h 1000125"/>
                <a:gd name="connsiteX282" fmla="*/ 4519613 w 4519613"/>
                <a:gd name="connsiteY282" fmla="*/ 1000125 h 1000125"/>
                <a:gd name="connsiteX0" fmla="*/ 0 w 4510088"/>
                <a:gd name="connsiteY0" fmla="*/ 238125 h 985838"/>
                <a:gd name="connsiteX1" fmla="*/ 123825 w 4510088"/>
                <a:gd name="connsiteY1" fmla="*/ 228600 h 985838"/>
                <a:gd name="connsiteX2" fmla="*/ 142875 w 4510088"/>
                <a:gd name="connsiteY2" fmla="*/ 223838 h 985838"/>
                <a:gd name="connsiteX3" fmla="*/ 166688 w 4510088"/>
                <a:gd name="connsiteY3" fmla="*/ 219075 h 985838"/>
                <a:gd name="connsiteX4" fmla="*/ 204788 w 4510088"/>
                <a:gd name="connsiteY4" fmla="*/ 204788 h 985838"/>
                <a:gd name="connsiteX5" fmla="*/ 233363 w 4510088"/>
                <a:gd name="connsiteY5" fmla="*/ 195263 h 985838"/>
                <a:gd name="connsiteX6" fmla="*/ 247650 w 4510088"/>
                <a:gd name="connsiteY6" fmla="*/ 185738 h 985838"/>
                <a:gd name="connsiteX7" fmla="*/ 266700 w 4510088"/>
                <a:gd name="connsiteY7" fmla="*/ 180975 h 985838"/>
                <a:gd name="connsiteX8" fmla="*/ 280988 w 4510088"/>
                <a:gd name="connsiteY8" fmla="*/ 176213 h 985838"/>
                <a:gd name="connsiteX9" fmla="*/ 290513 w 4510088"/>
                <a:gd name="connsiteY9" fmla="*/ 161925 h 985838"/>
                <a:gd name="connsiteX10" fmla="*/ 338138 w 4510088"/>
                <a:gd name="connsiteY10" fmla="*/ 142875 h 985838"/>
                <a:gd name="connsiteX11" fmla="*/ 352425 w 4510088"/>
                <a:gd name="connsiteY11" fmla="*/ 138113 h 985838"/>
                <a:gd name="connsiteX12" fmla="*/ 366713 w 4510088"/>
                <a:gd name="connsiteY12" fmla="*/ 128588 h 985838"/>
                <a:gd name="connsiteX13" fmla="*/ 385763 w 4510088"/>
                <a:gd name="connsiteY13" fmla="*/ 123825 h 985838"/>
                <a:gd name="connsiteX14" fmla="*/ 428625 w 4510088"/>
                <a:gd name="connsiteY14" fmla="*/ 109538 h 985838"/>
                <a:gd name="connsiteX15" fmla="*/ 442913 w 4510088"/>
                <a:gd name="connsiteY15" fmla="*/ 104775 h 985838"/>
                <a:gd name="connsiteX16" fmla="*/ 457200 w 4510088"/>
                <a:gd name="connsiteY16" fmla="*/ 100013 h 985838"/>
                <a:gd name="connsiteX17" fmla="*/ 471488 w 4510088"/>
                <a:gd name="connsiteY17" fmla="*/ 90488 h 985838"/>
                <a:gd name="connsiteX18" fmla="*/ 495300 w 4510088"/>
                <a:gd name="connsiteY18" fmla="*/ 85725 h 985838"/>
                <a:gd name="connsiteX19" fmla="*/ 523875 w 4510088"/>
                <a:gd name="connsiteY19" fmla="*/ 76200 h 985838"/>
                <a:gd name="connsiteX20" fmla="*/ 538163 w 4510088"/>
                <a:gd name="connsiteY20" fmla="*/ 71438 h 985838"/>
                <a:gd name="connsiteX21" fmla="*/ 552450 w 4510088"/>
                <a:gd name="connsiteY21" fmla="*/ 66675 h 985838"/>
                <a:gd name="connsiteX22" fmla="*/ 590550 w 4510088"/>
                <a:gd name="connsiteY22" fmla="*/ 42863 h 985838"/>
                <a:gd name="connsiteX23" fmla="*/ 604838 w 4510088"/>
                <a:gd name="connsiteY23" fmla="*/ 38100 h 985838"/>
                <a:gd name="connsiteX24" fmla="*/ 619125 w 4510088"/>
                <a:gd name="connsiteY24" fmla="*/ 33338 h 985838"/>
                <a:gd name="connsiteX25" fmla="*/ 652463 w 4510088"/>
                <a:gd name="connsiteY25" fmla="*/ 14288 h 985838"/>
                <a:gd name="connsiteX26" fmla="*/ 681038 w 4510088"/>
                <a:gd name="connsiteY26" fmla="*/ 4763 h 985838"/>
                <a:gd name="connsiteX27" fmla="*/ 695325 w 4510088"/>
                <a:gd name="connsiteY27" fmla="*/ 0 h 985838"/>
                <a:gd name="connsiteX28" fmla="*/ 819150 w 4510088"/>
                <a:gd name="connsiteY28" fmla="*/ 4763 h 985838"/>
                <a:gd name="connsiteX29" fmla="*/ 852488 w 4510088"/>
                <a:gd name="connsiteY29" fmla="*/ 19050 h 985838"/>
                <a:gd name="connsiteX30" fmla="*/ 895350 w 4510088"/>
                <a:gd name="connsiteY30" fmla="*/ 47625 h 985838"/>
                <a:gd name="connsiteX31" fmla="*/ 928688 w 4510088"/>
                <a:gd name="connsiteY31" fmla="*/ 66675 h 985838"/>
                <a:gd name="connsiteX32" fmla="*/ 942975 w 4510088"/>
                <a:gd name="connsiteY32" fmla="*/ 71438 h 985838"/>
                <a:gd name="connsiteX33" fmla="*/ 957263 w 4510088"/>
                <a:gd name="connsiteY33" fmla="*/ 80963 h 985838"/>
                <a:gd name="connsiteX34" fmla="*/ 971550 w 4510088"/>
                <a:gd name="connsiteY34" fmla="*/ 85725 h 985838"/>
                <a:gd name="connsiteX35" fmla="*/ 990600 w 4510088"/>
                <a:gd name="connsiteY35" fmla="*/ 95250 h 985838"/>
                <a:gd name="connsiteX36" fmla="*/ 1014413 w 4510088"/>
                <a:gd name="connsiteY36" fmla="*/ 100013 h 985838"/>
                <a:gd name="connsiteX37" fmla="*/ 1033463 w 4510088"/>
                <a:gd name="connsiteY37" fmla="*/ 104775 h 985838"/>
                <a:gd name="connsiteX38" fmla="*/ 1062038 w 4510088"/>
                <a:gd name="connsiteY38" fmla="*/ 109538 h 985838"/>
                <a:gd name="connsiteX39" fmla="*/ 1090613 w 4510088"/>
                <a:gd name="connsiteY39" fmla="*/ 119063 h 985838"/>
                <a:gd name="connsiteX40" fmla="*/ 1104900 w 4510088"/>
                <a:gd name="connsiteY40" fmla="*/ 123825 h 985838"/>
                <a:gd name="connsiteX41" fmla="*/ 1123950 w 4510088"/>
                <a:gd name="connsiteY41" fmla="*/ 128588 h 985838"/>
                <a:gd name="connsiteX42" fmla="*/ 1152525 w 4510088"/>
                <a:gd name="connsiteY42" fmla="*/ 147638 h 985838"/>
                <a:gd name="connsiteX43" fmla="*/ 1195388 w 4510088"/>
                <a:gd name="connsiteY43" fmla="*/ 161925 h 985838"/>
                <a:gd name="connsiteX44" fmla="*/ 1209675 w 4510088"/>
                <a:gd name="connsiteY44" fmla="*/ 166688 h 985838"/>
                <a:gd name="connsiteX45" fmla="*/ 1243013 w 4510088"/>
                <a:gd name="connsiteY45" fmla="*/ 185738 h 985838"/>
                <a:gd name="connsiteX46" fmla="*/ 1257300 w 4510088"/>
                <a:gd name="connsiteY46" fmla="*/ 190500 h 985838"/>
                <a:gd name="connsiteX47" fmla="*/ 1285875 w 4510088"/>
                <a:gd name="connsiteY47" fmla="*/ 204788 h 985838"/>
                <a:gd name="connsiteX48" fmla="*/ 1314450 w 4510088"/>
                <a:gd name="connsiteY48" fmla="*/ 223838 h 985838"/>
                <a:gd name="connsiteX49" fmla="*/ 1362075 w 4510088"/>
                <a:gd name="connsiteY49" fmla="*/ 238125 h 985838"/>
                <a:gd name="connsiteX50" fmla="*/ 1443038 w 4510088"/>
                <a:gd name="connsiteY50" fmla="*/ 252413 h 985838"/>
                <a:gd name="connsiteX51" fmla="*/ 1471613 w 4510088"/>
                <a:gd name="connsiteY51" fmla="*/ 257175 h 985838"/>
                <a:gd name="connsiteX52" fmla="*/ 1519238 w 4510088"/>
                <a:gd name="connsiteY52" fmla="*/ 271463 h 985838"/>
                <a:gd name="connsiteX53" fmla="*/ 1533525 w 4510088"/>
                <a:gd name="connsiteY53" fmla="*/ 280988 h 985838"/>
                <a:gd name="connsiteX54" fmla="*/ 1543050 w 4510088"/>
                <a:gd name="connsiteY54" fmla="*/ 295275 h 985838"/>
                <a:gd name="connsiteX55" fmla="*/ 1557338 w 4510088"/>
                <a:gd name="connsiteY55" fmla="*/ 300038 h 985838"/>
                <a:gd name="connsiteX56" fmla="*/ 1581150 w 4510088"/>
                <a:gd name="connsiteY56" fmla="*/ 333375 h 985838"/>
                <a:gd name="connsiteX57" fmla="*/ 1590675 w 4510088"/>
                <a:gd name="connsiteY57" fmla="*/ 347663 h 985838"/>
                <a:gd name="connsiteX58" fmla="*/ 1604963 w 4510088"/>
                <a:gd name="connsiteY58" fmla="*/ 357188 h 985838"/>
                <a:gd name="connsiteX59" fmla="*/ 1624013 w 4510088"/>
                <a:gd name="connsiteY59" fmla="*/ 414338 h 985838"/>
                <a:gd name="connsiteX60" fmla="*/ 1628775 w 4510088"/>
                <a:gd name="connsiteY60" fmla="*/ 428625 h 985838"/>
                <a:gd name="connsiteX61" fmla="*/ 1638300 w 4510088"/>
                <a:gd name="connsiteY61" fmla="*/ 442913 h 985838"/>
                <a:gd name="connsiteX62" fmla="*/ 1652588 w 4510088"/>
                <a:gd name="connsiteY62" fmla="*/ 471488 h 985838"/>
                <a:gd name="connsiteX63" fmla="*/ 1662113 w 4510088"/>
                <a:gd name="connsiteY63" fmla="*/ 504825 h 985838"/>
                <a:gd name="connsiteX64" fmla="*/ 1676400 w 4510088"/>
                <a:gd name="connsiteY64" fmla="*/ 514350 h 985838"/>
                <a:gd name="connsiteX65" fmla="*/ 1690688 w 4510088"/>
                <a:gd name="connsiteY65" fmla="*/ 561975 h 985838"/>
                <a:gd name="connsiteX66" fmla="*/ 1704975 w 4510088"/>
                <a:gd name="connsiteY66" fmla="*/ 590550 h 985838"/>
                <a:gd name="connsiteX67" fmla="*/ 1719263 w 4510088"/>
                <a:gd name="connsiteY67" fmla="*/ 595313 h 985838"/>
                <a:gd name="connsiteX68" fmla="*/ 1728788 w 4510088"/>
                <a:gd name="connsiteY68" fmla="*/ 609600 h 985838"/>
                <a:gd name="connsiteX69" fmla="*/ 1804988 w 4510088"/>
                <a:gd name="connsiteY69" fmla="*/ 614363 h 985838"/>
                <a:gd name="connsiteX70" fmla="*/ 1819275 w 4510088"/>
                <a:gd name="connsiteY70" fmla="*/ 619125 h 985838"/>
                <a:gd name="connsiteX71" fmla="*/ 1833563 w 4510088"/>
                <a:gd name="connsiteY71" fmla="*/ 628650 h 985838"/>
                <a:gd name="connsiteX72" fmla="*/ 1857375 w 4510088"/>
                <a:gd name="connsiteY72" fmla="*/ 657225 h 985838"/>
                <a:gd name="connsiteX73" fmla="*/ 1876425 w 4510088"/>
                <a:gd name="connsiteY73" fmla="*/ 666750 h 985838"/>
                <a:gd name="connsiteX74" fmla="*/ 1885950 w 4510088"/>
                <a:gd name="connsiteY74" fmla="*/ 638175 h 985838"/>
                <a:gd name="connsiteX75" fmla="*/ 1895475 w 4510088"/>
                <a:gd name="connsiteY75" fmla="*/ 604838 h 985838"/>
                <a:gd name="connsiteX76" fmla="*/ 1905000 w 4510088"/>
                <a:gd name="connsiteY76" fmla="*/ 576263 h 985838"/>
                <a:gd name="connsiteX77" fmla="*/ 1919288 w 4510088"/>
                <a:gd name="connsiteY77" fmla="*/ 566738 h 985838"/>
                <a:gd name="connsiteX78" fmla="*/ 1938338 w 4510088"/>
                <a:gd name="connsiteY78" fmla="*/ 542925 h 985838"/>
                <a:gd name="connsiteX79" fmla="*/ 1962150 w 4510088"/>
                <a:gd name="connsiteY79" fmla="*/ 509588 h 985838"/>
                <a:gd name="connsiteX80" fmla="*/ 1976438 w 4510088"/>
                <a:gd name="connsiteY80" fmla="*/ 500063 h 985838"/>
                <a:gd name="connsiteX81" fmla="*/ 1995488 w 4510088"/>
                <a:gd name="connsiteY81" fmla="*/ 481013 h 985838"/>
                <a:gd name="connsiteX82" fmla="*/ 2000250 w 4510088"/>
                <a:gd name="connsiteY82" fmla="*/ 466725 h 985838"/>
                <a:gd name="connsiteX83" fmla="*/ 2028825 w 4510088"/>
                <a:gd name="connsiteY83" fmla="*/ 442913 h 985838"/>
                <a:gd name="connsiteX84" fmla="*/ 2043113 w 4510088"/>
                <a:gd name="connsiteY84" fmla="*/ 452438 h 985838"/>
                <a:gd name="connsiteX85" fmla="*/ 2052638 w 4510088"/>
                <a:gd name="connsiteY85" fmla="*/ 481013 h 985838"/>
                <a:gd name="connsiteX86" fmla="*/ 2057400 w 4510088"/>
                <a:gd name="connsiteY86" fmla="*/ 495300 h 985838"/>
                <a:gd name="connsiteX87" fmla="*/ 2071688 w 4510088"/>
                <a:gd name="connsiteY87" fmla="*/ 509588 h 985838"/>
                <a:gd name="connsiteX88" fmla="*/ 2081213 w 4510088"/>
                <a:gd name="connsiteY88" fmla="*/ 542925 h 985838"/>
                <a:gd name="connsiteX89" fmla="*/ 2095500 w 4510088"/>
                <a:gd name="connsiteY89" fmla="*/ 552450 h 985838"/>
                <a:gd name="connsiteX90" fmla="*/ 2109788 w 4510088"/>
                <a:gd name="connsiteY90" fmla="*/ 571500 h 985838"/>
                <a:gd name="connsiteX91" fmla="*/ 2124075 w 4510088"/>
                <a:gd name="connsiteY91" fmla="*/ 561975 h 985838"/>
                <a:gd name="connsiteX92" fmla="*/ 2133600 w 4510088"/>
                <a:gd name="connsiteY92" fmla="*/ 547688 h 985838"/>
                <a:gd name="connsiteX93" fmla="*/ 2147888 w 4510088"/>
                <a:gd name="connsiteY93" fmla="*/ 533400 h 985838"/>
                <a:gd name="connsiteX94" fmla="*/ 2152650 w 4510088"/>
                <a:gd name="connsiteY94" fmla="*/ 519113 h 985838"/>
                <a:gd name="connsiteX95" fmla="*/ 2243138 w 4510088"/>
                <a:gd name="connsiteY95" fmla="*/ 514350 h 985838"/>
                <a:gd name="connsiteX96" fmla="*/ 2266950 w 4510088"/>
                <a:gd name="connsiteY96" fmla="*/ 533400 h 985838"/>
                <a:gd name="connsiteX97" fmla="*/ 2286000 w 4510088"/>
                <a:gd name="connsiteY97" fmla="*/ 504825 h 985838"/>
                <a:gd name="connsiteX98" fmla="*/ 2300288 w 4510088"/>
                <a:gd name="connsiteY98" fmla="*/ 490538 h 985838"/>
                <a:gd name="connsiteX99" fmla="*/ 2314575 w 4510088"/>
                <a:gd name="connsiteY99" fmla="*/ 485775 h 985838"/>
                <a:gd name="connsiteX100" fmla="*/ 2328863 w 4510088"/>
                <a:gd name="connsiteY100" fmla="*/ 490538 h 985838"/>
                <a:gd name="connsiteX101" fmla="*/ 2347913 w 4510088"/>
                <a:gd name="connsiteY101" fmla="*/ 509588 h 985838"/>
                <a:gd name="connsiteX102" fmla="*/ 2357438 w 4510088"/>
                <a:gd name="connsiteY102" fmla="*/ 523875 h 985838"/>
                <a:gd name="connsiteX103" fmla="*/ 2362200 w 4510088"/>
                <a:gd name="connsiteY103" fmla="*/ 538163 h 985838"/>
                <a:gd name="connsiteX104" fmla="*/ 2381250 w 4510088"/>
                <a:gd name="connsiteY104" fmla="*/ 566738 h 985838"/>
                <a:gd name="connsiteX105" fmla="*/ 2390775 w 4510088"/>
                <a:gd name="connsiteY105" fmla="*/ 595313 h 985838"/>
                <a:gd name="connsiteX106" fmla="*/ 2395538 w 4510088"/>
                <a:gd name="connsiteY106" fmla="*/ 614363 h 985838"/>
                <a:gd name="connsiteX107" fmla="*/ 2405063 w 4510088"/>
                <a:gd name="connsiteY107" fmla="*/ 628650 h 985838"/>
                <a:gd name="connsiteX108" fmla="*/ 2419350 w 4510088"/>
                <a:gd name="connsiteY108" fmla="*/ 633413 h 985838"/>
                <a:gd name="connsiteX109" fmla="*/ 2438400 w 4510088"/>
                <a:gd name="connsiteY109" fmla="*/ 590550 h 985838"/>
                <a:gd name="connsiteX110" fmla="*/ 2443163 w 4510088"/>
                <a:gd name="connsiteY110" fmla="*/ 571500 h 985838"/>
                <a:gd name="connsiteX111" fmla="*/ 2471738 w 4510088"/>
                <a:gd name="connsiteY111" fmla="*/ 552450 h 985838"/>
                <a:gd name="connsiteX112" fmla="*/ 2481263 w 4510088"/>
                <a:gd name="connsiteY112" fmla="*/ 581025 h 985838"/>
                <a:gd name="connsiteX113" fmla="*/ 2486025 w 4510088"/>
                <a:gd name="connsiteY113" fmla="*/ 595313 h 985838"/>
                <a:gd name="connsiteX114" fmla="*/ 2490788 w 4510088"/>
                <a:gd name="connsiteY114" fmla="*/ 614363 h 985838"/>
                <a:gd name="connsiteX115" fmla="*/ 2500313 w 4510088"/>
                <a:gd name="connsiteY115" fmla="*/ 628650 h 985838"/>
                <a:gd name="connsiteX116" fmla="*/ 2519363 w 4510088"/>
                <a:gd name="connsiteY116" fmla="*/ 642938 h 985838"/>
                <a:gd name="connsiteX117" fmla="*/ 2524125 w 4510088"/>
                <a:gd name="connsiteY117" fmla="*/ 628650 h 985838"/>
                <a:gd name="connsiteX118" fmla="*/ 2528888 w 4510088"/>
                <a:gd name="connsiteY118" fmla="*/ 609600 h 985838"/>
                <a:gd name="connsiteX119" fmla="*/ 2557463 w 4510088"/>
                <a:gd name="connsiteY119" fmla="*/ 595313 h 985838"/>
                <a:gd name="connsiteX120" fmla="*/ 2619375 w 4510088"/>
                <a:gd name="connsiteY120" fmla="*/ 581025 h 985838"/>
                <a:gd name="connsiteX121" fmla="*/ 2633663 w 4510088"/>
                <a:gd name="connsiteY121" fmla="*/ 571500 h 985838"/>
                <a:gd name="connsiteX122" fmla="*/ 2647950 w 4510088"/>
                <a:gd name="connsiteY122" fmla="*/ 542925 h 985838"/>
                <a:gd name="connsiteX123" fmla="*/ 2662238 w 4510088"/>
                <a:gd name="connsiteY123" fmla="*/ 504825 h 985838"/>
                <a:gd name="connsiteX124" fmla="*/ 2686050 w 4510088"/>
                <a:gd name="connsiteY124" fmla="*/ 538163 h 985838"/>
                <a:gd name="connsiteX125" fmla="*/ 2686050 w 4510088"/>
                <a:gd name="connsiteY125" fmla="*/ 538163 h 985838"/>
                <a:gd name="connsiteX126" fmla="*/ 2700338 w 4510088"/>
                <a:gd name="connsiteY126" fmla="*/ 547688 h 985838"/>
                <a:gd name="connsiteX127" fmla="*/ 2705100 w 4510088"/>
                <a:gd name="connsiteY127" fmla="*/ 561975 h 985838"/>
                <a:gd name="connsiteX128" fmla="*/ 2714625 w 4510088"/>
                <a:gd name="connsiteY128" fmla="*/ 595313 h 985838"/>
                <a:gd name="connsiteX129" fmla="*/ 2733675 w 4510088"/>
                <a:gd name="connsiteY129" fmla="*/ 590550 h 985838"/>
                <a:gd name="connsiteX130" fmla="*/ 2738438 w 4510088"/>
                <a:gd name="connsiteY130" fmla="*/ 571500 h 985838"/>
                <a:gd name="connsiteX131" fmla="*/ 2762250 w 4510088"/>
                <a:gd name="connsiteY131" fmla="*/ 552450 h 985838"/>
                <a:gd name="connsiteX132" fmla="*/ 2800350 w 4510088"/>
                <a:gd name="connsiteY132" fmla="*/ 566738 h 985838"/>
                <a:gd name="connsiteX133" fmla="*/ 2819400 w 4510088"/>
                <a:gd name="connsiteY133" fmla="*/ 590550 h 985838"/>
                <a:gd name="connsiteX134" fmla="*/ 2824163 w 4510088"/>
                <a:gd name="connsiteY134" fmla="*/ 614363 h 985838"/>
                <a:gd name="connsiteX135" fmla="*/ 2833688 w 4510088"/>
                <a:gd name="connsiteY135" fmla="*/ 642938 h 985838"/>
                <a:gd name="connsiteX136" fmla="*/ 2838450 w 4510088"/>
                <a:gd name="connsiteY136" fmla="*/ 657225 h 985838"/>
                <a:gd name="connsiteX137" fmla="*/ 2843213 w 4510088"/>
                <a:gd name="connsiteY137" fmla="*/ 676275 h 985838"/>
                <a:gd name="connsiteX138" fmla="*/ 2852738 w 4510088"/>
                <a:gd name="connsiteY138" fmla="*/ 695325 h 985838"/>
                <a:gd name="connsiteX139" fmla="*/ 2862263 w 4510088"/>
                <a:gd name="connsiteY139" fmla="*/ 723900 h 985838"/>
                <a:gd name="connsiteX140" fmla="*/ 2871788 w 4510088"/>
                <a:gd name="connsiteY140" fmla="*/ 752475 h 985838"/>
                <a:gd name="connsiteX141" fmla="*/ 2881313 w 4510088"/>
                <a:gd name="connsiteY141" fmla="*/ 781050 h 985838"/>
                <a:gd name="connsiteX142" fmla="*/ 2890838 w 4510088"/>
                <a:gd name="connsiteY142" fmla="*/ 795338 h 985838"/>
                <a:gd name="connsiteX143" fmla="*/ 2895600 w 4510088"/>
                <a:gd name="connsiteY143" fmla="*/ 814388 h 985838"/>
                <a:gd name="connsiteX144" fmla="*/ 2914650 w 4510088"/>
                <a:gd name="connsiteY144" fmla="*/ 790575 h 985838"/>
                <a:gd name="connsiteX145" fmla="*/ 2924175 w 4510088"/>
                <a:gd name="connsiteY145" fmla="*/ 714375 h 985838"/>
                <a:gd name="connsiteX146" fmla="*/ 2933700 w 4510088"/>
                <a:gd name="connsiteY146" fmla="*/ 700088 h 985838"/>
                <a:gd name="connsiteX147" fmla="*/ 2943225 w 4510088"/>
                <a:gd name="connsiteY147" fmla="*/ 671513 h 985838"/>
                <a:gd name="connsiteX148" fmla="*/ 2962275 w 4510088"/>
                <a:gd name="connsiteY148" fmla="*/ 638175 h 985838"/>
                <a:gd name="connsiteX149" fmla="*/ 2976563 w 4510088"/>
                <a:gd name="connsiteY149" fmla="*/ 695325 h 985838"/>
                <a:gd name="connsiteX150" fmla="*/ 2986088 w 4510088"/>
                <a:gd name="connsiteY150" fmla="*/ 781050 h 985838"/>
                <a:gd name="connsiteX151" fmla="*/ 2995613 w 4510088"/>
                <a:gd name="connsiteY151" fmla="*/ 747713 h 985838"/>
                <a:gd name="connsiteX152" fmla="*/ 3000375 w 4510088"/>
                <a:gd name="connsiteY152" fmla="*/ 709613 h 985838"/>
                <a:gd name="connsiteX153" fmla="*/ 3019425 w 4510088"/>
                <a:gd name="connsiteY153" fmla="*/ 671513 h 985838"/>
                <a:gd name="connsiteX154" fmla="*/ 3038475 w 4510088"/>
                <a:gd name="connsiteY154" fmla="*/ 714375 h 985838"/>
                <a:gd name="connsiteX155" fmla="*/ 3052763 w 4510088"/>
                <a:gd name="connsiteY155" fmla="*/ 781050 h 985838"/>
                <a:gd name="connsiteX156" fmla="*/ 3067050 w 4510088"/>
                <a:gd name="connsiteY156" fmla="*/ 738188 h 985838"/>
                <a:gd name="connsiteX157" fmla="*/ 3071813 w 4510088"/>
                <a:gd name="connsiteY157" fmla="*/ 723900 h 985838"/>
                <a:gd name="connsiteX158" fmla="*/ 3105150 w 4510088"/>
                <a:gd name="connsiteY158" fmla="*/ 733425 h 985838"/>
                <a:gd name="connsiteX159" fmla="*/ 3128963 w 4510088"/>
                <a:gd name="connsiteY159" fmla="*/ 742950 h 985838"/>
                <a:gd name="connsiteX160" fmla="*/ 3152775 w 4510088"/>
                <a:gd name="connsiteY160" fmla="*/ 690563 h 985838"/>
                <a:gd name="connsiteX161" fmla="*/ 3157538 w 4510088"/>
                <a:gd name="connsiteY161" fmla="*/ 666750 h 985838"/>
                <a:gd name="connsiteX162" fmla="*/ 3162300 w 4510088"/>
                <a:gd name="connsiteY162" fmla="*/ 647700 h 985838"/>
                <a:gd name="connsiteX163" fmla="*/ 3171825 w 4510088"/>
                <a:gd name="connsiteY163" fmla="*/ 747713 h 985838"/>
                <a:gd name="connsiteX164" fmla="*/ 3181350 w 4510088"/>
                <a:gd name="connsiteY164" fmla="*/ 733425 h 985838"/>
                <a:gd name="connsiteX165" fmla="*/ 3186113 w 4510088"/>
                <a:gd name="connsiteY165" fmla="*/ 719138 h 985838"/>
                <a:gd name="connsiteX166" fmla="*/ 3214688 w 4510088"/>
                <a:gd name="connsiteY166" fmla="*/ 728663 h 985838"/>
                <a:gd name="connsiteX167" fmla="*/ 3238500 w 4510088"/>
                <a:gd name="connsiteY167" fmla="*/ 704850 h 985838"/>
                <a:gd name="connsiteX168" fmla="*/ 3252788 w 4510088"/>
                <a:gd name="connsiteY168" fmla="*/ 714375 h 985838"/>
                <a:gd name="connsiteX169" fmla="*/ 3257550 w 4510088"/>
                <a:gd name="connsiteY169" fmla="*/ 738188 h 985838"/>
                <a:gd name="connsiteX170" fmla="*/ 3267075 w 4510088"/>
                <a:gd name="connsiteY170" fmla="*/ 781050 h 985838"/>
                <a:gd name="connsiteX171" fmla="*/ 3295650 w 4510088"/>
                <a:gd name="connsiteY171" fmla="*/ 776288 h 985838"/>
                <a:gd name="connsiteX172" fmla="*/ 3300413 w 4510088"/>
                <a:gd name="connsiteY172" fmla="*/ 795338 h 985838"/>
                <a:gd name="connsiteX173" fmla="*/ 3305175 w 4510088"/>
                <a:gd name="connsiteY173" fmla="*/ 852488 h 985838"/>
                <a:gd name="connsiteX174" fmla="*/ 3309938 w 4510088"/>
                <a:gd name="connsiteY174" fmla="*/ 871538 h 985838"/>
                <a:gd name="connsiteX175" fmla="*/ 3328988 w 4510088"/>
                <a:gd name="connsiteY175" fmla="*/ 842963 h 985838"/>
                <a:gd name="connsiteX176" fmla="*/ 3338513 w 4510088"/>
                <a:gd name="connsiteY176" fmla="*/ 809625 h 985838"/>
                <a:gd name="connsiteX177" fmla="*/ 3348038 w 4510088"/>
                <a:gd name="connsiteY177" fmla="*/ 781050 h 985838"/>
                <a:gd name="connsiteX178" fmla="*/ 3357563 w 4510088"/>
                <a:gd name="connsiteY178" fmla="*/ 752475 h 985838"/>
                <a:gd name="connsiteX179" fmla="*/ 3367088 w 4510088"/>
                <a:gd name="connsiteY179" fmla="*/ 733425 h 985838"/>
                <a:gd name="connsiteX180" fmla="*/ 3381375 w 4510088"/>
                <a:gd name="connsiteY180" fmla="*/ 690563 h 985838"/>
                <a:gd name="connsiteX181" fmla="*/ 3386138 w 4510088"/>
                <a:gd name="connsiteY181" fmla="*/ 676275 h 985838"/>
                <a:gd name="connsiteX182" fmla="*/ 3405188 w 4510088"/>
                <a:gd name="connsiteY182" fmla="*/ 666750 h 985838"/>
                <a:gd name="connsiteX183" fmla="*/ 3429000 w 4510088"/>
                <a:gd name="connsiteY183" fmla="*/ 690563 h 985838"/>
                <a:gd name="connsiteX184" fmla="*/ 3452813 w 4510088"/>
                <a:gd name="connsiteY184" fmla="*/ 661988 h 985838"/>
                <a:gd name="connsiteX185" fmla="*/ 3457575 w 4510088"/>
                <a:gd name="connsiteY185" fmla="*/ 642938 h 985838"/>
                <a:gd name="connsiteX186" fmla="*/ 3467100 w 4510088"/>
                <a:gd name="connsiteY186" fmla="*/ 657225 h 985838"/>
                <a:gd name="connsiteX187" fmla="*/ 3481388 w 4510088"/>
                <a:gd name="connsiteY187" fmla="*/ 666750 h 985838"/>
                <a:gd name="connsiteX188" fmla="*/ 3486150 w 4510088"/>
                <a:gd name="connsiteY188" fmla="*/ 681038 h 985838"/>
                <a:gd name="connsiteX189" fmla="*/ 3500438 w 4510088"/>
                <a:gd name="connsiteY189" fmla="*/ 671513 h 985838"/>
                <a:gd name="connsiteX190" fmla="*/ 3505200 w 4510088"/>
                <a:gd name="connsiteY190" fmla="*/ 685800 h 985838"/>
                <a:gd name="connsiteX191" fmla="*/ 3533775 w 4510088"/>
                <a:gd name="connsiteY191" fmla="*/ 704850 h 985838"/>
                <a:gd name="connsiteX192" fmla="*/ 3562350 w 4510088"/>
                <a:gd name="connsiteY192" fmla="*/ 719138 h 985838"/>
                <a:gd name="connsiteX193" fmla="*/ 3571875 w 4510088"/>
                <a:gd name="connsiteY193" fmla="*/ 785813 h 985838"/>
                <a:gd name="connsiteX194" fmla="*/ 3581400 w 4510088"/>
                <a:gd name="connsiteY194" fmla="*/ 814388 h 985838"/>
                <a:gd name="connsiteX195" fmla="*/ 3586163 w 4510088"/>
                <a:gd name="connsiteY195" fmla="*/ 828675 h 985838"/>
                <a:gd name="connsiteX196" fmla="*/ 3605213 w 4510088"/>
                <a:gd name="connsiteY196" fmla="*/ 781050 h 985838"/>
                <a:gd name="connsiteX197" fmla="*/ 3609975 w 4510088"/>
                <a:gd name="connsiteY197" fmla="*/ 795338 h 985838"/>
                <a:gd name="connsiteX198" fmla="*/ 3614738 w 4510088"/>
                <a:gd name="connsiteY198" fmla="*/ 823913 h 985838"/>
                <a:gd name="connsiteX199" fmla="*/ 3619500 w 4510088"/>
                <a:gd name="connsiteY199" fmla="*/ 781050 h 985838"/>
                <a:gd name="connsiteX200" fmla="*/ 3633788 w 4510088"/>
                <a:gd name="connsiteY200" fmla="*/ 747713 h 985838"/>
                <a:gd name="connsiteX201" fmla="*/ 3638550 w 4510088"/>
                <a:gd name="connsiteY201" fmla="*/ 733425 h 985838"/>
                <a:gd name="connsiteX202" fmla="*/ 3648075 w 4510088"/>
                <a:gd name="connsiteY202" fmla="*/ 685800 h 985838"/>
                <a:gd name="connsiteX203" fmla="*/ 3657600 w 4510088"/>
                <a:gd name="connsiteY203" fmla="*/ 671513 h 985838"/>
                <a:gd name="connsiteX204" fmla="*/ 3676650 w 4510088"/>
                <a:gd name="connsiteY204" fmla="*/ 666750 h 985838"/>
                <a:gd name="connsiteX205" fmla="*/ 3695700 w 4510088"/>
                <a:gd name="connsiteY205" fmla="*/ 638175 h 985838"/>
                <a:gd name="connsiteX206" fmla="*/ 3705225 w 4510088"/>
                <a:gd name="connsiteY206" fmla="*/ 623888 h 985838"/>
                <a:gd name="connsiteX207" fmla="*/ 3719513 w 4510088"/>
                <a:gd name="connsiteY207" fmla="*/ 614363 h 985838"/>
                <a:gd name="connsiteX208" fmla="*/ 3757613 w 4510088"/>
                <a:gd name="connsiteY208" fmla="*/ 619125 h 985838"/>
                <a:gd name="connsiteX209" fmla="*/ 3767138 w 4510088"/>
                <a:gd name="connsiteY209" fmla="*/ 633413 h 985838"/>
                <a:gd name="connsiteX210" fmla="*/ 3776663 w 4510088"/>
                <a:gd name="connsiteY210" fmla="*/ 661988 h 985838"/>
                <a:gd name="connsiteX211" fmla="*/ 3795713 w 4510088"/>
                <a:gd name="connsiteY211" fmla="*/ 747713 h 985838"/>
                <a:gd name="connsiteX212" fmla="*/ 3805238 w 4510088"/>
                <a:gd name="connsiteY212" fmla="*/ 781050 h 985838"/>
                <a:gd name="connsiteX213" fmla="*/ 3814763 w 4510088"/>
                <a:gd name="connsiteY213" fmla="*/ 795338 h 985838"/>
                <a:gd name="connsiteX214" fmla="*/ 3833813 w 4510088"/>
                <a:gd name="connsiteY214" fmla="*/ 833438 h 985838"/>
                <a:gd name="connsiteX215" fmla="*/ 3838575 w 4510088"/>
                <a:gd name="connsiteY215" fmla="*/ 762000 h 985838"/>
                <a:gd name="connsiteX216" fmla="*/ 3852863 w 4510088"/>
                <a:gd name="connsiteY216" fmla="*/ 719138 h 985838"/>
                <a:gd name="connsiteX217" fmla="*/ 3857625 w 4510088"/>
                <a:gd name="connsiteY217" fmla="*/ 704850 h 985838"/>
                <a:gd name="connsiteX218" fmla="*/ 3862388 w 4510088"/>
                <a:gd name="connsiteY218" fmla="*/ 652463 h 985838"/>
                <a:gd name="connsiteX219" fmla="*/ 3895725 w 4510088"/>
                <a:gd name="connsiteY219" fmla="*/ 614363 h 985838"/>
                <a:gd name="connsiteX220" fmla="*/ 3910013 w 4510088"/>
                <a:gd name="connsiteY220" fmla="*/ 585788 h 985838"/>
                <a:gd name="connsiteX221" fmla="*/ 3924300 w 4510088"/>
                <a:gd name="connsiteY221" fmla="*/ 581025 h 985838"/>
                <a:gd name="connsiteX222" fmla="*/ 3933825 w 4510088"/>
                <a:gd name="connsiteY222" fmla="*/ 609600 h 985838"/>
                <a:gd name="connsiteX223" fmla="*/ 3948113 w 4510088"/>
                <a:gd name="connsiteY223" fmla="*/ 738188 h 985838"/>
                <a:gd name="connsiteX224" fmla="*/ 3957638 w 4510088"/>
                <a:gd name="connsiteY224" fmla="*/ 766763 h 985838"/>
                <a:gd name="connsiteX225" fmla="*/ 3962400 w 4510088"/>
                <a:gd name="connsiteY225" fmla="*/ 781050 h 985838"/>
                <a:gd name="connsiteX226" fmla="*/ 3971925 w 4510088"/>
                <a:gd name="connsiteY226" fmla="*/ 795338 h 985838"/>
                <a:gd name="connsiteX227" fmla="*/ 3981450 w 4510088"/>
                <a:gd name="connsiteY227" fmla="*/ 828675 h 985838"/>
                <a:gd name="connsiteX228" fmla="*/ 3990975 w 4510088"/>
                <a:gd name="connsiteY228" fmla="*/ 776288 h 985838"/>
                <a:gd name="connsiteX229" fmla="*/ 4000500 w 4510088"/>
                <a:gd name="connsiteY229" fmla="*/ 747713 h 985838"/>
                <a:gd name="connsiteX230" fmla="*/ 4010025 w 4510088"/>
                <a:gd name="connsiteY230" fmla="*/ 671513 h 985838"/>
                <a:gd name="connsiteX231" fmla="*/ 4029075 w 4510088"/>
                <a:gd name="connsiteY231" fmla="*/ 642938 h 985838"/>
                <a:gd name="connsiteX232" fmla="*/ 4043363 w 4510088"/>
                <a:gd name="connsiteY232" fmla="*/ 647700 h 985838"/>
                <a:gd name="connsiteX233" fmla="*/ 4057650 w 4510088"/>
                <a:gd name="connsiteY233" fmla="*/ 695325 h 985838"/>
                <a:gd name="connsiteX234" fmla="*/ 4071938 w 4510088"/>
                <a:gd name="connsiteY234" fmla="*/ 704850 h 985838"/>
                <a:gd name="connsiteX235" fmla="*/ 4090988 w 4510088"/>
                <a:gd name="connsiteY235" fmla="*/ 747713 h 985838"/>
                <a:gd name="connsiteX236" fmla="*/ 4095750 w 4510088"/>
                <a:gd name="connsiteY236" fmla="*/ 766763 h 985838"/>
                <a:gd name="connsiteX237" fmla="*/ 4105275 w 4510088"/>
                <a:gd name="connsiteY237" fmla="*/ 781050 h 985838"/>
                <a:gd name="connsiteX238" fmla="*/ 4114800 w 4510088"/>
                <a:gd name="connsiteY238" fmla="*/ 847725 h 985838"/>
                <a:gd name="connsiteX239" fmla="*/ 4119563 w 4510088"/>
                <a:gd name="connsiteY239" fmla="*/ 862013 h 985838"/>
                <a:gd name="connsiteX240" fmla="*/ 4129088 w 4510088"/>
                <a:gd name="connsiteY240" fmla="*/ 842963 h 985838"/>
                <a:gd name="connsiteX241" fmla="*/ 4133850 w 4510088"/>
                <a:gd name="connsiteY241" fmla="*/ 800100 h 985838"/>
                <a:gd name="connsiteX242" fmla="*/ 4138613 w 4510088"/>
                <a:gd name="connsiteY242" fmla="*/ 785813 h 985838"/>
                <a:gd name="connsiteX243" fmla="*/ 4152900 w 4510088"/>
                <a:gd name="connsiteY243" fmla="*/ 771525 h 985838"/>
                <a:gd name="connsiteX244" fmla="*/ 4157663 w 4510088"/>
                <a:gd name="connsiteY244" fmla="*/ 752475 h 985838"/>
                <a:gd name="connsiteX245" fmla="*/ 4167188 w 4510088"/>
                <a:gd name="connsiteY245" fmla="*/ 723900 h 985838"/>
                <a:gd name="connsiteX246" fmla="*/ 4171950 w 4510088"/>
                <a:gd name="connsiteY246" fmla="*/ 685800 h 985838"/>
                <a:gd name="connsiteX247" fmla="*/ 4186238 w 4510088"/>
                <a:gd name="connsiteY247" fmla="*/ 695325 h 985838"/>
                <a:gd name="connsiteX248" fmla="*/ 4205288 w 4510088"/>
                <a:gd name="connsiteY248" fmla="*/ 723900 h 985838"/>
                <a:gd name="connsiteX249" fmla="*/ 4210050 w 4510088"/>
                <a:gd name="connsiteY249" fmla="*/ 738188 h 985838"/>
                <a:gd name="connsiteX250" fmla="*/ 4214813 w 4510088"/>
                <a:gd name="connsiteY250" fmla="*/ 771525 h 985838"/>
                <a:gd name="connsiteX251" fmla="*/ 4224338 w 4510088"/>
                <a:gd name="connsiteY251" fmla="*/ 795338 h 985838"/>
                <a:gd name="connsiteX252" fmla="*/ 4233863 w 4510088"/>
                <a:gd name="connsiteY252" fmla="*/ 823913 h 985838"/>
                <a:gd name="connsiteX253" fmla="*/ 4248150 w 4510088"/>
                <a:gd name="connsiteY253" fmla="*/ 866775 h 985838"/>
                <a:gd name="connsiteX254" fmla="*/ 4252913 w 4510088"/>
                <a:gd name="connsiteY254" fmla="*/ 881063 h 985838"/>
                <a:gd name="connsiteX255" fmla="*/ 4267200 w 4510088"/>
                <a:gd name="connsiteY255" fmla="*/ 781050 h 985838"/>
                <a:gd name="connsiteX256" fmla="*/ 4286250 w 4510088"/>
                <a:gd name="connsiteY256" fmla="*/ 738188 h 985838"/>
                <a:gd name="connsiteX257" fmla="*/ 4305300 w 4510088"/>
                <a:gd name="connsiteY257" fmla="*/ 747713 h 985838"/>
                <a:gd name="connsiteX258" fmla="*/ 4314825 w 4510088"/>
                <a:gd name="connsiteY258" fmla="*/ 781050 h 985838"/>
                <a:gd name="connsiteX259" fmla="*/ 4319588 w 4510088"/>
                <a:gd name="connsiteY259" fmla="*/ 795338 h 985838"/>
                <a:gd name="connsiteX260" fmla="*/ 4324350 w 4510088"/>
                <a:gd name="connsiteY260" fmla="*/ 814388 h 985838"/>
                <a:gd name="connsiteX261" fmla="*/ 4333875 w 4510088"/>
                <a:gd name="connsiteY261" fmla="*/ 842963 h 985838"/>
                <a:gd name="connsiteX262" fmla="*/ 4348163 w 4510088"/>
                <a:gd name="connsiteY262" fmla="*/ 852488 h 985838"/>
                <a:gd name="connsiteX263" fmla="*/ 4352925 w 4510088"/>
                <a:gd name="connsiteY263" fmla="*/ 866775 h 985838"/>
                <a:gd name="connsiteX264" fmla="*/ 4367213 w 4510088"/>
                <a:gd name="connsiteY264" fmla="*/ 895350 h 985838"/>
                <a:gd name="connsiteX265" fmla="*/ 4371975 w 4510088"/>
                <a:gd name="connsiteY265" fmla="*/ 881063 h 985838"/>
                <a:gd name="connsiteX266" fmla="*/ 4381500 w 4510088"/>
                <a:gd name="connsiteY266" fmla="*/ 866775 h 985838"/>
                <a:gd name="connsiteX267" fmla="*/ 4391025 w 4510088"/>
                <a:gd name="connsiteY267" fmla="*/ 828675 h 985838"/>
                <a:gd name="connsiteX268" fmla="*/ 4395788 w 4510088"/>
                <a:gd name="connsiteY268" fmla="*/ 757238 h 985838"/>
                <a:gd name="connsiteX269" fmla="*/ 4400550 w 4510088"/>
                <a:gd name="connsiteY269" fmla="*/ 742950 h 985838"/>
                <a:gd name="connsiteX270" fmla="*/ 4419600 w 4510088"/>
                <a:gd name="connsiteY270" fmla="*/ 738188 h 985838"/>
                <a:gd name="connsiteX271" fmla="*/ 4429125 w 4510088"/>
                <a:gd name="connsiteY271" fmla="*/ 862013 h 985838"/>
                <a:gd name="connsiteX272" fmla="*/ 4433888 w 4510088"/>
                <a:gd name="connsiteY272" fmla="*/ 890588 h 985838"/>
                <a:gd name="connsiteX273" fmla="*/ 4443413 w 4510088"/>
                <a:gd name="connsiteY273" fmla="*/ 919163 h 985838"/>
                <a:gd name="connsiteX274" fmla="*/ 4462463 w 4510088"/>
                <a:gd name="connsiteY274" fmla="*/ 957263 h 985838"/>
                <a:gd name="connsiteX275" fmla="*/ 4467225 w 4510088"/>
                <a:gd name="connsiteY275" fmla="*/ 942975 h 985838"/>
                <a:gd name="connsiteX276" fmla="*/ 4457700 w 4510088"/>
                <a:gd name="connsiteY276" fmla="*/ 923925 h 985838"/>
                <a:gd name="connsiteX277" fmla="*/ 4452938 w 4510088"/>
                <a:gd name="connsiteY277" fmla="*/ 909638 h 985838"/>
                <a:gd name="connsiteX278" fmla="*/ 4467225 w 4510088"/>
                <a:gd name="connsiteY278" fmla="*/ 900113 h 985838"/>
                <a:gd name="connsiteX279" fmla="*/ 4491038 w 4510088"/>
                <a:gd name="connsiteY279" fmla="*/ 942975 h 985838"/>
                <a:gd name="connsiteX280" fmla="*/ 4500563 w 4510088"/>
                <a:gd name="connsiteY280" fmla="*/ 957263 h 985838"/>
                <a:gd name="connsiteX281" fmla="*/ 4510088 w 4510088"/>
                <a:gd name="connsiteY281" fmla="*/ 985838 h 985838"/>
                <a:gd name="connsiteX0" fmla="*/ 0 w 4500563"/>
                <a:gd name="connsiteY0" fmla="*/ 238125 h 957263"/>
                <a:gd name="connsiteX1" fmla="*/ 123825 w 4500563"/>
                <a:gd name="connsiteY1" fmla="*/ 228600 h 957263"/>
                <a:gd name="connsiteX2" fmla="*/ 142875 w 4500563"/>
                <a:gd name="connsiteY2" fmla="*/ 223838 h 957263"/>
                <a:gd name="connsiteX3" fmla="*/ 166688 w 4500563"/>
                <a:gd name="connsiteY3" fmla="*/ 219075 h 957263"/>
                <a:gd name="connsiteX4" fmla="*/ 204788 w 4500563"/>
                <a:gd name="connsiteY4" fmla="*/ 204788 h 957263"/>
                <a:gd name="connsiteX5" fmla="*/ 233363 w 4500563"/>
                <a:gd name="connsiteY5" fmla="*/ 195263 h 957263"/>
                <a:gd name="connsiteX6" fmla="*/ 247650 w 4500563"/>
                <a:gd name="connsiteY6" fmla="*/ 185738 h 957263"/>
                <a:gd name="connsiteX7" fmla="*/ 266700 w 4500563"/>
                <a:gd name="connsiteY7" fmla="*/ 180975 h 957263"/>
                <a:gd name="connsiteX8" fmla="*/ 280988 w 4500563"/>
                <a:gd name="connsiteY8" fmla="*/ 176213 h 957263"/>
                <a:gd name="connsiteX9" fmla="*/ 290513 w 4500563"/>
                <a:gd name="connsiteY9" fmla="*/ 161925 h 957263"/>
                <a:gd name="connsiteX10" fmla="*/ 338138 w 4500563"/>
                <a:gd name="connsiteY10" fmla="*/ 142875 h 957263"/>
                <a:gd name="connsiteX11" fmla="*/ 352425 w 4500563"/>
                <a:gd name="connsiteY11" fmla="*/ 138113 h 957263"/>
                <a:gd name="connsiteX12" fmla="*/ 366713 w 4500563"/>
                <a:gd name="connsiteY12" fmla="*/ 128588 h 957263"/>
                <a:gd name="connsiteX13" fmla="*/ 385763 w 4500563"/>
                <a:gd name="connsiteY13" fmla="*/ 123825 h 957263"/>
                <a:gd name="connsiteX14" fmla="*/ 428625 w 4500563"/>
                <a:gd name="connsiteY14" fmla="*/ 109538 h 957263"/>
                <a:gd name="connsiteX15" fmla="*/ 442913 w 4500563"/>
                <a:gd name="connsiteY15" fmla="*/ 104775 h 957263"/>
                <a:gd name="connsiteX16" fmla="*/ 457200 w 4500563"/>
                <a:gd name="connsiteY16" fmla="*/ 100013 h 957263"/>
                <a:gd name="connsiteX17" fmla="*/ 471488 w 4500563"/>
                <a:gd name="connsiteY17" fmla="*/ 90488 h 957263"/>
                <a:gd name="connsiteX18" fmla="*/ 495300 w 4500563"/>
                <a:gd name="connsiteY18" fmla="*/ 85725 h 957263"/>
                <a:gd name="connsiteX19" fmla="*/ 523875 w 4500563"/>
                <a:gd name="connsiteY19" fmla="*/ 76200 h 957263"/>
                <a:gd name="connsiteX20" fmla="*/ 538163 w 4500563"/>
                <a:gd name="connsiteY20" fmla="*/ 71438 h 957263"/>
                <a:gd name="connsiteX21" fmla="*/ 552450 w 4500563"/>
                <a:gd name="connsiteY21" fmla="*/ 66675 h 957263"/>
                <a:gd name="connsiteX22" fmla="*/ 590550 w 4500563"/>
                <a:gd name="connsiteY22" fmla="*/ 42863 h 957263"/>
                <a:gd name="connsiteX23" fmla="*/ 604838 w 4500563"/>
                <a:gd name="connsiteY23" fmla="*/ 38100 h 957263"/>
                <a:gd name="connsiteX24" fmla="*/ 619125 w 4500563"/>
                <a:gd name="connsiteY24" fmla="*/ 33338 h 957263"/>
                <a:gd name="connsiteX25" fmla="*/ 652463 w 4500563"/>
                <a:gd name="connsiteY25" fmla="*/ 14288 h 957263"/>
                <a:gd name="connsiteX26" fmla="*/ 681038 w 4500563"/>
                <a:gd name="connsiteY26" fmla="*/ 4763 h 957263"/>
                <a:gd name="connsiteX27" fmla="*/ 695325 w 4500563"/>
                <a:gd name="connsiteY27" fmla="*/ 0 h 957263"/>
                <a:gd name="connsiteX28" fmla="*/ 819150 w 4500563"/>
                <a:gd name="connsiteY28" fmla="*/ 4763 h 957263"/>
                <a:gd name="connsiteX29" fmla="*/ 852488 w 4500563"/>
                <a:gd name="connsiteY29" fmla="*/ 19050 h 957263"/>
                <a:gd name="connsiteX30" fmla="*/ 895350 w 4500563"/>
                <a:gd name="connsiteY30" fmla="*/ 47625 h 957263"/>
                <a:gd name="connsiteX31" fmla="*/ 928688 w 4500563"/>
                <a:gd name="connsiteY31" fmla="*/ 66675 h 957263"/>
                <a:gd name="connsiteX32" fmla="*/ 942975 w 4500563"/>
                <a:gd name="connsiteY32" fmla="*/ 71438 h 957263"/>
                <a:gd name="connsiteX33" fmla="*/ 957263 w 4500563"/>
                <a:gd name="connsiteY33" fmla="*/ 80963 h 957263"/>
                <a:gd name="connsiteX34" fmla="*/ 971550 w 4500563"/>
                <a:gd name="connsiteY34" fmla="*/ 85725 h 957263"/>
                <a:gd name="connsiteX35" fmla="*/ 990600 w 4500563"/>
                <a:gd name="connsiteY35" fmla="*/ 95250 h 957263"/>
                <a:gd name="connsiteX36" fmla="*/ 1014413 w 4500563"/>
                <a:gd name="connsiteY36" fmla="*/ 100013 h 957263"/>
                <a:gd name="connsiteX37" fmla="*/ 1033463 w 4500563"/>
                <a:gd name="connsiteY37" fmla="*/ 104775 h 957263"/>
                <a:gd name="connsiteX38" fmla="*/ 1062038 w 4500563"/>
                <a:gd name="connsiteY38" fmla="*/ 109538 h 957263"/>
                <a:gd name="connsiteX39" fmla="*/ 1090613 w 4500563"/>
                <a:gd name="connsiteY39" fmla="*/ 119063 h 957263"/>
                <a:gd name="connsiteX40" fmla="*/ 1104900 w 4500563"/>
                <a:gd name="connsiteY40" fmla="*/ 123825 h 957263"/>
                <a:gd name="connsiteX41" fmla="*/ 1123950 w 4500563"/>
                <a:gd name="connsiteY41" fmla="*/ 128588 h 957263"/>
                <a:gd name="connsiteX42" fmla="*/ 1152525 w 4500563"/>
                <a:gd name="connsiteY42" fmla="*/ 147638 h 957263"/>
                <a:gd name="connsiteX43" fmla="*/ 1195388 w 4500563"/>
                <a:gd name="connsiteY43" fmla="*/ 161925 h 957263"/>
                <a:gd name="connsiteX44" fmla="*/ 1209675 w 4500563"/>
                <a:gd name="connsiteY44" fmla="*/ 166688 h 957263"/>
                <a:gd name="connsiteX45" fmla="*/ 1243013 w 4500563"/>
                <a:gd name="connsiteY45" fmla="*/ 185738 h 957263"/>
                <a:gd name="connsiteX46" fmla="*/ 1257300 w 4500563"/>
                <a:gd name="connsiteY46" fmla="*/ 190500 h 957263"/>
                <a:gd name="connsiteX47" fmla="*/ 1285875 w 4500563"/>
                <a:gd name="connsiteY47" fmla="*/ 204788 h 957263"/>
                <a:gd name="connsiteX48" fmla="*/ 1314450 w 4500563"/>
                <a:gd name="connsiteY48" fmla="*/ 223838 h 957263"/>
                <a:gd name="connsiteX49" fmla="*/ 1362075 w 4500563"/>
                <a:gd name="connsiteY49" fmla="*/ 238125 h 957263"/>
                <a:gd name="connsiteX50" fmla="*/ 1443038 w 4500563"/>
                <a:gd name="connsiteY50" fmla="*/ 252413 h 957263"/>
                <a:gd name="connsiteX51" fmla="*/ 1471613 w 4500563"/>
                <a:gd name="connsiteY51" fmla="*/ 257175 h 957263"/>
                <a:gd name="connsiteX52" fmla="*/ 1519238 w 4500563"/>
                <a:gd name="connsiteY52" fmla="*/ 271463 h 957263"/>
                <a:gd name="connsiteX53" fmla="*/ 1533525 w 4500563"/>
                <a:gd name="connsiteY53" fmla="*/ 280988 h 957263"/>
                <a:gd name="connsiteX54" fmla="*/ 1543050 w 4500563"/>
                <a:gd name="connsiteY54" fmla="*/ 295275 h 957263"/>
                <a:gd name="connsiteX55" fmla="*/ 1557338 w 4500563"/>
                <a:gd name="connsiteY55" fmla="*/ 300038 h 957263"/>
                <a:gd name="connsiteX56" fmla="*/ 1581150 w 4500563"/>
                <a:gd name="connsiteY56" fmla="*/ 333375 h 957263"/>
                <a:gd name="connsiteX57" fmla="*/ 1590675 w 4500563"/>
                <a:gd name="connsiteY57" fmla="*/ 347663 h 957263"/>
                <a:gd name="connsiteX58" fmla="*/ 1604963 w 4500563"/>
                <a:gd name="connsiteY58" fmla="*/ 357188 h 957263"/>
                <a:gd name="connsiteX59" fmla="*/ 1624013 w 4500563"/>
                <a:gd name="connsiteY59" fmla="*/ 414338 h 957263"/>
                <a:gd name="connsiteX60" fmla="*/ 1628775 w 4500563"/>
                <a:gd name="connsiteY60" fmla="*/ 428625 h 957263"/>
                <a:gd name="connsiteX61" fmla="*/ 1638300 w 4500563"/>
                <a:gd name="connsiteY61" fmla="*/ 442913 h 957263"/>
                <a:gd name="connsiteX62" fmla="*/ 1652588 w 4500563"/>
                <a:gd name="connsiteY62" fmla="*/ 471488 h 957263"/>
                <a:gd name="connsiteX63" fmla="*/ 1662113 w 4500563"/>
                <a:gd name="connsiteY63" fmla="*/ 504825 h 957263"/>
                <a:gd name="connsiteX64" fmla="*/ 1676400 w 4500563"/>
                <a:gd name="connsiteY64" fmla="*/ 514350 h 957263"/>
                <a:gd name="connsiteX65" fmla="*/ 1690688 w 4500563"/>
                <a:gd name="connsiteY65" fmla="*/ 561975 h 957263"/>
                <a:gd name="connsiteX66" fmla="*/ 1704975 w 4500563"/>
                <a:gd name="connsiteY66" fmla="*/ 590550 h 957263"/>
                <a:gd name="connsiteX67" fmla="*/ 1719263 w 4500563"/>
                <a:gd name="connsiteY67" fmla="*/ 595313 h 957263"/>
                <a:gd name="connsiteX68" fmla="*/ 1728788 w 4500563"/>
                <a:gd name="connsiteY68" fmla="*/ 609600 h 957263"/>
                <a:gd name="connsiteX69" fmla="*/ 1804988 w 4500563"/>
                <a:gd name="connsiteY69" fmla="*/ 614363 h 957263"/>
                <a:gd name="connsiteX70" fmla="*/ 1819275 w 4500563"/>
                <a:gd name="connsiteY70" fmla="*/ 619125 h 957263"/>
                <a:gd name="connsiteX71" fmla="*/ 1833563 w 4500563"/>
                <a:gd name="connsiteY71" fmla="*/ 628650 h 957263"/>
                <a:gd name="connsiteX72" fmla="*/ 1857375 w 4500563"/>
                <a:gd name="connsiteY72" fmla="*/ 657225 h 957263"/>
                <a:gd name="connsiteX73" fmla="*/ 1876425 w 4500563"/>
                <a:gd name="connsiteY73" fmla="*/ 666750 h 957263"/>
                <a:gd name="connsiteX74" fmla="*/ 1885950 w 4500563"/>
                <a:gd name="connsiteY74" fmla="*/ 638175 h 957263"/>
                <a:gd name="connsiteX75" fmla="*/ 1895475 w 4500563"/>
                <a:gd name="connsiteY75" fmla="*/ 604838 h 957263"/>
                <a:gd name="connsiteX76" fmla="*/ 1905000 w 4500563"/>
                <a:gd name="connsiteY76" fmla="*/ 576263 h 957263"/>
                <a:gd name="connsiteX77" fmla="*/ 1919288 w 4500563"/>
                <a:gd name="connsiteY77" fmla="*/ 566738 h 957263"/>
                <a:gd name="connsiteX78" fmla="*/ 1938338 w 4500563"/>
                <a:gd name="connsiteY78" fmla="*/ 542925 h 957263"/>
                <a:gd name="connsiteX79" fmla="*/ 1962150 w 4500563"/>
                <a:gd name="connsiteY79" fmla="*/ 509588 h 957263"/>
                <a:gd name="connsiteX80" fmla="*/ 1976438 w 4500563"/>
                <a:gd name="connsiteY80" fmla="*/ 500063 h 957263"/>
                <a:gd name="connsiteX81" fmla="*/ 1995488 w 4500563"/>
                <a:gd name="connsiteY81" fmla="*/ 481013 h 957263"/>
                <a:gd name="connsiteX82" fmla="*/ 2000250 w 4500563"/>
                <a:gd name="connsiteY82" fmla="*/ 466725 h 957263"/>
                <a:gd name="connsiteX83" fmla="*/ 2028825 w 4500563"/>
                <a:gd name="connsiteY83" fmla="*/ 442913 h 957263"/>
                <a:gd name="connsiteX84" fmla="*/ 2043113 w 4500563"/>
                <a:gd name="connsiteY84" fmla="*/ 452438 h 957263"/>
                <a:gd name="connsiteX85" fmla="*/ 2052638 w 4500563"/>
                <a:gd name="connsiteY85" fmla="*/ 481013 h 957263"/>
                <a:gd name="connsiteX86" fmla="*/ 2057400 w 4500563"/>
                <a:gd name="connsiteY86" fmla="*/ 495300 h 957263"/>
                <a:gd name="connsiteX87" fmla="*/ 2071688 w 4500563"/>
                <a:gd name="connsiteY87" fmla="*/ 509588 h 957263"/>
                <a:gd name="connsiteX88" fmla="*/ 2081213 w 4500563"/>
                <a:gd name="connsiteY88" fmla="*/ 542925 h 957263"/>
                <a:gd name="connsiteX89" fmla="*/ 2095500 w 4500563"/>
                <a:gd name="connsiteY89" fmla="*/ 552450 h 957263"/>
                <a:gd name="connsiteX90" fmla="*/ 2109788 w 4500563"/>
                <a:gd name="connsiteY90" fmla="*/ 571500 h 957263"/>
                <a:gd name="connsiteX91" fmla="*/ 2124075 w 4500563"/>
                <a:gd name="connsiteY91" fmla="*/ 561975 h 957263"/>
                <a:gd name="connsiteX92" fmla="*/ 2133600 w 4500563"/>
                <a:gd name="connsiteY92" fmla="*/ 547688 h 957263"/>
                <a:gd name="connsiteX93" fmla="*/ 2147888 w 4500563"/>
                <a:gd name="connsiteY93" fmla="*/ 533400 h 957263"/>
                <a:gd name="connsiteX94" fmla="*/ 2152650 w 4500563"/>
                <a:gd name="connsiteY94" fmla="*/ 519113 h 957263"/>
                <a:gd name="connsiteX95" fmla="*/ 2243138 w 4500563"/>
                <a:gd name="connsiteY95" fmla="*/ 514350 h 957263"/>
                <a:gd name="connsiteX96" fmla="*/ 2266950 w 4500563"/>
                <a:gd name="connsiteY96" fmla="*/ 533400 h 957263"/>
                <a:gd name="connsiteX97" fmla="*/ 2286000 w 4500563"/>
                <a:gd name="connsiteY97" fmla="*/ 504825 h 957263"/>
                <a:gd name="connsiteX98" fmla="*/ 2300288 w 4500563"/>
                <a:gd name="connsiteY98" fmla="*/ 490538 h 957263"/>
                <a:gd name="connsiteX99" fmla="*/ 2314575 w 4500563"/>
                <a:gd name="connsiteY99" fmla="*/ 485775 h 957263"/>
                <a:gd name="connsiteX100" fmla="*/ 2328863 w 4500563"/>
                <a:gd name="connsiteY100" fmla="*/ 490538 h 957263"/>
                <a:gd name="connsiteX101" fmla="*/ 2347913 w 4500563"/>
                <a:gd name="connsiteY101" fmla="*/ 509588 h 957263"/>
                <a:gd name="connsiteX102" fmla="*/ 2357438 w 4500563"/>
                <a:gd name="connsiteY102" fmla="*/ 523875 h 957263"/>
                <a:gd name="connsiteX103" fmla="*/ 2362200 w 4500563"/>
                <a:gd name="connsiteY103" fmla="*/ 538163 h 957263"/>
                <a:gd name="connsiteX104" fmla="*/ 2381250 w 4500563"/>
                <a:gd name="connsiteY104" fmla="*/ 566738 h 957263"/>
                <a:gd name="connsiteX105" fmla="*/ 2390775 w 4500563"/>
                <a:gd name="connsiteY105" fmla="*/ 595313 h 957263"/>
                <a:gd name="connsiteX106" fmla="*/ 2395538 w 4500563"/>
                <a:gd name="connsiteY106" fmla="*/ 614363 h 957263"/>
                <a:gd name="connsiteX107" fmla="*/ 2405063 w 4500563"/>
                <a:gd name="connsiteY107" fmla="*/ 628650 h 957263"/>
                <a:gd name="connsiteX108" fmla="*/ 2419350 w 4500563"/>
                <a:gd name="connsiteY108" fmla="*/ 633413 h 957263"/>
                <a:gd name="connsiteX109" fmla="*/ 2438400 w 4500563"/>
                <a:gd name="connsiteY109" fmla="*/ 590550 h 957263"/>
                <a:gd name="connsiteX110" fmla="*/ 2443163 w 4500563"/>
                <a:gd name="connsiteY110" fmla="*/ 571500 h 957263"/>
                <a:gd name="connsiteX111" fmla="*/ 2471738 w 4500563"/>
                <a:gd name="connsiteY111" fmla="*/ 552450 h 957263"/>
                <a:gd name="connsiteX112" fmla="*/ 2481263 w 4500563"/>
                <a:gd name="connsiteY112" fmla="*/ 581025 h 957263"/>
                <a:gd name="connsiteX113" fmla="*/ 2486025 w 4500563"/>
                <a:gd name="connsiteY113" fmla="*/ 595313 h 957263"/>
                <a:gd name="connsiteX114" fmla="*/ 2490788 w 4500563"/>
                <a:gd name="connsiteY114" fmla="*/ 614363 h 957263"/>
                <a:gd name="connsiteX115" fmla="*/ 2500313 w 4500563"/>
                <a:gd name="connsiteY115" fmla="*/ 628650 h 957263"/>
                <a:gd name="connsiteX116" fmla="*/ 2519363 w 4500563"/>
                <a:gd name="connsiteY116" fmla="*/ 642938 h 957263"/>
                <a:gd name="connsiteX117" fmla="*/ 2524125 w 4500563"/>
                <a:gd name="connsiteY117" fmla="*/ 628650 h 957263"/>
                <a:gd name="connsiteX118" fmla="*/ 2528888 w 4500563"/>
                <a:gd name="connsiteY118" fmla="*/ 609600 h 957263"/>
                <a:gd name="connsiteX119" fmla="*/ 2557463 w 4500563"/>
                <a:gd name="connsiteY119" fmla="*/ 595313 h 957263"/>
                <a:gd name="connsiteX120" fmla="*/ 2619375 w 4500563"/>
                <a:gd name="connsiteY120" fmla="*/ 581025 h 957263"/>
                <a:gd name="connsiteX121" fmla="*/ 2633663 w 4500563"/>
                <a:gd name="connsiteY121" fmla="*/ 571500 h 957263"/>
                <a:gd name="connsiteX122" fmla="*/ 2647950 w 4500563"/>
                <a:gd name="connsiteY122" fmla="*/ 542925 h 957263"/>
                <a:gd name="connsiteX123" fmla="*/ 2662238 w 4500563"/>
                <a:gd name="connsiteY123" fmla="*/ 504825 h 957263"/>
                <a:gd name="connsiteX124" fmla="*/ 2686050 w 4500563"/>
                <a:gd name="connsiteY124" fmla="*/ 538163 h 957263"/>
                <a:gd name="connsiteX125" fmla="*/ 2686050 w 4500563"/>
                <a:gd name="connsiteY125" fmla="*/ 538163 h 957263"/>
                <a:gd name="connsiteX126" fmla="*/ 2700338 w 4500563"/>
                <a:gd name="connsiteY126" fmla="*/ 547688 h 957263"/>
                <a:gd name="connsiteX127" fmla="*/ 2705100 w 4500563"/>
                <a:gd name="connsiteY127" fmla="*/ 561975 h 957263"/>
                <a:gd name="connsiteX128" fmla="*/ 2714625 w 4500563"/>
                <a:gd name="connsiteY128" fmla="*/ 595313 h 957263"/>
                <a:gd name="connsiteX129" fmla="*/ 2733675 w 4500563"/>
                <a:gd name="connsiteY129" fmla="*/ 590550 h 957263"/>
                <a:gd name="connsiteX130" fmla="*/ 2738438 w 4500563"/>
                <a:gd name="connsiteY130" fmla="*/ 571500 h 957263"/>
                <a:gd name="connsiteX131" fmla="*/ 2762250 w 4500563"/>
                <a:gd name="connsiteY131" fmla="*/ 552450 h 957263"/>
                <a:gd name="connsiteX132" fmla="*/ 2800350 w 4500563"/>
                <a:gd name="connsiteY132" fmla="*/ 566738 h 957263"/>
                <a:gd name="connsiteX133" fmla="*/ 2819400 w 4500563"/>
                <a:gd name="connsiteY133" fmla="*/ 590550 h 957263"/>
                <a:gd name="connsiteX134" fmla="*/ 2824163 w 4500563"/>
                <a:gd name="connsiteY134" fmla="*/ 614363 h 957263"/>
                <a:gd name="connsiteX135" fmla="*/ 2833688 w 4500563"/>
                <a:gd name="connsiteY135" fmla="*/ 642938 h 957263"/>
                <a:gd name="connsiteX136" fmla="*/ 2838450 w 4500563"/>
                <a:gd name="connsiteY136" fmla="*/ 657225 h 957263"/>
                <a:gd name="connsiteX137" fmla="*/ 2843213 w 4500563"/>
                <a:gd name="connsiteY137" fmla="*/ 676275 h 957263"/>
                <a:gd name="connsiteX138" fmla="*/ 2852738 w 4500563"/>
                <a:gd name="connsiteY138" fmla="*/ 695325 h 957263"/>
                <a:gd name="connsiteX139" fmla="*/ 2862263 w 4500563"/>
                <a:gd name="connsiteY139" fmla="*/ 723900 h 957263"/>
                <a:gd name="connsiteX140" fmla="*/ 2871788 w 4500563"/>
                <a:gd name="connsiteY140" fmla="*/ 752475 h 957263"/>
                <a:gd name="connsiteX141" fmla="*/ 2881313 w 4500563"/>
                <a:gd name="connsiteY141" fmla="*/ 781050 h 957263"/>
                <a:gd name="connsiteX142" fmla="*/ 2890838 w 4500563"/>
                <a:gd name="connsiteY142" fmla="*/ 795338 h 957263"/>
                <a:gd name="connsiteX143" fmla="*/ 2895600 w 4500563"/>
                <a:gd name="connsiteY143" fmla="*/ 814388 h 957263"/>
                <a:gd name="connsiteX144" fmla="*/ 2914650 w 4500563"/>
                <a:gd name="connsiteY144" fmla="*/ 790575 h 957263"/>
                <a:gd name="connsiteX145" fmla="*/ 2924175 w 4500563"/>
                <a:gd name="connsiteY145" fmla="*/ 714375 h 957263"/>
                <a:gd name="connsiteX146" fmla="*/ 2933700 w 4500563"/>
                <a:gd name="connsiteY146" fmla="*/ 700088 h 957263"/>
                <a:gd name="connsiteX147" fmla="*/ 2943225 w 4500563"/>
                <a:gd name="connsiteY147" fmla="*/ 671513 h 957263"/>
                <a:gd name="connsiteX148" fmla="*/ 2962275 w 4500563"/>
                <a:gd name="connsiteY148" fmla="*/ 638175 h 957263"/>
                <a:gd name="connsiteX149" fmla="*/ 2976563 w 4500563"/>
                <a:gd name="connsiteY149" fmla="*/ 695325 h 957263"/>
                <a:gd name="connsiteX150" fmla="*/ 2986088 w 4500563"/>
                <a:gd name="connsiteY150" fmla="*/ 781050 h 957263"/>
                <a:gd name="connsiteX151" fmla="*/ 2995613 w 4500563"/>
                <a:gd name="connsiteY151" fmla="*/ 747713 h 957263"/>
                <a:gd name="connsiteX152" fmla="*/ 3000375 w 4500563"/>
                <a:gd name="connsiteY152" fmla="*/ 709613 h 957263"/>
                <a:gd name="connsiteX153" fmla="*/ 3019425 w 4500563"/>
                <a:gd name="connsiteY153" fmla="*/ 671513 h 957263"/>
                <a:gd name="connsiteX154" fmla="*/ 3038475 w 4500563"/>
                <a:gd name="connsiteY154" fmla="*/ 714375 h 957263"/>
                <a:gd name="connsiteX155" fmla="*/ 3052763 w 4500563"/>
                <a:gd name="connsiteY155" fmla="*/ 781050 h 957263"/>
                <a:gd name="connsiteX156" fmla="*/ 3067050 w 4500563"/>
                <a:gd name="connsiteY156" fmla="*/ 738188 h 957263"/>
                <a:gd name="connsiteX157" fmla="*/ 3071813 w 4500563"/>
                <a:gd name="connsiteY157" fmla="*/ 723900 h 957263"/>
                <a:gd name="connsiteX158" fmla="*/ 3105150 w 4500563"/>
                <a:gd name="connsiteY158" fmla="*/ 733425 h 957263"/>
                <a:gd name="connsiteX159" fmla="*/ 3128963 w 4500563"/>
                <a:gd name="connsiteY159" fmla="*/ 742950 h 957263"/>
                <a:gd name="connsiteX160" fmla="*/ 3152775 w 4500563"/>
                <a:gd name="connsiteY160" fmla="*/ 690563 h 957263"/>
                <a:gd name="connsiteX161" fmla="*/ 3157538 w 4500563"/>
                <a:gd name="connsiteY161" fmla="*/ 666750 h 957263"/>
                <a:gd name="connsiteX162" fmla="*/ 3162300 w 4500563"/>
                <a:gd name="connsiteY162" fmla="*/ 647700 h 957263"/>
                <a:gd name="connsiteX163" fmla="*/ 3171825 w 4500563"/>
                <a:gd name="connsiteY163" fmla="*/ 747713 h 957263"/>
                <a:gd name="connsiteX164" fmla="*/ 3181350 w 4500563"/>
                <a:gd name="connsiteY164" fmla="*/ 733425 h 957263"/>
                <a:gd name="connsiteX165" fmla="*/ 3186113 w 4500563"/>
                <a:gd name="connsiteY165" fmla="*/ 719138 h 957263"/>
                <a:gd name="connsiteX166" fmla="*/ 3214688 w 4500563"/>
                <a:gd name="connsiteY166" fmla="*/ 728663 h 957263"/>
                <a:gd name="connsiteX167" fmla="*/ 3238500 w 4500563"/>
                <a:gd name="connsiteY167" fmla="*/ 704850 h 957263"/>
                <a:gd name="connsiteX168" fmla="*/ 3252788 w 4500563"/>
                <a:gd name="connsiteY168" fmla="*/ 714375 h 957263"/>
                <a:gd name="connsiteX169" fmla="*/ 3257550 w 4500563"/>
                <a:gd name="connsiteY169" fmla="*/ 738188 h 957263"/>
                <a:gd name="connsiteX170" fmla="*/ 3267075 w 4500563"/>
                <a:gd name="connsiteY170" fmla="*/ 781050 h 957263"/>
                <a:gd name="connsiteX171" fmla="*/ 3295650 w 4500563"/>
                <a:gd name="connsiteY171" fmla="*/ 776288 h 957263"/>
                <a:gd name="connsiteX172" fmla="*/ 3300413 w 4500563"/>
                <a:gd name="connsiteY172" fmla="*/ 795338 h 957263"/>
                <a:gd name="connsiteX173" fmla="*/ 3305175 w 4500563"/>
                <a:gd name="connsiteY173" fmla="*/ 852488 h 957263"/>
                <a:gd name="connsiteX174" fmla="*/ 3309938 w 4500563"/>
                <a:gd name="connsiteY174" fmla="*/ 871538 h 957263"/>
                <a:gd name="connsiteX175" fmla="*/ 3328988 w 4500563"/>
                <a:gd name="connsiteY175" fmla="*/ 842963 h 957263"/>
                <a:gd name="connsiteX176" fmla="*/ 3338513 w 4500563"/>
                <a:gd name="connsiteY176" fmla="*/ 809625 h 957263"/>
                <a:gd name="connsiteX177" fmla="*/ 3348038 w 4500563"/>
                <a:gd name="connsiteY177" fmla="*/ 781050 h 957263"/>
                <a:gd name="connsiteX178" fmla="*/ 3357563 w 4500563"/>
                <a:gd name="connsiteY178" fmla="*/ 752475 h 957263"/>
                <a:gd name="connsiteX179" fmla="*/ 3367088 w 4500563"/>
                <a:gd name="connsiteY179" fmla="*/ 733425 h 957263"/>
                <a:gd name="connsiteX180" fmla="*/ 3381375 w 4500563"/>
                <a:gd name="connsiteY180" fmla="*/ 690563 h 957263"/>
                <a:gd name="connsiteX181" fmla="*/ 3386138 w 4500563"/>
                <a:gd name="connsiteY181" fmla="*/ 676275 h 957263"/>
                <a:gd name="connsiteX182" fmla="*/ 3405188 w 4500563"/>
                <a:gd name="connsiteY182" fmla="*/ 666750 h 957263"/>
                <a:gd name="connsiteX183" fmla="*/ 3429000 w 4500563"/>
                <a:gd name="connsiteY183" fmla="*/ 690563 h 957263"/>
                <a:gd name="connsiteX184" fmla="*/ 3452813 w 4500563"/>
                <a:gd name="connsiteY184" fmla="*/ 661988 h 957263"/>
                <a:gd name="connsiteX185" fmla="*/ 3457575 w 4500563"/>
                <a:gd name="connsiteY185" fmla="*/ 642938 h 957263"/>
                <a:gd name="connsiteX186" fmla="*/ 3467100 w 4500563"/>
                <a:gd name="connsiteY186" fmla="*/ 657225 h 957263"/>
                <a:gd name="connsiteX187" fmla="*/ 3481388 w 4500563"/>
                <a:gd name="connsiteY187" fmla="*/ 666750 h 957263"/>
                <a:gd name="connsiteX188" fmla="*/ 3486150 w 4500563"/>
                <a:gd name="connsiteY188" fmla="*/ 681038 h 957263"/>
                <a:gd name="connsiteX189" fmla="*/ 3500438 w 4500563"/>
                <a:gd name="connsiteY189" fmla="*/ 671513 h 957263"/>
                <a:gd name="connsiteX190" fmla="*/ 3505200 w 4500563"/>
                <a:gd name="connsiteY190" fmla="*/ 685800 h 957263"/>
                <a:gd name="connsiteX191" fmla="*/ 3533775 w 4500563"/>
                <a:gd name="connsiteY191" fmla="*/ 704850 h 957263"/>
                <a:gd name="connsiteX192" fmla="*/ 3562350 w 4500563"/>
                <a:gd name="connsiteY192" fmla="*/ 719138 h 957263"/>
                <a:gd name="connsiteX193" fmla="*/ 3571875 w 4500563"/>
                <a:gd name="connsiteY193" fmla="*/ 785813 h 957263"/>
                <a:gd name="connsiteX194" fmla="*/ 3581400 w 4500563"/>
                <a:gd name="connsiteY194" fmla="*/ 814388 h 957263"/>
                <a:gd name="connsiteX195" fmla="*/ 3586163 w 4500563"/>
                <a:gd name="connsiteY195" fmla="*/ 828675 h 957263"/>
                <a:gd name="connsiteX196" fmla="*/ 3605213 w 4500563"/>
                <a:gd name="connsiteY196" fmla="*/ 781050 h 957263"/>
                <a:gd name="connsiteX197" fmla="*/ 3609975 w 4500563"/>
                <a:gd name="connsiteY197" fmla="*/ 795338 h 957263"/>
                <a:gd name="connsiteX198" fmla="*/ 3614738 w 4500563"/>
                <a:gd name="connsiteY198" fmla="*/ 823913 h 957263"/>
                <a:gd name="connsiteX199" fmla="*/ 3619500 w 4500563"/>
                <a:gd name="connsiteY199" fmla="*/ 781050 h 957263"/>
                <a:gd name="connsiteX200" fmla="*/ 3633788 w 4500563"/>
                <a:gd name="connsiteY200" fmla="*/ 747713 h 957263"/>
                <a:gd name="connsiteX201" fmla="*/ 3638550 w 4500563"/>
                <a:gd name="connsiteY201" fmla="*/ 733425 h 957263"/>
                <a:gd name="connsiteX202" fmla="*/ 3648075 w 4500563"/>
                <a:gd name="connsiteY202" fmla="*/ 685800 h 957263"/>
                <a:gd name="connsiteX203" fmla="*/ 3657600 w 4500563"/>
                <a:gd name="connsiteY203" fmla="*/ 671513 h 957263"/>
                <a:gd name="connsiteX204" fmla="*/ 3676650 w 4500563"/>
                <a:gd name="connsiteY204" fmla="*/ 666750 h 957263"/>
                <a:gd name="connsiteX205" fmla="*/ 3695700 w 4500563"/>
                <a:gd name="connsiteY205" fmla="*/ 638175 h 957263"/>
                <a:gd name="connsiteX206" fmla="*/ 3705225 w 4500563"/>
                <a:gd name="connsiteY206" fmla="*/ 623888 h 957263"/>
                <a:gd name="connsiteX207" fmla="*/ 3719513 w 4500563"/>
                <a:gd name="connsiteY207" fmla="*/ 614363 h 957263"/>
                <a:gd name="connsiteX208" fmla="*/ 3757613 w 4500563"/>
                <a:gd name="connsiteY208" fmla="*/ 619125 h 957263"/>
                <a:gd name="connsiteX209" fmla="*/ 3767138 w 4500563"/>
                <a:gd name="connsiteY209" fmla="*/ 633413 h 957263"/>
                <a:gd name="connsiteX210" fmla="*/ 3776663 w 4500563"/>
                <a:gd name="connsiteY210" fmla="*/ 661988 h 957263"/>
                <a:gd name="connsiteX211" fmla="*/ 3795713 w 4500563"/>
                <a:gd name="connsiteY211" fmla="*/ 747713 h 957263"/>
                <a:gd name="connsiteX212" fmla="*/ 3805238 w 4500563"/>
                <a:gd name="connsiteY212" fmla="*/ 781050 h 957263"/>
                <a:gd name="connsiteX213" fmla="*/ 3814763 w 4500563"/>
                <a:gd name="connsiteY213" fmla="*/ 795338 h 957263"/>
                <a:gd name="connsiteX214" fmla="*/ 3833813 w 4500563"/>
                <a:gd name="connsiteY214" fmla="*/ 833438 h 957263"/>
                <a:gd name="connsiteX215" fmla="*/ 3838575 w 4500563"/>
                <a:gd name="connsiteY215" fmla="*/ 762000 h 957263"/>
                <a:gd name="connsiteX216" fmla="*/ 3852863 w 4500563"/>
                <a:gd name="connsiteY216" fmla="*/ 719138 h 957263"/>
                <a:gd name="connsiteX217" fmla="*/ 3857625 w 4500563"/>
                <a:gd name="connsiteY217" fmla="*/ 704850 h 957263"/>
                <a:gd name="connsiteX218" fmla="*/ 3862388 w 4500563"/>
                <a:gd name="connsiteY218" fmla="*/ 652463 h 957263"/>
                <a:gd name="connsiteX219" fmla="*/ 3895725 w 4500563"/>
                <a:gd name="connsiteY219" fmla="*/ 614363 h 957263"/>
                <a:gd name="connsiteX220" fmla="*/ 3910013 w 4500563"/>
                <a:gd name="connsiteY220" fmla="*/ 585788 h 957263"/>
                <a:gd name="connsiteX221" fmla="*/ 3924300 w 4500563"/>
                <a:gd name="connsiteY221" fmla="*/ 581025 h 957263"/>
                <a:gd name="connsiteX222" fmla="*/ 3933825 w 4500563"/>
                <a:gd name="connsiteY222" fmla="*/ 609600 h 957263"/>
                <a:gd name="connsiteX223" fmla="*/ 3948113 w 4500563"/>
                <a:gd name="connsiteY223" fmla="*/ 738188 h 957263"/>
                <a:gd name="connsiteX224" fmla="*/ 3957638 w 4500563"/>
                <a:gd name="connsiteY224" fmla="*/ 766763 h 957263"/>
                <a:gd name="connsiteX225" fmla="*/ 3962400 w 4500563"/>
                <a:gd name="connsiteY225" fmla="*/ 781050 h 957263"/>
                <a:gd name="connsiteX226" fmla="*/ 3971925 w 4500563"/>
                <a:gd name="connsiteY226" fmla="*/ 795338 h 957263"/>
                <a:gd name="connsiteX227" fmla="*/ 3981450 w 4500563"/>
                <a:gd name="connsiteY227" fmla="*/ 828675 h 957263"/>
                <a:gd name="connsiteX228" fmla="*/ 3990975 w 4500563"/>
                <a:gd name="connsiteY228" fmla="*/ 776288 h 957263"/>
                <a:gd name="connsiteX229" fmla="*/ 4000500 w 4500563"/>
                <a:gd name="connsiteY229" fmla="*/ 747713 h 957263"/>
                <a:gd name="connsiteX230" fmla="*/ 4010025 w 4500563"/>
                <a:gd name="connsiteY230" fmla="*/ 671513 h 957263"/>
                <a:gd name="connsiteX231" fmla="*/ 4029075 w 4500563"/>
                <a:gd name="connsiteY231" fmla="*/ 642938 h 957263"/>
                <a:gd name="connsiteX232" fmla="*/ 4043363 w 4500563"/>
                <a:gd name="connsiteY232" fmla="*/ 647700 h 957263"/>
                <a:gd name="connsiteX233" fmla="*/ 4057650 w 4500563"/>
                <a:gd name="connsiteY233" fmla="*/ 695325 h 957263"/>
                <a:gd name="connsiteX234" fmla="*/ 4071938 w 4500563"/>
                <a:gd name="connsiteY234" fmla="*/ 704850 h 957263"/>
                <a:gd name="connsiteX235" fmla="*/ 4090988 w 4500563"/>
                <a:gd name="connsiteY235" fmla="*/ 747713 h 957263"/>
                <a:gd name="connsiteX236" fmla="*/ 4095750 w 4500563"/>
                <a:gd name="connsiteY236" fmla="*/ 766763 h 957263"/>
                <a:gd name="connsiteX237" fmla="*/ 4105275 w 4500563"/>
                <a:gd name="connsiteY237" fmla="*/ 781050 h 957263"/>
                <a:gd name="connsiteX238" fmla="*/ 4114800 w 4500563"/>
                <a:gd name="connsiteY238" fmla="*/ 847725 h 957263"/>
                <a:gd name="connsiteX239" fmla="*/ 4119563 w 4500563"/>
                <a:gd name="connsiteY239" fmla="*/ 862013 h 957263"/>
                <a:gd name="connsiteX240" fmla="*/ 4129088 w 4500563"/>
                <a:gd name="connsiteY240" fmla="*/ 842963 h 957263"/>
                <a:gd name="connsiteX241" fmla="*/ 4133850 w 4500563"/>
                <a:gd name="connsiteY241" fmla="*/ 800100 h 957263"/>
                <a:gd name="connsiteX242" fmla="*/ 4138613 w 4500563"/>
                <a:gd name="connsiteY242" fmla="*/ 785813 h 957263"/>
                <a:gd name="connsiteX243" fmla="*/ 4152900 w 4500563"/>
                <a:gd name="connsiteY243" fmla="*/ 771525 h 957263"/>
                <a:gd name="connsiteX244" fmla="*/ 4157663 w 4500563"/>
                <a:gd name="connsiteY244" fmla="*/ 752475 h 957263"/>
                <a:gd name="connsiteX245" fmla="*/ 4167188 w 4500563"/>
                <a:gd name="connsiteY245" fmla="*/ 723900 h 957263"/>
                <a:gd name="connsiteX246" fmla="*/ 4171950 w 4500563"/>
                <a:gd name="connsiteY246" fmla="*/ 685800 h 957263"/>
                <a:gd name="connsiteX247" fmla="*/ 4186238 w 4500563"/>
                <a:gd name="connsiteY247" fmla="*/ 695325 h 957263"/>
                <a:gd name="connsiteX248" fmla="*/ 4205288 w 4500563"/>
                <a:gd name="connsiteY248" fmla="*/ 723900 h 957263"/>
                <a:gd name="connsiteX249" fmla="*/ 4210050 w 4500563"/>
                <a:gd name="connsiteY249" fmla="*/ 738188 h 957263"/>
                <a:gd name="connsiteX250" fmla="*/ 4214813 w 4500563"/>
                <a:gd name="connsiteY250" fmla="*/ 771525 h 957263"/>
                <a:gd name="connsiteX251" fmla="*/ 4224338 w 4500563"/>
                <a:gd name="connsiteY251" fmla="*/ 795338 h 957263"/>
                <a:gd name="connsiteX252" fmla="*/ 4233863 w 4500563"/>
                <a:gd name="connsiteY252" fmla="*/ 823913 h 957263"/>
                <a:gd name="connsiteX253" fmla="*/ 4248150 w 4500563"/>
                <a:gd name="connsiteY253" fmla="*/ 866775 h 957263"/>
                <a:gd name="connsiteX254" fmla="*/ 4252913 w 4500563"/>
                <a:gd name="connsiteY254" fmla="*/ 881063 h 957263"/>
                <a:gd name="connsiteX255" fmla="*/ 4267200 w 4500563"/>
                <a:gd name="connsiteY255" fmla="*/ 781050 h 957263"/>
                <a:gd name="connsiteX256" fmla="*/ 4286250 w 4500563"/>
                <a:gd name="connsiteY256" fmla="*/ 738188 h 957263"/>
                <a:gd name="connsiteX257" fmla="*/ 4305300 w 4500563"/>
                <a:gd name="connsiteY257" fmla="*/ 747713 h 957263"/>
                <a:gd name="connsiteX258" fmla="*/ 4314825 w 4500563"/>
                <a:gd name="connsiteY258" fmla="*/ 781050 h 957263"/>
                <a:gd name="connsiteX259" fmla="*/ 4319588 w 4500563"/>
                <a:gd name="connsiteY259" fmla="*/ 795338 h 957263"/>
                <a:gd name="connsiteX260" fmla="*/ 4324350 w 4500563"/>
                <a:gd name="connsiteY260" fmla="*/ 814388 h 957263"/>
                <a:gd name="connsiteX261" fmla="*/ 4333875 w 4500563"/>
                <a:gd name="connsiteY261" fmla="*/ 842963 h 957263"/>
                <a:gd name="connsiteX262" fmla="*/ 4348163 w 4500563"/>
                <a:gd name="connsiteY262" fmla="*/ 852488 h 957263"/>
                <a:gd name="connsiteX263" fmla="*/ 4352925 w 4500563"/>
                <a:gd name="connsiteY263" fmla="*/ 866775 h 957263"/>
                <a:gd name="connsiteX264" fmla="*/ 4367213 w 4500563"/>
                <a:gd name="connsiteY264" fmla="*/ 895350 h 957263"/>
                <a:gd name="connsiteX265" fmla="*/ 4371975 w 4500563"/>
                <a:gd name="connsiteY265" fmla="*/ 881063 h 957263"/>
                <a:gd name="connsiteX266" fmla="*/ 4381500 w 4500563"/>
                <a:gd name="connsiteY266" fmla="*/ 866775 h 957263"/>
                <a:gd name="connsiteX267" fmla="*/ 4391025 w 4500563"/>
                <a:gd name="connsiteY267" fmla="*/ 828675 h 957263"/>
                <a:gd name="connsiteX268" fmla="*/ 4395788 w 4500563"/>
                <a:gd name="connsiteY268" fmla="*/ 757238 h 957263"/>
                <a:gd name="connsiteX269" fmla="*/ 4400550 w 4500563"/>
                <a:gd name="connsiteY269" fmla="*/ 742950 h 957263"/>
                <a:gd name="connsiteX270" fmla="*/ 4419600 w 4500563"/>
                <a:gd name="connsiteY270" fmla="*/ 738188 h 957263"/>
                <a:gd name="connsiteX271" fmla="*/ 4429125 w 4500563"/>
                <a:gd name="connsiteY271" fmla="*/ 862013 h 957263"/>
                <a:gd name="connsiteX272" fmla="*/ 4433888 w 4500563"/>
                <a:gd name="connsiteY272" fmla="*/ 890588 h 957263"/>
                <a:gd name="connsiteX273" fmla="*/ 4443413 w 4500563"/>
                <a:gd name="connsiteY273" fmla="*/ 919163 h 957263"/>
                <a:gd name="connsiteX274" fmla="*/ 4462463 w 4500563"/>
                <a:gd name="connsiteY274" fmla="*/ 957263 h 957263"/>
                <a:gd name="connsiteX275" fmla="*/ 4467225 w 4500563"/>
                <a:gd name="connsiteY275" fmla="*/ 942975 h 957263"/>
                <a:gd name="connsiteX276" fmla="*/ 4457700 w 4500563"/>
                <a:gd name="connsiteY276" fmla="*/ 923925 h 957263"/>
                <a:gd name="connsiteX277" fmla="*/ 4452938 w 4500563"/>
                <a:gd name="connsiteY277" fmla="*/ 909638 h 957263"/>
                <a:gd name="connsiteX278" fmla="*/ 4467225 w 4500563"/>
                <a:gd name="connsiteY278" fmla="*/ 900113 h 957263"/>
                <a:gd name="connsiteX279" fmla="*/ 4491038 w 4500563"/>
                <a:gd name="connsiteY279" fmla="*/ 942975 h 957263"/>
                <a:gd name="connsiteX280" fmla="*/ 4500563 w 4500563"/>
                <a:gd name="connsiteY280" fmla="*/ 957263 h 957263"/>
                <a:gd name="connsiteX0" fmla="*/ 0 w 4491038"/>
                <a:gd name="connsiteY0" fmla="*/ 238125 h 957263"/>
                <a:gd name="connsiteX1" fmla="*/ 123825 w 4491038"/>
                <a:gd name="connsiteY1" fmla="*/ 228600 h 957263"/>
                <a:gd name="connsiteX2" fmla="*/ 142875 w 4491038"/>
                <a:gd name="connsiteY2" fmla="*/ 223838 h 957263"/>
                <a:gd name="connsiteX3" fmla="*/ 166688 w 4491038"/>
                <a:gd name="connsiteY3" fmla="*/ 219075 h 957263"/>
                <a:gd name="connsiteX4" fmla="*/ 204788 w 4491038"/>
                <a:gd name="connsiteY4" fmla="*/ 204788 h 957263"/>
                <a:gd name="connsiteX5" fmla="*/ 233363 w 4491038"/>
                <a:gd name="connsiteY5" fmla="*/ 195263 h 957263"/>
                <a:gd name="connsiteX6" fmla="*/ 247650 w 4491038"/>
                <a:gd name="connsiteY6" fmla="*/ 185738 h 957263"/>
                <a:gd name="connsiteX7" fmla="*/ 266700 w 4491038"/>
                <a:gd name="connsiteY7" fmla="*/ 180975 h 957263"/>
                <a:gd name="connsiteX8" fmla="*/ 280988 w 4491038"/>
                <a:gd name="connsiteY8" fmla="*/ 176213 h 957263"/>
                <a:gd name="connsiteX9" fmla="*/ 290513 w 4491038"/>
                <a:gd name="connsiteY9" fmla="*/ 161925 h 957263"/>
                <a:gd name="connsiteX10" fmla="*/ 338138 w 4491038"/>
                <a:gd name="connsiteY10" fmla="*/ 142875 h 957263"/>
                <a:gd name="connsiteX11" fmla="*/ 352425 w 4491038"/>
                <a:gd name="connsiteY11" fmla="*/ 138113 h 957263"/>
                <a:gd name="connsiteX12" fmla="*/ 366713 w 4491038"/>
                <a:gd name="connsiteY12" fmla="*/ 128588 h 957263"/>
                <a:gd name="connsiteX13" fmla="*/ 385763 w 4491038"/>
                <a:gd name="connsiteY13" fmla="*/ 123825 h 957263"/>
                <a:gd name="connsiteX14" fmla="*/ 428625 w 4491038"/>
                <a:gd name="connsiteY14" fmla="*/ 109538 h 957263"/>
                <a:gd name="connsiteX15" fmla="*/ 442913 w 4491038"/>
                <a:gd name="connsiteY15" fmla="*/ 104775 h 957263"/>
                <a:gd name="connsiteX16" fmla="*/ 457200 w 4491038"/>
                <a:gd name="connsiteY16" fmla="*/ 100013 h 957263"/>
                <a:gd name="connsiteX17" fmla="*/ 471488 w 4491038"/>
                <a:gd name="connsiteY17" fmla="*/ 90488 h 957263"/>
                <a:gd name="connsiteX18" fmla="*/ 495300 w 4491038"/>
                <a:gd name="connsiteY18" fmla="*/ 85725 h 957263"/>
                <a:gd name="connsiteX19" fmla="*/ 523875 w 4491038"/>
                <a:gd name="connsiteY19" fmla="*/ 76200 h 957263"/>
                <a:gd name="connsiteX20" fmla="*/ 538163 w 4491038"/>
                <a:gd name="connsiteY20" fmla="*/ 71438 h 957263"/>
                <a:gd name="connsiteX21" fmla="*/ 552450 w 4491038"/>
                <a:gd name="connsiteY21" fmla="*/ 66675 h 957263"/>
                <a:gd name="connsiteX22" fmla="*/ 590550 w 4491038"/>
                <a:gd name="connsiteY22" fmla="*/ 42863 h 957263"/>
                <a:gd name="connsiteX23" fmla="*/ 604838 w 4491038"/>
                <a:gd name="connsiteY23" fmla="*/ 38100 h 957263"/>
                <a:gd name="connsiteX24" fmla="*/ 619125 w 4491038"/>
                <a:gd name="connsiteY24" fmla="*/ 33338 h 957263"/>
                <a:gd name="connsiteX25" fmla="*/ 652463 w 4491038"/>
                <a:gd name="connsiteY25" fmla="*/ 14288 h 957263"/>
                <a:gd name="connsiteX26" fmla="*/ 681038 w 4491038"/>
                <a:gd name="connsiteY26" fmla="*/ 4763 h 957263"/>
                <a:gd name="connsiteX27" fmla="*/ 695325 w 4491038"/>
                <a:gd name="connsiteY27" fmla="*/ 0 h 957263"/>
                <a:gd name="connsiteX28" fmla="*/ 819150 w 4491038"/>
                <a:gd name="connsiteY28" fmla="*/ 4763 h 957263"/>
                <a:gd name="connsiteX29" fmla="*/ 852488 w 4491038"/>
                <a:gd name="connsiteY29" fmla="*/ 19050 h 957263"/>
                <a:gd name="connsiteX30" fmla="*/ 895350 w 4491038"/>
                <a:gd name="connsiteY30" fmla="*/ 47625 h 957263"/>
                <a:gd name="connsiteX31" fmla="*/ 928688 w 4491038"/>
                <a:gd name="connsiteY31" fmla="*/ 66675 h 957263"/>
                <a:gd name="connsiteX32" fmla="*/ 942975 w 4491038"/>
                <a:gd name="connsiteY32" fmla="*/ 71438 h 957263"/>
                <a:gd name="connsiteX33" fmla="*/ 957263 w 4491038"/>
                <a:gd name="connsiteY33" fmla="*/ 80963 h 957263"/>
                <a:gd name="connsiteX34" fmla="*/ 971550 w 4491038"/>
                <a:gd name="connsiteY34" fmla="*/ 85725 h 957263"/>
                <a:gd name="connsiteX35" fmla="*/ 990600 w 4491038"/>
                <a:gd name="connsiteY35" fmla="*/ 95250 h 957263"/>
                <a:gd name="connsiteX36" fmla="*/ 1014413 w 4491038"/>
                <a:gd name="connsiteY36" fmla="*/ 100013 h 957263"/>
                <a:gd name="connsiteX37" fmla="*/ 1033463 w 4491038"/>
                <a:gd name="connsiteY37" fmla="*/ 104775 h 957263"/>
                <a:gd name="connsiteX38" fmla="*/ 1062038 w 4491038"/>
                <a:gd name="connsiteY38" fmla="*/ 109538 h 957263"/>
                <a:gd name="connsiteX39" fmla="*/ 1090613 w 4491038"/>
                <a:gd name="connsiteY39" fmla="*/ 119063 h 957263"/>
                <a:gd name="connsiteX40" fmla="*/ 1104900 w 4491038"/>
                <a:gd name="connsiteY40" fmla="*/ 123825 h 957263"/>
                <a:gd name="connsiteX41" fmla="*/ 1123950 w 4491038"/>
                <a:gd name="connsiteY41" fmla="*/ 128588 h 957263"/>
                <a:gd name="connsiteX42" fmla="*/ 1152525 w 4491038"/>
                <a:gd name="connsiteY42" fmla="*/ 147638 h 957263"/>
                <a:gd name="connsiteX43" fmla="*/ 1195388 w 4491038"/>
                <a:gd name="connsiteY43" fmla="*/ 161925 h 957263"/>
                <a:gd name="connsiteX44" fmla="*/ 1209675 w 4491038"/>
                <a:gd name="connsiteY44" fmla="*/ 166688 h 957263"/>
                <a:gd name="connsiteX45" fmla="*/ 1243013 w 4491038"/>
                <a:gd name="connsiteY45" fmla="*/ 185738 h 957263"/>
                <a:gd name="connsiteX46" fmla="*/ 1257300 w 4491038"/>
                <a:gd name="connsiteY46" fmla="*/ 190500 h 957263"/>
                <a:gd name="connsiteX47" fmla="*/ 1285875 w 4491038"/>
                <a:gd name="connsiteY47" fmla="*/ 204788 h 957263"/>
                <a:gd name="connsiteX48" fmla="*/ 1314450 w 4491038"/>
                <a:gd name="connsiteY48" fmla="*/ 223838 h 957263"/>
                <a:gd name="connsiteX49" fmla="*/ 1362075 w 4491038"/>
                <a:gd name="connsiteY49" fmla="*/ 238125 h 957263"/>
                <a:gd name="connsiteX50" fmla="*/ 1443038 w 4491038"/>
                <a:gd name="connsiteY50" fmla="*/ 252413 h 957263"/>
                <a:gd name="connsiteX51" fmla="*/ 1471613 w 4491038"/>
                <a:gd name="connsiteY51" fmla="*/ 257175 h 957263"/>
                <a:gd name="connsiteX52" fmla="*/ 1519238 w 4491038"/>
                <a:gd name="connsiteY52" fmla="*/ 271463 h 957263"/>
                <a:gd name="connsiteX53" fmla="*/ 1533525 w 4491038"/>
                <a:gd name="connsiteY53" fmla="*/ 280988 h 957263"/>
                <a:gd name="connsiteX54" fmla="*/ 1543050 w 4491038"/>
                <a:gd name="connsiteY54" fmla="*/ 295275 h 957263"/>
                <a:gd name="connsiteX55" fmla="*/ 1557338 w 4491038"/>
                <a:gd name="connsiteY55" fmla="*/ 300038 h 957263"/>
                <a:gd name="connsiteX56" fmla="*/ 1581150 w 4491038"/>
                <a:gd name="connsiteY56" fmla="*/ 333375 h 957263"/>
                <a:gd name="connsiteX57" fmla="*/ 1590675 w 4491038"/>
                <a:gd name="connsiteY57" fmla="*/ 347663 h 957263"/>
                <a:gd name="connsiteX58" fmla="*/ 1604963 w 4491038"/>
                <a:gd name="connsiteY58" fmla="*/ 357188 h 957263"/>
                <a:gd name="connsiteX59" fmla="*/ 1624013 w 4491038"/>
                <a:gd name="connsiteY59" fmla="*/ 414338 h 957263"/>
                <a:gd name="connsiteX60" fmla="*/ 1628775 w 4491038"/>
                <a:gd name="connsiteY60" fmla="*/ 428625 h 957263"/>
                <a:gd name="connsiteX61" fmla="*/ 1638300 w 4491038"/>
                <a:gd name="connsiteY61" fmla="*/ 442913 h 957263"/>
                <a:gd name="connsiteX62" fmla="*/ 1652588 w 4491038"/>
                <a:gd name="connsiteY62" fmla="*/ 471488 h 957263"/>
                <a:gd name="connsiteX63" fmla="*/ 1662113 w 4491038"/>
                <a:gd name="connsiteY63" fmla="*/ 504825 h 957263"/>
                <a:gd name="connsiteX64" fmla="*/ 1676400 w 4491038"/>
                <a:gd name="connsiteY64" fmla="*/ 514350 h 957263"/>
                <a:gd name="connsiteX65" fmla="*/ 1690688 w 4491038"/>
                <a:gd name="connsiteY65" fmla="*/ 561975 h 957263"/>
                <a:gd name="connsiteX66" fmla="*/ 1704975 w 4491038"/>
                <a:gd name="connsiteY66" fmla="*/ 590550 h 957263"/>
                <a:gd name="connsiteX67" fmla="*/ 1719263 w 4491038"/>
                <a:gd name="connsiteY67" fmla="*/ 595313 h 957263"/>
                <a:gd name="connsiteX68" fmla="*/ 1728788 w 4491038"/>
                <a:gd name="connsiteY68" fmla="*/ 609600 h 957263"/>
                <a:gd name="connsiteX69" fmla="*/ 1804988 w 4491038"/>
                <a:gd name="connsiteY69" fmla="*/ 614363 h 957263"/>
                <a:gd name="connsiteX70" fmla="*/ 1819275 w 4491038"/>
                <a:gd name="connsiteY70" fmla="*/ 619125 h 957263"/>
                <a:gd name="connsiteX71" fmla="*/ 1833563 w 4491038"/>
                <a:gd name="connsiteY71" fmla="*/ 628650 h 957263"/>
                <a:gd name="connsiteX72" fmla="*/ 1857375 w 4491038"/>
                <a:gd name="connsiteY72" fmla="*/ 657225 h 957263"/>
                <a:gd name="connsiteX73" fmla="*/ 1876425 w 4491038"/>
                <a:gd name="connsiteY73" fmla="*/ 666750 h 957263"/>
                <a:gd name="connsiteX74" fmla="*/ 1885950 w 4491038"/>
                <a:gd name="connsiteY74" fmla="*/ 638175 h 957263"/>
                <a:gd name="connsiteX75" fmla="*/ 1895475 w 4491038"/>
                <a:gd name="connsiteY75" fmla="*/ 604838 h 957263"/>
                <a:gd name="connsiteX76" fmla="*/ 1905000 w 4491038"/>
                <a:gd name="connsiteY76" fmla="*/ 576263 h 957263"/>
                <a:gd name="connsiteX77" fmla="*/ 1919288 w 4491038"/>
                <a:gd name="connsiteY77" fmla="*/ 566738 h 957263"/>
                <a:gd name="connsiteX78" fmla="*/ 1938338 w 4491038"/>
                <a:gd name="connsiteY78" fmla="*/ 542925 h 957263"/>
                <a:gd name="connsiteX79" fmla="*/ 1962150 w 4491038"/>
                <a:gd name="connsiteY79" fmla="*/ 509588 h 957263"/>
                <a:gd name="connsiteX80" fmla="*/ 1976438 w 4491038"/>
                <a:gd name="connsiteY80" fmla="*/ 500063 h 957263"/>
                <a:gd name="connsiteX81" fmla="*/ 1995488 w 4491038"/>
                <a:gd name="connsiteY81" fmla="*/ 481013 h 957263"/>
                <a:gd name="connsiteX82" fmla="*/ 2000250 w 4491038"/>
                <a:gd name="connsiteY82" fmla="*/ 466725 h 957263"/>
                <a:gd name="connsiteX83" fmla="*/ 2028825 w 4491038"/>
                <a:gd name="connsiteY83" fmla="*/ 442913 h 957263"/>
                <a:gd name="connsiteX84" fmla="*/ 2043113 w 4491038"/>
                <a:gd name="connsiteY84" fmla="*/ 452438 h 957263"/>
                <a:gd name="connsiteX85" fmla="*/ 2052638 w 4491038"/>
                <a:gd name="connsiteY85" fmla="*/ 481013 h 957263"/>
                <a:gd name="connsiteX86" fmla="*/ 2057400 w 4491038"/>
                <a:gd name="connsiteY86" fmla="*/ 495300 h 957263"/>
                <a:gd name="connsiteX87" fmla="*/ 2071688 w 4491038"/>
                <a:gd name="connsiteY87" fmla="*/ 509588 h 957263"/>
                <a:gd name="connsiteX88" fmla="*/ 2081213 w 4491038"/>
                <a:gd name="connsiteY88" fmla="*/ 542925 h 957263"/>
                <a:gd name="connsiteX89" fmla="*/ 2095500 w 4491038"/>
                <a:gd name="connsiteY89" fmla="*/ 552450 h 957263"/>
                <a:gd name="connsiteX90" fmla="*/ 2109788 w 4491038"/>
                <a:gd name="connsiteY90" fmla="*/ 571500 h 957263"/>
                <a:gd name="connsiteX91" fmla="*/ 2124075 w 4491038"/>
                <a:gd name="connsiteY91" fmla="*/ 561975 h 957263"/>
                <a:gd name="connsiteX92" fmla="*/ 2133600 w 4491038"/>
                <a:gd name="connsiteY92" fmla="*/ 547688 h 957263"/>
                <a:gd name="connsiteX93" fmla="*/ 2147888 w 4491038"/>
                <a:gd name="connsiteY93" fmla="*/ 533400 h 957263"/>
                <a:gd name="connsiteX94" fmla="*/ 2152650 w 4491038"/>
                <a:gd name="connsiteY94" fmla="*/ 519113 h 957263"/>
                <a:gd name="connsiteX95" fmla="*/ 2243138 w 4491038"/>
                <a:gd name="connsiteY95" fmla="*/ 514350 h 957263"/>
                <a:gd name="connsiteX96" fmla="*/ 2266950 w 4491038"/>
                <a:gd name="connsiteY96" fmla="*/ 533400 h 957263"/>
                <a:gd name="connsiteX97" fmla="*/ 2286000 w 4491038"/>
                <a:gd name="connsiteY97" fmla="*/ 504825 h 957263"/>
                <a:gd name="connsiteX98" fmla="*/ 2300288 w 4491038"/>
                <a:gd name="connsiteY98" fmla="*/ 490538 h 957263"/>
                <a:gd name="connsiteX99" fmla="*/ 2314575 w 4491038"/>
                <a:gd name="connsiteY99" fmla="*/ 485775 h 957263"/>
                <a:gd name="connsiteX100" fmla="*/ 2328863 w 4491038"/>
                <a:gd name="connsiteY100" fmla="*/ 490538 h 957263"/>
                <a:gd name="connsiteX101" fmla="*/ 2347913 w 4491038"/>
                <a:gd name="connsiteY101" fmla="*/ 509588 h 957263"/>
                <a:gd name="connsiteX102" fmla="*/ 2357438 w 4491038"/>
                <a:gd name="connsiteY102" fmla="*/ 523875 h 957263"/>
                <a:gd name="connsiteX103" fmla="*/ 2362200 w 4491038"/>
                <a:gd name="connsiteY103" fmla="*/ 538163 h 957263"/>
                <a:gd name="connsiteX104" fmla="*/ 2381250 w 4491038"/>
                <a:gd name="connsiteY104" fmla="*/ 566738 h 957263"/>
                <a:gd name="connsiteX105" fmla="*/ 2390775 w 4491038"/>
                <a:gd name="connsiteY105" fmla="*/ 595313 h 957263"/>
                <a:gd name="connsiteX106" fmla="*/ 2395538 w 4491038"/>
                <a:gd name="connsiteY106" fmla="*/ 614363 h 957263"/>
                <a:gd name="connsiteX107" fmla="*/ 2405063 w 4491038"/>
                <a:gd name="connsiteY107" fmla="*/ 628650 h 957263"/>
                <a:gd name="connsiteX108" fmla="*/ 2419350 w 4491038"/>
                <a:gd name="connsiteY108" fmla="*/ 633413 h 957263"/>
                <a:gd name="connsiteX109" fmla="*/ 2438400 w 4491038"/>
                <a:gd name="connsiteY109" fmla="*/ 590550 h 957263"/>
                <a:gd name="connsiteX110" fmla="*/ 2443163 w 4491038"/>
                <a:gd name="connsiteY110" fmla="*/ 571500 h 957263"/>
                <a:gd name="connsiteX111" fmla="*/ 2471738 w 4491038"/>
                <a:gd name="connsiteY111" fmla="*/ 552450 h 957263"/>
                <a:gd name="connsiteX112" fmla="*/ 2481263 w 4491038"/>
                <a:gd name="connsiteY112" fmla="*/ 581025 h 957263"/>
                <a:gd name="connsiteX113" fmla="*/ 2486025 w 4491038"/>
                <a:gd name="connsiteY113" fmla="*/ 595313 h 957263"/>
                <a:gd name="connsiteX114" fmla="*/ 2490788 w 4491038"/>
                <a:gd name="connsiteY114" fmla="*/ 614363 h 957263"/>
                <a:gd name="connsiteX115" fmla="*/ 2500313 w 4491038"/>
                <a:gd name="connsiteY115" fmla="*/ 628650 h 957263"/>
                <a:gd name="connsiteX116" fmla="*/ 2519363 w 4491038"/>
                <a:gd name="connsiteY116" fmla="*/ 642938 h 957263"/>
                <a:gd name="connsiteX117" fmla="*/ 2524125 w 4491038"/>
                <a:gd name="connsiteY117" fmla="*/ 628650 h 957263"/>
                <a:gd name="connsiteX118" fmla="*/ 2528888 w 4491038"/>
                <a:gd name="connsiteY118" fmla="*/ 609600 h 957263"/>
                <a:gd name="connsiteX119" fmla="*/ 2557463 w 4491038"/>
                <a:gd name="connsiteY119" fmla="*/ 595313 h 957263"/>
                <a:gd name="connsiteX120" fmla="*/ 2619375 w 4491038"/>
                <a:gd name="connsiteY120" fmla="*/ 581025 h 957263"/>
                <a:gd name="connsiteX121" fmla="*/ 2633663 w 4491038"/>
                <a:gd name="connsiteY121" fmla="*/ 571500 h 957263"/>
                <a:gd name="connsiteX122" fmla="*/ 2647950 w 4491038"/>
                <a:gd name="connsiteY122" fmla="*/ 542925 h 957263"/>
                <a:gd name="connsiteX123" fmla="*/ 2662238 w 4491038"/>
                <a:gd name="connsiteY123" fmla="*/ 504825 h 957263"/>
                <a:gd name="connsiteX124" fmla="*/ 2686050 w 4491038"/>
                <a:gd name="connsiteY124" fmla="*/ 538163 h 957263"/>
                <a:gd name="connsiteX125" fmla="*/ 2686050 w 4491038"/>
                <a:gd name="connsiteY125" fmla="*/ 538163 h 957263"/>
                <a:gd name="connsiteX126" fmla="*/ 2700338 w 4491038"/>
                <a:gd name="connsiteY126" fmla="*/ 547688 h 957263"/>
                <a:gd name="connsiteX127" fmla="*/ 2705100 w 4491038"/>
                <a:gd name="connsiteY127" fmla="*/ 561975 h 957263"/>
                <a:gd name="connsiteX128" fmla="*/ 2714625 w 4491038"/>
                <a:gd name="connsiteY128" fmla="*/ 595313 h 957263"/>
                <a:gd name="connsiteX129" fmla="*/ 2733675 w 4491038"/>
                <a:gd name="connsiteY129" fmla="*/ 590550 h 957263"/>
                <a:gd name="connsiteX130" fmla="*/ 2738438 w 4491038"/>
                <a:gd name="connsiteY130" fmla="*/ 571500 h 957263"/>
                <a:gd name="connsiteX131" fmla="*/ 2762250 w 4491038"/>
                <a:gd name="connsiteY131" fmla="*/ 552450 h 957263"/>
                <a:gd name="connsiteX132" fmla="*/ 2800350 w 4491038"/>
                <a:gd name="connsiteY132" fmla="*/ 566738 h 957263"/>
                <a:gd name="connsiteX133" fmla="*/ 2819400 w 4491038"/>
                <a:gd name="connsiteY133" fmla="*/ 590550 h 957263"/>
                <a:gd name="connsiteX134" fmla="*/ 2824163 w 4491038"/>
                <a:gd name="connsiteY134" fmla="*/ 614363 h 957263"/>
                <a:gd name="connsiteX135" fmla="*/ 2833688 w 4491038"/>
                <a:gd name="connsiteY135" fmla="*/ 642938 h 957263"/>
                <a:gd name="connsiteX136" fmla="*/ 2838450 w 4491038"/>
                <a:gd name="connsiteY136" fmla="*/ 657225 h 957263"/>
                <a:gd name="connsiteX137" fmla="*/ 2843213 w 4491038"/>
                <a:gd name="connsiteY137" fmla="*/ 676275 h 957263"/>
                <a:gd name="connsiteX138" fmla="*/ 2852738 w 4491038"/>
                <a:gd name="connsiteY138" fmla="*/ 695325 h 957263"/>
                <a:gd name="connsiteX139" fmla="*/ 2862263 w 4491038"/>
                <a:gd name="connsiteY139" fmla="*/ 723900 h 957263"/>
                <a:gd name="connsiteX140" fmla="*/ 2871788 w 4491038"/>
                <a:gd name="connsiteY140" fmla="*/ 752475 h 957263"/>
                <a:gd name="connsiteX141" fmla="*/ 2881313 w 4491038"/>
                <a:gd name="connsiteY141" fmla="*/ 781050 h 957263"/>
                <a:gd name="connsiteX142" fmla="*/ 2890838 w 4491038"/>
                <a:gd name="connsiteY142" fmla="*/ 795338 h 957263"/>
                <a:gd name="connsiteX143" fmla="*/ 2895600 w 4491038"/>
                <a:gd name="connsiteY143" fmla="*/ 814388 h 957263"/>
                <a:gd name="connsiteX144" fmla="*/ 2914650 w 4491038"/>
                <a:gd name="connsiteY144" fmla="*/ 790575 h 957263"/>
                <a:gd name="connsiteX145" fmla="*/ 2924175 w 4491038"/>
                <a:gd name="connsiteY145" fmla="*/ 714375 h 957263"/>
                <a:gd name="connsiteX146" fmla="*/ 2933700 w 4491038"/>
                <a:gd name="connsiteY146" fmla="*/ 700088 h 957263"/>
                <a:gd name="connsiteX147" fmla="*/ 2943225 w 4491038"/>
                <a:gd name="connsiteY147" fmla="*/ 671513 h 957263"/>
                <a:gd name="connsiteX148" fmla="*/ 2962275 w 4491038"/>
                <a:gd name="connsiteY148" fmla="*/ 638175 h 957263"/>
                <a:gd name="connsiteX149" fmla="*/ 2976563 w 4491038"/>
                <a:gd name="connsiteY149" fmla="*/ 695325 h 957263"/>
                <a:gd name="connsiteX150" fmla="*/ 2986088 w 4491038"/>
                <a:gd name="connsiteY150" fmla="*/ 781050 h 957263"/>
                <a:gd name="connsiteX151" fmla="*/ 2995613 w 4491038"/>
                <a:gd name="connsiteY151" fmla="*/ 747713 h 957263"/>
                <a:gd name="connsiteX152" fmla="*/ 3000375 w 4491038"/>
                <a:gd name="connsiteY152" fmla="*/ 709613 h 957263"/>
                <a:gd name="connsiteX153" fmla="*/ 3019425 w 4491038"/>
                <a:gd name="connsiteY153" fmla="*/ 671513 h 957263"/>
                <a:gd name="connsiteX154" fmla="*/ 3038475 w 4491038"/>
                <a:gd name="connsiteY154" fmla="*/ 714375 h 957263"/>
                <a:gd name="connsiteX155" fmla="*/ 3052763 w 4491038"/>
                <a:gd name="connsiteY155" fmla="*/ 781050 h 957263"/>
                <a:gd name="connsiteX156" fmla="*/ 3067050 w 4491038"/>
                <a:gd name="connsiteY156" fmla="*/ 738188 h 957263"/>
                <a:gd name="connsiteX157" fmla="*/ 3071813 w 4491038"/>
                <a:gd name="connsiteY157" fmla="*/ 723900 h 957263"/>
                <a:gd name="connsiteX158" fmla="*/ 3105150 w 4491038"/>
                <a:gd name="connsiteY158" fmla="*/ 733425 h 957263"/>
                <a:gd name="connsiteX159" fmla="*/ 3128963 w 4491038"/>
                <a:gd name="connsiteY159" fmla="*/ 742950 h 957263"/>
                <a:gd name="connsiteX160" fmla="*/ 3152775 w 4491038"/>
                <a:gd name="connsiteY160" fmla="*/ 690563 h 957263"/>
                <a:gd name="connsiteX161" fmla="*/ 3157538 w 4491038"/>
                <a:gd name="connsiteY161" fmla="*/ 666750 h 957263"/>
                <a:gd name="connsiteX162" fmla="*/ 3162300 w 4491038"/>
                <a:gd name="connsiteY162" fmla="*/ 647700 h 957263"/>
                <a:gd name="connsiteX163" fmla="*/ 3171825 w 4491038"/>
                <a:gd name="connsiteY163" fmla="*/ 747713 h 957263"/>
                <a:gd name="connsiteX164" fmla="*/ 3181350 w 4491038"/>
                <a:gd name="connsiteY164" fmla="*/ 733425 h 957263"/>
                <a:gd name="connsiteX165" fmla="*/ 3186113 w 4491038"/>
                <a:gd name="connsiteY165" fmla="*/ 719138 h 957263"/>
                <a:gd name="connsiteX166" fmla="*/ 3214688 w 4491038"/>
                <a:gd name="connsiteY166" fmla="*/ 728663 h 957263"/>
                <a:gd name="connsiteX167" fmla="*/ 3238500 w 4491038"/>
                <a:gd name="connsiteY167" fmla="*/ 704850 h 957263"/>
                <a:gd name="connsiteX168" fmla="*/ 3252788 w 4491038"/>
                <a:gd name="connsiteY168" fmla="*/ 714375 h 957263"/>
                <a:gd name="connsiteX169" fmla="*/ 3257550 w 4491038"/>
                <a:gd name="connsiteY169" fmla="*/ 738188 h 957263"/>
                <a:gd name="connsiteX170" fmla="*/ 3267075 w 4491038"/>
                <a:gd name="connsiteY170" fmla="*/ 781050 h 957263"/>
                <a:gd name="connsiteX171" fmla="*/ 3295650 w 4491038"/>
                <a:gd name="connsiteY171" fmla="*/ 776288 h 957263"/>
                <a:gd name="connsiteX172" fmla="*/ 3300413 w 4491038"/>
                <a:gd name="connsiteY172" fmla="*/ 795338 h 957263"/>
                <a:gd name="connsiteX173" fmla="*/ 3305175 w 4491038"/>
                <a:gd name="connsiteY173" fmla="*/ 852488 h 957263"/>
                <a:gd name="connsiteX174" fmla="*/ 3309938 w 4491038"/>
                <a:gd name="connsiteY174" fmla="*/ 871538 h 957263"/>
                <a:gd name="connsiteX175" fmla="*/ 3328988 w 4491038"/>
                <a:gd name="connsiteY175" fmla="*/ 842963 h 957263"/>
                <a:gd name="connsiteX176" fmla="*/ 3338513 w 4491038"/>
                <a:gd name="connsiteY176" fmla="*/ 809625 h 957263"/>
                <a:gd name="connsiteX177" fmla="*/ 3348038 w 4491038"/>
                <a:gd name="connsiteY177" fmla="*/ 781050 h 957263"/>
                <a:gd name="connsiteX178" fmla="*/ 3357563 w 4491038"/>
                <a:gd name="connsiteY178" fmla="*/ 752475 h 957263"/>
                <a:gd name="connsiteX179" fmla="*/ 3367088 w 4491038"/>
                <a:gd name="connsiteY179" fmla="*/ 733425 h 957263"/>
                <a:gd name="connsiteX180" fmla="*/ 3381375 w 4491038"/>
                <a:gd name="connsiteY180" fmla="*/ 690563 h 957263"/>
                <a:gd name="connsiteX181" fmla="*/ 3386138 w 4491038"/>
                <a:gd name="connsiteY181" fmla="*/ 676275 h 957263"/>
                <a:gd name="connsiteX182" fmla="*/ 3405188 w 4491038"/>
                <a:gd name="connsiteY182" fmla="*/ 666750 h 957263"/>
                <a:gd name="connsiteX183" fmla="*/ 3429000 w 4491038"/>
                <a:gd name="connsiteY183" fmla="*/ 690563 h 957263"/>
                <a:gd name="connsiteX184" fmla="*/ 3452813 w 4491038"/>
                <a:gd name="connsiteY184" fmla="*/ 661988 h 957263"/>
                <a:gd name="connsiteX185" fmla="*/ 3457575 w 4491038"/>
                <a:gd name="connsiteY185" fmla="*/ 642938 h 957263"/>
                <a:gd name="connsiteX186" fmla="*/ 3467100 w 4491038"/>
                <a:gd name="connsiteY186" fmla="*/ 657225 h 957263"/>
                <a:gd name="connsiteX187" fmla="*/ 3481388 w 4491038"/>
                <a:gd name="connsiteY187" fmla="*/ 666750 h 957263"/>
                <a:gd name="connsiteX188" fmla="*/ 3486150 w 4491038"/>
                <a:gd name="connsiteY188" fmla="*/ 681038 h 957263"/>
                <a:gd name="connsiteX189" fmla="*/ 3500438 w 4491038"/>
                <a:gd name="connsiteY189" fmla="*/ 671513 h 957263"/>
                <a:gd name="connsiteX190" fmla="*/ 3505200 w 4491038"/>
                <a:gd name="connsiteY190" fmla="*/ 685800 h 957263"/>
                <a:gd name="connsiteX191" fmla="*/ 3533775 w 4491038"/>
                <a:gd name="connsiteY191" fmla="*/ 704850 h 957263"/>
                <a:gd name="connsiteX192" fmla="*/ 3562350 w 4491038"/>
                <a:gd name="connsiteY192" fmla="*/ 719138 h 957263"/>
                <a:gd name="connsiteX193" fmla="*/ 3571875 w 4491038"/>
                <a:gd name="connsiteY193" fmla="*/ 785813 h 957263"/>
                <a:gd name="connsiteX194" fmla="*/ 3581400 w 4491038"/>
                <a:gd name="connsiteY194" fmla="*/ 814388 h 957263"/>
                <a:gd name="connsiteX195" fmla="*/ 3586163 w 4491038"/>
                <a:gd name="connsiteY195" fmla="*/ 828675 h 957263"/>
                <a:gd name="connsiteX196" fmla="*/ 3605213 w 4491038"/>
                <a:gd name="connsiteY196" fmla="*/ 781050 h 957263"/>
                <a:gd name="connsiteX197" fmla="*/ 3609975 w 4491038"/>
                <a:gd name="connsiteY197" fmla="*/ 795338 h 957263"/>
                <a:gd name="connsiteX198" fmla="*/ 3614738 w 4491038"/>
                <a:gd name="connsiteY198" fmla="*/ 823913 h 957263"/>
                <a:gd name="connsiteX199" fmla="*/ 3619500 w 4491038"/>
                <a:gd name="connsiteY199" fmla="*/ 781050 h 957263"/>
                <a:gd name="connsiteX200" fmla="*/ 3633788 w 4491038"/>
                <a:gd name="connsiteY200" fmla="*/ 747713 h 957263"/>
                <a:gd name="connsiteX201" fmla="*/ 3638550 w 4491038"/>
                <a:gd name="connsiteY201" fmla="*/ 733425 h 957263"/>
                <a:gd name="connsiteX202" fmla="*/ 3648075 w 4491038"/>
                <a:gd name="connsiteY202" fmla="*/ 685800 h 957263"/>
                <a:gd name="connsiteX203" fmla="*/ 3657600 w 4491038"/>
                <a:gd name="connsiteY203" fmla="*/ 671513 h 957263"/>
                <a:gd name="connsiteX204" fmla="*/ 3676650 w 4491038"/>
                <a:gd name="connsiteY204" fmla="*/ 666750 h 957263"/>
                <a:gd name="connsiteX205" fmla="*/ 3695700 w 4491038"/>
                <a:gd name="connsiteY205" fmla="*/ 638175 h 957263"/>
                <a:gd name="connsiteX206" fmla="*/ 3705225 w 4491038"/>
                <a:gd name="connsiteY206" fmla="*/ 623888 h 957263"/>
                <a:gd name="connsiteX207" fmla="*/ 3719513 w 4491038"/>
                <a:gd name="connsiteY207" fmla="*/ 614363 h 957263"/>
                <a:gd name="connsiteX208" fmla="*/ 3757613 w 4491038"/>
                <a:gd name="connsiteY208" fmla="*/ 619125 h 957263"/>
                <a:gd name="connsiteX209" fmla="*/ 3767138 w 4491038"/>
                <a:gd name="connsiteY209" fmla="*/ 633413 h 957263"/>
                <a:gd name="connsiteX210" fmla="*/ 3776663 w 4491038"/>
                <a:gd name="connsiteY210" fmla="*/ 661988 h 957263"/>
                <a:gd name="connsiteX211" fmla="*/ 3795713 w 4491038"/>
                <a:gd name="connsiteY211" fmla="*/ 747713 h 957263"/>
                <a:gd name="connsiteX212" fmla="*/ 3805238 w 4491038"/>
                <a:gd name="connsiteY212" fmla="*/ 781050 h 957263"/>
                <a:gd name="connsiteX213" fmla="*/ 3814763 w 4491038"/>
                <a:gd name="connsiteY213" fmla="*/ 795338 h 957263"/>
                <a:gd name="connsiteX214" fmla="*/ 3833813 w 4491038"/>
                <a:gd name="connsiteY214" fmla="*/ 833438 h 957263"/>
                <a:gd name="connsiteX215" fmla="*/ 3838575 w 4491038"/>
                <a:gd name="connsiteY215" fmla="*/ 762000 h 957263"/>
                <a:gd name="connsiteX216" fmla="*/ 3852863 w 4491038"/>
                <a:gd name="connsiteY216" fmla="*/ 719138 h 957263"/>
                <a:gd name="connsiteX217" fmla="*/ 3857625 w 4491038"/>
                <a:gd name="connsiteY217" fmla="*/ 704850 h 957263"/>
                <a:gd name="connsiteX218" fmla="*/ 3862388 w 4491038"/>
                <a:gd name="connsiteY218" fmla="*/ 652463 h 957263"/>
                <a:gd name="connsiteX219" fmla="*/ 3895725 w 4491038"/>
                <a:gd name="connsiteY219" fmla="*/ 614363 h 957263"/>
                <a:gd name="connsiteX220" fmla="*/ 3910013 w 4491038"/>
                <a:gd name="connsiteY220" fmla="*/ 585788 h 957263"/>
                <a:gd name="connsiteX221" fmla="*/ 3924300 w 4491038"/>
                <a:gd name="connsiteY221" fmla="*/ 581025 h 957263"/>
                <a:gd name="connsiteX222" fmla="*/ 3933825 w 4491038"/>
                <a:gd name="connsiteY222" fmla="*/ 609600 h 957263"/>
                <a:gd name="connsiteX223" fmla="*/ 3948113 w 4491038"/>
                <a:gd name="connsiteY223" fmla="*/ 738188 h 957263"/>
                <a:gd name="connsiteX224" fmla="*/ 3957638 w 4491038"/>
                <a:gd name="connsiteY224" fmla="*/ 766763 h 957263"/>
                <a:gd name="connsiteX225" fmla="*/ 3962400 w 4491038"/>
                <a:gd name="connsiteY225" fmla="*/ 781050 h 957263"/>
                <a:gd name="connsiteX226" fmla="*/ 3971925 w 4491038"/>
                <a:gd name="connsiteY226" fmla="*/ 795338 h 957263"/>
                <a:gd name="connsiteX227" fmla="*/ 3981450 w 4491038"/>
                <a:gd name="connsiteY227" fmla="*/ 828675 h 957263"/>
                <a:gd name="connsiteX228" fmla="*/ 3990975 w 4491038"/>
                <a:gd name="connsiteY228" fmla="*/ 776288 h 957263"/>
                <a:gd name="connsiteX229" fmla="*/ 4000500 w 4491038"/>
                <a:gd name="connsiteY229" fmla="*/ 747713 h 957263"/>
                <a:gd name="connsiteX230" fmla="*/ 4010025 w 4491038"/>
                <a:gd name="connsiteY230" fmla="*/ 671513 h 957263"/>
                <a:gd name="connsiteX231" fmla="*/ 4029075 w 4491038"/>
                <a:gd name="connsiteY231" fmla="*/ 642938 h 957263"/>
                <a:gd name="connsiteX232" fmla="*/ 4043363 w 4491038"/>
                <a:gd name="connsiteY232" fmla="*/ 647700 h 957263"/>
                <a:gd name="connsiteX233" fmla="*/ 4057650 w 4491038"/>
                <a:gd name="connsiteY233" fmla="*/ 695325 h 957263"/>
                <a:gd name="connsiteX234" fmla="*/ 4071938 w 4491038"/>
                <a:gd name="connsiteY234" fmla="*/ 704850 h 957263"/>
                <a:gd name="connsiteX235" fmla="*/ 4090988 w 4491038"/>
                <a:gd name="connsiteY235" fmla="*/ 747713 h 957263"/>
                <a:gd name="connsiteX236" fmla="*/ 4095750 w 4491038"/>
                <a:gd name="connsiteY236" fmla="*/ 766763 h 957263"/>
                <a:gd name="connsiteX237" fmla="*/ 4105275 w 4491038"/>
                <a:gd name="connsiteY237" fmla="*/ 781050 h 957263"/>
                <a:gd name="connsiteX238" fmla="*/ 4114800 w 4491038"/>
                <a:gd name="connsiteY238" fmla="*/ 847725 h 957263"/>
                <a:gd name="connsiteX239" fmla="*/ 4119563 w 4491038"/>
                <a:gd name="connsiteY239" fmla="*/ 862013 h 957263"/>
                <a:gd name="connsiteX240" fmla="*/ 4129088 w 4491038"/>
                <a:gd name="connsiteY240" fmla="*/ 842963 h 957263"/>
                <a:gd name="connsiteX241" fmla="*/ 4133850 w 4491038"/>
                <a:gd name="connsiteY241" fmla="*/ 800100 h 957263"/>
                <a:gd name="connsiteX242" fmla="*/ 4138613 w 4491038"/>
                <a:gd name="connsiteY242" fmla="*/ 785813 h 957263"/>
                <a:gd name="connsiteX243" fmla="*/ 4152900 w 4491038"/>
                <a:gd name="connsiteY243" fmla="*/ 771525 h 957263"/>
                <a:gd name="connsiteX244" fmla="*/ 4157663 w 4491038"/>
                <a:gd name="connsiteY244" fmla="*/ 752475 h 957263"/>
                <a:gd name="connsiteX245" fmla="*/ 4167188 w 4491038"/>
                <a:gd name="connsiteY245" fmla="*/ 723900 h 957263"/>
                <a:gd name="connsiteX246" fmla="*/ 4171950 w 4491038"/>
                <a:gd name="connsiteY246" fmla="*/ 685800 h 957263"/>
                <a:gd name="connsiteX247" fmla="*/ 4186238 w 4491038"/>
                <a:gd name="connsiteY247" fmla="*/ 695325 h 957263"/>
                <a:gd name="connsiteX248" fmla="*/ 4205288 w 4491038"/>
                <a:gd name="connsiteY248" fmla="*/ 723900 h 957263"/>
                <a:gd name="connsiteX249" fmla="*/ 4210050 w 4491038"/>
                <a:gd name="connsiteY249" fmla="*/ 738188 h 957263"/>
                <a:gd name="connsiteX250" fmla="*/ 4214813 w 4491038"/>
                <a:gd name="connsiteY250" fmla="*/ 771525 h 957263"/>
                <a:gd name="connsiteX251" fmla="*/ 4224338 w 4491038"/>
                <a:gd name="connsiteY251" fmla="*/ 795338 h 957263"/>
                <a:gd name="connsiteX252" fmla="*/ 4233863 w 4491038"/>
                <a:gd name="connsiteY252" fmla="*/ 823913 h 957263"/>
                <a:gd name="connsiteX253" fmla="*/ 4248150 w 4491038"/>
                <a:gd name="connsiteY253" fmla="*/ 866775 h 957263"/>
                <a:gd name="connsiteX254" fmla="*/ 4252913 w 4491038"/>
                <a:gd name="connsiteY254" fmla="*/ 881063 h 957263"/>
                <a:gd name="connsiteX255" fmla="*/ 4267200 w 4491038"/>
                <a:gd name="connsiteY255" fmla="*/ 781050 h 957263"/>
                <a:gd name="connsiteX256" fmla="*/ 4286250 w 4491038"/>
                <a:gd name="connsiteY256" fmla="*/ 738188 h 957263"/>
                <a:gd name="connsiteX257" fmla="*/ 4305300 w 4491038"/>
                <a:gd name="connsiteY257" fmla="*/ 747713 h 957263"/>
                <a:gd name="connsiteX258" fmla="*/ 4314825 w 4491038"/>
                <a:gd name="connsiteY258" fmla="*/ 781050 h 957263"/>
                <a:gd name="connsiteX259" fmla="*/ 4319588 w 4491038"/>
                <a:gd name="connsiteY259" fmla="*/ 795338 h 957263"/>
                <a:gd name="connsiteX260" fmla="*/ 4324350 w 4491038"/>
                <a:gd name="connsiteY260" fmla="*/ 814388 h 957263"/>
                <a:gd name="connsiteX261" fmla="*/ 4333875 w 4491038"/>
                <a:gd name="connsiteY261" fmla="*/ 842963 h 957263"/>
                <a:gd name="connsiteX262" fmla="*/ 4348163 w 4491038"/>
                <a:gd name="connsiteY262" fmla="*/ 852488 h 957263"/>
                <a:gd name="connsiteX263" fmla="*/ 4352925 w 4491038"/>
                <a:gd name="connsiteY263" fmla="*/ 866775 h 957263"/>
                <a:gd name="connsiteX264" fmla="*/ 4367213 w 4491038"/>
                <a:gd name="connsiteY264" fmla="*/ 895350 h 957263"/>
                <a:gd name="connsiteX265" fmla="*/ 4371975 w 4491038"/>
                <a:gd name="connsiteY265" fmla="*/ 881063 h 957263"/>
                <a:gd name="connsiteX266" fmla="*/ 4381500 w 4491038"/>
                <a:gd name="connsiteY266" fmla="*/ 866775 h 957263"/>
                <a:gd name="connsiteX267" fmla="*/ 4391025 w 4491038"/>
                <a:gd name="connsiteY267" fmla="*/ 828675 h 957263"/>
                <a:gd name="connsiteX268" fmla="*/ 4395788 w 4491038"/>
                <a:gd name="connsiteY268" fmla="*/ 757238 h 957263"/>
                <a:gd name="connsiteX269" fmla="*/ 4400550 w 4491038"/>
                <a:gd name="connsiteY269" fmla="*/ 742950 h 957263"/>
                <a:gd name="connsiteX270" fmla="*/ 4419600 w 4491038"/>
                <a:gd name="connsiteY270" fmla="*/ 738188 h 957263"/>
                <a:gd name="connsiteX271" fmla="*/ 4429125 w 4491038"/>
                <a:gd name="connsiteY271" fmla="*/ 862013 h 957263"/>
                <a:gd name="connsiteX272" fmla="*/ 4433888 w 4491038"/>
                <a:gd name="connsiteY272" fmla="*/ 890588 h 957263"/>
                <a:gd name="connsiteX273" fmla="*/ 4443413 w 4491038"/>
                <a:gd name="connsiteY273" fmla="*/ 919163 h 957263"/>
                <a:gd name="connsiteX274" fmla="*/ 4462463 w 4491038"/>
                <a:gd name="connsiteY274" fmla="*/ 957263 h 957263"/>
                <a:gd name="connsiteX275" fmla="*/ 4467225 w 4491038"/>
                <a:gd name="connsiteY275" fmla="*/ 942975 h 957263"/>
                <a:gd name="connsiteX276" fmla="*/ 4457700 w 4491038"/>
                <a:gd name="connsiteY276" fmla="*/ 923925 h 957263"/>
                <a:gd name="connsiteX277" fmla="*/ 4452938 w 4491038"/>
                <a:gd name="connsiteY277" fmla="*/ 909638 h 957263"/>
                <a:gd name="connsiteX278" fmla="*/ 4467225 w 4491038"/>
                <a:gd name="connsiteY278" fmla="*/ 900113 h 957263"/>
                <a:gd name="connsiteX279" fmla="*/ 4491038 w 4491038"/>
                <a:gd name="connsiteY279" fmla="*/ 942975 h 957263"/>
                <a:gd name="connsiteX0" fmla="*/ 0 w 4467310"/>
                <a:gd name="connsiteY0" fmla="*/ 238125 h 957263"/>
                <a:gd name="connsiteX1" fmla="*/ 123825 w 4467310"/>
                <a:gd name="connsiteY1" fmla="*/ 228600 h 957263"/>
                <a:gd name="connsiteX2" fmla="*/ 142875 w 4467310"/>
                <a:gd name="connsiteY2" fmla="*/ 223838 h 957263"/>
                <a:gd name="connsiteX3" fmla="*/ 166688 w 4467310"/>
                <a:gd name="connsiteY3" fmla="*/ 219075 h 957263"/>
                <a:gd name="connsiteX4" fmla="*/ 204788 w 4467310"/>
                <a:gd name="connsiteY4" fmla="*/ 204788 h 957263"/>
                <a:gd name="connsiteX5" fmla="*/ 233363 w 4467310"/>
                <a:gd name="connsiteY5" fmla="*/ 195263 h 957263"/>
                <a:gd name="connsiteX6" fmla="*/ 247650 w 4467310"/>
                <a:gd name="connsiteY6" fmla="*/ 185738 h 957263"/>
                <a:gd name="connsiteX7" fmla="*/ 266700 w 4467310"/>
                <a:gd name="connsiteY7" fmla="*/ 180975 h 957263"/>
                <a:gd name="connsiteX8" fmla="*/ 280988 w 4467310"/>
                <a:gd name="connsiteY8" fmla="*/ 176213 h 957263"/>
                <a:gd name="connsiteX9" fmla="*/ 290513 w 4467310"/>
                <a:gd name="connsiteY9" fmla="*/ 161925 h 957263"/>
                <a:gd name="connsiteX10" fmla="*/ 338138 w 4467310"/>
                <a:gd name="connsiteY10" fmla="*/ 142875 h 957263"/>
                <a:gd name="connsiteX11" fmla="*/ 352425 w 4467310"/>
                <a:gd name="connsiteY11" fmla="*/ 138113 h 957263"/>
                <a:gd name="connsiteX12" fmla="*/ 366713 w 4467310"/>
                <a:gd name="connsiteY12" fmla="*/ 128588 h 957263"/>
                <a:gd name="connsiteX13" fmla="*/ 385763 w 4467310"/>
                <a:gd name="connsiteY13" fmla="*/ 123825 h 957263"/>
                <a:gd name="connsiteX14" fmla="*/ 428625 w 4467310"/>
                <a:gd name="connsiteY14" fmla="*/ 109538 h 957263"/>
                <a:gd name="connsiteX15" fmla="*/ 442913 w 4467310"/>
                <a:gd name="connsiteY15" fmla="*/ 104775 h 957263"/>
                <a:gd name="connsiteX16" fmla="*/ 457200 w 4467310"/>
                <a:gd name="connsiteY16" fmla="*/ 100013 h 957263"/>
                <a:gd name="connsiteX17" fmla="*/ 471488 w 4467310"/>
                <a:gd name="connsiteY17" fmla="*/ 90488 h 957263"/>
                <a:gd name="connsiteX18" fmla="*/ 495300 w 4467310"/>
                <a:gd name="connsiteY18" fmla="*/ 85725 h 957263"/>
                <a:gd name="connsiteX19" fmla="*/ 523875 w 4467310"/>
                <a:gd name="connsiteY19" fmla="*/ 76200 h 957263"/>
                <a:gd name="connsiteX20" fmla="*/ 538163 w 4467310"/>
                <a:gd name="connsiteY20" fmla="*/ 71438 h 957263"/>
                <a:gd name="connsiteX21" fmla="*/ 552450 w 4467310"/>
                <a:gd name="connsiteY21" fmla="*/ 66675 h 957263"/>
                <a:gd name="connsiteX22" fmla="*/ 590550 w 4467310"/>
                <a:gd name="connsiteY22" fmla="*/ 42863 h 957263"/>
                <a:gd name="connsiteX23" fmla="*/ 604838 w 4467310"/>
                <a:gd name="connsiteY23" fmla="*/ 38100 h 957263"/>
                <a:gd name="connsiteX24" fmla="*/ 619125 w 4467310"/>
                <a:gd name="connsiteY24" fmla="*/ 33338 h 957263"/>
                <a:gd name="connsiteX25" fmla="*/ 652463 w 4467310"/>
                <a:gd name="connsiteY25" fmla="*/ 14288 h 957263"/>
                <a:gd name="connsiteX26" fmla="*/ 681038 w 4467310"/>
                <a:gd name="connsiteY26" fmla="*/ 4763 h 957263"/>
                <a:gd name="connsiteX27" fmla="*/ 695325 w 4467310"/>
                <a:gd name="connsiteY27" fmla="*/ 0 h 957263"/>
                <a:gd name="connsiteX28" fmla="*/ 819150 w 4467310"/>
                <a:gd name="connsiteY28" fmla="*/ 4763 h 957263"/>
                <a:gd name="connsiteX29" fmla="*/ 852488 w 4467310"/>
                <a:gd name="connsiteY29" fmla="*/ 19050 h 957263"/>
                <a:gd name="connsiteX30" fmla="*/ 895350 w 4467310"/>
                <a:gd name="connsiteY30" fmla="*/ 47625 h 957263"/>
                <a:gd name="connsiteX31" fmla="*/ 928688 w 4467310"/>
                <a:gd name="connsiteY31" fmla="*/ 66675 h 957263"/>
                <a:gd name="connsiteX32" fmla="*/ 942975 w 4467310"/>
                <a:gd name="connsiteY32" fmla="*/ 71438 h 957263"/>
                <a:gd name="connsiteX33" fmla="*/ 957263 w 4467310"/>
                <a:gd name="connsiteY33" fmla="*/ 80963 h 957263"/>
                <a:gd name="connsiteX34" fmla="*/ 971550 w 4467310"/>
                <a:gd name="connsiteY34" fmla="*/ 85725 h 957263"/>
                <a:gd name="connsiteX35" fmla="*/ 990600 w 4467310"/>
                <a:gd name="connsiteY35" fmla="*/ 95250 h 957263"/>
                <a:gd name="connsiteX36" fmla="*/ 1014413 w 4467310"/>
                <a:gd name="connsiteY36" fmla="*/ 100013 h 957263"/>
                <a:gd name="connsiteX37" fmla="*/ 1033463 w 4467310"/>
                <a:gd name="connsiteY37" fmla="*/ 104775 h 957263"/>
                <a:gd name="connsiteX38" fmla="*/ 1062038 w 4467310"/>
                <a:gd name="connsiteY38" fmla="*/ 109538 h 957263"/>
                <a:gd name="connsiteX39" fmla="*/ 1090613 w 4467310"/>
                <a:gd name="connsiteY39" fmla="*/ 119063 h 957263"/>
                <a:gd name="connsiteX40" fmla="*/ 1104900 w 4467310"/>
                <a:gd name="connsiteY40" fmla="*/ 123825 h 957263"/>
                <a:gd name="connsiteX41" fmla="*/ 1123950 w 4467310"/>
                <a:gd name="connsiteY41" fmla="*/ 128588 h 957263"/>
                <a:gd name="connsiteX42" fmla="*/ 1152525 w 4467310"/>
                <a:gd name="connsiteY42" fmla="*/ 147638 h 957263"/>
                <a:gd name="connsiteX43" fmla="*/ 1195388 w 4467310"/>
                <a:gd name="connsiteY43" fmla="*/ 161925 h 957263"/>
                <a:gd name="connsiteX44" fmla="*/ 1209675 w 4467310"/>
                <a:gd name="connsiteY44" fmla="*/ 166688 h 957263"/>
                <a:gd name="connsiteX45" fmla="*/ 1243013 w 4467310"/>
                <a:gd name="connsiteY45" fmla="*/ 185738 h 957263"/>
                <a:gd name="connsiteX46" fmla="*/ 1257300 w 4467310"/>
                <a:gd name="connsiteY46" fmla="*/ 190500 h 957263"/>
                <a:gd name="connsiteX47" fmla="*/ 1285875 w 4467310"/>
                <a:gd name="connsiteY47" fmla="*/ 204788 h 957263"/>
                <a:gd name="connsiteX48" fmla="*/ 1314450 w 4467310"/>
                <a:gd name="connsiteY48" fmla="*/ 223838 h 957263"/>
                <a:gd name="connsiteX49" fmla="*/ 1362075 w 4467310"/>
                <a:gd name="connsiteY49" fmla="*/ 238125 h 957263"/>
                <a:gd name="connsiteX50" fmla="*/ 1443038 w 4467310"/>
                <a:gd name="connsiteY50" fmla="*/ 252413 h 957263"/>
                <a:gd name="connsiteX51" fmla="*/ 1471613 w 4467310"/>
                <a:gd name="connsiteY51" fmla="*/ 257175 h 957263"/>
                <a:gd name="connsiteX52" fmla="*/ 1519238 w 4467310"/>
                <a:gd name="connsiteY52" fmla="*/ 271463 h 957263"/>
                <a:gd name="connsiteX53" fmla="*/ 1533525 w 4467310"/>
                <a:gd name="connsiteY53" fmla="*/ 280988 h 957263"/>
                <a:gd name="connsiteX54" fmla="*/ 1543050 w 4467310"/>
                <a:gd name="connsiteY54" fmla="*/ 295275 h 957263"/>
                <a:gd name="connsiteX55" fmla="*/ 1557338 w 4467310"/>
                <a:gd name="connsiteY55" fmla="*/ 300038 h 957263"/>
                <a:gd name="connsiteX56" fmla="*/ 1581150 w 4467310"/>
                <a:gd name="connsiteY56" fmla="*/ 333375 h 957263"/>
                <a:gd name="connsiteX57" fmla="*/ 1590675 w 4467310"/>
                <a:gd name="connsiteY57" fmla="*/ 347663 h 957263"/>
                <a:gd name="connsiteX58" fmla="*/ 1604963 w 4467310"/>
                <a:gd name="connsiteY58" fmla="*/ 357188 h 957263"/>
                <a:gd name="connsiteX59" fmla="*/ 1624013 w 4467310"/>
                <a:gd name="connsiteY59" fmla="*/ 414338 h 957263"/>
                <a:gd name="connsiteX60" fmla="*/ 1628775 w 4467310"/>
                <a:gd name="connsiteY60" fmla="*/ 428625 h 957263"/>
                <a:gd name="connsiteX61" fmla="*/ 1638300 w 4467310"/>
                <a:gd name="connsiteY61" fmla="*/ 442913 h 957263"/>
                <a:gd name="connsiteX62" fmla="*/ 1652588 w 4467310"/>
                <a:gd name="connsiteY62" fmla="*/ 471488 h 957263"/>
                <a:gd name="connsiteX63" fmla="*/ 1662113 w 4467310"/>
                <a:gd name="connsiteY63" fmla="*/ 504825 h 957263"/>
                <a:gd name="connsiteX64" fmla="*/ 1676400 w 4467310"/>
                <a:gd name="connsiteY64" fmla="*/ 514350 h 957263"/>
                <a:gd name="connsiteX65" fmla="*/ 1690688 w 4467310"/>
                <a:gd name="connsiteY65" fmla="*/ 561975 h 957263"/>
                <a:gd name="connsiteX66" fmla="*/ 1704975 w 4467310"/>
                <a:gd name="connsiteY66" fmla="*/ 590550 h 957263"/>
                <a:gd name="connsiteX67" fmla="*/ 1719263 w 4467310"/>
                <a:gd name="connsiteY67" fmla="*/ 595313 h 957263"/>
                <a:gd name="connsiteX68" fmla="*/ 1728788 w 4467310"/>
                <a:gd name="connsiteY68" fmla="*/ 609600 h 957263"/>
                <a:gd name="connsiteX69" fmla="*/ 1804988 w 4467310"/>
                <a:gd name="connsiteY69" fmla="*/ 614363 h 957263"/>
                <a:gd name="connsiteX70" fmla="*/ 1819275 w 4467310"/>
                <a:gd name="connsiteY70" fmla="*/ 619125 h 957263"/>
                <a:gd name="connsiteX71" fmla="*/ 1833563 w 4467310"/>
                <a:gd name="connsiteY71" fmla="*/ 628650 h 957263"/>
                <a:gd name="connsiteX72" fmla="*/ 1857375 w 4467310"/>
                <a:gd name="connsiteY72" fmla="*/ 657225 h 957263"/>
                <a:gd name="connsiteX73" fmla="*/ 1876425 w 4467310"/>
                <a:gd name="connsiteY73" fmla="*/ 666750 h 957263"/>
                <a:gd name="connsiteX74" fmla="*/ 1885950 w 4467310"/>
                <a:gd name="connsiteY74" fmla="*/ 638175 h 957263"/>
                <a:gd name="connsiteX75" fmla="*/ 1895475 w 4467310"/>
                <a:gd name="connsiteY75" fmla="*/ 604838 h 957263"/>
                <a:gd name="connsiteX76" fmla="*/ 1905000 w 4467310"/>
                <a:gd name="connsiteY76" fmla="*/ 576263 h 957263"/>
                <a:gd name="connsiteX77" fmla="*/ 1919288 w 4467310"/>
                <a:gd name="connsiteY77" fmla="*/ 566738 h 957263"/>
                <a:gd name="connsiteX78" fmla="*/ 1938338 w 4467310"/>
                <a:gd name="connsiteY78" fmla="*/ 542925 h 957263"/>
                <a:gd name="connsiteX79" fmla="*/ 1962150 w 4467310"/>
                <a:gd name="connsiteY79" fmla="*/ 509588 h 957263"/>
                <a:gd name="connsiteX80" fmla="*/ 1976438 w 4467310"/>
                <a:gd name="connsiteY80" fmla="*/ 500063 h 957263"/>
                <a:gd name="connsiteX81" fmla="*/ 1995488 w 4467310"/>
                <a:gd name="connsiteY81" fmla="*/ 481013 h 957263"/>
                <a:gd name="connsiteX82" fmla="*/ 2000250 w 4467310"/>
                <a:gd name="connsiteY82" fmla="*/ 466725 h 957263"/>
                <a:gd name="connsiteX83" fmla="*/ 2028825 w 4467310"/>
                <a:gd name="connsiteY83" fmla="*/ 442913 h 957263"/>
                <a:gd name="connsiteX84" fmla="*/ 2043113 w 4467310"/>
                <a:gd name="connsiteY84" fmla="*/ 452438 h 957263"/>
                <a:gd name="connsiteX85" fmla="*/ 2052638 w 4467310"/>
                <a:gd name="connsiteY85" fmla="*/ 481013 h 957263"/>
                <a:gd name="connsiteX86" fmla="*/ 2057400 w 4467310"/>
                <a:gd name="connsiteY86" fmla="*/ 495300 h 957263"/>
                <a:gd name="connsiteX87" fmla="*/ 2071688 w 4467310"/>
                <a:gd name="connsiteY87" fmla="*/ 509588 h 957263"/>
                <a:gd name="connsiteX88" fmla="*/ 2081213 w 4467310"/>
                <a:gd name="connsiteY88" fmla="*/ 542925 h 957263"/>
                <a:gd name="connsiteX89" fmla="*/ 2095500 w 4467310"/>
                <a:gd name="connsiteY89" fmla="*/ 552450 h 957263"/>
                <a:gd name="connsiteX90" fmla="*/ 2109788 w 4467310"/>
                <a:gd name="connsiteY90" fmla="*/ 571500 h 957263"/>
                <a:gd name="connsiteX91" fmla="*/ 2124075 w 4467310"/>
                <a:gd name="connsiteY91" fmla="*/ 561975 h 957263"/>
                <a:gd name="connsiteX92" fmla="*/ 2133600 w 4467310"/>
                <a:gd name="connsiteY92" fmla="*/ 547688 h 957263"/>
                <a:gd name="connsiteX93" fmla="*/ 2147888 w 4467310"/>
                <a:gd name="connsiteY93" fmla="*/ 533400 h 957263"/>
                <a:gd name="connsiteX94" fmla="*/ 2152650 w 4467310"/>
                <a:gd name="connsiteY94" fmla="*/ 519113 h 957263"/>
                <a:gd name="connsiteX95" fmla="*/ 2243138 w 4467310"/>
                <a:gd name="connsiteY95" fmla="*/ 514350 h 957263"/>
                <a:gd name="connsiteX96" fmla="*/ 2266950 w 4467310"/>
                <a:gd name="connsiteY96" fmla="*/ 533400 h 957263"/>
                <a:gd name="connsiteX97" fmla="*/ 2286000 w 4467310"/>
                <a:gd name="connsiteY97" fmla="*/ 504825 h 957263"/>
                <a:gd name="connsiteX98" fmla="*/ 2300288 w 4467310"/>
                <a:gd name="connsiteY98" fmla="*/ 490538 h 957263"/>
                <a:gd name="connsiteX99" fmla="*/ 2314575 w 4467310"/>
                <a:gd name="connsiteY99" fmla="*/ 485775 h 957263"/>
                <a:gd name="connsiteX100" fmla="*/ 2328863 w 4467310"/>
                <a:gd name="connsiteY100" fmla="*/ 490538 h 957263"/>
                <a:gd name="connsiteX101" fmla="*/ 2347913 w 4467310"/>
                <a:gd name="connsiteY101" fmla="*/ 509588 h 957263"/>
                <a:gd name="connsiteX102" fmla="*/ 2357438 w 4467310"/>
                <a:gd name="connsiteY102" fmla="*/ 523875 h 957263"/>
                <a:gd name="connsiteX103" fmla="*/ 2362200 w 4467310"/>
                <a:gd name="connsiteY103" fmla="*/ 538163 h 957263"/>
                <a:gd name="connsiteX104" fmla="*/ 2381250 w 4467310"/>
                <a:gd name="connsiteY104" fmla="*/ 566738 h 957263"/>
                <a:gd name="connsiteX105" fmla="*/ 2390775 w 4467310"/>
                <a:gd name="connsiteY105" fmla="*/ 595313 h 957263"/>
                <a:gd name="connsiteX106" fmla="*/ 2395538 w 4467310"/>
                <a:gd name="connsiteY106" fmla="*/ 614363 h 957263"/>
                <a:gd name="connsiteX107" fmla="*/ 2405063 w 4467310"/>
                <a:gd name="connsiteY107" fmla="*/ 628650 h 957263"/>
                <a:gd name="connsiteX108" fmla="*/ 2419350 w 4467310"/>
                <a:gd name="connsiteY108" fmla="*/ 633413 h 957263"/>
                <a:gd name="connsiteX109" fmla="*/ 2438400 w 4467310"/>
                <a:gd name="connsiteY109" fmla="*/ 590550 h 957263"/>
                <a:gd name="connsiteX110" fmla="*/ 2443163 w 4467310"/>
                <a:gd name="connsiteY110" fmla="*/ 571500 h 957263"/>
                <a:gd name="connsiteX111" fmla="*/ 2471738 w 4467310"/>
                <a:gd name="connsiteY111" fmla="*/ 552450 h 957263"/>
                <a:gd name="connsiteX112" fmla="*/ 2481263 w 4467310"/>
                <a:gd name="connsiteY112" fmla="*/ 581025 h 957263"/>
                <a:gd name="connsiteX113" fmla="*/ 2486025 w 4467310"/>
                <a:gd name="connsiteY113" fmla="*/ 595313 h 957263"/>
                <a:gd name="connsiteX114" fmla="*/ 2490788 w 4467310"/>
                <a:gd name="connsiteY114" fmla="*/ 614363 h 957263"/>
                <a:gd name="connsiteX115" fmla="*/ 2500313 w 4467310"/>
                <a:gd name="connsiteY115" fmla="*/ 628650 h 957263"/>
                <a:gd name="connsiteX116" fmla="*/ 2519363 w 4467310"/>
                <a:gd name="connsiteY116" fmla="*/ 642938 h 957263"/>
                <a:gd name="connsiteX117" fmla="*/ 2524125 w 4467310"/>
                <a:gd name="connsiteY117" fmla="*/ 628650 h 957263"/>
                <a:gd name="connsiteX118" fmla="*/ 2528888 w 4467310"/>
                <a:gd name="connsiteY118" fmla="*/ 609600 h 957263"/>
                <a:gd name="connsiteX119" fmla="*/ 2557463 w 4467310"/>
                <a:gd name="connsiteY119" fmla="*/ 595313 h 957263"/>
                <a:gd name="connsiteX120" fmla="*/ 2619375 w 4467310"/>
                <a:gd name="connsiteY120" fmla="*/ 581025 h 957263"/>
                <a:gd name="connsiteX121" fmla="*/ 2633663 w 4467310"/>
                <a:gd name="connsiteY121" fmla="*/ 571500 h 957263"/>
                <a:gd name="connsiteX122" fmla="*/ 2647950 w 4467310"/>
                <a:gd name="connsiteY122" fmla="*/ 542925 h 957263"/>
                <a:gd name="connsiteX123" fmla="*/ 2662238 w 4467310"/>
                <a:gd name="connsiteY123" fmla="*/ 504825 h 957263"/>
                <a:gd name="connsiteX124" fmla="*/ 2686050 w 4467310"/>
                <a:gd name="connsiteY124" fmla="*/ 538163 h 957263"/>
                <a:gd name="connsiteX125" fmla="*/ 2686050 w 4467310"/>
                <a:gd name="connsiteY125" fmla="*/ 538163 h 957263"/>
                <a:gd name="connsiteX126" fmla="*/ 2700338 w 4467310"/>
                <a:gd name="connsiteY126" fmla="*/ 547688 h 957263"/>
                <a:gd name="connsiteX127" fmla="*/ 2705100 w 4467310"/>
                <a:gd name="connsiteY127" fmla="*/ 561975 h 957263"/>
                <a:gd name="connsiteX128" fmla="*/ 2714625 w 4467310"/>
                <a:gd name="connsiteY128" fmla="*/ 595313 h 957263"/>
                <a:gd name="connsiteX129" fmla="*/ 2733675 w 4467310"/>
                <a:gd name="connsiteY129" fmla="*/ 590550 h 957263"/>
                <a:gd name="connsiteX130" fmla="*/ 2738438 w 4467310"/>
                <a:gd name="connsiteY130" fmla="*/ 571500 h 957263"/>
                <a:gd name="connsiteX131" fmla="*/ 2762250 w 4467310"/>
                <a:gd name="connsiteY131" fmla="*/ 552450 h 957263"/>
                <a:gd name="connsiteX132" fmla="*/ 2800350 w 4467310"/>
                <a:gd name="connsiteY132" fmla="*/ 566738 h 957263"/>
                <a:gd name="connsiteX133" fmla="*/ 2819400 w 4467310"/>
                <a:gd name="connsiteY133" fmla="*/ 590550 h 957263"/>
                <a:gd name="connsiteX134" fmla="*/ 2824163 w 4467310"/>
                <a:gd name="connsiteY134" fmla="*/ 614363 h 957263"/>
                <a:gd name="connsiteX135" fmla="*/ 2833688 w 4467310"/>
                <a:gd name="connsiteY135" fmla="*/ 642938 h 957263"/>
                <a:gd name="connsiteX136" fmla="*/ 2838450 w 4467310"/>
                <a:gd name="connsiteY136" fmla="*/ 657225 h 957263"/>
                <a:gd name="connsiteX137" fmla="*/ 2843213 w 4467310"/>
                <a:gd name="connsiteY137" fmla="*/ 676275 h 957263"/>
                <a:gd name="connsiteX138" fmla="*/ 2852738 w 4467310"/>
                <a:gd name="connsiteY138" fmla="*/ 695325 h 957263"/>
                <a:gd name="connsiteX139" fmla="*/ 2862263 w 4467310"/>
                <a:gd name="connsiteY139" fmla="*/ 723900 h 957263"/>
                <a:gd name="connsiteX140" fmla="*/ 2871788 w 4467310"/>
                <a:gd name="connsiteY140" fmla="*/ 752475 h 957263"/>
                <a:gd name="connsiteX141" fmla="*/ 2881313 w 4467310"/>
                <a:gd name="connsiteY141" fmla="*/ 781050 h 957263"/>
                <a:gd name="connsiteX142" fmla="*/ 2890838 w 4467310"/>
                <a:gd name="connsiteY142" fmla="*/ 795338 h 957263"/>
                <a:gd name="connsiteX143" fmla="*/ 2895600 w 4467310"/>
                <a:gd name="connsiteY143" fmla="*/ 814388 h 957263"/>
                <a:gd name="connsiteX144" fmla="*/ 2914650 w 4467310"/>
                <a:gd name="connsiteY144" fmla="*/ 790575 h 957263"/>
                <a:gd name="connsiteX145" fmla="*/ 2924175 w 4467310"/>
                <a:gd name="connsiteY145" fmla="*/ 714375 h 957263"/>
                <a:gd name="connsiteX146" fmla="*/ 2933700 w 4467310"/>
                <a:gd name="connsiteY146" fmla="*/ 700088 h 957263"/>
                <a:gd name="connsiteX147" fmla="*/ 2943225 w 4467310"/>
                <a:gd name="connsiteY147" fmla="*/ 671513 h 957263"/>
                <a:gd name="connsiteX148" fmla="*/ 2962275 w 4467310"/>
                <a:gd name="connsiteY148" fmla="*/ 638175 h 957263"/>
                <a:gd name="connsiteX149" fmla="*/ 2976563 w 4467310"/>
                <a:gd name="connsiteY149" fmla="*/ 695325 h 957263"/>
                <a:gd name="connsiteX150" fmla="*/ 2986088 w 4467310"/>
                <a:gd name="connsiteY150" fmla="*/ 781050 h 957263"/>
                <a:gd name="connsiteX151" fmla="*/ 2995613 w 4467310"/>
                <a:gd name="connsiteY151" fmla="*/ 747713 h 957263"/>
                <a:gd name="connsiteX152" fmla="*/ 3000375 w 4467310"/>
                <a:gd name="connsiteY152" fmla="*/ 709613 h 957263"/>
                <a:gd name="connsiteX153" fmla="*/ 3019425 w 4467310"/>
                <a:gd name="connsiteY153" fmla="*/ 671513 h 957263"/>
                <a:gd name="connsiteX154" fmla="*/ 3038475 w 4467310"/>
                <a:gd name="connsiteY154" fmla="*/ 714375 h 957263"/>
                <a:gd name="connsiteX155" fmla="*/ 3052763 w 4467310"/>
                <a:gd name="connsiteY155" fmla="*/ 781050 h 957263"/>
                <a:gd name="connsiteX156" fmla="*/ 3067050 w 4467310"/>
                <a:gd name="connsiteY156" fmla="*/ 738188 h 957263"/>
                <a:gd name="connsiteX157" fmla="*/ 3071813 w 4467310"/>
                <a:gd name="connsiteY157" fmla="*/ 723900 h 957263"/>
                <a:gd name="connsiteX158" fmla="*/ 3105150 w 4467310"/>
                <a:gd name="connsiteY158" fmla="*/ 733425 h 957263"/>
                <a:gd name="connsiteX159" fmla="*/ 3128963 w 4467310"/>
                <a:gd name="connsiteY159" fmla="*/ 742950 h 957263"/>
                <a:gd name="connsiteX160" fmla="*/ 3152775 w 4467310"/>
                <a:gd name="connsiteY160" fmla="*/ 690563 h 957263"/>
                <a:gd name="connsiteX161" fmla="*/ 3157538 w 4467310"/>
                <a:gd name="connsiteY161" fmla="*/ 666750 h 957263"/>
                <a:gd name="connsiteX162" fmla="*/ 3162300 w 4467310"/>
                <a:gd name="connsiteY162" fmla="*/ 647700 h 957263"/>
                <a:gd name="connsiteX163" fmla="*/ 3171825 w 4467310"/>
                <a:gd name="connsiteY163" fmla="*/ 747713 h 957263"/>
                <a:gd name="connsiteX164" fmla="*/ 3181350 w 4467310"/>
                <a:gd name="connsiteY164" fmla="*/ 733425 h 957263"/>
                <a:gd name="connsiteX165" fmla="*/ 3186113 w 4467310"/>
                <a:gd name="connsiteY165" fmla="*/ 719138 h 957263"/>
                <a:gd name="connsiteX166" fmla="*/ 3214688 w 4467310"/>
                <a:gd name="connsiteY166" fmla="*/ 728663 h 957263"/>
                <a:gd name="connsiteX167" fmla="*/ 3238500 w 4467310"/>
                <a:gd name="connsiteY167" fmla="*/ 704850 h 957263"/>
                <a:gd name="connsiteX168" fmla="*/ 3252788 w 4467310"/>
                <a:gd name="connsiteY168" fmla="*/ 714375 h 957263"/>
                <a:gd name="connsiteX169" fmla="*/ 3257550 w 4467310"/>
                <a:gd name="connsiteY169" fmla="*/ 738188 h 957263"/>
                <a:gd name="connsiteX170" fmla="*/ 3267075 w 4467310"/>
                <a:gd name="connsiteY170" fmla="*/ 781050 h 957263"/>
                <a:gd name="connsiteX171" fmla="*/ 3295650 w 4467310"/>
                <a:gd name="connsiteY171" fmla="*/ 776288 h 957263"/>
                <a:gd name="connsiteX172" fmla="*/ 3300413 w 4467310"/>
                <a:gd name="connsiteY172" fmla="*/ 795338 h 957263"/>
                <a:gd name="connsiteX173" fmla="*/ 3305175 w 4467310"/>
                <a:gd name="connsiteY173" fmla="*/ 852488 h 957263"/>
                <a:gd name="connsiteX174" fmla="*/ 3309938 w 4467310"/>
                <a:gd name="connsiteY174" fmla="*/ 871538 h 957263"/>
                <a:gd name="connsiteX175" fmla="*/ 3328988 w 4467310"/>
                <a:gd name="connsiteY175" fmla="*/ 842963 h 957263"/>
                <a:gd name="connsiteX176" fmla="*/ 3338513 w 4467310"/>
                <a:gd name="connsiteY176" fmla="*/ 809625 h 957263"/>
                <a:gd name="connsiteX177" fmla="*/ 3348038 w 4467310"/>
                <a:gd name="connsiteY177" fmla="*/ 781050 h 957263"/>
                <a:gd name="connsiteX178" fmla="*/ 3357563 w 4467310"/>
                <a:gd name="connsiteY178" fmla="*/ 752475 h 957263"/>
                <a:gd name="connsiteX179" fmla="*/ 3367088 w 4467310"/>
                <a:gd name="connsiteY179" fmla="*/ 733425 h 957263"/>
                <a:gd name="connsiteX180" fmla="*/ 3381375 w 4467310"/>
                <a:gd name="connsiteY180" fmla="*/ 690563 h 957263"/>
                <a:gd name="connsiteX181" fmla="*/ 3386138 w 4467310"/>
                <a:gd name="connsiteY181" fmla="*/ 676275 h 957263"/>
                <a:gd name="connsiteX182" fmla="*/ 3405188 w 4467310"/>
                <a:gd name="connsiteY182" fmla="*/ 666750 h 957263"/>
                <a:gd name="connsiteX183" fmla="*/ 3429000 w 4467310"/>
                <a:gd name="connsiteY183" fmla="*/ 690563 h 957263"/>
                <a:gd name="connsiteX184" fmla="*/ 3452813 w 4467310"/>
                <a:gd name="connsiteY184" fmla="*/ 661988 h 957263"/>
                <a:gd name="connsiteX185" fmla="*/ 3457575 w 4467310"/>
                <a:gd name="connsiteY185" fmla="*/ 642938 h 957263"/>
                <a:gd name="connsiteX186" fmla="*/ 3467100 w 4467310"/>
                <a:gd name="connsiteY186" fmla="*/ 657225 h 957263"/>
                <a:gd name="connsiteX187" fmla="*/ 3481388 w 4467310"/>
                <a:gd name="connsiteY187" fmla="*/ 666750 h 957263"/>
                <a:gd name="connsiteX188" fmla="*/ 3486150 w 4467310"/>
                <a:gd name="connsiteY188" fmla="*/ 681038 h 957263"/>
                <a:gd name="connsiteX189" fmla="*/ 3500438 w 4467310"/>
                <a:gd name="connsiteY189" fmla="*/ 671513 h 957263"/>
                <a:gd name="connsiteX190" fmla="*/ 3505200 w 4467310"/>
                <a:gd name="connsiteY190" fmla="*/ 685800 h 957263"/>
                <a:gd name="connsiteX191" fmla="*/ 3533775 w 4467310"/>
                <a:gd name="connsiteY191" fmla="*/ 704850 h 957263"/>
                <a:gd name="connsiteX192" fmla="*/ 3562350 w 4467310"/>
                <a:gd name="connsiteY192" fmla="*/ 719138 h 957263"/>
                <a:gd name="connsiteX193" fmla="*/ 3571875 w 4467310"/>
                <a:gd name="connsiteY193" fmla="*/ 785813 h 957263"/>
                <a:gd name="connsiteX194" fmla="*/ 3581400 w 4467310"/>
                <a:gd name="connsiteY194" fmla="*/ 814388 h 957263"/>
                <a:gd name="connsiteX195" fmla="*/ 3586163 w 4467310"/>
                <a:gd name="connsiteY195" fmla="*/ 828675 h 957263"/>
                <a:gd name="connsiteX196" fmla="*/ 3605213 w 4467310"/>
                <a:gd name="connsiteY196" fmla="*/ 781050 h 957263"/>
                <a:gd name="connsiteX197" fmla="*/ 3609975 w 4467310"/>
                <a:gd name="connsiteY197" fmla="*/ 795338 h 957263"/>
                <a:gd name="connsiteX198" fmla="*/ 3614738 w 4467310"/>
                <a:gd name="connsiteY198" fmla="*/ 823913 h 957263"/>
                <a:gd name="connsiteX199" fmla="*/ 3619500 w 4467310"/>
                <a:gd name="connsiteY199" fmla="*/ 781050 h 957263"/>
                <a:gd name="connsiteX200" fmla="*/ 3633788 w 4467310"/>
                <a:gd name="connsiteY200" fmla="*/ 747713 h 957263"/>
                <a:gd name="connsiteX201" fmla="*/ 3638550 w 4467310"/>
                <a:gd name="connsiteY201" fmla="*/ 733425 h 957263"/>
                <a:gd name="connsiteX202" fmla="*/ 3648075 w 4467310"/>
                <a:gd name="connsiteY202" fmla="*/ 685800 h 957263"/>
                <a:gd name="connsiteX203" fmla="*/ 3657600 w 4467310"/>
                <a:gd name="connsiteY203" fmla="*/ 671513 h 957263"/>
                <a:gd name="connsiteX204" fmla="*/ 3676650 w 4467310"/>
                <a:gd name="connsiteY204" fmla="*/ 666750 h 957263"/>
                <a:gd name="connsiteX205" fmla="*/ 3695700 w 4467310"/>
                <a:gd name="connsiteY205" fmla="*/ 638175 h 957263"/>
                <a:gd name="connsiteX206" fmla="*/ 3705225 w 4467310"/>
                <a:gd name="connsiteY206" fmla="*/ 623888 h 957263"/>
                <a:gd name="connsiteX207" fmla="*/ 3719513 w 4467310"/>
                <a:gd name="connsiteY207" fmla="*/ 614363 h 957263"/>
                <a:gd name="connsiteX208" fmla="*/ 3757613 w 4467310"/>
                <a:gd name="connsiteY208" fmla="*/ 619125 h 957263"/>
                <a:gd name="connsiteX209" fmla="*/ 3767138 w 4467310"/>
                <a:gd name="connsiteY209" fmla="*/ 633413 h 957263"/>
                <a:gd name="connsiteX210" fmla="*/ 3776663 w 4467310"/>
                <a:gd name="connsiteY210" fmla="*/ 661988 h 957263"/>
                <a:gd name="connsiteX211" fmla="*/ 3795713 w 4467310"/>
                <a:gd name="connsiteY211" fmla="*/ 747713 h 957263"/>
                <a:gd name="connsiteX212" fmla="*/ 3805238 w 4467310"/>
                <a:gd name="connsiteY212" fmla="*/ 781050 h 957263"/>
                <a:gd name="connsiteX213" fmla="*/ 3814763 w 4467310"/>
                <a:gd name="connsiteY213" fmla="*/ 795338 h 957263"/>
                <a:gd name="connsiteX214" fmla="*/ 3833813 w 4467310"/>
                <a:gd name="connsiteY214" fmla="*/ 833438 h 957263"/>
                <a:gd name="connsiteX215" fmla="*/ 3838575 w 4467310"/>
                <a:gd name="connsiteY215" fmla="*/ 762000 h 957263"/>
                <a:gd name="connsiteX216" fmla="*/ 3852863 w 4467310"/>
                <a:gd name="connsiteY216" fmla="*/ 719138 h 957263"/>
                <a:gd name="connsiteX217" fmla="*/ 3857625 w 4467310"/>
                <a:gd name="connsiteY217" fmla="*/ 704850 h 957263"/>
                <a:gd name="connsiteX218" fmla="*/ 3862388 w 4467310"/>
                <a:gd name="connsiteY218" fmla="*/ 652463 h 957263"/>
                <a:gd name="connsiteX219" fmla="*/ 3895725 w 4467310"/>
                <a:gd name="connsiteY219" fmla="*/ 614363 h 957263"/>
                <a:gd name="connsiteX220" fmla="*/ 3910013 w 4467310"/>
                <a:gd name="connsiteY220" fmla="*/ 585788 h 957263"/>
                <a:gd name="connsiteX221" fmla="*/ 3924300 w 4467310"/>
                <a:gd name="connsiteY221" fmla="*/ 581025 h 957263"/>
                <a:gd name="connsiteX222" fmla="*/ 3933825 w 4467310"/>
                <a:gd name="connsiteY222" fmla="*/ 609600 h 957263"/>
                <a:gd name="connsiteX223" fmla="*/ 3948113 w 4467310"/>
                <a:gd name="connsiteY223" fmla="*/ 738188 h 957263"/>
                <a:gd name="connsiteX224" fmla="*/ 3957638 w 4467310"/>
                <a:gd name="connsiteY224" fmla="*/ 766763 h 957263"/>
                <a:gd name="connsiteX225" fmla="*/ 3962400 w 4467310"/>
                <a:gd name="connsiteY225" fmla="*/ 781050 h 957263"/>
                <a:gd name="connsiteX226" fmla="*/ 3971925 w 4467310"/>
                <a:gd name="connsiteY226" fmla="*/ 795338 h 957263"/>
                <a:gd name="connsiteX227" fmla="*/ 3981450 w 4467310"/>
                <a:gd name="connsiteY227" fmla="*/ 828675 h 957263"/>
                <a:gd name="connsiteX228" fmla="*/ 3990975 w 4467310"/>
                <a:gd name="connsiteY228" fmla="*/ 776288 h 957263"/>
                <a:gd name="connsiteX229" fmla="*/ 4000500 w 4467310"/>
                <a:gd name="connsiteY229" fmla="*/ 747713 h 957263"/>
                <a:gd name="connsiteX230" fmla="*/ 4010025 w 4467310"/>
                <a:gd name="connsiteY230" fmla="*/ 671513 h 957263"/>
                <a:gd name="connsiteX231" fmla="*/ 4029075 w 4467310"/>
                <a:gd name="connsiteY231" fmla="*/ 642938 h 957263"/>
                <a:gd name="connsiteX232" fmla="*/ 4043363 w 4467310"/>
                <a:gd name="connsiteY232" fmla="*/ 647700 h 957263"/>
                <a:gd name="connsiteX233" fmla="*/ 4057650 w 4467310"/>
                <a:gd name="connsiteY233" fmla="*/ 695325 h 957263"/>
                <a:gd name="connsiteX234" fmla="*/ 4071938 w 4467310"/>
                <a:gd name="connsiteY234" fmla="*/ 704850 h 957263"/>
                <a:gd name="connsiteX235" fmla="*/ 4090988 w 4467310"/>
                <a:gd name="connsiteY235" fmla="*/ 747713 h 957263"/>
                <a:gd name="connsiteX236" fmla="*/ 4095750 w 4467310"/>
                <a:gd name="connsiteY236" fmla="*/ 766763 h 957263"/>
                <a:gd name="connsiteX237" fmla="*/ 4105275 w 4467310"/>
                <a:gd name="connsiteY237" fmla="*/ 781050 h 957263"/>
                <a:gd name="connsiteX238" fmla="*/ 4114800 w 4467310"/>
                <a:gd name="connsiteY238" fmla="*/ 847725 h 957263"/>
                <a:gd name="connsiteX239" fmla="*/ 4119563 w 4467310"/>
                <a:gd name="connsiteY239" fmla="*/ 862013 h 957263"/>
                <a:gd name="connsiteX240" fmla="*/ 4129088 w 4467310"/>
                <a:gd name="connsiteY240" fmla="*/ 842963 h 957263"/>
                <a:gd name="connsiteX241" fmla="*/ 4133850 w 4467310"/>
                <a:gd name="connsiteY241" fmla="*/ 800100 h 957263"/>
                <a:gd name="connsiteX242" fmla="*/ 4138613 w 4467310"/>
                <a:gd name="connsiteY242" fmla="*/ 785813 h 957263"/>
                <a:gd name="connsiteX243" fmla="*/ 4152900 w 4467310"/>
                <a:gd name="connsiteY243" fmla="*/ 771525 h 957263"/>
                <a:gd name="connsiteX244" fmla="*/ 4157663 w 4467310"/>
                <a:gd name="connsiteY244" fmla="*/ 752475 h 957263"/>
                <a:gd name="connsiteX245" fmla="*/ 4167188 w 4467310"/>
                <a:gd name="connsiteY245" fmla="*/ 723900 h 957263"/>
                <a:gd name="connsiteX246" fmla="*/ 4171950 w 4467310"/>
                <a:gd name="connsiteY246" fmla="*/ 685800 h 957263"/>
                <a:gd name="connsiteX247" fmla="*/ 4186238 w 4467310"/>
                <a:gd name="connsiteY247" fmla="*/ 695325 h 957263"/>
                <a:gd name="connsiteX248" fmla="*/ 4205288 w 4467310"/>
                <a:gd name="connsiteY248" fmla="*/ 723900 h 957263"/>
                <a:gd name="connsiteX249" fmla="*/ 4210050 w 4467310"/>
                <a:gd name="connsiteY249" fmla="*/ 738188 h 957263"/>
                <a:gd name="connsiteX250" fmla="*/ 4214813 w 4467310"/>
                <a:gd name="connsiteY250" fmla="*/ 771525 h 957263"/>
                <a:gd name="connsiteX251" fmla="*/ 4224338 w 4467310"/>
                <a:gd name="connsiteY251" fmla="*/ 795338 h 957263"/>
                <a:gd name="connsiteX252" fmla="*/ 4233863 w 4467310"/>
                <a:gd name="connsiteY252" fmla="*/ 823913 h 957263"/>
                <a:gd name="connsiteX253" fmla="*/ 4248150 w 4467310"/>
                <a:gd name="connsiteY253" fmla="*/ 866775 h 957263"/>
                <a:gd name="connsiteX254" fmla="*/ 4252913 w 4467310"/>
                <a:gd name="connsiteY254" fmla="*/ 881063 h 957263"/>
                <a:gd name="connsiteX255" fmla="*/ 4267200 w 4467310"/>
                <a:gd name="connsiteY255" fmla="*/ 781050 h 957263"/>
                <a:gd name="connsiteX256" fmla="*/ 4286250 w 4467310"/>
                <a:gd name="connsiteY256" fmla="*/ 738188 h 957263"/>
                <a:gd name="connsiteX257" fmla="*/ 4305300 w 4467310"/>
                <a:gd name="connsiteY257" fmla="*/ 747713 h 957263"/>
                <a:gd name="connsiteX258" fmla="*/ 4314825 w 4467310"/>
                <a:gd name="connsiteY258" fmla="*/ 781050 h 957263"/>
                <a:gd name="connsiteX259" fmla="*/ 4319588 w 4467310"/>
                <a:gd name="connsiteY259" fmla="*/ 795338 h 957263"/>
                <a:gd name="connsiteX260" fmla="*/ 4324350 w 4467310"/>
                <a:gd name="connsiteY260" fmla="*/ 814388 h 957263"/>
                <a:gd name="connsiteX261" fmla="*/ 4333875 w 4467310"/>
                <a:gd name="connsiteY261" fmla="*/ 842963 h 957263"/>
                <a:gd name="connsiteX262" fmla="*/ 4348163 w 4467310"/>
                <a:gd name="connsiteY262" fmla="*/ 852488 h 957263"/>
                <a:gd name="connsiteX263" fmla="*/ 4352925 w 4467310"/>
                <a:gd name="connsiteY263" fmla="*/ 866775 h 957263"/>
                <a:gd name="connsiteX264" fmla="*/ 4367213 w 4467310"/>
                <a:gd name="connsiteY264" fmla="*/ 895350 h 957263"/>
                <a:gd name="connsiteX265" fmla="*/ 4371975 w 4467310"/>
                <a:gd name="connsiteY265" fmla="*/ 881063 h 957263"/>
                <a:gd name="connsiteX266" fmla="*/ 4381500 w 4467310"/>
                <a:gd name="connsiteY266" fmla="*/ 866775 h 957263"/>
                <a:gd name="connsiteX267" fmla="*/ 4391025 w 4467310"/>
                <a:gd name="connsiteY267" fmla="*/ 828675 h 957263"/>
                <a:gd name="connsiteX268" fmla="*/ 4395788 w 4467310"/>
                <a:gd name="connsiteY268" fmla="*/ 757238 h 957263"/>
                <a:gd name="connsiteX269" fmla="*/ 4400550 w 4467310"/>
                <a:gd name="connsiteY269" fmla="*/ 742950 h 957263"/>
                <a:gd name="connsiteX270" fmla="*/ 4419600 w 4467310"/>
                <a:gd name="connsiteY270" fmla="*/ 738188 h 957263"/>
                <a:gd name="connsiteX271" fmla="*/ 4429125 w 4467310"/>
                <a:gd name="connsiteY271" fmla="*/ 862013 h 957263"/>
                <a:gd name="connsiteX272" fmla="*/ 4433888 w 4467310"/>
                <a:gd name="connsiteY272" fmla="*/ 890588 h 957263"/>
                <a:gd name="connsiteX273" fmla="*/ 4443413 w 4467310"/>
                <a:gd name="connsiteY273" fmla="*/ 919163 h 957263"/>
                <a:gd name="connsiteX274" fmla="*/ 4462463 w 4467310"/>
                <a:gd name="connsiteY274" fmla="*/ 957263 h 957263"/>
                <a:gd name="connsiteX275" fmla="*/ 4467225 w 4467310"/>
                <a:gd name="connsiteY275" fmla="*/ 942975 h 957263"/>
                <a:gd name="connsiteX276" fmla="*/ 4457700 w 4467310"/>
                <a:gd name="connsiteY276" fmla="*/ 923925 h 957263"/>
                <a:gd name="connsiteX277" fmla="*/ 4452938 w 4467310"/>
                <a:gd name="connsiteY277" fmla="*/ 909638 h 957263"/>
                <a:gd name="connsiteX278" fmla="*/ 4467225 w 4467310"/>
                <a:gd name="connsiteY278" fmla="*/ 900113 h 957263"/>
                <a:gd name="connsiteX0" fmla="*/ 0 w 4467310"/>
                <a:gd name="connsiteY0" fmla="*/ 238125 h 957263"/>
                <a:gd name="connsiteX1" fmla="*/ 123825 w 4467310"/>
                <a:gd name="connsiteY1" fmla="*/ 228600 h 957263"/>
                <a:gd name="connsiteX2" fmla="*/ 142875 w 4467310"/>
                <a:gd name="connsiteY2" fmla="*/ 223838 h 957263"/>
                <a:gd name="connsiteX3" fmla="*/ 166688 w 4467310"/>
                <a:gd name="connsiteY3" fmla="*/ 219075 h 957263"/>
                <a:gd name="connsiteX4" fmla="*/ 204788 w 4467310"/>
                <a:gd name="connsiteY4" fmla="*/ 204788 h 957263"/>
                <a:gd name="connsiteX5" fmla="*/ 233363 w 4467310"/>
                <a:gd name="connsiteY5" fmla="*/ 195263 h 957263"/>
                <a:gd name="connsiteX6" fmla="*/ 247650 w 4467310"/>
                <a:gd name="connsiteY6" fmla="*/ 185738 h 957263"/>
                <a:gd name="connsiteX7" fmla="*/ 266700 w 4467310"/>
                <a:gd name="connsiteY7" fmla="*/ 180975 h 957263"/>
                <a:gd name="connsiteX8" fmla="*/ 280988 w 4467310"/>
                <a:gd name="connsiteY8" fmla="*/ 176213 h 957263"/>
                <a:gd name="connsiteX9" fmla="*/ 290513 w 4467310"/>
                <a:gd name="connsiteY9" fmla="*/ 161925 h 957263"/>
                <a:gd name="connsiteX10" fmla="*/ 338138 w 4467310"/>
                <a:gd name="connsiteY10" fmla="*/ 142875 h 957263"/>
                <a:gd name="connsiteX11" fmla="*/ 352425 w 4467310"/>
                <a:gd name="connsiteY11" fmla="*/ 138113 h 957263"/>
                <a:gd name="connsiteX12" fmla="*/ 366713 w 4467310"/>
                <a:gd name="connsiteY12" fmla="*/ 128588 h 957263"/>
                <a:gd name="connsiteX13" fmla="*/ 385763 w 4467310"/>
                <a:gd name="connsiteY13" fmla="*/ 123825 h 957263"/>
                <a:gd name="connsiteX14" fmla="*/ 428625 w 4467310"/>
                <a:gd name="connsiteY14" fmla="*/ 109538 h 957263"/>
                <a:gd name="connsiteX15" fmla="*/ 442913 w 4467310"/>
                <a:gd name="connsiteY15" fmla="*/ 104775 h 957263"/>
                <a:gd name="connsiteX16" fmla="*/ 457200 w 4467310"/>
                <a:gd name="connsiteY16" fmla="*/ 100013 h 957263"/>
                <a:gd name="connsiteX17" fmla="*/ 471488 w 4467310"/>
                <a:gd name="connsiteY17" fmla="*/ 90488 h 957263"/>
                <a:gd name="connsiteX18" fmla="*/ 495300 w 4467310"/>
                <a:gd name="connsiteY18" fmla="*/ 85725 h 957263"/>
                <a:gd name="connsiteX19" fmla="*/ 523875 w 4467310"/>
                <a:gd name="connsiteY19" fmla="*/ 76200 h 957263"/>
                <a:gd name="connsiteX20" fmla="*/ 538163 w 4467310"/>
                <a:gd name="connsiteY20" fmla="*/ 71438 h 957263"/>
                <a:gd name="connsiteX21" fmla="*/ 552450 w 4467310"/>
                <a:gd name="connsiteY21" fmla="*/ 66675 h 957263"/>
                <a:gd name="connsiteX22" fmla="*/ 590550 w 4467310"/>
                <a:gd name="connsiteY22" fmla="*/ 42863 h 957263"/>
                <a:gd name="connsiteX23" fmla="*/ 604838 w 4467310"/>
                <a:gd name="connsiteY23" fmla="*/ 38100 h 957263"/>
                <a:gd name="connsiteX24" fmla="*/ 619125 w 4467310"/>
                <a:gd name="connsiteY24" fmla="*/ 33338 h 957263"/>
                <a:gd name="connsiteX25" fmla="*/ 652463 w 4467310"/>
                <a:gd name="connsiteY25" fmla="*/ 14288 h 957263"/>
                <a:gd name="connsiteX26" fmla="*/ 681038 w 4467310"/>
                <a:gd name="connsiteY26" fmla="*/ 4763 h 957263"/>
                <a:gd name="connsiteX27" fmla="*/ 695325 w 4467310"/>
                <a:gd name="connsiteY27" fmla="*/ 0 h 957263"/>
                <a:gd name="connsiteX28" fmla="*/ 819150 w 4467310"/>
                <a:gd name="connsiteY28" fmla="*/ 4763 h 957263"/>
                <a:gd name="connsiteX29" fmla="*/ 852488 w 4467310"/>
                <a:gd name="connsiteY29" fmla="*/ 19050 h 957263"/>
                <a:gd name="connsiteX30" fmla="*/ 895350 w 4467310"/>
                <a:gd name="connsiteY30" fmla="*/ 47625 h 957263"/>
                <a:gd name="connsiteX31" fmla="*/ 928688 w 4467310"/>
                <a:gd name="connsiteY31" fmla="*/ 66675 h 957263"/>
                <a:gd name="connsiteX32" fmla="*/ 942975 w 4467310"/>
                <a:gd name="connsiteY32" fmla="*/ 71438 h 957263"/>
                <a:gd name="connsiteX33" fmla="*/ 957263 w 4467310"/>
                <a:gd name="connsiteY33" fmla="*/ 80963 h 957263"/>
                <a:gd name="connsiteX34" fmla="*/ 971550 w 4467310"/>
                <a:gd name="connsiteY34" fmla="*/ 85725 h 957263"/>
                <a:gd name="connsiteX35" fmla="*/ 990600 w 4467310"/>
                <a:gd name="connsiteY35" fmla="*/ 95250 h 957263"/>
                <a:gd name="connsiteX36" fmla="*/ 1014413 w 4467310"/>
                <a:gd name="connsiteY36" fmla="*/ 100013 h 957263"/>
                <a:gd name="connsiteX37" fmla="*/ 1033463 w 4467310"/>
                <a:gd name="connsiteY37" fmla="*/ 104775 h 957263"/>
                <a:gd name="connsiteX38" fmla="*/ 1062038 w 4467310"/>
                <a:gd name="connsiteY38" fmla="*/ 109538 h 957263"/>
                <a:gd name="connsiteX39" fmla="*/ 1090613 w 4467310"/>
                <a:gd name="connsiteY39" fmla="*/ 119063 h 957263"/>
                <a:gd name="connsiteX40" fmla="*/ 1104900 w 4467310"/>
                <a:gd name="connsiteY40" fmla="*/ 123825 h 957263"/>
                <a:gd name="connsiteX41" fmla="*/ 1123950 w 4467310"/>
                <a:gd name="connsiteY41" fmla="*/ 128588 h 957263"/>
                <a:gd name="connsiteX42" fmla="*/ 1152525 w 4467310"/>
                <a:gd name="connsiteY42" fmla="*/ 147638 h 957263"/>
                <a:gd name="connsiteX43" fmla="*/ 1195388 w 4467310"/>
                <a:gd name="connsiteY43" fmla="*/ 161925 h 957263"/>
                <a:gd name="connsiteX44" fmla="*/ 1209675 w 4467310"/>
                <a:gd name="connsiteY44" fmla="*/ 166688 h 957263"/>
                <a:gd name="connsiteX45" fmla="*/ 1243013 w 4467310"/>
                <a:gd name="connsiteY45" fmla="*/ 185738 h 957263"/>
                <a:gd name="connsiteX46" fmla="*/ 1257300 w 4467310"/>
                <a:gd name="connsiteY46" fmla="*/ 190500 h 957263"/>
                <a:gd name="connsiteX47" fmla="*/ 1285875 w 4467310"/>
                <a:gd name="connsiteY47" fmla="*/ 204788 h 957263"/>
                <a:gd name="connsiteX48" fmla="*/ 1314450 w 4467310"/>
                <a:gd name="connsiteY48" fmla="*/ 223838 h 957263"/>
                <a:gd name="connsiteX49" fmla="*/ 1362075 w 4467310"/>
                <a:gd name="connsiteY49" fmla="*/ 238125 h 957263"/>
                <a:gd name="connsiteX50" fmla="*/ 1443038 w 4467310"/>
                <a:gd name="connsiteY50" fmla="*/ 252413 h 957263"/>
                <a:gd name="connsiteX51" fmla="*/ 1471613 w 4467310"/>
                <a:gd name="connsiteY51" fmla="*/ 257175 h 957263"/>
                <a:gd name="connsiteX52" fmla="*/ 1519238 w 4467310"/>
                <a:gd name="connsiteY52" fmla="*/ 271463 h 957263"/>
                <a:gd name="connsiteX53" fmla="*/ 1533525 w 4467310"/>
                <a:gd name="connsiteY53" fmla="*/ 280988 h 957263"/>
                <a:gd name="connsiteX54" fmla="*/ 1543050 w 4467310"/>
                <a:gd name="connsiteY54" fmla="*/ 295275 h 957263"/>
                <a:gd name="connsiteX55" fmla="*/ 1557338 w 4467310"/>
                <a:gd name="connsiteY55" fmla="*/ 300038 h 957263"/>
                <a:gd name="connsiteX56" fmla="*/ 1581150 w 4467310"/>
                <a:gd name="connsiteY56" fmla="*/ 333375 h 957263"/>
                <a:gd name="connsiteX57" fmla="*/ 1590675 w 4467310"/>
                <a:gd name="connsiteY57" fmla="*/ 347663 h 957263"/>
                <a:gd name="connsiteX58" fmla="*/ 1604963 w 4467310"/>
                <a:gd name="connsiteY58" fmla="*/ 357188 h 957263"/>
                <a:gd name="connsiteX59" fmla="*/ 1624013 w 4467310"/>
                <a:gd name="connsiteY59" fmla="*/ 414338 h 957263"/>
                <a:gd name="connsiteX60" fmla="*/ 1628775 w 4467310"/>
                <a:gd name="connsiteY60" fmla="*/ 428625 h 957263"/>
                <a:gd name="connsiteX61" fmla="*/ 1638300 w 4467310"/>
                <a:gd name="connsiteY61" fmla="*/ 442913 h 957263"/>
                <a:gd name="connsiteX62" fmla="*/ 1652588 w 4467310"/>
                <a:gd name="connsiteY62" fmla="*/ 471488 h 957263"/>
                <a:gd name="connsiteX63" fmla="*/ 1662113 w 4467310"/>
                <a:gd name="connsiteY63" fmla="*/ 504825 h 957263"/>
                <a:gd name="connsiteX64" fmla="*/ 1676400 w 4467310"/>
                <a:gd name="connsiteY64" fmla="*/ 514350 h 957263"/>
                <a:gd name="connsiteX65" fmla="*/ 1690688 w 4467310"/>
                <a:gd name="connsiteY65" fmla="*/ 561975 h 957263"/>
                <a:gd name="connsiteX66" fmla="*/ 1704975 w 4467310"/>
                <a:gd name="connsiteY66" fmla="*/ 590550 h 957263"/>
                <a:gd name="connsiteX67" fmla="*/ 1719263 w 4467310"/>
                <a:gd name="connsiteY67" fmla="*/ 595313 h 957263"/>
                <a:gd name="connsiteX68" fmla="*/ 1728788 w 4467310"/>
                <a:gd name="connsiteY68" fmla="*/ 609600 h 957263"/>
                <a:gd name="connsiteX69" fmla="*/ 1804988 w 4467310"/>
                <a:gd name="connsiteY69" fmla="*/ 614363 h 957263"/>
                <a:gd name="connsiteX70" fmla="*/ 1819275 w 4467310"/>
                <a:gd name="connsiteY70" fmla="*/ 619125 h 957263"/>
                <a:gd name="connsiteX71" fmla="*/ 1833563 w 4467310"/>
                <a:gd name="connsiteY71" fmla="*/ 628650 h 957263"/>
                <a:gd name="connsiteX72" fmla="*/ 1857375 w 4467310"/>
                <a:gd name="connsiteY72" fmla="*/ 657225 h 957263"/>
                <a:gd name="connsiteX73" fmla="*/ 1876425 w 4467310"/>
                <a:gd name="connsiteY73" fmla="*/ 666750 h 957263"/>
                <a:gd name="connsiteX74" fmla="*/ 1885950 w 4467310"/>
                <a:gd name="connsiteY74" fmla="*/ 638175 h 957263"/>
                <a:gd name="connsiteX75" fmla="*/ 1895475 w 4467310"/>
                <a:gd name="connsiteY75" fmla="*/ 604838 h 957263"/>
                <a:gd name="connsiteX76" fmla="*/ 1905000 w 4467310"/>
                <a:gd name="connsiteY76" fmla="*/ 576263 h 957263"/>
                <a:gd name="connsiteX77" fmla="*/ 1919288 w 4467310"/>
                <a:gd name="connsiteY77" fmla="*/ 566738 h 957263"/>
                <a:gd name="connsiteX78" fmla="*/ 1938338 w 4467310"/>
                <a:gd name="connsiteY78" fmla="*/ 542925 h 957263"/>
                <a:gd name="connsiteX79" fmla="*/ 1962150 w 4467310"/>
                <a:gd name="connsiteY79" fmla="*/ 509588 h 957263"/>
                <a:gd name="connsiteX80" fmla="*/ 1976438 w 4467310"/>
                <a:gd name="connsiteY80" fmla="*/ 500063 h 957263"/>
                <a:gd name="connsiteX81" fmla="*/ 1995488 w 4467310"/>
                <a:gd name="connsiteY81" fmla="*/ 481013 h 957263"/>
                <a:gd name="connsiteX82" fmla="*/ 2000250 w 4467310"/>
                <a:gd name="connsiteY82" fmla="*/ 466725 h 957263"/>
                <a:gd name="connsiteX83" fmla="*/ 2028825 w 4467310"/>
                <a:gd name="connsiteY83" fmla="*/ 442913 h 957263"/>
                <a:gd name="connsiteX84" fmla="*/ 2043113 w 4467310"/>
                <a:gd name="connsiteY84" fmla="*/ 452438 h 957263"/>
                <a:gd name="connsiteX85" fmla="*/ 2052638 w 4467310"/>
                <a:gd name="connsiteY85" fmla="*/ 481013 h 957263"/>
                <a:gd name="connsiteX86" fmla="*/ 2057400 w 4467310"/>
                <a:gd name="connsiteY86" fmla="*/ 495300 h 957263"/>
                <a:gd name="connsiteX87" fmla="*/ 2071688 w 4467310"/>
                <a:gd name="connsiteY87" fmla="*/ 509588 h 957263"/>
                <a:gd name="connsiteX88" fmla="*/ 2081213 w 4467310"/>
                <a:gd name="connsiteY88" fmla="*/ 542925 h 957263"/>
                <a:gd name="connsiteX89" fmla="*/ 2095500 w 4467310"/>
                <a:gd name="connsiteY89" fmla="*/ 552450 h 957263"/>
                <a:gd name="connsiteX90" fmla="*/ 2109788 w 4467310"/>
                <a:gd name="connsiteY90" fmla="*/ 571500 h 957263"/>
                <a:gd name="connsiteX91" fmla="*/ 2124075 w 4467310"/>
                <a:gd name="connsiteY91" fmla="*/ 561975 h 957263"/>
                <a:gd name="connsiteX92" fmla="*/ 2133600 w 4467310"/>
                <a:gd name="connsiteY92" fmla="*/ 547688 h 957263"/>
                <a:gd name="connsiteX93" fmla="*/ 2147888 w 4467310"/>
                <a:gd name="connsiteY93" fmla="*/ 533400 h 957263"/>
                <a:gd name="connsiteX94" fmla="*/ 2152650 w 4467310"/>
                <a:gd name="connsiteY94" fmla="*/ 519113 h 957263"/>
                <a:gd name="connsiteX95" fmla="*/ 2243138 w 4467310"/>
                <a:gd name="connsiteY95" fmla="*/ 514350 h 957263"/>
                <a:gd name="connsiteX96" fmla="*/ 2266950 w 4467310"/>
                <a:gd name="connsiteY96" fmla="*/ 533400 h 957263"/>
                <a:gd name="connsiteX97" fmla="*/ 2286000 w 4467310"/>
                <a:gd name="connsiteY97" fmla="*/ 504825 h 957263"/>
                <a:gd name="connsiteX98" fmla="*/ 2300288 w 4467310"/>
                <a:gd name="connsiteY98" fmla="*/ 490538 h 957263"/>
                <a:gd name="connsiteX99" fmla="*/ 2314575 w 4467310"/>
                <a:gd name="connsiteY99" fmla="*/ 485775 h 957263"/>
                <a:gd name="connsiteX100" fmla="*/ 2328863 w 4467310"/>
                <a:gd name="connsiteY100" fmla="*/ 490538 h 957263"/>
                <a:gd name="connsiteX101" fmla="*/ 2347913 w 4467310"/>
                <a:gd name="connsiteY101" fmla="*/ 509588 h 957263"/>
                <a:gd name="connsiteX102" fmla="*/ 2357438 w 4467310"/>
                <a:gd name="connsiteY102" fmla="*/ 523875 h 957263"/>
                <a:gd name="connsiteX103" fmla="*/ 2362200 w 4467310"/>
                <a:gd name="connsiteY103" fmla="*/ 538163 h 957263"/>
                <a:gd name="connsiteX104" fmla="*/ 2381250 w 4467310"/>
                <a:gd name="connsiteY104" fmla="*/ 566738 h 957263"/>
                <a:gd name="connsiteX105" fmla="*/ 2390775 w 4467310"/>
                <a:gd name="connsiteY105" fmla="*/ 595313 h 957263"/>
                <a:gd name="connsiteX106" fmla="*/ 2395538 w 4467310"/>
                <a:gd name="connsiteY106" fmla="*/ 614363 h 957263"/>
                <a:gd name="connsiteX107" fmla="*/ 2405063 w 4467310"/>
                <a:gd name="connsiteY107" fmla="*/ 628650 h 957263"/>
                <a:gd name="connsiteX108" fmla="*/ 2419350 w 4467310"/>
                <a:gd name="connsiteY108" fmla="*/ 633413 h 957263"/>
                <a:gd name="connsiteX109" fmla="*/ 2438400 w 4467310"/>
                <a:gd name="connsiteY109" fmla="*/ 590550 h 957263"/>
                <a:gd name="connsiteX110" fmla="*/ 2443163 w 4467310"/>
                <a:gd name="connsiteY110" fmla="*/ 571500 h 957263"/>
                <a:gd name="connsiteX111" fmla="*/ 2471738 w 4467310"/>
                <a:gd name="connsiteY111" fmla="*/ 552450 h 957263"/>
                <a:gd name="connsiteX112" fmla="*/ 2481263 w 4467310"/>
                <a:gd name="connsiteY112" fmla="*/ 581025 h 957263"/>
                <a:gd name="connsiteX113" fmla="*/ 2486025 w 4467310"/>
                <a:gd name="connsiteY113" fmla="*/ 595313 h 957263"/>
                <a:gd name="connsiteX114" fmla="*/ 2490788 w 4467310"/>
                <a:gd name="connsiteY114" fmla="*/ 614363 h 957263"/>
                <a:gd name="connsiteX115" fmla="*/ 2500313 w 4467310"/>
                <a:gd name="connsiteY115" fmla="*/ 628650 h 957263"/>
                <a:gd name="connsiteX116" fmla="*/ 2519363 w 4467310"/>
                <a:gd name="connsiteY116" fmla="*/ 642938 h 957263"/>
                <a:gd name="connsiteX117" fmla="*/ 2524125 w 4467310"/>
                <a:gd name="connsiteY117" fmla="*/ 628650 h 957263"/>
                <a:gd name="connsiteX118" fmla="*/ 2528888 w 4467310"/>
                <a:gd name="connsiteY118" fmla="*/ 609600 h 957263"/>
                <a:gd name="connsiteX119" fmla="*/ 2557463 w 4467310"/>
                <a:gd name="connsiteY119" fmla="*/ 595313 h 957263"/>
                <a:gd name="connsiteX120" fmla="*/ 2619375 w 4467310"/>
                <a:gd name="connsiteY120" fmla="*/ 581025 h 957263"/>
                <a:gd name="connsiteX121" fmla="*/ 2633663 w 4467310"/>
                <a:gd name="connsiteY121" fmla="*/ 571500 h 957263"/>
                <a:gd name="connsiteX122" fmla="*/ 2647950 w 4467310"/>
                <a:gd name="connsiteY122" fmla="*/ 542925 h 957263"/>
                <a:gd name="connsiteX123" fmla="*/ 2662238 w 4467310"/>
                <a:gd name="connsiteY123" fmla="*/ 504825 h 957263"/>
                <a:gd name="connsiteX124" fmla="*/ 2686050 w 4467310"/>
                <a:gd name="connsiteY124" fmla="*/ 538163 h 957263"/>
                <a:gd name="connsiteX125" fmla="*/ 2686050 w 4467310"/>
                <a:gd name="connsiteY125" fmla="*/ 538163 h 957263"/>
                <a:gd name="connsiteX126" fmla="*/ 2700338 w 4467310"/>
                <a:gd name="connsiteY126" fmla="*/ 547688 h 957263"/>
                <a:gd name="connsiteX127" fmla="*/ 2705100 w 4467310"/>
                <a:gd name="connsiteY127" fmla="*/ 561975 h 957263"/>
                <a:gd name="connsiteX128" fmla="*/ 2714625 w 4467310"/>
                <a:gd name="connsiteY128" fmla="*/ 595313 h 957263"/>
                <a:gd name="connsiteX129" fmla="*/ 2733675 w 4467310"/>
                <a:gd name="connsiteY129" fmla="*/ 590550 h 957263"/>
                <a:gd name="connsiteX130" fmla="*/ 2738438 w 4467310"/>
                <a:gd name="connsiteY130" fmla="*/ 571500 h 957263"/>
                <a:gd name="connsiteX131" fmla="*/ 2762250 w 4467310"/>
                <a:gd name="connsiteY131" fmla="*/ 552450 h 957263"/>
                <a:gd name="connsiteX132" fmla="*/ 2800350 w 4467310"/>
                <a:gd name="connsiteY132" fmla="*/ 566738 h 957263"/>
                <a:gd name="connsiteX133" fmla="*/ 2819400 w 4467310"/>
                <a:gd name="connsiteY133" fmla="*/ 590550 h 957263"/>
                <a:gd name="connsiteX134" fmla="*/ 2824163 w 4467310"/>
                <a:gd name="connsiteY134" fmla="*/ 614363 h 957263"/>
                <a:gd name="connsiteX135" fmla="*/ 2833688 w 4467310"/>
                <a:gd name="connsiteY135" fmla="*/ 642938 h 957263"/>
                <a:gd name="connsiteX136" fmla="*/ 2838450 w 4467310"/>
                <a:gd name="connsiteY136" fmla="*/ 657225 h 957263"/>
                <a:gd name="connsiteX137" fmla="*/ 2843213 w 4467310"/>
                <a:gd name="connsiteY137" fmla="*/ 676275 h 957263"/>
                <a:gd name="connsiteX138" fmla="*/ 2852738 w 4467310"/>
                <a:gd name="connsiteY138" fmla="*/ 695325 h 957263"/>
                <a:gd name="connsiteX139" fmla="*/ 2862263 w 4467310"/>
                <a:gd name="connsiteY139" fmla="*/ 723900 h 957263"/>
                <a:gd name="connsiteX140" fmla="*/ 2871788 w 4467310"/>
                <a:gd name="connsiteY140" fmla="*/ 752475 h 957263"/>
                <a:gd name="connsiteX141" fmla="*/ 2881313 w 4467310"/>
                <a:gd name="connsiteY141" fmla="*/ 781050 h 957263"/>
                <a:gd name="connsiteX142" fmla="*/ 2890838 w 4467310"/>
                <a:gd name="connsiteY142" fmla="*/ 795338 h 957263"/>
                <a:gd name="connsiteX143" fmla="*/ 2895600 w 4467310"/>
                <a:gd name="connsiteY143" fmla="*/ 814388 h 957263"/>
                <a:gd name="connsiteX144" fmla="*/ 2914650 w 4467310"/>
                <a:gd name="connsiteY144" fmla="*/ 790575 h 957263"/>
                <a:gd name="connsiteX145" fmla="*/ 2924175 w 4467310"/>
                <a:gd name="connsiteY145" fmla="*/ 714375 h 957263"/>
                <a:gd name="connsiteX146" fmla="*/ 2933700 w 4467310"/>
                <a:gd name="connsiteY146" fmla="*/ 700088 h 957263"/>
                <a:gd name="connsiteX147" fmla="*/ 2943225 w 4467310"/>
                <a:gd name="connsiteY147" fmla="*/ 671513 h 957263"/>
                <a:gd name="connsiteX148" fmla="*/ 2962275 w 4467310"/>
                <a:gd name="connsiteY148" fmla="*/ 638175 h 957263"/>
                <a:gd name="connsiteX149" fmla="*/ 2976563 w 4467310"/>
                <a:gd name="connsiteY149" fmla="*/ 695325 h 957263"/>
                <a:gd name="connsiteX150" fmla="*/ 2986088 w 4467310"/>
                <a:gd name="connsiteY150" fmla="*/ 781050 h 957263"/>
                <a:gd name="connsiteX151" fmla="*/ 2995613 w 4467310"/>
                <a:gd name="connsiteY151" fmla="*/ 747713 h 957263"/>
                <a:gd name="connsiteX152" fmla="*/ 3000375 w 4467310"/>
                <a:gd name="connsiteY152" fmla="*/ 709613 h 957263"/>
                <a:gd name="connsiteX153" fmla="*/ 3019425 w 4467310"/>
                <a:gd name="connsiteY153" fmla="*/ 671513 h 957263"/>
                <a:gd name="connsiteX154" fmla="*/ 3038475 w 4467310"/>
                <a:gd name="connsiteY154" fmla="*/ 714375 h 957263"/>
                <a:gd name="connsiteX155" fmla="*/ 3052763 w 4467310"/>
                <a:gd name="connsiteY155" fmla="*/ 781050 h 957263"/>
                <a:gd name="connsiteX156" fmla="*/ 3067050 w 4467310"/>
                <a:gd name="connsiteY156" fmla="*/ 738188 h 957263"/>
                <a:gd name="connsiteX157" fmla="*/ 3071813 w 4467310"/>
                <a:gd name="connsiteY157" fmla="*/ 723900 h 957263"/>
                <a:gd name="connsiteX158" fmla="*/ 3105150 w 4467310"/>
                <a:gd name="connsiteY158" fmla="*/ 733425 h 957263"/>
                <a:gd name="connsiteX159" fmla="*/ 3128963 w 4467310"/>
                <a:gd name="connsiteY159" fmla="*/ 742950 h 957263"/>
                <a:gd name="connsiteX160" fmla="*/ 3152775 w 4467310"/>
                <a:gd name="connsiteY160" fmla="*/ 690563 h 957263"/>
                <a:gd name="connsiteX161" fmla="*/ 3157538 w 4467310"/>
                <a:gd name="connsiteY161" fmla="*/ 666750 h 957263"/>
                <a:gd name="connsiteX162" fmla="*/ 3162300 w 4467310"/>
                <a:gd name="connsiteY162" fmla="*/ 647700 h 957263"/>
                <a:gd name="connsiteX163" fmla="*/ 3171825 w 4467310"/>
                <a:gd name="connsiteY163" fmla="*/ 747713 h 957263"/>
                <a:gd name="connsiteX164" fmla="*/ 3181350 w 4467310"/>
                <a:gd name="connsiteY164" fmla="*/ 733425 h 957263"/>
                <a:gd name="connsiteX165" fmla="*/ 3186113 w 4467310"/>
                <a:gd name="connsiteY165" fmla="*/ 719138 h 957263"/>
                <a:gd name="connsiteX166" fmla="*/ 3214688 w 4467310"/>
                <a:gd name="connsiteY166" fmla="*/ 728663 h 957263"/>
                <a:gd name="connsiteX167" fmla="*/ 3238500 w 4467310"/>
                <a:gd name="connsiteY167" fmla="*/ 704850 h 957263"/>
                <a:gd name="connsiteX168" fmla="*/ 3252788 w 4467310"/>
                <a:gd name="connsiteY168" fmla="*/ 714375 h 957263"/>
                <a:gd name="connsiteX169" fmla="*/ 3257550 w 4467310"/>
                <a:gd name="connsiteY169" fmla="*/ 738188 h 957263"/>
                <a:gd name="connsiteX170" fmla="*/ 3267075 w 4467310"/>
                <a:gd name="connsiteY170" fmla="*/ 781050 h 957263"/>
                <a:gd name="connsiteX171" fmla="*/ 3295650 w 4467310"/>
                <a:gd name="connsiteY171" fmla="*/ 776288 h 957263"/>
                <a:gd name="connsiteX172" fmla="*/ 3300413 w 4467310"/>
                <a:gd name="connsiteY172" fmla="*/ 795338 h 957263"/>
                <a:gd name="connsiteX173" fmla="*/ 3305175 w 4467310"/>
                <a:gd name="connsiteY173" fmla="*/ 852488 h 957263"/>
                <a:gd name="connsiteX174" fmla="*/ 3309938 w 4467310"/>
                <a:gd name="connsiteY174" fmla="*/ 871538 h 957263"/>
                <a:gd name="connsiteX175" fmla="*/ 3328988 w 4467310"/>
                <a:gd name="connsiteY175" fmla="*/ 842963 h 957263"/>
                <a:gd name="connsiteX176" fmla="*/ 3338513 w 4467310"/>
                <a:gd name="connsiteY176" fmla="*/ 809625 h 957263"/>
                <a:gd name="connsiteX177" fmla="*/ 3348038 w 4467310"/>
                <a:gd name="connsiteY177" fmla="*/ 781050 h 957263"/>
                <a:gd name="connsiteX178" fmla="*/ 3357563 w 4467310"/>
                <a:gd name="connsiteY178" fmla="*/ 752475 h 957263"/>
                <a:gd name="connsiteX179" fmla="*/ 3367088 w 4467310"/>
                <a:gd name="connsiteY179" fmla="*/ 733425 h 957263"/>
                <a:gd name="connsiteX180" fmla="*/ 3381375 w 4467310"/>
                <a:gd name="connsiteY180" fmla="*/ 690563 h 957263"/>
                <a:gd name="connsiteX181" fmla="*/ 3386138 w 4467310"/>
                <a:gd name="connsiteY181" fmla="*/ 676275 h 957263"/>
                <a:gd name="connsiteX182" fmla="*/ 3405188 w 4467310"/>
                <a:gd name="connsiteY182" fmla="*/ 666750 h 957263"/>
                <a:gd name="connsiteX183" fmla="*/ 3429000 w 4467310"/>
                <a:gd name="connsiteY183" fmla="*/ 690563 h 957263"/>
                <a:gd name="connsiteX184" fmla="*/ 3452813 w 4467310"/>
                <a:gd name="connsiteY184" fmla="*/ 661988 h 957263"/>
                <a:gd name="connsiteX185" fmla="*/ 3457575 w 4467310"/>
                <a:gd name="connsiteY185" fmla="*/ 642938 h 957263"/>
                <a:gd name="connsiteX186" fmla="*/ 3467100 w 4467310"/>
                <a:gd name="connsiteY186" fmla="*/ 657225 h 957263"/>
                <a:gd name="connsiteX187" fmla="*/ 3481388 w 4467310"/>
                <a:gd name="connsiteY187" fmla="*/ 666750 h 957263"/>
                <a:gd name="connsiteX188" fmla="*/ 3486150 w 4467310"/>
                <a:gd name="connsiteY188" fmla="*/ 681038 h 957263"/>
                <a:gd name="connsiteX189" fmla="*/ 3500438 w 4467310"/>
                <a:gd name="connsiteY189" fmla="*/ 671513 h 957263"/>
                <a:gd name="connsiteX190" fmla="*/ 3505200 w 4467310"/>
                <a:gd name="connsiteY190" fmla="*/ 685800 h 957263"/>
                <a:gd name="connsiteX191" fmla="*/ 3533775 w 4467310"/>
                <a:gd name="connsiteY191" fmla="*/ 704850 h 957263"/>
                <a:gd name="connsiteX192" fmla="*/ 3562350 w 4467310"/>
                <a:gd name="connsiteY192" fmla="*/ 719138 h 957263"/>
                <a:gd name="connsiteX193" fmla="*/ 3571875 w 4467310"/>
                <a:gd name="connsiteY193" fmla="*/ 785813 h 957263"/>
                <a:gd name="connsiteX194" fmla="*/ 3581400 w 4467310"/>
                <a:gd name="connsiteY194" fmla="*/ 814388 h 957263"/>
                <a:gd name="connsiteX195" fmla="*/ 3586163 w 4467310"/>
                <a:gd name="connsiteY195" fmla="*/ 828675 h 957263"/>
                <a:gd name="connsiteX196" fmla="*/ 3605213 w 4467310"/>
                <a:gd name="connsiteY196" fmla="*/ 781050 h 957263"/>
                <a:gd name="connsiteX197" fmla="*/ 3609975 w 4467310"/>
                <a:gd name="connsiteY197" fmla="*/ 795338 h 957263"/>
                <a:gd name="connsiteX198" fmla="*/ 3614738 w 4467310"/>
                <a:gd name="connsiteY198" fmla="*/ 823913 h 957263"/>
                <a:gd name="connsiteX199" fmla="*/ 3619500 w 4467310"/>
                <a:gd name="connsiteY199" fmla="*/ 781050 h 957263"/>
                <a:gd name="connsiteX200" fmla="*/ 3633788 w 4467310"/>
                <a:gd name="connsiteY200" fmla="*/ 747713 h 957263"/>
                <a:gd name="connsiteX201" fmla="*/ 3638550 w 4467310"/>
                <a:gd name="connsiteY201" fmla="*/ 733425 h 957263"/>
                <a:gd name="connsiteX202" fmla="*/ 3648075 w 4467310"/>
                <a:gd name="connsiteY202" fmla="*/ 685800 h 957263"/>
                <a:gd name="connsiteX203" fmla="*/ 3657600 w 4467310"/>
                <a:gd name="connsiteY203" fmla="*/ 671513 h 957263"/>
                <a:gd name="connsiteX204" fmla="*/ 3676650 w 4467310"/>
                <a:gd name="connsiteY204" fmla="*/ 666750 h 957263"/>
                <a:gd name="connsiteX205" fmla="*/ 3695700 w 4467310"/>
                <a:gd name="connsiteY205" fmla="*/ 638175 h 957263"/>
                <a:gd name="connsiteX206" fmla="*/ 3705225 w 4467310"/>
                <a:gd name="connsiteY206" fmla="*/ 623888 h 957263"/>
                <a:gd name="connsiteX207" fmla="*/ 3719513 w 4467310"/>
                <a:gd name="connsiteY207" fmla="*/ 614363 h 957263"/>
                <a:gd name="connsiteX208" fmla="*/ 3757613 w 4467310"/>
                <a:gd name="connsiteY208" fmla="*/ 619125 h 957263"/>
                <a:gd name="connsiteX209" fmla="*/ 3767138 w 4467310"/>
                <a:gd name="connsiteY209" fmla="*/ 633413 h 957263"/>
                <a:gd name="connsiteX210" fmla="*/ 3776663 w 4467310"/>
                <a:gd name="connsiteY210" fmla="*/ 661988 h 957263"/>
                <a:gd name="connsiteX211" fmla="*/ 3795713 w 4467310"/>
                <a:gd name="connsiteY211" fmla="*/ 747713 h 957263"/>
                <a:gd name="connsiteX212" fmla="*/ 3805238 w 4467310"/>
                <a:gd name="connsiteY212" fmla="*/ 781050 h 957263"/>
                <a:gd name="connsiteX213" fmla="*/ 3814763 w 4467310"/>
                <a:gd name="connsiteY213" fmla="*/ 795338 h 957263"/>
                <a:gd name="connsiteX214" fmla="*/ 3833813 w 4467310"/>
                <a:gd name="connsiteY214" fmla="*/ 833438 h 957263"/>
                <a:gd name="connsiteX215" fmla="*/ 3838575 w 4467310"/>
                <a:gd name="connsiteY215" fmla="*/ 762000 h 957263"/>
                <a:gd name="connsiteX216" fmla="*/ 3852863 w 4467310"/>
                <a:gd name="connsiteY216" fmla="*/ 719138 h 957263"/>
                <a:gd name="connsiteX217" fmla="*/ 3857625 w 4467310"/>
                <a:gd name="connsiteY217" fmla="*/ 704850 h 957263"/>
                <a:gd name="connsiteX218" fmla="*/ 3862388 w 4467310"/>
                <a:gd name="connsiteY218" fmla="*/ 652463 h 957263"/>
                <a:gd name="connsiteX219" fmla="*/ 3895725 w 4467310"/>
                <a:gd name="connsiteY219" fmla="*/ 614363 h 957263"/>
                <a:gd name="connsiteX220" fmla="*/ 3910013 w 4467310"/>
                <a:gd name="connsiteY220" fmla="*/ 585788 h 957263"/>
                <a:gd name="connsiteX221" fmla="*/ 3924300 w 4467310"/>
                <a:gd name="connsiteY221" fmla="*/ 581025 h 957263"/>
                <a:gd name="connsiteX222" fmla="*/ 3933825 w 4467310"/>
                <a:gd name="connsiteY222" fmla="*/ 609600 h 957263"/>
                <a:gd name="connsiteX223" fmla="*/ 3948113 w 4467310"/>
                <a:gd name="connsiteY223" fmla="*/ 738188 h 957263"/>
                <a:gd name="connsiteX224" fmla="*/ 3957638 w 4467310"/>
                <a:gd name="connsiteY224" fmla="*/ 766763 h 957263"/>
                <a:gd name="connsiteX225" fmla="*/ 3962400 w 4467310"/>
                <a:gd name="connsiteY225" fmla="*/ 781050 h 957263"/>
                <a:gd name="connsiteX226" fmla="*/ 3971925 w 4467310"/>
                <a:gd name="connsiteY226" fmla="*/ 795338 h 957263"/>
                <a:gd name="connsiteX227" fmla="*/ 3981450 w 4467310"/>
                <a:gd name="connsiteY227" fmla="*/ 828675 h 957263"/>
                <a:gd name="connsiteX228" fmla="*/ 3990975 w 4467310"/>
                <a:gd name="connsiteY228" fmla="*/ 776288 h 957263"/>
                <a:gd name="connsiteX229" fmla="*/ 4000500 w 4467310"/>
                <a:gd name="connsiteY229" fmla="*/ 747713 h 957263"/>
                <a:gd name="connsiteX230" fmla="*/ 4010025 w 4467310"/>
                <a:gd name="connsiteY230" fmla="*/ 671513 h 957263"/>
                <a:gd name="connsiteX231" fmla="*/ 4029075 w 4467310"/>
                <a:gd name="connsiteY231" fmla="*/ 642938 h 957263"/>
                <a:gd name="connsiteX232" fmla="*/ 4043363 w 4467310"/>
                <a:gd name="connsiteY232" fmla="*/ 647700 h 957263"/>
                <a:gd name="connsiteX233" fmla="*/ 4057650 w 4467310"/>
                <a:gd name="connsiteY233" fmla="*/ 695325 h 957263"/>
                <a:gd name="connsiteX234" fmla="*/ 4071938 w 4467310"/>
                <a:gd name="connsiteY234" fmla="*/ 704850 h 957263"/>
                <a:gd name="connsiteX235" fmla="*/ 4090988 w 4467310"/>
                <a:gd name="connsiteY235" fmla="*/ 747713 h 957263"/>
                <a:gd name="connsiteX236" fmla="*/ 4095750 w 4467310"/>
                <a:gd name="connsiteY236" fmla="*/ 766763 h 957263"/>
                <a:gd name="connsiteX237" fmla="*/ 4105275 w 4467310"/>
                <a:gd name="connsiteY237" fmla="*/ 781050 h 957263"/>
                <a:gd name="connsiteX238" fmla="*/ 4114800 w 4467310"/>
                <a:gd name="connsiteY238" fmla="*/ 847725 h 957263"/>
                <a:gd name="connsiteX239" fmla="*/ 4119563 w 4467310"/>
                <a:gd name="connsiteY239" fmla="*/ 862013 h 957263"/>
                <a:gd name="connsiteX240" fmla="*/ 4129088 w 4467310"/>
                <a:gd name="connsiteY240" fmla="*/ 842963 h 957263"/>
                <a:gd name="connsiteX241" fmla="*/ 4133850 w 4467310"/>
                <a:gd name="connsiteY241" fmla="*/ 800100 h 957263"/>
                <a:gd name="connsiteX242" fmla="*/ 4138613 w 4467310"/>
                <a:gd name="connsiteY242" fmla="*/ 785813 h 957263"/>
                <a:gd name="connsiteX243" fmla="*/ 4152900 w 4467310"/>
                <a:gd name="connsiteY243" fmla="*/ 771525 h 957263"/>
                <a:gd name="connsiteX244" fmla="*/ 4157663 w 4467310"/>
                <a:gd name="connsiteY244" fmla="*/ 752475 h 957263"/>
                <a:gd name="connsiteX245" fmla="*/ 4167188 w 4467310"/>
                <a:gd name="connsiteY245" fmla="*/ 723900 h 957263"/>
                <a:gd name="connsiteX246" fmla="*/ 4171950 w 4467310"/>
                <a:gd name="connsiteY246" fmla="*/ 685800 h 957263"/>
                <a:gd name="connsiteX247" fmla="*/ 4186238 w 4467310"/>
                <a:gd name="connsiteY247" fmla="*/ 695325 h 957263"/>
                <a:gd name="connsiteX248" fmla="*/ 4205288 w 4467310"/>
                <a:gd name="connsiteY248" fmla="*/ 723900 h 957263"/>
                <a:gd name="connsiteX249" fmla="*/ 4210050 w 4467310"/>
                <a:gd name="connsiteY249" fmla="*/ 738188 h 957263"/>
                <a:gd name="connsiteX250" fmla="*/ 4214813 w 4467310"/>
                <a:gd name="connsiteY250" fmla="*/ 771525 h 957263"/>
                <a:gd name="connsiteX251" fmla="*/ 4224338 w 4467310"/>
                <a:gd name="connsiteY251" fmla="*/ 795338 h 957263"/>
                <a:gd name="connsiteX252" fmla="*/ 4233863 w 4467310"/>
                <a:gd name="connsiteY252" fmla="*/ 823913 h 957263"/>
                <a:gd name="connsiteX253" fmla="*/ 4248150 w 4467310"/>
                <a:gd name="connsiteY253" fmla="*/ 866775 h 957263"/>
                <a:gd name="connsiteX254" fmla="*/ 4252913 w 4467310"/>
                <a:gd name="connsiteY254" fmla="*/ 881063 h 957263"/>
                <a:gd name="connsiteX255" fmla="*/ 4267200 w 4467310"/>
                <a:gd name="connsiteY255" fmla="*/ 781050 h 957263"/>
                <a:gd name="connsiteX256" fmla="*/ 4286250 w 4467310"/>
                <a:gd name="connsiteY256" fmla="*/ 738188 h 957263"/>
                <a:gd name="connsiteX257" fmla="*/ 4305300 w 4467310"/>
                <a:gd name="connsiteY257" fmla="*/ 747713 h 957263"/>
                <a:gd name="connsiteX258" fmla="*/ 4314825 w 4467310"/>
                <a:gd name="connsiteY258" fmla="*/ 781050 h 957263"/>
                <a:gd name="connsiteX259" fmla="*/ 4319588 w 4467310"/>
                <a:gd name="connsiteY259" fmla="*/ 795338 h 957263"/>
                <a:gd name="connsiteX260" fmla="*/ 4324350 w 4467310"/>
                <a:gd name="connsiteY260" fmla="*/ 814388 h 957263"/>
                <a:gd name="connsiteX261" fmla="*/ 4333875 w 4467310"/>
                <a:gd name="connsiteY261" fmla="*/ 842963 h 957263"/>
                <a:gd name="connsiteX262" fmla="*/ 4348163 w 4467310"/>
                <a:gd name="connsiteY262" fmla="*/ 852488 h 957263"/>
                <a:gd name="connsiteX263" fmla="*/ 4352925 w 4467310"/>
                <a:gd name="connsiteY263" fmla="*/ 866775 h 957263"/>
                <a:gd name="connsiteX264" fmla="*/ 4367213 w 4467310"/>
                <a:gd name="connsiteY264" fmla="*/ 895350 h 957263"/>
                <a:gd name="connsiteX265" fmla="*/ 4371975 w 4467310"/>
                <a:gd name="connsiteY265" fmla="*/ 881063 h 957263"/>
                <a:gd name="connsiteX266" fmla="*/ 4381500 w 4467310"/>
                <a:gd name="connsiteY266" fmla="*/ 866775 h 957263"/>
                <a:gd name="connsiteX267" fmla="*/ 4391025 w 4467310"/>
                <a:gd name="connsiteY267" fmla="*/ 828675 h 957263"/>
                <a:gd name="connsiteX268" fmla="*/ 4395788 w 4467310"/>
                <a:gd name="connsiteY268" fmla="*/ 757238 h 957263"/>
                <a:gd name="connsiteX269" fmla="*/ 4400550 w 4467310"/>
                <a:gd name="connsiteY269" fmla="*/ 742950 h 957263"/>
                <a:gd name="connsiteX270" fmla="*/ 4419600 w 4467310"/>
                <a:gd name="connsiteY270" fmla="*/ 738188 h 957263"/>
                <a:gd name="connsiteX271" fmla="*/ 4429125 w 4467310"/>
                <a:gd name="connsiteY271" fmla="*/ 862013 h 957263"/>
                <a:gd name="connsiteX272" fmla="*/ 4433888 w 4467310"/>
                <a:gd name="connsiteY272" fmla="*/ 890588 h 957263"/>
                <a:gd name="connsiteX273" fmla="*/ 4443413 w 4467310"/>
                <a:gd name="connsiteY273" fmla="*/ 919163 h 957263"/>
                <a:gd name="connsiteX274" fmla="*/ 4462463 w 4467310"/>
                <a:gd name="connsiteY274" fmla="*/ 957263 h 957263"/>
                <a:gd name="connsiteX275" fmla="*/ 4467225 w 4467310"/>
                <a:gd name="connsiteY275" fmla="*/ 942975 h 957263"/>
                <a:gd name="connsiteX276" fmla="*/ 4457700 w 4467310"/>
                <a:gd name="connsiteY276" fmla="*/ 923925 h 957263"/>
                <a:gd name="connsiteX277" fmla="*/ 4452938 w 4467310"/>
                <a:gd name="connsiteY277" fmla="*/ 909638 h 957263"/>
                <a:gd name="connsiteX0" fmla="*/ 0 w 4467310"/>
                <a:gd name="connsiteY0" fmla="*/ 238125 h 957263"/>
                <a:gd name="connsiteX1" fmla="*/ 123825 w 4467310"/>
                <a:gd name="connsiteY1" fmla="*/ 228600 h 957263"/>
                <a:gd name="connsiteX2" fmla="*/ 142875 w 4467310"/>
                <a:gd name="connsiteY2" fmla="*/ 223838 h 957263"/>
                <a:gd name="connsiteX3" fmla="*/ 166688 w 4467310"/>
                <a:gd name="connsiteY3" fmla="*/ 219075 h 957263"/>
                <a:gd name="connsiteX4" fmla="*/ 204788 w 4467310"/>
                <a:gd name="connsiteY4" fmla="*/ 204788 h 957263"/>
                <a:gd name="connsiteX5" fmla="*/ 233363 w 4467310"/>
                <a:gd name="connsiteY5" fmla="*/ 195263 h 957263"/>
                <a:gd name="connsiteX6" fmla="*/ 247650 w 4467310"/>
                <a:gd name="connsiteY6" fmla="*/ 185738 h 957263"/>
                <a:gd name="connsiteX7" fmla="*/ 266700 w 4467310"/>
                <a:gd name="connsiteY7" fmla="*/ 180975 h 957263"/>
                <a:gd name="connsiteX8" fmla="*/ 280988 w 4467310"/>
                <a:gd name="connsiteY8" fmla="*/ 176213 h 957263"/>
                <a:gd name="connsiteX9" fmla="*/ 290513 w 4467310"/>
                <a:gd name="connsiteY9" fmla="*/ 161925 h 957263"/>
                <a:gd name="connsiteX10" fmla="*/ 338138 w 4467310"/>
                <a:gd name="connsiteY10" fmla="*/ 142875 h 957263"/>
                <a:gd name="connsiteX11" fmla="*/ 352425 w 4467310"/>
                <a:gd name="connsiteY11" fmla="*/ 138113 h 957263"/>
                <a:gd name="connsiteX12" fmla="*/ 366713 w 4467310"/>
                <a:gd name="connsiteY12" fmla="*/ 128588 h 957263"/>
                <a:gd name="connsiteX13" fmla="*/ 385763 w 4467310"/>
                <a:gd name="connsiteY13" fmla="*/ 123825 h 957263"/>
                <a:gd name="connsiteX14" fmla="*/ 428625 w 4467310"/>
                <a:gd name="connsiteY14" fmla="*/ 109538 h 957263"/>
                <a:gd name="connsiteX15" fmla="*/ 442913 w 4467310"/>
                <a:gd name="connsiteY15" fmla="*/ 104775 h 957263"/>
                <a:gd name="connsiteX16" fmla="*/ 457200 w 4467310"/>
                <a:gd name="connsiteY16" fmla="*/ 100013 h 957263"/>
                <a:gd name="connsiteX17" fmla="*/ 471488 w 4467310"/>
                <a:gd name="connsiteY17" fmla="*/ 90488 h 957263"/>
                <a:gd name="connsiteX18" fmla="*/ 495300 w 4467310"/>
                <a:gd name="connsiteY18" fmla="*/ 85725 h 957263"/>
                <a:gd name="connsiteX19" fmla="*/ 523875 w 4467310"/>
                <a:gd name="connsiteY19" fmla="*/ 76200 h 957263"/>
                <a:gd name="connsiteX20" fmla="*/ 538163 w 4467310"/>
                <a:gd name="connsiteY20" fmla="*/ 71438 h 957263"/>
                <a:gd name="connsiteX21" fmla="*/ 552450 w 4467310"/>
                <a:gd name="connsiteY21" fmla="*/ 66675 h 957263"/>
                <a:gd name="connsiteX22" fmla="*/ 590550 w 4467310"/>
                <a:gd name="connsiteY22" fmla="*/ 42863 h 957263"/>
                <a:gd name="connsiteX23" fmla="*/ 604838 w 4467310"/>
                <a:gd name="connsiteY23" fmla="*/ 38100 h 957263"/>
                <a:gd name="connsiteX24" fmla="*/ 619125 w 4467310"/>
                <a:gd name="connsiteY24" fmla="*/ 33338 h 957263"/>
                <a:gd name="connsiteX25" fmla="*/ 652463 w 4467310"/>
                <a:gd name="connsiteY25" fmla="*/ 14288 h 957263"/>
                <a:gd name="connsiteX26" fmla="*/ 681038 w 4467310"/>
                <a:gd name="connsiteY26" fmla="*/ 4763 h 957263"/>
                <a:gd name="connsiteX27" fmla="*/ 695325 w 4467310"/>
                <a:gd name="connsiteY27" fmla="*/ 0 h 957263"/>
                <a:gd name="connsiteX28" fmla="*/ 819150 w 4467310"/>
                <a:gd name="connsiteY28" fmla="*/ 4763 h 957263"/>
                <a:gd name="connsiteX29" fmla="*/ 852488 w 4467310"/>
                <a:gd name="connsiteY29" fmla="*/ 19050 h 957263"/>
                <a:gd name="connsiteX30" fmla="*/ 895350 w 4467310"/>
                <a:gd name="connsiteY30" fmla="*/ 47625 h 957263"/>
                <a:gd name="connsiteX31" fmla="*/ 928688 w 4467310"/>
                <a:gd name="connsiteY31" fmla="*/ 66675 h 957263"/>
                <a:gd name="connsiteX32" fmla="*/ 942975 w 4467310"/>
                <a:gd name="connsiteY32" fmla="*/ 71438 h 957263"/>
                <a:gd name="connsiteX33" fmla="*/ 957263 w 4467310"/>
                <a:gd name="connsiteY33" fmla="*/ 80963 h 957263"/>
                <a:gd name="connsiteX34" fmla="*/ 971550 w 4467310"/>
                <a:gd name="connsiteY34" fmla="*/ 85725 h 957263"/>
                <a:gd name="connsiteX35" fmla="*/ 990600 w 4467310"/>
                <a:gd name="connsiteY35" fmla="*/ 95250 h 957263"/>
                <a:gd name="connsiteX36" fmla="*/ 1014413 w 4467310"/>
                <a:gd name="connsiteY36" fmla="*/ 100013 h 957263"/>
                <a:gd name="connsiteX37" fmla="*/ 1033463 w 4467310"/>
                <a:gd name="connsiteY37" fmla="*/ 104775 h 957263"/>
                <a:gd name="connsiteX38" fmla="*/ 1062038 w 4467310"/>
                <a:gd name="connsiteY38" fmla="*/ 109538 h 957263"/>
                <a:gd name="connsiteX39" fmla="*/ 1090613 w 4467310"/>
                <a:gd name="connsiteY39" fmla="*/ 119063 h 957263"/>
                <a:gd name="connsiteX40" fmla="*/ 1104900 w 4467310"/>
                <a:gd name="connsiteY40" fmla="*/ 123825 h 957263"/>
                <a:gd name="connsiteX41" fmla="*/ 1123950 w 4467310"/>
                <a:gd name="connsiteY41" fmla="*/ 128588 h 957263"/>
                <a:gd name="connsiteX42" fmla="*/ 1152525 w 4467310"/>
                <a:gd name="connsiteY42" fmla="*/ 147638 h 957263"/>
                <a:gd name="connsiteX43" fmla="*/ 1195388 w 4467310"/>
                <a:gd name="connsiteY43" fmla="*/ 161925 h 957263"/>
                <a:gd name="connsiteX44" fmla="*/ 1209675 w 4467310"/>
                <a:gd name="connsiteY44" fmla="*/ 166688 h 957263"/>
                <a:gd name="connsiteX45" fmla="*/ 1243013 w 4467310"/>
                <a:gd name="connsiteY45" fmla="*/ 185738 h 957263"/>
                <a:gd name="connsiteX46" fmla="*/ 1257300 w 4467310"/>
                <a:gd name="connsiteY46" fmla="*/ 190500 h 957263"/>
                <a:gd name="connsiteX47" fmla="*/ 1285875 w 4467310"/>
                <a:gd name="connsiteY47" fmla="*/ 204788 h 957263"/>
                <a:gd name="connsiteX48" fmla="*/ 1314450 w 4467310"/>
                <a:gd name="connsiteY48" fmla="*/ 223838 h 957263"/>
                <a:gd name="connsiteX49" fmla="*/ 1362075 w 4467310"/>
                <a:gd name="connsiteY49" fmla="*/ 238125 h 957263"/>
                <a:gd name="connsiteX50" fmla="*/ 1443038 w 4467310"/>
                <a:gd name="connsiteY50" fmla="*/ 252413 h 957263"/>
                <a:gd name="connsiteX51" fmla="*/ 1471613 w 4467310"/>
                <a:gd name="connsiteY51" fmla="*/ 257175 h 957263"/>
                <a:gd name="connsiteX52" fmla="*/ 1519238 w 4467310"/>
                <a:gd name="connsiteY52" fmla="*/ 271463 h 957263"/>
                <a:gd name="connsiteX53" fmla="*/ 1533525 w 4467310"/>
                <a:gd name="connsiteY53" fmla="*/ 280988 h 957263"/>
                <a:gd name="connsiteX54" fmla="*/ 1543050 w 4467310"/>
                <a:gd name="connsiteY54" fmla="*/ 295275 h 957263"/>
                <a:gd name="connsiteX55" fmla="*/ 1557338 w 4467310"/>
                <a:gd name="connsiteY55" fmla="*/ 300038 h 957263"/>
                <a:gd name="connsiteX56" fmla="*/ 1581150 w 4467310"/>
                <a:gd name="connsiteY56" fmla="*/ 333375 h 957263"/>
                <a:gd name="connsiteX57" fmla="*/ 1590675 w 4467310"/>
                <a:gd name="connsiteY57" fmla="*/ 347663 h 957263"/>
                <a:gd name="connsiteX58" fmla="*/ 1604963 w 4467310"/>
                <a:gd name="connsiteY58" fmla="*/ 357188 h 957263"/>
                <a:gd name="connsiteX59" fmla="*/ 1624013 w 4467310"/>
                <a:gd name="connsiteY59" fmla="*/ 414338 h 957263"/>
                <a:gd name="connsiteX60" fmla="*/ 1628775 w 4467310"/>
                <a:gd name="connsiteY60" fmla="*/ 428625 h 957263"/>
                <a:gd name="connsiteX61" fmla="*/ 1638300 w 4467310"/>
                <a:gd name="connsiteY61" fmla="*/ 442913 h 957263"/>
                <a:gd name="connsiteX62" fmla="*/ 1652588 w 4467310"/>
                <a:gd name="connsiteY62" fmla="*/ 471488 h 957263"/>
                <a:gd name="connsiteX63" fmla="*/ 1662113 w 4467310"/>
                <a:gd name="connsiteY63" fmla="*/ 504825 h 957263"/>
                <a:gd name="connsiteX64" fmla="*/ 1676400 w 4467310"/>
                <a:gd name="connsiteY64" fmla="*/ 514350 h 957263"/>
                <a:gd name="connsiteX65" fmla="*/ 1690688 w 4467310"/>
                <a:gd name="connsiteY65" fmla="*/ 561975 h 957263"/>
                <a:gd name="connsiteX66" fmla="*/ 1704975 w 4467310"/>
                <a:gd name="connsiteY66" fmla="*/ 590550 h 957263"/>
                <a:gd name="connsiteX67" fmla="*/ 1719263 w 4467310"/>
                <a:gd name="connsiteY67" fmla="*/ 595313 h 957263"/>
                <a:gd name="connsiteX68" fmla="*/ 1728788 w 4467310"/>
                <a:gd name="connsiteY68" fmla="*/ 609600 h 957263"/>
                <a:gd name="connsiteX69" fmla="*/ 1804988 w 4467310"/>
                <a:gd name="connsiteY69" fmla="*/ 614363 h 957263"/>
                <a:gd name="connsiteX70" fmla="*/ 1819275 w 4467310"/>
                <a:gd name="connsiteY70" fmla="*/ 619125 h 957263"/>
                <a:gd name="connsiteX71" fmla="*/ 1833563 w 4467310"/>
                <a:gd name="connsiteY71" fmla="*/ 628650 h 957263"/>
                <a:gd name="connsiteX72" fmla="*/ 1857375 w 4467310"/>
                <a:gd name="connsiteY72" fmla="*/ 657225 h 957263"/>
                <a:gd name="connsiteX73" fmla="*/ 1876425 w 4467310"/>
                <a:gd name="connsiteY73" fmla="*/ 666750 h 957263"/>
                <a:gd name="connsiteX74" fmla="*/ 1885950 w 4467310"/>
                <a:gd name="connsiteY74" fmla="*/ 638175 h 957263"/>
                <a:gd name="connsiteX75" fmla="*/ 1895475 w 4467310"/>
                <a:gd name="connsiteY75" fmla="*/ 604838 h 957263"/>
                <a:gd name="connsiteX76" fmla="*/ 1905000 w 4467310"/>
                <a:gd name="connsiteY76" fmla="*/ 576263 h 957263"/>
                <a:gd name="connsiteX77" fmla="*/ 1919288 w 4467310"/>
                <a:gd name="connsiteY77" fmla="*/ 566738 h 957263"/>
                <a:gd name="connsiteX78" fmla="*/ 1938338 w 4467310"/>
                <a:gd name="connsiteY78" fmla="*/ 542925 h 957263"/>
                <a:gd name="connsiteX79" fmla="*/ 1962150 w 4467310"/>
                <a:gd name="connsiteY79" fmla="*/ 509588 h 957263"/>
                <a:gd name="connsiteX80" fmla="*/ 1976438 w 4467310"/>
                <a:gd name="connsiteY80" fmla="*/ 500063 h 957263"/>
                <a:gd name="connsiteX81" fmla="*/ 1995488 w 4467310"/>
                <a:gd name="connsiteY81" fmla="*/ 481013 h 957263"/>
                <a:gd name="connsiteX82" fmla="*/ 2000250 w 4467310"/>
                <a:gd name="connsiteY82" fmla="*/ 466725 h 957263"/>
                <a:gd name="connsiteX83" fmla="*/ 2028825 w 4467310"/>
                <a:gd name="connsiteY83" fmla="*/ 442913 h 957263"/>
                <a:gd name="connsiteX84" fmla="*/ 2043113 w 4467310"/>
                <a:gd name="connsiteY84" fmla="*/ 452438 h 957263"/>
                <a:gd name="connsiteX85" fmla="*/ 2052638 w 4467310"/>
                <a:gd name="connsiteY85" fmla="*/ 481013 h 957263"/>
                <a:gd name="connsiteX86" fmla="*/ 2057400 w 4467310"/>
                <a:gd name="connsiteY86" fmla="*/ 495300 h 957263"/>
                <a:gd name="connsiteX87" fmla="*/ 2071688 w 4467310"/>
                <a:gd name="connsiteY87" fmla="*/ 509588 h 957263"/>
                <a:gd name="connsiteX88" fmla="*/ 2081213 w 4467310"/>
                <a:gd name="connsiteY88" fmla="*/ 542925 h 957263"/>
                <a:gd name="connsiteX89" fmla="*/ 2095500 w 4467310"/>
                <a:gd name="connsiteY89" fmla="*/ 552450 h 957263"/>
                <a:gd name="connsiteX90" fmla="*/ 2109788 w 4467310"/>
                <a:gd name="connsiteY90" fmla="*/ 571500 h 957263"/>
                <a:gd name="connsiteX91" fmla="*/ 2124075 w 4467310"/>
                <a:gd name="connsiteY91" fmla="*/ 561975 h 957263"/>
                <a:gd name="connsiteX92" fmla="*/ 2133600 w 4467310"/>
                <a:gd name="connsiteY92" fmla="*/ 547688 h 957263"/>
                <a:gd name="connsiteX93" fmla="*/ 2147888 w 4467310"/>
                <a:gd name="connsiteY93" fmla="*/ 533400 h 957263"/>
                <a:gd name="connsiteX94" fmla="*/ 2152650 w 4467310"/>
                <a:gd name="connsiteY94" fmla="*/ 519113 h 957263"/>
                <a:gd name="connsiteX95" fmla="*/ 2243138 w 4467310"/>
                <a:gd name="connsiteY95" fmla="*/ 514350 h 957263"/>
                <a:gd name="connsiteX96" fmla="*/ 2266950 w 4467310"/>
                <a:gd name="connsiteY96" fmla="*/ 533400 h 957263"/>
                <a:gd name="connsiteX97" fmla="*/ 2286000 w 4467310"/>
                <a:gd name="connsiteY97" fmla="*/ 504825 h 957263"/>
                <a:gd name="connsiteX98" fmla="*/ 2300288 w 4467310"/>
                <a:gd name="connsiteY98" fmla="*/ 490538 h 957263"/>
                <a:gd name="connsiteX99" fmla="*/ 2314575 w 4467310"/>
                <a:gd name="connsiteY99" fmla="*/ 485775 h 957263"/>
                <a:gd name="connsiteX100" fmla="*/ 2328863 w 4467310"/>
                <a:gd name="connsiteY100" fmla="*/ 490538 h 957263"/>
                <a:gd name="connsiteX101" fmla="*/ 2347913 w 4467310"/>
                <a:gd name="connsiteY101" fmla="*/ 509588 h 957263"/>
                <a:gd name="connsiteX102" fmla="*/ 2357438 w 4467310"/>
                <a:gd name="connsiteY102" fmla="*/ 523875 h 957263"/>
                <a:gd name="connsiteX103" fmla="*/ 2362200 w 4467310"/>
                <a:gd name="connsiteY103" fmla="*/ 538163 h 957263"/>
                <a:gd name="connsiteX104" fmla="*/ 2381250 w 4467310"/>
                <a:gd name="connsiteY104" fmla="*/ 566738 h 957263"/>
                <a:gd name="connsiteX105" fmla="*/ 2390775 w 4467310"/>
                <a:gd name="connsiteY105" fmla="*/ 595313 h 957263"/>
                <a:gd name="connsiteX106" fmla="*/ 2395538 w 4467310"/>
                <a:gd name="connsiteY106" fmla="*/ 614363 h 957263"/>
                <a:gd name="connsiteX107" fmla="*/ 2405063 w 4467310"/>
                <a:gd name="connsiteY107" fmla="*/ 628650 h 957263"/>
                <a:gd name="connsiteX108" fmla="*/ 2419350 w 4467310"/>
                <a:gd name="connsiteY108" fmla="*/ 633413 h 957263"/>
                <a:gd name="connsiteX109" fmla="*/ 2438400 w 4467310"/>
                <a:gd name="connsiteY109" fmla="*/ 590550 h 957263"/>
                <a:gd name="connsiteX110" fmla="*/ 2443163 w 4467310"/>
                <a:gd name="connsiteY110" fmla="*/ 571500 h 957263"/>
                <a:gd name="connsiteX111" fmla="*/ 2471738 w 4467310"/>
                <a:gd name="connsiteY111" fmla="*/ 552450 h 957263"/>
                <a:gd name="connsiteX112" fmla="*/ 2481263 w 4467310"/>
                <a:gd name="connsiteY112" fmla="*/ 581025 h 957263"/>
                <a:gd name="connsiteX113" fmla="*/ 2486025 w 4467310"/>
                <a:gd name="connsiteY113" fmla="*/ 595313 h 957263"/>
                <a:gd name="connsiteX114" fmla="*/ 2490788 w 4467310"/>
                <a:gd name="connsiteY114" fmla="*/ 614363 h 957263"/>
                <a:gd name="connsiteX115" fmla="*/ 2500313 w 4467310"/>
                <a:gd name="connsiteY115" fmla="*/ 628650 h 957263"/>
                <a:gd name="connsiteX116" fmla="*/ 2519363 w 4467310"/>
                <a:gd name="connsiteY116" fmla="*/ 642938 h 957263"/>
                <a:gd name="connsiteX117" fmla="*/ 2524125 w 4467310"/>
                <a:gd name="connsiteY117" fmla="*/ 628650 h 957263"/>
                <a:gd name="connsiteX118" fmla="*/ 2528888 w 4467310"/>
                <a:gd name="connsiteY118" fmla="*/ 609600 h 957263"/>
                <a:gd name="connsiteX119" fmla="*/ 2557463 w 4467310"/>
                <a:gd name="connsiteY119" fmla="*/ 595313 h 957263"/>
                <a:gd name="connsiteX120" fmla="*/ 2619375 w 4467310"/>
                <a:gd name="connsiteY120" fmla="*/ 581025 h 957263"/>
                <a:gd name="connsiteX121" fmla="*/ 2633663 w 4467310"/>
                <a:gd name="connsiteY121" fmla="*/ 571500 h 957263"/>
                <a:gd name="connsiteX122" fmla="*/ 2647950 w 4467310"/>
                <a:gd name="connsiteY122" fmla="*/ 542925 h 957263"/>
                <a:gd name="connsiteX123" fmla="*/ 2662238 w 4467310"/>
                <a:gd name="connsiteY123" fmla="*/ 504825 h 957263"/>
                <a:gd name="connsiteX124" fmla="*/ 2686050 w 4467310"/>
                <a:gd name="connsiteY124" fmla="*/ 538163 h 957263"/>
                <a:gd name="connsiteX125" fmla="*/ 2686050 w 4467310"/>
                <a:gd name="connsiteY125" fmla="*/ 538163 h 957263"/>
                <a:gd name="connsiteX126" fmla="*/ 2700338 w 4467310"/>
                <a:gd name="connsiteY126" fmla="*/ 547688 h 957263"/>
                <a:gd name="connsiteX127" fmla="*/ 2705100 w 4467310"/>
                <a:gd name="connsiteY127" fmla="*/ 561975 h 957263"/>
                <a:gd name="connsiteX128" fmla="*/ 2714625 w 4467310"/>
                <a:gd name="connsiteY128" fmla="*/ 595313 h 957263"/>
                <a:gd name="connsiteX129" fmla="*/ 2733675 w 4467310"/>
                <a:gd name="connsiteY129" fmla="*/ 590550 h 957263"/>
                <a:gd name="connsiteX130" fmla="*/ 2738438 w 4467310"/>
                <a:gd name="connsiteY130" fmla="*/ 571500 h 957263"/>
                <a:gd name="connsiteX131" fmla="*/ 2762250 w 4467310"/>
                <a:gd name="connsiteY131" fmla="*/ 552450 h 957263"/>
                <a:gd name="connsiteX132" fmla="*/ 2800350 w 4467310"/>
                <a:gd name="connsiteY132" fmla="*/ 566738 h 957263"/>
                <a:gd name="connsiteX133" fmla="*/ 2819400 w 4467310"/>
                <a:gd name="connsiteY133" fmla="*/ 590550 h 957263"/>
                <a:gd name="connsiteX134" fmla="*/ 2824163 w 4467310"/>
                <a:gd name="connsiteY134" fmla="*/ 614363 h 957263"/>
                <a:gd name="connsiteX135" fmla="*/ 2833688 w 4467310"/>
                <a:gd name="connsiteY135" fmla="*/ 642938 h 957263"/>
                <a:gd name="connsiteX136" fmla="*/ 2838450 w 4467310"/>
                <a:gd name="connsiteY136" fmla="*/ 657225 h 957263"/>
                <a:gd name="connsiteX137" fmla="*/ 2843213 w 4467310"/>
                <a:gd name="connsiteY137" fmla="*/ 676275 h 957263"/>
                <a:gd name="connsiteX138" fmla="*/ 2852738 w 4467310"/>
                <a:gd name="connsiteY138" fmla="*/ 695325 h 957263"/>
                <a:gd name="connsiteX139" fmla="*/ 2862263 w 4467310"/>
                <a:gd name="connsiteY139" fmla="*/ 723900 h 957263"/>
                <a:gd name="connsiteX140" fmla="*/ 2871788 w 4467310"/>
                <a:gd name="connsiteY140" fmla="*/ 752475 h 957263"/>
                <a:gd name="connsiteX141" fmla="*/ 2881313 w 4467310"/>
                <a:gd name="connsiteY141" fmla="*/ 781050 h 957263"/>
                <a:gd name="connsiteX142" fmla="*/ 2890838 w 4467310"/>
                <a:gd name="connsiteY142" fmla="*/ 795338 h 957263"/>
                <a:gd name="connsiteX143" fmla="*/ 2895600 w 4467310"/>
                <a:gd name="connsiteY143" fmla="*/ 814388 h 957263"/>
                <a:gd name="connsiteX144" fmla="*/ 2914650 w 4467310"/>
                <a:gd name="connsiteY144" fmla="*/ 790575 h 957263"/>
                <a:gd name="connsiteX145" fmla="*/ 2924175 w 4467310"/>
                <a:gd name="connsiteY145" fmla="*/ 714375 h 957263"/>
                <a:gd name="connsiteX146" fmla="*/ 2933700 w 4467310"/>
                <a:gd name="connsiteY146" fmla="*/ 700088 h 957263"/>
                <a:gd name="connsiteX147" fmla="*/ 2943225 w 4467310"/>
                <a:gd name="connsiteY147" fmla="*/ 671513 h 957263"/>
                <a:gd name="connsiteX148" fmla="*/ 2962275 w 4467310"/>
                <a:gd name="connsiteY148" fmla="*/ 638175 h 957263"/>
                <a:gd name="connsiteX149" fmla="*/ 2976563 w 4467310"/>
                <a:gd name="connsiteY149" fmla="*/ 695325 h 957263"/>
                <a:gd name="connsiteX150" fmla="*/ 2986088 w 4467310"/>
                <a:gd name="connsiteY150" fmla="*/ 781050 h 957263"/>
                <a:gd name="connsiteX151" fmla="*/ 2995613 w 4467310"/>
                <a:gd name="connsiteY151" fmla="*/ 747713 h 957263"/>
                <a:gd name="connsiteX152" fmla="*/ 3000375 w 4467310"/>
                <a:gd name="connsiteY152" fmla="*/ 709613 h 957263"/>
                <a:gd name="connsiteX153" fmla="*/ 3019425 w 4467310"/>
                <a:gd name="connsiteY153" fmla="*/ 671513 h 957263"/>
                <a:gd name="connsiteX154" fmla="*/ 3038475 w 4467310"/>
                <a:gd name="connsiteY154" fmla="*/ 714375 h 957263"/>
                <a:gd name="connsiteX155" fmla="*/ 3052763 w 4467310"/>
                <a:gd name="connsiteY155" fmla="*/ 781050 h 957263"/>
                <a:gd name="connsiteX156" fmla="*/ 3067050 w 4467310"/>
                <a:gd name="connsiteY156" fmla="*/ 738188 h 957263"/>
                <a:gd name="connsiteX157" fmla="*/ 3071813 w 4467310"/>
                <a:gd name="connsiteY157" fmla="*/ 723900 h 957263"/>
                <a:gd name="connsiteX158" fmla="*/ 3105150 w 4467310"/>
                <a:gd name="connsiteY158" fmla="*/ 733425 h 957263"/>
                <a:gd name="connsiteX159" fmla="*/ 3128963 w 4467310"/>
                <a:gd name="connsiteY159" fmla="*/ 742950 h 957263"/>
                <a:gd name="connsiteX160" fmla="*/ 3152775 w 4467310"/>
                <a:gd name="connsiteY160" fmla="*/ 690563 h 957263"/>
                <a:gd name="connsiteX161" fmla="*/ 3157538 w 4467310"/>
                <a:gd name="connsiteY161" fmla="*/ 666750 h 957263"/>
                <a:gd name="connsiteX162" fmla="*/ 3162300 w 4467310"/>
                <a:gd name="connsiteY162" fmla="*/ 647700 h 957263"/>
                <a:gd name="connsiteX163" fmla="*/ 3171825 w 4467310"/>
                <a:gd name="connsiteY163" fmla="*/ 747713 h 957263"/>
                <a:gd name="connsiteX164" fmla="*/ 3181350 w 4467310"/>
                <a:gd name="connsiteY164" fmla="*/ 733425 h 957263"/>
                <a:gd name="connsiteX165" fmla="*/ 3186113 w 4467310"/>
                <a:gd name="connsiteY165" fmla="*/ 719138 h 957263"/>
                <a:gd name="connsiteX166" fmla="*/ 3214688 w 4467310"/>
                <a:gd name="connsiteY166" fmla="*/ 728663 h 957263"/>
                <a:gd name="connsiteX167" fmla="*/ 3238500 w 4467310"/>
                <a:gd name="connsiteY167" fmla="*/ 704850 h 957263"/>
                <a:gd name="connsiteX168" fmla="*/ 3252788 w 4467310"/>
                <a:gd name="connsiteY168" fmla="*/ 714375 h 957263"/>
                <a:gd name="connsiteX169" fmla="*/ 3257550 w 4467310"/>
                <a:gd name="connsiteY169" fmla="*/ 738188 h 957263"/>
                <a:gd name="connsiteX170" fmla="*/ 3267075 w 4467310"/>
                <a:gd name="connsiteY170" fmla="*/ 781050 h 957263"/>
                <a:gd name="connsiteX171" fmla="*/ 3295650 w 4467310"/>
                <a:gd name="connsiteY171" fmla="*/ 776288 h 957263"/>
                <a:gd name="connsiteX172" fmla="*/ 3300413 w 4467310"/>
                <a:gd name="connsiteY172" fmla="*/ 795338 h 957263"/>
                <a:gd name="connsiteX173" fmla="*/ 3305175 w 4467310"/>
                <a:gd name="connsiteY173" fmla="*/ 852488 h 957263"/>
                <a:gd name="connsiteX174" fmla="*/ 3309938 w 4467310"/>
                <a:gd name="connsiteY174" fmla="*/ 871538 h 957263"/>
                <a:gd name="connsiteX175" fmla="*/ 3328988 w 4467310"/>
                <a:gd name="connsiteY175" fmla="*/ 842963 h 957263"/>
                <a:gd name="connsiteX176" fmla="*/ 3338513 w 4467310"/>
                <a:gd name="connsiteY176" fmla="*/ 809625 h 957263"/>
                <a:gd name="connsiteX177" fmla="*/ 3348038 w 4467310"/>
                <a:gd name="connsiteY177" fmla="*/ 781050 h 957263"/>
                <a:gd name="connsiteX178" fmla="*/ 3357563 w 4467310"/>
                <a:gd name="connsiteY178" fmla="*/ 752475 h 957263"/>
                <a:gd name="connsiteX179" fmla="*/ 3367088 w 4467310"/>
                <a:gd name="connsiteY179" fmla="*/ 733425 h 957263"/>
                <a:gd name="connsiteX180" fmla="*/ 3381375 w 4467310"/>
                <a:gd name="connsiteY180" fmla="*/ 690563 h 957263"/>
                <a:gd name="connsiteX181" fmla="*/ 3386138 w 4467310"/>
                <a:gd name="connsiteY181" fmla="*/ 676275 h 957263"/>
                <a:gd name="connsiteX182" fmla="*/ 3405188 w 4467310"/>
                <a:gd name="connsiteY182" fmla="*/ 666750 h 957263"/>
                <a:gd name="connsiteX183" fmla="*/ 3429000 w 4467310"/>
                <a:gd name="connsiteY183" fmla="*/ 690563 h 957263"/>
                <a:gd name="connsiteX184" fmla="*/ 3452813 w 4467310"/>
                <a:gd name="connsiteY184" fmla="*/ 661988 h 957263"/>
                <a:gd name="connsiteX185" fmla="*/ 3457575 w 4467310"/>
                <a:gd name="connsiteY185" fmla="*/ 642938 h 957263"/>
                <a:gd name="connsiteX186" fmla="*/ 3467100 w 4467310"/>
                <a:gd name="connsiteY186" fmla="*/ 657225 h 957263"/>
                <a:gd name="connsiteX187" fmla="*/ 3481388 w 4467310"/>
                <a:gd name="connsiteY187" fmla="*/ 666750 h 957263"/>
                <a:gd name="connsiteX188" fmla="*/ 3486150 w 4467310"/>
                <a:gd name="connsiteY188" fmla="*/ 681038 h 957263"/>
                <a:gd name="connsiteX189" fmla="*/ 3500438 w 4467310"/>
                <a:gd name="connsiteY189" fmla="*/ 671513 h 957263"/>
                <a:gd name="connsiteX190" fmla="*/ 3505200 w 4467310"/>
                <a:gd name="connsiteY190" fmla="*/ 685800 h 957263"/>
                <a:gd name="connsiteX191" fmla="*/ 3533775 w 4467310"/>
                <a:gd name="connsiteY191" fmla="*/ 704850 h 957263"/>
                <a:gd name="connsiteX192" fmla="*/ 3562350 w 4467310"/>
                <a:gd name="connsiteY192" fmla="*/ 719138 h 957263"/>
                <a:gd name="connsiteX193" fmla="*/ 3571875 w 4467310"/>
                <a:gd name="connsiteY193" fmla="*/ 785813 h 957263"/>
                <a:gd name="connsiteX194" fmla="*/ 3581400 w 4467310"/>
                <a:gd name="connsiteY194" fmla="*/ 814388 h 957263"/>
                <a:gd name="connsiteX195" fmla="*/ 3586163 w 4467310"/>
                <a:gd name="connsiteY195" fmla="*/ 828675 h 957263"/>
                <a:gd name="connsiteX196" fmla="*/ 3605213 w 4467310"/>
                <a:gd name="connsiteY196" fmla="*/ 781050 h 957263"/>
                <a:gd name="connsiteX197" fmla="*/ 3609975 w 4467310"/>
                <a:gd name="connsiteY197" fmla="*/ 795338 h 957263"/>
                <a:gd name="connsiteX198" fmla="*/ 3614738 w 4467310"/>
                <a:gd name="connsiteY198" fmla="*/ 823913 h 957263"/>
                <a:gd name="connsiteX199" fmla="*/ 3619500 w 4467310"/>
                <a:gd name="connsiteY199" fmla="*/ 781050 h 957263"/>
                <a:gd name="connsiteX200" fmla="*/ 3633788 w 4467310"/>
                <a:gd name="connsiteY200" fmla="*/ 747713 h 957263"/>
                <a:gd name="connsiteX201" fmla="*/ 3638550 w 4467310"/>
                <a:gd name="connsiteY201" fmla="*/ 733425 h 957263"/>
                <a:gd name="connsiteX202" fmla="*/ 3648075 w 4467310"/>
                <a:gd name="connsiteY202" fmla="*/ 685800 h 957263"/>
                <a:gd name="connsiteX203" fmla="*/ 3657600 w 4467310"/>
                <a:gd name="connsiteY203" fmla="*/ 671513 h 957263"/>
                <a:gd name="connsiteX204" fmla="*/ 3676650 w 4467310"/>
                <a:gd name="connsiteY204" fmla="*/ 666750 h 957263"/>
                <a:gd name="connsiteX205" fmla="*/ 3695700 w 4467310"/>
                <a:gd name="connsiteY205" fmla="*/ 638175 h 957263"/>
                <a:gd name="connsiteX206" fmla="*/ 3705225 w 4467310"/>
                <a:gd name="connsiteY206" fmla="*/ 623888 h 957263"/>
                <a:gd name="connsiteX207" fmla="*/ 3719513 w 4467310"/>
                <a:gd name="connsiteY207" fmla="*/ 614363 h 957263"/>
                <a:gd name="connsiteX208" fmla="*/ 3757613 w 4467310"/>
                <a:gd name="connsiteY208" fmla="*/ 619125 h 957263"/>
                <a:gd name="connsiteX209" fmla="*/ 3767138 w 4467310"/>
                <a:gd name="connsiteY209" fmla="*/ 633413 h 957263"/>
                <a:gd name="connsiteX210" fmla="*/ 3776663 w 4467310"/>
                <a:gd name="connsiteY210" fmla="*/ 661988 h 957263"/>
                <a:gd name="connsiteX211" fmla="*/ 3795713 w 4467310"/>
                <a:gd name="connsiteY211" fmla="*/ 747713 h 957263"/>
                <a:gd name="connsiteX212" fmla="*/ 3805238 w 4467310"/>
                <a:gd name="connsiteY212" fmla="*/ 781050 h 957263"/>
                <a:gd name="connsiteX213" fmla="*/ 3814763 w 4467310"/>
                <a:gd name="connsiteY213" fmla="*/ 795338 h 957263"/>
                <a:gd name="connsiteX214" fmla="*/ 3833813 w 4467310"/>
                <a:gd name="connsiteY214" fmla="*/ 833438 h 957263"/>
                <a:gd name="connsiteX215" fmla="*/ 3838575 w 4467310"/>
                <a:gd name="connsiteY215" fmla="*/ 762000 h 957263"/>
                <a:gd name="connsiteX216" fmla="*/ 3852863 w 4467310"/>
                <a:gd name="connsiteY216" fmla="*/ 719138 h 957263"/>
                <a:gd name="connsiteX217" fmla="*/ 3857625 w 4467310"/>
                <a:gd name="connsiteY217" fmla="*/ 704850 h 957263"/>
                <a:gd name="connsiteX218" fmla="*/ 3862388 w 4467310"/>
                <a:gd name="connsiteY218" fmla="*/ 652463 h 957263"/>
                <a:gd name="connsiteX219" fmla="*/ 3895725 w 4467310"/>
                <a:gd name="connsiteY219" fmla="*/ 614363 h 957263"/>
                <a:gd name="connsiteX220" fmla="*/ 3910013 w 4467310"/>
                <a:gd name="connsiteY220" fmla="*/ 585788 h 957263"/>
                <a:gd name="connsiteX221" fmla="*/ 3924300 w 4467310"/>
                <a:gd name="connsiteY221" fmla="*/ 581025 h 957263"/>
                <a:gd name="connsiteX222" fmla="*/ 3933825 w 4467310"/>
                <a:gd name="connsiteY222" fmla="*/ 609600 h 957263"/>
                <a:gd name="connsiteX223" fmla="*/ 3948113 w 4467310"/>
                <a:gd name="connsiteY223" fmla="*/ 738188 h 957263"/>
                <a:gd name="connsiteX224" fmla="*/ 3957638 w 4467310"/>
                <a:gd name="connsiteY224" fmla="*/ 766763 h 957263"/>
                <a:gd name="connsiteX225" fmla="*/ 3962400 w 4467310"/>
                <a:gd name="connsiteY225" fmla="*/ 781050 h 957263"/>
                <a:gd name="connsiteX226" fmla="*/ 3971925 w 4467310"/>
                <a:gd name="connsiteY226" fmla="*/ 795338 h 957263"/>
                <a:gd name="connsiteX227" fmla="*/ 3981450 w 4467310"/>
                <a:gd name="connsiteY227" fmla="*/ 828675 h 957263"/>
                <a:gd name="connsiteX228" fmla="*/ 3990975 w 4467310"/>
                <a:gd name="connsiteY228" fmla="*/ 776288 h 957263"/>
                <a:gd name="connsiteX229" fmla="*/ 4000500 w 4467310"/>
                <a:gd name="connsiteY229" fmla="*/ 747713 h 957263"/>
                <a:gd name="connsiteX230" fmla="*/ 4010025 w 4467310"/>
                <a:gd name="connsiteY230" fmla="*/ 671513 h 957263"/>
                <a:gd name="connsiteX231" fmla="*/ 4029075 w 4467310"/>
                <a:gd name="connsiteY231" fmla="*/ 642938 h 957263"/>
                <a:gd name="connsiteX232" fmla="*/ 4043363 w 4467310"/>
                <a:gd name="connsiteY232" fmla="*/ 647700 h 957263"/>
                <a:gd name="connsiteX233" fmla="*/ 4057650 w 4467310"/>
                <a:gd name="connsiteY233" fmla="*/ 695325 h 957263"/>
                <a:gd name="connsiteX234" fmla="*/ 4071938 w 4467310"/>
                <a:gd name="connsiteY234" fmla="*/ 704850 h 957263"/>
                <a:gd name="connsiteX235" fmla="*/ 4090988 w 4467310"/>
                <a:gd name="connsiteY235" fmla="*/ 747713 h 957263"/>
                <a:gd name="connsiteX236" fmla="*/ 4095750 w 4467310"/>
                <a:gd name="connsiteY236" fmla="*/ 766763 h 957263"/>
                <a:gd name="connsiteX237" fmla="*/ 4105275 w 4467310"/>
                <a:gd name="connsiteY237" fmla="*/ 781050 h 957263"/>
                <a:gd name="connsiteX238" fmla="*/ 4114800 w 4467310"/>
                <a:gd name="connsiteY238" fmla="*/ 847725 h 957263"/>
                <a:gd name="connsiteX239" fmla="*/ 4119563 w 4467310"/>
                <a:gd name="connsiteY239" fmla="*/ 862013 h 957263"/>
                <a:gd name="connsiteX240" fmla="*/ 4129088 w 4467310"/>
                <a:gd name="connsiteY240" fmla="*/ 842963 h 957263"/>
                <a:gd name="connsiteX241" fmla="*/ 4133850 w 4467310"/>
                <a:gd name="connsiteY241" fmla="*/ 800100 h 957263"/>
                <a:gd name="connsiteX242" fmla="*/ 4138613 w 4467310"/>
                <a:gd name="connsiteY242" fmla="*/ 785813 h 957263"/>
                <a:gd name="connsiteX243" fmla="*/ 4152900 w 4467310"/>
                <a:gd name="connsiteY243" fmla="*/ 771525 h 957263"/>
                <a:gd name="connsiteX244" fmla="*/ 4157663 w 4467310"/>
                <a:gd name="connsiteY244" fmla="*/ 752475 h 957263"/>
                <a:gd name="connsiteX245" fmla="*/ 4167188 w 4467310"/>
                <a:gd name="connsiteY245" fmla="*/ 723900 h 957263"/>
                <a:gd name="connsiteX246" fmla="*/ 4171950 w 4467310"/>
                <a:gd name="connsiteY246" fmla="*/ 685800 h 957263"/>
                <a:gd name="connsiteX247" fmla="*/ 4186238 w 4467310"/>
                <a:gd name="connsiteY247" fmla="*/ 695325 h 957263"/>
                <a:gd name="connsiteX248" fmla="*/ 4205288 w 4467310"/>
                <a:gd name="connsiteY248" fmla="*/ 723900 h 957263"/>
                <a:gd name="connsiteX249" fmla="*/ 4210050 w 4467310"/>
                <a:gd name="connsiteY249" fmla="*/ 738188 h 957263"/>
                <a:gd name="connsiteX250" fmla="*/ 4214813 w 4467310"/>
                <a:gd name="connsiteY250" fmla="*/ 771525 h 957263"/>
                <a:gd name="connsiteX251" fmla="*/ 4224338 w 4467310"/>
                <a:gd name="connsiteY251" fmla="*/ 795338 h 957263"/>
                <a:gd name="connsiteX252" fmla="*/ 4233863 w 4467310"/>
                <a:gd name="connsiteY252" fmla="*/ 823913 h 957263"/>
                <a:gd name="connsiteX253" fmla="*/ 4248150 w 4467310"/>
                <a:gd name="connsiteY253" fmla="*/ 866775 h 957263"/>
                <a:gd name="connsiteX254" fmla="*/ 4252913 w 4467310"/>
                <a:gd name="connsiteY254" fmla="*/ 881063 h 957263"/>
                <a:gd name="connsiteX255" fmla="*/ 4267200 w 4467310"/>
                <a:gd name="connsiteY255" fmla="*/ 781050 h 957263"/>
                <a:gd name="connsiteX256" fmla="*/ 4286250 w 4467310"/>
                <a:gd name="connsiteY256" fmla="*/ 738188 h 957263"/>
                <a:gd name="connsiteX257" fmla="*/ 4305300 w 4467310"/>
                <a:gd name="connsiteY257" fmla="*/ 747713 h 957263"/>
                <a:gd name="connsiteX258" fmla="*/ 4314825 w 4467310"/>
                <a:gd name="connsiteY258" fmla="*/ 781050 h 957263"/>
                <a:gd name="connsiteX259" fmla="*/ 4319588 w 4467310"/>
                <a:gd name="connsiteY259" fmla="*/ 795338 h 957263"/>
                <a:gd name="connsiteX260" fmla="*/ 4324350 w 4467310"/>
                <a:gd name="connsiteY260" fmla="*/ 814388 h 957263"/>
                <a:gd name="connsiteX261" fmla="*/ 4333875 w 4467310"/>
                <a:gd name="connsiteY261" fmla="*/ 842963 h 957263"/>
                <a:gd name="connsiteX262" fmla="*/ 4348163 w 4467310"/>
                <a:gd name="connsiteY262" fmla="*/ 852488 h 957263"/>
                <a:gd name="connsiteX263" fmla="*/ 4352925 w 4467310"/>
                <a:gd name="connsiteY263" fmla="*/ 866775 h 957263"/>
                <a:gd name="connsiteX264" fmla="*/ 4367213 w 4467310"/>
                <a:gd name="connsiteY264" fmla="*/ 895350 h 957263"/>
                <a:gd name="connsiteX265" fmla="*/ 4371975 w 4467310"/>
                <a:gd name="connsiteY265" fmla="*/ 881063 h 957263"/>
                <a:gd name="connsiteX266" fmla="*/ 4381500 w 4467310"/>
                <a:gd name="connsiteY266" fmla="*/ 866775 h 957263"/>
                <a:gd name="connsiteX267" fmla="*/ 4391025 w 4467310"/>
                <a:gd name="connsiteY267" fmla="*/ 828675 h 957263"/>
                <a:gd name="connsiteX268" fmla="*/ 4395788 w 4467310"/>
                <a:gd name="connsiteY268" fmla="*/ 757238 h 957263"/>
                <a:gd name="connsiteX269" fmla="*/ 4400550 w 4467310"/>
                <a:gd name="connsiteY269" fmla="*/ 742950 h 957263"/>
                <a:gd name="connsiteX270" fmla="*/ 4419600 w 4467310"/>
                <a:gd name="connsiteY270" fmla="*/ 738188 h 957263"/>
                <a:gd name="connsiteX271" fmla="*/ 4429125 w 4467310"/>
                <a:gd name="connsiteY271" fmla="*/ 862013 h 957263"/>
                <a:gd name="connsiteX272" fmla="*/ 4433888 w 4467310"/>
                <a:gd name="connsiteY272" fmla="*/ 890588 h 957263"/>
                <a:gd name="connsiteX273" fmla="*/ 4443413 w 4467310"/>
                <a:gd name="connsiteY273" fmla="*/ 919163 h 957263"/>
                <a:gd name="connsiteX274" fmla="*/ 4462463 w 4467310"/>
                <a:gd name="connsiteY274" fmla="*/ 957263 h 957263"/>
                <a:gd name="connsiteX275" fmla="*/ 4467225 w 4467310"/>
                <a:gd name="connsiteY275" fmla="*/ 942975 h 957263"/>
                <a:gd name="connsiteX276" fmla="*/ 4457700 w 4467310"/>
                <a:gd name="connsiteY276" fmla="*/ 923925 h 957263"/>
                <a:gd name="connsiteX0" fmla="*/ 0 w 4467310"/>
                <a:gd name="connsiteY0" fmla="*/ 238125 h 957263"/>
                <a:gd name="connsiteX1" fmla="*/ 123825 w 4467310"/>
                <a:gd name="connsiteY1" fmla="*/ 228600 h 957263"/>
                <a:gd name="connsiteX2" fmla="*/ 142875 w 4467310"/>
                <a:gd name="connsiteY2" fmla="*/ 223838 h 957263"/>
                <a:gd name="connsiteX3" fmla="*/ 166688 w 4467310"/>
                <a:gd name="connsiteY3" fmla="*/ 219075 h 957263"/>
                <a:gd name="connsiteX4" fmla="*/ 204788 w 4467310"/>
                <a:gd name="connsiteY4" fmla="*/ 204788 h 957263"/>
                <a:gd name="connsiteX5" fmla="*/ 233363 w 4467310"/>
                <a:gd name="connsiteY5" fmla="*/ 195263 h 957263"/>
                <a:gd name="connsiteX6" fmla="*/ 247650 w 4467310"/>
                <a:gd name="connsiteY6" fmla="*/ 185738 h 957263"/>
                <a:gd name="connsiteX7" fmla="*/ 266700 w 4467310"/>
                <a:gd name="connsiteY7" fmla="*/ 180975 h 957263"/>
                <a:gd name="connsiteX8" fmla="*/ 280988 w 4467310"/>
                <a:gd name="connsiteY8" fmla="*/ 176213 h 957263"/>
                <a:gd name="connsiteX9" fmla="*/ 290513 w 4467310"/>
                <a:gd name="connsiteY9" fmla="*/ 161925 h 957263"/>
                <a:gd name="connsiteX10" fmla="*/ 338138 w 4467310"/>
                <a:gd name="connsiteY10" fmla="*/ 142875 h 957263"/>
                <a:gd name="connsiteX11" fmla="*/ 352425 w 4467310"/>
                <a:gd name="connsiteY11" fmla="*/ 138113 h 957263"/>
                <a:gd name="connsiteX12" fmla="*/ 366713 w 4467310"/>
                <a:gd name="connsiteY12" fmla="*/ 128588 h 957263"/>
                <a:gd name="connsiteX13" fmla="*/ 385763 w 4467310"/>
                <a:gd name="connsiteY13" fmla="*/ 123825 h 957263"/>
                <a:gd name="connsiteX14" fmla="*/ 428625 w 4467310"/>
                <a:gd name="connsiteY14" fmla="*/ 109538 h 957263"/>
                <a:gd name="connsiteX15" fmla="*/ 442913 w 4467310"/>
                <a:gd name="connsiteY15" fmla="*/ 104775 h 957263"/>
                <a:gd name="connsiteX16" fmla="*/ 457200 w 4467310"/>
                <a:gd name="connsiteY16" fmla="*/ 100013 h 957263"/>
                <a:gd name="connsiteX17" fmla="*/ 471488 w 4467310"/>
                <a:gd name="connsiteY17" fmla="*/ 90488 h 957263"/>
                <a:gd name="connsiteX18" fmla="*/ 495300 w 4467310"/>
                <a:gd name="connsiteY18" fmla="*/ 85725 h 957263"/>
                <a:gd name="connsiteX19" fmla="*/ 523875 w 4467310"/>
                <a:gd name="connsiteY19" fmla="*/ 76200 h 957263"/>
                <a:gd name="connsiteX20" fmla="*/ 538163 w 4467310"/>
                <a:gd name="connsiteY20" fmla="*/ 71438 h 957263"/>
                <a:gd name="connsiteX21" fmla="*/ 552450 w 4467310"/>
                <a:gd name="connsiteY21" fmla="*/ 66675 h 957263"/>
                <a:gd name="connsiteX22" fmla="*/ 590550 w 4467310"/>
                <a:gd name="connsiteY22" fmla="*/ 42863 h 957263"/>
                <a:gd name="connsiteX23" fmla="*/ 604838 w 4467310"/>
                <a:gd name="connsiteY23" fmla="*/ 38100 h 957263"/>
                <a:gd name="connsiteX24" fmla="*/ 619125 w 4467310"/>
                <a:gd name="connsiteY24" fmla="*/ 33338 h 957263"/>
                <a:gd name="connsiteX25" fmla="*/ 652463 w 4467310"/>
                <a:gd name="connsiteY25" fmla="*/ 14288 h 957263"/>
                <a:gd name="connsiteX26" fmla="*/ 681038 w 4467310"/>
                <a:gd name="connsiteY26" fmla="*/ 4763 h 957263"/>
                <a:gd name="connsiteX27" fmla="*/ 695325 w 4467310"/>
                <a:gd name="connsiteY27" fmla="*/ 0 h 957263"/>
                <a:gd name="connsiteX28" fmla="*/ 819150 w 4467310"/>
                <a:gd name="connsiteY28" fmla="*/ 4763 h 957263"/>
                <a:gd name="connsiteX29" fmla="*/ 852488 w 4467310"/>
                <a:gd name="connsiteY29" fmla="*/ 19050 h 957263"/>
                <a:gd name="connsiteX30" fmla="*/ 895350 w 4467310"/>
                <a:gd name="connsiteY30" fmla="*/ 47625 h 957263"/>
                <a:gd name="connsiteX31" fmla="*/ 928688 w 4467310"/>
                <a:gd name="connsiteY31" fmla="*/ 66675 h 957263"/>
                <a:gd name="connsiteX32" fmla="*/ 942975 w 4467310"/>
                <a:gd name="connsiteY32" fmla="*/ 71438 h 957263"/>
                <a:gd name="connsiteX33" fmla="*/ 957263 w 4467310"/>
                <a:gd name="connsiteY33" fmla="*/ 80963 h 957263"/>
                <a:gd name="connsiteX34" fmla="*/ 971550 w 4467310"/>
                <a:gd name="connsiteY34" fmla="*/ 85725 h 957263"/>
                <a:gd name="connsiteX35" fmla="*/ 990600 w 4467310"/>
                <a:gd name="connsiteY35" fmla="*/ 95250 h 957263"/>
                <a:gd name="connsiteX36" fmla="*/ 1014413 w 4467310"/>
                <a:gd name="connsiteY36" fmla="*/ 100013 h 957263"/>
                <a:gd name="connsiteX37" fmla="*/ 1033463 w 4467310"/>
                <a:gd name="connsiteY37" fmla="*/ 104775 h 957263"/>
                <a:gd name="connsiteX38" fmla="*/ 1062038 w 4467310"/>
                <a:gd name="connsiteY38" fmla="*/ 109538 h 957263"/>
                <a:gd name="connsiteX39" fmla="*/ 1090613 w 4467310"/>
                <a:gd name="connsiteY39" fmla="*/ 119063 h 957263"/>
                <a:gd name="connsiteX40" fmla="*/ 1104900 w 4467310"/>
                <a:gd name="connsiteY40" fmla="*/ 123825 h 957263"/>
                <a:gd name="connsiteX41" fmla="*/ 1123950 w 4467310"/>
                <a:gd name="connsiteY41" fmla="*/ 128588 h 957263"/>
                <a:gd name="connsiteX42" fmla="*/ 1152525 w 4467310"/>
                <a:gd name="connsiteY42" fmla="*/ 147638 h 957263"/>
                <a:gd name="connsiteX43" fmla="*/ 1195388 w 4467310"/>
                <a:gd name="connsiteY43" fmla="*/ 161925 h 957263"/>
                <a:gd name="connsiteX44" fmla="*/ 1209675 w 4467310"/>
                <a:gd name="connsiteY44" fmla="*/ 166688 h 957263"/>
                <a:gd name="connsiteX45" fmla="*/ 1243013 w 4467310"/>
                <a:gd name="connsiteY45" fmla="*/ 185738 h 957263"/>
                <a:gd name="connsiteX46" fmla="*/ 1257300 w 4467310"/>
                <a:gd name="connsiteY46" fmla="*/ 190500 h 957263"/>
                <a:gd name="connsiteX47" fmla="*/ 1285875 w 4467310"/>
                <a:gd name="connsiteY47" fmla="*/ 204788 h 957263"/>
                <a:gd name="connsiteX48" fmla="*/ 1314450 w 4467310"/>
                <a:gd name="connsiteY48" fmla="*/ 223838 h 957263"/>
                <a:gd name="connsiteX49" fmla="*/ 1362075 w 4467310"/>
                <a:gd name="connsiteY49" fmla="*/ 238125 h 957263"/>
                <a:gd name="connsiteX50" fmla="*/ 1443038 w 4467310"/>
                <a:gd name="connsiteY50" fmla="*/ 252413 h 957263"/>
                <a:gd name="connsiteX51" fmla="*/ 1471613 w 4467310"/>
                <a:gd name="connsiteY51" fmla="*/ 257175 h 957263"/>
                <a:gd name="connsiteX52" fmla="*/ 1519238 w 4467310"/>
                <a:gd name="connsiteY52" fmla="*/ 271463 h 957263"/>
                <a:gd name="connsiteX53" fmla="*/ 1533525 w 4467310"/>
                <a:gd name="connsiteY53" fmla="*/ 280988 h 957263"/>
                <a:gd name="connsiteX54" fmla="*/ 1543050 w 4467310"/>
                <a:gd name="connsiteY54" fmla="*/ 295275 h 957263"/>
                <a:gd name="connsiteX55" fmla="*/ 1557338 w 4467310"/>
                <a:gd name="connsiteY55" fmla="*/ 300038 h 957263"/>
                <a:gd name="connsiteX56" fmla="*/ 1581150 w 4467310"/>
                <a:gd name="connsiteY56" fmla="*/ 333375 h 957263"/>
                <a:gd name="connsiteX57" fmla="*/ 1590675 w 4467310"/>
                <a:gd name="connsiteY57" fmla="*/ 347663 h 957263"/>
                <a:gd name="connsiteX58" fmla="*/ 1604963 w 4467310"/>
                <a:gd name="connsiteY58" fmla="*/ 357188 h 957263"/>
                <a:gd name="connsiteX59" fmla="*/ 1624013 w 4467310"/>
                <a:gd name="connsiteY59" fmla="*/ 414338 h 957263"/>
                <a:gd name="connsiteX60" fmla="*/ 1628775 w 4467310"/>
                <a:gd name="connsiteY60" fmla="*/ 428625 h 957263"/>
                <a:gd name="connsiteX61" fmla="*/ 1638300 w 4467310"/>
                <a:gd name="connsiteY61" fmla="*/ 442913 h 957263"/>
                <a:gd name="connsiteX62" fmla="*/ 1652588 w 4467310"/>
                <a:gd name="connsiteY62" fmla="*/ 471488 h 957263"/>
                <a:gd name="connsiteX63" fmla="*/ 1662113 w 4467310"/>
                <a:gd name="connsiteY63" fmla="*/ 504825 h 957263"/>
                <a:gd name="connsiteX64" fmla="*/ 1676400 w 4467310"/>
                <a:gd name="connsiteY64" fmla="*/ 514350 h 957263"/>
                <a:gd name="connsiteX65" fmla="*/ 1690688 w 4467310"/>
                <a:gd name="connsiteY65" fmla="*/ 561975 h 957263"/>
                <a:gd name="connsiteX66" fmla="*/ 1704975 w 4467310"/>
                <a:gd name="connsiteY66" fmla="*/ 590550 h 957263"/>
                <a:gd name="connsiteX67" fmla="*/ 1719263 w 4467310"/>
                <a:gd name="connsiteY67" fmla="*/ 595313 h 957263"/>
                <a:gd name="connsiteX68" fmla="*/ 1728788 w 4467310"/>
                <a:gd name="connsiteY68" fmla="*/ 609600 h 957263"/>
                <a:gd name="connsiteX69" fmla="*/ 1804988 w 4467310"/>
                <a:gd name="connsiteY69" fmla="*/ 614363 h 957263"/>
                <a:gd name="connsiteX70" fmla="*/ 1819275 w 4467310"/>
                <a:gd name="connsiteY70" fmla="*/ 619125 h 957263"/>
                <a:gd name="connsiteX71" fmla="*/ 1833563 w 4467310"/>
                <a:gd name="connsiteY71" fmla="*/ 628650 h 957263"/>
                <a:gd name="connsiteX72" fmla="*/ 1857375 w 4467310"/>
                <a:gd name="connsiteY72" fmla="*/ 657225 h 957263"/>
                <a:gd name="connsiteX73" fmla="*/ 1876425 w 4467310"/>
                <a:gd name="connsiteY73" fmla="*/ 666750 h 957263"/>
                <a:gd name="connsiteX74" fmla="*/ 1885950 w 4467310"/>
                <a:gd name="connsiteY74" fmla="*/ 638175 h 957263"/>
                <a:gd name="connsiteX75" fmla="*/ 1895475 w 4467310"/>
                <a:gd name="connsiteY75" fmla="*/ 604838 h 957263"/>
                <a:gd name="connsiteX76" fmla="*/ 1905000 w 4467310"/>
                <a:gd name="connsiteY76" fmla="*/ 576263 h 957263"/>
                <a:gd name="connsiteX77" fmla="*/ 1919288 w 4467310"/>
                <a:gd name="connsiteY77" fmla="*/ 566738 h 957263"/>
                <a:gd name="connsiteX78" fmla="*/ 1938338 w 4467310"/>
                <a:gd name="connsiteY78" fmla="*/ 542925 h 957263"/>
                <a:gd name="connsiteX79" fmla="*/ 1962150 w 4467310"/>
                <a:gd name="connsiteY79" fmla="*/ 509588 h 957263"/>
                <a:gd name="connsiteX80" fmla="*/ 1976438 w 4467310"/>
                <a:gd name="connsiteY80" fmla="*/ 500063 h 957263"/>
                <a:gd name="connsiteX81" fmla="*/ 1995488 w 4467310"/>
                <a:gd name="connsiteY81" fmla="*/ 481013 h 957263"/>
                <a:gd name="connsiteX82" fmla="*/ 2000250 w 4467310"/>
                <a:gd name="connsiteY82" fmla="*/ 466725 h 957263"/>
                <a:gd name="connsiteX83" fmla="*/ 2028825 w 4467310"/>
                <a:gd name="connsiteY83" fmla="*/ 442913 h 957263"/>
                <a:gd name="connsiteX84" fmla="*/ 2043113 w 4467310"/>
                <a:gd name="connsiteY84" fmla="*/ 452438 h 957263"/>
                <a:gd name="connsiteX85" fmla="*/ 2052638 w 4467310"/>
                <a:gd name="connsiteY85" fmla="*/ 481013 h 957263"/>
                <a:gd name="connsiteX86" fmla="*/ 2057400 w 4467310"/>
                <a:gd name="connsiteY86" fmla="*/ 495300 h 957263"/>
                <a:gd name="connsiteX87" fmla="*/ 2071688 w 4467310"/>
                <a:gd name="connsiteY87" fmla="*/ 509588 h 957263"/>
                <a:gd name="connsiteX88" fmla="*/ 2081213 w 4467310"/>
                <a:gd name="connsiteY88" fmla="*/ 542925 h 957263"/>
                <a:gd name="connsiteX89" fmla="*/ 2095500 w 4467310"/>
                <a:gd name="connsiteY89" fmla="*/ 552450 h 957263"/>
                <a:gd name="connsiteX90" fmla="*/ 2109788 w 4467310"/>
                <a:gd name="connsiteY90" fmla="*/ 571500 h 957263"/>
                <a:gd name="connsiteX91" fmla="*/ 2124075 w 4467310"/>
                <a:gd name="connsiteY91" fmla="*/ 561975 h 957263"/>
                <a:gd name="connsiteX92" fmla="*/ 2133600 w 4467310"/>
                <a:gd name="connsiteY92" fmla="*/ 547688 h 957263"/>
                <a:gd name="connsiteX93" fmla="*/ 2147888 w 4467310"/>
                <a:gd name="connsiteY93" fmla="*/ 533400 h 957263"/>
                <a:gd name="connsiteX94" fmla="*/ 2152650 w 4467310"/>
                <a:gd name="connsiteY94" fmla="*/ 519113 h 957263"/>
                <a:gd name="connsiteX95" fmla="*/ 2243138 w 4467310"/>
                <a:gd name="connsiteY95" fmla="*/ 514350 h 957263"/>
                <a:gd name="connsiteX96" fmla="*/ 2266950 w 4467310"/>
                <a:gd name="connsiteY96" fmla="*/ 533400 h 957263"/>
                <a:gd name="connsiteX97" fmla="*/ 2286000 w 4467310"/>
                <a:gd name="connsiteY97" fmla="*/ 504825 h 957263"/>
                <a:gd name="connsiteX98" fmla="*/ 2300288 w 4467310"/>
                <a:gd name="connsiteY98" fmla="*/ 490538 h 957263"/>
                <a:gd name="connsiteX99" fmla="*/ 2314575 w 4467310"/>
                <a:gd name="connsiteY99" fmla="*/ 485775 h 957263"/>
                <a:gd name="connsiteX100" fmla="*/ 2328863 w 4467310"/>
                <a:gd name="connsiteY100" fmla="*/ 490538 h 957263"/>
                <a:gd name="connsiteX101" fmla="*/ 2347913 w 4467310"/>
                <a:gd name="connsiteY101" fmla="*/ 509588 h 957263"/>
                <a:gd name="connsiteX102" fmla="*/ 2357438 w 4467310"/>
                <a:gd name="connsiteY102" fmla="*/ 523875 h 957263"/>
                <a:gd name="connsiteX103" fmla="*/ 2362200 w 4467310"/>
                <a:gd name="connsiteY103" fmla="*/ 538163 h 957263"/>
                <a:gd name="connsiteX104" fmla="*/ 2381250 w 4467310"/>
                <a:gd name="connsiteY104" fmla="*/ 566738 h 957263"/>
                <a:gd name="connsiteX105" fmla="*/ 2390775 w 4467310"/>
                <a:gd name="connsiteY105" fmla="*/ 595313 h 957263"/>
                <a:gd name="connsiteX106" fmla="*/ 2395538 w 4467310"/>
                <a:gd name="connsiteY106" fmla="*/ 614363 h 957263"/>
                <a:gd name="connsiteX107" fmla="*/ 2405063 w 4467310"/>
                <a:gd name="connsiteY107" fmla="*/ 628650 h 957263"/>
                <a:gd name="connsiteX108" fmla="*/ 2419350 w 4467310"/>
                <a:gd name="connsiteY108" fmla="*/ 633413 h 957263"/>
                <a:gd name="connsiteX109" fmla="*/ 2438400 w 4467310"/>
                <a:gd name="connsiteY109" fmla="*/ 590550 h 957263"/>
                <a:gd name="connsiteX110" fmla="*/ 2443163 w 4467310"/>
                <a:gd name="connsiteY110" fmla="*/ 571500 h 957263"/>
                <a:gd name="connsiteX111" fmla="*/ 2471738 w 4467310"/>
                <a:gd name="connsiteY111" fmla="*/ 552450 h 957263"/>
                <a:gd name="connsiteX112" fmla="*/ 2481263 w 4467310"/>
                <a:gd name="connsiteY112" fmla="*/ 581025 h 957263"/>
                <a:gd name="connsiteX113" fmla="*/ 2486025 w 4467310"/>
                <a:gd name="connsiteY113" fmla="*/ 595313 h 957263"/>
                <a:gd name="connsiteX114" fmla="*/ 2490788 w 4467310"/>
                <a:gd name="connsiteY114" fmla="*/ 614363 h 957263"/>
                <a:gd name="connsiteX115" fmla="*/ 2500313 w 4467310"/>
                <a:gd name="connsiteY115" fmla="*/ 628650 h 957263"/>
                <a:gd name="connsiteX116" fmla="*/ 2519363 w 4467310"/>
                <a:gd name="connsiteY116" fmla="*/ 642938 h 957263"/>
                <a:gd name="connsiteX117" fmla="*/ 2524125 w 4467310"/>
                <a:gd name="connsiteY117" fmla="*/ 628650 h 957263"/>
                <a:gd name="connsiteX118" fmla="*/ 2528888 w 4467310"/>
                <a:gd name="connsiteY118" fmla="*/ 609600 h 957263"/>
                <a:gd name="connsiteX119" fmla="*/ 2557463 w 4467310"/>
                <a:gd name="connsiteY119" fmla="*/ 595313 h 957263"/>
                <a:gd name="connsiteX120" fmla="*/ 2619375 w 4467310"/>
                <a:gd name="connsiteY120" fmla="*/ 581025 h 957263"/>
                <a:gd name="connsiteX121" fmla="*/ 2633663 w 4467310"/>
                <a:gd name="connsiteY121" fmla="*/ 571500 h 957263"/>
                <a:gd name="connsiteX122" fmla="*/ 2647950 w 4467310"/>
                <a:gd name="connsiteY122" fmla="*/ 542925 h 957263"/>
                <a:gd name="connsiteX123" fmla="*/ 2662238 w 4467310"/>
                <a:gd name="connsiteY123" fmla="*/ 504825 h 957263"/>
                <a:gd name="connsiteX124" fmla="*/ 2686050 w 4467310"/>
                <a:gd name="connsiteY124" fmla="*/ 538163 h 957263"/>
                <a:gd name="connsiteX125" fmla="*/ 2686050 w 4467310"/>
                <a:gd name="connsiteY125" fmla="*/ 538163 h 957263"/>
                <a:gd name="connsiteX126" fmla="*/ 2700338 w 4467310"/>
                <a:gd name="connsiteY126" fmla="*/ 547688 h 957263"/>
                <a:gd name="connsiteX127" fmla="*/ 2705100 w 4467310"/>
                <a:gd name="connsiteY127" fmla="*/ 561975 h 957263"/>
                <a:gd name="connsiteX128" fmla="*/ 2714625 w 4467310"/>
                <a:gd name="connsiteY128" fmla="*/ 595313 h 957263"/>
                <a:gd name="connsiteX129" fmla="*/ 2733675 w 4467310"/>
                <a:gd name="connsiteY129" fmla="*/ 590550 h 957263"/>
                <a:gd name="connsiteX130" fmla="*/ 2738438 w 4467310"/>
                <a:gd name="connsiteY130" fmla="*/ 571500 h 957263"/>
                <a:gd name="connsiteX131" fmla="*/ 2762250 w 4467310"/>
                <a:gd name="connsiteY131" fmla="*/ 552450 h 957263"/>
                <a:gd name="connsiteX132" fmla="*/ 2800350 w 4467310"/>
                <a:gd name="connsiteY132" fmla="*/ 566738 h 957263"/>
                <a:gd name="connsiteX133" fmla="*/ 2819400 w 4467310"/>
                <a:gd name="connsiteY133" fmla="*/ 590550 h 957263"/>
                <a:gd name="connsiteX134" fmla="*/ 2824163 w 4467310"/>
                <a:gd name="connsiteY134" fmla="*/ 614363 h 957263"/>
                <a:gd name="connsiteX135" fmla="*/ 2833688 w 4467310"/>
                <a:gd name="connsiteY135" fmla="*/ 642938 h 957263"/>
                <a:gd name="connsiteX136" fmla="*/ 2838450 w 4467310"/>
                <a:gd name="connsiteY136" fmla="*/ 657225 h 957263"/>
                <a:gd name="connsiteX137" fmla="*/ 2843213 w 4467310"/>
                <a:gd name="connsiteY137" fmla="*/ 676275 h 957263"/>
                <a:gd name="connsiteX138" fmla="*/ 2852738 w 4467310"/>
                <a:gd name="connsiteY138" fmla="*/ 695325 h 957263"/>
                <a:gd name="connsiteX139" fmla="*/ 2862263 w 4467310"/>
                <a:gd name="connsiteY139" fmla="*/ 723900 h 957263"/>
                <a:gd name="connsiteX140" fmla="*/ 2871788 w 4467310"/>
                <a:gd name="connsiteY140" fmla="*/ 752475 h 957263"/>
                <a:gd name="connsiteX141" fmla="*/ 2881313 w 4467310"/>
                <a:gd name="connsiteY141" fmla="*/ 781050 h 957263"/>
                <a:gd name="connsiteX142" fmla="*/ 2890838 w 4467310"/>
                <a:gd name="connsiteY142" fmla="*/ 795338 h 957263"/>
                <a:gd name="connsiteX143" fmla="*/ 2895600 w 4467310"/>
                <a:gd name="connsiteY143" fmla="*/ 814388 h 957263"/>
                <a:gd name="connsiteX144" fmla="*/ 2914650 w 4467310"/>
                <a:gd name="connsiteY144" fmla="*/ 790575 h 957263"/>
                <a:gd name="connsiteX145" fmla="*/ 2924175 w 4467310"/>
                <a:gd name="connsiteY145" fmla="*/ 714375 h 957263"/>
                <a:gd name="connsiteX146" fmla="*/ 2933700 w 4467310"/>
                <a:gd name="connsiteY146" fmla="*/ 700088 h 957263"/>
                <a:gd name="connsiteX147" fmla="*/ 2943225 w 4467310"/>
                <a:gd name="connsiteY147" fmla="*/ 671513 h 957263"/>
                <a:gd name="connsiteX148" fmla="*/ 2962275 w 4467310"/>
                <a:gd name="connsiteY148" fmla="*/ 638175 h 957263"/>
                <a:gd name="connsiteX149" fmla="*/ 2976563 w 4467310"/>
                <a:gd name="connsiteY149" fmla="*/ 695325 h 957263"/>
                <a:gd name="connsiteX150" fmla="*/ 2986088 w 4467310"/>
                <a:gd name="connsiteY150" fmla="*/ 781050 h 957263"/>
                <a:gd name="connsiteX151" fmla="*/ 2995613 w 4467310"/>
                <a:gd name="connsiteY151" fmla="*/ 747713 h 957263"/>
                <a:gd name="connsiteX152" fmla="*/ 3000375 w 4467310"/>
                <a:gd name="connsiteY152" fmla="*/ 709613 h 957263"/>
                <a:gd name="connsiteX153" fmla="*/ 3019425 w 4467310"/>
                <a:gd name="connsiteY153" fmla="*/ 671513 h 957263"/>
                <a:gd name="connsiteX154" fmla="*/ 3038475 w 4467310"/>
                <a:gd name="connsiteY154" fmla="*/ 714375 h 957263"/>
                <a:gd name="connsiteX155" fmla="*/ 3052763 w 4467310"/>
                <a:gd name="connsiteY155" fmla="*/ 781050 h 957263"/>
                <a:gd name="connsiteX156" fmla="*/ 3067050 w 4467310"/>
                <a:gd name="connsiteY156" fmla="*/ 738188 h 957263"/>
                <a:gd name="connsiteX157" fmla="*/ 3071813 w 4467310"/>
                <a:gd name="connsiteY157" fmla="*/ 723900 h 957263"/>
                <a:gd name="connsiteX158" fmla="*/ 3105150 w 4467310"/>
                <a:gd name="connsiteY158" fmla="*/ 733425 h 957263"/>
                <a:gd name="connsiteX159" fmla="*/ 3128963 w 4467310"/>
                <a:gd name="connsiteY159" fmla="*/ 742950 h 957263"/>
                <a:gd name="connsiteX160" fmla="*/ 3152775 w 4467310"/>
                <a:gd name="connsiteY160" fmla="*/ 690563 h 957263"/>
                <a:gd name="connsiteX161" fmla="*/ 3157538 w 4467310"/>
                <a:gd name="connsiteY161" fmla="*/ 666750 h 957263"/>
                <a:gd name="connsiteX162" fmla="*/ 3162300 w 4467310"/>
                <a:gd name="connsiteY162" fmla="*/ 647700 h 957263"/>
                <a:gd name="connsiteX163" fmla="*/ 3171825 w 4467310"/>
                <a:gd name="connsiteY163" fmla="*/ 747713 h 957263"/>
                <a:gd name="connsiteX164" fmla="*/ 3181350 w 4467310"/>
                <a:gd name="connsiteY164" fmla="*/ 733425 h 957263"/>
                <a:gd name="connsiteX165" fmla="*/ 3186113 w 4467310"/>
                <a:gd name="connsiteY165" fmla="*/ 719138 h 957263"/>
                <a:gd name="connsiteX166" fmla="*/ 3214688 w 4467310"/>
                <a:gd name="connsiteY166" fmla="*/ 728663 h 957263"/>
                <a:gd name="connsiteX167" fmla="*/ 3238500 w 4467310"/>
                <a:gd name="connsiteY167" fmla="*/ 704850 h 957263"/>
                <a:gd name="connsiteX168" fmla="*/ 3252788 w 4467310"/>
                <a:gd name="connsiteY168" fmla="*/ 714375 h 957263"/>
                <a:gd name="connsiteX169" fmla="*/ 3257550 w 4467310"/>
                <a:gd name="connsiteY169" fmla="*/ 738188 h 957263"/>
                <a:gd name="connsiteX170" fmla="*/ 3267075 w 4467310"/>
                <a:gd name="connsiteY170" fmla="*/ 781050 h 957263"/>
                <a:gd name="connsiteX171" fmla="*/ 3295650 w 4467310"/>
                <a:gd name="connsiteY171" fmla="*/ 776288 h 957263"/>
                <a:gd name="connsiteX172" fmla="*/ 3300413 w 4467310"/>
                <a:gd name="connsiteY172" fmla="*/ 795338 h 957263"/>
                <a:gd name="connsiteX173" fmla="*/ 3305175 w 4467310"/>
                <a:gd name="connsiteY173" fmla="*/ 852488 h 957263"/>
                <a:gd name="connsiteX174" fmla="*/ 3309938 w 4467310"/>
                <a:gd name="connsiteY174" fmla="*/ 871538 h 957263"/>
                <a:gd name="connsiteX175" fmla="*/ 3328988 w 4467310"/>
                <a:gd name="connsiteY175" fmla="*/ 842963 h 957263"/>
                <a:gd name="connsiteX176" fmla="*/ 3338513 w 4467310"/>
                <a:gd name="connsiteY176" fmla="*/ 809625 h 957263"/>
                <a:gd name="connsiteX177" fmla="*/ 3348038 w 4467310"/>
                <a:gd name="connsiteY177" fmla="*/ 781050 h 957263"/>
                <a:gd name="connsiteX178" fmla="*/ 3357563 w 4467310"/>
                <a:gd name="connsiteY178" fmla="*/ 752475 h 957263"/>
                <a:gd name="connsiteX179" fmla="*/ 3367088 w 4467310"/>
                <a:gd name="connsiteY179" fmla="*/ 733425 h 957263"/>
                <a:gd name="connsiteX180" fmla="*/ 3381375 w 4467310"/>
                <a:gd name="connsiteY180" fmla="*/ 690563 h 957263"/>
                <a:gd name="connsiteX181" fmla="*/ 3386138 w 4467310"/>
                <a:gd name="connsiteY181" fmla="*/ 676275 h 957263"/>
                <a:gd name="connsiteX182" fmla="*/ 3405188 w 4467310"/>
                <a:gd name="connsiteY182" fmla="*/ 666750 h 957263"/>
                <a:gd name="connsiteX183" fmla="*/ 3429000 w 4467310"/>
                <a:gd name="connsiteY183" fmla="*/ 690563 h 957263"/>
                <a:gd name="connsiteX184" fmla="*/ 3452813 w 4467310"/>
                <a:gd name="connsiteY184" fmla="*/ 661988 h 957263"/>
                <a:gd name="connsiteX185" fmla="*/ 3457575 w 4467310"/>
                <a:gd name="connsiteY185" fmla="*/ 642938 h 957263"/>
                <a:gd name="connsiteX186" fmla="*/ 3467100 w 4467310"/>
                <a:gd name="connsiteY186" fmla="*/ 657225 h 957263"/>
                <a:gd name="connsiteX187" fmla="*/ 3481388 w 4467310"/>
                <a:gd name="connsiteY187" fmla="*/ 666750 h 957263"/>
                <a:gd name="connsiteX188" fmla="*/ 3486150 w 4467310"/>
                <a:gd name="connsiteY188" fmla="*/ 681038 h 957263"/>
                <a:gd name="connsiteX189" fmla="*/ 3500438 w 4467310"/>
                <a:gd name="connsiteY189" fmla="*/ 671513 h 957263"/>
                <a:gd name="connsiteX190" fmla="*/ 3505200 w 4467310"/>
                <a:gd name="connsiteY190" fmla="*/ 685800 h 957263"/>
                <a:gd name="connsiteX191" fmla="*/ 3533775 w 4467310"/>
                <a:gd name="connsiteY191" fmla="*/ 704850 h 957263"/>
                <a:gd name="connsiteX192" fmla="*/ 3562350 w 4467310"/>
                <a:gd name="connsiteY192" fmla="*/ 719138 h 957263"/>
                <a:gd name="connsiteX193" fmla="*/ 3571875 w 4467310"/>
                <a:gd name="connsiteY193" fmla="*/ 785813 h 957263"/>
                <a:gd name="connsiteX194" fmla="*/ 3581400 w 4467310"/>
                <a:gd name="connsiteY194" fmla="*/ 814388 h 957263"/>
                <a:gd name="connsiteX195" fmla="*/ 3586163 w 4467310"/>
                <a:gd name="connsiteY195" fmla="*/ 828675 h 957263"/>
                <a:gd name="connsiteX196" fmla="*/ 3605213 w 4467310"/>
                <a:gd name="connsiteY196" fmla="*/ 781050 h 957263"/>
                <a:gd name="connsiteX197" fmla="*/ 3609975 w 4467310"/>
                <a:gd name="connsiteY197" fmla="*/ 795338 h 957263"/>
                <a:gd name="connsiteX198" fmla="*/ 3614738 w 4467310"/>
                <a:gd name="connsiteY198" fmla="*/ 823913 h 957263"/>
                <a:gd name="connsiteX199" fmla="*/ 3619500 w 4467310"/>
                <a:gd name="connsiteY199" fmla="*/ 781050 h 957263"/>
                <a:gd name="connsiteX200" fmla="*/ 3633788 w 4467310"/>
                <a:gd name="connsiteY200" fmla="*/ 747713 h 957263"/>
                <a:gd name="connsiteX201" fmla="*/ 3638550 w 4467310"/>
                <a:gd name="connsiteY201" fmla="*/ 733425 h 957263"/>
                <a:gd name="connsiteX202" fmla="*/ 3648075 w 4467310"/>
                <a:gd name="connsiteY202" fmla="*/ 685800 h 957263"/>
                <a:gd name="connsiteX203" fmla="*/ 3657600 w 4467310"/>
                <a:gd name="connsiteY203" fmla="*/ 671513 h 957263"/>
                <a:gd name="connsiteX204" fmla="*/ 3676650 w 4467310"/>
                <a:gd name="connsiteY204" fmla="*/ 666750 h 957263"/>
                <a:gd name="connsiteX205" fmla="*/ 3695700 w 4467310"/>
                <a:gd name="connsiteY205" fmla="*/ 638175 h 957263"/>
                <a:gd name="connsiteX206" fmla="*/ 3705225 w 4467310"/>
                <a:gd name="connsiteY206" fmla="*/ 623888 h 957263"/>
                <a:gd name="connsiteX207" fmla="*/ 3719513 w 4467310"/>
                <a:gd name="connsiteY207" fmla="*/ 614363 h 957263"/>
                <a:gd name="connsiteX208" fmla="*/ 3757613 w 4467310"/>
                <a:gd name="connsiteY208" fmla="*/ 619125 h 957263"/>
                <a:gd name="connsiteX209" fmla="*/ 3767138 w 4467310"/>
                <a:gd name="connsiteY209" fmla="*/ 633413 h 957263"/>
                <a:gd name="connsiteX210" fmla="*/ 3776663 w 4467310"/>
                <a:gd name="connsiteY210" fmla="*/ 661988 h 957263"/>
                <a:gd name="connsiteX211" fmla="*/ 3795713 w 4467310"/>
                <a:gd name="connsiteY211" fmla="*/ 747713 h 957263"/>
                <a:gd name="connsiteX212" fmla="*/ 3805238 w 4467310"/>
                <a:gd name="connsiteY212" fmla="*/ 781050 h 957263"/>
                <a:gd name="connsiteX213" fmla="*/ 3814763 w 4467310"/>
                <a:gd name="connsiteY213" fmla="*/ 795338 h 957263"/>
                <a:gd name="connsiteX214" fmla="*/ 3833813 w 4467310"/>
                <a:gd name="connsiteY214" fmla="*/ 833438 h 957263"/>
                <a:gd name="connsiteX215" fmla="*/ 3838575 w 4467310"/>
                <a:gd name="connsiteY215" fmla="*/ 762000 h 957263"/>
                <a:gd name="connsiteX216" fmla="*/ 3852863 w 4467310"/>
                <a:gd name="connsiteY216" fmla="*/ 719138 h 957263"/>
                <a:gd name="connsiteX217" fmla="*/ 3857625 w 4467310"/>
                <a:gd name="connsiteY217" fmla="*/ 704850 h 957263"/>
                <a:gd name="connsiteX218" fmla="*/ 3862388 w 4467310"/>
                <a:gd name="connsiteY218" fmla="*/ 652463 h 957263"/>
                <a:gd name="connsiteX219" fmla="*/ 3895725 w 4467310"/>
                <a:gd name="connsiteY219" fmla="*/ 614363 h 957263"/>
                <a:gd name="connsiteX220" fmla="*/ 3910013 w 4467310"/>
                <a:gd name="connsiteY220" fmla="*/ 585788 h 957263"/>
                <a:gd name="connsiteX221" fmla="*/ 3924300 w 4467310"/>
                <a:gd name="connsiteY221" fmla="*/ 581025 h 957263"/>
                <a:gd name="connsiteX222" fmla="*/ 3933825 w 4467310"/>
                <a:gd name="connsiteY222" fmla="*/ 609600 h 957263"/>
                <a:gd name="connsiteX223" fmla="*/ 3948113 w 4467310"/>
                <a:gd name="connsiteY223" fmla="*/ 738188 h 957263"/>
                <a:gd name="connsiteX224" fmla="*/ 3957638 w 4467310"/>
                <a:gd name="connsiteY224" fmla="*/ 766763 h 957263"/>
                <a:gd name="connsiteX225" fmla="*/ 3962400 w 4467310"/>
                <a:gd name="connsiteY225" fmla="*/ 781050 h 957263"/>
                <a:gd name="connsiteX226" fmla="*/ 3971925 w 4467310"/>
                <a:gd name="connsiteY226" fmla="*/ 795338 h 957263"/>
                <a:gd name="connsiteX227" fmla="*/ 3981450 w 4467310"/>
                <a:gd name="connsiteY227" fmla="*/ 828675 h 957263"/>
                <a:gd name="connsiteX228" fmla="*/ 3990975 w 4467310"/>
                <a:gd name="connsiteY228" fmla="*/ 776288 h 957263"/>
                <a:gd name="connsiteX229" fmla="*/ 4000500 w 4467310"/>
                <a:gd name="connsiteY229" fmla="*/ 747713 h 957263"/>
                <a:gd name="connsiteX230" fmla="*/ 4010025 w 4467310"/>
                <a:gd name="connsiteY230" fmla="*/ 671513 h 957263"/>
                <a:gd name="connsiteX231" fmla="*/ 4029075 w 4467310"/>
                <a:gd name="connsiteY231" fmla="*/ 642938 h 957263"/>
                <a:gd name="connsiteX232" fmla="*/ 4043363 w 4467310"/>
                <a:gd name="connsiteY232" fmla="*/ 647700 h 957263"/>
                <a:gd name="connsiteX233" fmla="*/ 4057650 w 4467310"/>
                <a:gd name="connsiteY233" fmla="*/ 695325 h 957263"/>
                <a:gd name="connsiteX234" fmla="*/ 4071938 w 4467310"/>
                <a:gd name="connsiteY234" fmla="*/ 704850 h 957263"/>
                <a:gd name="connsiteX235" fmla="*/ 4090988 w 4467310"/>
                <a:gd name="connsiteY235" fmla="*/ 747713 h 957263"/>
                <a:gd name="connsiteX236" fmla="*/ 4095750 w 4467310"/>
                <a:gd name="connsiteY236" fmla="*/ 766763 h 957263"/>
                <a:gd name="connsiteX237" fmla="*/ 4105275 w 4467310"/>
                <a:gd name="connsiteY237" fmla="*/ 781050 h 957263"/>
                <a:gd name="connsiteX238" fmla="*/ 4114800 w 4467310"/>
                <a:gd name="connsiteY238" fmla="*/ 847725 h 957263"/>
                <a:gd name="connsiteX239" fmla="*/ 4119563 w 4467310"/>
                <a:gd name="connsiteY239" fmla="*/ 862013 h 957263"/>
                <a:gd name="connsiteX240" fmla="*/ 4129088 w 4467310"/>
                <a:gd name="connsiteY240" fmla="*/ 842963 h 957263"/>
                <a:gd name="connsiteX241" fmla="*/ 4133850 w 4467310"/>
                <a:gd name="connsiteY241" fmla="*/ 800100 h 957263"/>
                <a:gd name="connsiteX242" fmla="*/ 4138613 w 4467310"/>
                <a:gd name="connsiteY242" fmla="*/ 785813 h 957263"/>
                <a:gd name="connsiteX243" fmla="*/ 4152900 w 4467310"/>
                <a:gd name="connsiteY243" fmla="*/ 771525 h 957263"/>
                <a:gd name="connsiteX244" fmla="*/ 4157663 w 4467310"/>
                <a:gd name="connsiteY244" fmla="*/ 752475 h 957263"/>
                <a:gd name="connsiteX245" fmla="*/ 4167188 w 4467310"/>
                <a:gd name="connsiteY245" fmla="*/ 723900 h 957263"/>
                <a:gd name="connsiteX246" fmla="*/ 4171950 w 4467310"/>
                <a:gd name="connsiteY246" fmla="*/ 685800 h 957263"/>
                <a:gd name="connsiteX247" fmla="*/ 4186238 w 4467310"/>
                <a:gd name="connsiteY247" fmla="*/ 695325 h 957263"/>
                <a:gd name="connsiteX248" fmla="*/ 4205288 w 4467310"/>
                <a:gd name="connsiteY248" fmla="*/ 723900 h 957263"/>
                <a:gd name="connsiteX249" fmla="*/ 4210050 w 4467310"/>
                <a:gd name="connsiteY249" fmla="*/ 738188 h 957263"/>
                <a:gd name="connsiteX250" fmla="*/ 4214813 w 4467310"/>
                <a:gd name="connsiteY250" fmla="*/ 771525 h 957263"/>
                <a:gd name="connsiteX251" fmla="*/ 4224338 w 4467310"/>
                <a:gd name="connsiteY251" fmla="*/ 795338 h 957263"/>
                <a:gd name="connsiteX252" fmla="*/ 4233863 w 4467310"/>
                <a:gd name="connsiteY252" fmla="*/ 823913 h 957263"/>
                <a:gd name="connsiteX253" fmla="*/ 4248150 w 4467310"/>
                <a:gd name="connsiteY253" fmla="*/ 866775 h 957263"/>
                <a:gd name="connsiteX254" fmla="*/ 4252913 w 4467310"/>
                <a:gd name="connsiteY254" fmla="*/ 881063 h 957263"/>
                <a:gd name="connsiteX255" fmla="*/ 4267200 w 4467310"/>
                <a:gd name="connsiteY255" fmla="*/ 781050 h 957263"/>
                <a:gd name="connsiteX256" fmla="*/ 4286250 w 4467310"/>
                <a:gd name="connsiteY256" fmla="*/ 738188 h 957263"/>
                <a:gd name="connsiteX257" fmla="*/ 4305300 w 4467310"/>
                <a:gd name="connsiteY257" fmla="*/ 747713 h 957263"/>
                <a:gd name="connsiteX258" fmla="*/ 4314825 w 4467310"/>
                <a:gd name="connsiteY258" fmla="*/ 781050 h 957263"/>
                <a:gd name="connsiteX259" fmla="*/ 4319588 w 4467310"/>
                <a:gd name="connsiteY259" fmla="*/ 795338 h 957263"/>
                <a:gd name="connsiteX260" fmla="*/ 4324350 w 4467310"/>
                <a:gd name="connsiteY260" fmla="*/ 814388 h 957263"/>
                <a:gd name="connsiteX261" fmla="*/ 4333875 w 4467310"/>
                <a:gd name="connsiteY261" fmla="*/ 842963 h 957263"/>
                <a:gd name="connsiteX262" fmla="*/ 4348163 w 4467310"/>
                <a:gd name="connsiteY262" fmla="*/ 852488 h 957263"/>
                <a:gd name="connsiteX263" fmla="*/ 4352925 w 4467310"/>
                <a:gd name="connsiteY263" fmla="*/ 866775 h 957263"/>
                <a:gd name="connsiteX264" fmla="*/ 4367213 w 4467310"/>
                <a:gd name="connsiteY264" fmla="*/ 895350 h 957263"/>
                <a:gd name="connsiteX265" fmla="*/ 4371975 w 4467310"/>
                <a:gd name="connsiteY265" fmla="*/ 881063 h 957263"/>
                <a:gd name="connsiteX266" fmla="*/ 4381500 w 4467310"/>
                <a:gd name="connsiteY266" fmla="*/ 866775 h 957263"/>
                <a:gd name="connsiteX267" fmla="*/ 4391025 w 4467310"/>
                <a:gd name="connsiteY267" fmla="*/ 828675 h 957263"/>
                <a:gd name="connsiteX268" fmla="*/ 4395788 w 4467310"/>
                <a:gd name="connsiteY268" fmla="*/ 757238 h 957263"/>
                <a:gd name="connsiteX269" fmla="*/ 4400550 w 4467310"/>
                <a:gd name="connsiteY269" fmla="*/ 742950 h 957263"/>
                <a:gd name="connsiteX270" fmla="*/ 4419600 w 4467310"/>
                <a:gd name="connsiteY270" fmla="*/ 738188 h 957263"/>
                <a:gd name="connsiteX271" fmla="*/ 4429125 w 4467310"/>
                <a:gd name="connsiteY271" fmla="*/ 862013 h 957263"/>
                <a:gd name="connsiteX272" fmla="*/ 4433888 w 4467310"/>
                <a:gd name="connsiteY272" fmla="*/ 890588 h 957263"/>
                <a:gd name="connsiteX273" fmla="*/ 4443413 w 4467310"/>
                <a:gd name="connsiteY273" fmla="*/ 919163 h 957263"/>
                <a:gd name="connsiteX274" fmla="*/ 4462463 w 4467310"/>
                <a:gd name="connsiteY274" fmla="*/ 957263 h 957263"/>
                <a:gd name="connsiteX275" fmla="*/ 4467225 w 4467310"/>
                <a:gd name="connsiteY275" fmla="*/ 942975 h 957263"/>
                <a:gd name="connsiteX0" fmla="*/ 0 w 4462463"/>
                <a:gd name="connsiteY0" fmla="*/ 238125 h 957263"/>
                <a:gd name="connsiteX1" fmla="*/ 123825 w 4462463"/>
                <a:gd name="connsiteY1" fmla="*/ 228600 h 957263"/>
                <a:gd name="connsiteX2" fmla="*/ 142875 w 4462463"/>
                <a:gd name="connsiteY2" fmla="*/ 223838 h 957263"/>
                <a:gd name="connsiteX3" fmla="*/ 166688 w 4462463"/>
                <a:gd name="connsiteY3" fmla="*/ 219075 h 957263"/>
                <a:gd name="connsiteX4" fmla="*/ 204788 w 4462463"/>
                <a:gd name="connsiteY4" fmla="*/ 204788 h 957263"/>
                <a:gd name="connsiteX5" fmla="*/ 233363 w 4462463"/>
                <a:gd name="connsiteY5" fmla="*/ 195263 h 957263"/>
                <a:gd name="connsiteX6" fmla="*/ 247650 w 4462463"/>
                <a:gd name="connsiteY6" fmla="*/ 185738 h 957263"/>
                <a:gd name="connsiteX7" fmla="*/ 266700 w 4462463"/>
                <a:gd name="connsiteY7" fmla="*/ 180975 h 957263"/>
                <a:gd name="connsiteX8" fmla="*/ 280988 w 4462463"/>
                <a:gd name="connsiteY8" fmla="*/ 176213 h 957263"/>
                <a:gd name="connsiteX9" fmla="*/ 290513 w 4462463"/>
                <a:gd name="connsiteY9" fmla="*/ 161925 h 957263"/>
                <a:gd name="connsiteX10" fmla="*/ 338138 w 4462463"/>
                <a:gd name="connsiteY10" fmla="*/ 142875 h 957263"/>
                <a:gd name="connsiteX11" fmla="*/ 352425 w 4462463"/>
                <a:gd name="connsiteY11" fmla="*/ 138113 h 957263"/>
                <a:gd name="connsiteX12" fmla="*/ 366713 w 4462463"/>
                <a:gd name="connsiteY12" fmla="*/ 128588 h 957263"/>
                <a:gd name="connsiteX13" fmla="*/ 385763 w 4462463"/>
                <a:gd name="connsiteY13" fmla="*/ 123825 h 957263"/>
                <a:gd name="connsiteX14" fmla="*/ 428625 w 4462463"/>
                <a:gd name="connsiteY14" fmla="*/ 109538 h 957263"/>
                <a:gd name="connsiteX15" fmla="*/ 442913 w 4462463"/>
                <a:gd name="connsiteY15" fmla="*/ 104775 h 957263"/>
                <a:gd name="connsiteX16" fmla="*/ 457200 w 4462463"/>
                <a:gd name="connsiteY16" fmla="*/ 100013 h 957263"/>
                <a:gd name="connsiteX17" fmla="*/ 471488 w 4462463"/>
                <a:gd name="connsiteY17" fmla="*/ 90488 h 957263"/>
                <a:gd name="connsiteX18" fmla="*/ 495300 w 4462463"/>
                <a:gd name="connsiteY18" fmla="*/ 85725 h 957263"/>
                <a:gd name="connsiteX19" fmla="*/ 523875 w 4462463"/>
                <a:gd name="connsiteY19" fmla="*/ 76200 h 957263"/>
                <a:gd name="connsiteX20" fmla="*/ 538163 w 4462463"/>
                <a:gd name="connsiteY20" fmla="*/ 71438 h 957263"/>
                <a:gd name="connsiteX21" fmla="*/ 552450 w 4462463"/>
                <a:gd name="connsiteY21" fmla="*/ 66675 h 957263"/>
                <a:gd name="connsiteX22" fmla="*/ 590550 w 4462463"/>
                <a:gd name="connsiteY22" fmla="*/ 42863 h 957263"/>
                <a:gd name="connsiteX23" fmla="*/ 604838 w 4462463"/>
                <a:gd name="connsiteY23" fmla="*/ 38100 h 957263"/>
                <a:gd name="connsiteX24" fmla="*/ 619125 w 4462463"/>
                <a:gd name="connsiteY24" fmla="*/ 33338 h 957263"/>
                <a:gd name="connsiteX25" fmla="*/ 652463 w 4462463"/>
                <a:gd name="connsiteY25" fmla="*/ 14288 h 957263"/>
                <a:gd name="connsiteX26" fmla="*/ 681038 w 4462463"/>
                <a:gd name="connsiteY26" fmla="*/ 4763 h 957263"/>
                <a:gd name="connsiteX27" fmla="*/ 695325 w 4462463"/>
                <a:gd name="connsiteY27" fmla="*/ 0 h 957263"/>
                <a:gd name="connsiteX28" fmla="*/ 819150 w 4462463"/>
                <a:gd name="connsiteY28" fmla="*/ 4763 h 957263"/>
                <a:gd name="connsiteX29" fmla="*/ 852488 w 4462463"/>
                <a:gd name="connsiteY29" fmla="*/ 19050 h 957263"/>
                <a:gd name="connsiteX30" fmla="*/ 895350 w 4462463"/>
                <a:gd name="connsiteY30" fmla="*/ 47625 h 957263"/>
                <a:gd name="connsiteX31" fmla="*/ 928688 w 4462463"/>
                <a:gd name="connsiteY31" fmla="*/ 66675 h 957263"/>
                <a:gd name="connsiteX32" fmla="*/ 942975 w 4462463"/>
                <a:gd name="connsiteY32" fmla="*/ 71438 h 957263"/>
                <a:gd name="connsiteX33" fmla="*/ 957263 w 4462463"/>
                <a:gd name="connsiteY33" fmla="*/ 80963 h 957263"/>
                <a:gd name="connsiteX34" fmla="*/ 971550 w 4462463"/>
                <a:gd name="connsiteY34" fmla="*/ 85725 h 957263"/>
                <a:gd name="connsiteX35" fmla="*/ 990600 w 4462463"/>
                <a:gd name="connsiteY35" fmla="*/ 95250 h 957263"/>
                <a:gd name="connsiteX36" fmla="*/ 1014413 w 4462463"/>
                <a:gd name="connsiteY36" fmla="*/ 100013 h 957263"/>
                <a:gd name="connsiteX37" fmla="*/ 1033463 w 4462463"/>
                <a:gd name="connsiteY37" fmla="*/ 104775 h 957263"/>
                <a:gd name="connsiteX38" fmla="*/ 1062038 w 4462463"/>
                <a:gd name="connsiteY38" fmla="*/ 109538 h 957263"/>
                <a:gd name="connsiteX39" fmla="*/ 1090613 w 4462463"/>
                <a:gd name="connsiteY39" fmla="*/ 119063 h 957263"/>
                <a:gd name="connsiteX40" fmla="*/ 1104900 w 4462463"/>
                <a:gd name="connsiteY40" fmla="*/ 123825 h 957263"/>
                <a:gd name="connsiteX41" fmla="*/ 1123950 w 4462463"/>
                <a:gd name="connsiteY41" fmla="*/ 128588 h 957263"/>
                <a:gd name="connsiteX42" fmla="*/ 1152525 w 4462463"/>
                <a:gd name="connsiteY42" fmla="*/ 147638 h 957263"/>
                <a:gd name="connsiteX43" fmla="*/ 1195388 w 4462463"/>
                <a:gd name="connsiteY43" fmla="*/ 161925 h 957263"/>
                <a:gd name="connsiteX44" fmla="*/ 1209675 w 4462463"/>
                <a:gd name="connsiteY44" fmla="*/ 166688 h 957263"/>
                <a:gd name="connsiteX45" fmla="*/ 1243013 w 4462463"/>
                <a:gd name="connsiteY45" fmla="*/ 185738 h 957263"/>
                <a:gd name="connsiteX46" fmla="*/ 1257300 w 4462463"/>
                <a:gd name="connsiteY46" fmla="*/ 190500 h 957263"/>
                <a:gd name="connsiteX47" fmla="*/ 1285875 w 4462463"/>
                <a:gd name="connsiteY47" fmla="*/ 204788 h 957263"/>
                <a:gd name="connsiteX48" fmla="*/ 1314450 w 4462463"/>
                <a:gd name="connsiteY48" fmla="*/ 223838 h 957263"/>
                <a:gd name="connsiteX49" fmla="*/ 1362075 w 4462463"/>
                <a:gd name="connsiteY49" fmla="*/ 238125 h 957263"/>
                <a:gd name="connsiteX50" fmla="*/ 1443038 w 4462463"/>
                <a:gd name="connsiteY50" fmla="*/ 252413 h 957263"/>
                <a:gd name="connsiteX51" fmla="*/ 1471613 w 4462463"/>
                <a:gd name="connsiteY51" fmla="*/ 257175 h 957263"/>
                <a:gd name="connsiteX52" fmla="*/ 1519238 w 4462463"/>
                <a:gd name="connsiteY52" fmla="*/ 271463 h 957263"/>
                <a:gd name="connsiteX53" fmla="*/ 1533525 w 4462463"/>
                <a:gd name="connsiteY53" fmla="*/ 280988 h 957263"/>
                <a:gd name="connsiteX54" fmla="*/ 1543050 w 4462463"/>
                <a:gd name="connsiteY54" fmla="*/ 295275 h 957263"/>
                <a:gd name="connsiteX55" fmla="*/ 1557338 w 4462463"/>
                <a:gd name="connsiteY55" fmla="*/ 300038 h 957263"/>
                <a:gd name="connsiteX56" fmla="*/ 1581150 w 4462463"/>
                <a:gd name="connsiteY56" fmla="*/ 333375 h 957263"/>
                <a:gd name="connsiteX57" fmla="*/ 1590675 w 4462463"/>
                <a:gd name="connsiteY57" fmla="*/ 347663 h 957263"/>
                <a:gd name="connsiteX58" fmla="*/ 1604963 w 4462463"/>
                <a:gd name="connsiteY58" fmla="*/ 357188 h 957263"/>
                <a:gd name="connsiteX59" fmla="*/ 1624013 w 4462463"/>
                <a:gd name="connsiteY59" fmla="*/ 414338 h 957263"/>
                <a:gd name="connsiteX60" fmla="*/ 1628775 w 4462463"/>
                <a:gd name="connsiteY60" fmla="*/ 428625 h 957263"/>
                <a:gd name="connsiteX61" fmla="*/ 1638300 w 4462463"/>
                <a:gd name="connsiteY61" fmla="*/ 442913 h 957263"/>
                <a:gd name="connsiteX62" fmla="*/ 1652588 w 4462463"/>
                <a:gd name="connsiteY62" fmla="*/ 471488 h 957263"/>
                <a:gd name="connsiteX63" fmla="*/ 1662113 w 4462463"/>
                <a:gd name="connsiteY63" fmla="*/ 504825 h 957263"/>
                <a:gd name="connsiteX64" fmla="*/ 1676400 w 4462463"/>
                <a:gd name="connsiteY64" fmla="*/ 514350 h 957263"/>
                <a:gd name="connsiteX65" fmla="*/ 1690688 w 4462463"/>
                <a:gd name="connsiteY65" fmla="*/ 561975 h 957263"/>
                <a:gd name="connsiteX66" fmla="*/ 1704975 w 4462463"/>
                <a:gd name="connsiteY66" fmla="*/ 590550 h 957263"/>
                <a:gd name="connsiteX67" fmla="*/ 1719263 w 4462463"/>
                <a:gd name="connsiteY67" fmla="*/ 595313 h 957263"/>
                <a:gd name="connsiteX68" fmla="*/ 1728788 w 4462463"/>
                <a:gd name="connsiteY68" fmla="*/ 609600 h 957263"/>
                <a:gd name="connsiteX69" fmla="*/ 1804988 w 4462463"/>
                <a:gd name="connsiteY69" fmla="*/ 614363 h 957263"/>
                <a:gd name="connsiteX70" fmla="*/ 1819275 w 4462463"/>
                <a:gd name="connsiteY70" fmla="*/ 619125 h 957263"/>
                <a:gd name="connsiteX71" fmla="*/ 1833563 w 4462463"/>
                <a:gd name="connsiteY71" fmla="*/ 628650 h 957263"/>
                <a:gd name="connsiteX72" fmla="*/ 1857375 w 4462463"/>
                <a:gd name="connsiteY72" fmla="*/ 657225 h 957263"/>
                <a:gd name="connsiteX73" fmla="*/ 1876425 w 4462463"/>
                <a:gd name="connsiteY73" fmla="*/ 666750 h 957263"/>
                <a:gd name="connsiteX74" fmla="*/ 1885950 w 4462463"/>
                <a:gd name="connsiteY74" fmla="*/ 638175 h 957263"/>
                <a:gd name="connsiteX75" fmla="*/ 1895475 w 4462463"/>
                <a:gd name="connsiteY75" fmla="*/ 604838 h 957263"/>
                <a:gd name="connsiteX76" fmla="*/ 1905000 w 4462463"/>
                <a:gd name="connsiteY76" fmla="*/ 576263 h 957263"/>
                <a:gd name="connsiteX77" fmla="*/ 1919288 w 4462463"/>
                <a:gd name="connsiteY77" fmla="*/ 566738 h 957263"/>
                <a:gd name="connsiteX78" fmla="*/ 1938338 w 4462463"/>
                <a:gd name="connsiteY78" fmla="*/ 542925 h 957263"/>
                <a:gd name="connsiteX79" fmla="*/ 1962150 w 4462463"/>
                <a:gd name="connsiteY79" fmla="*/ 509588 h 957263"/>
                <a:gd name="connsiteX80" fmla="*/ 1976438 w 4462463"/>
                <a:gd name="connsiteY80" fmla="*/ 500063 h 957263"/>
                <a:gd name="connsiteX81" fmla="*/ 1995488 w 4462463"/>
                <a:gd name="connsiteY81" fmla="*/ 481013 h 957263"/>
                <a:gd name="connsiteX82" fmla="*/ 2000250 w 4462463"/>
                <a:gd name="connsiteY82" fmla="*/ 466725 h 957263"/>
                <a:gd name="connsiteX83" fmla="*/ 2028825 w 4462463"/>
                <a:gd name="connsiteY83" fmla="*/ 442913 h 957263"/>
                <a:gd name="connsiteX84" fmla="*/ 2043113 w 4462463"/>
                <a:gd name="connsiteY84" fmla="*/ 452438 h 957263"/>
                <a:gd name="connsiteX85" fmla="*/ 2052638 w 4462463"/>
                <a:gd name="connsiteY85" fmla="*/ 481013 h 957263"/>
                <a:gd name="connsiteX86" fmla="*/ 2057400 w 4462463"/>
                <a:gd name="connsiteY86" fmla="*/ 495300 h 957263"/>
                <a:gd name="connsiteX87" fmla="*/ 2071688 w 4462463"/>
                <a:gd name="connsiteY87" fmla="*/ 509588 h 957263"/>
                <a:gd name="connsiteX88" fmla="*/ 2081213 w 4462463"/>
                <a:gd name="connsiteY88" fmla="*/ 542925 h 957263"/>
                <a:gd name="connsiteX89" fmla="*/ 2095500 w 4462463"/>
                <a:gd name="connsiteY89" fmla="*/ 552450 h 957263"/>
                <a:gd name="connsiteX90" fmla="*/ 2109788 w 4462463"/>
                <a:gd name="connsiteY90" fmla="*/ 571500 h 957263"/>
                <a:gd name="connsiteX91" fmla="*/ 2124075 w 4462463"/>
                <a:gd name="connsiteY91" fmla="*/ 561975 h 957263"/>
                <a:gd name="connsiteX92" fmla="*/ 2133600 w 4462463"/>
                <a:gd name="connsiteY92" fmla="*/ 547688 h 957263"/>
                <a:gd name="connsiteX93" fmla="*/ 2147888 w 4462463"/>
                <a:gd name="connsiteY93" fmla="*/ 533400 h 957263"/>
                <a:gd name="connsiteX94" fmla="*/ 2152650 w 4462463"/>
                <a:gd name="connsiteY94" fmla="*/ 519113 h 957263"/>
                <a:gd name="connsiteX95" fmla="*/ 2243138 w 4462463"/>
                <a:gd name="connsiteY95" fmla="*/ 514350 h 957263"/>
                <a:gd name="connsiteX96" fmla="*/ 2266950 w 4462463"/>
                <a:gd name="connsiteY96" fmla="*/ 533400 h 957263"/>
                <a:gd name="connsiteX97" fmla="*/ 2286000 w 4462463"/>
                <a:gd name="connsiteY97" fmla="*/ 504825 h 957263"/>
                <a:gd name="connsiteX98" fmla="*/ 2300288 w 4462463"/>
                <a:gd name="connsiteY98" fmla="*/ 490538 h 957263"/>
                <a:gd name="connsiteX99" fmla="*/ 2314575 w 4462463"/>
                <a:gd name="connsiteY99" fmla="*/ 485775 h 957263"/>
                <a:gd name="connsiteX100" fmla="*/ 2328863 w 4462463"/>
                <a:gd name="connsiteY100" fmla="*/ 490538 h 957263"/>
                <a:gd name="connsiteX101" fmla="*/ 2347913 w 4462463"/>
                <a:gd name="connsiteY101" fmla="*/ 509588 h 957263"/>
                <a:gd name="connsiteX102" fmla="*/ 2357438 w 4462463"/>
                <a:gd name="connsiteY102" fmla="*/ 523875 h 957263"/>
                <a:gd name="connsiteX103" fmla="*/ 2362200 w 4462463"/>
                <a:gd name="connsiteY103" fmla="*/ 538163 h 957263"/>
                <a:gd name="connsiteX104" fmla="*/ 2381250 w 4462463"/>
                <a:gd name="connsiteY104" fmla="*/ 566738 h 957263"/>
                <a:gd name="connsiteX105" fmla="*/ 2390775 w 4462463"/>
                <a:gd name="connsiteY105" fmla="*/ 595313 h 957263"/>
                <a:gd name="connsiteX106" fmla="*/ 2395538 w 4462463"/>
                <a:gd name="connsiteY106" fmla="*/ 614363 h 957263"/>
                <a:gd name="connsiteX107" fmla="*/ 2405063 w 4462463"/>
                <a:gd name="connsiteY107" fmla="*/ 628650 h 957263"/>
                <a:gd name="connsiteX108" fmla="*/ 2419350 w 4462463"/>
                <a:gd name="connsiteY108" fmla="*/ 633413 h 957263"/>
                <a:gd name="connsiteX109" fmla="*/ 2438400 w 4462463"/>
                <a:gd name="connsiteY109" fmla="*/ 590550 h 957263"/>
                <a:gd name="connsiteX110" fmla="*/ 2443163 w 4462463"/>
                <a:gd name="connsiteY110" fmla="*/ 571500 h 957263"/>
                <a:gd name="connsiteX111" fmla="*/ 2471738 w 4462463"/>
                <a:gd name="connsiteY111" fmla="*/ 552450 h 957263"/>
                <a:gd name="connsiteX112" fmla="*/ 2481263 w 4462463"/>
                <a:gd name="connsiteY112" fmla="*/ 581025 h 957263"/>
                <a:gd name="connsiteX113" fmla="*/ 2486025 w 4462463"/>
                <a:gd name="connsiteY113" fmla="*/ 595313 h 957263"/>
                <a:gd name="connsiteX114" fmla="*/ 2490788 w 4462463"/>
                <a:gd name="connsiteY114" fmla="*/ 614363 h 957263"/>
                <a:gd name="connsiteX115" fmla="*/ 2500313 w 4462463"/>
                <a:gd name="connsiteY115" fmla="*/ 628650 h 957263"/>
                <a:gd name="connsiteX116" fmla="*/ 2519363 w 4462463"/>
                <a:gd name="connsiteY116" fmla="*/ 642938 h 957263"/>
                <a:gd name="connsiteX117" fmla="*/ 2524125 w 4462463"/>
                <a:gd name="connsiteY117" fmla="*/ 628650 h 957263"/>
                <a:gd name="connsiteX118" fmla="*/ 2528888 w 4462463"/>
                <a:gd name="connsiteY118" fmla="*/ 609600 h 957263"/>
                <a:gd name="connsiteX119" fmla="*/ 2557463 w 4462463"/>
                <a:gd name="connsiteY119" fmla="*/ 595313 h 957263"/>
                <a:gd name="connsiteX120" fmla="*/ 2619375 w 4462463"/>
                <a:gd name="connsiteY120" fmla="*/ 581025 h 957263"/>
                <a:gd name="connsiteX121" fmla="*/ 2633663 w 4462463"/>
                <a:gd name="connsiteY121" fmla="*/ 571500 h 957263"/>
                <a:gd name="connsiteX122" fmla="*/ 2647950 w 4462463"/>
                <a:gd name="connsiteY122" fmla="*/ 542925 h 957263"/>
                <a:gd name="connsiteX123" fmla="*/ 2662238 w 4462463"/>
                <a:gd name="connsiteY123" fmla="*/ 504825 h 957263"/>
                <a:gd name="connsiteX124" fmla="*/ 2686050 w 4462463"/>
                <a:gd name="connsiteY124" fmla="*/ 538163 h 957263"/>
                <a:gd name="connsiteX125" fmla="*/ 2686050 w 4462463"/>
                <a:gd name="connsiteY125" fmla="*/ 538163 h 957263"/>
                <a:gd name="connsiteX126" fmla="*/ 2700338 w 4462463"/>
                <a:gd name="connsiteY126" fmla="*/ 547688 h 957263"/>
                <a:gd name="connsiteX127" fmla="*/ 2705100 w 4462463"/>
                <a:gd name="connsiteY127" fmla="*/ 561975 h 957263"/>
                <a:gd name="connsiteX128" fmla="*/ 2714625 w 4462463"/>
                <a:gd name="connsiteY128" fmla="*/ 595313 h 957263"/>
                <a:gd name="connsiteX129" fmla="*/ 2733675 w 4462463"/>
                <a:gd name="connsiteY129" fmla="*/ 590550 h 957263"/>
                <a:gd name="connsiteX130" fmla="*/ 2738438 w 4462463"/>
                <a:gd name="connsiteY130" fmla="*/ 571500 h 957263"/>
                <a:gd name="connsiteX131" fmla="*/ 2762250 w 4462463"/>
                <a:gd name="connsiteY131" fmla="*/ 552450 h 957263"/>
                <a:gd name="connsiteX132" fmla="*/ 2800350 w 4462463"/>
                <a:gd name="connsiteY132" fmla="*/ 566738 h 957263"/>
                <a:gd name="connsiteX133" fmla="*/ 2819400 w 4462463"/>
                <a:gd name="connsiteY133" fmla="*/ 590550 h 957263"/>
                <a:gd name="connsiteX134" fmla="*/ 2824163 w 4462463"/>
                <a:gd name="connsiteY134" fmla="*/ 614363 h 957263"/>
                <a:gd name="connsiteX135" fmla="*/ 2833688 w 4462463"/>
                <a:gd name="connsiteY135" fmla="*/ 642938 h 957263"/>
                <a:gd name="connsiteX136" fmla="*/ 2838450 w 4462463"/>
                <a:gd name="connsiteY136" fmla="*/ 657225 h 957263"/>
                <a:gd name="connsiteX137" fmla="*/ 2843213 w 4462463"/>
                <a:gd name="connsiteY137" fmla="*/ 676275 h 957263"/>
                <a:gd name="connsiteX138" fmla="*/ 2852738 w 4462463"/>
                <a:gd name="connsiteY138" fmla="*/ 695325 h 957263"/>
                <a:gd name="connsiteX139" fmla="*/ 2862263 w 4462463"/>
                <a:gd name="connsiteY139" fmla="*/ 723900 h 957263"/>
                <a:gd name="connsiteX140" fmla="*/ 2871788 w 4462463"/>
                <a:gd name="connsiteY140" fmla="*/ 752475 h 957263"/>
                <a:gd name="connsiteX141" fmla="*/ 2881313 w 4462463"/>
                <a:gd name="connsiteY141" fmla="*/ 781050 h 957263"/>
                <a:gd name="connsiteX142" fmla="*/ 2890838 w 4462463"/>
                <a:gd name="connsiteY142" fmla="*/ 795338 h 957263"/>
                <a:gd name="connsiteX143" fmla="*/ 2895600 w 4462463"/>
                <a:gd name="connsiteY143" fmla="*/ 814388 h 957263"/>
                <a:gd name="connsiteX144" fmla="*/ 2914650 w 4462463"/>
                <a:gd name="connsiteY144" fmla="*/ 790575 h 957263"/>
                <a:gd name="connsiteX145" fmla="*/ 2924175 w 4462463"/>
                <a:gd name="connsiteY145" fmla="*/ 714375 h 957263"/>
                <a:gd name="connsiteX146" fmla="*/ 2933700 w 4462463"/>
                <a:gd name="connsiteY146" fmla="*/ 700088 h 957263"/>
                <a:gd name="connsiteX147" fmla="*/ 2943225 w 4462463"/>
                <a:gd name="connsiteY147" fmla="*/ 671513 h 957263"/>
                <a:gd name="connsiteX148" fmla="*/ 2962275 w 4462463"/>
                <a:gd name="connsiteY148" fmla="*/ 638175 h 957263"/>
                <a:gd name="connsiteX149" fmla="*/ 2976563 w 4462463"/>
                <a:gd name="connsiteY149" fmla="*/ 695325 h 957263"/>
                <a:gd name="connsiteX150" fmla="*/ 2986088 w 4462463"/>
                <a:gd name="connsiteY150" fmla="*/ 781050 h 957263"/>
                <a:gd name="connsiteX151" fmla="*/ 2995613 w 4462463"/>
                <a:gd name="connsiteY151" fmla="*/ 747713 h 957263"/>
                <a:gd name="connsiteX152" fmla="*/ 3000375 w 4462463"/>
                <a:gd name="connsiteY152" fmla="*/ 709613 h 957263"/>
                <a:gd name="connsiteX153" fmla="*/ 3019425 w 4462463"/>
                <a:gd name="connsiteY153" fmla="*/ 671513 h 957263"/>
                <a:gd name="connsiteX154" fmla="*/ 3038475 w 4462463"/>
                <a:gd name="connsiteY154" fmla="*/ 714375 h 957263"/>
                <a:gd name="connsiteX155" fmla="*/ 3052763 w 4462463"/>
                <a:gd name="connsiteY155" fmla="*/ 781050 h 957263"/>
                <a:gd name="connsiteX156" fmla="*/ 3067050 w 4462463"/>
                <a:gd name="connsiteY156" fmla="*/ 738188 h 957263"/>
                <a:gd name="connsiteX157" fmla="*/ 3071813 w 4462463"/>
                <a:gd name="connsiteY157" fmla="*/ 723900 h 957263"/>
                <a:gd name="connsiteX158" fmla="*/ 3105150 w 4462463"/>
                <a:gd name="connsiteY158" fmla="*/ 733425 h 957263"/>
                <a:gd name="connsiteX159" fmla="*/ 3128963 w 4462463"/>
                <a:gd name="connsiteY159" fmla="*/ 742950 h 957263"/>
                <a:gd name="connsiteX160" fmla="*/ 3152775 w 4462463"/>
                <a:gd name="connsiteY160" fmla="*/ 690563 h 957263"/>
                <a:gd name="connsiteX161" fmla="*/ 3157538 w 4462463"/>
                <a:gd name="connsiteY161" fmla="*/ 666750 h 957263"/>
                <a:gd name="connsiteX162" fmla="*/ 3162300 w 4462463"/>
                <a:gd name="connsiteY162" fmla="*/ 647700 h 957263"/>
                <a:gd name="connsiteX163" fmla="*/ 3171825 w 4462463"/>
                <a:gd name="connsiteY163" fmla="*/ 747713 h 957263"/>
                <a:gd name="connsiteX164" fmla="*/ 3181350 w 4462463"/>
                <a:gd name="connsiteY164" fmla="*/ 733425 h 957263"/>
                <a:gd name="connsiteX165" fmla="*/ 3186113 w 4462463"/>
                <a:gd name="connsiteY165" fmla="*/ 719138 h 957263"/>
                <a:gd name="connsiteX166" fmla="*/ 3214688 w 4462463"/>
                <a:gd name="connsiteY166" fmla="*/ 728663 h 957263"/>
                <a:gd name="connsiteX167" fmla="*/ 3238500 w 4462463"/>
                <a:gd name="connsiteY167" fmla="*/ 704850 h 957263"/>
                <a:gd name="connsiteX168" fmla="*/ 3252788 w 4462463"/>
                <a:gd name="connsiteY168" fmla="*/ 714375 h 957263"/>
                <a:gd name="connsiteX169" fmla="*/ 3257550 w 4462463"/>
                <a:gd name="connsiteY169" fmla="*/ 738188 h 957263"/>
                <a:gd name="connsiteX170" fmla="*/ 3267075 w 4462463"/>
                <a:gd name="connsiteY170" fmla="*/ 781050 h 957263"/>
                <a:gd name="connsiteX171" fmla="*/ 3295650 w 4462463"/>
                <a:gd name="connsiteY171" fmla="*/ 776288 h 957263"/>
                <a:gd name="connsiteX172" fmla="*/ 3300413 w 4462463"/>
                <a:gd name="connsiteY172" fmla="*/ 795338 h 957263"/>
                <a:gd name="connsiteX173" fmla="*/ 3305175 w 4462463"/>
                <a:gd name="connsiteY173" fmla="*/ 852488 h 957263"/>
                <a:gd name="connsiteX174" fmla="*/ 3309938 w 4462463"/>
                <a:gd name="connsiteY174" fmla="*/ 871538 h 957263"/>
                <a:gd name="connsiteX175" fmla="*/ 3328988 w 4462463"/>
                <a:gd name="connsiteY175" fmla="*/ 842963 h 957263"/>
                <a:gd name="connsiteX176" fmla="*/ 3338513 w 4462463"/>
                <a:gd name="connsiteY176" fmla="*/ 809625 h 957263"/>
                <a:gd name="connsiteX177" fmla="*/ 3348038 w 4462463"/>
                <a:gd name="connsiteY177" fmla="*/ 781050 h 957263"/>
                <a:gd name="connsiteX178" fmla="*/ 3357563 w 4462463"/>
                <a:gd name="connsiteY178" fmla="*/ 752475 h 957263"/>
                <a:gd name="connsiteX179" fmla="*/ 3367088 w 4462463"/>
                <a:gd name="connsiteY179" fmla="*/ 733425 h 957263"/>
                <a:gd name="connsiteX180" fmla="*/ 3381375 w 4462463"/>
                <a:gd name="connsiteY180" fmla="*/ 690563 h 957263"/>
                <a:gd name="connsiteX181" fmla="*/ 3386138 w 4462463"/>
                <a:gd name="connsiteY181" fmla="*/ 676275 h 957263"/>
                <a:gd name="connsiteX182" fmla="*/ 3405188 w 4462463"/>
                <a:gd name="connsiteY182" fmla="*/ 666750 h 957263"/>
                <a:gd name="connsiteX183" fmla="*/ 3429000 w 4462463"/>
                <a:gd name="connsiteY183" fmla="*/ 690563 h 957263"/>
                <a:gd name="connsiteX184" fmla="*/ 3452813 w 4462463"/>
                <a:gd name="connsiteY184" fmla="*/ 661988 h 957263"/>
                <a:gd name="connsiteX185" fmla="*/ 3457575 w 4462463"/>
                <a:gd name="connsiteY185" fmla="*/ 642938 h 957263"/>
                <a:gd name="connsiteX186" fmla="*/ 3467100 w 4462463"/>
                <a:gd name="connsiteY186" fmla="*/ 657225 h 957263"/>
                <a:gd name="connsiteX187" fmla="*/ 3481388 w 4462463"/>
                <a:gd name="connsiteY187" fmla="*/ 666750 h 957263"/>
                <a:gd name="connsiteX188" fmla="*/ 3486150 w 4462463"/>
                <a:gd name="connsiteY188" fmla="*/ 681038 h 957263"/>
                <a:gd name="connsiteX189" fmla="*/ 3500438 w 4462463"/>
                <a:gd name="connsiteY189" fmla="*/ 671513 h 957263"/>
                <a:gd name="connsiteX190" fmla="*/ 3505200 w 4462463"/>
                <a:gd name="connsiteY190" fmla="*/ 685800 h 957263"/>
                <a:gd name="connsiteX191" fmla="*/ 3533775 w 4462463"/>
                <a:gd name="connsiteY191" fmla="*/ 704850 h 957263"/>
                <a:gd name="connsiteX192" fmla="*/ 3562350 w 4462463"/>
                <a:gd name="connsiteY192" fmla="*/ 719138 h 957263"/>
                <a:gd name="connsiteX193" fmla="*/ 3571875 w 4462463"/>
                <a:gd name="connsiteY193" fmla="*/ 785813 h 957263"/>
                <a:gd name="connsiteX194" fmla="*/ 3581400 w 4462463"/>
                <a:gd name="connsiteY194" fmla="*/ 814388 h 957263"/>
                <a:gd name="connsiteX195" fmla="*/ 3586163 w 4462463"/>
                <a:gd name="connsiteY195" fmla="*/ 828675 h 957263"/>
                <a:gd name="connsiteX196" fmla="*/ 3605213 w 4462463"/>
                <a:gd name="connsiteY196" fmla="*/ 781050 h 957263"/>
                <a:gd name="connsiteX197" fmla="*/ 3609975 w 4462463"/>
                <a:gd name="connsiteY197" fmla="*/ 795338 h 957263"/>
                <a:gd name="connsiteX198" fmla="*/ 3614738 w 4462463"/>
                <a:gd name="connsiteY198" fmla="*/ 823913 h 957263"/>
                <a:gd name="connsiteX199" fmla="*/ 3619500 w 4462463"/>
                <a:gd name="connsiteY199" fmla="*/ 781050 h 957263"/>
                <a:gd name="connsiteX200" fmla="*/ 3633788 w 4462463"/>
                <a:gd name="connsiteY200" fmla="*/ 747713 h 957263"/>
                <a:gd name="connsiteX201" fmla="*/ 3638550 w 4462463"/>
                <a:gd name="connsiteY201" fmla="*/ 733425 h 957263"/>
                <a:gd name="connsiteX202" fmla="*/ 3648075 w 4462463"/>
                <a:gd name="connsiteY202" fmla="*/ 685800 h 957263"/>
                <a:gd name="connsiteX203" fmla="*/ 3657600 w 4462463"/>
                <a:gd name="connsiteY203" fmla="*/ 671513 h 957263"/>
                <a:gd name="connsiteX204" fmla="*/ 3676650 w 4462463"/>
                <a:gd name="connsiteY204" fmla="*/ 666750 h 957263"/>
                <a:gd name="connsiteX205" fmla="*/ 3695700 w 4462463"/>
                <a:gd name="connsiteY205" fmla="*/ 638175 h 957263"/>
                <a:gd name="connsiteX206" fmla="*/ 3705225 w 4462463"/>
                <a:gd name="connsiteY206" fmla="*/ 623888 h 957263"/>
                <a:gd name="connsiteX207" fmla="*/ 3719513 w 4462463"/>
                <a:gd name="connsiteY207" fmla="*/ 614363 h 957263"/>
                <a:gd name="connsiteX208" fmla="*/ 3757613 w 4462463"/>
                <a:gd name="connsiteY208" fmla="*/ 619125 h 957263"/>
                <a:gd name="connsiteX209" fmla="*/ 3767138 w 4462463"/>
                <a:gd name="connsiteY209" fmla="*/ 633413 h 957263"/>
                <a:gd name="connsiteX210" fmla="*/ 3776663 w 4462463"/>
                <a:gd name="connsiteY210" fmla="*/ 661988 h 957263"/>
                <a:gd name="connsiteX211" fmla="*/ 3795713 w 4462463"/>
                <a:gd name="connsiteY211" fmla="*/ 747713 h 957263"/>
                <a:gd name="connsiteX212" fmla="*/ 3805238 w 4462463"/>
                <a:gd name="connsiteY212" fmla="*/ 781050 h 957263"/>
                <a:gd name="connsiteX213" fmla="*/ 3814763 w 4462463"/>
                <a:gd name="connsiteY213" fmla="*/ 795338 h 957263"/>
                <a:gd name="connsiteX214" fmla="*/ 3833813 w 4462463"/>
                <a:gd name="connsiteY214" fmla="*/ 833438 h 957263"/>
                <a:gd name="connsiteX215" fmla="*/ 3838575 w 4462463"/>
                <a:gd name="connsiteY215" fmla="*/ 762000 h 957263"/>
                <a:gd name="connsiteX216" fmla="*/ 3852863 w 4462463"/>
                <a:gd name="connsiteY216" fmla="*/ 719138 h 957263"/>
                <a:gd name="connsiteX217" fmla="*/ 3857625 w 4462463"/>
                <a:gd name="connsiteY217" fmla="*/ 704850 h 957263"/>
                <a:gd name="connsiteX218" fmla="*/ 3862388 w 4462463"/>
                <a:gd name="connsiteY218" fmla="*/ 652463 h 957263"/>
                <a:gd name="connsiteX219" fmla="*/ 3895725 w 4462463"/>
                <a:gd name="connsiteY219" fmla="*/ 614363 h 957263"/>
                <a:gd name="connsiteX220" fmla="*/ 3910013 w 4462463"/>
                <a:gd name="connsiteY220" fmla="*/ 585788 h 957263"/>
                <a:gd name="connsiteX221" fmla="*/ 3924300 w 4462463"/>
                <a:gd name="connsiteY221" fmla="*/ 581025 h 957263"/>
                <a:gd name="connsiteX222" fmla="*/ 3933825 w 4462463"/>
                <a:gd name="connsiteY222" fmla="*/ 609600 h 957263"/>
                <a:gd name="connsiteX223" fmla="*/ 3948113 w 4462463"/>
                <a:gd name="connsiteY223" fmla="*/ 738188 h 957263"/>
                <a:gd name="connsiteX224" fmla="*/ 3957638 w 4462463"/>
                <a:gd name="connsiteY224" fmla="*/ 766763 h 957263"/>
                <a:gd name="connsiteX225" fmla="*/ 3962400 w 4462463"/>
                <a:gd name="connsiteY225" fmla="*/ 781050 h 957263"/>
                <a:gd name="connsiteX226" fmla="*/ 3971925 w 4462463"/>
                <a:gd name="connsiteY226" fmla="*/ 795338 h 957263"/>
                <a:gd name="connsiteX227" fmla="*/ 3981450 w 4462463"/>
                <a:gd name="connsiteY227" fmla="*/ 828675 h 957263"/>
                <a:gd name="connsiteX228" fmla="*/ 3990975 w 4462463"/>
                <a:gd name="connsiteY228" fmla="*/ 776288 h 957263"/>
                <a:gd name="connsiteX229" fmla="*/ 4000500 w 4462463"/>
                <a:gd name="connsiteY229" fmla="*/ 747713 h 957263"/>
                <a:gd name="connsiteX230" fmla="*/ 4010025 w 4462463"/>
                <a:gd name="connsiteY230" fmla="*/ 671513 h 957263"/>
                <a:gd name="connsiteX231" fmla="*/ 4029075 w 4462463"/>
                <a:gd name="connsiteY231" fmla="*/ 642938 h 957263"/>
                <a:gd name="connsiteX232" fmla="*/ 4043363 w 4462463"/>
                <a:gd name="connsiteY232" fmla="*/ 647700 h 957263"/>
                <a:gd name="connsiteX233" fmla="*/ 4057650 w 4462463"/>
                <a:gd name="connsiteY233" fmla="*/ 695325 h 957263"/>
                <a:gd name="connsiteX234" fmla="*/ 4071938 w 4462463"/>
                <a:gd name="connsiteY234" fmla="*/ 704850 h 957263"/>
                <a:gd name="connsiteX235" fmla="*/ 4090988 w 4462463"/>
                <a:gd name="connsiteY235" fmla="*/ 747713 h 957263"/>
                <a:gd name="connsiteX236" fmla="*/ 4095750 w 4462463"/>
                <a:gd name="connsiteY236" fmla="*/ 766763 h 957263"/>
                <a:gd name="connsiteX237" fmla="*/ 4105275 w 4462463"/>
                <a:gd name="connsiteY237" fmla="*/ 781050 h 957263"/>
                <a:gd name="connsiteX238" fmla="*/ 4114800 w 4462463"/>
                <a:gd name="connsiteY238" fmla="*/ 847725 h 957263"/>
                <a:gd name="connsiteX239" fmla="*/ 4119563 w 4462463"/>
                <a:gd name="connsiteY239" fmla="*/ 862013 h 957263"/>
                <a:gd name="connsiteX240" fmla="*/ 4129088 w 4462463"/>
                <a:gd name="connsiteY240" fmla="*/ 842963 h 957263"/>
                <a:gd name="connsiteX241" fmla="*/ 4133850 w 4462463"/>
                <a:gd name="connsiteY241" fmla="*/ 800100 h 957263"/>
                <a:gd name="connsiteX242" fmla="*/ 4138613 w 4462463"/>
                <a:gd name="connsiteY242" fmla="*/ 785813 h 957263"/>
                <a:gd name="connsiteX243" fmla="*/ 4152900 w 4462463"/>
                <a:gd name="connsiteY243" fmla="*/ 771525 h 957263"/>
                <a:gd name="connsiteX244" fmla="*/ 4157663 w 4462463"/>
                <a:gd name="connsiteY244" fmla="*/ 752475 h 957263"/>
                <a:gd name="connsiteX245" fmla="*/ 4167188 w 4462463"/>
                <a:gd name="connsiteY245" fmla="*/ 723900 h 957263"/>
                <a:gd name="connsiteX246" fmla="*/ 4171950 w 4462463"/>
                <a:gd name="connsiteY246" fmla="*/ 685800 h 957263"/>
                <a:gd name="connsiteX247" fmla="*/ 4186238 w 4462463"/>
                <a:gd name="connsiteY247" fmla="*/ 695325 h 957263"/>
                <a:gd name="connsiteX248" fmla="*/ 4205288 w 4462463"/>
                <a:gd name="connsiteY248" fmla="*/ 723900 h 957263"/>
                <a:gd name="connsiteX249" fmla="*/ 4210050 w 4462463"/>
                <a:gd name="connsiteY249" fmla="*/ 738188 h 957263"/>
                <a:gd name="connsiteX250" fmla="*/ 4214813 w 4462463"/>
                <a:gd name="connsiteY250" fmla="*/ 771525 h 957263"/>
                <a:gd name="connsiteX251" fmla="*/ 4224338 w 4462463"/>
                <a:gd name="connsiteY251" fmla="*/ 795338 h 957263"/>
                <a:gd name="connsiteX252" fmla="*/ 4233863 w 4462463"/>
                <a:gd name="connsiteY252" fmla="*/ 823913 h 957263"/>
                <a:gd name="connsiteX253" fmla="*/ 4248150 w 4462463"/>
                <a:gd name="connsiteY253" fmla="*/ 866775 h 957263"/>
                <a:gd name="connsiteX254" fmla="*/ 4252913 w 4462463"/>
                <a:gd name="connsiteY254" fmla="*/ 881063 h 957263"/>
                <a:gd name="connsiteX255" fmla="*/ 4267200 w 4462463"/>
                <a:gd name="connsiteY255" fmla="*/ 781050 h 957263"/>
                <a:gd name="connsiteX256" fmla="*/ 4286250 w 4462463"/>
                <a:gd name="connsiteY256" fmla="*/ 738188 h 957263"/>
                <a:gd name="connsiteX257" fmla="*/ 4305300 w 4462463"/>
                <a:gd name="connsiteY257" fmla="*/ 747713 h 957263"/>
                <a:gd name="connsiteX258" fmla="*/ 4314825 w 4462463"/>
                <a:gd name="connsiteY258" fmla="*/ 781050 h 957263"/>
                <a:gd name="connsiteX259" fmla="*/ 4319588 w 4462463"/>
                <a:gd name="connsiteY259" fmla="*/ 795338 h 957263"/>
                <a:gd name="connsiteX260" fmla="*/ 4324350 w 4462463"/>
                <a:gd name="connsiteY260" fmla="*/ 814388 h 957263"/>
                <a:gd name="connsiteX261" fmla="*/ 4333875 w 4462463"/>
                <a:gd name="connsiteY261" fmla="*/ 842963 h 957263"/>
                <a:gd name="connsiteX262" fmla="*/ 4348163 w 4462463"/>
                <a:gd name="connsiteY262" fmla="*/ 852488 h 957263"/>
                <a:gd name="connsiteX263" fmla="*/ 4352925 w 4462463"/>
                <a:gd name="connsiteY263" fmla="*/ 866775 h 957263"/>
                <a:gd name="connsiteX264" fmla="*/ 4367213 w 4462463"/>
                <a:gd name="connsiteY264" fmla="*/ 895350 h 957263"/>
                <a:gd name="connsiteX265" fmla="*/ 4371975 w 4462463"/>
                <a:gd name="connsiteY265" fmla="*/ 881063 h 957263"/>
                <a:gd name="connsiteX266" fmla="*/ 4381500 w 4462463"/>
                <a:gd name="connsiteY266" fmla="*/ 866775 h 957263"/>
                <a:gd name="connsiteX267" fmla="*/ 4391025 w 4462463"/>
                <a:gd name="connsiteY267" fmla="*/ 828675 h 957263"/>
                <a:gd name="connsiteX268" fmla="*/ 4395788 w 4462463"/>
                <a:gd name="connsiteY268" fmla="*/ 757238 h 957263"/>
                <a:gd name="connsiteX269" fmla="*/ 4400550 w 4462463"/>
                <a:gd name="connsiteY269" fmla="*/ 742950 h 957263"/>
                <a:gd name="connsiteX270" fmla="*/ 4419600 w 4462463"/>
                <a:gd name="connsiteY270" fmla="*/ 738188 h 957263"/>
                <a:gd name="connsiteX271" fmla="*/ 4429125 w 4462463"/>
                <a:gd name="connsiteY271" fmla="*/ 862013 h 957263"/>
                <a:gd name="connsiteX272" fmla="*/ 4433888 w 4462463"/>
                <a:gd name="connsiteY272" fmla="*/ 890588 h 957263"/>
                <a:gd name="connsiteX273" fmla="*/ 4443413 w 4462463"/>
                <a:gd name="connsiteY273" fmla="*/ 919163 h 957263"/>
                <a:gd name="connsiteX274" fmla="*/ 4462463 w 4462463"/>
                <a:gd name="connsiteY274" fmla="*/ 957263 h 957263"/>
                <a:gd name="connsiteX0" fmla="*/ 0 w 4443413"/>
                <a:gd name="connsiteY0" fmla="*/ 238125 h 919163"/>
                <a:gd name="connsiteX1" fmla="*/ 123825 w 4443413"/>
                <a:gd name="connsiteY1" fmla="*/ 228600 h 919163"/>
                <a:gd name="connsiteX2" fmla="*/ 142875 w 4443413"/>
                <a:gd name="connsiteY2" fmla="*/ 223838 h 919163"/>
                <a:gd name="connsiteX3" fmla="*/ 166688 w 4443413"/>
                <a:gd name="connsiteY3" fmla="*/ 219075 h 919163"/>
                <a:gd name="connsiteX4" fmla="*/ 204788 w 4443413"/>
                <a:gd name="connsiteY4" fmla="*/ 204788 h 919163"/>
                <a:gd name="connsiteX5" fmla="*/ 233363 w 4443413"/>
                <a:gd name="connsiteY5" fmla="*/ 195263 h 919163"/>
                <a:gd name="connsiteX6" fmla="*/ 247650 w 4443413"/>
                <a:gd name="connsiteY6" fmla="*/ 185738 h 919163"/>
                <a:gd name="connsiteX7" fmla="*/ 266700 w 4443413"/>
                <a:gd name="connsiteY7" fmla="*/ 180975 h 919163"/>
                <a:gd name="connsiteX8" fmla="*/ 280988 w 4443413"/>
                <a:gd name="connsiteY8" fmla="*/ 176213 h 919163"/>
                <a:gd name="connsiteX9" fmla="*/ 290513 w 4443413"/>
                <a:gd name="connsiteY9" fmla="*/ 161925 h 919163"/>
                <a:gd name="connsiteX10" fmla="*/ 338138 w 4443413"/>
                <a:gd name="connsiteY10" fmla="*/ 142875 h 919163"/>
                <a:gd name="connsiteX11" fmla="*/ 352425 w 4443413"/>
                <a:gd name="connsiteY11" fmla="*/ 138113 h 919163"/>
                <a:gd name="connsiteX12" fmla="*/ 366713 w 4443413"/>
                <a:gd name="connsiteY12" fmla="*/ 128588 h 919163"/>
                <a:gd name="connsiteX13" fmla="*/ 385763 w 4443413"/>
                <a:gd name="connsiteY13" fmla="*/ 123825 h 919163"/>
                <a:gd name="connsiteX14" fmla="*/ 428625 w 4443413"/>
                <a:gd name="connsiteY14" fmla="*/ 109538 h 919163"/>
                <a:gd name="connsiteX15" fmla="*/ 442913 w 4443413"/>
                <a:gd name="connsiteY15" fmla="*/ 104775 h 919163"/>
                <a:gd name="connsiteX16" fmla="*/ 457200 w 4443413"/>
                <a:gd name="connsiteY16" fmla="*/ 100013 h 919163"/>
                <a:gd name="connsiteX17" fmla="*/ 471488 w 4443413"/>
                <a:gd name="connsiteY17" fmla="*/ 90488 h 919163"/>
                <a:gd name="connsiteX18" fmla="*/ 495300 w 4443413"/>
                <a:gd name="connsiteY18" fmla="*/ 85725 h 919163"/>
                <a:gd name="connsiteX19" fmla="*/ 523875 w 4443413"/>
                <a:gd name="connsiteY19" fmla="*/ 76200 h 919163"/>
                <a:gd name="connsiteX20" fmla="*/ 538163 w 4443413"/>
                <a:gd name="connsiteY20" fmla="*/ 71438 h 919163"/>
                <a:gd name="connsiteX21" fmla="*/ 552450 w 4443413"/>
                <a:gd name="connsiteY21" fmla="*/ 66675 h 919163"/>
                <a:gd name="connsiteX22" fmla="*/ 590550 w 4443413"/>
                <a:gd name="connsiteY22" fmla="*/ 42863 h 919163"/>
                <a:gd name="connsiteX23" fmla="*/ 604838 w 4443413"/>
                <a:gd name="connsiteY23" fmla="*/ 38100 h 919163"/>
                <a:gd name="connsiteX24" fmla="*/ 619125 w 4443413"/>
                <a:gd name="connsiteY24" fmla="*/ 33338 h 919163"/>
                <a:gd name="connsiteX25" fmla="*/ 652463 w 4443413"/>
                <a:gd name="connsiteY25" fmla="*/ 14288 h 919163"/>
                <a:gd name="connsiteX26" fmla="*/ 681038 w 4443413"/>
                <a:gd name="connsiteY26" fmla="*/ 4763 h 919163"/>
                <a:gd name="connsiteX27" fmla="*/ 695325 w 4443413"/>
                <a:gd name="connsiteY27" fmla="*/ 0 h 919163"/>
                <a:gd name="connsiteX28" fmla="*/ 819150 w 4443413"/>
                <a:gd name="connsiteY28" fmla="*/ 4763 h 919163"/>
                <a:gd name="connsiteX29" fmla="*/ 852488 w 4443413"/>
                <a:gd name="connsiteY29" fmla="*/ 19050 h 919163"/>
                <a:gd name="connsiteX30" fmla="*/ 895350 w 4443413"/>
                <a:gd name="connsiteY30" fmla="*/ 47625 h 919163"/>
                <a:gd name="connsiteX31" fmla="*/ 928688 w 4443413"/>
                <a:gd name="connsiteY31" fmla="*/ 66675 h 919163"/>
                <a:gd name="connsiteX32" fmla="*/ 942975 w 4443413"/>
                <a:gd name="connsiteY32" fmla="*/ 71438 h 919163"/>
                <a:gd name="connsiteX33" fmla="*/ 957263 w 4443413"/>
                <a:gd name="connsiteY33" fmla="*/ 80963 h 919163"/>
                <a:gd name="connsiteX34" fmla="*/ 971550 w 4443413"/>
                <a:gd name="connsiteY34" fmla="*/ 85725 h 919163"/>
                <a:gd name="connsiteX35" fmla="*/ 990600 w 4443413"/>
                <a:gd name="connsiteY35" fmla="*/ 95250 h 919163"/>
                <a:gd name="connsiteX36" fmla="*/ 1014413 w 4443413"/>
                <a:gd name="connsiteY36" fmla="*/ 100013 h 919163"/>
                <a:gd name="connsiteX37" fmla="*/ 1033463 w 4443413"/>
                <a:gd name="connsiteY37" fmla="*/ 104775 h 919163"/>
                <a:gd name="connsiteX38" fmla="*/ 1062038 w 4443413"/>
                <a:gd name="connsiteY38" fmla="*/ 109538 h 919163"/>
                <a:gd name="connsiteX39" fmla="*/ 1090613 w 4443413"/>
                <a:gd name="connsiteY39" fmla="*/ 119063 h 919163"/>
                <a:gd name="connsiteX40" fmla="*/ 1104900 w 4443413"/>
                <a:gd name="connsiteY40" fmla="*/ 123825 h 919163"/>
                <a:gd name="connsiteX41" fmla="*/ 1123950 w 4443413"/>
                <a:gd name="connsiteY41" fmla="*/ 128588 h 919163"/>
                <a:gd name="connsiteX42" fmla="*/ 1152525 w 4443413"/>
                <a:gd name="connsiteY42" fmla="*/ 147638 h 919163"/>
                <a:gd name="connsiteX43" fmla="*/ 1195388 w 4443413"/>
                <a:gd name="connsiteY43" fmla="*/ 161925 h 919163"/>
                <a:gd name="connsiteX44" fmla="*/ 1209675 w 4443413"/>
                <a:gd name="connsiteY44" fmla="*/ 166688 h 919163"/>
                <a:gd name="connsiteX45" fmla="*/ 1243013 w 4443413"/>
                <a:gd name="connsiteY45" fmla="*/ 185738 h 919163"/>
                <a:gd name="connsiteX46" fmla="*/ 1257300 w 4443413"/>
                <a:gd name="connsiteY46" fmla="*/ 190500 h 919163"/>
                <a:gd name="connsiteX47" fmla="*/ 1285875 w 4443413"/>
                <a:gd name="connsiteY47" fmla="*/ 204788 h 919163"/>
                <a:gd name="connsiteX48" fmla="*/ 1314450 w 4443413"/>
                <a:gd name="connsiteY48" fmla="*/ 223838 h 919163"/>
                <a:gd name="connsiteX49" fmla="*/ 1362075 w 4443413"/>
                <a:gd name="connsiteY49" fmla="*/ 238125 h 919163"/>
                <a:gd name="connsiteX50" fmla="*/ 1443038 w 4443413"/>
                <a:gd name="connsiteY50" fmla="*/ 252413 h 919163"/>
                <a:gd name="connsiteX51" fmla="*/ 1471613 w 4443413"/>
                <a:gd name="connsiteY51" fmla="*/ 257175 h 919163"/>
                <a:gd name="connsiteX52" fmla="*/ 1519238 w 4443413"/>
                <a:gd name="connsiteY52" fmla="*/ 271463 h 919163"/>
                <a:gd name="connsiteX53" fmla="*/ 1533525 w 4443413"/>
                <a:gd name="connsiteY53" fmla="*/ 280988 h 919163"/>
                <a:gd name="connsiteX54" fmla="*/ 1543050 w 4443413"/>
                <a:gd name="connsiteY54" fmla="*/ 295275 h 919163"/>
                <a:gd name="connsiteX55" fmla="*/ 1557338 w 4443413"/>
                <a:gd name="connsiteY55" fmla="*/ 300038 h 919163"/>
                <a:gd name="connsiteX56" fmla="*/ 1581150 w 4443413"/>
                <a:gd name="connsiteY56" fmla="*/ 333375 h 919163"/>
                <a:gd name="connsiteX57" fmla="*/ 1590675 w 4443413"/>
                <a:gd name="connsiteY57" fmla="*/ 347663 h 919163"/>
                <a:gd name="connsiteX58" fmla="*/ 1604963 w 4443413"/>
                <a:gd name="connsiteY58" fmla="*/ 357188 h 919163"/>
                <a:gd name="connsiteX59" fmla="*/ 1624013 w 4443413"/>
                <a:gd name="connsiteY59" fmla="*/ 414338 h 919163"/>
                <a:gd name="connsiteX60" fmla="*/ 1628775 w 4443413"/>
                <a:gd name="connsiteY60" fmla="*/ 428625 h 919163"/>
                <a:gd name="connsiteX61" fmla="*/ 1638300 w 4443413"/>
                <a:gd name="connsiteY61" fmla="*/ 442913 h 919163"/>
                <a:gd name="connsiteX62" fmla="*/ 1652588 w 4443413"/>
                <a:gd name="connsiteY62" fmla="*/ 471488 h 919163"/>
                <a:gd name="connsiteX63" fmla="*/ 1662113 w 4443413"/>
                <a:gd name="connsiteY63" fmla="*/ 504825 h 919163"/>
                <a:gd name="connsiteX64" fmla="*/ 1676400 w 4443413"/>
                <a:gd name="connsiteY64" fmla="*/ 514350 h 919163"/>
                <a:gd name="connsiteX65" fmla="*/ 1690688 w 4443413"/>
                <a:gd name="connsiteY65" fmla="*/ 561975 h 919163"/>
                <a:gd name="connsiteX66" fmla="*/ 1704975 w 4443413"/>
                <a:gd name="connsiteY66" fmla="*/ 590550 h 919163"/>
                <a:gd name="connsiteX67" fmla="*/ 1719263 w 4443413"/>
                <a:gd name="connsiteY67" fmla="*/ 595313 h 919163"/>
                <a:gd name="connsiteX68" fmla="*/ 1728788 w 4443413"/>
                <a:gd name="connsiteY68" fmla="*/ 609600 h 919163"/>
                <a:gd name="connsiteX69" fmla="*/ 1804988 w 4443413"/>
                <a:gd name="connsiteY69" fmla="*/ 614363 h 919163"/>
                <a:gd name="connsiteX70" fmla="*/ 1819275 w 4443413"/>
                <a:gd name="connsiteY70" fmla="*/ 619125 h 919163"/>
                <a:gd name="connsiteX71" fmla="*/ 1833563 w 4443413"/>
                <a:gd name="connsiteY71" fmla="*/ 628650 h 919163"/>
                <a:gd name="connsiteX72" fmla="*/ 1857375 w 4443413"/>
                <a:gd name="connsiteY72" fmla="*/ 657225 h 919163"/>
                <a:gd name="connsiteX73" fmla="*/ 1876425 w 4443413"/>
                <a:gd name="connsiteY73" fmla="*/ 666750 h 919163"/>
                <a:gd name="connsiteX74" fmla="*/ 1885950 w 4443413"/>
                <a:gd name="connsiteY74" fmla="*/ 638175 h 919163"/>
                <a:gd name="connsiteX75" fmla="*/ 1895475 w 4443413"/>
                <a:gd name="connsiteY75" fmla="*/ 604838 h 919163"/>
                <a:gd name="connsiteX76" fmla="*/ 1905000 w 4443413"/>
                <a:gd name="connsiteY76" fmla="*/ 576263 h 919163"/>
                <a:gd name="connsiteX77" fmla="*/ 1919288 w 4443413"/>
                <a:gd name="connsiteY77" fmla="*/ 566738 h 919163"/>
                <a:gd name="connsiteX78" fmla="*/ 1938338 w 4443413"/>
                <a:gd name="connsiteY78" fmla="*/ 542925 h 919163"/>
                <a:gd name="connsiteX79" fmla="*/ 1962150 w 4443413"/>
                <a:gd name="connsiteY79" fmla="*/ 509588 h 919163"/>
                <a:gd name="connsiteX80" fmla="*/ 1976438 w 4443413"/>
                <a:gd name="connsiteY80" fmla="*/ 500063 h 919163"/>
                <a:gd name="connsiteX81" fmla="*/ 1995488 w 4443413"/>
                <a:gd name="connsiteY81" fmla="*/ 481013 h 919163"/>
                <a:gd name="connsiteX82" fmla="*/ 2000250 w 4443413"/>
                <a:gd name="connsiteY82" fmla="*/ 466725 h 919163"/>
                <a:gd name="connsiteX83" fmla="*/ 2028825 w 4443413"/>
                <a:gd name="connsiteY83" fmla="*/ 442913 h 919163"/>
                <a:gd name="connsiteX84" fmla="*/ 2043113 w 4443413"/>
                <a:gd name="connsiteY84" fmla="*/ 452438 h 919163"/>
                <a:gd name="connsiteX85" fmla="*/ 2052638 w 4443413"/>
                <a:gd name="connsiteY85" fmla="*/ 481013 h 919163"/>
                <a:gd name="connsiteX86" fmla="*/ 2057400 w 4443413"/>
                <a:gd name="connsiteY86" fmla="*/ 495300 h 919163"/>
                <a:gd name="connsiteX87" fmla="*/ 2071688 w 4443413"/>
                <a:gd name="connsiteY87" fmla="*/ 509588 h 919163"/>
                <a:gd name="connsiteX88" fmla="*/ 2081213 w 4443413"/>
                <a:gd name="connsiteY88" fmla="*/ 542925 h 919163"/>
                <a:gd name="connsiteX89" fmla="*/ 2095500 w 4443413"/>
                <a:gd name="connsiteY89" fmla="*/ 552450 h 919163"/>
                <a:gd name="connsiteX90" fmla="*/ 2109788 w 4443413"/>
                <a:gd name="connsiteY90" fmla="*/ 571500 h 919163"/>
                <a:gd name="connsiteX91" fmla="*/ 2124075 w 4443413"/>
                <a:gd name="connsiteY91" fmla="*/ 561975 h 919163"/>
                <a:gd name="connsiteX92" fmla="*/ 2133600 w 4443413"/>
                <a:gd name="connsiteY92" fmla="*/ 547688 h 919163"/>
                <a:gd name="connsiteX93" fmla="*/ 2147888 w 4443413"/>
                <a:gd name="connsiteY93" fmla="*/ 533400 h 919163"/>
                <a:gd name="connsiteX94" fmla="*/ 2152650 w 4443413"/>
                <a:gd name="connsiteY94" fmla="*/ 519113 h 919163"/>
                <a:gd name="connsiteX95" fmla="*/ 2243138 w 4443413"/>
                <a:gd name="connsiteY95" fmla="*/ 514350 h 919163"/>
                <a:gd name="connsiteX96" fmla="*/ 2266950 w 4443413"/>
                <a:gd name="connsiteY96" fmla="*/ 533400 h 919163"/>
                <a:gd name="connsiteX97" fmla="*/ 2286000 w 4443413"/>
                <a:gd name="connsiteY97" fmla="*/ 504825 h 919163"/>
                <a:gd name="connsiteX98" fmla="*/ 2300288 w 4443413"/>
                <a:gd name="connsiteY98" fmla="*/ 490538 h 919163"/>
                <a:gd name="connsiteX99" fmla="*/ 2314575 w 4443413"/>
                <a:gd name="connsiteY99" fmla="*/ 485775 h 919163"/>
                <a:gd name="connsiteX100" fmla="*/ 2328863 w 4443413"/>
                <a:gd name="connsiteY100" fmla="*/ 490538 h 919163"/>
                <a:gd name="connsiteX101" fmla="*/ 2347913 w 4443413"/>
                <a:gd name="connsiteY101" fmla="*/ 509588 h 919163"/>
                <a:gd name="connsiteX102" fmla="*/ 2357438 w 4443413"/>
                <a:gd name="connsiteY102" fmla="*/ 523875 h 919163"/>
                <a:gd name="connsiteX103" fmla="*/ 2362200 w 4443413"/>
                <a:gd name="connsiteY103" fmla="*/ 538163 h 919163"/>
                <a:gd name="connsiteX104" fmla="*/ 2381250 w 4443413"/>
                <a:gd name="connsiteY104" fmla="*/ 566738 h 919163"/>
                <a:gd name="connsiteX105" fmla="*/ 2390775 w 4443413"/>
                <a:gd name="connsiteY105" fmla="*/ 595313 h 919163"/>
                <a:gd name="connsiteX106" fmla="*/ 2395538 w 4443413"/>
                <a:gd name="connsiteY106" fmla="*/ 614363 h 919163"/>
                <a:gd name="connsiteX107" fmla="*/ 2405063 w 4443413"/>
                <a:gd name="connsiteY107" fmla="*/ 628650 h 919163"/>
                <a:gd name="connsiteX108" fmla="*/ 2419350 w 4443413"/>
                <a:gd name="connsiteY108" fmla="*/ 633413 h 919163"/>
                <a:gd name="connsiteX109" fmla="*/ 2438400 w 4443413"/>
                <a:gd name="connsiteY109" fmla="*/ 590550 h 919163"/>
                <a:gd name="connsiteX110" fmla="*/ 2443163 w 4443413"/>
                <a:gd name="connsiteY110" fmla="*/ 571500 h 919163"/>
                <a:gd name="connsiteX111" fmla="*/ 2471738 w 4443413"/>
                <a:gd name="connsiteY111" fmla="*/ 552450 h 919163"/>
                <a:gd name="connsiteX112" fmla="*/ 2481263 w 4443413"/>
                <a:gd name="connsiteY112" fmla="*/ 581025 h 919163"/>
                <a:gd name="connsiteX113" fmla="*/ 2486025 w 4443413"/>
                <a:gd name="connsiteY113" fmla="*/ 595313 h 919163"/>
                <a:gd name="connsiteX114" fmla="*/ 2490788 w 4443413"/>
                <a:gd name="connsiteY114" fmla="*/ 614363 h 919163"/>
                <a:gd name="connsiteX115" fmla="*/ 2500313 w 4443413"/>
                <a:gd name="connsiteY115" fmla="*/ 628650 h 919163"/>
                <a:gd name="connsiteX116" fmla="*/ 2519363 w 4443413"/>
                <a:gd name="connsiteY116" fmla="*/ 642938 h 919163"/>
                <a:gd name="connsiteX117" fmla="*/ 2524125 w 4443413"/>
                <a:gd name="connsiteY117" fmla="*/ 628650 h 919163"/>
                <a:gd name="connsiteX118" fmla="*/ 2528888 w 4443413"/>
                <a:gd name="connsiteY118" fmla="*/ 609600 h 919163"/>
                <a:gd name="connsiteX119" fmla="*/ 2557463 w 4443413"/>
                <a:gd name="connsiteY119" fmla="*/ 595313 h 919163"/>
                <a:gd name="connsiteX120" fmla="*/ 2619375 w 4443413"/>
                <a:gd name="connsiteY120" fmla="*/ 581025 h 919163"/>
                <a:gd name="connsiteX121" fmla="*/ 2633663 w 4443413"/>
                <a:gd name="connsiteY121" fmla="*/ 571500 h 919163"/>
                <a:gd name="connsiteX122" fmla="*/ 2647950 w 4443413"/>
                <a:gd name="connsiteY122" fmla="*/ 542925 h 919163"/>
                <a:gd name="connsiteX123" fmla="*/ 2662238 w 4443413"/>
                <a:gd name="connsiteY123" fmla="*/ 504825 h 919163"/>
                <a:gd name="connsiteX124" fmla="*/ 2686050 w 4443413"/>
                <a:gd name="connsiteY124" fmla="*/ 538163 h 919163"/>
                <a:gd name="connsiteX125" fmla="*/ 2686050 w 4443413"/>
                <a:gd name="connsiteY125" fmla="*/ 538163 h 919163"/>
                <a:gd name="connsiteX126" fmla="*/ 2700338 w 4443413"/>
                <a:gd name="connsiteY126" fmla="*/ 547688 h 919163"/>
                <a:gd name="connsiteX127" fmla="*/ 2705100 w 4443413"/>
                <a:gd name="connsiteY127" fmla="*/ 561975 h 919163"/>
                <a:gd name="connsiteX128" fmla="*/ 2714625 w 4443413"/>
                <a:gd name="connsiteY128" fmla="*/ 595313 h 919163"/>
                <a:gd name="connsiteX129" fmla="*/ 2733675 w 4443413"/>
                <a:gd name="connsiteY129" fmla="*/ 590550 h 919163"/>
                <a:gd name="connsiteX130" fmla="*/ 2738438 w 4443413"/>
                <a:gd name="connsiteY130" fmla="*/ 571500 h 919163"/>
                <a:gd name="connsiteX131" fmla="*/ 2762250 w 4443413"/>
                <a:gd name="connsiteY131" fmla="*/ 552450 h 919163"/>
                <a:gd name="connsiteX132" fmla="*/ 2800350 w 4443413"/>
                <a:gd name="connsiteY132" fmla="*/ 566738 h 919163"/>
                <a:gd name="connsiteX133" fmla="*/ 2819400 w 4443413"/>
                <a:gd name="connsiteY133" fmla="*/ 590550 h 919163"/>
                <a:gd name="connsiteX134" fmla="*/ 2824163 w 4443413"/>
                <a:gd name="connsiteY134" fmla="*/ 614363 h 919163"/>
                <a:gd name="connsiteX135" fmla="*/ 2833688 w 4443413"/>
                <a:gd name="connsiteY135" fmla="*/ 642938 h 919163"/>
                <a:gd name="connsiteX136" fmla="*/ 2838450 w 4443413"/>
                <a:gd name="connsiteY136" fmla="*/ 657225 h 919163"/>
                <a:gd name="connsiteX137" fmla="*/ 2843213 w 4443413"/>
                <a:gd name="connsiteY137" fmla="*/ 676275 h 919163"/>
                <a:gd name="connsiteX138" fmla="*/ 2852738 w 4443413"/>
                <a:gd name="connsiteY138" fmla="*/ 695325 h 919163"/>
                <a:gd name="connsiteX139" fmla="*/ 2862263 w 4443413"/>
                <a:gd name="connsiteY139" fmla="*/ 723900 h 919163"/>
                <a:gd name="connsiteX140" fmla="*/ 2871788 w 4443413"/>
                <a:gd name="connsiteY140" fmla="*/ 752475 h 919163"/>
                <a:gd name="connsiteX141" fmla="*/ 2881313 w 4443413"/>
                <a:gd name="connsiteY141" fmla="*/ 781050 h 919163"/>
                <a:gd name="connsiteX142" fmla="*/ 2890838 w 4443413"/>
                <a:gd name="connsiteY142" fmla="*/ 795338 h 919163"/>
                <a:gd name="connsiteX143" fmla="*/ 2895600 w 4443413"/>
                <a:gd name="connsiteY143" fmla="*/ 814388 h 919163"/>
                <a:gd name="connsiteX144" fmla="*/ 2914650 w 4443413"/>
                <a:gd name="connsiteY144" fmla="*/ 790575 h 919163"/>
                <a:gd name="connsiteX145" fmla="*/ 2924175 w 4443413"/>
                <a:gd name="connsiteY145" fmla="*/ 714375 h 919163"/>
                <a:gd name="connsiteX146" fmla="*/ 2933700 w 4443413"/>
                <a:gd name="connsiteY146" fmla="*/ 700088 h 919163"/>
                <a:gd name="connsiteX147" fmla="*/ 2943225 w 4443413"/>
                <a:gd name="connsiteY147" fmla="*/ 671513 h 919163"/>
                <a:gd name="connsiteX148" fmla="*/ 2962275 w 4443413"/>
                <a:gd name="connsiteY148" fmla="*/ 638175 h 919163"/>
                <a:gd name="connsiteX149" fmla="*/ 2976563 w 4443413"/>
                <a:gd name="connsiteY149" fmla="*/ 695325 h 919163"/>
                <a:gd name="connsiteX150" fmla="*/ 2986088 w 4443413"/>
                <a:gd name="connsiteY150" fmla="*/ 781050 h 919163"/>
                <a:gd name="connsiteX151" fmla="*/ 2995613 w 4443413"/>
                <a:gd name="connsiteY151" fmla="*/ 747713 h 919163"/>
                <a:gd name="connsiteX152" fmla="*/ 3000375 w 4443413"/>
                <a:gd name="connsiteY152" fmla="*/ 709613 h 919163"/>
                <a:gd name="connsiteX153" fmla="*/ 3019425 w 4443413"/>
                <a:gd name="connsiteY153" fmla="*/ 671513 h 919163"/>
                <a:gd name="connsiteX154" fmla="*/ 3038475 w 4443413"/>
                <a:gd name="connsiteY154" fmla="*/ 714375 h 919163"/>
                <a:gd name="connsiteX155" fmla="*/ 3052763 w 4443413"/>
                <a:gd name="connsiteY155" fmla="*/ 781050 h 919163"/>
                <a:gd name="connsiteX156" fmla="*/ 3067050 w 4443413"/>
                <a:gd name="connsiteY156" fmla="*/ 738188 h 919163"/>
                <a:gd name="connsiteX157" fmla="*/ 3071813 w 4443413"/>
                <a:gd name="connsiteY157" fmla="*/ 723900 h 919163"/>
                <a:gd name="connsiteX158" fmla="*/ 3105150 w 4443413"/>
                <a:gd name="connsiteY158" fmla="*/ 733425 h 919163"/>
                <a:gd name="connsiteX159" fmla="*/ 3128963 w 4443413"/>
                <a:gd name="connsiteY159" fmla="*/ 742950 h 919163"/>
                <a:gd name="connsiteX160" fmla="*/ 3152775 w 4443413"/>
                <a:gd name="connsiteY160" fmla="*/ 690563 h 919163"/>
                <a:gd name="connsiteX161" fmla="*/ 3157538 w 4443413"/>
                <a:gd name="connsiteY161" fmla="*/ 666750 h 919163"/>
                <a:gd name="connsiteX162" fmla="*/ 3162300 w 4443413"/>
                <a:gd name="connsiteY162" fmla="*/ 647700 h 919163"/>
                <a:gd name="connsiteX163" fmla="*/ 3171825 w 4443413"/>
                <a:gd name="connsiteY163" fmla="*/ 747713 h 919163"/>
                <a:gd name="connsiteX164" fmla="*/ 3181350 w 4443413"/>
                <a:gd name="connsiteY164" fmla="*/ 733425 h 919163"/>
                <a:gd name="connsiteX165" fmla="*/ 3186113 w 4443413"/>
                <a:gd name="connsiteY165" fmla="*/ 719138 h 919163"/>
                <a:gd name="connsiteX166" fmla="*/ 3214688 w 4443413"/>
                <a:gd name="connsiteY166" fmla="*/ 728663 h 919163"/>
                <a:gd name="connsiteX167" fmla="*/ 3238500 w 4443413"/>
                <a:gd name="connsiteY167" fmla="*/ 704850 h 919163"/>
                <a:gd name="connsiteX168" fmla="*/ 3252788 w 4443413"/>
                <a:gd name="connsiteY168" fmla="*/ 714375 h 919163"/>
                <a:gd name="connsiteX169" fmla="*/ 3257550 w 4443413"/>
                <a:gd name="connsiteY169" fmla="*/ 738188 h 919163"/>
                <a:gd name="connsiteX170" fmla="*/ 3267075 w 4443413"/>
                <a:gd name="connsiteY170" fmla="*/ 781050 h 919163"/>
                <a:gd name="connsiteX171" fmla="*/ 3295650 w 4443413"/>
                <a:gd name="connsiteY171" fmla="*/ 776288 h 919163"/>
                <a:gd name="connsiteX172" fmla="*/ 3300413 w 4443413"/>
                <a:gd name="connsiteY172" fmla="*/ 795338 h 919163"/>
                <a:gd name="connsiteX173" fmla="*/ 3305175 w 4443413"/>
                <a:gd name="connsiteY173" fmla="*/ 852488 h 919163"/>
                <a:gd name="connsiteX174" fmla="*/ 3309938 w 4443413"/>
                <a:gd name="connsiteY174" fmla="*/ 871538 h 919163"/>
                <a:gd name="connsiteX175" fmla="*/ 3328988 w 4443413"/>
                <a:gd name="connsiteY175" fmla="*/ 842963 h 919163"/>
                <a:gd name="connsiteX176" fmla="*/ 3338513 w 4443413"/>
                <a:gd name="connsiteY176" fmla="*/ 809625 h 919163"/>
                <a:gd name="connsiteX177" fmla="*/ 3348038 w 4443413"/>
                <a:gd name="connsiteY177" fmla="*/ 781050 h 919163"/>
                <a:gd name="connsiteX178" fmla="*/ 3357563 w 4443413"/>
                <a:gd name="connsiteY178" fmla="*/ 752475 h 919163"/>
                <a:gd name="connsiteX179" fmla="*/ 3367088 w 4443413"/>
                <a:gd name="connsiteY179" fmla="*/ 733425 h 919163"/>
                <a:gd name="connsiteX180" fmla="*/ 3381375 w 4443413"/>
                <a:gd name="connsiteY180" fmla="*/ 690563 h 919163"/>
                <a:gd name="connsiteX181" fmla="*/ 3386138 w 4443413"/>
                <a:gd name="connsiteY181" fmla="*/ 676275 h 919163"/>
                <a:gd name="connsiteX182" fmla="*/ 3405188 w 4443413"/>
                <a:gd name="connsiteY182" fmla="*/ 666750 h 919163"/>
                <a:gd name="connsiteX183" fmla="*/ 3429000 w 4443413"/>
                <a:gd name="connsiteY183" fmla="*/ 690563 h 919163"/>
                <a:gd name="connsiteX184" fmla="*/ 3452813 w 4443413"/>
                <a:gd name="connsiteY184" fmla="*/ 661988 h 919163"/>
                <a:gd name="connsiteX185" fmla="*/ 3457575 w 4443413"/>
                <a:gd name="connsiteY185" fmla="*/ 642938 h 919163"/>
                <a:gd name="connsiteX186" fmla="*/ 3467100 w 4443413"/>
                <a:gd name="connsiteY186" fmla="*/ 657225 h 919163"/>
                <a:gd name="connsiteX187" fmla="*/ 3481388 w 4443413"/>
                <a:gd name="connsiteY187" fmla="*/ 666750 h 919163"/>
                <a:gd name="connsiteX188" fmla="*/ 3486150 w 4443413"/>
                <a:gd name="connsiteY188" fmla="*/ 681038 h 919163"/>
                <a:gd name="connsiteX189" fmla="*/ 3500438 w 4443413"/>
                <a:gd name="connsiteY189" fmla="*/ 671513 h 919163"/>
                <a:gd name="connsiteX190" fmla="*/ 3505200 w 4443413"/>
                <a:gd name="connsiteY190" fmla="*/ 685800 h 919163"/>
                <a:gd name="connsiteX191" fmla="*/ 3533775 w 4443413"/>
                <a:gd name="connsiteY191" fmla="*/ 704850 h 919163"/>
                <a:gd name="connsiteX192" fmla="*/ 3562350 w 4443413"/>
                <a:gd name="connsiteY192" fmla="*/ 719138 h 919163"/>
                <a:gd name="connsiteX193" fmla="*/ 3571875 w 4443413"/>
                <a:gd name="connsiteY193" fmla="*/ 785813 h 919163"/>
                <a:gd name="connsiteX194" fmla="*/ 3581400 w 4443413"/>
                <a:gd name="connsiteY194" fmla="*/ 814388 h 919163"/>
                <a:gd name="connsiteX195" fmla="*/ 3586163 w 4443413"/>
                <a:gd name="connsiteY195" fmla="*/ 828675 h 919163"/>
                <a:gd name="connsiteX196" fmla="*/ 3605213 w 4443413"/>
                <a:gd name="connsiteY196" fmla="*/ 781050 h 919163"/>
                <a:gd name="connsiteX197" fmla="*/ 3609975 w 4443413"/>
                <a:gd name="connsiteY197" fmla="*/ 795338 h 919163"/>
                <a:gd name="connsiteX198" fmla="*/ 3614738 w 4443413"/>
                <a:gd name="connsiteY198" fmla="*/ 823913 h 919163"/>
                <a:gd name="connsiteX199" fmla="*/ 3619500 w 4443413"/>
                <a:gd name="connsiteY199" fmla="*/ 781050 h 919163"/>
                <a:gd name="connsiteX200" fmla="*/ 3633788 w 4443413"/>
                <a:gd name="connsiteY200" fmla="*/ 747713 h 919163"/>
                <a:gd name="connsiteX201" fmla="*/ 3638550 w 4443413"/>
                <a:gd name="connsiteY201" fmla="*/ 733425 h 919163"/>
                <a:gd name="connsiteX202" fmla="*/ 3648075 w 4443413"/>
                <a:gd name="connsiteY202" fmla="*/ 685800 h 919163"/>
                <a:gd name="connsiteX203" fmla="*/ 3657600 w 4443413"/>
                <a:gd name="connsiteY203" fmla="*/ 671513 h 919163"/>
                <a:gd name="connsiteX204" fmla="*/ 3676650 w 4443413"/>
                <a:gd name="connsiteY204" fmla="*/ 666750 h 919163"/>
                <a:gd name="connsiteX205" fmla="*/ 3695700 w 4443413"/>
                <a:gd name="connsiteY205" fmla="*/ 638175 h 919163"/>
                <a:gd name="connsiteX206" fmla="*/ 3705225 w 4443413"/>
                <a:gd name="connsiteY206" fmla="*/ 623888 h 919163"/>
                <a:gd name="connsiteX207" fmla="*/ 3719513 w 4443413"/>
                <a:gd name="connsiteY207" fmla="*/ 614363 h 919163"/>
                <a:gd name="connsiteX208" fmla="*/ 3757613 w 4443413"/>
                <a:gd name="connsiteY208" fmla="*/ 619125 h 919163"/>
                <a:gd name="connsiteX209" fmla="*/ 3767138 w 4443413"/>
                <a:gd name="connsiteY209" fmla="*/ 633413 h 919163"/>
                <a:gd name="connsiteX210" fmla="*/ 3776663 w 4443413"/>
                <a:gd name="connsiteY210" fmla="*/ 661988 h 919163"/>
                <a:gd name="connsiteX211" fmla="*/ 3795713 w 4443413"/>
                <a:gd name="connsiteY211" fmla="*/ 747713 h 919163"/>
                <a:gd name="connsiteX212" fmla="*/ 3805238 w 4443413"/>
                <a:gd name="connsiteY212" fmla="*/ 781050 h 919163"/>
                <a:gd name="connsiteX213" fmla="*/ 3814763 w 4443413"/>
                <a:gd name="connsiteY213" fmla="*/ 795338 h 919163"/>
                <a:gd name="connsiteX214" fmla="*/ 3833813 w 4443413"/>
                <a:gd name="connsiteY214" fmla="*/ 833438 h 919163"/>
                <a:gd name="connsiteX215" fmla="*/ 3838575 w 4443413"/>
                <a:gd name="connsiteY215" fmla="*/ 762000 h 919163"/>
                <a:gd name="connsiteX216" fmla="*/ 3852863 w 4443413"/>
                <a:gd name="connsiteY216" fmla="*/ 719138 h 919163"/>
                <a:gd name="connsiteX217" fmla="*/ 3857625 w 4443413"/>
                <a:gd name="connsiteY217" fmla="*/ 704850 h 919163"/>
                <a:gd name="connsiteX218" fmla="*/ 3862388 w 4443413"/>
                <a:gd name="connsiteY218" fmla="*/ 652463 h 919163"/>
                <a:gd name="connsiteX219" fmla="*/ 3895725 w 4443413"/>
                <a:gd name="connsiteY219" fmla="*/ 614363 h 919163"/>
                <a:gd name="connsiteX220" fmla="*/ 3910013 w 4443413"/>
                <a:gd name="connsiteY220" fmla="*/ 585788 h 919163"/>
                <a:gd name="connsiteX221" fmla="*/ 3924300 w 4443413"/>
                <a:gd name="connsiteY221" fmla="*/ 581025 h 919163"/>
                <a:gd name="connsiteX222" fmla="*/ 3933825 w 4443413"/>
                <a:gd name="connsiteY222" fmla="*/ 609600 h 919163"/>
                <a:gd name="connsiteX223" fmla="*/ 3948113 w 4443413"/>
                <a:gd name="connsiteY223" fmla="*/ 738188 h 919163"/>
                <a:gd name="connsiteX224" fmla="*/ 3957638 w 4443413"/>
                <a:gd name="connsiteY224" fmla="*/ 766763 h 919163"/>
                <a:gd name="connsiteX225" fmla="*/ 3962400 w 4443413"/>
                <a:gd name="connsiteY225" fmla="*/ 781050 h 919163"/>
                <a:gd name="connsiteX226" fmla="*/ 3971925 w 4443413"/>
                <a:gd name="connsiteY226" fmla="*/ 795338 h 919163"/>
                <a:gd name="connsiteX227" fmla="*/ 3981450 w 4443413"/>
                <a:gd name="connsiteY227" fmla="*/ 828675 h 919163"/>
                <a:gd name="connsiteX228" fmla="*/ 3990975 w 4443413"/>
                <a:gd name="connsiteY228" fmla="*/ 776288 h 919163"/>
                <a:gd name="connsiteX229" fmla="*/ 4000500 w 4443413"/>
                <a:gd name="connsiteY229" fmla="*/ 747713 h 919163"/>
                <a:gd name="connsiteX230" fmla="*/ 4010025 w 4443413"/>
                <a:gd name="connsiteY230" fmla="*/ 671513 h 919163"/>
                <a:gd name="connsiteX231" fmla="*/ 4029075 w 4443413"/>
                <a:gd name="connsiteY231" fmla="*/ 642938 h 919163"/>
                <a:gd name="connsiteX232" fmla="*/ 4043363 w 4443413"/>
                <a:gd name="connsiteY232" fmla="*/ 647700 h 919163"/>
                <a:gd name="connsiteX233" fmla="*/ 4057650 w 4443413"/>
                <a:gd name="connsiteY233" fmla="*/ 695325 h 919163"/>
                <a:gd name="connsiteX234" fmla="*/ 4071938 w 4443413"/>
                <a:gd name="connsiteY234" fmla="*/ 704850 h 919163"/>
                <a:gd name="connsiteX235" fmla="*/ 4090988 w 4443413"/>
                <a:gd name="connsiteY235" fmla="*/ 747713 h 919163"/>
                <a:gd name="connsiteX236" fmla="*/ 4095750 w 4443413"/>
                <a:gd name="connsiteY236" fmla="*/ 766763 h 919163"/>
                <a:gd name="connsiteX237" fmla="*/ 4105275 w 4443413"/>
                <a:gd name="connsiteY237" fmla="*/ 781050 h 919163"/>
                <a:gd name="connsiteX238" fmla="*/ 4114800 w 4443413"/>
                <a:gd name="connsiteY238" fmla="*/ 847725 h 919163"/>
                <a:gd name="connsiteX239" fmla="*/ 4119563 w 4443413"/>
                <a:gd name="connsiteY239" fmla="*/ 862013 h 919163"/>
                <a:gd name="connsiteX240" fmla="*/ 4129088 w 4443413"/>
                <a:gd name="connsiteY240" fmla="*/ 842963 h 919163"/>
                <a:gd name="connsiteX241" fmla="*/ 4133850 w 4443413"/>
                <a:gd name="connsiteY241" fmla="*/ 800100 h 919163"/>
                <a:gd name="connsiteX242" fmla="*/ 4138613 w 4443413"/>
                <a:gd name="connsiteY242" fmla="*/ 785813 h 919163"/>
                <a:gd name="connsiteX243" fmla="*/ 4152900 w 4443413"/>
                <a:gd name="connsiteY243" fmla="*/ 771525 h 919163"/>
                <a:gd name="connsiteX244" fmla="*/ 4157663 w 4443413"/>
                <a:gd name="connsiteY244" fmla="*/ 752475 h 919163"/>
                <a:gd name="connsiteX245" fmla="*/ 4167188 w 4443413"/>
                <a:gd name="connsiteY245" fmla="*/ 723900 h 919163"/>
                <a:gd name="connsiteX246" fmla="*/ 4171950 w 4443413"/>
                <a:gd name="connsiteY246" fmla="*/ 685800 h 919163"/>
                <a:gd name="connsiteX247" fmla="*/ 4186238 w 4443413"/>
                <a:gd name="connsiteY247" fmla="*/ 695325 h 919163"/>
                <a:gd name="connsiteX248" fmla="*/ 4205288 w 4443413"/>
                <a:gd name="connsiteY248" fmla="*/ 723900 h 919163"/>
                <a:gd name="connsiteX249" fmla="*/ 4210050 w 4443413"/>
                <a:gd name="connsiteY249" fmla="*/ 738188 h 919163"/>
                <a:gd name="connsiteX250" fmla="*/ 4214813 w 4443413"/>
                <a:gd name="connsiteY250" fmla="*/ 771525 h 919163"/>
                <a:gd name="connsiteX251" fmla="*/ 4224338 w 4443413"/>
                <a:gd name="connsiteY251" fmla="*/ 795338 h 919163"/>
                <a:gd name="connsiteX252" fmla="*/ 4233863 w 4443413"/>
                <a:gd name="connsiteY252" fmla="*/ 823913 h 919163"/>
                <a:gd name="connsiteX253" fmla="*/ 4248150 w 4443413"/>
                <a:gd name="connsiteY253" fmla="*/ 866775 h 919163"/>
                <a:gd name="connsiteX254" fmla="*/ 4252913 w 4443413"/>
                <a:gd name="connsiteY254" fmla="*/ 881063 h 919163"/>
                <a:gd name="connsiteX255" fmla="*/ 4267200 w 4443413"/>
                <a:gd name="connsiteY255" fmla="*/ 781050 h 919163"/>
                <a:gd name="connsiteX256" fmla="*/ 4286250 w 4443413"/>
                <a:gd name="connsiteY256" fmla="*/ 738188 h 919163"/>
                <a:gd name="connsiteX257" fmla="*/ 4305300 w 4443413"/>
                <a:gd name="connsiteY257" fmla="*/ 747713 h 919163"/>
                <a:gd name="connsiteX258" fmla="*/ 4314825 w 4443413"/>
                <a:gd name="connsiteY258" fmla="*/ 781050 h 919163"/>
                <a:gd name="connsiteX259" fmla="*/ 4319588 w 4443413"/>
                <a:gd name="connsiteY259" fmla="*/ 795338 h 919163"/>
                <a:gd name="connsiteX260" fmla="*/ 4324350 w 4443413"/>
                <a:gd name="connsiteY260" fmla="*/ 814388 h 919163"/>
                <a:gd name="connsiteX261" fmla="*/ 4333875 w 4443413"/>
                <a:gd name="connsiteY261" fmla="*/ 842963 h 919163"/>
                <a:gd name="connsiteX262" fmla="*/ 4348163 w 4443413"/>
                <a:gd name="connsiteY262" fmla="*/ 852488 h 919163"/>
                <a:gd name="connsiteX263" fmla="*/ 4352925 w 4443413"/>
                <a:gd name="connsiteY263" fmla="*/ 866775 h 919163"/>
                <a:gd name="connsiteX264" fmla="*/ 4367213 w 4443413"/>
                <a:gd name="connsiteY264" fmla="*/ 895350 h 919163"/>
                <a:gd name="connsiteX265" fmla="*/ 4371975 w 4443413"/>
                <a:gd name="connsiteY265" fmla="*/ 881063 h 919163"/>
                <a:gd name="connsiteX266" fmla="*/ 4381500 w 4443413"/>
                <a:gd name="connsiteY266" fmla="*/ 866775 h 919163"/>
                <a:gd name="connsiteX267" fmla="*/ 4391025 w 4443413"/>
                <a:gd name="connsiteY267" fmla="*/ 828675 h 919163"/>
                <a:gd name="connsiteX268" fmla="*/ 4395788 w 4443413"/>
                <a:gd name="connsiteY268" fmla="*/ 757238 h 919163"/>
                <a:gd name="connsiteX269" fmla="*/ 4400550 w 4443413"/>
                <a:gd name="connsiteY269" fmla="*/ 742950 h 919163"/>
                <a:gd name="connsiteX270" fmla="*/ 4419600 w 4443413"/>
                <a:gd name="connsiteY270" fmla="*/ 738188 h 919163"/>
                <a:gd name="connsiteX271" fmla="*/ 4429125 w 4443413"/>
                <a:gd name="connsiteY271" fmla="*/ 862013 h 919163"/>
                <a:gd name="connsiteX272" fmla="*/ 4433888 w 4443413"/>
                <a:gd name="connsiteY272" fmla="*/ 890588 h 919163"/>
                <a:gd name="connsiteX273" fmla="*/ 4443413 w 4443413"/>
                <a:gd name="connsiteY273" fmla="*/ 919163 h 919163"/>
                <a:gd name="connsiteX0" fmla="*/ 0 w 4433888"/>
                <a:gd name="connsiteY0" fmla="*/ 238125 h 895350"/>
                <a:gd name="connsiteX1" fmla="*/ 123825 w 4433888"/>
                <a:gd name="connsiteY1" fmla="*/ 228600 h 895350"/>
                <a:gd name="connsiteX2" fmla="*/ 142875 w 4433888"/>
                <a:gd name="connsiteY2" fmla="*/ 223838 h 895350"/>
                <a:gd name="connsiteX3" fmla="*/ 166688 w 4433888"/>
                <a:gd name="connsiteY3" fmla="*/ 219075 h 895350"/>
                <a:gd name="connsiteX4" fmla="*/ 204788 w 4433888"/>
                <a:gd name="connsiteY4" fmla="*/ 204788 h 895350"/>
                <a:gd name="connsiteX5" fmla="*/ 233363 w 4433888"/>
                <a:gd name="connsiteY5" fmla="*/ 195263 h 895350"/>
                <a:gd name="connsiteX6" fmla="*/ 247650 w 4433888"/>
                <a:gd name="connsiteY6" fmla="*/ 185738 h 895350"/>
                <a:gd name="connsiteX7" fmla="*/ 266700 w 4433888"/>
                <a:gd name="connsiteY7" fmla="*/ 180975 h 895350"/>
                <a:gd name="connsiteX8" fmla="*/ 280988 w 4433888"/>
                <a:gd name="connsiteY8" fmla="*/ 176213 h 895350"/>
                <a:gd name="connsiteX9" fmla="*/ 290513 w 4433888"/>
                <a:gd name="connsiteY9" fmla="*/ 161925 h 895350"/>
                <a:gd name="connsiteX10" fmla="*/ 338138 w 4433888"/>
                <a:gd name="connsiteY10" fmla="*/ 142875 h 895350"/>
                <a:gd name="connsiteX11" fmla="*/ 352425 w 4433888"/>
                <a:gd name="connsiteY11" fmla="*/ 138113 h 895350"/>
                <a:gd name="connsiteX12" fmla="*/ 366713 w 4433888"/>
                <a:gd name="connsiteY12" fmla="*/ 128588 h 895350"/>
                <a:gd name="connsiteX13" fmla="*/ 385763 w 4433888"/>
                <a:gd name="connsiteY13" fmla="*/ 123825 h 895350"/>
                <a:gd name="connsiteX14" fmla="*/ 428625 w 4433888"/>
                <a:gd name="connsiteY14" fmla="*/ 109538 h 895350"/>
                <a:gd name="connsiteX15" fmla="*/ 442913 w 4433888"/>
                <a:gd name="connsiteY15" fmla="*/ 104775 h 895350"/>
                <a:gd name="connsiteX16" fmla="*/ 457200 w 4433888"/>
                <a:gd name="connsiteY16" fmla="*/ 100013 h 895350"/>
                <a:gd name="connsiteX17" fmla="*/ 471488 w 4433888"/>
                <a:gd name="connsiteY17" fmla="*/ 90488 h 895350"/>
                <a:gd name="connsiteX18" fmla="*/ 495300 w 4433888"/>
                <a:gd name="connsiteY18" fmla="*/ 85725 h 895350"/>
                <a:gd name="connsiteX19" fmla="*/ 523875 w 4433888"/>
                <a:gd name="connsiteY19" fmla="*/ 76200 h 895350"/>
                <a:gd name="connsiteX20" fmla="*/ 538163 w 4433888"/>
                <a:gd name="connsiteY20" fmla="*/ 71438 h 895350"/>
                <a:gd name="connsiteX21" fmla="*/ 552450 w 4433888"/>
                <a:gd name="connsiteY21" fmla="*/ 66675 h 895350"/>
                <a:gd name="connsiteX22" fmla="*/ 590550 w 4433888"/>
                <a:gd name="connsiteY22" fmla="*/ 42863 h 895350"/>
                <a:gd name="connsiteX23" fmla="*/ 604838 w 4433888"/>
                <a:gd name="connsiteY23" fmla="*/ 38100 h 895350"/>
                <a:gd name="connsiteX24" fmla="*/ 619125 w 4433888"/>
                <a:gd name="connsiteY24" fmla="*/ 33338 h 895350"/>
                <a:gd name="connsiteX25" fmla="*/ 652463 w 4433888"/>
                <a:gd name="connsiteY25" fmla="*/ 14288 h 895350"/>
                <a:gd name="connsiteX26" fmla="*/ 681038 w 4433888"/>
                <a:gd name="connsiteY26" fmla="*/ 4763 h 895350"/>
                <a:gd name="connsiteX27" fmla="*/ 695325 w 4433888"/>
                <a:gd name="connsiteY27" fmla="*/ 0 h 895350"/>
                <a:gd name="connsiteX28" fmla="*/ 819150 w 4433888"/>
                <a:gd name="connsiteY28" fmla="*/ 4763 h 895350"/>
                <a:gd name="connsiteX29" fmla="*/ 852488 w 4433888"/>
                <a:gd name="connsiteY29" fmla="*/ 19050 h 895350"/>
                <a:gd name="connsiteX30" fmla="*/ 895350 w 4433888"/>
                <a:gd name="connsiteY30" fmla="*/ 47625 h 895350"/>
                <a:gd name="connsiteX31" fmla="*/ 928688 w 4433888"/>
                <a:gd name="connsiteY31" fmla="*/ 66675 h 895350"/>
                <a:gd name="connsiteX32" fmla="*/ 942975 w 4433888"/>
                <a:gd name="connsiteY32" fmla="*/ 71438 h 895350"/>
                <a:gd name="connsiteX33" fmla="*/ 957263 w 4433888"/>
                <a:gd name="connsiteY33" fmla="*/ 80963 h 895350"/>
                <a:gd name="connsiteX34" fmla="*/ 971550 w 4433888"/>
                <a:gd name="connsiteY34" fmla="*/ 85725 h 895350"/>
                <a:gd name="connsiteX35" fmla="*/ 990600 w 4433888"/>
                <a:gd name="connsiteY35" fmla="*/ 95250 h 895350"/>
                <a:gd name="connsiteX36" fmla="*/ 1014413 w 4433888"/>
                <a:gd name="connsiteY36" fmla="*/ 100013 h 895350"/>
                <a:gd name="connsiteX37" fmla="*/ 1033463 w 4433888"/>
                <a:gd name="connsiteY37" fmla="*/ 104775 h 895350"/>
                <a:gd name="connsiteX38" fmla="*/ 1062038 w 4433888"/>
                <a:gd name="connsiteY38" fmla="*/ 109538 h 895350"/>
                <a:gd name="connsiteX39" fmla="*/ 1090613 w 4433888"/>
                <a:gd name="connsiteY39" fmla="*/ 119063 h 895350"/>
                <a:gd name="connsiteX40" fmla="*/ 1104900 w 4433888"/>
                <a:gd name="connsiteY40" fmla="*/ 123825 h 895350"/>
                <a:gd name="connsiteX41" fmla="*/ 1123950 w 4433888"/>
                <a:gd name="connsiteY41" fmla="*/ 128588 h 895350"/>
                <a:gd name="connsiteX42" fmla="*/ 1152525 w 4433888"/>
                <a:gd name="connsiteY42" fmla="*/ 147638 h 895350"/>
                <a:gd name="connsiteX43" fmla="*/ 1195388 w 4433888"/>
                <a:gd name="connsiteY43" fmla="*/ 161925 h 895350"/>
                <a:gd name="connsiteX44" fmla="*/ 1209675 w 4433888"/>
                <a:gd name="connsiteY44" fmla="*/ 166688 h 895350"/>
                <a:gd name="connsiteX45" fmla="*/ 1243013 w 4433888"/>
                <a:gd name="connsiteY45" fmla="*/ 185738 h 895350"/>
                <a:gd name="connsiteX46" fmla="*/ 1257300 w 4433888"/>
                <a:gd name="connsiteY46" fmla="*/ 190500 h 895350"/>
                <a:gd name="connsiteX47" fmla="*/ 1285875 w 4433888"/>
                <a:gd name="connsiteY47" fmla="*/ 204788 h 895350"/>
                <a:gd name="connsiteX48" fmla="*/ 1314450 w 4433888"/>
                <a:gd name="connsiteY48" fmla="*/ 223838 h 895350"/>
                <a:gd name="connsiteX49" fmla="*/ 1362075 w 4433888"/>
                <a:gd name="connsiteY49" fmla="*/ 238125 h 895350"/>
                <a:gd name="connsiteX50" fmla="*/ 1443038 w 4433888"/>
                <a:gd name="connsiteY50" fmla="*/ 252413 h 895350"/>
                <a:gd name="connsiteX51" fmla="*/ 1471613 w 4433888"/>
                <a:gd name="connsiteY51" fmla="*/ 257175 h 895350"/>
                <a:gd name="connsiteX52" fmla="*/ 1519238 w 4433888"/>
                <a:gd name="connsiteY52" fmla="*/ 271463 h 895350"/>
                <a:gd name="connsiteX53" fmla="*/ 1533525 w 4433888"/>
                <a:gd name="connsiteY53" fmla="*/ 280988 h 895350"/>
                <a:gd name="connsiteX54" fmla="*/ 1543050 w 4433888"/>
                <a:gd name="connsiteY54" fmla="*/ 295275 h 895350"/>
                <a:gd name="connsiteX55" fmla="*/ 1557338 w 4433888"/>
                <a:gd name="connsiteY55" fmla="*/ 300038 h 895350"/>
                <a:gd name="connsiteX56" fmla="*/ 1581150 w 4433888"/>
                <a:gd name="connsiteY56" fmla="*/ 333375 h 895350"/>
                <a:gd name="connsiteX57" fmla="*/ 1590675 w 4433888"/>
                <a:gd name="connsiteY57" fmla="*/ 347663 h 895350"/>
                <a:gd name="connsiteX58" fmla="*/ 1604963 w 4433888"/>
                <a:gd name="connsiteY58" fmla="*/ 357188 h 895350"/>
                <a:gd name="connsiteX59" fmla="*/ 1624013 w 4433888"/>
                <a:gd name="connsiteY59" fmla="*/ 414338 h 895350"/>
                <a:gd name="connsiteX60" fmla="*/ 1628775 w 4433888"/>
                <a:gd name="connsiteY60" fmla="*/ 428625 h 895350"/>
                <a:gd name="connsiteX61" fmla="*/ 1638300 w 4433888"/>
                <a:gd name="connsiteY61" fmla="*/ 442913 h 895350"/>
                <a:gd name="connsiteX62" fmla="*/ 1652588 w 4433888"/>
                <a:gd name="connsiteY62" fmla="*/ 471488 h 895350"/>
                <a:gd name="connsiteX63" fmla="*/ 1662113 w 4433888"/>
                <a:gd name="connsiteY63" fmla="*/ 504825 h 895350"/>
                <a:gd name="connsiteX64" fmla="*/ 1676400 w 4433888"/>
                <a:gd name="connsiteY64" fmla="*/ 514350 h 895350"/>
                <a:gd name="connsiteX65" fmla="*/ 1690688 w 4433888"/>
                <a:gd name="connsiteY65" fmla="*/ 561975 h 895350"/>
                <a:gd name="connsiteX66" fmla="*/ 1704975 w 4433888"/>
                <a:gd name="connsiteY66" fmla="*/ 590550 h 895350"/>
                <a:gd name="connsiteX67" fmla="*/ 1719263 w 4433888"/>
                <a:gd name="connsiteY67" fmla="*/ 595313 h 895350"/>
                <a:gd name="connsiteX68" fmla="*/ 1728788 w 4433888"/>
                <a:gd name="connsiteY68" fmla="*/ 609600 h 895350"/>
                <a:gd name="connsiteX69" fmla="*/ 1804988 w 4433888"/>
                <a:gd name="connsiteY69" fmla="*/ 614363 h 895350"/>
                <a:gd name="connsiteX70" fmla="*/ 1819275 w 4433888"/>
                <a:gd name="connsiteY70" fmla="*/ 619125 h 895350"/>
                <a:gd name="connsiteX71" fmla="*/ 1833563 w 4433888"/>
                <a:gd name="connsiteY71" fmla="*/ 628650 h 895350"/>
                <a:gd name="connsiteX72" fmla="*/ 1857375 w 4433888"/>
                <a:gd name="connsiteY72" fmla="*/ 657225 h 895350"/>
                <a:gd name="connsiteX73" fmla="*/ 1876425 w 4433888"/>
                <a:gd name="connsiteY73" fmla="*/ 666750 h 895350"/>
                <a:gd name="connsiteX74" fmla="*/ 1885950 w 4433888"/>
                <a:gd name="connsiteY74" fmla="*/ 638175 h 895350"/>
                <a:gd name="connsiteX75" fmla="*/ 1895475 w 4433888"/>
                <a:gd name="connsiteY75" fmla="*/ 604838 h 895350"/>
                <a:gd name="connsiteX76" fmla="*/ 1905000 w 4433888"/>
                <a:gd name="connsiteY76" fmla="*/ 576263 h 895350"/>
                <a:gd name="connsiteX77" fmla="*/ 1919288 w 4433888"/>
                <a:gd name="connsiteY77" fmla="*/ 566738 h 895350"/>
                <a:gd name="connsiteX78" fmla="*/ 1938338 w 4433888"/>
                <a:gd name="connsiteY78" fmla="*/ 542925 h 895350"/>
                <a:gd name="connsiteX79" fmla="*/ 1962150 w 4433888"/>
                <a:gd name="connsiteY79" fmla="*/ 509588 h 895350"/>
                <a:gd name="connsiteX80" fmla="*/ 1976438 w 4433888"/>
                <a:gd name="connsiteY80" fmla="*/ 500063 h 895350"/>
                <a:gd name="connsiteX81" fmla="*/ 1995488 w 4433888"/>
                <a:gd name="connsiteY81" fmla="*/ 481013 h 895350"/>
                <a:gd name="connsiteX82" fmla="*/ 2000250 w 4433888"/>
                <a:gd name="connsiteY82" fmla="*/ 466725 h 895350"/>
                <a:gd name="connsiteX83" fmla="*/ 2028825 w 4433888"/>
                <a:gd name="connsiteY83" fmla="*/ 442913 h 895350"/>
                <a:gd name="connsiteX84" fmla="*/ 2043113 w 4433888"/>
                <a:gd name="connsiteY84" fmla="*/ 452438 h 895350"/>
                <a:gd name="connsiteX85" fmla="*/ 2052638 w 4433888"/>
                <a:gd name="connsiteY85" fmla="*/ 481013 h 895350"/>
                <a:gd name="connsiteX86" fmla="*/ 2057400 w 4433888"/>
                <a:gd name="connsiteY86" fmla="*/ 495300 h 895350"/>
                <a:gd name="connsiteX87" fmla="*/ 2071688 w 4433888"/>
                <a:gd name="connsiteY87" fmla="*/ 509588 h 895350"/>
                <a:gd name="connsiteX88" fmla="*/ 2081213 w 4433888"/>
                <a:gd name="connsiteY88" fmla="*/ 542925 h 895350"/>
                <a:gd name="connsiteX89" fmla="*/ 2095500 w 4433888"/>
                <a:gd name="connsiteY89" fmla="*/ 552450 h 895350"/>
                <a:gd name="connsiteX90" fmla="*/ 2109788 w 4433888"/>
                <a:gd name="connsiteY90" fmla="*/ 571500 h 895350"/>
                <a:gd name="connsiteX91" fmla="*/ 2124075 w 4433888"/>
                <a:gd name="connsiteY91" fmla="*/ 561975 h 895350"/>
                <a:gd name="connsiteX92" fmla="*/ 2133600 w 4433888"/>
                <a:gd name="connsiteY92" fmla="*/ 547688 h 895350"/>
                <a:gd name="connsiteX93" fmla="*/ 2147888 w 4433888"/>
                <a:gd name="connsiteY93" fmla="*/ 533400 h 895350"/>
                <a:gd name="connsiteX94" fmla="*/ 2152650 w 4433888"/>
                <a:gd name="connsiteY94" fmla="*/ 519113 h 895350"/>
                <a:gd name="connsiteX95" fmla="*/ 2243138 w 4433888"/>
                <a:gd name="connsiteY95" fmla="*/ 514350 h 895350"/>
                <a:gd name="connsiteX96" fmla="*/ 2266950 w 4433888"/>
                <a:gd name="connsiteY96" fmla="*/ 533400 h 895350"/>
                <a:gd name="connsiteX97" fmla="*/ 2286000 w 4433888"/>
                <a:gd name="connsiteY97" fmla="*/ 504825 h 895350"/>
                <a:gd name="connsiteX98" fmla="*/ 2300288 w 4433888"/>
                <a:gd name="connsiteY98" fmla="*/ 490538 h 895350"/>
                <a:gd name="connsiteX99" fmla="*/ 2314575 w 4433888"/>
                <a:gd name="connsiteY99" fmla="*/ 485775 h 895350"/>
                <a:gd name="connsiteX100" fmla="*/ 2328863 w 4433888"/>
                <a:gd name="connsiteY100" fmla="*/ 490538 h 895350"/>
                <a:gd name="connsiteX101" fmla="*/ 2347913 w 4433888"/>
                <a:gd name="connsiteY101" fmla="*/ 509588 h 895350"/>
                <a:gd name="connsiteX102" fmla="*/ 2357438 w 4433888"/>
                <a:gd name="connsiteY102" fmla="*/ 523875 h 895350"/>
                <a:gd name="connsiteX103" fmla="*/ 2362200 w 4433888"/>
                <a:gd name="connsiteY103" fmla="*/ 538163 h 895350"/>
                <a:gd name="connsiteX104" fmla="*/ 2381250 w 4433888"/>
                <a:gd name="connsiteY104" fmla="*/ 566738 h 895350"/>
                <a:gd name="connsiteX105" fmla="*/ 2390775 w 4433888"/>
                <a:gd name="connsiteY105" fmla="*/ 595313 h 895350"/>
                <a:gd name="connsiteX106" fmla="*/ 2395538 w 4433888"/>
                <a:gd name="connsiteY106" fmla="*/ 614363 h 895350"/>
                <a:gd name="connsiteX107" fmla="*/ 2405063 w 4433888"/>
                <a:gd name="connsiteY107" fmla="*/ 628650 h 895350"/>
                <a:gd name="connsiteX108" fmla="*/ 2419350 w 4433888"/>
                <a:gd name="connsiteY108" fmla="*/ 633413 h 895350"/>
                <a:gd name="connsiteX109" fmla="*/ 2438400 w 4433888"/>
                <a:gd name="connsiteY109" fmla="*/ 590550 h 895350"/>
                <a:gd name="connsiteX110" fmla="*/ 2443163 w 4433888"/>
                <a:gd name="connsiteY110" fmla="*/ 571500 h 895350"/>
                <a:gd name="connsiteX111" fmla="*/ 2471738 w 4433888"/>
                <a:gd name="connsiteY111" fmla="*/ 552450 h 895350"/>
                <a:gd name="connsiteX112" fmla="*/ 2481263 w 4433888"/>
                <a:gd name="connsiteY112" fmla="*/ 581025 h 895350"/>
                <a:gd name="connsiteX113" fmla="*/ 2486025 w 4433888"/>
                <a:gd name="connsiteY113" fmla="*/ 595313 h 895350"/>
                <a:gd name="connsiteX114" fmla="*/ 2490788 w 4433888"/>
                <a:gd name="connsiteY114" fmla="*/ 614363 h 895350"/>
                <a:gd name="connsiteX115" fmla="*/ 2500313 w 4433888"/>
                <a:gd name="connsiteY115" fmla="*/ 628650 h 895350"/>
                <a:gd name="connsiteX116" fmla="*/ 2519363 w 4433888"/>
                <a:gd name="connsiteY116" fmla="*/ 642938 h 895350"/>
                <a:gd name="connsiteX117" fmla="*/ 2524125 w 4433888"/>
                <a:gd name="connsiteY117" fmla="*/ 628650 h 895350"/>
                <a:gd name="connsiteX118" fmla="*/ 2528888 w 4433888"/>
                <a:gd name="connsiteY118" fmla="*/ 609600 h 895350"/>
                <a:gd name="connsiteX119" fmla="*/ 2557463 w 4433888"/>
                <a:gd name="connsiteY119" fmla="*/ 595313 h 895350"/>
                <a:gd name="connsiteX120" fmla="*/ 2619375 w 4433888"/>
                <a:gd name="connsiteY120" fmla="*/ 581025 h 895350"/>
                <a:gd name="connsiteX121" fmla="*/ 2633663 w 4433888"/>
                <a:gd name="connsiteY121" fmla="*/ 571500 h 895350"/>
                <a:gd name="connsiteX122" fmla="*/ 2647950 w 4433888"/>
                <a:gd name="connsiteY122" fmla="*/ 542925 h 895350"/>
                <a:gd name="connsiteX123" fmla="*/ 2662238 w 4433888"/>
                <a:gd name="connsiteY123" fmla="*/ 504825 h 895350"/>
                <a:gd name="connsiteX124" fmla="*/ 2686050 w 4433888"/>
                <a:gd name="connsiteY124" fmla="*/ 538163 h 895350"/>
                <a:gd name="connsiteX125" fmla="*/ 2686050 w 4433888"/>
                <a:gd name="connsiteY125" fmla="*/ 538163 h 895350"/>
                <a:gd name="connsiteX126" fmla="*/ 2700338 w 4433888"/>
                <a:gd name="connsiteY126" fmla="*/ 547688 h 895350"/>
                <a:gd name="connsiteX127" fmla="*/ 2705100 w 4433888"/>
                <a:gd name="connsiteY127" fmla="*/ 561975 h 895350"/>
                <a:gd name="connsiteX128" fmla="*/ 2714625 w 4433888"/>
                <a:gd name="connsiteY128" fmla="*/ 595313 h 895350"/>
                <a:gd name="connsiteX129" fmla="*/ 2733675 w 4433888"/>
                <a:gd name="connsiteY129" fmla="*/ 590550 h 895350"/>
                <a:gd name="connsiteX130" fmla="*/ 2738438 w 4433888"/>
                <a:gd name="connsiteY130" fmla="*/ 571500 h 895350"/>
                <a:gd name="connsiteX131" fmla="*/ 2762250 w 4433888"/>
                <a:gd name="connsiteY131" fmla="*/ 552450 h 895350"/>
                <a:gd name="connsiteX132" fmla="*/ 2800350 w 4433888"/>
                <a:gd name="connsiteY132" fmla="*/ 566738 h 895350"/>
                <a:gd name="connsiteX133" fmla="*/ 2819400 w 4433888"/>
                <a:gd name="connsiteY133" fmla="*/ 590550 h 895350"/>
                <a:gd name="connsiteX134" fmla="*/ 2824163 w 4433888"/>
                <a:gd name="connsiteY134" fmla="*/ 614363 h 895350"/>
                <a:gd name="connsiteX135" fmla="*/ 2833688 w 4433888"/>
                <a:gd name="connsiteY135" fmla="*/ 642938 h 895350"/>
                <a:gd name="connsiteX136" fmla="*/ 2838450 w 4433888"/>
                <a:gd name="connsiteY136" fmla="*/ 657225 h 895350"/>
                <a:gd name="connsiteX137" fmla="*/ 2843213 w 4433888"/>
                <a:gd name="connsiteY137" fmla="*/ 676275 h 895350"/>
                <a:gd name="connsiteX138" fmla="*/ 2852738 w 4433888"/>
                <a:gd name="connsiteY138" fmla="*/ 695325 h 895350"/>
                <a:gd name="connsiteX139" fmla="*/ 2862263 w 4433888"/>
                <a:gd name="connsiteY139" fmla="*/ 723900 h 895350"/>
                <a:gd name="connsiteX140" fmla="*/ 2871788 w 4433888"/>
                <a:gd name="connsiteY140" fmla="*/ 752475 h 895350"/>
                <a:gd name="connsiteX141" fmla="*/ 2881313 w 4433888"/>
                <a:gd name="connsiteY141" fmla="*/ 781050 h 895350"/>
                <a:gd name="connsiteX142" fmla="*/ 2890838 w 4433888"/>
                <a:gd name="connsiteY142" fmla="*/ 795338 h 895350"/>
                <a:gd name="connsiteX143" fmla="*/ 2895600 w 4433888"/>
                <a:gd name="connsiteY143" fmla="*/ 814388 h 895350"/>
                <a:gd name="connsiteX144" fmla="*/ 2914650 w 4433888"/>
                <a:gd name="connsiteY144" fmla="*/ 790575 h 895350"/>
                <a:gd name="connsiteX145" fmla="*/ 2924175 w 4433888"/>
                <a:gd name="connsiteY145" fmla="*/ 714375 h 895350"/>
                <a:gd name="connsiteX146" fmla="*/ 2933700 w 4433888"/>
                <a:gd name="connsiteY146" fmla="*/ 700088 h 895350"/>
                <a:gd name="connsiteX147" fmla="*/ 2943225 w 4433888"/>
                <a:gd name="connsiteY147" fmla="*/ 671513 h 895350"/>
                <a:gd name="connsiteX148" fmla="*/ 2962275 w 4433888"/>
                <a:gd name="connsiteY148" fmla="*/ 638175 h 895350"/>
                <a:gd name="connsiteX149" fmla="*/ 2976563 w 4433888"/>
                <a:gd name="connsiteY149" fmla="*/ 695325 h 895350"/>
                <a:gd name="connsiteX150" fmla="*/ 2986088 w 4433888"/>
                <a:gd name="connsiteY150" fmla="*/ 781050 h 895350"/>
                <a:gd name="connsiteX151" fmla="*/ 2995613 w 4433888"/>
                <a:gd name="connsiteY151" fmla="*/ 747713 h 895350"/>
                <a:gd name="connsiteX152" fmla="*/ 3000375 w 4433888"/>
                <a:gd name="connsiteY152" fmla="*/ 709613 h 895350"/>
                <a:gd name="connsiteX153" fmla="*/ 3019425 w 4433888"/>
                <a:gd name="connsiteY153" fmla="*/ 671513 h 895350"/>
                <a:gd name="connsiteX154" fmla="*/ 3038475 w 4433888"/>
                <a:gd name="connsiteY154" fmla="*/ 714375 h 895350"/>
                <a:gd name="connsiteX155" fmla="*/ 3052763 w 4433888"/>
                <a:gd name="connsiteY155" fmla="*/ 781050 h 895350"/>
                <a:gd name="connsiteX156" fmla="*/ 3067050 w 4433888"/>
                <a:gd name="connsiteY156" fmla="*/ 738188 h 895350"/>
                <a:gd name="connsiteX157" fmla="*/ 3071813 w 4433888"/>
                <a:gd name="connsiteY157" fmla="*/ 723900 h 895350"/>
                <a:gd name="connsiteX158" fmla="*/ 3105150 w 4433888"/>
                <a:gd name="connsiteY158" fmla="*/ 733425 h 895350"/>
                <a:gd name="connsiteX159" fmla="*/ 3128963 w 4433888"/>
                <a:gd name="connsiteY159" fmla="*/ 742950 h 895350"/>
                <a:gd name="connsiteX160" fmla="*/ 3152775 w 4433888"/>
                <a:gd name="connsiteY160" fmla="*/ 690563 h 895350"/>
                <a:gd name="connsiteX161" fmla="*/ 3157538 w 4433888"/>
                <a:gd name="connsiteY161" fmla="*/ 666750 h 895350"/>
                <a:gd name="connsiteX162" fmla="*/ 3162300 w 4433888"/>
                <a:gd name="connsiteY162" fmla="*/ 647700 h 895350"/>
                <a:gd name="connsiteX163" fmla="*/ 3171825 w 4433888"/>
                <a:gd name="connsiteY163" fmla="*/ 747713 h 895350"/>
                <a:gd name="connsiteX164" fmla="*/ 3181350 w 4433888"/>
                <a:gd name="connsiteY164" fmla="*/ 733425 h 895350"/>
                <a:gd name="connsiteX165" fmla="*/ 3186113 w 4433888"/>
                <a:gd name="connsiteY165" fmla="*/ 719138 h 895350"/>
                <a:gd name="connsiteX166" fmla="*/ 3214688 w 4433888"/>
                <a:gd name="connsiteY166" fmla="*/ 728663 h 895350"/>
                <a:gd name="connsiteX167" fmla="*/ 3238500 w 4433888"/>
                <a:gd name="connsiteY167" fmla="*/ 704850 h 895350"/>
                <a:gd name="connsiteX168" fmla="*/ 3252788 w 4433888"/>
                <a:gd name="connsiteY168" fmla="*/ 714375 h 895350"/>
                <a:gd name="connsiteX169" fmla="*/ 3257550 w 4433888"/>
                <a:gd name="connsiteY169" fmla="*/ 738188 h 895350"/>
                <a:gd name="connsiteX170" fmla="*/ 3267075 w 4433888"/>
                <a:gd name="connsiteY170" fmla="*/ 781050 h 895350"/>
                <a:gd name="connsiteX171" fmla="*/ 3295650 w 4433888"/>
                <a:gd name="connsiteY171" fmla="*/ 776288 h 895350"/>
                <a:gd name="connsiteX172" fmla="*/ 3300413 w 4433888"/>
                <a:gd name="connsiteY172" fmla="*/ 795338 h 895350"/>
                <a:gd name="connsiteX173" fmla="*/ 3305175 w 4433888"/>
                <a:gd name="connsiteY173" fmla="*/ 852488 h 895350"/>
                <a:gd name="connsiteX174" fmla="*/ 3309938 w 4433888"/>
                <a:gd name="connsiteY174" fmla="*/ 871538 h 895350"/>
                <a:gd name="connsiteX175" fmla="*/ 3328988 w 4433888"/>
                <a:gd name="connsiteY175" fmla="*/ 842963 h 895350"/>
                <a:gd name="connsiteX176" fmla="*/ 3338513 w 4433888"/>
                <a:gd name="connsiteY176" fmla="*/ 809625 h 895350"/>
                <a:gd name="connsiteX177" fmla="*/ 3348038 w 4433888"/>
                <a:gd name="connsiteY177" fmla="*/ 781050 h 895350"/>
                <a:gd name="connsiteX178" fmla="*/ 3357563 w 4433888"/>
                <a:gd name="connsiteY178" fmla="*/ 752475 h 895350"/>
                <a:gd name="connsiteX179" fmla="*/ 3367088 w 4433888"/>
                <a:gd name="connsiteY179" fmla="*/ 733425 h 895350"/>
                <a:gd name="connsiteX180" fmla="*/ 3381375 w 4433888"/>
                <a:gd name="connsiteY180" fmla="*/ 690563 h 895350"/>
                <a:gd name="connsiteX181" fmla="*/ 3386138 w 4433888"/>
                <a:gd name="connsiteY181" fmla="*/ 676275 h 895350"/>
                <a:gd name="connsiteX182" fmla="*/ 3405188 w 4433888"/>
                <a:gd name="connsiteY182" fmla="*/ 666750 h 895350"/>
                <a:gd name="connsiteX183" fmla="*/ 3429000 w 4433888"/>
                <a:gd name="connsiteY183" fmla="*/ 690563 h 895350"/>
                <a:gd name="connsiteX184" fmla="*/ 3452813 w 4433888"/>
                <a:gd name="connsiteY184" fmla="*/ 661988 h 895350"/>
                <a:gd name="connsiteX185" fmla="*/ 3457575 w 4433888"/>
                <a:gd name="connsiteY185" fmla="*/ 642938 h 895350"/>
                <a:gd name="connsiteX186" fmla="*/ 3467100 w 4433888"/>
                <a:gd name="connsiteY186" fmla="*/ 657225 h 895350"/>
                <a:gd name="connsiteX187" fmla="*/ 3481388 w 4433888"/>
                <a:gd name="connsiteY187" fmla="*/ 666750 h 895350"/>
                <a:gd name="connsiteX188" fmla="*/ 3486150 w 4433888"/>
                <a:gd name="connsiteY188" fmla="*/ 681038 h 895350"/>
                <a:gd name="connsiteX189" fmla="*/ 3500438 w 4433888"/>
                <a:gd name="connsiteY189" fmla="*/ 671513 h 895350"/>
                <a:gd name="connsiteX190" fmla="*/ 3505200 w 4433888"/>
                <a:gd name="connsiteY190" fmla="*/ 685800 h 895350"/>
                <a:gd name="connsiteX191" fmla="*/ 3533775 w 4433888"/>
                <a:gd name="connsiteY191" fmla="*/ 704850 h 895350"/>
                <a:gd name="connsiteX192" fmla="*/ 3562350 w 4433888"/>
                <a:gd name="connsiteY192" fmla="*/ 719138 h 895350"/>
                <a:gd name="connsiteX193" fmla="*/ 3571875 w 4433888"/>
                <a:gd name="connsiteY193" fmla="*/ 785813 h 895350"/>
                <a:gd name="connsiteX194" fmla="*/ 3581400 w 4433888"/>
                <a:gd name="connsiteY194" fmla="*/ 814388 h 895350"/>
                <a:gd name="connsiteX195" fmla="*/ 3586163 w 4433888"/>
                <a:gd name="connsiteY195" fmla="*/ 828675 h 895350"/>
                <a:gd name="connsiteX196" fmla="*/ 3605213 w 4433888"/>
                <a:gd name="connsiteY196" fmla="*/ 781050 h 895350"/>
                <a:gd name="connsiteX197" fmla="*/ 3609975 w 4433888"/>
                <a:gd name="connsiteY197" fmla="*/ 795338 h 895350"/>
                <a:gd name="connsiteX198" fmla="*/ 3614738 w 4433888"/>
                <a:gd name="connsiteY198" fmla="*/ 823913 h 895350"/>
                <a:gd name="connsiteX199" fmla="*/ 3619500 w 4433888"/>
                <a:gd name="connsiteY199" fmla="*/ 781050 h 895350"/>
                <a:gd name="connsiteX200" fmla="*/ 3633788 w 4433888"/>
                <a:gd name="connsiteY200" fmla="*/ 747713 h 895350"/>
                <a:gd name="connsiteX201" fmla="*/ 3638550 w 4433888"/>
                <a:gd name="connsiteY201" fmla="*/ 733425 h 895350"/>
                <a:gd name="connsiteX202" fmla="*/ 3648075 w 4433888"/>
                <a:gd name="connsiteY202" fmla="*/ 685800 h 895350"/>
                <a:gd name="connsiteX203" fmla="*/ 3657600 w 4433888"/>
                <a:gd name="connsiteY203" fmla="*/ 671513 h 895350"/>
                <a:gd name="connsiteX204" fmla="*/ 3676650 w 4433888"/>
                <a:gd name="connsiteY204" fmla="*/ 666750 h 895350"/>
                <a:gd name="connsiteX205" fmla="*/ 3695700 w 4433888"/>
                <a:gd name="connsiteY205" fmla="*/ 638175 h 895350"/>
                <a:gd name="connsiteX206" fmla="*/ 3705225 w 4433888"/>
                <a:gd name="connsiteY206" fmla="*/ 623888 h 895350"/>
                <a:gd name="connsiteX207" fmla="*/ 3719513 w 4433888"/>
                <a:gd name="connsiteY207" fmla="*/ 614363 h 895350"/>
                <a:gd name="connsiteX208" fmla="*/ 3757613 w 4433888"/>
                <a:gd name="connsiteY208" fmla="*/ 619125 h 895350"/>
                <a:gd name="connsiteX209" fmla="*/ 3767138 w 4433888"/>
                <a:gd name="connsiteY209" fmla="*/ 633413 h 895350"/>
                <a:gd name="connsiteX210" fmla="*/ 3776663 w 4433888"/>
                <a:gd name="connsiteY210" fmla="*/ 661988 h 895350"/>
                <a:gd name="connsiteX211" fmla="*/ 3795713 w 4433888"/>
                <a:gd name="connsiteY211" fmla="*/ 747713 h 895350"/>
                <a:gd name="connsiteX212" fmla="*/ 3805238 w 4433888"/>
                <a:gd name="connsiteY212" fmla="*/ 781050 h 895350"/>
                <a:gd name="connsiteX213" fmla="*/ 3814763 w 4433888"/>
                <a:gd name="connsiteY213" fmla="*/ 795338 h 895350"/>
                <a:gd name="connsiteX214" fmla="*/ 3833813 w 4433888"/>
                <a:gd name="connsiteY214" fmla="*/ 833438 h 895350"/>
                <a:gd name="connsiteX215" fmla="*/ 3838575 w 4433888"/>
                <a:gd name="connsiteY215" fmla="*/ 762000 h 895350"/>
                <a:gd name="connsiteX216" fmla="*/ 3852863 w 4433888"/>
                <a:gd name="connsiteY216" fmla="*/ 719138 h 895350"/>
                <a:gd name="connsiteX217" fmla="*/ 3857625 w 4433888"/>
                <a:gd name="connsiteY217" fmla="*/ 704850 h 895350"/>
                <a:gd name="connsiteX218" fmla="*/ 3862388 w 4433888"/>
                <a:gd name="connsiteY218" fmla="*/ 652463 h 895350"/>
                <a:gd name="connsiteX219" fmla="*/ 3895725 w 4433888"/>
                <a:gd name="connsiteY219" fmla="*/ 614363 h 895350"/>
                <a:gd name="connsiteX220" fmla="*/ 3910013 w 4433888"/>
                <a:gd name="connsiteY220" fmla="*/ 585788 h 895350"/>
                <a:gd name="connsiteX221" fmla="*/ 3924300 w 4433888"/>
                <a:gd name="connsiteY221" fmla="*/ 581025 h 895350"/>
                <a:gd name="connsiteX222" fmla="*/ 3933825 w 4433888"/>
                <a:gd name="connsiteY222" fmla="*/ 609600 h 895350"/>
                <a:gd name="connsiteX223" fmla="*/ 3948113 w 4433888"/>
                <a:gd name="connsiteY223" fmla="*/ 738188 h 895350"/>
                <a:gd name="connsiteX224" fmla="*/ 3957638 w 4433888"/>
                <a:gd name="connsiteY224" fmla="*/ 766763 h 895350"/>
                <a:gd name="connsiteX225" fmla="*/ 3962400 w 4433888"/>
                <a:gd name="connsiteY225" fmla="*/ 781050 h 895350"/>
                <a:gd name="connsiteX226" fmla="*/ 3971925 w 4433888"/>
                <a:gd name="connsiteY226" fmla="*/ 795338 h 895350"/>
                <a:gd name="connsiteX227" fmla="*/ 3981450 w 4433888"/>
                <a:gd name="connsiteY227" fmla="*/ 828675 h 895350"/>
                <a:gd name="connsiteX228" fmla="*/ 3990975 w 4433888"/>
                <a:gd name="connsiteY228" fmla="*/ 776288 h 895350"/>
                <a:gd name="connsiteX229" fmla="*/ 4000500 w 4433888"/>
                <a:gd name="connsiteY229" fmla="*/ 747713 h 895350"/>
                <a:gd name="connsiteX230" fmla="*/ 4010025 w 4433888"/>
                <a:gd name="connsiteY230" fmla="*/ 671513 h 895350"/>
                <a:gd name="connsiteX231" fmla="*/ 4029075 w 4433888"/>
                <a:gd name="connsiteY231" fmla="*/ 642938 h 895350"/>
                <a:gd name="connsiteX232" fmla="*/ 4043363 w 4433888"/>
                <a:gd name="connsiteY232" fmla="*/ 647700 h 895350"/>
                <a:gd name="connsiteX233" fmla="*/ 4057650 w 4433888"/>
                <a:gd name="connsiteY233" fmla="*/ 695325 h 895350"/>
                <a:gd name="connsiteX234" fmla="*/ 4071938 w 4433888"/>
                <a:gd name="connsiteY234" fmla="*/ 704850 h 895350"/>
                <a:gd name="connsiteX235" fmla="*/ 4090988 w 4433888"/>
                <a:gd name="connsiteY235" fmla="*/ 747713 h 895350"/>
                <a:gd name="connsiteX236" fmla="*/ 4095750 w 4433888"/>
                <a:gd name="connsiteY236" fmla="*/ 766763 h 895350"/>
                <a:gd name="connsiteX237" fmla="*/ 4105275 w 4433888"/>
                <a:gd name="connsiteY237" fmla="*/ 781050 h 895350"/>
                <a:gd name="connsiteX238" fmla="*/ 4114800 w 4433888"/>
                <a:gd name="connsiteY238" fmla="*/ 847725 h 895350"/>
                <a:gd name="connsiteX239" fmla="*/ 4119563 w 4433888"/>
                <a:gd name="connsiteY239" fmla="*/ 862013 h 895350"/>
                <a:gd name="connsiteX240" fmla="*/ 4129088 w 4433888"/>
                <a:gd name="connsiteY240" fmla="*/ 842963 h 895350"/>
                <a:gd name="connsiteX241" fmla="*/ 4133850 w 4433888"/>
                <a:gd name="connsiteY241" fmla="*/ 800100 h 895350"/>
                <a:gd name="connsiteX242" fmla="*/ 4138613 w 4433888"/>
                <a:gd name="connsiteY242" fmla="*/ 785813 h 895350"/>
                <a:gd name="connsiteX243" fmla="*/ 4152900 w 4433888"/>
                <a:gd name="connsiteY243" fmla="*/ 771525 h 895350"/>
                <a:gd name="connsiteX244" fmla="*/ 4157663 w 4433888"/>
                <a:gd name="connsiteY244" fmla="*/ 752475 h 895350"/>
                <a:gd name="connsiteX245" fmla="*/ 4167188 w 4433888"/>
                <a:gd name="connsiteY245" fmla="*/ 723900 h 895350"/>
                <a:gd name="connsiteX246" fmla="*/ 4171950 w 4433888"/>
                <a:gd name="connsiteY246" fmla="*/ 685800 h 895350"/>
                <a:gd name="connsiteX247" fmla="*/ 4186238 w 4433888"/>
                <a:gd name="connsiteY247" fmla="*/ 695325 h 895350"/>
                <a:gd name="connsiteX248" fmla="*/ 4205288 w 4433888"/>
                <a:gd name="connsiteY248" fmla="*/ 723900 h 895350"/>
                <a:gd name="connsiteX249" fmla="*/ 4210050 w 4433888"/>
                <a:gd name="connsiteY249" fmla="*/ 738188 h 895350"/>
                <a:gd name="connsiteX250" fmla="*/ 4214813 w 4433888"/>
                <a:gd name="connsiteY250" fmla="*/ 771525 h 895350"/>
                <a:gd name="connsiteX251" fmla="*/ 4224338 w 4433888"/>
                <a:gd name="connsiteY251" fmla="*/ 795338 h 895350"/>
                <a:gd name="connsiteX252" fmla="*/ 4233863 w 4433888"/>
                <a:gd name="connsiteY252" fmla="*/ 823913 h 895350"/>
                <a:gd name="connsiteX253" fmla="*/ 4248150 w 4433888"/>
                <a:gd name="connsiteY253" fmla="*/ 866775 h 895350"/>
                <a:gd name="connsiteX254" fmla="*/ 4252913 w 4433888"/>
                <a:gd name="connsiteY254" fmla="*/ 881063 h 895350"/>
                <a:gd name="connsiteX255" fmla="*/ 4267200 w 4433888"/>
                <a:gd name="connsiteY255" fmla="*/ 781050 h 895350"/>
                <a:gd name="connsiteX256" fmla="*/ 4286250 w 4433888"/>
                <a:gd name="connsiteY256" fmla="*/ 738188 h 895350"/>
                <a:gd name="connsiteX257" fmla="*/ 4305300 w 4433888"/>
                <a:gd name="connsiteY257" fmla="*/ 747713 h 895350"/>
                <a:gd name="connsiteX258" fmla="*/ 4314825 w 4433888"/>
                <a:gd name="connsiteY258" fmla="*/ 781050 h 895350"/>
                <a:gd name="connsiteX259" fmla="*/ 4319588 w 4433888"/>
                <a:gd name="connsiteY259" fmla="*/ 795338 h 895350"/>
                <a:gd name="connsiteX260" fmla="*/ 4324350 w 4433888"/>
                <a:gd name="connsiteY260" fmla="*/ 814388 h 895350"/>
                <a:gd name="connsiteX261" fmla="*/ 4333875 w 4433888"/>
                <a:gd name="connsiteY261" fmla="*/ 842963 h 895350"/>
                <a:gd name="connsiteX262" fmla="*/ 4348163 w 4433888"/>
                <a:gd name="connsiteY262" fmla="*/ 852488 h 895350"/>
                <a:gd name="connsiteX263" fmla="*/ 4352925 w 4433888"/>
                <a:gd name="connsiteY263" fmla="*/ 866775 h 895350"/>
                <a:gd name="connsiteX264" fmla="*/ 4367213 w 4433888"/>
                <a:gd name="connsiteY264" fmla="*/ 895350 h 895350"/>
                <a:gd name="connsiteX265" fmla="*/ 4371975 w 4433888"/>
                <a:gd name="connsiteY265" fmla="*/ 881063 h 895350"/>
                <a:gd name="connsiteX266" fmla="*/ 4381500 w 4433888"/>
                <a:gd name="connsiteY266" fmla="*/ 866775 h 895350"/>
                <a:gd name="connsiteX267" fmla="*/ 4391025 w 4433888"/>
                <a:gd name="connsiteY267" fmla="*/ 828675 h 895350"/>
                <a:gd name="connsiteX268" fmla="*/ 4395788 w 4433888"/>
                <a:gd name="connsiteY268" fmla="*/ 757238 h 895350"/>
                <a:gd name="connsiteX269" fmla="*/ 4400550 w 4433888"/>
                <a:gd name="connsiteY269" fmla="*/ 742950 h 895350"/>
                <a:gd name="connsiteX270" fmla="*/ 4419600 w 4433888"/>
                <a:gd name="connsiteY270" fmla="*/ 738188 h 895350"/>
                <a:gd name="connsiteX271" fmla="*/ 4429125 w 4433888"/>
                <a:gd name="connsiteY271" fmla="*/ 862013 h 895350"/>
                <a:gd name="connsiteX272" fmla="*/ 4433888 w 4433888"/>
                <a:gd name="connsiteY272" fmla="*/ 890588 h 895350"/>
                <a:gd name="connsiteX0" fmla="*/ 0 w 4429125"/>
                <a:gd name="connsiteY0" fmla="*/ 238125 h 895350"/>
                <a:gd name="connsiteX1" fmla="*/ 123825 w 4429125"/>
                <a:gd name="connsiteY1" fmla="*/ 228600 h 895350"/>
                <a:gd name="connsiteX2" fmla="*/ 142875 w 4429125"/>
                <a:gd name="connsiteY2" fmla="*/ 223838 h 895350"/>
                <a:gd name="connsiteX3" fmla="*/ 166688 w 4429125"/>
                <a:gd name="connsiteY3" fmla="*/ 219075 h 895350"/>
                <a:gd name="connsiteX4" fmla="*/ 204788 w 4429125"/>
                <a:gd name="connsiteY4" fmla="*/ 204788 h 895350"/>
                <a:gd name="connsiteX5" fmla="*/ 233363 w 4429125"/>
                <a:gd name="connsiteY5" fmla="*/ 195263 h 895350"/>
                <a:gd name="connsiteX6" fmla="*/ 247650 w 4429125"/>
                <a:gd name="connsiteY6" fmla="*/ 185738 h 895350"/>
                <a:gd name="connsiteX7" fmla="*/ 266700 w 4429125"/>
                <a:gd name="connsiteY7" fmla="*/ 180975 h 895350"/>
                <a:gd name="connsiteX8" fmla="*/ 280988 w 4429125"/>
                <a:gd name="connsiteY8" fmla="*/ 176213 h 895350"/>
                <a:gd name="connsiteX9" fmla="*/ 290513 w 4429125"/>
                <a:gd name="connsiteY9" fmla="*/ 161925 h 895350"/>
                <a:gd name="connsiteX10" fmla="*/ 338138 w 4429125"/>
                <a:gd name="connsiteY10" fmla="*/ 142875 h 895350"/>
                <a:gd name="connsiteX11" fmla="*/ 352425 w 4429125"/>
                <a:gd name="connsiteY11" fmla="*/ 138113 h 895350"/>
                <a:gd name="connsiteX12" fmla="*/ 366713 w 4429125"/>
                <a:gd name="connsiteY12" fmla="*/ 128588 h 895350"/>
                <a:gd name="connsiteX13" fmla="*/ 385763 w 4429125"/>
                <a:gd name="connsiteY13" fmla="*/ 123825 h 895350"/>
                <a:gd name="connsiteX14" fmla="*/ 428625 w 4429125"/>
                <a:gd name="connsiteY14" fmla="*/ 109538 h 895350"/>
                <a:gd name="connsiteX15" fmla="*/ 442913 w 4429125"/>
                <a:gd name="connsiteY15" fmla="*/ 104775 h 895350"/>
                <a:gd name="connsiteX16" fmla="*/ 457200 w 4429125"/>
                <a:gd name="connsiteY16" fmla="*/ 100013 h 895350"/>
                <a:gd name="connsiteX17" fmla="*/ 471488 w 4429125"/>
                <a:gd name="connsiteY17" fmla="*/ 90488 h 895350"/>
                <a:gd name="connsiteX18" fmla="*/ 495300 w 4429125"/>
                <a:gd name="connsiteY18" fmla="*/ 85725 h 895350"/>
                <a:gd name="connsiteX19" fmla="*/ 523875 w 4429125"/>
                <a:gd name="connsiteY19" fmla="*/ 76200 h 895350"/>
                <a:gd name="connsiteX20" fmla="*/ 538163 w 4429125"/>
                <a:gd name="connsiteY20" fmla="*/ 71438 h 895350"/>
                <a:gd name="connsiteX21" fmla="*/ 552450 w 4429125"/>
                <a:gd name="connsiteY21" fmla="*/ 66675 h 895350"/>
                <a:gd name="connsiteX22" fmla="*/ 590550 w 4429125"/>
                <a:gd name="connsiteY22" fmla="*/ 42863 h 895350"/>
                <a:gd name="connsiteX23" fmla="*/ 604838 w 4429125"/>
                <a:gd name="connsiteY23" fmla="*/ 38100 h 895350"/>
                <a:gd name="connsiteX24" fmla="*/ 619125 w 4429125"/>
                <a:gd name="connsiteY24" fmla="*/ 33338 h 895350"/>
                <a:gd name="connsiteX25" fmla="*/ 652463 w 4429125"/>
                <a:gd name="connsiteY25" fmla="*/ 14288 h 895350"/>
                <a:gd name="connsiteX26" fmla="*/ 681038 w 4429125"/>
                <a:gd name="connsiteY26" fmla="*/ 4763 h 895350"/>
                <a:gd name="connsiteX27" fmla="*/ 695325 w 4429125"/>
                <a:gd name="connsiteY27" fmla="*/ 0 h 895350"/>
                <a:gd name="connsiteX28" fmla="*/ 819150 w 4429125"/>
                <a:gd name="connsiteY28" fmla="*/ 4763 h 895350"/>
                <a:gd name="connsiteX29" fmla="*/ 852488 w 4429125"/>
                <a:gd name="connsiteY29" fmla="*/ 19050 h 895350"/>
                <a:gd name="connsiteX30" fmla="*/ 895350 w 4429125"/>
                <a:gd name="connsiteY30" fmla="*/ 47625 h 895350"/>
                <a:gd name="connsiteX31" fmla="*/ 928688 w 4429125"/>
                <a:gd name="connsiteY31" fmla="*/ 66675 h 895350"/>
                <a:gd name="connsiteX32" fmla="*/ 942975 w 4429125"/>
                <a:gd name="connsiteY32" fmla="*/ 71438 h 895350"/>
                <a:gd name="connsiteX33" fmla="*/ 957263 w 4429125"/>
                <a:gd name="connsiteY33" fmla="*/ 80963 h 895350"/>
                <a:gd name="connsiteX34" fmla="*/ 971550 w 4429125"/>
                <a:gd name="connsiteY34" fmla="*/ 85725 h 895350"/>
                <a:gd name="connsiteX35" fmla="*/ 990600 w 4429125"/>
                <a:gd name="connsiteY35" fmla="*/ 95250 h 895350"/>
                <a:gd name="connsiteX36" fmla="*/ 1014413 w 4429125"/>
                <a:gd name="connsiteY36" fmla="*/ 100013 h 895350"/>
                <a:gd name="connsiteX37" fmla="*/ 1033463 w 4429125"/>
                <a:gd name="connsiteY37" fmla="*/ 104775 h 895350"/>
                <a:gd name="connsiteX38" fmla="*/ 1062038 w 4429125"/>
                <a:gd name="connsiteY38" fmla="*/ 109538 h 895350"/>
                <a:gd name="connsiteX39" fmla="*/ 1090613 w 4429125"/>
                <a:gd name="connsiteY39" fmla="*/ 119063 h 895350"/>
                <a:gd name="connsiteX40" fmla="*/ 1104900 w 4429125"/>
                <a:gd name="connsiteY40" fmla="*/ 123825 h 895350"/>
                <a:gd name="connsiteX41" fmla="*/ 1123950 w 4429125"/>
                <a:gd name="connsiteY41" fmla="*/ 128588 h 895350"/>
                <a:gd name="connsiteX42" fmla="*/ 1152525 w 4429125"/>
                <a:gd name="connsiteY42" fmla="*/ 147638 h 895350"/>
                <a:gd name="connsiteX43" fmla="*/ 1195388 w 4429125"/>
                <a:gd name="connsiteY43" fmla="*/ 161925 h 895350"/>
                <a:gd name="connsiteX44" fmla="*/ 1209675 w 4429125"/>
                <a:gd name="connsiteY44" fmla="*/ 166688 h 895350"/>
                <a:gd name="connsiteX45" fmla="*/ 1243013 w 4429125"/>
                <a:gd name="connsiteY45" fmla="*/ 185738 h 895350"/>
                <a:gd name="connsiteX46" fmla="*/ 1257300 w 4429125"/>
                <a:gd name="connsiteY46" fmla="*/ 190500 h 895350"/>
                <a:gd name="connsiteX47" fmla="*/ 1285875 w 4429125"/>
                <a:gd name="connsiteY47" fmla="*/ 204788 h 895350"/>
                <a:gd name="connsiteX48" fmla="*/ 1314450 w 4429125"/>
                <a:gd name="connsiteY48" fmla="*/ 223838 h 895350"/>
                <a:gd name="connsiteX49" fmla="*/ 1362075 w 4429125"/>
                <a:gd name="connsiteY49" fmla="*/ 238125 h 895350"/>
                <a:gd name="connsiteX50" fmla="*/ 1443038 w 4429125"/>
                <a:gd name="connsiteY50" fmla="*/ 252413 h 895350"/>
                <a:gd name="connsiteX51" fmla="*/ 1471613 w 4429125"/>
                <a:gd name="connsiteY51" fmla="*/ 257175 h 895350"/>
                <a:gd name="connsiteX52" fmla="*/ 1519238 w 4429125"/>
                <a:gd name="connsiteY52" fmla="*/ 271463 h 895350"/>
                <a:gd name="connsiteX53" fmla="*/ 1533525 w 4429125"/>
                <a:gd name="connsiteY53" fmla="*/ 280988 h 895350"/>
                <a:gd name="connsiteX54" fmla="*/ 1543050 w 4429125"/>
                <a:gd name="connsiteY54" fmla="*/ 295275 h 895350"/>
                <a:gd name="connsiteX55" fmla="*/ 1557338 w 4429125"/>
                <a:gd name="connsiteY55" fmla="*/ 300038 h 895350"/>
                <a:gd name="connsiteX56" fmla="*/ 1581150 w 4429125"/>
                <a:gd name="connsiteY56" fmla="*/ 333375 h 895350"/>
                <a:gd name="connsiteX57" fmla="*/ 1590675 w 4429125"/>
                <a:gd name="connsiteY57" fmla="*/ 347663 h 895350"/>
                <a:gd name="connsiteX58" fmla="*/ 1604963 w 4429125"/>
                <a:gd name="connsiteY58" fmla="*/ 357188 h 895350"/>
                <a:gd name="connsiteX59" fmla="*/ 1624013 w 4429125"/>
                <a:gd name="connsiteY59" fmla="*/ 414338 h 895350"/>
                <a:gd name="connsiteX60" fmla="*/ 1628775 w 4429125"/>
                <a:gd name="connsiteY60" fmla="*/ 428625 h 895350"/>
                <a:gd name="connsiteX61" fmla="*/ 1638300 w 4429125"/>
                <a:gd name="connsiteY61" fmla="*/ 442913 h 895350"/>
                <a:gd name="connsiteX62" fmla="*/ 1652588 w 4429125"/>
                <a:gd name="connsiteY62" fmla="*/ 471488 h 895350"/>
                <a:gd name="connsiteX63" fmla="*/ 1662113 w 4429125"/>
                <a:gd name="connsiteY63" fmla="*/ 504825 h 895350"/>
                <a:gd name="connsiteX64" fmla="*/ 1676400 w 4429125"/>
                <a:gd name="connsiteY64" fmla="*/ 514350 h 895350"/>
                <a:gd name="connsiteX65" fmla="*/ 1690688 w 4429125"/>
                <a:gd name="connsiteY65" fmla="*/ 561975 h 895350"/>
                <a:gd name="connsiteX66" fmla="*/ 1704975 w 4429125"/>
                <a:gd name="connsiteY66" fmla="*/ 590550 h 895350"/>
                <a:gd name="connsiteX67" fmla="*/ 1719263 w 4429125"/>
                <a:gd name="connsiteY67" fmla="*/ 595313 h 895350"/>
                <a:gd name="connsiteX68" fmla="*/ 1728788 w 4429125"/>
                <a:gd name="connsiteY68" fmla="*/ 609600 h 895350"/>
                <a:gd name="connsiteX69" fmla="*/ 1804988 w 4429125"/>
                <a:gd name="connsiteY69" fmla="*/ 614363 h 895350"/>
                <a:gd name="connsiteX70" fmla="*/ 1819275 w 4429125"/>
                <a:gd name="connsiteY70" fmla="*/ 619125 h 895350"/>
                <a:gd name="connsiteX71" fmla="*/ 1833563 w 4429125"/>
                <a:gd name="connsiteY71" fmla="*/ 628650 h 895350"/>
                <a:gd name="connsiteX72" fmla="*/ 1857375 w 4429125"/>
                <a:gd name="connsiteY72" fmla="*/ 657225 h 895350"/>
                <a:gd name="connsiteX73" fmla="*/ 1876425 w 4429125"/>
                <a:gd name="connsiteY73" fmla="*/ 666750 h 895350"/>
                <a:gd name="connsiteX74" fmla="*/ 1885950 w 4429125"/>
                <a:gd name="connsiteY74" fmla="*/ 638175 h 895350"/>
                <a:gd name="connsiteX75" fmla="*/ 1895475 w 4429125"/>
                <a:gd name="connsiteY75" fmla="*/ 604838 h 895350"/>
                <a:gd name="connsiteX76" fmla="*/ 1905000 w 4429125"/>
                <a:gd name="connsiteY76" fmla="*/ 576263 h 895350"/>
                <a:gd name="connsiteX77" fmla="*/ 1919288 w 4429125"/>
                <a:gd name="connsiteY77" fmla="*/ 566738 h 895350"/>
                <a:gd name="connsiteX78" fmla="*/ 1938338 w 4429125"/>
                <a:gd name="connsiteY78" fmla="*/ 542925 h 895350"/>
                <a:gd name="connsiteX79" fmla="*/ 1962150 w 4429125"/>
                <a:gd name="connsiteY79" fmla="*/ 509588 h 895350"/>
                <a:gd name="connsiteX80" fmla="*/ 1976438 w 4429125"/>
                <a:gd name="connsiteY80" fmla="*/ 500063 h 895350"/>
                <a:gd name="connsiteX81" fmla="*/ 1995488 w 4429125"/>
                <a:gd name="connsiteY81" fmla="*/ 481013 h 895350"/>
                <a:gd name="connsiteX82" fmla="*/ 2000250 w 4429125"/>
                <a:gd name="connsiteY82" fmla="*/ 466725 h 895350"/>
                <a:gd name="connsiteX83" fmla="*/ 2028825 w 4429125"/>
                <a:gd name="connsiteY83" fmla="*/ 442913 h 895350"/>
                <a:gd name="connsiteX84" fmla="*/ 2043113 w 4429125"/>
                <a:gd name="connsiteY84" fmla="*/ 452438 h 895350"/>
                <a:gd name="connsiteX85" fmla="*/ 2052638 w 4429125"/>
                <a:gd name="connsiteY85" fmla="*/ 481013 h 895350"/>
                <a:gd name="connsiteX86" fmla="*/ 2057400 w 4429125"/>
                <a:gd name="connsiteY86" fmla="*/ 495300 h 895350"/>
                <a:gd name="connsiteX87" fmla="*/ 2071688 w 4429125"/>
                <a:gd name="connsiteY87" fmla="*/ 509588 h 895350"/>
                <a:gd name="connsiteX88" fmla="*/ 2081213 w 4429125"/>
                <a:gd name="connsiteY88" fmla="*/ 542925 h 895350"/>
                <a:gd name="connsiteX89" fmla="*/ 2095500 w 4429125"/>
                <a:gd name="connsiteY89" fmla="*/ 552450 h 895350"/>
                <a:gd name="connsiteX90" fmla="*/ 2109788 w 4429125"/>
                <a:gd name="connsiteY90" fmla="*/ 571500 h 895350"/>
                <a:gd name="connsiteX91" fmla="*/ 2124075 w 4429125"/>
                <a:gd name="connsiteY91" fmla="*/ 561975 h 895350"/>
                <a:gd name="connsiteX92" fmla="*/ 2133600 w 4429125"/>
                <a:gd name="connsiteY92" fmla="*/ 547688 h 895350"/>
                <a:gd name="connsiteX93" fmla="*/ 2147888 w 4429125"/>
                <a:gd name="connsiteY93" fmla="*/ 533400 h 895350"/>
                <a:gd name="connsiteX94" fmla="*/ 2152650 w 4429125"/>
                <a:gd name="connsiteY94" fmla="*/ 519113 h 895350"/>
                <a:gd name="connsiteX95" fmla="*/ 2243138 w 4429125"/>
                <a:gd name="connsiteY95" fmla="*/ 514350 h 895350"/>
                <a:gd name="connsiteX96" fmla="*/ 2266950 w 4429125"/>
                <a:gd name="connsiteY96" fmla="*/ 533400 h 895350"/>
                <a:gd name="connsiteX97" fmla="*/ 2286000 w 4429125"/>
                <a:gd name="connsiteY97" fmla="*/ 504825 h 895350"/>
                <a:gd name="connsiteX98" fmla="*/ 2300288 w 4429125"/>
                <a:gd name="connsiteY98" fmla="*/ 490538 h 895350"/>
                <a:gd name="connsiteX99" fmla="*/ 2314575 w 4429125"/>
                <a:gd name="connsiteY99" fmla="*/ 485775 h 895350"/>
                <a:gd name="connsiteX100" fmla="*/ 2328863 w 4429125"/>
                <a:gd name="connsiteY100" fmla="*/ 490538 h 895350"/>
                <a:gd name="connsiteX101" fmla="*/ 2347913 w 4429125"/>
                <a:gd name="connsiteY101" fmla="*/ 509588 h 895350"/>
                <a:gd name="connsiteX102" fmla="*/ 2357438 w 4429125"/>
                <a:gd name="connsiteY102" fmla="*/ 523875 h 895350"/>
                <a:gd name="connsiteX103" fmla="*/ 2362200 w 4429125"/>
                <a:gd name="connsiteY103" fmla="*/ 538163 h 895350"/>
                <a:gd name="connsiteX104" fmla="*/ 2381250 w 4429125"/>
                <a:gd name="connsiteY104" fmla="*/ 566738 h 895350"/>
                <a:gd name="connsiteX105" fmla="*/ 2390775 w 4429125"/>
                <a:gd name="connsiteY105" fmla="*/ 595313 h 895350"/>
                <a:gd name="connsiteX106" fmla="*/ 2395538 w 4429125"/>
                <a:gd name="connsiteY106" fmla="*/ 614363 h 895350"/>
                <a:gd name="connsiteX107" fmla="*/ 2405063 w 4429125"/>
                <a:gd name="connsiteY107" fmla="*/ 628650 h 895350"/>
                <a:gd name="connsiteX108" fmla="*/ 2419350 w 4429125"/>
                <a:gd name="connsiteY108" fmla="*/ 633413 h 895350"/>
                <a:gd name="connsiteX109" fmla="*/ 2438400 w 4429125"/>
                <a:gd name="connsiteY109" fmla="*/ 590550 h 895350"/>
                <a:gd name="connsiteX110" fmla="*/ 2443163 w 4429125"/>
                <a:gd name="connsiteY110" fmla="*/ 571500 h 895350"/>
                <a:gd name="connsiteX111" fmla="*/ 2471738 w 4429125"/>
                <a:gd name="connsiteY111" fmla="*/ 552450 h 895350"/>
                <a:gd name="connsiteX112" fmla="*/ 2481263 w 4429125"/>
                <a:gd name="connsiteY112" fmla="*/ 581025 h 895350"/>
                <a:gd name="connsiteX113" fmla="*/ 2486025 w 4429125"/>
                <a:gd name="connsiteY113" fmla="*/ 595313 h 895350"/>
                <a:gd name="connsiteX114" fmla="*/ 2490788 w 4429125"/>
                <a:gd name="connsiteY114" fmla="*/ 614363 h 895350"/>
                <a:gd name="connsiteX115" fmla="*/ 2500313 w 4429125"/>
                <a:gd name="connsiteY115" fmla="*/ 628650 h 895350"/>
                <a:gd name="connsiteX116" fmla="*/ 2519363 w 4429125"/>
                <a:gd name="connsiteY116" fmla="*/ 642938 h 895350"/>
                <a:gd name="connsiteX117" fmla="*/ 2524125 w 4429125"/>
                <a:gd name="connsiteY117" fmla="*/ 628650 h 895350"/>
                <a:gd name="connsiteX118" fmla="*/ 2528888 w 4429125"/>
                <a:gd name="connsiteY118" fmla="*/ 609600 h 895350"/>
                <a:gd name="connsiteX119" fmla="*/ 2557463 w 4429125"/>
                <a:gd name="connsiteY119" fmla="*/ 595313 h 895350"/>
                <a:gd name="connsiteX120" fmla="*/ 2619375 w 4429125"/>
                <a:gd name="connsiteY120" fmla="*/ 581025 h 895350"/>
                <a:gd name="connsiteX121" fmla="*/ 2633663 w 4429125"/>
                <a:gd name="connsiteY121" fmla="*/ 571500 h 895350"/>
                <a:gd name="connsiteX122" fmla="*/ 2647950 w 4429125"/>
                <a:gd name="connsiteY122" fmla="*/ 542925 h 895350"/>
                <a:gd name="connsiteX123" fmla="*/ 2662238 w 4429125"/>
                <a:gd name="connsiteY123" fmla="*/ 504825 h 895350"/>
                <a:gd name="connsiteX124" fmla="*/ 2686050 w 4429125"/>
                <a:gd name="connsiteY124" fmla="*/ 538163 h 895350"/>
                <a:gd name="connsiteX125" fmla="*/ 2686050 w 4429125"/>
                <a:gd name="connsiteY125" fmla="*/ 538163 h 895350"/>
                <a:gd name="connsiteX126" fmla="*/ 2700338 w 4429125"/>
                <a:gd name="connsiteY126" fmla="*/ 547688 h 895350"/>
                <a:gd name="connsiteX127" fmla="*/ 2705100 w 4429125"/>
                <a:gd name="connsiteY127" fmla="*/ 561975 h 895350"/>
                <a:gd name="connsiteX128" fmla="*/ 2714625 w 4429125"/>
                <a:gd name="connsiteY128" fmla="*/ 595313 h 895350"/>
                <a:gd name="connsiteX129" fmla="*/ 2733675 w 4429125"/>
                <a:gd name="connsiteY129" fmla="*/ 590550 h 895350"/>
                <a:gd name="connsiteX130" fmla="*/ 2738438 w 4429125"/>
                <a:gd name="connsiteY130" fmla="*/ 571500 h 895350"/>
                <a:gd name="connsiteX131" fmla="*/ 2762250 w 4429125"/>
                <a:gd name="connsiteY131" fmla="*/ 552450 h 895350"/>
                <a:gd name="connsiteX132" fmla="*/ 2800350 w 4429125"/>
                <a:gd name="connsiteY132" fmla="*/ 566738 h 895350"/>
                <a:gd name="connsiteX133" fmla="*/ 2819400 w 4429125"/>
                <a:gd name="connsiteY133" fmla="*/ 590550 h 895350"/>
                <a:gd name="connsiteX134" fmla="*/ 2824163 w 4429125"/>
                <a:gd name="connsiteY134" fmla="*/ 614363 h 895350"/>
                <a:gd name="connsiteX135" fmla="*/ 2833688 w 4429125"/>
                <a:gd name="connsiteY135" fmla="*/ 642938 h 895350"/>
                <a:gd name="connsiteX136" fmla="*/ 2838450 w 4429125"/>
                <a:gd name="connsiteY136" fmla="*/ 657225 h 895350"/>
                <a:gd name="connsiteX137" fmla="*/ 2843213 w 4429125"/>
                <a:gd name="connsiteY137" fmla="*/ 676275 h 895350"/>
                <a:gd name="connsiteX138" fmla="*/ 2852738 w 4429125"/>
                <a:gd name="connsiteY138" fmla="*/ 695325 h 895350"/>
                <a:gd name="connsiteX139" fmla="*/ 2862263 w 4429125"/>
                <a:gd name="connsiteY139" fmla="*/ 723900 h 895350"/>
                <a:gd name="connsiteX140" fmla="*/ 2871788 w 4429125"/>
                <a:gd name="connsiteY140" fmla="*/ 752475 h 895350"/>
                <a:gd name="connsiteX141" fmla="*/ 2881313 w 4429125"/>
                <a:gd name="connsiteY141" fmla="*/ 781050 h 895350"/>
                <a:gd name="connsiteX142" fmla="*/ 2890838 w 4429125"/>
                <a:gd name="connsiteY142" fmla="*/ 795338 h 895350"/>
                <a:gd name="connsiteX143" fmla="*/ 2895600 w 4429125"/>
                <a:gd name="connsiteY143" fmla="*/ 814388 h 895350"/>
                <a:gd name="connsiteX144" fmla="*/ 2914650 w 4429125"/>
                <a:gd name="connsiteY144" fmla="*/ 790575 h 895350"/>
                <a:gd name="connsiteX145" fmla="*/ 2924175 w 4429125"/>
                <a:gd name="connsiteY145" fmla="*/ 714375 h 895350"/>
                <a:gd name="connsiteX146" fmla="*/ 2933700 w 4429125"/>
                <a:gd name="connsiteY146" fmla="*/ 700088 h 895350"/>
                <a:gd name="connsiteX147" fmla="*/ 2943225 w 4429125"/>
                <a:gd name="connsiteY147" fmla="*/ 671513 h 895350"/>
                <a:gd name="connsiteX148" fmla="*/ 2962275 w 4429125"/>
                <a:gd name="connsiteY148" fmla="*/ 638175 h 895350"/>
                <a:gd name="connsiteX149" fmla="*/ 2976563 w 4429125"/>
                <a:gd name="connsiteY149" fmla="*/ 695325 h 895350"/>
                <a:gd name="connsiteX150" fmla="*/ 2986088 w 4429125"/>
                <a:gd name="connsiteY150" fmla="*/ 781050 h 895350"/>
                <a:gd name="connsiteX151" fmla="*/ 2995613 w 4429125"/>
                <a:gd name="connsiteY151" fmla="*/ 747713 h 895350"/>
                <a:gd name="connsiteX152" fmla="*/ 3000375 w 4429125"/>
                <a:gd name="connsiteY152" fmla="*/ 709613 h 895350"/>
                <a:gd name="connsiteX153" fmla="*/ 3019425 w 4429125"/>
                <a:gd name="connsiteY153" fmla="*/ 671513 h 895350"/>
                <a:gd name="connsiteX154" fmla="*/ 3038475 w 4429125"/>
                <a:gd name="connsiteY154" fmla="*/ 714375 h 895350"/>
                <a:gd name="connsiteX155" fmla="*/ 3052763 w 4429125"/>
                <a:gd name="connsiteY155" fmla="*/ 781050 h 895350"/>
                <a:gd name="connsiteX156" fmla="*/ 3067050 w 4429125"/>
                <a:gd name="connsiteY156" fmla="*/ 738188 h 895350"/>
                <a:gd name="connsiteX157" fmla="*/ 3071813 w 4429125"/>
                <a:gd name="connsiteY157" fmla="*/ 723900 h 895350"/>
                <a:gd name="connsiteX158" fmla="*/ 3105150 w 4429125"/>
                <a:gd name="connsiteY158" fmla="*/ 733425 h 895350"/>
                <a:gd name="connsiteX159" fmla="*/ 3128963 w 4429125"/>
                <a:gd name="connsiteY159" fmla="*/ 742950 h 895350"/>
                <a:gd name="connsiteX160" fmla="*/ 3152775 w 4429125"/>
                <a:gd name="connsiteY160" fmla="*/ 690563 h 895350"/>
                <a:gd name="connsiteX161" fmla="*/ 3157538 w 4429125"/>
                <a:gd name="connsiteY161" fmla="*/ 666750 h 895350"/>
                <a:gd name="connsiteX162" fmla="*/ 3162300 w 4429125"/>
                <a:gd name="connsiteY162" fmla="*/ 647700 h 895350"/>
                <a:gd name="connsiteX163" fmla="*/ 3171825 w 4429125"/>
                <a:gd name="connsiteY163" fmla="*/ 747713 h 895350"/>
                <a:gd name="connsiteX164" fmla="*/ 3181350 w 4429125"/>
                <a:gd name="connsiteY164" fmla="*/ 733425 h 895350"/>
                <a:gd name="connsiteX165" fmla="*/ 3186113 w 4429125"/>
                <a:gd name="connsiteY165" fmla="*/ 719138 h 895350"/>
                <a:gd name="connsiteX166" fmla="*/ 3214688 w 4429125"/>
                <a:gd name="connsiteY166" fmla="*/ 728663 h 895350"/>
                <a:gd name="connsiteX167" fmla="*/ 3238500 w 4429125"/>
                <a:gd name="connsiteY167" fmla="*/ 704850 h 895350"/>
                <a:gd name="connsiteX168" fmla="*/ 3252788 w 4429125"/>
                <a:gd name="connsiteY168" fmla="*/ 714375 h 895350"/>
                <a:gd name="connsiteX169" fmla="*/ 3257550 w 4429125"/>
                <a:gd name="connsiteY169" fmla="*/ 738188 h 895350"/>
                <a:gd name="connsiteX170" fmla="*/ 3267075 w 4429125"/>
                <a:gd name="connsiteY170" fmla="*/ 781050 h 895350"/>
                <a:gd name="connsiteX171" fmla="*/ 3295650 w 4429125"/>
                <a:gd name="connsiteY171" fmla="*/ 776288 h 895350"/>
                <a:gd name="connsiteX172" fmla="*/ 3300413 w 4429125"/>
                <a:gd name="connsiteY172" fmla="*/ 795338 h 895350"/>
                <a:gd name="connsiteX173" fmla="*/ 3305175 w 4429125"/>
                <a:gd name="connsiteY173" fmla="*/ 852488 h 895350"/>
                <a:gd name="connsiteX174" fmla="*/ 3309938 w 4429125"/>
                <a:gd name="connsiteY174" fmla="*/ 871538 h 895350"/>
                <a:gd name="connsiteX175" fmla="*/ 3328988 w 4429125"/>
                <a:gd name="connsiteY175" fmla="*/ 842963 h 895350"/>
                <a:gd name="connsiteX176" fmla="*/ 3338513 w 4429125"/>
                <a:gd name="connsiteY176" fmla="*/ 809625 h 895350"/>
                <a:gd name="connsiteX177" fmla="*/ 3348038 w 4429125"/>
                <a:gd name="connsiteY177" fmla="*/ 781050 h 895350"/>
                <a:gd name="connsiteX178" fmla="*/ 3357563 w 4429125"/>
                <a:gd name="connsiteY178" fmla="*/ 752475 h 895350"/>
                <a:gd name="connsiteX179" fmla="*/ 3367088 w 4429125"/>
                <a:gd name="connsiteY179" fmla="*/ 733425 h 895350"/>
                <a:gd name="connsiteX180" fmla="*/ 3381375 w 4429125"/>
                <a:gd name="connsiteY180" fmla="*/ 690563 h 895350"/>
                <a:gd name="connsiteX181" fmla="*/ 3386138 w 4429125"/>
                <a:gd name="connsiteY181" fmla="*/ 676275 h 895350"/>
                <a:gd name="connsiteX182" fmla="*/ 3405188 w 4429125"/>
                <a:gd name="connsiteY182" fmla="*/ 666750 h 895350"/>
                <a:gd name="connsiteX183" fmla="*/ 3429000 w 4429125"/>
                <a:gd name="connsiteY183" fmla="*/ 690563 h 895350"/>
                <a:gd name="connsiteX184" fmla="*/ 3452813 w 4429125"/>
                <a:gd name="connsiteY184" fmla="*/ 661988 h 895350"/>
                <a:gd name="connsiteX185" fmla="*/ 3457575 w 4429125"/>
                <a:gd name="connsiteY185" fmla="*/ 642938 h 895350"/>
                <a:gd name="connsiteX186" fmla="*/ 3467100 w 4429125"/>
                <a:gd name="connsiteY186" fmla="*/ 657225 h 895350"/>
                <a:gd name="connsiteX187" fmla="*/ 3481388 w 4429125"/>
                <a:gd name="connsiteY187" fmla="*/ 666750 h 895350"/>
                <a:gd name="connsiteX188" fmla="*/ 3486150 w 4429125"/>
                <a:gd name="connsiteY188" fmla="*/ 681038 h 895350"/>
                <a:gd name="connsiteX189" fmla="*/ 3500438 w 4429125"/>
                <a:gd name="connsiteY189" fmla="*/ 671513 h 895350"/>
                <a:gd name="connsiteX190" fmla="*/ 3505200 w 4429125"/>
                <a:gd name="connsiteY190" fmla="*/ 685800 h 895350"/>
                <a:gd name="connsiteX191" fmla="*/ 3533775 w 4429125"/>
                <a:gd name="connsiteY191" fmla="*/ 704850 h 895350"/>
                <a:gd name="connsiteX192" fmla="*/ 3562350 w 4429125"/>
                <a:gd name="connsiteY192" fmla="*/ 719138 h 895350"/>
                <a:gd name="connsiteX193" fmla="*/ 3571875 w 4429125"/>
                <a:gd name="connsiteY193" fmla="*/ 785813 h 895350"/>
                <a:gd name="connsiteX194" fmla="*/ 3581400 w 4429125"/>
                <a:gd name="connsiteY194" fmla="*/ 814388 h 895350"/>
                <a:gd name="connsiteX195" fmla="*/ 3586163 w 4429125"/>
                <a:gd name="connsiteY195" fmla="*/ 828675 h 895350"/>
                <a:gd name="connsiteX196" fmla="*/ 3605213 w 4429125"/>
                <a:gd name="connsiteY196" fmla="*/ 781050 h 895350"/>
                <a:gd name="connsiteX197" fmla="*/ 3609975 w 4429125"/>
                <a:gd name="connsiteY197" fmla="*/ 795338 h 895350"/>
                <a:gd name="connsiteX198" fmla="*/ 3614738 w 4429125"/>
                <a:gd name="connsiteY198" fmla="*/ 823913 h 895350"/>
                <a:gd name="connsiteX199" fmla="*/ 3619500 w 4429125"/>
                <a:gd name="connsiteY199" fmla="*/ 781050 h 895350"/>
                <a:gd name="connsiteX200" fmla="*/ 3633788 w 4429125"/>
                <a:gd name="connsiteY200" fmla="*/ 747713 h 895350"/>
                <a:gd name="connsiteX201" fmla="*/ 3638550 w 4429125"/>
                <a:gd name="connsiteY201" fmla="*/ 733425 h 895350"/>
                <a:gd name="connsiteX202" fmla="*/ 3648075 w 4429125"/>
                <a:gd name="connsiteY202" fmla="*/ 685800 h 895350"/>
                <a:gd name="connsiteX203" fmla="*/ 3657600 w 4429125"/>
                <a:gd name="connsiteY203" fmla="*/ 671513 h 895350"/>
                <a:gd name="connsiteX204" fmla="*/ 3676650 w 4429125"/>
                <a:gd name="connsiteY204" fmla="*/ 666750 h 895350"/>
                <a:gd name="connsiteX205" fmla="*/ 3695700 w 4429125"/>
                <a:gd name="connsiteY205" fmla="*/ 638175 h 895350"/>
                <a:gd name="connsiteX206" fmla="*/ 3705225 w 4429125"/>
                <a:gd name="connsiteY206" fmla="*/ 623888 h 895350"/>
                <a:gd name="connsiteX207" fmla="*/ 3719513 w 4429125"/>
                <a:gd name="connsiteY207" fmla="*/ 614363 h 895350"/>
                <a:gd name="connsiteX208" fmla="*/ 3757613 w 4429125"/>
                <a:gd name="connsiteY208" fmla="*/ 619125 h 895350"/>
                <a:gd name="connsiteX209" fmla="*/ 3767138 w 4429125"/>
                <a:gd name="connsiteY209" fmla="*/ 633413 h 895350"/>
                <a:gd name="connsiteX210" fmla="*/ 3776663 w 4429125"/>
                <a:gd name="connsiteY210" fmla="*/ 661988 h 895350"/>
                <a:gd name="connsiteX211" fmla="*/ 3795713 w 4429125"/>
                <a:gd name="connsiteY211" fmla="*/ 747713 h 895350"/>
                <a:gd name="connsiteX212" fmla="*/ 3805238 w 4429125"/>
                <a:gd name="connsiteY212" fmla="*/ 781050 h 895350"/>
                <a:gd name="connsiteX213" fmla="*/ 3814763 w 4429125"/>
                <a:gd name="connsiteY213" fmla="*/ 795338 h 895350"/>
                <a:gd name="connsiteX214" fmla="*/ 3833813 w 4429125"/>
                <a:gd name="connsiteY214" fmla="*/ 833438 h 895350"/>
                <a:gd name="connsiteX215" fmla="*/ 3838575 w 4429125"/>
                <a:gd name="connsiteY215" fmla="*/ 762000 h 895350"/>
                <a:gd name="connsiteX216" fmla="*/ 3852863 w 4429125"/>
                <a:gd name="connsiteY216" fmla="*/ 719138 h 895350"/>
                <a:gd name="connsiteX217" fmla="*/ 3857625 w 4429125"/>
                <a:gd name="connsiteY217" fmla="*/ 704850 h 895350"/>
                <a:gd name="connsiteX218" fmla="*/ 3862388 w 4429125"/>
                <a:gd name="connsiteY218" fmla="*/ 652463 h 895350"/>
                <a:gd name="connsiteX219" fmla="*/ 3895725 w 4429125"/>
                <a:gd name="connsiteY219" fmla="*/ 614363 h 895350"/>
                <a:gd name="connsiteX220" fmla="*/ 3910013 w 4429125"/>
                <a:gd name="connsiteY220" fmla="*/ 585788 h 895350"/>
                <a:gd name="connsiteX221" fmla="*/ 3924300 w 4429125"/>
                <a:gd name="connsiteY221" fmla="*/ 581025 h 895350"/>
                <a:gd name="connsiteX222" fmla="*/ 3933825 w 4429125"/>
                <a:gd name="connsiteY222" fmla="*/ 609600 h 895350"/>
                <a:gd name="connsiteX223" fmla="*/ 3948113 w 4429125"/>
                <a:gd name="connsiteY223" fmla="*/ 738188 h 895350"/>
                <a:gd name="connsiteX224" fmla="*/ 3957638 w 4429125"/>
                <a:gd name="connsiteY224" fmla="*/ 766763 h 895350"/>
                <a:gd name="connsiteX225" fmla="*/ 3962400 w 4429125"/>
                <a:gd name="connsiteY225" fmla="*/ 781050 h 895350"/>
                <a:gd name="connsiteX226" fmla="*/ 3971925 w 4429125"/>
                <a:gd name="connsiteY226" fmla="*/ 795338 h 895350"/>
                <a:gd name="connsiteX227" fmla="*/ 3981450 w 4429125"/>
                <a:gd name="connsiteY227" fmla="*/ 828675 h 895350"/>
                <a:gd name="connsiteX228" fmla="*/ 3990975 w 4429125"/>
                <a:gd name="connsiteY228" fmla="*/ 776288 h 895350"/>
                <a:gd name="connsiteX229" fmla="*/ 4000500 w 4429125"/>
                <a:gd name="connsiteY229" fmla="*/ 747713 h 895350"/>
                <a:gd name="connsiteX230" fmla="*/ 4010025 w 4429125"/>
                <a:gd name="connsiteY230" fmla="*/ 671513 h 895350"/>
                <a:gd name="connsiteX231" fmla="*/ 4029075 w 4429125"/>
                <a:gd name="connsiteY231" fmla="*/ 642938 h 895350"/>
                <a:gd name="connsiteX232" fmla="*/ 4043363 w 4429125"/>
                <a:gd name="connsiteY232" fmla="*/ 647700 h 895350"/>
                <a:gd name="connsiteX233" fmla="*/ 4057650 w 4429125"/>
                <a:gd name="connsiteY233" fmla="*/ 695325 h 895350"/>
                <a:gd name="connsiteX234" fmla="*/ 4071938 w 4429125"/>
                <a:gd name="connsiteY234" fmla="*/ 704850 h 895350"/>
                <a:gd name="connsiteX235" fmla="*/ 4090988 w 4429125"/>
                <a:gd name="connsiteY235" fmla="*/ 747713 h 895350"/>
                <a:gd name="connsiteX236" fmla="*/ 4095750 w 4429125"/>
                <a:gd name="connsiteY236" fmla="*/ 766763 h 895350"/>
                <a:gd name="connsiteX237" fmla="*/ 4105275 w 4429125"/>
                <a:gd name="connsiteY237" fmla="*/ 781050 h 895350"/>
                <a:gd name="connsiteX238" fmla="*/ 4114800 w 4429125"/>
                <a:gd name="connsiteY238" fmla="*/ 847725 h 895350"/>
                <a:gd name="connsiteX239" fmla="*/ 4119563 w 4429125"/>
                <a:gd name="connsiteY239" fmla="*/ 862013 h 895350"/>
                <a:gd name="connsiteX240" fmla="*/ 4129088 w 4429125"/>
                <a:gd name="connsiteY240" fmla="*/ 842963 h 895350"/>
                <a:gd name="connsiteX241" fmla="*/ 4133850 w 4429125"/>
                <a:gd name="connsiteY241" fmla="*/ 800100 h 895350"/>
                <a:gd name="connsiteX242" fmla="*/ 4138613 w 4429125"/>
                <a:gd name="connsiteY242" fmla="*/ 785813 h 895350"/>
                <a:gd name="connsiteX243" fmla="*/ 4152900 w 4429125"/>
                <a:gd name="connsiteY243" fmla="*/ 771525 h 895350"/>
                <a:gd name="connsiteX244" fmla="*/ 4157663 w 4429125"/>
                <a:gd name="connsiteY244" fmla="*/ 752475 h 895350"/>
                <a:gd name="connsiteX245" fmla="*/ 4167188 w 4429125"/>
                <a:gd name="connsiteY245" fmla="*/ 723900 h 895350"/>
                <a:gd name="connsiteX246" fmla="*/ 4171950 w 4429125"/>
                <a:gd name="connsiteY246" fmla="*/ 685800 h 895350"/>
                <a:gd name="connsiteX247" fmla="*/ 4186238 w 4429125"/>
                <a:gd name="connsiteY247" fmla="*/ 695325 h 895350"/>
                <a:gd name="connsiteX248" fmla="*/ 4205288 w 4429125"/>
                <a:gd name="connsiteY248" fmla="*/ 723900 h 895350"/>
                <a:gd name="connsiteX249" fmla="*/ 4210050 w 4429125"/>
                <a:gd name="connsiteY249" fmla="*/ 738188 h 895350"/>
                <a:gd name="connsiteX250" fmla="*/ 4214813 w 4429125"/>
                <a:gd name="connsiteY250" fmla="*/ 771525 h 895350"/>
                <a:gd name="connsiteX251" fmla="*/ 4224338 w 4429125"/>
                <a:gd name="connsiteY251" fmla="*/ 795338 h 895350"/>
                <a:gd name="connsiteX252" fmla="*/ 4233863 w 4429125"/>
                <a:gd name="connsiteY252" fmla="*/ 823913 h 895350"/>
                <a:gd name="connsiteX253" fmla="*/ 4248150 w 4429125"/>
                <a:gd name="connsiteY253" fmla="*/ 866775 h 895350"/>
                <a:gd name="connsiteX254" fmla="*/ 4252913 w 4429125"/>
                <a:gd name="connsiteY254" fmla="*/ 881063 h 895350"/>
                <a:gd name="connsiteX255" fmla="*/ 4267200 w 4429125"/>
                <a:gd name="connsiteY255" fmla="*/ 781050 h 895350"/>
                <a:gd name="connsiteX256" fmla="*/ 4286250 w 4429125"/>
                <a:gd name="connsiteY256" fmla="*/ 738188 h 895350"/>
                <a:gd name="connsiteX257" fmla="*/ 4305300 w 4429125"/>
                <a:gd name="connsiteY257" fmla="*/ 747713 h 895350"/>
                <a:gd name="connsiteX258" fmla="*/ 4314825 w 4429125"/>
                <a:gd name="connsiteY258" fmla="*/ 781050 h 895350"/>
                <a:gd name="connsiteX259" fmla="*/ 4319588 w 4429125"/>
                <a:gd name="connsiteY259" fmla="*/ 795338 h 895350"/>
                <a:gd name="connsiteX260" fmla="*/ 4324350 w 4429125"/>
                <a:gd name="connsiteY260" fmla="*/ 814388 h 895350"/>
                <a:gd name="connsiteX261" fmla="*/ 4333875 w 4429125"/>
                <a:gd name="connsiteY261" fmla="*/ 842963 h 895350"/>
                <a:gd name="connsiteX262" fmla="*/ 4348163 w 4429125"/>
                <a:gd name="connsiteY262" fmla="*/ 852488 h 895350"/>
                <a:gd name="connsiteX263" fmla="*/ 4352925 w 4429125"/>
                <a:gd name="connsiteY263" fmla="*/ 866775 h 895350"/>
                <a:gd name="connsiteX264" fmla="*/ 4367213 w 4429125"/>
                <a:gd name="connsiteY264" fmla="*/ 895350 h 895350"/>
                <a:gd name="connsiteX265" fmla="*/ 4371975 w 4429125"/>
                <a:gd name="connsiteY265" fmla="*/ 881063 h 895350"/>
                <a:gd name="connsiteX266" fmla="*/ 4381500 w 4429125"/>
                <a:gd name="connsiteY266" fmla="*/ 866775 h 895350"/>
                <a:gd name="connsiteX267" fmla="*/ 4391025 w 4429125"/>
                <a:gd name="connsiteY267" fmla="*/ 828675 h 895350"/>
                <a:gd name="connsiteX268" fmla="*/ 4395788 w 4429125"/>
                <a:gd name="connsiteY268" fmla="*/ 757238 h 895350"/>
                <a:gd name="connsiteX269" fmla="*/ 4400550 w 4429125"/>
                <a:gd name="connsiteY269" fmla="*/ 742950 h 895350"/>
                <a:gd name="connsiteX270" fmla="*/ 4419600 w 4429125"/>
                <a:gd name="connsiteY270" fmla="*/ 738188 h 895350"/>
                <a:gd name="connsiteX271" fmla="*/ 4429125 w 4429125"/>
                <a:gd name="connsiteY271" fmla="*/ 862013 h 895350"/>
                <a:gd name="connsiteX0" fmla="*/ 0 w 4419600"/>
                <a:gd name="connsiteY0" fmla="*/ 238125 h 895350"/>
                <a:gd name="connsiteX1" fmla="*/ 123825 w 4419600"/>
                <a:gd name="connsiteY1" fmla="*/ 228600 h 895350"/>
                <a:gd name="connsiteX2" fmla="*/ 142875 w 4419600"/>
                <a:gd name="connsiteY2" fmla="*/ 223838 h 895350"/>
                <a:gd name="connsiteX3" fmla="*/ 166688 w 4419600"/>
                <a:gd name="connsiteY3" fmla="*/ 219075 h 895350"/>
                <a:gd name="connsiteX4" fmla="*/ 204788 w 4419600"/>
                <a:gd name="connsiteY4" fmla="*/ 204788 h 895350"/>
                <a:gd name="connsiteX5" fmla="*/ 233363 w 4419600"/>
                <a:gd name="connsiteY5" fmla="*/ 195263 h 895350"/>
                <a:gd name="connsiteX6" fmla="*/ 247650 w 4419600"/>
                <a:gd name="connsiteY6" fmla="*/ 185738 h 895350"/>
                <a:gd name="connsiteX7" fmla="*/ 266700 w 4419600"/>
                <a:gd name="connsiteY7" fmla="*/ 180975 h 895350"/>
                <a:gd name="connsiteX8" fmla="*/ 280988 w 4419600"/>
                <a:gd name="connsiteY8" fmla="*/ 176213 h 895350"/>
                <a:gd name="connsiteX9" fmla="*/ 290513 w 4419600"/>
                <a:gd name="connsiteY9" fmla="*/ 161925 h 895350"/>
                <a:gd name="connsiteX10" fmla="*/ 338138 w 4419600"/>
                <a:gd name="connsiteY10" fmla="*/ 142875 h 895350"/>
                <a:gd name="connsiteX11" fmla="*/ 352425 w 4419600"/>
                <a:gd name="connsiteY11" fmla="*/ 138113 h 895350"/>
                <a:gd name="connsiteX12" fmla="*/ 366713 w 4419600"/>
                <a:gd name="connsiteY12" fmla="*/ 128588 h 895350"/>
                <a:gd name="connsiteX13" fmla="*/ 385763 w 4419600"/>
                <a:gd name="connsiteY13" fmla="*/ 123825 h 895350"/>
                <a:gd name="connsiteX14" fmla="*/ 428625 w 4419600"/>
                <a:gd name="connsiteY14" fmla="*/ 109538 h 895350"/>
                <a:gd name="connsiteX15" fmla="*/ 442913 w 4419600"/>
                <a:gd name="connsiteY15" fmla="*/ 104775 h 895350"/>
                <a:gd name="connsiteX16" fmla="*/ 457200 w 4419600"/>
                <a:gd name="connsiteY16" fmla="*/ 100013 h 895350"/>
                <a:gd name="connsiteX17" fmla="*/ 471488 w 4419600"/>
                <a:gd name="connsiteY17" fmla="*/ 90488 h 895350"/>
                <a:gd name="connsiteX18" fmla="*/ 495300 w 4419600"/>
                <a:gd name="connsiteY18" fmla="*/ 85725 h 895350"/>
                <a:gd name="connsiteX19" fmla="*/ 523875 w 4419600"/>
                <a:gd name="connsiteY19" fmla="*/ 76200 h 895350"/>
                <a:gd name="connsiteX20" fmla="*/ 538163 w 4419600"/>
                <a:gd name="connsiteY20" fmla="*/ 71438 h 895350"/>
                <a:gd name="connsiteX21" fmla="*/ 552450 w 4419600"/>
                <a:gd name="connsiteY21" fmla="*/ 66675 h 895350"/>
                <a:gd name="connsiteX22" fmla="*/ 590550 w 4419600"/>
                <a:gd name="connsiteY22" fmla="*/ 42863 h 895350"/>
                <a:gd name="connsiteX23" fmla="*/ 604838 w 4419600"/>
                <a:gd name="connsiteY23" fmla="*/ 38100 h 895350"/>
                <a:gd name="connsiteX24" fmla="*/ 619125 w 4419600"/>
                <a:gd name="connsiteY24" fmla="*/ 33338 h 895350"/>
                <a:gd name="connsiteX25" fmla="*/ 652463 w 4419600"/>
                <a:gd name="connsiteY25" fmla="*/ 14288 h 895350"/>
                <a:gd name="connsiteX26" fmla="*/ 681038 w 4419600"/>
                <a:gd name="connsiteY26" fmla="*/ 4763 h 895350"/>
                <a:gd name="connsiteX27" fmla="*/ 695325 w 4419600"/>
                <a:gd name="connsiteY27" fmla="*/ 0 h 895350"/>
                <a:gd name="connsiteX28" fmla="*/ 819150 w 4419600"/>
                <a:gd name="connsiteY28" fmla="*/ 4763 h 895350"/>
                <a:gd name="connsiteX29" fmla="*/ 852488 w 4419600"/>
                <a:gd name="connsiteY29" fmla="*/ 19050 h 895350"/>
                <a:gd name="connsiteX30" fmla="*/ 895350 w 4419600"/>
                <a:gd name="connsiteY30" fmla="*/ 47625 h 895350"/>
                <a:gd name="connsiteX31" fmla="*/ 928688 w 4419600"/>
                <a:gd name="connsiteY31" fmla="*/ 66675 h 895350"/>
                <a:gd name="connsiteX32" fmla="*/ 942975 w 4419600"/>
                <a:gd name="connsiteY32" fmla="*/ 71438 h 895350"/>
                <a:gd name="connsiteX33" fmla="*/ 957263 w 4419600"/>
                <a:gd name="connsiteY33" fmla="*/ 80963 h 895350"/>
                <a:gd name="connsiteX34" fmla="*/ 971550 w 4419600"/>
                <a:gd name="connsiteY34" fmla="*/ 85725 h 895350"/>
                <a:gd name="connsiteX35" fmla="*/ 990600 w 4419600"/>
                <a:gd name="connsiteY35" fmla="*/ 95250 h 895350"/>
                <a:gd name="connsiteX36" fmla="*/ 1014413 w 4419600"/>
                <a:gd name="connsiteY36" fmla="*/ 100013 h 895350"/>
                <a:gd name="connsiteX37" fmla="*/ 1033463 w 4419600"/>
                <a:gd name="connsiteY37" fmla="*/ 104775 h 895350"/>
                <a:gd name="connsiteX38" fmla="*/ 1062038 w 4419600"/>
                <a:gd name="connsiteY38" fmla="*/ 109538 h 895350"/>
                <a:gd name="connsiteX39" fmla="*/ 1090613 w 4419600"/>
                <a:gd name="connsiteY39" fmla="*/ 119063 h 895350"/>
                <a:gd name="connsiteX40" fmla="*/ 1104900 w 4419600"/>
                <a:gd name="connsiteY40" fmla="*/ 123825 h 895350"/>
                <a:gd name="connsiteX41" fmla="*/ 1123950 w 4419600"/>
                <a:gd name="connsiteY41" fmla="*/ 128588 h 895350"/>
                <a:gd name="connsiteX42" fmla="*/ 1152525 w 4419600"/>
                <a:gd name="connsiteY42" fmla="*/ 147638 h 895350"/>
                <a:gd name="connsiteX43" fmla="*/ 1195388 w 4419600"/>
                <a:gd name="connsiteY43" fmla="*/ 161925 h 895350"/>
                <a:gd name="connsiteX44" fmla="*/ 1209675 w 4419600"/>
                <a:gd name="connsiteY44" fmla="*/ 166688 h 895350"/>
                <a:gd name="connsiteX45" fmla="*/ 1243013 w 4419600"/>
                <a:gd name="connsiteY45" fmla="*/ 185738 h 895350"/>
                <a:gd name="connsiteX46" fmla="*/ 1257300 w 4419600"/>
                <a:gd name="connsiteY46" fmla="*/ 190500 h 895350"/>
                <a:gd name="connsiteX47" fmla="*/ 1285875 w 4419600"/>
                <a:gd name="connsiteY47" fmla="*/ 204788 h 895350"/>
                <a:gd name="connsiteX48" fmla="*/ 1314450 w 4419600"/>
                <a:gd name="connsiteY48" fmla="*/ 223838 h 895350"/>
                <a:gd name="connsiteX49" fmla="*/ 1362075 w 4419600"/>
                <a:gd name="connsiteY49" fmla="*/ 238125 h 895350"/>
                <a:gd name="connsiteX50" fmla="*/ 1443038 w 4419600"/>
                <a:gd name="connsiteY50" fmla="*/ 252413 h 895350"/>
                <a:gd name="connsiteX51" fmla="*/ 1471613 w 4419600"/>
                <a:gd name="connsiteY51" fmla="*/ 257175 h 895350"/>
                <a:gd name="connsiteX52" fmla="*/ 1519238 w 4419600"/>
                <a:gd name="connsiteY52" fmla="*/ 271463 h 895350"/>
                <a:gd name="connsiteX53" fmla="*/ 1533525 w 4419600"/>
                <a:gd name="connsiteY53" fmla="*/ 280988 h 895350"/>
                <a:gd name="connsiteX54" fmla="*/ 1543050 w 4419600"/>
                <a:gd name="connsiteY54" fmla="*/ 295275 h 895350"/>
                <a:gd name="connsiteX55" fmla="*/ 1557338 w 4419600"/>
                <a:gd name="connsiteY55" fmla="*/ 300038 h 895350"/>
                <a:gd name="connsiteX56" fmla="*/ 1581150 w 4419600"/>
                <a:gd name="connsiteY56" fmla="*/ 333375 h 895350"/>
                <a:gd name="connsiteX57" fmla="*/ 1590675 w 4419600"/>
                <a:gd name="connsiteY57" fmla="*/ 347663 h 895350"/>
                <a:gd name="connsiteX58" fmla="*/ 1604963 w 4419600"/>
                <a:gd name="connsiteY58" fmla="*/ 357188 h 895350"/>
                <a:gd name="connsiteX59" fmla="*/ 1624013 w 4419600"/>
                <a:gd name="connsiteY59" fmla="*/ 414338 h 895350"/>
                <a:gd name="connsiteX60" fmla="*/ 1628775 w 4419600"/>
                <a:gd name="connsiteY60" fmla="*/ 428625 h 895350"/>
                <a:gd name="connsiteX61" fmla="*/ 1638300 w 4419600"/>
                <a:gd name="connsiteY61" fmla="*/ 442913 h 895350"/>
                <a:gd name="connsiteX62" fmla="*/ 1652588 w 4419600"/>
                <a:gd name="connsiteY62" fmla="*/ 471488 h 895350"/>
                <a:gd name="connsiteX63" fmla="*/ 1662113 w 4419600"/>
                <a:gd name="connsiteY63" fmla="*/ 504825 h 895350"/>
                <a:gd name="connsiteX64" fmla="*/ 1676400 w 4419600"/>
                <a:gd name="connsiteY64" fmla="*/ 514350 h 895350"/>
                <a:gd name="connsiteX65" fmla="*/ 1690688 w 4419600"/>
                <a:gd name="connsiteY65" fmla="*/ 561975 h 895350"/>
                <a:gd name="connsiteX66" fmla="*/ 1704975 w 4419600"/>
                <a:gd name="connsiteY66" fmla="*/ 590550 h 895350"/>
                <a:gd name="connsiteX67" fmla="*/ 1719263 w 4419600"/>
                <a:gd name="connsiteY67" fmla="*/ 595313 h 895350"/>
                <a:gd name="connsiteX68" fmla="*/ 1728788 w 4419600"/>
                <a:gd name="connsiteY68" fmla="*/ 609600 h 895350"/>
                <a:gd name="connsiteX69" fmla="*/ 1804988 w 4419600"/>
                <a:gd name="connsiteY69" fmla="*/ 614363 h 895350"/>
                <a:gd name="connsiteX70" fmla="*/ 1819275 w 4419600"/>
                <a:gd name="connsiteY70" fmla="*/ 619125 h 895350"/>
                <a:gd name="connsiteX71" fmla="*/ 1833563 w 4419600"/>
                <a:gd name="connsiteY71" fmla="*/ 628650 h 895350"/>
                <a:gd name="connsiteX72" fmla="*/ 1857375 w 4419600"/>
                <a:gd name="connsiteY72" fmla="*/ 657225 h 895350"/>
                <a:gd name="connsiteX73" fmla="*/ 1876425 w 4419600"/>
                <a:gd name="connsiteY73" fmla="*/ 666750 h 895350"/>
                <a:gd name="connsiteX74" fmla="*/ 1885950 w 4419600"/>
                <a:gd name="connsiteY74" fmla="*/ 638175 h 895350"/>
                <a:gd name="connsiteX75" fmla="*/ 1895475 w 4419600"/>
                <a:gd name="connsiteY75" fmla="*/ 604838 h 895350"/>
                <a:gd name="connsiteX76" fmla="*/ 1905000 w 4419600"/>
                <a:gd name="connsiteY76" fmla="*/ 576263 h 895350"/>
                <a:gd name="connsiteX77" fmla="*/ 1919288 w 4419600"/>
                <a:gd name="connsiteY77" fmla="*/ 566738 h 895350"/>
                <a:gd name="connsiteX78" fmla="*/ 1938338 w 4419600"/>
                <a:gd name="connsiteY78" fmla="*/ 542925 h 895350"/>
                <a:gd name="connsiteX79" fmla="*/ 1962150 w 4419600"/>
                <a:gd name="connsiteY79" fmla="*/ 509588 h 895350"/>
                <a:gd name="connsiteX80" fmla="*/ 1976438 w 4419600"/>
                <a:gd name="connsiteY80" fmla="*/ 500063 h 895350"/>
                <a:gd name="connsiteX81" fmla="*/ 1995488 w 4419600"/>
                <a:gd name="connsiteY81" fmla="*/ 481013 h 895350"/>
                <a:gd name="connsiteX82" fmla="*/ 2000250 w 4419600"/>
                <a:gd name="connsiteY82" fmla="*/ 466725 h 895350"/>
                <a:gd name="connsiteX83" fmla="*/ 2028825 w 4419600"/>
                <a:gd name="connsiteY83" fmla="*/ 442913 h 895350"/>
                <a:gd name="connsiteX84" fmla="*/ 2043113 w 4419600"/>
                <a:gd name="connsiteY84" fmla="*/ 452438 h 895350"/>
                <a:gd name="connsiteX85" fmla="*/ 2052638 w 4419600"/>
                <a:gd name="connsiteY85" fmla="*/ 481013 h 895350"/>
                <a:gd name="connsiteX86" fmla="*/ 2057400 w 4419600"/>
                <a:gd name="connsiteY86" fmla="*/ 495300 h 895350"/>
                <a:gd name="connsiteX87" fmla="*/ 2071688 w 4419600"/>
                <a:gd name="connsiteY87" fmla="*/ 509588 h 895350"/>
                <a:gd name="connsiteX88" fmla="*/ 2081213 w 4419600"/>
                <a:gd name="connsiteY88" fmla="*/ 542925 h 895350"/>
                <a:gd name="connsiteX89" fmla="*/ 2095500 w 4419600"/>
                <a:gd name="connsiteY89" fmla="*/ 552450 h 895350"/>
                <a:gd name="connsiteX90" fmla="*/ 2109788 w 4419600"/>
                <a:gd name="connsiteY90" fmla="*/ 571500 h 895350"/>
                <a:gd name="connsiteX91" fmla="*/ 2124075 w 4419600"/>
                <a:gd name="connsiteY91" fmla="*/ 561975 h 895350"/>
                <a:gd name="connsiteX92" fmla="*/ 2133600 w 4419600"/>
                <a:gd name="connsiteY92" fmla="*/ 547688 h 895350"/>
                <a:gd name="connsiteX93" fmla="*/ 2147888 w 4419600"/>
                <a:gd name="connsiteY93" fmla="*/ 533400 h 895350"/>
                <a:gd name="connsiteX94" fmla="*/ 2152650 w 4419600"/>
                <a:gd name="connsiteY94" fmla="*/ 519113 h 895350"/>
                <a:gd name="connsiteX95" fmla="*/ 2243138 w 4419600"/>
                <a:gd name="connsiteY95" fmla="*/ 514350 h 895350"/>
                <a:gd name="connsiteX96" fmla="*/ 2266950 w 4419600"/>
                <a:gd name="connsiteY96" fmla="*/ 533400 h 895350"/>
                <a:gd name="connsiteX97" fmla="*/ 2286000 w 4419600"/>
                <a:gd name="connsiteY97" fmla="*/ 504825 h 895350"/>
                <a:gd name="connsiteX98" fmla="*/ 2300288 w 4419600"/>
                <a:gd name="connsiteY98" fmla="*/ 490538 h 895350"/>
                <a:gd name="connsiteX99" fmla="*/ 2314575 w 4419600"/>
                <a:gd name="connsiteY99" fmla="*/ 485775 h 895350"/>
                <a:gd name="connsiteX100" fmla="*/ 2328863 w 4419600"/>
                <a:gd name="connsiteY100" fmla="*/ 490538 h 895350"/>
                <a:gd name="connsiteX101" fmla="*/ 2347913 w 4419600"/>
                <a:gd name="connsiteY101" fmla="*/ 509588 h 895350"/>
                <a:gd name="connsiteX102" fmla="*/ 2357438 w 4419600"/>
                <a:gd name="connsiteY102" fmla="*/ 523875 h 895350"/>
                <a:gd name="connsiteX103" fmla="*/ 2362200 w 4419600"/>
                <a:gd name="connsiteY103" fmla="*/ 538163 h 895350"/>
                <a:gd name="connsiteX104" fmla="*/ 2381250 w 4419600"/>
                <a:gd name="connsiteY104" fmla="*/ 566738 h 895350"/>
                <a:gd name="connsiteX105" fmla="*/ 2390775 w 4419600"/>
                <a:gd name="connsiteY105" fmla="*/ 595313 h 895350"/>
                <a:gd name="connsiteX106" fmla="*/ 2395538 w 4419600"/>
                <a:gd name="connsiteY106" fmla="*/ 614363 h 895350"/>
                <a:gd name="connsiteX107" fmla="*/ 2405063 w 4419600"/>
                <a:gd name="connsiteY107" fmla="*/ 628650 h 895350"/>
                <a:gd name="connsiteX108" fmla="*/ 2419350 w 4419600"/>
                <a:gd name="connsiteY108" fmla="*/ 633413 h 895350"/>
                <a:gd name="connsiteX109" fmla="*/ 2438400 w 4419600"/>
                <a:gd name="connsiteY109" fmla="*/ 590550 h 895350"/>
                <a:gd name="connsiteX110" fmla="*/ 2443163 w 4419600"/>
                <a:gd name="connsiteY110" fmla="*/ 571500 h 895350"/>
                <a:gd name="connsiteX111" fmla="*/ 2471738 w 4419600"/>
                <a:gd name="connsiteY111" fmla="*/ 552450 h 895350"/>
                <a:gd name="connsiteX112" fmla="*/ 2481263 w 4419600"/>
                <a:gd name="connsiteY112" fmla="*/ 581025 h 895350"/>
                <a:gd name="connsiteX113" fmla="*/ 2486025 w 4419600"/>
                <a:gd name="connsiteY113" fmla="*/ 595313 h 895350"/>
                <a:gd name="connsiteX114" fmla="*/ 2490788 w 4419600"/>
                <a:gd name="connsiteY114" fmla="*/ 614363 h 895350"/>
                <a:gd name="connsiteX115" fmla="*/ 2500313 w 4419600"/>
                <a:gd name="connsiteY115" fmla="*/ 628650 h 895350"/>
                <a:gd name="connsiteX116" fmla="*/ 2519363 w 4419600"/>
                <a:gd name="connsiteY116" fmla="*/ 642938 h 895350"/>
                <a:gd name="connsiteX117" fmla="*/ 2524125 w 4419600"/>
                <a:gd name="connsiteY117" fmla="*/ 628650 h 895350"/>
                <a:gd name="connsiteX118" fmla="*/ 2528888 w 4419600"/>
                <a:gd name="connsiteY118" fmla="*/ 609600 h 895350"/>
                <a:gd name="connsiteX119" fmla="*/ 2557463 w 4419600"/>
                <a:gd name="connsiteY119" fmla="*/ 595313 h 895350"/>
                <a:gd name="connsiteX120" fmla="*/ 2619375 w 4419600"/>
                <a:gd name="connsiteY120" fmla="*/ 581025 h 895350"/>
                <a:gd name="connsiteX121" fmla="*/ 2633663 w 4419600"/>
                <a:gd name="connsiteY121" fmla="*/ 571500 h 895350"/>
                <a:gd name="connsiteX122" fmla="*/ 2647950 w 4419600"/>
                <a:gd name="connsiteY122" fmla="*/ 542925 h 895350"/>
                <a:gd name="connsiteX123" fmla="*/ 2662238 w 4419600"/>
                <a:gd name="connsiteY123" fmla="*/ 504825 h 895350"/>
                <a:gd name="connsiteX124" fmla="*/ 2686050 w 4419600"/>
                <a:gd name="connsiteY124" fmla="*/ 538163 h 895350"/>
                <a:gd name="connsiteX125" fmla="*/ 2686050 w 4419600"/>
                <a:gd name="connsiteY125" fmla="*/ 538163 h 895350"/>
                <a:gd name="connsiteX126" fmla="*/ 2700338 w 4419600"/>
                <a:gd name="connsiteY126" fmla="*/ 547688 h 895350"/>
                <a:gd name="connsiteX127" fmla="*/ 2705100 w 4419600"/>
                <a:gd name="connsiteY127" fmla="*/ 561975 h 895350"/>
                <a:gd name="connsiteX128" fmla="*/ 2714625 w 4419600"/>
                <a:gd name="connsiteY128" fmla="*/ 595313 h 895350"/>
                <a:gd name="connsiteX129" fmla="*/ 2733675 w 4419600"/>
                <a:gd name="connsiteY129" fmla="*/ 590550 h 895350"/>
                <a:gd name="connsiteX130" fmla="*/ 2738438 w 4419600"/>
                <a:gd name="connsiteY130" fmla="*/ 571500 h 895350"/>
                <a:gd name="connsiteX131" fmla="*/ 2762250 w 4419600"/>
                <a:gd name="connsiteY131" fmla="*/ 552450 h 895350"/>
                <a:gd name="connsiteX132" fmla="*/ 2800350 w 4419600"/>
                <a:gd name="connsiteY132" fmla="*/ 566738 h 895350"/>
                <a:gd name="connsiteX133" fmla="*/ 2819400 w 4419600"/>
                <a:gd name="connsiteY133" fmla="*/ 590550 h 895350"/>
                <a:gd name="connsiteX134" fmla="*/ 2824163 w 4419600"/>
                <a:gd name="connsiteY134" fmla="*/ 614363 h 895350"/>
                <a:gd name="connsiteX135" fmla="*/ 2833688 w 4419600"/>
                <a:gd name="connsiteY135" fmla="*/ 642938 h 895350"/>
                <a:gd name="connsiteX136" fmla="*/ 2838450 w 4419600"/>
                <a:gd name="connsiteY136" fmla="*/ 657225 h 895350"/>
                <a:gd name="connsiteX137" fmla="*/ 2843213 w 4419600"/>
                <a:gd name="connsiteY137" fmla="*/ 676275 h 895350"/>
                <a:gd name="connsiteX138" fmla="*/ 2852738 w 4419600"/>
                <a:gd name="connsiteY138" fmla="*/ 695325 h 895350"/>
                <a:gd name="connsiteX139" fmla="*/ 2862263 w 4419600"/>
                <a:gd name="connsiteY139" fmla="*/ 723900 h 895350"/>
                <a:gd name="connsiteX140" fmla="*/ 2871788 w 4419600"/>
                <a:gd name="connsiteY140" fmla="*/ 752475 h 895350"/>
                <a:gd name="connsiteX141" fmla="*/ 2881313 w 4419600"/>
                <a:gd name="connsiteY141" fmla="*/ 781050 h 895350"/>
                <a:gd name="connsiteX142" fmla="*/ 2890838 w 4419600"/>
                <a:gd name="connsiteY142" fmla="*/ 795338 h 895350"/>
                <a:gd name="connsiteX143" fmla="*/ 2895600 w 4419600"/>
                <a:gd name="connsiteY143" fmla="*/ 814388 h 895350"/>
                <a:gd name="connsiteX144" fmla="*/ 2914650 w 4419600"/>
                <a:gd name="connsiteY144" fmla="*/ 790575 h 895350"/>
                <a:gd name="connsiteX145" fmla="*/ 2924175 w 4419600"/>
                <a:gd name="connsiteY145" fmla="*/ 714375 h 895350"/>
                <a:gd name="connsiteX146" fmla="*/ 2933700 w 4419600"/>
                <a:gd name="connsiteY146" fmla="*/ 700088 h 895350"/>
                <a:gd name="connsiteX147" fmla="*/ 2943225 w 4419600"/>
                <a:gd name="connsiteY147" fmla="*/ 671513 h 895350"/>
                <a:gd name="connsiteX148" fmla="*/ 2962275 w 4419600"/>
                <a:gd name="connsiteY148" fmla="*/ 638175 h 895350"/>
                <a:gd name="connsiteX149" fmla="*/ 2976563 w 4419600"/>
                <a:gd name="connsiteY149" fmla="*/ 695325 h 895350"/>
                <a:gd name="connsiteX150" fmla="*/ 2986088 w 4419600"/>
                <a:gd name="connsiteY150" fmla="*/ 781050 h 895350"/>
                <a:gd name="connsiteX151" fmla="*/ 2995613 w 4419600"/>
                <a:gd name="connsiteY151" fmla="*/ 747713 h 895350"/>
                <a:gd name="connsiteX152" fmla="*/ 3000375 w 4419600"/>
                <a:gd name="connsiteY152" fmla="*/ 709613 h 895350"/>
                <a:gd name="connsiteX153" fmla="*/ 3019425 w 4419600"/>
                <a:gd name="connsiteY153" fmla="*/ 671513 h 895350"/>
                <a:gd name="connsiteX154" fmla="*/ 3038475 w 4419600"/>
                <a:gd name="connsiteY154" fmla="*/ 714375 h 895350"/>
                <a:gd name="connsiteX155" fmla="*/ 3052763 w 4419600"/>
                <a:gd name="connsiteY155" fmla="*/ 781050 h 895350"/>
                <a:gd name="connsiteX156" fmla="*/ 3067050 w 4419600"/>
                <a:gd name="connsiteY156" fmla="*/ 738188 h 895350"/>
                <a:gd name="connsiteX157" fmla="*/ 3071813 w 4419600"/>
                <a:gd name="connsiteY157" fmla="*/ 723900 h 895350"/>
                <a:gd name="connsiteX158" fmla="*/ 3105150 w 4419600"/>
                <a:gd name="connsiteY158" fmla="*/ 733425 h 895350"/>
                <a:gd name="connsiteX159" fmla="*/ 3128963 w 4419600"/>
                <a:gd name="connsiteY159" fmla="*/ 742950 h 895350"/>
                <a:gd name="connsiteX160" fmla="*/ 3152775 w 4419600"/>
                <a:gd name="connsiteY160" fmla="*/ 690563 h 895350"/>
                <a:gd name="connsiteX161" fmla="*/ 3157538 w 4419600"/>
                <a:gd name="connsiteY161" fmla="*/ 666750 h 895350"/>
                <a:gd name="connsiteX162" fmla="*/ 3162300 w 4419600"/>
                <a:gd name="connsiteY162" fmla="*/ 647700 h 895350"/>
                <a:gd name="connsiteX163" fmla="*/ 3171825 w 4419600"/>
                <a:gd name="connsiteY163" fmla="*/ 747713 h 895350"/>
                <a:gd name="connsiteX164" fmla="*/ 3181350 w 4419600"/>
                <a:gd name="connsiteY164" fmla="*/ 733425 h 895350"/>
                <a:gd name="connsiteX165" fmla="*/ 3186113 w 4419600"/>
                <a:gd name="connsiteY165" fmla="*/ 719138 h 895350"/>
                <a:gd name="connsiteX166" fmla="*/ 3214688 w 4419600"/>
                <a:gd name="connsiteY166" fmla="*/ 728663 h 895350"/>
                <a:gd name="connsiteX167" fmla="*/ 3238500 w 4419600"/>
                <a:gd name="connsiteY167" fmla="*/ 704850 h 895350"/>
                <a:gd name="connsiteX168" fmla="*/ 3252788 w 4419600"/>
                <a:gd name="connsiteY168" fmla="*/ 714375 h 895350"/>
                <a:gd name="connsiteX169" fmla="*/ 3257550 w 4419600"/>
                <a:gd name="connsiteY169" fmla="*/ 738188 h 895350"/>
                <a:gd name="connsiteX170" fmla="*/ 3267075 w 4419600"/>
                <a:gd name="connsiteY170" fmla="*/ 781050 h 895350"/>
                <a:gd name="connsiteX171" fmla="*/ 3295650 w 4419600"/>
                <a:gd name="connsiteY171" fmla="*/ 776288 h 895350"/>
                <a:gd name="connsiteX172" fmla="*/ 3300413 w 4419600"/>
                <a:gd name="connsiteY172" fmla="*/ 795338 h 895350"/>
                <a:gd name="connsiteX173" fmla="*/ 3305175 w 4419600"/>
                <a:gd name="connsiteY173" fmla="*/ 852488 h 895350"/>
                <a:gd name="connsiteX174" fmla="*/ 3309938 w 4419600"/>
                <a:gd name="connsiteY174" fmla="*/ 871538 h 895350"/>
                <a:gd name="connsiteX175" fmla="*/ 3328988 w 4419600"/>
                <a:gd name="connsiteY175" fmla="*/ 842963 h 895350"/>
                <a:gd name="connsiteX176" fmla="*/ 3338513 w 4419600"/>
                <a:gd name="connsiteY176" fmla="*/ 809625 h 895350"/>
                <a:gd name="connsiteX177" fmla="*/ 3348038 w 4419600"/>
                <a:gd name="connsiteY177" fmla="*/ 781050 h 895350"/>
                <a:gd name="connsiteX178" fmla="*/ 3357563 w 4419600"/>
                <a:gd name="connsiteY178" fmla="*/ 752475 h 895350"/>
                <a:gd name="connsiteX179" fmla="*/ 3367088 w 4419600"/>
                <a:gd name="connsiteY179" fmla="*/ 733425 h 895350"/>
                <a:gd name="connsiteX180" fmla="*/ 3381375 w 4419600"/>
                <a:gd name="connsiteY180" fmla="*/ 690563 h 895350"/>
                <a:gd name="connsiteX181" fmla="*/ 3386138 w 4419600"/>
                <a:gd name="connsiteY181" fmla="*/ 676275 h 895350"/>
                <a:gd name="connsiteX182" fmla="*/ 3405188 w 4419600"/>
                <a:gd name="connsiteY182" fmla="*/ 666750 h 895350"/>
                <a:gd name="connsiteX183" fmla="*/ 3429000 w 4419600"/>
                <a:gd name="connsiteY183" fmla="*/ 690563 h 895350"/>
                <a:gd name="connsiteX184" fmla="*/ 3452813 w 4419600"/>
                <a:gd name="connsiteY184" fmla="*/ 661988 h 895350"/>
                <a:gd name="connsiteX185" fmla="*/ 3457575 w 4419600"/>
                <a:gd name="connsiteY185" fmla="*/ 642938 h 895350"/>
                <a:gd name="connsiteX186" fmla="*/ 3467100 w 4419600"/>
                <a:gd name="connsiteY186" fmla="*/ 657225 h 895350"/>
                <a:gd name="connsiteX187" fmla="*/ 3481388 w 4419600"/>
                <a:gd name="connsiteY187" fmla="*/ 666750 h 895350"/>
                <a:gd name="connsiteX188" fmla="*/ 3486150 w 4419600"/>
                <a:gd name="connsiteY188" fmla="*/ 681038 h 895350"/>
                <a:gd name="connsiteX189" fmla="*/ 3500438 w 4419600"/>
                <a:gd name="connsiteY189" fmla="*/ 671513 h 895350"/>
                <a:gd name="connsiteX190" fmla="*/ 3505200 w 4419600"/>
                <a:gd name="connsiteY190" fmla="*/ 685800 h 895350"/>
                <a:gd name="connsiteX191" fmla="*/ 3533775 w 4419600"/>
                <a:gd name="connsiteY191" fmla="*/ 704850 h 895350"/>
                <a:gd name="connsiteX192" fmla="*/ 3562350 w 4419600"/>
                <a:gd name="connsiteY192" fmla="*/ 719138 h 895350"/>
                <a:gd name="connsiteX193" fmla="*/ 3571875 w 4419600"/>
                <a:gd name="connsiteY193" fmla="*/ 785813 h 895350"/>
                <a:gd name="connsiteX194" fmla="*/ 3581400 w 4419600"/>
                <a:gd name="connsiteY194" fmla="*/ 814388 h 895350"/>
                <a:gd name="connsiteX195" fmla="*/ 3586163 w 4419600"/>
                <a:gd name="connsiteY195" fmla="*/ 828675 h 895350"/>
                <a:gd name="connsiteX196" fmla="*/ 3605213 w 4419600"/>
                <a:gd name="connsiteY196" fmla="*/ 781050 h 895350"/>
                <a:gd name="connsiteX197" fmla="*/ 3609975 w 4419600"/>
                <a:gd name="connsiteY197" fmla="*/ 795338 h 895350"/>
                <a:gd name="connsiteX198" fmla="*/ 3614738 w 4419600"/>
                <a:gd name="connsiteY198" fmla="*/ 823913 h 895350"/>
                <a:gd name="connsiteX199" fmla="*/ 3619500 w 4419600"/>
                <a:gd name="connsiteY199" fmla="*/ 781050 h 895350"/>
                <a:gd name="connsiteX200" fmla="*/ 3633788 w 4419600"/>
                <a:gd name="connsiteY200" fmla="*/ 747713 h 895350"/>
                <a:gd name="connsiteX201" fmla="*/ 3638550 w 4419600"/>
                <a:gd name="connsiteY201" fmla="*/ 733425 h 895350"/>
                <a:gd name="connsiteX202" fmla="*/ 3648075 w 4419600"/>
                <a:gd name="connsiteY202" fmla="*/ 685800 h 895350"/>
                <a:gd name="connsiteX203" fmla="*/ 3657600 w 4419600"/>
                <a:gd name="connsiteY203" fmla="*/ 671513 h 895350"/>
                <a:gd name="connsiteX204" fmla="*/ 3676650 w 4419600"/>
                <a:gd name="connsiteY204" fmla="*/ 666750 h 895350"/>
                <a:gd name="connsiteX205" fmla="*/ 3695700 w 4419600"/>
                <a:gd name="connsiteY205" fmla="*/ 638175 h 895350"/>
                <a:gd name="connsiteX206" fmla="*/ 3705225 w 4419600"/>
                <a:gd name="connsiteY206" fmla="*/ 623888 h 895350"/>
                <a:gd name="connsiteX207" fmla="*/ 3719513 w 4419600"/>
                <a:gd name="connsiteY207" fmla="*/ 614363 h 895350"/>
                <a:gd name="connsiteX208" fmla="*/ 3757613 w 4419600"/>
                <a:gd name="connsiteY208" fmla="*/ 619125 h 895350"/>
                <a:gd name="connsiteX209" fmla="*/ 3767138 w 4419600"/>
                <a:gd name="connsiteY209" fmla="*/ 633413 h 895350"/>
                <a:gd name="connsiteX210" fmla="*/ 3776663 w 4419600"/>
                <a:gd name="connsiteY210" fmla="*/ 661988 h 895350"/>
                <a:gd name="connsiteX211" fmla="*/ 3795713 w 4419600"/>
                <a:gd name="connsiteY211" fmla="*/ 747713 h 895350"/>
                <a:gd name="connsiteX212" fmla="*/ 3805238 w 4419600"/>
                <a:gd name="connsiteY212" fmla="*/ 781050 h 895350"/>
                <a:gd name="connsiteX213" fmla="*/ 3814763 w 4419600"/>
                <a:gd name="connsiteY213" fmla="*/ 795338 h 895350"/>
                <a:gd name="connsiteX214" fmla="*/ 3833813 w 4419600"/>
                <a:gd name="connsiteY214" fmla="*/ 833438 h 895350"/>
                <a:gd name="connsiteX215" fmla="*/ 3838575 w 4419600"/>
                <a:gd name="connsiteY215" fmla="*/ 762000 h 895350"/>
                <a:gd name="connsiteX216" fmla="*/ 3852863 w 4419600"/>
                <a:gd name="connsiteY216" fmla="*/ 719138 h 895350"/>
                <a:gd name="connsiteX217" fmla="*/ 3857625 w 4419600"/>
                <a:gd name="connsiteY217" fmla="*/ 704850 h 895350"/>
                <a:gd name="connsiteX218" fmla="*/ 3862388 w 4419600"/>
                <a:gd name="connsiteY218" fmla="*/ 652463 h 895350"/>
                <a:gd name="connsiteX219" fmla="*/ 3895725 w 4419600"/>
                <a:gd name="connsiteY219" fmla="*/ 614363 h 895350"/>
                <a:gd name="connsiteX220" fmla="*/ 3910013 w 4419600"/>
                <a:gd name="connsiteY220" fmla="*/ 585788 h 895350"/>
                <a:gd name="connsiteX221" fmla="*/ 3924300 w 4419600"/>
                <a:gd name="connsiteY221" fmla="*/ 581025 h 895350"/>
                <a:gd name="connsiteX222" fmla="*/ 3933825 w 4419600"/>
                <a:gd name="connsiteY222" fmla="*/ 609600 h 895350"/>
                <a:gd name="connsiteX223" fmla="*/ 3948113 w 4419600"/>
                <a:gd name="connsiteY223" fmla="*/ 738188 h 895350"/>
                <a:gd name="connsiteX224" fmla="*/ 3957638 w 4419600"/>
                <a:gd name="connsiteY224" fmla="*/ 766763 h 895350"/>
                <a:gd name="connsiteX225" fmla="*/ 3962400 w 4419600"/>
                <a:gd name="connsiteY225" fmla="*/ 781050 h 895350"/>
                <a:gd name="connsiteX226" fmla="*/ 3971925 w 4419600"/>
                <a:gd name="connsiteY226" fmla="*/ 795338 h 895350"/>
                <a:gd name="connsiteX227" fmla="*/ 3981450 w 4419600"/>
                <a:gd name="connsiteY227" fmla="*/ 828675 h 895350"/>
                <a:gd name="connsiteX228" fmla="*/ 3990975 w 4419600"/>
                <a:gd name="connsiteY228" fmla="*/ 776288 h 895350"/>
                <a:gd name="connsiteX229" fmla="*/ 4000500 w 4419600"/>
                <a:gd name="connsiteY229" fmla="*/ 747713 h 895350"/>
                <a:gd name="connsiteX230" fmla="*/ 4010025 w 4419600"/>
                <a:gd name="connsiteY230" fmla="*/ 671513 h 895350"/>
                <a:gd name="connsiteX231" fmla="*/ 4029075 w 4419600"/>
                <a:gd name="connsiteY231" fmla="*/ 642938 h 895350"/>
                <a:gd name="connsiteX232" fmla="*/ 4043363 w 4419600"/>
                <a:gd name="connsiteY232" fmla="*/ 647700 h 895350"/>
                <a:gd name="connsiteX233" fmla="*/ 4057650 w 4419600"/>
                <a:gd name="connsiteY233" fmla="*/ 695325 h 895350"/>
                <a:gd name="connsiteX234" fmla="*/ 4071938 w 4419600"/>
                <a:gd name="connsiteY234" fmla="*/ 704850 h 895350"/>
                <a:gd name="connsiteX235" fmla="*/ 4090988 w 4419600"/>
                <a:gd name="connsiteY235" fmla="*/ 747713 h 895350"/>
                <a:gd name="connsiteX236" fmla="*/ 4095750 w 4419600"/>
                <a:gd name="connsiteY236" fmla="*/ 766763 h 895350"/>
                <a:gd name="connsiteX237" fmla="*/ 4105275 w 4419600"/>
                <a:gd name="connsiteY237" fmla="*/ 781050 h 895350"/>
                <a:gd name="connsiteX238" fmla="*/ 4114800 w 4419600"/>
                <a:gd name="connsiteY238" fmla="*/ 847725 h 895350"/>
                <a:gd name="connsiteX239" fmla="*/ 4119563 w 4419600"/>
                <a:gd name="connsiteY239" fmla="*/ 862013 h 895350"/>
                <a:gd name="connsiteX240" fmla="*/ 4129088 w 4419600"/>
                <a:gd name="connsiteY240" fmla="*/ 842963 h 895350"/>
                <a:gd name="connsiteX241" fmla="*/ 4133850 w 4419600"/>
                <a:gd name="connsiteY241" fmla="*/ 800100 h 895350"/>
                <a:gd name="connsiteX242" fmla="*/ 4138613 w 4419600"/>
                <a:gd name="connsiteY242" fmla="*/ 785813 h 895350"/>
                <a:gd name="connsiteX243" fmla="*/ 4152900 w 4419600"/>
                <a:gd name="connsiteY243" fmla="*/ 771525 h 895350"/>
                <a:gd name="connsiteX244" fmla="*/ 4157663 w 4419600"/>
                <a:gd name="connsiteY244" fmla="*/ 752475 h 895350"/>
                <a:gd name="connsiteX245" fmla="*/ 4167188 w 4419600"/>
                <a:gd name="connsiteY245" fmla="*/ 723900 h 895350"/>
                <a:gd name="connsiteX246" fmla="*/ 4171950 w 4419600"/>
                <a:gd name="connsiteY246" fmla="*/ 685800 h 895350"/>
                <a:gd name="connsiteX247" fmla="*/ 4186238 w 4419600"/>
                <a:gd name="connsiteY247" fmla="*/ 695325 h 895350"/>
                <a:gd name="connsiteX248" fmla="*/ 4205288 w 4419600"/>
                <a:gd name="connsiteY248" fmla="*/ 723900 h 895350"/>
                <a:gd name="connsiteX249" fmla="*/ 4210050 w 4419600"/>
                <a:gd name="connsiteY249" fmla="*/ 738188 h 895350"/>
                <a:gd name="connsiteX250" fmla="*/ 4214813 w 4419600"/>
                <a:gd name="connsiteY250" fmla="*/ 771525 h 895350"/>
                <a:gd name="connsiteX251" fmla="*/ 4224338 w 4419600"/>
                <a:gd name="connsiteY251" fmla="*/ 795338 h 895350"/>
                <a:gd name="connsiteX252" fmla="*/ 4233863 w 4419600"/>
                <a:gd name="connsiteY252" fmla="*/ 823913 h 895350"/>
                <a:gd name="connsiteX253" fmla="*/ 4248150 w 4419600"/>
                <a:gd name="connsiteY253" fmla="*/ 866775 h 895350"/>
                <a:gd name="connsiteX254" fmla="*/ 4252913 w 4419600"/>
                <a:gd name="connsiteY254" fmla="*/ 881063 h 895350"/>
                <a:gd name="connsiteX255" fmla="*/ 4267200 w 4419600"/>
                <a:gd name="connsiteY255" fmla="*/ 781050 h 895350"/>
                <a:gd name="connsiteX256" fmla="*/ 4286250 w 4419600"/>
                <a:gd name="connsiteY256" fmla="*/ 738188 h 895350"/>
                <a:gd name="connsiteX257" fmla="*/ 4305300 w 4419600"/>
                <a:gd name="connsiteY257" fmla="*/ 747713 h 895350"/>
                <a:gd name="connsiteX258" fmla="*/ 4314825 w 4419600"/>
                <a:gd name="connsiteY258" fmla="*/ 781050 h 895350"/>
                <a:gd name="connsiteX259" fmla="*/ 4319588 w 4419600"/>
                <a:gd name="connsiteY259" fmla="*/ 795338 h 895350"/>
                <a:gd name="connsiteX260" fmla="*/ 4324350 w 4419600"/>
                <a:gd name="connsiteY260" fmla="*/ 814388 h 895350"/>
                <a:gd name="connsiteX261" fmla="*/ 4333875 w 4419600"/>
                <a:gd name="connsiteY261" fmla="*/ 842963 h 895350"/>
                <a:gd name="connsiteX262" fmla="*/ 4348163 w 4419600"/>
                <a:gd name="connsiteY262" fmla="*/ 852488 h 895350"/>
                <a:gd name="connsiteX263" fmla="*/ 4352925 w 4419600"/>
                <a:gd name="connsiteY263" fmla="*/ 866775 h 895350"/>
                <a:gd name="connsiteX264" fmla="*/ 4367213 w 4419600"/>
                <a:gd name="connsiteY264" fmla="*/ 895350 h 895350"/>
                <a:gd name="connsiteX265" fmla="*/ 4371975 w 4419600"/>
                <a:gd name="connsiteY265" fmla="*/ 881063 h 895350"/>
                <a:gd name="connsiteX266" fmla="*/ 4381500 w 4419600"/>
                <a:gd name="connsiteY266" fmla="*/ 866775 h 895350"/>
                <a:gd name="connsiteX267" fmla="*/ 4391025 w 4419600"/>
                <a:gd name="connsiteY267" fmla="*/ 828675 h 895350"/>
                <a:gd name="connsiteX268" fmla="*/ 4395788 w 4419600"/>
                <a:gd name="connsiteY268" fmla="*/ 757238 h 895350"/>
                <a:gd name="connsiteX269" fmla="*/ 4400550 w 4419600"/>
                <a:gd name="connsiteY269" fmla="*/ 742950 h 895350"/>
                <a:gd name="connsiteX270" fmla="*/ 4419600 w 4419600"/>
                <a:gd name="connsiteY270" fmla="*/ 738188 h 895350"/>
                <a:gd name="connsiteX0" fmla="*/ 0 w 4400550"/>
                <a:gd name="connsiteY0" fmla="*/ 238125 h 895350"/>
                <a:gd name="connsiteX1" fmla="*/ 123825 w 4400550"/>
                <a:gd name="connsiteY1" fmla="*/ 228600 h 895350"/>
                <a:gd name="connsiteX2" fmla="*/ 142875 w 4400550"/>
                <a:gd name="connsiteY2" fmla="*/ 223838 h 895350"/>
                <a:gd name="connsiteX3" fmla="*/ 166688 w 4400550"/>
                <a:gd name="connsiteY3" fmla="*/ 219075 h 895350"/>
                <a:gd name="connsiteX4" fmla="*/ 204788 w 4400550"/>
                <a:gd name="connsiteY4" fmla="*/ 204788 h 895350"/>
                <a:gd name="connsiteX5" fmla="*/ 233363 w 4400550"/>
                <a:gd name="connsiteY5" fmla="*/ 195263 h 895350"/>
                <a:gd name="connsiteX6" fmla="*/ 247650 w 4400550"/>
                <a:gd name="connsiteY6" fmla="*/ 185738 h 895350"/>
                <a:gd name="connsiteX7" fmla="*/ 266700 w 4400550"/>
                <a:gd name="connsiteY7" fmla="*/ 180975 h 895350"/>
                <a:gd name="connsiteX8" fmla="*/ 280988 w 4400550"/>
                <a:gd name="connsiteY8" fmla="*/ 176213 h 895350"/>
                <a:gd name="connsiteX9" fmla="*/ 290513 w 4400550"/>
                <a:gd name="connsiteY9" fmla="*/ 161925 h 895350"/>
                <a:gd name="connsiteX10" fmla="*/ 338138 w 4400550"/>
                <a:gd name="connsiteY10" fmla="*/ 142875 h 895350"/>
                <a:gd name="connsiteX11" fmla="*/ 352425 w 4400550"/>
                <a:gd name="connsiteY11" fmla="*/ 138113 h 895350"/>
                <a:gd name="connsiteX12" fmla="*/ 366713 w 4400550"/>
                <a:gd name="connsiteY12" fmla="*/ 128588 h 895350"/>
                <a:gd name="connsiteX13" fmla="*/ 385763 w 4400550"/>
                <a:gd name="connsiteY13" fmla="*/ 123825 h 895350"/>
                <a:gd name="connsiteX14" fmla="*/ 428625 w 4400550"/>
                <a:gd name="connsiteY14" fmla="*/ 109538 h 895350"/>
                <a:gd name="connsiteX15" fmla="*/ 442913 w 4400550"/>
                <a:gd name="connsiteY15" fmla="*/ 104775 h 895350"/>
                <a:gd name="connsiteX16" fmla="*/ 457200 w 4400550"/>
                <a:gd name="connsiteY16" fmla="*/ 100013 h 895350"/>
                <a:gd name="connsiteX17" fmla="*/ 471488 w 4400550"/>
                <a:gd name="connsiteY17" fmla="*/ 90488 h 895350"/>
                <a:gd name="connsiteX18" fmla="*/ 495300 w 4400550"/>
                <a:gd name="connsiteY18" fmla="*/ 85725 h 895350"/>
                <a:gd name="connsiteX19" fmla="*/ 523875 w 4400550"/>
                <a:gd name="connsiteY19" fmla="*/ 76200 h 895350"/>
                <a:gd name="connsiteX20" fmla="*/ 538163 w 4400550"/>
                <a:gd name="connsiteY20" fmla="*/ 71438 h 895350"/>
                <a:gd name="connsiteX21" fmla="*/ 552450 w 4400550"/>
                <a:gd name="connsiteY21" fmla="*/ 66675 h 895350"/>
                <a:gd name="connsiteX22" fmla="*/ 590550 w 4400550"/>
                <a:gd name="connsiteY22" fmla="*/ 42863 h 895350"/>
                <a:gd name="connsiteX23" fmla="*/ 604838 w 4400550"/>
                <a:gd name="connsiteY23" fmla="*/ 38100 h 895350"/>
                <a:gd name="connsiteX24" fmla="*/ 619125 w 4400550"/>
                <a:gd name="connsiteY24" fmla="*/ 33338 h 895350"/>
                <a:gd name="connsiteX25" fmla="*/ 652463 w 4400550"/>
                <a:gd name="connsiteY25" fmla="*/ 14288 h 895350"/>
                <a:gd name="connsiteX26" fmla="*/ 681038 w 4400550"/>
                <a:gd name="connsiteY26" fmla="*/ 4763 h 895350"/>
                <a:gd name="connsiteX27" fmla="*/ 695325 w 4400550"/>
                <a:gd name="connsiteY27" fmla="*/ 0 h 895350"/>
                <a:gd name="connsiteX28" fmla="*/ 819150 w 4400550"/>
                <a:gd name="connsiteY28" fmla="*/ 4763 h 895350"/>
                <a:gd name="connsiteX29" fmla="*/ 852488 w 4400550"/>
                <a:gd name="connsiteY29" fmla="*/ 19050 h 895350"/>
                <a:gd name="connsiteX30" fmla="*/ 895350 w 4400550"/>
                <a:gd name="connsiteY30" fmla="*/ 47625 h 895350"/>
                <a:gd name="connsiteX31" fmla="*/ 928688 w 4400550"/>
                <a:gd name="connsiteY31" fmla="*/ 66675 h 895350"/>
                <a:gd name="connsiteX32" fmla="*/ 942975 w 4400550"/>
                <a:gd name="connsiteY32" fmla="*/ 71438 h 895350"/>
                <a:gd name="connsiteX33" fmla="*/ 957263 w 4400550"/>
                <a:gd name="connsiteY33" fmla="*/ 80963 h 895350"/>
                <a:gd name="connsiteX34" fmla="*/ 971550 w 4400550"/>
                <a:gd name="connsiteY34" fmla="*/ 85725 h 895350"/>
                <a:gd name="connsiteX35" fmla="*/ 990600 w 4400550"/>
                <a:gd name="connsiteY35" fmla="*/ 95250 h 895350"/>
                <a:gd name="connsiteX36" fmla="*/ 1014413 w 4400550"/>
                <a:gd name="connsiteY36" fmla="*/ 100013 h 895350"/>
                <a:gd name="connsiteX37" fmla="*/ 1033463 w 4400550"/>
                <a:gd name="connsiteY37" fmla="*/ 104775 h 895350"/>
                <a:gd name="connsiteX38" fmla="*/ 1062038 w 4400550"/>
                <a:gd name="connsiteY38" fmla="*/ 109538 h 895350"/>
                <a:gd name="connsiteX39" fmla="*/ 1090613 w 4400550"/>
                <a:gd name="connsiteY39" fmla="*/ 119063 h 895350"/>
                <a:gd name="connsiteX40" fmla="*/ 1104900 w 4400550"/>
                <a:gd name="connsiteY40" fmla="*/ 123825 h 895350"/>
                <a:gd name="connsiteX41" fmla="*/ 1123950 w 4400550"/>
                <a:gd name="connsiteY41" fmla="*/ 128588 h 895350"/>
                <a:gd name="connsiteX42" fmla="*/ 1152525 w 4400550"/>
                <a:gd name="connsiteY42" fmla="*/ 147638 h 895350"/>
                <a:gd name="connsiteX43" fmla="*/ 1195388 w 4400550"/>
                <a:gd name="connsiteY43" fmla="*/ 161925 h 895350"/>
                <a:gd name="connsiteX44" fmla="*/ 1209675 w 4400550"/>
                <a:gd name="connsiteY44" fmla="*/ 166688 h 895350"/>
                <a:gd name="connsiteX45" fmla="*/ 1243013 w 4400550"/>
                <a:gd name="connsiteY45" fmla="*/ 185738 h 895350"/>
                <a:gd name="connsiteX46" fmla="*/ 1257300 w 4400550"/>
                <a:gd name="connsiteY46" fmla="*/ 190500 h 895350"/>
                <a:gd name="connsiteX47" fmla="*/ 1285875 w 4400550"/>
                <a:gd name="connsiteY47" fmla="*/ 204788 h 895350"/>
                <a:gd name="connsiteX48" fmla="*/ 1314450 w 4400550"/>
                <a:gd name="connsiteY48" fmla="*/ 223838 h 895350"/>
                <a:gd name="connsiteX49" fmla="*/ 1362075 w 4400550"/>
                <a:gd name="connsiteY49" fmla="*/ 238125 h 895350"/>
                <a:gd name="connsiteX50" fmla="*/ 1443038 w 4400550"/>
                <a:gd name="connsiteY50" fmla="*/ 252413 h 895350"/>
                <a:gd name="connsiteX51" fmla="*/ 1471613 w 4400550"/>
                <a:gd name="connsiteY51" fmla="*/ 257175 h 895350"/>
                <a:gd name="connsiteX52" fmla="*/ 1519238 w 4400550"/>
                <a:gd name="connsiteY52" fmla="*/ 271463 h 895350"/>
                <a:gd name="connsiteX53" fmla="*/ 1533525 w 4400550"/>
                <a:gd name="connsiteY53" fmla="*/ 280988 h 895350"/>
                <a:gd name="connsiteX54" fmla="*/ 1543050 w 4400550"/>
                <a:gd name="connsiteY54" fmla="*/ 295275 h 895350"/>
                <a:gd name="connsiteX55" fmla="*/ 1557338 w 4400550"/>
                <a:gd name="connsiteY55" fmla="*/ 300038 h 895350"/>
                <a:gd name="connsiteX56" fmla="*/ 1581150 w 4400550"/>
                <a:gd name="connsiteY56" fmla="*/ 333375 h 895350"/>
                <a:gd name="connsiteX57" fmla="*/ 1590675 w 4400550"/>
                <a:gd name="connsiteY57" fmla="*/ 347663 h 895350"/>
                <a:gd name="connsiteX58" fmla="*/ 1604963 w 4400550"/>
                <a:gd name="connsiteY58" fmla="*/ 357188 h 895350"/>
                <a:gd name="connsiteX59" fmla="*/ 1624013 w 4400550"/>
                <a:gd name="connsiteY59" fmla="*/ 414338 h 895350"/>
                <a:gd name="connsiteX60" fmla="*/ 1628775 w 4400550"/>
                <a:gd name="connsiteY60" fmla="*/ 428625 h 895350"/>
                <a:gd name="connsiteX61" fmla="*/ 1638300 w 4400550"/>
                <a:gd name="connsiteY61" fmla="*/ 442913 h 895350"/>
                <a:gd name="connsiteX62" fmla="*/ 1652588 w 4400550"/>
                <a:gd name="connsiteY62" fmla="*/ 471488 h 895350"/>
                <a:gd name="connsiteX63" fmla="*/ 1662113 w 4400550"/>
                <a:gd name="connsiteY63" fmla="*/ 504825 h 895350"/>
                <a:gd name="connsiteX64" fmla="*/ 1676400 w 4400550"/>
                <a:gd name="connsiteY64" fmla="*/ 514350 h 895350"/>
                <a:gd name="connsiteX65" fmla="*/ 1690688 w 4400550"/>
                <a:gd name="connsiteY65" fmla="*/ 561975 h 895350"/>
                <a:gd name="connsiteX66" fmla="*/ 1704975 w 4400550"/>
                <a:gd name="connsiteY66" fmla="*/ 590550 h 895350"/>
                <a:gd name="connsiteX67" fmla="*/ 1719263 w 4400550"/>
                <a:gd name="connsiteY67" fmla="*/ 595313 h 895350"/>
                <a:gd name="connsiteX68" fmla="*/ 1728788 w 4400550"/>
                <a:gd name="connsiteY68" fmla="*/ 609600 h 895350"/>
                <a:gd name="connsiteX69" fmla="*/ 1804988 w 4400550"/>
                <a:gd name="connsiteY69" fmla="*/ 614363 h 895350"/>
                <a:gd name="connsiteX70" fmla="*/ 1819275 w 4400550"/>
                <a:gd name="connsiteY70" fmla="*/ 619125 h 895350"/>
                <a:gd name="connsiteX71" fmla="*/ 1833563 w 4400550"/>
                <a:gd name="connsiteY71" fmla="*/ 628650 h 895350"/>
                <a:gd name="connsiteX72" fmla="*/ 1857375 w 4400550"/>
                <a:gd name="connsiteY72" fmla="*/ 657225 h 895350"/>
                <a:gd name="connsiteX73" fmla="*/ 1876425 w 4400550"/>
                <a:gd name="connsiteY73" fmla="*/ 666750 h 895350"/>
                <a:gd name="connsiteX74" fmla="*/ 1885950 w 4400550"/>
                <a:gd name="connsiteY74" fmla="*/ 638175 h 895350"/>
                <a:gd name="connsiteX75" fmla="*/ 1895475 w 4400550"/>
                <a:gd name="connsiteY75" fmla="*/ 604838 h 895350"/>
                <a:gd name="connsiteX76" fmla="*/ 1905000 w 4400550"/>
                <a:gd name="connsiteY76" fmla="*/ 576263 h 895350"/>
                <a:gd name="connsiteX77" fmla="*/ 1919288 w 4400550"/>
                <a:gd name="connsiteY77" fmla="*/ 566738 h 895350"/>
                <a:gd name="connsiteX78" fmla="*/ 1938338 w 4400550"/>
                <a:gd name="connsiteY78" fmla="*/ 542925 h 895350"/>
                <a:gd name="connsiteX79" fmla="*/ 1962150 w 4400550"/>
                <a:gd name="connsiteY79" fmla="*/ 509588 h 895350"/>
                <a:gd name="connsiteX80" fmla="*/ 1976438 w 4400550"/>
                <a:gd name="connsiteY80" fmla="*/ 500063 h 895350"/>
                <a:gd name="connsiteX81" fmla="*/ 1995488 w 4400550"/>
                <a:gd name="connsiteY81" fmla="*/ 481013 h 895350"/>
                <a:gd name="connsiteX82" fmla="*/ 2000250 w 4400550"/>
                <a:gd name="connsiteY82" fmla="*/ 466725 h 895350"/>
                <a:gd name="connsiteX83" fmla="*/ 2028825 w 4400550"/>
                <a:gd name="connsiteY83" fmla="*/ 442913 h 895350"/>
                <a:gd name="connsiteX84" fmla="*/ 2043113 w 4400550"/>
                <a:gd name="connsiteY84" fmla="*/ 452438 h 895350"/>
                <a:gd name="connsiteX85" fmla="*/ 2052638 w 4400550"/>
                <a:gd name="connsiteY85" fmla="*/ 481013 h 895350"/>
                <a:gd name="connsiteX86" fmla="*/ 2057400 w 4400550"/>
                <a:gd name="connsiteY86" fmla="*/ 495300 h 895350"/>
                <a:gd name="connsiteX87" fmla="*/ 2071688 w 4400550"/>
                <a:gd name="connsiteY87" fmla="*/ 509588 h 895350"/>
                <a:gd name="connsiteX88" fmla="*/ 2081213 w 4400550"/>
                <a:gd name="connsiteY88" fmla="*/ 542925 h 895350"/>
                <a:gd name="connsiteX89" fmla="*/ 2095500 w 4400550"/>
                <a:gd name="connsiteY89" fmla="*/ 552450 h 895350"/>
                <a:gd name="connsiteX90" fmla="*/ 2109788 w 4400550"/>
                <a:gd name="connsiteY90" fmla="*/ 571500 h 895350"/>
                <a:gd name="connsiteX91" fmla="*/ 2124075 w 4400550"/>
                <a:gd name="connsiteY91" fmla="*/ 561975 h 895350"/>
                <a:gd name="connsiteX92" fmla="*/ 2133600 w 4400550"/>
                <a:gd name="connsiteY92" fmla="*/ 547688 h 895350"/>
                <a:gd name="connsiteX93" fmla="*/ 2147888 w 4400550"/>
                <a:gd name="connsiteY93" fmla="*/ 533400 h 895350"/>
                <a:gd name="connsiteX94" fmla="*/ 2152650 w 4400550"/>
                <a:gd name="connsiteY94" fmla="*/ 519113 h 895350"/>
                <a:gd name="connsiteX95" fmla="*/ 2243138 w 4400550"/>
                <a:gd name="connsiteY95" fmla="*/ 514350 h 895350"/>
                <a:gd name="connsiteX96" fmla="*/ 2266950 w 4400550"/>
                <a:gd name="connsiteY96" fmla="*/ 533400 h 895350"/>
                <a:gd name="connsiteX97" fmla="*/ 2286000 w 4400550"/>
                <a:gd name="connsiteY97" fmla="*/ 504825 h 895350"/>
                <a:gd name="connsiteX98" fmla="*/ 2300288 w 4400550"/>
                <a:gd name="connsiteY98" fmla="*/ 490538 h 895350"/>
                <a:gd name="connsiteX99" fmla="*/ 2314575 w 4400550"/>
                <a:gd name="connsiteY99" fmla="*/ 485775 h 895350"/>
                <a:gd name="connsiteX100" fmla="*/ 2328863 w 4400550"/>
                <a:gd name="connsiteY100" fmla="*/ 490538 h 895350"/>
                <a:gd name="connsiteX101" fmla="*/ 2347913 w 4400550"/>
                <a:gd name="connsiteY101" fmla="*/ 509588 h 895350"/>
                <a:gd name="connsiteX102" fmla="*/ 2357438 w 4400550"/>
                <a:gd name="connsiteY102" fmla="*/ 523875 h 895350"/>
                <a:gd name="connsiteX103" fmla="*/ 2362200 w 4400550"/>
                <a:gd name="connsiteY103" fmla="*/ 538163 h 895350"/>
                <a:gd name="connsiteX104" fmla="*/ 2381250 w 4400550"/>
                <a:gd name="connsiteY104" fmla="*/ 566738 h 895350"/>
                <a:gd name="connsiteX105" fmla="*/ 2390775 w 4400550"/>
                <a:gd name="connsiteY105" fmla="*/ 595313 h 895350"/>
                <a:gd name="connsiteX106" fmla="*/ 2395538 w 4400550"/>
                <a:gd name="connsiteY106" fmla="*/ 614363 h 895350"/>
                <a:gd name="connsiteX107" fmla="*/ 2405063 w 4400550"/>
                <a:gd name="connsiteY107" fmla="*/ 628650 h 895350"/>
                <a:gd name="connsiteX108" fmla="*/ 2419350 w 4400550"/>
                <a:gd name="connsiteY108" fmla="*/ 633413 h 895350"/>
                <a:gd name="connsiteX109" fmla="*/ 2438400 w 4400550"/>
                <a:gd name="connsiteY109" fmla="*/ 590550 h 895350"/>
                <a:gd name="connsiteX110" fmla="*/ 2443163 w 4400550"/>
                <a:gd name="connsiteY110" fmla="*/ 571500 h 895350"/>
                <a:gd name="connsiteX111" fmla="*/ 2471738 w 4400550"/>
                <a:gd name="connsiteY111" fmla="*/ 552450 h 895350"/>
                <a:gd name="connsiteX112" fmla="*/ 2481263 w 4400550"/>
                <a:gd name="connsiteY112" fmla="*/ 581025 h 895350"/>
                <a:gd name="connsiteX113" fmla="*/ 2486025 w 4400550"/>
                <a:gd name="connsiteY113" fmla="*/ 595313 h 895350"/>
                <a:gd name="connsiteX114" fmla="*/ 2490788 w 4400550"/>
                <a:gd name="connsiteY114" fmla="*/ 614363 h 895350"/>
                <a:gd name="connsiteX115" fmla="*/ 2500313 w 4400550"/>
                <a:gd name="connsiteY115" fmla="*/ 628650 h 895350"/>
                <a:gd name="connsiteX116" fmla="*/ 2519363 w 4400550"/>
                <a:gd name="connsiteY116" fmla="*/ 642938 h 895350"/>
                <a:gd name="connsiteX117" fmla="*/ 2524125 w 4400550"/>
                <a:gd name="connsiteY117" fmla="*/ 628650 h 895350"/>
                <a:gd name="connsiteX118" fmla="*/ 2528888 w 4400550"/>
                <a:gd name="connsiteY118" fmla="*/ 609600 h 895350"/>
                <a:gd name="connsiteX119" fmla="*/ 2557463 w 4400550"/>
                <a:gd name="connsiteY119" fmla="*/ 595313 h 895350"/>
                <a:gd name="connsiteX120" fmla="*/ 2619375 w 4400550"/>
                <a:gd name="connsiteY120" fmla="*/ 581025 h 895350"/>
                <a:gd name="connsiteX121" fmla="*/ 2633663 w 4400550"/>
                <a:gd name="connsiteY121" fmla="*/ 571500 h 895350"/>
                <a:gd name="connsiteX122" fmla="*/ 2647950 w 4400550"/>
                <a:gd name="connsiteY122" fmla="*/ 542925 h 895350"/>
                <a:gd name="connsiteX123" fmla="*/ 2662238 w 4400550"/>
                <a:gd name="connsiteY123" fmla="*/ 504825 h 895350"/>
                <a:gd name="connsiteX124" fmla="*/ 2686050 w 4400550"/>
                <a:gd name="connsiteY124" fmla="*/ 538163 h 895350"/>
                <a:gd name="connsiteX125" fmla="*/ 2686050 w 4400550"/>
                <a:gd name="connsiteY125" fmla="*/ 538163 h 895350"/>
                <a:gd name="connsiteX126" fmla="*/ 2700338 w 4400550"/>
                <a:gd name="connsiteY126" fmla="*/ 547688 h 895350"/>
                <a:gd name="connsiteX127" fmla="*/ 2705100 w 4400550"/>
                <a:gd name="connsiteY127" fmla="*/ 561975 h 895350"/>
                <a:gd name="connsiteX128" fmla="*/ 2714625 w 4400550"/>
                <a:gd name="connsiteY128" fmla="*/ 595313 h 895350"/>
                <a:gd name="connsiteX129" fmla="*/ 2733675 w 4400550"/>
                <a:gd name="connsiteY129" fmla="*/ 590550 h 895350"/>
                <a:gd name="connsiteX130" fmla="*/ 2738438 w 4400550"/>
                <a:gd name="connsiteY130" fmla="*/ 571500 h 895350"/>
                <a:gd name="connsiteX131" fmla="*/ 2762250 w 4400550"/>
                <a:gd name="connsiteY131" fmla="*/ 552450 h 895350"/>
                <a:gd name="connsiteX132" fmla="*/ 2800350 w 4400550"/>
                <a:gd name="connsiteY132" fmla="*/ 566738 h 895350"/>
                <a:gd name="connsiteX133" fmla="*/ 2819400 w 4400550"/>
                <a:gd name="connsiteY133" fmla="*/ 590550 h 895350"/>
                <a:gd name="connsiteX134" fmla="*/ 2824163 w 4400550"/>
                <a:gd name="connsiteY134" fmla="*/ 614363 h 895350"/>
                <a:gd name="connsiteX135" fmla="*/ 2833688 w 4400550"/>
                <a:gd name="connsiteY135" fmla="*/ 642938 h 895350"/>
                <a:gd name="connsiteX136" fmla="*/ 2838450 w 4400550"/>
                <a:gd name="connsiteY136" fmla="*/ 657225 h 895350"/>
                <a:gd name="connsiteX137" fmla="*/ 2843213 w 4400550"/>
                <a:gd name="connsiteY137" fmla="*/ 676275 h 895350"/>
                <a:gd name="connsiteX138" fmla="*/ 2852738 w 4400550"/>
                <a:gd name="connsiteY138" fmla="*/ 695325 h 895350"/>
                <a:gd name="connsiteX139" fmla="*/ 2862263 w 4400550"/>
                <a:gd name="connsiteY139" fmla="*/ 723900 h 895350"/>
                <a:gd name="connsiteX140" fmla="*/ 2871788 w 4400550"/>
                <a:gd name="connsiteY140" fmla="*/ 752475 h 895350"/>
                <a:gd name="connsiteX141" fmla="*/ 2881313 w 4400550"/>
                <a:gd name="connsiteY141" fmla="*/ 781050 h 895350"/>
                <a:gd name="connsiteX142" fmla="*/ 2890838 w 4400550"/>
                <a:gd name="connsiteY142" fmla="*/ 795338 h 895350"/>
                <a:gd name="connsiteX143" fmla="*/ 2895600 w 4400550"/>
                <a:gd name="connsiteY143" fmla="*/ 814388 h 895350"/>
                <a:gd name="connsiteX144" fmla="*/ 2914650 w 4400550"/>
                <a:gd name="connsiteY144" fmla="*/ 790575 h 895350"/>
                <a:gd name="connsiteX145" fmla="*/ 2924175 w 4400550"/>
                <a:gd name="connsiteY145" fmla="*/ 714375 h 895350"/>
                <a:gd name="connsiteX146" fmla="*/ 2933700 w 4400550"/>
                <a:gd name="connsiteY146" fmla="*/ 700088 h 895350"/>
                <a:gd name="connsiteX147" fmla="*/ 2943225 w 4400550"/>
                <a:gd name="connsiteY147" fmla="*/ 671513 h 895350"/>
                <a:gd name="connsiteX148" fmla="*/ 2962275 w 4400550"/>
                <a:gd name="connsiteY148" fmla="*/ 638175 h 895350"/>
                <a:gd name="connsiteX149" fmla="*/ 2976563 w 4400550"/>
                <a:gd name="connsiteY149" fmla="*/ 695325 h 895350"/>
                <a:gd name="connsiteX150" fmla="*/ 2986088 w 4400550"/>
                <a:gd name="connsiteY150" fmla="*/ 781050 h 895350"/>
                <a:gd name="connsiteX151" fmla="*/ 2995613 w 4400550"/>
                <a:gd name="connsiteY151" fmla="*/ 747713 h 895350"/>
                <a:gd name="connsiteX152" fmla="*/ 3000375 w 4400550"/>
                <a:gd name="connsiteY152" fmla="*/ 709613 h 895350"/>
                <a:gd name="connsiteX153" fmla="*/ 3019425 w 4400550"/>
                <a:gd name="connsiteY153" fmla="*/ 671513 h 895350"/>
                <a:gd name="connsiteX154" fmla="*/ 3038475 w 4400550"/>
                <a:gd name="connsiteY154" fmla="*/ 714375 h 895350"/>
                <a:gd name="connsiteX155" fmla="*/ 3052763 w 4400550"/>
                <a:gd name="connsiteY155" fmla="*/ 781050 h 895350"/>
                <a:gd name="connsiteX156" fmla="*/ 3067050 w 4400550"/>
                <a:gd name="connsiteY156" fmla="*/ 738188 h 895350"/>
                <a:gd name="connsiteX157" fmla="*/ 3071813 w 4400550"/>
                <a:gd name="connsiteY157" fmla="*/ 723900 h 895350"/>
                <a:gd name="connsiteX158" fmla="*/ 3105150 w 4400550"/>
                <a:gd name="connsiteY158" fmla="*/ 733425 h 895350"/>
                <a:gd name="connsiteX159" fmla="*/ 3128963 w 4400550"/>
                <a:gd name="connsiteY159" fmla="*/ 742950 h 895350"/>
                <a:gd name="connsiteX160" fmla="*/ 3152775 w 4400550"/>
                <a:gd name="connsiteY160" fmla="*/ 690563 h 895350"/>
                <a:gd name="connsiteX161" fmla="*/ 3157538 w 4400550"/>
                <a:gd name="connsiteY161" fmla="*/ 666750 h 895350"/>
                <a:gd name="connsiteX162" fmla="*/ 3162300 w 4400550"/>
                <a:gd name="connsiteY162" fmla="*/ 647700 h 895350"/>
                <a:gd name="connsiteX163" fmla="*/ 3171825 w 4400550"/>
                <a:gd name="connsiteY163" fmla="*/ 747713 h 895350"/>
                <a:gd name="connsiteX164" fmla="*/ 3181350 w 4400550"/>
                <a:gd name="connsiteY164" fmla="*/ 733425 h 895350"/>
                <a:gd name="connsiteX165" fmla="*/ 3186113 w 4400550"/>
                <a:gd name="connsiteY165" fmla="*/ 719138 h 895350"/>
                <a:gd name="connsiteX166" fmla="*/ 3214688 w 4400550"/>
                <a:gd name="connsiteY166" fmla="*/ 728663 h 895350"/>
                <a:gd name="connsiteX167" fmla="*/ 3238500 w 4400550"/>
                <a:gd name="connsiteY167" fmla="*/ 704850 h 895350"/>
                <a:gd name="connsiteX168" fmla="*/ 3252788 w 4400550"/>
                <a:gd name="connsiteY168" fmla="*/ 714375 h 895350"/>
                <a:gd name="connsiteX169" fmla="*/ 3257550 w 4400550"/>
                <a:gd name="connsiteY169" fmla="*/ 738188 h 895350"/>
                <a:gd name="connsiteX170" fmla="*/ 3267075 w 4400550"/>
                <a:gd name="connsiteY170" fmla="*/ 781050 h 895350"/>
                <a:gd name="connsiteX171" fmla="*/ 3295650 w 4400550"/>
                <a:gd name="connsiteY171" fmla="*/ 776288 h 895350"/>
                <a:gd name="connsiteX172" fmla="*/ 3300413 w 4400550"/>
                <a:gd name="connsiteY172" fmla="*/ 795338 h 895350"/>
                <a:gd name="connsiteX173" fmla="*/ 3305175 w 4400550"/>
                <a:gd name="connsiteY173" fmla="*/ 852488 h 895350"/>
                <a:gd name="connsiteX174" fmla="*/ 3309938 w 4400550"/>
                <a:gd name="connsiteY174" fmla="*/ 871538 h 895350"/>
                <a:gd name="connsiteX175" fmla="*/ 3328988 w 4400550"/>
                <a:gd name="connsiteY175" fmla="*/ 842963 h 895350"/>
                <a:gd name="connsiteX176" fmla="*/ 3338513 w 4400550"/>
                <a:gd name="connsiteY176" fmla="*/ 809625 h 895350"/>
                <a:gd name="connsiteX177" fmla="*/ 3348038 w 4400550"/>
                <a:gd name="connsiteY177" fmla="*/ 781050 h 895350"/>
                <a:gd name="connsiteX178" fmla="*/ 3357563 w 4400550"/>
                <a:gd name="connsiteY178" fmla="*/ 752475 h 895350"/>
                <a:gd name="connsiteX179" fmla="*/ 3367088 w 4400550"/>
                <a:gd name="connsiteY179" fmla="*/ 733425 h 895350"/>
                <a:gd name="connsiteX180" fmla="*/ 3381375 w 4400550"/>
                <a:gd name="connsiteY180" fmla="*/ 690563 h 895350"/>
                <a:gd name="connsiteX181" fmla="*/ 3386138 w 4400550"/>
                <a:gd name="connsiteY181" fmla="*/ 676275 h 895350"/>
                <a:gd name="connsiteX182" fmla="*/ 3405188 w 4400550"/>
                <a:gd name="connsiteY182" fmla="*/ 666750 h 895350"/>
                <a:gd name="connsiteX183" fmla="*/ 3429000 w 4400550"/>
                <a:gd name="connsiteY183" fmla="*/ 690563 h 895350"/>
                <a:gd name="connsiteX184" fmla="*/ 3452813 w 4400550"/>
                <a:gd name="connsiteY184" fmla="*/ 661988 h 895350"/>
                <a:gd name="connsiteX185" fmla="*/ 3457575 w 4400550"/>
                <a:gd name="connsiteY185" fmla="*/ 642938 h 895350"/>
                <a:gd name="connsiteX186" fmla="*/ 3467100 w 4400550"/>
                <a:gd name="connsiteY186" fmla="*/ 657225 h 895350"/>
                <a:gd name="connsiteX187" fmla="*/ 3481388 w 4400550"/>
                <a:gd name="connsiteY187" fmla="*/ 666750 h 895350"/>
                <a:gd name="connsiteX188" fmla="*/ 3486150 w 4400550"/>
                <a:gd name="connsiteY188" fmla="*/ 681038 h 895350"/>
                <a:gd name="connsiteX189" fmla="*/ 3500438 w 4400550"/>
                <a:gd name="connsiteY189" fmla="*/ 671513 h 895350"/>
                <a:gd name="connsiteX190" fmla="*/ 3505200 w 4400550"/>
                <a:gd name="connsiteY190" fmla="*/ 685800 h 895350"/>
                <a:gd name="connsiteX191" fmla="*/ 3533775 w 4400550"/>
                <a:gd name="connsiteY191" fmla="*/ 704850 h 895350"/>
                <a:gd name="connsiteX192" fmla="*/ 3562350 w 4400550"/>
                <a:gd name="connsiteY192" fmla="*/ 719138 h 895350"/>
                <a:gd name="connsiteX193" fmla="*/ 3571875 w 4400550"/>
                <a:gd name="connsiteY193" fmla="*/ 785813 h 895350"/>
                <a:gd name="connsiteX194" fmla="*/ 3581400 w 4400550"/>
                <a:gd name="connsiteY194" fmla="*/ 814388 h 895350"/>
                <a:gd name="connsiteX195" fmla="*/ 3586163 w 4400550"/>
                <a:gd name="connsiteY195" fmla="*/ 828675 h 895350"/>
                <a:gd name="connsiteX196" fmla="*/ 3605213 w 4400550"/>
                <a:gd name="connsiteY196" fmla="*/ 781050 h 895350"/>
                <a:gd name="connsiteX197" fmla="*/ 3609975 w 4400550"/>
                <a:gd name="connsiteY197" fmla="*/ 795338 h 895350"/>
                <a:gd name="connsiteX198" fmla="*/ 3614738 w 4400550"/>
                <a:gd name="connsiteY198" fmla="*/ 823913 h 895350"/>
                <a:gd name="connsiteX199" fmla="*/ 3619500 w 4400550"/>
                <a:gd name="connsiteY199" fmla="*/ 781050 h 895350"/>
                <a:gd name="connsiteX200" fmla="*/ 3633788 w 4400550"/>
                <a:gd name="connsiteY200" fmla="*/ 747713 h 895350"/>
                <a:gd name="connsiteX201" fmla="*/ 3638550 w 4400550"/>
                <a:gd name="connsiteY201" fmla="*/ 733425 h 895350"/>
                <a:gd name="connsiteX202" fmla="*/ 3648075 w 4400550"/>
                <a:gd name="connsiteY202" fmla="*/ 685800 h 895350"/>
                <a:gd name="connsiteX203" fmla="*/ 3657600 w 4400550"/>
                <a:gd name="connsiteY203" fmla="*/ 671513 h 895350"/>
                <a:gd name="connsiteX204" fmla="*/ 3676650 w 4400550"/>
                <a:gd name="connsiteY204" fmla="*/ 666750 h 895350"/>
                <a:gd name="connsiteX205" fmla="*/ 3695700 w 4400550"/>
                <a:gd name="connsiteY205" fmla="*/ 638175 h 895350"/>
                <a:gd name="connsiteX206" fmla="*/ 3705225 w 4400550"/>
                <a:gd name="connsiteY206" fmla="*/ 623888 h 895350"/>
                <a:gd name="connsiteX207" fmla="*/ 3719513 w 4400550"/>
                <a:gd name="connsiteY207" fmla="*/ 614363 h 895350"/>
                <a:gd name="connsiteX208" fmla="*/ 3757613 w 4400550"/>
                <a:gd name="connsiteY208" fmla="*/ 619125 h 895350"/>
                <a:gd name="connsiteX209" fmla="*/ 3767138 w 4400550"/>
                <a:gd name="connsiteY209" fmla="*/ 633413 h 895350"/>
                <a:gd name="connsiteX210" fmla="*/ 3776663 w 4400550"/>
                <a:gd name="connsiteY210" fmla="*/ 661988 h 895350"/>
                <a:gd name="connsiteX211" fmla="*/ 3795713 w 4400550"/>
                <a:gd name="connsiteY211" fmla="*/ 747713 h 895350"/>
                <a:gd name="connsiteX212" fmla="*/ 3805238 w 4400550"/>
                <a:gd name="connsiteY212" fmla="*/ 781050 h 895350"/>
                <a:gd name="connsiteX213" fmla="*/ 3814763 w 4400550"/>
                <a:gd name="connsiteY213" fmla="*/ 795338 h 895350"/>
                <a:gd name="connsiteX214" fmla="*/ 3833813 w 4400550"/>
                <a:gd name="connsiteY214" fmla="*/ 833438 h 895350"/>
                <a:gd name="connsiteX215" fmla="*/ 3838575 w 4400550"/>
                <a:gd name="connsiteY215" fmla="*/ 762000 h 895350"/>
                <a:gd name="connsiteX216" fmla="*/ 3852863 w 4400550"/>
                <a:gd name="connsiteY216" fmla="*/ 719138 h 895350"/>
                <a:gd name="connsiteX217" fmla="*/ 3857625 w 4400550"/>
                <a:gd name="connsiteY217" fmla="*/ 704850 h 895350"/>
                <a:gd name="connsiteX218" fmla="*/ 3862388 w 4400550"/>
                <a:gd name="connsiteY218" fmla="*/ 652463 h 895350"/>
                <a:gd name="connsiteX219" fmla="*/ 3895725 w 4400550"/>
                <a:gd name="connsiteY219" fmla="*/ 614363 h 895350"/>
                <a:gd name="connsiteX220" fmla="*/ 3910013 w 4400550"/>
                <a:gd name="connsiteY220" fmla="*/ 585788 h 895350"/>
                <a:gd name="connsiteX221" fmla="*/ 3924300 w 4400550"/>
                <a:gd name="connsiteY221" fmla="*/ 581025 h 895350"/>
                <a:gd name="connsiteX222" fmla="*/ 3933825 w 4400550"/>
                <a:gd name="connsiteY222" fmla="*/ 609600 h 895350"/>
                <a:gd name="connsiteX223" fmla="*/ 3948113 w 4400550"/>
                <a:gd name="connsiteY223" fmla="*/ 738188 h 895350"/>
                <a:gd name="connsiteX224" fmla="*/ 3957638 w 4400550"/>
                <a:gd name="connsiteY224" fmla="*/ 766763 h 895350"/>
                <a:gd name="connsiteX225" fmla="*/ 3962400 w 4400550"/>
                <a:gd name="connsiteY225" fmla="*/ 781050 h 895350"/>
                <a:gd name="connsiteX226" fmla="*/ 3971925 w 4400550"/>
                <a:gd name="connsiteY226" fmla="*/ 795338 h 895350"/>
                <a:gd name="connsiteX227" fmla="*/ 3981450 w 4400550"/>
                <a:gd name="connsiteY227" fmla="*/ 828675 h 895350"/>
                <a:gd name="connsiteX228" fmla="*/ 3990975 w 4400550"/>
                <a:gd name="connsiteY228" fmla="*/ 776288 h 895350"/>
                <a:gd name="connsiteX229" fmla="*/ 4000500 w 4400550"/>
                <a:gd name="connsiteY229" fmla="*/ 747713 h 895350"/>
                <a:gd name="connsiteX230" fmla="*/ 4010025 w 4400550"/>
                <a:gd name="connsiteY230" fmla="*/ 671513 h 895350"/>
                <a:gd name="connsiteX231" fmla="*/ 4029075 w 4400550"/>
                <a:gd name="connsiteY231" fmla="*/ 642938 h 895350"/>
                <a:gd name="connsiteX232" fmla="*/ 4043363 w 4400550"/>
                <a:gd name="connsiteY232" fmla="*/ 647700 h 895350"/>
                <a:gd name="connsiteX233" fmla="*/ 4057650 w 4400550"/>
                <a:gd name="connsiteY233" fmla="*/ 695325 h 895350"/>
                <a:gd name="connsiteX234" fmla="*/ 4071938 w 4400550"/>
                <a:gd name="connsiteY234" fmla="*/ 704850 h 895350"/>
                <a:gd name="connsiteX235" fmla="*/ 4090988 w 4400550"/>
                <a:gd name="connsiteY235" fmla="*/ 747713 h 895350"/>
                <a:gd name="connsiteX236" fmla="*/ 4095750 w 4400550"/>
                <a:gd name="connsiteY236" fmla="*/ 766763 h 895350"/>
                <a:gd name="connsiteX237" fmla="*/ 4105275 w 4400550"/>
                <a:gd name="connsiteY237" fmla="*/ 781050 h 895350"/>
                <a:gd name="connsiteX238" fmla="*/ 4114800 w 4400550"/>
                <a:gd name="connsiteY238" fmla="*/ 847725 h 895350"/>
                <a:gd name="connsiteX239" fmla="*/ 4119563 w 4400550"/>
                <a:gd name="connsiteY239" fmla="*/ 862013 h 895350"/>
                <a:gd name="connsiteX240" fmla="*/ 4129088 w 4400550"/>
                <a:gd name="connsiteY240" fmla="*/ 842963 h 895350"/>
                <a:gd name="connsiteX241" fmla="*/ 4133850 w 4400550"/>
                <a:gd name="connsiteY241" fmla="*/ 800100 h 895350"/>
                <a:gd name="connsiteX242" fmla="*/ 4138613 w 4400550"/>
                <a:gd name="connsiteY242" fmla="*/ 785813 h 895350"/>
                <a:gd name="connsiteX243" fmla="*/ 4152900 w 4400550"/>
                <a:gd name="connsiteY243" fmla="*/ 771525 h 895350"/>
                <a:gd name="connsiteX244" fmla="*/ 4157663 w 4400550"/>
                <a:gd name="connsiteY244" fmla="*/ 752475 h 895350"/>
                <a:gd name="connsiteX245" fmla="*/ 4167188 w 4400550"/>
                <a:gd name="connsiteY245" fmla="*/ 723900 h 895350"/>
                <a:gd name="connsiteX246" fmla="*/ 4171950 w 4400550"/>
                <a:gd name="connsiteY246" fmla="*/ 685800 h 895350"/>
                <a:gd name="connsiteX247" fmla="*/ 4186238 w 4400550"/>
                <a:gd name="connsiteY247" fmla="*/ 695325 h 895350"/>
                <a:gd name="connsiteX248" fmla="*/ 4205288 w 4400550"/>
                <a:gd name="connsiteY248" fmla="*/ 723900 h 895350"/>
                <a:gd name="connsiteX249" fmla="*/ 4210050 w 4400550"/>
                <a:gd name="connsiteY249" fmla="*/ 738188 h 895350"/>
                <a:gd name="connsiteX250" fmla="*/ 4214813 w 4400550"/>
                <a:gd name="connsiteY250" fmla="*/ 771525 h 895350"/>
                <a:gd name="connsiteX251" fmla="*/ 4224338 w 4400550"/>
                <a:gd name="connsiteY251" fmla="*/ 795338 h 895350"/>
                <a:gd name="connsiteX252" fmla="*/ 4233863 w 4400550"/>
                <a:gd name="connsiteY252" fmla="*/ 823913 h 895350"/>
                <a:gd name="connsiteX253" fmla="*/ 4248150 w 4400550"/>
                <a:gd name="connsiteY253" fmla="*/ 866775 h 895350"/>
                <a:gd name="connsiteX254" fmla="*/ 4252913 w 4400550"/>
                <a:gd name="connsiteY254" fmla="*/ 881063 h 895350"/>
                <a:gd name="connsiteX255" fmla="*/ 4267200 w 4400550"/>
                <a:gd name="connsiteY255" fmla="*/ 781050 h 895350"/>
                <a:gd name="connsiteX256" fmla="*/ 4286250 w 4400550"/>
                <a:gd name="connsiteY256" fmla="*/ 738188 h 895350"/>
                <a:gd name="connsiteX257" fmla="*/ 4305300 w 4400550"/>
                <a:gd name="connsiteY257" fmla="*/ 747713 h 895350"/>
                <a:gd name="connsiteX258" fmla="*/ 4314825 w 4400550"/>
                <a:gd name="connsiteY258" fmla="*/ 781050 h 895350"/>
                <a:gd name="connsiteX259" fmla="*/ 4319588 w 4400550"/>
                <a:gd name="connsiteY259" fmla="*/ 795338 h 895350"/>
                <a:gd name="connsiteX260" fmla="*/ 4324350 w 4400550"/>
                <a:gd name="connsiteY260" fmla="*/ 814388 h 895350"/>
                <a:gd name="connsiteX261" fmla="*/ 4333875 w 4400550"/>
                <a:gd name="connsiteY261" fmla="*/ 842963 h 895350"/>
                <a:gd name="connsiteX262" fmla="*/ 4348163 w 4400550"/>
                <a:gd name="connsiteY262" fmla="*/ 852488 h 895350"/>
                <a:gd name="connsiteX263" fmla="*/ 4352925 w 4400550"/>
                <a:gd name="connsiteY263" fmla="*/ 866775 h 895350"/>
                <a:gd name="connsiteX264" fmla="*/ 4367213 w 4400550"/>
                <a:gd name="connsiteY264" fmla="*/ 895350 h 895350"/>
                <a:gd name="connsiteX265" fmla="*/ 4371975 w 4400550"/>
                <a:gd name="connsiteY265" fmla="*/ 881063 h 895350"/>
                <a:gd name="connsiteX266" fmla="*/ 4381500 w 4400550"/>
                <a:gd name="connsiteY266" fmla="*/ 866775 h 895350"/>
                <a:gd name="connsiteX267" fmla="*/ 4391025 w 4400550"/>
                <a:gd name="connsiteY267" fmla="*/ 828675 h 895350"/>
                <a:gd name="connsiteX268" fmla="*/ 4395788 w 4400550"/>
                <a:gd name="connsiteY268" fmla="*/ 757238 h 895350"/>
                <a:gd name="connsiteX269" fmla="*/ 4400550 w 4400550"/>
                <a:gd name="connsiteY269" fmla="*/ 742950 h 895350"/>
                <a:gd name="connsiteX0" fmla="*/ 0 w 4395788"/>
                <a:gd name="connsiteY0" fmla="*/ 238125 h 895350"/>
                <a:gd name="connsiteX1" fmla="*/ 123825 w 4395788"/>
                <a:gd name="connsiteY1" fmla="*/ 228600 h 895350"/>
                <a:gd name="connsiteX2" fmla="*/ 142875 w 4395788"/>
                <a:gd name="connsiteY2" fmla="*/ 223838 h 895350"/>
                <a:gd name="connsiteX3" fmla="*/ 166688 w 4395788"/>
                <a:gd name="connsiteY3" fmla="*/ 219075 h 895350"/>
                <a:gd name="connsiteX4" fmla="*/ 204788 w 4395788"/>
                <a:gd name="connsiteY4" fmla="*/ 204788 h 895350"/>
                <a:gd name="connsiteX5" fmla="*/ 233363 w 4395788"/>
                <a:gd name="connsiteY5" fmla="*/ 195263 h 895350"/>
                <a:gd name="connsiteX6" fmla="*/ 247650 w 4395788"/>
                <a:gd name="connsiteY6" fmla="*/ 185738 h 895350"/>
                <a:gd name="connsiteX7" fmla="*/ 266700 w 4395788"/>
                <a:gd name="connsiteY7" fmla="*/ 180975 h 895350"/>
                <a:gd name="connsiteX8" fmla="*/ 280988 w 4395788"/>
                <a:gd name="connsiteY8" fmla="*/ 176213 h 895350"/>
                <a:gd name="connsiteX9" fmla="*/ 290513 w 4395788"/>
                <a:gd name="connsiteY9" fmla="*/ 161925 h 895350"/>
                <a:gd name="connsiteX10" fmla="*/ 338138 w 4395788"/>
                <a:gd name="connsiteY10" fmla="*/ 142875 h 895350"/>
                <a:gd name="connsiteX11" fmla="*/ 352425 w 4395788"/>
                <a:gd name="connsiteY11" fmla="*/ 138113 h 895350"/>
                <a:gd name="connsiteX12" fmla="*/ 366713 w 4395788"/>
                <a:gd name="connsiteY12" fmla="*/ 128588 h 895350"/>
                <a:gd name="connsiteX13" fmla="*/ 385763 w 4395788"/>
                <a:gd name="connsiteY13" fmla="*/ 123825 h 895350"/>
                <a:gd name="connsiteX14" fmla="*/ 428625 w 4395788"/>
                <a:gd name="connsiteY14" fmla="*/ 109538 h 895350"/>
                <a:gd name="connsiteX15" fmla="*/ 442913 w 4395788"/>
                <a:gd name="connsiteY15" fmla="*/ 104775 h 895350"/>
                <a:gd name="connsiteX16" fmla="*/ 457200 w 4395788"/>
                <a:gd name="connsiteY16" fmla="*/ 100013 h 895350"/>
                <a:gd name="connsiteX17" fmla="*/ 471488 w 4395788"/>
                <a:gd name="connsiteY17" fmla="*/ 90488 h 895350"/>
                <a:gd name="connsiteX18" fmla="*/ 495300 w 4395788"/>
                <a:gd name="connsiteY18" fmla="*/ 85725 h 895350"/>
                <a:gd name="connsiteX19" fmla="*/ 523875 w 4395788"/>
                <a:gd name="connsiteY19" fmla="*/ 76200 h 895350"/>
                <a:gd name="connsiteX20" fmla="*/ 538163 w 4395788"/>
                <a:gd name="connsiteY20" fmla="*/ 71438 h 895350"/>
                <a:gd name="connsiteX21" fmla="*/ 552450 w 4395788"/>
                <a:gd name="connsiteY21" fmla="*/ 66675 h 895350"/>
                <a:gd name="connsiteX22" fmla="*/ 590550 w 4395788"/>
                <a:gd name="connsiteY22" fmla="*/ 42863 h 895350"/>
                <a:gd name="connsiteX23" fmla="*/ 604838 w 4395788"/>
                <a:gd name="connsiteY23" fmla="*/ 38100 h 895350"/>
                <a:gd name="connsiteX24" fmla="*/ 619125 w 4395788"/>
                <a:gd name="connsiteY24" fmla="*/ 33338 h 895350"/>
                <a:gd name="connsiteX25" fmla="*/ 652463 w 4395788"/>
                <a:gd name="connsiteY25" fmla="*/ 14288 h 895350"/>
                <a:gd name="connsiteX26" fmla="*/ 681038 w 4395788"/>
                <a:gd name="connsiteY26" fmla="*/ 4763 h 895350"/>
                <a:gd name="connsiteX27" fmla="*/ 695325 w 4395788"/>
                <a:gd name="connsiteY27" fmla="*/ 0 h 895350"/>
                <a:gd name="connsiteX28" fmla="*/ 819150 w 4395788"/>
                <a:gd name="connsiteY28" fmla="*/ 4763 h 895350"/>
                <a:gd name="connsiteX29" fmla="*/ 852488 w 4395788"/>
                <a:gd name="connsiteY29" fmla="*/ 19050 h 895350"/>
                <a:gd name="connsiteX30" fmla="*/ 895350 w 4395788"/>
                <a:gd name="connsiteY30" fmla="*/ 47625 h 895350"/>
                <a:gd name="connsiteX31" fmla="*/ 928688 w 4395788"/>
                <a:gd name="connsiteY31" fmla="*/ 66675 h 895350"/>
                <a:gd name="connsiteX32" fmla="*/ 942975 w 4395788"/>
                <a:gd name="connsiteY32" fmla="*/ 71438 h 895350"/>
                <a:gd name="connsiteX33" fmla="*/ 957263 w 4395788"/>
                <a:gd name="connsiteY33" fmla="*/ 80963 h 895350"/>
                <a:gd name="connsiteX34" fmla="*/ 971550 w 4395788"/>
                <a:gd name="connsiteY34" fmla="*/ 85725 h 895350"/>
                <a:gd name="connsiteX35" fmla="*/ 990600 w 4395788"/>
                <a:gd name="connsiteY35" fmla="*/ 95250 h 895350"/>
                <a:gd name="connsiteX36" fmla="*/ 1014413 w 4395788"/>
                <a:gd name="connsiteY36" fmla="*/ 100013 h 895350"/>
                <a:gd name="connsiteX37" fmla="*/ 1033463 w 4395788"/>
                <a:gd name="connsiteY37" fmla="*/ 104775 h 895350"/>
                <a:gd name="connsiteX38" fmla="*/ 1062038 w 4395788"/>
                <a:gd name="connsiteY38" fmla="*/ 109538 h 895350"/>
                <a:gd name="connsiteX39" fmla="*/ 1090613 w 4395788"/>
                <a:gd name="connsiteY39" fmla="*/ 119063 h 895350"/>
                <a:gd name="connsiteX40" fmla="*/ 1104900 w 4395788"/>
                <a:gd name="connsiteY40" fmla="*/ 123825 h 895350"/>
                <a:gd name="connsiteX41" fmla="*/ 1123950 w 4395788"/>
                <a:gd name="connsiteY41" fmla="*/ 128588 h 895350"/>
                <a:gd name="connsiteX42" fmla="*/ 1152525 w 4395788"/>
                <a:gd name="connsiteY42" fmla="*/ 147638 h 895350"/>
                <a:gd name="connsiteX43" fmla="*/ 1195388 w 4395788"/>
                <a:gd name="connsiteY43" fmla="*/ 161925 h 895350"/>
                <a:gd name="connsiteX44" fmla="*/ 1209675 w 4395788"/>
                <a:gd name="connsiteY44" fmla="*/ 166688 h 895350"/>
                <a:gd name="connsiteX45" fmla="*/ 1243013 w 4395788"/>
                <a:gd name="connsiteY45" fmla="*/ 185738 h 895350"/>
                <a:gd name="connsiteX46" fmla="*/ 1257300 w 4395788"/>
                <a:gd name="connsiteY46" fmla="*/ 190500 h 895350"/>
                <a:gd name="connsiteX47" fmla="*/ 1285875 w 4395788"/>
                <a:gd name="connsiteY47" fmla="*/ 204788 h 895350"/>
                <a:gd name="connsiteX48" fmla="*/ 1314450 w 4395788"/>
                <a:gd name="connsiteY48" fmla="*/ 223838 h 895350"/>
                <a:gd name="connsiteX49" fmla="*/ 1362075 w 4395788"/>
                <a:gd name="connsiteY49" fmla="*/ 238125 h 895350"/>
                <a:gd name="connsiteX50" fmla="*/ 1443038 w 4395788"/>
                <a:gd name="connsiteY50" fmla="*/ 252413 h 895350"/>
                <a:gd name="connsiteX51" fmla="*/ 1471613 w 4395788"/>
                <a:gd name="connsiteY51" fmla="*/ 257175 h 895350"/>
                <a:gd name="connsiteX52" fmla="*/ 1519238 w 4395788"/>
                <a:gd name="connsiteY52" fmla="*/ 271463 h 895350"/>
                <a:gd name="connsiteX53" fmla="*/ 1533525 w 4395788"/>
                <a:gd name="connsiteY53" fmla="*/ 280988 h 895350"/>
                <a:gd name="connsiteX54" fmla="*/ 1543050 w 4395788"/>
                <a:gd name="connsiteY54" fmla="*/ 295275 h 895350"/>
                <a:gd name="connsiteX55" fmla="*/ 1557338 w 4395788"/>
                <a:gd name="connsiteY55" fmla="*/ 300038 h 895350"/>
                <a:gd name="connsiteX56" fmla="*/ 1581150 w 4395788"/>
                <a:gd name="connsiteY56" fmla="*/ 333375 h 895350"/>
                <a:gd name="connsiteX57" fmla="*/ 1590675 w 4395788"/>
                <a:gd name="connsiteY57" fmla="*/ 347663 h 895350"/>
                <a:gd name="connsiteX58" fmla="*/ 1604963 w 4395788"/>
                <a:gd name="connsiteY58" fmla="*/ 357188 h 895350"/>
                <a:gd name="connsiteX59" fmla="*/ 1624013 w 4395788"/>
                <a:gd name="connsiteY59" fmla="*/ 414338 h 895350"/>
                <a:gd name="connsiteX60" fmla="*/ 1628775 w 4395788"/>
                <a:gd name="connsiteY60" fmla="*/ 428625 h 895350"/>
                <a:gd name="connsiteX61" fmla="*/ 1638300 w 4395788"/>
                <a:gd name="connsiteY61" fmla="*/ 442913 h 895350"/>
                <a:gd name="connsiteX62" fmla="*/ 1652588 w 4395788"/>
                <a:gd name="connsiteY62" fmla="*/ 471488 h 895350"/>
                <a:gd name="connsiteX63" fmla="*/ 1662113 w 4395788"/>
                <a:gd name="connsiteY63" fmla="*/ 504825 h 895350"/>
                <a:gd name="connsiteX64" fmla="*/ 1676400 w 4395788"/>
                <a:gd name="connsiteY64" fmla="*/ 514350 h 895350"/>
                <a:gd name="connsiteX65" fmla="*/ 1690688 w 4395788"/>
                <a:gd name="connsiteY65" fmla="*/ 561975 h 895350"/>
                <a:gd name="connsiteX66" fmla="*/ 1704975 w 4395788"/>
                <a:gd name="connsiteY66" fmla="*/ 590550 h 895350"/>
                <a:gd name="connsiteX67" fmla="*/ 1719263 w 4395788"/>
                <a:gd name="connsiteY67" fmla="*/ 595313 h 895350"/>
                <a:gd name="connsiteX68" fmla="*/ 1728788 w 4395788"/>
                <a:gd name="connsiteY68" fmla="*/ 609600 h 895350"/>
                <a:gd name="connsiteX69" fmla="*/ 1804988 w 4395788"/>
                <a:gd name="connsiteY69" fmla="*/ 614363 h 895350"/>
                <a:gd name="connsiteX70" fmla="*/ 1819275 w 4395788"/>
                <a:gd name="connsiteY70" fmla="*/ 619125 h 895350"/>
                <a:gd name="connsiteX71" fmla="*/ 1833563 w 4395788"/>
                <a:gd name="connsiteY71" fmla="*/ 628650 h 895350"/>
                <a:gd name="connsiteX72" fmla="*/ 1857375 w 4395788"/>
                <a:gd name="connsiteY72" fmla="*/ 657225 h 895350"/>
                <a:gd name="connsiteX73" fmla="*/ 1876425 w 4395788"/>
                <a:gd name="connsiteY73" fmla="*/ 666750 h 895350"/>
                <a:gd name="connsiteX74" fmla="*/ 1885950 w 4395788"/>
                <a:gd name="connsiteY74" fmla="*/ 638175 h 895350"/>
                <a:gd name="connsiteX75" fmla="*/ 1895475 w 4395788"/>
                <a:gd name="connsiteY75" fmla="*/ 604838 h 895350"/>
                <a:gd name="connsiteX76" fmla="*/ 1905000 w 4395788"/>
                <a:gd name="connsiteY76" fmla="*/ 576263 h 895350"/>
                <a:gd name="connsiteX77" fmla="*/ 1919288 w 4395788"/>
                <a:gd name="connsiteY77" fmla="*/ 566738 h 895350"/>
                <a:gd name="connsiteX78" fmla="*/ 1938338 w 4395788"/>
                <a:gd name="connsiteY78" fmla="*/ 542925 h 895350"/>
                <a:gd name="connsiteX79" fmla="*/ 1962150 w 4395788"/>
                <a:gd name="connsiteY79" fmla="*/ 509588 h 895350"/>
                <a:gd name="connsiteX80" fmla="*/ 1976438 w 4395788"/>
                <a:gd name="connsiteY80" fmla="*/ 500063 h 895350"/>
                <a:gd name="connsiteX81" fmla="*/ 1995488 w 4395788"/>
                <a:gd name="connsiteY81" fmla="*/ 481013 h 895350"/>
                <a:gd name="connsiteX82" fmla="*/ 2000250 w 4395788"/>
                <a:gd name="connsiteY82" fmla="*/ 466725 h 895350"/>
                <a:gd name="connsiteX83" fmla="*/ 2028825 w 4395788"/>
                <a:gd name="connsiteY83" fmla="*/ 442913 h 895350"/>
                <a:gd name="connsiteX84" fmla="*/ 2043113 w 4395788"/>
                <a:gd name="connsiteY84" fmla="*/ 452438 h 895350"/>
                <a:gd name="connsiteX85" fmla="*/ 2052638 w 4395788"/>
                <a:gd name="connsiteY85" fmla="*/ 481013 h 895350"/>
                <a:gd name="connsiteX86" fmla="*/ 2057400 w 4395788"/>
                <a:gd name="connsiteY86" fmla="*/ 495300 h 895350"/>
                <a:gd name="connsiteX87" fmla="*/ 2071688 w 4395788"/>
                <a:gd name="connsiteY87" fmla="*/ 509588 h 895350"/>
                <a:gd name="connsiteX88" fmla="*/ 2081213 w 4395788"/>
                <a:gd name="connsiteY88" fmla="*/ 542925 h 895350"/>
                <a:gd name="connsiteX89" fmla="*/ 2095500 w 4395788"/>
                <a:gd name="connsiteY89" fmla="*/ 552450 h 895350"/>
                <a:gd name="connsiteX90" fmla="*/ 2109788 w 4395788"/>
                <a:gd name="connsiteY90" fmla="*/ 571500 h 895350"/>
                <a:gd name="connsiteX91" fmla="*/ 2124075 w 4395788"/>
                <a:gd name="connsiteY91" fmla="*/ 561975 h 895350"/>
                <a:gd name="connsiteX92" fmla="*/ 2133600 w 4395788"/>
                <a:gd name="connsiteY92" fmla="*/ 547688 h 895350"/>
                <a:gd name="connsiteX93" fmla="*/ 2147888 w 4395788"/>
                <a:gd name="connsiteY93" fmla="*/ 533400 h 895350"/>
                <a:gd name="connsiteX94" fmla="*/ 2152650 w 4395788"/>
                <a:gd name="connsiteY94" fmla="*/ 519113 h 895350"/>
                <a:gd name="connsiteX95" fmla="*/ 2243138 w 4395788"/>
                <a:gd name="connsiteY95" fmla="*/ 514350 h 895350"/>
                <a:gd name="connsiteX96" fmla="*/ 2266950 w 4395788"/>
                <a:gd name="connsiteY96" fmla="*/ 533400 h 895350"/>
                <a:gd name="connsiteX97" fmla="*/ 2286000 w 4395788"/>
                <a:gd name="connsiteY97" fmla="*/ 504825 h 895350"/>
                <a:gd name="connsiteX98" fmla="*/ 2300288 w 4395788"/>
                <a:gd name="connsiteY98" fmla="*/ 490538 h 895350"/>
                <a:gd name="connsiteX99" fmla="*/ 2314575 w 4395788"/>
                <a:gd name="connsiteY99" fmla="*/ 485775 h 895350"/>
                <a:gd name="connsiteX100" fmla="*/ 2328863 w 4395788"/>
                <a:gd name="connsiteY100" fmla="*/ 490538 h 895350"/>
                <a:gd name="connsiteX101" fmla="*/ 2347913 w 4395788"/>
                <a:gd name="connsiteY101" fmla="*/ 509588 h 895350"/>
                <a:gd name="connsiteX102" fmla="*/ 2357438 w 4395788"/>
                <a:gd name="connsiteY102" fmla="*/ 523875 h 895350"/>
                <a:gd name="connsiteX103" fmla="*/ 2362200 w 4395788"/>
                <a:gd name="connsiteY103" fmla="*/ 538163 h 895350"/>
                <a:gd name="connsiteX104" fmla="*/ 2381250 w 4395788"/>
                <a:gd name="connsiteY104" fmla="*/ 566738 h 895350"/>
                <a:gd name="connsiteX105" fmla="*/ 2390775 w 4395788"/>
                <a:gd name="connsiteY105" fmla="*/ 595313 h 895350"/>
                <a:gd name="connsiteX106" fmla="*/ 2395538 w 4395788"/>
                <a:gd name="connsiteY106" fmla="*/ 614363 h 895350"/>
                <a:gd name="connsiteX107" fmla="*/ 2405063 w 4395788"/>
                <a:gd name="connsiteY107" fmla="*/ 628650 h 895350"/>
                <a:gd name="connsiteX108" fmla="*/ 2419350 w 4395788"/>
                <a:gd name="connsiteY108" fmla="*/ 633413 h 895350"/>
                <a:gd name="connsiteX109" fmla="*/ 2438400 w 4395788"/>
                <a:gd name="connsiteY109" fmla="*/ 590550 h 895350"/>
                <a:gd name="connsiteX110" fmla="*/ 2443163 w 4395788"/>
                <a:gd name="connsiteY110" fmla="*/ 571500 h 895350"/>
                <a:gd name="connsiteX111" fmla="*/ 2471738 w 4395788"/>
                <a:gd name="connsiteY111" fmla="*/ 552450 h 895350"/>
                <a:gd name="connsiteX112" fmla="*/ 2481263 w 4395788"/>
                <a:gd name="connsiteY112" fmla="*/ 581025 h 895350"/>
                <a:gd name="connsiteX113" fmla="*/ 2486025 w 4395788"/>
                <a:gd name="connsiteY113" fmla="*/ 595313 h 895350"/>
                <a:gd name="connsiteX114" fmla="*/ 2490788 w 4395788"/>
                <a:gd name="connsiteY114" fmla="*/ 614363 h 895350"/>
                <a:gd name="connsiteX115" fmla="*/ 2500313 w 4395788"/>
                <a:gd name="connsiteY115" fmla="*/ 628650 h 895350"/>
                <a:gd name="connsiteX116" fmla="*/ 2519363 w 4395788"/>
                <a:gd name="connsiteY116" fmla="*/ 642938 h 895350"/>
                <a:gd name="connsiteX117" fmla="*/ 2524125 w 4395788"/>
                <a:gd name="connsiteY117" fmla="*/ 628650 h 895350"/>
                <a:gd name="connsiteX118" fmla="*/ 2528888 w 4395788"/>
                <a:gd name="connsiteY118" fmla="*/ 609600 h 895350"/>
                <a:gd name="connsiteX119" fmla="*/ 2557463 w 4395788"/>
                <a:gd name="connsiteY119" fmla="*/ 595313 h 895350"/>
                <a:gd name="connsiteX120" fmla="*/ 2619375 w 4395788"/>
                <a:gd name="connsiteY120" fmla="*/ 581025 h 895350"/>
                <a:gd name="connsiteX121" fmla="*/ 2633663 w 4395788"/>
                <a:gd name="connsiteY121" fmla="*/ 571500 h 895350"/>
                <a:gd name="connsiteX122" fmla="*/ 2647950 w 4395788"/>
                <a:gd name="connsiteY122" fmla="*/ 542925 h 895350"/>
                <a:gd name="connsiteX123" fmla="*/ 2662238 w 4395788"/>
                <a:gd name="connsiteY123" fmla="*/ 504825 h 895350"/>
                <a:gd name="connsiteX124" fmla="*/ 2686050 w 4395788"/>
                <a:gd name="connsiteY124" fmla="*/ 538163 h 895350"/>
                <a:gd name="connsiteX125" fmla="*/ 2686050 w 4395788"/>
                <a:gd name="connsiteY125" fmla="*/ 538163 h 895350"/>
                <a:gd name="connsiteX126" fmla="*/ 2700338 w 4395788"/>
                <a:gd name="connsiteY126" fmla="*/ 547688 h 895350"/>
                <a:gd name="connsiteX127" fmla="*/ 2705100 w 4395788"/>
                <a:gd name="connsiteY127" fmla="*/ 561975 h 895350"/>
                <a:gd name="connsiteX128" fmla="*/ 2714625 w 4395788"/>
                <a:gd name="connsiteY128" fmla="*/ 595313 h 895350"/>
                <a:gd name="connsiteX129" fmla="*/ 2733675 w 4395788"/>
                <a:gd name="connsiteY129" fmla="*/ 590550 h 895350"/>
                <a:gd name="connsiteX130" fmla="*/ 2738438 w 4395788"/>
                <a:gd name="connsiteY130" fmla="*/ 571500 h 895350"/>
                <a:gd name="connsiteX131" fmla="*/ 2762250 w 4395788"/>
                <a:gd name="connsiteY131" fmla="*/ 552450 h 895350"/>
                <a:gd name="connsiteX132" fmla="*/ 2800350 w 4395788"/>
                <a:gd name="connsiteY132" fmla="*/ 566738 h 895350"/>
                <a:gd name="connsiteX133" fmla="*/ 2819400 w 4395788"/>
                <a:gd name="connsiteY133" fmla="*/ 590550 h 895350"/>
                <a:gd name="connsiteX134" fmla="*/ 2824163 w 4395788"/>
                <a:gd name="connsiteY134" fmla="*/ 614363 h 895350"/>
                <a:gd name="connsiteX135" fmla="*/ 2833688 w 4395788"/>
                <a:gd name="connsiteY135" fmla="*/ 642938 h 895350"/>
                <a:gd name="connsiteX136" fmla="*/ 2838450 w 4395788"/>
                <a:gd name="connsiteY136" fmla="*/ 657225 h 895350"/>
                <a:gd name="connsiteX137" fmla="*/ 2843213 w 4395788"/>
                <a:gd name="connsiteY137" fmla="*/ 676275 h 895350"/>
                <a:gd name="connsiteX138" fmla="*/ 2852738 w 4395788"/>
                <a:gd name="connsiteY138" fmla="*/ 695325 h 895350"/>
                <a:gd name="connsiteX139" fmla="*/ 2862263 w 4395788"/>
                <a:gd name="connsiteY139" fmla="*/ 723900 h 895350"/>
                <a:gd name="connsiteX140" fmla="*/ 2871788 w 4395788"/>
                <a:gd name="connsiteY140" fmla="*/ 752475 h 895350"/>
                <a:gd name="connsiteX141" fmla="*/ 2881313 w 4395788"/>
                <a:gd name="connsiteY141" fmla="*/ 781050 h 895350"/>
                <a:gd name="connsiteX142" fmla="*/ 2890838 w 4395788"/>
                <a:gd name="connsiteY142" fmla="*/ 795338 h 895350"/>
                <a:gd name="connsiteX143" fmla="*/ 2895600 w 4395788"/>
                <a:gd name="connsiteY143" fmla="*/ 814388 h 895350"/>
                <a:gd name="connsiteX144" fmla="*/ 2914650 w 4395788"/>
                <a:gd name="connsiteY144" fmla="*/ 790575 h 895350"/>
                <a:gd name="connsiteX145" fmla="*/ 2924175 w 4395788"/>
                <a:gd name="connsiteY145" fmla="*/ 714375 h 895350"/>
                <a:gd name="connsiteX146" fmla="*/ 2933700 w 4395788"/>
                <a:gd name="connsiteY146" fmla="*/ 700088 h 895350"/>
                <a:gd name="connsiteX147" fmla="*/ 2943225 w 4395788"/>
                <a:gd name="connsiteY147" fmla="*/ 671513 h 895350"/>
                <a:gd name="connsiteX148" fmla="*/ 2962275 w 4395788"/>
                <a:gd name="connsiteY148" fmla="*/ 638175 h 895350"/>
                <a:gd name="connsiteX149" fmla="*/ 2976563 w 4395788"/>
                <a:gd name="connsiteY149" fmla="*/ 695325 h 895350"/>
                <a:gd name="connsiteX150" fmla="*/ 2986088 w 4395788"/>
                <a:gd name="connsiteY150" fmla="*/ 781050 h 895350"/>
                <a:gd name="connsiteX151" fmla="*/ 2995613 w 4395788"/>
                <a:gd name="connsiteY151" fmla="*/ 747713 h 895350"/>
                <a:gd name="connsiteX152" fmla="*/ 3000375 w 4395788"/>
                <a:gd name="connsiteY152" fmla="*/ 709613 h 895350"/>
                <a:gd name="connsiteX153" fmla="*/ 3019425 w 4395788"/>
                <a:gd name="connsiteY153" fmla="*/ 671513 h 895350"/>
                <a:gd name="connsiteX154" fmla="*/ 3038475 w 4395788"/>
                <a:gd name="connsiteY154" fmla="*/ 714375 h 895350"/>
                <a:gd name="connsiteX155" fmla="*/ 3052763 w 4395788"/>
                <a:gd name="connsiteY155" fmla="*/ 781050 h 895350"/>
                <a:gd name="connsiteX156" fmla="*/ 3067050 w 4395788"/>
                <a:gd name="connsiteY156" fmla="*/ 738188 h 895350"/>
                <a:gd name="connsiteX157" fmla="*/ 3071813 w 4395788"/>
                <a:gd name="connsiteY157" fmla="*/ 723900 h 895350"/>
                <a:gd name="connsiteX158" fmla="*/ 3105150 w 4395788"/>
                <a:gd name="connsiteY158" fmla="*/ 733425 h 895350"/>
                <a:gd name="connsiteX159" fmla="*/ 3128963 w 4395788"/>
                <a:gd name="connsiteY159" fmla="*/ 742950 h 895350"/>
                <a:gd name="connsiteX160" fmla="*/ 3152775 w 4395788"/>
                <a:gd name="connsiteY160" fmla="*/ 690563 h 895350"/>
                <a:gd name="connsiteX161" fmla="*/ 3157538 w 4395788"/>
                <a:gd name="connsiteY161" fmla="*/ 666750 h 895350"/>
                <a:gd name="connsiteX162" fmla="*/ 3162300 w 4395788"/>
                <a:gd name="connsiteY162" fmla="*/ 647700 h 895350"/>
                <a:gd name="connsiteX163" fmla="*/ 3171825 w 4395788"/>
                <a:gd name="connsiteY163" fmla="*/ 747713 h 895350"/>
                <a:gd name="connsiteX164" fmla="*/ 3181350 w 4395788"/>
                <a:gd name="connsiteY164" fmla="*/ 733425 h 895350"/>
                <a:gd name="connsiteX165" fmla="*/ 3186113 w 4395788"/>
                <a:gd name="connsiteY165" fmla="*/ 719138 h 895350"/>
                <a:gd name="connsiteX166" fmla="*/ 3214688 w 4395788"/>
                <a:gd name="connsiteY166" fmla="*/ 728663 h 895350"/>
                <a:gd name="connsiteX167" fmla="*/ 3238500 w 4395788"/>
                <a:gd name="connsiteY167" fmla="*/ 704850 h 895350"/>
                <a:gd name="connsiteX168" fmla="*/ 3252788 w 4395788"/>
                <a:gd name="connsiteY168" fmla="*/ 714375 h 895350"/>
                <a:gd name="connsiteX169" fmla="*/ 3257550 w 4395788"/>
                <a:gd name="connsiteY169" fmla="*/ 738188 h 895350"/>
                <a:gd name="connsiteX170" fmla="*/ 3267075 w 4395788"/>
                <a:gd name="connsiteY170" fmla="*/ 781050 h 895350"/>
                <a:gd name="connsiteX171" fmla="*/ 3295650 w 4395788"/>
                <a:gd name="connsiteY171" fmla="*/ 776288 h 895350"/>
                <a:gd name="connsiteX172" fmla="*/ 3300413 w 4395788"/>
                <a:gd name="connsiteY172" fmla="*/ 795338 h 895350"/>
                <a:gd name="connsiteX173" fmla="*/ 3305175 w 4395788"/>
                <a:gd name="connsiteY173" fmla="*/ 852488 h 895350"/>
                <a:gd name="connsiteX174" fmla="*/ 3309938 w 4395788"/>
                <a:gd name="connsiteY174" fmla="*/ 871538 h 895350"/>
                <a:gd name="connsiteX175" fmla="*/ 3328988 w 4395788"/>
                <a:gd name="connsiteY175" fmla="*/ 842963 h 895350"/>
                <a:gd name="connsiteX176" fmla="*/ 3338513 w 4395788"/>
                <a:gd name="connsiteY176" fmla="*/ 809625 h 895350"/>
                <a:gd name="connsiteX177" fmla="*/ 3348038 w 4395788"/>
                <a:gd name="connsiteY177" fmla="*/ 781050 h 895350"/>
                <a:gd name="connsiteX178" fmla="*/ 3357563 w 4395788"/>
                <a:gd name="connsiteY178" fmla="*/ 752475 h 895350"/>
                <a:gd name="connsiteX179" fmla="*/ 3367088 w 4395788"/>
                <a:gd name="connsiteY179" fmla="*/ 733425 h 895350"/>
                <a:gd name="connsiteX180" fmla="*/ 3381375 w 4395788"/>
                <a:gd name="connsiteY180" fmla="*/ 690563 h 895350"/>
                <a:gd name="connsiteX181" fmla="*/ 3386138 w 4395788"/>
                <a:gd name="connsiteY181" fmla="*/ 676275 h 895350"/>
                <a:gd name="connsiteX182" fmla="*/ 3405188 w 4395788"/>
                <a:gd name="connsiteY182" fmla="*/ 666750 h 895350"/>
                <a:gd name="connsiteX183" fmla="*/ 3429000 w 4395788"/>
                <a:gd name="connsiteY183" fmla="*/ 690563 h 895350"/>
                <a:gd name="connsiteX184" fmla="*/ 3452813 w 4395788"/>
                <a:gd name="connsiteY184" fmla="*/ 661988 h 895350"/>
                <a:gd name="connsiteX185" fmla="*/ 3457575 w 4395788"/>
                <a:gd name="connsiteY185" fmla="*/ 642938 h 895350"/>
                <a:gd name="connsiteX186" fmla="*/ 3467100 w 4395788"/>
                <a:gd name="connsiteY186" fmla="*/ 657225 h 895350"/>
                <a:gd name="connsiteX187" fmla="*/ 3481388 w 4395788"/>
                <a:gd name="connsiteY187" fmla="*/ 666750 h 895350"/>
                <a:gd name="connsiteX188" fmla="*/ 3486150 w 4395788"/>
                <a:gd name="connsiteY188" fmla="*/ 681038 h 895350"/>
                <a:gd name="connsiteX189" fmla="*/ 3500438 w 4395788"/>
                <a:gd name="connsiteY189" fmla="*/ 671513 h 895350"/>
                <a:gd name="connsiteX190" fmla="*/ 3505200 w 4395788"/>
                <a:gd name="connsiteY190" fmla="*/ 685800 h 895350"/>
                <a:gd name="connsiteX191" fmla="*/ 3533775 w 4395788"/>
                <a:gd name="connsiteY191" fmla="*/ 704850 h 895350"/>
                <a:gd name="connsiteX192" fmla="*/ 3562350 w 4395788"/>
                <a:gd name="connsiteY192" fmla="*/ 719138 h 895350"/>
                <a:gd name="connsiteX193" fmla="*/ 3571875 w 4395788"/>
                <a:gd name="connsiteY193" fmla="*/ 785813 h 895350"/>
                <a:gd name="connsiteX194" fmla="*/ 3581400 w 4395788"/>
                <a:gd name="connsiteY194" fmla="*/ 814388 h 895350"/>
                <a:gd name="connsiteX195" fmla="*/ 3586163 w 4395788"/>
                <a:gd name="connsiteY195" fmla="*/ 828675 h 895350"/>
                <a:gd name="connsiteX196" fmla="*/ 3605213 w 4395788"/>
                <a:gd name="connsiteY196" fmla="*/ 781050 h 895350"/>
                <a:gd name="connsiteX197" fmla="*/ 3609975 w 4395788"/>
                <a:gd name="connsiteY197" fmla="*/ 795338 h 895350"/>
                <a:gd name="connsiteX198" fmla="*/ 3614738 w 4395788"/>
                <a:gd name="connsiteY198" fmla="*/ 823913 h 895350"/>
                <a:gd name="connsiteX199" fmla="*/ 3619500 w 4395788"/>
                <a:gd name="connsiteY199" fmla="*/ 781050 h 895350"/>
                <a:gd name="connsiteX200" fmla="*/ 3633788 w 4395788"/>
                <a:gd name="connsiteY200" fmla="*/ 747713 h 895350"/>
                <a:gd name="connsiteX201" fmla="*/ 3638550 w 4395788"/>
                <a:gd name="connsiteY201" fmla="*/ 733425 h 895350"/>
                <a:gd name="connsiteX202" fmla="*/ 3648075 w 4395788"/>
                <a:gd name="connsiteY202" fmla="*/ 685800 h 895350"/>
                <a:gd name="connsiteX203" fmla="*/ 3657600 w 4395788"/>
                <a:gd name="connsiteY203" fmla="*/ 671513 h 895350"/>
                <a:gd name="connsiteX204" fmla="*/ 3676650 w 4395788"/>
                <a:gd name="connsiteY204" fmla="*/ 666750 h 895350"/>
                <a:gd name="connsiteX205" fmla="*/ 3695700 w 4395788"/>
                <a:gd name="connsiteY205" fmla="*/ 638175 h 895350"/>
                <a:gd name="connsiteX206" fmla="*/ 3705225 w 4395788"/>
                <a:gd name="connsiteY206" fmla="*/ 623888 h 895350"/>
                <a:gd name="connsiteX207" fmla="*/ 3719513 w 4395788"/>
                <a:gd name="connsiteY207" fmla="*/ 614363 h 895350"/>
                <a:gd name="connsiteX208" fmla="*/ 3757613 w 4395788"/>
                <a:gd name="connsiteY208" fmla="*/ 619125 h 895350"/>
                <a:gd name="connsiteX209" fmla="*/ 3767138 w 4395788"/>
                <a:gd name="connsiteY209" fmla="*/ 633413 h 895350"/>
                <a:gd name="connsiteX210" fmla="*/ 3776663 w 4395788"/>
                <a:gd name="connsiteY210" fmla="*/ 661988 h 895350"/>
                <a:gd name="connsiteX211" fmla="*/ 3795713 w 4395788"/>
                <a:gd name="connsiteY211" fmla="*/ 747713 h 895350"/>
                <a:gd name="connsiteX212" fmla="*/ 3805238 w 4395788"/>
                <a:gd name="connsiteY212" fmla="*/ 781050 h 895350"/>
                <a:gd name="connsiteX213" fmla="*/ 3814763 w 4395788"/>
                <a:gd name="connsiteY213" fmla="*/ 795338 h 895350"/>
                <a:gd name="connsiteX214" fmla="*/ 3833813 w 4395788"/>
                <a:gd name="connsiteY214" fmla="*/ 833438 h 895350"/>
                <a:gd name="connsiteX215" fmla="*/ 3838575 w 4395788"/>
                <a:gd name="connsiteY215" fmla="*/ 762000 h 895350"/>
                <a:gd name="connsiteX216" fmla="*/ 3852863 w 4395788"/>
                <a:gd name="connsiteY216" fmla="*/ 719138 h 895350"/>
                <a:gd name="connsiteX217" fmla="*/ 3857625 w 4395788"/>
                <a:gd name="connsiteY217" fmla="*/ 704850 h 895350"/>
                <a:gd name="connsiteX218" fmla="*/ 3862388 w 4395788"/>
                <a:gd name="connsiteY218" fmla="*/ 652463 h 895350"/>
                <a:gd name="connsiteX219" fmla="*/ 3895725 w 4395788"/>
                <a:gd name="connsiteY219" fmla="*/ 614363 h 895350"/>
                <a:gd name="connsiteX220" fmla="*/ 3910013 w 4395788"/>
                <a:gd name="connsiteY220" fmla="*/ 585788 h 895350"/>
                <a:gd name="connsiteX221" fmla="*/ 3924300 w 4395788"/>
                <a:gd name="connsiteY221" fmla="*/ 581025 h 895350"/>
                <a:gd name="connsiteX222" fmla="*/ 3933825 w 4395788"/>
                <a:gd name="connsiteY222" fmla="*/ 609600 h 895350"/>
                <a:gd name="connsiteX223" fmla="*/ 3948113 w 4395788"/>
                <a:gd name="connsiteY223" fmla="*/ 738188 h 895350"/>
                <a:gd name="connsiteX224" fmla="*/ 3957638 w 4395788"/>
                <a:gd name="connsiteY224" fmla="*/ 766763 h 895350"/>
                <a:gd name="connsiteX225" fmla="*/ 3962400 w 4395788"/>
                <a:gd name="connsiteY225" fmla="*/ 781050 h 895350"/>
                <a:gd name="connsiteX226" fmla="*/ 3971925 w 4395788"/>
                <a:gd name="connsiteY226" fmla="*/ 795338 h 895350"/>
                <a:gd name="connsiteX227" fmla="*/ 3981450 w 4395788"/>
                <a:gd name="connsiteY227" fmla="*/ 828675 h 895350"/>
                <a:gd name="connsiteX228" fmla="*/ 3990975 w 4395788"/>
                <a:gd name="connsiteY228" fmla="*/ 776288 h 895350"/>
                <a:gd name="connsiteX229" fmla="*/ 4000500 w 4395788"/>
                <a:gd name="connsiteY229" fmla="*/ 747713 h 895350"/>
                <a:gd name="connsiteX230" fmla="*/ 4010025 w 4395788"/>
                <a:gd name="connsiteY230" fmla="*/ 671513 h 895350"/>
                <a:gd name="connsiteX231" fmla="*/ 4029075 w 4395788"/>
                <a:gd name="connsiteY231" fmla="*/ 642938 h 895350"/>
                <a:gd name="connsiteX232" fmla="*/ 4043363 w 4395788"/>
                <a:gd name="connsiteY232" fmla="*/ 647700 h 895350"/>
                <a:gd name="connsiteX233" fmla="*/ 4057650 w 4395788"/>
                <a:gd name="connsiteY233" fmla="*/ 695325 h 895350"/>
                <a:gd name="connsiteX234" fmla="*/ 4071938 w 4395788"/>
                <a:gd name="connsiteY234" fmla="*/ 704850 h 895350"/>
                <a:gd name="connsiteX235" fmla="*/ 4090988 w 4395788"/>
                <a:gd name="connsiteY235" fmla="*/ 747713 h 895350"/>
                <a:gd name="connsiteX236" fmla="*/ 4095750 w 4395788"/>
                <a:gd name="connsiteY236" fmla="*/ 766763 h 895350"/>
                <a:gd name="connsiteX237" fmla="*/ 4105275 w 4395788"/>
                <a:gd name="connsiteY237" fmla="*/ 781050 h 895350"/>
                <a:gd name="connsiteX238" fmla="*/ 4114800 w 4395788"/>
                <a:gd name="connsiteY238" fmla="*/ 847725 h 895350"/>
                <a:gd name="connsiteX239" fmla="*/ 4119563 w 4395788"/>
                <a:gd name="connsiteY239" fmla="*/ 862013 h 895350"/>
                <a:gd name="connsiteX240" fmla="*/ 4129088 w 4395788"/>
                <a:gd name="connsiteY240" fmla="*/ 842963 h 895350"/>
                <a:gd name="connsiteX241" fmla="*/ 4133850 w 4395788"/>
                <a:gd name="connsiteY241" fmla="*/ 800100 h 895350"/>
                <a:gd name="connsiteX242" fmla="*/ 4138613 w 4395788"/>
                <a:gd name="connsiteY242" fmla="*/ 785813 h 895350"/>
                <a:gd name="connsiteX243" fmla="*/ 4152900 w 4395788"/>
                <a:gd name="connsiteY243" fmla="*/ 771525 h 895350"/>
                <a:gd name="connsiteX244" fmla="*/ 4157663 w 4395788"/>
                <a:gd name="connsiteY244" fmla="*/ 752475 h 895350"/>
                <a:gd name="connsiteX245" fmla="*/ 4167188 w 4395788"/>
                <a:gd name="connsiteY245" fmla="*/ 723900 h 895350"/>
                <a:gd name="connsiteX246" fmla="*/ 4171950 w 4395788"/>
                <a:gd name="connsiteY246" fmla="*/ 685800 h 895350"/>
                <a:gd name="connsiteX247" fmla="*/ 4186238 w 4395788"/>
                <a:gd name="connsiteY247" fmla="*/ 695325 h 895350"/>
                <a:gd name="connsiteX248" fmla="*/ 4205288 w 4395788"/>
                <a:gd name="connsiteY248" fmla="*/ 723900 h 895350"/>
                <a:gd name="connsiteX249" fmla="*/ 4210050 w 4395788"/>
                <a:gd name="connsiteY249" fmla="*/ 738188 h 895350"/>
                <a:gd name="connsiteX250" fmla="*/ 4214813 w 4395788"/>
                <a:gd name="connsiteY250" fmla="*/ 771525 h 895350"/>
                <a:gd name="connsiteX251" fmla="*/ 4224338 w 4395788"/>
                <a:gd name="connsiteY251" fmla="*/ 795338 h 895350"/>
                <a:gd name="connsiteX252" fmla="*/ 4233863 w 4395788"/>
                <a:gd name="connsiteY252" fmla="*/ 823913 h 895350"/>
                <a:gd name="connsiteX253" fmla="*/ 4248150 w 4395788"/>
                <a:gd name="connsiteY253" fmla="*/ 866775 h 895350"/>
                <a:gd name="connsiteX254" fmla="*/ 4252913 w 4395788"/>
                <a:gd name="connsiteY254" fmla="*/ 881063 h 895350"/>
                <a:gd name="connsiteX255" fmla="*/ 4267200 w 4395788"/>
                <a:gd name="connsiteY255" fmla="*/ 781050 h 895350"/>
                <a:gd name="connsiteX256" fmla="*/ 4286250 w 4395788"/>
                <a:gd name="connsiteY256" fmla="*/ 738188 h 895350"/>
                <a:gd name="connsiteX257" fmla="*/ 4305300 w 4395788"/>
                <a:gd name="connsiteY257" fmla="*/ 747713 h 895350"/>
                <a:gd name="connsiteX258" fmla="*/ 4314825 w 4395788"/>
                <a:gd name="connsiteY258" fmla="*/ 781050 h 895350"/>
                <a:gd name="connsiteX259" fmla="*/ 4319588 w 4395788"/>
                <a:gd name="connsiteY259" fmla="*/ 795338 h 895350"/>
                <a:gd name="connsiteX260" fmla="*/ 4324350 w 4395788"/>
                <a:gd name="connsiteY260" fmla="*/ 814388 h 895350"/>
                <a:gd name="connsiteX261" fmla="*/ 4333875 w 4395788"/>
                <a:gd name="connsiteY261" fmla="*/ 842963 h 895350"/>
                <a:gd name="connsiteX262" fmla="*/ 4348163 w 4395788"/>
                <a:gd name="connsiteY262" fmla="*/ 852488 h 895350"/>
                <a:gd name="connsiteX263" fmla="*/ 4352925 w 4395788"/>
                <a:gd name="connsiteY263" fmla="*/ 866775 h 895350"/>
                <a:gd name="connsiteX264" fmla="*/ 4367213 w 4395788"/>
                <a:gd name="connsiteY264" fmla="*/ 895350 h 895350"/>
                <a:gd name="connsiteX265" fmla="*/ 4371975 w 4395788"/>
                <a:gd name="connsiteY265" fmla="*/ 881063 h 895350"/>
                <a:gd name="connsiteX266" fmla="*/ 4381500 w 4395788"/>
                <a:gd name="connsiteY266" fmla="*/ 866775 h 895350"/>
                <a:gd name="connsiteX267" fmla="*/ 4391025 w 4395788"/>
                <a:gd name="connsiteY267" fmla="*/ 828675 h 895350"/>
                <a:gd name="connsiteX268" fmla="*/ 4395788 w 4395788"/>
                <a:gd name="connsiteY268" fmla="*/ 757238 h 895350"/>
                <a:gd name="connsiteX0" fmla="*/ 0 w 4391025"/>
                <a:gd name="connsiteY0" fmla="*/ 238125 h 895350"/>
                <a:gd name="connsiteX1" fmla="*/ 123825 w 4391025"/>
                <a:gd name="connsiteY1" fmla="*/ 228600 h 895350"/>
                <a:gd name="connsiteX2" fmla="*/ 142875 w 4391025"/>
                <a:gd name="connsiteY2" fmla="*/ 223838 h 895350"/>
                <a:gd name="connsiteX3" fmla="*/ 166688 w 4391025"/>
                <a:gd name="connsiteY3" fmla="*/ 219075 h 895350"/>
                <a:gd name="connsiteX4" fmla="*/ 204788 w 4391025"/>
                <a:gd name="connsiteY4" fmla="*/ 204788 h 895350"/>
                <a:gd name="connsiteX5" fmla="*/ 233363 w 4391025"/>
                <a:gd name="connsiteY5" fmla="*/ 195263 h 895350"/>
                <a:gd name="connsiteX6" fmla="*/ 247650 w 4391025"/>
                <a:gd name="connsiteY6" fmla="*/ 185738 h 895350"/>
                <a:gd name="connsiteX7" fmla="*/ 266700 w 4391025"/>
                <a:gd name="connsiteY7" fmla="*/ 180975 h 895350"/>
                <a:gd name="connsiteX8" fmla="*/ 280988 w 4391025"/>
                <a:gd name="connsiteY8" fmla="*/ 176213 h 895350"/>
                <a:gd name="connsiteX9" fmla="*/ 290513 w 4391025"/>
                <a:gd name="connsiteY9" fmla="*/ 161925 h 895350"/>
                <a:gd name="connsiteX10" fmla="*/ 338138 w 4391025"/>
                <a:gd name="connsiteY10" fmla="*/ 142875 h 895350"/>
                <a:gd name="connsiteX11" fmla="*/ 352425 w 4391025"/>
                <a:gd name="connsiteY11" fmla="*/ 138113 h 895350"/>
                <a:gd name="connsiteX12" fmla="*/ 366713 w 4391025"/>
                <a:gd name="connsiteY12" fmla="*/ 128588 h 895350"/>
                <a:gd name="connsiteX13" fmla="*/ 385763 w 4391025"/>
                <a:gd name="connsiteY13" fmla="*/ 123825 h 895350"/>
                <a:gd name="connsiteX14" fmla="*/ 428625 w 4391025"/>
                <a:gd name="connsiteY14" fmla="*/ 109538 h 895350"/>
                <a:gd name="connsiteX15" fmla="*/ 442913 w 4391025"/>
                <a:gd name="connsiteY15" fmla="*/ 104775 h 895350"/>
                <a:gd name="connsiteX16" fmla="*/ 457200 w 4391025"/>
                <a:gd name="connsiteY16" fmla="*/ 100013 h 895350"/>
                <a:gd name="connsiteX17" fmla="*/ 471488 w 4391025"/>
                <a:gd name="connsiteY17" fmla="*/ 90488 h 895350"/>
                <a:gd name="connsiteX18" fmla="*/ 495300 w 4391025"/>
                <a:gd name="connsiteY18" fmla="*/ 85725 h 895350"/>
                <a:gd name="connsiteX19" fmla="*/ 523875 w 4391025"/>
                <a:gd name="connsiteY19" fmla="*/ 76200 h 895350"/>
                <a:gd name="connsiteX20" fmla="*/ 538163 w 4391025"/>
                <a:gd name="connsiteY20" fmla="*/ 71438 h 895350"/>
                <a:gd name="connsiteX21" fmla="*/ 552450 w 4391025"/>
                <a:gd name="connsiteY21" fmla="*/ 66675 h 895350"/>
                <a:gd name="connsiteX22" fmla="*/ 590550 w 4391025"/>
                <a:gd name="connsiteY22" fmla="*/ 42863 h 895350"/>
                <a:gd name="connsiteX23" fmla="*/ 604838 w 4391025"/>
                <a:gd name="connsiteY23" fmla="*/ 38100 h 895350"/>
                <a:gd name="connsiteX24" fmla="*/ 619125 w 4391025"/>
                <a:gd name="connsiteY24" fmla="*/ 33338 h 895350"/>
                <a:gd name="connsiteX25" fmla="*/ 652463 w 4391025"/>
                <a:gd name="connsiteY25" fmla="*/ 14288 h 895350"/>
                <a:gd name="connsiteX26" fmla="*/ 681038 w 4391025"/>
                <a:gd name="connsiteY26" fmla="*/ 4763 h 895350"/>
                <a:gd name="connsiteX27" fmla="*/ 695325 w 4391025"/>
                <a:gd name="connsiteY27" fmla="*/ 0 h 895350"/>
                <a:gd name="connsiteX28" fmla="*/ 819150 w 4391025"/>
                <a:gd name="connsiteY28" fmla="*/ 4763 h 895350"/>
                <a:gd name="connsiteX29" fmla="*/ 852488 w 4391025"/>
                <a:gd name="connsiteY29" fmla="*/ 19050 h 895350"/>
                <a:gd name="connsiteX30" fmla="*/ 895350 w 4391025"/>
                <a:gd name="connsiteY30" fmla="*/ 47625 h 895350"/>
                <a:gd name="connsiteX31" fmla="*/ 928688 w 4391025"/>
                <a:gd name="connsiteY31" fmla="*/ 66675 h 895350"/>
                <a:gd name="connsiteX32" fmla="*/ 942975 w 4391025"/>
                <a:gd name="connsiteY32" fmla="*/ 71438 h 895350"/>
                <a:gd name="connsiteX33" fmla="*/ 957263 w 4391025"/>
                <a:gd name="connsiteY33" fmla="*/ 80963 h 895350"/>
                <a:gd name="connsiteX34" fmla="*/ 971550 w 4391025"/>
                <a:gd name="connsiteY34" fmla="*/ 85725 h 895350"/>
                <a:gd name="connsiteX35" fmla="*/ 990600 w 4391025"/>
                <a:gd name="connsiteY35" fmla="*/ 95250 h 895350"/>
                <a:gd name="connsiteX36" fmla="*/ 1014413 w 4391025"/>
                <a:gd name="connsiteY36" fmla="*/ 100013 h 895350"/>
                <a:gd name="connsiteX37" fmla="*/ 1033463 w 4391025"/>
                <a:gd name="connsiteY37" fmla="*/ 104775 h 895350"/>
                <a:gd name="connsiteX38" fmla="*/ 1062038 w 4391025"/>
                <a:gd name="connsiteY38" fmla="*/ 109538 h 895350"/>
                <a:gd name="connsiteX39" fmla="*/ 1090613 w 4391025"/>
                <a:gd name="connsiteY39" fmla="*/ 119063 h 895350"/>
                <a:gd name="connsiteX40" fmla="*/ 1104900 w 4391025"/>
                <a:gd name="connsiteY40" fmla="*/ 123825 h 895350"/>
                <a:gd name="connsiteX41" fmla="*/ 1123950 w 4391025"/>
                <a:gd name="connsiteY41" fmla="*/ 128588 h 895350"/>
                <a:gd name="connsiteX42" fmla="*/ 1152525 w 4391025"/>
                <a:gd name="connsiteY42" fmla="*/ 147638 h 895350"/>
                <a:gd name="connsiteX43" fmla="*/ 1195388 w 4391025"/>
                <a:gd name="connsiteY43" fmla="*/ 161925 h 895350"/>
                <a:gd name="connsiteX44" fmla="*/ 1209675 w 4391025"/>
                <a:gd name="connsiteY44" fmla="*/ 166688 h 895350"/>
                <a:gd name="connsiteX45" fmla="*/ 1243013 w 4391025"/>
                <a:gd name="connsiteY45" fmla="*/ 185738 h 895350"/>
                <a:gd name="connsiteX46" fmla="*/ 1257300 w 4391025"/>
                <a:gd name="connsiteY46" fmla="*/ 190500 h 895350"/>
                <a:gd name="connsiteX47" fmla="*/ 1285875 w 4391025"/>
                <a:gd name="connsiteY47" fmla="*/ 204788 h 895350"/>
                <a:gd name="connsiteX48" fmla="*/ 1314450 w 4391025"/>
                <a:gd name="connsiteY48" fmla="*/ 223838 h 895350"/>
                <a:gd name="connsiteX49" fmla="*/ 1362075 w 4391025"/>
                <a:gd name="connsiteY49" fmla="*/ 238125 h 895350"/>
                <a:gd name="connsiteX50" fmla="*/ 1443038 w 4391025"/>
                <a:gd name="connsiteY50" fmla="*/ 252413 h 895350"/>
                <a:gd name="connsiteX51" fmla="*/ 1471613 w 4391025"/>
                <a:gd name="connsiteY51" fmla="*/ 257175 h 895350"/>
                <a:gd name="connsiteX52" fmla="*/ 1519238 w 4391025"/>
                <a:gd name="connsiteY52" fmla="*/ 271463 h 895350"/>
                <a:gd name="connsiteX53" fmla="*/ 1533525 w 4391025"/>
                <a:gd name="connsiteY53" fmla="*/ 280988 h 895350"/>
                <a:gd name="connsiteX54" fmla="*/ 1543050 w 4391025"/>
                <a:gd name="connsiteY54" fmla="*/ 295275 h 895350"/>
                <a:gd name="connsiteX55" fmla="*/ 1557338 w 4391025"/>
                <a:gd name="connsiteY55" fmla="*/ 300038 h 895350"/>
                <a:gd name="connsiteX56" fmla="*/ 1581150 w 4391025"/>
                <a:gd name="connsiteY56" fmla="*/ 333375 h 895350"/>
                <a:gd name="connsiteX57" fmla="*/ 1590675 w 4391025"/>
                <a:gd name="connsiteY57" fmla="*/ 347663 h 895350"/>
                <a:gd name="connsiteX58" fmla="*/ 1604963 w 4391025"/>
                <a:gd name="connsiteY58" fmla="*/ 357188 h 895350"/>
                <a:gd name="connsiteX59" fmla="*/ 1624013 w 4391025"/>
                <a:gd name="connsiteY59" fmla="*/ 414338 h 895350"/>
                <a:gd name="connsiteX60" fmla="*/ 1628775 w 4391025"/>
                <a:gd name="connsiteY60" fmla="*/ 428625 h 895350"/>
                <a:gd name="connsiteX61" fmla="*/ 1638300 w 4391025"/>
                <a:gd name="connsiteY61" fmla="*/ 442913 h 895350"/>
                <a:gd name="connsiteX62" fmla="*/ 1652588 w 4391025"/>
                <a:gd name="connsiteY62" fmla="*/ 471488 h 895350"/>
                <a:gd name="connsiteX63" fmla="*/ 1662113 w 4391025"/>
                <a:gd name="connsiteY63" fmla="*/ 504825 h 895350"/>
                <a:gd name="connsiteX64" fmla="*/ 1676400 w 4391025"/>
                <a:gd name="connsiteY64" fmla="*/ 514350 h 895350"/>
                <a:gd name="connsiteX65" fmla="*/ 1690688 w 4391025"/>
                <a:gd name="connsiteY65" fmla="*/ 561975 h 895350"/>
                <a:gd name="connsiteX66" fmla="*/ 1704975 w 4391025"/>
                <a:gd name="connsiteY66" fmla="*/ 590550 h 895350"/>
                <a:gd name="connsiteX67" fmla="*/ 1719263 w 4391025"/>
                <a:gd name="connsiteY67" fmla="*/ 595313 h 895350"/>
                <a:gd name="connsiteX68" fmla="*/ 1728788 w 4391025"/>
                <a:gd name="connsiteY68" fmla="*/ 609600 h 895350"/>
                <a:gd name="connsiteX69" fmla="*/ 1804988 w 4391025"/>
                <a:gd name="connsiteY69" fmla="*/ 614363 h 895350"/>
                <a:gd name="connsiteX70" fmla="*/ 1819275 w 4391025"/>
                <a:gd name="connsiteY70" fmla="*/ 619125 h 895350"/>
                <a:gd name="connsiteX71" fmla="*/ 1833563 w 4391025"/>
                <a:gd name="connsiteY71" fmla="*/ 628650 h 895350"/>
                <a:gd name="connsiteX72" fmla="*/ 1857375 w 4391025"/>
                <a:gd name="connsiteY72" fmla="*/ 657225 h 895350"/>
                <a:gd name="connsiteX73" fmla="*/ 1876425 w 4391025"/>
                <a:gd name="connsiteY73" fmla="*/ 666750 h 895350"/>
                <a:gd name="connsiteX74" fmla="*/ 1885950 w 4391025"/>
                <a:gd name="connsiteY74" fmla="*/ 638175 h 895350"/>
                <a:gd name="connsiteX75" fmla="*/ 1895475 w 4391025"/>
                <a:gd name="connsiteY75" fmla="*/ 604838 h 895350"/>
                <a:gd name="connsiteX76" fmla="*/ 1905000 w 4391025"/>
                <a:gd name="connsiteY76" fmla="*/ 576263 h 895350"/>
                <a:gd name="connsiteX77" fmla="*/ 1919288 w 4391025"/>
                <a:gd name="connsiteY77" fmla="*/ 566738 h 895350"/>
                <a:gd name="connsiteX78" fmla="*/ 1938338 w 4391025"/>
                <a:gd name="connsiteY78" fmla="*/ 542925 h 895350"/>
                <a:gd name="connsiteX79" fmla="*/ 1962150 w 4391025"/>
                <a:gd name="connsiteY79" fmla="*/ 509588 h 895350"/>
                <a:gd name="connsiteX80" fmla="*/ 1976438 w 4391025"/>
                <a:gd name="connsiteY80" fmla="*/ 500063 h 895350"/>
                <a:gd name="connsiteX81" fmla="*/ 1995488 w 4391025"/>
                <a:gd name="connsiteY81" fmla="*/ 481013 h 895350"/>
                <a:gd name="connsiteX82" fmla="*/ 2000250 w 4391025"/>
                <a:gd name="connsiteY82" fmla="*/ 466725 h 895350"/>
                <a:gd name="connsiteX83" fmla="*/ 2028825 w 4391025"/>
                <a:gd name="connsiteY83" fmla="*/ 442913 h 895350"/>
                <a:gd name="connsiteX84" fmla="*/ 2043113 w 4391025"/>
                <a:gd name="connsiteY84" fmla="*/ 452438 h 895350"/>
                <a:gd name="connsiteX85" fmla="*/ 2052638 w 4391025"/>
                <a:gd name="connsiteY85" fmla="*/ 481013 h 895350"/>
                <a:gd name="connsiteX86" fmla="*/ 2057400 w 4391025"/>
                <a:gd name="connsiteY86" fmla="*/ 495300 h 895350"/>
                <a:gd name="connsiteX87" fmla="*/ 2071688 w 4391025"/>
                <a:gd name="connsiteY87" fmla="*/ 509588 h 895350"/>
                <a:gd name="connsiteX88" fmla="*/ 2081213 w 4391025"/>
                <a:gd name="connsiteY88" fmla="*/ 542925 h 895350"/>
                <a:gd name="connsiteX89" fmla="*/ 2095500 w 4391025"/>
                <a:gd name="connsiteY89" fmla="*/ 552450 h 895350"/>
                <a:gd name="connsiteX90" fmla="*/ 2109788 w 4391025"/>
                <a:gd name="connsiteY90" fmla="*/ 571500 h 895350"/>
                <a:gd name="connsiteX91" fmla="*/ 2124075 w 4391025"/>
                <a:gd name="connsiteY91" fmla="*/ 561975 h 895350"/>
                <a:gd name="connsiteX92" fmla="*/ 2133600 w 4391025"/>
                <a:gd name="connsiteY92" fmla="*/ 547688 h 895350"/>
                <a:gd name="connsiteX93" fmla="*/ 2147888 w 4391025"/>
                <a:gd name="connsiteY93" fmla="*/ 533400 h 895350"/>
                <a:gd name="connsiteX94" fmla="*/ 2152650 w 4391025"/>
                <a:gd name="connsiteY94" fmla="*/ 519113 h 895350"/>
                <a:gd name="connsiteX95" fmla="*/ 2243138 w 4391025"/>
                <a:gd name="connsiteY95" fmla="*/ 514350 h 895350"/>
                <a:gd name="connsiteX96" fmla="*/ 2266950 w 4391025"/>
                <a:gd name="connsiteY96" fmla="*/ 533400 h 895350"/>
                <a:gd name="connsiteX97" fmla="*/ 2286000 w 4391025"/>
                <a:gd name="connsiteY97" fmla="*/ 504825 h 895350"/>
                <a:gd name="connsiteX98" fmla="*/ 2300288 w 4391025"/>
                <a:gd name="connsiteY98" fmla="*/ 490538 h 895350"/>
                <a:gd name="connsiteX99" fmla="*/ 2314575 w 4391025"/>
                <a:gd name="connsiteY99" fmla="*/ 485775 h 895350"/>
                <a:gd name="connsiteX100" fmla="*/ 2328863 w 4391025"/>
                <a:gd name="connsiteY100" fmla="*/ 490538 h 895350"/>
                <a:gd name="connsiteX101" fmla="*/ 2347913 w 4391025"/>
                <a:gd name="connsiteY101" fmla="*/ 509588 h 895350"/>
                <a:gd name="connsiteX102" fmla="*/ 2357438 w 4391025"/>
                <a:gd name="connsiteY102" fmla="*/ 523875 h 895350"/>
                <a:gd name="connsiteX103" fmla="*/ 2362200 w 4391025"/>
                <a:gd name="connsiteY103" fmla="*/ 538163 h 895350"/>
                <a:gd name="connsiteX104" fmla="*/ 2381250 w 4391025"/>
                <a:gd name="connsiteY104" fmla="*/ 566738 h 895350"/>
                <a:gd name="connsiteX105" fmla="*/ 2390775 w 4391025"/>
                <a:gd name="connsiteY105" fmla="*/ 595313 h 895350"/>
                <a:gd name="connsiteX106" fmla="*/ 2395538 w 4391025"/>
                <a:gd name="connsiteY106" fmla="*/ 614363 h 895350"/>
                <a:gd name="connsiteX107" fmla="*/ 2405063 w 4391025"/>
                <a:gd name="connsiteY107" fmla="*/ 628650 h 895350"/>
                <a:gd name="connsiteX108" fmla="*/ 2419350 w 4391025"/>
                <a:gd name="connsiteY108" fmla="*/ 633413 h 895350"/>
                <a:gd name="connsiteX109" fmla="*/ 2438400 w 4391025"/>
                <a:gd name="connsiteY109" fmla="*/ 590550 h 895350"/>
                <a:gd name="connsiteX110" fmla="*/ 2443163 w 4391025"/>
                <a:gd name="connsiteY110" fmla="*/ 571500 h 895350"/>
                <a:gd name="connsiteX111" fmla="*/ 2471738 w 4391025"/>
                <a:gd name="connsiteY111" fmla="*/ 552450 h 895350"/>
                <a:gd name="connsiteX112" fmla="*/ 2481263 w 4391025"/>
                <a:gd name="connsiteY112" fmla="*/ 581025 h 895350"/>
                <a:gd name="connsiteX113" fmla="*/ 2486025 w 4391025"/>
                <a:gd name="connsiteY113" fmla="*/ 595313 h 895350"/>
                <a:gd name="connsiteX114" fmla="*/ 2490788 w 4391025"/>
                <a:gd name="connsiteY114" fmla="*/ 614363 h 895350"/>
                <a:gd name="connsiteX115" fmla="*/ 2500313 w 4391025"/>
                <a:gd name="connsiteY115" fmla="*/ 628650 h 895350"/>
                <a:gd name="connsiteX116" fmla="*/ 2519363 w 4391025"/>
                <a:gd name="connsiteY116" fmla="*/ 642938 h 895350"/>
                <a:gd name="connsiteX117" fmla="*/ 2524125 w 4391025"/>
                <a:gd name="connsiteY117" fmla="*/ 628650 h 895350"/>
                <a:gd name="connsiteX118" fmla="*/ 2528888 w 4391025"/>
                <a:gd name="connsiteY118" fmla="*/ 609600 h 895350"/>
                <a:gd name="connsiteX119" fmla="*/ 2557463 w 4391025"/>
                <a:gd name="connsiteY119" fmla="*/ 595313 h 895350"/>
                <a:gd name="connsiteX120" fmla="*/ 2619375 w 4391025"/>
                <a:gd name="connsiteY120" fmla="*/ 581025 h 895350"/>
                <a:gd name="connsiteX121" fmla="*/ 2633663 w 4391025"/>
                <a:gd name="connsiteY121" fmla="*/ 571500 h 895350"/>
                <a:gd name="connsiteX122" fmla="*/ 2647950 w 4391025"/>
                <a:gd name="connsiteY122" fmla="*/ 542925 h 895350"/>
                <a:gd name="connsiteX123" fmla="*/ 2662238 w 4391025"/>
                <a:gd name="connsiteY123" fmla="*/ 504825 h 895350"/>
                <a:gd name="connsiteX124" fmla="*/ 2686050 w 4391025"/>
                <a:gd name="connsiteY124" fmla="*/ 538163 h 895350"/>
                <a:gd name="connsiteX125" fmla="*/ 2686050 w 4391025"/>
                <a:gd name="connsiteY125" fmla="*/ 538163 h 895350"/>
                <a:gd name="connsiteX126" fmla="*/ 2700338 w 4391025"/>
                <a:gd name="connsiteY126" fmla="*/ 547688 h 895350"/>
                <a:gd name="connsiteX127" fmla="*/ 2705100 w 4391025"/>
                <a:gd name="connsiteY127" fmla="*/ 561975 h 895350"/>
                <a:gd name="connsiteX128" fmla="*/ 2714625 w 4391025"/>
                <a:gd name="connsiteY128" fmla="*/ 595313 h 895350"/>
                <a:gd name="connsiteX129" fmla="*/ 2733675 w 4391025"/>
                <a:gd name="connsiteY129" fmla="*/ 590550 h 895350"/>
                <a:gd name="connsiteX130" fmla="*/ 2738438 w 4391025"/>
                <a:gd name="connsiteY130" fmla="*/ 571500 h 895350"/>
                <a:gd name="connsiteX131" fmla="*/ 2762250 w 4391025"/>
                <a:gd name="connsiteY131" fmla="*/ 552450 h 895350"/>
                <a:gd name="connsiteX132" fmla="*/ 2800350 w 4391025"/>
                <a:gd name="connsiteY132" fmla="*/ 566738 h 895350"/>
                <a:gd name="connsiteX133" fmla="*/ 2819400 w 4391025"/>
                <a:gd name="connsiteY133" fmla="*/ 590550 h 895350"/>
                <a:gd name="connsiteX134" fmla="*/ 2824163 w 4391025"/>
                <a:gd name="connsiteY134" fmla="*/ 614363 h 895350"/>
                <a:gd name="connsiteX135" fmla="*/ 2833688 w 4391025"/>
                <a:gd name="connsiteY135" fmla="*/ 642938 h 895350"/>
                <a:gd name="connsiteX136" fmla="*/ 2838450 w 4391025"/>
                <a:gd name="connsiteY136" fmla="*/ 657225 h 895350"/>
                <a:gd name="connsiteX137" fmla="*/ 2843213 w 4391025"/>
                <a:gd name="connsiteY137" fmla="*/ 676275 h 895350"/>
                <a:gd name="connsiteX138" fmla="*/ 2852738 w 4391025"/>
                <a:gd name="connsiteY138" fmla="*/ 695325 h 895350"/>
                <a:gd name="connsiteX139" fmla="*/ 2862263 w 4391025"/>
                <a:gd name="connsiteY139" fmla="*/ 723900 h 895350"/>
                <a:gd name="connsiteX140" fmla="*/ 2871788 w 4391025"/>
                <a:gd name="connsiteY140" fmla="*/ 752475 h 895350"/>
                <a:gd name="connsiteX141" fmla="*/ 2881313 w 4391025"/>
                <a:gd name="connsiteY141" fmla="*/ 781050 h 895350"/>
                <a:gd name="connsiteX142" fmla="*/ 2890838 w 4391025"/>
                <a:gd name="connsiteY142" fmla="*/ 795338 h 895350"/>
                <a:gd name="connsiteX143" fmla="*/ 2895600 w 4391025"/>
                <a:gd name="connsiteY143" fmla="*/ 814388 h 895350"/>
                <a:gd name="connsiteX144" fmla="*/ 2914650 w 4391025"/>
                <a:gd name="connsiteY144" fmla="*/ 790575 h 895350"/>
                <a:gd name="connsiteX145" fmla="*/ 2924175 w 4391025"/>
                <a:gd name="connsiteY145" fmla="*/ 714375 h 895350"/>
                <a:gd name="connsiteX146" fmla="*/ 2933700 w 4391025"/>
                <a:gd name="connsiteY146" fmla="*/ 700088 h 895350"/>
                <a:gd name="connsiteX147" fmla="*/ 2943225 w 4391025"/>
                <a:gd name="connsiteY147" fmla="*/ 671513 h 895350"/>
                <a:gd name="connsiteX148" fmla="*/ 2962275 w 4391025"/>
                <a:gd name="connsiteY148" fmla="*/ 638175 h 895350"/>
                <a:gd name="connsiteX149" fmla="*/ 2976563 w 4391025"/>
                <a:gd name="connsiteY149" fmla="*/ 695325 h 895350"/>
                <a:gd name="connsiteX150" fmla="*/ 2986088 w 4391025"/>
                <a:gd name="connsiteY150" fmla="*/ 781050 h 895350"/>
                <a:gd name="connsiteX151" fmla="*/ 2995613 w 4391025"/>
                <a:gd name="connsiteY151" fmla="*/ 747713 h 895350"/>
                <a:gd name="connsiteX152" fmla="*/ 3000375 w 4391025"/>
                <a:gd name="connsiteY152" fmla="*/ 709613 h 895350"/>
                <a:gd name="connsiteX153" fmla="*/ 3019425 w 4391025"/>
                <a:gd name="connsiteY153" fmla="*/ 671513 h 895350"/>
                <a:gd name="connsiteX154" fmla="*/ 3038475 w 4391025"/>
                <a:gd name="connsiteY154" fmla="*/ 714375 h 895350"/>
                <a:gd name="connsiteX155" fmla="*/ 3052763 w 4391025"/>
                <a:gd name="connsiteY155" fmla="*/ 781050 h 895350"/>
                <a:gd name="connsiteX156" fmla="*/ 3067050 w 4391025"/>
                <a:gd name="connsiteY156" fmla="*/ 738188 h 895350"/>
                <a:gd name="connsiteX157" fmla="*/ 3071813 w 4391025"/>
                <a:gd name="connsiteY157" fmla="*/ 723900 h 895350"/>
                <a:gd name="connsiteX158" fmla="*/ 3105150 w 4391025"/>
                <a:gd name="connsiteY158" fmla="*/ 733425 h 895350"/>
                <a:gd name="connsiteX159" fmla="*/ 3128963 w 4391025"/>
                <a:gd name="connsiteY159" fmla="*/ 742950 h 895350"/>
                <a:gd name="connsiteX160" fmla="*/ 3152775 w 4391025"/>
                <a:gd name="connsiteY160" fmla="*/ 690563 h 895350"/>
                <a:gd name="connsiteX161" fmla="*/ 3157538 w 4391025"/>
                <a:gd name="connsiteY161" fmla="*/ 666750 h 895350"/>
                <a:gd name="connsiteX162" fmla="*/ 3162300 w 4391025"/>
                <a:gd name="connsiteY162" fmla="*/ 647700 h 895350"/>
                <a:gd name="connsiteX163" fmla="*/ 3171825 w 4391025"/>
                <a:gd name="connsiteY163" fmla="*/ 747713 h 895350"/>
                <a:gd name="connsiteX164" fmla="*/ 3181350 w 4391025"/>
                <a:gd name="connsiteY164" fmla="*/ 733425 h 895350"/>
                <a:gd name="connsiteX165" fmla="*/ 3186113 w 4391025"/>
                <a:gd name="connsiteY165" fmla="*/ 719138 h 895350"/>
                <a:gd name="connsiteX166" fmla="*/ 3214688 w 4391025"/>
                <a:gd name="connsiteY166" fmla="*/ 728663 h 895350"/>
                <a:gd name="connsiteX167" fmla="*/ 3238500 w 4391025"/>
                <a:gd name="connsiteY167" fmla="*/ 704850 h 895350"/>
                <a:gd name="connsiteX168" fmla="*/ 3252788 w 4391025"/>
                <a:gd name="connsiteY168" fmla="*/ 714375 h 895350"/>
                <a:gd name="connsiteX169" fmla="*/ 3257550 w 4391025"/>
                <a:gd name="connsiteY169" fmla="*/ 738188 h 895350"/>
                <a:gd name="connsiteX170" fmla="*/ 3267075 w 4391025"/>
                <a:gd name="connsiteY170" fmla="*/ 781050 h 895350"/>
                <a:gd name="connsiteX171" fmla="*/ 3295650 w 4391025"/>
                <a:gd name="connsiteY171" fmla="*/ 776288 h 895350"/>
                <a:gd name="connsiteX172" fmla="*/ 3300413 w 4391025"/>
                <a:gd name="connsiteY172" fmla="*/ 795338 h 895350"/>
                <a:gd name="connsiteX173" fmla="*/ 3305175 w 4391025"/>
                <a:gd name="connsiteY173" fmla="*/ 852488 h 895350"/>
                <a:gd name="connsiteX174" fmla="*/ 3309938 w 4391025"/>
                <a:gd name="connsiteY174" fmla="*/ 871538 h 895350"/>
                <a:gd name="connsiteX175" fmla="*/ 3328988 w 4391025"/>
                <a:gd name="connsiteY175" fmla="*/ 842963 h 895350"/>
                <a:gd name="connsiteX176" fmla="*/ 3338513 w 4391025"/>
                <a:gd name="connsiteY176" fmla="*/ 809625 h 895350"/>
                <a:gd name="connsiteX177" fmla="*/ 3348038 w 4391025"/>
                <a:gd name="connsiteY177" fmla="*/ 781050 h 895350"/>
                <a:gd name="connsiteX178" fmla="*/ 3357563 w 4391025"/>
                <a:gd name="connsiteY178" fmla="*/ 752475 h 895350"/>
                <a:gd name="connsiteX179" fmla="*/ 3367088 w 4391025"/>
                <a:gd name="connsiteY179" fmla="*/ 733425 h 895350"/>
                <a:gd name="connsiteX180" fmla="*/ 3381375 w 4391025"/>
                <a:gd name="connsiteY180" fmla="*/ 690563 h 895350"/>
                <a:gd name="connsiteX181" fmla="*/ 3386138 w 4391025"/>
                <a:gd name="connsiteY181" fmla="*/ 676275 h 895350"/>
                <a:gd name="connsiteX182" fmla="*/ 3405188 w 4391025"/>
                <a:gd name="connsiteY182" fmla="*/ 666750 h 895350"/>
                <a:gd name="connsiteX183" fmla="*/ 3429000 w 4391025"/>
                <a:gd name="connsiteY183" fmla="*/ 690563 h 895350"/>
                <a:gd name="connsiteX184" fmla="*/ 3452813 w 4391025"/>
                <a:gd name="connsiteY184" fmla="*/ 661988 h 895350"/>
                <a:gd name="connsiteX185" fmla="*/ 3457575 w 4391025"/>
                <a:gd name="connsiteY185" fmla="*/ 642938 h 895350"/>
                <a:gd name="connsiteX186" fmla="*/ 3467100 w 4391025"/>
                <a:gd name="connsiteY186" fmla="*/ 657225 h 895350"/>
                <a:gd name="connsiteX187" fmla="*/ 3481388 w 4391025"/>
                <a:gd name="connsiteY187" fmla="*/ 666750 h 895350"/>
                <a:gd name="connsiteX188" fmla="*/ 3486150 w 4391025"/>
                <a:gd name="connsiteY188" fmla="*/ 681038 h 895350"/>
                <a:gd name="connsiteX189" fmla="*/ 3500438 w 4391025"/>
                <a:gd name="connsiteY189" fmla="*/ 671513 h 895350"/>
                <a:gd name="connsiteX190" fmla="*/ 3505200 w 4391025"/>
                <a:gd name="connsiteY190" fmla="*/ 685800 h 895350"/>
                <a:gd name="connsiteX191" fmla="*/ 3533775 w 4391025"/>
                <a:gd name="connsiteY191" fmla="*/ 704850 h 895350"/>
                <a:gd name="connsiteX192" fmla="*/ 3562350 w 4391025"/>
                <a:gd name="connsiteY192" fmla="*/ 719138 h 895350"/>
                <a:gd name="connsiteX193" fmla="*/ 3571875 w 4391025"/>
                <a:gd name="connsiteY193" fmla="*/ 785813 h 895350"/>
                <a:gd name="connsiteX194" fmla="*/ 3581400 w 4391025"/>
                <a:gd name="connsiteY194" fmla="*/ 814388 h 895350"/>
                <a:gd name="connsiteX195" fmla="*/ 3586163 w 4391025"/>
                <a:gd name="connsiteY195" fmla="*/ 828675 h 895350"/>
                <a:gd name="connsiteX196" fmla="*/ 3605213 w 4391025"/>
                <a:gd name="connsiteY196" fmla="*/ 781050 h 895350"/>
                <a:gd name="connsiteX197" fmla="*/ 3609975 w 4391025"/>
                <a:gd name="connsiteY197" fmla="*/ 795338 h 895350"/>
                <a:gd name="connsiteX198" fmla="*/ 3614738 w 4391025"/>
                <a:gd name="connsiteY198" fmla="*/ 823913 h 895350"/>
                <a:gd name="connsiteX199" fmla="*/ 3619500 w 4391025"/>
                <a:gd name="connsiteY199" fmla="*/ 781050 h 895350"/>
                <a:gd name="connsiteX200" fmla="*/ 3633788 w 4391025"/>
                <a:gd name="connsiteY200" fmla="*/ 747713 h 895350"/>
                <a:gd name="connsiteX201" fmla="*/ 3638550 w 4391025"/>
                <a:gd name="connsiteY201" fmla="*/ 733425 h 895350"/>
                <a:gd name="connsiteX202" fmla="*/ 3648075 w 4391025"/>
                <a:gd name="connsiteY202" fmla="*/ 685800 h 895350"/>
                <a:gd name="connsiteX203" fmla="*/ 3657600 w 4391025"/>
                <a:gd name="connsiteY203" fmla="*/ 671513 h 895350"/>
                <a:gd name="connsiteX204" fmla="*/ 3676650 w 4391025"/>
                <a:gd name="connsiteY204" fmla="*/ 666750 h 895350"/>
                <a:gd name="connsiteX205" fmla="*/ 3695700 w 4391025"/>
                <a:gd name="connsiteY205" fmla="*/ 638175 h 895350"/>
                <a:gd name="connsiteX206" fmla="*/ 3705225 w 4391025"/>
                <a:gd name="connsiteY206" fmla="*/ 623888 h 895350"/>
                <a:gd name="connsiteX207" fmla="*/ 3719513 w 4391025"/>
                <a:gd name="connsiteY207" fmla="*/ 614363 h 895350"/>
                <a:gd name="connsiteX208" fmla="*/ 3757613 w 4391025"/>
                <a:gd name="connsiteY208" fmla="*/ 619125 h 895350"/>
                <a:gd name="connsiteX209" fmla="*/ 3767138 w 4391025"/>
                <a:gd name="connsiteY209" fmla="*/ 633413 h 895350"/>
                <a:gd name="connsiteX210" fmla="*/ 3776663 w 4391025"/>
                <a:gd name="connsiteY210" fmla="*/ 661988 h 895350"/>
                <a:gd name="connsiteX211" fmla="*/ 3795713 w 4391025"/>
                <a:gd name="connsiteY211" fmla="*/ 747713 h 895350"/>
                <a:gd name="connsiteX212" fmla="*/ 3805238 w 4391025"/>
                <a:gd name="connsiteY212" fmla="*/ 781050 h 895350"/>
                <a:gd name="connsiteX213" fmla="*/ 3814763 w 4391025"/>
                <a:gd name="connsiteY213" fmla="*/ 795338 h 895350"/>
                <a:gd name="connsiteX214" fmla="*/ 3833813 w 4391025"/>
                <a:gd name="connsiteY214" fmla="*/ 833438 h 895350"/>
                <a:gd name="connsiteX215" fmla="*/ 3838575 w 4391025"/>
                <a:gd name="connsiteY215" fmla="*/ 762000 h 895350"/>
                <a:gd name="connsiteX216" fmla="*/ 3852863 w 4391025"/>
                <a:gd name="connsiteY216" fmla="*/ 719138 h 895350"/>
                <a:gd name="connsiteX217" fmla="*/ 3857625 w 4391025"/>
                <a:gd name="connsiteY217" fmla="*/ 704850 h 895350"/>
                <a:gd name="connsiteX218" fmla="*/ 3862388 w 4391025"/>
                <a:gd name="connsiteY218" fmla="*/ 652463 h 895350"/>
                <a:gd name="connsiteX219" fmla="*/ 3895725 w 4391025"/>
                <a:gd name="connsiteY219" fmla="*/ 614363 h 895350"/>
                <a:gd name="connsiteX220" fmla="*/ 3910013 w 4391025"/>
                <a:gd name="connsiteY220" fmla="*/ 585788 h 895350"/>
                <a:gd name="connsiteX221" fmla="*/ 3924300 w 4391025"/>
                <a:gd name="connsiteY221" fmla="*/ 581025 h 895350"/>
                <a:gd name="connsiteX222" fmla="*/ 3933825 w 4391025"/>
                <a:gd name="connsiteY222" fmla="*/ 609600 h 895350"/>
                <a:gd name="connsiteX223" fmla="*/ 3948113 w 4391025"/>
                <a:gd name="connsiteY223" fmla="*/ 738188 h 895350"/>
                <a:gd name="connsiteX224" fmla="*/ 3957638 w 4391025"/>
                <a:gd name="connsiteY224" fmla="*/ 766763 h 895350"/>
                <a:gd name="connsiteX225" fmla="*/ 3962400 w 4391025"/>
                <a:gd name="connsiteY225" fmla="*/ 781050 h 895350"/>
                <a:gd name="connsiteX226" fmla="*/ 3971925 w 4391025"/>
                <a:gd name="connsiteY226" fmla="*/ 795338 h 895350"/>
                <a:gd name="connsiteX227" fmla="*/ 3981450 w 4391025"/>
                <a:gd name="connsiteY227" fmla="*/ 828675 h 895350"/>
                <a:gd name="connsiteX228" fmla="*/ 3990975 w 4391025"/>
                <a:gd name="connsiteY228" fmla="*/ 776288 h 895350"/>
                <a:gd name="connsiteX229" fmla="*/ 4000500 w 4391025"/>
                <a:gd name="connsiteY229" fmla="*/ 747713 h 895350"/>
                <a:gd name="connsiteX230" fmla="*/ 4010025 w 4391025"/>
                <a:gd name="connsiteY230" fmla="*/ 671513 h 895350"/>
                <a:gd name="connsiteX231" fmla="*/ 4029075 w 4391025"/>
                <a:gd name="connsiteY231" fmla="*/ 642938 h 895350"/>
                <a:gd name="connsiteX232" fmla="*/ 4043363 w 4391025"/>
                <a:gd name="connsiteY232" fmla="*/ 647700 h 895350"/>
                <a:gd name="connsiteX233" fmla="*/ 4057650 w 4391025"/>
                <a:gd name="connsiteY233" fmla="*/ 695325 h 895350"/>
                <a:gd name="connsiteX234" fmla="*/ 4071938 w 4391025"/>
                <a:gd name="connsiteY234" fmla="*/ 704850 h 895350"/>
                <a:gd name="connsiteX235" fmla="*/ 4090988 w 4391025"/>
                <a:gd name="connsiteY235" fmla="*/ 747713 h 895350"/>
                <a:gd name="connsiteX236" fmla="*/ 4095750 w 4391025"/>
                <a:gd name="connsiteY236" fmla="*/ 766763 h 895350"/>
                <a:gd name="connsiteX237" fmla="*/ 4105275 w 4391025"/>
                <a:gd name="connsiteY237" fmla="*/ 781050 h 895350"/>
                <a:gd name="connsiteX238" fmla="*/ 4114800 w 4391025"/>
                <a:gd name="connsiteY238" fmla="*/ 847725 h 895350"/>
                <a:gd name="connsiteX239" fmla="*/ 4119563 w 4391025"/>
                <a:gd name="connsiteY239" fmla="*/ 862013 h 895350"/>
                <a:gd name="connsiteX240" fmla="*/ 4129088 w 4391025"/>
                <a:gd name="connsiteY240" fmla="*/ 842963 h 895350"/>
                <a:gd name="connsiteX241" fmla="*/ 4133850 w 4391025"/>
                <a:gd name="connsiteY241" fmla="*/ 800100 h 895350"/>
                <a:gd name="connsiteX242" fmla="*/ 4138613 w 4391025"/>
                <a:gd name="connsiteY242" fmla="*/ 785813 h 895350"/>
                <a:gd name="connsiteX243" fmla="*/ 4152900 w 4391025"/>
                <a:gd name="connsiteY243" fmla="*/ 771525 h 895350"/>
                <a:gd name="connsiteX244" fmla="*/ 4157663 w 4391025"/>
                <a:gd name="connsiteY244" fmla="*/ 752475 h 895350"/>
                <a:gd name="connsiteX245" fmla="*/ 4167188 w 4391025"/>
                <a:gd name="connsiteY245" fmla="*/ 723900 h 895350"/>
                <a:gd name="connsiteX246" fmla="*/ 4171950 w 4391025"/>
                <a:gd name="connsiteY246" fmla="*/ 685800 h 895350"/>
                <a:gd name="connsiteX247" fmla="*/ 4186238 w 4391025"/>
                <a:gd name="connsiteY247" fmla="*/ 695325 h 895350"/>
                <a:gd name="connsiteX248" fmla="*/ 4205288 w 4391025"/>
                <a:gd name="connsiteY248" fmla="*/ 723900 h 895350"/>
                <a:gd name="connsiteX249" fmla="*/ 4210050 w 4391025"/>
                <a:gd name="connsiteY249" fmla="*/ 738188 h 895350"/>
                <a:gd name="connsiteX250" fmla="*/ 4214813 w 4391025"/>
                <a:gd name="connsiteY250" fmla="*/ 771525 h 895350"/>
                <a:gd name="connsiteX251" fmla="*/ 4224338 w 4391025"/>
                <a:gd name="connsiteY251" fmla="*/ 795338 h 895350"/>
                <a:gd name="connsiteX252" fmla="*/ 4233863 w 4391025"/>
                <a:gd name="connsiteY252" fmla="*/ 823913 h 895350"/>
                <a:gd name="connsiteX253" fmla="*/ 4248150 w 4391025"/>
                <a:gd name="connsiteY253" fmla="*/ 866775 h 895350"/>
                <a:gd name="connsiteX254" fmla="*/ 4252913 w 4391025"/>
                <a:gd name="connsiteY254" fmla="*/ 881063 h 895350"/>
                <a:gd name="connsiteX255" fmla="*/ 4267200 w 4391025"/>
                <a:gd name="connsiteY255" fmla="*/ 781050 h 895350"/>
                <a:gd name="connsiteX256" fmla="*/ 4286250 w 4391025"/>
                <a:gd name="connsiteY256" fmla="*/ 738188 h 895350"/>
                <a:gd name="connsiteX257" fmla="*/ 4305300 w 4391025"/>
                <a:gd name="connsiteY257" fmla="*/ 747713 h 895350"/>
                <a:gd name="connsiteX258" fmla="*/ 4314825 w 4391025"/>
                <a:gd name="connsiteY258" fmla="*/ 781050 h 895350"/>
                <a:gd name="connsiteX259" fmla="*/ 4319588 w 4391025"/>
                <a:gd name="connsiteY259" fmla="*/ 795338 h 895350"/>
                <a:gd name="connsiteX260" fmla="*/ 4324350 w 4391025"/>
                <a:gd name="connsiteY260" fmla="*/ 814388 h 895350"/>
                <a:gd name="connsiteX261" fmla="*/ 4333875 w 4391025"/>
                <a:gd name="connsiteY261" fmla="*/ 842963 h 895350"/>
                <a:gd name="connsiteX262" fmla="*/ 4348163 w 4391025"/>
                <a:gd name="connsiteY262" fmla="*/ 852488 h 895350"/>
                <a:gd name="connsiteX263" fmla="*/ 4352925 w 4391025"/>
                <a:gd name="connsiteY263" fmla="*/ 866775 h 895350"/>
                <a:gd name="connsiteX264" fmla="*/ 4367213 w 4391025"/>
                <a:gd name="connsiteY264" fmla="*/ 895350 h 895350"/>
                <a:gd name="connsiteX265" fmla="*/ 4371975 w 4391025"/>
                <a:gd name="connsiteY265" fmla="*/ 881063 h 895350"/>
                <a:gd name="connsiteX266" fmla="*/ 4381500 w 4391025"/>
                <a:gd name="connsiteY266" fmla="*/ 866775 h 895350"/>
                <a:gd name="connsiteX267" fmla="*/ 4391025 w 4391025"/>
                <a:gd name="connsiteY267" fmla="*/ 828675 h 895350"/>
                <a:gd name="connsiteX0" fmla="*/ 0 w 4381500"/>
                <a:gd name="connsiteY0" fmla="*/ 238125 h 895350"/>
                <a:gd name="connsiteX1" fmla="*/ 123825 w 4381500"/>
                <a:gd name="connsiteY1" fmla="*/ 228600 h 895350"/>
                <a:gd name="connsiteX2" fmla="*/ 142875 w 4381500"/>
                <a:gd name="connsiteY2" fmla="*/ 223838 h 895350"/>
                <a:gd name="connsiteX3" fmla="*/ 166688 w 4381500"/>
                <a:gd name="connsiteY3" fmla="*/ 219075 h 895350"/>
                <a:gd name="connsiteX4" fmla="*/ 204788 w 4381500"/>
                <a:gd name="connsiteY4" fmla="*/ 204788 h 895350"/>
                <a:gd name="connsiteX5" fmla="*/ 233363 w 4381500"/>
                <a:gd name="connsiteY5" fmla="*/ 195263 h 895350"/>
                <a:gd name="connsiteX6" fmla="*/ 247650 w 4381500"/>
                <a:gd name="connsiteY6" fmla="*/ 185738 h 895350"/>
                <a:gd name="connsiteX7" fmla="*/ 266700 w 4381500"/>
                <a:gd name="connsiteY7" fmla="*/ 180975 h 895350"/>
                <a:gd name="connsiteX8" fmla="*/ 280988 w 4381500"/>
                <a:gd name="connsiteY8" fmla="*/ 176213 h 895350"/>
                <a:gd name="connsiteX9" fmla="*/ 290513 w 4381500"/>
                <a:gd name="connsiteY9" fmla="*/ 161925 h 895350"/>
                <a:gd name="connsiteX10" fmla="*/ 338138 w 4381500"/>
                <a:gd name="connsiteY10" fmla="*/ 142875 h 895350"/>
                <a:gd name="connsiteX11" fmla="*/ 352425 w 4381500"/>
                <a:gd name="connsiteY11" fmla="*/ 138113 h 895350"/>
                <a:gd name="connsiteX12" fmla="*/ 366713 w 4381500"/>
                <a:gd name="connsiteY12" fmla="*/ 128588 h 895350"/>
                <a:gd name="connsiteX13" fmla="*/ 385763 w 4381500"/>
                <a:gd name="connsiteY13" fmla="*/ 123825 h 895350"/>
                <a:gd name="connsiteX14" fmla="*/ 428625 w 4381500"/>
                <a:gd name="connsiteY14" fmla="*/ 109538 h 895350"/>
                <a:gd name="connsiteX15" fmla="*/ 442913 w 4381500"/>
                <a:gd name="connsiteY15" fmla="*/ 104775 h 895350"/>
                <a:gd name="connsiteX16" fmla="*/ 457200 w 4381500"/>
                <a:gd name="connsiteY16" fmla="*/ 100013 h 895350"/>
                <a:gd name="connsiteX17" fmla="*/ 471488 w 4381500"/>
                <a:gd name="connsiteY17" fmla="*/ 90488 h 895350"/>
                <a:gd name="connsiteX18" fmla="*/ 495300 w 4381500"/>
                <a:gd name="connsiteY18" fmla="*/ 85725 h 895350"/>
                <a:gd name="connsiteX19" fmla="*/ 523875 w 4381500"/>
                <a:gd name="connsiteY19" fmla="*/ 76200 h 895350"/>
                <a:gd name="connsiteX20" fmla="*/ 538163 w 4381500"/>
                <a:gd name="connsiteY20" fmla="*/ 71438 h 895350"/>
                <a:gd name="connsiteX21" fmla="*/ 552450 w 4381500"/>
                <a:gd name="connsiteY21" fmla="*/ 66675 h 895350"/>
                <a:gd name="connsiteX22" fmla="*/ 590550 w 4381500"/>
                <a:gd name="connsiteY22" fmla="*/ 42863 h 895350"/>
                <a:gd name="connsiteX23" fmla="*/ 604838 w 4381500"/>
                <a:gd name="connsiteY23" fmla="*/ 38100 h 895350"/>
                <a:gd name="connsiteX24" fmla="*/ 619125 w 4381500"/>
                <a:gd name="connsiteY24" fmla="*/ 33338 h 895350"/>
                <a:gd name="connsiteX25" fmla="*/ 652463 w 4381500"/>
                <a:gd name="connsiteY25" fmla="*/ 14288 h 895350"/>
                <a:gd name="connsiteX26" fmla="*/ 681038 w 4381500"/>
                <a:gd name="connsiteY26" fmla="*/ 4763 h 895350"/>
                <a:gd name="connsiteX27" fmla="*/ 695325 w 4381500"/>
                <a:gd name="connsiteY27" fmla="*/ 0 h 895350"/>
                <a:gd name="connsiteX28" fmla="*/ 819150 w 4381500"/>
                <a:gd name="connsiteY28" fmla="*/ 4763 h 895350"/>
                <a:gd name="connsiteX29" fmla="*/ 852488 w 4381500"/>
                <a:gd name="connsiteY29" fmla="*/ 19050 h 895350"/>
                <a:gd name="connsiteX30" fmla="*/ 895350 w 4381500"/>
                <a:gd name="connsiteY30" fmla="*/ 47625 h 895350"/>
                <a:gd name="connsiteX31" fmla="*/ 928688 w 4381500"/>
                <a:gd name="connsiteY31" fmla="*/ 66675 h 895350"/>
                <a:gd name="connsiteX32" fmla="*/ 942975 w 4381500"/>
                <a:gd name="connsiteY32" fmla="*/ 71438 h 895350"/>
                <a:gd name="connsiteX33" fmla="*/ 957263 w 4381500"/>
                <a:gd name="connsiteY33" fmla="*/ 80963 h 895350"/>
                <a:gd name="connsiteX34" fmla="*/ 971550 w 4381500"/>
                <a:gd name="connsiteY34" fmla="*/ 85725 h 895350"/>
                <a:gd name="connsiteX35" fmla="*/ 990600 w 4381500"/>
                <a:gd name="connsiteY35" fmla="*/ 95250 h 895350"/>
                <a:gd name="connsiteX36" fmla="*/ 1014413 w 4381500"/>
                <a:gd name="connsiteY36" fmla="*/ 100013 h 895350"/>
                <a:gd name="connsiteX37" fmla="*/ 1033463 w 4381500"/>
                <a:gd name="connsiteY37" fmla="*/ 104775 h 895350"/>
                <a:gd name="connsiteX38" fmla="*/ 1062038 w 4381500"/>
                <a:gd name="connsiteY38" fmla="*/ 109538 h 895350"/>
                <a:gd name="connsiteX39" fmla="*/ 1090613 w 4381500"/>
                <a:gd name="connsiteY39" fmla="*/ 119063 h 895350"/>
                <a:gd name="connsiteX40" fmla="*/ 1104900 w 4381500"/>
                <a:gd name="connsiteY40" fmla="*/ 123825 h 895350"/>
                <a:gd name="connsiteX41" fmla="*/ 1123950 w 4381500"/>
                <a:gd name="connsiteY41" fmla="*/ 128588 h 895350"/>
                <a:gd name="connsiteX42" fmla="*/ 1152525 w 4381500"/>
                <a:gd name="connsiteY42" fmla="*/ 147638 h 895350"/>
                <a:gd name="connsiteX43" fmla="*/ 1195388 w 4381500"/>
                <a:gd name="connsiteY43" fmla="*/ 161925 h 895350"/>
                <a:gd name="connsiteX44" fmla="*/ 1209675 w 4381500"/>
                <a:gd name="connsiteY44" fmla="*/ 166688 h 895350"/>
                <a:gd name="connsiteX45" fmla="*/ 1243013 w 4381500"/>
                <a:gd name="connsiteY45" fmla="*/ 185738 h 895350"/>
                <a:gd name="connsiteX46" fmla="*/ 1257300 w 4381500"/>
                <a:gd name="connsiteY46" fmla="*/ 190500 h 895350"/>
                <a:gd name="connsiteX47" fmla="*/ 1285875 w 4381500"/>
                <a:gd name="connsiteY47" fmla="*/ 204788 h 895350"/>
                <a:gd name="connsiteX48" fmla="*/ 1314450 w 4381500"/>
                <a:gd name="connsiteY48" fmla="*/ 223838 h 895350"/>
                <a:gd name="connsiteX49" fmla="*/ 1362075 w 4381500"/>
                <a:gd name="connsiteY49" fmla="*/ 238125 h 895350"/>
                <a:gd name="connsiteX50" fmla="*/ 1443038 w 4381500"/>
                <a:gd name="connsiteY50" fmla="*/ 252413 h 895350"/>
                <a:gd name="connsiteX51" fmla="*/ 1471613 w 4381500"/>
                <a:gd name="connsiteY51" fmla="*/ 257175 h 895350"/>
                <a:gd name="connsiteX52" fmla="*/ 1519238 w 4381500"/>
                <a:gd name="connsiteY52" fmla="*/ 271463 h 895350"/>
                <a:gd name="connsiteX53" fmla="*/ 1533525 w 4381500"/>
                <a:gd name="connsiteY53" fmla="*/ 280988 h 895350"/>
                <a:gd name="connsiteX54" fmla="*/ 1543050 w 4381500"/>
                <a:gd name="connsiteY54" fmla="*/ 295275 h 895350"/>
                <a:gd name="connsiteX55" fmla="*/ 1557338 w 4381500"/>
                <a:gd name="connsiteY55" fmla="*/ 300038 h 895350"/>
                <a:gd name="connsiteX56" fmla="*/ 1581150 w 4381500"/>
                <a:gd name="connsiteY56" fmla="*/ 333375 h 895350"/>
                <a:gd name="connsiteX57" fmla="*/ 1590675 w 4381500"/>
                <a:gd name="connsiteY57" fmla="*/ 347663 h 895350"/>
                <a:gd name="connsiteX58" fmla="*/ 1604963 w 4381500"/>
                <a:gd name="connsiteY58" fmla="*/ 357188 h 895350"/>
                <a:gd name="connsiteX59" fmla="*/ 1624013 w 4381500"/>
                <a:gd name="connsiteY59" fmla="*/ 414338 h 895350"/>
                <a:gd name="connsiteX60" fmla="*/ 1628775 w 4381500"/>
                <a:gd name="connsiteY60" fmla="*/ 428625 h 895350"/>
                <a:gd name="connsiteX61" fmla="*/ 1638300 w 4381500"/>
                <a:gd name="connsiteY61" fmla="*/ 442913 h 895350"/>
                <a:gd name="connsiteX62" fmla="*/ 1652588 w 4381500"/>
                <a:gd name="connsiteY62" fmla="*/ 471488 h 895350"/>
                <a:gd name="connsiteX63" fmla="*/ 1662113 w 4381500"/>
                <a:gd name="connsiteY63" fmla="*/ 504825 h 895350"/>
                <a:gd name="connsiteX64" fmla="*/ 1676400 w 4381500"/>
                <a:gd name="connsiteY64" fmla="*/ 514350 h 895350"/>
                <a:gd name="connsiteX65" fmla="*/ 1690688 w 4381500"/>
                <a:gd name="connsiteY65" fmla="*/ 561975 h 895350"/>
                <a:gd name="connsiteX66" fmla="*/ 1704975 w 4381500"/>
                <a:gd name="connsiteY66" fmla="*/ 590550 h 895350"/>
                <a:gd name="connsiteX67" fmla="*/ 1719263 w 4381500"/>
                <a:gd name="connsiteY67" fmla="*/ 595313 h 895350"/>
                <a:gd name="connsiteX68" fmla="*/ 1728788 w 4381500"/>
                <a:gd name="connsiteY68" fmla="*/ 609600 h 895350"/>
                <a:gd name="connsiteX69" fmla="*/ 1804988 w 4381500"/>
                <a:gd name="connsiteY69" fmla="*/ 614363 h 895350"/>
                <a:gd name="connsiteX70" fmla="*/ 1819275 w 4381500"/>
                <a:gd name="connsiteY70" fmla="*/ 619125 h 895350"/>
                <a:gd name="connsiteX71" fmla="*/ 1833563 w 4381500"/>
                <a:gd name="connsiteY71" fmla="*/ 628650 h 895350"/>
                <a:gd name="connsiteX72" fmla="*/ 1857375 w 4381500"/>
                <a:gd name="connsiteY72" fmla="*/ 657225 h 895350"/>
                <a:gd name="connsiteX73" fmla="*/ 1876425 w 4381500"/>
                <a:gd name="connsiteY73" fmla="*/ 666750 h 895350"/>
                <a:gd name="connsiteX74" fmla="*/ 1885950 w 4381500"/>
                <a:gd name="connsiteY74" fmla="*/ 638175 h 895350"/>
                <a:gd name="connsiteX75" fmla="*/ 1895475 w 4381500"/>
                <a:gd name="connsiteY75" fmla="*/ 604838 h 895350"/>
                <a:gd name="connsiteX76" fmla="*/ 1905000 w 4381500"/>
                <a:gd name="connsiteY76" fmla="*/ 576263 h 895350"/>
                <a:gd name="connsiteX77" fmla="*/ 1919288 w 4381500"/>
                <a:gd name="connsiteY77" fmla="*/ 566738 h 895350"/>
                <a:gd name="connsiteX78" fmla="*/ 1938338 w 4381500"/>
                <a:gd name="connsiteY78" fmla="*/ 542925 h 895350"/>
                <a:gd name="connsiteX79" fmla="*/ 1962150 w 4381500"/>
                <a:gd name="connsiteY79" fmla="*/ 509588 h 895350"/>
                <a:gd name="connsiteX80" fmla="*/ 1976438 w 4381500"/>
                <a:gd name="connsiteY80" fmla="*/ 500063 h 895350"/>
                <a:gd name="connsiteX81" fmla="*/ 1995488 w 4381500"/>
                <a:gd name="connsiteY81" fmla="*/ 481013 h 895350"/>
                <a:gd name="connsiteX82" fmla="*/ 2000250 w 4381500"/>
                <a:gd name="connsiteY82" fmla="*/ 466725 h 895350"/>
                <a:gd name="connsiteX83" fmla="*/ 2028825 w 4381500"/>
                <a:gd name="connsiteY83" fmla="*/ 442913 h 895350"/>
                <a:gd name="connsiteX84" fmla="*/ 2043113 w 4381500"/>
                <a:gd name="connsiteY84" fmla="*/ 452438 h 895350"/>
                <a:gd name="connsiteX85" fmla="*/ 2052638 w 4381500"/>
                <a:gd name="connsiteY85" fmla="*/ 481013 h 895350"/>
                <a:gd name="connsiteX86" fmla="*/ 2057400 w 4381500"/>
                <a:gd name="connsiteY86" fmla="*/ 495300 h 895350"/>
                <a:gd name="connsiteX87" fmla="*/ 2071688 w 4381500"/>
                <a:gd name="connsiteY87" fmla="*/ 509588 h 895350"/>
                <a:gd name="connsiteX88" fmla="*/ 2081213 w 4381500"/>
                <a:gd name="connsiteY88" fmla="*/ 542925 h 895350"/>
                <a:gd name="connsiteX89" fmla="*/ 2095500 w 4381500"/>
                <a:gd name="connsiteY89" fmla="*/ 552450 h 895350"/>
                <a:gd name="connsiteX90" fmla="*/ 2109788 w 4381500"/>
                <a:gd name="connsiteY90" fmla="*/ 571500 h 895350"/>
                <a:gd name="connsiteX91" fmla="*/ 2124075 w 4381500"/>
                <a:gd name="connsiteY91" fmla="*/ 561975 h 895350"/>
                <a:gd name="connsiteX92" fmla="*/ 2133600 w 4381500"/>
                <a:gd name="connsiteY92" fmla="*/ 547688 h 895350"/>
                <a:gd name="connsiteX93" fmla="*/ 2147888 w 4381500"/>
                <a:gd name="connsiteY93" fmla="*/ 533400 h 895350"/>
                <a:gd name="connsiteX94" fmla="*/ 2152650 w 4381500"/>
                <a:gd name="connsiteY94" fmla="*/ 519113 h 895350"/>
                <a:gd name="connsiteX95" fmla="*/ 2243138 w 4381500"/>
                <a:gd name="connsiteY95" fmla="*/ 514350 h 895350"/>
                <a:gd name="connsiteX96" fmla="*/ 2266950 w 4381500"/>
                <a:gd name="connsiteY96" fmla="*/ 533400 h 895350"/>
                <a:gd name="connsiteX97" fmla="*/ 2286000 w 4381500"/>
                <a:gd name="connsiteY97" fmla="*/ 504825 h 895350"/>
                <a:gd name="connsiteX98" fmla="*/ 2300288 w 4381500"/>
                <a:gd name="connsiteY98" fmla="*/ 490538 h 895350"/>
                <a:gd name="connsiteX99" fmla="*/ 2314575 w 4381500"/>
                <a:gd name="connsiteY99" fmla="*/ 485775 h 895350"/>
                <a:gd name="connsiteX100" fmla="*/ 2328863 w 4381500"/>
                <a:gd name="connsiteY100" fmla="*/ 490538 h 895350"/>
                <a:gd name="connsiteX101" fmla="*/ 2347913 w 4381500"/>
                <a:gd name="connsiteY101" fmla="*/ 509588 h 895350"/>
                <a:gd name="connsiteX102" fmla="*/ 2357438 w 4381500"/>
                <a:gd name="connsiteY102" fmla="*/ 523875 h 895350"/>
                <a:gd name="connsiteX103" fmla="*/ 2362200 w 4381500"/>
                <a:gd name="connsiteY103" fmla="*/ 538163 h 895350"/>
                <a:gd name="connsiteX104" fmla="*/ 2381250 w 4381500"/>
                <a:gd name="connsiteY104" fmla="*/ 566738 h 895350"/>
                <a:gd name="connsiteX105" fmla="*/ 2390775 w 4381500"/>
                <a:gd name="connsiteY105" fmla="*/ 595313 h 895350"/>
                <a:gd name="connsiteX106" fmla="*/ 2395538 w 4381500"/>
                <a:gd name="connsiteY106" fmla="*/ 614363 h 895350"/>
                <a:gd name="connsiteX107" fmla="*/ 2405063 w 4381500"/>
                <a:gd name="connsiteY107" fmla="*/ 628650 h 895350"/>
                <a:gd name="connsiteX108" fmla="*/ 2419350 w 4381500"/>
                <a:gd name="connsiteY108" fmla="*/ 633413 h 895350"/>
                <a:gd name="connsiteX109" fmla="*/ 2438400 w 4381500"/>
                <a:gd name="connsiteY109" fmla="*/ 590550 h 895350"/>
                <a:gd name="connsiteX110" fmla="*/ 2443163 w 4381500"/>
                <a:gd name="connsiteY110" fmla="*/ 571500 h 895350"/>
                <a:gd name="connsiteX111" fmla="*/ 2471738 w 4381500"/>
                <a:gd name="connsiteY111" fmla="*/ 552450 h 895350"/>
                <a:gd name="connsiteX112" fmla="*/ 2481263 w 4381500"/>
                <a:gd name="connsiteY112" fmla="*/ 581025 h 895350"/>
                <a:gd name="connsiteX113" fmla="*/ 2486025 w 4381500"/>
                <a:gd name="connsiteY113" fmla="*/ 595313 h 895350"/>
                <a:gd name="connsiteX114" fmla="*/ 2490788 w 4381500"/>
                <a:gd name="connsiteY114" fmla="*/ 614363 h 895350"/>
                <a:gd name="connsiteX115" fmla="*/ 2500313 w 4381500"/>
                <a:gd name="connsiteY115" fmla="*/ 628650 h 895350"/>
                <a:gd name="connsiteX116" fmla="*/ 2519363 w 4381500"/>
                <a:gd name="connsiteY116" fmla="*/ 642938 h 895350"/>
                <a:gd name="connsiteX117" fmla="*/ 2524125 w 4381500"/>
                <a:gd name="connsiteY117" fmla="*/ 628650 h 895350"/>
                <a:gd name="connsiteX118" fmla="*/ 2528888 w 4381500"/>
                <a:gd name="connsiteY118" fmla="*/ 609600 h 895350"/>
                <a:gd name="connsiteX119" fmla="*/ 2557463 w 4381500"/>
                <a:gd name="connsiteY119" fmla="*/ 595313 h 895350"/>
                <a:gd name="connsiteX120" fmla="*/ 2619375 w 4381500"/>
                <a:gd name="connsiteY120" fmla="*/ 581025 h 895350"/>
                <a:gd name="connsiteX121" fmla="*/ 2633663 w 4381500"/>
                <a:gd name="connsiteY121" fmla="*/ 571500 h 895350"/>
                <a:gd name="connsiteX122" fmla="*/ 2647950 w 4381500"/>
                <a:gd name="connsiteY122" fmla="*/ 542925 h 895350"/>
                <a:gd name="connsiteX123" fmla="*/ 2662238 w 4381500"/>
                <a:gd name="connsiteY123" fmla="*/ 504825 h 895350"/>
                <a:gd name="connsiteX124" fmla="*/ 2686050 w 4381500"/>
                <a:gd name="connsiteY124" fmla="*/ 538163 h 895350"/>
                <a:gd name="connsiteX125" fmla="*/ 2686050 w 4381500"/>
                <a:gd name="connsiteY125" fmla="*/ 538163 h 895350"/>
                <a:gd name="connsiteX126" fmla="*/ 2700338 w 4381500"/>
                <a:gd name="connsiteY126" fmla="*/ 547688 h 895350"/>
                <a:gd name="connsiteX127" fmla="*/ 2705100 w 4381500"/>
                <a:gd name="connsiteY127" fmla="*/ 561975 h 895350"/>
                <a:gd name="connsiteX128" fmla="*/ 2714625 w 4381500"/>
                <a:gd name="connsiteY128" fmla="*/ 595313 h 895350"/>
                <a:gd name="connsiteX129" fmla="*/ 2733675 w 4381500"/>
                <a:gd name="connsiteY129" fmla="*/ 590550 h 895350"/>
                <a:gd name="connsiteX130" fmla="*/ 2738438 w 4381500"/>
                <a:gd name="connsiteY130" fmla="*/ 571500 h 895350"/>
                <a:gd name="connsiteX131" fmla="*/ 2762250 w 4381500"/>
                <a:gd name="connsiteY131" fmla="*/ 552450 h 895350"/>
                <a:gd name="connsiteX132" fmla="*/ 2800350 w 4381500"/>
                <a:gd name="connsiteY132" fmla="*/ 566738 h 895350"/>
                <a:gd name="connsiteX133" fmla="*/ 2819400 w 4381500"/>
                <a:gd name="connsiteY133" fmla="*/ 590550 h 895350"/>
                <a:gd name="connsiteX134" fmla="*/ 2824163 w 4381500"/>
                <a:gd name="connsiteY134" fmla="*/ 614363 h 895350"/>
                <a:gd name="connsiteX135" fmla="*/ 2833688 w 4381500"/>
                <a:gd name="connsiteY135" fmla="*/ 642938 h 895350"/>
                <a:gd name="connsiteX136" fmla="*/ 2838450 w 4381500"/>
                <a:gd name="connsiteY136" fmla="*/ 657225 h 895350"/>
                <a:gd name="connsiteX137" fmla="*/ 2843213 w 4381500"/>
                <a:gd name="connsiteY137" fmla="*/ 676275 h 895350"/>
                <a:gd name="connsiteX138" fmla="*/ 2852738 w 4381500"/>
                <a:gd name="connsiteY138" fmla="*/ 695325 h 895350"/>
                <a:gd name="connsiteX139" fmla="*/ 2862263 w 4381500"/>
                <a:gd name="connsiteY139" fmla="*/ 723900 h 895350"/>
                <a:gd name="connsiteX140" fmla="*/ 2871788 w 4381500"/>
                <a:gd name="connsiteY140" fmla="*/ 752475 h 895350"/>
                <a:gd name="connsiteX141" fmla="*/ 2881313 w 4381500"/>
                <a:gd name="connsiteY141" fmla="*/ 781050 h 895350"/>
                <a:gd name="connsiteX142" fmla="*/ 2890838 w 4381500"/>
                <a:gd name="connsiteY142" fmla="*/ 795338 h 895350"/>
                <a:gd name="connsiteX143" fmla="*/ 2895600 w 4381500"/>
                <a:gd name="connsiteY143" fmla="*/ 814388 h 895350"/>
                <a:gd name="connsiteX144" fmla="*/ 2914650 w 4381500"/>
                <a:gd name="connsiteY144" fmla="*/ 790575 h 895350"/>
                <a:gd name="connsiteX145" fmla="*/ 2924175 w 4381500"/>
                <a:gd name="connsiteY145" fmla="*/ 714375 h 895350"/>
                <a:gd name="connsiteX146" fmla="*/ 2933700 w 4381500"/>
                <a:gd name="connsiteY146" fmla="*/ 700088 h 895350"/>
                <a:gd name="connsiteX147" fmla="*/ 2943225 w 4381500"/>
                <a:gd name="connsiteY147" fmla="*/ 671513 h 895350"/>
                <a:gd name="connsiteX148" fmla="*/ 2962275 w 4381500"/>
                <a:gd name="connsiteY148" fmla="*/ 638175 h 895350"/>
                <a:gd name="connsiteX149" fmla="*/ 2976563 w 4381500"/>
                <a:gd name="connsiteY149" fmla="*/ 695325 h 895350"/>
                <a:gd name="connsiteX150" fmla="*/ 2986088 w 4381500"/>
                <a:gd name="connsiteY150" fmla="*/ 781050 h 895350"/>
                <a:gd name="connsiteX151" fmla="*/ 2995613 w 4381500"/>
                <a:gd name="connsiteY151" fmla="*/ 747713 h 895350"/>
                <a:gd name="connsiteX152" fmla="*/ 3000375 w 4381500"/>
                <a:gd name="connsiteY152" fmla="*/ 709613 h 895350"/>
                <a:gd name="connsiteX153" fmla="*/ 3019425 w 4381500"/>
                <a:gd name="connsiteY153" fmla="*/ 671513 h 895350"/>
                <a:gd name="connsiteX154" fmla="*/ 3038475 w 4381500"/>
                <a:gd name="connsiteY154" fmla="*/ 714375 h 895350"/>
                <a:gd name="connsiteX155" fmla="*/ 3052763 w 4381500"/>
                <a:gd name="connsiteY155" fmla="*/ 781050 h 895350"/>
                <a:gd name="connsiteX156" fmla="*/ 3067050 w 4381500"/>
                <a:gd name="connsiteY156" fmla="*/ 738188 h 895350"/>
                <a:gd name="connsiteX157" fmla="*/ 3071813 w 4381500"/>
                <a:gd name="connsiteY157" fmla="*/ 723900 h 895350"/>
                <a:gd name="connsiteX158" fmla="*/ 3105150 w 4381500"/>
                <a:gd name="connsiteY158" fmla="*/ 733425 h 895350"/>
                <a:gd name="connsiteX159" fmla="*/ 3128963 w 4381500"/>
                <a:gd name="connsiteY159" fmla="*/ 742950 h 895350"/>
                <a:gd name="connsiteX160" fmla="*/ 3152775 w 4381500"/>
                <a:gd name="connsiteY160" fmla="*/ 690563 h 895350"/>
                <a:gd name="connsiteX161" fmla="*/ 3157538 w 4381500"/>
                <a:gd name="connsiteY161" fmla="*/ 666750 h 895350"/>
                <a:gd name="connsiteX162" fmla="*/ 3162300 w 4381500"/>
                <a:gd name="connsiteY162" fmla="*/ 647700 h 895350"/>
                <a:gd name="connsiteX163" fmla="*/ 3171825 w 4381500"/>
                <a:gd name="connsiteY163" fmla="*/ 747713 h 895350"/>
                <a:gd name="connsiteX164" fmla="*/ 3181350 w 4381500"/>
                <a:gd name="connsiteY164" fmla="*/ 733425 h 895350"/>
                <a:gd name="connsiteX165" fmla="*/ 3186113 w 4381500"/>
                <a:gd name="connsiteY165" fmla="*/ 719138 h 895350"/>
                <a:gd name="connsiteX166" fmla="*/ 3214688 w 4381500"/>
                <a:gd name="connsiteY166" fmla="*/ 728663 h 895350"/>
                <a:gd name="connsiteX167" fmla="*/ 3238500 w 4381500"/>
                <a:gd name="connsiteY167" fmla="*/ 704850 h 895350"/>
                <a:gd name="connsiteX168" fmla="*/ 3252788 w 4381500"/>
                <a:gd name="connsiteY168" fmla="*/ 714375 h 895350"/>
                <a:gd name="connsiteX169" fmla="*/ 3257550 w 4381500"/>
                <a:gd name="connsiteY169" fmla="*/ 738188 h 895350"/>
                <a:gd name="connsiteX170" fmla="*/ 3267075 w 4381500"/>
                <a:gd name="connsiteY170" fmla="*/ 781050 h 895350"/>
                <a:gd name="connsiteX171" fmla="*/ 3295650 w 4381500"/>
                <a:gd name="connsiteY171" fmla="*/ 776288 h 895350"/>
                <a:gd name="connsiteX172" fmla="*/ 3300413 w 4381500"/>
                <a:gd name="connsiteY172" fmla="*/ 795338 h 895350"/>
                <a:gd name="connsiteX173" fmla="*/ 3305175 w 4381500"/>
                <a:gd name="connsiteY173" fmla="*/ 852488 h 895350"/>
                <a:gd name="connsiteX174" fmla="*/ 3309938 w 4381500"/>
                <a:gd name="connsiteY174" fmla="*/ 871538 h 895350"/>
                <a:gd name="connsiteX175" fmla="*/ 3328988 w 4381500"/>
                <a:gd name="connsiteY175" fmla="*/ 842963 h 895350"/>
                <a:gd name="connsiteX176" fmla="*/ 3338513 w 4381500"/>
                <a:gd name="connsiteY176" fmla="*/ 809625 h 895350"/>
                <a:gd name="connsiteX177" fmla="*/ 3348038 w 4381500"/>
                <a:gd name="connsiteY177" fmla="*/ 781050 h 895350"/>
                <a:gd name="connsiteX178" fmla="*/ 3357563 w 4381500"/>
                <a:gd name="connsiteY178" fmla="*/ 752475 h 895350"/>
                <a:gd name="connsiteX179" fmla="*/ 3367088 w 4381500"/>
                <a:gd name="connsiteY179" fmla="*/ 733425 h 895350"/>
                <a:gd name="connsiteX180" fmla="*/ 3381375 w 4381500"/>
                <a:gd name="connsiteY180" fmla="*/ 690563 h 895350"/>
                <a:gd name="connsiteX181" fmla="*/ 3386138 w 4381500"/>
                <a:gd name="connsiteY181" fmla="*/ 676275 h 895350"/>
                <a:gd name="connsiteX182" fmla="*/ 3405188 w 4381500"/>
                <a:gd name="connsiteY182" fmla="*/ 666750 h 895350"/>
                <a:gd name="connsiteX183" fmla="*/ 3429000 w 4381500"/>
                <a:gd name="connsiteY183" fmla="*/ 690563 h 895350"/>
                <a:gd name="connsiteX184" fmla="*/ 3452813 w 4381500"/>
                <a:gd name="connsiteY184" fmla="*/ 661988 h 895350"/>
                <a:gd name="connsiteX185" fmla="*/ 3457575 w 4381500"/>
                <a:gd name="connsiteY185" fmla="*/ 642938 h 895350"/>
                <a:gd name="connsiteX186" fmla="*/ 3467100 w 4381500"/>
                <a:gd name="connsiteY186" fmla="*/ 657225 h 895350"/>
                <a:gd name="connsiteX187" fmla="*/ 3481388 w 4381500"/>
                <a:gd name="connsiteY187" fmla="*/ 666750 h 895350"/>
                <a:gd name="connsiteX188" fmla="*/ 3486150 w 4381500"/>
                <a:gd name="connsiteY188" fmla="*/ 681038 h 895350"/>
                <a:gd name="connsiteX189" fmla="*/ 3500438 w 4381500"/>
                <a:gd name="connsiteY189" fmla="*/ 671513 h 895350"/>
                <a:gd name="connsiteX190" fmla="*/ 3505200 w 4381500"/>
                <a:gd name="connsiteY190" fmla="*/ 685800 h 895350"/>
                <a:gd name="connsiteX191" fmla="*/ 3533775 w 4381500"/>
                <a:gd name="connsiteY191" fmla="*/ 704850 h 895350"/>
                <a:gd name="connsiteX192" fmla="*/ 3562350 w 4381500"/>
                <a:gd name="connsiteY192" fmla="*/ 719138 h 895350"/>
                <a:gd name="connsiteX193" fmla="*/ 3571875 w 4381500"/>
                <a:gd name="connsiteY193" fmla="*/ 785813 h 895350"/>
                <a:gd name="connsiteX194" fmla="*/ 3581400 w 4381500"/>
                <a:gd name="connsiteY194" fmla="*/ 814388 h 895350"/>
                <a:gd name="connsiteX195" fmla="*/ 3586163 w 4381500"/>
                <a:gd name="connsiteY195" fmla="*/ 828675 h 895350"/>
                <a:gd name="connsiteX196" fmla="*/ 3605213 w 4381500"/>
                <a:gd name="connsiteY196" fmla="*/ 781050 h 895350"/>
                <a:gd name="connsiteX197" fmla="*/ 3609975 w 4381500"/>
                <a:gd name="connsiteY197" fmla="*/ 795338 h 895350"/>
                <a:gd name="connsiteX198" fmla="*/ 3614738 w 4381500"/>
                <a:gd name="connsiteY198" fmla="*/ 823913 h 895350"/>
                <a:gd name="connsiteX199" fmla="*/ 3619500 w 4381500"/>
                <a:gd name="connsiteY199" fmla="*/ 781050 h 895350"/>
                <a:gd name="connsiteX200" fmla="*/ 3633788 w 4381500"/>
                <a:gd name="connsiteY200" fmla="*/ 747713 h 895350"/>
                <a:gd name="connsiteX201" fmla="*/ 3638550 w 4381500"/>
                <a:gd name="connsiteY201" fmla="*/ 733425 h 895350"/>
                <a:gd name="connsiteX202" fmla="*/ 3648075 w 4381500"/>
                <a:gd name="connsiteY202" fmla="*/ 685800 h 895350"/>
                <a:gd name="connsiteX203" fmla="*/ 3657600 w 4381500"/>
                <a:gd name="connsiteY203" fmla="*/ 671513 h 895350"/>
                <a:gd name="connsiteX204" fmla="*/ 3676650 w 4381500"/>
                <a:gd name="connsiteY204" fmla="*/ 666750 h 895350"/>
                <a:gd name="connsiteX205" fmla="*/ 3695700 w 4381500"/>
                <a:gd name="connsiteY205" fmla="*/ 638175 h 895350"/>
                <a:gd name="connsiteX206" fmla="*/ 3705225 w 4381500"/>
                <a:gd name="connsiteY206" fmla="*/ 623888 h 895350"/>
                <a:gd name="connsiteX207" fmla="*/ 3719513 w 4381500"/>
                <a:gd name="connsiteY207" fmla="*/ 614363 h 895350"/>
                <a:gd name="connsiteX208" fmla="*/ 3757613 w 4381500"/>
                <a:gd name="connsiteY208" fmla="*/ 619125 h 895350"/>
                <a:gd name="connsiteX209" fmla="*/ 3767138 w 4381500"/>
                <a:gd name="connsiteY209" fmla="*/ 633413 h 895350"/>
                <a:gd name="connsiteX210" fmla="*/ 3776663 w 4381500"/>
                <a:gd name="connsiteY210" fmla="*/ 661988 h 895350"/>
                <a:gd name="connsiteX211" fmla="*/ 3795713 w 4381500"/>
                <a:gd name="connsiteY211" fmla="*/ 747713 h 895350"/>
                <a:gd name="connsiteX212" fmla="*/ 3805238 w 4381500"/>
                <a:gd name="connsiteY212" fmla="*/ 781050 h 895350"/>
                <a:gd name="connsiteX213" fmla="*/ 3814763 w 4381500"/>
                <a:gd name="connsiteY213" fmla="*/ 795338 h 895350"/>
                <a:gd name="connsiteX214" fmla="*/ 3833813 w 4381500"/>
                <a:gd name="connsiteY214" fmla="*/ 833438 h 895350"/>
                <a:gd name="connsiteX215" fmla="*/ 3838575 w 4381500"/>
                <a:gd name="connsiteY215" fmla="*/ 762000 h 895350"/>
                <a:gd name="connsiteX216" fmla="*/ 3852863 w 4381500"/>
                <a:gd name="connsiteY216" fmla="*/ 719138 h 895350"/>
                <a:gd name="connsiteX217" fmla="*/ 3857625 w 4381500"/>
                <a:gd name="connsiteY217" fmla="*/ 704850 h 895350"/>
                <a:gd name="connsiteX218" fmla="*/ 3862388 w 4381500"/>
                <a:gd name="connsiteY218" fmla="*/ 652463 h 895350"/>
                <a:gd name="connsiteX219" fmla="*/ 3895725 w 4381500"/>
                <a:gd name="connsiteY219" fmla="*/ 614363 h 895350"/>
                <a:gd name="connsiteX220" fmla="*/ 3910013 w 4381500"/>
                <a:gd name="connsiteY220" fmla="*/ 585788 h 895350"/>
                <a:gd name="connsiteX221" fmla="*/ 3924300 w 4381500"/>
                <a:gd name="connsiteY221" fmla="*/ 581025 h 895350"/>
                <a:gd name="connsiteX222" fmla="*/ 3933825 w 4381500"/>
                <a:gd name="connsiteY222" fmla="*/ 609600 h 895350"/>
                <a:gd name="connsiteX223" fmla="*/ 3948113 w 4381500"/>
                <a:gd name="connsiteY223" fmla="*/ 738188 h 895350"/>
                <a:gd name="connsiteX224" fmla="*/ 3957638 w 4381500"/>
                <a:gd name="connsiteY224" fmla="*/ 766763 h 895350"/>
                <a:gd name="connsiteX225" fmla="*/ 3962400 w 4381500"/>
                <a:gd name="connsiteY225" fmla="*/ 781050 h 895350"/>
                <a:gd name="connsiteX226" fmla="*/ 3971925 w 4381500"/>
                <a:gd name="connsiteY226" fmla="*/ 795338 h 895350"/>
                <a:gd name="connsiteX227" fmla="*/ 3981450 w 4381500"/>
                <a:gd name="connsiteY227" fmla="*/ 828675 h 895350"/>
                <a:gd name="connsiteX228" fmla="*/ 3990975 w 4381500"/>
                <a:gd name="connsiteY228" fmla="*/ 776288 h 895350"/>
                <a:gd name="connsiteX229" fmla="*/ 4000500 w 4381500"/>
                <a:gd name="connsiteY229" fmla="*/ 747713 h 895350"/>
                <a:gd name="connsiteX230" fmla="*/ 4010025 w 4381500"/>
                <a:gd name="connsiteY230" fmla="*/ 671513 h 895350"/>
                <a:gd name="connsiteX231" fmla="*/ 4029075 w 4381500"/>
                <a:gd name="connsiteY231" fmla="*/ 642938 h 895350"/>
                <a:gd name="connsiteX232" fmla="*/ 4043363 w 4381500"/>
                <a:gd name="connsiteY232" fmla="*/ 647700 h 895350"/>
                <a:gd name="connsiteX233" fmla="*/ 4057650 w 4381500"/>
                <a:gd name="connsiteY233" fmla="*/ 695325 h 895350"/>
                <a:gd name="connsiteX234" fmla="*/ 4071938 w 4381500"/>
                <a:gd name="connsiteY234" fmla="*/ 704850 h 895350"/>
                <a:gd name="connsiteX235" fmla="*/ 4090988 w 4381500"/>
                <a:gd name="connsiteY235" fmla="*/ 747713 h 895350"/>
                <a:gd name="connsiteX236" fmla="*/ 4095750 w 4381500"/>
                <a:gd name="connsiteY236" fmla="*/ 766763 h 895350"/>
                <a:gd name="connsiteX237" fmla="*/ 4105275 w 4381500"/>
                <a:gd name="connsiteY237" fmla="*/ 781050 h 895350"/>
                <a:gd name="connsiteX238" fmla="*/ 4114800 w 4381500"/>
                <a:gd name="connsiteY238" fmla="*/ 847725 h 895350"/>
                <a:gd name="connsiteX239" fmla="*/ 4119563 w 4381500"/>
                <a:gd name="connsiteY239" fmla="*/ 862013 h 895350"/>
                <a:gd name="connsiteX240" fmla="*/ 4129088 w 4381500"/>
                <a:gd name="connsiteY240" fmla="*/ 842963 h 895350"/>
                <a:gd name="connsiteX241" fmla="*/ 4133850 w 4381500"/>
                <a:gd name="connsiteY241" fmla="*/ 800100 h 895350"/>
                <a:gd name="connsiteX242" fmla="*/ 4138613 w 4381500"/>
                <a:gd name="connsiteY242" fmla="*/ 785813 h 895350"/>
                <a:gd name="connsiteX243" fmla="*/ 4152900 w 4381500"/>
                <a:gd name="connsiteY243" fmla="*/ 771525 h 895350"/>
                <a:gd name="connsiteX244" fmla="*/ 4157663 w 4381500"/>
                <a:gd name="connsiteY244" fmla="*/ 752475 h 895350"/>
                <a:gd name="connsiteX245" fmla="*/ 4167188 w 4381500"/>
                <a:gd name="connsiteY245" fmla="*/ 723900 h 895350"/>
                <a:gd name="connsiteX246" fmla="*/ 4171950 w 4381500"/>
                <a:gd name="connsiteY246" fmla="*/ 685800 h 895350"/>
                <a:gd name="connsiteX247" fmla="*/ 4186238 w 4381500"/>
                <a:gd name="connsiteY247" fmla="*/ 695325 h 895350"/>
                <a:gd name="connsiteX248" fmla="*/ 4205288 w 4381500"/>
                <a:gd name="connsiteY248" fmla="*/ 723900 h 895350"/>
                <a:gd name="connsiteX249" fmla="*/ 4210050 w 4381500"/>
                <a:gd name="connsiteY249" fmla="*/ 738188 h 895350"/>
                <a:gd name="connsiteX250" fmla="*/ 4214813 w 4381500"/>
                <a:gd name="connsiteY250" fmla="*/ 771525 h 895350"/>
                <a:gd name="connsiteX251" fmla="*/ 4224338 w 4381500"/>
                <a:gd name="connsiteY251" fmla="*/ 795338 h 895350"/>
                <a:gd name="connsiteX252" fmla="*/ 4233863 w 4381500"/>
                <a:gd name="connsiteY252" fmla="*/ 823913 h 895350"/>
                <a:gd name="connsiteX253" fmla="*/ 4248150 w 4381500"/>
                <a:gd name="connsiteY253" fmla="*/ 866775 h 895350"/>
                <a:gd name="connsiteX254" fmla="*/ 4252913 w 4381500"/>
                <a:gd name="connsiteY254" fmla="*/ 881063 h 895350"/>
                <a:gd name="connsiteX255" fmla="*/ 4267200 w 4381500"/>
                <a:gd name="connsiteY255" fmla="*/ 781050 h 895350"/>
                <a:gd name="connsiteX256" fmla="*/ 4286250 w 4381500"/>
                <a:gd name="connsiteY256" fmla="*/ 738188 h 895350"/>
                <a:gd name="connsiteX257" fmla="*/ 4305300 w 4381500"/>
                <a:gd name="connsiteY257" fmla="*/ 747713 h 895350"/>
                <a:gd name="connsiteX258" fmla="*/ 4314825 w 4381500"/>
                <a:gd name="connsiteY258" fmla="*/ 781050 h 895350"/>
                <a:gd name="connsiteX259" fmla="*/ 4319588 w 4381500"/>
                <a:gd name="connsiteY259" fmla="*/ 795338 h 895350"/>
                <a:gd name="connsiteX260" fmla="*/ 4324350 w 4381500"/>
                <a:gd name="connsiteY260" fmla="*/ 814388 h 895350"/>
                <a:gd name="connsiteX261" fmla="*/ 4333875 w 4381500"/>
                <a:gd name="connsiteY261" fmla="*/ 842963 h 895350"/>
                <a:gd name="connsiteX262" fmla="*/ 4348163 w 4381500"/>
                <a:gd name="connsiteY262" fmla="*/ 852488 h 895350"/>
                <a:gd name="connsiteX263" fmla="*/ 4352925 w 4381500"/>
                <a:gd name="connsiteY263" fmla="*/ 866775 h 895350"/>
                <a:gd name="connsiteX264" fmla="*/ 4367213 w 4381500"/>
                <a:gd name="connsiteY264" fmla="*/ 895350 h 895350"/>
                <a:gd name="connsiteX265" fmla="*/ 4371975 w 4381500"/>
                <a:gd name="connsiteY265" fmla="*/ 881063 h 895350"/>
                <a:gd name="connsiteX266" fmla="*/ 4381500 w 4381500"/>
                <a:gd name="connsiteY266" fmla="*/ 866775 h 895350"/>
                <a:gd name="connsiteX0" fmla="*/ 0 w 4371975"/>
                <a:gd name="connsiteY0" fmla="*/ 238125 h 895350"/>
                <a:gd name="connsiteX1" fmla="*/ 123825 w 4371975"/>
                <a:gd name="connsiteY1" fmla="*/ 228600 h 895350"/>
                <a:gd name="connsiteX2" fmla="*/ 142875 w 4371975"/>
                <a:gd name="connsiteY2" fmla="*/ 223838 h 895350"/>
                <a:gd name="connsiteX3" fmla="*/ 166688 w 4371975"/>
                <a:gd name="connsiteY3" fmla="*/ 219075 h 895350"/>
                <a:gd name="connsiteX4" fmla="*/ 204788 w 4371975"/>
                <a:gd name="connsiteY4" fmla="*/ 204788 h 895350"/>
                <a:gd name="connsiteX5" fmla="*/ 233363 w 4371975"/>
                <a:gd name="connsiteY5" fmla="*/ 195263 h 895350"/>
                <a:gd name="connsiteX6" fmla="*/ 247650 w 4371975"/>
                <a:gd name="connsiteY6" fmla="*/ 185738 h 895350"/>
                <a:gd name="connsiteX7" fmla="*/ 266700 w 4371975"/>
                <a:gd name="connsiteY7" fmla="*/ 180975 h 895350"/>
                <a:gd name="connsiteX8" fmla="*/ 280988 w 4371975"/>
                <a:gd name="connsiteY8" fmla="*/ 176213 h 895350"/>
                <a:gd name="connsiteX9" fmla="*/ 290513 w 4371975"/>
                <a:gd name="connsiteY9" fmla="*/ 161925 h 895350"/>
                <a:gd name="connsiteX10" fmla="*/ 338138 w 4371975"/>
                <a:gd name="connsiteY10" fmla="*/ 142875 h 895350"/>
                <a:gd name="connsiteX11" fmla="*/ 352425 w 4371975"/>
                <a:gd name="connsiteY11" fmla="*/ 138113 h 895350"/>
                <a:gd name="connsiteX12" fmla="*/ 366713 w 4371975"/>
                <a:gd name="connsiteY12" fmla="*/ 128588 h 895350"/>
                <a:gd name="connsiteX13" fmla="*/ 385763 w 4371975"/>
                <a:gd name="connsiteY13" fmla="*/ 123825 h 895350"/>
                <a:gd name="connsiteX14" fmla="*/ 428625 w 4371975"/>
                <a:gd name="connsiteY14" fmla="*/ 109538 h 895350"/>
                <a:gd name="connsiteX15" fmla="*/ 442913 w 4371975"/>
                <a:gd name="connsiteY15" fmla="*/ 104775 h 895350"/>
                <a:gd name="connsiteX16" fmla="*/ 457200 w 4371975"/>
                <a:gd name="connsiteY16" fmla="*/ 100013 h 895350"/>
                <a:gd name="connsiteX17" fmla="*/ 471488 w 4371975"/>
                <a:gd name="connsiteY17" fmla="*/ 90488 h 895350"/>
                <a:gd name="connsiteX18" fmla="*/ 495300 w 4371975"/>
                <a:gd name="connsiteY18" fmla="*/ 85725 h 895350"/>
                <a:gd name="connsiteX19" fmla="*/ 523875 w 4371975"/>
                <a:gd name="connsiteY19" fmla="*/ 76200 h 895350"/>
                <a:gd name="connsiteX20" fmla="*/ 538163 w 4371975"/>
                <a:gd name="connsiteY20" fmla="*/ 71438 h 895350"/>
                <a:gd name="connsiteX21" fmla="*/ 552450 w 4371975"/>
                <a:gd name="connsiteY21" fmla="*/ 66675 h 895350"/>
                <a:gd name="connsiteX22" fmla="*/ 590550 w 4371975"/>
                <a:gd name="connsiteY22" fmla="*/ 42863 h 895350"/>
                <a:gd name="connsiteX23" fmla="*/ 604838 w 4371975"/>
                <a:gd name="connsiteY23" fmla="*/ 38100 h 895350"/>
                <a:gd name="connsiteX24" fmla="*/ 619125 w 4371975"/>
                <a:gd name="connsiteY24" fmla="*/ 33338 h 895350"/>
                <a:gd name="connsiteX25" fmla="*/ 652463 w 4371975"/>
                <a:gd name="connsiteY25" fmla="*/ 14288 h 895350"/>
                <a:gd name="connsiteX26" fmla="*/ 681038 w 4371975"/>
                <a:gd name="connsiteY26" fmla="*/ 4763 h 895350"/>
                <a:gd name="connsiteX27" fmla="*/ 695325 w 4371975"/>
                <a:gd name="connsiteY27" fmla="*/ 0 h 895350"/>
                <a:gd name="connsiteX28" fmla="*/ 819150 w 4371975"/>
                <a:gd name="connsiteY28" fmla="*/ 4763 h 895350"/>
                <a:gd name="connsiteX29" fmla="*/ 852488 w 4371975"/>
                <a:gd name="connsiteY29" fmla="*/ 19050 h 895350"/>
                <a:gd name="connsiteX30" fmla="*/ 895350 w 4371975"/>
                <a:gd name="connsiteY30" fmla="*/ 47625 h 895350"/>
                <a:gd name="connsiteX31" fmla="*/ 928688 w 4371975"/>
                <a:gd name="connsiteY31" fmla="*/ 66675 h 895350"/>
                <a:gd name="connsiteX32" fmla="*/ 942975 w 4371975"/>
                <a:gd name="connsiteY32" fmla="*/ 71438 h 895350"/>
                <a:gd name="connsiteX33" fmla="*/ 957263 w 4371975"/>
                <a:gd name="connsiteY33" fmla="*/ 80963 h 895350"/>
                <a:gd name="connsiteX34" fmla="*/ 971550 w 4371975"/>
                <a:gd name="connsiteY34" fmla="*/ 85725 h 895350"/>
                <a:gd name="connsiteX35" fmla="*/ 990600 w 4371975"/>
                <a:gd name="connsiteY35" fmla="*/ 95250 h 895350"/>
                <a:gd name="connsiteX36" fmla="*/ 1014413 w 4371975"/>
                <a:gd name="connsiteY36" fmla="*/ 100013 h 895350"/>
                <a:gd name="connsiteX37" fmla="*/ 1033463 w 4371975"/>
                <a:gd name="connsiteY37" fmla="*/ 104775 h 895350"/>
                <a:gd name="connsiteX38" fmla="*/ 1062038 w 4371975"/>
                <a:gd name="connsiteY38" fmla="*/ 109538 h 895350"/>
                <a:gd name="connsiteX39" fmla="*/ 1090613 w 4371975"/>
                <a:gd name="connsiteY39" fmla="*/ 119063 h 895350"/>
                <a:gd name="connsiteX40" fmla="*/ 1104900 w 4371975"/>
                <a:gd name="connsiteY40" fmla="*/ 123825 h 895350"/>
                <a:gd name="connsiteX41" fmla="*/ 1123950 w 4371975"/>
                <a:gd name="connsiteY41" fmla="*/ 128588 h 895350"/>
                <a:gd name="connsiteX42" fmla="*/ 1152525 w 4371975"/>
                <a:gd name="connsiteY42" fmla="*/ 147638 h 895350"/>
                <a:gd name="connsiteX43" fmla="*/ 1195388 w 4371975"/>
                <a:gd name="connsiteY43" fmla="*/ 161925 h 895350"/>
                <a:gd name="connsiteX44" fmla="*/ 1209675 w 4371975"/>
                <a:gd name="connsiteY44" fmla="*/ 166688 h 895350"/>
                <a:gd name="connsiteX45" fmla="*/ 1243013 w 4371975"/>
                <a:gd name="connsiteY45" fmla="*/ 185738 h 895350"/>
                <a:gd name="connsiteX46" fmla="*/ 1257300 w 4371975"/>
                <a:gd name="connsiteY46" fmla="*/ 190500 h 895350"/>
                <a:gd name="connsiteX47" fmla="*/ 1285875 w 4371975"/>
                <a:gd name="connsiteY47" fmla="*/ 204788 h 895350"/>
                <a:gd name="connsiteX48" fmla="*/ 1314450 w 4371975"/>
                <a:gd name="connsiteY48" fmla="*/ 223838 h 895350"/>
                <a:gd name="connsiteX49" fmla="*/ 1362075 w 4371975"/>
                <a:gd name="connsiteY49" fmla="*/ 238125 h 895350"/>
                <a:gd name="connsiteX50" fmla="*/ 1443038 w 4371975"/>
                <a:gd name="connsiteY50" fmla="*/ 252413 h 895350"/>
                <a:gd name="connsiteX51" fmla="*/ 1471613 w 4371975"/>
                <a:gd name="connsiteY51" fmla="*/ 257175 h 895350"/>
                <a:gd name="connsiteX52" fmla="*/ 1519238 w 4371975"/>
                <a:gd name="connsiteY52" fmla="*/ 271463 h 895350"/>
                <a:gd name="connsiteX53" fmla="*/ 1533525 w 4371975"/>
                <a:gd name="connsiteY53" fmla="*/ 280988 h 895350"/>
                <a:gd name="connsiteX54" fmla="*/ 1543050 w 4371975"/>
                <a:gd name="connsiteY54" fmla="*/ 295275 h 895350"/>
                <a:gd name="connsiteX55" fmla="*/ 1557338 w 4371975"/>
                <a:gd name="connsiteY55" fmla="*/ 300038 h 895350"/>
                <a:gd name="connsiteX56" fmla="*/ 1581150 w 4371975"/>
                <a:gd name="connsiteY56" fmla="*/ 333375 h 895350"/>
                <a:gd name="connsiteX57" fmla="*/ 1590675 w 4371975"/>
                <a:gd name="connsiteY57" fmla="*/ 347663 h 895350"/>
                <a:gd name="connsiteX58" fmla="*/ 1604963 w 4371975"/>
                <a:gd name="connsiteY58" fmla="*/ 357188 h 895350"/>
                <a:gd name="connsiteX59" fmla="*/ 1624013 w 4371975"/>
                <a:gd name="connsiteY59" fmla="*/ 414338 h 895350"/>
                <a:gd name="connsiteX60" fmla="*/ 1628775 w 4371975"/>
                <a:gd name="connsiteY60" fmla="*/ 428625 h 895350"/>
                <a:gd name="connsiteX61" fmla="*/ 1638300 w 4371975"/>
                <a:gd name="connsiteY61" fmla="*/ 442913 h 895350"/>
                <a:gd name="connsiteX62" fmla="*/ 1652588 w 4371975"/>
                <a:gd name="connsiteY62" fmla="*/ 471488 h 895350"/>
                <a:gd name="connsiteX63" fmla="*/ 1662113 w 4371975"/>
                <a:gd name="connsiteY63" fmla="*/ 504825 h 895350"/>
                <a:gd name="connsiteX64" fmla="*/ 1676400 w 4371975"/>
                <a:gd name="connsiteY64" fmla="*/ 514350 h 895350"/>
                <a:gd name="connsiteX65" fmla="*/ 1690688 w 4371975"/>
                <a:gd name="connsiteY65" fmla="*/ 561975 h 895350"/>
                <a:gd name="connsiteX66" fmla="*/ 1704975 w 4371975"/>
                <a:gd name="connsiteY66" fmla="*/ 590550 h 895350"/>
                <a:gd name="connsiteX67" fmla="*/ 1719263 w 4371975"/>
                <a:gd name="connsiteY67" fmla="*/ 595313 h 895350"/>
                <a:gd name="connsiteX68" fmla="*/ 1728788 w 4371975"/>
                <a:gd name="connsiteY68" fmla="*/ 609600 h 895350"/>
                <a:gd name="connsiteX69" fmla="*/ 1804988 w 4371975"/>
                <a:gd name="connsiteY69" fmla="*/ 614363 h 895350"/>
                <a:gd name="connsiteX70" fmla="*/ 1819275 w 4371975"/>
                <a:gd name="connsiteY70" fmla="*/ 619125 h 895350"/>
                <a:gd name="connsiteX71" fmla="*/ 1833563 w 4371975"/>
                <a:gd name="connsiteY71" fmla="*/ 628650 h 895350"/>
                <a:gd name="connsiteX72" fmla="*/ 1857375 w 4371975"/>
                <a:gd name="connsiteY72" fmla="*/ 657225 h 895350"/>
                <a:gd name="connsiteX73" fmla="*/ 1876425 w 4371975"/>
                <a:gd name="connsiteY73" fmla="*/ 666750 h 895350"/>
                <a:gd name="connsiteX74" fmla="*/ 1885950 w 4371975"/>
                <a:gd name="connsiteY74" fmla="*/ 638175 h 895350"/>
                <a:gd name="connsiteX75" fmla="*/ 1895475 w 4371975"/>
                <a:gd name="connsiteY75" fmla="*/ 604838 h 895350"/>
                <a:gd name="connsiteX76" fmla="*/ 1905000 w 4371975"/>
                <a:gd name="connsiteY76" fmla="*/ 576263 h 895350"/>
                <a:gd name="connsiteX77" fmla="*/ 1919288 w 4371975"/>
                <a:gd name="connsiteY77" fmla="*/ 566738 h 895350"/>
                <a:gd name="connsiteX78" fmla="*/ 1938338 w 4371975"/>
                <a:gd name="connsiteY78" fmla="*/ 542925 h 895350"/>
                <a:gd name="connsiteX79" fmla="*/ 1962150 w 4371975"/>
                <a:gd name="connsiteY79" fmla="*/ 509588 h 895350"/>
                <a:gd name="connsiteX80" fmla="*/ 1976438 w 4371975"/>
                <a:gd name="connsiteY80" fmla="*/ 500063 h 895350"/>
                <a:gd name="connsiteX81" fmla="*/ 1995488 w 4371975"/>
                <a:gd name="connsiteY81" fmla="*/ 481013 h 895350"/>
                <a:gd name="connsiteX82" fmla="*/ 2000250 w 4371975"/>
                <a:gd name="connsiteY82" fmla="*/ 466725 h 895350"/>
                <a:gd name="connsiteX83" fmla="*/ 2028825 w 4371975"/>
                <a:gd name="connsiteY83" fmla="*/ 442913 h 895350"/>
                <a:gd name="connsiteX84" fmla="*/ 2043113 w 4371975"/>
                <a:gd name="connsiteY84" fmla="*/ 452438 h 895350"/>
                <a:gd name="connsiteX85" fmla="*/ 2052638 w 4371975"/>
                <a:gd name="connsiteY85" fmla="*/ 481013 h 895350"/>
                <a:gd name="connsiteX86" fmla="*/ 2057400 w 4371975"/>
                <a:gd name="connsiteY86" fmla="*/ 495300 h 895350"/>
                <a:gd name="connsiteX87" fmla="*/ 2071688 w 4371975"/>
                <a:gd name="connsiteY87" fmla="*/ 509588 h 895350"/>
                <a:gd name="connsiteX88" fmla="*/ 2081213 w 4371975"/>
                <a:gd name="connsiteY88" fmla="*/ 542925 h 895350"/>
                <a:gd name="connsiteX89" fmla="*/ 2095500 w 4371975"/>
                <a:gd name="connsiteY89" fmla="*/ 552450 h 895350"/>
                <a:gd name="connsiteX90" fmla="*/ 2109788 w 4371975"/>
                <a:gd name="connsiteY90" fmla="*/ 571500 h 895350"/>
                <a:gd name="connsiteX91" fmla="*/ 2124075 w 4371975"/>
                <a:gd name="connsiteY91" fmla="*/ 561975 h 895350"/>
                <a:gd name="connsiteX92" fmla="*/ 2133600 w 4371975"/>
                <a:gd name="connsiteY92" fmla="*/ 547688 h 895350"/>
                <a:gd name="connsiteX93" fmla="*/ 2147888 w 4371975"/>
                <a:gd name="connsiteY93" fmla="*/ 533400 h 895350"/>
                <a:gd name="connsiteX94" fmla="*/ 2152650 w 4371975"/>
                <a:gd name="connsiteY94" fmla="*/ 519113 h 895350"/>
                <a:gd name="connsiteX95" fmla="*/ 2243138 w 4371975"/>
                <a:gd name="connsiteY95" fmla="*/ 514350 h 895350"/>
                <a:gd name="connsiteX96" fmla="*/ 2266950 w 4371975"/>
                <a:gd name="connsiteY96" fmla="*/ 533400 h 895350"/>
                <a:gd name="connsiteX97" fmla="*/ 2286000 w 4371975"/>
                <a:gd name="connsiteY97" fmla="*/ 504825 h 895350"/>
                <a:gd name="connsiteX98" fmla="*/ 2300288 w 4371975"/>
                <a:gd name="connsiteY98" fmla="*/ 490538 h 895350"/>
                <a:gd name="connsiteX99" fmla="*/ 2314575 w 4371975"/>
                <a:gd name="connsiteY99" fmla="*/ 485775 h 895350"/>
                <a:gd name="connsiteX100" fmla="*/ 2328863 w 4371975"/>
                <a:gd name="connsiteY100" fmla="*/ 490538 h 895350"/>
                <a:gd name="connsiteX101" fmla="*/ 2347913 w 4371975"/>
                <a:gd name="connsiteY101" fmla="*/ 509588 h 895350"/>
                <a:gd name="connsiteX102" fmla="*/ 2357438 w 4371975"/>
                <a:gd name="connsiteY102" fmla="*/ 523875 h 895350"/>
                <a:gd name="connsiteX103" fmla="*/ 2362200 w 4371975"/>
                <a:gd name="connsiteY103" fmla="*/ 538163 h 895350"/>
                <a:gd name="connsiteX104" fmla="*/ 2381250 w 4371975"/>
                <a:gd name="connsiteY104" fmla="*/ 566738 h 895350"/>
                <a:gd name="connsiteX105" fmla="*/ 2390775 w 4371975"/>
                <a:gd name="connsiteY105" fmla="*/ 595313 h 895350"/>
                <a:gd name="connsiteX106" fmla="*/ 2395538 w 4371975"/>
                <a:gd name="connsiteY106" fmla="*/ 614363 h 895350"/>
                <a:gd name="connsiteX107" fmla="*/ 2405063 w 4371975"/>
                <a:gd name="connsiteY107" fmla="*/ 628650 h 895350"/>
                <a:gd name="connsiteX108" fmla="*/ 2419350 w 4371975"/>
                <a:gd name="connsiteY108" fmla="*/ 633413 h 895350"/>
                <a:gd name="connsiteX109" fmla="*/ 2438400 w 4371975"/>
                <a:gd name="connsiteY109" fmla="*/ 590550 h 895350"/>
                <a:gd name="connsiteX110" fmla="*/ 2443163 w 4371975"/>
                <a:gd name="connsiteY110" fmla="*/ 571500 h 895350"/>
                <a:gd name="connsiteX111" fmla="*/ 2471738 w 4371975"/>
                <a:gd name="connsiteY111" fmla="*/ 552450 h 895350"/>
                <a:gd name="connsiteX112" fmla="*/ 2481263 w 4371975"/>
                <a:gd name="connsiteY112" fmla="*/ 581025 h 895350"/>
                <a:gd name="connsiteX113" fmla="*/ 2486025 w 4371975"/>
                <a:gd name="connsiteY113" fmla="*/ 595313 h 895350"/>
                <a:gd name="connsiteX114" fmla="*/ 2490788 w 4371975"/>
                <a:gd name="connsiteY114" fmla="*/ 614363 h 895350"/>
                <a:gd name="connsiteX115" fmla="*/ 2500313 w 4371975"/>
                <a:gd name="connsiteY115" fmla="*/ 628650 h 895350"/>
                <a:gd name="connsiteX116" fmla="*/ 2519363 w 4371975"/>
                <a:gd name="connsiteY116" fmla="*/ 642938 h 895350"/>
                <a:gd name="connsiteX117" fmla="*/ 2524125 w 4371975"/>
                <a:gd name="connsiteY117" fmla="*/ 628650 h 895350"/>
                <a:gd name="connsiteX118" fmla="*/ 2528888 w 4371975"/>
                <a:gd name="connsiteY118" fmla="*/ 609600 h 895350"/>
                <a:gd name="connsiteX119" fmla="*/ 2557463 w 4371975"/>
                <a:gd name="connsiteY119" fmla="*/ 595313 h 895350"/>
                <a:gd name="connsiteX120" fmla="*/ 2619375 w 4371975"/>
                <a:gd name="connsiteY120" fmla="*/ 581025 h 895350"/>
                <a:gd name="connsiteX121" fmla="*/ 2633663 w 4371975"/>
                <a:gd name="connsiteY121" fmla="*/ 571500 h 895350"/>
                <a:gd name="connsiteX122" fmla="*/ 2647950 w 4371975"/>
                <a:gd name="connsiteY122" fmla="*/ 542925 h 895350"/>
                <a:gd name="connsiteX123" fmla="*/ 2662238 w 4371975"/>
                <a:gd name="connsiteY123" fmla="*/ 504825 h 895350"/>
                <a:gd name="connsiteX124" fmla="*/ 2686050 w 4371975"/>
                <a:gd name="connsiteY124" fmla="*/ 538163 h 895350"/>
                <a:gd name="connsiteX125" fmla="*/ 2686050 w 4371975"/>
                <a:gd name="connsiteY125" fmla="*/ 538163 h 895350"/>
                <a:gd name="connsiteX126" fmla="*/ 2700338 w 4371975"/>
                <a:gd name="connsiteY126" fmla="*/ 547688 h 895350"/>
                <a:gd name="connsiteX127" fmla="*/ 2705100 w 4371975"/>
                <a:gd name="connsiteY127" fmla="*/ 561975 h 895350"/>
                <a:gd name="connsiteX128" fmla="*/ 2714625 w 4371975"/>
                <a:gd name="connsiteY128" fmla="*/ 595313 h 895350"/>
                <a:gd name="connsiteX129" fmla="*/ 2733675 w 4371975"/>
                <a:gd name="connsiteY129" fmla="*/ 590550 h 895350"/>
                <a:gd name="connsiteX130" fmla="*/ 2738438 w 4371975"/>
                <a:gd name="connsiteY130" fmla="*/ 571500 h 895350"/>
                <a:gd name="connsiteX131" fmla="*/ 2762250 w 4371975"/>
                <a:gd name="connsiteY131" fmla="*/ 552450 h 895350"/>
                <a:gd name="connsiteX132" fmla="*/ 2800350 w 4371975"/>
                <a:gd name="connsiteY132" fmla="*/ 566738 h 895350"/>
                <a:gd name="connsiteX133" fmla="*/ 2819400 w 4371975"/>
                <a:gd name="connsiteY133" fmla="*/ 590550 h 895350"/>
                <a:gd name="connsiteX134" fmla="*/ 2824163 w 4371975"/>
                <a:gd name="connsiteY134" fmla="*/ 614363 h 895350"/>
                <a:gd name="connsiteX135" fmla="*/ 2833688 w 4371975"/>
                <a:gd name="connsiteY135" fmla="*/ 642938 h 895350"/>
                <a:gd name="connsiteX136" fmla="*/ 2838450 w 4371975"/>
                <a:gd name="connsiteY136" fmla="*/ 657225 h 895350"/>
                <a:gd name="connsiteX137" fmla="*/ 2843213 w 4371975"/>
                <a:gd name="connsiteY137" fmla="*/ 676275 h 895350"/>
                <a:gd name="connsiteX138" fmla="*/ 2852738 w 4371975"/>
                <a:gd name="connsiteY138" fmla="*/ 695325 h 895350"/>
                <a:gd name="connsiteX139" fmla="*/ 2862263 w 4371975"/>
                <a:gd name="connsiteY139" fmla="*/ 723900 h 895350"/>
                <a:gd name="connsiteX140" fmla="*/ 2871788 w 4371975"/>
                <a:gd name="connsiteY140" fmla="*/ 752475 h 895350"/>
                <a:gd name="connsiteX141" fmla="*/ 2881313 w 4371975"/>
                <a:gd name="connsiteY141" fmla="*/ 781050 h 895350"/>
                <a:gd name="connsiteX142" fmla="*/ 2890838 w 4371975"/>
                <a:gd name="connsiteY142" fmla="*/ 795338 h 895350"/>
                <a:gd name="connsiteX143" fmla="*/ 2895600 w 4371975"/>
                <a:gd name="connsiteY143" fmla="*/ 814388 h 895350"/>
                <a:gd name="connsiteX144" fmla="*/ 2914650 w 4371975"/>
                <a:gd name="connsiteY144" fmla="*/ 790575 h 895350"/>
                <a:gd name="connsiteX145" fmla="*/ 2924175 w 4371975"/>
                <a:gd name="connsiteY145" fmla="*/ 714375 h 895350"/>
                <a:gd name="connsiteX146" fmla="*/ 2933700 w 4371975"/>
                <a:gd name="connsiteY146" fmla="*/ 700088 h 895350"/>
                <a:gd name="connsiteX147" fmla="*/ 2943225 w 4371975"/>
                <a:gd name="connsiteY147" fmla="*/ 671513 h 895350"/>
                <a:gd name="connsiteX148" fmla="*/ 2962275 w 4371975"/>
                <a:gd name="connsiteY148" fmla="*/ 638175 h 895350"/>
                <a:gd name="connsiteX149" fmla="*/ 2976563 w 4371975"/>
                <a:gd name="connsiteY149" fmla="*/ 695325 h 895350"/>
                <a:gd name="connsiteX150" fmla="*/ 2986088 w 4371975"/>
                <a:gd name="connsiteY150" fmla="*/ 781050 h 895350"/>
                <a:gd name="connsiteX151" fmla="*/ 2995613 w 4371975"/>
                <a:gd name="connsiteY151" fmla="*/ 747713 h 895350"/>
                <a:gd name="connsiteX152" fmla="*/ 3000375 w 4371975"/>
                <a:gd name="connsiteY152" fmla="*/ 709613 h 895350"/>
                <a:gd name="connsiteX153" fmla="*/ 3019425 w 4371975"/>
                <a:gd name="connsiteY153" fmla="*/ 671513 h 895350"/>
                <a:gd name="connsiteX154" fmla="*/ 3038475 w 4371975"/>
                <a:gd name="connsiteY154" fmla="*/ 714375 h 895350"/>
                <a:gd name="connsiteX155" fmla="*/ 3052763 w 4371975"/>
                <a:gd name="connsiteY155" fmla="*/ 781050 h 895350"/>
                <a:gd name="connsiteX156" fmla="*/ 3067050 w 4371975"/>
                <a:gd name="connsiteY156" fmla="*/ 738188 h 895350"/>
                <a:gd name="connsiteX157" fmla="*/ 3071813 w 4371975"/>
                <a:gd name="connsiteY157" fmla="*/ 723900 h 895350"/>
                <a:gd name="connsiteX158" fmla="*/ 3105150 w 4371975"/>
                <a:gd name="connsiteY158" fmla="*/ 733425 h 895350"/>
                <a:gd name="connsiteX159" fmla="*/ 3128963 w 4371975"/>
                <a:gd name="connsiteY159" fmla="*/ 742950 h 895350"/>
                <a:gd name="connsiteX160" fmla="*/ 3152775 w 4371975"/>
                <a:gd name="connsiteY160" fmla="*/ 690563 h 895350"/>
                <a:gd name="connsiteX161" fmla="*/ 3157538 w 4371975"/>
                <a:gd name="connsiteY161" fmla="*/ 666750 h 895350"/>
                <a:gd name="connsiteX162" fmla="*/ 3162300 w 4371975"/>
                <a:gd name="connsiteY162" fmla="*/ 647700 h 895350"/>
                <a:gd name="connsiteX163" fmla="*/ 3171825 w 4371975"/>
                <a:gd name="connsiteY163" fmla="*/ 747713 h 895350"/>
                <a:gd name="connsiteX164" fmla="*/ 3181350 w 4371975"/>
                <a:gd name="connsiteY164" fmla="*/ 733425 h 895350"/>
                <a:gd name="connsiteX165" fmla="*/ 3186113 w 4371975"/>
                <a:gd name="connsiteY165" fmla="*/ 719138 h 895350"/>
                <a:gd name="connsiteX166" fmla="*/ 3214688 w 4371975"/>
                <a:gd name="connsiteY166" fmla="*/ 728663 h 895350"/>
                <a:gd name="connsiteX167" fmla="*/ 3238500 w 4371975"/>
                <a:gd name="connsiteY167" fmla="*/ 704850 h 895350"/>
                <a:gd name="connsiteX168" fmla="*/ 3252788 w 4371975"/>
                <a:gd name="connsiteY168" fmla="*/ 714375 h 895350"/>
                <a:gd name="connsiteX169" fmla="*/ 3257550 w 4371975"/>
                <a:gd name="connsiteY169" fmla="*/ 738188 h 895350"/>
                <a:gd name="connsiteX170" fmla="*/ 3267075 w 4371975"/>
                <a:gd name="connsiteY170" fmla="*/ 781050 h 895350"/>
                <a:gd name="connsiteX171" fmla="*/ 3295650 w 4371975"/>
                <a:gd name="connsiteY171" fmla="*/ 776288 h 895350"/>
                <a:gd name="connsiteX172" fmla="*/ 3300413 w 4371975"/>
                <a:gd name="connsiteY172" fmla="*/ 795338 h 895350"/>
                <a:gd name="connsiteX173" fmla="*/ 3305175 w 4371975"/>
                <a:gd name="connsiteY173" fmla="*/ 852488 h 895350"/>
                <a:gd name="connsiteX174" fmla="*/ 3309938 w 4371975"/>
                <a:gd name="connsiteY174" fmla="*/ 871538 h 895350"/>
                <a:gd name="connsiteX175" fmla="*/ 3328988 w 4371975"/>
                <a:gd name="connsiteY175" fmla="*/ 842963 h 895350"/>
                <a:gd name="connsiteX176" fmla="*/ 3338513 w 4371975"/>
                <a:gd name="connsiteY176" fmla="*/ 809625 h 895350"/>
                <a:gd name="connsiteX177" fmla="*/ 3348038 w 4371975"/>
                <a:gd name="connsiteY177" fmla="*/ 781050 h 895350"/>
                <a:gd name="connsiteX178" fmla="*/ 3357563 w 4371975"/>
                <a:gd name="connsiteY178" fmla="*/ 752475 h 895350"/>
                <a:gd name="connsiteX179" fmla="*/ 3367088 w 4371975"/>
                <a:gd name="connsiteY179" fmla="*/ 733425 h 895350"/>
                <a:gd name="connsiteX180" fmla="*/ 3381375 w 4371975"/>
                <a:gd name="connsiteY180" fmla="*/ 690563 h 895350"/>
                <a:gd name="connsiteX181" fmla="*/ 3386138 w 4371975"/>
                <a:gd name="connsiteY181" fmla="*/ 676275 h 895350"/>
                <a:gd name="connsiteX182" fmla="*/ 3405188 w 4371975"/>
                <a:gd name="connsiteY182" fmla="*/ 666750 h 895350"/>
                <a:gd name="connsiteX183" fmla="*/ 3429000 w 4371975"/>
                <a:gd name="connsiteY183" fmla="*/ 690563 h 895350"/>
                <a:gd name="connsiteX184" fmla="*/ 3452813 w 4371975"/>
                <a:gd name="connsiteY184" fmla="*/ 661988 h 895350"/>
                <a:gd name="connsiteX185" fmla="*/ 3457575 w 4371975"/>
                <a:gd name="connsiteY185" fmla="*/ 642938 h 895350"/>
                <a:gd name="connsiteX186" fmla="*/ 3467100 w 4371975"/>
                <a:gd name="connsiteY186" fmla="*/ 657225 h 895350"/>
                <a:gd name="connsiteX187" fmla="*/ 3481388 w 4371975"/>
                <a:gd name="connsiteY187" fmla="*/ 666750 h 895350"/>
                <a:gd name="connsiteX188" fmla="*/ 3486150 w 4371975"/>
                <a:gd name="connsiteY188" fmla="*/ 681038 h 895350"/>
                <a:gd name="connsiteX189" fmla="*/ 3500438 w 4371975"/>
                <a:gd name="connsiteY189" fmla="*/ 671513 h 895350"/>
                <a:gd name="connsiteX190" fmla="*/ 3505200 w 4371975"/>
                <a:gd name="connsiteY190" fmla="*/ 685800 h 895350"/>
                <a:gd name="connsiteX191" fmla="*/ 3533775 w 4371975"/>
                <a:gd name="connsiteY191" fmla="*/ 704850 h 895350"/>
                <a:gd name="connsiteX192" fmla="*/ 3562350 w 4371975"/>
                <a:gd name="connsiteY192" fmla="*/ 719138 h 895350"/>
                <a:gd name="connsiteX193" fmla="*/ 3571875 w 4371975"/>
                <a:gd name="connsiteY193" fmla="*/ 785813 h 895350"/>
                <a:gd name="connsiteX194" fmla="*/ 3581400 w 4371975"/>
                <a:gd name="connsiteY194" fmla="*/ 814388 h 895350"/>
                <a:gd name="connsiteX195" fmla="*/ 3586163 w 4371975"/>
                <a:gd name="connsiteY195" fmla="*/ 828675 h 895350"/>
                <a:gd name="connsiteX196" fmla="*/ 3605213 w 4371975"/>
                <a:gd name="connsiteY196" fmla="*/ 781050 h 895350"/>
                <a:gd name="connsiteX197" fmla="*/ 3609975 w 4371975"/>
                <a:gd name="connsiteY197" fmla="*/ 795338 h 895350"/>
                <a:gd name="connsiteX198" fmla="*/ 3614738 w 4371975"/>
                <a:gd name="connsiteY198" fmla="*/ 823913 h 895350"/>
                <a:gd name="connsiteX199" fmla="*/ 3619500 w 4371975"/>
                <a:gd name="connsiteY199" fmla="*/ 781050 h 895350"/>
                <a:gd name="connsiteX200" fmla="*/ 3633788 w 4371975"/>
                <a:gd name="connsiteY200" fmla="*/ 747713 h 895350"/>
                <a:gd name="connsiteX201" fmla="*/ 3638550 w 4371975"/>
                <a:gd name="connsiteY201" fmla="*/ 733425 h 895350"/>
                <a:gd name="connsiteX202" fmla="*/ 3648075 w 4371975"/>
                <a:gd name="connsiteY202" fmla="*/ 685800 h 895350"/>
                <a:gd name="connsiteX203" fmla="*/ 3657600 w 4371975"/>
                <a:gd name="connsiteY203" fmla="*/ 671513 h 895350"/>
                <a:gd name="connsiteX204" fmla="*/ 3676650 w 4371975"/>
                <a:gd name="connsiteY204" fmla="*/ 666750 h 895350"/>
                <a:gd name="connsiteX205" fmla="*/ 3695700 w 4371975"/>
                <a:gd name="connsiteY205" fmla="*/ 638175 h 895350"/>
                <a:gd name="connsiteX206" fmla="*/ 3705225 w 4371975"/>
                <a:gd name="connsiteY206" fmla="*/ 623888 h 895350"/>
                <a:gd name="connsiteX207" fmla="*/ 3719513 w 4371975"/>
                <a:gd name="connsiteY207" fmla="*/ 614363 h 895350"/>
                <a:gd name="connsiteX208" fmla="*/ 3757613 w 4371975"/>
                <a:gd name="connsiteY208" fmla="*/ 619125 h 895350"/>
                <a:gd name="connsiteX209" fmla="*/ 3767138 w 4371975"/>
                <a:gd name="connsiteY209" fmla="*/ 633413 h 895350"/>
                <a:gd name="connsiteX210" fmla="*/ 3776663 w 4371975"/>
                <a:gd name="connsiteY210" fmla="*/ 661988 h 895350"/>
                <a:gd name="connsiteX211" fmla="*/ 3795713 w 4371975"/>
                <a:gd name="connsiteY211" fmla="*/ 747713 h 895350"/>
                <a:gd name="connsiteX212" fmla="*/ 3805238 w 4371975"/>
                <a:gd name="connsiteY212" fmla="*/ 781050 h 895350"/>
                <a:gd name="connsiteX213" fmla="*/ 3814763 w 4371975"/>
                <a:gd name="connsiteY213" fmla="*/ 795338 h 895350"/>
                <a:gd name="connsiteX214" fmla="*/ 3833813 w 4371975"/>
                <a:gd name="connsiteY214" fmla="*/ 833438 h 895350"/>
                <a:gd name="connsiteX215" fmla="*/ 3838575 w 4371975"/>
                <a:gd name="connsiteY215" fmla="*/ 762000 h 895350"/>
                <a:gd name="connsiteX216" fmla="*/ 3852863 w 4371975"/>
                <a:gd name="connsiteY216" fmla="*/ 719138 h 895350"/>
                <a:gd name="connsiteX217" fmla="*/ 3857625 w 4371975"/>
                <a:gd name="connsiteY217" fmla="*/ 704850 h 895350"/>
                <a:gd name="connsiteX218" fmla="*/ 3862388 w 4371975"/>
                <a:gd name="connsiteY218" fmla="*/ 652463 h 895350"/>
                <a:gd name="connsiteX219" fmla="*/ 3895725 w 4371975"/>
                <a:gd name="connsiteY219" fmla="*/ 614363 h 895350"/>
                <a:gd name="connsiteX220" fmla="*/ 3910013 w 4371975"/>
                <a:gd name="connsiteY220" fmla="*/ 585788 h 895350"/>
                <a:gd name="connsiteX221" fmla="*/ 3924300 w 4371975"/>
                <a:gd name="connsiteY221" fmla="*/ 581025 h 895350"/>
                <a:gd name="connsiteX222" fmla="*/ 3933825 w 4371975"/>
                <a:gd name="connsiteY222" fmla="*/ 609600 h 895350"/>
                <a:gd name="connsiteX223" fmla="*/ 3948113 w 4371975"/>
                <a:gd name="connsiteY223" fmla="*/ 738188 h 895350"/>
                <a:gd name="connsiteX224" fmla="*/ 3957638 w 4371975"/>
                <a:gd name="connsiteY224" fmla="*/ 766763 h 895350"/>
                <a:gd name="connsiteX225" fmla="*/ 3962400 w 4371975"/>
                <a:gd name="connsiteY225" fmla="*/ 781050 h 895350"/>
                <a:gd name="connsiteX226" fmla="*/ 3971925 w 4371975"/>
                <a:gd name="connsiteY226" fmla="*/ 795338 h 895350"/>
                <a:gd name="connsiteX227" fmla="*/ 3981450 w 4371975"/>
                <a:gd name="connsiteY227" fmla="*/ 828675 h 895350"/>
                <a:gd name="connsiteX228" fmla="*/ 3990975 w 4371975"/>
                <a:gd name="connsiteY228" fmla="*/ 776288 h 895350"/>
                <a:gd name="connsiteX229" fmla="*/ 4000500 w 4371975"/>
                <a:gd name="connsiteY229" fmla="*/ 747713 h 895350"/>
                <a:gd name="connsiteX230" fmla="*/ 4010025 w 4371975"/>
                <a:gd name="connsiteY230" fmla="*/ 671513 h 895350"/>
                <a:gd name="connsiteX231" fmla="*/ 4029075 w 4371975"/>
                <a:gd name="connsiteY231" fmla="*/ 642938 h 895350"/>
                <a:gd name="connsiteX232" fmla="*/ 4043363 w 4371975"/>
                <a:gd name="connsiteY232" fmla="*/ 647700 h 895350"/>
                <a:gd name="connsiteX233" fmla="*/ 4057650 w 4371975"/>
                <a:gd name="connsiteY233" fmla="*/ 695325 h 895350"/>
                <a:gd name="connsiteX234" fmla="*/ 4071938 w 4371975"/>
                <a:gd name="connsiteY234" fmla="*/ 704850 h 895350"/>
                <a:gd name="connsiteX235" fmla="*/ 4090988 w 4371975"/>
                <a:gd name="connsiteY235" fmla="*/ 747713 h 895350"/>
                <a:gd name="connsiteX236" fmla="*/ 4095750 w 4371975"/>
                <a:gd name="connsiteY236" fmla="*/ 766763 h 895350"/>
                <a:gd name="connsiteX237" fmla="*/ 4105275 w 4371975"/>
                <a:gd name="connsiteY237" fmla="*/ 781050 h 895350"/>
                <a:gd name="connsiteX238" fmla="*/ 4114800 w 4371975"/>
                <a:gd name="connsiteY238" fmla="*/ 847725 h 895350"/>
                <a:gd name="connsiteX239" fmla="*/ 4119563 w 4371975"/>
                <a:gd name="connsiteY239" fmla="*/ 862013 h 895350"/>
                <a:gd name="connsiteX240" fmla="*/ 4129088 w 4371975"/>
                <a:gd name="connsiteY240" fmla="*/ 842963 h 895350"/>
                <a:gd name="connsiteX241" fmla="*/ 4133850 w 4371975"/>
                <a:gd name="connsiteY241" fmla="*/ 800100 h 895350"/>
                <a:gd name="connsiteX242" fmla="*/ 4138613 w 4371975"/>
                <a:gd name="connsiteY242" fmla="*/ 785813 h 895350"/>
                <a:gd name="connsiteX243" fmla="*/ 4152900 w 4371975"/>
                <a:gd name="connsiteY243" fmla="*/ 771525 h 895350"/>
                <a:gd name="connsiteX244" fmla="*/ 4157663 w 4371975"/>
                <a:gd name="connsiteY244" fmla="*/ 752475 h 895350"/>
                <a:gd name="connsiteX245" fmla="*/ 4167188 w 4371975"/>
                <a:gd name="connsiteY245" fmla="*/ 723900 h 895350"/>
                <a:gd name="connsiteX246" fmla="*/ 4171950 w 4371975"/>
                <a:gd name="connsiteY246" fmla="*/ 685800 h 895350"/>
                <a:gd name="connsiteX247" fmla="*/ 4186238 w 4371975"/>
                <a:gd name="connsiteY247" fmla="*/ 695325 h 895350"/>
                <a:gd name="connsiteX248" fmla="*/ 4205288 w 4371975"/>
                <a:gd name="connsiteY248" fmla="*/ 723900 h 895350"/>
                <a:gd name="connsiteX249" fmla="*/ 4210050 w 4371975"/>
                <a:gd name="connsiteY249" fmla="*/ 738188 h 895350"/>
                <a:gd name="connsiteX250" fmla="*/ 4214813 w 4371975"/>
                <a:gd name="connsiteY250" fmla="*/ 771525 h 895350"/>
                <a:gd name="connsiteX251" fmla="*/ 4224338 w 4371975"/>
                <a:gd name="connsiteY251" fmla="*/ 795338 h 895350"/>
                <a:gd name="connsiteX252" fmla="*/ 4233863 w 4371975"/>
                <a:gd name="connsiteY252" fmla="*/ 823913 h 895350"/>
                <a:gd name="connsiteX253" fmla="*/ 4248150 w 4371975"/>
                <a:gd name="connsiteY253" fmla="*/ 866775 h 895350"/>
                <a:gd name="connsiteX254" fmla="*/ 4252913 w 4371975"/>
                <a:gd name="connsiteY254" fmla="*/ 881063 h 895350"/>
                <a:gd name="connsiteX255" fmla="*/ 4267200 w 4371975"/>
                <a:gd name="connsiteY255" fmla="*/ 781050 h 895350"/>
                <a:gd name="connsiteX256" fmla="*/ 4286250 w 4371975"/>
                <a:gd name="connsiteY256" fmla="*/ 738188 h 895350"/>
                <a:gd name="connsiteX257" fmla="*/ 4305300 w 4371975"/>
                <a:gd name="connsiteY257" fmla="*/ 747713 h 895350"/>
                <a:gd name="connsiteX258" fmla="*/ 4314825 w 4371975"/>
                <a:gd name="connsiteY258" fmla="*/ 781050 h 895350"/>
                <a:gd name="connsiteX259" fmla="*/ 4319588 w 4371975"/>
                <a:gd name="connsiteY259" fmla="*/ 795338 h 895350"/>
                <a:gd name="connsiteX260" fmla="*/ 4324350 w 4371975"/>
                <a:gd name="connsiteY260" fmla="*/ 814388 h 895350"/>
                <a:gd name="connsiteX261" fmla="*/ 4333875 w 4371975"/>
                <a:gd name="connsiteY261" fmla="*/ 842963 h 895350"/>
                <a:gd name="connsiteX262" fmla="*/ 4348163 w 4371975"/>
                <a:gd name="connsiteY262" fmla="*/ 852488 h 895350"/>
                <a:gd name="connsiteX263" fmla="*/ 4352925 w 4371975"/>
                <a:gd name="connsiteY263" fmla="*/ 866775 h 895350"/>
                <a:gd name="connsiteX264" fmla="*/ 4367213 w 4371975"/>
                <a:gd name="connsiteY264" fmla="*/ 895350 h 895350"/>
                <a:gd name="connsiteX265" fmla="*/ 4371975 w 4371975"/>
                <a:gd name="connsiteY265" fmla="*/ 881063 h 895350"/>
                <a:gd name="connsiteX0" fmla="*/ 0 w 4367213"/>
                <a:gd name="connsiteY0" fmla="*/ 238125 h 895350"/>
                <a:gd name="connsiteX1" fmla="*/ 123825 w 4367213"/>
                <a:gd name="connsiteY1" fmla="*/ 228600 h 895350"/>
                <a:gd name="connsiteX2" fmla="*/ 142875 w 4367213"/>
                <a:gd name="connsiteY2" fmla="*/ 223838 h 895350"/>
                <a:gd name="connsiteX3" fmla="*/ 166688 w 4367213"/>
                <a:gd name="connsiteY3" fmla="*/ 219075 h 895350"/>
                <a:gd name="connsiteX4" fmla="*/ 204788 w 4367213"/>
                <a:gd name="connsiteY4" fmla="*/ 204788 h 895350"/>
                <a:gd name="connsiteX5" fmla="*/ 233363 w 4367213"/>
                <a:gd name="connsiteY5" fmla="*/ 195263 h 895350"/>
                <a:gd name="connsiteX6" fmla="*/ 247650 w 4367213"/>
                <a:gd name="connsiteY6" fmla="*/ 185738 h 895350"/>
                <a:gd name="connsiteX7" fmla="*/ 266700 w 4367213"/>
                <a:gd name="connsiteY7" fmla="*/ 180975 h 895350"/>
                <a:gd name="connsiteX8" fmla="*/ 280988 w 4367213"/>
                <a:gd name="connsiteY8" fmla="*/ 176213 h 895350"/>
                <a:gd name="connsiteX9" fmla="*/ 290513 w 4367213"/>
                <a:gd name="connsiteY9" fmla="*/ 161925 h 895350"/>
                <a:gd name="connsiteX10" fmla="*/ 338138 w 4367213"/>
                <a:gd name="connsiteY10" fmla="*/ 142875 h 895350"/>
                <a:gd name="connsiteX11" fmla="*/ 352425 w 4367213"/>
                <a:gd name="connsiteY11" fmla="*/ 138113 h 895350"/>
                <a:gd name="connsiteX12" fmla="*/ 366713 w 4367213"/>
                <a:gd name="connsiteY12" fmla="*/ 128588 h 895350"/>
                <a:gd name="connsiteX13" fmla="*/ 385763 w 4367213"/>
                <a:gd name="connsiteY13" fmla="*/ 123825 h 895350"/>
                <a:gd name="connsiteX14" fmla="*/ 428625 w 4367213"/>
                <a:gd name="connsiteY14" fmla="*/ 109538 h 895350"/>
                <a:gd name="connsiteX15" fmla="*/ 442913 w 4367213"/>
                <a:gd name="connsiteY15" fmla="*/ 104775 h 895350"/>
                <a:gd name="connsiteX16" fmla="*/ 457200 w 4367213"/>
                <a:gd name="connsiteY16" fmla="*/ 100013 h 895350"/>
                <a:gd name="connsiteX17" fmla="*/ 471488 w 4367213"/>
                <a:gd name="connsiteY17" fmla="*/ 90488 h 895350"/>
                <a:gd name="connsiteX18" fmla="*/ 495300 w 4367213"/>
                <a:gd name="connsiteY18" fmla="*/ 85725 h 895350"/>
                <a:gd name="connsiteX19" fmla="*/ 523875 w 4367213"/>
                <a:gd name="connsiteY19" fmla="*/ 76200 h 895350"/>
                <a:gd name="connsiteX20" fmla="*/ 538163 w 4367213"/>
                <a:gd name="connsiteY20" fmla="*/ 71438 h 895350"/>
                <a:gd name="connsiteX21" fmla="*/ 552450 w 4367213"/>
                <a:gd name="connsiteY21" fmla="*/ 66675 h 895350"/>
                <a:gd name="connsiteX22" fmla="*/ 590550 w 4367213"/>
                <a:gd name="connsiteY22" fmla="*/ 42863 h 895350"/>
                <a:gd name="connsiteX23" fmla="*/ 604838 w 4367213"/>
                <a:gd name="connsiteY23" fmla="*/ 38100 h 895350"/>
                <a:gd name="connsiteX24" fmla="*/ 619125 w 4367213"/>
                <a:gd name="connsiteY24" fmla="*/ 33338 h 895350"/>
                <a:gd name="connsiteX25" fmla="*/ 652463 w 4367213"/>
                <a:gd name="connsiteY25" fmla="*/ 14288 h 895350"/>
                <a:gd name="connsiteX26" fmla="*/ 681038 w 4367213"/>
                <a:gd name="connsiteY26" fmla="*/ 4763 h 895350"/>
                <a:gd name="connsiteX27" fmla="*/ 695325 w 4367213"/>
                <a:gd name="connsiteY27" fmla="*/ 0 h 895350"/>
                <a:gd name="connsiteX28" fmla="*/ 819150 w 4367213"/>
                <a:gd name="connsiteY28" fmla="*/ 4763 h 895350"/>
                <a:gd name="connsiteX29" fmla="*/ 852488 w 4367213"/>
                <a:gd name="connsiteY29" fmla="*/ 19050 h 895350"/>
                <a:gd name="connsiteX30" fmla="*/ 895350 w 4367213"/>
                <a:gd name="connsiteY30" fmla="*/ 47625 h 895350"/>
                <a:gd name="connsiteX31" fmla="*/ 928688 w 4367213"/>
                <a:gd name="connsiteY31" fmla="*/ 66675 h 895350"/>
                <a:gd name="connsiteX32" fmla="*/ 942975 w 4367213"/>
                <a:gd name="connsiteY32" fmla="*/ 71438 h 895350"/>
                <a:gd name="connsiteX33" fmla="*/ 957263 w 4367213"/>
                <a:gd name="connsiteY33" fmla="*/ 80963 h 895350"/>
                <a:gd name="connsiteX34" fmla="*/ 971550 w 4367213"/>
                <a:gd name="connsiteY34" fmla="*/ 85725 h 895350"/>
                <a:gd name="connsiteX35" fmla="*/ 990600 w 4367213"/>
                <a:gd name="connsiteY35" fmla="*/ 95250 h 895350"/>
                <a:gd name="connsiteX36" fmla="*/ 1014413 w 4367213"/>
                <a:gd name="connsiteY36" fmla="*/ 100013 h 895350"/>
                <a:gd name="connsiteX37" fmla="*/ 1033463 w 4367213"/>
                <a:gd name="connsiteY37" fmla="*/ 104775 h 895350"/>
                <a:gd name="connsiteX38" fmla="*/ 1062038 w 4367213"/>
                <a:gd name="connsiteY38" fmla="*/ 109538 h 895350"/>
                <a:gd name="connsiteX39" fmla="*/ 1090613 w 4367213"/>
                <a:gd name="connsiteY39" fmla="*/ 119063 h 895350"/>
                <a:gd name="connsiteX40" fmla="*/ 1104900 w 4367213"/>
                <a:gd name="connsiteY40" fmla="*/ 123825 h 895350"/>
                <a:gd name="connsiteX41" fmla="*/ 1123950 w 4367213"/>
                <a:gd name="connsiteY41" fmla="*/ 128588 h 895350"/>
                <a:gd name="connsiteX42" fmla="*/ 1152525 w 4367213"/>
                <a:gd name="connsiteY42" fmla="*/ 147638 h 895350"/>
                <a:gd name="connsiteX43" fmla="*/ 1195388 w 4367213"/>
                <a:gd name="connsiteY43" fmla="*/ 161925 h 895350"/>
                <a:gd name="connsiteX44" fmla="*/ 1209675 w 4367213"/>
                <a:gd name="connsiteY44" fmla="*/ 166688 h 895350"/>
                <a:gd name="connsiteX45" fmla="*/ 1243013 w 4367213"/>
                <a:gd name="connsiteY45" fmla="*/ 185738 h 895350"/>
                <a:gd name="connsiteX46" fmla="*/ 1257300 w 4367213"/>
                <a:gd name="connsiteY46" fmla="*/ 190500 h 895350"/>
                <a:gd name="connsiteX47" fmla="*/ 1285875 w 4367213"/>
                <a:gd name="connsiteY47" fmla="*/ 204788 h 895350"/>
                <a:gd name="connsiteX48" fmla="*/ 1314450 w 4367213"/>
                <a:gd name="connsiteY48" fmla="*/ 223838 h 895350"/>
                <a:gd name="connsiteX49" fmla="*/ 1362075 w 4367213"/>
                <a:gd name="connsiteY49" fmla="*/ 238125 h 895350"/>
                <a:gd name="connsiteX50" fmla="*/ 1443038 w 4367213"/>
                <a:gd name="connsiteY50" fmla="*/ 252413 h 895350"/>
                <a:gd name="connsiteX51" fmla="*/ 1471613 w 4367213"/>
                <a:gd name="connsiteY51" fmla="*/ 257175 h 895350"/>
                <a:gd name="connsiteX52" fmla="*/ 1519238 w 4367213"/>
                <a:gd name="connsiteY52" fmla="*/ 271463 h 895350"/>
                <a:gd name="connsiteX53" fmla="*/ 1533525 w 4367213"/>
                <a:gd name="connsiteY53" fmla="*/ 280988 h 895350"/>
                <a:gd name="connsiteX54" fmla="*/ 1543050 w 4367213"/>
                <a:gd name="connsiteY54" fmla="*/ 295275 h 895350"/>
                <a:gd name="connsiteX55" fmla="*/ 1557338 w 4367213"/>
                <a:gd name="connsiteY55" fmla="*/ 300038 h 895350"/>
                <a:gd name="connsiteX56" fmla="*/ 1581150 w 4367213"/>
                <a:gd name="connsiteY56" fmla="*/ 333375 h 895350"/>
                <a:gd name="connsiteX57" fmla="*/ 1590675 w 4367213"/>
                <a:gd name="connsiteY57" fmla="*/ 347663 h 895350"/>
                <a:gd name="connsiteX58" fmla="*/ 1604963 w 4367213"/>
                <a:gd name="connsiteY58" fmla="*/ 357188 h 895350"/>
                <a:gd name="connsiteX59" fmla="*/ 1624013 w 4367213"/>
                <a:gd name="connsiteY59" fmla="*/ 414338 h 895350"/>
                <a:gd name="connsiteX60" fmla="*/ 1628775 w 4367213"/>
                <a:gd name="connsiteY60" fmla="*/ 428625 h 895350"/>
                <a:gd name="connsiteX61" fmla="*/ 1638300 w 4367213"/>
                <a:gd name="connsiteY61" fmla="*/ 442913 h 895350"/>
                <a:gd name="connsiteX62" fmla="*/ 1652588 w 4367213"/>
                <a:gd name="connsiteY62" fmla="*/ 471488 h 895350"/>
                <a:gd name="connsiteX63" fmla="*/ 1662113 w 4367213"/>
                <a:gd name="connsiteY63" fmla="*/ 504825 h 895350"/>
                <a:gd name="connsiteX64" fmla="*/ 1676400 w 4367213"/>
                <a:gd name="connsiteY64" fmla="*/ 514350 h 895350"/>
                <a:gd name="connsiteX65" fmla="*/ 1690688 w 4367213"/>
                <a:gd name="connsiteY65" fmla="*/ 561975 h 895350"/>
                <a:gd name="connsiteX66" fmla="*/ 1704975 w 4367213"/>
                <a:gd name="connsiteY66" fmla="*/ 590550 h 895350"/>
                <a:gd name="connsiteX67" fmla="*/ 1719263 w 4367213"/>
                <a:gd name="connsiteY67" fmla="*/ 595313 h 895350"/>
                <a:gd name="connsiteX68" fmla="*/ 1728788 w 4367213"/>
                <a:gd name="connsiteY68" fmla="*/ 609600 h 895350"/>
                <a:gd name="connsiteX69" fmla="*/ 1804988 w 4367213"/>
                <a:gd name="connsiteY69" fmla="*/ 614363 h 895350"/>
                <a:gd name="connsiteX70" fmla="*/ 1819275 w 4367213"/>
                <a:gd name="connsiteY70" fmla="*/ 619125 h 895350"/>
                <a:gd name="connsiteX71" fmla="*/ 1833563 w 4367213"/>
                <a:gd name="connsiteY71" fmla="*/ 628650 h 895350"/>
                <a:gd name="connsiteX72" fmla="*/ 1857375 w 4367213"/>
                <a:gd name="connsiteY72" fmla="*/ 657225 h 895350"/>
                <a:gd name="connsiteX73" fmla="*/ 1876425 w 4367213"/>
                <a:gd name="connsiteY73" fmla="*/ 666750 h 895350"/>
                <a:gd name="connsiteX74" fmla="*/ 1885950 w 4367213"/>
                <a:gd name="connsiteY74" fmla="*/ 638175 h 895350"/>
                <a:gd name="connsiteX75" fmla="*/ 1895475 w 4367213"/>
                <a:gd name="connsiteY75" fmla="*/ 604838 h 895350"/>
                <a:gd name="connsiteX76" fmla="*/ 1905000 w 4367213"/>
                <a:gd name="connsiteY76" fmla="*/ 576263 h 895350"/>
                <a:gd name="connsiteX77" fmla="*/ 1919288 w 4367213"/>
                <a:gd name="connsiteY77" fmla="*/ 566738 h 895350"/>
                <a:gd name="connsiteX78" fmla="*/ 1938338 w 4367213"/>
                <a:gd name="connsiteY78" fmla="*/ 542925 h 895350"/>
                <a:gd name="connsiteX79" fmla="*/ 1962150 w 4367213"/>
                <a:gd name="connsiteY79" fmla="*/ 509588 h 895350"/>
                <a:gd name="connsiteX80" fmla="*/ 1976438 w 4367213"/>
                <a:gd name="connsiteY80" fmla="*/ 500063 h 895350"/>
                <a:gd name="connsiteX81" fmla="*/ 1995488 w 4367213"/>
                <a:gd name="connsiteY81" fmla="*/ 481013 h 895350"/>
                <a:gd name="connsiteX82" fmla="*/ 2000250 w 4367213"/>
                <a:gd name="connsiteY82" fmla="*/ 466725 h 895350"/>
                <a:gd name="connsiteX83" fmla="*/ 2028825 w 4367213"/>
                <a:gd name="connsiteY83" fmla="*/ 442913 h 895350"/>
                <a:gd name="connsiteX84" fmla="*/ 2043113 w 4367213"/>
                <a:gd name="connsiteY84" fmla="*/ 452438 h 895350"/>
                <a:gd name="connsiteX85" fmla="*/ 2052638 w 4367213"/>
                <a:gd name="connsiteY85" fmla="*/ 481013 h 895350"/>
                <a:gd name="connsiteX86" fmla="*/ 2057400 w 4367213"/>
                <a:gd name="connsiteY86" fmla="*/ 495300 h 895350"/>
                <a:gd name="connsiteX87" fmla="*/ 2071688 w 4367213"/>
                <a:gd name="connsiteY87" fmla="*/ 509588 h 895350"/>
                <a:gd name="connsiteX88" fmla="*/ 2081213 w 4367213"/>
                <a:gd name="connsiteY88" fmla="*/ 542925 h 895350"/>
                <a:gd name="connsiteX89" fmla="*/ 2095500 w 4367213"/>
                <a:gd name="connsiteY89" fmla="*/ 552450 h 895350"/>
                <a:gd name="connsiteX90" fmla="*/ 2109788 w 4367213"/>
                <a:gd name="connsiteY90" fmla="*/ 571500 h 895350"/>
                <a:gd name="connsiteX91" fmla="*/ 2124075 w 4367213"/>
                <a:gd name="connsiteY91" fmla="*/ 561975 h 895350"/>
                <a:gd name="connsiteX92" fmla="*/ 2133600 w 4367213"/>
                <a:gd name="connsiteY92" fmla="*/ 547688 h 895350"/>
                <a:gd name="connsiteX93" fmla="*/ 2147888 w 4367213"/>
                <a:gd name="connsiteY93" fmla="*/ 533400 h 895350"/>
                <a:gd name="connsiteX94" fmla="*/ 2152650 w 4367213"/>
                <a:gd name="connsiteY94" fmla="*/ 519113 h 895350"/>
                <a:gd name="connsiteX95" fmla="*/ 2243138 w 4367213"/>
                <a:gd name="connsiteY95" fmla="*/ 514350 h 895350"/>
                <a:gd name="connsiteX96" fmla="*/ 2266950 w 4367213"/>
                <a:gd name="connsiteY96" fmla="*/ 533400 h 895350"/>
                <a:gd name="connsiteX97" fmla="*/ 2286000 w 4367213"/>
                <a:gd name="connsiteY97" fmla="*/ 504825 h 895350"/>
                <a:gd name="connsiteX98" fmla="*/ 2300288 w 4367213"/>
                <a:gd name="connsiteY98" fmla="*/ 490538 h 895350"/>
                <a:gd name="connsiteX99" fmla="*/ 2314575 w 4367213"/>
                <a:gd name="connsiteY99" fmla="*/ 485775 h 895350"/>
                <a:gd name="connsiteX100" fmla="*/ 2328863 w 4367213"/>
                <a:gd name="connsiteY100" fmla="*/ 490538 h 895350"/>
                <a:gd name="connsiteX101" fmla="*/ 2347913 w 4367213"/>
                <a:gd name="connsiteY101" fmla="*/ 509588 h 895350"/>
                <a:gd name="connsiteX102" fmla="*/ 2357438 w 4367213"/>
                <a:gd name="connsiteY102" fmla="*/ 523875 h 895350"/>
                <a:gd name="connsiteX103" fmla="*/ 2362200 w 4367213"/>
                <a:gd name="connsiteY103" fmla="*/ 538163 h 895350"/>
                <a:gd name="connsiteX104" fmla="*/ 2381250 w 4367213"/>
                <a:gd name="connsiteY104" fmla="*/ 566738 h 895350"/>
                <a:gd name="connsiteX105" fmla="*/ 2390775 w 4367213"/>
                <a:gd name="connsiteY105" fmla="*/ 595313 h 895350"/>
                <a:gd name="connsiteX106" fmla="*/ 2395538 w 4367213"/>
                <a:gd name="connsiteY106" fmla="*/ 614363 h 895350"/>
                <a:gd name="connsiteX107" fmla="*/ 2405063 w 4367213"/>
                <a:gd name="connsiteY107" fmla="*/ 628650 h 895350"/>
                <a:gd name="connsiteX108" fmla="*/ 2419350 w 4367213"/>
                <a:gd name="connsiteY108" fmla="*/ 633413 h 895350"/>
                <a:gd name="connsiteX109" fmla="*/ 2438400 w 4367213"/>
                <a:gd name="connsiteY109" fmla="*/ 590550 h 895350"/>
                <a:gd name="connsiteX110" fmla="*/ 2443163 w 4367213"/>
                <a:gd name="connsiteY110" fmla="*/ 571500 h 895350"/>
                <a:gd name="connsiteX111" fmla="*/ 2471738 w 4367213"/>
                <a:gd name="connsiteY111" fmla="*/ 552450 h 895350"/>
                <a:gd name="connsiteX112" fmla="*/ 2481263 w 4367213"/>
                <a:gd name="connsiteY112" fmla="*/ 581025 h 895350"/>
                <a:gd name="connsiteX113" fmla="*/ 2486025 w 4367213"/>
                <a:gd name="connsiteY113" fmla="*/ 595313 h 895350"/>
                <a:gd name="connsiteX114" fmla="*/ 2490788 w 4367213"/>
                <a:gd name="connsiteY114" fmla="*/ 614363 h 895350"/>
                <a:gd name="connsiteX115" fmla="*/ 2500313 w 4367213"/>
                <a:gd name="connsiteY115" fmla="*/ 628650 h 895350"/>
                <a:gd name="connsiteX116" fmla="*/ 2519363 w 4367213"/>
                <a:gd name="connsiteY116" fmla="*/ 642938 h 895350"/>
                <a:gd name="connsiteX117" fmla="*/ 2524125 w 4367213"/>
                <a:gd name="connsiteY117" fmla="*/ 628650 h 895350"/>
                <a:gd name="connsiteX118" fmla="*/ 2528888 w 4367213"/>
                <a:gd name="connsiteY118" fmla="*/ 609600 h 895350"/>
                <a:gd name="connsiteX119" fmla="*/ 2557463 w 4367213"/>
                <a:gd name="connsiteY119" fmla="*/ 595313 h 895350"/>
                <a:gd name="connsiteX120" fmla="*/ 2619375 w 4367213"/>
                <a:gd name="connsiteY120" fmla="*/ 581025 h 895350"/>
                <a:gd name="connsiteX121" fmla="*/ 2633663 w 4367213"/>
                <a:gd name="connsiteY121" fmla="*/ 571500 h 895350"/>
                <a:gd name="connsiteX122" fmla="*/ 2647950 w 4367213"/>
                <a:gd name="connsiteY122" fmla="*/ 542925 h 895350"/>
                <a:gd name="connsiteX123" fmla="*/ 2662238 w 4367213"/>
                <a:gd name="connsiteY123" fmla="*/ 504825 h 895350"/>
                <a:gd name="connsiteX124" fmla="*/ 2686050 w 4367213"/>
                <a:gd name="connsiteY124" fmla="*/ 538163 h 895350"/>
                <a:gd name="connsiteX125" fmla="*/ 2686050 w 4367213"/>
                <a:gd name="connsiteY125" fmla="*/ 538163 h 895350"/>
                <a:gd name="connsiteX126" fmla="*/ 2700338 w 4367213"/>
                <a:gd name="connsiteY126" fmla="*/ 547688 h 895350"/>
                <a:gd name="connsiteX127" fmla="*/ 2705100 w 4367213"/>
                <a:gd name="connsiteY127" fmla="*/ 561975 h 895350"/>
                <a:gd name="connsiteX128" fmla="*/ 2714625 w 4367213"/>
                <a:gd name="connsiteY128" fmla="*/ 595313 h 895350"/>
                <a:gd name="connsiteX129" fmla="*/ 2733675 w 4367213"/>
                <a:gd name="connsiteY129" fmla="*/ 590550 h 895350"/>
                <a:gd name="connsiteX130" fmla="*/ 2738438 w 4367213"/>
                <a:gd name="connsiteY130" fmla="*/ 571500 h 895350"/>
                <a:gd name="connsiteX131" fmla="*/ 2762250 w 4367213"/>
                <a:gd name="connsiteY131" fmla="*/ 552450 h 895350"/>
                <a:gd name="connsiteX132" fmla="*/ 2800350 w 4367213"/>
                <a:gd name="connsiteY132" fmla="*/ 566738 h 895350"/>
                <a:gd name="connsiteX133" fmla="*/ 2819400 w 4367213"/>
                <a:gd name="connsiteY133" fmla="*/ 590550 h 895350"/>
                <a:gd name="connsiteX134" fmla="*/ 2824163 w 4367213"/>
                <a:gd name="connsiteY134" fmla="*/ 614363 h 895350"/>
                <a:gd name="connsiteX135" fmla="*/ 2833688 w 4367213"/>
                <a:gd name="connsiteY135" fmla="*/ 642938 h 895350"/>
                <a:gd name="connsiteX136" fmla="*/ 2838450 w 4367213"/>
                <a:gd name="connsiteY136" fmla="*/ 657225 h 895350"/>
                <a:gd name="connsiteX137" fmla="*/ 2843213 w 4367213"/>
                <a:gd name="connsiteY137" fmla="*/ 676275 h 895350"/>
                <a:gd name="connsiteX138" fmla="*/ 2852738 w 4367213"/>
                <a:gd name="connsiteY138" fmla="*/ 695325 h 895350"/>
                <a:gd name="connsiteX139" fmla="*/ 2862263 w 4367213"/>
                <a:gd name="connsiteY139" fmla="*/ 723900 h 895350"/>
                <a:gd name="connsiteX140" fmla="*/ 2871788 w 4367213"/>
                <a:gd name="connsiteY140" fmla="*/ 752475 h 895350"/>
                <a:gd name="connsiteX141" fmla="*/ 2881313 w 4367213"/>
                <a:gd name="connsiteY141" fmla="*/ 781050 h 895350"/>
                <a:gd name="connsiteX142" fmla="*/ 2890838 w 4367213"/>
                <a:gd name="connsiteY142" fmla="*/ 795338 h 895350"/>
                <a:gd name="connsiteX143" fmla="*/ 2895600 w 4367213"/>
                <a:gd name="connsiteY143" fmla="*/ 814388 h 895350"/>
                <a:gd name="connsiteX144" fmla="*/ 2914650 w 4367213"/>
                <a:gd name="connsiteY144" fmla="*/ 790575 h 895350"/>
                <a:gd name="connsiteX145" fmla="*/ 2924175 w 4367213"/>
                <a:gd name="connsiteY145" fmla="*/ 714375 h 895350"/>
                <a:gd name="connsiteX146" fmla="*/ 2933700 w 4367213"/>
                <a:gd name="connsiteY146" fmla="*/ 700088 h 895350"/>
                <a:gd name="connsiteX147" fmla="*/ 2943225 w 4367213"/>
                <a:gd name="connsiteY147" fmla="*/ 671513 h 895350"/>
                <a:gd name="connsiteX148" fmla="*/ 2962275 w 4367213"/>
                <a:gd name="connsiteY148" fmla="*/ 638175 h 895350"/>
                <a:gd name="connsiteX149" fmla="*/ 2976563 w 4367213"/>
                <a:gd name="connsiteY149" fmla="*/ 695325 h 895350"/>
                <a:gd name="connsiteX150" fmla="*/ 2986088 w 4367213"/>
                <a:gd name="connsiteY150" fmla="*/ 781050 h 895350"/>
                <a:gd name="connsiteX151" fmla="*/ 2995613 w 4367213"/>
                <a:gd name="connsiteY151" fmla="*/ 747713 h 895350"/>
                <a:gd name="connsiteX152" fmla="*/ 3000375 w 4367213"/>
                <a:gd name="connsiteY152" fmla="*/ 709613 h 895350"/>
                <a:gd name="connsiteX153" fmla="*/ 3019425 w 4367213"/>
                <a:gd name="connsiteY153" fmla="*/ 671513 h 895350"/>
                <a:gd name="connsiteX154" fmla="*/ 3038475 w 4367213"/>
                <a:gd name="connsiteY154" fmla="*/ 714375 h 895350"/>
                <a:gd name="connsiteX155" fmla="*/ 3052763 w 4367213"/>
                <a:gd name="connsiteY155" fmla="*/ 781050 h 895350"/>
                <a:gd name="connsiteX156" fmla="*/ 3067050 w 4367213"/>
                <a:gd name="connsiteY156" fmla="*/ 738188 h 895350"/>
                <a:gd name="connsiteX157" fmla="*/ 3071813 w 4367213"/>
                <a:gd name="connsiteY157" fmla="*/ 723900 h 895350"/>
                <a:gd name="connsiteX158" fmla="*/ 3105150 w 4367213"/>
                <a:gd name="connsiteY158" fmla="*/ 733425 h 895350"/>
                <a:gd name="connsiteX159" fmla="*/ 3128963 w 4367213"/>
                <a:gd name="connsiteY159" fmla="*/ 742950 h 895350"/>
                <a:gd name="connsiteX160" fmla="*/ 3152775 w 4367213"/>
                <a:gd name="connsiteY160" fmla="*/ 690563 h 895350"/>
                <a:gd name="connsiteX161" fmla="*/ 3157538 w 4367213"/>
                <a:gd name="connsiteY161" fmla="*/ 666750 h 895350"/>
                <a:gd name="connsiteX162" fmla="*/ 3162300 w 4367213"/>
                <a:gd name="connsiteY162" fmla="*/ 647700 h 895350"/>
                <a:gd name="connsiteX163" fmla="*/ 3171825 w 4367213"/>
                <a:gd name="connsiteY163" fmla="*/ 747713 h 895350"/>
                <a:gd name="connsiteX164" fmla="*/ 3181350 w 4367213"/>
                <a:gd name="connsiteY164" fmla="*/ 733425 h 895350"/>
                <a:gd name="connsiteX165" fmla="*/ 3186113 w 4367213"/>
                <a:gd name="connsiteY165" fmla="*/ 719138 h 895350"/>
                <a:gd name="connsiteX166" fmla="*/ 3214688 w 4367213"/>
                <a:gd name="connsiteY166" fmla="*/ 728663 h 895350"/>
                <a:gd name="connsiteX167" fmla="*/ 3238500 w 4367213"/>
                <a:gd name="connsiteY167" fmla="*/ 704850 h 895350"/>
                <a:gd name="connsiteX168" fmla="*/ 3252788 w 4367213"/>
                <a:gd name="connsiteY168" fmla="*/ 714375 h 895350"/>
                <a:gd name="connsiteX169" fmla="*/ 3257550 w 4367213"/>
                <a:gd name="connsiteY169" fmla="*/ 738188 h 895350"/>
                <a:gd name="connsiteX170" fmla="*/ 3267075 w 4367213"/>
                <a:gd name="connsiteY170" fmla="*/ 781050 h 895350"/>
                <a:gd name="connsiteX171" fmla="*/ 3295650 w 4367213"/>
                <a:gd name="connsiteY171" fmla="*/ 776288 h 895350"/>
                <a:gd name="connsiteX172" fmla="*/ 3300413 w 4367213"/>
                <a:gd name="connsiteY172" fmla="*/ 795338 h 895350"/>
                <a:gd name="connsiteX173" fmla="*/ 3305175 w 4367213"/>
                <a:gd name="connsiteY173" fmla="*/ 852488 h 895350"/>
                <a:gd name="connsiteX174" fmla="*/ 3309938 w 4367213"/>
                <a:gd name="connsiteY174" fmla="*/ 871538 h 895350"/>
                <a:gd name="connsiteX175" fmla="*/ 3328988 w 4367213"/>
                <a:gd name="connsiteY175" fmla="*/ 842963 h 895350"/>
                <a:gd name="connsiteX176" fmla="*/ 3338513 w 4367213"/>
                <a:gd name="connsiteY176" fmla="*/ 809625 h 895350"/>
                <a:gd name="connsiteX177" fmla="*/ 3348038 w 4367213"/>
                <a:gd name="connsiteY177" fmla="*/ 781050 h 895350"/>
                <a:gd name="connsiteX178" fmla="*/ 3357563 w 4367213"/>
                <a:gd name="connsiteY178" fmla="*/ 752475 h 895350"/>
                <a:gd name="connsiteX179" fmla="*/ 3367088 w 4367213"/>
                <a:gd name="connsiteY179" fmla="*/ 733425 h 895350"/>
                <a:gd name="connsiteX180" fmla="*/ 3381375 w 4367213"/>
                <a:gd name="connsiteY180" fmla="*/ 690563 h 895350"/>
                <a:gd name="connsiteX181" fmla="*/ 3386138 w 4367213"/>
                <a:gd name="connsiteY181" fmla="*/ 676275 h 895350"/>
                <a:gd name="connsiteX182" fmla="*/ 3405188 w 4367213"/>
                <a:gd name="connsiteY182" fmla="*/ 666750 h 895350"/>
                <a:gd name="connsiteX183" fmla="*/ 3429000 w 4367213"/>
                <a:gd name="connsiteY183" fmla="*/ 690563 h 895350"/>
                <a:gd name="connsiteX184" fmla="*/ 3452813 w 4367213"/>
                <a:gd name="connsiteY184" fmla="*/ 661988 h 895350"/>
                <a:gd name="connsiteX185" fmla="*/ 3457575 w 4367213"/>
                <a:gd name="connsiteY185" fmla="*/ 642938 h 895350"/>
                <a:gd name="connsiteX186" fmla="*/ 3467100 w 4367213"/>
                <a:gd name="connsiteY186" fmla="*/ 657225 h 895350"/>
                <a:gd name="connsiteX187" fmla="*/ 3481388 w 4367213"/>
                <a:gd name="connsiteY187" fmla="*/ 666750 h 895350"/>
                <a:gd name="connsiteX188" fmla="*/ 3486150 w 4367213"/>
                <a:gd name="connsiteY188" fmla="*/ 681038 h 895350"/>
                <a:gd name="connsiteX189" fmla="*/ 3500438 w 4367213"/>
                <a:gd name="connsiteY189" fmla="*/ 671513 h 895350"/>
                <a:gd name="connsiteX190" fmla="*/ 3505200 w 4367213"/>
                <a:gd name="connsiteY190" fmla="*/ 685800 h 895350"/>
                <a:gd name="connsiteX191" fmla="*/ 3533775 w 4367213"/>
                <a:gd name="connsiteY191" fmla="*/ 704850 h 895350"/>
                <a:gd name="connsiteX192" fmla="*/ 3562350 w 4367213"/>
                <a:gd name="connsiteY192" fmla="*/ 719138 h 895350"/>
                <a:gd name="connsiteX193" fmla="*/ 3571875 w 4367213"/>
                <a:gd name="connsiteY193" fmla="*/ 785813 h 895350"/>
                <a:gd name="connsiteX194" fmla="*/ 3581400 w 4367213"/>
                <a:gd name="connsiteY194" fmla="*/ 814388 h 895350"/>
                <a:gd name="connsiteX195" fmla="*/ 3586163 w 4367213"/>
                <a:gd name="connsiteY195" fmla="*/ 828675 h 895350"/>
                <a:gd name="connsiteX196" fmla="*/ 3605213 w 4367213"/>
                <a:gd name="connsiteY196" fmla="*/ 781050 h 895350"/>
                <a:gd name="connsiteX197" fmla="*/ 3609975 w 4367213"/>
                <a:gd name="connsiteY197" fmla="*/ 795338 h 895350"/>
                <a:gd name="connsiteX198" fmla="*/ 3614738 w 4367213"/>
                <a:gd name="connsiteY198" fmla="*/ 823913 h 895350"/>
                <a:gd name="connsiteX199" fmla="*/ 3619500 w 4367213"/>
                <a:gd name="connsiteY199" fmla="*/ 781050 h 895350"/>
                <a:gd name="connsiteX200" fmla="*/ 3633788 w 4367213"/>
                <a:gd name="connsiteY200" fmla="*/ 747713 h 895350"/>
                <a:gd name="connsiteX201" fmla="*/ 3638550 w 4367213"/>
                <a:gd name="connsiteY201" fmla="*/ 733425 h 895350"/>
                <a:gd name="connsiteX202" fmla="*/ 3648075 w 4367213"/>
                <a:gd name="connsiteY202" fmla="*/ 685800 h 895350"/>
                <a:gd name="connsiteX203" fmla="*/ 3657600 w 4367213"/>
                <a:gd name="connsiteY203" fmla="*/ 671513 h 895350"/>
                <a:gd name="connsiteX204" fmla="*/ 3676650 w 4367213"/>
                <a:gd name="connsiteY204" fmla="*/ 666750 h 895350"/>
                <a:gd name="connsiteX205" fmla="*/ 3695700 w 4367213"/>
                <a:gd name="connsiteY205" fmla="*/ 638175 h 895350"/>
                <a:gd name="connsiteX206" fmla="*/ 3705225 w 4367213"/>
                <a:gd name="connsiteY206" fmla="*/ 623888 h 895350"/>
                <a:gd name="connsiteX207" fmla="*/ 3719513 w 4367213"/>
                <a:gd name="connsiteY207" fmla="*/ 614363 h 895350"/>
                <a:gd name="connsiteX208" fmla="*/ 3757613 w 4367213"/>
                <a:gd name="connsiteY208" fmla="*/ 619125 h 895350"/>
                <a:gd name="connsiteX209" fmla="*/ 3767138 w 4367213"/>
                <a:gd name="connsiteY209" fmla="*/ 633413 h 895350"/>
                <a:gd name="connsiteX210" fmla="*/ 3776663 w 4367213"/>
                <a:gd name="connsiteY210" fmla="*/ 661988 h 895350"/>
                <a:gd name="connsiteX211" fmla="*/ 3795713 w 4367213"/>
                <a:gd name="connsiteY211" fmla="*/ 747713 h 895350"/>
                <a:gd name="connsiteX212" fmla="*/ 3805238 w 4367213"/>
                <a:gd name="connsiteY212" fmla="*/ 781050 h 895350"/>
                <a:gd name="connsiteX213" fmla="*/ 3814763 w 4367213"/>
                <a:gd name="connsiteY213" fmla="*/ 795338 h 895350"/>
                <a:gd name="connsiteX214" fmla="*/ 3833813 w 4367213"/>
                <a:gd name="connsiteY214" fmla="*/ 833438 h 895350"/>
                <a:gd name="connsiteX215" fmla="*/ 3838575 w 4367213"/>
                <a:gd name="connsiteY215" fmla="*/ 762000 h 895350"/>
                <a:gd name="connsiteX216" fmla="*/ 3852863 w 4367213"/>
                <a:gd name="connsiteY216" fmla="*/ 719138 h 895350"/>
                <a:gd name="connsiteX217" fmla="*/ 3857625 w 4367213"/>
                <a:gd name="connsiteY217" fmla="*/ 704850 h 895350"/>
                <a:gd name="connsiteX218" fmla="*/ 3862388 w 4367213"/>
                <a:gd name="connsiteY218" fmla="*/ 652463 h 895350"/>
                <a:gd name="connsiteX219" fmla="*/ 3895725 w 4367213"/>
                <a:gd name="connsiteY219" fmla="*/ 614363 h 895350"/>
                <a:gd name="connsiteX220" fmla="*/ 3910013 w 4367213"/>
                <a:gd name="connsiteY220" fmla="*/ 585788 h 895350"/>
                <a:gd name="connsiteX221" fmla="*/ 3924300 w 4367213"/>
                <a:gd name="connsiteY221" fmla="*/ 581025 h 895350"/>
                <a:gd name="connsiteX222" fmla="*/ 3933825 w 4367213"/>
                <a:gd name="connsiteY222" fmla="*/ 609600 h 895350"/>
                <a:gd name="connsiteX223" fmla="*/ 3948113 w 4367213"/>
                <a:gd name="connsiteY223" fmla="*/ 738188 h 895350"/>
                <a:gd name="connsiteX224" fmla="*/ 3957638 w 4367213"/>
                <a:gd name="connsiteY224" fmla="*/ 766763 h 895350"/>
                <a:gd name="connsiteX225" fmla="*/ 3962400 w 4367213"/>
                <a:gd name="connsiteY225" fmla="*/ 781050 h 895350"/>
                <a:gd name="connsiteX226" fmla="*/ 3971925 w 4367213"/>
                <a:gd name="connsiteY226" fmla="*/ 795338 h 895350"/>
                <a:gd name="connsiteX227" fmla="*/ 3981450 w 4367213"/>
                <a:gd name="connsiteY227" fmla="*/ 828675 h 895350"/>
                <a:gd name="connsiteX228" fmla="*/ 3990975 w 4367213"/>
                <a:gd name="connsiteY228" fmla="*/ 776288 h 895350"/>
                <a:gd name="connsiteX229" fmla="*/ 4000500 w 4367213"/>
                <a:gd name="connsiteY229" fmla="*/ 747713 h 895350"/>
                <a:gd name="connsiteX230" fmla="*/ 4010025 w 4367213"/>
                <a:gd name="connsiteY230" fmla="*/ 671513 h 895350"/>
                <a:gd name="connsiteX231" fmla="*/ 4029075 w 4367213"/>
                <a:gd name="connsiteY231" fmla="*/ 642938 h 895350"/>
                <a:gd name="connsiteX232" fmla="*/ 4043363 w 4367213"/>
                <a:gd name="connsiteY232" fmla="*/ 647700 h 895350"/>
                <a:gd name="connsiteX233" fmla="*/ 4057650 w 4367213"/>
                <a:gd name="connsiteY233" fmla="*/ 695325 h 895350"/>
                <a:gd name="connsiteX234" fmla="*/ 4071938 w 4367213"/>
                <a:gd name="connsiteY234" fmla="*/ 704850 h 895350"/>
                <a:gd name="connsiteX235" fmla="*/ 4090988 w 4367213"/>
                <a:gd name="connsiteY235" fmla="*/ 747713 h 895350"/>
                <a:gd name="connsiteX236" fmla="*/ 4095750 w 4367213"/>
                <a:gd name="connsiteY236" fmla="*/ 766763 h 895350"/>
                <a:gd name="connsiteX237" fmla="*/ 4105275 w 4367213"/>
                <a:gd name="connsiteY237" fmla="*/ 781050 h 895350"/>
                <a:gd name="connsiteX238" fmla="*/ 4114800 w 4367213"/>
                <a:gd name="connsiteY238" fmla="*/ 847725 h 895350"/>
                <a:gd name="connsiteX239" fmla="*/ 4119563 w 4367213"/>
                <a:gd name="connsiteY239" fmla="*/ 862013 h 895350"/>
                <a:gd name="connsiteX240" fmla="*/ 4129088 w 4367213"/>
                <a:gd name="connsiteY240" fmla="*/ 842963 h 895350"/>
                <a:gd name="connsiteX241" fmla="*/ 4133850 w 4367213"/>
                <a:gd name="connsiteY241" fmla="*/ 800100 h 895350"/>
                <a:gd name="connsiteX242" fmla="*/ 4138613 w 4367213"/>
                <a:gd name="connsiteY242" fmla="*/ 785813 h 895350"/>
                <a:gd name="connsiteX243" fmla="*/ 4152900 w 4367213"/>
                <a:gd name="connsiteY243" fmla="*/ 771525 h 895350"/>
                <a:gd name="connsiteX244" fmla="*/ 4157663 w 4367213"/>
                <a:gd name="connsiteY244" fmla="*/ 752475 h 895350"/>
                <a:gd name="connsiteX245" fmla="*/ 4167188 w 4367213"/>
                <a:gd name="connsiteY245" fmla="*/ 723900 h 895350"/>
                <a:gd name="connsiteX246" fmla="*/ 4171950 w 4367213"/>
                <a:gd name="connsiteY246" fmla="*/ 685800 h 895350"/>
                <a:gd name="connsiteX247" fmla="*/ 4186238 w 4367213"/>
                <a:gd name="connsiteY247" fmla="*/ 695325 h 895350"/>
                <a:gd name="connsiteX248" fmla="*/ 4205288 w 4367213"/>
                <a:gd name="connsiteY248" fmla="*/ 723900 h 895350"/>
                <a:gd name="connsiteX249" fmla="*/ 4210050 w 4367213"/>
                <a:gd name="connsiteY249" fmla="*/ 738188 h 895350"/>
                <a:gd name="connsiteX250" fmla="*/ 4214813 w 4367213"/>
                <a:gd name="connsiteY250" fmla="*/ 771525 h 895350"/>
                <a:gd name="connsiteX251" fmla="*/ 4224338 w 4367213"/>
                <a:gd name="connsiteY251" fmla="*/ 795338 h 895350"/>
                <a:gd name="connsiteX252" fmla="*/ 4233863 w 4367213"/>
                <a:gd name="connsiteY252" fmla="*/ 823913 h 895350"/>
                <a:gd name="connsiteX253" fmla="*/ 4248150 w 4367213"/>
                <a:gd name="connsiteY253" fmla="*/ 866775 h 895350"/>
                <a:gd name="connsiteX254" fmla="*/ 4252913 w 4367213"/>
                <a:gd name="connsiteY254" fmla="*/ 881063 h 895350"/>
                <a:gd name="connsiteX255" fmla="*/ 4267200 w 4367213"/>
                <a:gd name="connsiteY255" fmla="*/ 781050 h 895350"/>
                <a:gd name="connsiteX256" fmla="*/ 4286250 w 4367213"/>
                <a:gd name="connsiteY256" fmla="*/ 738188 h 895350"/>
                <a:gd name="connsiteX257" fmla="*/ 4305300 w 4367213"/>
                <a:gd name="connsiteY257" fmla="*/ 747713 h 895350"/>
                <a:gd name="connsiteX258" fmla="*/ 4314825 w 4367213"/>
                <a:gd name="connsiteY258" fmla="*/ 781050 h 895350"/>
                <a:gd name="connsiteX259" fmla="*/ 4319588 w 4367213"/>
                <a:gd name="connsiteY259" fmla="*/ 795338 h 895350"/>
                <a:gd name="connsiteX260" fmla="*/ 4324350 w 4367213"/>
                <a:gd name="connsiteY260" fmla="*/ 814388 h 895350"/>
                <a:gd name="connsiteX261" fmla="*/ 4333875 w 4367213"/>
                <a:gd name="connsiteY261" fmla="*/ 842963 h 895350"/>
                <a:gd name="connsiteX262" fmla="*/ 4348163 w 4367213"/>
                <a:gd name="connsiteY262" fmla="*/ 852488 h 895350"/>
                <a:gd name="connsiteX263" fmla="*/ 4352925 w 4367213"/>
                <a:gd name="connsiteY263" fmla="*/ 866775 h 895350"/>
                <a:gd name="connsiteX264" fmla="*/ 4367213 w 4367213"/>
                <a:gd name="connsiteY264" fmla="*/ 895350 h 895350"/>
                <a:gd name="connsiteX0" fmla="*/ 0 w 4352925"/>
                <a:gd name="connsiteY0" fmla="*/ 238125 h 881063"/>
                <a:gd name="connsiteX1" fmla="*/ 123825 w 4352925"/>
                <a:gd name="connsiteY1" fmla="*/ 228600 h 881063"/>
                <a:gd name="connsiteX2" fmla="*/ 142875 w 4352925"/>
                <a:gd name="connsiteY2" fmla="*/ 223838 h 881063"/>
                <a:gd name="connsiteX3" fmla="*/ 166688 w 4352925"/>
                <a:gd name="connsiteY3" fmla="*/ 219075 h 881063"/>
                <a:gd name="connsiteX4" fmla="*/ 204788 w 4352925"/>
                <a:gd name="connsiteY4" fmla="*/ 204788 h 881063"/>
                <a:gd name="connsiteX5" fmla="*/ 233363 w 4352925"/>
                <a:gd name="connsiteY5" fmla="*/ 195263 h 881063"/>
                <a:gd name="connsiteX6" fmla="*/ 247650 w 4352925"/>
                <a:gd name="connsiteY6" fmla="*/ 185738 h 881063"/>
                <a:gd name="connsiteX7" fmla="*/ 266700 w 4352925"/>
                <a:gd name="connsiteY7" fmla="*/ 180975 h 881063"/>
                <a:gd name="connsiteX8" fmla="*/ 280988 w 4352925"/>
                <a:gd name="connsiteY8" fmla="*/ 176213 h 881063"/>
                <a:gd name="connsiteX9" fmla="*/ 290513 w 4352925"/>
                <a:gd name="connsiteY9" fmla="*/ 161925 h 881063"/>
                <a:gd name="connsiteX10" fmla="*/ 338138 w 4352925"/>
                <a:gd name="connsiteY10" fmla="*/ 142875 h 881063"/>
                <a:gd name="connsiteX11" fmla="*/ 352425 w 4352925"/>
                <a:gd name="connsiteY11" fmla="*/ 138113 h 881063"/>
                <a:gd name="connsiteX12" fmla="*/ 366713 w 4352925"/>
                <a:gd name="connsiteY12" fmla="*/ 128588 h 881063"/>
                <a:gd name="connsiteX13" fmla="*/ 385763 w 4352925"/>
                <a:gd name="connsiteY13" fmla="*/ 123825 h 881063"/>
                <a:gd name="connsiteX14" fmla="*/ 428625 w 4352925"/>
                <a:gd name="connsiteY14" fmla="*/ 109538 h 881063"/>
                <a:gd name="connsiteX15" fmla="*/ 442913 w 4352925"/>
                <a:gd name="connsiteY15" fmla="*/ 104775 h 881063"/>
                <a:gd name="connsiteX16" fmla="*/ 457200 w 4352925"/>
                <a:gd name="connsiteY16" fmla="*/ 100013 h 881063"/>
                <a:gd name="connsiteX17" fmla="*/ 471488 w 4352925"/>
                <a:gd name="connsiteY17" fmla="*/ 90488 h 881063"/>
                <a:gd name="connsiteX18" fmla="*/ 495300 w 4352925"/>
                <a:gd name="connsiteY18" fmla="*/ 85725 h 881063"/>
                <a:gd name="connsiteX19" fmla="*/ 523875 w 4352925"/>
                <a:gd name="connsiteY19" fmla="*/ 76200 h 881063"/>
                <a:gd name="connsiteX20" fmla="*/ 538163 w 4352925"/>
                <a:gd name="connsiteY20" fmla="*/ 71438 h 881063"/>
                <a:gd name="connsiteX21" fmla="*/ 552450 w 4352925"/>
                <a:gd name="connsiteY21" fmla="*/ 66675 h 881063"/>
                <a:gd name="connsiteX22" fmla="*/ 590550 w 4352925"/>
                <a:gd name="connsiteY22" fmla="*/ 42863 h 881063"/>
                <a:gd name="connsiteX23" fmla="*/ 604838 w 4352925"/>
                <a:gd name="connsiteY23" fmla="*/ 38100 h 881063"/>
                <a:gd name="connsiteX24" fmla="*/ 619125 w 4352925"/>
                <a:gd name="connsiteY24" fmla="*/ 33338 h 881063"/>
                <a:gd name="connsiteX25" fmla="*/ 652463 w 4352925"/>
                <a:gd name="connsiteY25" fmla="*/ 14288 h 881063"/>
                <a:gd name="connsiteX26" fmla="*/ 681038 w 4352925"/>
                <a:gd name="connsiteY26" fmla="*/ 4763 h 881063"/>
                <a:gd name="connsiteX27" fmla="*/ 695325 w 4352925"/>
                <a:gd name="connsiteY27" fmla="*/ 0 h 881063"/>
                <a:gd name="connsiteX28" fmla="*/ 819150 w 4352925"/>
                <a:gd name="connsiteY28" fmla="*/ 4763 h 881063"/>
                <a:gd name="connsiteX29" fmla="*/ 852488 w 4352925"/>
                <a:gd name="connsiteY29" fmla="*/ 19050 h 881063"/>
                <a:gd name="connsiteX30" fmla="*/ 895350 w 4352925"/>
                <a:gd name="connsiteY30" fmla="*/ 47625 h 881063"/>
                <a:gd name="connsiteX31" fmla="*/ 928688 w 4352925"/>
                <a:gd name="connsiteY31" fmla="*/ 66675 h 881063"/>
                <a:gd name="connsiteX32" fmla="*/ 942975 w 4352925"/>
                <a:gd name="connsiteY32" fmla="*/ 71438 h 881063"/>
                <a:gd name="connsiteX33" fmla="*/ 957263 w 4352925"/>
                <a:gd name="connsiteY33" fmla="*/ 80963 h 881063"/>
                <a:gd name="connsiteX34" fmla="*/ 971550 w 4352925"/>
                <a:gd name="connsiteY34" fmla="*/ 85725 h 881063"/>
                <a:gd name="connsiteX35" fmla="*/ 990600 w 4352925"/>
                <a:gd name="connsiteY35" fmla="*/ 95250 h 881063"/>
                <a:gd name="connsiteX36" fmla="*/ 1014413 w 4352925"/>
                <a:gd name="connsiteY36" fmla="*/ 100013 h 881063"/>
                <a:gd name="connsiteX37" fmla="*/ 1033463 w 4352925"/>
                <a:gd name="connsiteY37" fmla="*/ 104775 h 881063"/>
                <a:gd name="connsiteX38" fmla="*/ 1062038 w 4352925"/>
                <a:gd name="connsiteY38" fmla="*/ 109538 h 881063"/>
                <a:gd name="connsiteX39" fmla="*/ 1090613 w 4352925"/>
                <a:gd name="connsiteY39" fmla="*/ 119063 h 881063"/>
                <a:gd name="connsiteX40" fmla="*/ 1104900 w 4352925"/>
                <a:gd name="connsiteY40" fmla="*/ 123825 h 881063"/>
                <a:gd name="connsiteX41" fmla="*/ 1123950 w 4352925"/>
                <a:gd name="connsiteY41" fmla="*/ 128588 h 881063"/>
                <a:gd name="connsiteX42" fmla="*/ 1152525 w 4352925"/>
                <a:gd name="connsiteY42" fmla="*/ 147638 h 881063"/>
                <a:gd name="connsiteX43" fmla="*/ 1195388 w 4352925"/>
                <a:gd name="connsiteY43" fmla="*/ 161925 h 881063"/>
                <a:gd name="connsiteX44" fmla="*/ 1209675 w 4352925"/>
                <a:gd name="connsiteY44" fmla="*/ 166688 h 881063"/>
                <a:gd name="connsiteX45" fmla="*/ 1243013 w 4352925"/>
                <a:gd name="connsiteY45" fmla="*/ 185738 h 881063"/>
                <a:gd name="connsiteX46" fmla="*/ 1257300 w 4352925"/>
                <a:gd name="connsiteY46" fmla="*/ 190500 h 881063"/>
                <a:gd name="connsiteX47" fmla="*/ 1285875 w 4352925"/>
                <a:gd name="connsiteY47" fmla="*/ 204788 h 881063"/>
                <a:gd name="connsiteX48" fmla="*/ 1314450 w 4352925"/>
                <a:gd name="connsiteY48" fmla="*/ 223838 h 881063"/>
                <a:gd name="connsiteX49" fmla="*/ 1362075 w 4352925"/>
                <a:gd name="connsiteY49" fmla="*/ 238125 h 881063"/>
                <a:gd name="connsiteX50" fmla="*/ 1443038 w 4352925"/>
                <a:gd name="connsiteY50" fmla="*/ 252413 h 881063"/>
                <a:gd name="connsiteX51" fmla="*/ 1471613 w 4352925"/>
                <a:gd name="connsiteY51" fmla="*/ 257175 h 881063"/>
                <a:gd name="connsiteX52" fmla="*/ 1519238 w 4352925"/>
                <a:gd name="connsiteY52" fmla="*/ 271463 h 881063"/>
                <a:gd name="connsiteX53" fmla="*/ 1533525 w 4352925"/>
                <a:gd name="connsiteY53" fmla="*/ 280988 h 881063"/>
                <a:gd name="connsiteX54" fmla="*/ 1543050 w 4352925"/>
                <a:gd name="connsiteY54" fmla="*/ 295275 h 881063"/>
                <a:gd name="connsiteX55" fmla="*/ 1557338 w 4352925"/>
                <a:gd name="connsiteY55" fmla="*/ 300038 h 881063"/>
                <a:gd name="connsiteX56" fmla="*/ 1581150 w 4352925"/>
                <a:gd name="connsiteY56" fmla="*/ 333375 h 881063"/>
                <a:gd name="connsiteX57" fmla="*/ 1590675 w 4352925"/>
                <a:gd name="connsiteY57" fmla="*/ 347663 h 881063"/>
                <a:gd name="connsiteX58" fmla="*/ 1604963 w 4352925"/>
                <a:gd name="connsiteY58" fmla="*/ 357188 h 881063"/>
                <a:gd name="connsiteX59" fmla="*/ 1624013 w 4352925"/>
                <a:gd name="connsiteY59" fmla="*/ 414338 h 881063"/>
                <a:gd name="connsiteX60" fmla="*/ 1628775 w 4352925"/>
                <a:gd name="connsiteY60" fmla="*/ 428625 h 881063"/>
                <a:gd name="connsiteX61" fmla="*/ 1638300 w 4352925"/>
                <a:gd name="connsiteY61" fmla="*/ 442913 h 881063"/>
                <a:gd name="connsiteX62" fmla="*/ 1652588 w 4352925"/>
                <a:gd name="connsiteY62" fmla="*/ 471488 h 881063"/>
                <a:gd name="connsiteX63" fmla="*/ 1662113 w 4352925"/>
                <a:gd name="connsiteY63" fmla="*/ 504825 h 881063"/>
                <a:gd name="connsiteX64" fmla="*/ 1676400 w 4352925"/>
                <a:gd name="connsiteY64" fmla="*/ 514350 h 881063"/>
                <a:gd name="connsiteX65" fmla="*/ 1690688 w 4352925"/>
                <a:gd name="connsiteY65" fmla="*/ 561975 h 881063"/>
                <a:gd name="connsiteX66" fmla="*/ 1704975 w 4352925"/>
                <a:gd name="connsiteY66" fmla="*/ 590550 h 881063"/>
                <a:gd name="connsiteX67" fmla="*/ 1719263 w 4352925"/>
                <a:gd name="connsiteY67" fmla="*/ 595313 h 881063"/>
                <a:gd name="connsiteX68" fmla="*/ 1728788 w 4352925"/>
                <a:gd name="connsiteY68" fmla="*/ 609600 h 881063"/>
                <a:gd name="connsiteX69" fmla="*/ 1804988 w 4352925"/>
                <a:gd name="connsiteY69" fmla="*/ 614363 h 881063"/>
                <a:gd name="connsiteX70" fmla="*/ 1819275 w 4352925"/>
                <a:gd name="connsiteY70" fmla="*/ 619125 h 881063"/>
                <a:gd name="connsiteX71" fmla="*/ 1833563 w 4352925"/>
                <a:gd name="connsiteY71" fmla="*/ 628650 h 881063"/>
                <a:gd name="connsiteX72" fmla="*/ 1857375 w 4352925"/>
                <a:gd name="connsiteY72" fmla="*/ 657225 h 881063"/>
                <a:gd name="connsiteX73" fmla="*/ 1876425 w 4352925"/>
                <a:gd name="connsiteY73" fmla="*/ 666750 h 881063"/>
                <a:gd name="connsiteX74" fmla="*/ 1885950 w 4352925"/>
                <a:gd name="connsiteY74" fmla="*/ 638175 h 881063"/>
                <a:gd name="connsiteX75" fmla="*/ 1895475 w 4352925"/>
                <a:gd name="connsiteY75" fmla="*/ 604838 h 881063"/>
                <a:gd name="connsiteX76" fmla="*/ 1905000 w 4352925"/>
                <a:gd name="connsiteY76" fmla="*/ 576263 h 881063"/>
                <a:gd name="connsiteX77" fmla="*/ 1919288 w 4352925"/>
                <a:gd name="connsiteY77" fmla="*/ 566738 h 881063"/>
                <a:gd name="connsiteX78" fmla="*/ 1938338 w 4352925"/>
                <a:gd name="connsiteY78" fmla="*/ 542925 h 881063"/>
                <a:gd name="connsiteX79" fmla="*/ 1962150 w 4352925"/>
                <a:gd name="connsiteY79" fmla="*/ 509588 h 881063"/>
                <a:gd name="connsiteX80" fmla="*/ 1976438 w 4352925"/>
                <a:gd name="connsiteY80" fmla="*/ 500063 h 881063"/>
                <a:gd name="connsiteX81" fmla="*/ 1995488 w 4352925"/>
                <a:gd name="connsiteY81" fmla="*/ 481013 h 881063"/>
                <a:gd name="connsiteX82" fmla="*/ 2000250 w 4352925"/>
                <a:gd name="connsiteY82" fmla="*/ 466725 h 881063"/>
                <a:gd name="connsiteX83" fmla="*/ 2028825 w 4352925"/>
                <a:gd name="connsiteY83" fmla="*/ 442913 h 881063"/>
                <a:gd name="connsiteX84" fmla="*/ 2043113 w 4352925"/>
                <a:gd name="connsiteY84" fmla="*/ 452438 h 881063"/>
                <a:gd name="connsiteX85" fmla="*/ 2052638 w 4352925"/>
                <a:gd name="connsiteY85" fmla="*/ 481013 h 881063"/>
                <a:gd name="connsiteX86" fmla="*/ 2057400 w 4352925"/>
                <a:gd name="connsiteY86" fmla="*/ 495300 h 881063"/>
                <a:gd name="connsiteX87" fmla="*/ 2071688 w 4352925"/>
                <a:gd name="connsiteY87" fmla="*/ 509588 h 881063"/>
                <a:gd name="connsiteX88" fmla="*/ 2081213 w 4352925"/>
                <a:gd name="connsiteY88" fmla="*/ 542925 h 881063"/>
                <a:gd name="connsiteX89" fmla="*/ 2095500 w 4352925"/>
                <a:gd name="connsiteY89" fmla="*/ 552450 h 881063"/>
                <a:gd name="connsiteX90" fmla="*/ 2109788 w 4352925"/>
                <a:gd name="connsiteY90" fmla="*/ 571500 h 881063"/>
                <a:gd name="connsiteX91" fmla="*/ 2124075 w 4352925"/>
                <a:gd name="connsiteY91" fmla="*/ 561975 h 881063"/>
                <a:gd name="connsiteX92" fmla="*/ 2133600 w 4352925"/>
                <a:gd name="connsiteY92" fmla="*/ 547688 h 881063"/>
                <a:gd name="connsiteX93" fmla="*/ 2147888 w 4352925"/>
                <a:gd name="connsiteY93" fmla="*/ 533400 h 881063"/>
                <a:gd name="connsiteX94" fmla="*/ 2152650 w 4352925"/>
                <a:gd name="connsiteY94" fmla="*/ 519113 h 881063"/>
                <a:gd name="connsiteX95" fmla="*/ 2243138 w 4352925"/>
                <a:gd name="connsiteY95" fmla="*/ 514350 h 881063"/>
                <a:gd name="connsiteX96" fmla="*/ 2266950 w 4352925"/>
                <a:gd name="connsiteY96" fmla="*/ 533400 h 881063"/>
                <a:gd name="connsiteX97" fmla="*/ 2286000 w 4352925"/>
                <a:gd name="connsiteY97" fmla="*/ 504825 h 881063"/>
                <a:gd name="connsiteX98" fmla="*/ 2300288 w 4352925"/>
                <a:gd name="connsiteY98" fmla="*/ 490538 h 881063"/>
                <a:gd name="connsiteX99" fmla="*/ 2314575 w 4352925"/>
                <a:gd name="connsiteY99" fmla="*/ 485775 h 881063"/>
                <a:gd name="connsiteX100" fmla="*/ 2328863 w 4352925"/>
                <a:gd name="connsiteY100" fmla="*/ 490538 h 881063"/>
                <a:gd name="connsiteX101" fmla="*/ 2347913 w 4352925"/>
                <a:gd name="connsiteY101" fmla="*/ 509588 h 881063"/>
                <a:gd name="connsiteX102" fmla="*/ 2357438 w 4352925"/>
                <a:gd name="connsiteY102" fmla="*/ 523875 h 881063"/>
                <a:gd name="connsiteX103" fmla="*/ 2362200 w 4352925"/>
                <a:gd name="connsiteY103" fmla="*/ 538163 h 881063"/>
                <a:gd name="connsiteX104" fmla="*/ 2381250 w 4352925"/>
                <a:gd name="connsiteY104" fmla="*/ 566738 h 881063"/>
                <a:gd name="connsiteX105" fmla="*/ 2390775 w 4352925"/>
                <a:gd name="connsiteY105" fmla="*/ 595313 h 881063"/>
                <a:gd name="connsiteX106" fmla="*/ 2395538 w 4352925"/>
                <a:gd name="connsiteY106" fmla="*/ 614363 h 881063"/>
                <a:gd name="connsiteX107" fmla="*/ 2405063 w 4352925"/>
                <a:gd name="connsiteY107" fmla="*/ 628650 h 881063"/>
                <a:gd name="connsiteX108" fmla="*/ 2419350 w 4352925"/>
                <a:gd name="connsiteY108" fmla="*/ 633413 h 881063"/>
                <a:gd name="connsiteX109" fmla="*/ 2438400 w 4352925"/>
                <a:gd name="connsiteY109" fmla="*/ 590550 h 881063"/>
                <a:gd name="connsiteX110" fmla="*/ 2443163 w 4352925"/>
                <a:gd name="connsiteY110" fmla="*/ 571500 h 881063"/>
                <a:gd name="connsiteX111" fmla="*/ 2471738 w 4352925"/>
                <a:gd name="connsiteY111" fmla="*/ 552450 h 881063"/>
                <a:gd name="connsiteX112" fmla="*/ 2481263 w 4352925"/>
                <a:gd name="connsiteY112" fmla="*/ 581025 h 881063"/>
                <a:gd name="connsiteX113" fmla="*/ 2486025 w 4352925"/>
                <a:gd name="connsiteY113" fmla="*/ 595313 h 881063"/>
                <a:gd name="connsiteX114" fmla="*/ 2490788 w 4352925"/>
                <a:gd name="connsiteY114" fmla="*/ 614363 h 881063"/>
                <a:gd name="connsiteX115" fmla="*/ 2500313 w 4352925"/>
                <a:gd name="connsiteY115" fmla="*/ 628650 h 881063"/>
                <a:gd name="connsiteX116" fmla="*/ 2519363 w 4352925"/>
                <a:gd name="connsiteY116" fmla="*/ 642938 h 881063"/>
                <a:gd name="connsiteX117" fmla="*/ 2524125 w 4352925"/>
                <a:gd name="connsiteY117" fmla="*/ 628650 h 881063"/>
                <a:gd name="connsiteX118" fmla="*/ 2528888 w 4352925"/>
                <a:gd name="connsiteY118" fmla="*/ 609600 h 881063"/>
                <a:gd name="connsiteX119" fmla="*/ 2557463 w 4352925"/>
                <a:gd name="connsiteY119" fmla="*/ 595313 h 881063"/>
                <a:gd name="connsiteX120" fmla="*/ 2619375 w 4352925"/>
                <a:gd name="connsiteY120" fmla="*/ 581025 h 881063"/>
                <a:gd name="connsiteX121" fmla="*/ 2633663 w 4352925"/>
                <a:gd name="connsiteY121" fmla="*/ 571500 h 881063"/>
                <a:gd name="connsiteX122" fmla="*/ 2647950 w 4352925"/>
                <a:gd name="connsiteY122" fmla="*/ 542925 h 881063"/>
                <a:gd name="connsiteX123" fmla="*/ 2662238 w 4352925"/>
                <a:gd name="connsiteY123" fmla="*/ 504825 h 881063"/>
                <a:gd name="connsiteX124" fmla="*/ 2686050 w 4352925"/>
                <a:gd name="connsiteY124" fmla="*/ 538163 h 881063"/>
                <a:gd name="connsiteX125" fmla="*/ 2686050 w 4352925"/>
                <a:gd name="connsiteY125" fmla="*/ 538163 h 881063"/>
                <a:gd name="connsiteX126" fmla="*/ 2700338 w 4352925"/>
                <a:gd name="connsiteY126" fmla="*/ 547688 h 881063"/>
                <a:gd name="connsiteX127" fmla="*/ 2705100 w 4352925"/>
                <a:gd name="connsiteY127" fmla="*/ 561975 h 881063"/>
                <a:gd name="connsiteX128" fmla="*/ 2714625 w 4352925"/>
                <a:gd name="connsiteY128" fmla="*/ 595313 h 881063"/>
                <a:gd name="connsiteX129" fmla="*/ 2733675 w 4352925"/>
                <a:gd name="connsiteY129" fmla="*/ 590550 h 881063"/>
                <a:gd name="connsiteX130" fmla="*/ 2738438 w 4352925"/>
                <a:gd name="connsiteY130" fmla="*/ 571500 h 881063"/>
                <a:gd name="connsiteX131" fmla="*/ 2762250 w 4352925"/>
                <a:gd name="connsiteY131" fmla="*/ 552450 h 881063"/>
                <a:gd name="connsiteX132" fmla="*/ 2800350 w 4352925"/>
                <a:gd name="connsiteY132" fmla="*/ 566738 h 881063"/>
                <a:gd name="connsiteX133" fmla="*/ 2819400 w 4352925"/>
                <a:gd name="connsiteY133" fmla="*/ 590550 h 881063"/>
                <a:gd name="connsiteX134" fmla="*/ 2824163 w 4352925"/>
                <a:gd name="connsiteY134" fmla="*/ 614363 h 881063"/>
                <a:gd name="connsiteX135" fmla="*/ 2833688 w 4352925"/>
                <a:gd name="connsiteY135" fmla="*/ 642938 h 881063"/>
                <a:gd name="connsiteX136" fmla="*/ 2838450 w 4352925"/>
                <a:gd name="connsiteY136" fmla="*/ 657225 h 881063"/>
                <a:gd name="connsiteX137" fmla="*/ 2843213 w 4352925"/>
                <a:gd name="connsiteY137" fmla="*/ 676275 h 881063"/>
                <a:gd name="connsiteX138" fmla="*/ 2852738 w 4352925"/>
                <a:gd name="connsiteY138" fmla="*/ 695325 h 881063"/>
                <a:gd name="connsiteX139" fmla="*/ 2862263 w 4352925"/>
                <a:gd name="connsiteY139" fmla="*/ 723900 h 881063"/>
                <a:gd name="connsiteX140" fmla="*/ 2871788 w 4352925"/>
                <a:gd name="connsiteY140" fmla="*/ 752475 h 881063"/>
                <a:gd name="connsiteX141" fmla="*/ 2881313 w 4352925"/>
                <a:gd name="connsiteY141" fmla="*/ 781050 h 881063"/>
                <a:gd name="connsiteX142" fmla="*/ 2890838 w 4352925"/>
                <a:gd name="connsiteY142" fmla="*/ 795338 h 881063"/>
                <a:gd name="connsiteX143" fmla="*/ 2895600 w 4352925"/>
                <a:gd name="connsiteY143" fmla="*/ 814388 h 881063"/>
                <a:gd name="connsiteX144" fmla="*/ 2914650 w 4352925"/>
                <a:gd name="connsiteY144" fmla="*/ 790575 h 881063"/>
                <a:gd name="connsiteX145" fmla="*/ 2924175 w 4352925"/>
                <a:gd name="connsiteY145" fmla="*/ 714375 h 881063"/>
                <a:gd name="connsiteX146" fmla="*/ 2933700 w 4352925"/>
                <a:gd name="connsiteY146" fmla="*/ 700088 h 881063"/>
                <a:gd name="connsiteX147" fmla="*/ 2943225 w 4352925"/>
                <a:gd name="connsiteY147" fmla="*/ 671513 h 881063"/>
                <a:gd name="connsiteX148" fmla="*/ 2962275 w 4352925"/>
                <a:gd name="connsiteY148" fmla="*/ 638175 h 881063"/>
                <a:gd name="connsiteX149" fmla="*/ 2976563 w 4352925"/>
                <a:gd name="connsiteY149" fmla="*/ 695325 h 881063"/>
                <a:gd name="connsiteX150" fmla="*/ 2986088 w 4352925"/>
                <a:gd name="connsiteY150" fmla="*/ 781050 h 881063"/>
                <a:gd name="connsiteX151" fmla="*/ 2995613 w 4352925"/>
                <a:gd name="connsiteY151" fmla="*/ 747713 h 881063"/>
                <a:gd name="connsiteX152" fmla="*/ 3000375 w 4352925"/>
                <a:gd name="connsiteY152" fmla="*/ 709613 h 881063"/>
                <a:gd name="connsiteX153" fmla="*/ 3019425 w 4352925"/>
                <a:gd name="connsiteY153" fmla="*/ 671513 h 881063"/>
                <a:gd name="connsiteX154" fmla="*/ 3038475 w 4352925"/>
                <a:gd name="connsiteY154" fmla="*/ 714375 h 881063"/>
                <a:gd name="connsiteX155" fmla="*/ 3052763 w 4352925"/>
                <a:gd name="connsiteY155" fmla="*/ 781050 h 881063"/>
                <a:gd name="connsiteX156" fmla="*/ 3067050 w 4352925"/>
                <a:gd name="connsiteY156" fmla="*/ 738188 h 881063"/>
                <a:gd name="connsiteX157" fmla="*/ 3071813 w 4352925"/>
                <a:gd name="connsiteY157" fmla="*/ 723900 h 881063"/>
                <a:gd name="connsiteX158" fmla="*/ 3105150 w 4352925"/>
                <a:gd name="connsiteY158" fmla="*/ 733425 h 881063"/>
                <a:gd name="connsiteX159" fmla="*/ 3128963 w 4352925"/>
                <a:gd name="connsiteY159" fmla="*/ 742950 h 881063"/>
                <a:gd name="connsiteX160" fmla="*/ 3152775 w 4352925"/>
                <a:gd name="connsiteY160" fmla="*/ 690563 h 881063"/>
                <a:gd name="connsiteX161" fmla="*/ 3157538 w 4352925"/>
                <a:gd name="connsiteY161" fmla="*/ 666750 h 881063"/>
                <a:gd name="connsiteX162" fmla="*/ 3162300 w 4352925"/>
                <a:gd name="connsiteY162" fmla="*/ 647700 h 881063"/>
                <a:gd name="connsiteX163" fmla="*/ 3171825 w 4352925"/>
                <a:gd name="connsiteY163" fmla="*/ 747713 h 881063"/>
                <a:gd name="connsiteX164" fmla="*/ 3181350 w 4352925"/>
                <a:gd name="connsiteY164" fmla="*/ 733425 h 881063"/>
                <a:gd name="connsiteX165" fmla="*/ 3186113 w 4352925"/>
                <a:gd name="connsiteY165" fmla="*/ 719138 h 881063"/>
                <a:gd name="connsiteX166" fmla="*/ 3214688 w 4352925"/>
                <a:gd name="connsiteY166" fmla="*/ 728663 h 881063"/>
                <a:gd name="connsiteX167" fmla="*/ 3238500 w 4352925"/>
                <a:gd name="connsiteY167" fmla="*/ 704850 h 881063"/>
                <a:gd name="connsiteX168" fmla="*/ 3252788 w 4352925"/>
                <a:gd name="connsiteY168" fmla="*/ 714375 h 881063"/>
                <a:gd name="connsiteX169" fmla="*/ 3257550 w 4352925"/>
                <a:gd name="connsiteY169" fmla="*/ 738188 h 881063"/>
                <a:gd name="connsiteX170" fmla="*/ 3267075 w 4352925"/>
                <a:gd name="connsiteY170" fmla="*/ 781050 h 881063"/>
                <a:gd name="connsiteX171" fmla="*/ 3295650 w 4352925"/>
                <a:gd name="connsiteY171" fmla="*/ 776288 h 881063"/>
                <a:gd name="connsiteX172" fmla="*/ 3300413 w 4352925"/>
                <a:gd name="connsiteY172" fmla="*/ 795338 h 881063"/>
                <a:gd name="connsiteX173" fmla="*/ 3305175 w 4352925"/>
                <a:gd name="connsiteY173" fmla="*/ 852488 h 881063"/>
                <a:gd name="connsiteX174" fmla="*/ 3309938 w 4352925"/>
                <a:gd name="connsiteY174" fmla="*/ 871538 h 881063"/>
                <a:gd name="connsiteX175" fmla="*/ 3328988 w 4352925"/>
                <a:gd name="connsiteY175" fmla="*/ 842963 h 881063"/>
                <a:gd name="connsiteX176" fmla="*/ 3338513 w 4352925"/>
                <a:gd name="connsiteY176" fmla="*/ 809625 h 881063"/>
                <a:gd name="connsiteX177" fmla="*/ 3348038 w 4352925"/>
                <a:gd name="connsiteY177" fmla="*/ 781050 h 881063"/>
                <a:gd name="connsiteX178" fmla="*/ 3357563 w 4352925"/>
                <a:gd name="connsiteY178" fmla="*/ 752475 h 881063"/>
                <a:gd name="connsiteX179" fmla="*/ 3367088 w 4352925"/>
                <a:gd name="connsiteY179" fmla="*/ 733425 h 881063"/>
                <a:gd name="connsiteX180" fmla="*/ 3381375 w 4352925"/>
                <a:gd name="connsiteY180" fmla="*/ 690563 h 881063"/>
                <a:gd name="connsiteX181" fmla="*/ 3386138 w 4352925"/>
                <a:gd name="connsiteY181" fmla="*/ 676275 h 881063"/>
                <a:gd name="connsiteX182" fmla="*/ 3405188 w 4352925"/>
                <a:gd name="connsiteY182" fmla="*/ 666750 h 881063"/>
                <a:gd name="connsiteX183" fmla="*/ 3429000 w 4352925"/>
                <a:gd name="connsiteY183" fmla="*/ 690563 h 881063"/>
                <a:gd name="connsiteX184" fmla="*/ 3452813 w 4352925"/>
                <a:gd name="connsiteY184" fmla="*/ 661988 h 881063"/>
                <a:gd name="connsiteX185" fmla="*/ 3457575 w 4352925"/>
                <a:gd name="connsiteY185" fmla="*/ 642938 h 881063"/>
                <a:gd name="connsiteX186" fmla="*/ 3467100 w 4352925"/>
                <a:gd name="connsiteY186" fmla="*/ 657225 h 881063"/>
                <a:gd name="connsiteX187" fmla="*/ 3481388 w 4352925"/>
                <a:gd name="connsiteY187" fmla="*/ 666750 h 881063"/>
                <a:gd name="connsiteX188" fmla="*/ 3486150 w 4352925"/>
                <a:gd name="connsiteY188" fmla="*/ 681038 h 881063"/>
                <a:gd name="connsiteX189" fmla="*/ 3500438 w 4352925"/>
                <a:gd name="connsiteY189" fmla="*/ 671513 h 881063"/>
                <a:gd name="connsiteX190" fmla="*/ 3505200 w 4352925"/>
                <a:gd name="connsiteY190" fmla="*/ 685800 h 881063"/>
                <a:gd name="connsiteX191" fmla="*/ 3533775 w 4352925"/>
                <a:gd name="connsiteY191" fmla="*/ 704850 h 881063"/>
                <a:gd name="connsiteX192" fmla="*/ 3562350 w 4352925"/>
                <a:gd name="connsiteY192" fmla="*/ 719138 h 881063"/>
                <a:gd name="connsiteX193" fmla="*/ 3571875 w 4352925"/>
                <a:gd name="connsiteY193" fmla="*/ 785813 h 881063"/>
                <a:gd name="connsiteX194" fmla="*/ 3581400 w 4352925"/>
                <a:gd name="connsiteY194" fmla="*/ 814388 h 881063"/>
                <a:gd name="connsiteX195" fmla="*/ 3586163 w 4352925"/>
                <a:gd name="connsiteY195" fmla="*/ 828675 h 881063"/>
                <a:gd name="connsiteX196" fmla="*/ 3605213 w 4352925"/>
                <a:gd name="connsiteY196" fmla="*/ 781050 h 881063"/>
                <a:gd name="connsiteX197" fmla="*/ 3609975 w 4352925"/>
                <a:gd name="connsiteY197" fmla="*/ 795338 h 881063"/>
                <a:gd name="connsiteX198" fmla="*/ 3614738 w 4352925"/>
                <a:gd name="connsiteY198" fmla="*/ 823913 h 881063"/>
                <a:gd name="connsiteX199" fmla="*/ 3619500 w 4352925"/>
                <a:gd name="connsiteY199" fmla="*/ 781050 h 881063"/>
                <a:gd name="connsiteX200" fmla="*/ 3633788 w 4352925"/>
                <a:gd name="connsiteY200" fmla="*/ 747713 h 881063"/>
                <a:gd name="connsiteX201" fmla="*/ 3638550 w 4352925"/>
                <a:gd name="connsiteY201" fmla="*/ 733425 h 881063"/>
                <a:gd name="connsiteX202" fmla="*/ 3648075 w 4352925"/>
                <a:gd name="connsiteY202" fmla="*/ 685800 h 881063"/>
                <a:gd name="connsiteX203" fmla="*/ 3657600 w 4352925"/>
                <a:gd name="connsiteY203" fmla="*/ 671513 h 881063"/>
                <a:gd name="connsiteX204" fmla="*/ 3676650 w 4352925"/>
                <a:gd name="connsiteY204" fmla="*/ 666750 h 881063"/>
                <a:gd name="connsiteX205" fmla="*/ 3695700 w 4352925"/>
                <a:gd name="connsiteY205" fmla="*/ 638175 h 881063"/>
                <a:gd name="connsiteX206" fmla="*/ 3705225 w 4352925"/>
                <a:gd name="connsiteY206" fmla="*/ 623888 h 881063"/>
                <a:gd name="connsiteX207" fmla="*/ 3719513 w 4352925"/>
                <a:gd name="connsiteY207" fmla="*/ 614363 h 881063"/>
                <a:gd name="connsiteX208" fmla="*/ 3757613 w 4352925"/>
                <a:gd name="connsiteY208" fmla="*/ 619125 h 881063"/>
                <a:gd name="connsiteX209" fmla="*/ 3767138 w 4352925"/>
                <a:gd name="connsiteY209" fmla="*/ 633413 h 881063"/>
                <a:gd name="connsiteX210" fmla="*/ 3776663 w 4352925"/>
                <a:gd name="connsiteY210" fmla="*/ 661988 h 881063"/>
                <a:gd name="connsiteX211" fmla="*/ 3795713 w 4352925"/>
                <a:gd name="connsiteY211" fmla="*/ 747713 h 881063"/>
                <a:gd name="connsiteX212" fmla="*/ 3805238 w 4352925"/>
                <a:gd name="connsiteY212" fmla="*/ 781050 h 881063"/>
                <a:gd name="connsiteX213" fmla="*/ 3814763 w 4352925"/>
                <a:gd name="connsiteY213" fmla="*/ 795338 h 881063"/>
                <a:gd name="connsiteX214" fmla="*/ 3833813 w 4352925"/>
                <a:gd name="connsiteY214" fmla="*/ 833438 h 881063"/>
                <a:gd name="connsiteX215" fmla="*/ 3838575 w 4352925"/>
                <a:gd name="connsiteY215" fmla="*/ 762000 h 881063"/>
                <a:gd name="connsiteX216" fmla="*/ 3852863 w 4352925"/>
                <a:gd name="connsiteY216" fmla="*/ 719138 h 881063"/>
                <a:gd name="connsiteX217" fmla="*/ 3857625 w 4352925"/>
                <a:gd name="connsiteY217" fmla="*/ 704850 h 881063"/>
                <a:gd name="connsiteX218" fmla="*/ 3862388 w 4352925"/>
                <a:gd name="connsiteY218" fmla="*/ 652463 h 881063"/>
                <a:gd name="connsiteX219" fmla="*/ 3895725 w 4352925"/>
                <a:gd name="connsiteY219" fmla="*/ 614363 h 881063"/>
                <a:gd name="connsiteX220" fmla="*/ 3910013 w 4352925"/>
                <a:gd name="connsiteY220" fmla="*/ 585788 h 881063"/>
                <a:gd name="connsiteX221" fmla="*/ 3924300 w 4352925"/>
                <a:gd name="connsiteY221" fmla="*/ 581025 h 881063"/>
                <a:gd name="connsiteX222" fmla="*/ 3933825 w 4352925"/>
                <a:gd name="connsiteY222" fmla="*/ 609600 h 881063"/>
                <a:gd name="connsiteX223" fmla="*/ 3948113 w 4352925"/>
                <a:gd name="connsiteY223" fmla="*/ 738188 h 881063"/>
                <a:gd name="connsiteX224" fmla="*/ 3957638 w 4352925"/>
                <a:gd name="connsiteY224" fmla="*/ 766763 h 881063"/>
                <a:gd name="connsiteX225" fmla="*/ 3962400 w 4352925"/>
                <a:gd name="connsiteY225" fmla="*/ 781050 h 881063"/>
                <a:gd name="connsiteX226" fmla="*/ 3971925 w 4352925"/>
                <a:gd name="connsiteY226" fmla="*/ 795338 h 881063"/>
                <a:gd name="connsiteX227" fmla="*/ 3981450 w 4352925"/>
                <a:gd name="connsiteY227" fmla="*/ 828675 h 881063"/>
                <a:gd name="connsiteX228" fmla="*/ 3990975 w 4352925"/>
                <a:gd name="connsiteY228" fmla="*/ 776288 h 881063"/>
                <a:gd name="connsiteX229" fmla="*/ 4000500 w 4352925"/>
                <a:gd name="connsiteY229" fmla="*/ 747713 h 881063"/>
                <a:gd name="connsiteX230" fmla="*/ 4010025 w 4352925"/>
                <a:gd name="connsiteY230" fmla="*/ 671513 h 881063"/>
                <a:gd name="connsiteX231" fmla="*/ 4029075 w 4352925"/>
                <a:gd name="connsiteY231" fmla="*/ 642938 h 881063"/>
                <a:gd name="connsiteX232" fmla="*/ 4043363 w 4352925"/>
                <a:gd name="connsiteY232" fmla="*/ 647700 h 881063"/>
                <a:gd name="connsiteX233" fmla="*/ 4057650 w 4352925"/>
                <a:gd name="connsiteY233" fmla="*/ 695325 h 881063"/>
                <a:gd name="connsiteX234" fmla="*/ 4071938 w 4352925"/>
                <a:gd name="connsiteY234" fmla="*/ 704850 h 881063"/>
                <a:gd name="connsiteX235" fmla="*/ 4090988 w 4352925"/>
                <a:gd name="connsiteY235" fmla="*/ 747713 h 881063"/>
                <a:gd name="connsiteX236" fmla="*/ 4095750 w 4352925"/>
                <a:gd name="connsiteY236" fmla="*/ 766763 h 881063"/>
                <a:gd name="connsiteX237" fmla="*/ 4105275 w 4352925"/>
                <a:gd name="connsiteY237" fmla="*/ 781050 h 881063"/>
                <a:gd name="connsiteX238" fmla="*/ 4114800 w 4352925"/>
                <a:gd name="connsiteY238" fmla="*/ 847725 h 881063"/>
                <a:gd name="connsiteX239" fmla="*/ 4119563 w 4352925"/>
                <a:gd name="connsiteY239" fmla="*/ 862013 h 881063"/>
                <a:gd name="connsiteX240" fmla="*/ 4129088 w 4352925"/>
                <a:gd name="connsiteY240" fmla="*/ 842963 h 881063"/>
                <a:gd name="connsiteX241" fmla="*/ 4133850 w 4352925"/>
                <a:gd name="connsiteY241" fmla="*/ 800100 h 881063"/>
                <a:gd name="connsiteX242" fmla="*/ 4138613 w 4352925"/>
                <a:gd name="connsiteY242" fmla="*/ 785813 h 881063"/>
                <a:gd name="connsiteX243" fmla="*/ 4152900 w 4352925"/>
                <a:gd name="connsiteY243" fmla="*/ 771525 h 881063"/>
                <a:gd name="connsiteX244" fmla="*/ 4157663 w 4352925"/>
                <a:gd name="connsiteY244" fmla="*/ 752475 h 881063"/>
                <a:gd name="connsiteX245" fmla="*/ 4167188 w 4352925"/>
                <a:gd name="connsiteY245" fmla="*/ 723900 h 881063"/>
                <a:gd name="connsiteX246" fmla="*/ 4171950 w 4352925"/>
                <a:gd name="connsiteY246" fmla="*/ 685800 h 881063"/>
                <a:gd name="connsiteX247" fmla="*/ 4186238 w 4352925"/>
                <a:gd name="connsiteY247" fmla="*/ 695325 h 881063"/>
                <a:gd name="connsiteX248" fmla="*/ 4205288 w 4352925"/>
                <a:gd name="connsiteY248" fmla="*/ 723900 h 881063"/>
                <a:gd name="connsiteX249" fmla="*/ 4210050 w 4352925"/>
                <a:gd name="connsiteY249" fmla="*/ 738188 h 881063"/>
                <a:gd name="connsiteX250" fmla="*/ 4214813 w 4352925"/>
                <a:gd name="connsiteY250" fmla="*/ 771525 h 881063"/>
                <a:gd name="connsiteX251" fmla="*/ 4224338 w 4352925"/>
                <a:gd name="connsiteY251" fmla="*/ 795338 h 881063"/>
                <a:gd name="connsiteX252" fmla="*/ 4233863 w 4352925"/>
                <a:gd name="connsiteY252" fmla="*/ 823913 h 881063"/>
                <a:gd name="connsiteX253" fmla="*/ 4248150 w 4352925"/>
                <a:gd name="connsiteY253" fmla="*/ 866775 h 881063"/>
                <a:gd name="connsiteX254" fmla="*/ 4252913 w 4352925"/>
                <a:gd name="connsiteY254" fmla="*/ 881063 h 881063"/>
                <a:gd name="connsiteX255" fmla="*/ 4267200 w 4352925"/>
                <a:gd name="connsiteY255" fmla="*/ 781050 h 881063"/>
                <a:gd name="connsiteX256" fmla="*/ 4286250 w 4352925"/>
                <a:gd name="connsiteY256" fmla="*/ 738188 h 881063"/>
                <a:gd name="connsiteX257" fmla="*/ 4305300 w 4352925"/>
                <a:gd name="connsiteY257" fmla="*/ 747713 h 881063"/>
                <a:gd name="connsiteX258" fmla="*/ 4314825 w 4352925"/>
                <a:gd name="connsiteY258" fmla="*/ 781050 h 881063"/>
                <a:gd name="connsiteX259" fmla="*/ 4319588 w 4352925"/>
                <a:gd name="connsiteY259" fmla="*/ 795338 h 881063"/>
                <a:gd name="connsiteX260" fmla="*/ 4324350 w 4352925"/>
                <a:gd name="connsiteY260" fmla="*/ 814388 h 881063"/>
                <a:gd name="connsiteX261" fmla="*/ 4333875 w 4352925"/>
                <a:gd name="connsiteY261" fmla="*/ 842963 h 881063"/>
                <a:gd name="connsiteX262" fmla="*/ 4348163 w 4352925"/>
                <a:gd name="connsiteY262" fmla="*/ 852488 h 881063"/>
                <a:gd name="connsiteX263" fmla="*/ 4352925 w 4352925"/>
                <a:gd name="connsiteY263" fmla="*/ 866775 h 881063"/>
                <a:gd name="connsiteX0" fmla="*/ 0 w 4348163"/>
                <a:gd name="connsiteY0" fmla="*/ 238125 h 881063"/>
                <a:gd name="connsiteX1" fmla="*/ 123825 w 4348163"/>
                <a:gd name="connsiteY1" fmla="*/ 228600 h 881063"/>
                <a:gd name="connsiteX2" fmla="*/ 142875 w 4348163"/>
                <a:gd name="connsiteY2" fmla="*/ 223838 h 881063"/>
                <a:gd name="connsiteX3" fmla="*/ 166688 w 4348163"/>
                <a:gd name="connsiteY3" fmla="*/ 219075 h 881063"/>
                <a:gd name="connsiteX4" fmla="*/ 204788 w 4348163"/>
                <a:gd name="connsiteY4" fmla="*/ 204788 h 881063"/>
                <a:gd name="connsiteX5" fmla="*/ 233363 w 4348163"/>
                <a:gd name="connsiteY5" fmla="*/ 195263 h 881063"/>
                <a:gd name="connsiteX6" fmla="*/ 247650 w 4348163"/>
                <a:gd name="connsiteY6" fmla="*/ 185738 h 881063"/>
                <a:gd name="connsiteX7" fmla="*/ 266700 w 4348163"/>
                <a:gd name="connsiteY7" fmla="*/ 180975 h 881063"/>
                <a:gd name="connsiteX8" fmla="*/ 280988 w 4348163"/>
                <a:gd name="connsiteY8" fmla="*/ 176213 h 881063"/>
                <a:gd name="connsiteX9" fmla="*/ 290513 w 4348163"/>
                <a:gd name="connsiteY9" fmla="*/ 161925 h 881063"/>
                <a:gd name="connsiteX10" fmla="*/ 338138 w 4348163"/>
                <a:gd name="connsiteY10" fmla="*/ 142875 h 881063"/>
                <a:gd name="connsiteX11" fmla="*/ 352425 w 4348163"/>
                <a:gd name="connsiteY11" fmla="*/ 138113 h 881063"/>
                <a:gd name="connsiteX12" fmla="*/ 366713 w 4348163"/>
                <a:gd name="connsiteY12" fmla="*/ 128588 h 881063"/>
                <a:gd name="connsiteX13" fmla="*/ 385763 w 4348163"/>
                <a:gd name="connsiteY13" fmla="*/ 123825 h 881063"/>
                <a:gd name="connsiteX14" fmla="*/ 428625 w 4348163"/>
                <a:gd name="connsiteY14" fmla="*/ 109538 h 881063"/>
                <a:gd name="connsiteX15" fmla="*/ 442913 w 4348163"/>
                <a:gd name="connsiteY15" fmla="*/ 104775 h 881063"/>
                <a:gd name="connsiteX16" fmla="*/ 457200 w 4348163"/>
                <a:gd name="connsiteY16" fmla="*/ 100013 h 881063"/>
                <a:gd name="connsiteX17" fmla="*/ 471488 w 4348163"/>
                <a:gd name="connsiteY17" fmla="*/ 90488 h 881063"/>
                <a:gd name="connsiteX18" fmla="*/ 495300 w 4348163"/>
                <a:gd name="connsiteY18" fmla="*/ 85725 h 881063"/>
                <a:gd name="connsiteX19" fmla="*/ 523875 w 4348163"/>
                <a:gd name="connsiteY19" fmla="*/ 76200 h 881063"/>
                <a:gd name="connsiteX20" fmla="*/ 538163 w 4348163"/>
                <a:gd name="connsiteY20" fmla="*/ 71438 h 881063"/>
                <a:gd name="connsiteX21" fmla="*/ 552450 w 4348163"/>
                <a:gd name="connsiteY21" fmla="*/ 66675 h 881063"/>
                <a:gd name="connsiteX22" fmla="*/ 590550 w 4348163"/>
                <a:gd name="connsiteY22" fmla="*/ 42863 h 881063"/>
                <a:gd name="connsiteX23" fmla="*/ 604838 w 4348163"/>
                <a:gd name="connsiteY23" fmla="*/ 38100 h 881063"/>
                <a:gd name="connsiteX24" fmla="*/ 619125 w 4348163"/>
                <a:gd name="connsiteY24" fmla="*/ 33338 h 881063"/>
                <a:gd name="connsiteX25" fmla="*/ 652463 w 4348163"/>
                <a:gd name="connsiteY25" fmla="*/ 14288 h 881063"/>
                <a:gd name="connsiteX26" fmla="*/ 681038 w 4348163"/>
                <a:gd name="connsiteY26" fmla="*/ 4763 h 881063"/>
                <a:gd name="connsiteX27" fmla="*/ 695325 w 4348163"/>
                <a:gd name="connsiteY27" fmla="*/ 0 h 881063"/>
                <a:gd name="connsiteX28" fmla="*/ 819150 w 4348163"/>
                <a:gd name="connsiteY28" fmla="*/ 4763 h 881063"/>
                <a:gd name="connsiteX29" fmla="*/ 852488 w 4348163"/>
                <a:gd name="connsiteY29" fmla="*/ 19050 h 881063"/>
                <a:gd name="connsiteX30" fmla="*/ 895350 w 4348163"/>
                <a:gd name="connsiteY30" fmla="*/ 47625 h 881063"/>
                <a:gd name="connsiteX31" fmla="*/ 928688 w 4348163"/>
                <a:gd name="connsiteY31" fmla="*/ 66675 h 881063"/>
                <a:gd name="connsiteX32" fmla="*/ 942975 w 4348163"/>
                <a:gd name="connsiteY32" fmla="*/ 71438 h 881063"/>
                <a:gd name="connsiteX33" fmla="*/ 957263 w 4348163"/>
                <a:gd name="connsiteY33" fmla="*/ 80963 h 881063"/>
                <a:gd name="connsiteX34" fmla="*/ 971550 w 4348163"/>
                <a:gd name="connsiteY34" fmla="*/ 85725 h 881063"/>
                <a:gd name="connsiteX35" fmla="*/ 990600 w 4348163"/>
                <a:gd name="connsiteY35" fmla="*/ 95250 h 881063"/>
                <a:gd name="connsiteX36" fmla="*/ 1014413 w 4348163"/>
                <a:gd name="connsiteY36" fmla="*/ 100013 h 881063"/>
                <a:gd name="connsiteX37" fmla="*/ 1033463 w 4348163"/>
                <a:gd name="connsiteY37" fmla="*/ 104775 h 881063"/>
                <a:gd name="connsiteX38" fmla="*/ 1062038 w 4348163"/>
                <a:gd name="connsiteY38" fmla="*/ 109538 h 881063"/>
                <a:gd name="connsiteX39" fmla="*/ 1090613 w 4348163"/>
                <a:gd name="connsiteY39" fmla="*/ 119063 h 881063"/>
                <a:gd name="connsiteX40" fmla="*/ 1104900 w 4348163"/>
                <a:gd name="connsiteY40" fmla="*/ 123825 h 881063"/>
                <a:gd name="connsiteX41" fmla="*/ 1123950 w 4348163"/>
                <a:gd name="connsiteY41" fmla="*/ 128588 h 881063"/>
                <a:gd name="connsiteX42" fmla="*/ 1152525 w 4348163"/>
                <a:gd name="connsiteY42" fmla="*/ 147638 h 881063"/>
                <a:gd name="connsiteX43" fmla="*/ 1195388 w 4348163"/>
                <a:gd name="connsiteY43" fmla="*/ 161925 h 881063"/>
                <a:gd name="connsiteX44" fmla="*/ 1209675 w 4348163"/>
                <a:gd name="connsiteY44" fmla="*/ 166688 h 881063"/>
                <a:gd name="connsiteX45" fmla="*/ 1243013 w 4348163"/>
                <a:gd name="connsiteY45" fmla="*/ 185738 h 881063"/>
                <a:gd name="connsiteX46" fmla="*/ 1257300 w 4348163"/>
                <a:gd name="connsiteY46" fmla="*/ 190500 h 881063"/>
                <a:gd name="connsiteX47" fmla="*/ 1285875 w 4348163"/>
                <a:gd name="connsiteY47" fmla="*/ 204788 h 881063"/>
                <a:gd name="connsiteX48" fmla="*/ 1314450 w 4348163"/>
                <a:gd name="connsiteY48" fmla="*/ 223838 h 881063"/>
                <a:gd name="connsiteX49" fmla="*/ 1362075 w 4348163"/>
                <a:gd name="connsiteY49" fmla="*/ 238125 h 881063"/>
                <a:gd name="connsiteX50" fmla="*/ 1443038 w 4348163"/>
                <a:gd name="connsiteY50" fmla="*/ 252413 h 881063"/>
                <a:gd name="connsiteX51" fmla="*/ 1471613 w 4348163"/>
                <a:gd name="connsiteY51" fmla="*/ 257175 h 881063"/>
                <a:gd name="connsiteX52" fmla="*/ 1519238 w 4348163"/>
                <a:gd name="connsiteY52" fmla="*/ 271463 h 881063"/>
                <a:gd name="connsiteX53" fmla="*/ 1533525 w 4348163"/>
                <a:gd name="connsiteY53" fmla="*/ 280988 h 881063"/>
                <a:gd name="connsiteX54" fmla="*/ 1543050 w 4348163"/>
                <a:gd name="connsiteY54" fmla="*/ 295275 h 881063"/>
                <a:gd name="connsiteX55" fmla="*/ 1557338 w 4348163"/>
                <a:gd name="connsiteY55" fmla="*/ 300038 h 881063"/>
                <a:gd name="connsiteX56" fmla="*/ 1581150 w 4348163"/>
                <a:gd name="connsiteY56" fmla="*/ 333375 h 881063"/>
                <a:gd name="connsiteX57" fmla="*/ 1590675 w 4348163"/>
                <a:gd name="connsiteY57" fmla="*/ 347663 h 881063"/>
                <a:gd name="connsiteX58" fmla="*/ 1604963 w 4348163"/>
                <a:gd name="connsiteY58" fmla="*/ 357188 h 881063"/>
                <a:gd name="connsiteX59" fmla="*/ 1624013 w 4348163"/>
                <a:gd name="connsiteY59" fmla="*/ 414338 h 881063"/>
                <a:gd name="connsiteX60" fmla="*/ 1628775 w 4348163"/>
                <a:gd name="connsiteY60" fmla="*/ 428625 h 881063"/>
                <a:gd name="connsiteX61" fmla="*/ 1638300 w 4348163"/>
                <a:gd name="connsiteY61" fmla="*/ 442913 h 881063"/>
                <a:gd name="connsiteX62" fmla="*/ 1652588 w 4348163"/>
                <a:gd name="connsiteY62" fmla="*/ 471488 h 881063"/>
                <a:gd name="connsiteX63" fmla="*/ 1662113 w 4348163"/>
                <a:gd name="connsiteY63" fmla="*/ 504825 h 881063"/>
                <a:gd name="connsiteX64" fmla="*/ 1676400 w 4348163"/>
                <a:gd name="connsiteY64" fmla="*/ 514350 h 881063"/>
                <a:gd name="connsiteX65" fmla="*/ 1690688 w 4348163"/>
                <a:gd name="connsiteY65" fmla="*/ 561975 h 881063"/>
                <a:gd name="connsiteX66" fmla="*/ 1704975 w 4348163"/>
                <a:gd name="connsiteY66" fmla="*/ 590550 h 881063"/>
                <a:gd name="connsiteX67" fmla="*/ 1719263 w 4348163"/>
                <a:gd name="connsiteY67" fmla="*/ 595313 h 881063"/>
                <a:gd name="connsiteX68" fmla="*/ 1728788 w 4348163"/>
                <a:gd name="connsiteY68" fmla="*/ 609600 h 881063"/>
                <a:gd name="connsiteX69" fmla="*/ 1804988 w 4348163"/>
                <a:gd name="connsiteY69" fmla="*/ 614363 h 881063"/>
                <a:gd name="connsiteX70" fmla="*/ 1819275 w 4348163"/>
                <a:gd name="connsiteY70" fmla="*/ 619125 h 881063"/>
                <a:gd name="connsiteX71" fmla="*/ 1833563 w 4348163"/>
                <a:gd name="connsiteY71" fmla="*/ 628650 h 881063"/>
                <a:gd name="connsiteX72" fmla="*/ 1857375 w 4348163"/>
                <a:gd name="connsiteY72" fmla="*/ 657225 h 881063"/>
                <a:gd name="connsiteX73" fmla="*/ 1876425 w 4348163"/>
                <a:gd name="connsiteY73" fmla="*/ 666750 h 881063"/>
                <a:gd name="connsiteX74" fmla="*/ 1885950 w 4348163"/>
                <a:gd name="connsiteY74" fmla="*/ 638175 h 881063"/>
                <a:gd name="connsiteX75" fmla="*/ 1895475 w 4348163"/>
                <a:gd name="connsiteY75" fmla="*/ 604838 h 881063"/>
                <a:gd name="connsiteX76" fmla="*/ 1905000 w 4348163"/>
                <a:gd name="connsiteY76" fmla="*/ 576263 h 881063"/>
                <a:gd name="connsiteX77" fmla="*/ 1919288 w 4348163"/>
                <a:gd name="connsiteY77" fmla="*/ 566738 h 881063"/>
                <a:gd name="connsiteX78" fmla="*/ 1938338 w 4348163"/>
                <a:gd name="connsiteY78" fmla="*/ 542925 h 881063"/>
                <a:gd name="connsiteX79" fmla="*/ 1962150 w 4348163"/>
                <a:gd name="connsiteY79" fmla="*/ 509588 h 881063"/>
                <a:gd name="connsiteX80" fmla="*/ 1976438 w 4348163"/>
                <a:gd name="connsiteY80" fmla="*/ 500063 h 881063"/>
                <a:gd name="connsiteX81" fmla="*/ 1995488 w 4348163"/>
                <a:gd name="connsiteY81" fmla="*/ 481013 h 881063"/>
                <a:gd name="connsiteX82" fmla="*/ 2000250 w 4348163"/>
                <a:gd name="connsiteY82" fmla="*/ 466725 h 881063"/>
                <a:gd name="connsiteX83" fmla="*/ 2028825 w 4348163"/>
                <a:gd name="connsiteY83" fmla="*/ 442913 h 881063"/>
                <a:gd name="connsiteX84" fmla="*/ 2043113 w 4348163"/>
                <a:gd name="connsiteY84" fmla="*/ 452438 h 881063"/>
                <a:gd name="connsiteX85" fmla="*/ 2052638 w 4348163"/>
                <a:gd name="connsiteY85" fmla="*/ 481013 h 881063"/>
                <a:gd name="connsiteX86" fmla="*/ 2057400 w 4348163"/>
                <a:gd name="connsiteY86" fmla="*/ 495300 h 881063"/>
                <a:gd name="connsiteX87" fmla="*/ 2071688 w 4348163"/>
                <a:gd name="connsiteY87" fmla="*/ 509588 h 881063"/>
                <a:gd name="connsiteX88" fmla="*/ 2081213 w 4348163"/>
                <a:gd name="connsiteY88" fmla="*/ 542925 h 881063"/>
                <a:gd name="connsiteX89" fmla="*/ 2095500 w 4348163"/>
                <a:gd name="connsiteY89" fmla="*/ 552450 h 881063"/>
                <a:gd name="connsiteX90" fmla="*/ 2109788 w 4348163"/>
                <a:gd name="connsiteY90" fmla="*/ 571500 h 881063"/>
                <a:gd name="connsiteX91" fmla="*/ 2124075 w 4348163"/>
                <a:gd name="connsiteY91" fmla="*/ 561975 h 881063"/>
                <a:gd name="connsiteX92" fmla="*/ 2133600 w 4348163"/>
                <a:gd name="connsiteY92" fmla="*/ 547688 h 881063"/>
                <a:gd name="connsiteX93" fmla="*/ 2147888 w 4348163"/>
                <a:gd name="connsiteY93" fmla="*/ 533400 h 881063"/>
                <a:gd name="connsiteX94" fmla="*/ 2152650 w 4348163"/>
                <a:gd name="connsiteY94" fmla="*/ 519113 h 881063"/>
                <a:gd name="connsiteX95" fmla="*/ 2243138 w 4348163"/>
                <a:gd name="connsiteY95" fmla="*/ 514350 h 881063"/>
                <a:gd name="connsiteX96" fmla="*/ 2266950 w 4348163"/>
                <a:gd name="connsiteY96" fmla="*/ 533400 h 881063"/>
                <a:gd name="connsiteX97" fmla="*/ 2286000 w 4348163"/>
                <a:gd name="connsiteY97" fmla="*/ 504825 h 881063"/>
                <a:gd name="connsiteX98" fmla="*/ 2300288 w 4348163"/>
                <a:gd name="connsiteY98" fmla="*/ 490538 h 881063"/>
                <a:gd name="connsiteX99" fmla="*/ 2314575 w 4348163"/>
                <a:gd name="connsiteY99" fmla="*/ 485775 h 881063"/>
                <a:gd name="connsiteX100" fmla="*/ 2328863 w 4348163"/>
                <a:gd name="connsiteY100" fmla="*/ 490538 h 881063"/>
                <a:gd name="connsiteX101" fmla="*/ 2347913 w 4348163"/>
                <a:gd name="connsiteY101" fmla="*/ 509588 h 881063"/>
                <a:gd name="connsiteX102" fmla="*/ 2357438 w 4348163"/>
                <a:gd name="connsiteY102" fmla="*/ 523875 h 881063"/>
                <a:gd name="connsiteX103" fmla="*/ 2362200 w 4348163"/>
                <a:gd name="connsiteY103" fmla="*/ 538163 h 881063"/>
                <a:gd name="connsiteX104" fmla="*/ 2381250 w 4348163"/>
                <a:gd name="connsiteY104" fmla="*/ 566738 h 881063"/>
                <a:gd name="connsiteX105" fmla="*/ 2390775 w 4348163"/>
                <a:gd name="connsiteY105" fmla="*/ 595313 h 881063"/>
                <a:gd name="connsiteX106" fmla="*/ 2395538 w 4348163"/>
                <a:gd name="connsiteY106" fmla="*/ 614363 h 881063"/>
                <a:gd name="connsiteX107" fmla="*/ 2405063 w 4348163"/>
                <a:gd name="connsiteY107" fmla="*/ 628650 h 881063"/>
                <a:gd name="connsiteX108" fmla="*/ 2419350 w 4348163"/>
                <a:gd name="connsiteY108" fmla="*/ 633413 h 881063"/>
                <a:gd name="connsiteX109" fmla="*/ 2438400 w 4348163"/>
                <a:gd name="connsiteY109" fmla="*/ 590550 h 881063"/>
                <a:gd name="connsiteX110" fmla="*/ 2443163 w 4348163"/>
                <a:gd name="connsiteY110" fmla="*/ 571500 h 881063"/>
                <a:gd name="connsiteX111" fmla="*/ 2471738 w 4348163"/>
                <a:gd name="connsiteY111" fmla="*/ 552450 h 881063"/>
                <a:gd name="connsiteX112" fmla="*/ 2481263 w 4348163"/>
                <a:gd name="connsiteY112" fmla="*/ 581025 h 881063"/>
                <a:gd name="connsiteX113" fmla="*/ 2486025 w 4348163"/>
                <a:gd name="connsiteY113" fmla="*/ 595313 h 881063"/>
                <a:gd name="connsiteX114" fmla="*/ 2490788 w 4348163"/>
                <a:gd name="connsiteY114" fmla="*/ 614363 h 881063"/>
                <a:gd name="connsiteX115" fmla="*/ 2500313 w 4348163"/>
                <a:gd name="connsiteY115" fmla="*/ 628650 h 881063"/>
                <a:gd name="connsiteX116" fmla="*/ 2519363 w 4348163"/>
                <a:gd name="connsiteY116" fmla="*/ 642938 h 881063"/>
                <a:gd name="connsiteX117" fmla="*/ 2524125 w 4348163"/>
                <a:gd name="connsiteY117" fmla="*/ 628650 h 881063"/>
                <a:gd name="connsiteX118" fmla="*/ 2528888 w 4348163"/>
                <a:gd name="connsiteY118" fmla="*/ 609600 h 881063"/>
                <a:gd name="connsiteX119" fmla="*/ 2557463 w 4348163"/>
                <a:gd name="connsiteY119" fmla="*/ 595313 h 881063"/>
                <a:gd name="connsiteX120" fmla="*/ 2619375 w 4348163"/>
                <a:gd name="connsiteY120" fmla="*/ 581025 h 881063"/>
                <a:gd name="connsiteX121" fmla="*/ 2633663 w 4348163"/>
                <a:gd name="connsiteY121" fmla="*/ 571500 h 881063"/>
                <a:gd name="connsiteX122" fmla="*/ 2647950 w 4348163"/>
                <a:gd name="connsiteY122" fmla="*/ 542925 h 881063"/>
                <a:gd name="connsiteX123" fmla="*/ 2662238 w 4348163"/>
                <a:gd name="connsiteY123" fmla="*/ 504825 h 881063"/>
                <a:gd name="connsiteX124" fmla="*/ 2686050 w 4348163"/>
                <a:gd name="connsiteY124" fmla="*/ 538163 h 881063"/>
                <a:gd name="connsiteX125" fmla="*/ 2686050 w 4348163"/>
                <a:gd name="connsiteY125" fmla="*/ 538163 h 881063"/>
                <a:gd name="connsiteX126" fmla="*/ 2700338 w 4348163"/>
                <a:gd name="connsiteY126" fmla="*/ 547688 h 881063"/>
                <a:gd name="connsiteX127" fmla="*/ 2705100 w 4348163"/>
                <a:gd name="connsiteY127" fmla="*/ 561975 h 881063"/>
                <a:gd name="connsiteX128" fmla="*/ 2714625 w 4348163"/>
                <a:gd name="connsiteY128" fmla="*/ 595313 h 881063"/>
                <a:gd name="connsiteX129" fmla="*/ 2733675 w 4348163"/>
                <a:gd name="connsiteY129" fmla="*/ 590550 h 881063"/>
                <a:gd name="connsiteX130" fmla="*/ 2738438 w 4348163"/>
                <a:gd name="connsiteY130" fmla="*/ 571500 h 881063"/>
                <a:gd name="connsiteX131" fmla="*/ 2762250 w 4348163"/>
                <a:gd name="connsiteY131" fmla="*/ 552450 h 881063"/>
                <a:gd name="connsiteX132" fmla="*/ 2800350 w 4348163"/>
                <a:gd name="connsiteY132" fmla="*/ 566738 h 881063"/>
                <a:gd name="connsiteX133" fmla="*/ 2819400 w 4348163"/>
                <a:gd name="connsiteY133" fmla="*/ 590550 h 881063"/>
                <a:gd name="connsiteX134" fmla="*/ 2824163 w 4348163"/>
                <a:gd name="connsiteY134" fmla="*/ 614363 h 881063"/>
                <a:gd name="connsiteX135" fmla="*/ 2833688 w 4348163"/>
                <a:gd name="connsiteY135" fmla="*/ 642938 h 881063"/>
                <a:gd name="connsiteX136" fmla="*/ 2838450 w 4348163"/>
                <a:gd name="connsiteY136" fmla="*/ 657225 h 881063"/>
                <a:gd name="connsiteX137" fmla="*/ 2843213 w 4348163"/>
                <a:gd name="connsiteY137" fmla="*/ 676275 h 881063"/>
                <a:gd name="connsiteX138" fmla="*/ 2852738 w 4348163"/>
                <a:gd name="connsiteY138" fmla="*/ 695325 h 881063"/>
                <a:gd name="connsiteX139" fmla="*/ 2862263 w 4348163"/>
                <a:gd name="connsiteY139" fmla="*/ 723900 h 881063"/>
                <a:gd name="connsiteX140" fmla="*/ 2871788 w 4348163"/>
                <a:gd name="connsiteY140" fmla="*/ 752475 h 881063"/>
                <a:gd name="connsiteX141" fmla="*/ 2881313 w 4348163"/>
                <a:gd name="connsiteY141" fmla="*/ 781050 h 881063"/>
                <a:gd name="connsiteX142" fmla="*/ 2890838 w 4348163"/>
                <a:gd name="connsiteY142" fmla="*/ 795338 h 881063"/>
                <a:gd name="connsiteX143" fmla="*/ 2895600 w 4348163"/>
                <a:gd name="connsiteY143" fmla="*/ 814388 h 881063"/>
                <a:gd name="connsiteX144" fmla="*/ 2914650 w 4348163"/>
                <a:gd name="connsiteY144" fmla="*/ 790575 h 881063"/>
                <a:gd name="connsiteX145" fmla="*/ 2924175 w 4348163"/>
                <a:gd name="connsiteY145" fmla="*/ 714375 h 881063"/>
                <a:gd name="connsiteX146" fmla="*/ 2933700 w 4348163"/>
                <a:gd name="connsiteY146" fmla="*/ 700088 h 881063"/>
                <a:gd name="connsiteX147" fmla="*/ 2943225 w 4348163"/>
                <a:gd name="connsiteY147" fmla="*/ 671513 h 881063"/>
                <a:gd name="connsiteX148" fmla="*/ 2962275 w 4348163"/>
                <a:gd name="connsiteY148" fmla="*/ 638175 h 881063"/>
                <a:gd name="connsiteX149" fmla="*/ 2976563 w 4348163"/>
                <a:gd name="connsiteY149" fmla="*/ 695325 h 881063"/>
                <a:gd name="connsiteX150" fmla="*/ 2986088 w 4348163"/>
                <a:gd name="connsiteY150" fmla="*/ 781050 h 881063"/>
                <a:gd name="connsiteX151" fmla="*/ 2995613 w 4348163"/>
                <a:gd name="connsiteY151" fmla="*/ 747713 h 881063"/>
                <a:gd name="connsiteX152" fmla="*/ 3000375 w 4348163"/>
                <a:gd name="connsiteY152" fmla="*/ 709613 h 881063"/>
                <a:gd name="connsiteX153" fmla="*/ 3019425 w 4348163"/>
                <a:gd name="connsiteY153" fmla="*/ 671513 h 881063"/>
                <a:gd name="connsiteX154" fmla="*/ 3038475 w 4348163"/>
                <a:gd name="connsiteY154" fmla="*/ 714375 h 881063"/>
                <a:gd name="connsiteX155" fmla="*/ 3052763 w 4348163"/>
                <a:gd name="connsiteY155" fmla="*/ 781050 h 881063"/>
                <a:gd name="connsiteX156" fmla="*/ 3067050 w 4348163"/>
                <a:gd name="connsiteY156" fmla="*/ 738188 h 881063"/>
                <a:gd name="connsiteX157" fmla="*/ 3071813 w 4348163"/>
                <a:gd name="connsiteY157" fmla="*/ 723900 h 881063"/>
                <a:gd name="connsiteX158" fmla="*/ 3105150 w 4348163"/>
                <a:gd name="connsiteY158" fmla="*/ 733425 h 881063"/>
                <a:gd name="connsiteX159" fmla="*/ 3128963 w 4348163"/>
                <a:gd name="connsiteY159" fmla="*/ 742950 h 881063"/>
                <a:gd name="connsiteX160" fmla="*/ 3152775 w 4348163"/>
                <a:gd name="connsiteY160" fmla="*/ 690563 h 881063"/>
                <a:gd name="connsiteX161" fmla="*/ 3157538 w 4348163"/>
                <a:gd name="connsiteY161" fmla="*/ 666750 h 881063"/>
                <a:gd name="connsiteX162" fmla="*/ 3162300 w 4348163"/>
                <a:gd name="connsiteY162" fmla="*/ 647700 h 881063"/>
                <a:gd name="connsiteX163" fmla="*/ 3171825 w 4348163"/>
                <a:gd name="connsiteY163" fmla="*/ 747713 h 881063"/>
                <a:gd name="connsiteX164" fmla="*/ 3181350 w 4348163"/>
                <a:gd name="connsiteY164" fmla="*/ 733425 h 881063"/>
                <a:gd name="connsiteX165" fmla="*/ 3186113 w 4348163"/>
                <a:gd name="connsiteY165" fmla="*/ 719138 h 881063"/>
                <a:gd name="connsiteX166" fmla="*/ 3214688 w 4348163"/>
                <a:gd name="connsiteY166" fmla="*/ 728663 h 881063"/>
                <a:gd name="connsiteX167" fmla="*/ 3238500 w 4348163"/>
                <a:gd name="connsiteY167" fmla="*/ 704850 h 881063"/>
                <a:gd name="connsiteX168" fmla="*/ 3252788 w 4348163"/>
                <a:gd name="connsiteY168" fmla="*/ 714375 h 881063"/>
                <a:gd name="connsiteX169" fmla="*/ 3257550 w 4348163"/>
                <a:gd name="connsiteY169" fmla="*/ 738188 h 881063"/>
                <a:gd name="connsiteX170" fmla="*/ 3267075 w 4348163"/>
                <a:gd name="connsiteY170" fmla="*/ 781050 h 881063"/>
                <a:gd name="connsiteX171" fmla="*/ 3295650 w 4348163"/>
                <a:gd name="connsiteY171" fmla="*/ 776288 h 881063"/>
                <a:gd name="connsiteX172" fmla="*/ 3300413 w 4348163"/>
                <a:gd name="connsiteY172" fmla="*/ 795338 h 881063"/>
                <a:gd name="connsiteX173" fmla="*/ 3305175 w 4348163"/>
                <a:gd name="connsiteY173" fmla="*/ 852488 h 881063"/>
                <a:gd name="connsiteX174" fmla="*/ 3309938 w 4348163"/>
                <a:gd name="connsiteY174" fmla="*/ 871538 h 881063"/>
                <a:gd name="connsiteX175" fmla="*/ 3328988 w 4348163"/>
                <a:gd name="connsiteY175" fmla="*/ 842963 h 881063"/>
                <a:gd name="connsiteX176" fmla="*/ 3338513 w 4348163"/>
                <a:gd name="connsiteY176" fmla="*/ 809625 h 881063"/>
                <a:gd name="connsiteX177" fmla="*/ 3348038 w 4348163"/>
                <a:gd name="connsiteY177" fmla="*/ 781050 h 881063"/>
                <a:gd name="connsiteX178" fmla="*/ 3357563 w 4348163"/>
                <a:gd name="connsiteY178" fmla="*/ 752475 h 881063"/>
                <a:gd name="connsiteX179" fmla="*/ 3367088 w 4348163"/>
                <a:gd name="connsiteY179" fmla="*/ 733425 h 881063"/>
                <a:gd name="connsiteX180" fmla="*/ 3381375 w 4348163"/>
                <a:gd name="connsiteY180" fmla="*/ 690563 h 881063"/>
                <a:gd name="connsiteX181" fmla="*/ 3386138 w 4348163"/>
                <a:gd name="connsiteY181" fmla="*/ 676275 h 881063"/>
                <a:gd name="connsiteX182" fmla="*/ 3405188 w 4348163"/>
                <a:gd name="connsiteY182" fmla="*/ 666750 h 881063"/>
                <a:gd name="connsiteX183" fmla="*/ 3429000 w 4348163"/>
                <a:gd name="connsiteY183" fmla="*/ 690563 h 881063"/>
                <a:gd name="connsiteX184" fmla="*/ 3452813 w 4348163"/>
                <a:gd name="connsiteY184" fmla="*/ 661988 h 881063"/>
                <a:gd name="connsiteX185" fmla="*/ 3457575 w 4348163"/>
                <a:gd name="connsiteY185" fmla="*/ 642938 h 881063"/>
                <a:gd name="connsiteX186" fmla="*/ 3467100 w 4348163"/>
                <a:gd name="connsiteY186" fmla="*/ 657225 h 881063"/>
                <a:gd name="connsiteX187" fmla="*/ 3481388 w 4348163"/>
                <a:gd name="connsiteY187" fmla="*/ 666750 h 881063"/>
                <a:gd name="connsiteX188" fmla="*/ 3486150 w 4348163"/>
                <a:gd name="connsiteY188" fmla="*/ 681038 h 881063"/>
                <a:gd name="connsiteX189" fmla="*/ 3500438 w 4348163"/>
                <a:gd name="connsiteY189" fmla="*/ 671513 h 881063"/>
                <a:gd name="connsiteX190" fmla="*/ 3505200 w 4348163"/>
                <a:gd name="connsiteY190" fmla="*/ 685800 h 881063"/>
                <a:gd name="connsiteX191" fmla="*/ 3533775 w 4348163"/>
                <a:gd name="connsiteY191" fmla="*/ 704850 h 881063"/>
                <a:gd name="connsiteX192" fmla="*/ 3562350 w 4348163"/>
                <a:gd name="connsiteY192" fmla="*/ 719138 h 881063"/>
                <a:gd name="connsiteX193" fmla="*/ 3571875 w 4348163"/>
                <a:gd name="connsiteY193" fmla="*/ 785813 h 881063"/>
                <a:gd name="connsiteX194" fmla="*/ 3581400 w 4348163"/>
                <a:gd name="connsiteY194" fmla="*/ 814388 h 881063"/>
                <a:gd name="connsiteX195" fmla="*/ 3586163 w 4348163"/>
                <a:gd name="connsiteY195" fmla="*/ 828675 h 881063"/>
                <a:gd name="connsiteX196" fmla="*/ 3605213 w 4348163"/>
                <a:gd name="connsiteY196" fmla="*/ 781050 h 881063"/>
                <a:gd name="connsiteX197" fmla="*/ 3609975 w 4348163"/>
                <a:gd name="connsiteY197" fmla="*/ 795338 h 881063"/>
                <a:gd name="connsiteX198" fmla="*/ 3614738 w 4348163"/>
                <a:gd name="connsiteY198" fmla="*/ 823913 h 881063"/>
                <a:gd name="connsiteX199" fmla="*/ 3619500 w 4348163"/>
                <a:gd name="connsiteY199" fmla="*/ 781050 h 881063"/>
                <a:gd name="connsiteX200" fmla="*/ 3633788 w 4348163"/>
                <a:gd name="connsiteY200" fmla="*/ 747713 h 881063"/>
                <a:gd name="connsiteX201" fmla="*/ 3638550 w 4348163"/>
                <a:gd name="connsiteY201" fmla="*/ 733425 h 881063"/>
                <a:gd name="connsiteX202" fmla="*/ 3648075 w 4348163"/>
                <a:gd name="connsiteY202" fmla="*/ 685800 h 881063"/>
                <a:gd name="connsiteX203" fmla="*/ 3657600 w 4348163"/>
                <a:gd name="connsiteY203" fmla="*/ 671513 h 881063"/>
                <a:gd name="connsiteX204" fmla="*/ 3676650 w 4348163"/>
                <a:gd name="connsiteY204" fmla="*/ 666750 h 881063"/>
                <a:gd name="connsiteX205" fmla="*/ 3695700 w 4348163"/>
                <a:gd name="connsiteY205" fmla="*/ 638175 h 881063"/>
                <a:gd name="connsiteX206" fmla="*/ 3705225 w 4348163"/>
                <a:gd name="connsiteY206" fmla="*/ 623888 h 881063"/>
                <a:gd name="connsiteX207" fmla="*/ 3719513 w 4348163"/>
                <a:gd name="connsiteY207" fmla="*/ 614363 h 881063"/>
                <a:gd name="connsiteX208" fmla="*/ 3757613 w 4348163"/>
                <a:gd name="connsiteY208" fmla="*/ 619125 h 881063"/>
                <a:gd name="connsiteX209" fmla="*/ 3767138 w 4348163"/>
                <a:gd name="connsiteY209" fmla="*/ 633413 h 881063"/>
                <a:gd name="connsiteX210" fmla="*/ 3776663 w 4348163"/>
                <a:gd name="connsiteY210" fmla="*/ 661988 h 881063"/>
                <a:gd name="connsiteX211" fmla="*/ 3795713 w 4348163"/>
                <a:gd name="connsiteY211" fmla="*/ 747713 h 881063"/>
                <a:gd name="connsiteX212" fmla="*/ 3805238 w 4348163"/>
                <a:gd name="connsiteY212" fmla="*/ 781050 h 881063"/>
                <a:gd name="connsiteX213" fmla="*/ 3814763 w 4348163"/>
                <a:gd name="connsiteY213" fmla="*/ 795338 h 881063"/>
                <a:gd name="connsiteX214" fmla="*/ 3833813 w 4348163"/>
                <a:gd name="connsiteY214" fmla="*/ 833438 h 881063"/>
                <a:gd name="connsiteX215" fmla="*/ 3838575 w 4348163"/>
                <a:gd name="connsiteY215" fmla="*/ 762000 h 881063"/>
                <a:gd name="connsiteX216" fmla="*/ 3852863 w 4348163"/>
                <a:gd name="connsiteY216" fmla="*/ 719138 h 881063"/>
                <a:gd name="connsiteX217" fmla="*/ 3857625 w 4348163"/>
                <a:gd name="connsiteY217" fmla="*/ 704850 h 881063"/>
                <a:gd name="connsiteX218" fmla="*/ 3862388 w 4348163"/>
                <a:gd name="connsiteY218" fmla="*/ 652463 h 881063"/>
                <a:gd name="connsiteX219" fmla="*/ 3895725 w 4348163"/>
                <a:gd name="connsiteY219" fmla="*/ 614363 h 881063"/>
                <a:gd name="connsiteX220" fmla="*/ 3910013 w 4348163"/>
                <a:gd name="connsiteY220" fmla="*/ 585788 h 881063"/>
                <a:gd name="connsiteX221" fmla="*/ 3924300 w 4348163"/>
                <a:gd name="connsiteY221" fmla="*/ 581025 h 881063"/>
                <a:gd name="connsiteX222" fmla="*/ 3933825 w 4348163"/>
                <a:gd name="connsiteY222" fmla="*/ 609600 h 881063"/>
                <a:gd name="connsiteX223" fmla="*/ 3948113 w 4348163"/>
                <a:gd name="connsiteY223" fmla="*/ 738188 h 881063"/>
                <a:gd name="connsiteX224" fmla="*/ 3957638 w 4348163"/>
                <a:gd name="connsiteY224" fmla="*/ 766763 h 881063"/>
                <a:gd name="connsiteX225" fmla="*/ 3962400 w 4348163"/>
                <a:gd name="connsiteY225" fmla="*/ 781050 h 881063"/>
                <a:gd name="connsiteX226" fmla="*/ 3971925 w 4348163"/>
                <a:gd name="connsiteY226" fmla="*/ 795338 h 881063"/>
                <a:gd name="connsiteX227" fmla="*/ 3981450 w 4348163"/>
                <a:gd name="connsiteY227" fmla="*/ 828675 h 881063"/>
                <a:gd name="connsiteX228" fmla="*/ 3990975 w 4348163"/>
                <a:gd name="connsiteY228" fmla="*/ 776288 h 881063"/>
                <a:gd name="connsiteX229" fmla="*/ 4000500 w 4348163"/>
                <a:gd name="connsiteY229" fmla="*/ 747713 h 881063"/>
                <a:gd name="connsiteX230" fmla="*/ 4010025 w 4348163"/>
                <a:gd name="connsiteY230" fmla="*/ 671513 h 881063"/>
                <a:gd name="connsiteX231" fmla="*/ 4029075 w 4348163"/>
                <a:gd name="connsiteY231" fmla="*/ 642938 h 881063"/>
                <a:gd name="connsiteX232" fmla="*/ 4043363 w 4348163"/>
                <a:gd name="connsiteY232" fmla="*/ 647700 h 881063"/>
                <a:gd name="connsiteX233" fmla="*/ 4057650 w 4348163"/>
                <a:gd name="connsiteY233" fmla="*/ 695325 h 881063"/>
                <a:gd name="connsiteX234" fmla="*/ 4071938 w 4348163"/>
                <a:gd name="connsiteY234" fmla="*/ 704850 h 881063"/>
                <a:gd name="connsiteX235" fmla="*/ 4090988 w 4348163"/>
                <a:gd name="connsiteY235" fmla="*/ 747713 h 881063"/>
                <a:gd name="connsiteX236" fmla="*/ 4095750 w 4348163"/>
                <a:gd name="connsiteY236" fmla="*/ 766763 h 881063"/>
                <a:gd name="connsiteX237" fmla="*/ 4105275 w 4348163"/>
                <a:gd name="connsiteY237" fmla="*/ 781050 h 881063"/>
                <a:gd name="connsiteX238" fmla="*/ 4114800 w 4348163"/>
                <a:gd name="connsiteY238" fmla="*/ 847725 h 881063"/>
                <a:gd name="connsiteX239" fmla="*/ 4119563 w 4348163"/>
                <a:gd name="connsiteY239" fmla="*/ 862013 h 881063"/>
                <a:gd name="connsiteX240" fmla="*/ 4129088 w 4348163"/>
                <a:gd name="connsiteY240" fmla="*/ 842963 h 881063"/>
                <a:gd name="connsiteX241" fmla="*/ 4133850 w 4348163"/>
                <a:gd name="connsiteY241" fmla="*/ 800100 h 881063"/>
                <a:gd name="connsiteX242" fmla="*/ 4138613 w 4348163"/>
                <a:gd name="connsiteY242" fmla="*/ 785813 h 881063"/>
                <a:gd name="connsiteX243" fmla="*/ 4152900 w 4348163"/>
                <a:gd name="connsiteY243" fmla="*/ 771525 h 881063"/>
                <a:gd name="connsiteX244" fmla="*/ 4157663 w 4348163"/>
                <a:gd name="connsiteY244" fmla="*/ 752475 h 881063"/>
                <a:gd name="connsiteX245" fmla="*/ 4167188 w 4348163"/>
                <a:gd name="connsiteY245" fmla="*/ 723900 h 881063"/>
                <a:gd name="connsiteX246" fmla="*/ 4171950 w 4348163"/>
                <a:gd name="connsiteY246" fmla="*/ 685800 h 881063"/>
                <a:gd name="connsiteX247" fmla="*/ 4186238 w 4348163"/>
                <a:gd name="connsiteY247" fmla="*/ 695325 h 881063"/>
                <a:gd name="connsiteX248" fmla="*/ 4205288 w 4348163"/>
                <a:gd name="connsiteY248" fmla="*/ 723900 h 881063"/>
                <a:gd name="connsiteX249" fmla="*/ 4210050 w 4348163"/>
                <a:gd name="connsiteY249" fmla="*/ 738188 h 881063"/>
                <a:gd name="connsiteX250" fmla="*/ 4214813 w 4348163"/>
                <a:gd name="connsiteY250" fmla="*/ 771525 h 881063"/>
                <a:gd name="connsiteX251" fmla="*/ 4224338 w 4348163"/>
                <a:gd name="connsiteY251" fmla="*/ 795338 h 881063"/>
                <a:gd name="connsiteX252" fmla="*/ 4233863 w 4348163"/>
                <a:gd name="connsiteY252" fmla="*/ 823913 h 881063"/>
                <a:gd name="connsiteX253" fmla="*/ 4248150 w 4348163"/>
                <a:gd name="connsiteY253" fmla="*/ 866775 h 881063"/>
                <a:gd name="connsiteX254" fmla="*/ 4252913 w 4348163"/>
                <a:gd name="connsiteY254" fmla="*/ 881063 h 881063"/>
                <a:gd name="connsiteX255" fmla="*/ 4267200 w 4348163"/>
                <a:gd name="connsiteY255" fmla="*/ 781050 h 881063"/>
                <a:gd name="connsiteX256" fmla="*/ 4286250 w 4348163"/>
                <a:gd name="connsiteY256" fmla="*/ 738188 h 881063"/>
                <a:gd name="connsiteX257" fmla="*/ 4305300 w 4348163"/>
                <a:gd name="connsiteY257" fmla="*/ 747713 h 881063"/>
                <a:gd name="connsiteX258" fmla="*/ 4314825 w 4348163"/>
                <a:gd name="connsiteY258" fmla="*/ 781050 h 881063"/>
                <a:gd name="connsiteX259" fmla="*/ 4319588 w 4348163"/>
                <a:gd name="connsiteY259" fmla="*/ 795338 h 881063"/>
                <a:gd name="connsiteX260" fmla="*/ 4324350 w 4348163"/>
                <a:gd name="connsiteY260" fmla="*/ 814388 h 881063"/>
                <a:gd name="connsiteX261" fmla="*/ 4333875 w 4348163"/>
                <a:gd name="connsiteY261" fmla="*/ 842963 h 881063"/>
                <a:gd name="connsiteX262" fmla="*/ 4348163 w 4348163"/>
                <a:gd name="connsiteY262" fmla="*/ 852488 h 881063"/>
                <a:gd name="connsiteX0" fmla="*/ 0 w 4333875"/>
                <a:gd name="connsiteY0" fmla="*/ 238125 h 881063"/>
                <a:gd name="connsiteX1" fmla="*/ 123825 w 4333875"/>
                <a:gd name="connsiteY1" fmla="*/ 228600 h 881063"/>
                <a:gd name="connsiteX2" fmla="*/ 142875 w 4333875"/>
                <a:gd name="connsiteY2" fmla="*/ 223838 h 881063"/>
                <a:gd name="connsiteX3" fmla="*/ 166688 w 4333875"/>
                <a:gd name="connsiteY3" fmla="*/ 219075 h 881063"/>
                <a:gd name="connsiteX4" fmla="*/ 204788 w 4333875"/>
                <a:gd name="connsiteY4" fmla="*/ 204788 h 881063"/>
                <a:gd name="connsiteX5" fmla="*/ 233363 w 4333875"/>
                <a:gd name="connsiteY5" fmla="*/ 195263 h 881063"/>
                <a:gd name="connsiteX6" fmla="*/ 247650 w 4333875"/>
                <a:gd name="connsiteY6" fmla="*/ 185738 h 881063"/>
                <a:gd name="connsiteX7" fmla="*/ 266700 w 4333875"/>
                <a:gd name="connsiteY7" fmla="*/ 180975 h 881063"/>
                <a:gd name="connsiteX8" fmla="*/ 280988 w 4333875"/>
                <a:gd name="connsiteY8" fmla="*/ 176213 h 881063"/>
                <a:gd name="connsiteX9" fmla="*/ 290513 w 4333875"/>
                <a:gd name="connsiteY9" fmla="*/ 161925 h 881063"/>
                <a:gd name="connsiteX10" fmla="*/ 338138 w 4333875"/>
                <a:gd name="connsiteY10" fmla="*/ 142875 h 881063"/>
                <a:gd name="connsiteX11" fmla="*/ 352425 w 4333875"/>
                <a:gd name="connsiteY11" fmla="*/ 138113 h 881063"/>
                <a:gd name="connsiteX12" fmla="*/ 366713 w 4333875"/>
                <a:gd name="connsiteY12" fmla="*/ 128588 h 881063"/>
                <a:gd name="connsiteX13" fmla="*/ 385763 w 4333875"/>
                <a:gd name="connsiteY13" fmla="*/ 123825 h 881063"/>
                <a:gd name="connsiteX14" fmla="*/ 428625 w 4333875"/>
                <a:gd name="connsiteY14" fmla="*/ 109538 h 881063"/>
                <a:gd name="connsiteX15" fmla="*/ 442913 w 4333875"/>
                <a:gd name="connsiteY15" fmla="*/ 104775 h 881063"/>
                <a:gd name="connsiteX16" fmla="*/ 457200 w 4333875"/>
                <a:gd name="connsiteY16" fmla="*/ 100013 h 881063"/>
                <a:gd name="connsiteX17" fmla="*/ 471488 w 4333875"/>
                <a:gd name="connsiteY17" fmla="*/ 90488 h 881063"/>
                <a:gd name="connsiteX18" fmla="*/ 495300 w 4333875"/>
                <a:gd name="connsiteY18" fmla="*/ 85725 h 881063"/>
                <a:gd name="connsiteX19" fmla="*/ 523875 w 4333875"/>
                <a:gd name="connsiteY19" fmla="*/ 76200 h 881063"/>
                <a:gd name="connsiteX20" fmla="*/ 538163 w 4333875"/>
                <a:gd name="connsiteY20" fmla="*/ 71438 h 881063"/>
                <a:gd name="connsiteX21" fmla="*/ 552450 w 4333875"/>
                <a:gd name="connsiteY21" fmla="*/ 66675 h 881063"/>
                <a:gd name="connsiteX22" fmla="*/ 590550 w 4333875"/>
                <a:gd name="connsiteY22" fmla="*/ 42863 h 881063"/>
                <a:gd name="connsiteX23" fmla="*/ 604838 w 4333875"/>
                <a:gd name="connsiteY23" fmla="*/ 38100 h 881063"/>
                <a:gd name="connsiteX24" fmla="*/ 619125 w 4333875"/>
                <a:gd name="connsiteY24" fmla="*/ 33338 h 881063"/>
                <a:gd name="connsiteX25" fmla="*/ 652463 w 4333875"/>
                <a:gd name="connsiteY25" fmla="*/ 14288 h 881063"/>
                <a:gd name="connsiteX26" fmla="*/ 681038 w 4333875"/>
                <a:gd name="connsiteY26" fmla="*/ 4763 h 881063"/>
                <a:gd name="connsiteX27" fmla="*/ 695325 w 4333875"/>
                <a:gd name="connsiteY27" fmla="*/ 0 h 881063"/>
                <a:gd name="connsiteX28" fmla="*/ 819150 w 4333875"/>
                <a:gd name="connsiteY28" fmla="*/ 4763 h 881063"/>
                <a:gd name="connsiteX29" fmla="*/ 852488 w 4333875"/>
                <a:gd name="connsiteY29" fmla="*/ 19050 h 881063"/>
                <a:gd name="connsiteX30" fmla="*/ 895350 w 4333875"/>
                <a:gd name="connsiteY30" fmla="*/ 47625 h 881063"/>
                <a:gd name="connsiteX31" fmla="*/ 928688 w 4333875"/>
                <a:gd name="connsiteY31" fmla="*/ 66675 h 881063"/>
                <a:gd name="connsiteX32" fmla="*/ 942975 w 4333875"/>
                <a:gd name="connsiteY32" fmla="*/ 71438 h 881063"/>
                <a:gd name="connsiteX33" fmla="*/ 957263 w 4333875"/>
                <a:gd name="connsiteY33" fmla="*/ 80963 h 881063"/>
                <a:gd name="connsiteX34" fmla="*/ 971550 w 4333875"/>
                <a:gd name="connsiteY34" fmla="*/ 85725 h 881063"/>
                <a:gd name="connsiteX35" fmla="*/ 990600 w 4333875"/>
                <a:gd name="connsiteY35" fmla="*/ 95250 h 881063"/>
                <a:gd name="connsiteX36" fmla="*/ 1014413 w 4333875"/>
                <a:gd name="connsiteY36" fmla="*/ 100013 h 881063"/>
                <a:gd name="connsiteX37" fmla="*/ 1033463 w 4333875"/>
                <a:gd name="connsiteY37" fmla="*/ 104775 h 881063"/>
                <a:gd name="connsiteX38" fmla="*/ 1062038 w 4333875"/>
                <a:gd name="connsiteY38" fmla="*/ 109538 h 881063"/>
                <a:gd name="connsiteX39" fmla="*/ 1090613 w 4333875"/>
                <a:gd name="connsiteY39" fmla="*/ 119063 h 881063"/>
                <a:gd name="connsiteX40" fmla="*/ 1104900 w 4333875"/>
                <a:gd name="connsiteY40" fmla="*/ 123825 h 881063"/>
                <a:gd name="connsiteX41" fmla="*/ 1123950 w 4333875"/>
                <a:gd name="connsiteY41" fmla="*/ 128588 h 881063"/>
                <a:gd name="connsiteX42" fmla="*/ 1152525 w 4333875"/>
                <a:gd name="connsiteY42" fmla="*/ 147638 h 881063"/>
                <a:gd name="connsiteX43" fmla="*/ 1195388 w 4333875"/>
                <a:gd name="connsiteY43" fmla="*/ 161925 h 881063"/>
                <a:gd name="connsiteX44" fmla="*/ 1209675 w 4333875"/>
                <a:gd name="connsiteY44" fmla="*/ 166688 h 881063"/>
                <a:gd name="connsiteX45" fmla="*/ 1243013 w 4333875"/>
                <a:gd name="connsiteY45" fmla="*/ 185738 h 881063"/>
                <a:gd name="connsiteX46" fmla="*/ 1257300 w 4333875"/>
                <a:gd name="connsiteY46" fmla="*/ 190500 h 881063"/>
                <a:gd name="connsiteX47" fmla="*/ 1285875 w 4333875"/>
                <a:gd name="connsiteY47" fmla="*/ 204788 h 881063"/>
                <a:gd name="connsiteX48" fmla="*/ 1314450 w 4333875"/>
                <a:gd name="connsiteY48" fmla="*/ 223838 h 881063"/>
                <a:gd name="connsiteX49" fmla="*/ 1362075 w 4333875"/>
                <a:gd name="connsiteY49" fmla="*/ 238125 h 881063"/>
                <a:gd name="connsiteX50" fmla="*/ 1443038 w 4333875"/>
                <a:gd name="connsiteY50" fmla="*/ 252413 h 881063"/>
                <a:gd name="connsiteX51" fmla="*/ 1471613 w 4333875"/>
                <a:gd name="connsiteY51" fmla="*/ 257175 h 881063"/>
                <a:gd name="connsiteX52" fmla="*/ 1519238 w 4333875"/>
                <a:gd name="connsiteY52" fmla="*/ 271463 h 881063"/>
                <a:gd name="connsiteX53" fmla="*/ 1533525 w 4333875"/>
                <a:gd name="connsiteY53" fmla="*/ 280988 h 881063"/>
                <a:gd name="connsiteX54" fmla="*/ 1543050 w 4333875"/>
                <a:gd name="connsiteY54" fmla="*/ 295275 h 881063"/>
                <a:gd name="connsiteX55" fmla="*/ 1557338 w 4333875"/>
                <a:gd name="connsiteY55" fmla="*/ 300038 h 881063"/>
                <a:gd name="connsiteX56" fmla="*/ 1581150 w 4333875"/>
                <a:gd name="connsiteY56" fmla="*/ 333375 h 881063"/>
                <a:gd name="connsiteX57" fmla="*/ 1590675 w 4333875"/>
                <a:gd name="connsiteY57" fmla="*/ 347663 h 881063"/>
                <a:gd name="connsiteX58" fmla="*/ 1604963 w 4333875"/>
                <a:gd name="connsiteY58" fmla="*/ 357188 h 881063"/>
                <a:gd name="connsiteX59" fmla="*/ 1624013 w 4333875"/>
                <a:gd name="connsiteY59" fmla="*/ 414338 h 881063"/>
                <a:gd name="connsiteX60" fmla="*/ 1628775 w 4333875"/>
                <a:gd name="connsiteY60" fmla="*/ 428625 h 881063"/>
                <a:gd name="connsiteX61" fmla="*/ 1638300 w 4333875"/>
                <a:gd name="connsiteY61" fmla="*/ 442913 h 881063"/>
                <a:gd name="connsiteX62" fmla="*/ 1652588 w 4333875"/>
                <a:gd name="connsiteY62" fmla="*/ 471488 h 881063"/>
                <a:gd name="connsiteX63" fmla="*/ 1662113 w 4333875"/>
                <a:gd name="connsiteY63" fmla="*/ 504825 h 881063"/>
                <a:gd name="connsiteX64" fmla="*/ 1676400 w 4333875"/>
                <a:gd name="connsiteY64" fmla="*/ 514350 h 881063"/>
                <a:gd name="connsiteX65" fmla="*/ 1690688 w 4333875"/>
                <a:gd name="connsiteY65" fmla="*/ 561975 h 881063"/>
                <a:gd name="connsiteX66" fmla="*/ 1704975 w 4333875"/>
                <a:gd name="connsiteY66" fmla="*/ 590550 h 881063"/>
                <a:gd name="connsiteX67" fmla="*/ 1719263 w 4333875"/>
                <a:gd name="connsiteY67" fmla="*/ 595313 h 881063"/>
                <a:gd name="connsiteX68" fmla="*/ 1728788 w 4333875"/>
                <a:gd name="connsiteY68" fmla="*/ 609600 h 881063"/>
                <a:gd name="connsiteX69" fmla="*/ 1804988 w 4333875"/>
                <a:gd name="connsiteY69" fmla="*/ 614363 h 881063"/>
                <a:gd name="connsiteX70" fmla="*/ 1819275 w 4333875"/>
                <a:gd name="connsiteY70" fmla="*/ 619125 h 881063"/>
                <a:gd name="connsiteX71" fmla="*/ 1833563 w 4333875"/>
                <a:gd name="connsiteY71" fmla="*/ 628650 h 881063"/>
                <a:gd name="connsiteX72" fmla="*/ 1857375 w 4333875"/>
                <a:gd name="connsiteY72" fmla="*/ 657225 h 881063"/>
                <a:gd name="connsiteX73" fmla="*/ 1876425 w 4333875"/>
                <a:gd name="connsiteY73" fmla="*/ 666750 h 881063"/>
                <a:gd name="connsiteX74" fmla="*/ 1885950 w 4333875"/>
                <a:gd name="connsiteY74" fmla="*/ 638175 h 881063"/>
                <a:gd name="connsiteX75" fmla="*/ 1895475 w 4333875"/>
                <a:gd name="connsiteY75" fmla="*/ 604838 h 881063"/>
                <a:gd name="connsiteX76" fmla="*/ 1905000 w 4333875"/>
                <a:gd name="connsiteY76" fmla="*/ 576263 h 881063"/>
                <a:gd name="connsiteX77" fmla="*/ 1919288 w 4333875"/>
                <a:gd name="connsiteY77" fmla="*/ 566738 h 881063"/>
                <a:gd name="connsiteX78" fmla="*/ 1938338 w 4333875"/>
                <a:gd name="connsiteY78" fmla="*/ 542925 h 881063"/>
                <a:gd name="connsiteX79" fmla="*/ 1962150 w 4333875"/>
                <a:gd name="connsiteY79" fmla="*/ 509588 h 881063"/>
                <a:gd name="connsiteX80" fmla="*/ 1976438 w 4333875"/>
                <a:gd name="connsiteY80" fmla="*/ 500063 h 881063"/>
                <a:gd name="connsiteX81" fmla="*/ 1995488 w 4333875"/>
                <a:gd name="connsiteY81" fmla="*/ 481013 h 881063"/>
                <a:gd name="connsiteX82" fmla="*/ 2000250 w 4333875"/>
                <a:gd name="connsiteY82" fmla="*/ 466725 h 881063"/>
                <a:gd name="connsiteX83" fmla="*/ 2028825 w 4333875"/>
                <a:gd name="connsiteY83" fmla="*/ 442913 h 881063"/>
                <a:gd name="connsiteX84" fmla="*/ 2043113 w 4333875"/>
                <a:gd name="connsiteY84" fmla="*/ 452438 h 881063"/>
                <a:gd name="connsiteX85" fmla="*/ 2052638 w 4333875"/>
                <a:gd name="connsiteY85" fmla="*/ 481013 h 881063"/>
                <a:gd name="connsiteX86" fmla="*/ 2057400 w 4333875"/>
                <a:gd name="connsiteY86" fmla="*/ 495300 h 881063"/>
                <a:gd name="connsiteX87" fmla="*/ 2071688 w 4333875"/>
                <a:gd name="connsiteY87" fmla="*/ 509588 h 881063"/>
                <a:gd name="connsiteX88" fmla="*/ 2081213 w 4333875"/>
                <a:gd name="connsiteY88" fmla="*/ 542925 h 881063"/>
                <a:gd name="connsiteX89" fmla="*/ 2095500 w 4333875"/>
                <a:gd name="connsiteY89" fmla="*/ 552450 h 881063"/>
                <a:gd name="connsiteX90" fmla="*/ 2109788 w 4333875"/>
                <a:gd name="connsiteY90" fmla="*/ 571500 h 881063"/>
                <a:gd name="connsiteX91" fmla="*/ 2124075 w 4333875"/>
                <a:gd name="connsiteY91" fmla="*/ 561975 h 881063"/>
                <a:gd name="connsiteX92" fmla="*/ 2133600 w 4333875"/>
                <a:gd name="connsiteY92" fmla="*/ 547688 h 881063"/>
                <a:gd name="connsiteX93" fmla="*/ 2147888 w 4333875"/>
                <a:gd name="connsiteY93" fmla="*/ 533400 h 881063"/>
                <a:gd name="connsiteX94" fmla="*/ 2152650 w 4333875"/>
                <a:gd name="connsiteY94" fmla="*/ 519113 h 881063"/>
                <a:gd name="connsiteX95" fmla="*/ 2243138 w 4333875"/>
                <a:gd name="connsiteY95" fmla="*/ 514350 h 881063"/>
                <a:gd name="connsiteX96" fmla="*/ 2266950 w 4333875"/>
                <a:gd name="connsiteY96" fmla="*/ 533400 h 881063"/>
                <a:gd name="connsiteX97" fmla="*/ 2286000 w 4333875"/>
                <a:gd name="connsiteY97" fmla="*/ 504825 h 881063"/>
                <a:gd name="connsiteX98" fmla="*/ 2300288 w 4333875"/>
                <a:gd name="connsiteY98" fmla="*/ 490538 h 881063"/>
                <a:gd name="connsiteX99" fmla="*/ 2314575 w 4333875"/>
                <a:gd name="connsiteY99" fmla="*/ 485775 h 881063"/>
                <a:gd name="connsiteX100" fmla="*/ 2328863 w 4333875"/>
                <a:gd name="connsiteY100" fmla="*/ 490538 h 881063"/>
                <a:gd name="connsiteX101" fmla="*/ 2347913 w 4333875"/>
                <a:gd name="connsiteY101" fmla="*/ 509588 h 881063"/>
                <a:gd name="connsiteX102" fmla="*/ 2357438 w 4333875"/>
                <a:gd name="connsiteY102" fmla="*/ 523875 h 881063"/>
                <a:gd name="connsiteX103" fmla="*/ 2362200 w 4333875"/>
                <a:gd name="connsiteY103" fmla="*/ 538163 h 881063"/>
                <a:gd name="connsiteX104" fmla="*/ 2381250 w 4333875"/>
                <a:gd name="connsiteY104" fmla="*/ 566738 h 881063"/>
                <a:gd name="connsiteX105" fmla="*/ 2390775 w 4333875"/>
                <a:gd name="connsiteY105" fmla="*/ 595313 h 881063"/>
                <a:gd name="connsiteX106" fmla="*/ 2395538 w 4333875"/>
                <a:gd name="connsiteY106" fmla="*/ 614363 h 881063"/>
                <a:gd name="connsiteX107" fmla="*/ 2405063 w 4333875"/>
                <a:gd name="connsiteY107" fmla="*/ 628650 h 881063"/>
                <a:gd name="connsiteX108" fmla="*/ 2419350 w 4333875"/>
                <a:gd name="connsiteY108" fmla="*/ 633413 h 881063"/>
                <a:gd name="connsiteX109" fmla="*/ 2438400 w 4333875"/>
                <a:gd name="connsiteY109" fmla="*/ 590550 h 881063"/>
                <a:gd name="connsiteX110" fmla="*/ 2443163 w 4333875"/>
                <a:gd name="connsiteY110" fmla="*/ 571500 h 881063"/>
                <a:gd name="connsiteX111" fmla="*/ 2471738 w 4333875"/>
                <a:gd name="connsiteY111" fmla="*/ 552450 h 881063"/>
                <a:gd name="connsiteX112" fmla="*/ 2481263 w 4333875"/>
                <a:gd name="connsiteY112" fmla="*/ 581025 h 881063"/>
                <a:gd name="connsiteX113" fmla="*/ 2486025 w 4333875"/>
                <a:gd name="connsiteY113" fmla="*/ 595313 h 881063"/>
                <a:gd name="connsiteX114" fmla="*/ 2490788 w 4333875"/>
                <a:gd name="connsiteY114" fmla="*/ 614363 h 881063"/>
                <a:gd name="connsiteX115" fmla="*/ 2500313 w 4333875"/>
                <a:gd name="connsiteY115" fmla="*/ 628650 h 881063"/>
                <a:gd name="connsiteX116" fmla="*/ 2519363 w 4333875"/>
                <a:gd name="connsiteY116" fmla="*/ 642938 h 881063"/>
                <a:gd name="connsiteX117" fmla="*/ 2524125 w 4333875"/>
                <a:gd name="connsiteY117" fmla="*/ 628650 h 881063"/>
                <a:gd name="connsiteX118" fmla="*/ 2528888 w 4333875"/>
                <a:gd name="connsiteY118" fmla="*/ 609600 h 881063"/>
                <a:gd name="connsiteX119" fmla="*/ 2557463 w 4333875"/>
                <a:gd name="connsiteY119" fmla="*/ 595313 h 881063"/>
                <a:gd name="connsiteX120" fmla="*/ 2619375 w 4333875"/>
                <a:gd name="connsiteY120" fmla="*/ 581025 h 881063"/>
                <a:gd name="connsiteX121" fmla="*/ 2633663 w 4333875"/>
                <a:gd name="connsiteY121" fmla="*/ 571500 h 881063"/>
                <a:gd name="connsiteX122" fmla="*/ 2647950 w 4333875"/>
                <a:gd name="connsiteY122" fmla="*/ 542925 h 881063"/>
                <a:gd name="connsiteX123" fmla="*/ 2662238 w 4333875"/>
                <a:gd name="connsiteY123" fmla="*/ 504825 h 881063"/>
                <a:gd name="connsiteX124" fmla="*/ 2686050 w 4333875"/>
                <a:gd name="connsiteY124" fmla="*/ 538163 h 881063"/>
                <a:gd name="connsiteX125" fmla="*/ 2686050 w 4333875"/>
                <a:gd name="connsiteY125" fmla="*/ 538163 h 881063"/>
                <a:gd name="connsiteX126" fmla="*/ 2700338 w 4333875"/>
                <a:gd name="connsiteY126" fmla="*/ 547688 h 881063"/>
                <a:gd name="connsiteX127" fmla="*/ 2705100 w 4333875"/>
                <a:gd name="connsiteY127" fmla="*/ 561975 h 881063"/>
                <a:gd name="connsiteX128" fmla="*/ 2714625 w 4333875"/>
                <a:gd name="connsiteY128" fmla="*/ 595313 h 881063"/>
                <a:gd name="connsiteX129" fmla="*/ 2733675 w 4333875"/>
                <a:gd name="connsiteY129" fmla="*/ 590550 h 881063"/>
                <a:gd name="connsiteX130" fmla="*/ 2738438 w 4333875"/>
                <a:gd name="connsiteY130" fmla="*/ 571500 h 881063"/>
                <a:gd name="connsiteX131" fmla="*/ 2762250 w 4333875"/>
                <a:gd name="connsiteY131" fmla="*/ 552450 h 881063"/>
                <a:gd name="connsiteX132" fmla="*/ 2800350 w 4333875"/>
                <a:gd name="connsiteY132" fmla="*/ 566738 h 881063"/>
                <a:gd name="connsiteX133" fmla="*/ 2819400 w 4333875"/>
                <a:gd name="connsiteY133" fmla="*/ 590550 h 881063"/>
                <a:gd name="connsiteX134" fmla="*/ 2824163 w 4333875"/>
                <a:gd name="connsiteY134" fmla="*/ 614363 h 881063"/>
                <a:gd name="connsiteX135" fmla="*/ 2833688 w 4333875"/>
                <a:gd name="connsiteY135" fmla="*/ 642938 h 881063"/>
                <a:gd name="connsiteX136" fmla="*/ 2838450 w 4333875"/>
                <a:gd name="connsiteY136" fmla="*/ 657225 h 881063"/>
                <a:gd name="connsiteX137" fmla="*/ 2843213 w 4333875"/>
                <a:gd name="connsiteY137" fmla="*/ 676275 h 881063"/>
                <a:gd name="connsiteX138" fmla="*/ 2852738 w 4333875"/>
                <a:gd name="connsiteY138" fmla="*/ 695325 h 881063"/>
                <a:gd name="connsiteX139" fmla="*/ 2862263 w 4333875"/>
                <a:gd name="connsiteY139" fmla="*/ 723900 h 881063"/>
                <a:gd name="connsiteX140" fmla="*/ 2871788 w 4333875"/>
                <a:gd name="connsiteY140" fmla="*/ 752475 h 881063"/>
                <a:gd name="connsiteX141" fmla="*/ 2881313 w 4333875"/>
                <a:gd name="connsiteY141" fmla="*/ 781050 h 881063"/>
                <a:gd name="connsiteX142" fmla="*/ 2890838 w 4333875"/>
                <a:gd name="connsiteY142" fmla="*/ 795338 h 881063"/>
                <a:gd name="connsiteX143" fmla="*/ 2895600 w 4333875"/>
                <a:gd name="connsiteY143" fmla="*/ 814388 h 881063"/>
                <a:gd name="connsiteX144" fmla="*/ 2914650 w 4333875"/>
                <a:gd name="connsiteY144" fmla="*/ 790575 h 881063"/>
                <a:gd name="connsiteX145" fmla="*/ 2924175 w 4333875"/>
                <a:gd name="connsiteY145" fmla="*/ 714375 h 881063"/>
                <a:gd name="connsiteX146" fmla="*/ 2933700 w 4333875"/>
                <a:gd name="connsiteY146" fmla="*/ 700088 h 881063"/>
                <a:gd name="connsiteX147" fmla="*/ 2943225 w 4333875"/>
                <a:gd name="connsiteY147" fmla="*/ 671513 h 881063"/>
                <a:gd name="connsiteX148" fmla="*/ 2962275 w 4333875"/>
                <a:gd name="connsiteY148" fmla="*/ 638175 h 881063"/>
                <a:gd name="connsiteX149" fmla="*/ 2976563 w 4333875"/>
                <a:gd name="connsiteY149" fmla="*/ 695325 h 881063"/>
                <a:gd name="connsiteX150" fmla="*/ 2986088 w 4333875"/>
                <a:gd name="connsiteY150" fmla="*/ 781050 h 881063"/>
                <a:gd name="connsiteX151" fmla="*/ 2995613 w 4333875"/>
                <a:gd name="connsiteY151" fmla="*/ 747713 h 881063"/>
                <a:gd name="connsiteX152" fmla="*/ 3000375 w 4333875"/>
                <a:gd name="connsiteY152" fmla="*/ 709613 h 881063"/>
                <a:gd name="connsiteX153" fmla="*/ 3019425 w 4333875"/>
                <a:gd name="connsiteY153" fmla="*/ 671513 h 881063"/>
                <a:gd name="connsiteX154" fmla="*/ 3038475 w 4333875"/>
                <a:gd name="connsiteY154" fmla="*/ 714375 h 881063"/>
                <a:gd name="connsiteX155" fmla="*/ 3052763 w 4333875"/>
                <a:gd name="connsiteY155" fmla="*/ 781050 h 881063"/>
                <a:gd name="connsiteX156" fmla="*/ 3067050 w 4333875"/>
                <a:gd name="connsiteY156" fmla="*/ 738188 h 881063"/>
                <a:gd name="connsiteX157" fmla="*/ 3071813 w 4333875"/>
                <a:gd name="connsiteY157" fmla="*/ 723900 h 881063"/>
                <a:gd name="connsiteX158" fmla="*/ 3105150 w 4333875"/>
                <a:gd name="connsiteY158" fmla="*/ 733425 h 881063"/>
                <a:gd name="connsiteX159" fmla="*/ 3128963 w 4333875"/>
                <a:gd name="connsiteY159" fmla="*/ 742950 h 881063"/>
                <a:gd name="connsiteX160" fmla="*/ 3152775 w 4333875"/>
                <a:gd name="connsiteY160" fmla="*/ 690563 h 881063"/>
                <a:gd name="connsiteX161" fmla="*/ 3157538 w 4333875"/>
                <a:gd name="connsiteY161" fmla="*/ 666750 h 881063"/>
                <a:gd name="connsiteX162" fmla="*/ 3162300 w 4333875"/>
                <a:gd name="connsiteY162" fmla="*/ 647700 h 881063"/>
                <a:gd name="connsiteX163" fmla="*/ 3171825 w 4333875"/>
                <a:gd name="connsiteY163" fmla="*/ 747713 h 881063"/>
                <a:gd name="connsiteX164" fmla="*/ 3181350 w 4333875"/>
                <a:gd name="connsiteY164" fmla="*/ 733425 h 881063"/>
                <a:gd name="connsiteX165" fmla="*/ 3186113 w 4333875"/>
                <a:gd name="connsiteY165" fmla="*/ 719138 h 881063"/>
                <a:gd name="connsiteX166" fmla="*/ 3214688 w 4333875"/>
                <a:gd name="connsiteY166" fmla="*/ 728663 h 881063"/>
                <a:gd name="connsiteX167" fmla="*/ 3238500 w 4333875"/>
                <a:gd name="connsiteY167" fmla="*/ 704850 h 881063"/>
                <a:gd name="connsiteX168" fmla="*/ 3252788 w 4333875"/>
                <a:gd name="connsiteY168" fmla="*/ 714375 h 881063"/>
                <a:gd name="connsiteX169" fmla="*/ 3257550 w 4333875"/>
                <a:gd name="connsiteY169" fmla="*/ 738188 h 881063"/>
                <a:gd name="connsiteX170" fmla="*/ 3267075 w 4333875"/>
                <a:gd name="connsiteY170" fmla="*/ 781050 h 881063"/>
                <a:gd name="connsiteX171" fmla="*/ 3295650 w 4333875"/>
                <a:gd name="connsiteY171" fmla="*/ 776288 h 881063"/>
                <a:gd name="connsiteX172" fmla="*/ 3300413 w 4333875"/>
                <a:gd name="connsiteY172" fmla="*/ 795338 h 881063"/>
                <a:gd name="connsiteX173" fmla="*/ 3305175 w 4333875"/>
                <a:gd name="connsiteY173" fmla="*/ 852488 h 881063"/>
                <a:gd name="connsiteX174" fmla="*/ 3309938 w 4333875"/>
                <a:gd name="connsiteY174" fmla="*/ 871538 h 881063"/>
                <a:gd name="connsiteX175" fmla="*/ 3328988 w 4333875"/>
                <a:gd name="connsiteY175" fmla="*/ 842963 h 881063"/>
                <a:gd name="connsiteX176" fmla="*/ 3338513 w 4333875"/>
                <a:gd name="connsiteY176" fmla="*/ 809625 h 881063"/>
                <a:gd name="connsiteX177" fmla="*/ 3348038 w 4333875"/>
                <a:gd name="connsiteY177" fmla="*/ 781050 h 881063"/>
                <a:gd name="connsiteX178" fmla="*/ 3357563 w 4333875"/>
                <a:gd name="connsiteY178" fmla="*/ 752475 h 881063"/>
                <a:gd name="connsiteX179" fmla="*/ 3367088 w 4333875"/>
                <a:gd name="connsiteY179" fmla="*/ 733425 h 881063"/>
                <a:gd name="connsiteX180" fmla="*/ 3381375 w 4333875"/>
                <a:gd name="connsiteY180" fmla="*/ 690563 h 881063"/>
                <a:gd name="connsiteX181" fmla="*/ 3386138 w 4333875"/>
                <a:gd name="connsiteY181" fmla="*/ 676275 h 881063"/>
                <a:gd name="connsiteX182" fmla="*/ 3405188 w 4333875"/>
                <a:gd name="connsiteY182" fmla="*/ 666750 h 881063"/>
                <a:gd name="connsiteX183" fmla="*/ 3429000 w 4333875"/>
                <a:gd name="connsiteY183" fmla="*/ 690563 h 881063"/>
                <a:gd name="connsiteX184" fmla="*/ 3452813 w 4333875"/>
                <a:gd name="connsiteY184" fmla="*/ 661988 h 881063"/>
                <a:gd name="connsiteX185" fmla="*/ 3457575 w 4333875"/>
                <a:gd name="connsiteY185" fmla="*/ 642938 h 881063"/>
                <a:gd name="connsiteX186" fmla="*/ 3467100 w 4333875"/>
                <a:gd name="connsiteY186" fmla="*/ 657225 h 881063"/>
                <a:gd name="connsiteX187" fmla="*/ 3481388 w 4333875"/>
                <a:gd name="connsiteY187" fmla="*/ 666750 h 881063"/>
                <a:gd name="connsiteX188" fmla="*/ 3486150 w 4333875"/>
                <a:gd name="connsiteY188" fmla="*/ 681038 h 881063"/>
                <a:gd name="connsiteX189" fmla="*/ 3500438 w 4333875"/>
                <a:gd name="connsiteY189" fmla="*/ 671513 h 881063"/>
                <a:gd name="connsiteX190" fmla="*/ 3505200 w 4333875"/>
                <a:gd name="connsiteY190" fmla="*/ 685800 h 881063"/>
                <a:gd name="connsiteX191" fmla="*/ 3533775 w 4333875"/>
                <a:gd name="connsiteY191" fmla="*/ 704850 h 881063"/>
                <a:gd name="connsiteX192" fmla="*/ 3562350 w 4333875"/>
                <a:gd name="connsiteY192" fmla="*/ 719138 h 881063"/>
                <a:gd name="connsiteX193" fmla="*/ 3571875 w 4333875"/>
                <a:gd name="connsiteY193" fmla="*/ 785813 h 881063"/>
                <a:gd name="connsiteX194" fmla="*/ 3581400 w 4333875"/>
                <a:gd name="connsiteY194" fmla="*/ 814388 h 881063"/>
                <a:gd name="connsiteX195" fmla="*/ 3586163 w 4333875"/>
                <a:gd name="connsiteY195" fmla="*/ 828675 h 881063"/>
                <a:gd name="connsiteX196" fmla="*/ 3605213 w 4333875"/>
                <a:gd name="connsiteY196" fmla="*/ 781050 h 881063"/>
                <a:gd name="connsiteX197" fmla="*/ 3609975 w 4333875"/>
                <a:gd name="connsiteY197" fmla="*/ 795338 h 881063"/>
                <a:gd name="connsiteX198" fmla="*/ 3614738 w 4333875"/>
                <a:gd name="connsiteY198" fmla="*/ 823913 h 881063"/>
                <a:gd name="connsiteX199" fmla="*/ 3619500 w 4333875"/>
                <a:gd name="connsiteY199" fmla="*/ 781050 h 881063"/>
                <a:gd name="connsiteX200" fmla="*/ 3633788 w 4333875"/>
                <a:gd name="connsiteY200" fmla="*/ 747713 h 881063"/>
                <a:gd name="connsiteX201" fmla="*/ 3638550 w 4333875"/>
                <a:gd name="connsiteY201" fmla="*/ 733425 h 881063"/>
                <a:gd name="connsiteX202" fmla="*/ 3648075 w 4333875"/>
                <a:gd name="connsiteY202" fmla="*/ 685800 h 881063"/>
                <a:gd name="connsiteX203" fmla="*/ 3657600 w 4333875"/>
                <a:gd name="connsiteY203" fmla="*/ 671513 h 881063"/>
                <a:gd name="connsiteX204" fmla="*/ 3676650 w 4333875"/>
                <a:gd name="connsiteY204" fmla="*/ 666750 h 881063"/>
                <a:gd name="connsiteX205" fmla="*/ 3695700 w 4333875"/>
                <a:gd name="connsiteY205" fmla="*/ 638175 h 881063"/>
                <a:gd name="connsiteX206" fmla="*/ 3705225 w 4333875"/>
                <a:gd name="connsiteY206" fmla="*/ 623888 h 881063"/>
                <a:gd name="connsiteX207" fmla="*/ 3719513 w 4333875"/>
                <a:gd name="connsiteY207" fmla="*/ 614363 h 881063"/>
                <a:gd name="connsiteX208" fmla="*/ 3757613 w 4333875"/>
                <a:gd name="connsiteY208" fmla="*/ 619125 h 881063"/>
                <a:gd name="connsiteX209" fmla="*/ 3767138 w 4333875"/>
                <a:gd name="connsiteY209" fmla="*/ 633413 h 881063"/>
                <a:gd name="connsiteX210" fmla="*/ 3776663 w 4333875"/>
                <a:gd name="connsiteY210" fmla="*/ 661988 h 881063"/>
                <a:gd name="connsiteX211" fmla="*/ 3795713 w 4333875"/>
                <a:gd name="connsiteY211" fmla="*/ 747713 h 881063"/>
                <a:gd name="connsiteX212" fmla="*/ 3805238 w 4333875"/>
                <a:gd name="connsiteY212" fmla="*/ 781050 h 881063"/>
                <a:gd name="connsiteX213" fmla="*/ 3814763 w 4333875"/>
                <a:gd name="connsiteY213" fmla="*/ 795338 h 881063"/>
                <a:gd name="connsiteX214" fmla="*/ 3833813 w 4333875"/>
                <a:gd name="connsiteY214" fmla="*/ 833438 h 881063"/>
                <a:gd name="connsiteX215" fmla="*/ 3838575 w 4333875"/>
                <a:gd name="connsiteY215" fmla="*/ 762000 h 881063"/>
                <a:gd name="connsiteX216" fmla="*/ 3852863 w 4333875"/>
                <a:gd name="connsiteY216" fmla="*/ 719138 h 881063"/>
                <a:gd name="connsiteX217" fmla="*/ 3857625 w 4333875"/>
                <a:gd name="connsiteY217" fmla="*/ 704850 h 881063"/>
                <a:gd name="connsiteX218" fmla="*/ 3862388 w 4333875"/>
                <a:gd name="connsiteY218" fmla="*/ 652463 h 881063"/>
                <a:gd name="connsiteX219" fmla="*/ 3895725 w 4333875"/>
                <a:gd name="connsiteY219" fmla="*/ 614363 h 881063"/>
                <a:gd name="connsiteX220" fmla="*/ 3910013 w 4333875"/>
                <a:gd name="connsiteY220" fmla="*/ 585788 h 881063"/>
                <a:gd name="connsiteX221" fmla="*/ 3924300 w 4333875"/>
                <a:gd name="connsiteY221" fmla="*/ 581025 h 881063"/>
                <a:gd name="connsiteX222" fmla="*/ 3933825 w 4333875"/>
                <a:gd name="connsiteY222" fmla="*/ 609600 h 881063"/>
                <a:gd name="connsiteX223" fmla="*/ 3948113 w 4333875"/>
                <a:gd name="connsiteY223" fmla="*/ 738188 h 881063"/>
                <a:gd name="connsiteX224" fmla="*/ 3957638 w 4333875"/>
                <a:gd name="connsiteY224" fmla="*/ 766763 h 881063"/>
                <a:gd name="connsiteX225" fmla="*/ 3962400 w 4333875"/>
                <a:gd name="connsiteY225" fmla="*/ 781050 h 881063"/>
                <a:gd name="connsiteX226" fmla="*/ 3971925 w 4333875"/>
                <a:gd name="connsiteY226" fmla="*/ 795338 h 881063"/>
                <a:gd name="connsiteX227" fmla="*/ 3981450 w 4333875"/>
                <a:gd name="connsiteY227" fmla="*/ 828675 h 881063"/>
                <a:gd name="connsiteX228" fmla="*/ 3990975 w 4333875"/>
                <a:gd name="connsiteY228" fmla="*/ 776288 h 881063"/>
                <a:gd name="connsiteX229" fmla="*/ 4000500 w 4333875"/>
                <a:gd name="connsiteY229" fmla="*/ 747713 h 881063"/>
                <a:gd name="connsiteX230" fmla="*/ 4010025 w 4333875"/>
                <a:gd name="connsiteY230" fmla="*/ 671513 h 881063"/>
                <a:gd name="connsiteX231" fmla="*/ 4029075 w 4333875"/>
                <a:gd name="connsiteY231" fmla="*/ 642938 h 881063"/>
                <a:gd name="connsiteX232" fmla="*/ 4043363 w 4333875"/>
                <a:gd name="connsiteY232" fmla="*/ 647700 h 881063"/>
                <a:gd name="connsiteX233" fmla="*/ 4057650 w 4333875"/>
                <a:gd name="connsiteY233" fmla="*/ 695325 h 881063"/>
                <a:gd name="connsiteX234" fmla="*/ 4071938 w 4333875"/>
                <a:gd name="connsiteY234" fmla="*/ 704850 h 881063"/>
                <a:gd name="connsiteX235" fmla="*/ 4090988 w 4333875"/>
                <a:gd name="connsiteY235" fmla="*/ 747713 h 881063"/>
                <a:gd name="connsiteX236" fmla="*/ 4095750 w 4333875"/>
                <a:gd name="connsiteY236" fmla="*/ 766763 h 881063"/>
                <a:gd name="connsiteX237" fmla="*/ 4105275 w 4333875"/>
                <a:gd name="connsiteY237" fmla="*/ 781050 h 881063"/>
                <a:gd name="connsiteX238" fmla="*/ 4114800 w 4333875"/>
                <a:gd name="connsiteY238" fmla="*/ 847725 h 881063"/>
                <a:gd name="connsiteX239" fmla="*/ 4119563 w 4333875"/>
                <a:gd name="connsiteY239" fmla="*/ 862013 h 881063"/>
                <a:gd name="connsiteX240" fmla="*/ 4129088 w 4333875"/>
                <a:gd name="connsiteY240" fmla="*/ 842963 h 881063"/>
                <a:gd name="connsiteX241" fmla="*/ 4133850 w 4333875"/>
                <a:gd name="connsiteY241" fmla="*/ 800100 h 881063"/>
                <a:gd name="connsiteX242" fmla="*/ 4138613 w 4333875"/>
                <a:gd name="connsiteY242" fmla="*/ 785813 h 881063"/>
                <a:gd name="connsiteX243" fmla="*/ 4152900 w 4333875"/>
                <a:gd name="connsiteY243" fmla="*/ 771525 h 881063"/>
                <a:gd name="connsiteX244" fmla="*/ 4157663 w 4333875"/>
                <a:gd name="connsiteY244" fmla="*/ 752475 h 881063"/>
                <a:gd name="connsiteX245" fmla="*/ 4167188 w 4333875"/>
                <a:gd name="connsiteY245" fmla="*/ 723900 h 881063"/>
                <a:gd name="connsiteX246" fmla="*/ 4171950 w 4333875"/>
                <a:gd name="connsiteY246" fmla="*/ 685800 h 881063"/>
                <a:gd name="connsiteX247" fmla="*/ 4186238 w 4333875"/>
                <a:gd name="connsiteY247" fmla="*/ 695325 h 881063"/>
                <a:gd name="connsiteX248" fmla="*/ 4205288 w 4333875"/>
                <a:gd name="connsiteY248" fmla="*/ 723900 h 881063"/>
                <a:gd name="connsiteX249" fmla="*/ 4210050 w 4333875"/>
                <a:gd name="connsiteY249" fmla="*/ 738188 h 881063"/>
                <a:gd name="connsiteX250" fmla="*/ 4214813 w 4333875"/>
                <a:gd name="connsiteY250" fmla="*/ 771525 h 881063"/>
                <a:gd name="connsiteX251" fmla="*/ 4224338 w 4333875"/>
                <a:gd name="connsiteY251" fmla="*/ 795338 h 881063"/>
                <a:gd name="connsiteX252" fmla="*/ 4233863 w 4333875"/>
                <a:gd name="connsiteY252" fmla="*/ 823913 h 881063"/>
                <a:gd name="connsiteX253" fmla="*/ 4248150 w 4333875"/>
                <a:gd name="connsiteY253" fmla="*/ 866775 h 881063"/>
                <a:gd name="connsiteX254" fmla="*/ 4252913 w 4333875"/>
                <a:gd name="connsiteY254" fmla="*/ 881063 h 881063"/>
                <a:gd name="connsiteX255" fmla="*/ 4267200 w 4333875"/>
                <a:gd name="connsiteY255" fmla="*/ 781050 h 881063"/>
                <a:gd name="connsiteX256" fmla="*/ 4286250 w 4333875"/>
                <a:gd name="connsiteY256" fmla="*/ 738188 h 881063"/>
                <a:gd name="connsiteX257" fmla="*/ 4305300 w 4333875"/>
                <a:gd name="connsiteY257" fmla="*/ 747713 h 881063"/>
                <a:gd name="connsiteX258" fmla="*/ 4314825 w 4333875"/>
                <a:gd name="connsiteY258" fmla="*/ 781050 h 881063"/>
                <a:gd name="connsiteX259" fmla="*/ 4319588 w 4333875"/>
                <a:gd name="connsiteY259" fmla="*/ 795338 h 881063"/>
                <a:gd name="connsiteX260" fmla="*/ 4324350 w 4333875"/>
                <a:gd name="connsiteY260" fmla="*/ 814388 h 881063"/>
                <a:gd name="connsiteX261" fmla="*/ 4333875 w 4333875"/>
                <a:gd name="connsiteY261" fmla="*/ 842963 h 881063"/>
                <a:gd name="connsiteX0" fmla="*/ 0 w 4324350"/>
                <a:gd name="connsiteY0" fmla="*/ 238125 h 881063"/>
                <a:gd name="connsiteX1" fmla="*/ 123825 w 4324350"/>
                <a:gd name="connsiteY1" fmla="*/ 228600 h 881063"/>
                <a:gd name="connsiteX2" fmla="*/ 142875 w 4324350"/>
                <a:gd name="connsiteY2" fmla="*/ 223838 h 881063"/>
                <a:gd name="connsiteX3" fmla="*/ 166688 w 4324350"/>
                <a:gd name="connsiteY3" fmla="*/ 219075 h 881063"/>
                <a:gd name="connsiteX4" fmla="*/ 204788 w 4324350"/>
                <a:gd name="connsiteY4" fmla="*/ 204788 h 881063"/>
                <a:gd name="connsiteX5" fmla="*/ 233363 w 4324350"/>
                <a:gd name="connsiteY5" fmla="*/ 195263 h 881063"/>
                <a:gd name="connsiteX6" fmla="*/ 247650 w 4324350"/>
                <a:gd name="connsiteY6" fmla="*/ 185738 h 881063"/>
                <a:gd name="connsiteX7" fmla="*/ 266700 w 4324350"/>
                <a:gd name="connsiteY7" fmla="*/ 180975 h 881063"/>
                <a:gd name="connsiteX8" fmla="*/ 280988 w 4324350"/>
                <a:gd name="connsiteY8" fmla="*/ 176213 h 881063"/>
                <a:gd name="connsiteX9" fmla="*/ 290513 w 4324350"/>
                <a:gd name="connsiteY9" fmla="*/ 161925 h 881063"/>
                <a:gd name="connsiteX10" fmla="*/ 338138 w 4324350"/>
                <a:gd name="connsiteY10" fmla="*/ 142875 h 881063"/>
                <a:gd name="connsiteX11" fmla="*/ 352425 w 4324350"/>
                <a:gd name="connsiteY11" fmla="*/ 138113 h 881063"/>
                <a:gd name="connsiteX12" fmla="*/ 366713 w 4324350"/>
                <a:gd name="connsiteY12" fmla="*/ 128588 h 881063"/>
                <a:gd name="connsiteX13" fmla="*/ 385763 w 4324350"/>
                <a:gd name="connsiteY13" fmla="*/ 123825 h 881063"/>
                <a:gd name="connsiteX14" fmla="*/ 428625 w 4324350"/>
                <a:gd name="connsiteY14" fmla="*/ 109538 h 881063"/>
                <a:gd name="connsiteX15" fmla="*/ 442913 w 4324350"/>
                <a:gd name="connsiteY15" fmla="*/ 104775 h 881063"/>
                <a:gd name="connsiteX16" fmla="*/ 457200 w 4324350"/>
                <a:gd name="connsiteY16" fmla="*/ 100013 h 881063"/>
                <a:gd name="connsiteX17" fmla="*/ 471488 w 4324350"/>
                <a:gd name="connsiteY17" fmla="*/ 90488 h 881063"/>
                <a:gd name="connsiteX18" fmla="*/ 495300 w 4324350"/>
                <a:gd name="connsiteY18" fmla="*/ 85725 h 881063"/>
                <a:gd name="connsiteX19" fmla="*/ 523875 w 4324350"/>
                <a:gd name="connsiteY19" fmla="*/ 76200 h 881063"/>
                <a:gd name="connsiteX20" fmla="*/ 538163 w 4324350"/>
                <a:gd name="connsiteY20" fmla="*/ 71438 h 881063"/>
                <a:gd name="connsiteX21" fmla="*/ 552450 w 4324350"/>
                <a:gd name="connsiteY21" fmla="*/ 66675 h 881063"/>
                <a:gd name="connsiteX22" fmla="*/ 590550 w 4324350"/>
                <a:gd name="connsiteY22" fmla="*/ 42863 h 881063"/>
                <a:gd name="connsiteX23" fmla="*/ 604838 w 4324350"/>
                <a:gd name="connsiteY23" fmla="*/ 38100 h 881063"/>
                <a:gd name="connsiteX24" fmla="*/ 619125 w 4324350"/>
                <a:gd name="connsiteY24" fmla="*/ 33338 h 881063"/>
                <a:gd name="connsiteX25" fmla="*/ 652463 w 4324350"/>
                <a:gd name="connsiteY25" fmla="*/ 14288 h 881063"/>
                <a:gd name="connsiteX26" fmla="*/ 681038 w 4324350"/>
                <a:gd name="connsiteY26" fmla="*/ 4763 h 881063"/>
                <a:gd name="connsiteX27" fmla="*/ 695325 w 4324350"/>
                <a:gd name="connsiteY27" fmla="*/ 0 h 881063"/>
                <a:gd name="connsiteX28" fmla="*/ 819150 w 4324350"/>
                <a:gd name="connsiteY28" fmla="*/ 4763 h 881063"/>
                <a:gd name="connsiteX29" fmla="*/ 852488 w 4324350"/>
                <a:gd name="connsiteY29" fmla="*/ 19050 h 881063"/>
                <a:gd name="connsiteX30" fmla="*/ 895350 w 4324350"/>
                <a:gd name="connsiteY30" fmla="*/ 47625 h 881063"/>
                <a:gd name="connsiteX31" fmla="*/ 928688 w 4324350"/>
                <a:gd name="connsiteY31" fmla="*/ 66675 h 881063"/>
                <a:gd name="connsiteX32" fmla="*/ 942975 w 4324350"/>
                <a:gd name="connsiteY32" fmla="*/ 71438 h 881063"/>
                <a:gd name="connsiteX33" fmla="*/ 957263 w 4324350"/>
                <a:gd name="connsiteY33" fmla="*/ 80963 h 881063"/>
                <a:gd name="connsiteX34" fmla="*/ 971550 w 4324350"/>
                <a:gd name="connsiteY34" fmla="*/ 85725 h 881063"/>
                <a:gd name="connsiteX35" fmla="*/ 990600 w 4324350"/>
                <a:gd name="connsiteY35" fmla="*/ 95250 h 881063"/>
                <a:gd name="connsiteX36" fmla="*/ 1014413 w 4324350"/>
                <a:gd name="connsiteY36" fmla="*/ 100013 h 881063"/>
                <a:gd name="connsiteX37" fmla="*/ 1033463 w 4324350"/>
                <a:gd name="connsiteY37" fmla="*/ 104775 h 881063"/>
                <a:gd name="connsiteX38" fmla="*/ 1062038 w 4324350"/>
                <a:gd name="connsiteY38" fmla="*/ 109538 h 881063"/>
                <a:gd name="connsiteX39" fmla="*/ 1090613 w 4324350"/>
                <a:gd name="connsiteY39" fmla="*/ 119063 h 881063"/>
                <a:gd name="connsiteX40" fmla="*/ 1104900 w 4324350"/>
                <a:gd name="connsiteY40" fmla="*/ 123825 h 881063"/>
                <a:gd name="connsiteX41" fmla="*/ 1123950 w 4324350"/>
                <a:gd name="connsiteY41" fmla="*/ 128588 h 881063"/>
                <a:gd name="connsiteX42" fmla="*/ 1152525 w 4324350"/>
                <a:gd name="connsiteY42" fmla="*/ 147638 h 881063"/>
                <a:gd name="connsiteX43" fmla="*/ 1195388 w 4324350"/>
                <a:gd name="connsiteY43" fmla="*/ 161925 h 881063"/>
                <a:gd name="connsiteX44" fmla="*/ 1209675 w 4324350"/>
                <a:gd name="connsiteY44" fmla="*/ 166688 h 881063"/>
                <a:gd name="connsiteX45" fmla="*/ 1243013 w 4324350"/>
                <a:gd name="connsiteY45" fmla="*/ 185738 h 881063"/>
                <a:gd name="connsiteX46" fmla="*/ 1257300 w 4324350"/>
                <a:gd name="connsiteY46" fmla="*/ 190500 h 881063"/>
                <a:gd name="connsiteX47" fmla="*/ 1285875 w 4324350"/>
                <a:gd name="connsiteY47" fmla="*/ 204788 h 881063"/>
                <a:gd name="connsiteX48" fmla="*/ 1314450 w 4324350"/>
                <a:gd name="connsiteY48" fmla="*/ 223838 h 881063"/>
                <a:gd name="connsiteX49" fmla="*/ 1362075 w 4324350"/>
                <a:gd name="connsiteY49" fmla="*/ 238125 h 881063"/>
                <a:gd name="connsiteX50" fmla="*/ 1443038 w 4324350"/>
                <a:gd name="connsiteY50" fmla="*/ 252413 h 881063"/>
                <a:gd name="connsiteX51" fmla="*/ 1471613 w 4324350"/>
                <a:gd name="connsiteY51" fmla="*/ 257175 h 881063"/>
                <a:gd name="connsiteX52" fmla="*/ 1519238 w 4324350"/>
                <a:gd name="connsiteY52" fmla="*/ 271463 h 881063"/>
                <a:gd name="connsiteX53" fmla="*/ 1533525 w 4324350"/>
                <a:gd name="connsiteY53" fmla="*/ 280988 h 881063"/>
                <a:gd name="connsiteX54" fmla="*/ 1543050 w 4324350"/>
                <a:gd name="connsiteY54" fmla="*/ 295275 h 881063"/>
                <a:gd name="connsiteX55" fmla="*/ 1557338 w 4324350"/>
                <a:gd name="connsiteY55" fmla="*/ 300038 h 881063"/>
                <a:gd name="connsiteX56" fmla="*/ 1581150 w 4324350"/>
                <a:gd name="connsiteY56" fmla="*/ 333375 h 881063"/>
                <a:gd name="connsiteX57" fmla="*/ 1590675 w 4324350"/>
                <a:gd name="connsiteY57" fmla="*/ 347663 h 881063"/>
                <a:gd name="connsiteX58" fmla="*/ 1604963 w 4324350"/>
                <a:gd name="connsiteY58" fmla="*/ 357188 h 881063"/>
                <a:gd name="connsiteX59" fmla="*/ 1624013 w 4324350"/>
                <a:gd name="connsiteY59" fmla="*/ 414338 h 881063"/>
                <a:gd name="connsiteX60" fmla="*/ 1628775 w 4324350"/>
                <a:gd name="connsiteY60" fmla="*/ 428625 h 881063"/>
                <a:gd name="connsiteX61" fmla="*/ 1638300 w 4324350"/>
                <a:gd name="connsiteY61" fmla="*/ 442913 h 881063"/>
                <a:gd name="connsiteX62" fmla="*/ 1652588 w 4324350"/>
                <a:gd name="connsiteY62" fmla="*/ 471488 h 881063"/>
                <a:gd name="connsiteX63" fmla="*/ 1662113 w 4324350"/>
                <a:gd name="connsiteY63" fmla="*/ 504825 h 881063"/>
                <a:gd name="connsiteX64" fmla="*/ 1676400 w 4324350"/>
                <a:gd name="connsiteY64" fmla="*/ 514350 h 881063"/>
                <a:gd name="connsiteX65" fmla="*/ 1690688 w 4324350"/>
                <a:gd name="connsiteY65" fmla="*/ 561975 h 881063"/>
                <a:gd name="connsiteX66" fmla="*/ 1704975 w 4324350"/>
                <a:gd name="connsiteY66" fmla="*/ 590550 h 881063"/>
                <a:gd name="connsiteX67" fmla="*/ 1719263 w 4324350"/>
                <a:gd name="connsiteY67" fmla="*/ 595313 h 881063"/>
                <a:gd name="connsiteX68" fmla="*/ 1728788 w 4324350"/>
                <a:gd name="connsiteY68" fmla="*/ 609600 h 881063"/>
                <a:gd name="connsiteX69" fmla="*/ 1804988 w 4324350"/>
                <a:gd name="connsiteY69" fmla="*/ 614363 h 881063"/>
                <a:gd name="connsiteX70" fmla="*/ 1819275 w 4324350"/>
                <a:gd name="connsiteY70" fmla="*/ 619125 h 881063"/>
                <a:gd name="connsiteX71" fmla="*/ 1833563 w 4324350"/>
                <a:gd name="connsiteY71" fmla="*/ 628650 h 881063"/>
                <a:gd name="connsiteX72" fmla="*/ 1857375 w 4324350"/>
                <a:gd name="connsiteY72" fmla="*/ 657225 h 881063"/>
                <a:gd name="connsiteX73" fmla="*/ 1876425 w 4324350"/>
                <a:gd name="connsiteY73" fmla="*/ 666750 h 881063"/>
                <a:gd name="connsiteX74" fmla="*/ 1885950 w 4324350"/>
                <a:gd name="connsiteY74" fmla="*/ 638175 h 881063"/>
                <a:gd name="connsiteX75" fmla="*/ 1895475 w 4324350"/>
                <a:gd name="connsiteY75" fmla="*/ 604838 h 881063"/>
                <a:gd name="connsiteX76" fmla="*/ 1905000 w 4324350"/>
                <a:gd name="connsiteY76" fmla="*/ 576263 h 881063"/>
                <a:gd name="connsiteX77" fmla="*/ 1919288 w 4324350"/>
                <a:gd name="connsiteY77" fmla="*/ 566738 h 881063"/>
                <a:gd name="connsiteX78" fmla="*/ 1938338 w 4324350"/>
                <a:gd name="connsiteY78" fmla="*/ 542925 h 881063"/>
                <a:gd name="connsiteX79" fmla="*/ 1962150 w 4324350"/>
                <a:gd name="connsiteY79" fmla="*/ 509588 h 881063"/>
                <a:gd name="connsiteX80" fmla="*/ 1976438 w 4324350"/>
                <a:gd name="connsiteY80" fmla="*/ 500063 h 881063"/>
                <a:gd name="connsiteX81" fmla="*/ 1995488 w 4324350"/>
                <a:gd name="connsiteY81" fmla="*/ 481013 h 881063"/>
                <a:gd name="connsiteX82" fmla="*/ 2000250 w 4324350"/>
                <a:gd name="connsiteY82" fmla="*/ 466725 h 881063"/>
                <a:gd name="connsiteX83" fmla="*/ 2028825 w 4324350"/>
                <a:gd name="connsiteY83" fmla="*/ 442913 h 881063"/>
                <a:gd name="connsiteX84" fmla="*/ 2043113 w 4324350"/>
                <a:gd name="connsiteY84" fmla="*/ 452438 h 881063"/>
                <a:gd name="connsiteX85" fmla="*/ 2052638 w 4324350"/>
                <a:gd name="connsiteY85" fmla="*/ 481013 h 881063"/>
                <a:gd name="connsiteX86" fmla="*/ 2057400 w 4324350"/>
                <a:gd name="connsiteY86" fmla="*/ 495300 h 881063"/>
                <a:gd name="connsiteX87" fmla="*/ 2071688 w 4324350"/>
                <a:gd name="connsiteY87" fmla="*/ 509588 h 881063"/>
                <a:gd name="connsiteX88" fmla="*/ 2081213 w 4324350"/>
                <a:gd name="connsiteY88" fmla="*/ 542925 h 881063"/>
                <a:gd name="connsiteX89" fmla="*/ 2095500 w 4324350"/>
                <a:gd name="connsiteY89" fmla="*/ 552450 h 881063"/>
                <a:gd name="connsiteX90" fmla="*/ 2109788 w 4324350"/>
                <a:gd name="connsiteY90" fmla="*/ 571500 h 881063"/>
                <a:gd name="connsiteX91" fmla="*/ 2124075 w 4324350"/>
                <a:gd name="connsiteY91" fmla="*/ 561975 h 881063"/>
                <a:gd name="connsiteX92" fmla="*/ 2133600 w 4324350"/>
                <a:gd name="connsiteY92" fmla="*/ 547688 h 881063"/>
                <a:gd name="connsiteX93" fmla="*/ 2147888 w 4324350"/>
                <a:gd name="connsiteY93" fmla="*/ 533400 h 881063"/>
                <a:gd name="connsiteX94" fmla="*/ 2152650 w 4324350"/>
                <a:gd name="connsiteY94" fmla="*/ 519113 h 881063"/>
                <a:gd name="connsiteX95" fmla="*/ 2243138 w 4324350"/>
                <a:gd name="connsiteY95" fmla="*/ 514350 h 881063"/>
                <a:gd name="connsiteX96" fmla="*/ 2266950 w 4324350"/>
                <a:gd name="connsiteY96" fmla="*/ 533400 h 881063"/>
                <a:gd name="connsiteX97" fmla="*/ 2286000 w 4324350"/>
                <a:gd name="connsiteY97" fmla="*/ 504825 h 881063"/>
                <a:gd name="connsiteX98" fmla="*/ 2300288 w 4324350"/>
                <a:gd name="connsiteY98" fmla="*/ 490538 h 881063"/>
                <a:gd name="connsiteX99" fmla="*/ 2314575 w 4324350"/>
                <a:gd name="connsiteY99" fmla="*/ 485775 h 881063"/>
                <a:gd name="connsiteX100" fmla="*/ 2328863 w 4324350"/>
                <a:gd name="connsiteY100" fmla="*/ 490538 h 881063"/>
                <a:gd name="connsiteX101" fmla="*/ 2347913 w 4324350"/>
                <a:gd name="connsiteY101" fmla="*/ 509588 h 881063"/>
                <a:gd name="connsiteX102" fmla="*/ 2357438 w 4324350"/>
                <a:gd name="connsiteY102" fmla="*/ 523875 h 881063"/>
                <a:gd name="connsiteX103" fmla="*/ 2362200 w 4324350"/>
                <a:gd name="connsiteY103" fmla="*/ 538163 h 881063"/>
                <a:gd name="connsiteX104" fmla="*/ 2381250 w 4324350"/>
                <a:gd name="connsiteY104" fmla="*/ 566738 h 881063"/>
                <a:gd name="connsiteX105" fmla="*/ 2390775 w 4324350"/>
                <a:gd name="connsiteY105" fmla="*/ 595313 h 881063"/>
                <a:gd name="connsiteX106" fmla="*/ 2395538 w 4324350"/>
                <a:gd name="connsiteY106" fmla="*/ 614363 h 881063"/>
                <a:gd name="connsiteX107" fmla="*/ 2405063 w 4324350"/>
                <a:gd name="connsiteY107" fmla="*/ 628650 h 881063"/>
                <a:gd name="connsiteX108" fmla="*/ 2419350 w 4324350"/>
                <a:gd name="connsiteY108" fmla="*/ 633413 h 881063"/>
                <a:gd name="connsiteX109" fmla="*/ 2438400 w 4324350"/>
                <a:gd name="connsiteY109" fmla="*/ 590550 h 881063"/>
                <a:gd name="connsiteX110" fmla="*/ 2443163 w 4324350"/>
                <a:gd name="connsiteY110" fmla="*/ 571500 h 881063"/>
                <a:gd name="connsiteX111" fmla="*/ 2471738 w 4324350"/>
                <a:gd name="connsiteY111" fmla="*/ 552450 h 881063"/>
                <a:gd name="connsiteX112" fmla="*/ 2481263 w 4324350"/>
                <a:gd name="connsiteY112" fmla="*/ 581025 h 881063"/>
                <a:gd name="connsiteX113" fmla="*/ 2486025 w 4324350"/>
                <a:gd name="connsiteY113" fmla="*/ 595313 h 881063"/>
                <a:gd name="connsiteX114" fmla="*/ 2490788 w 4324350"/>
                <a:gd name="connsiteY114" fmla="*/ 614363 h 881063"/>
                <a:gd name="connsiteX115" fmla="*/ 2500313 w 4324350"/>
                <a:gd name="connsiteY115" fmla="*/ 628650 h 881063"/>
                <a:gd name="connsiteX116" fmla="*/ 2519363 w 4324350"/>
                <a:gd name="connsiteY116" fmla="*/ 642938 h 881063"/>
                <a:gd name="connsiteX117" fmla="*/ 2524125 w 4324350"/>
                <a:gd name="connsiteY117" fmla="*/ 628650 h 881063"/>
                <a:gd name="connsiteX118" fmla="*/ 2528888 w 4324350"/>
                <a:gd name="connsiteY118" fmla="*/ 609600 h 881063"/>
                <a:gd name="connsiteX119" fmla="*/ 2557463 w 4324350"/>
                <a:gd name="connsiteY119" fmla="*/ 595313 h 881063"/>
                <a:gd name="connsiteX120" fmla="*/ 2619375 w 4324350"/>
                <a:gd name="connsiteY120" fmla="*/ 581025 h 881063"/>
                <a:gd name="connsiteX121" fmla="*/ 2633663 w 4324350"/>
                <a:gd name="connsiteY121" fmla="*/ 571500 h 881063"/>
                <a:gd name="connsiteX122" fmla="*/ 2647950 w 4324350"/>
                <a:gd name="connsiteY122" fmla="*/ 542925 h 881063"/>
                <a:gd name="connsiteX123" fmla="*/ 2662238 w 4324350"/>
                <a:gd name="connsiteY123" fmla="*/ 504825 h 881063"/>
                <a:gd name="connsiteX124" fmla="*/ 2686050 w 4324350"/>
                <a:gd name="connsiteY124" fmla="*/ 538163 h 881063"/>
                <a:gd name="connsiteX125" fmla="*/ 2686050 w 4324350"/>
                <a:gd name="connsiteY125" fmla="*/ 538163 h 881063"/>
                <a:gd name="connsiteX126" fmla="*/ 2700338 w 4324350"/>
                <a:gd name="connsiteY126" fmla="*/ 547688 h 881063"/>
                <a:gd name="connsiteX127" fmla="*/ 2705100 w 4324350"/>
                <a:gd name="connsiteY127" fmla="*/ 561975 h 881063"/>
                <a:gd name="connsiteX128" fmla="*/ 2714625 w 4324350"/>
                <a:gd name="connsiteY128" fmla="*/ 595313 h 881063"/>
                <a:gd name="connsiteX129" fmla="*/ 2733675 w 4324350"/>
                <a:gd name="connsiteY129" fmla="*/ 590550 h 881063"/>
                <a:gd name="connsiteX130" fmla="*/ 2738438 w 4324350"/>
                <a:gd name="connsiteY130" fmla="*/ 571500 h 881063"/>
                <a:gd name="connsiteX131" fmla="*/ 2762250 w 4324350"/>
                <a:gd name="connsiteY131" fmla="*/ 552450 h 881063"/>
                <a:gd name="connsiteX132" fmla="*/ 2800350 w 4324350"/>
                <a:gd name="connsiteY132" fmla="*/ 566738 h 881063"/>
                <a:gd name="connsiteX133" fmla="*/ 2819400 w 4324350"/>
                <a:gd name="connsiteY133" fmla="*/ 590550 h 881063"/>
                <a:gd name="connsiteX134" fmla="*/ 2824163 w 4324350"/>
                <a:gd name="connsiteY134" fmla="*/ 614363 h 881063"/>
                <a:gd name="connsiteX135" fmla="*/ 2833688 w 4324350"/>
                <a:gd name="connsiteY135" fmla="*/ 642938 h 881063"/>
                <a:gd name="connsiteX136" fmla="*/ 2838450 w 4324350"/>
                <a:gd name="connsiteY136" fmla="*/ 657225 h 881063"/>
                <a:gd name="connsiteX137" fmla="*/ 2843213 w 4324350"/>
                <a:gd name="connsiteY137" fmla="*/ 676275 h 881063"/>
                <a:gd name="connsiteX138" fmla="*/ 2852738 w 4324350"/>
                <a:gd name="connsiteY138" fmla="*/ 695325 h 881063"/>
                <a:gd name="connsiteX139" fmla="*/ 2862263 w 4324350"/>
                <a:gd name="connsiteY139" fmla="*/ 723900 h 881063"/>
                <a:gd name="connsiteX140" fmla="*/ 2871788 w 4324350"/>
                <a:gd name="connsiteY140" fmla="*/ 752475 h 881063"/>
                <a:gd name="connsiteX141" fmla="*/ 2881313 w 4324350"/>
                <a:gd name="connsiteY141" fmla="*/ 781050 h 881063"/>
                <a:gd name="connsiteX142" fmla="*/ 2890838 w 4324350"/>
                <a:gd name="connsiteY142" fmla="*/ 795338 h 881063"/>
                <a:gd name="connsiteX143" fmla="*/ 2895600 w 4324350"/>
                <a:gd name="connsiteY143" fmla="*/ 814388 h 881063"/>
                <a:gd name="connsiteX144" fmla="*/ 2914650 w 4324350"/>
                <a:gd name="connsiteY144" fmla="*/ 790575 h 881063"/>
                <a:gd name="connsiteX145" fmla="*/ 2924175 w 4324350"/>
                <a:gd name="connsiteY145" fmla="*/ 714375 h 881063"/>
                <a:gd name="connsiteX146" fmla="*/ 2933700 w 4324350"/>
                <a:gd name="connsiteY146" fmla="*/ 700088 h 881063"/>
                <a:gd name="connsiteX147" fmla="*/ 2943225 w 4324350"/>
                <a:gd name="connsiteY147" fmla="*/ 671513 h 881063"/>
                <a:gd name="connsiteX148" fmla="*/ 2962275 w 4324350"/>
                <a:gd name="connsiteY148" fmla="*/ 638175 h 881063"/>
                <a:gd name="connsiteX149" fmla="*/ 2976563 w 4324350"/>
                <a:gd name="connsiteY149" fmla="*/ 695325 h 881063"/>
                <a:gd name="connsiteX150" fmla="*/ 2986088 w 4324350"/>
                <a:gd name="connsiteY150" fmla="*/ 781050 h 881063"/>
                <a:gd name="connsiteX151" fmla="*/ 2995613 w 4324350"/>
                <a:gd name="connsiteY151" fmla="*/ 747713 h 881063"/>
                <a:gd name="connsiteX152" fmla="*/ 3000375 w 4324350"/>
                <a:gd name="connsiteY152" fmla="*/ 709613 h 881063"/>
                <a:gd name="connsiteX153" fmla="*/ 3019425 w 4324350"/>
                <a:gd name="connsiteY153" fmla="*/ 671513 h 881063"/>
                <a:gd name="connsiteX154" fmla="*/ 3038475 w 4324350"/>
                <a:gd name="connsiteY154" fmla="*/ 714375 h 881063"/>
                <a:gd name="connsiteX155" fmla="*/ 3052763 w 4324350"/>
                <a:gd name="connsiteY155" fmla="*/ 781050 h 881063"/>
                <a:gd name="connsiteX156" fmla="*/ 3067050 w 4324350"/>
                <a:gd name="connsiteY156" fmla="*/ 738188 h 881063"/>
                <a:gd name="connsiteX157" fmla="*/ 3071813 w 4324350"/>
                <a:gd name="connsiteY157" fmla="*/ 723900 h 881063"/>
                <a:gd name="connsiteX158" fmla="*/ 3105150 w 4324350"/>
                <a:gd name="connsiteY158" fmla="*/ 733425 h 881063"/>
                <a:gd name="connsiteX159" fmla="*/ 3128963 w 4324350"/>
                <a:gd name="connsiteY159" fmla="*/ 742950 h 881063"/>
                <a:gd name="connsiteX160" fmla="*/ 3152775 w 4324350"/>
                <a:gd name="connsiteY160" fmla="*/ 690563 h 881063"/>
                <a:gd name="connsiteX161" fmla="*/ 3157538 w 4324350"/>
                <a:gd name="connsiteY161" fmla="*/ 666750 h 881063"/>
                <a:gd name="connsiteX162" fmla="*/ 3162300 w 4324350"/>
                <a:gd name="connsiteY162" fmla="*/ 647700 h 881063"/>
                <a:gd name="connsiteX163" fmla="*/ 3171825 w 4324350"/>
                <a:gd name="connsiteY163" fmla="*/ 747713 h 881063"/>
                <a:gd name="connsiteX164" fmla="*/ 3181350 w 4324350"/>
                <a:gd name="connsiteY164" fmla="*/ 733425 h 881063"/>
                <a:gd name="connsiteX165" fmla="*/ 3186113 w 4324350"/>
                <a:gd name="connsiteY165" fmla="*/ 719138 h 881063"/>
                <a:gd name="connsiteX166" fmla="*/ 3214688 w 4324350"/>
                <a:gd name="connsiteY166" fmla="*/ 728663 h 881063"/>
                <a:gd name="connsiteX167" fmla="*/ 3238500 w 4324350"/>
                <a:gd name="connsiteY167" fmla="*/ 704850 h 881063"/>
                <a:gd name="connsiteX168" fmla="*/ 3252788 w 4324350"/>
                <a:gd name="connsiteY168" fmla="*/ 714375 h 881063"/>
                <a:gd name="connsiteX169" fmla="*/ 3257550 w 4324350"/>
                <a:gd name="connsiteY169" fmla="*/ 738188 h 881063"/>
                <a:gd name="connsiteX170" fmla="*/ 3267075 w 4324350"/>
                <a:gd name="connsiteY170" fmla="*/ 781050 h 881063"/>
                <a:gd name="connsiteX171" fmla="*/ 3295650 w 4324350"/>
                <a:gd name="connsiteY171" fmla="*/ 776288 h 881063"/>
                <a:gd name="connsiteX172" fmla="*/ 3300413 w 4324350"/>
                <a:gd name="connsiteY172" fmla="*/ 795338 h 881063"/>
                <a:gd name="connsiteX173" fmla="*/ 3305175 w 4324350"/>
                <a:gd name="connsiteY173" fmla="*/ 852488 h 881063"/>
                <a:gd name="connsiteX174" fmla="*/ 3309938 w 4324350"/>
                <a:gd name="connsiteY174" fmla="*/ 871538 h 881063"/>
                <a:gd name="connsiteX175" fmla="*/ 3328988 w 4324350"/>
                <a:gd name="connsiteY175" fmla="*/ 842963 h 881063"/>
                <a:gd name="connsiteX176" fmla="*/ 3338513 w 4324350"/>
                <a:gd name="connsiteY176" fmla="*/ 809625 h 881063"/>
                <a:gd name="connsiteX177" fmla="*/ 3348038 w 4324350"/>
                <a:gd name="connsiteY177" fmla="*/ 781050 h 881063"/>
                <a:gd name="connsiteX178" fmla="*/ 3357563 w 4324350"/>
                <a:gd name="connsiteY178" fmla="*/ 752475 h 881063"/>
                <a:gd name="connsiteX179" fmla="*/ 3367088 w 4324350"/>
                <a:gd name="connsiteY179" fmla="*/ 733425 h 881063"/>
                <a:gd name="connsiteX180" fmla="*/ 3381375 w 4324350"/>
                <a:gd name="connsiteY180" fmla="*/ 690563 h 881063"/>
                <a:gd name="connsiteX181" fmla="*/ 3386138 w 4324350"/>
                <a:gd name="connsiteY181" fmla="*/ 676275 h 881063"/>
                <a:gd name="connsiteX182" fmla="*/ 3405188 w 4324350"/>
                <a:gd name="connsiteY182" fmla="*/ 666750 h 881063"/>
                <a:gd name="connsiteX183" fmla="*/ 3429000 w 4324350"/>
                <a:gd name="connsiteY183" fmla="*/ 690563 h 881063"/>
                <a:gd name="connsiteX184" fmla="*/ 3452813 w 4324350"/>
                <a:gd name="connsiteY184" fmla="*/ 661988 h 881063"/>
                <a:gd name="connsiteX185" fmla="*/ 3457575 w 4324350"/>
                <a:gd name="connsiteY185" fmla="*/ 642938 h 881063"/>
                <a:gd name="connsiteX186" fmla="*/ 3467100 w 4324350"/>
                <a:gd name="connsiteY186" fmla="*/ 657225 h 881063"/>
                <a:gd name="connsiteX187" fmla="*/ 3481388 w 4324350"/>
                <a:gd name="connsiteY187" fmla="*/ 666750 h 881063"/>
                <a:gd name="connsiteX188" fmla="*/ 3486150 w 4324350"/>
                <a:gd name="connsiteY188" fmla="*/ 681038 h 881063"/>
                <a:gd name="connsiteX189" fmla="*/ 3500438 w 4324350"/>
                <a:gd name="connsiteY189" fmla="*/ 671513 h 881063"/>
                <a:gd name="connsiteX190" fmla="*/ 3505200 w 4324350"/>
                <a:gd name="connsiteY190" fmla="*/ 685800 h 881063"/>
                <a:gd name="connsiteX191" fmla="*/ 3533775 w 4324350"/>
                <a:gd name="connsiteY191" fmla="*/ 704850 h 881063"/>
                <a:gd name="connsiteX192" fmla="*/ 3562350 w 4324350"/>
                <a:gd name="connsiteY192" fmla="*/ 719138 h 881063"/>
                <a:gd name="connsiteX193" fmla="*/ 3571875 w 4324350"/>
                <a:gd name="connsiteY193" fmla="*/ 785813 h 881063"/>
                <a:gd name="connsiteX194" fmla="*/ 3581400 w 4324350"/>
                <a:gd name="connsiteY194" fmla="*/ 814388 h 881063"/>
                <a:gd name="connsiteX195" fmla="*/ 3586163 w 4324350"/>
                <a:gd name="connsiteY195" fmla="*/ 828675 h 881063"/>
                <a:gd name="connsiteX196" fmla="*/ 3605213 w 4324350"/>
                <a:gd name="connsiteY196" fmla="*/ 781050 h 881063"/>
                <a:gd name="connsiteX197" fmla="*/ 3609975 w 4324350"/>
                <a:gd name="connsiteY197" fmla="*/ 795338 h 881063"/>
                <a:gd name="connsiteX198" fmla="*/ 3614738 w 4324350"/>
                <a:gd name="connsiteY198" fmla="*/ 823913 h 881063"/>
                <a:gd name="connsiteX199" fmla="*/ 3619500 w 4324350"/>
                <a:gd name="connsiteY199" fmla="*/ 781050 h 881063"/>
                <a:gd name="connsiteX200" fmla="*/ 3633788 w 4324350"/>
                <a:gd name="connsiteY200" fmla="*/ 747713 h 881063"/>
                <a:gd name="connsiteX201" fmla="*/ 3638550 w 4324350"/>
                <a:gd name="connsiteY201" fmla="*/ 733425 h 881063"/>
                <a:gd name="connsiteX202" fmla="*/ 3648075 w 4324350"/>
                <a:gd name="connsiteY202" fmla="*/ 685800 h 881063"/>
                <a:gd name="connsiteX203" fmla="*/ 3657600 w 4324350"/>
                <a:gd name="connsiteY203" fmla="*/ 671513 h 881063"/>
                <a:gd name="connsiteX204" fmla="*/ 3676650 w 4324350"/>
                <a:gd name="connsiteY204" fmla="*/ 666750 h 881063"/>
                <a:gd name="connsiteX205" fmla="*/ 3695700 w 4324350"/>
                <a:gd name="connsiteY205" fmla="*/ 638175 h 881063"/>
                <a:gd name="connsiteX206" fmla="*/ 3705225 w 4324350"/>
                <a:gd name="connsiteY206" fmla="*/ 623888 h 881063"/>
                <a:gd name="connsiteX207" fmla="*/ 3719513 w 4324350"/>
                <a:gd name="connsiteY207" fmla="*/ 614363 h 881063"/>
                <a:gd name="connsiteX208" fmla="*/ 3757613 w 4324350"/>
                <a:gd name="connsiteY208" fmla="*/ 619125 h 881063"/>
                <a:gd name="connsiteX209" fmla="*/ 3767138 w 4324350"/>
                <a:gd name="connsiteY209" fmla="*/ 633413 h 881063"/>
                <a:gd name="connsiteX210" fmla="*/ 3776663 w 4324350"/>
                <a:gd name="connsiteY210" fmla="*/ 661988 h 881063"/>
                <a:gd name="connsiteX211" fmla="*/ 3795713 w 4324350"/>
                <a:gd name="connsiteY211" fmla="*/ 747713 h 881063"/>
                <a:gd name="connsiteX212" fmla="*/ 3805238 w 4324350"/>
                <a:gd name="connsiteY212" fmla="*/ 781050 h 881063"/>
                <a:gd name="connsiteX213" fmla="*/ 3814763 w 4324350"/>
                <a:gd name="connsiteY213" fmla="*/ 795338 h 881063"/>
                <a:gd name="connsiteX214" fmla="*/ 3833813 w 4324350"/>
                <a:gd name="connsiteY214" fmla="*/ 833438 h 881063"/>
                <a:gd name="connsiteX215" fmla="*/ 3838575 w 4324350"/>
                <a:gd name="connsiteY215" fmla="*/ 762000 h 881063"/>
                <a:gd name="connsiteX216" fmla="*/ 3852863 w 4324350"/>
                <a:gd name="connsiteY216" fmla="*/ 719138 h 881063"/>
                <a:gd name="connsiteX217" fmla="*/ 3857625 w 4324350"/>
                <a:gd name="connsiteY217" fmla="*/ 704850 h 881063"/>
                <a:gd name="connsiteX218" fmla="*/ 3862388 w 4324350"/>
                <a:gd name="connsiteY218" fmla="*/ 652463 h 881063"/>
                <a:gd name="connsiteX219" fmla="*/ 3895725 w 4324350"/>
                <a:gd name="connsiteY219" fmla="*/ 614363 h 881063"/>
                <a:gd name="connsiteX220" fmla="*/ 3910013 w 4324350"/>
                <a:gd name="connsiteY220" fmla="*/ 585788 h 881063"/>
                <a:gd name="connsiteX221" fmla="*/ 3924300 w 4324350"/>
                <a:gd name="connsiteY221" fmla="*/ 581025 h 881063"/>
                <a:gd name="connsiteX222" fmla="*/ 3933825 w 4324350"/>
                <a:gd name="connsiteY222" fmla="*/ 609600 h 881063"/>
                <a:gd name="connsiteX223" fmla="*/ 3948113 w 4324350"/>
                <a:gd name="connsiteY223" fmla="*/ 738188 h 881063"/>
                <a:gd name="connsiteX224" fmla="*/ 3957638 w 4324350"/>
                <a:gd name="connsiteY224" fmla="*/ 766763 h 881063"/>
                <a:gd name="connsiteX225" fmla="*/ 3962400 w 4324350"/>
                <a:gd name="connsiteY225" fmla="*/ 781050 h 881063"/>
                <a:gd name="connsiteX226" fmla="*/ 3971925 w 4324350"/>
                <a:gd name="connsiteY226" fmla="*/ 795338 h 881063"/>
                <a:gd name="connsiteX227" fmla="*/ 3981450 w 4324350"/>
                <a:gd name="connsiteY227" fmla="*/ 828675 h 881063"/>
                <a:gd name="connsiteX228" fmla="*/ 3990975 w 4324350"/>
                <a:gd name="connsiteY228" fmla="*/ 776288 h 881063"/>
                <a:gd name="connsiteX229" fmla="*/ 4000500 w 4324350"/>
                <a:gd name="connsiteY229" fmla="*/ 747713 h 881063"/>
                <a:gd name="connsiteX230" fmla="*/ 4010025 w 4324350"/>
                <a:gd name="connsiteY230" fmla="*/ 671513 h 881063"/>
                <a:gd name="connsiteX231" fmla="*/ 4029075 w 4324350"/>
                <a:gd name="connsiteY231" fmla="*/ 642938 h 881063"/>
                <a:gd name="connsiteX232" fmla="*/ 4043363 w 4324350"/>
                <a:gd name="connsiteY232" fmla="*/ 647700 h 881063"/>
                <a:gd name="connsiteX233" fmla="*/ 4057650 w 4324350"/>
                <a:gd name="connsiteY233" fmla="*/ 695325 h 881063"/>
                <a:gd name="connsiteX234" fmla="*/ 4071938 w 4324350"/>
                <a:gd name="connsiteY234" fmla="*/ 704850 h 881063"/>
                <a:gd name="connsiteX235" fmla="*/ 4090988 w 4324350"/>
                <a:gd name="connsiteY235" fmla="*/ 747713 h 881063"/>
                <a:gd name="connsiteX236" fmla="*/ 4095750 w 4324350"/>
                <a:gd name="connsiteY236" fmla="*/ 766763 h 881063"/>
                <a:gd name="connsiteX237" fmla="*/ 4105275 w 4324350"/>
                <a:gd name="connsiteY237" fmla="*/ 781050 h 881063"/>
                <a:gd name="connsiteX238" fmla="*/ 4114800 w 4324350"/>
                <a:gd name="connsiteY238" fmla="*/ 847725 h 881063"/>
                <a:gd name="connsiteX239" fmla="*/ 4119563 w 4324350"/>
                <a:gd name="connsiteY239" fmla="*/ 862013 h 881063"/>
                <a:gd name="connsiteX240" fmla="*/ 4129088 w 4324350"/>
                <a:gd name="connsiteY240" fmla="*/ 842963 h 881063"/>
                <a:gd name="connsiteX241" fmla="*/ 4133850 w 4324350"/>
                <a:gd name="connsiteY241" fmla="*/ 800100 h 881063"/>
                <a:gd name="connsiteX242" fmla="*/ 4138613 w 4324350"/>
                <a:gd name="connsiteY242" fmla="*/ 785813 h 881063"/>
                <a:gd name="connsiteX243" fmla="*/ 4152900 w 4324350"/>
                <a:gd name="connsiteY243" fmla="*/ 771525 h 881063"/>
                <a:gd name="connsiteX244" fmla="*/ 4157663 w 4324350"/>
                <a:gd name="connsiteY244" fmla="*/ 752475 h 881063"/>
                <a:gd name="connsiteX245" fmla="*/ 4167188 w 4324350"/>
                <a:gd name="connsiteY245" fmla="*/ 723900 h 881063"/>
                <a:gd name="connsiteX246" fmla="*/ 4171950 w 4324350"/>
                <a:gd name="connsiteY246" fmla="*/ 685800 h 881063"/>
                <a:gd name="connsiteX247" fmla="*/ 4186238 w 4324350"/>
                <a:gd name="connsiteY247" fmla="*/ 695325 h 881063"/>
                <a:gd name="connsiteX248" fmla="*/ 4205288 w 4324350"/>
                <a:gd name="connsiteY248" fmla="*/ 723900 h 881063"/>
                <a:gd name="connsiteX249" fmla="*/ 4210050 w 4324350"/>
                <a:gd name="connsiteY249" fmla="*/ 738188 h 881063"/>
                <a:gd name="connsiteX250" fmla="*/ 4214813 w 4324350"/>
                <a:gd name="connsiteY250" fmla="*/ 771525 h 881063"/>
                <a:gd name="connsiteX251" fmla="*/ 4224338 w 4324350"/>
                <a:gd name="connsiteY251" fmla="*/ 795338 h 881063"/>
                <a:gd name="connsiteX252" fmla="*/ 4233863 w 4324350"/>
                <a:gd name="connsiteY252" fmla="*/ 823913 h 881063"/>
                <a:gd name="connsiteX253" fmla="*/ 4248150 w 4324350"/>
                <a:gd name="connsiteY253" fmla="*/ 866775 h 881063"/>
                <a:gd name="connsiteX254" fmla="*/ 4252913 w 4324350"/>
                <a:gd name="connsiteY254" fmla="*/ 881063 h 881063"/>
                <a:gd name="connsiteX255" fmla="*/ 4267200 w 4324350"/>
                <a:gd name="connsiteY255" fmla="*/ 781050 h 881063"/>
                <a:gd name="connsiteX256" fmla="*/ 4286250 w 4324350"/>
                <a:gd name="connsiteY256" fmla="*/ 738188 h 881063"/>
                <a:gd name="connsiteX257" fmla="*/ 4305300 w 4324350"/>
                <a:gd name="connsiteY257" fmla="*/ 747713 h 881063"/>
                <a:gd name="connsiteX258" fmla="*/ 4314825 w 4324350"/>
                <a:gd name="connsiteY258" fmla="*/ 781050 h 881063"/>
                <a:gd name="connsiteX259" fmla="*/ 4319588 w 4324350"/>
                <a:gd name="connsiteY259" fmla="*/ 795338 h 881063"/>
                <a:gd name="connsiteX260" fmla="*/ 4324350 w 4324350"/>
                <a:gd name="connsiteY260" fmla="*/ 814388 h 881063"/>
                <a:gd name="connsiteX0" fmla="*/ 0 w 4319588"/>
                <a:gd name="connsiteY0" fmla="*/ 238125 h 881063"/>
                <a:gd name="connsiteX1" fmla="*/ 123825 w 4319588"/>
                <a:gd name="connsiteY1" fmla="*/ 228600 h 881063"/>
                <a:gd name="connsiteX2" fmla="*/ 142875 w 4319588"/>
                <a:gd name="connsiteY2" fmla="*/ 223838 h 881063"/>
                <a:gd name="connsiteX3" fmla="*/ 166688 w 4319588"/>
                <a:gd name="connsiteY3" fmla="*/ 219075 h 881063"/>
                <a:gd name="connsiteX4" fmla="*/ 204788 w 4319588"/>
                <a:gd name="connsiteY4" fmla="*/ 204788 h 881063"/>
                <a:gd name="connsiteX5" fmla="*/ 233363 w 4319588"/>
                <a:gd name="connsiteY5" fmla="*/ 195263 h 881063"/>
                <a:gd name="connsiteX6" fmla="*/ 247650 w 4319588"/>
                <a:gd name="connsiteY6" fmla="*/ 185738 h 881063"/>
                <a:gd name="connsiteX7" fmla="*/ 266700 w 4319588"/>
                <a:gd name="connsiteY7" fmla="*/ 180975 h 881063"/>
                <a:gd name="connsiteX8" fmla="*/ 280988 w 4319588"/>
                <a:gd name="connsiteY8" fmla="*/ 176213 h 881063"/>
                <a:gd name="connsiteX9" fmla="*/ 290513 w 4319588"/>
                <a:gd name="connsiteY9" fmla="*/ 161925 h 881063"/>
                <a:gd name="connsiteX10" fmla="*/ 338138 w 4319588"/>
                <a:gd name="connsiteY10" fmla="*/ 142875 h 881063"/>
                <a:gd name="connsiteX11" fmla="*/ 352425 w 4319588"/>
                <a:gd name="connsiteY11" fmla="*/ 138113 h 881063"/>
                <a:gd name="connsiteX12" fmla="*/ 366713 w 4319588"/>
                <a:gd name="connsiteY12" fmla="*/ 128588 h 881063"/>
                <a:gd name="connsiteX13" fmla="*/ 385763 w 4319588"/>
                <a:gd name="connsiteY13" fmla="*/ 123825 h 881063"/>
                <a:gd name="connsiteX14" fmla="*/ 428625 w 4319588"/>
                <a:gd name="connsiteY14" fmla="*/ 109538 h 881063"/>
                <a:gd name="connsiteX15" fmla="*/ 442913 w 4319588"/>
                <a:gd name="connsiteY15" fmla="*/ 104775 h 881063"/>
                <a:gd name="connsiteX16" fmla="*/ 457200 w 4319588"/>
                <a:gd name="connsiteY16" fmla="*/ 100013 h 881063"/>
                <a:gd name="connsiteX17" fmla="*/ 471488 w 4319588"/>
                <a:gd name="connsiteY17" fmla="*/ 90488 h 881063"/>
                <a:gd name="connsiteX18" fmla="*/ 495300 w 4319588"/>
                <a:gd name="connsiteY18" fmla="*/ 85725 h 881063"/>
                <a:gd name="connsiteX19" fmla="*/ 523875 w 4319588"/>
                <a:gd name="connsiteY19" fmla="*/ 76200 h 881063"/>
                <a:gd name="connsiteX20" fmla="*/ 538163 w 4319588"/>
                <a:gd name="connsiteY20" fmla="*/ 71438 h 881063"/>
                <a:gd name="connsiteX21" fmla="*/ 552450 w 4319588"/>
                <a:gd name="connsiteY21" fmla="*/ 66675 h 881063"/>
                <a:gd name="connsiteX22" fmla="*/ 590550 w 4319588"/>
                <a:gd name="connsiteY22" fmla="*/ 42863 h 881063"/>
                <a:gd name="connsiteX23" fmla="*/ 604838 w 4319588"/>
                <a:gd name="connsiteY23" fmla="*/ 38100 h 881063"/>
                <a:gd name="connsiteX24" fmla="*/ 619125 w 4319588"/>
                <a:gd name="connsiteY24" fmla="*/ 33338 h 881063"/>
                <a:gd name="connsiteX25" fmla="*/ 652463 w 4319588"/>
                <a:gd name="connsiteY25" fmla="*/ 14288 h 881063"/>
                <a:gd name="connsiteX26" fmla="*/ 681038 w 4319588"/>
                <a:gd name="connsiteY26" fmla="*/ 4763 h 881063"/>
                <a:gd name="connsiteX27" fmla="*/ 695325 w 4319588"/>
                <a:gd name="connsiteY27" fmla="*/ 0 h 881063"/>
                <a:gd name="connsiteX28" fmla="*/ 819150 w 4319588"/>
                <a:gd name="connsiteY28" fmla="*/ 4763 h 881063"/>
                <a:gd name="connsiteX29" fmla="*/ 852488 w 4319588"/>
                <a:gd name="connsiteY29" fmla="*/ 19050 h 881063"/>
                <a:gd name="connsiteX30" fmla="*/ 895350 w 4319588"/>
                <a:gd name="connsiteY30" fmla="*/ 47625 h 881063"/>
                <a:gd name="connsiteX31" fmla="*/ 928688 w 4319588"/>
                <a:gd name="connsiteY31" fmla="*/ 66675 h 881063"/>
                <a:gd name="connsiteX32" fmla="*/ 942975 w 4319588"/>
                <a:gd name="connsiteY32" fmla="*/ 71438 h 881063"/>
                <a:gd name="connsiteX33" fmla="*/ 957263 w 4319588"/>
                <a:gd name="connsiteY33" fmla="*/ 80963 h 881063"/>
                <a:gd name="connsiteX34" fmla="*/ 971550 w 4319588"/>
                <a:gd name="connsiteY34" fmla="*/ 85725 h 881063"/>
                <a:gd name="connsiteX35" fmla="*/ 990600 w 4319588"/>
                <a:gd name="connsiteY35" fmla="*/ 95250 h 881063"/>
                <a:gd name="connsiteX36" fmla="*/ 1014413 w 4319588"/>
                <a:gd name="connsiteY36" fmla="*/ 100013 h 881063"/>
                <a:gd name="connsiteX37" fmla="*/ 1033463 w 4319588"/>
                <a:gd name="connsiteY37" fmla="*/ 104775 h 881063"/>
                <a:gd name="connsiteX38" fmla="*/ 1062038 w 4319588"/>
                <a:gd name="connsiteY38" fmla="*/ 109538 h 881063"/>
                <a:gd name="connsiteX39" fmla="*/ 1090613 w 4319588"/>
                <a:gd name="connsiteY39" fmla="*/ 119063 h 881063"/>
                <a:gd name="connsiteX40" fmla="*/ 1104900 w 4319588"/>
                <a:gd name="connsiteY40" fmla="*/ 123825 h 881063"/>
                <a:gd name="connsiteX41" fmla="*/ 1123950 w 4319588"/>
                <a:gd name="connsiteY41" fmla="*/ 128588 h 881063"/>
                <a:gd name="connsiteX42" fmla="*/ 1152525 w 4319588"/>
                <a:gd name="connsiteY42" fmla="*/ 147638 h 881063"/>
                <a:gd name="connsiteX43" fmla="*/ 1195388 w 4319588"/>
                <a:gd name="connsiteY43" fmla="*/ 161925 h 881063"/>
                <a:gd name="connsiteX44" fmla="*/ 1209675 w 4319588"/>
                <a:gd name="connsiteY44" fmla="*/ 166688 h 881063"/>
                <a:gd name="connsiteX45" fmla="*/ 1243013 w 4319588"/>
                <a:gd name="connsiteY45" fmla="*/ 185738 h 881063"/>
                <a:gd name="connsiteX46" fmla="*/ 1257300 w 4319588"/>
                <a:gd name="connsiteY46" fmla="*/ 190500 h 881063"/>
                <a:gd name="connsiteX47" fmla="*/ 1285875 w 4319588"/>
                <a:gd name="connsiteY47" fmla="*/ 204788 h 881063"/>
                <a:gd name="connsiteX48" fmla="*/ 1314450 w 4319588"/>
                <a:gd name="connsiteY48" fmla="*/ 223838 h 881063"/>
                <a:gd name="connsiteX49" fmla="*/ 1362075 w 4319588"/>
                <a:gd name="connsiteY49" fmla="*/ 238125 h 881063"/>
                <a:gd name="connsiteX50" fmla="*/ 1443038 w 4319588"/>
                <a:gd name="connsiteY50" fmla="*/ 252413 h 881063"/>
                <a:gd name="connsiteX51" fmla="*/ 1471613 w 4319588"/>
                <a:gd name="connsiteY51" fmla="*/ 257175 h 881063"/>
                <a:gd name="connsiteX52" fmla="*/ 1519238 w 4319588"/>
                <a:gd name="connsiteY52" fmla="*/ 271463 h 881063"/>
                <a:gd name="connsiteX53" fmla="*/ 1533525 w 4319588"/>
                <a:gd name="connsiteY53" fmla="*/ 280988 h 881063"/>
                <a:gd name="connsiteX54" fmla="*/ 1543050 w 4319588"/>
                <a:gd name="connsiteY54" fmla="*/ 295275 h 881063"/>
                <a:gd name="connsiteX55" fmla="*/ 1557338 w 4319588"/>
                <a:gd name="connsiteY55" fmla="*/ 300038 h 881063"/>
                <a:gd name="connsiteX56" fmla="*/ 1581150 w 4319588"/>
                <a:gd name="connsiteY56" fmla="*/ 333375 h 881063"/>
                <a:gd name="connsiteX57" fmla="*/ 1590675 w 4319588"/>
                <a:gd name="connsiteY57" fmla="*/ 347663 h 881063"/>
                <a:gd name="connsiteX58" fmla="*/ 1604963 w 4319588"/>
                <a:gd name="connsiteY58" fmla="*/ 357188 h 881063"/>
                <a:gd name="connsiteX59" fmla="*/ 1624013 w 4319588"/>
                <a:gd name="connsiteY59" fmla="*/ 414338 h 881063"/>
                <a:gd name="connsiteX60" fmla="*/ 1628775 w 4319588"/>
                <a:gd name="connsiteY60" fmla="*/ 428625 h 881063"/>
                <a:gd name="connsiteX61" fmla="*/ 1638300 w 4319588"/>
                <a:gd name="connsiteY61" fmla="*/ 442913 h 881063"/>
                <a:gd name="connsiteX62" fmla="*/ 1652588 w 4319588"/>
                <a:gd name="connsiteY62" fmla="*/ 471488 h 881063"/>
                <a:gd name="connsiteX63" fmla="*/ 1662113 w 4319588"/>
                <a:gd name="connsiteY63" fmla="*/ 504825 h 881063"/>
                <a:gd name="connsiteX64" fmla="*/ 1676400 w 4319588"/>
                <a:gd name="connsiteY64" fmla="*/ 514350 h 881063"/>
                <a:gd name="connsiteX65" fmla="*/ 1690688 w 4319588"/>
                <a:gd name="connsiteY65" fmla="*/ 561975 h 881063"/>
                <a:gd name="connsiteX66" fmla="*/ 1704975 w 4319588"/>
                <a:gd name="connsiteY66" fmla="*/ 590550 h 881063"/>
                <a:gd name="connsiteX67" fmla="*/ 1719263 w 4319588"/>
                <a:gd name="connsiteY67" fmla="*/ 595313 h 881063"/>
                <a:gd name="connsiteX68" fmla="*/ 1728788 w 4319588"/>
                <a:gd name="connsiteY68" fmla="*/ 609600 h 881063"/>
                <a:gd name="connsiteX69" fmla="*/ 1804988 w 4319588"/>
                <a:gd name="connsiteY69" fmla="*/ 614363 h 881063"/>
                <a:gd name="connsiteX70" fmla="*/ 1819275 w 4319588"/>
                <a:gd name="connsiteY70" fmla="*/ 619125 h 881063"/>
                <a:gd name="connsiteX71" fmla="*/ 1833563 w 4319588"/>
                <a:gd name="connsiteY71" fmla="*/ 628650 h 881063"/>
                <a:gd name="connsiteX72" fmla="*/ 1857375 w 4319588"/>
                <a:gd name="connsiteY72" fmla="*/ 657225 h 881063"/>
                <a:gd name="connsiteX73" fmla="*/ 1876425 w 4319588"/>
                <a:gd name="connsiteY73" fmla="*/ 666750 h 881063"/>
                <a:gd name="connsiteX74" fmla="*/ 1885950 w 4319588"/>
                <a:gd name="connsiteY74" fmla="*/ 638175 h 881063"/>
                <a:gd name="connsiteX75" fmla="*/ 1895475 w 4319588"/>
                <a:gd name="connsiteY75" fmla="*/ 604838 h 881063"/>
                <a:gd name="connsiteX76" fmla="*/ 1905000 w 4319588"/>
                <a:gd name="connsiteY76" fmla="*/ 576263 h 881063"/>
                <a:gd name="connsiteX77" fmla="*/ 1919288 w 4319588"/>
                <a:gd name="connsiteY77" fmla="*/ 566738 h 881063"/>
                <a:gd name="connsiteX78" fmla="*/ 1938338 w 4319588"/>
                <a:gd name="connsiteY78" fmla="*/ 542925 h 881063"/>
                <a:gd name="connsiteX79" fmla="*/ 1962150 w 4319588"/>
                <a:gd name="connsiteY79" fmla="*/ 509588 h 881063"/>
                <a:gd name="connsiteX80" fmla="*/ 1976438 w 4319588"/>
                <a:gd name="connsiteY80" fmla="*/ 500063 h 881063"/>
                <a:gd name="connsiteX81" fmla="*/ 1995488 w 4319588"/>
                <a:gd name="connsiteY81" fmla="*/ 481013 h 881063"/>
                <a:gd name="connsiteX82" fmla="*/ 2000250 w 4319588"/>
                <a:gd name="connsiteY82" fmla="*/ 466725 h 881063"/>
                <a:gd name="connsiteX83" fmla="*/ 2028825 w 4319588"/>
                <a:gd name="connsiteY83" fmla="*/ 442913 h 881063"/>
                <a:gd name="connsiteX84" fmla="*/ 2043113 w 4319588"/>
                <a:gd name="connsiteY84" fmla="*/ 452438 h 881063"/>
                <a:gd name="connsiteX85" fmla="*/ 2052638 w 4319588"/>
                <a:gd name="connsiteY85" fmla="*/ 481013 h 881063"/>
                <a:gd name="connsiteX86" fmla="*/ 2057400 w 4319588"/>
                <a:gd name="connsiteY86" fmla="*/ 495300 h 881063"/>
                <a:gd name="connsiteX87" fmla="*/ 2071688 w 4319588"/>
                <a:gd name="connsiteY87" fmla="*/ 509588 h 881063"/>
                <a:gd name="connsiteX88" fmla="*/ 2081213 w 4319588"/>
                <a:gd name="connsiteY88" fmla="*/ 542925 h 881063"/>
                <a:gd name="connsiteX89" fmla="*/ 2095500 w 4319588"/>
                <a:gd name="connsiteY89" fmla="*/ 552450 h 881063"/>
                <a:gd name="connsiteX90" fmla="*/ 2109788 w 4319588"/>
                <a:gd name="connsiteY90" fmla="*/ 571500 h 881063"/>
                <a:gd name="connsiteX91" fmla="*/ 2124075 w 4319588"/>
                <a:gd name="connsiteY91" fmla="*/ 561975 h 881063"/>
                <a:gd name="connsiteX92" fmla="*/ 2133600 w 4319588"/>
                <a:gd name="connsiteY92" fmla="*/ 547688 h 881063"/>
                <a:gd name="connsiteX93" fmla="*/ 2147888 w 4319588"/>
                <a:gd name="connsiteY93" fmla="*/ 533400 h 881063"/>
                <a:gd name="connsiteX94" fmla="*/ 2152650 w 4319588"/>
                <a:gd name="connsiteY94" fmla="*/ 519113 h 881063"/>
                <a:gd name="connsiteX95" fmla="*/ 2243138 w 4319588"/>
                <a:gd name="connsiteY95" fmla="*/ 514350 h 881063"/>
                <a:gd name="connsiteX96" fmla="*/ 2266950 w 4319588"/>
                <a:gd name="connsiteY96" fmla="*/ 533400 h 881063"/>
                <a:gd name="connsiteX97" fmla="*/ 2286000 w 4319588"/>
                <a:gd name="connsiteY97" fmla="*/ 504825 h 881063"/>
                <a:gd name="connsiteX98" fmla="*/ 2300288 w 4319588"/>
                <a:gd name="connsiteY98" fmla="*/ 490538 h 881063"/>
                <a:gd name="connsiteX99" fmla="*/ 2314575 w 4319588"/>
                <a:gd name="connsiteY99" fmla="*/ 485775 h 881063"/>
                <a:gd name="connsiteX100" fmla="*/ 2328863 w 4319588"/>
                <a:gd name="connsiteY100" fmla="*/ 490538 h 881063"/>
                <a:gd name="connsiteX101" fmla="*/ 2347913 w 4319588"/>
                <a:gd name="connsiteY101" fmla="*/ 509588 h 881063"/>
                <a:gd name="connsiteX102" fmla="*/ 2357438 w 4319588"/>
                <a:gd name="connsiteY102" fmla="*/ 523875 h 881063"/>
                <a:gd name="connsiteX103" fmla="*/ 2362200 w 4319588"/>
                <a:gd name="connsiteY103" fmla="*/ 538163 h 881063"/>
                <a:gd name="connsiteX104" fmla="*/ 2381250 w 4319588"/>
                <a:gd name="connsiteY104" fmla="*/ 566738 h 881063"/>
                <a:gd name="connsiteX105" fmla="*/ 2390775 w 4319588"/>
                <a:gd name="connsiteY105" fmla="*/ 595313 h 881063"/>
                <a:gd name="connsiteX106" fmla="*/ 2395538 w 4319588"/>
                <a:gd name="connsiteY106" fmla="*/ 614363 h 881063"/>
                <a:gd name="connsiteX107" fmla="*/ 2405063 w 4319588"/>
                <a:gd name="connsiteY107" fmla="*/ 628650 h 881063"/>
                <a:gd name="connsiteX108" fmla="*/ 2419350 w 4319588"/>
                <a:gd name="connsiteY108" fmla="*/ 633413 h 881063"/>
                <a:gd name="connsiteX109" fmla="*/ 2438400 w 4319588"/>
                <a:gd name="connsiteY109" fmla="*/ 590550 h 881063"/>
                <a:gd name="connsiteX110" fmla="*/ 2443163 w 4319588"/>
                <a:gd name="connsiteY110" fmla="*/ 571500 h 881063"/>
                <a:gd name="connsiteX111" fmla="*/ 2471738 w 4319588"/>
                <a:gd name="connsiteY111" fmla="*/ 552450 h 881063"/>
                <a:gd name="connsiteX112" fmla="*/ 2481263 w 4319588"/>
                <a:gd name="connsiteY112" fmla="*/ 581025 h 881063"/>
                <a:gd name="connsiteX113" fmla="*/ 2486025 w 4319588"/>
                <a:gd name="connsiteY113" fmla="*/ 595313 h 881063"/>
                <a:gd name="connsiteX114" fmla="*/ 2490788 w 4319588"/>
                <a:gd name="connsiteY114" fmla="*/ 614363 h 881063"/>
                <a:gd name="connsiteX115" fmla="*/ 2500313 w 4319588"/>
                <a:gd name="connsiteY115" fmla="*/ 628650 h 881063"/>
                <a:gd name="connsiteX116" fmla="*/ 2519363 w 4319588"/>
                <a:gd name="connsiteY116" fmla="*/ 642938 h 881063"/>
                <a:gd name="connsiteX117" fmla="*/ 2524125 w 4319588"/>
                <a:gd name="connsiteY117" fmla="*/ 628650 h 881063"/>
                <a:gd name="connsiteX118" fmla="*/ 2528888 w 4319588"/>
                <a:gd name="connsiteY118" fmla="*/ 609600 h 881063"/>
                <a:gd name="connsiteX119" fmla="*/ 2557463 w 4319588"/>
                <a:gd name="connsiteY119" fmla="*/ 595313 h 881063"/>
                <a:gd name="connsiteX120" fmla="*/ 2619375 w 4319588"/>
                <a:gd name="connsiteY120" fmla="*/ 581025 h 881063"/>
                <a:gd name="connsiteX121" fmla="*/ 2633663 w 4319588"/>
                <a:gd name="connsiteY121" fmla="*/ 571500 h 881063"/>
                <a:gd name="connsiteX122" fmla="*/ 2647950 w 4319588"/>
                <a:gd name="connsiteY122" fmla="*/ 542925 h 881063"/>
                <a:gd name="connsiteX123" fmla="*/ 2662238 w 4319588"/>
                <a:gd name="connsiteY123" fmla="*/ 504825 h 881063"/>
                <a:gd name="connsiteX124" fmla="*/ 2686050 w 4319588"/>
                <a:gd name="connsiteY124" fmla="*/ 538163 h 881063"/>
                <a:gd name="connsiteX125" fmla="*/ 2686050 w 4319588"/>
                <a:gd name="connsiteY125" fmla="*/ 538163 h 881063"/>
                <a:gd name="connsiteX126" fmla="*/ 2700338 w 4319588"/>
                <a:gd name="connsiteY126" fmla="*/ 547688 h 881063"/>
                <a:gd name="connsiteX127" fmla="*/ 2705100 w 4319588"/>
                <a:gd name="connsiteY127" fmla="*/ 561975 h 881063"/>
                <a:gd name="connsiteX128" fmla="*/ 2714625 w 4319588"/>
                <a:gd name="connsiteY128" fmla="*/ 595313 h 881063"/>
                <a:gd name="connsiteX129" fmla="*/ 2733675 w 4319588"/>
                <a:gd name="connsiteY129" fmla="*/ 590550 h 881063"/>
                <a:gd name="connsiteX130" fmla="*/ 2738438 w 4319588"/>
                <a:gd name="connsiteY130" fmla="*/ 571500 h 881063"/>
                <a:gd name="connsiteX131" fmla="*/ 2762250 w 4319588"/>
                <a:gd name="connsiteY131" fmla="*/ 552450 h 881063"/>
                <a:gd name="connsiteX132" fmla="*/ 2800350 w 4319588"/>
                <a:gd name="connsiteY132" fmla="*/ 566738 h 881063"/>
                <a:gd name="connsiteX133" fmla="*/ 2819400 w 4319588"/>
                <a:gd name="connsiteY133" fmla="*/ 590550 h 881063"/>
                <a:gd name="connsiteX134" fmla="*/ 2824163 w 4319588"/>
                <a:gd name="connsiteY134" fmla="*/ 614363 h 881063"/>
                <a:gd name="connsiteX135" fmla="*/ 2833688 w 4319588"/>
                <a:gd name="connsiteY135" fmla="*/ 642938 h 881063"/>
                <a:gd name="connsiteX136" fmla="*/ 2838450 w 4319588"/>
                <a:gd name="connsiteY136" fmla="*/ 657225 h 881063"/>
                <a:gd name="connsiteX137" fmla="*/ 2843213 w 4319588"/>
                <a:gd name="connsiteY137" fmla="*/ 676275 h 881063"/>
                <a:gd name="connsiteX138" fmla="*/ 2852738 w 4319588"/>
                <a:gd name="connsiteY138" fmla="*/ 695325 h 881063"/>
                <a:gd name="connsiteX139" fmla="*/ 2862263 w 4319588"/>
                <a:gd name="connsiteY139" fmla="*/ 723900 h 881063"/>
                <a:gd name="connsiteX140" fmla="*/ 2871788 w 4319588"/>
                <a:gd name="connsiteY140" fmla="*/ 752475 h 881063"/>
                <a:gd name="connsiteX141" fmla="*/ 2881313 w 4319588"/>
                <a:gd name="connsiteY141" fmla="*/ 781050 h 881063"/>
                <a:gd name="connsiteX142" fmla="*/ 2890838 w 4319588"/>
                <a:gd name="connsiteY142" fmla="*/ 795338 h 881063"/>
                <a:gd name="connsiteX143" fmla="*/ 2895600 w 4319588"/>
                <a:gd name="connsiteY143" fmla="*/ 814388 h 881063"/>
                <a:gd name="connsiteX144" fmla="*/ 2914650 w 4319588"/>
                <a:gd name="connsiteY144" fmla="*/ 790575 h 881063"/>
                <a:gd name="connsiteX145" fmla="*/ 2924175 w 4319588"/>
                <a:gd name="connsiteY145" fmla="*/ 714375 h 881063"/>
                <a:gd name="connsiteX146" fmla="*/ 2933700 w 4319588"/>
                <a:gd name="connsiteY146" fmla="*/ 700088 h 881063"/>
                <a:gd name="connsiteX147" fmla="*/ 2943225 w 4319588"/>
                <a:gd name="connsiteY147" fmla="*/ 671513 h 881063"/>
                <a:gd name="connsiteX148" fmla="*/ 2962275 w 4319588"/>
                <a:gd name="connsiteY148" fmla="*/ 638175 h 881063"/>
                <a:gd name="connsiteX149" fmla="*/ 2976563 w 4319588"/>
                <a:gd name="connsiteY149" fmla="*/ 695325 h 881063"/>
                <a:gd name="connsiteX150" fmla="*/ 2986088 w 4319588"/>
                <a:gd name="connsiteY150" fmla="*/ 781050 h 881063"/>
                <a:gd name="connsiteX151" fmla="*/ 2995613 w 4319588"/>
                <a:gd name="connsiteY151" fmla="*/ 747713 h 881063"/>
                <a:gd name="connsiteX152" fmla="*/ 3000375 w 4319588"/>
                <a:gd name="connsiteY152" fmla="*/ 709613 h 881063"/>
                <a:gd name="connsiteX153" fmla="*/ 3019425 w 4319588"/>
                <a:gd name="connsiteY153" fmla="*/ 671513 h 881063"/>
                <a:gd name="connsiteX154" fmla="*/ 3038475 w 4319588"/>
                <a:gd name="connsiteY154" fmla="*/ 714375 h 881063"/>
                <a:gd name="connsiteX155" fmla="*/ 3052763 w 4319588"/>
                <a:gd name="connsiteY155" fmla="*/ 781050 h 881063"/>
                <a:gd name="connsiteX156" fmla="*/ 3067050 w 4319588"/>
                <a:gd name="connsiteY156" fmla="*/ 738188 h 881063"/>
                <a:gd name="connsiteX157" fmla="*/ 3071813 w 4319588"/>
                <a:gd name="connsiteY157" fmla="*/ 723900 h 881063"/>
                <a:gd name="connsiteX158" fmla="*/ 3105150 w 4319588"/>
                <a:gd name="connsiteY158" fmla="*/ 733425 h 881063"/>
                <a:gd name="connsiteX159" fmla="*/ 3128963 w 4319588"/>
                <a:gd name="connsiteY159" fmla="*/ 742950 h 881063"/>
                <a:gd name="connsiteX160" fmla="*/ 3152775 w 4319588"/>
                <a:gd name="connsiteY160" fmla="*/ 690563 h 881063"/>
                <a:gd name="connsiteX161" fmla="*/ 3157538 w 4319588"/>
                <a:gd name="connsiteY161" fmla="*/ 666750 h 881063"/>
                <a:gd name="connsiteX162" fmla="*/ 3162300 w 4319588"/>
                <a:gd name="connsiteY162" fmla="*/ 647700 h 881063"/>
                <a:gd name="connsiteX163" fmla="*/ 3171825 w 4319588"/>
                <a:gd name="connsiteY163" fmla="*/ 747713 h 881063"/>
                <a:gd name="connsiteX164" fmla="*/ 3181350 w 4319588"/>
                <a:gd name="connsiteY164" fmla="*/ 733425 h 881063"/>
                <a:gd name="connsiteX165" fmla="*/ 3186113 w 4319588"/>
                <a:gd name="connsiteY165" fmla="*/ 719138 h 881063"/>
                <a:gd name="connsiteX166" fmla="*/ 3214688 w 4319588"/>
                <a:gd name="connsiteY166" fmla="*/ 728663 h 881063"/>
                <a:gd name="connsiteX167" fmla="*/ 3238500 w 4319588"/>
                <a:gd name="connsiteY167" fmla="*/ 704850 h 881063"/>
                <a:gd name="connsiteX168" fmla="*/ 3252788 w 4319588"/>
                <a:gd name="connsiteY168" fmla="*/ 714375 h 881063"/>
                <a:gd name="connsiteX169" fmla="*/ 3257550 w 4319588"/>
                <a:gd name="connsiteY169" fmla="*/ 738188 h 881063"/>
                <a:gd name="connsiteX170" fmla="*/ 3267075 w 4319588"/>
                <a:gd name="connsiteY170" fmla="*/ 781050 h 881063"/>
                <a:gd name="connsiteX171" fmla="*/ 3295650 w 4319588"/>
                <a:gd name="connsiteY171" fmla="*/ 776288 h 881063"/>
                <a:gd name="connsiteX172" fmla="*/ 3300413 w 4319588"/>
                <a:gd name="connsiteY172" fmla="*/ 795338 h 881063"/>
                <a:gd name="connsiteX173" fmla="*/ 3305175 w 4319588"/>
                <a:gd name="connsiteY173" fmla="*/ 852488 h 881063"/>
                <a:gd name="connsiteX174" fmla="*/ 3309938 w 4319588"/>
                <a:gd name="connsiteY174" fmla="*/ 871538 h 881063"/>
                <a:gd name="connsiteX175" fmla="*/ 3328988 w 4319588"/>
                <a:gd name="connsiteY175" fmla="*/ 842963 h 881063"/>
                <a:gd name="connsiteX176" fmla="*/ 3338513 w 4319588"/>
                <a:gd name="connsiteY176" fmla="*/ 809625 h 881063"/>
                <a:gd name="connsiteX177" fmla="*/ 3348038 w 4319588"/>
                <a:gd name="connsiteY177" fmla="*/ 781050 h 881063"/>
                <a:gd name="connsiteX178" fmla="*/ 3357563 w 4319588"/>
                <a:gd name="connsiteY178" fmla="*/ 752475 h 881063"/>
                <a:gd name="connsiteX179" fmla="*/ 3367088 w 4319588"/>
                <a:gd name="connsiteY179" fmla="*/ 733425 h 881063"/>
                <a:gd name="connsiteX180" fmla="*/ 3381375 w 4319588"/>
                <a:gd name="connsiteY180" fmla="*/ 690563 h 881063"/>
                <a:gd name="connsiteX181" fmla="*/ 3386138 w 4319588"/>
                <a:gd name="connsiteY181" fmla="*/ 676275 h 881063"/>
                <a:gd name="connsiteX182" fmla="*/ 3405188 w 4319588"/>
                <a:gd name="connsiteY182" fmla="*/ 666750 h 881063"/>
                <a:gd name="connsiteX183" fmla="*/ 3429000 w 4319588"/>
                <a:gd name="connsiteY183" fmla="*/ 690563 h 881063"/>
                <a:gd name="connsiteX184" fmla="*/ 3452813 w 4319588"/>
                <a:gd name="connsiteY184" fmla="*/ 661988 h 881063"/>
                <a:gd name="connsiteX185" fmla="*/ 3457575 w 4319588"/>
                <a:gd name="connsiteY185" fmla="*/ 642938 h 881063"/>
                <a:gd name="connsiteX186" fmla="*/ 3467100 w 4319588"/>
                <a:gd name="connsiteY186" fmla="*/ 657225 h 881063"/>
                <a:gd name="connsiteX187" fmla="*/ 3481388 w 4319588"/>
                <a:gd name="connsiteY187" fmla="*/ 666750 h 881063"/>
                <a:gd name="connsiteX188" fmla="*/ 3486150 w 4319588"/>
                <a:gd name="connsiteY188" fmla="*/ 681038 h 881063"/>
                <a:gd name="connsiteX189" fmla="*/ 3500438 w 4319588"/>
                <a:gd name="connsiteY189" fmla="*/ 671513 h 881063"/>
                <a:gd name="connsiteX190" fmla="*/ 3505200 w 4319588"/>
                <a:gd name="connsiteY190" fmla="*/ 685800 h 881063"/>
                <a:gd name="connsiteX191" fmla="*/ 3533775 w 4319588"/>
                <a:gd name="connsiteY191" fmla="*/ 704850 h 881063"/>
                <a:gd name="connsiteX192" fmla="*/ 3562350 w 4319588"/>
                <a:gd name="connsiteY192" fmla="*/ 719138 h 881063"/>
                <a:gd name="connsiteX193" fmla="*/ 3571875 w 4319588"/>
                <a:gd name="connsiteY193" fmla="*/ 785813 h 881063"/>
                <a:gd name="connsiteX194" fmla="*/ 3581400 w 4319588"/>
                <a:gd name="connsiteY194" fmla="*/ 814388 h 881063"/>
                <a:gd name="connsiteX195" fmla="*/ 3586163 w 4319588"/>
                <a:gd name="connsiteY195" fmla="*/ 828675 h 881063"/>
                <a:gd name="connsiteX196" fmla="*/ 3605213 w 4319588"/>
                <a:gd name="connsiteY196" fmla="*/ 781050 h 881063"/>
                <a:gd name="connsiteX197" fmla="*/ 3609975 w 4319588"/>
                <a:gd name="connsiteY197" fmla="*/ 795338 h 881063"/>
                <a:gd name="connsiteX198" fmla="*/ 3614738 w 4319588"/>
                <a:gd name="connsiteY198" fmla="*/ 823913 h 881063"/>
                <a:gd name="connsiteX199" fmla="*/ 3619500 w 4319588"/>
                <a:gd name="connsiteY199" fmla="*/ 781050 h 881063"/>
                <a:gd name="connsiteX200" fmla="*/ 3633788 w 4319588"/>
                <a:gd name="connsiteY200" fmla="*/ 747713 h 881063"/>
                <a:gd name="connsiteX201" fmla="*/ 3638550 w 4319588"/>
                <a:gd name="connsiteY201" fmla="*/ 733425 h 881063"/>
                <a:gd name="connsiteX202" fmla="*/ 3648075 w 4319588"/>
                <a:gd name="connsiteY202" fmla="*/ 685800 h 881063"/>
                <a:gd name="connsiteX203" fmla="*/ 3657600 w 4319588"/>
                <a:gd name="connsiteY203" fmla="*/ 671513 h 881063"/>
                <a:gd name="connsiteX204" fmla="*/ 3676650 w 4319588"/>
                <a:gd name="connsiteY204" fmla="*/ 666750 h 881063"/>
                <a:gd name="connsiteX205" fmla="*/ 3695700 w 4319588"/>
                <a:gd name="connsiteY205" fmla="*/ 638175 h 881063"/>
                <a:gd name="connsiteX206" fmla="*/ 3705225 w 4319588"/>
                <a:gd name="connsiteY206" fmla="*/ 623888 h 881063"/>
                <a:gd name="connsiteX207" fmla="*/ 3719513 w 4319588"/>
                <a:gd name="connsiteY207" fmla="*/ 614363 h 881063"/>
                <a:gd name="connsiteX208" fmla="*/ 3757613 w 4319588"/>
                <a:gd name="connsiteY208" fmla="*/ 619125 h 881063"/>
                <a:gd name="connsiteX209" fmla="*/ 3767138 w 4319588"/>
                <a:gd name="connsiteY209" fmla="*/ 633413 h 881063"/>
                <a:gd name="connsiteX210" fmla="*/ 3776663 w 4319588"/>
                <a:gd name="connsiteY210" fmla="*/ 661988 h 881063"/>
                <a:gd name="connsiteX211" fmla="*/ 3795713 w 4319588"/>
                <a:gd name="connsiteY211" fmla="*/ 747713 h 881063"/>
                <a:gd name="connsiteX212" fmla="*/ 3805238 w 4319588"/>
                <a:gd name="connsiteY212" fmla="*/ 781050 h 881063"/>
                <a:gd name="connsiteX213" fmla="*/ 3814763 w 4319588"/>
                <a:gd name="connsiteY213" fmla="*/ 795338 h 881063"/>
                <a:gd name="connsiteX214" fmla="*/ 3833813 w 4319588"/>
                <a:gd name="connsiteY214" fmla="*/ 833438 h 881063"/>
                <a:gd name="connsiteX215" fmla="*/ 3838575 w 4319588"/>
                <a:gd name="connsiteY215" fmla="*/ 762000 h 881063"/>
                <a:gd name="connsiteX216" fmla="*/ 3852863 w 4319588"/>
                <a:gd name="connsiteY216" fmla="*/ 719138 h 881063"/>
                <a:gd name="connsiteX217" fmla="*/ 3857625 w 4319588"/>
                <a:gd name="connsiteY217" fmla="*/ 704850 h 881063"/>
                <a:gd name="connsiteX218" fmla="*/ 3862388 w 4319588"/>
                <a:gd name="connsiteY218" fmla="*/ 652463 h 881063"/>
                <a:gd name="connsiteX219" fmla="*/ 3895725 w 4319588"/>
                <a:gd name="connsiteY219" fmla="*/ 614363 h 881063"/>
                <a:gd name="connsiteX220" fmla="*/ 3910013 w 4319588"/>
                <a:gd name="connsiteY220" fmla="*/ 585788 h 881063"/>
                <a:gd name="connsiteX221" fmla="*/ 3924300 w 4319588"/>
                <a:gd name="connsiteY221" fmla="*/ 581025 h 881063"/>
                <a:gd name="connsiteX222" fmla="*/ 3933825 w 4319588"/>
                <a:gd name="connsiteY222" fmla="*/ 609600 h 881063"/>
                <a:gd name="connsiteX223" fmla="*/ 3948113 w 4319588"/>
                <a:gd name="connsiteY223" fmla="*/ 738188 h 881063"/>
                <a:gd name="connsiteX224" fmla="*/ 3957638 w 4319588"/>
                <a:gd name="connsiteY224" fmla="*/ 766763 h 881063"/>
                <a:gd name="connsiteX225" fmla="*/ 3962400 w 4319588"/>
                <a:gd name="connsiteY225" fmla="*/ 781050 h 881063"/>
                <a:gd name="connsiteX226" fmla="*/ 3971925 w 4319588"/>
                <a:gd name="connsiteY226" fmla="*/ 795338 h 881063"/>
                <a:gd name="connsiteX227" fmla="*/ 3981450 w 4319588"/>
                <a:gd name="connsiteY227" fmla="*/ 828675 h 881063"/>
                <a:gd name="connsiteX228" fmla="*/ 3990975 w 4319588"/>
                <a:gd name="connsiteY228" fmla="*/ 776288 h 881063"/>
                <a:gd name="connsiteX229" fmla="*/ 4000500 w 4319588"/>
                <a:gd name="connsiteY229" fmla="*/ 747713 h 881063"/>
                <a:gd name="connsiteX230" fmla="*/ 4010025 w 4319588"/>
                <a:gd name="connsiteY230" fmla="*/ 671513 h 881063"/>
                <a:gd name="connsiteX231" fmla="*/ 4029075 w 4319588"/>
                <a:gd name="connsiteY231" fmla="*/ 642938 h 881063"/>
                <a:gd name="connsiteX232" fmla="*/ 4043363 w 4319588"/>
                <a:gd name="connsiteY232" fmla="*/ 647700 h 881063"/>
                <a:gd name="connsiteX233" fmla="*/ 4057650 w 4319588"/>
                <a:gd name="connsiteY233" fmla="*/ 695325 h 881063"/>
                <a:gd name="connsiteX234" fmla="*/ 4071938 w 4319588"/>
                <a:gd name="connsiteY234" fmla="*/ 704850 h 881063"/>
                <a:gd name="connsiteX235" fmla="*/ 4090988 w 4319588"/>
                <a:gd name="connsiteY235" fmla="*/ 747713 h 881063"/>
                <a:gd name="connsiteX236" fmla="*/ 4095750 w 4319588"/>
                <a:gd name="connsiteY236" fmla="*/ 766763 h 881063"/>
                <a:gd name="connsiteX237" fmla="*/ 4105275 w 4319588"/>
                <a:gd name="connsiteY237" fmla="*/ 781050 h 881063"/>
                <a:gd name="connsiteX238" fmla="*/ 4114800 w 4319588"/>
                <a:gd name="connsiteY238" fmla="*/ 847725 h 881063"/>
                <a:gd name="connsiteX239" fmla="*/ 4119563 w 4319588"/>
                <a:gd name="connsiteY239" fmla="*/ 862013 h 881063"/>
                <a:gd name="connsiteX240" fmla="*/ 4129088 w 4319588"/>
                <a:gd name="connsiteY240" fmla="*/ 842963 h 881063"/>
                <a:gd name="connsiteX241" fmla="*/ 4133850 w 4319588"/>
                <a:gd name="connsiteY241" fmla="*/ 800100 h 881063"/>
                <a:gd name="connsiteX242" fmla="*/ 4138613 w 4319588"/>
                <a:gd name="connsiteY242" fmla="*/ 785813 h 881063"/>
                <a:gd name="connsiteX243" fmla="*/ 4152900 w 4319588"/>
                <a:gd name="connsiteY243" fmla="*/ 771525 h 881063"/>
                <a:gd name="connsiteX244" fmla="*/ 4157663 w 4319588"/>
                <a:gd name="connsiteY244" fmla="*/ 752475 h 881063"/>
                <a:gd name="connsiteX245" fmla="*/ 4167188 w 4319588"/>
                <a:gd name="connsiteY245" fmla="*/ 723900 h 881063"/>
                <a:gd name="connsiteX246" fmla="*/ 4171950 w 4319588"/>
                <a:gd name="connsiteY246" fmla="*/ 685800 h 881063"/>
                <a:gd name="connsiteX247" fmla="*/ 4186238 w 4319588"/>
                <a:gd name="connsiteY247" fmla="*/ 695325 h 881063"/>
                <a:gd name="connsiteX248" fmla="*/ 4205288 w 4319588"/>
                <a:gd name="connsiteY248" fmla="*/ 723900 h 881063"/>
                <a:gd name="connsiteX249" fmla="*/ 4210050 w 4319588"/>
                <a:gd name="connsiteY249" fmla="*/ 738188 h 881063"/>
                <a:gd name="connsiteX250" fmla="*/ 4214813 w 4319588"/>
                <a:gd name="connsiteY250" fmla="*/ 771525 h 881063"/>
                <a:gd name="connsiteX251" fmla="*/ 4224338 w 4319588"/>
                <a:gd name="connsiteY251" fmla="*/ 795338 h 881063"/>
                <a:gd name="connsiteX252" fmla="*/ 4233863 w 4319588"/>
                <a:gd name="connsiteY252" fmla="*/ 823913 h 881063"/>
                <a:gd name="connsiteX253" fmla="*/ 4248150 w 4319588"/>
                <a:gd name="connsiteY253" fmla="*/ 866775 h 881063"/>
                <a:gd name="connsiteX254" fmla="*/ 4252913 w 4319588"/>
                <a:gd name="connsiteY254" fmla="*/ 881063 h 881063"/>
                <a:gd name="connsiteX255" fmla="*/ 4267200 w 4319588"/>
                <a:gd name="connsiteY255" fmla="*/ 781050 h 881063"/>
                <a:gd name="connsiteX256" fmla="*/ 4286250 w 4319588"/>
                <a:gd name="connsiteY256" fmla="*/ 738188 h 881063"/>
                <a:gd name="connsiteX257" fmla="*/ 4305300 w 4319588"/>
                <a:gd name="connsiteY257" fmla="*/ 747713 h 881063"/>
                <a:gd name="connsiteX258" fmla="*/ 4314825 w 4319588"/>
                <a:gd name="connsiteY258" fmla="*/ 781050 h 881063"/>
                <a:gd name="connsiteX259" fmla="*/ 4319588 w 4319588"/>
                <a:gd name="connsiteY259" fmla="*/ 795338 h 881063"/>
                <a:gd name="connsiteX0" fmla="*/ 0 w 4314825"/>
                <a:gd name="connsiteY0" fmla="*/ 238125 h 881063"/>
                <a:gd name="connsiteX1" fmla="*/ 123825 w 4314825"/>
                <a:gd name="connsiteY1" fmla="*/ 228600 h 881063"/>
                <a:gd name="connsiteX2" fmla="*/ 142875 w 4314825"/>
                <a:gd name="connsiteY2" fmla="*/ 223838 h 881063"/>
                <a:gd name="connsiteX3" fmla="*/ 166688 w 4314825"/>
                <a:gd name="connsiteY3" fmla="*/ 219075 h 881063"/>
                <a:gd name="connsiteX4" fmla="*/ 204788 w 4314825"/>
                <a:gd name="connsiteY4" fmla="*/ 204788 h 881063"/>
                <a:gd name="connsiteX5" fmla="*/ 233363 w 4314825"/>
                <a:gd name="connsiteY5" fmla="*/ 195263 h 881063"/>
                <a:gd name="connsiteX6" fmla="*/ 247650 w 4314825"/>
                <a:gd name="connsiteY6" fmla="*/ 185738 h 881063"/>
                <a:gd name="connsiteX7" fmla="*/ 266700 w 4314825"/>
                <a:gd name="connsiteY7" fmla="*/ 180975 h 881063"/>
                <a:gd name="connsiteX8" fmla="*/ 280988 w 4314825"/>
                <a:gd name="connsiteY8" fmla="*/ 176213 h 881063"/>
                <a:gd name="connsiteX9" fmla="*/ 290513 w 4314825"/>
                <a:gd name="connsiteY9" fmla="*/ 161925 h 881063"/>
                <a:gd name="connsiteX10" fmla="*/ 338138 w 4314825"/>
                <a:gd name="connsiteY10" fmla="*/ 142875 h 881063"/>
                <a:gd name="connsiteX11" fmla="*/ 352425 w 4314825"/>
                <a:gd name="connsiteY11" fmla="*/ 138113 h 881063"/>
                <a:gd name="connsiteX12" fmla="*/ 366713 w 4314825"/>
                <a:gd name="connsiteY12" fmla="*/ 128588 h 881063"/>
                <a:gd name="connsiteX13" fmla="*/ 385763 w 4314825"/>
                <a:gd name="connsiteY13" fmla="*/ 123825 h 881063"/>
                <a:gd name="connsiteX14" fmla="*/ 428625 w 4314825"/>
                <a:gd name="connsiteY14" fmla="*/ 109538 h 881063"/>
                <a:gd name="connsiteX15" fmla="*/ 442913 w 4314825"/>
                <a:gd name="connsiteY15" fmla="*/ 104775 h 881063"/>
                <a:gd name="connsiteX16" fmla="*/ 457200 w 4314825"/>
                <a:gd name="connsiteY16" fmla="*/ 100013 h 881063"/>
                <a:gd name="connsiteX17" fmla="*/ 471488 w 4314825"/>
                <a:gd name="connsiteY17" fmla="*/ 90488 h 881063"/>
                <a:gd name="connsiteX18" fmla="*/ 495300 w 4314825"/>
                <a:gd name="connsiteY18" fmla="*/ 85725 h 881063"/>
                <a:gd name="connsiteX19" fmla="*/ 523875 w 4314825"/>
                <a:gd name="connsiteY19" fmla="*/ 76200 h 881063"/>
                <a:gd name="connsiteX20" fmla="*/ 538163 w 4314825"/>
                <a:gd name="connsiteY20" fmla="*/ 71438 h 881063"/>
                <a:gd name="connsiteX21" fmla="*/ 552450 w 4314825"/>
                <a:gd name="connsiteY21" fmla="*/ 66675 h 881063"/>
                <a:gd name="connsiteX22" fmla="*/ 590550 w 4314825"/>
                <a:gd name="connsiteY22" fmla="*/ 42863 h 881063"/>
                <a:gd name="connsiteX23" fmla="*/ 604838 w 4314825"/>
                <a:gd name="connsiteY23" fmla="*/ 38100 h 881063"/>
                <a:gd name="connsiteX24" fmla="*/ 619125 w 4314825"/>
                <a:gd name="connsiteY24" fmla="*/ 33338 h 881063"/>
                <a:gd name="connsiteX25" fmla="*/ 652463 w 4314825"/>
                <a:gd name="connsiteY25" fmla="*/ 14288 h 881063"/>
                <a:gd name="connsiteX26" fmla="*/ 681038 w 4314825"/>
                <a:gd name="connsiteY26" fmla="*/ 4763 h 881063"/>
                <a:gd name="connsiteX27" fmla="*/ 695325 w 4314825"/>
                <a:gd name="connsiteY27" fmla="*/ 0 h 881063"/>
                <a:gd name="connsiteX28" fmla="*/ 819150 w 4314825"/>
                <a:gd name="connsiteY28" fmla="*/ 4763 h 881063"/>
                <a:gd name="connsiteX29" fmla="*/ 852488 w 4314825"/>
                <a:gd name="connsiteY29" fmla="*/ 19050 h 881063"/>
                <a:gd name="connsiteX30" fmla="*/ 895350 w 4314825"/>
                <a:gd name="connsiteY30" fmla="*/ 47625 h 881063"/>
                <a:gd name="connsiteX31" fmla="*/ 928688 w 4314825"/>
                <a:gd name="connsiteY31" fmla="*/ 66675 h 881063"/>
                <a:gd name="connsiteX32" fmla="*/ 942975 w 4314825"/>
                <a:gd name="connsiteY32" fmla="*/ 71438 h 881063"/>
                <a:gd name="connsiteX33" fmla="*/ 957263 w 4314825"/>
                <a:gd name="connsiteY33" fmla="*/ 80963 h 881063"/>
                <a:gd name="connsiteX34" fmla="*/ 971550 w 4314825"/>
                <a:gd name="connsiteY34" fmla="*/ 85725 h 881063"/>
                <a:gd name="connsiteX35" fmla="*/ 990600 w 4314825"/>
                <a:gd name="connsiteY35" fmla="*/ 95250 h 881063"/>
                <a:gd name="connsiteX36" fmla="*/ 1014413 w 4314825"/>
                <a:gd name="connsiteY36" fmla="*/ 100013 h 881063"/>
                <a:gd name="connsiteX37" fmla="*/ 1033463 w 4314825"/>
                <a:gd name="connsiteY37" fmla="*/ 104775 h 881063"/>
                <a:gd name="connsiteX38" fmla="*/ 1062038 w 4314825"/>
                <a:gd name="connsiteY38" fmla="*/ 109538 h 881063"/>
                <a:gd name="connsiteX39" fmla="*/ 1090613 w 4314825"/>
                <a:gd name="connsiteY39" fmla="*/ 119063 h 881063"/>
                <a:gd name="connsiteX40" fmla="*/ 1104900 w 4314825"/>
                <a:gd name="connsiteY40" fmla="*/ 123825 h 881063"/>
                <a:gd name="connsiteX41" fmla="*/ 1123950 w 4314825"/>
                <a:gd name="connsiteY41" fmla="*/ 128588 h 881063"/>
                <a:gd name="connsiteX42" fmla="*/ 1152525 w 4314825"/>
                <a:gd name="connsiteY42" fmla="*/ 147638 h 881063"/>
                <a:gd name="connsiteX43" fmla="*/ 1195388 w 4314825"/>
                <a:gd name="connsiteY43" fmla="*/ 161925 h 881063"/>
                <a:gd name="connsiteX44" fmla="*/ 1209675 w 4314825"/>
                <a:gd name="connsiteY44" fmla="*/ 166688 h 881063"/>
                <a:gd name="connsiteX45" fmla="*/ 1243013 w 4314825"/>
                <a:gd name="connsiteY45" fmla="*/ 185738 h 881063"/>
                <a:gd name="connsiteX46" fmla="*/ 1257300 w 4314825"/>
                <a:gd name="connsiteY46" fmla="*/ 190500 h 881063"/>
                <a:gd name="connsiteX47" fmla="*/ 1285875 w 4314825"/>
                <a:gd name="connsiteY47" fmla="*/ 204788 h 881063"/>
                <a:gd name="connsiteX48" fmla="*/ 1314450 w 4314825"/>
                <a:gd name="connsiteY48" fmla="*/ 223838 h 881063"/>
                <a:gd name="connsiteX49" fmla="*/ 1362075 w 4314825"/>
                <a:gd name="connsiteY49" fmla="*/ 238125 h 881063"/>
                <a:gd name="connsiteX50" fmla="*/ 1443038 w 4314825"/>
                <a:gd name="connsiteY50" fmla="*/ 252413 h 881063"/>
                <a:gd name="connsiteX51" fmla="*/ 1471613 w 4314825"/>
                <a:gd name="connsiteY51" fmla="*/ 257175 h 881063"/>
                <a:gd name="connsiteX52" fmla="*/ 1519238 w 4314825"/>
                <a:gd name="connsiteY52" fmla="*/ 271463 h 881063"/>
                <a:gd name="connsiteX53" fmla="*/ 1533525 w 4314825"/>
                <a:gd name="connsiteY53" fmla="*/ 280988 h 881063"/>
                <a:gd name="connsiteX54" fmla="*/ 1543050 w 4314825"/>
                <a:gd name="connsiteY54" fmla="*/ 295275 h 881063"/>
                <a:gd name="connsiteX55" fmla="*/ 1557338 w 4314825"/>
                <a:gd name="connsiteY55" fmla="*/ 300038 h 881063"/>
                <a:gd name="connsiteX56" fmla="*/ 1581150 w 4314825"/>
                <a:gd name="connsiteY56" fmla="*/ 333375 h 881063"/>
                <a:gd name="connsiteX57" fmla="*/ 1590675 w 4314825"/>
                <a:gd name="connsiteY57" fmla="*/ 347663 h 881063"/>
                <a:gd name="connsiteX58" fmla="*/ 1604963 w 4314825"/>
                <a:gd name="connsiteY58" fmla="*/ 357188 h 881063"/>
                <a:gd name="connsiteX59" fmla="*/ 1624013 w 4314825"/>
                <a:gd name="connsiteY59" fmla="*/ 414338 h 881063"/>
                <a:gd name="connsiteX60" fmla="*/ 1628775 w 4314825"/>
                <a:gd name="connsiteY60" fmla="*/ 428625 h 881063"/>
                <a:gd name="connsiteX61" fmla="*/ 1638300 w 4314825"/>
                <a:gd name="connsiteY61" fmla="*/ 442913 h 881063"/>
                <a:gd name="connsiteX62" fmla="*/ 1652588 w 4314825"/>
                <a:gd name="connsiteY62" fmla="*/ 471488 h 881063"/>
                <a:gd name="connsiteX63" fmla="*/ 1662113 w 4314825"/>
                <a:gd name="connsiteY63" fmla="*/ 504825 h 881063"/>
                <a:gd name="connsiteX64" fmla="*/ 1676400 w 4314825"/>
                <a:gd name="connsiteY64" fmla="*/ 514350 h 881063"/>
                <a:gd name="connsiteX65" fmla="*/ 1690688 w 4314825"/>
                <a:gd name="connsiteY65" fmla="*/ 561975 h 881063"/>
                <a:gd name="connsiteX66" fmla="*/ 1704975 w 4314825"/>
                <a:gd name="connsiteY66" fmla="*/ 590550 h 881063"/>
                <a:gd name="connsiteX67" fmla="*/ 1719263 w 4314825"/>
                <a:gd name="connsiteY67" fmla="*/ 595313 h 881063"/>
                <a:gd name="connsiteX68" fmla="*/ 1728788 w 4314825"/>
                <a:gd name="connsiteY68" fmla="*/ 609600 h 881063"/>
                <a:gd name="connsiteX69" fmla="*/ 1804988 w 4314825"/>
                <a:gd name="connsiteY69" fmla="*/ 614363 h 881063"/>
                <a:gd name="connsiteX70" fmla="*/ 1819275 w 4314825"/>
                <a:gd name="connsiteY70" fmla="*/ 619125 h 881063"/>
                <a:gd name="connsiteX71" fmla="*/ 1833563 w 4314825"/>
                <a:gd name="connsiteY71" fmla="*/ 628650 h 881063"/>
                <a:gd name="connsiteX72" fmla="*/ 1857375 w 4314825"/>
                <a:gd name="connsiteY72" fmla="*/ 657225 h 881063"/>
                <a:gd name="connsiteX73" fmla="*/ 1876425 w 4314825"/>
                <a:gd name="connsiteY73" fmla="*/ 666750 h 881063"/>
                <a:gd name="connsiteX74" fmla="*/ 1885950 w 4314825"/>
                <a:gd name="connsiteY74" fmla="*/ 638175 h 881063"/>
                <a:gd name="connsiteX75" fmla="*/ 1895475 w 4314825"/>
                <a:gd name="connsiteY75" fmla="*/ 604838 h 881063"/>
                <a:gd name="connsiteX76" fmla="*/ 1905000 w 4314825"/>
                <a:gd name="connsiteY76" fmla="*/ 576263 h 881063"/>
                <a:gd name="connsiteX77" fmla="*/ 1919288 w 4314825"/>
                <a:gd name="connsiteY77" fmla="*/ 566738 h 881063"/>
                <a:gd name="connsiteX78" fmla="*/ 1938338 w 4314825"/>
                <a:gd name="connsiteY78" fmla="*/ 542925 h 881063"/>
                <a:gd name="connsiteX79" fmla="*/ 1962150 w 4314825"/>
                <a:gd name="connsiteY79" fmla="*/ 509588 h 881063"/>
                <a:gd name="connsiteX80" fmla="*/ 1976438 w 4314825"/>
                <a:gd name="connsiteY80" fmla="*/ 500063 h 881063"/>
                <a:gd name="connsiteX81" fmla="*/ 1995488 w 4314825"/>
                <a:gd name="connsiteY81" fmla="*/ 481013 h 881063"/>
                <a:gd name="connsiteX82" fmla="*/ 2000250 w 4314825"/>
                <a:gd name="connsiteY82" fmla="*/ 466725 h 881063"/>
                <a:gd name="connsiteX83" fmla="*/ 2028825 w 4314825"/>
                <a:gd name="connsiteY83" fmla="*/ 442913 h 881063"/>
                <a:gd name="connsiteX84" fmla="*/ 2043113 w 4314825"/>
                <a:gd name="connsiteY84" fmla="*/ 452438 h 881063"/>
                <a:gd name="connsiteX85" fmla="*/ 2052638 w 4314825"/>
                <a:gd name="connsiteY85" fmla="*/ 481013 h 881063"/>
                <a:gd name="connsiteX86" fmla="*/ 2057400 w 4314825"/>
                <a:gd name="connsiteY86" fmla="*/ 495300 h 881063"/>
                <a:gd name="connsiteX87" fmla="*/ 2071688 w 4314825"/>
                <a:gd name="connsiteY87" fmla="*/ 509588 h 881063"/>
                <a:gd name="connsiteX88" fmla="*/ 2081213 w 4314825"/>
                <a:gd name="connsiteY88" fmla="*/ 542925 h 881063"/>
                <a:gd name="connsiteX89" fmla="*/ 2095500 w 4314825"/>
                <a:gd name="connsiteY89" fmla="*/ 552450 h 881063"/>
                <a:gd name="connsiteX90" fmla="*/ 2109788 w 4314825"/>
                <a:gd name="connsiteY90" fmla="*/ 571500 h 881063"/>
                <a:gd name="connsiteX91" fmla="*/ 2124075 w 4314825"/>
                <a:gd name="connsiteY91" fmla="*/ 561975 h 881063"/>
                <a:gd name="connsiteX92" fmla="*/ 2133600 w 4314825"/>
                <a:gd name="connsiteY92" fmla="*/ 547688 h 881063"/>
                <a:gd name="connsiteX93" fmla="*/ 2147888 w 4314825"/>
                <a:gd name="connsiteY93" fmla="*/ 533400 h 881063"/>
                <a:gd name="connsiteX94" fmla="*/ 2152650 w 4314825"/>
                <a:gd name="connsiteY94" fmla="*/ 519113 h 881063"/>
                <a:gd name="connsiteX95" fmla="*/ 2243138 w 4314825"/>
                <a:gd name="connsiteY95" fmla="*/ 514350 h 881063"/>
                <a:gd name="connsiteX96" fmla="*/ 2266950 w 4314825"/>
                <a:gd name="connsiteY96" fmla="*/ 533400 h 881063"/>
                <a:gd name="connsiteX97" fmla="*/ 2286000 w 4314825"/>
                <a:gd name="connsiteY97" fmla="*/ 504825 h 881063"/>
                <a:gd name="connsiteX98" fmla="*/ 2300288 w 4314825"/>
                <a:gd name="connsiteY98" fmla="*/ 490538 h 881063"/>
                <a:gd name="connsiteX99" fmla="*/ 2314575 w 4314825"/>
                <a:gd name="connsiteY99" fmla="*/ 485775 h 881063"/>
                <a:gd name="connsiteX100" fmla="*/ 2328863 w 4314825"/>
                <a:gd name="connsiteY100" fmla="*/ 490538 h 881063"/>
                <a:gd name="connsiteX101" fmla="*/ 2347913 w 4314825"/>
                <a:gd name="connsiteY101" fmla="*/ 509588 h 881063"/>
                <a:gd name="connsiteX102" fmla="*/ 2357438 w 4314825"/>
                <a:gd name="connsiteY102" fmla="*/ 523875 h 881063"/>
                <a:gd name="connsiteX103" fmla="*/ 2362200 w 4314825"/>
                <a:gd name="connsiteY103" fmla="*/ 538163 h 881063"/>
                <a:gd name="connsiteX104" fmla="*/ 2381250 w 4314825"/>
                <a:gd name="connsiteY104" fmla="*/ 566738 h 881063"/>
                <a:gd name="connsiteX105" fmla="*/ 2390775 w 4314825"/>
                <a:gd name="connsiteY105" fmla="*/ 595313 h 881063"/>
                <a:gd name="connsiteX106" fmla="*/ 2395538 w 4314825"/>
                <a:gd name="connsiteY106" fmla="*/ 614363 h 881063"/>
                <a:gd name="connsiteX107" fmla="*/ 2405063 w 4314825"/>
                <a:gd name="connsiteY107" fmla="*/ 628650 h 881063"/>
                <a:gd name="connsiteX108" fmla="*/ 2419350 w 4314825"/>
                <a:gd name="connsiteY108" fmla="*/ 633413 h 881063"/>
                <a:gd name="connsiteX109" fmla="*/ 2438400 w 4314825"/>
                <a:gd name="connsiteY109" fmla="*/ 590550 h 881063"/>
                <a:gd name="connsiteX110" fmla="*/ 2443163 w 4314825"/>
                <a:gd name="connsiteY110" fmla="*/ 571500 h 881063"/>
                <a:gd name="connsiteX111" fmla="*/ 2471738 w 4314825"/>
                <a:gd name="connsiteY111" fmla="*/ 552450 h 881063"/>
                <a:gd name="connsiteX112" fmla="*/ 2481263 w 4314825"/>
                <a:gd name="connsiteY112" fmla="*/ 581025 h 881063"/>
                <a:gd name="connsiteX113" fmla="*/ 2486025 w 4314825"/>
                <a:gd name="connsiteY113" fmla="*/ 595313 h 881063"/>
                <a:gd name="connsiteX114" fmla="*/ 2490788 w 4314825"/>
                <a:gd name="connsiteY114" fmla="*/ 614363 h 881063"/>
                <a:gd name="connsiteX115" fmla="*/ 2500313 w 4314825"/>
                <a:gd name="connsiteY115" fmla="*/ 628650 h 881063"/>
                <a:gd name="connsiteX116" fmla="*/ 2519363 w 4314825"/>
                <a:gd name="connsiteY116" fmla="*/ 642938 h 881063"/>
                <a:gd name="connsiteX117" fmla="*/ 2524125 w 4314825"/>
                <a:gd name="connsiteY117" fmla="*/ 628650 h 881063"/>
                <a:gd name="connsiteX118" fmla="*/ 2528888 w 4314825"/>
                <a:gd name="connsiteY118" fmla="*/ 609600 h 881063"/>
                <a:gd name="connsiteX119" fmla="*/ 2557463 w 4314825"/>
                <a:gd name="connsiteY119" fmla="*/ 595313 h 881063"/>
                <a:gd name="connsiteX120" fmla="*/ 2619375 w 4314825"/>
                <a:gd name="connsiteY120" fmla="*/ 581025 h 881063"/>
                <a:gd name="connsiteX121" fmla="*/ 2633663 w 4314825"/>
                <a:gd name="connsiteY121" fmla="*/ 571500 h 881063"/>
                <a:gd name="connsiteX122" fmla="*/ 2647950 w 4314825"/>
                <a:gd name="connsiteY122" fmla="*/ 542925 h 881063"/>
                <a:gd name="connsiteX123" fmla="*/ 2662238 w 4314825"/>
                <a:gd name="connsiteY123" fmla="*/ 504825 h 881063"/>
                <a:gd name="connsiteX124" fmla="*/ 2686050 w 4314825"/>
                <a:gd name="connsiteY124" fmla="*/ 538163 h 881063"/>
                <a:gd name="connsiteX125" fmla="*/ 2686050 w 4314825"/>
                <a:gd name="connsiteY125" fmla="*/ 538163 h 881063"/>
                <a:gd name="connsiteX126" fmla="*/ 2700338 w 4314825"/>
                <a:gd name="connsiteY126" fmla="*/ 547688 h 881063"/>
                <a:gd name="connsiteX127" fmla="*/ 2705100 w 4314825"/>
                <a:gd name="connsiteY127" fmla="*/ 561975 h 881063"/>
                <a:gd name="connsiteX128" fmla="*/ 2714625 w 4314825"/>
                <a:gd name="connsiteY128" fmla="*/ 595313 h 881063"/>
                <a:gd name="connsiteX129" fmla="*/ 2733675 w 4314825"/>
                <a:gd name="connsiteY129" fmla="*/ 590550 h 881063"/>
                <a:gd name="connsiteX130" fmla="*/ 2738438 w 4314825"/>
                <a:gd name="connsiteY130" fmla="*/ 571500 h 881063"/>
                <a:gd name="connsiteX131" fmla="*/ 2762250 w 4314825"/>
                <a:gd name="connsiteY131" fmla="*/ 552450 h 881063"/>
                <a:gd name="connsiteX132" fmla="*/ 2800350 w 4314825"/>
                <a:gd name="connsiteY132" fmla="*/ 566738 h 881063"/>
                <a:gd name="connsiteX133" fmla="*/ 2819400 w 4314825"/>
                <a:gd name="connsiteY133" fmla="*/ 590550 h 881063"/>
                <a:gd name="connsiteX134" fmla="*/ 2824163 w 4314825"/>
                <a:gd name="connsiteY134" fmla="*/ 614363 h 881063"/>
                <a:gd name="connsiteX135" fmla="*/ 2833688 w 4314825"/>
                <a:gd name="connsiteY135" fmla="*/ 642938 h 881063"/>
                <a:gd name="connsiteX136" fmla="*/ 2838450 w 4314825"/>
                <a:gd name="connsiteY136" fmla="*/ 657225 h 881063"/>
                <a:gd name="connsiteX137" fmla="*/ 2843213 w 4314825"/>
                <a:gd name="connsiteY137" fmla="*/ 676275 h 881063"/>
                <a:gd name="connsiteX138" fmla="*/ 2852738 w 4314825"/>
                <a:gd name="connsiteY138" fmla="*/ 695325 h 881063"/>
                <a:gd name="connsiteX139" fmla="*/ 2862263 w 4314825"/>
                <a:gd name="connsiteY139" fmla="*/ 723900 h 881063"/>
                <a:gd name="connsiteX140" fmla="*/ 2871788 w 4314825"/>
                <a:gd name="connsiteY140" fmla="*/ 752475 h 881063"/>
                <a:gd name="connsiteX141" fmla="*/ 2881313 w 4314825"/>
                <a:gd name="connsiteY141" fmla="*/ 781050 h 881063"/>
                <a:gd name="connsiteX142" fmla="*/ 2890838 w 4314825"/>
                <a:gd name="connsiteY142" fmla="*/ 795338 h 881063"/>
                <a:gd name="connsiteX143" fmla="*/ 2895600 w 4314825"/>
                <a:gd name="connsiteY143" fmla="*/ 814388 h 881063"/>
                <a:gd name="connsiteX144" fmla="*/ 2914650 w 4314825"/>
                <a:gd name="connsiteY144" fmla="*/ 790575 h 881063"/>
                <a:gd name="connsiteX145" fmla="*/ 2924175 w 4314825"/>
                <a:gd name="connsiteY145" fmla="*/ 714375 h 881063"/>
                <a:gd name="connsiteX146" fmla="*/ 2933700 w 4314825"/>
                <a:gd name="connsiteY146" fmla="*/ 700088 h 881063"/>
                <a:gd name="connsiteX147" fmla="*/ 2943225 w 4314825"/>
                <a:gd name="connsiteY147" fmla="*/ 671513 h 881063"/>
                <a:gd name="connsiteX148" fmla="*/ 2962275 w 4314825"/>
                <a:gd name="connsiteY148" fmla="*/ 638175 h 881063"/>
                <a:gd name="connsiteX149" fmla="*/ 2976563 w 4314825"/>
                <a:gd name="connsiteY149" fmla="*/ 695325 h 881063"/>
                <a:gd name="connsiteX150" fmla="*/ 2986088 w 4314825"/>
                <a:gd name="connsiteY150" fmla="*/ 781050 h 881063"/>
                <a:gd name="connsiteX151" fmla="*/ 2995613 w 4314825"/>
                <a:gd name="connsiteY151" fmla="*/ 747713 h 881063"/>
                <a:gd name="connsiteX152" fmla="*/ 3000375 w 4314825"/>
                <a:gd name="connsiteY152" fmla="*/ 709613 h 881063"/>
                <a:gd name="connsiteX153" fmla="*/ 3019425 w 4314825"/>
                <a:gd name="connsiteY153" fmla="*/ 671513 h 881063"/>
                <a:gd name="connsiteX154" fmla="*/ 3038475 w 4314825"/>
                <a:gd name="connsiteY154" fmla="*/ 714375 h 881063"/>
                <a:gd name="connsiteX155" fmla="*/ 3052763 w 4314825"/>
                <a:gd name="connsiteY155" fmla="*/ 781050 h 881063"/>
                <a:gd name="connsiteX156" fmla="*/ 3067050 w 4314825"/>
                <a:gd name="connsiteY156" fmla="*/ 738188 h 881063"/>
                <a:gd name="connsiteX157" fmla="*/ 3071813 w 4314825"/>
                <a:gd name="connsiteY157" fmla="*/ 723900 h 881063"/>
                <a:gd name="connsiteX158" fmla="*/ 3105150 w 4314825"/>
                <a:gd name="connsiteY158" fmla="*/ 733425 h 881063"/>
                <a:gd name="connsiteX159" fmla="*/ 3128963 w 4314825"/>
                <a:gd name="connsiteY159" fmla="*/ 742950 h 881063"/>
                <a:gd name="connsiteX160" fmla="*/ 3152775 w 4314825"/>
                <a:gd name="connsiteY160" fmla="*/ 690563 h 881063"/>
                <a:gd name="connsiteX161" fmla="*/ 3157538 w 4314825"/>
                <a:gd name="connsiteY161" fmla="*/ 666750 h 881063"/>
                <a:gd name="connsiteX162" fmla="*/ 3162300 w 4314825"/>
                <a:gd name="connsiteY162" fmla="*/ 647700 h 881063"/>
                <a:gd name="connsiteX163" fmla="*/ 3171825 w 4314825"/>
                <a:gd name="connsiteY163" fmla="*/ 747713 h 881063"/>
                <a:gd name="connsiteX164" fmla="*/ 3181350 w 4314825"/>
                <a:gd name="connsiteY164" fmla="*/ 733425 h 881063"/>
                <a:gd name="connsiteX165" fmla="*/ 3186113 w 4314825"/>
                <a:gd name="connsiteY165" fmla="*/ 719138 h 881063"/>
                <a:gd name="connsiteX166" fmla="*/ 3214688 w 4314825"/>
                <a:gd name="connsiteY166" fmla="*/ 728663 h 881063"/>
                <a:gd name="connsiteX167" fmla="*/ 3238500 w 4314825"/>
                <a:gd name="connsiteY167" fmla="*/ 704850 h 881063"/>
                <a:gd name="connsiteX168" fmla="*/ 3252788 w 4314825"/>
                <a:gd name="connsiteY168" fmla="*/ 714375 h 881063"/>
                <a:gd name="connsiteX169" fmla="*/ 3257550 w 4314825"/>
                <a:gd name="connsiteY169" fmla="*/ 738188 h 881063"/>
                <a:gd name="connsiteX170" fmla="*/ 3267075 w 4314825"/>
                <a:gd name="connsiteY170" fmla="*/ 781050 h 881063"/>
                <a:gd name="connsiteX171" fmla="*/ 3295650 w 4314825"/>
                <a:gd name="connsiteY171" fmla="*/ 776288 h 881063"/>
                <a:gd name="connsiteX172" fmla="*/ 3300413 w 4314825"/>
                <a:gd name="connsiteY172" fmla="*/ 795338 h 881063"/>
                <a:gd name="connsiteX173" fmla="*/ 3305175 w 4314825"/>
                <a:gd name="connsiteY173" fmla="*/ 852488 h 881063"/>
                <a:gd name="connsiteX174" fmla="*/ 3309938 w 4314825"/>
                <a:gd name="connsiteY174" fmla="*/ 871538 h 881063"/>
                <a:gd name="connsiteX175" fmla="*/ 3328988 w 4314825"/>
                <a:gd name="connsiteY175" fmla="*/ 842963 h 881063"/>
                <a:gd name="connsiteX176" fmla="*/ 3338513 w 4314825"/>
                <a:gd name="connsiteY176" fmla="*/ 809625 h 881063"/>
                <a:gd name="connsiteX177" fmla="*/ 3348038 w 4314825"/>
                <a:gd name="connsiteY177" fmla="*/ 781050 h 881063"/>
                <a:gd name="connsiteX178" fmla="*/ 3357563 w 4314825"/>
                <a:gd name="connsiteY178" fmla="*/ 752475 h 881063"/>
                <a:gd name="connsiteX179" fmla="*/ 3367088 w 4314825"/>
                <a:gd name="connsiteY179" fmla="*/ 733425 h 881063"/>
                <a:gd name="connsiteX180" fmla="*/ 3381375 w 4314825"/>
                <a:gd name="connsiteY180" fmla="*/ 690563 h 881063"/>
                <a:gd name="connsiteX181" fmla="*/ 3386138 w 4314825"/>
                <a:gd name="connsiteY181" fmla="*/ 676275 h 881063"/>
                <a:gd name="connsiteX182" fmla="*/ 3405188 w 4314825"/>
                <a:gd name="connsiteY182" fmla="*/ 666750 h 881063"/>
                <a:gd name="connsiteX183" fmla="*/ 3429000 w 4314825"/>
                <a:gd name="connsiteY183" fmla="*/ 690563 h 881063"/>
                <a:gd name="connsiteX184" fmla="*/ 3452813 w 4314825"/>
                <a:gd name="connsiteY184" fmla="*/ 661988 h 881063"/>
                <a:gd name="connsiteX185" fmla="*/ 3457575 w 4314825"/>
                <a:gd name="connsiteY185" fmla="*/ 642938 h 881063"/>
                <a:gd name="connsiteX186" fmla="*/ 3467100 w 4314825"/>
                <a:gd name="connsiteY186" fmla="*/ 657225 h 881063"/>
                <a:gd name="connsiteX187" fmla="*/ 3481388 w 4314825"/>
                <a:gd name="connsiteY187" fmla="*/ 666750 h 881063"/>
                <a:gd name="connsiteX188" fmla="*/ 3486150 w 4314825"/>
                <a:gd name="connsiteY188" fmla="*/ 681038 h 881063"/>
                <a:gd name="connsiteX189" fmla="*/ 3500438 w 4314825"/>
                <a:gd name="connsiteY189" fmla="*/ 671513 h 881063"/>
                <a:gd name="connsiteX190" fmla="*/ 3505200 w 4314825"/>
                <a:gd name="connsiteY190" fmla="*/ 685800 h 881063"/>
                <a:gd name="connsiteX191" fmla="*/ 3533775 w 4314825"/>
                <a:gd name="connsiteY191" fmla="*/ 704850 h 881063"/>
                <a:gd name="connsiteX192" fmla="*/ 3562350 w 4314825"/>
                <a:gd name="connsiteY192" fmla="*/ 719138 h 881063"/>
                <a:gd name="connsiteX193" fmla="*/ 3571875 w 4314825"/>
                <a:gd name="connsiteY193" fmla="*/ 785813 h 881063"/>
                <a:gd name="connsiteX194" fmla="*/ 3581400 w 4314825"/>
                <a:gd name="connsiteY194" fmla="*/ 814388 h 881063"/>
                <a:gd name="connsiteX195" fmla="*/ 3586163 w 4314825"/>
                <a:gd name="connsiteY195" fmla="*/ 828675 h 881063"/>
                <a:gd name="connsiteX196" fmla="*/ 3605213 w 4314825"/>
                <a:gd name="connsiteY196" fmla="*/ 781050 h 881063"/>
                <a:gd name="connsiteX197" fmla="*/ 3609975 w 4314825"/>
                <a:gd name="connsiteY197" fmla="*/ 795338 h 881063"/>
                <a:gd name="connsiteX198" fmla="*/ 3614738 w 4314825"/>
                <a:gd name="connsiteY198" fmla="*/ 823913 h 881063"/>
                <a:gd name="connsiteX199" fmla="*/ 3619500 w 4314825"/>
                <a:gd name="connsiteY199" fmla="*/ 781050 h 881063"/>
                <a:gd name="connsiteX200" fmla="*/ 3633788 w 4314825"/>
                <a:gd name="connsiteY200" fmla="*/ 747713 h 881063"/>
                <a:gd name="connsiteX201" fmla="*/ 3638550 w 4314825"/>
                <a:gd name="connsiteY201" fmla="*/ 733425 h 881063"/>
                <a:gd name="connsiteX202" fmla="*/ 3648075 w 4314825"/>
                <a:gd name="connsiteY202" fmla="*/ 685800 h 881063"/>
                <a:gd name="connsiteX203" fmla="*/ 3657600 w 4314825"/>
                <a:gd name="connsiteY203" fmla="*/ 671513 h 881063"/>
                <a:gd name="connsiteX204" fmla="*/ 3676650 w 4314825"/>
                <a:gd name="connsiteY204" fmla="*/ 666750 h 881063"/>
                <a:gd name="connsiteX205" fmla="*/ 3695700 w 4314825"/>
                <a:gd name="connsiteY205" fmla="*/ 638175 h 881063"/>
                <a:gd name="connsiteX206" fmla="*/ 3705225 w 4314825"/>
                <a:gd name="connsiteY206" fmla="*/ 623888 h 881063"/>
                <a:gd name="connsiteX207" fmla="*/ 3719513 w 4314825"/>
                <a:gd name="connsiteY207" fmla="*/ 614363 h 881063"/>
                <a:gd name="connsiteX208" fmla="*/ 3757613 w 4314825"/>
                <a:gd name="connsiteY208" fmla="*/ 619125 h 881063"/>
                <a:gd name="connsiteX209" fmla="*/ 3767138 w 4314825"/>
                <a:gd name="connsiteY209" fmla="*/ 633413 h 881063"/>
                <a:gd name="connsiteX210" fmla="*/ 3776663 w 4314825"/>
                <a:gd name="connsiteY210" fmla="*/ 661988 h 881063"/>
                <a:gd name="connsiteX211" fmla="*/ 3795713 w 4314825"/>
                <a:gd name="connsiteY211" fmla="*/ 747713 h 881063"/>
                <a:gd name="connsiteX212" fmla="*/ 3805238 w 4314825"/>
                <a:gd name="connsiteY212" fmla="*/ 781050 h 881063"/>
                <a:gd name="connsiteX213" fmla="*/ 3814763 w 4314825"/>
                <a:gd name="connsiteY213" fmla="*/ 795338 h 881063"/>
                <a:gd name="connsiteX214" fmla="*/ 3833813 w 4314825"/>
                <a:gd name="connsiteY214" fmla="*/ 833438 h 881063"/>
                <a:gd name="connsiteX215" fmla="*/ 3838575 w 4314825"/>
                <a:gd name="connsiteY215" fmla="*/ 762000 h 881063"/>
                <a:gd name="connsiteX216" fmla="*/ 3852863 w 4314825"/>
                <a:gd name="connsiteY216" fmla="*/ 719138 h 881063"/>
                <a:gd name="connsiteX217" fmla="*/ 3857625 w 4314825"/>
                <a:gd name="connsiteY217" fmla="*/ 704850 h 881063"/>
                <a:gd name="connsiteX218" fmla="*/ 3862388 w 4314825"/>
                <a:gd name="connsiteY218" fmla="*/ 652463 h 881063"/>
                <a:gd name="connsiteX219" fmla="*/ 3895725 w 4314825"/>
                <a:gd name="connsiteY219" fmla="*/ 614363 h 881063"/>
                <a:gd name="connsiteX220" fmla="*/ 3910013 w 4314825"/>
                <a:gd name="connsiteY220" fmla="*/ 585788 h 881063"/>
                <a:gd name="connsiteX221" fmla="*/ 3924300 w 4314825"/>
                <a:gd name="connsiteY221" fmla="*/ 581025 h 881063"/>
                <a:gd name="connsiteX222" fmla="*/ 3933825 w 4314825"/>
                <a:gd name="connsiteY222" fmla="*/ 609600 h 881063"/>
                <a:gd name="connsiteX223" fmla="*/ 3948113 w 4314825"/>
                <a:gd name="connsiteY223" fmla="*/ 738188 h 881063"/>
                <a:gd name="connsiteX224" fmla="*/ 3957638 w 4314825"/>
                <a:gd name="connsiteY224" fmla="*/ 766763 h 881063"/>
                <a:gd name="connsiteX225" fmla="*/ 3962400 w 4314825"/>
                <a:gd name="connsiteY225" fmla="*/ 781050 h 881063"/>
                <a:gd name="connsiteX226" fmla="*/ 3971925 w 4314825"/>
                <a:gd name="connsiteY226" fmla="*/ 795338 h 881063"/>
                <a:gd name="connsiteX227" fmla="*/ 3981450 w 4314825"/>
                <a:gd name="connsiteY227" fmla="*/ 828675 h 881063"/>
                <a:gd name="connsiteX228" fmla="*/ 3990975 w 4314825"/>
                <a:gd name="connsiteY228" fmla="*/ 776288 h 881063"/>
                <a:gd name="connsiteX229" fmla="*/ 4000500 w 4314825"/>
                <a:gd name="connsiteY229" fmla="*/ 747713 h 881063"/>
                <a:gd name="connsiteX230" fmla="*/ 4010025 w 4314825"/>
                <a:gd name="connsiteY230" fmla="*/ 671513 h 881063"/>
                <a:gd name="connsiteX231" fmla="*/ 4029075 w 4314825"/>
                <a:gd name="connsiteY231" fmla="*/ 642938 h 881063"/>
                <a:gd name="connsiteX232" fmla="*/ 4043363 w 4314825"/>
                <a:gd name="connsiteY232" fmla="*/ 647700 h 881063"/>
                <a:gd name="connsiteX233" fmla="*/ 4057650 w 4314825"/>
                <a:gd name="connsiteY233" fmla="*/ 695325 h 881063"/>
                <a:gd name="connsiteX234" fmla="*/ 4071938 w 4314825"/>
                <a:gd name="connsiteY234" fmla="*/ 704850 h 881063"/>
                <a:gd name="connsiteX235" fmla="*/ 4090988 w 4314825"/>
                <a:gd name="connsiteY235" fmla="*/ 747713 h 881063"/>
                <a:gd name="connsiteX236" fmla="*/ 4095750 w 4314825"/>
                <a:gd name="connsiteY236" fmla="*/ 766763 h 881063"/>
                <a:gd name="connsiteX237" fmla="*/ 4105275 w 4314825"/>
                <a:gd name="connsiteY237" fmla="*/ 781050 h 881063"/>
                <a:gd name="connsiteX238" fmla="*/ 4114800 w 4314825"/>
                <a:gd name="connsiteY238" fmla="*/ 847725 h 881063"/>
                <a:gd name="connsiteX239" fmla="*/ 4119563 w 4314825"/>
                <a:gd name="connsiteY239" fmla="*/ 862013 h 881063"/>
                <a:gd name="connsiteX240" fmla="*/ 4129088 w 4314825"/>
                <a:gd name="connsiteY240" fmla="*/ 842963 h 881063"/>
                <a:gd name="connsiteX241" fmla="*/ 4133850 w 4314825"/>
                <a:gd name="connsiteY241" fmla="*/ 800100 h 881063"/>
                <a:gd name="connsiteX242" fmla="*/ 4138613 w 4314825"/>
                <a:gd name="connsiteY242" fmla="*/ 785813 h 881063"/>
                <a:gd name="connsiteX243" fmla="*/ 4152900 w 4314825"/>
                <a:gd name="connsiteY243" fmla="*/ 771525 h 881063"/>
                <a:gd name="connsiteX244" fmla="*/ 4157663 w 4314825"/>
                <a:gd name="connsiteY244" fmla="*/ 752475 h 881063"/>
                <a:gd name="connsiteX245" fmla="*/ 4167188 w 4314825"/>
                <a:gd name="connsiteY245" fmla="*/ 723900 h 881063"/>
                <a:gd name="connsiteX246" fmla="*/ 4171950 w 4314825"/>
                <a:gd name="connsiteY246" fmla="*/ 685800 h 881063"/>
                <a:gd name="connsiteX247" fmla="*/ 4186238 w 4314825"/>
                <a:gd name="connsiteY247" fmla="*/ 695325 h 881063"/>
                <a:gd name="connsiteX248" fmla="*/ 4205288 w 4314825"/>
                <a:gd name="connsiteY248" fmla="*/ 723900 h 881063"/>
                <a:gd name="connsiteX249" fmla="*/ 4210050 w 4314825"/>
                <a:gd name="connsiteY249" fmla="*/ 738188 h 881063"/>
                <a:gd name="connsiteX250" fmla="*/ 4214813 w 4314825"/>
                <a:gd name="connsiteY250" fmla="*/ 771525 h 881063"/>
                <a:gd name="connsiteX251" fmla="*/ 4224338 w 4314825"/>
                <a:gd name="connsiteY251" fmla="*/ 795338 h 881063"/>
                <a:gd name="connsiteX252" fmla="*/ 4233863 w 4314825"/>
                <a:gd name="connsiteY252" fmla="*/ 823913 h 881063"/>
                <a:gd name="connsiteX253" fmla="*/ 4248150 w 4314825"/>
                <a:gd name="connsiteY253" fmla="*/ 866775 h 881063"/>
                <a:gd name="connsiteX254" fmla="*/ 4252913 w 4314825"/>
                <a:gd name="connsiteY254" fmla="*/ 881063 h 881063"/>
                <a:gd name="connsiteX255" fmla="*/ 4267200 w 4314825"/>
                <a:gd name="connsiteY255" fmla="*/ 781050 h 881063"/>
                <a:gd name="connsiteX256" fmla="*/ 4286250 w 4314825"/>
                <a:gd name="connsiteY256" fmla="*/ 738188 h 881063"/>
                <a:gd name="connsiteX257" fmla="*/ 4305300 w 4314825"/>
                <a:gd name="connsiteY257" fmla="*/ 747713 h 881063"/>
                <a:gd name="connsiteX258" fmla="*/ 4314825 w 4314825"/>
                <a:gd name="connsiteY258" fmla="*/ 781050 h 881063"/>
                <a:gd name="connsiteX0" fmla="*/ 0 w 4314825"/>
                <a:gd name="connsiteY0" fmla="*/ 238125 h 881063"/>
                <a:gd name="connsiteX1" fmla="*/ 123825 w 4314825"/>
                <a:gd name="connsiteY1" fmla="*/ 228600 h 881063"/>
                <a:gd name="connsiteX2" fmla="*/ 142875 w 4314825"/>
                <a:gd name="connsiteY2" fmla="*/ 223838 h 881063"/>
                <a:gd name="connsiteX3" fmla="*/ 166688 w 4314825"/>
                <a:gd name="connsiteY3" fmla="*/ 219075 h 881063"/>
                <a:gd name="connsiteX4" fmla="*/ 204788 w 4314825"/>
                <a:gd name="connsiteY4" fmla="*/ 204788 h 881063"/>
                <a:gd name="connsiteX5" fmla="*/ 233363 w 4314825"/>
                <a:gd name="connsiteY5" fmla="*/ 195263 h 881063"/>
                <a:gd name="connsiteX6" fmla="*/ 247650 w 4314825"/>
                <a:gd name="connsiteY6" fmla="*/ 185738 h 881063"/>
                <a:gd name="connsiteX7" fmla="*/ 266700 w 4314825"/>
                <a:gd name="connsiteY7" fmla="*/ 180975 h 881063"/>
                <a:gd name="connsiteX8" fmla="*/ 280988 w 4314825"/>
                <a:gd name="connsiteY8" fmla="*/ 176213 h 881063"/>
                <a:gd name="connsiteX9" fmla="*/ 290513 w 4314825"/>
                <a:gd name="connsiteY9" fmla="*/ 161925 h 881063"/>
                <a:gd name="connsiteX10" fmla="*/ 338138 w 4314825"/>
                <a:gd name="connsiteY10" fmla="*/ 142875 h 881063"/>
                <a:gd name="connsiteX11" fmla="*/ 352425 w 4314825"/>
                <a:gd name="connsiteY11" fmla="*/ 138113 h 881063"/>
                <a:gd name="connsiteX12" fmla="*/ 366713 w 4314825"/>
                <a:gd name="connsiteY12" fmla="*/ 128588 h 881063"/>
                <a:gd name="connsiteX13" fmla="*/ 385763 w 4314825"/>
                <a:gd name="connsiteY13" fmla="*/ 123825 h 881063"/>
                <a:gd name="connsiteX14" fmla="*/ 428625 w 4314825"/>
                <a:gd name="connsiteY14" fmla="*/ 109538 h 881063"/>
                <a:gd name="connsiteX15" fmla="*/ 442913 w 4314825"/>
                <a:gd name="connsiteY15" fmla="*/ 104775 h 881063"/>
                <a:gd name="connsiteX16" fmla="*/ 457200 w 4314825"/>
                <a:gd name="connsiteY16" fmla="*/ 100013 h 881063"/>
                <a:gd name="connsiteX17" fmla="*/ 471488 w 4314825"/>
                <a:gd name="connsiteY17" fmla="*/ 90488 h 881063"/>
                <a:gd name="connsiteX18" fmla="*/ 495300 w 4314825"/>
                <a:gd name="connsiteY18" fmla="*/ 85725 h 881063"/>
                <a:gd name="connsiteX19" fmla="*/ 523875 w 4314825"/>
                <a:gd name="connsiteY19" fmla="*/ 76200 h 881063"/>
                <a:gd name="connsiteX20" fmla="*/ 538163 w 4314825"/>
                <a:gd name="connsiteY20" fmla="*/ 71438 h 881063"/>
                <a:gd name="connsiteX21" fmla="*/ 552450 w 4314825"/>
                <a:gd name="connsiteY21" fmla="*/ 66675 h 881063"/>
                <a:gd name="connsiteX22" fmla="*/ 590550 w 4314825"/>
                <a:gd name="connsiteY22" fmla="*/ 42863 h 881063"/>
                <a:gd name="connsiteX23" fmla="*/ 604838 w 4314825"/>
                <a:gd name="connsiteY23" fmla="*/ 38100 h 881063"/>
                <a:gd name="connsiteX24" fmla="*/ 619125 w 4314825"/>
                <a:gd name="connsiteY24" fmla="*/ 33338 h 881063"/>
                <a:gd name="connsiteX25" fmla="*/ 652463 w 4314825"/>
                <a:gd name="connsiteY25" fmla="*/ 14288 h 881063"/>
                <a:gd name="connsiteX26" fmla="*/ 681038 w 4314825"/>
                <a:gd name="connsiteY26" fmla="*/ 4763 h 881063"/>
                <a:gd name="connsiteX27" fmla="*/ 695325 w 4314825"/>
                <a:gd name="connsiteY27" fmla="*/ 0 h 881063"/>
                <a:gd name="connsiteX28" fmla="*/ 819150 w 4314825"/>
                <a:gd name="connsiteY28" fmla="*/ 4763 h 881063"/>
                <a:gd name="connsiteX29" fmla="*/ 852488 w 4314825"/>
                <a:gd name="connsiteY29" fmla="*/ 19050 h 881063"/>
                <a:gd name="connsiteX30" fmla="*/ 895350 w 4314825"/>
                <a:gd name="connsiteY30" fmla="*/ 47625 h 881063"/>
                <a:gd name="connsiteX31" fmla="*/ 928688 w 4314825"/>
                <a:gd name="connsiteY31" fmla="*/ 66675 h 881063"/>
                <a:gd name="connsiteX32" fmla="*/ 942975 w 4314825"/>
                <a:gd name="connsiteY32" fmla="*/ 71438 h 881063"/>
                <a:gd name="connsiteX33" fmla="*/ 957263 w 4314825"/>
                <a:gd name="connsiteY33" fmla="*/ 80963 h 881063"/>
                <a:gd name="connsiteX34" fmla="*/ 971550 w 4314825"/>
                <a:gd name="connsiteY34" fmla="*/ 85725 h 881063"/>
                <a:gd name="connsiteX35" fmla="*/ 990600 w 4314825"/>
                <a:gd name="connsiteY35" fmla="*/ 95250 h 881063"/>
                <a:gd name="connsiteX36" fmla="*/ 1014413 w 4314825"/>
                <a:gd name="connsiteY36" fmla="*/ 100013 h 881063"/>
                <a:gd name="connsiteX37" fmla="*/ 1033463 w 4314825"/>
                <a:gd name="connsiteY37" fmla="*/ 104775 h 881063"/>
                <a:gd name="connsiteX38" fmla="*/ 1062038 w 4314825"/>
                <a:gd name="connsiteY38" fmla="*/ 109538 h 881063"/>
                <a:gd name="connsiteX39" fmla="*/ 1090613 w 4314825"/>
                <a:gd name="connsiteY39" fmla="*/ 119063 h 881063"/>
                <a:gd name="connsiteX40" fmla="*/ 1104900 w 4314825"/>
                <a:gd name="connsiteY40" fmla="*/ 123825 h 881063"/>
                <a:gd name="connsiteX41" fmla="*/ 1123950 w 4314825"/>
                <a:gd name="connsiteY41" fmla="*/ 128588 h 881063"/>
                <a:gd name="connsiteX42" fmla="*/ 1152525 w 4314825"/>
                <a:gd name="connsiteY42" fmla="*/ 147638 h 881063"/>
                <a:gd name="connsiteX43" fmla="*/ 1195388 w 4314825"/>
                <a:gd name="connsiteY43" fmla="*/ 161925 h 881063"/>
                <a:gd name="connsiteX44" fmla="*/ 1209675 w 4314825"/>
                <a:gd name="connsiteY44" fmla="*/ 166688 h 881063"/>
                <a:gd name="connsiteX45" fmla="*/ 1243013 w 4314825"/>
                <a:gd name="connsiteY45" fmla="*/ 185738 h 881063"/>
                <a:gd name="connsiteX46" fmla="*/ 1257300 w 4314825"/>
                <a:gd name="connsiteY46" fmla="*/ 190500 h 881063"/>
                <a:gd name="connsiteX47" fmla="*/ 1285875 w 4314825"/>
                <a:gd name="connsiteY47" fmla="*/ 204788 h 881063"/>
                <a:gd name="connsiteX48" fmla="*/ 1314450 w 4314825"/>
                <a:gd name="connsiteY48" fmla="*/ 223838 h 881063"/>
                <a:gd name="connsiteX49" fmla="*/ 1362075 w 4314825"/>
                <a:gd name="connsiteY49" fmla="*/ 238125 h 881063"/>
                <a:gd name="connsiteX50" fmla="*/ 1443038 w 4314825"/>
                <a:gd name="connsiteY50" fmla="*/ 252413 h 881063"/>
                <a:gd name="connsiteX51" fmla="*/ 1471613 w 4314825"/>
                <a:gd name="connsiteY51" fmla="*/ 257175 h 881063"/>
                <a:gd name="connsiteX52" fmla="*/ 1519238 w 4314825"/>
                <a:gd name="connsiteY52" fmla="*/ 271463 h 881063"/>
                <a:gd name="connsiteX53" fmla="*/ 1533525 w 4314825"/>
                <a:gd name="connsiteY53" fmla="*/ 280988 h 881063"/>
                <a:gd name="connsiteX54" fmla="*/ 1543050 w 4314825"/>
                <a:gd name="connsiteY54" fmla="*/ 295275 h 881063"/>
                <a:gd name="connsiteX55" fmla="*/ 1557338 w 4314825"/>
                <a:gd name="connsiteY55" fmla="*/ 300038 h 881063"/>
                <a:gd name="connsiteX56" fmla="*/ 1581150 w 4314825"/>
                <a:gd name="connsiteY56" fmla="*/ 333375 h 881063"/>
                <a:gd name="connsiteX57" fmla="*/ 1590675 w 4314825"/>
                <a:gd name="connsiteY57" fmla="*/ 347663 h 881063"/>
                <a:gd name="connsiteX58" fmla="*/ 1604963 w 4314825"/>
                <a:gd name="connsiteY58" fmla="*/ 357188 h 881063"/>
                <a:gd name="connsiteX59" fmla="*/ 1624013 w 4314825"/>
                <a:gd name="connsiteY59" fmla="*/ 414338 h 881063"/>
                <a:gd name="connsiteX60" fmla="*/ 1628775 w 4314825"/>
                <a:gd name="connsiteY60" fmla="*/ 428625 h 881063"/>
                <a:gd name="connsiteX61" fmla="*/ 1638300 w 4314825"/>
                <a:gd name="connsiteY61" fmla="*/ 442913 h 881063"/>
                <a:gd name="connsiteX62" fmla="*/ 1652588 w 4314825"/>
                <a:gd name="connsiteY62" fmla="*/ 471488 h 881063"/>
                <a:gd name="connsiteX63" fmla="*/ 1662113 w 4314825"/>
                <a:gd name="connsiteY63" fmla="*/ 504825 h 881063"/>
                <a:gd name="connsiteX64" fmla="*/ 1676400 w 4314825"/>
                <a:gd name="connsiteY64" fmla="*/ 514350 h 881063"/>
                <a:gd name="connsiteX65" fmla="*/ 1690688 w 4314825"/>
                <a:gd name="connsiteY65" fmla="*/ 561975 h 881063"/>
                <a:gd name="connsiteX66" fmla="*/ 1704975 w 4314825"/>
                <a:gd name="connsiteY66" fmla="*/ 590550 h 881063"/>
                <a:gd name="connsiteX67" fmla="*/ 1719263 w 4314825"/>
                <a:gd name="connsiteY67" fmla="*/ 595313 h 881063"/>
                <a:gd name="connsiteX68" fmla="*/ 1728788 w 4314825"/>
                <a:gd name="connsiteY68" fmla="*/ 609600 h 881063"/>
                <a:gd name="connsiteX69" fmla="*/ 1804988 w 4314825"/>
                <a:gd name="connsiteY69" fmla="*/ 614363 h 881063"/>
                <a:gd name="connsiteX70" fmla="*/ 1819275 w 4314825"/>
                <a:gd name="connsiteY70" fmla="*/ 619125 h 881063"/>
                <a:gd name="connsiteX71" fmla="*/ 1833563 w 4314825"/>
                <a:gd name="connsiteY71" fmla="*/ 628650 h 881063"/>
                <a:gd name="connsiteX72" fmla="*/ 1857375 w 4314825"/>
                <a:gd name="connsiteY72" fmla="*/ 657225 h 881063"/>
                <a:gd name="connsiteX73" fmla="*/ 1876425 w 4314825"/>
                <a:gd name="connsiteY73" fmla="*/ 666750 h 881063"/>
                <a:gd name="connsiteX74" fmla="*/ 1885950 w 4314825"/>
                <a:gd name="connsiteY74" fmla="*/ 638175 h 881063"/>
                <a:gd name="connsiteX75" fmla="*/ 1895475 w 4314825"/>
                <a:gd name="connsiteY75" fmla="*/ 604838 h 881063"/>
                <a:gd name="connsiteX76" fmla="*/ 1905000 w 4314825"/>
                <a:gd name="connsiteY76" fmla="*/ 576263 h 881063"/>
                <a:gd name="connsiteX77" fmla="*/ 1919288 w 4314825"/>
                <a:gd name="connsiteY77" fmla="*/ 566738 h 881063"/>
                <a:gd name="connsiteX78" fmla="*/ 1938338 w 4314825"/>
                <a:gd name="connsiteY78" fmla="*/ 542925 h 881063"/>
                <a:gd name="connsiteX79" fmla="*/ 1962150 w 4314825"/>
                <a:gd name="connsiteY79" fmla="*/ 509588 h 881063"/>
                <a:gd name="connsiteX80" fmla="*/ 1976438 w 4314825"/>
                <a:gd name="connsiteY80" fmla="*/ 500063 h 881063"/>
                <a:gd name="connsiteX81" fmla="*/ 1995488 w 4314825"/>
                <a:gd name="connsiteY81" fmla="*/ 481013 h 881063"/>
                <a:gd name="connsiteX82" fmla="*/ 2000250 w 4314825"/>
                <a:gd name="connsiteY82" fmla="*/ 466725 h 881063"/>
                <a:gd name="connsiteX83" fmla="*/ 2028825 w 4314825"/>
                <a:gd name="connsiteY83" fmla="*/ 442913 h 881063"/>
                <a:gd name="connsiteX84" fmla="*/ 2043113 w 4314825"/>
                <a:gd name="connsiteY84" fmla="*/ 452438 h 881063"/>
                <a:gd name="connsiteX85" fmla="*/ 2052638 w 4314825"/>
                <a:gd name="connsiteY85" fmla="*/ 481013 h 881063"/>
                <a:gd name="connsiteX86" fmla="*/ 2057400 w 4314825"/>
                <a:gd name="connsiteY86" fmla="*/ 495300 h 881063"/>
                <a:gd name="connsiteX87" fmla="*/ 2071688 w 4314825"/>
                <a:gd name="connsiteY87" fmla="*/ 509588 h 881063"/>
                <a:gd name="connsiteX88" fmla="*/ 2081213 w 4314825"/>
                <a:gd name="connsiteY88" fmla="*/ 542925 h 881063"/>
                <a:gd name="connsiteX89" fmla="*/ 2095500 w 4314825"/>
                <a:gd name="connsiteY89" fmla="*/ 552450 h 881063"/>
                <a:gd name="connsiteX90" fmla="*/ 2109788 w 4314825"/>
                <a:gd name="connsiteY90" fmla="*/ 571500 h 881063"/>
                <a:gd name="connsiteX91" fmla="*/ 2124075 w 4314825"/>
                <a:gd name="connsiteY91" fmla="*/ 561975 h 881063"/>
                <a:gd name="connsiteX92" fmla="*/ 2133600 w 4314825"/>
                <a:gd name="connsiteY92" fmla="*/ 547688 h 881063"/>
                <a:gd name="connsiteX93" fmla="*/ 2147888 w 4314825"/>
                <a:gd name="connsiteY93" fmla="*/ 533400 h 881063"/>
                <a:gd name="connsiteX94" fmla="*/ 2152650 w 4314825"/>
                <a:gd name="connsiteY94" fmla="*/ 519113 h 881063"/>
                <a:gd name="connsiteX95" fmla="*/ 2243138 w 4314825"/>
                <a:gd name="connsiteY95" fmla="*/ 514350 h 881063"/>
                <a:gd name="connsiteX96" fmla="*/ 2266950 w 4314825"/>
                <a:gd name="connsiteY96" fmla="*/ 533400 h 881063"/>
                <a:gd name="connsiteX97" fmla="*/ 2286000 w 4314825"/>
                <a:gd name="connsiteY97" fmla="*/ 504825 h 881063"/>
                <a:gd name="connsiteX98" fmla="*/ 2300288 w 4314825"/>
                <a:gd name="connsiteY98" fmla="*/ 490538 h 881063"/>
                <a:gd name="connsiteX99" fmla="*/ 2314575 w 4314825"/>
                <a:gd name="connsiteY99" fmla="*/ 485775 h 881063"/>
                <a:gd name="connsiteX100" fmla="*/ 2328863 w 4314825"/>
                <a:gd name="connsiteY100" fmla="*/ 490538 h 881063"/>
                <a:gd name="connsiteX101" fmla="*/ 2347913 w 4314825"/>
                <a:gd name="connsiteY101" fmla="*/ 509588 h 881063"/>
                <a:gd name="connsiteX102" fmla="*/ 2357438 w 4314825"/>
                <a:gd name="connsiteY102" fmla="*/ 523875 h 881063"/>
                <a:gd name="connsiteX103" fmla="*/ 2362200 w 4314825"/>
                <a:gd name="connsiteY103" fmla="*/ 538163 h 881063"/>
                <a:gd name="connsiteX104" fmla="*/ 2381250 w 4314825"/>
                <a:gd name="connsiteY104" fmla="*/ 566738 h 881063"/>
                <a:gd name="connsiteX105" fmla="*/ 2390775 w 4314825"/>
                <a:gd name="connsiteY105" fmla="*/ 595313 h 881063"/>
                <a:gd name="connsiteX106" fmla="*/ 2395538 w 4314825"/>
                <a:gd name="connsiteY106" fmla="*/ 614363 h 881063"/>
                <a:gd name="connsiteX107" fmla="*/ 2405063 w 4314825"/>
                <a:gd name="connsiteY107" fmla="*/ 628650 h 881063"/>
                <a:gd name="connsiteX108" fmla="*/ 2419350 w 4314825"/>
                <a:gd name="connsiteY108" fmla="*/ 633413 h 881063"/>
                <a:gd name="connsiteX109" fmla="*/ 2438400 w 4314825"/>
                <a:gd name="connsiteY109" fmla="*/ 590550 h 881063"/>
                <a:gd name="connsiteX110" fmla="*/ 2443163 w 4314825"/>
                <a:gd name="connsiteY110" fmla="*/ 571500 h 881063"/>
                <a:gd name="connsiteX111" fmla="*/ 2471738 w 4314825"/>
                <a:gd name="connsiteY111" fmla="*/ 552450 h 881063"/>
                <a:gd name="connsiteX112" fmla="*/ 2481263 w 4314825"/>
                <a:gd name="connsiteY112" fmla="*/ 581025 h 881063"/>
                <a:gd name="connsiteX113" fmla="*/ 2486025 w 4314825"/>
                <a:gd name="connsiteY113" fmla="*/ 595313 h 881063"/>
                <a:gd name="connsiteX114" fmla="*/ 2490788 w 4314825"/>
                <a:gd name="connsiteY114" fmla="*/ 614363 h 881063"/>
                <a:gd name="connsiteX115" fmla="*/ 2500313 w 4314825"/>
                <a:gd name="connsiteY115" fmla="*/ 628650 h 881063"/>
                <a:gd name="connsiteX116" fmla="*/ 2519363 w 4314825"/>
                <a:gd name="connsiteY116" fmla="*/ 642938 h 881063"/>
                <a:gd name="connsiteX117" fmla="*/ 2524125 w 4314825"/>
                <a:gd name="connsiteY117" fmla="*/ 628650 h 881063"/>
                <a:gd name="connsiteX118" fmla="*/ 2528888 w 4314825"/>
                <a:gd name="connsiteY118" fmla="*/ 609600 h 881063"/>
                <a:gd name="connsiteX119" fmla="*/ 2557463 w 4314825"/>
                <a:gd name="connsiteY119" fmla="*/ 595313 h 881063"/>
                <a:gd name="connsiteX120" fmla="*/ 2619375 w 4314825"/>
                <a:gd name="connsiteY120" fmla="*/ 581025 h 881063"/>
                <a:gd name="connsiteX121" fmla="*/ 2633663 w 4314825"/>
                <a:gd name="connsiteY121" fmla="*/ 571500 h 881063"/>
                <a:gd name="connsiteX122" fmla="*/ 2647950 w 4314825"/>
                <a:gd name="connsiteY122" fmla="*/ 542925 h 881063"/>
                <a:gd name="connsiteX123" fmla="*/ 2662238 w 4314825"/>
                <a:gd name="connsiteY123" fmla="*/ 504825 h 881063"/>
                <a:gd name="connsiteX124" fmla="*/ 2686050 w 4314825"/>
                <a:gd name="connsiteY124" fmla="*/ 538163 h 881063"/>
                <a:gd name="connsiteX125" fmla="*/ 2686050 w 4314825"/>
                <a:gd name="connsiteY125" fmla="*/ 538163 h 881063"/>
                <a:gd name="connsiteX126" fmla="*/ 2700338 w 4314825"/>
                <a:gd name="connsiteY126" fmla="*/ 547688 h 881063"/>
                <a:gd name="connsiteX127" fmla="*/ 2705100 w 4314825"/>
                <a:gd name="connsiteY127" fmla="*/ 561975 h 881063"/>
                <a:gd name="connsiteX128" fmla="*/ 2714625 w 4314825"/>
                <a:gd name="connsiteY128" fmla="*/ 595313 h 881063"/>
                <a:gd name="connsiteX129" fmla="*/ 2733675 w 4314825"/>
                <a:gd name="connsiteY129" fmla="*/ 590550 h 881063"/>
                <a:gd name="connsiteX130" fmla="*/ 2738438 w 4314825"/>
                <a:gd name="connsiteY130" fmla="*/ 571500 h 881063"/>
                <a:gd name="connsiteX131" fmla="*/ 2762250 w 4314825"/>
                <a:gd name="connsiteY131" fmla="*/ 552450 h 881063"/>
                <a:gd name="connsiteX132" fmla="*/ 2800350 w 4314825"/>
                <a:gd name="connsiteY132" fmla="*/ 566738 h 881063"/>
                <a:gd name="connsiteX133" fmla="*/ 2819400 w 4314825"/>
                <a:gd name="connsiteY133" fmla="*/ 590550 h 881063"/>
                <a:gd name="connsiteX134" fmla="*/ 2824163 w 4314825"/>
                <a:gd name="connsiteY134" fmla="*/ 614363 h 881063"/>
                <a:gd name="connsiteX135" fmla="*/ 2833688 w 4314825"/>
                <a:gd name="connsiteY135" fmla="*/ 642938 h 881063"/>
                <a:gd name="connsiteX136" fmla="*/ 2838450 w 4314825"/>
                <a:gd name="connsiteY136" fmla="*/ 657225 h 881063"/>
                <a:gd name="connsiteX137" fmla="*/ 2843213 w 4314825"/>
                <a:gd name="connsiteY137" fmla="*/ 676275 h 881063"/>
                <a:gd name="connsiteX138" fmla="*/ 2852738 w 4314825"/>
                <a:gd name="connsiteY138" fmla="*/ 695325 h 881063"/>
                <a:gd name="connsiteX139" fmla="*/ 2862263 w 4314825"/>
                <a:gd name="connsiteY139" fmla="*/ 723900 h 881063"/>
                <a:gd name="connsiteX140" fmla="*/ 2871788 w 4314825"/>
                <a:gd name="connsiteY140" fmla="*/ 752475 h 881063"/>
                <a:gd name="connsiteX141" fmla="*/ 2881313 w 4314825"/>
                <a:gd name="connsiteY141" fmla="*/ 781050 h 881063"/>
                <a:gd name="connsiteX142" fmla="*/ 2890838 w 4314825"/>
                <a:gd name="connsiteY142" fmla="*/ 795338 h 881063"/>
                <a:gd name="connsiteX143" fmla="*/ 2895600 w 4314825"/>
                <a:gd name="connsiteY143" fmla="*/ 814388 h 881063"/>
                <a:gd name="connsiteX144" fmla="*/ 2914650 w 4314825"/>
                <a:gd name="connsiteY144" fmla="*/ 790575 h 881063"/>
                <a:gd name="connsiteX145" fmla="*/ 2924175 w 4314825"/>
                <a:gd name="connsiteY145" fmla="*/ 714375 h 881063"/>
                <a:gd name="connsiteX146" fmla="*/ 2933700 w 4314825"/>
                <a:gd name="connsiteY146" fmla="*/ 700088 h 881063"/>
                <a:gd name="connsiteX147" fmla="*/ 2943225 w 4314825"/>
                <a:gd name="connsiteY147" fmla="*/ 671513 h 881063"/>
                <a:gd name="connsiteX148" fmla="*/ 2962275 w 4314825"/>
                <a:gd name="connsiteY148" fmla="*/ 638175 h 881063"/>
                <a:gd name="connsiteX149" fmla="*/ 2976563 w 4314825"/>
                <a:gd name="connsiteY149" fmla="*/ 695325 h 881063"/>
                <a:gd name="connsiteX150" fmla="*/ 2986088 w 4314825"/>
                <a:gd name="connsiteY150" fmla="*/ 781050 h 881063"/>
                <a:gd name="connsiteX151" fmla="*/ 2995613 w 4314825"/>
                <a:gd name="connsiteY151" fmla="*/ 747713 h 881063"/>
                <a:gd name="connsiteX152" fmla="*/ 3000375 w 4314825"/>
                <a:gd name="connsiteY152" fmla="*/ 709613 h 881063"/>
                <a:gd name="connsiteX153" fmla="*/ 3019425 w 4314825"/>
                <a:gd name="connsiteY153" fmla="*/ 671513 h 881063"/>
                <a:gd name="connsiteX154" fmla="*/ 3038475 w 4314825"/>
                <a:gd name="connsiteY154" fmla="*/ 714375 h 881063"/>
                <a:gd name="connsiteX155" fmla="*/ 3052763 w 4314825"/>
                <a:gd name="connsiteY155" fmla="*/ 781050 h 881063"/>
                <a:gd name="connsiteX156" fmla="*/ 3067050 w 4314825"/>
                <a:gd name="connsiteY156" fmla="*/ 738188 h 881063"/>
                <a:gd name="connsiteX157" fmla="*/ 3071813 w 4314825"/>
                <a:gd name="connsiteY157" fmla="*/ 723900 h 881063"/>
                <a:gd name="connsiteX158" fmla="*/ 3105150 w 4314825"/>
                <a:gd name="connsiteY158" fmla="*/ 733425 h 881063"/>
                <a:gd name="connsiteX159" fmla="*/ 3128963 w 4314825"/>
                <a:gd name="connsiteY159" fmla="*/ 742950 h 881063"/>
                <a:gd name="connsiteX160" fmla="*/ 3152775 w 4314825"/>
                <a:gd name="connsiteY160" fmla="*/ 690563 h 881063"/>
                <a:gd name="connsiteX161" fmla="*/ 3157538 w 4314825"/>
                <a:gd name="connsiteY161" fmla="*/ 666750 h 881063"/>
                <a:gd name="connsiteX162" fmla="*/ 3162300 w 4314825"/>
                <a:gd name="connsiteY162" fmla="*/ 647700 h 881063"/>
                <a:gd name="connsiteX163" fmla="*/ 3171825 w 4314825"/>
                <a:gd name="connsiteY163" fmla="*/ 747713 h 881063"/>
                <a:gd name="connsiteX164" fmla="*/ 3181350 w 4314825"/>
                <a:gd name="connsiteY164" fmla="*/ 733425 h 881063"/>
                <a:gd name="connsiteX165" fmla="*/ 3186113 w 4314825"/>
                <a:gd name="connsiteY165" fmla="*/ 719138 h 881063"/>
                <a:gd name="connsiteX166" fmla="*/ 3214688 w 4314825"/>
                <a:gd name="connsiteY166" fmla="*/ 728663 h 881063"/>
                <a:gd name="connsiteX167" fmla="*/ 3238500 w 4314825"/>
                <a:gd name="connsiteY167" fmla="*/ 704850 h 881063"/>
                <a:gd name="connsiteX168" fmla="*/ 3252788 w 4314825"/>
                <a:gd name="connsiteY168" fmla="*/ 714375 h 881063"/>
                <a:gd name="connsiteX169" fmla="*/ 3257550 w 4314825"/>
                <a:gd name="connsiteY169" fmla="*/ 738188 h 881063"/>
                <a:gd name="connsiteX170" fmla="*/ 3267075 w 4314825"/>
                <a:gd name="connsiteY170" fmla="*/ 781050 h 881063"/>
                <a:gd name="connsiteX171" fmla="*/ 3295650 w 4314825"/>
                <a:gd name="connsiteY171" fmla="*/ 776288 h 881063"/>
                <a:gd name="connsiteX172" fmla="*/ 3300413 w 4314825"/>
                <a:gd name="connsiteY172" fmla="*/ 795338 h 881063"/>
                <a:gd name="connsiteX173" fmla="*/ 3305175 w 4314825"/>
                <a:gd name="connsiteY173" fmla="*/ 852488 h 881063"/>
                <a:gd name="connsiteX174" fmla="*/ 3309938 w 4314825"/>
                <a:gd name="connsiteY174" fmla="*/ 871538 h 881063"/>
                <a:gd name="connsiteX175" fmla="*/ 3328988 w 4314825"/>
                <a:gd name="connsiteY175" fmla="*/ 842963 h 881063"/>
                <a:gd name="connsiteX176" fmla="*/ 3338513 w 4314825"/>
                <a:gd name="connsiteY176" fmla="*/ 809625 h 881063"/>
                <a:gd name="connsiteX177" fmla="*/ 3348038 w 4314825"/>
                <a:gd name="connsiteY177" fmla="*/ 781050 h 881063"/>
                <a:gd name="connsiteX178" fmla="*/ 3357563 w 4314825"/>
                <a:gd name="connsiteY178" fmla="*/ 752475 h 881063"/>
                <a:gd name="connsiteX179" fmla="*/ 3367088 w 4314825"/>
                <a:gd name="connsiteY179" fmla="*/ 733425 h 881063"/>
                <a:gd name="connsiteX180" fmla="*/ 3381375 w 4314825"/>
                <a:gd name="connsiteY180" fmla="*/ 690563 h 881063"/>
                <a:gd name="connsiteX181" fmla="*/ 3386138 w 4314825"/>
                <a:gd name="connsiteY181" fmla="*/ 676275 h 881063"/>
                <a:gd name="connsiteX182" fmla="*/ 3405188 w 4314825"/>
                <a:gd name="connsiteY182" fmla="*/ 666750 h 881063"/>
                <a:gd name="connsiteX183" fmla="*/ 3429000 w 4314825"/>
                <a:gd name="connsiteY183" fmla="*/ 690563 h 881063"/>
                <a:gd name="connsiteX184" fmla="*/ 3452813 w 4314825"/>
                <a:gd name="connsiteY184" fmla="*/ 661988 h 881063"/>
                <a:gd name="connsiteX185" fmla="*/ 3457575 w 4314825"/>
                <a:gd name="connsiteY185" fmla="*/ 642938 h 881063"/>
                <a:gd name="connsiteX186" fmla="*/ 3467100 w 4314825"/>
                <a:gd name="connsiteY186" fmla="*/ 657225 h 881063"/>
                <a:gd name="connsiteX187" fmla="*/ 3481388 w 4314825"/>
                <a:gd name="connsiteY187" fmla="*/ 666750 h 881063"/>
                <a:gd name="connsiteX188" fmla="*/ 3486150 w 4314825"/>
                <a:gd name="connsiteY188" fmla="*/ 681038 h 881063"/>
                <a:gd name="connsiteX189" fmla="*/ 3500438 w 4314825"/>
                <a:gd name="connsiteY189" fmla="*/ 671513 h 881063"/>
                <a:gd name="connsiteX190" fmla="*/ 3505200 w 4314825"/>
                <a:gd name="connsiteY190" fmla="*/ 685800 h 881063"/>
                <a:gd name="connsiteX191" fmla="*/ 3533775 w 4314825"/>
                <a:gd name="connsiteY191" fmla="*/ 704850 h 881063"/>
                <a:gd name="connsiteX192" fmla="*/ 3562350 w 4314825"/>
                <a:gd name="connsiteY192" fmla="*/ 719138 h 881063"/>
                <a:gd name="connsiteX193" fmla="*/ 3571875 w 4314825"/>
                <a:gd name="connsiteY193" fmla="*/ 785813 h 881063"/>
                <a:gd name="connsiteX194" fmla="*/ 3581400 w 4314825"/>
                <a:gd name="connsiteY194" fmla="*/ 814388 h 881063"/>
                <a:gd name="connsiteX195" fmla="*/ 3586163 w 4314825"/>
                <a:gd name="connsiteY195" fmla="*/ 828675 h 881063"/>
                <a:gd name="connsiteX196" fmla="*/ 3605213 w 4314825"/>
                <a:gd name="connsiteY196" fmla="*/ 781050 h 881063"/>
                <a:gd name="connsiteX197" fmla="*/ 3609975 w 4314825"/>
                <a:gd name="connsiteY197" fmla="*/ 795338 h 881063"/>
                <a:gd name="connsiteX198" fmla="*/ 3614738 w 4314825"/>
                <a:gd name="connsiteY198" fmla="*/ 823913 h 881063"/>
                <a:gd name="connsiteX199" fmla="*/ 3619500 w 4314825"/>
                <a:gd name="connsiteY199" fmla="*/ 781050 h 881063"/>
                <a:gd name="connsiteX200" fmla="*/ 3633788 w 4314825"/>
                <a:gd name="connsiteY200" fmla="*/ 747713 h 881063"/>
                <a:gd name="connsiteX201" fmla="*/ 3638550 w 4314825"/>
                <a:gd name="connsiteY201" fmla="*/ 733425 h 881063"/>
                <a:gd name="connsiteX202" fmla="*/ 3648075 w 4314825"/>
                <a:gd name="connsiteY202" fmla="*/ 685800 h 881063"/>
                <a:gd name="connsiteX203" fmla="*/ 3657600 w 4314825"/>
                <a:gd name="connsiteY203" fmla="*/ 671513 h 881063"/>
                <a:gd name="connsiteX204" fmla="*/ 3676650 w 4314825"/>
                <a:gd name="connsiteY204" fmla="*/ 666750 h 881063"/>
                <a:gd name="connsiteX205" fmla="*/ 3695700 w 4314825"/>
                <a:gd name="connsiteY205" fmla="*/ 638175 h 881063"/>
                <a:gd name="connsiteX206" fmla="*/ 3705225 w 4314825"/>
                <a:gd name="connsiteY206" fmla="*/ 623888 h 881063"/>
                <a:gd name="connsiteX207" fmla="*/ 3719513 w 4314825"/>
                <a:gd name="connsiteY207" fmla="*/ 614363 h 881063"/>
                <a:gd name="connsiteX208" fmla="*/ 3757613 w 4314825"/>
                <a:gd name="connsiteY208" fmla="*/ 619125 h 881063"/>
                <a:gd name="connsiteX209" fmla="*/ 3767138 w 4314825"/>
                <a:gd name="connsiteY209" fmla="*/ 633413 h 881063"/>
                <a:gd name="connsiteX210" fmla="*/ 3776663 w 4314825"/>
                <a:gd name="connsiteY210" fmla="*/ 661988 h 881063"/>
                <a:gd name="connsiteX211" fmla="*/ 3795713 w 4314825"/>
                <a:gd name="connsiteY211" fmla="*/ 747713 h 881063"/>
                <a:gd name="connsiteX212" fmla="*/ 3805238 w 4314825"/>
                <a:gd name="connsiteY212" fmla="*/ 781050 h 881063"/>
                <a:gd name="connsiteX213" fmla="*/ 3814763 w 4314825"/>
                <a:gd name="connsiteY213" fmla="*/ 795338 h 881063"/>
                <a:gd name="connsiteX214" fmla="*/ 3833813 w 4314825"/>
                <a:gd name="connsiteY214" fmla="*/ 833438 h 881063"/>
                <a:gd name="connsiteX215" fmla="*/ 3838575 w 4314825"/>
                <a:gd name="connsiteY215" fmla="*/ 762000 h 881063"/>
                <a:gd name="connsiteX216" fmla="*/ 3852863 w 4314825"/>
                <a:gd name="connsiteY216" fmla="*/ 719138 h 881063"/>
                <a:gd name="connsiteX217" fmla="*/ 3857625 w 4314825"/>
                <a:gd name="connsiteY217" fmla="*/ 704850 h 881063"/>
                <a:gd name="connsiteX218" fmla="*/ 3862388 w 4314825"/>
                <a:gd name="connsiteY218" fmla="*/ 652463 h 881063"/>
                <a:gd name="connsiteX219" fmla="*/ 3895725 w 4314825"/>
                <a:gd name="connsiteY219" fmla="*/ 614363 h 881063"/>
                <a:gd name="connsiteX220" fmla="*/ 3910013 w 4314825"/>
                <a:gd name="connsiteY220" fmla="*/ 585788 h 881063"/>
                <a:gd name="connsiteX221" fmla="*/ 3924300 w 4314825"/>
                <a:gd name="connsiteY221" fmla="*/ 581025 h 881063"/>
                <a:gd name="connsiteX222" fmla="*/ 3933825 w 4314825"/>
                <a:gd name="connsiteY222" fmla="*/ 609600 h 881063"/>
                <a:gd name="connsiteX223" fmla="*/ 3948113 w 4314825"/>
                <a:gd name="connsiteY223" fmla="*/ 738188 h 881063"/>
                <a:gd name="connsiteX224" fmla="*/ 3957638 w 4314825"/>
                <a:gd name="connsiteY224" fmla="*/ 766763 h 881063"/>
                <a:gd name="connsiteX225" fmla="*/ 3962400 w 4314825"/>
                <a:gd name="connsiteY225" fmla="*/ 781050 h 881063"/>
                <a:gd name="connsiteX226" fmla="*/ 3971925 w 4314825"/>
                <a:gd name="connsiteY226" fmla="*/ 795338 h 881063"/>
                <a:gd name="connsiteX227" fmla="*/ 3981450 w 4314825"/>
                <a:gd name="connsiteY227" fmla="*/ 828675 h 881063"/>
                <a:gd name="connsiteX228" fmla="*/ 3990975 w 4314825"/>
                <a:gd name="connsiteY228" fmla="*/ 776288 h 881063"/>
                <a:gd name="connsiteX229" fmla="*/ 4000500 w 4314825"/>
                <a:gd name="connsiteY229" fmla="*/ 747713 h 881063"/>
                <a:gd name="connsiteX230" fmla="*/ 4010025 w 4314825"/>
                <a:gd name="connsiteY230" fmla="*/ 671513 h 881063"/>
                <a:gd name="connsiteX231" fmla="*/ 4029075 w 4314825"/>
                <a:gd name="connsiteY231" fmla="*/ 642938 h 881063"/>
                <a:gd name="connsiteX232" fmla="*/ 4043363 w 4314825"/>
                <a:gd name="connsiteY232" fmla="*/ 647700 h 881063"/>
                <a:gd name="connsiteX233" fmla="*/ 4057650 w 4314825"/>
                <a:gd name="connsiteY233" fmla="*/ 695325 h 881063"/>
                <a:gd name="connsiteX234" fmla="*/ 4071938 w 4314825"/>
                <a:gd name="connsiteY234" fmla="*/ 704850 h 881063"/>
                <a:gd name="connsiteX235" fmla="*/ 4090988 w 4314825"/>
                <a:gd name="connsiteY235" fmla="*/ 747713 h 881063"/>
                <a:gd name="connsiteX236" fmla="*/ 4095750 w 4314825"/>
                <a:gd name="connsiteY236" fmla="*/ 766763 h 881063"/>
                <a:gd name="connsiteX237" fmla="*/ 4105275 w 4314825"/>
                <a:gd name="connsiteY237" fmla="*/ 781050 h 881063"/>
                <a:gd name="connsiteX238" fmla="*/ 4114800 w 4314825"/>
                <a:gd name="connsiteY238" fmla="*/ 847725 h 881063"/>
                <a:gd name="connsiteX239" fmla="*/ 4119563 w 4314825"/>
                <a:gd name="connsiteY239" fmla="*/ 862013 h 881063"/>
                <a:gd name="connsiteX240" fmla="*/ 4129088 w 4314825"/>
                <a:gd name="connsiteY240" fmla="*/ 842963 h 881063"/>
                <a:gd name="connsiteX241" fmla="*/ 4133850 w 4314825"/>
                <a:gd name="connsiteY241" fmla="*/ 800100 h 881063"/>
                <a:gd name="connsiteX242" fmla="*/ 4138613 w 4314825"/>
                <a:gd name="connsiteY242" fmla="*/ 785813 h 881063"/>
                <a:gd name="connsiteX243" fmla="*/ 4152900 w 4314825"/>
                <a:gd name="connsiteY243" fmla="*/ 771525 h 881063"/>
                <a:gd name="connsiteX244" fmla="*/ 4157663 w 4314825"/>
                <a:gd name="connsiteY244" fmla="*/ 752475 h 881063"/>
                <a:gd name="connsiteX245" fmla="*/ 4167188 w 4314825"/>
                <a:gd name="connsiteY245" fmla="*/ 723900 h 881063"/>
                <a:gd name="connsiteX246" fmla="*/ 4171950 w 4314825"/>
                <a:gd name="connsiteY246" fmla="*/ 685800 h 881063"/>
                <a:gd name="connsiteX247" fmla="*/ 4186238 w 4314825"/>
                <a:gd name="connsiteY247" fmla="*/ 695325 h 881063"/>
                <a:gd name="connsiteX248" fmla="*/ 4205288 w 4314825"/>
                <a:gd name="connsiteY248" fmla="*/ 723900 h 881063"/>
                <a:gd name="connsiteX249" fmla="*/ 4210050 w 4314825"/>
                <a:gd name="connsiteY249" fmla="*/ 738188 h 881063"/>
                <a:gd name="connsiteX250" fmla="*/ 4214813 w 4314825"/>
                <a:gd name="connsiteY250" fmla="*/ 771525 h 881063"/>
                <a:gd name="connsiteX251" fmla="*/ 4224338 w 4314825"/>
                <a:gd name="connsiteY251" fmla="*/ 795338 h 881063"/>
                <a:gd name="connsiteX252" fmla="*/ 4233863 w 4314825"/>
                <a:gd name="connsiteY252" fmla="*/ 823913 h 881063"/>
                <a:gd name="connsiteX253" fmla="*/ 4248150 w 4314825"/>
                <a:gd name="connsiteY253" fmla="*/ 866775 h 881063"/>
                <a:gd name="connsiteX254" fmla="*/ 4252913 w 4314825"/>
                <a:gd name="connsiteY254" fmla="*/ 881063 h 881063"/>
                <a:gd name="connsiteX255" fmla="*/ 4267200 w 4314825"/>
                <a:gd name="connsiteY255" fmla="*/ 781050 h 881063"/>
                <a:gd name="connsiteX256" fmla="*/ 4286250 w 4314825"/>
                <a:gd name="connsiteY256" fmla="*/ 738188 h 881063"/>
                <a:gd name="connsiteX257" fmla="*/ 4305300 w 4314825"/>
                <a:gd name="connsiteY257" fmla="*/ 747713 h 881063"/>
                <a:gd name="connsiteX258" fmla="*/ 4314825 w 4314825"/>
                <a:gd name="connsiteY258" fmla="*/ 781050 h 881063"/>
                <a:gd name="connsiteX0" fmla="*/ 0 w 4314825"/>
                <a:gd name="connsiteY0" fmla="*/ 238125 h 881063"/>
                <a:gd name="connsiteX1" fmla="*/ 123825 w 4314825"/>
                <a:gd name="connsiteY1" fmla="*/ 228600 h 881063"/>
                <a:gd name="connsiteX2" fmla="*/ 142875 w 4314825"/>
                <a:gd name="connsiteY2" fmla="*/ 223838 h 881063"/>
                <a:gd name="connsiteX3" fmla="*/ 166688 w 4314825"/>
                <a:gd name="connsiteY3" fmla="*/ 219075 h 881063"/>
                <a:gd name="connsiteX4" fmla="*/ 204788 w 4314825"/>
                <a:gd name="connsiteY4" fmla="*/ 204788 h 881063"/>
                <a:gd name="connsiteX5" fmla="*/ 233363 w 4314825"/>
                <a:gd name="connsiteY5" fmla="*/ 195263 h 881063"/>
                <a:gd name="connsiteX6" fmla="*/ 247650 w 4314825"/>
                <a:gd name="connsiteY6" fmla="*/ 185738 h 881063"/>
                <a:gd name="connsiteX7" fmla="*/ 266700 w 4314825"/>
                <a:gd name="connsiteY7" fmla="*/ 180975 h 881063"/>
                <a:gd name="connsiteX8" fmla="*/ 280988 w 4314825"/>
                <a:gd name="connsiteY8" fmla="*/ 176213 h 881063"/>
                <a:gd name="connsiteX9" fmla="*/ 290513 w 4314825"/>
                <a:gd name="connsiteY9" fmla="*/ 161925 h 881063"/>
                <a:gd name="connsiteX10" fmla="*/ 338138 w 4314825"/>
                <a:gd name="connsiteY10" fmla="*/ 142875 h 881063"/>
                <a:gd name="connsiteX11" fmla="*/ 352425 w 4314825"/>
                <a:gd name="connsiteY11" fmla="*/ 138113 h 881063"/>
                <a:gd name="connsiteX12" fmla="*/ 366713 w 4314825"/>
                <a:gd name="connsiteY12" fmla="*/ 128588 h 881063"/>
                <a:gd name="connsiteX13" fmla="*/ 385763 w 4314825"/>
                <a:gd name="connsiteY13" fmla="*/ 123825 h 881063"/>
                <a:gd name="connsiteX14" fmla="*/ 428625 w 4314825"/>
                <a:gd name="connsiteY14" fmla="*/ 109538 h 881063"/>
                <a:gd name="connsiteX15" fmla="*/ 442913 w 4314825"/>
                <a:gd name="connsiteY15" fmla="*/ 104775 h 881063"/>
                <a:gd name="connsiteX16" fmla="*/ 457200 w 4314825"/>
                <a:gd name="connsiteY16" fmla="*/ 100013 h 881063"/>
                <a:gd name="connsiteX17" fmla="*/ 471488 w 4314825"/>
                <a:gd name="connsiteY17" fmla="*/ 90488 h 881063"/>
                <a:gd name="connsiteX18" fmla="*/ 495300 w 4314825"/>
                <a:gd name="connsiteY18" fmla="*/ 85725 h 881063"/>
                <a:gd name="connsiteX19" fmla="*/ 523875 w 4314825"/>
                <a:gd name="connsiteY19" fmla="*/ 76200 h 881063"/>
                <a:gd name="connsiteX20" fmla="*/ 538163 w 4314825"/>
                <a:gd name="connsiteY20" fmla="*/ 71438 h 881063"/>
                <a:gd name="connsiteX21" fmla="*/ 552450 w 4314825"/>
                <a:gd name="connsiteY21" fmla="*/ 66675 h 881063"/>
                <a:gd name="connsiteX22" fmla="*/ 590550 w 4314825"/>
                <a:gd name="connsiteY22" fmla="*/ 42863 h 881063"/>
                <a:gd name="connsiteX23" fmla="*/ 604838 w 4314825"/>
                <a:gd name="connsiteY23" fmla="*/ 38100 h 881063"/>
                <a:gd name="connsiteX24" fmla="*/ 619125 w 4314825"/>
                <a:gd name="connsiteY24" fmla="*/ 33338 h 881063"/>
                <a:gd name="connsiteX25" fmla="*/ 652463 w 4314825"/>
                <a:gd name="connsiteY25" fmla="*/ 14288 h 881063"/>
                <a:gd name="connsiteX26" fmla="*/ 681038 w 4314825"/>
                <a:gd name="connsiteY26" fmla="*/ 4763 h 881063"/>
                <a:gd name="connsiteX27" fmla="*/ 695325 w 4314825"/>
                <a:gd name="connsiteY27" fmla="*/ 0 h 881063"/>
                <a:gd name="connsiteX28" fmla="*/ 819150 w 4314825"/>
                <a:gd name="connsiteY28" fmla="*/ 4763 h 881063"/>
                <a:gd name="connsiteX29" fmla="*/ 852488 w 4314825"/>
                <a:gd name="connsiteY29" fmla="*/ 19050 h 881063"/>
                <a:gd name="connsiteX30" fmla="*/ 895350 w 4314825"/>
                <a:gd name="connsiteY30" fmla="*/ 47625 h 881063"/>
                <a:gd name="connsiteX31" fmla="*/ 928688 w 4314825"/>
                <a:gd name="connsiteY31" fmla="*/ 66675 h 881063"/>
                <a:gd name="connsiteX32" fmla="*/ 942975 w 4314825"/>
                <a:gd name="connsiteY32" fmla="*/ 71438 h 881063"/>
                <a:gd name="connsiteX33" fmla="*/ 957263 w 4314825"/>
                <a:gd name="connsiteY33" fmla="*/ 80963 h 881063"/>
                <a:gd name="connsiteX34" fmla="*/ 971550 w 4314825"/>
                <a:gd name="connsiteY34" fmla="*/ 85725 h 881063"/>
                <a:gd name="connsiteX35" fmla="*/ 990600 w 4314825"/>
                <a:gd name="connsiteY35" fmla="*/ 95250 h 881063"/>
                <a:gd name="connsiteX36" fmla="*/ 1014413 w 4314825"/>
                <a:gd name="connsiteY36" fmla="*/ 100013 h 881063"/>
                <a:gd name="connsiteX37" fmla="*/ 1033463 w 4314825"/>
                <a:gd name="connsiteY37" fmla="*/ 104775 h 881063"/>
                <a:gd name="connsiteX38" fmla="*/ 1062038 w 4314825"/>
                <a:gd name="connsiteY38" fmla="*/ 109538 h 881063"/>
                <a:gd name="connsiteX39" fmla="*/ 1090613 w 4314825"/>
                <a:gd name="connsiteY39" fmla="*/ 119063 h 881063"/>
                <a:gd name="connsiteX40" fmla="*/ 1104900 w 4314825"/>
                <a:gd name="connsiteY40" fmla="*/ 123825 h 881063"/>
                <a:gd name="connsiteX41" fmla="*/ 1123950 w 4314825"/>
                <a:gd name="connsiteY41" fmla="*/ 128588 h 881063"/>
                <a:gd name="connsiteX42" fmla="*/ 1152525 w 4314825"/>
                <a:gd name="connsiteY42" fmla="*/ 147638 h 881063"/>
                <a:gd name="connsiteX43" fmla="*/ 1195388 w 4314825"/>
                <a:gd name="connsiteY43" fmla="*/ 161925 h 881063"/>
                <a:gd name="connsiteX44" fmla="*/ 1209675 w 4314825"/>
                <a:gd name="connsiteY44" fmla="*/ 166688 h 881063"/>
                <a:gd name="connsiteX45" fmla="*/ 1243013 w 4314825"/>
                <a:gd name="connsiteY45" fmla="*/ 185738 h 881063"/>
                <a:gd name="connsiteX46" fmla="*/ 1257300 w 4314825"/>
                <a:gd name="connsiteY46" fmla="*/ 190500 h 881063"/>
                <a:gd name="connsiteX47" fmla="*/ 1285875 w 4314825"/>
                <a:gd name="connsiteY47" fmla="*/ 204788 h 881063"/>
                <a:gd name="connsiteX48" fmla="*/ 1314450 w 4314825"/>
                <a:gd name="connsiteY48" fmla="*/ 223838 h 881063"/>
                <a:gd name="connsiteX49" fmla="*/ 1362075 w 4314825"/>
                <a:gd name="connsiteY49" fmla="*/ 238125 h 881063"/>
                <a:gd name="connsiteX50" fmla="*/ 1443038 w 4314825"/>
                <a:gd name="connsiteY50" fmla="*/ 252413 h 881063"/>
                <a:gd name="connsiteX51" fmla="*/ 1471613 w 4314825"/>
                <a:gd name="connsiteY51" fmla="*/ 257175 h 881063"/>
                <a:gd name="connsiteX52" fmla="*/ 1519238 w 4314825"/>
                <a:gd name="connsiteY52" fmla="*/ 271463 h 881063"/>
                <a:gd name="connsiteX53" fmla="*/ 1533525 w 4314825"/>
                <a:gd name="connsiteY53" fmla="*/ 280988 h 881063"/>
                <a:gd name="connsiteX54" fmla="*/ 1543050 w 4314825"/>
                <a:gd name="connsiteY54" fmla="*/ 295275 h 881063"/>
                <a:gd name="connsiteX55" fmla="*/ 1557338 w 4314825"/>
                <a:gd name="connsiteY55" fmla="*/ 300038 h 881063"/>
                <a:gd name="connsiteX56" fmla="*/ 1581150 w 4314825"/>
                <a:gd name="connsiteY56" fmla="*/ 333375 h 881063"/>
                <a:gd name="connsiteX57" fmla="*/ 1590675 w 4314825"/>
                <a:gd name="connsiteY57" fmla="*/ 347663 h 881063"/>
                <a:gd name="connsiteX58" fmla="*/ 1604963 w 4314825"/>
                <a:gd name="connsiteY58" fmla="*/ 357188 h 881063"/>
                <a:gd name="connsiteX59" fmla="*/ 1624013 w 4314825"/>
                <a:gd name="connsiteY59" fmla="*/ 414338 h 881063"/>
                <a:gd name="connsiteX60" fmla="*/ 1628775 w 4314825"/>
                <a:gd name="connsiteY60" fmla="*/ 428625 h 881063"/>
                <a:gd name="connsiteX61" fmla="*/ 1638300 w 4314825"/>
                <a:gd name="connsiteY61" fmla="*/ 442913 h 881063"/>
                <a:gd name="connsiteX62" fmla="*/ 1652588 w 4314825"/>
                <a:gd name="connsiteY62" fmla="*/ 471488 h 881063"/>
                <a:gd name="connsiteX63" fmla="*/ 1662113 w 4314825"/>
                <a:gd name="connsiteY63" fmla="*/ 504825 h 881063"/>
                <a:gd name="connsiteX64" fmla="*/ 1676400 w 4314825"/>
                <a:gd name="connsiteY64" fmla="*/ 514350 h 881063"/>
                <a:gd name="connsiteX65" fmla="*/ 1690688 w 4314825"/>
                <a:gd name="connsiteY65" fmla="*/ 561975 h 881063"/>
                <a:gd name="connsiteX66" fmla="*/ 1704975 w 4314825"/>
                <a:gd name="connsiteY66" fmla="*/ 590550 h 881063"/>
                <a:gd name="connsiteX67" fmla="*/ 1719263 w 4314825"/>
                <a:gd name="connsiteY67" fmla="*/ 595313 h 881063"/>
                <a:gd name="connsiteX68" fmla="*/ 1728788 w 4314825"/>
                <a:gd name="connsiteY68" fmla="*/ 609600 h 881063"/>
                <a:gd name="connsiteX69" fmla="*/ 1804988 w 4314825"/>
                <a:gd name="connsiteY69" fmla="*/ 614363 h 881063"/>
                <a:gd name="connsiteX70" fmla="*/ 1819275 w 4314825"/>
                <a:gd name="connsiteY70" fmla="*/ 619125 h 881063"/>
                <a:gd name="connsiteX71" fmla="*/ 1833563 w 4314825"/>
                <a:gd name="connsiteY71" fmla="*/ 628650 h 881063"/>
                <a:gd name="connsiteX72" fmla="*/ 1857375 w 4314825"/>
                <a:gd name="connsiteY72" fmla="*/ 657225 h 881063"/>
                <a:gd name="connsiteX73" fmla="*/ 1876425 w 4314825"/>
                <a:gd name="connsiteY73" fmla="*/ 666750 h 881063"/>
                <a:gd name="connsiteX74" fmla="*/ 1885950 w 4314825"/>
                <a:gd name="connsiteY74" fmla="*/ 638175 h 881063"/>
                <a:gd name="connsiteX75" fmla="*/ 1895475 w 4314825"/>
                <a:gd name="connsiteY75" fmla="*/ 604838 h 881063"/>
                <a:gd name="connsiteX76" fmla="*/ 1905000 w 4314825"/>
                <a:gd name="connsiteY76" fmla="*/ 576263 h 881063"/>
                <a:gd name="connsiteX77" fmla="*/ 1919288 w 4314825"/>
                <a:gd name="connsiteY77" fmla="*/ 566738 h 881063"/>
                <a:gd name="connsiteX78" fmla="*/ 1938338 w 4314825"/>
                <a:gd name="connsiteY78" fmla="*/ 542925 h 881063"/>
                <a:gd name="connsiteX79" fmla="*/ 1962150 w 4314825"/>
                <a:gd name="connsiteY79" fmla="*/ 509588 h 881063"/>
                <a:gd name="connsiteX80" fmla="*/ 1995488 w 4314825"/>
                <a:gd name="connsiteY80" fmla="*/ 481013 h 881063"/>
                <a:gd name="connsiteX81" fmla="*/ 2000250 w 4314825"/>
                <a:gd name="connsiteY81" fmla="*/ 466725 h 881063"/>
                <a:gd name="connsiteX82" fmla="*/ 2028825 w 4314825"/>
                <a:gd name="connsiteY82" fmla="*/ 442913 h 881063"/>
                <a:gd name="connsiteX83" fmla="*/ 2043113 w 4314825"/>
                <a:gd name="connsiteY83" fmla="*/ 452438 h 881063"/>
                <a:gd name="connsiteX84" fmla="*/ 2052638 w 4314825"/>
                <a:gd name="connsiteY84" fmla="*/ 481013 h 881063"/>
                <a:gd name="connsiteX85" fmla="*/ 2057400 w 4314825"/>
                <a:gd name="connsiteY85" fmla="*/ 495300 h 881063"/>
                <a:gd name="connsiteX86" fmla="*/ 2071688 w 4314825"/>
                <a:gd name="connsiteY86" fmla="*/ 509588 h 881063"/>
                <a:gd name="connsiteX87" fmla="*/ 2081213 w 4314825"/>
                <a:gd name="connsiteY87" fmla="*/ 542925 h 881063"/>
                <a:gd name="connsiteX88" fmla="*/ 2095500 w 4314825"/>
                <a:gd name="connsiteY88" fmla="*/ 552450 h 881063"/>
                <a:gd name="connsiteX89" fmla="*/ 2109788 w 4314825"/>
                <a:gd name="connsiteY89" fmla="*/ 571500 h 881063"/>
                <a:gd name="connsiteX90" fmla="*/ 2124075 w 4314825"/>
                <a:gd name="connsiteY90" fmla="*/ 561975 h 881063"/>
                <a:gd name="connsiteX91" fmla="*/ 2133600 w 4314825"/>
                <a:gd name="connsiteY91" fmla="*/ 547688 h 881063"/>
                <a:gd name="connsiteX92" fmla="*/ 2147888 w 4314825"/>
                <a:gd name="connsiteY92" fmla="*/ 533400 h 881063"/>
                <a:gd name="connsiteX93" fmla="*/ 2152650 w 4314825"/>
                <a:gd name="connsiteY93" fmla="*/ 519113 h 881063"/>
                <a:gd name="connsiteX94" fmla="*/ 2243138 w 4314825"/>
                <a:gd name="connsiteY94" fmla="*/ 514350 h 881063"/>
                <a:gd name="connsiteX95" fmla="*/ 2266950 w 4314825"/>
                <a:gd name="connsiteY95" fmla="*/ 533400 h 881063"/>
                <a:gd name="connsiteX96" fmla="*/ 2286000 w 4314825"/>
                <a:gd name="connsiteY96" fmla="*/ 504825 h 881063"/>
                <a:gd name="connsiteX97" fmla="*/ 2300288 w 4314825"/>
                <a:gd name="connsiteY97" fmla="*/ 490538 h 881063"/>
                <a:gd name="connsiteX98" fmla="*/ 2314575 w 4314825"/>
                <a:gd name="connsiteY98" fmla="*/ 485775 h 881063"/>
                <a:gd name="connsiteX99" fmla="*/ 2328863 w 4314825"/>
                <a:gd name="connsiteY99" fmla="*/ 490538 h 881063"/>
                <a:gd name="connsiteX100" fmla="*/ 2347913 w 4314825"/>
                <a:gd name="connsiteY100" fmla="*/ 509588 h 881063"/>
                <a:gd name="connsiteX101" fmla="*/ 2357438 w 4314825"/>
                <a:gd name="connsiteY101" fmla="*/ 523875 h 881063"/>
                <a:gd name="connsiteX102" fmla="*/ 2362200 w 4314825"/>
                <a:gd name="connsiteY102" fmla="*/ 538163 h 881063"/>
                <a:gd name="connsiteX103" fmla="*/ 2381250 w 4314825"/>
                <a:gd name="connsiteY103" fmla="*/ 566738 h 881063"/>
                <a:gd name="connsiteX104" fmla="*/ 2390775 w 4314825"/>
                <a:gd name="connsiteY104" fmla="*/ 595313 h 881063"/>
                <a:gd name="connsiteX105" fmla="*/ 2395538 w 4314825"/>
                <a:gd name="connsiteY105" fmla="*/ 614363 h 881063"/>
                <a:gd name="connsiteX106" fmla="*/ 2405063 w 4314825"/>
                <a:gd name="connsiteY106" fmla="*/ 628650 h 881063"/>
                <a:gd name="connsiteX107" fmla="*/ 2419350 w 4314825"/>
                <a:gd name="connsiteY107" fmla="*/ 633413 h 881063"/>
                <a:gd name="connsiteX108" fmla="*/ 2438400 w 4314825"/>
                <a:gd name="connsiteY108" fmla="*/ 590550 h 881063"/>
                <a:gd name="connsiteX109" fmla="*/ 2443163 w 4314825"/>
                <a:gd name="connsiteY109" fmla="*/ 571500 h 881063"/>
                <a:gd name="connsiteX110" fmla="*/ 2471738 w 4314825"/>
                <a:gd name="connsiteY110" fmla="*/ 552450 h 881063"/>
                <a:gd name="connsiteX111" fmla="*/ 2481263 w 4314825"/>
                <a:gd name="connsiteY111" fmla="*/ 581025 h 881063"/>
                <a:gd name="connsiteX112" fmla="*/ 2486025 w 4314825"/>
                <a:gd name="connsiteY112" fmla="*/ 595313 h 881063"/>
                <a:gd name="connsiteX113" fmla="*/ 2490788 w 4314825"/>
                <a:gd name="connsiteY113" fmla="*/ 614363 h 881063"/>
                <a:gd name="connsiteX114" fmla="*/ 2500313 w 4314825"/>
                <a:gd name="connsiteY114" fmla="*/ 628650 h 881063"/>
                <a:gd name="connsiteX115" fmla="*/ 2519363 w 4314825"/>
                <a:gd name="connsiteY115" fmla="*/ 642938 h 881063"/>
                <a:gd name="connsiteX116" fmla="*/ 2524125 w 4314825"/>
                <a:gd name="connsiteY116" fmla="*/ 628650 h 881063"/>
                <a:gd name="connsiteX117" fmla="*/ 2528888 w 4314825"/>
                <a:gd name="connsiteY117" fmla="*/ 609600 h 881063"/>
                <a:gd name="connsiteX118" fmla="*/ 2557463 w 4314825"/>
                <a:gd name="connsiteY118" fmla="*/ 595313 h 881063"/>
                <a:gd name="connsiteX119" fmla="*/ 2619375 w 4314825"/>
                <a:gd name="connsiteY119" fmla="*/ 581025 h 881063"/>
                <a:gd name="connsiteX120" fmla="*/ 2633663 w 4314825"/>
                <a:gd name="connsiteY120" fmla="*/ 571500 h 881063"/>
                <a:gd name="connsiteX121" fmla="*/ 2647950 w 4314825"/>
                <a:gd name="connsiteY121" fmla="*/ 542925 h 881063"/>
                <a:gd name="connsiteX122" fmla="*/ 2662238 w 4314825"/>
                <a:gd name="connsiteY122" fmla="*/ 504825 h 881063"/>
                <a:gd name="connsiteX123" fmla="*/ 2686050 w 4314825"/>
                <a:gd name="connsiteY123" fmla="*/ 538163 h 881063"/>
                <a:gd name="connsiteX124" fmla="*/ 2686050 w 4314825"/>
                <a:gd name="connsiteY124" fmla="*/ 538163 h 881063"/>
                <a:gd name="connsiteX125" fmla="*/ 2700338 w 4314825"/>
                <a:gd name="connsiteY125" fmla="*/ 547688 h 881063"/>
                <a:gd name="connsiteX126" fmla="*/ 2705100 w 4314825"/>
                <a:gd name="connsiteY126" fmla="*/ 561975 h 881063"/>
                <a:gd name="connsiteX127" fmla="*/ 2714625 w 4314825"/>
                <a:gd name="connsiteY127" fmla="*/ 595313 h 881063"/>
                <a:gd name="connsiteX128" fmla="*/ 2733675 w 4314825"/>
                <a:gd name="connsiteY128" fmla="*/ 590550 h 881063"/>
                <a:gd name="connsiteX129" fmla="*/ 2738438 w 4314825"/>
                <a:gd name="connsiteY129" fmla="*/ 571500 h 881063"/>
                <a:gd name="connsiteX130" fmla="*/ 2762250 w 4314825"/>
                <a:gd name="connsiteY130" fmla="*/ 552450 h 881063"/>
                <a:gd name="connsiteX131" fmla="*/ 2800350 w 4314825"/>
                <a:gd name="connsiteY131" fmla="*/ 566738 h 881063"/>
                <a:gd name="connsiteX132" fmla="*/ 2819400 w 4314825"/>
                <a:gd name="connsiteY132" fmla="*/ 590550 h 881063"/>
                <a:gd name="connsiteX133" fmla="*/ 2824163 w 4314825"/>
                <a:gd name="connsiteY133" fmla="*/ 614363 h 881063"/>
                <a:gd name="connsiteX134" fmla="*/ 2833688 w 4314825"/>
                <a:gd name="connsiteY134" fmla="*/ 642938 h 881063"/>
                <a:gd name="connsiteX135" fmla="*/ 2838450 w 4314825"/>
                <a:gd name="connsiteY135" fmla="*/ 657225 h 881063"/>
                <a:gd name="connsiteX136" fmla="*/ 2843213 w 4314825"/>
                <a:gd name="connsiteY136" fmla="*/ 676275 h 881063"/>
                <a:gd name="connsiteX137" fmla="*/ 2852738 w 4314825"/>
                <a:gd name="connsiteY137" fmla="*/ 695325 h 881063"/>
                <a:gd name="connsiteX138" fmla="*/ 2862263 w 4314825"/>
                <a:gd name="connsiteY138" fmla="*/ 723900 h 881063"/>
                <a:gd name="connsiteX139" fmla="*/ 2871788 w 4314825"/>
                <a:gd name="connsiteY139" fmla="*/ 752475 h 881063"/>
                <a:gd name="connsiteX140" fmla="*/ 2881313 w 4314825"/>
                <a:gd name="connsiteY140" fmla="*/ 781050 h 881063"/>
                <a:gd name="connsiteX141" fmla="*/ 2890838 w 4314825"/>
                <a:gd name="connsiteY141" fmla="*/ 795338 h 881063"/>
                <a:gd name="connsiteX142" fmla="*/ 2895600 w 4314825"/>
                <a:gd name="connsiteY142" fmla="*/ 814388 h 881063"/>
                <a:gd name="connsiteX143" fmla="*/ 2914650 w 4314825"/>
                <a:gd name="connsiteY143" fmla="*/ 790575 h 881063"/>
                <a:gd name="connsiteX144" fmla="*/ 2924175 w 4314825"/>
                <a:gd name="connsiteY144" fmla="*/ 714375 h 881063"/>
                <a:gd name="connsiteX145" fmla="*/ 2933700 w 4314825"/>
                <a:gd name="connsiteY145" fmla="*/ 700088 h 881063"/>
                <a:gd name="connsiteX146" fmla="*/ 2943225 w 4314825"/>
                <a:gd name="connsiteY146" fmla="*/ 671513 h 881063"/>
                <a:gd name="connsiteX147" fmla="*/ 2962275 w 4314825"/>
                <a:gd name="connsiteY147" fmla="*/ 638175 h 881063"/>
                <a:gd name="connsiteX148" fmla="*/ 2976563 w 4314825"/>
                <a:gd name="connsiteY148" fmla="*/ 695325 h 881063"/>
                <a:gd name="connsiteX149" fmla="*/ 2986088 w 4314825"/>
                <a:gd name="connsiteY149" fmla="*/ 781050 h 881063"/>
                <a:gd name="connsiteX150" fmla="*/ 2995613 w 4314825"/>
                <a:gd name="connsiteY150" fmla="*/ 747713 h 881063"/>
                <a:gd name="connsiteX151" fmla="*/ 3000375 w 4314825"/>
                <a:gd name="connsiteY151" fmla="*/ 709613 h 881063"/>
                <a:gd name="connsiteX152" fmla="*/ 3019425 w 4314825"/>
                <a:gd name="connsiteY152" fmla="*/ 671513 h 881063"/>
                <a:gd name="connsiteX153" fmla="*/ 3038475 w 4314825"/>
                <a:gd name="connsiteY153" fmla="*/ 714375 h 881063"/>
                <a:gd name="connsiteX154" fmla="*/ 3052763 w 4314825"/>
                <a:gd name="connsiteY154" fmla="*/ 781050 h 881063"/>
                <a:gd name="connsiteX155" fmla="*/ 3067050 w 4314825"/>
                <a:gd name="connsiteY155" fmla="*/ 738188 h 881063"/>
                <a:gd name="connsiteX156" fmla="*/ 3071813 w 4314825"/>
                <a:gd name="connsiteY156" fmla="*/ 723900 h 881063"/>
                <a:gd name="connsiteX157" fmla="*/ 3105150 w 4314825"/>
                <a:gd name="connsiteY157" fmla="*/ 733425 h 881063"/>
                <a:gd name="connsiteX158" fmla="*/ 3128963 w 4314825"/>
                <a:gd name="connsiteY158" fmla="*/ 742950 h 881063"/>
                <a:gd name="connsiteX159" fmla="*/ 3152775 w 4314825"/>
                <a:gd name="connsiteY159" fmla="*/ 690563 h 881063"/>
                <a:gd name="connsiteX160" fmla="*/ 3157538 w 4314825"/>
                <a:gd name="connsiteY160" fmla="*/ 666750 h 881063"/>
                <a:gd name="connsiteX161" fmla="*/ 3162300 w 4314825"/>
                <a:gd name="connsiteY161" fmla="*/ 647700 h 881063"/>
                <a:gd name="connsiteX162" fmla="*/ 3171825 w 4314825"/>
                <a:gd name="connsiteY162" fmla="*/ 747713 h 881063"/>
                <a:gd name="connsiteX163" fmla="*/ 3181350 w 4314825"/>
                <a:gd name="connsiteY163" fmla="*/ 733425 h 881063"/>
                <a:gd name="connsiteX164" fmla="*/ 3186113 w 4314825"/>
                <a:gd name="connsiteY164" fmla="*/ 719138 h 881063"/>
                <a:gd name="connsiteX165" fmla="*/ 3214688 w 4314825"/>
                <a:gd name="connsiteY165" fmla="*/ 728663 h 881063"/>
                <a:gd name="connsiteX166" fmla="*/ 3238500 w 4314825"/>
                <a:gd name="connsiteY166" fmla="*/ 704850 h 881063"/>
                <a:gd name="connsiteX167" fmla="*/ 3252788 w 4314825"/>
                <a:gd name="connsiteY167" fmla="*/ 714375 h 881063"/>
                <a:gd name="connsiteX168" fmla="*/ 3257550 w 4314825"/>
                <a:gd name="connsiteY168" fmla="*/ 738188 h 881063"/>
                <a:gd name="connsiteX169" fmla="*/ 3267075 w 4314825"/>
                <a:gd name="connsiteY169" fmla="*/ 781050 h 881063"/>
                <a:gd name="connsiteX170" fmla="*/ 3295650 w 4314825"/>
                <a:gd name="connsiteY170" fmla="*/ 776288 h 881063"/>
                <a:gd name="connsiteX171" fmla="*/ 3300413 w 4314825"/>
                <a:gd name="connsiteY171" fmla="*/ 795338 h 881063"/>
                <a:gd name="connsiteX172" fmla="*/ 3305175 w 4314825"/>
                <a:gd name="connsiteY172" fmla="*/ 852488 h 881063"/>
                <a:gd name="connsiteX173" fmla="*/ 3309938 w 4314825"/>
                <a:gd name="connsiteY173" fmla="*/ 871538 h 881063"/>
                <a:gd name="connsiteX174" fmla="*/ 3328988 w 4314825"/>
                <a:gd name="connsiteY174" fmla="*/ 842963 h 881063"/>
                <a:gd name="connsiteX175" fmla="*/ 3338513 w 4314825"/>
                <a:gd name="connsiteY175" fmla="*/ 809625 h 881063"/>
                <a:gd name="connsiteX176" fmla="*/ 3348038 w 4314825"/>
                <a:gd name="connsiteY176" fmla="*/ 781050 h 881063"/>
                <a:gd name="connsiteX177" fmla="*/ 3357563 w 4314825"/>
                <a:gd name="connsiteY177" fmla="*/ 752475 h 881063"/>
                <a:gd name="connsiteX178" fmla="*/ 3367088 w 4314825"/>
                <a:gd name="connsiteY178" fmla="*/ 733425 h 881063"/>
                <a:gd name="connsiteX179" fmla="*/ 3381375 w 4314825"/>
                <a:gd name="connsiteY179" fmla="*/ 690563 h 881063"/>
                <a:gd name="connsiteX180" fmla="*/ 3386138 w 4314825"/>
                <a:gd name="connsiteY180" fmla="*/ 676275 h 881063"/>
                <a:gd name="connsiteX181" fmla="*/ 3405188 w 4314825"/>
                <a:gd name="connsiteY181" fmla="*/ 666750 h 881063"/>
                <a:gd name="connsiteX182" fmla="*/ 3429000 w 4314825"/>
                <a:gd name="connsiteY182" fmla="*/ 690563 h 881063"/>
                <a:gd name="connsiteX183" fmla="*/ 3452813 w 4314825"/>
                <a:gd name="connsiteY183" fmla="*/ 661988 h 881063"/>
                <a:gd name="connsiteX184" fmla="*/ 3457575 w 4314825"/>
                <a:gd name="connsiteY184" fmla="*/ 642938 h 881063"/>
                <a:gd name="connsiteX185" fmla="*/ 3467100 w 4314825"/>
                <a:gd name="connsiteY185" fmla="*/ 657225 h 881063"/>
                <a:gd name="connsiteX186" fmla="*/ 3481388 w 4314825"/>
                <a:gd name="connsiteY186" fmla="*/ 666750 h 881063"/>
                <a:gd name="connsiteX187" fmla="*/ 3486150 w 4314825"/>
                <a:gd name="connsiteY187" fmla="*/ 681038 h 881063"/>
                <a:gd name="connsiteX188" fmla="*/ 3500438 w 4314825"/>
                <a:gd name="connsiteY188" fmla="*/ 671513 h 881063"/>
                <a:gd name="connsiteX189" fmla="*/ 3505200 w 4314825"/>
                <a:gd name="connsiteY189" fmla="*/ 685800 h 881063"/>
                <a:gd name="connsiteX190" fmla="*/ 3533775 w 4314825"/>
                <a:gd name="connsiteY190" fmla="*/ 704850 h 881063"/>
                <a:gd name="connsiteX191" fmla="*/ 3562350 w 4314825"/>
                <a:gd name="connsiteY191" fmla="*/ 719138 h 881063"/>
                <a:gd name="connsiteX192" fmla="*/ 3571875 w 4314825"/>
                <a:gd name="connsiteY192" fmla="*/ 785813 h 881063"/>
                <a:gd name="connsiteX193" fmla="*/ 3581400 w 4314825"/>
                <a:gd name="connsiteY193" fmla="*/ 814388 h 881063"/>
                <a:gd name="connsiteX194" fmla="*/ 3586163 w 4314825"/>
                <a:gd name="connsiteY194" fmla="*/ 828675 h 881063"/>
                <a:gd name="connsiteX195" fmla="*/ 3605213 w 4314825"/>
                <a:gd name="connsiteY195" fmla="*/ 781050 h 881063"/>
                <a:gd name="connsiteX196" fmla="*/ 3609975 w 4314825"/>
                <a:gd name="connsiteY196" fmla="*/ 795338 h 881063"/>
                <a:gd name="connsiteX197" fmla="*/ 3614738 w 4314825"/>
                <a:gd name="connsiteY197" fmla="*/ 823913 h 881063"/>
                <a:gd name="connsiteX198" fmla="*/ 3619500 w 4314825"/>
                <a:gd name="connsiteY198" fmla="*/ 781050 h 881063"/>
                <a:gd name="connsiteX199" fmla="*/ 3633788 w 4314825"/>
                <a:gd name="connsiteY199" fmla="*/ 747713 h 881063"/>
                <a:gd name="connsiteX200" fmla="*/ 3638550 w 4314825"/>
                <a:gd name="connsiteY200" fmla="*/ 733425 h 881063"/>
                <a:gd name="connsiteX201" fmla="*/ 3648075 w 4314825"/>
                <a:gd name="connsiteY201" fmla="*/ 685800 h 881063"/>
                <a:gd name="connsiteX202" fmla="*/ 3657600 w 4314825"/>
                <a:gd name="connsiteY202" fmla="*/ 671513 h 881063"/>
                <a:gd name="connsiteX203" fmla="*/ 3676650 w 4314825"/>
                <a:gd name="connsiteY203" fmla="*/ 666750 h 881063"/>
                <a:gd name="connsiteX204" fmla="*/ 3695700 w 4314825"/>
                <a:gd name="connsiteY204" fmla="*/ 638175 h 881063"/>
                <a:gd name="connsiteX205" fmla="*/ 3705225 w 4314825"/>
                <a:gd name="connsiteY205" fmla="*/ 623888 h 881063"/>
                <a:gd name="connsiteX206" fmla="*/ 3719513 w 4314825"/>
                <a:gd name="connsiteY206" fmla="*/ 614363 h 881063"/>
                <a:gd name="connsiteX207" fmla="*/ 3757613 w 4314825"/>
                <a:gd name="connsiteY207" fmla="*/ 619125 h 881063"/>
                <a:gd name="connsiteX208" fmla="*/ 3767138 w 4314825"/>
                <a:gd name="connsiteY208" fmla="*/ 633413 h 881063"/>
                <a:gd name="connsiteX209" fmla="*/ 3776663 w 4314825"/>
                <a:gd name="connsiteY209" fmla="*/ 661988 h 881063"/>
                <a:gd name="connsiteX210" fmla="*/ 3795713 w 4314825"/>
                <a:gd name="connsiteY210" fmla="*/ 747713 h 881063"/>
                <a:gd name="connsiteX211" fmla="*/ 3805238 w 4314825"/>
                <a:gd name="connsiteY211" fmla="*/ 781050 h 881063"/>
                <a:gd name="connsiteX212" fmla="*/ 3814763 w 4314825"/>
                <a:gd name="connsiteY212" fmla="*/ 795338 h 881063"/>
                <a:gd name="connsiteX213" fmla="*/ 3833813 w 4314825"/>
                <a:gd name="connsiteY213" fmla="*/ 833438 h 881063"/>
                <a:gd name="connsiteX214" fmla="*/ 3838575 w 4314825"/>
                <a:gd name="connsiteY214" fmla="*/ 762000 h 881063"/>
                <a:gd name="connsiteX215" fmla="*/ 3852863 w 4314825"/>
                <a:gd name="connsiteY215" fmla="*/ 719138 h 881063"/>
                <a:gd name="connsiteX216" fmla="*/ 3857625 w 4314825"/>
                <a:gd name="connsiteY216" fmla="*/ 704850 h 881063"/>
                <a:gd name="connsiteX217" fmla="*/ 3862388 w 4314825"/>
                <a:gd name="connsiteY217" fmla="*/ 652463 h 881063"/>
                <a:gd name="connsiteX218" fmla="*/ 3895725 w 4314825"/>
                <a:gd name="connsiteY218" fmla="*/ 614363 h 881063"/>
                <a:gd name="connsiteX219" fmla="*/ 3910013 w 4314825"/>
                <a:gd name="connsiteY219" fmla="*/ 585788 h 881063"/>
                <a:gd name="connsiteX220" fmla="*/ 3924300 w 4314825"/>
                <a:gd name="connsiteY220" fmla="*/ 581025 h 881063"/>
                <a:gd name="connsiteX221" fmla="*/ 3933825 w 4314825"/>
                <a:gd name="connsiteY221" fmla="*/ 609600 h 881063"/>
                <a:gd name="connsiteX222" fmla="*/ 3948113 w 4314825"/>
                <a:gd name="connsiteY222" fmla="*/ 738188 h 881063"/>
                <a:gd name="connsiteX223" fmla="*/ 3957638 w 4314825"/>
                <a:gd name="connsiteY223" fmla="*/ 766763 h 881063"/>
                <a:gd name="connsiteX224" fmla="*/ 3962400 w 4314825"/>
                <a:gd name="connsiteY224" fmla="*/ 781050 h 881063"/>
                <a:gd name="connsiteX225" fmla="*/ 3971925 w 4314825"/>
                <a:gd name="connsiteY225" fmla="*/ 795338 h 881063"/>
                <a:gd name="connsiteX226" fmla="*/ 3981450 w 4314825"/>
                <a:gd name="connsiteY226" fmla="*/ 828675 h 881063"/>
                <a:gd name="connsiteX227" fmla="*/ 3990975 w 4314825"/>
                <a:gd name="connsiteY227" fmla="*/ 776288 h 881063"/>
                <a:gd name="connsiteX228" fmla="*/ 4000500 w 4314825"/>
                <a:gd name="connsiteY228" fmla="*/ 747713 h 881063"/>
                <a:gd name="connsiteX229" fmla="*/ 4010025 w 4314825"/>
                <a:gd name="connsiteY229" fmla="*/ 671513 h 881063"/>
                <a:gd name="connsiteX230" fmla="*/ 4029075 w 4314825"/>
                <a:gd name="connsiteY230" fmla="*/ 642938 h 881063"/>
                <a:gd name="connsiteX231" fmla="*/ 4043363 w 4314825"/>
                <a:gd name="connsiteY231" fmla="*/ 647700 h 881063"/>
                <a:gd name="connsiteX232" fmla="*/ 4057650 w 4314825"/>
                <a:gd name="connsiteY232" fmla="*/ 695325 h 881063"/>
                <a:gd name="connsiteX233" fmla="*/ 4071938 w 4314825"/>
                <a:gd name="connsiteY233" fmla="*/ 704850 h 881063"/>
                <a:gd name="connsiteX234" fmla="*/ 4090988 w 4314825"/>
                <a:gd name="connsiteY234" fmla="*/ 747713 h 881063"/>
                <a:gd name="connsiteX235" fmla="*/ 4095750 w 4314825"/>
                <a:gd name="connsiteY235" fmla="*/ 766763 h 881063"/>
                <a:gd name="connsiteX236" fmla="*/ 4105275 w 4314825"/>
                <a:gd name="connsiteY236" fmla="*/ 781050 h 881063"/>
                <a:gd name="connsiteX237" fmla="*/ 4114800 w 4314825"/>
                <a:gd name="connsiteY237" fmla="*/ 847725 h 881063"/>
                <a:gd name="connsiteX238" fmla="*/ 4119563 w 4314825"/>
                <a:gd name="connsiteY238" fmla="*/ 862013 h 881063"/>
                <a:gd name="connsiteX239" fmla="*/ 4129088 w 4314825"/>
                <a:gd name="connsiteY239" fmla="*/ 842963 h 881063"/>
                <a:gd name="connsiteX240" fmla="*/ 4133850 w 4314825"/>
                <a:gd name="connsiteY240" fmla="*/ 800100 h 881063"/>
                <a:gd name="connsiteX241" fmla="*/ 4138613 w 4314825"/>
                <a:gd name="connsiteY241" fmla="*/ 785813 h 881063"/>
                <a:gd name="connsiteX242" fmla="*/ 4152900 w 4314825"/>
                <a:gd name="connsiteY242" fmla="*/ 771525 h 881063"/>
                <a:gd name="connsiteX243" fmla="*/ 4157663 w 4314825"/>
                <a:gd name="connsiteY243" fmla="*/ 752475 h 881063"/>
                <a:gd name="connsiteX244" fmla="*/ 4167188 w 4314825"/>
                <a:gd name="connsiteY244" fmla="*/ 723900 h 881063"/>
                <a:gd name="connsiteX245" fmla="*/ 4171950 w 4314825"/>
                <a:gd name="connsiteY245" fmla="*/ 685800 h 881063"/>
                <a:gd name="connsiteX246" fmla="*/ 4186238 w 4314825"/>
                <a:gd name="connsiteY246" fmla="*/ 695325 h 881063"/>
                <a:gd name="connsiteX247" fmla="*/ 4205288 w 4314825"/>
                <a:gd name="connsiteY247" fmla="*/ 723900 h 881063"/>
                <a:gd name="connsiteX248" fmla="*/ 4210050 w 4314825"/>
                <a:gd name="connsiteY248" fmla="*/ 738188 h 881063"/>
                <a:gd name="connsiteX249" fmla="*/ 4214813 w 4314825"/>
                <a:gd name="connsiteY249" fmla="*/ 771525 h 881063"/>
                <a:gd name="connsiteX250" fmla="*/ 4224338 w 4314825"/>
                <a:gd name="connsiteY250" fmla="*/ 795338 h 881063"/>
                <a:gd name="connsiteX251" fmla="*/ 4233863 w 4314825"/>
                <a:gd name="connsiteY251" fmla="*/ 823913 h 881063"/>
                <a:gd name="connsiteX252" fmla="*/ 4248150 w 4314825"/>
                <a:gd name="connsiteY252" fmla="*/ 866775 h 881063"/>
                <a:gd name="connsiteX253" fmla="*/ 4252913 w 4314825"/>
                <a:gd name="connsiteY253" fmla="*/ 881063 h 881063"/>
                <a:gd name="connsiteX254" fmla="*/ 4267200 w 4314825"/>
                <a:gd name="connsiteY254" fmla="*/ 781050 h 881063"/>
                <a:gd name="connsiteX255" fmla="*/ 4286250 w 4314825"/>
                <a:gd name="connsiteY255" fmla="*/ 738188 h 881063"/>
                <a:gd name="connsiteX256" fmla="*/ 4305300 w 4314825"/>
                <a:gd name="connsiteY256" fmla="*/ 747713 h 881063"/>
                <a:gd name="connsiteX257" fmla="*/ 4314825 w 4314825"/>
                <a:gd name="connsiteY257" fmla="*/ 781050 h 881063"/>
                <a:gd name="connsiteX0" fmla="*/ 0 w 4314825"/>
                <a:gd name="connsiteY0" fmla="*/ 238125 h 881063"/>
                <a:gd name="connsiteX1" fmla="*/ 123825 w 4314825"/>
                <a:gd name="connsiteY1" fmla="*/ 228600 h 881063"/>
                <a:gd name="connsiteX2" fmla="*/ 142875 w 4314825"/>
                <a:gd name="connsiteY2" fmla="*/ 223838 h 881063"/>
                <a:gd name="connsiteX3" fmla="*/ 166688 w 4314825"/>
                <a:gd name="connsiteY3" fmla="*/ 219075 h 881063"/>
                <a:gd name="connsiteX4" fmla="*/ 204788 w 4314825"/>
                <a:gd name="connsiteY4" fmla="*/ 204788 h 881063"/>
                <a:gd name="connsiteX5" fmla="*/ 233363 w 4314825"/>
                <a:gd name="connsiteY5" fmla="*/ 195263 h 881063"/>
                <a:gd name="connsiteX6" fmla="*/ 247650 w 4314825"/>
                <a:gd name="connsiteY6" fmla="*/ 185738 h 881063"/>
                <a:gd name="connsiteX7" fmla="*/ 266700 w 4314825"/>
                <a:gd name="connsiteY7" fmla="*/ 180975 h 881063"/>
                <a:gd name="connsiteX8" fmla="*/ 280988 w 4314825"/>
                <a:gd name="connsiteY8" fmla="*/ 176213 h 881063"/>
                <a:gd name="connsiteX9" fmla="*/ 290513 w 4314825"/>
                <a:gd name="connsiteY9" fmla="*/ 161925 h 881063"/>
                <a:gd name="connsiteX10" fmla="*/ 338138 w 4314825"/>
                <a:gd name="connsiteY10" fmla="*/ 142875 h 881063"/>
                <a:gd name="connsiteX11" fmla="*/ 352425 w 4314825"/>
                <a:gd name="connsiteY11" fmla="*/ 138113 h 881063"/>
                <a:gd name="connsiteX12" fmla="*/ 366713 w 4314825"/>
                <a:gd name="connsiteY12" fmla="*/ 128588 h 881063"/>
                <a:gd name="connsiteX13" fmla="*/ 385763 w 4314825"/>
                <a:gd name="connsiteY13" fmla="*/ 123825 h 881063"/>
                <a:gd name="connsiteX14" fmla="*/ 428625 w 4314825"/>
                <a:gd name="connsiteY14" fmla="*/ 109538 h 881063"/>
                <a:gd name="connsiteX15" fmla="*/ 442913 w 4314825"/>
                <a:gd name="connsiteY15" fmla="*/ 104775 h 881063"/>
                <a:gd name="connsiteX16" fmla="*/ 457200 w 4314825"/>
                <a:gd name="connsiteY16" fmla="*/ 100013 h 881063"/>
                <a:gd name="connsiteX17" fmla="*/ 471488 w 4314825"/>
                <a:gd name="connsiteY17" fmla="*/ 90488 h 881063"/>
                <a:gd name="connsiteX18" fmla="*/ 495300 w 4314825"/>
                <a:gd name="connsiteY18" fmla="*/ 85725 h 881063"/>
                <a:gd name="connsiteX19" fmla="*/ 523875 w 4314825"/>
                <a:gd name="connsiteY19" fmla="*/ 76200 h 881063"/>
                <a:gd name="connsiteX20" fmla="*/ 538163 w 4314825"/>
                <a:gd name="connsiteY20" fmla="*/ 71438 h 881063"/>
                <a:gd name="connsiteX21" fmla="*/ 552450 w 4314825"/>
                <a:gd name="connsiteY21" fmla="*/ 66675 h 881063"/>
                <a:gd name="connsiteX22" fmla="*/ 590550 w 4314825"/>
                <a:gd name="connsiteY22" fmla="*/ 42863 h 881063"/>
                <a:gd name="connsiteX23" fmla="*/ 604838 w 4314825"/>
                <a:gd name="connsiteY23" fmla="*/ 38100 h 881063"/>
                <a:gd name="connsiteX24" fmla="*/ 619125 w 4314825"/>
                <a:gd name="connsiteY24" fmla="*/ 33338 h 881063"/>
                <a:gd name="connsiteX25" fmla="*/ 652463 w 4314825"/>
                <a:gd name="connsiteY25" fmla="*/ 14288 h 881063"/>
                <a:gd name="connsiteX26" fmla="*/ 681038 w 4314825"/>
                <a:gd name="connsiteY26" fmla="*/ 4763 h 881063"/>
                <a:gd name="connsiteX27" fmla="*/ 695325 w 4314825"/>
                <a:gd name="connsiteY27" fmla="*/ 0 h 881063"/>
                <a:gd name="connsiteX28" fmla="*/ 819150 w 4314825"/>
                <a:gd name="connsiteY28" fmla="*/ 4763 h 881063"/>
                <a:gd name="connsiteX29" fmla="*/ 852488 w 4314825"/>
                <a:gd name="connsiteY29" fmla="*/ 19050 h 881063"/>
                <a:gd name="connsiteX30" fmla="*/ 895350 w 4314825"/>
                <a:gd name="connsiteY30" fmla="*/ 47625 h 881063"/>
                <a:gd name="connsiteX31" fmla="*/ 928688 w 4314825"/>
                <a:gd name="connsiteY31" fmla="*/ 66675 h 881063"/>
                <a:gd name="connsiteX32" fmla="*/ 942975 w 4314825"/>
                <a:gd name="connsiteY32" fmla="*/ 71438 h 881063"/>
                <a:gd name="connsiteX33" fmla="*/ 957263 w 4314825"/>
                <a:gd name="connsiteY33" fmla="*/ 80963 h 881063"/>
                <a:gd name="connsiteX34" fmla="*/ 971550 w 4314825"/>
                <a:gd name="connsiteY34" fmla="*/ 85725 h 881063"/>
                <a:gd name="connsiteX35" fmla="*/ 990600 w 4314825"/>
                <a:gd name="connsiteY35" fmla="*/ 95250 h 881063"/>
                <a:gd name="connsiteX36" fmla="*/ 1014413 w 4314825"/>
                <a:gd name="connsiteY36" fmla="*/ 100013 h 881063"/>
                <a:gd name="connsiteX37" fmla="*/ 1033463 w 4314825"/>
                <a:gd name="connsiteY37" fmla="*/ 104775 h 881063"/>
                <a:gd name="connsiteX38" fmla="*/ 1062038 w 4314825"/>
                <a:gd name="connsiteY38" fmla="*/ 109538 h 881063"/>
                <a:gd name="connsiteX39" fmla="*/ 1090613 w 4314825"/>
                <a:gd name="connsiteY39" fmla="*/ 119063 h 881063"/>
                <a:gd name="connsiteX40" fmla="*/ 1104900 w 4314825"/>
                <a:gd name="connsiteY40" fmla="*/ 123825 h 881063"/>
                <a:gd name="connsiteX41" fmla="*/ 1123950 w 4314825"/>
                <a:gd name="connsiteY41" fmla="*/ 128588 h 881063"/>
                <a:gd name="connsiteX42" fmla="*/ 1152525 w 4314825"/>
                <a:gd name="connsiteY42" fmla="*/ 147638 h 881063"/>
                <a:gd name="connsiteX43" fmla="*/ 1195388 w 4314825"/>
                <a:gd name="connsiteY43" fmla="*/ 161925 h 881063"/>
                <a:gd name="connsiteX44" fmla="*/ 1209675 w 4314825"/>
                <a:gd name="connsiteY44" fmla="*/ 166688 h 881063"/>
                <a:gd name="connsiteX45" fmla="*/ 1243013 w 4314825"/>
                <a:gd name="connsiteY45" fmla="*/ 185738 h 881063"/>
                <a:gd name="connsiteX46" fmla="*/ 1257300 w 4314825"/>
                <a:gd name="connsiteY46" fmla="*/ 190500 h 881063"/>
                <a:gd name="connsiteX47" fmla="*/ 1285875 w 4314825"/>
                <a:gd name="connsiteY47" fmla="*/ 204788 h 881063"/>
                <a:gd name="connsiteX48" fmla="*/ 1314450 w 4314825"/>
                <a:gd name="connsiteY48" fmla="*/ 223838 h 881063"/>
                <a:gd name="connsiteX49" fmla="*/ 1362075 w 4314825"/>
                <a:gd name="connsiteY49" fmla="*/ 238125 h 881063"/>
                <a:gd name="connsiteX50" fmla="*/ 1443038 w 4314825"/>
                <a:gd name="connsiteY50" fmla="*/ 252413 h 881063"/>
                <a:gd name="connsiteX51" fmla="*/ 1471613 w 4314825"/>
                <a:gd name="connsiteY51" fmla="*/ 257175 h 881063"/>
                <a:gd name="connsiteX52" fmla="*/ 1519238 w 4314825"/>
                <a:gd name="connsiteY52" fmla="*/ 271463 h 881063"/>
                <a:gd name="connsiteX53" fmla="*/ 1533525 w 4314825"/>
                <a:gd name="connsiteY53" fmla="*/ 280988 h 881063"/>
                <a:gd name="connsiteX54" fmla="*/ 1543050 w 4314825"/>
                <a:gd name="connsiteY54" fmla="*/ 295275 h 881063"/>
                <a:gd name="connsiteX55" fmla="*/ 1557338 w 4314825"/>
                <a:gd name="connsiteY55" fmla="*/ 300038 h 881063"/>
                <a:gd name="connsiteX56" fmla="*/ 1581150 w 4314825"/>
                <a:gd name="connsiteY56" fmla="*/ 333375 h 881063"/>
                <a:gd name="connsiteX57" fmla="*/ 1590675 w 4314825"/>
                <a:gd name="connsiteY57" fmla="*/ 347663 h 881063"/>
                <a:gd name="connsiteX58" fmla="*/ 1604963 w 4314825"/>
                <a:gd name="connsiteY58" fmla="*/ 357188 h 881063"/>
                <a:gd name="connsiteX59" fmla="*/ 1624013 w 4314825"/>
                <a:gd name="connsiteY59" fmla="*/ 414338 h 881063"/>
                <a:gd name="connsiteX60" fmla="*/ 1628775 w 4314825"/>
                <a:gd name="connsiteY60" fmla="*/ 428625 h 881063"/>
                <a:gd name="connsiteX61" fmla="*/ 1638300 w 4314825"/>
                <a:gd name="connsiteY61" fmla="*/ 442913 h 881063"/>
                <a:gd name="connsiteX62" fmla="*/ 1652588 w 4314825"/>
                <a:gd name="connsiteY62" fmla="*/ 471488 h 881063"/>
                <a:gd name="connsiteX63" fmla="*/ 1662113 w 4314825"/>
                <a:gd name="connsiteY63" fmla="*/ 504825 h 881063"/>
                <a:gd name="connsiteX64" fmla="*/ 1676400 w 4314825"/>
                <a:gd name="connsiteY64" fmla="*/ 514350 h 881063"/>
                <a:gd name="connsiteX65" fmla="*/ 1690688 w 4314825"/>
                <a:gd name="connsiteY65" fmla="*/ 561975 h 881063"/>
                <a:gd name="connsiteX66" fmla="*/ 1704975 w 4314825"/>
                <a:gd name="connsiteY66" fmla="*/ 590550 h 881063"/>
                <a:gd name="connsiteX67" fmla="*/ 1719263 w 4314825"/>
                <a:gd name="connsiteY67" fmla="*/ 595313 h 881063"/>
                <a:gd name="connsiteX68" fmla="*/ 1728788 w 4314825"/>
                <a:gd name="connsiteY68" fmla="*/ 609600 h 881063"/>
                <a:gd name="connsiteX69" fmla="*/ 1804988 w 4314825"/>
                <a:gd name="connsiteY69" fmla="*/ 614363 h 881063"/>
                <a:gd name="connsiteX70" fmla="*/ 1819275 w 4314825"/>
                <a:gd name="connsiteY70" fmla="*/ 619125 h 881063"/>
                <a:gd name="connsiteX71" fmla="*/ 1833563 w 4314825"/>
                <a:gd name="connsiteY71" fmla="*/ 628650 h 881063"/>
                <a:gd name="connsiteX72" fmla="*/ 1857375 w 4314825"/>
                <a:gd name="connsiteY72" fmla="*/ 657225 h 881063"/>
                <a:gd name="connsiteX73" fmla="*/ 1876425 w 4314825"/>
                <a:gd name="connsiteY73" fmla="*/ 666750 h 881063"/>
                <a:gd name="connsiteX74" fmla="*/ 1885950 w 4314825"/>
                <a:gd name="connsiteY74" fmla="*/ 638175 h 881063"/>
                <a:gd name="connsiteX75" fmla="*/ 1895475 w 4314825"/>
                <a:gd name="connsiteY75" fmla="*/ 604838 h 881063"/>
                <a:gd name="connsiteX76" fmla="*/ 1905000 w 4314825"/>
                <a:gd name="connsiteY76" fmla="*/ 576263 h 881063"/>
                <a:gd name="connsiteX77" fmla="*/ 1919288 w 4314825"/>
                <a:gd name="connsiteY77" fmla="*/ 566738 h 881063"/>
                <a:gd name="connsiteX78" fmla="*/ 1938338 w 4314825"/>
                <a:gd name="connsiteY78" fmla="*/ 542925 h 881063"/>
                <a:gd name="connsiteX79" fmla="*/ 1995488 w 4314825"/>
                <a:gd name="connsiteY79" fmla="*/ 481013 h 881063"/>
                <a:gd name="connsiteX80" fmla="*/ 2000250 w 4314825"/>
                <a:gd name="connsiteY80" fmla="*/ 466725 h 881063"/>
                <a:gd name="connsiteX81" fmla="*/ 2028825 w 4314825"/>
                <a:gd name="connsiteY81" fmla="*/ 442913 h 881063"/>
                <a:gd name="connsiteX82" fmla="*/ 2043113 w 4314825"/>
                <a:gd name="connsiteY82" fmla="*/ 452438 h 881063"/>
                <a:gd name="connsiteX83" fmla="*/ 2052638 w 4314825"/>
                <a:gd name="connsiteY83" fmla="*/ 481013 h 881063"/>
                <a:gd name="connsiteX84" fmla="*/ 2057400 w 4314825"/>
                <a:gd name="connsiteY84" fmla="*/ 495300 h 881063"/>
                <a:gd name="connsiteX85" fmla="*/ 2071688 w 4314825"/>
                <a:gd name="connsiteY85" fmla="*/ 509588 h 881063"/>
                <a:gd name="connsiteX86" fmla="*/ 2081213 w 4314825"/>
                <a:gd name="connsiteY86" fmla="*/ 542925 h 881063"/>
                <a:gd name="connsiteX87" fmla="*/ 2095500 w 4314825"/>
                <a:gd name="connsiteY87" fmla="*/ 552450 h 881063"/>
                <a:gd name="connsiteX88" fmla="*/ 2109788 w 4314825"/>
                <a:gd name="connsiteY88" fmla="*/ 571500 h 881063"/>
                <a:gd name="connsiteX89" fmla="*/ 2124075 w 4314825"/>
                <a:gd name="connsiteY89" fmla="*/ 561975 h 881063"/>
                <a:gd name="connsiteX90" fmla="*/ 2133600 w 4314825"/>
                <a:gd name="connsiteY90" fmla="*/ 547688 h 881063"/>
                <a:gd name="connsiteX91" fmla="*/ 2147888 w 4314825"/>
                <a:gd name="connsiteY91" fmla="*/ 533400 h 881063"/>
                <a:gd name="connsiteX92" fmla="*/ 2152650 w 4314825"/>
                <a:gd name="connsiteY92" fmla="*/ 519113 h 881063"/>
                <a:gd name="connsiteX93" fmla="*/ 2243138 w 4314825"/>
                <a:gd name="connsiteY93" fmla="*/ 514350 h 881063"/>
                <a:gd name="connsiteX94" fmla="*/ 2266950 w 4314825"/>
                <a:gd name="connsiteY94" fmla="*/ 533400 h 881063"/>
                <a:gd name="connsiteX95" fmla="*/ 2286000 w 4314825"/>
                <a:gd name="connsiteY95" fmla="*/ 504825 h 881063"/>
                <a:gd name="connsiteX96" fmla="*/ 2300288 w 4314825"/>
                <a:gd name="connsiteY96" fmla="*/ 490538 h 881063"/>
                <a:gd name="connsiteX97" fmla="*/ 2314575 w 4314825"/>
                <a:gd name="connsiteY97" fmla="*/ 485775 h 881063"/>
                <a:gd name="connsiteX98" fmla="*/ 2328863 w 4314825"/>
                <a:gd name="connsiteY98" fmla="*/ 490538 h 881063"/>
                <a:gd name="connsiteX99" fmla="*/ 2347913 w 4314825"/>
                <a:gd name="connsiteY99" fmla="*/ 509588 h 881063"/>
                <a:gd name="connsiteX100" fmla="*/ 2357438 w 4314825"/>
                <a:gd name="connsiteY100" fmla="*/ 523875 h 881063"/>
                <a:gd name="connsiteX101" fmla="*/ 2362200 w 4314825"/>
                <a:gd name="connsiteY101" fmla="*/ 538163 h 881063"/>
                <a:gd name="connsiteX102" fmla="*/ 2381250 w 4314825"/>
                <a:gd name="connsiteY102" fmla="*/ 566738 h 881063"/>
                <a:gd name="connsiteX103" fmla="*/ 2390775 w 4314825"/>
                <a:gd name="connsiteY103" fmla="*/ 595313 h 881063"/>
                <a:gd name="connsiteX104" fmla="*/ 2395538 w 4314825"/>
                <a:gd name="connsiteY104" fmla="*/ 614363 h 881063"/>
                <a:gd name="connsiteX105" fmla="*/ 2405063 w 4314825"/>
                <a:gd name="connsiteY105" fmla="*/ 628650 h 881063"/>
                <a:gd name="connsiteX106" fmla="*/ 2419350 w 4314825"/>
                <a:gd name="connsiteY106" fmla="*/ 633413 h 881063"/>
                <a:gd name="connsiteX107" fmla="*/ 2438400 w 4314825"/>
                <a:gd name="connsiteY107" fmla="*/ 590550 h 881063"/>
                <a:gd name="connsiteX108" fmla="*/ 2443163 w 4314825"/>
                <a:gd name="connsiteY108" fmla="*/ 571500 h 881063"/>
                <a:gd name="connsiteX109" fmla="*/ 2471738 w 4314825"/>
                <a:gd name="connsiteY109" fmla="*/ 552450 h 881063"/>
                <a:gd name="connsiteX110" fmla="*/ 2481263 w 4314825"/>
                <a:gd name="connsiteY110" fmla="*/ 581025 h 881063"/>
                <a:gd name="connsiteX111" fmla="*/ 2486025 w 4314825"/>
                <a:gd name="connsiteY111" fmla="*/ 595313 h 881063"/>
                <a:gd name="connsiteX112" fmla="*/ 2490788 w 4314825"/>
                <a:gd name="connsiteY112" fmla="*/ 614363 h 881063"/>
                <a:gd name="connsiteX113" fmla="*/ 2500313 w 4314825"/>
                <a:gd name="connsiteY113" fmla="*/ 628650 h 881063"/>
                <a:gd name="connsiteX114" fmla="*/ 2519363 w 4314825"/>
                <a:gd name="connsiteY114" fmla="*/ 642938 h 881063"/>
                <a:gd name="connsiteX115" fmla="*/ 2524125 w 4314825"/>
                <a:gd name="connsiteY115" fmla="*/ 628650 h 881063"/>
                <a:gd name="connsiteX116" fmla="*/ 2528888 w 4314825"/>
                <a:gd name="connsiteY116" fmla="*/ 609600 h 881063"/>
                <a:gd name="connsiteX117" fmla="*/ 2557463 w 4314825"/>
                <a:gd name="connsiteY117" fmla="*/ 595313 h 881063"/>
                <a:gd name="connsiteX118" fmla="*/ 2619375 w 4314825"/>
                <a:gd name="connsiteY118" fmla="*/ 581025 h 881063"/>
                <a:gd name="connsiteX119" fmla="*/ 2633663 w 4314825"/>
                <a:gd name="connsiteY119" fmla="*/ 571500 h 881063"/>
                <a:gd name="connsiteX120" fmla="*/ 2647950 w 4314825"/>
                <a:gd name="connsiteY120" fmla="*/ 542925 h 881063"/>
                <a:gd name="connsiteX121" fmla="*/ 2662238 w 4314825"/>
                <a:gd name="connsiteY121" fmla="*/ 504825 h 881063"/>
                <a:gd name="connsiteX122" fmla="*/ 2686050 w 4314825"/>
                <a:gd name="connsiteY122" fmla="*/ 538163 h 881063"/>
                <a:gd name="connsiteX123" fmla="*/ 2686050 w 4314825"/>
                <a:gd name="connsiteY123" fmla="*/ 538163 h 881063"/>
                <a:gd name="connsiteX124" fmla="*/ 2700338 w 4314825"/>
                <a:gd name="connsiteY124" fmla="*/ 547688 h 881063"/>
                <a:gd name="connsiteX125" fmla="*/ 2705100 w 4314825"/>
                <a:gd name="connsiteY125" fmla="*/ 561975 h 881063"/>
                <a:gd name="connsiteX126" fmla="*/ 2714625 w 4314825"/>
                <a:gd name="connsiteY126" fmla="*/ 595313 h 881063"/>
                <a:gd name="connsiteX127" fmla="*/ 2733675 w 4314825"/>
                <a:gd name="connsiteY127" fmla="*/ 590550 h 881063"/>
                <a:gd name="connsiteX128" fmla="*/ 2738438 w 4314825"/>
                <a:gd name="connsiteY128" fmla="*/ 571500 h 881063"/>
                <a:gd name="connsiteX129" fmla="*/ 2762250 w 4314825"/>
                <a:gd name="connsiteY129" fmla="*/ 552450 h 881063"/>
                <a:gd name="connsiteX130" fmla="*/ 2800350 w 4314825"/>
                <a:gd name="connsiteY130" fmla="*/ 566738 h 881063"/>
                <a:gd name="connsiteX131" fmla="*/ 2819400 w 4314825"/>
                <a:gd name="connsiteY131" fmla="*/ 590550 h 881063"/>
                <a:gd name="connsiteX132" fmla="*/ 2824163 w 4314825"/>
                <a:gd name="connsiteY132" fmla="*/ 614363 h 881063"/>
                <a:gd name="connsiteX133" fmla="*/ 2833688 w 4314825"/>
                <a:gd name="connsiteY133" fmla="*/ 642938 h 881063"/>
                <a:gd name="connsiteX134" fmla="*/ 2838450 w 4314825"/>
                <a:gd name="connsiteY134" fmla="*/ 657225 h 881063"/>
                <a:gd name="connsiteX135" fmla="*/ 2843213 w 4314825"/>
                <a:gd name="connsiteY135" fmla="*/ 676275 h 881063"/>
                <a:gd name="connsiteX136" fmla="*/ 2852738 w 4314825"/>
                <a:gd name="connsiteY136" fmla="*/ 695325 h 881063"/>
                <a:gd name="connsiteX137" fmla="*/ 2862263 w 4314825"/>
                <a:gd name="connsiteY137" fmla="*/ 723900 h 881063"/>
                <a:gd name="connsiteX138" fmla="*/ 2871788 w 4314825"/>
                <a:gd name="connsiteY138" fmla="*/ 752475 h 881063"/>
                <a:gd name="connsiteX139" fmla="*/ 2881313 w 4314825"/>
                <a:gd name="connsiteY139" fmla="*/ 781050 h 881063"/>
                <a:gd name="connsiteX140" fmla="*/ 2890838 w 4314825"/>
                <a:gd name="connsiteY140" fmla="*/ 795338 h 881063"/>
                <a:gd name="connsiteX141" fmla="*/ 2895600 w 4314825"/>
                <a:gd name="connsiteY141" fmla="*/ 814388 h 881063"/>
                <a:gd name="connsiteX142" fmla="*/ 2914650 w 4314825"/>
                <a:gd name="connsiteY142" fmla="*/ 790575 h 881063"/>
                <a:gd name="connsiteX143" fmla="*/ 2924175 w 4314825"/>
                <a:gd name="connsiteY143" fmla="*/ 714375 h 881063"/>
                <a:gd name="connsiteX144" fmla="*/ 2933700 w 4314825"/>
                <a:gd name="connsiteY144" fmla="*/ 700088 h 881063"/>
                <a:gd name="connsiteX145" fmla="*/ 2943225 w 4314825"/>
                <a:gd name="connsiteY145" fmla="*/ 671513 h 881063"/>
                <a:gd name="connsiteX146" fmla="*/ 2962275 w 4314825"/>
                <a:gd name="connsiteY146" fmla="*/ 638175 h 881063"/>
                <a:gd name="connsiteX147" fmla="*/ 2976563 w 4314825"/>
                <a:gd name="connsiteY147" fmla="*/ 695325 h 881063"/>
                <a:gd name="connsiteX148" fmla="*/ 2986088 w 4314825"/>
                <a:gd name="connsiteY148" fmla="*/ 781050 h 881063"/>
                <a:gd name="connsiteX149" fmla="*/ 2995613 w 4314825"/>
                <a:gd name="connsiteY149" fmla="*/ 747713 h 881063"/>
                <a:gd name="connsiteX150" fmla="*/ 3000375 w 4314825"/>
                <a:gd name="connsiteY150" fmla="*/ 709613 h 881063"/>
                <a:gd name="connsiteX151" fmla="*/ 3019425 w 4314825"/>
                <a:gd name="connsiteY151" fmla="*/ 671513 h 881063"/>
                <a:gd name="connsiteX152" fmla="*/ 3038475 w 4314825"/>
                <a:gd name="connsiteY152" fmla="*/ 714375 h 881063"/>
                <a:gd name="connsiteX153" fmla="*/ 3052763 w 4314825"/>
                <a:gd name="connsiteY153" fmla="*/ 781050 h 881063"/>
                <a:gd name="connsiteX154" fmla="*/ 3067050 w 4314825"/>
                <a:gd name="connsiteY154" fmla="*/ 738188 h 881063"/>
                <a:gd name="connsiteX155" fmla="*/ 3071813 w 4314825"/>
                <a:gd name="connsiteY155" fmla="*/ 723900 h 881063"/>
                <a:gd name="connsiteX156" fmla="*/ 3105150 w 4314825"/>
                <a:gd name="connsiteY156" fmla="*/ 733425 h 881063"/>
                <a:gd name="connsiteX157" fmla="*/ 3128963 w 4314825"/>
                <a:gd name="connsiteY157" fmla="*/ 742950 h 881063"/>
                <a:gd name="connsiteX158" fmla="*/ 3152775 w 4314825"/>
                <a:gd name="connsiteY158" fmla="*/ 690563 h 881063"/>
                <a:gd name="connsiteX159" fmla="*/ 3157538 w 4314825"/>
                <a:gd name="connsiteY159" fmla="*/ 666750 h 881063"/>
                <a:gd name="connsiteX160" fmla="*/ 3162300 w 4314825"/>
                <a:gd name="connsiteY160" fmla="*/ 647700 h 881063"/>
                <a:gd name="connsiteX161" fmla="*/ 3171825 w 4314825"/>
                <a:gd name="connsiteY161" fmla="*/ 747713 h 881063"/>
                <a:gd name="connsiteX162" fmla="*/ 3181350 w 4314825"/>
                <a:gd name="connsiteY162" fmla="*/ 733425 h 881063"/>
                <a:gd name="connsiteX163" fmla="*/ 3186113 w 4314825"/>
                <a:gd name="connsiteY163" fmla="*/ 719138 h 881063"/>
                <a:gd name="connsiteX164" fmla="*/ 3214688 w 4314825"/>
                <a:gd name="connsiteY164" fmla="*/ 728663 h 881063"/>
                <a:gd name="connsiteX165" fmla="*/ 3238500 w 4314825"/>
                <a:gd name="connsiteY165" fmla="*/ 704850 h 881063"/>
                <a:gd name="connsiteX166" fmla="*/ 3252788 w 4314825"/>
                <a:gd name="connsiteY166" fmla="*/ 714375 h 881063"/>
                <a:gd name="connsiteX167" fmla="*/ 3257550 w 4314825"/>
                <a:gd name="connsiteY167" fmla="*/ 738188 h 881063"/>
                <a:gd name="connsiteX168" fmla="*/ 3267075 w 4314825"/>
                <a:gd name="connsiteY168" fmla="*/ 781050 h 881063"/>
                <a:gd name="connsiteX169" fmla="*/ 3295650 w 4314825"/>
                <a:gd name="connsiteY169" fmla="*/ 776288 h 881063"/>
                <a:gd name="connsiteX170" fmla="*/ 3300413 w 4314825"/>
                <a:gd name="connsiteY170" fmla="*/ 795338 h 881063"/>
                <a:gd name="connsiteX171" fmla="*/ 3305175 w 4314825"/>
                <a:gd name="connsiteY171" fmla="*/ 852488 h 881063"/>
                <a:gd name="connsiteX172" fmla="*/ 3309938 w 4314825"/>
                <a:gd name="connsiteY172" fmla="*/ 871538 h 881063"/>
                <a:gd name="connsiteX173" fmla="*/ 3328988 w 4314825"/>
                <a:gd name="connsiteY173" fmla="*/ 842963 h 881063"/>
                <a:gd name="connsiteX174" fmla="*/ 3338513 w 4314825"/>
                <a:gd name="connsiteY174" fmla="*/ 809625 h 881063"/>
                <a:gd name="connsiteX175" fmla="*/ 3348038 w 4314825"/>
                <a:gd name="connsiteY175" fmla="*/ 781050 h 881063"/>
                <a:gd name="connsiteX176" fmla="*/ 3357563 w 4314825"/>
                <a:gd name="connsiteY176" fmla="*/ 752475 h 881063"/>
                <a:gd name="connsiteX177" fmla="*/ 3367088 w 4314825"/>
                <a:gd name="connsiteY177" fmla="*/ 733425 h 881063"/>
                <a:gd name="connsiteX178" fmla="*/ 3381375 w 4314825"/>
                <a:gd name="connsiteY178" fmla="*/ 690563 h 881063"/>
                <a:gd name="connsiteX179" fmla="*/ 3386138 w 4314825"/>
                <a:gd name="connsiteY179" fmla="*/ 676275 h 881063"/>
                <a:gd name="connsiteX180" fmla="*/ 3405188 w 4314825"/>
                <a:gd name="connsiteY180" fmla="*/ 666750 h 881063"/>
                <a:gd name="connsiteX181" fmla="*/ 3429000 w 4314825"/>
                <a:gd name="connsiteY181" fmla="*/ 690563 h 881063"/>
                <a:gd name="connsiteX182" fmla="*/ 3452813 w 4314825"/>
                <a:gd name="connsiteY182" fmla="*/ 661988 h 881063"/>
                <a:gd name="connsiteX183" fmla="*/ 3457575 w 4314825"/>
                <a:gd name="connsiteY183" fmla="*/ 642938 h 881063"/>
                <a:gd name="connsiteX184" fmla="*/ 3467100 w 4314825"/>
                <a:gd name="connsiteY184" fmla="*/ 657225 h 881063"/>
                <a:gd name="connsiteX185" fmla="*/ 3481388 w 4314825"/>
                <a:gd name="connsiteY185" fmla="*/ 666750 h 881063"/>
                <a:gd name="connsiteX186" fmla="*/ 3486150 w 4314825"/>
                <a:gd name="connsiteY186" fmla="*/ 681038 h 881063"/>
                <a:gd name="connsiteX187" fmla="*/ 3500438 w 4314825"/>
                <a:gd name="connsiteY187" fmla="*/ 671513 h 881063"/>
                <a:gd name="connsiteX188" fmla="*/ 3505200 w 4314825"/>
                <a:gd name="connsiteY188" fmla="*/ 685800 h 881063"/>
                <a:gd name="connsiteX189" fmla="*/ 3533775 w 4314825"/>
                <a:gd name="connsiteY189" fmla="*/ 704850 h 881063"/>
                <a:gd name="connsiteX190" fmla="*/ 3562350 w 4314825"/>
                <a:gd name="connsiteY190" fmla="*/ 719138 h 881063"/>
                <a:gd name="connsiteX191" fmla="*/ 3571875 w 4314825"/>
                <a:gd name="connsiteY191" fmla="*/ 785813 h 881063"/>
                <a:gd name="connsiteX192" fmla="*/ 3581400 w 4314825"/>
                <a:gd name="connsiteY192" fmla="*/ 814388 h 881063"/>
                <a:gd name="connsiteX193" fmla="*/ 3586163 w 4314825"/>
                <a:gd name="connsiteY193" fmla="*/ 828675 h 881063"/>
                <a:gd name="connsiteX194" fmla="*/ 3605213 w 4314825"/>
                <a:gd name="connsiteY194" fmla="*/ 781050 h 881063"/>
                <a:gd name="connsiteX195" fmla="*/ 3609975 w 4314825"/>
                <a:gd name="connsiteY195" fmla="*/ 795338 h 881063"/>
                <a:gd name="connsiteX196" fmla="*/ 3614738 w 4314825"/>
                <a:gd name="connsiteY196" fmla="*/ 823913 h 881063"/>
                <a:gd name="connsiteX197" fmla="*/ 3619500 w 4314825"/>
                <a:gd name="connsiteY197" fmla="*/ 781050 h 881063"/>
                <a:gd name="connsiteX198" fmla="*/ 3633788 w 4314825"/>
                <a:gd name="connsiteY198" fmla="*/ 747713 h 881063"/>
                <a:gd name="connsiteX199" fmla="*/ 3638550 w 4314825"/>
                <a:gd name="connsiteY199" fmla="*/ 733425 h 881063"/>
                <a:gd name="connsiteX200" fmla="*/ 3648075 w 4314825"/>
                <a:gd name="connsiteY200" fmla="*/ 685800 h 881063"/>
                <a:gd name="connsiteX201" fmla="*/ 3657600 w 4314825"/>
                <a:gd name="connsiteY201" fmla="*/ 671513 h 881063"/>
                <a:gd name="connsiteX202" fmla="*/ 3676650 w 4314825"/>
                <a:gd name="connsiteY202" fmla="*/ 666750 h 881063"/>
                <a:gd name="connsiteX203" fmla="*/ 3695700 w 4314825"/>
                <a:gd name="connsiteY203" fmla="*/ 638175 h 881063"/>
                <a:gd name="connsiteX204" fmla="*/ 3705225 w 4314825"/>
                <a:gd name="connsiteY204" fmla="*/ 623888 h 881063"/>
                <a:gd name="connsiteX205" fmla="*/ 3719513 w 4314825"/>
                <a:gd name="connsiteY205" fmla="*/ 614363 h 881063"/>
                <a:gd name="connsiteX206" fmla="*/ 3757613 w 4314825"/>
                <a:gd name="connsiteY206" fmla="*/ 619125 h 881063"/>
                <a:gd name="connsiteX207" fmla="*/ 3767138 w 4314825"/>
                <a:gd name="connsiteY207" fmla="*/ 633413 h 881063"/>
                <a:gd name="connsiteX208" fmla="*/ 3776663 w 4314825"/>
                <a:gd name="connsiteY208" fmla="*/ 661988 h 881063"/>
                <a:gd name="connsiteX209" fmla="*/ 3795713 w 4314825"/>
                <a:gd name="connsiteY209" fmla="*/ 747713 h 881063"/>
                <a:gd name="connsiteX210" fmla="*/ 3805238 w 4314825"/>
                <a:gd name="connsiteY210" fmla="*/ 781050 h 881063"/>
                <a:gd name="connsiteX211" fmla="*/ 3814763 w 4314825"/>
                <a:gd name="connsiteY211" fmla="*/ 795338 h 881063"/>
                <a:gd name="connsiteX212" fmla="*/ 3833813 w 4314825"/>
                <a:gd name="connsiteY212" fmla="*/ 833438 h 881063"/>
                <a:gd name="connsiteX213" fmla="*/ 3838575 w 4314825"/>
                <a:gd name="connsiteY213" fmla="*/ 762000 h 881063"/>
                <a:gd name="connsiteX214" fmla="*/ 3852863 w 4314825"/>
                <a:gd name="connsiteY214" fmla="*/ 719138 h 881063"/>
                <a:gd name="connsiteX215" fmla="*/ 3857625 w 4314825"/>
                <a:gd name="connsiteY215" fmla="*/ 704850 h 881063"/>
                <a:gd name="connsiteX216" fmla="*/ 3862388 w 4314825"/>
                <a:gd name="connsiteY216" fmla="*/ 652463 h 881063"/>
                <a:gd name="connsiteX217" fmla="*/ 3895725 w 4314825"/>
                <a:gd name="connsiteY217" fmla="*/ 614363 h 881063"/>
                <a:gd name="connsiteX218" fmla="*/ 3910013 w 4314825"/>
                <a:gd name="connsiteY218" fmla="*/ 585788 h 881063"/>
                <a:gd name="connsiteX219" fmla="*/ 3924300 w 4314825"/>
                <a:gd name="connsiteY219" fmla="*/ 581025 h 881063"/>
                <a:gd name="connsiteX220" fmla="*/ 3933825 w 4314825"/>
                <a:gd name="connsiteY220" fmla="*/ 609600 h 881063"/>
                <a:gd name="connsiteX221" fmla="*/ 3948113 w 4314825"/>
                <a:gd name="connsiteY221" fmla="*/ 738188 h 881063"/>
                <a:gd name="connsiteX222" fmla="*/ 3957638 w 4314825"/>
                <a:gd name="connsiteY222" fmla="*/ 766763 h 881063"/>
                <a:gd name="connsiteX223" fmla="*/ 3962400 w 4314825"/>
                <a:gd name="connsiteY223" fmla="*/ 781050 h 881063"/>
                <a:gd name="connsiteX224" fmla="*/ 3971925 w 4314825"/>
                <a:gd name="connsiteY224" fmla="*/ 795338 h 881063"/>
                <a:gd name="connsiteX225" fmla="*/ 3981450 w 4314825"/>
                <a:gd name="connsiteY225" fmla="*/ 828675 h 881063"/>
                <a:gd name="connsiteX226" fmla="*/ 3990975 w 4314825"/>
                <a:gd name="connsiteY226" fmla="*/ 776288 h 881063"/>
                <a:gd name="connsiteX227" fmla="*/ 4000500 w 4314825"/>
                <a:gd name="connsiteY227" fmla="*/ 747713 h 881063"/>
                <a:gd name="connsiteX228" fmla="*/ 4010025 w 4314825"/>
                <a:gd name="connsiteY228" fmla="*/ 671513 h 881063"/>
                <a:gd name="connsiteX229" fmla="*/ 4029075 w 4314825"/>
                <a:gd name="connsiteY229" fmla="*/ 642938 h 881063"/>
                <a:gd name="connsiteX230" fmla="*/ 4043363 w 4314825"/>
                <a:gd name="connsiteY230" fmla="*/ 647700 h 881063"/>
                <a:gd name="connsiteX231" fmla="*/ 4057650 w 4314825"/>
                <a:gd name="connsiteY231" fmla="*/ 695325 h 881063"/>
                <a:gd name="connsiteX232" fmla="*/ 4071938 w 4314825"/>
                <a:gd name="connsiteY232" fmla="*/ 704850 h 881063"/>
                <a:gd name="connsiteX233" fmla="*/ 4090988 w 4314825"/>
                <a:gd name="connsiteY233" fmla="*/ 747713 h 881063"/>
                <a:gd name="connsiteX234" fmla="*/ 4095750 w 4314825"/>
                <a:gd name="connsiteY234" fmla="*/ 766763 h 881063"/>
                <a:gd name="connsiteX235" fmla="*/ 4105275 w 4314825"/>
                <a:gd name="connsiteY235" fmla="*/ 781050 h 881063"/>
                <a:gd name="connsiteX236" fmla="*/ 4114800 w 4314825"/>
                <a:gd name="connsiteY236" fmla="*/ 847725 h 881063"/>
                <a:gd name="connsiteX237" fmla="*/ 4119563 w 4314825"/>
                <a:gd name="connsiteY237" fmla="*/ 862013 h 881063"/>
                <a:gd name="connsiteX238" fmla="*/ 4129088 w 4314825"/>
                <a:gd name="connsiteY238" fmla="*/ 842963 h 881063"/>
                <a:gd name="connsiteX239" fmla="*/ 4133850 w 4314825"/>
                <a:gd name="connsiteY239" fmla="*/ 800100 h 881063"/>
                <a:gd name="connsiteX240" fmla="*/ 4138613 w 4314825"/>
                <a:gd name="connsiteY240" fmla="*/ 785813 h 881063"/>
                <a:gd name="connsiteX241" fmla="*/ 4152900 w 4314825"/>
                <a:gd name="connsiteY241" fmla="*/ 771525 h 881063"/>
                <a:gd name="connsiteX242" fmla="*/ 4157663 w 4314825"/>
                <a:gd name="connsiteY242" fmla="*/ 752475 h 881063"/>
                <a:gd name="connsiteX243" fmla="*/ 4167188 w 4314825"/>
                <a:gd name="connsiteY243" fmla="*/ 723900 h 881063"/>
                <a:gd name="connsiteX244" fmla="*/ 4171950 w 4314825"/>
                <a:gd name="connsiteY244" fmla="*/ 685800 h 881063"/>
                <a:gd name="connsiteX245" fmla="*/ 4186238 w 4314825"/>
                <a:gd name="connsiteY245" fmla="*/ 695325 h 881063"/>
                <a:gd name="connsiteX246" fmla="*/ 4205288 w 4314825"/>
                <a:gd name="connsiteY246" fmla="*/ 723900 h 881063"/>
                <a:gd name="connsiteX247" fmla="*/ 4210050 w 4314825"/>
                <a:gd name="connsiteY247" fmla="*/ 738188 h 881063"/>
                <a:gd name="connsiteX248" fmla="*/ 4214813 w 4314825"/>
                <a:gd name="connsiteY248" fmla="*/ 771525 h 881063"/>
                <a:gd name="connsiteX249" fmla="*/ 4224338 w 4314825"/>
                <a:gd name="connsiteY249" fmla="*/ 795338 h 881063"/>
                <a:gd name="connsiteX250" fmla="*/ 4233863 w 4314825"/>
                <a:gd name="connsiteY250" fmla="*/ 823913 h 881063"/>
                <a:gd name="connsiteX251" fmla="*/ 4248150 w 4314825"/>
                <a:gd name="connsiteY251" fmla="*/ 866775 h 881063"/>
                <a:gd name="connsiteX252" fmla="*/ 4252913 w 4314825"/>
                <a:gd name="connsiteY252" fmla="*/ 881063 h 881063"/>
                <a:gd name="connsiteX253" fmla="*/ 4267200 w 4314825"/>
                <a:gd name="connsiteY253" fmla="*/ 781050 h 881063"/>
                <a:gd name="connsiteX254" fmla="*/ 4286250 w 4314825"/>
                <a:gd name="connsiteY254" fmla="*/ 738188 h 881063"/>
                <a:gd name="connsiteX255" fmla="*/ 4305300 w 4314825"/>
                <a:gd name="connsiteY255" fmla="*/ 747713 h 881063"/>
                <a:gd name="connsiteX256" fmla="*/ 4314825 w 4314825"/>
                <a:gd name="connsiteY256" fmla="*/ 781050 h 881063"/>
                <a:gd name="connsiteX0" fmla="*/ 0 w 4314825"/>
                <a:gd name="connsiteY0" fmla="*/ 238125 h 881063"/>
                <a:gd name="connsiteX1" fmla="*/ 123825 w 4314825"/>
                <a:gd name="connsiteY1" fmla="*/ 228600 h 881063"/>
                <a:gd name="connsiteX2" fmla="*/ 142875 w 4314825"/>
                <a:gd name="connsiteY2" fmla="*/ 223838 h 881063"/>
                <a:gd name="connsiteX3" fmla="*/ 166688 w 4314825"/>
                <a:gd name="connsiteY3" fmla="*/ 219075 h 881063"/>
                <a:gd name="connsiteX4" fmla="*/ 204788 w 4314825"/>
                <a:gd name="connsiteY4" fmla="*/ 204788 h 881063"/>
                <a:gd name="connsiteX5" fmla="*/ 233363 w 4314825"/>
                <a:gd name="connsiteY5" fmla="*/ 195263 h 881063"/>
                <a:gd name="connsiteX6" fmla="*/ 247650 w 4314825"/>
                <a:gd name="connsiteY6" fmla="*/ 185738 h 881063"/>
                <a:gd name="connsiteX7" fmla="*/ 266700 w 4314825"/>
                <a:gd name="connsiteY7" fmla="*/ 180975 h 881063"/>
                <a:gd name="connsiteX8" fmla="*/ 280988 w 4314825"/>
                <a:gd name="connsiteY8" fmla="*/ 176213 h 881063"/>
                <a:gd name="connsiteX9" fmla="*/ 290513 w 4314825"/>
                <a:gd name="connsiteY9" fmla="*/ 161925 h 881063"/>
                <a:gd name="connsiteX10" fmla="*/ 338138 w 4314825"/>
                <a:gd name="connsiteY10" fmla="*/ 142875 h 881063"/>
                <a:gd name="connsiteX11" fmla="*/ 352425 w 4314825"/>
                <a:gd name="connsiteY11" fmla="*/ 138113 h 881063"/>
                <a:gd name="connsiteX12" fmla="*/ 366713 w 4314825"/>
                <a:gd name="connsiteY12" fmla="*/ 128588 h 881063"/>
                <a:gd name="connsiteX13" fmla="*/ 385763 w 4314825"/>
                <a:gd name="connsiteY13" fmla="*/ 123825 h 881063"/>
                <a:gd name="connsiteX14" fmla="*/ 428625 w 4314825"/>
                <a:gd name="connsiteY14" fmla="*/ 109538 h 881063"/>
                <a:gd name="connsiteX15" fmla="*/ 442913 w 4314825"/>
                <a:gd name="connsiteY15" fmla="*/ 104775 h 881063"/>
                <a:gd name="connsiteX16" fmla="*/ 457200 w 4314825"/>
                <a:gd name="connsiteY16" fmla="*/ 100013 h 881063"/>
                <a:gd name="connsiteX17" fmla="*/ 471488 w 4314825"/>
                <a:gd name="connsiteY17" fmla="*/ 90488 h 881063"/>
                <a:gd name="connsiteX18" fmla="*/ 495300 w 4314825"/>
                <a:gd name="connsiteY18" fmla="*/ 85725 h 881063"/>
                <a:gd name="connsiteX19" fmla="*/ 523875 w 4314825"/>
                <a:gd name="connsiteY19" fmla="*/ 76200 h 881063"/>
                <a:gd name="connsiteX20" fmla="*/ 538163 w 4314825"/>
                <a:gd name="connsiteY20" fmla="*/ 71438 h 881063"/>
                <a:gd name="connsiteX21" fmla="*/ 552450 w 4314825"/>
                <a:gd name="connsiteY21" fmla="*/ 66675 h 881063"/>
                <a:gd name="connsiteX22" fmla="*/ 590550 w 4314825"/>
                <a:gd name="connsiteY22" fmla="*/ 42863 h 881063"/>
                <a:gd name="connsiteX23" fmla="*/ 604838 w 4314825"/>
                <a:gd name="connsiteY23" fmla="*/ 38100 h 881063"/>
                <a:gd name="connsiteX24" fmla="*/ 619125 w 4314825"/>
                <a:gd name="connsiteY24" fmla="*/ 33338 h 881063"/>
                <a:gd name="connsiteX25" fmla="*/ 652463 w 4314825"/>
                <a:gd name="connsiteY25" fmla="*/ 14288 h 881063"/>
                <a:gd name="connsiteX26" fmla="*/ 681038 w 4314825"/>
                <a:gd name="connsiteY26" fmla="*/ 4763 h 881063"/>
                <a:gd name="connsiteX27" fmla="*/ 695325 w 4314825"/>
                <a:gd name="connsiteY27" fmla="*/ 0 h 881063"/>
                <a:gd name="connsiteX28" fmla="*/ 819150 w 4314825"/>
                <a:gd name="connsiteY28" fmla="*/ 4763 h 881063"/>
                <a:gd name="connsiteX29" fmla="*/ 852488 w 4314825"/>
                <a:gd name="connsiteY29" fmla="*/ 19050 h 881063"/>
                <a:gd name="connsiteX30" fmla="*/ 895350 w 4314825"/>
                <a:gd name="connsiteY30" fmla="*/ 47625 h 881063"/>
                <a:gd name="connsiteX31" fmla="*/ 928688 w 4314825"/>
                <a:gd name="connsiteY31" fmla="*/ 66675 h 881063"/>
                <a:gd name="connsiteX32" fmla="*/ 942975 w 4314825"/>
                <a:gd name="connsiteY32" fmla="*/ 71438 h 881063"/>
                <a:gd name="connsiteX33" fmla="*/ 957263 w 4314825"/>
                <a:gd name="connsiteY33" fmla="*/ 80963 h 881063"/>
                <a:gd name="connsiteX34" fmla="*/ 971550 w 4314825"/>
                <a:gd name="connsiteY34" fmla="*/ 85725 h 881063"/>
                <a:gd name="connsiteX35" fmla="*/ 990600 w 4314825"/>
                <a:gd name="connsiteY35" fmla="*/ 95250 h 881063"/>
                <a:gd name="connsiteX36" fmla="*/ 1014413 w 4314825"/>
                <a:gd name="connsiteY36" fmla="*/ 100013 h 881063"/>
                <a:gd name="connsiteX37" fmla="*/ 1033463 w 4314825"/>
                <a:gd name="connsiteY37" fmla="*/ 104775 h 881063"/>
                <a:gd name="connsiteX38" fmla="*/ 1062038 w 4314825"/>
                <a:gd name="connsiteY38" fmla="*/ 109538 h 881063"/>
                <a:gd name="connsiteX39" fmla="*/ 1090613 w 4314825"/>
                <a:gd name="connsiteY39" fmla="*/ 119063 h 881063"/>
                <a:gd name="connsiteX40" fmla="*/ 1104900 w 4314825"/>
                <a:gd name="connsiteY40" fmla="*/ 123825 h 881063"/>
                <a:gd name="connsiteX41" fmla="*/ 1123950 w 4314825"/>
                <a:gd name="connsiteY41" fmla="*/ 128588 h 881063"/>
                <a:gd name="connsiteX42" fmla="*/ 1152525 w 4314825"/>
                <a:gd name="connsiteY42" fmla="*/ 147638 h 881063"/>
                <a:gd name="connsiteX43" fmla="*/ 1195388 w 4314825"/>
                <a:gd name="connsiteY43" fmla="*/ 161925 h 881063"/>
                <a:gd name="connsiteX44" fmla="*/ 1209675 w 4314825"/>
                <a:gd name="connsiteY44" fmla="*/ 166688 h 881063"/>
                <a:gd name="connsiteX45" fmla="*/ 1243013 w 4314825"/>
                <a:gd name="connsiteY45" fmla="*/ 185738 h 881063"/>
                <a:gd name="connsiteX46" fmla="*/ 1257300 w 4314825"/>
                <a:gd name="connsiteY46" fmla="*/ 190500 h 881063"/>
                <a:gd name="connsiteX47" fmla="*/ 1285875 w 4314825"/>
                <a:gd name="connsiteY47" fmla="*/ 204788 h 881063"/>
                <a:gd name="connsiteX48" fmla="*/ 1314450 w 4314825"/>
                <a:gd name="connsiteY48" fmla="*/ 223838 h 881063"/>
                <a:gd name="connsiteX49" fmla="*/ 1362075 w 4314825"/>
                <a:gd name="connsiteY49" fmla="*/ 238125 h 881063"/>
                <a:gd name="connsiteX50" fmla="*/ 1443038 w 4314825"/>
                <a:gd name="connsiteY50" fmla="*/ 252413 h 881063"/>
                <a:gd name="connsiteX51" fmla="*/ 1471613 w 4314825"/>
                <a:gd name="connsiteY51" fmla="*/ 257175 h 881063"/>
                <a:gd name="connsiteX52" fmla="*/ 1519238 w 4314825"/>
                <a:gd name="connsiteY52" fmla="*/ 271463 h 881063"/>
                <a:gd name="connsiteX53" fmla="*/ 1533525 w 4314825"/>
                <a:gd name="connsiteY53" fmla="*/ 280988 h 881063"/>
                <a:gd name="connsiteX54" fmla="*/ 1543050 w 4314825"/>
                <a:gd name="connsiteY54" fmla="*/ 295275 h 881063"/>
                <a:gd name="connsiteX55" fmla="*/ 1557338 w 4314825"/>
                <a:gd name="connsiteY55" fmla="*/ 300038 h 881063"/>
                <a:gd name="connsiteX56" fmla="*/ 1581150 w 4314825"/>
                <a:gd name="connsiteY56" fmla="*/ 333375 h 881063"/>
                <a:gd name="connsiteX57" fmla="*/ 1590675 w 4314825"/>
                <a:gd name="connsiteY57" fmla="*/ 347663 h 881063"/>
                <a:gd name="connsiteX58" fmla="*/ 1604963 w 4314825"/>
                <a:gd name="connsiteY58" fmla="*/ 357188 h 881063"/>
                <a:gd name="connsiteX59" fmla="*/ 1624013 w 4314825"/>
                <a:gd name="connsiteY59" fmla="*/ 414338 h 881063"/>
                <a:gd name="connsiteX60" fmla="*/ 1628775 w 4314825"/>
                <a:gd name="connsiteY60" fmla="*/ 428625 h 881063"/>
                <a:gd name="connsiteX61" fmla="*/ 1638300 w 4314825"/>
                <a:gd name="connsiteY61" fmla="*/ 442913 h 881063"/>
                <a:gd name="connsiteX62" fmla="*/ 1652588 w 4314825"/>
                <a:gd name="connsiteY62" fmla="*/ 471488 h 881063"/>
                <a:gd name="connsiteX63" fmla="*/ 1662113 w 4314825"/>
                <a:gd name="connsiteY63" fmla="*/ 504825 h 881063"/>
                <a:gd name="connsiteX64" fmla="*/ 1676400 w 4314825"/>
                <a:gd name="connsiteY64" fmla="*/ 514350 h 881063"/>
                <a:gd name="connsiteX65" fmla="*/ 1690688 w 4314825"/>
                <a:gd name="connsiteY65" fmla="*/ 561975 h 881063"/>
                <a:gd name="connsiteX66" fmla="*/ 1704975 w 4314825"/>
                <a:gd name="connsiteY66" fmla="*/ 590550 h 881063"/>
                <a:gd name="connsiteX67" fmla="*/ 1719263 w 4314825"/>
                <a:gd name="connsiteY67" fmla="*/ 595313 h 881063"/>
                <a:gd name="connsiteX68" fmla="*/ 1728788 w 4314825"/>
                <a:gd name="connsiteY68" fmla="*/ 609600 h 881063"/>
                <a:gd name="connsiteX69" fmla="*/ 1804988 w 4314825"/>
                <a:gd name="connsiteY69" fmla="*/ 614363 h 881063"/>
                <a:gd name="connsiteX70" fmla="*/ 1819275 w 4314825"/>
                <a:gd name="connsiteY70" fmla="*/ 619125 h 881063"/>
                <a:gd name="connsiteX71" fmla="*/ 1833563 w 4314825"/>
                <a:gd name="connsiteY71" fmla="*/ 628650 h 881063"/>
                <a:gd name="connsiteX72" fmla="*/ 1857375 w 4314825"/>
                <a:gd name="connsiteY72" fmla="*/ 657225 h 881063"/>
                <a:gd name="connsiteX73" fmla="*/ 1876425 w 4314825"/>
                <a:gd name="connsiteY73" fmla="*/ 666750 h 881063"/>
                <a:gd name="connsiteX74" fmla="*/ 1885950 w 4314825"/>
                <a:gd name="connsiteY74" fmla="*/ 638175 h 881063"/>
                <a:gd name="connsiteX75" fmla="*/ 1895475 w 4314825"/>
                <a:gd name="connsiteY75" fmla="*/ 604838 h 881063"/>
                <a:gd name="connsiteX76" fmla="*/ 1905000 w 4314825"/>
                <a:gd name="connsiteY76" fmla="*/ 576263 h 881063"/>
                <a:gd name="connsiteX77" fmla="*/ 1919288 w 4314825"/>
                <a:gd name="connsiteY77" fmla="*/ 566738 h 881063"/>
                <a:gd name="connsiteX78" fmla="*/ 1938338 w 4314825"/>
                <a:gd name="connsiteY78" fmla="*/ 542925 h 881063"/>
                <a:gd name="connsiteX79" fmla="*/ 2000250 w 4314825"/>
                <a:gd name="connsiteY79" fmla="*/ 466725 h 881063"/>
                <a:gd name="connsiteX80" fmla="*/ 2028825 w 4314825"/>
                <a:gd name="connsiteY80" fmla="*/ 442913 h 881063"/>
                <a:gd name="connsiteX81" fmla="*/ 2043113 w 4314825"/>
                <a:gd name="connsiteY81" fmla="*/ 452438 h 881063"/>
                <a:gd name="connsiteX82" fmla="*/ 2052638 w 4314825"/>
                <a:gd name="connsiteY82" fmla="*/ 481013 h 881063"/>
                <a:gd name="connsiteX83" fmla="*/ 2057400 w 4314825"/>
                <a:gd name="connsiteY83" fmla="*/ 495300 h 881063"/>
                <a:gd name="connsiteX84" fmla="*/ 2071688 w 4314825"/>
                <a:gd name="connsiteY84" fmla="*/ 509588 h 881063"/>
                <a:gd name="connsiteX85" fmla="*/ 2081213 w 4314825"/>
                <a:gd name="connsiteY85" fmla="*/ 542925 h 881063"/>
                <a:gd name="connsiteX86" fmla="*/ 2095500 w 4314825"/>
                <a:gd name="connsiteY86" fmla="*/ 552450 h 881063"/>
                <a:gd name="connsiteX87" fmla="*/ 2109788 w 4314825"/>
                <a:gd name="connsiteY87" fmla="*/ 571500 h 881063"/>
                <a:gd name="connsiteX88" fmla="*/ 2124075 w 4314825"/>
                <a:gd name="connsiteY88" fmla="*/ 561975 h 881063"/>
                <a:gd name="connsiteX89" fmla="*/ 2133600 w 4314825"/>
                <a:gd name="connsiteY89" fmla="*/ 547688 h 881063"/>
                <a:gd name="connsiteX90" fmla="*/ 2147888 w 4314825"/>
                <a:gd name="connsiteY90" fmla="*/ 533400 h 881063"/>
                <a:gd name="connsiteX91" fmla="*/ 2152650 w 4314825"/>
                <a:gd name="connsiteY91" fmla="*/ 519113 h 881063"/>
                <a:gd name="connsiteX92" fmla="*/ 2243138 w 4314825"/>
                <a:gd name="connsiteY92" fmla="*/ 514350 h 881063"/>
                <a:gd name="connsiteX93" fmla="*/ 2266950 w 4314825"/>
                <a:gd name="connsiteY93" fmla="*/ 533400 h 881063"/>
                <a:gd name="connsiteX94" fmla="*/ 2286000 w 4314825"/>
                <a:gd name="connsiteY94" fmla="*/ 504825 h 881063"/>
                <a:gd name="connsiteX95" fmla="*/ 2300288 w 4314825"/>
                <a:gd name="connsiteY95" fmla="*/ 490538 h 881063"/>
                <a:gd name="connsiteX96" fmla="*/ 2314575 w 4314825"/>
                <a:gd name="connsiteY96" fmla="*/ 485775 h 881063"/>
                <a:gd name="connsiteX97" fmla="*/ 2328863 w 4314825"/>
                <a:gd name="connsiteY97" fmla="*/ 490538 h 881063"/>
                <a:gd name="connsiteX98" fmla="*/ 2347913 w 4314825"/>
                <a:gd name="connsiteY98" fmla="*/ 509588 h 881063"/>
                <a:gd name="connsiteX99" fmla="*/ 2357438 w 4314825"/>
                <a:gd name="connsiteY99" fmla="*/ 523875 h 881063"/>
                <a:gd name="connsiteX100" fmla="*/ 2362200 w 4314825"/>
                <a:gd name="connsiteY100" fmla="*/ 538163 h 881063"/>
                <a:gd name="connsiteX101" fmla="*/ 2381250 w 4314825"/>
                <a:gd name="connsiteY101" fmla="*/ 566738 h 881063"/>
                <a:gd name="connsiteX102" fmla="*/ 2390775 w 4314825"/>
                <a:gd name="connsiteY102" fmla="*/ 595313 h 881063"/>
                <a:gd name="connsiteX103" fmla="*/ 2395538 w 4314825"/>
                <a:gd name="connsiteY103" fmla="*/ 614363 h 881063"/>
                <a:gd name="connsiteX104" fmla="*/ 2405063 w 4314825"/>
                <a:gd name="connsiteY104" fmla="*/ 628650 h 881063"/>
                <a:gd name="connsiteX105" fmla="*/ 2419350 w 4314825"/>
                <a:gd name="connsiteY105" fmla="*/ 633413 h 881063"/>
                <a:gd name="connsiteX106" fmla="*/ 2438400 w 4314825"/>
                <a:gd name="connsiteY106" fmla="*/ 590550 h 881063"/>
                <a:gd name="connsiteX107" fmla="*/ 2443163 w 4314825"/>
                <a:gd name="connsiteY107" fmla="*/ 571500 h 881063"/>
                <a:gd name="connsiteX108" fmla="*/ 2471738 w 4314825"/>
                <a:gd name="connsiteY108" fmla="*/ 552450 h 881063"/>
                <a:gd name="connsiteX109" fmla="*/ 2481263 w 4314825"/>
                <a:gd name="connsiteY109" fmla="*/ 581025 h 881063"/>
                <a:gd name="connsiteX110" fmla="*/ 2486025 w 4314825"/>
                <a:gd name="connsiteY110" fmla="*/ 595313 h 881063"/>
                <a:gd name="connsiteX111" fmla="*/ 2490788 w 4314825"/>
                <a:gd name="connsiteY111" fmla="*/ 614363 h 881063"/>
                <a:gd name="connsiteX112" fmla="*/ 2500313 w 4314825"/>
                <a:gd name="connsiteY112" fmla="*/ 628650 h 881063"/>
                <a:gd name="connsiteX113" fmla="*/ 2519363 w 4314825"/>
                <a:gd name="connsiteY113" fmla="*/ 642938 h 881063"/>
                <a:gd name="connsiteX114" fmla="*/ 2524125 w 4314825"/>
                <a:gd name="connsiteY114" fmla="*/ 628650 h 881063"/>
                <a:gd name="connsiteX115" fmla="*/ 2528888 w 4314825"/>
                <a:gd name="connsiteY115" fmla="*/ 609600 h 881063"/>
                <a:gd name="connsiteX116" fmla="*/ 2557463 w 4314825"/>
                <a:gd name="connsiteY116" fmla="*/ 595313 h 881063"/>
                <a:gd name="connsiteX117" fmla="*/ 2619375 w 4314825"/>
                <a:gd name="connsiteY117" fmla="*/ 581025 h 881063"/>
                <a:gd name="connsiteX118" fmla="*/ 2633663 w 4314825"/>
                <a:gd name="connsiteY118" fmla="*/ 571500 h 881063"/>
                <a:gd name="connsiteX119" fmla="*/ 2647950 w 4314825"/>
                <a:gd name="connsiteY119" fmla="*/ 542925 h 881063"/>
                <a:gd name="connsiteX120" fmla="*/ 2662238 w 4314825"/>
                <a:gd name="connsiteY120" fmla="*/ 504825 h 881063"/>
                <a:gd name="connsiteX121" fmla="*/ 2686050 w 4314825"/>
                <a:gd name="connsiteY121" fmla="*/ 538163 h 881063"/>
                <a:gd name="connsiteX122" fmla="*/ 2686050 w 4314825"/>
                <a:gd name="connsiteY122" fmla="*/ 538163 h 881063"/>
                <a:gd name="connsiteX123" fmla="*/ 2700338 w 4314825"/>
                <a:gd name="connsiteY123" fmla="*/ 547688 h 881063"/>
                <a:gd name="connsiteX124" fmla="*/ 2705100 w 4314825"/>
                <a:gd name="connsiteY124" fmla="*/ 561975 h 881063"/>
                <a:gd name="connsiteX125" fmla="*/ 2714625 w 4314825"/>
                <a:gd name="connsiteY125" fmla="*/ 595313 h 881063"/>
                <a:gd name="connsiteX126" fmla="*/ 2733675 w 4314825"/>
                <a:gd name="connsiteY126" fmla="*/ 590550 h 881063"/>
                <a:gd name="connsiteX127" fmla="*/ 2738438 w 4314825"/>
                <a:gd name="connsiteY127" fmla="*/ 571500 h 881063"/>
                <a:gd name="connsiteX128" fmla="*/ 2762250 w 4314825"/>
                <a:gd name="connsiteY128" fmla="*/ 552450 h 881063"/>
                <a:gd name="connsiteX129" fmla="*/ 2800350 w 4314825"/>
                <a:gd name="connsiteY129" fmla="*/ 566738 h 881063"/>
                <a:gd name="connsiteX130" fmla="*/ 2819400 w 4314825"/>
                <a:gd name="connsiteY130" fmla="*/ 590550 h 881063"/>
                <a:gd name="connsiteX131" fmla="*/ 2824163 w 4314825"/>
                <a:gd name="connsiteY131" fmla="*/ 614363 h 881063"/>
                <a:gd name="connsiteX132" fmla="*/ 2833688 w 4314825"/>
                <a:gd name="connsiteY132" fmla="*/ 642938 h 881063"/>
                <a:gd name="connsiteX133" fmla="*/ 2838450 w 4314825"/>
                <a:gd name="connsiteY133" fmla="*/ 657225 h 881063"/>
                <a:gd name="connsiteX134" fmla="*/ 2843213 w 4314825"/>
                <a:gd name="connsiteY134" fmla="*/ 676275 h 881063"/>
                <a:gd name="connsiteX135" fmla="*/ 2852738 w 4314825"/>
                <a:gd name="connsiteY135" fmla="*/ 695325 h 881063"/>
                <a:gd name="connsiteX136" fmla="*/ 2862263 w 4314825"/>
                <a:gd name="connsiteY136" fmla="*/ 723900 h 881063"/>
                <a:gd name="connsiteX137" fmla="*/ 2871788 w 4314825"/>
                <a:gd name="connsiteY137" fmla="*/ 752475 h 881063"/>
                <a:gd name="connsiteX138" fmla="*/ 2881313 w 4314825"/>
                <a:gd name="connsiteY138" fmla="*/ 781050 h 881063"/>
                <a:gd name="connsiteX139" fmla="*/ 2890838 w 4314825"/>
                <a:gd name="connsiteY139" fmla="*/ 795338 h 881063"/>
                <a:gd name="connsiteX140" fmla="*/ 2895600 w 4314825"/>
                <a:gd name="connsiteY140" fmla="*/ 814388 h 881063"/>
                <a:gd name="connsiteX141" fmla="*/ 2914650 w 4314825"/>
                <a:gd name="connsiteY141" fmla="*/ 790575 h 881063"/>
                <a:gd name="connsiteX142" fmla="*/ 2924175 w 4314825"/>
                <a:gd name="connsiteY142" fmla="*/ 714375 h 881063"/>
                <a:gd name="connsiteX143" fmla="*/ 2933700 w 4314825"/>
                <a:gd name="connsiteY143" fmla="*/ 700088 h 881063"/>
                <a:gd name="connsiteX144" fmla="*/ 2943225 w 4314825"/>
                <a:gd name="connsiteY144" fmla="*/ 671513 h 881063"/>
                <a:gd name="connsiteX145" fmla="*/ 2962275 w 4314825"/>
                <a:gd name="connsiteY145" fmla="*/ 638175 h 881063"/>
                <a:gd name="connsiteX146" fmla="*/ 2976563 w 4314825"/>
                <a:gd name="connsiteY146" fmla="*/ 695325 h 881063"/>
                <a:gd name="connsiteX147" fmla="*/ 2986088 w 4314825"/>
                <a:gd name="connsiteY147" fmla="*/ 781050 h 881063"/>
                <a:gd name="connsiteX148" fmla="*/ 2995613 w 4314825"/>
                <a:gd name="connsiteY148" fmla="*/ 747713 h 881063"/>
                <a:gd name="connsiteX149" fmla="*/ 3000375 w 4314825"/>
                <a:gd name="connsiteY149" fmla="*/ 709613 h 881063"/>
                <a:gd name="connsiteX150" fmla="*/ 3019425 w 4314825"/>
                <a:gd name="connsiteY150" fmla="*/ 671513 h 881063"/>
                <a:gd name="connsiteX151" fmla="*/ 3038475 w 4314825"/>
                <a:gd name="connsiteY151" fmla="*/ 714375 h 881063"/>
                <a:gd name="connsiteX152" fmla="*/ 3052763 w 4314825"/>
                <a:gd name="connsiteY152" fmla="*/ 781050 h 881063"/>
                <a:gd name="connsiteX153" fmla="*/ 3067050 w 4314825"/>
                <a:gd name="connsiteY153" fmla="*/ 738188 h 881063"/>
                <a:gd name="connsiteX154" fmla="*/ 3071813 w 4314825"/>
                <a:gd name="connsiteY154" fmla="*/ 723900 h 881063"/>
                <a:gd name="connsiteX155" fmla="*/ 3105150 w 4314825"/>
                <a:gd name="connsiteY155" fmla="*/ 733425 h 881063"/>
                <a:gd name="connsiteX156" fmla="*/ 3128963 w 4314825"/>
                <a:gd name="connsiteY156" fmla="*/ 742950 h 881063"/>
                <a:gd name="connsiteX157" fmla="*/ 3152775 w 4314825"/>
                <a:gd name="connsiteY157" fmla="*/ 690563 h 881063"/>
                <a:gd name="connsiteX158" fmla="*/ 3157538 w 4314825"/>
                <a:gd name="connsiteY158" fmla="*/ 666750 h 881063"/>
                <a:gd name="connsiteX159" fmla="*/ 3162300 w 4314825"/>
                <a:gd name="connsiteY159" fmla="*/ 647700 h 881063"/>
                <a:gd name="connsiteX160" fmla="*/ 3171825 w 4314825"/>
                <a:gd name="connsiteY160" fmla="*/ 747713 h 881063"/>
                <a:gd name="connsiteX161" fmla="*/ 3181350 w 4314825"/>
                <a:gd name="connsiteY161" fmla="*/ 733425 h 881063"/>
                <a:gd name="connsiteX162" fmla="*/ 3186113 w 4314825"/>
                <a:gd name="connsiteY162" fmla="*/ 719138 h 881063"/>
                <a:gd name="connsiteX163" fmla="*/ 3214688 w 4314825"/>
                <a:gd name="connsiteY163" fmla="*/ 728663 h 881063"/>
                <a:gd name="connsiteX164" fmla="*/ 3238500 w 4314825"/>
                <a:gd name="connsiteY164" fmla="*/ 704850 h 881063"/>
                <a:gd name="connsiteX165" fmla="*/ 3252788 w 4314825"/>
                <a:gd name="connsiteY165" fmla="*/ 714375 h 881063"/>
                <a:gd name="connsiteX166" fmla="*/ 3257550 w 4314825"/>
                <a:gd name="connsiteY166" fmla="*/ 738188 h 881063"/>
                <a:gd name="connsiteX167" fmla="*/ 3267075 w 4314825"/>
                <a:gd name="connsiteY167" fmla="*/ 781050 h 881063"/>
                <a:gd name="connsiteX168" fmla="*/ 3295650 w 4314825"/>
                <a:gd name="connsiteY168" fmla="*/ 776288 h 881063"/>
                <a:gd name="connsiteX169" fmla="*/ 3300413 w 4314825"/>
                <a:gd name="connsiteY169" fmla="*/ 795338 h 881063"/>
                <a:gd name="connsiteX170" fmla="*/ 3305175 w 4314825"/>
                <a:gd name="connsiteY170" fmla="*/ 852488 h 881063"/>
                <a:gd name="connsiteX171" fmla="*/ 3309938 w 4314825"/>
                <a:gd name="connsiteY171" fmla="*/ 871538 h 881063"/>
                <a:gd name="connsiteX172" fmla="*/ 3328988 w 4314825"/>
                <a:gd name="connsiteY172" fmla="*/ 842963 h 881063"/>
                <a:gd name="connsiteX173" fmla="*/ 3338513 w 4314825"/>
                <a:gd name="connsiteY173" fmla="*/ 809625 h 881063"/>
                <a:gd name="connsiteX174" fmla="*/ 3348038 w 4314825"/>
                <a:gd name="connsiteY174" fmla="*/ 781050 h 881063"/>
                <a:gd name="connsiteX175" fmla="*/ 3357563 w 4314825"/>
                <a:gd name="connsiteY175" fmla="*/ 752475 h 881063"/>
                <a:gd name="connsiteX176" fmla="*/ 3367088 w 4314825"/>
                <a:gd name="connsiteY176" fmla="*/ 733425 h 881063"/>
                <a:gd name="connsiteX177" fmla="*/ 3381375 w 4314825"/>
                <a:gd name="connsiteY177" fmla="*/ 690563 h 881063"/>
                <a:gd name="connsiteX178" fmla="*/ 3386138 w 4314825"/>
                <a:gd name="connsiteY178" fmla="*/ 676275 h 881063"/>
                <a:gd name="connsiteX179" fmla="*/ 3405188 w 4314825"/>
                <a:gd name="connsiteY179" fmla="*/ 666750 h 881063"/>
                <a:gd name="connsiteX180" fmla="*/ 3429000 w 4314825"/>
                <a:gd name="connsiteY180" fmla="*/ 690563 h 881063"/>
                <a:gd name="connsiteX181" fmla="*/ 3452813 w 4314825"/>
                <a:gd name="connsiteY181" fmla="*/ 661988 h 881063"/>
                <a:gd name="connsiteX182" fmla="*/ 3457575 w 4314825"/>
                <a:gd name="connsiteY182" fmla="*/ 642938 h 881063"/>
                <a:gd name="connsiteX183" fmla="*/ 3467100 w 4314825"/>
                <a:gd name="connsiteY183" fmla="*/ 657225 h 881063"/>
                <a:gd name="connsiteX184" fmla="*/ 3481388 w 4314825"/>
                <a:gd name="connsiteY184" fmla="*/ 666750 h 881063"/>
                <a:gd name="connsiteX185" fmla="*/ 3486150 w 4314825"/>
                <a:gd name="connsiteY185" fmla="*/ 681038 h 881063"/>
                <a:gd name="connsiteX186" fmla="*/ 3500438 w 4314825"/>
                <a:gd name="connsiteY186" fmla="*/ 671513 h 881063"/>
                <a:gd name="connsiteX187" fmla="*/ 3505200 w 4314825"/>
                <a:gd name="connsiteY187" fmla="*/ 685800 h 881063"/>
                <a:gd name="connsiteX188" fmla="*/ 3533775 w 4314825"/>
                <a:gd name="connsiteY188" fmla="*/ 704850 h 881063"/>
                <a:gd name="connsiteX189" fmla="*/ 3562350 w 4314825"/>
                <a:gd name="connsiteY189" fmla="*/ 719138 h 881063"/>
                <a:gd name="connsiteX190" fmla="*/ 3571875 w 4314825"/>
                <a:gd name="connsiteY190" fmla="*/ 785813 h 881063"/>
                <a:gd name="connsiteX191" fmla="*/ 3581400 w 4314825"/>
                <a:gd name="connsiteY191" fmla="*/ 814388 h 881063"/>
                <a:gd name="connsiteX192" fmla="*/ 3586163 w 4314825"/>
                <a:gd name="connsiteY192" fmla="*/ 828675 h 881063"/>
                <a:gd name="connsiteX193" fmla="*/ 3605213 w 4314825"/>
                <a:gd name="connsiteY193" fmla="*/ 781050 h 881063"/>
                <a:gd name="connsiteX194" fmla="*/ 3609975 w 4314825"/>
                <a:gd name="connsiteY194" fmla="*/ 795338 h 881063"/>
                <a:gd name="connsiteX195" fmla="*/ 3614738 w 4314825"/>
                <a:gd name="connsiteY195" fmla="*/ 823913 h 881063"/>
                <a:gd name="connsiteX196" fmla="*/ 3619500 w 4314825"/>
                <a:gd name="connsiteY196" fmla="*/ 781050 h 881063"/>
                <a:gd name="connsiteX197" fmla="*/ 3633788 w 4314825"/>
                <a:gd name="connsiteY197" fmla="*/ 747713 h 881063"/>
                <a:gd name="connsiteX198" fmla="*/ 3638550 w 4314825"/>
                <a:gd name="connsiteY198" fmla="*/ 733425 h 881063"/>
                <a:gd name="connsiteX199" fmla="*/ 3648075 w 4314825"/>
                <a:gd name="connsiteY199" fmla="*/ 685800 h 881063"/>
                <a:gd name="connsiteX200" fmla="*/ 3657600 w 4314825"/>
                <a:gd name="connsiteY200" fmla="*/ 671513 h 881063"/>
                <a:gd name="connsiteX201" fmla="*/ 3676650 w 4314825"/>
                <a:gd name="connsiteY201" fmla="*/ 666750 h 881063"/>
                <a:gd name="connsiteX202" fmla="*/ 3695700 w 4314825"/>
                <a:gd name="connsiteY202" fmla="*/ 638175 h 881063"/>
                <a:gd name="connsiteX203" fmla="*/ 3705225 w 4314825"/>
                <a:gd name="connsiteY203" fmla="*/ 623888 h 881063"/>
                <a:gd name="connsiteX204" fmla="*/ 3719513 w 4314825"/>
                <a:gd name="connsiteY204" fmla="*/ 614363 h 881063"/>
                <a:gd name="connsiteX205" fmla="*/ 3757613 w 4314825"/>
                <a:gd name="connsiteY205" fmla="*/ 619125 h 881063"/>
                <a:gd name="connsiteX206" fmla="*/ 3767138 w 4314825"/>
                <a:gd name="connsiteY206" fmla="*/ 633413 h 881063"/>
                <a:gd name="connsiteX207" fmla="*/ 3776663 w 4314825"/>
                <a:gd name="connsiteY207" fmla="*/ 661988 h 881063"/>
                <a:gd name="connsiteX208" fmla="*/ 3795713 w 4314825"/>
                <a:gd name="connsiteY208" fmla="*/ 747713 h 881063"/>
                <a:gd name="connsiteX209" fmla="*/ 3805238 w 4314825"/>
                <a:gd name="connsiteY209" fmla="*/ 781050 h 881063"/>
                <a:gd name="connsiteX210" fmla="*/ 3814763 w 4314825"/>
                <a:gd name="connsiteY210" fmla="*/ 795338 h 881063"/>
                <a:gd name="connsiteX211" fmla="*/ 3833813 w 4314825"/>
                <a:gd name="connsiteY211" fmla="*/ 833438 h 881063"/>
                <a:gd name="connsiteX212" fmla="*/ 3838575 w 4314825"/>
                <a:gd name="connsiteY212" fmla="*/ 762000 h 881063"/>
                <a:gd name="connsiteX213" fmla="*/ 3852863 w 4314825"/>
                <a:gd name="connsiteY213" fmla="*/ 719138 h 881063"/>
                <a:gd name="connsiteX214" fmla="*/ 3857625 w 4314825"/>
                <a:gd name="connsiteY214" fmla="*/ 704850 h 881063"/>
                <a:gd name="connsiteX215" fmla="*/ 3862388 w 4314825"/>
                <a:gd name="connsiteY215" fmla="*/ 652463 h 881063"/>
                <a:gd name="connsiteX216" fmla="*/ 3895725 w 4314825"/>
                <a:gd name="connsiteY216" fmla="*/ 614363 h 881063"/>
                <a:gd name="connsiteX217" fmla="*/ 3910013 w 4314825"/>
                <a:gd name="connsiteY217" fmla="*/ 585788 h 881063"/>
                <a:gd name="connsiteX218" fmla="*/ 3924300 w 4314825"/>
                <a:gd name="connsiteY218" fmla="*/ 581025 h 881063"/>
                <a:gd name="connsiteX219" fmla="*/ 3933825 w 4314825"/>
                <a:gd name="connsiteY219" fmla="*/ 609600 h 881063"/>
                <a:gd name="connsiteX220" fmla="*/ 3948113 w 4314825"/>
                <a:gd name="connsiteY220" fmla="*/ 738188 h 881063"/>
                <a:gd name="connsiteX221" fmla="*/ 3957638 w 4314825"/>
                <a:gd name="connsiteY221" fmla="*/ 766763 h 881063"/>
                <a:gd name="connsiteX222" fmla="*/ 3962400 w 4314825"/>
                <a:gd name="connsiteY222" fmla="*/ 781050 h 881063"/>
                <a:gd name="connsiteX223" fmla="*/ 3971925 w 4314825"/>
                <a:gd name="connsiteY223" fmla="*/ 795338 h 881063"/>
                <a:gd name="connsiteX224" fmla="*/ 3981450 w 4314825"/>
                <a:gd name="connsiteY224" fmla="*/ 828675 h 881063"/>
                <a:gd name="connsiteX225" fmla="*/ 3990975 w 4314825"/>
                <a:gd name="connsiteY225" fmla="*/ 776288 h 881063"/>
                <a:gd name="connsiteX226" fmla="*/ 4000500 w 4314825"/>
                <a:gd name="connsiteY226" fmla="*/ 747713 h 881063"/>
                <a:gd name="connsiteX227" fmla="*/ 4010025 w 4314825"/>
                <a:gd name="connsiteY227" fmla="*/ 671513 h 881063"/>
                <a:gd name="connsiteX228" fmla="*/ 4029075 w 4314825"/>
                <a:gd name="connsiteY228" fmla="*/ 642938 h 881063"/>
                <a:gd name="connsiteX229" fmla="*/ 4043363 w 4314825"/>
                <a:gd name="connsiteY229" fmla="*/ 647700 h 881063"/>
                <a:gd name="connsiteX230" fmla="*/ 4057650 w 4314825"/>
                <a:gd name="connsiteY230" fmla="*/ 695325 h 881063"/>
                <a:gd name="connsiteX231" fmla="*/ 4071938 w 4314825"/>
                <a:gd name="connsiteY231" fmla="*/ 704850 h 881063"/>
                <a:gd name="connsiteX232" fmla="*/ 4090988 w 4314825"/>
                <a:gd name="connsiteY232" fmla="*/ 747713 h 881063"/>
                <a:gd name="connsiteX233" fmla="*/ 4095750 w 4314825"/>
                <a:gd name="connsiteY233" fmla="*/ 766763 h 881063"/>
                <a:gd name="connsiteX234" fmla="*/ 4105275 w 4314825"/>
                <a:gd name="connsiteY234" fmla="*/ 781050 h 881063"/>
                <a:gd name="connsiteX235" fmla="*/ 4114800 w 4314825"/>
                <a:gd name="connsiteY235" fmla="*/ 847725 h 881063"/>
                <a:gd name="connsiteX236" fmla="*/ 4119563 w 4314825"/>
                <a:gd name="connsiteY236" fmla="*/ 862013 h 881063"/>
                <a:gd name="connsiteX237" fmla="*/ 4129088 w 4314825"/>
                <a:gd name="connsiteY237" fmla="*/ 842963 h 881063"/>
                <a:gd name="connsiteX238" fmla="*/ 4133850 w 4314825"/>
                <a:gd name="connsiteY238" fmla="*/ 800100 h 881063"/>
                <a:gd name="connsiteX239" fmla="*/ 4138613 w 4314825"/>
                <a:gd name="connsiteY239" fmla="*/ 785813 h 881063"/>
                <a:gd name="connsiteX240" fmla="*/ 4152900 w 4314825"/>
                <a:gd name="connsiteY240" fmla="*/ 771525 h 881063"/>
                <a:gd name="connsiteX241" fmla="*/ 4157663 w 4314825"/>
                <a:gd name="connsiteY241" fmla="*/ 752475 h 881063"/>
                <a:gd name="connsiteX242" fmla="*/ 4167188 w 4314825"/>
                <a:gd name="connsiteY242" fmla="*/ 723900 h 881063"/>
                <a:gd name="connsiteX243" fmla="*/ 4171950 w 4314825"/>
                <a:gd name="connsiteY243" fmla="*/ 685800 h 881063"/>
                <a:gd name="connsiteX244" fmla="*/ 4186238 w 4314825"/>
                <a:gd name="connsiteY244" fmla="*/ 695325 h 881063"/>
                <a:gd name="connsiteX245" fmla="*/ 4205288 w 4314825"/>
                <a:gd name="connsiteY245" fmla="*/ 723900 h 881063"/>
                <a:gd name="connsiteX246" fmla="*/ 4210050 w 4314825"/>
                <a:gd name="connsiteY246" fmla="*/ 738188 h 881063"/>
                <a:gd name="connsiteX247" fmla="*/ 4214813 w 4314825"/>
                <a:gd name="connsiteY247" fmla="*/ 771525 h 881063"/>
                <a:gd name="connsiteX248" fmla="*/ 4224338 w 4314825"/>
                <a:gd name="connsiteY248" fmla="*/ 795338 h 881063"/>
                <a:gd name="connsiteX249" fmla="*/ 4233863 w 4314825"/>
                <a:gd name="connsiteY249" fmla="*/ 823913 h 881063"/>
                <a:gd name="connsiteX250" fmla="*/ 4248150 w 4314825"/>
                <a:gd name="connsiteY250" fmla="*/ 866775 h 881063"/>
                <a:gd name="connsiteX251" fmla="*/ 4252913 w 4314825"/>
                <a:gd name="connsiteY251" fmla="*/ 881063 h 881063"/>
                <a:gd name="connsiteX252" fmla="*/ 4267200 w 4314825"/>
                <a:gd name="connsiteY252" fmla="*/ 781050 h 881063"/>
                <a:gd name="connsiteX253" fmla="*/ 4286250 w 4314825"/>
                <a:gd name="connsiteY253" fmla="*/ 738188 h 881063"/>
                <a:gd name="connsiteX254" fmla="*/ 4305300 w 4314825"/>
                <a:gd name="connsiteY254" fmla="*/ 747713 h 881063"/>
                <a:gd name="connsiteX255" fmla="*/ 4314825 w 4314825"/>
                <a:gd name="connsiteY255" fmla="*/ 781050 h 881063"/>
                <a:gd name="connsiteX0" fmla="*/ 0 w 4314825"/>
                <a:gd name="connsiteY0" fmla="*/ 238125 h 881063"/>
                <a:gd name="connsiteX1" fmla="*/ 123825 w 4314825"/>
                <a:gd name="connsiteY1" fmla="*/ 228600 h 881063"/>
                <a:gd name="connsiteX2" fmla="*/ 142875 w 4314825"/>
                <a:gd name="connsiteY2" fmla="*/ 223838 h 881063"/>
                <a:gd name="connsiteX3" fmla="*/ 166688 w 4314825"/>
                <a:gd name="connsiteY3" fmla="*/ 219075 h 881063"/>
                <a:gd name="connsiteX4" fmla="*/ 204788 w 4314825"/>
                <a:gd name="connsiteY4" fmla="*/ 204788 h 881063"/>
                <a:gd name="connsiteX5" fmla="*/ 233363 w 4314825"/>
                <a:gd name="connsiteY5" fmla="*/ 195263 h 881063"/>
                <a:gd name="connsiteX6" fmla="*/ 247650 w 4314825"/>
                <a:gd name="connsiteY6" fmla="*/ 185738 h 881063"/>
                <a:gd name="connsiteX7" fmla="*/ 266700 w 4314825"/>
                <a:gd name="connsiteY7" fmla="*/ 180975 h 881063"/>
                <a:gd name="connsiteX8" fmla="*/ 280988 w 4314825"/>
                <a:gd name="connsiteY8" fmla="*/ 176213 h 881063"/>
                <a:gd name="connsiteX9" fmla="*/ 290513 w 4314825"/>
                <a:gd name="connsiteY9" fmla="*/ 161925 h 881063"/>
                <a:gd name="connsiteX10" fmla="*/ 338138 w 4314825"/>
                <a:gd name="connsiteY10" fmla="*/ 142875 h 881063"/>
                <a:gd name="connsiteX11" fmla="*/ 352425 w 4314825"/>
                <a:gd name="connsiteY11" fmla="*/ 138113 h 881063"/>
                <a:gd name="connsiteX12" fmla="*/ 366713 w 4314825"/>
                <a:gd name="connsiteY12" fmla="*/ 128588 h 881063"/>
                <a:gd name="connsiteX13" fmla="*/ 385763 w 4314825"/>
                <a:gd name="connsiteY13" fmla="*/ 123825 h 881063"/>
                <a:gd name="connsiteX14" fmla="*/ 428625 w 4314825"/>
                <a:gd name="connsiteY14" fmla="*/ 109538 h 881063"/>
                <a:gd name="connsiteX15" fmla="*/ 442913 w 4314825"/>
                <a:gd name="connsiteY15" fmla="*/ 104775 h 881063"/>
                <a:gd name="connsiteX16" fmla="*/ 457200 w 4314825"/>
                <a:gd name="connsiteY16" fmla="*/ 100013 h 881063"/>
                <a:gd name="connsiteX17" fmla="*/ 471488 w 4314825"/>
                <a:gd name="connsiteY17" fmla="*/ 90488 h 881063"/>
                <a:gd name="connsiteX18" fmla="*/ 495300 w 4314825"/>
                <a:gd name="connsiteY18" fmla="*/ 85725 h 881063"/>
                <a:gd name="connsiteX19" fmla="*/ 523875 w 4314825"/>
                <a:gd name="connsiteY19" fmla="*/ 76200 h 881063"/>
                <a:gd name="connsiteX20" fmla="*/ 538163 w 4314825"/>
                <a:gd name="connsiteY20" fmla="*/ 71438 h 881063"/>
                <a:gd name="connsiteX21" fmla="*/ 552450 w 4314825"/>
                <a:gd name="connsiteY21" fmla="*/ 66675 h 881063"/>
                <a:gd name="connsiteX22" fmla="*/ 590550 w 4314825"/>
                <a:gd name="connsiteY22" fmla="*/ 42863 h 881063"/>
                <a:gd name="connsiteX23" fmla="*/ 604838 w 4314825"/>
                <a:gd name="connsiteY23" fmla="*/ 38100 h 881063"/>
                <a:gd name="connsiteX24" fmla="*/ 619125 w 4314825"/>
                <a:gd name="connsiteY24" fmla="*/ 33338 h 881063"/>
                <a:gd name="connsiteX25" fmla="*/ 652463 w 4314825"/>
                <a:gd name="connsiteY25" fmla="*/ 14288 h 881063"/>
                <a:gd name="connsiteX26" fmla="*/ 681038 w 4314825"/>
                <a:gd name="connsiteY26" fmla="*/ 4763 h 881063"/>
                <a:gd name="connsiteX27" fmla="*/ 695325 w 4314825"/>
                <a:gd name="connsiteY27" fmla="*/ 0 h 881063"/>
                <a:gd name="connsiteX28" fmla="*/ 819150 w 4314825"/>
                <a:gd name="connsiteY28" fmla="*/ 4763 h 881063"/>
                <a:gd name="connsiteX29" fmla="*/ 852488 w 4314825"/>
                <a:gd name="connsiteY29" fmla="*/ 19050 h 881063"/>
                <a:gd name="connsiteX30" fmla="*/ 895350 w 4314825"/>
                <a:gd name="connsiteY30" fmla="*/ 47625 h 881063"/>
                <a:gd name="connsiteX31" fmla="*/ 928688 w 4314825"/>
                <a:gd name="connsiteY31" fmla="*/ 66675 h 881063"/>
                <a:gd name="connsiteX32" fmla="*/ 942975 w 4314825"/>
                <a:gd name="connsiteY32" fmla="*/ 71438 h 881063"/>
                <a:gd name="connsiteX33" fmla="*/ 957263 w 4314825"/>
                <a:gd name="connsiteY33" fmla="*/ 80963 h 881063"/>
                <a:gd name="connsiteX34" fmla="*/ 971550 w 4314825"/>
                <a:gd name="connsiteY34" fmla="*/ 85725 h 881063"/>
                <a:gd name="connsiteX35" fmla="*/ 990600 w 4314825"/>
                <a:gd name="connsiteY35" fmla="*/ 95250 h 881063"/>
                <a:gd name="connsiteX36" fmla="*/ 1014413 w 4314825"/>
                <a:gd name="connsiteY36" fmla="*/ 100013 h 881063"/>
                <a:gd name="connsiteX37" fmla="*/ 1033463 w 4314825"/>
                <a:gd name="connsiteY37" fmla="*/ 104775 h 881063"/>
                <a:gd name="connsiteX38" fmla="*/ 1062038 w 4314825"/>
                <a:gd name="connsiteY38" fmla="*/ 109538 h 881063"/>
                <a:gd name="connsiteX39" fmla="*/ 1090613 w 4314825"/>
                <a:gd name="connsiteY39" fmla="*/ 119063 h 881063"/>
                <a:gd name="connsiteX40" fmla="*/ 1104900 w 4314825"/>
                <a:gd name="connsiteY40" fmla="*/ 123825 h 881063"/>
                <a:gd name="connsiteX41" fmla="*/ 1123950 w 4314825"/>
                <a:gd name="connsiteY41" fmla="*/ 128588 h 881063"/>
                <a:gd name="connsiteX42" fmla="*/ 1152525 w 4314825"/>
                <a:gd name="connsiteY42" fmla="*/ 147638 h 881063"/>
                <a:gd name="connsiteX43" fmla="*/ 1195388 w 4314825"/>
                <a:gd name="connsiteY43" fmla="*/ 161925 h 881063"/>
                <a:gd name="connsiteX44" fmla="*/ 1209675 w 4314825"/>
                <a:gd name="connsiteY44" fmla="*/ 166688 h 881063"/>
                <a:gd name="connsiteX45" fmla="*/ 1243013 w 4314825"/>
                <a:gd name="connsiteY45" fmla="*/ 185738 h 881063"/>
                <a:gd name="connsiteX46" fmla="*/ 1257300 w 4314825"/>
                <a:gd name="connsiteY46" fmla="*/ 190500 h 881063"/>
                <a:gd name="connsiteX47" fmla="*/ 1285875 w 4314825"/>
                <a:gd name="connsiteY47" fmla="*/ 204788 h 881063"/>
                <a:gd name="connsiteX48" fmla="*/ 1314450 w 4314825"/>
                <a:gd name="connsiteY48" fmla="*/ 223838 h 881063"/>
                <a:gd name="connsiteX49" fmla="*/ 1362075 w 4314825"/>
                <a:gd name="connsiteY49" fmla="*/ 238125 h 881063"/>
                <a:gd name="connsiteX50" fmla="*/ 1443038 w 4314825"/>
                <a:gd name="connsiteY50" fmla="*/ 252413 h 881063"/>
                <a:gd name="connsiteX51" fmla="*/ 1471613 w 4314825"/>
                <a:gd name="connsiteY51" fmla="*/ 257175 h 881063"/>
                <a:gd name="connsiteX52" fmla="*/ 1519238 w 4314825"/>
                <a:gd name="connsiteY52" fmla="*/ 271463 h 881063"/>
                <a:gd name="connsiteX53" fmla="*/ 1533525 w 4314825"/>
                <a:gd name="connsiteY53" fmla="*/ 280988 h 881063"/>
                <a:gd name="connsiteX54" fmla="*/ 1543050 w 4314825"/>
                <a:gd name="connsiteY54" fmla="*/ 295275 h 881063"/>
                <a:gd name="connsiteX55" fmla="*/ 1557338 w 4314825"/>
                <a:gd name="connsiteY55" fmla="*/ 300038 h 881063"/>
                <a:gd name="connsiteX56" fmla="*/ 1581150 w 4314825"/>
                <a:gd name="connsiteY56" fmla="*/ 333375 h 881063"/>
                <a:gd name="connsiteX57" fmla="*/ 1590675 w 4314825"/>
                <a:gd name="connsiteY57" fmla="*/ 347663 h 881063"/>
                <a:gd name="connsiteX58" fmla="*/ 1604963 w 4314825"/>
                <a:gd name="connsiteY58" fmla="*/ 357188 h 881063"/>
                <a:gd name="connsiteX59" fmla="*/ 1624013 w 4314825"/>
                <a:gd name="connsiteY59" fmla="*/ 414338 h 881063"/>
                <a:gd name="connsiteX60" fmla="*/ 1628775 w 4314825"/>
                <a:gd name="connsiteY60" fmla="*/ 428625 h 881063"/>
                <a:gd name="connsiteX61" fmla="*/ 1638300 w 4314825"/>
                <a:gd name="connsiteY61" fmla="*/ 442913 h 881063"/>
                <a:gd name="connsiteX62" fmla="*/ 1652588 w 4314825"/>
                <a:gd name="connsiteY62" fmla="*/ 471488 h 881063"/>
                <a:gd name="connsiteX63" fmla="*/ 1662113 w 4314825"/>
                <a:gd name="connsiteY63" fmla="*/ 504825 h 881063"/>
                <a:gd name="connsiteX64" fmla="*/ 1676400 w 4314825"/>
                <a:gd name="connsiteY64" fmla="*/ 514350 h 881063"/>
                <a:gd name="connsiteX65" fmla="*/ 1690688 w 4314825"/>
                <a:gd name="connsiteY65" fmla="*/ 561975 h 881063"/>
                <a:gd name="connsiteX66" fmla="*/ 1704975 w 4314825"/>
                <a:gd name="connsiteY66" fmla="*/ 590550 h 881063"/>
                <a:gd name="connsiteX67" fmla="*/ 1719263 w 4314825"/>
                <a:gd name="connsiteY67" fmla="*/ 595313 h 881063"/>
                <a:gd name="connsiteX68" fmla="*/ 1728788 w 4314825"/>
                <a:gd name="connsiteY68" fmla="*/ 609600 h 881063"/>
                <a:gd name="connsiteX69" fmla="*/ 1804988 w 4314825"/>
                <a:gd name="connsiteY69" fmla="*/ 614363 h 881063"/>
                <a:gd name="connsiteX70" fmla="*/ 1819275 w 4314825"/>
                <a:gd name="connsiteY70" fmla="*/ 619125 h 881063"/>
                <a:gd name="connsiteX71" fmla="*/ 1833563 w 4314825"/>
                <a:gd name="connsiteY71" fmla="*/ 628650 h 881063"/>
                <a:gd name="connsiteX72" fmla="*/ 1857375 w 4314825"/>
                <a:gd name="connsiteY72" fmla="*/ 657225 h 881063"/>
                <a:gd name="connsiteX73" fmla="*/ 1876425 w 4314825"/>
                <a:gd name="connsiteY73" fmla="*/ 666750 h 881063"/>
                <a:gd name="connsiteX74" fmla="*/ 1885950 w 4314825"/>
                <a:gd name="connsiteY74" fmla="*/ 638175 h 881063"/>
                <a:gd name="connsiteX75" fmla="*/ 1895475 w 4314825"/>
                <a:gd name="connsiteY75" fmla="*/ 604838 h 881063"/>
                <a:gd name="connsiteX76" fmla="*/ 1905000 w 4314825"/>
                <a:gd name="connsiteY76" fmla="*/ 576263 h 881063"/>
                <a:gd name="connsiteX77" fmla="*/ 1919288 w 4314825"/>
                <a:gd name="connsiteY77" fmla="*/ 566738 h 881063"/>
                <a:gd name="connsiteX78" fmla="*/ 1938338 w 4314825"/>
                <a:gd name="connsiteY78" fmla="*/ 542925 h 881063"/>
                <a:gd name="connsiteX79" fmla="*/ 2028825 w 4314825"/>
                <a:gd name="connsiteY79" fmla="*/ 442913 h 881063"/>
                <a:gd name="connsiteX80" fmla="*/ 2043113 w 4314825"/>
                <a:gd name="connsiteY80" fmla="*/ 452438 h 881063"/>
                <a:gd name="connsiteX81" fmla="*/ 2052638 w 4314825"/>
                <a:gd name="connsiteY81" fmla="*/ 481013 h 881063"/>
                <a:gd name="connsiteX82" fmla="*/ 2057400 w 4314825"/>
                <a:gd name="connsiteY82" fmla="*/ 495300 h 881063"/>
                <a:gd name="connsiteX83" fmla="*/ 2071688 w 4314825"/>
                <a:gd name="connsiteY83" fmla="*/ 509588 h 881063"/>
                <a:gd name="connsiteX84" fmla="*/ 2081213 w 4314825"/>
                <a:gd name="connsiteY84" fmla="*/ 542925 h 881063"/>
                <a:gd name="connsiteX85" fmla="*/ 2095500 w 4314825"/>
                <a:gd name="connsiteY85" fmla="*/ 552450 h 881063"/>
                <a:gd name="connsiteX86" fmla="*/ 2109788 w 4314825"/>
                <a:gd name="connsiteY86" fmla="*/ 571500 h 881063"/>
                <a:gd name="connsiteX87" fmla="*/ 2124075 w 4314825"/>
                <a:gd name="connsiteY87" fmla="*/ 561975 h 881063"/>
                <a:gd name="connsiteX88" fmla="*/ 2133600 w 4314825"/>
                <a:gd name="connsiteY88" fmla="*/ 547688 h 881063"/>
                <a:gd name="connsiteX89" fmla="*/ 2147888 w 4314825"/>
                <a:gd name="connsiteY89" fmla="*/ 533400 h 881063"/>
                <a:gd name="connsiteX90" fmla="*/ 2152650 w 4314825"/>
                <a:gd name="connsiteY90" fmla="*/ 519113 h 881063"/>
                <a:gd name="connsiteX91" fmla="*/ 2243138 w 4314825"/>
                <a:gd name="connsiteY91" fmla="*/ 514350 h 881063"/>
                <a:gd name="connsiteX92" fmla="*/ 2266950 w 4314825"/>
                <a:gd name="connsiteY92" fmla="*/ 533400 h 881063"/>
                <a:gd name="connsiteX93" fmla="*/ 2286000 w 4314825"/>
                <a:gd name="connsiteY93" fmla="*/ 504825 h 881063"/>
                <a:gd name="connsiteX94" fmla="*/ 2300288 w 4314825"/>
                <a:gd name="connsiteY94" fmla="*/ 490538 h 881063"/>
                <a:gd name="connsiteX95" fmla="*/ 2314575 w 4314825"/>
                <a:gd name="connsiteY95" fmla="*/ 485775 h 881063"/>
                <a:gd name="connsiteX96" fmla="*/ 2328863 w 4314825"/>
                <a:gd name="connsiteY96" fmla="*/ 490538 h 881063"/>
                <a:gd name="connsiteX97" fmla="*/ 2347913 w 4314825"/>
                <a:gd name="connsiteY97" fmla="*/ 509588 h 881063"/>
                <a:gd name="connsiteX98" fmla="*/ 2357438 w 4314825"/>
                <a:gd name="connsiteY98" fmla="*/ 523875 h 881063"/>
                <a:gd name="connsiteX99" fmla="*/ 2362200 w 4314825"/>
                <a:gd name="connsiteY99" fmla="*/ 538163 h 881063"/>
                <a:gd name="connsiteX100" fmla="*/ 2381250 w 4314825"/>
                <a:gd name="connsiteY100" fmla="*/ 566738 h 881063"/>
                <a:gd name="connsiteX101" fmla="*/ 2390775 w 4314825"/>
                <a:gd name="connsiteY101" fmla="*/ 595313 h 881063"/>
                <a:gd name="connsiteX102" fmla="*/ 2395538 w 4314825"/>
                <a:gd name="connsiteY102" fmla="*/ 614363 h 881063"/>
                <a:gd name="connsiteX103" fmla="*/ 2405063 w 4314825"/>
                <a:gd name="connsiteY103" fmla="*/ 628650 h 881063"/>
                <a:gd name="connsiteX104" fmla="*/ 2419350 w 4314825"/>
                <a:gd name="connsiteY104" fmla="*/ 633413 h 881063"/>
                <a:gd name="connsiteX105" fmla="*/ 2438400 w 4314825"/>
                <a:gd name="connsiteY105" fmla="*/ 590550 h 881063"/>
                <a:gd name="connsiteX106" fmla="*/ 2443163 w 4314825"/>
                <a:gd name="connsiteY106" fmla="*/ 571500 h 881063"/>
                <a:gd name="connsiteX107" fmla="*/ 2471738 w 4314825"/>
                <a:gd name="connsiteY107" fmla="*/ 552450 h 881063"/>
                <a:gd name="connsiteX108" fmla="*/ 2481263 w 4314825"/>
                <a:gd name="connsiteY108" fmla="*/ 581025 h 881063"/>
                <a:gd name="connsiteX109" fmla="*/ 2486025 w 4314825"/>
                <a:gd name="connsiteY109" fmla="*/ 595313 h 881063"/>
                <a:gd name="connsiteX110" fmla="*/ 2490788 w 4314825"/>
                <a:gd name="connsiteY110" fmla="*/ 614363 h 881063"/>
                <a:gd name="connsiteX111" fmla="*/ 2500313 w 4314825"/>
                <a:gd name="connsiteY111" fmla="*/ 628650 h 881063"/>
                <a:gd name="connsiteX112" fmla="*/ 2519363 w 4314825"/>
                <a:gd name="connsiteY112" fmla="*/ 642938 h 881063"/>
                <a:gd name="connsiteX113" fmla="*/ 2524125 w 4314825"/>
                <a:gd name="connsiteY113" fmla="*/ 628650 h 881063"/>
                <a:gd name="connsiteX114" fmla="*/ 2528888 w 4314825"/>
                <a:gd name="connsiteY114" fmla="*/ 609600 h 881063"/>
                <a:gd name="connsiteX115" fmla="*/ 2557463 w 4314825"/>
                <a:gd name="connsiteY115" fmla="*/ 595313 h 881063"/>
                <a:gd name="connsiteX116" fmla="*/ 2619375 w 4314825"/>
                <a:gd name="connsiteY116" fmla="*/ 581025 h 881063"/>
                <a:gd name="connsiteX117" fmla="*/ 2633663 w 4314825"/>
                <a:gd name="connsiteY117" fmla="*/ 571500 h 881063"/>
                <a:gd name="connsiteX118" fmla="*/ 2647950 w 4314825"/>
                <a:gd name="connsiteY118" fmla="*/ 542925 h 881063"/>
                <a:gd name="connsiteX119" fmla="*/ 2662238 w 4314825"/>
                <a:gd name="connsiteY119" fmla="*/ 504825 h 881063"/>
                <a:gd name="connsiteX120" fmla="*/ 2686050 w 4314825"/>
                <a:gd name="connsiteY120" fmla="*/ 538163 h 881063"/>
                <a:gd name="connsiteX121" fmla="*/ 2686050 w 4314825"/>
                <a:gd name="connsiteY121" fmla="*/ 538163 h 881063"/>
                <a:gd name="connsiteX122" fmla="*/ 2700338 w 4314825"/>
                <a:gd name="connsiteY122" fmla="*/ 547688 h 881063"/>
                <a:gd name="connsiteX123" fmla="*/ 2705100 w 4314825"/>
                <a:gd name="connsiteY123" fmla="*/ 561975 h 881063"/>
                <a:gd name="connsiteX124" fmla="*/ 2714625 w 4314825"/>
                <a:gd name="connsiteY124" fmla="*/ 595313 h 881063"/>
                <a:gd name="connsiteX125" fmla="*/ 2733675 w 4314825"/>
                <a:gd name="connsiteY125" fmla="*/ 590550 h 881063"/>
                <a:gd name="connsiteX126" fmla="*/ 2738438 w 4314825"/>
                <a:gd name="connsiteY126" fmla="*/ 571500 h 881063"/>
                <a:gd name="connsiteX127" fmla="*/ 2762250 w 4314825"/>
                <a:gd name="connsiteY127" fmla="*/ 552450 h 881063"/>
                <a:gd name="connsiteX128" fmla="*/ 2800350 w 4314825"/>
                <a:gd name="connsiteY128" fmla="*/ 566738 h 881063"/>
                <a:gd name="connsiteX129" fmla="*/ 2819400 w 4314825"/>
                <a:gd name="connsiteY129" fmla="*/ 590550 h 881063"/>
                <a:gd name="connsiteX130" fmla="*/ 2824163 w 4314825"/>
                <a:gd name="connsiteY130" fmla="*/ 614363 h 881063"/>
                <a:gd name="connsiteX131" fmla="*/ 2833688 w 4314825"/>
                <a:gd name="connsiteY131" fmla="*/ 642938 h 881063"/>
                <a:gd name="connsiteX132" fmla="*/ 2838450 w 4314825"/>
                <a:gd name="connsiteY132" fmla="*/ 657225 h 881063"/>
                <a:gd name="connsiteX133" fmla="*/ 2843213 w 4314825"/>
                <a:gd name="connsiteY133" fmla="*/ 676275 h 881063"/>
                <a:gd name="connsiteX134" fmla="*/ 2852738 w 4314825"/>
                <a:gd name="connsiteY134" fmla="*/ 695325 h 881063"/>
                <a:gd name="connsiteX135" fmla="*/ 2862263 w 4314825"/>
                <a:gd name="connsiteY135" fmla="*/ 723900 h 881063"/>
                <a:gd name="connsiteX136" fmla="*/ 2871788 w 4314825"/>
                <a:gd name="connsiteY136" fmla="*/ 752475 h 881063"/>
                <a:gd name="connsiteX137" fmla="*/ 2881313 w 4314825"/>
                <a:gd name="connsiteY137" fmla="*/ 781050 h 881063"/>
                <a:gd name="connsiteX138" fmla="*/ 2890838 w 4314825"/>
                <a:gd name="connsiteY138" fmla="*/ 795338 h 881063"/>
                <a:gd name="connsiteX139" fmla="*/ 2895600 w 4314825"/>
                <a:gd name="connsiteY139" fmla="*/ 814388 h 881063"/>
                <a:gd name="connsiteX140" fmla="*/ 2914650 w 4314825"/>
                <a:gd name="connsiteY140" fmla="*/ 790575 h 881063"/>
                <a:gd name="connsiteX141" fmla="*/ 2924175 w 4314825"/>
                <a:gd name="connsiteY141" fmla="*/ 714375 h 881063"/>
                <a:gd name="connsiteX142" fmla="*/ 2933700 w 4314825"/>
                <a:gd name="connsiteY142" fmla="*/ 700088 h 881063"/>
                <a:gd name="connsiteX143" fmla="*/ 2943225 w 4314825"/>
                <a:gd name="connsiteY143" fmla="*/ 671513 h 881063"/>
                <a:gd name="connsiteX144" fmla="*/ 2962275 w 4314825"/>
                <a:gd name="connsiteY144" fmla="*/ 638175 h 881063"/>
                <a:gd name="connsiteX145" fmla="*/ 2976563 w 4314825"/>
                <a:gd name="connsiteY145" fmla="*/ 695325 h 881063"/>
                <a:gd name="connsiteX146" fmla="*/ 2986088 w 4314825"/>
                <a:gd name="connsiteY146" fmla="*/ 781050 h 881063"/>
                <a:gd name="connsiteX147" fmla="*/ 2995613 w 4314825"/>
                <a:gd name="connsiteY147" fmla="*/ 747713 h 881063"/>
                <a:gd name="connsiteX148" fmla="*/ 3000375 w 4314825"/>
                <a:gd name="connsiteY148" fmla="*/ 709613 h 881063"/>
                <a:gd name="connsiteX149" fmla="*/ 3019425 w 4314825"/>
                <a:gd name="connsiteY149" fmla="*/ 671513 h 881063"/>
                <a:gd name="connsiteX150" fmla="*/ 3038475 w 4314825"/>
                <a:gd name="connsiteY150" fmla="*/ 714375 h 881063"/>
                <a:gd name="connsiteX151" fmla="*/ 3052763 w 4314825"/>
                <a:gd name="connsiteY151" fmla="*/ 781050 h 881063"/>
                <a:gd name="connsiteX152" fmla="*/ 3067050 w 4314825"/>
                <a:gd name="connsiteY152" fmla="*/ 738188 h 881063"/>
                <a:gd name="connsiteX153" fmla="*/ 3071813 w 4314825"/>
                <a:gd name="connsiteY153" fmla="*/ 723900 h 881063"/>
                <a:gd name="connsiteX154" fmla="*/ 3105150 w 4314825"/>
                <a:gd name="connsiteY154" fmla="*/ 733425 h 881063"/>
                <a:gd name="connsiteX155" fmla="*/ 3128963 w 4314825"/>
                <a:gd name="connsiteY155" fmla="*/ 742950 h 881063"/>
                <a:gd name="connsiteX156" fmla="*/ 3152775 w 4314825"/>
                <a:gd name="connsiteY156" fmla="*/ 690563 h 881063"/>
                <a:gd name="connsiteX157" fmla="*/ 3157538 w 4314825"/>
                <a:gd name="connsiteY157" fmla="*/ 666750 h 881063"/>
                <a:gd name="connsiteX158" fmla="*/ 3162300 w 4314825"/>
                <a:gd name="connsiteY158" fmla="*/ 647700 h 881063"/>
                <a:gd name="connsiteX159" fmla="*/ 3171825 w 4314825"/>
                <a:gd name="connsiteY159" fmla="*/ 747713 h 881063"/>
                <a:gd name="connsiteX160" fmla="*/ 3181350 w 4314825"/>
                <a:gd name="connsiteY160" fmla="*/ 733425 h 881063"/>
                <a:gd name="connsiteX161" fmla="*/ 3186113 w 4314825"/>
                <a:gd name="connsiteY161" fmla="*/ 719138 h 881063"/>
                <a:gd name="connsiteX162" fmla="*/ 3214688 w 4314825"/>
                <a:gd name="connsiteY162" fmla="*/ 728663 h 881063"/>
                <a:gd name="connsiteX163" fmla="*/ 3238500 w 4314825"/>
                <a:gd name="connsiteY163" fmla="*/ 704850 h 881063"/>
                <a:gd name="connsiteX164" fmla="*/ 3252788 w 4314825"/>
                <a:gd name="connsiteY164" fmla="*/ 714375 h 881063"/>
                <a:gd name="connsiteX165" fmla="*/ 3257550 w 4314825"/>
                <a:gd name="connsiteY165" fmla="*/ 738188 h 881063"/>
                <a:gd name="connsiteX166" fmla="*/ 3267075 w 4314825"/>
                <a:gd name="connsiteY166" fmla="*/ 781050 h 881063"/>
                <a:gd name="connsiteX167" fmla="*/ 3295650 w 4314825"/>
                <a:gd name="connsiteY167" fmla="*/ 776288 h 881063"/>
                <a:gd name="connsiteX168" fmla="*/ 3300413 w 4314825"/>
                <a:gd name="connsiteY168" fmla="*/ 795338 h 881063"/>
                <a:gd name="connsiteX169" fmla="*/ 3305175 w 4314825"/>
                <a:gd name="connsiteY169" fmla="*/ 852488 h 881063"/>
                <a:gd name="connsiteX170" fmla="*/ 3309938 w 4314825"/>
                <a:gd name="connsiteY170" fmla="*/ 871538 h 881063"/>
                <a:gd name="connsiteX171" fmla="*/ 3328988 w 4314825"/>
                <a:gd name="connsiteY171" fmla="*/ 842963 h 881063"/>
                <a:gd name="connsiteX172" fmla="*/ 3338513 w 4314825"/>
                <a:gd name="connsiteY172" fmla="*/ 809625 h 881063"/>
                <a:gd name="connsiteX173" fmla="*/ 3348038 w 4314825"/>
                <a:gd name="connsiteY173" fmla="*/ 781050 h 881063"/>
                <a:gd name="connsiteX174" fmla="*/ 3357563 w 4314825"/>
                <a:gd name="connsiteY174" fmla="*/ 752475 h 881063"/>
                <a:gd name="connsiteX175" fmla="*/ 3367088 w 4314825"/>
                <a:gd name="connsiteY175" fmla="*/ 733425 h 881063"/>
                <a:gd name="connsiteX176" fmla="*/ 3381375 w 4314825"/>
                <a:gd name="connsiteY176" fmla="*/ 690563 h 881063"/>
                <a:gd name="connsiteX177" fmla="*/ 3386138 w 4314825"/>
                <a:gd name="connsiteY177" fmla="*/ 676275 h 881063"/>
                <a:gd name="connsiteX178" fmla="*/ 3405188 w 4314825"/>
                <a:gd name="connsiteY178" fmla="*/ 666750 h 881063"/>
                <a:gd name="connsiteX179" fmla="*/ 3429000 w 4314825"/>
                <a:gd name="connsiteY179" fmla="*/ 690563 h 881063"/>
                <a:gd name="connsiteX180" fmla="*/ 3452813 w 4314825"/>
                <a:gd name="connsiteY180" fmla="*/ 661988 h 881063"/>
                <a:gd name="connsiteX181" fmla="*/ 3457575 w 4314825"/>
                <a:gd name="connsiteY181" fmla="*/ 642938 h 881063"/>
                <a:gd name="connsiteX182" fmla="*/ 3467100 w 4314825"/>
                <a:gd name="connsiteY182" fmla="*/ 657225 h 881063"/>
                <a:gd name="connsiteX183" fmla="*/ 3481388 w 4314825"/>
                <a:gd name="connsiteY183" fmla="*/ 666750 h 881063"/>
                <a:gd name="connsiteX184" fmla="*/ 3486150 w 4314825"/>
                <a:gd name="connsiteY184" fmla="*/ 681038 h 881063"/>
                <a:gd name="connsiteX185" fmla="*/ 3500438 w 4314825"/>
                <a:gd name="connsiteY185" fmla="*/ 671513 h 881063"/>
                <a:gd name="connsiteX186" fmla="*/ 3505200 w 4314825"/>
                <a:gd name="connsiteY186" fmla="*/ 685800 h 881063"/>
                <a:gd name="connsiteX187" fmla="*/ 3533775 w 4314825"/>
                <a:gd name="connsiteY187" fmla="*/ 704850 h 881063"/>
                <a:gd name="connsiteX188" fmla="*/ 3562350 w 4314825"/>
                <a:gd name="connsiteY188" fmla="*/ 719138 h 881063"/>
                <a:gd name="connsiteX189" fmla="*/ 3571875 w 4314825"/>
                <a:gd name="connsiteY189" fmla="*/ 785813 h 881063"/>
                <a:gd name="connsiteX190" fmla="*/ 3581400 w 4314825"/>
                <a:gd name="connsiteY190" fmla="*/ 814388 h 881063"/>
                <a:gd name="connsiteX191" fmla="*/ 3586163 w 4314825"/>
                <a:gd name="connsiteY191" fmla="*/ 828675 h 881063"/>
                <a:gd name="connsiteX192" fmla="*/ 3605213 w 4314825"/>
                <a:gd name="connsiteY192" fmla="*/ 781050 h 881063"/>
                <a:gd name="connsiteX193" fmla="*/ 3609975 w 4314825"/>
                <a:gd name="connsiteY193" fmla="*/ 795338 h 881063"/>
                <a:gd name="connsiteX194" fmla="*/ 3614738 w 4314825"/>
                <a:gd name="connsiteY194" fmla="*/ 823913 h 881063"/>
                <a:gd name="connsiteX195" fmla="*/ 3619500 w 4314825"/>
                <a:gd name="connsiteY195" fmla="*/ 781050 h 881063"/>
                <a:gd name="connsiteX196" fmla="*/ 3633788 w 4314825"/>
                <a:gd name="connsiteY196" fmla="*/ 747713 h 881063"/>
                <a:gd name="connsiteX197" fmla="*/ 3638550 w 4314825"/>
                <a:gd name="connsiteY197" fmla="*/ 733425 h 881063"/>
                <a:gd name="connsiteX198" fmla="*/ 3648075 w 4314825"/>
                <a:gd name="connsiteY198" fmla="*/ 685800 h 881063"/>
                <a:gd name="connsiteX199" fmla="*/ 3657600 w 4314825"/>
                <a:gd name="connsiteY199" fmla="*/ 671513 h 881063"/>
                <a:gd name="connsiteX200" fmla="*/ 3676650 w 4314825"/>
                <a:gd name="connsiteY200" fmla="*/ 666750 h 881063"/>
                <a:gd name="connsiteX201" fmla="*/ 3695700 w 4314825"/>
                <a:gd name="connsiteY201" fmla="*/ 638175 h 881063"/>
                <a:gd name="connsiteX202" fmla="*/ 3705225 w 4314825"/>
                <a:gd name="connsiteY202" fmla="*/ 623888 h 881063"/>
                <a:gd name="connsiteX203" fmla="*/ 3719513 w 4314825"/>
                <a:gd name="connsiteY203" fmla="*/ 614363 h 881063"/>
                <a:gd name="connsiteX204" fmla="*/ 3757613 w 4314825"/>
                <a:gd name="connsiteY204" fmla="*/ 619125 h 881063"/>
                <a:gd name="connsiteX205" fmla="*/ 3767138 w 4314825"/>
                <a:gd name="connsiteY205" fmla="*/ 633413 h 881063"/>
                <a:gd name="connsiteX206" fmla="*/ 3776663 w 4314825"/>
                <a:gd name="connsiteY206" fmla="*/ 661988 h 881063"/>
                <a:gd name="connsiteX207" fmla="*/ 3795713 w 4314825"/>
                <a:gd name="connsiteY207" fmla="*/ 747713 h 881063"/>
                <a:gd name="connsiteX208" fmla="*/ 3805238 w 4314825"/>
                <a:gd name="connsiteY208" fmla="*/ 781050 h 881063"/>
                <a:gd name="connsiteX209" fmla="*/ 3814763 w 4314825"/>
                <a:gd name="connsiteY209" fmla="*/ 795338 h 881063"/>
                <a:gd name="connsiteX210" fmla="*/ 3833813 w 4314825"/>
                <a:gd name="connsiteY210" fmla="*/ 833438 h 881063"/>
                <a:gd name="connsiteX211" fmla="*/ 3838575 w 4314825"/>
                <a:gd name="connsiteY211" fmla="*/ 762000 h 881063"/>
                <a:gd name="connsiteX212" fmla="*/ 3852863 w 4314825"/>
                <a:gd name="connsiteY212" fmla="*/ 719138 h 881063"/>
                <a:gd name="connsiteX213" fmla="*/ 3857625 w 4314825"/>
                <a:gd name="connsiteY213" fmla="*/ 704850 h 881063"/>
                <a:gd name="connsiteX214" fmla="*/ 3862388 w 4314825"/>
                <a:gd name="connsiteY214" fmla="*/ 652463 h 881063"/>
                <a:gd name="connsiteX215" fmla="*/ 3895725 w 4314825"/>
                <a:gd name="connsiteY215" fmla="*/ 614363 h 881063"/>
                <a:gd name="connsiteX216" fmla="*/ 3910013 w 4314825"/>
                <a:gd name="connsiteY216" fmla="*/ 585788 h 881063"/>
                <a:gd name="connsiteX217" fmla="*/ 3924300 w 4314825"/>
                <a:gd name="connsiteY217" fmla="*/ 581025 h 881063"/>
                <a:gd name="connsiteX218" fmla="*/ 3933825 w 4314825"/>
                <a:gd name="connsiteY218" fmla="*/ 609600 h 881063"/>
                <a:gd name="connsiteX219" fmla="*/ 3948113 w 4314825"/>
                <a:gd name="connsiteY219" fmla="*/ 738188 h 881063"/>
                <a:gd name="connsiteX220" fmla="*/ 3957638 w 4314825"/>
                <a:gd name="connsiteY220" fmla="*/ 766763 h 881063"/>
                <a:gd name="connsiteX221" fmla="*/ 3962400 w 4314825"/>
                <a:gd name="connsiteY221" fmla="*/ 781050 h 881063"/>
                <a:gd name="connsiteX222" fmla="*/ 3971925 w 4314825"/>
                <a:gd name="connsiteY222" fmla="*/ 795338 h 881063"/>
                <a:gd name="connsiteX223" fmla="*/ 3981450 w 4314825"/>
                <a:gd name="connsiteY223" fmla="*/ 828675 h 881063"/>
                <a:gd name="connsiteX224" fmla="*/ 3990975 w 4314825"/>
                <a:gd name="connsiteY224" fmla="*/ 776288 h 881063"/>
                <a:gd name="connsiteX225" fmla="*/ 4000500 w 4314825"/>
                <a:gd name="connsiteY225" fmla="*/ 747713 h 881063"/>
                <a:gd name="connsiteX226" fmla="*/ 4010025 w 4314825"/>
                <a:gd name="connsiteY226" fmla="*/ 671513 h 881063"/>
                <a:gd name="connsiteX227" fmla="*/ 4029075 w 4314825"/>
                <a:gd name="connsiteY227" fmla="*/ 642938 h 881063"/>
                <a:gd name="connsiteX228" fmla="*/ 4043363 w 4314825"/>
                <a:gd name="connsiteY228" fmla="*/ 647700 h 881063"/>
                <a:gd name="connsiteX229" fmla="*/ 4057650 w 4314825"/>
                <a:gd name="connsiteY229" fmla="*/ 695325 h 881063"/>
                <a:gd name="connsiteX230" fmla="*/ 4071938 w 4314825"/>
                <a:gd name="connsiteY230" fmla="*/ 704850 h 881063"/>
                <a:gd name="connsiteX231" fmla="*/ 4090988 w 4314825"/>
                <a:gd name="connsiteY231" fmla="*/ 747713 h 881063"/>
                <a:gd name="connsiteX232" fmla="*/ 4095750 w 4314825"/>
                <a:gd name="connsiteY232" fmla="*/ 766763 h 881063"/>
                <a:gd name="connsiteX233" fmla="*/ 4105275 w 4314825"/>
                <a:gd name="connsiteY233" fmla="*/ 781050 h 881063"/>
                <a:gd name="connsiteX234" fmla="*/ 4114800 w 4314825"/>
                <a:gd name="connsiteY234" fmla="*/ 847725 h 881063"/>
                <a:gd name="connsiteX235" fmla="*/ 4119563 w 4314825"/>
                <a:gd name="connsiteY235" fmla="*/ 862013 h 881063"/>
                <a:gd name="connsiteX236" fmla="*/ 4129088 w 4314825"/>
                <a:gd name="connsiteY236" fmla="*/ 842963 h 881063"/>
                <a:gd name="connsiteX237" fmla="*/ 4133850 w 4314825"/>
                <a:gd name="connsiteY237" fmla="*/ 800100 h 881063"/>
                <a:gd name="connsiteX238" fmla="*/ 4138613 w 4314825"/>
                <a:gd name="connsiteY238" fmla="*/ 785813 h 881063"/>
                <a:gd name="connsiteX239" fmla="*/ 4152900 w 4314825"/>
                <a:gd name="connsiteY239" fmla="*/ 771525 h 881063"/>
                <a:gd name="connsiteX240" fmla="*/ 4157663 w 4314825"/>
                <a:gd name="connsiteY240" fmla="*/ 752475 h 881063"/>
                <a:gd name="connsiteX241" fmla="*/ 4167188 w 4314825"/>
                <a:gd name="connsiteY241" fmla="*/ 723900 h 881063"/>
                <a:gd name="connsiteX242" fmla="*/ 4171950 w 4314825"/>
                <a:gd name="connsiteY242" fmla="*/ 685800 h 881063"/>
                <a:gd name="connsiteX243" fmla="*/ 4186238 w 4314825"/>
                <a:gd name="connsiteY243" fmla="*/ 695325 h 881063"/>
                <a:gd name="connsiteX244" fmla="*/ 4205288 w 4314825"/>
                <a:gd name="connsiteY244" fmla="*/ 723900 h 881063"/>
                <a:gd name="connsiteX245" fmla="*/ 4210050 w 4314825"/>
                <a:gd name="connsiteY245" fmla="*/ 738188 h 881063"/>
                <a:gd name="connsiteX246" fmla="*/ 4214813 w 4314825"/>
                <a:gd name="connsiteY246" fmla="*/ 771525 h 881063"/>
                <a:gd name="connsiteX247" fmla="*/ 4224338 w 4314825"/>
                <a:gd name="connsiteY247" fmla="*/ 795338 h 881063"/>
                <a:gd name="connsiteX248" fmla="*/ 4233863 w 4314825"/>
                <a:gd name="connsiteY248" fmla="*/ 823913 h 881063"/>
                <a:gd name="connsiteX249" fmla="*/ 4248150 w 4314825"/>
                <a:gd name="connsiteY249" fmla="*/ 866775 h 881063"/>
                <a:gd name="connsiteX250" fmla="*/ 4252913 w 4314825"/>
                <a:gd name="connsiteY250" fmla="*/ 881063 h 881063"/>
                <a:gd name="connsiteX251" fmla="*/ 4267200 w 4314825"/>
                <a:gd name="connsiteY251" fmla="*/ 781050 h 881063"/>
                <a:gd name="connsiteX252" fmla="*/ 4286250 w 4314825"/>
                <a:gd name="connsiteY252" fmla="*/ 738188 h 881063"/>
                <a:gd name="connsiteX253" fmla="*/ 4305300 w 4314825"/>
                <a:gd name="connsiteY253" fmla="*/ 747713 h 881063"/>
                <a:gd name="connsiteX254" fmla="*/ 4314825 w 4314825"/>
                <a:gd name="connsiteY254" fmla="*/ 781050 h 881063"/>
                <a:gd name="connsiteX0" fmla="*/ 0 w 4314825"/>
                <a:gd name="connsiteY0" fmla="*/ 238125 h 881063"/>
                <a:gd name="connsiteX1" fmla="*/ 123825 w 4314825"/>
                <a:gd name="connsiteY1" fmla="*/ 228600 h 881063"/>
                <a:gd name="connsiteX2" fmla="*/ 142875 w 4314825"/>
                <a:gd name="connsiteY2" fmla="*/ 223838 h 881063"/>
                <a:gd name="connsiteX3" fmla="*/ 166688 w 4314825"/>
                <a:gd name="connsiteY3" fmla="*/ 219075 h 881063"/>
                <a:gd name="connsiteX4" fmla="*/ 204788 w 4314825"/>
                <a:gd name="connsiteY4" fmla="*/ 204788 h 881063"/>
                <a:gd name="connsiteX5" fmla="*/ 233363 w 4314825"/>
                <a:gd name="connsiteY5" fmla="*/ 195263 h 881063"/>
                <a:gd name="connsiteX6" fmla="*/ 247650 w 4314825"/>
                <a:gd name="connsiteY6" fmla="*/ 185738 h 881063"/>
                <a:gd name="connsiteX7" fmla="*/ 266700 w 4314825"/>
                <a:gd name="connsiteY7" fmla="*/ 180975 h 881063"/>
                <a:gd name="connsiteX8" fmla="*/ 280988 w 4314825"/>
                <a:gd name="connsiteY8" fmla="*/ 176213 h 881063"/>
                <a:gd name="connsiteX9" fmla="*/ 290513 w 4314825"/>
                <a:gd name="connsiteY9" fmla="*/ 161925 h 881063"/>
                <a:gd name="connsiteX10" fmla="*/ 338138 w 4314825"/>
                <a:gd name="connsiteY10" fmla="*/ 142875 h 881063"/>
                <a:gd name="connsiteX11" fmla="*/ 352425 w 4314825"/>
                <a:gd name="connsiteY11" fmla="*/ 138113 h 881063"/>
                <a:gd name="connsiteX12" fmla="*/ 366713 w 4314825"/>
                <a:gd name="connsiteY12" fmla="*/ 128588 h 881063"/>
                <a:gd name="connsiteX13" fmla="*/ 385763 w 4314825"/>
                <a:gd name="connsiteY13" fmla="*/ 123825 h 881063"/>
                <a:gd name="connsiteX14" fmla="*/ 428625 w 4314825"/>
                <a:gd name="connsiteY14" fmla="*/ 109538 h 881063"/>
                <a:gd name="connsiteX15" fmla="*/ 442913 w 4314825"/>
                <a:gd name="connsiteY15" fmla="*/ 104775 h 881063"/>
                <a:gd name="connsiteX16" fmla="*/ 457200 w 4314825"/>
                <a:gd name="connsiteY16" fmla="*/ 100013 h 881063"/>
                <a:gd name="connsiteX17" fmla="*/ 471488 w 4314825"/>
                <a:gd name="connsiteY17" fmla="*/ 90488 h 881063"/>
                <a:gd name="connsiteX18" fmla="*/ 495300 w 4314825"/>
                <a:gd name="connsiteY18" fmla="*/ 85725 h 881063"/>
                <a:gd name="connsiteX19" fmla="*/ 523875 w 4314825"/>
                <a:gd name="connsiteY19" fmla="*/ 76200 h 881063"/>
                <a:gd name="connsiteX20" fmla="*/ 538163 w 4314825"/>
                <a:gd name="connsiteY20" fmla="*/ 71438 h 881063"/>
                <a:gd name="connsiteX21" fmla="*/ 552450 w 4314825"/>
                <a:gd name="connsiteY21" fmla="*/ 66675 h 881063"/>
                <a:gd name="connsiteX22" fmla="*/ 590550 w 4314825"/>
                <a:gd name="connsiteY22" fmla="*/ 42863 h 881063"/>
                <a:gd name="connsiteX23" fmla="*/ 604838 w 4314825"/>
                <a:gd name="connsiteY23" fmla="*/ 38100 h 881063"/>
                <a:gd name="connsiteX24" fmla="*/ 619125 w 4314825"/>
                <a:gd name="connsiteY24" fmla="*/ 33338 h 881063"/>
                <a:gd name="connsiteX25" fmla="*/ 652463 w 4314825"/>
                <a:gd name="connsiteY25" fmla="*/ 14288 h 881063"/>
                <a:gd name="connsiteX26" fmla="*/ 681038 w 4314825"/>
                <a:gd name="connsiteY26" fmla="*/ 4763 h 881063"/>
                <a:gd name="connsiteX27" fmla="*/ 695325 w 4314825"/>
                <a:gd name="connsiteY27" fmla="*/ 0 h 881063"/>
                <a:gd name="connsiteX28" fmla="*/ 819150 w 4314825"/>
                <a:gd name="connsiteY28" fmla="*/ 4763 h 881063"/>
                <a:gd name="connsiteX29" fmla="*/ 852488 w 4314825"/>
                <a:gd name="connsiteY29" fmla="*/ 19050 h 881063"/>
                <a:gd name="connsiteX30" fmla="*/ 895350 w 4314825"/>
                <a:gd name="connsiteY30" fmla="*/ 47625 h 881063"/>
                <a:gd name="connsiteX31" fmla="*/ 928688 w 4314825"/>
                <a:gd name="connsiteY31" fmla="*/ 66675 h 881063"/>
                <a:gd name="connsiteX32" fmla="*/ 942975 w 4314825"/>
                <a:gd name="connsiteY32" fmla="*/ 71438 h 881063"/>
                <a:gd name="connsiteX33" fmla="*/ 957263 w 4314825"/>
                <a:gd name="connsiteY33" fmla="*/ 80963 h 881063"/>
                <a:gd name="connsiteX34" fmla="*/ 971550 w 4314825"/>
                <a:gd name="connsiteY34" fmla="*/ 85725 h 881063"/>
                <a:gd name="connsiteX35" fmla="*/ 990600 w 4314825"/>
                <a:gd name="connsiteY35" fmla="*/ 95250 h 881063"/>
                <a:gd name="connsiteX36" fmla="*/ 1014413 w 4314825"/>
                <a:gd name="connsiteY36" fmla="*/ 100013 h 881063"/>
                <a:gd name="connsiteX37" fmla="*/ 1033463 w 4314825"/>
                <a:gd name="connsiteY37" fmla="*/ 104775 h 881063"/>
                <a:gd name="connsiteX38" fmla="*/ 1062038 w 4314825"/>
                <a:gd name="connsiteY38" fmla="*/ 109538 h 881063"/>
                <a:gd name="connsiteX39" fmla="*/ 1090613 w 4314825"/>
                <a:gd name="connsiteY39" fmla="*/ 119063 h 881063"/>
                <a:gd name="connsiteX40" fmla="*/ 1104900 w 4314825"/>
                <a:gd name="connsiteY40" fmla="*/ 123825 h 881063"/>
                <a:gd name="connsiteX41" fmla="*/ 1123950 w 4314825"/>
                <a:gd name="connsiteY41" fmla="*/ 128588 h 881063"/>
                <a:gd name="connsiteX42" fmla="*/ 1152525 w 4314825"/>
                <a:gd name="connsiteY42" fmla="*/ 147638 h 881063"/>
                <a:gd name="connsiteX43" fmla="*/ 1195388 w 4314825"/>
                <a:gd name="connsiteY43" fmla="*/ 161925 h 881063"/>
                <a:gd name="connsiteX44" fmla="*/ 1209675 w 4314825"/>
                <a:gd name="connsiteY44" fmla="*/ 166688 h 881063"/>
                <a:gd name="connsiteX45" fmla="*/ 1243013 w 4314825"/>
                <a:gd name="connsiteY45" fmla="*/ 185738 h 881063"/>
                <a:gd name="connsiteX46" fmla="*/ 1257300 w 4314825"/>
                <a:gd name="connsiteY46" fmla="*/ 190500 h 881063"/>
                <a:gd name="connsiteX47" fmla="*/ 1285875 w 4314825"/>
                <a:gd name="connsiteY47" fmla="*/ 204788 h 881063"/>
                <a:gd name="connsiteX48" fmla="*/ 1314450 w 4314825"/>
                <a:gd name="connsiteY48" fmla="*/ 223838 h 881063"/>
                <a:gd name="connsiteX49" fmla="*/ 1362075 w 4314825"/>
                <a:gd name="connsiteY49" fmla="*/ 238125 h 881063"/>
                <a:gd name="connsiteX50" fmla="*/ 1443038 w 4314825"/>
                <a:gd name="connsiteY50" fmla="*/ 252413 h 881063"/>
                <a:gd name="connsiteX51" fmla="*/ 1471613 w 4314825"/>
                <a:gd name="connsiteY51" fmla="*/ 257175 h 881063"/>
                <a:gd name="connsiteX52" fmla="*/ 1519238 w 4314825"/>
                <a:gd name="connsiteY52" fmla="*/ 271463 h 881063"/>
                <a:gd name="connsiteX53" fmla="*/ 1533525 w 4314825"/>
                <a:gd name="connsiteY53" fmla="*/ 280988 h 881063"/>
                <a:gd name="connsiteX54" fmla="*/ 1543050 w 4314825"/>
                <a:gd name="connsiteY54" fmla="*/ 295275 h 881063"/>
                <a:gd name="connsiteX55" fmla="*/ 1557338 w 4314825"/>
                <a:gd name="connsiteY55" fmla="*/ 300038 h 881063"/>
                <a:gd name="connsiteX56" fmla="*/ 1581150 w 4314825"/>
                <a:gd name="connsiteY56" fmla="*/ 333375 h 881063"/>
                <a:gd name="connsiteX57" fmla="*/ 1590675 w 4314825"/>
                <a:gd name="connsiteY57" fmla="*/ 347663 h 881063"/>
                <a:gd name="connsiteX58" fmla="*/ 1604963 w 4314825"/>
                <a:gd name="connsiteY58" fmla="*/ 357188 h 881063"/>
                <a:gd name="connsiteX59" fmla="*/ 1624013 w 4314825"/>
                <a:gd name="connsiteY59" fmla="*/ 414338 h 881063"/>
                <a:gd name="connsiteX60" fmla="*/ 1628775 w 4314825"/>
                <a:gd name="connsiteY60" fmla="*/ 428625 h 881063"/>
                <a:gd name="connsiteX61" fmla="*/ 1638300 w 4314825"/>
                <a:gd name="connsiteY61" fmla="*/ 442913 h 881063"/>
                <a:gd name="connsiteX62" fmla="*/ 1652588 w 4314825"/>
                <a:gd name="connsiteY62" fmla="*/ 471488 h 881063"/>
                <a:gd name="connsiteX63" fmla="*/ 1662113 w 4314825"/>
                <a:gd name="connsiteY63" fmla="*/ 504825 h 881063"/>
                <a:gd name="connsiteX64" fmla="*/ 1676400 w 4314825"/>
                <a:gd name="connsiteY64" fmla="*/ 514350 h 881063"/>
                <a:gd name="connsiteX65" fmla="*/ 1690688 w 4314825"/>
                <a:gd name="connsiteY65" fmla="*/ 561975 h 881063"/>
                <a:gd name="connsiteX66" fmla="*/ 1704975 w 4314825"/>
                <a:gd name="connsiteY66" fmla="*/ 590550 h 881063"/>
                <a:gd name="connsiteX67" fmla="*/ 1719263 w 4314825"/>
                <a:gd name="connsiteY67" fmla="*/ 595313 h 881063"/>
                <a:gd name="connsiteX68" fmla="*/ 1728788 w 4314825"/>
                <a:gd name="connsiteY68" fmla="*/ 609600 h 881063"/>
                <a:gd name="connsiteX69" fmla="*/ 1804988 w 4314825"/>
                <a:gd name="connsiteY69" fmla="*/ 614363 h 881063"/>
                <a:gd name="connsiteX70" fmla="*/ 1819275 w 4314825"/>
                <a:gd name="connsiteY70" fmla="*/ 619125 h 881063"/>
                <a:gd name="connsiteX71" fmla="*/ 1833563 w 4314825"/>
                <a:gd name="connsiteY71" fmla="*/ 628650 h 881063"/>
                <a:gd name="connsiteX72" fmla="*/ 1857375 w 4314825"/>
                <a:gd name="connsiteY72" fmla="*/ 657225 h 881063"/>
                <a:gd name="connsiteX73" fmla="*/ 1876425 w 4314825"/>
                <a:gd name="connsiteY73" fmla="*/ 666750 h 881063"/>
                <a:gd name="connsiteX74" fmla="*/ 1885950 w 4314825"/>
                <a:gd name="connsiteY74" fmla="*/ 638175 h 881063"/>
                <a:gd name="connsiteX75" fmla="*/ 1895475 w 4314825"/>
                <a:gd name="connsiteY75" fmla="*/ 604838 h 881063"/>
                <a:gd name="connsiteX76" fmla="*/ 1905000 w 4314825"/>
                <a:gd name="connsiteY76" fmla="*/ 576263 h 881063"/>
                <a:gd name="connsiteX77" fmla="*/ 1919288 w 4314825"/>
                <a:gd name="connsiteY77" fmla="*/ 566738 h 881063"/>
                <a:gd name="connsiteX78" fmla="*/ 1938338 w 4314825"/>
                <a:gd name="connsiteY78" fmla="*/ 542925 h 881063"/>
                <a:gd name="connsiteX79" fmla="*/ 2043113 w 4314825"/>
                <a:gd name="connsiteY79" fmla="*/ 452438 h 881063"/>
                <a:gd name="connsiteX80" fmla="*/ 2052638 w 4314825"/>
                <a:gd name="connsiteY80" fmla="*/ 481013 h 881063"/>
                <a:gd name="connsiteX81" fmla="*/ 2057400 w 4314825"/>
                <a:gd name="connsiteY81" fmla="*/ 495300 h 881063"/>
                <a:gd name="connsiteX82" fmla="*/ 2071688 w 4314825"/>
                <a:gd name="connsiteY82" fmla="*/ 509588 h 881063"/>
                <a:gd name="connsiteX83" fmla="*/ 2081213 w 4314825"/>
                <a:gd name="connsiteY83" fmla="*/ 542925 h 881063"/>
                <a:gd name="connsiteX84" fmla="*/ 2095500 w 4314825"/>
                <a:gd name="connsiteY84" fmla="*/ 552450 h 881063"/>
                <a:gd name="connsiteX85" fmla="*/ 2109788 w 4314825"/>
                <a:gd name="connsiteY85" fmla="*/ 571500 h 881063"/>
                <a:gd name="connsiteX86" fmla="*/ 2124075 w 4314825"/>
                <a:gd name="connsiteY86" fmla="*/ 561975 h 881063"/>
                <a:gd name="connsiteX87" fmla="*/ 2133600 w 4314825"/>
                <a:gd name="connsiteY87" fmla="*/ 547688 h 881063"/>
                <a:gd name="connsiteX88" fmla="*/ 2147888 w 4314825"/>
                <a:gd name="connsiteY88" fmla="*/ 533400 h 881063"/>
                <a:gd name="connsiteX89" fmla="*/ 2152650 w 4314825"/>
                <a:gd name="connsiteY89" fmla="*/ 519113 h 881063"/>
                <a:gd name="connsiteX90" fmla="*/ 2243138 w 4314825"/>
                <a:gd name="connsiteY90" fmla="*/ 514350 h 881063"/>
                <a:gd name="connsiteX91" fmla="*/ 2266950 w 4314825"/>
                <a:gd name="connsiteY91" fmla="*/ 533400 h 881063"/>
                <a:gd name="connsiteX92" fmla="*/ 2286000 w 4314825"/>
                <a:gd name="connsiteY92" fmla="*/ 504825 h 881063"/>
                <a:gd name="connsiteX93" fmla="*/ 2300288 w 4314825"/>
                <a:gd name="connsiteY93" fmla="*/ 490538 h 881063"/>
                <a:gd name="connsiteX94" fmla="*/ 2314575 w 4314825"/>
                <a:gd name="connsiteY94" fmla="*/ 485775 h 881063"/>
                <a:gd name="connsiteX95" fmla="*/ 2328863 w 4314825"/>
                <a:gd name="connsiteY95" fmla="*/ 490538 h 881063"/>
                <a:gd name="connsiteX96" fmla="*/ 2347913 w 4314825"/>
                <a:gd name="connsiteY96" fmla="*/ 509588 h 881063"/>
                <a:gd name="connsiteX97" fmla="*/ 2357438 w 4314825"/>
                <a:gd name="connsiteY97" fmla="*/ 523875 h 881063"/>
                <a:gd name="connsiteX98" fmla="*/ 2362200 w 4314825"/>
                <a:gd name="connsiteY98" fmla="*/ 538163 h 881063"/>
                <a:gd name="connsiteX99" fmla="*/ 2381250 w 4314825"/>
                <a:gd name="connsiteY99" fmla="*/ 566738 h 881063"/>
                <a:gd name="connsiteX100" fmla="*/ 2390775 w 4314825"/>
                <a:gd name="connsiteY100" fmla="*/ 595313 h 881063"/>
                <a:gd name="connsiteX101" fmla="*/ 2395538 w 4314825"/>
                <a:gd name="connsiteY101" fmla="*/ 614363 h 881063"/>
                <a:gd name="connsiteX102" fmla="*/ 2405063 w 4314825"/>
                <a:gd name="connsiteY102" fmla="*/ 628650 h 881063"/>
                <a:gd name="connsiteX103" fmla="*/ 2419350 w 4314825"/>
                <a:gd name="connsiteY103" fmla="*/ 633413 h 881063"/>
                <a:gd name="connsiteX104" fmla="*/ 2438400 w 4314825"/>
                <a:gd name="connsiteY104" fmla="*/ 590550 h 881063"/>
                <a:gd name="connsiteX105" fmla="*/ 2443163 w 4314825"/>
                <a:gd name="connsiteY105" fmla="*/ 571500 h 881063"/>
                <a:gd name="connsiteX106" fmla="*/ 2471738 w 4314825"/>
                <a:gd name="connsiteY106" fmla="*/ 552450 h 881063"/>
                <a:gd name="connsiteX107" fmla="*/ 2481263 w 4314825"/>
                <a:gd name="connsiteY107" fmla="*/ 581025 h 881063"/>
                <a:gd name="connsiteX108" fmla="*/ 2486025 w 4314825"/>
                <a:gd name="connsiteY108" fmla="*/ 595313 h 881063"/>
                <a:gd name="connsiteX109" fmla="*/ 2490788 w 4314825"/>
                <a:gd name="connsiteY109" fmla="*/ 614363 h 881063"/>
                <a:gd name="connsiteX110" fmla="*/ 2500313 w 4314825"/>
                <a:gd name="connsiteY110" fmla="*/ 628650 h 881063"/>
                <a:gd name="connsiteX111" fmla="*/ 2519363 w 4314825"/>
                <a:gd name="connsiteY111" fmla="*/ 642938 h 881063"/>
                <a:gd name="connsiteX112" fmla="*/ 2524125 w 4314825"/>
                <a:gd name="connsiteY112" fmla="*/ 628650 h 881063"/>
                <a:gd name="connsiteX113" fmla="*/ 2528888 w 4314825"/>
                <a:gd name="connsiteY113" fmla="*/ 609600 h 881063"/>
                <a:gd name="connsiteX114" fmla="*/ 2557463 w 4314825"/>
                <a:gd name="connsiteY114" fmla="*/ 595313 h 881063"/>
                <a:gd name="connsiteX115" fmla="*/ 2619375 w 4314825"/>
                <a:gd name="connsiteY115" fmla="*/ 581025 h 881063"/>
                <a:gd name="connsiteX116" fmla="*/ 2633663 w 4314825"/>
                <a:gd name="connsiteY116" fmla="*/ 571500 h 881063"/>
                <a:gd name="connsiteX117" fmla="*/ 2647950 w 4314825"/>
                <a:gd name="connsiteY117" fmla="*/ 542925 h 881063"/>
                <a:gd name="connsiteX118" fmla="*/ 2662238 w 4314825"/>
                <a:gd name="connsiteY118" fmla="*/ 504825 h 881063"/>
                <a:gd name="connsiteX119" fmla="*/ 2686050 w 4314825"/>
                <a:gd name="connsiteY119" fmla="*/ 538163 h 881063"/>
                <a:gd name="connsiteX120" fmla="*/ 2686050 w 4314825"/>
                <a:gd name="connsiteY120" fmla="*/ 538163 h 881063"/>
                <a:gd name="connsiteX121" fmla="*/ 2700338 w 4314825"/>
                <a:gd name="connsiteY121" fmla="*/ 547688 h 881063"/>
                <a:gd name="connsiteX122" fmla="*/ 2705100 w 4314825"/>
                <a:gd name="connsiteY122" fmla="*/ 561975 h 881063"/>
                <a:gd name="connsiteX123" fmla="*/ 2714625 w 4314825"/>
                <a:gd name="connsiteY123" fmla="*/ 595313 h 881063"/>
                <a:gd name="connsiteX124" fmla="*/ 2733675 w 4314825"/>
                <a:gd name="connsiteY124" fmla="*/ 590550 h 881063"/>
                <a:gd name="connsiteX125" fmla="*/ 2738438 w 4314825"/>
                <a:gd name="connsiteY125" fmla="*/ 571500 h 881063"/>
                <a:gd name="connsiteX126" fmla="*/ 2762250 w 4314825"/>
                <a:gd name="connsiteY126" fmla="*/ 552450 h 881063"/>
                <a:gd name="connsiteX127" fmla="*/ 2800350 w 4314825"/>
                <a:gd name="connsiteY127" fmla="*/ 566738 h 881063"/>
                <a:gd name="connsiteX128" fmla="*/ 2819400 w 4314825"/>
                <a:gd name="connsiteY128" fmla="*/ 590550 h 881063"/>
                <a:gd name="connsiteX129" fmla="*/ 2824163 w 4314825"/>
                <a:gd name="connsiteY129" fmla="*/ 614363 h 881063"/>
                <a:gd name="connsiteX130" fmla="*/ 2833688 w 4314825"/>
                <a:gd name="connsiteY130" fmla="*/ 642938 h 881063"/>
                <a:gd name="connsiteX131" fmla="*/ 2838450 w 4314825"/>
                <a:gd name="connsiteY131" fmla="*/ 657225 h 881063"/>
                <a:gd name="connsiteX132" fmla="*/ 2843213 w 4314825"/>
                <a:gd name="connsiteY132" fmla="*/ 676275 h 881063"/>
                <a:gd name="connsiteX133" fmla="*/ 2852738 w 4314825"/>
                <a:gd name="connsiteY133" fmla="*/ 695325 h 881063"/>
                <a:gd name="connsiteX134" fmla="*/ 2862263 w 4314825"/>
                <a:gd name="connsiteY134" fmla="*/ 723900 h 881063"/>
                <a:gd name="connsiteX135" fmla="*/ 2871788 w 4314825"/>
                <a:gd name="connsiteY135" fmla="*/ 752475 h 881063"/>
                <a:gd name="connsiteX136" fmla="*/ 2881313 w 4314825"/>
                <a:gd name="connsiteY136" fmla="*/ 781050 h 881063"/>
                <a:gd name="connsiteX137" fmla="*/ 2890838 w 4314825"/>
                <a:gd name="connsiteY137" fmla="*/ 795338 h 881063"/>
                <a:gd name="connsiteX138" fmla="*/ 2895600 w 4314825"/>
                <a:gd name="connsiteY138" fmla="*/ 814388 h 881063"/>
                <a:gd name="connsiteX139" fmla="*/ 2914650 w 4314825"/>
                <a:gd name="connsiteY139" fmla="*/ 790575 h 881063"/>
                <a:gd name="connsiteX140" fmla="*/ 2924175 w 4314825"/>
                <a:gd name="connsiteY140" fmla="*/ 714375 h 881063"/>
                <a:gd name="connsiteX141" fmla="*/ 2933700 w 4314825"/>
                <a:gd name="connsiteY141" fmla="*/ 700088 h 881063"/>
                <a:gd name="connsiteX142" fmla="*/ 2943225 w 4314825"/>
                <a:gd name="connsiteY142" fmla="*/ 671513 h 881063"/>
                <a:gd name="connsiteX143" fmla="*/ 2962275 w 4314825"/>
                <a:gd name="connsiteY143" fmla="*/ 638175 h 881063"/>
                <a:gd name="connsiteX144" fmla="*/ 2976563 w 4314825"/>
                <a:gd name="connsiteY144" fmla="*/ 695325 h 881063"/>
                <a:gd name="connsiteX145" fmla="*/ 2986088 w 4314825"/>
                <a:gd name="connsiteY145" fmla="*/ 781050 h 881063"/>
                <a:gd name="connsiteX146" fmla="*/ 2995613 w 4314825"/>
                <a:gd name="connsiteY146" fmla="*/ 747713 h 881063"/>
                <a:gd name="connsiteX147" fmla="*/ 3000375 w 4314825"/>
                <a:gd name="connsiteY147" fmla="*/ 709613 h 881063"/>
                <a:gd name="connsiteX148" fmla="*/ 3019425 w 4314825"/>
                <a:gd name="connsiteY148" fmla="*/ 671513 h 881063"/>
                <a:gd name="connsiteX149" fmla="*/ 3038475 w 4314825"/>
                <a:gd name="connsiteY149" fmla="*/ 714375 h 881063"/>
                <a:gd name="connsiteX150" fmla="*/ 3052763 w 4314825"/>
                <a:gd name="connsiteY150" fmla="*/ 781050 h 881063"/>
                <a:gd name="connsiteX151" fmla="*/ 3067050 w 4314825"/>
                <a:gd name="connsiteY151" fmla="*/ 738188 h 881063"/>
                <a:gd name="connsiteX152" fmla="*/ 3071813 w 4314825"/>
                <a:gd name="connsiteY152" fmla="*/ 723900 h 881063"/>
                <a:gd name="connsiteX153" fmla="*/ 3105150 w 4314825"/>
                <a:gd name="connsiteY153" fmla="*/ 733425 h 881063"/>
                <a:gd name="connsiteX154" fmla="*/ 3128963 w 4314825"/>
                <a:gd name="connsiteY154" fmla="*/ 742950 h 881063"/>
                <a:gd name="connsiteX155" fmla="*/ 3152775 w 4314825"/>
                <a:gd name="connsiteY155" fmla="*/ 690563 h 881063"/>
                <a:gd name="connsiteX156" fmla="*/ 3157538 w 4314825"/>
                <a:gd name="connsiteY156" fmla="*/ 666750 h 881063"/>
                <a:gd name="connsiteX157" fmla="*/ 3162300 w 4314825"/>
                <a:gd name="connsiteY157" fmla="*/ 647700 h 881063"/>
                <a:gd name="connsiteX158" fmla="*/ 3171825 w 4314825"/>
                <a:gd name="connsiteY158" fmla="*/ 747713 h 881063"/>
                <a:gd name="connsiteX159" fmla="*/ 3181350 w 4314825"/>
                <a:gd name="connsiteY159" fmla="*/ 733425 h 881063"/>
                <a:gd name="connsiteX160" fmla="*/ 3186113 w 4314825"/>
                <a:gd name="connsiteY160" fmla="*/ 719138 h 881063"/>
                <a:gd name="connsiteX161" fmla="*/ 3214688 w 4314825"/>
                <a:gd name="connsiteY161" fmla="*/ 728663 h 881063"/>
                <a:gd name="connsiteX162" fmla="*/ 3238500 w 4314825"/>
                <a:gd name="connsiteY162" fmla="*/ 704850 h 881063"/>
                <a:gd name="connsiteX163" fmla="*/ 3252788 w 4314825"/>
                <a:gd name="connsiteY163" fmla="*/ 714375 h 881063"/>
                <a:gd name="connsiteX164" fmla="*/ 3257550 w 4314825"/>
                <a:gd name="connsiteY164" fmla="*/ 738188 h 881063"/>
                <a:gd name="connsiteX165" fmla="*/ 3267075 w 4314825"/>
                <a:gd name="connsiteY165" fmla="*/ 781050 h 881063"/>
                <a:gd name="connsiteX166" fmla="*/ 3295650 w 4314825"/>
                <a:gd name="connsiteY166" fmla="*/ 776288 h 881063"/>
                <a:gd name="connsiteX167" fmla="*/ 3300413 w 4314825"/>
                <a:gd name="connsiteY167" fmla="*/ 795338 h 881063"/>
                <a:gd name="connsiteX168" fmla="*/ 3305175 w 4314825"/>
                <a:gd name="connsiteY168" fmla="*/ 852488 h 881063"/>
                <a:gd name="connsiteX169" fmla="*/ 3309938 w 4314825"/>
                <a:gd name="connsiteY169" fmla="*/ 871538 h 881063"/>
                <a:gd name="connsiteX170" fmla="*/ 3328988 w 4314825"/>
                <a:gd name="connsiteY170" fmla="*/ 842963 h 881063"/>
                <a:gd name="connsiteX171" fmla="*/ 3338513 w 4314825"/>
                <a:gd name="connsiteY171" fmla="*/ 809625 h 881063"/>
                <a:gd name="connsiteX172" fmla="*/ 3348038 w 4314825"/>
                <a:gd name="connsiteY172" fmla="*/ 781050 h 881063"/>
                <a:gd name="connsiteX173" fmla="*/ 3357563 w 4314825"/>
                <a:gd name="connsiteY173" fmla="*/ 752475 h 881063"/>
                <a:gd name="connsiteX174" fmla="*/ 3367088 w 4314825"/>
                <a:gd name="connsiteY174" fmla="*/ 733425 h 881063"/>
                <a:gd name="connsiteX175" fmla="*/ 3381375 w 4314825"/>
                <a:gd name="connsiteY175" fmla="*/ 690563 h 881063"/>
                <a:gd name="connsiteX176" fmla="*/ 3386138 w 4314825"/>
                <a:gd name="connsiteY176" fmla="*/ 676275 h 881063"/>
                <a:gd name="connsiteX177" fmla="*/ 3405188 w 4314825"/>
                <a:gd name="connsiteY177" fmla="*/ 666750 h 881063"/>
                <a:gd name="connsiteX178" fmla="*/ 3429000 w 4314825"/>
                <a:gd name="connsiteY178" fmla="*/ 690563 h 881063"/>
                <a:gd name="connsiteX179" fmla="*/ 3452813 w 4314825"/>
                <a:gd name="connsiteY179" fmla="*/ 661988 h 881063"/>
                <a:gd name="connsiteX180" fmla="*/ 3457575 w 4314825"/>
                <a:gd name="connsiteY180" fmla="*/ 642938 h 881063"/>
                <a:gd name="connsiteX181" fmla="*/ 3467100 w 4314825"/>
                <a:gd name="connsiteY181" fmla="*/ 657225 h 881063"/>
                <a:gd name="connsiteX182" fmla="*/ 3481388 w 4314825"/>
                <a:gd name="connsiteY182" fmla="*/ 666750 h 881063"/>
                <a:gd name="connsiteX183" fmla="*/ 3486150 w 4314825"/>
                <a:gd name="connsiteY183" fmla="*/ 681038 h 881063"/>
                <a:gd name="connsiteX184" fmla="*/ 3500438 w 4314825"/>
                <a:gd name="connsiteY184" fmla="*/ 671513 h 881063"/>
                <a:gd name="connsiteX185" fmla="*/ 3505200 w 4314825"/>
                <a:gd name="connsiteY185" fmla="*/ 685800 h 881063"/>
                <a:gd name="connsiteX186" fmla="*/ 3533775 w 4314825"/>
                <a:gd name="connsiteY186" fmla="*/ 704850 h 881063"/>
                <a:gd name="connsiteX187" fmla="*/ 3562350 w 4314825"/>
                <a:gd name="connsiteY187" fmla="*/ 719138 h 881063"/>
                <a:gd name="connsiteX188" fmla="*/ 3571875 w 4314825"/>
                <a:gd name="connsiteY188" fmla="*/ 785813 h 881063"/>
                <a:gd name="connsiteX189" fmla="*/ 3581400 w 4314825"/>
                <a:gd name="connsiteY189" fmla="*/ 814388 h 881063"/>
                <a:gd name="connsiteX190" fmla="*/ 3586163 w 4314825"/>
                <a:gd name="connsiteY190" fmla="*/ 828675 h 881063"/>
                <a:gd name="connsiteX191" fmla="*/ 3605213 w 4314825"/>
                <a:gd name="connsiteY191" fmla="*/ 781050 h 881063"/>
                <a:gd name="connsiteX192" fmla="*/ 3609975 w 4314825"/>
                <a:gd name="connsiteY192" fmla="*/ 795338 h 881063"/>
                <a:gd name="connsiteX193" fmla="*/ 3614738 w 4314825"/>
                <a:gd name="connsiteY193" fmla="*/ 823913 h 881063"/>
                <a:gd name="connsiteX194" fmla="*/ 3619500 w 4314825"/>
                <a:gd name="connsiteY194" fmla="*/ 781050 h 881063"/>
                <a:gd name="connsiteX195" fmla="*/ 3633788 w 4314825"/>
                <a:gd name="connsiteY195" fmla="*/ 747713 h 881063"/>
                <a:gd name="connsiteX196" fmla="*/ 3638550 w 4314825"/>
                <a:gd name="connsiteY196" fmla="*/ 733425 h 881063"/>
                <a:gd name="connsiteX197" fmla="*/ 3648075 w 4314825"/>
                <a:gd name="connsiteY197" fmla="*/ 685800 h 881063"/>
                <a:gd name="connsiteX198" fmla="*/ 3657600 w 4314825"/>
                <a:gd name="connsiteY198" fmla="*/ 671513 h 881063"/>
                <a:gd name="connsiteX199" fmla="*/ 3676650 w 4314825"/>
                <a:gd name="connsiteY199" fmla="*/ 666750 h 881063"/>
                <a:gd name="connsiteX200" fmla="*/ 3695700 w 4314825"/>
                <a:gd name="connsiteY200" fmla="*/ 638175 h 881063"/>
                <a:gd name="connsiteX201" fmla="*/ 3705225 w 4314825"/>
                <a:gd name="connsiteY201" fmla="*/ 623888 h 881063"/>
                <a:gd name="connsiteX202" fmla="*/ 3719513 w 4314825"/>
                <a:gd name="connsiteY202" fmla="*/ 614363 h 881063"/>
                <a:gd name="connsiteX203" fmla="*/ 3757613 w 4314825"/>
                <a:gd name="connsiteY203" fmla="*/ 619125 h 881063"/>
                <a:gd name="connsiteX204" fmla="*/ 3767138 w 4314825"/>
                <a:gd name="connsiteY204" fmla="*/ 633413 h 881063"/>
                <a:gd name="connsiteX205" fmla="*/ 3776663 w 4314825"/>
                <a:gd name="connsiteY205" fmla="*/ 661988 h 881063"/>
                <a:gd name="connsiteX206" fmla="*/ 3795713 w 4314825"/>
                <a:gd name="connsiteY206" fmla="*/ 747713 h 881063"/>
                <a:gd name="connsiteX207" fmla="*/ 3805238 w 4314825"/>
                <a:gd name="connsiteY207" fmla="*/ 781050 h 881063"/>
                <a:gd name="connsiteX208" fmla="*/ 3814763 w 4314825"/>
                <a:gd name="connsiteY208" fmla="*/ 795338 h 881063"/>
                <a:gd name="connsiteX209" fmla="*/ 3833813 w 4314825"/>
                <a:gd name="connsiteY209" fmla="*/ 833438 h 881063"/>
                <a:gd name="connsiteX210" fmla="*/ 3838575 w 4314825"/>
                <a:gd name="connsiteY210" fmla="*/ 762000 h 881063"/>
                <a:gd name="connsiteX211" fmla="*/ 3852863 w 4314825"/>
                <a:gd name="connsiteY211" fmla="*/ 719138 h 881063"/>
                <a:gd name="connsiteX212" fmla="*/ 3857625 w 4314825"/>
                <a:gd name="connsiteY212" fmla="*/ 704850 h 881063"/>
                <a:gd name="connsiteX213" fmla="*/ 3862388 w 4314825"/>
                <a:gd name="connsiteY213" fmla="*/ 652463 h 881063"/>
                <a:gd name="connsiteX214" fmla="*/ 3895725 w 4314825"/>
                <a:gd name="connsiteY214" fmla="*/ 614363 h 881063"/>
                <a:gd name="connsiteX215" fmla="*/ 3910013 w 4314825"/>
                <a:gd name="connsiteY215" fmla="*/ 585788 h 881063"/>
                <a:gd name="connsiteX216" fmla="*/ 3924300 w 4314825"/>
                <a:gd name="connsiteY216" fmla="*/ 581025 h 881063"/>
                <a:gd name="connsiteX217" fmla="*/ 3933825 w 4314825"/>
                <a:gd name="connsiteY217" fmla="*/ 609600 h 881063"/>
                <a:gd name="connsiteX218" fmla="*/ 3948113 w 4314825"/>
                <a:gd name="connsiteY218" fmla="*/ 738188 h 881063"/>
                <a:gd name="connsiteX219" fmla="*/ 3957638 w 4314825"/>
                <a:gd name="connsiteY219" fmla="*/ 766763 h 881063"/>
                <a:gd name="connsiteX220" fmla="*/ 3962400 w 4314825"/>
                <a:gd name="connsiteY220" fmla="*/ 781050 h 881063"/>
                <a:gd name="connsiteX221" fmla="*/ 3971925 w 4314825"/>
                <a:gd name="connsiteY221" fmla="*/ 795338 h 881063"/>
                <a:gd name="connsiteX222" fmla="*/ 3981450 w 4314825"/>
                <a:gd name="connsiteY222" fmla="*/ 828675 h 881063"/>
                <a:gd name="connsiteX223" fmla="*/ 3990975 w 4314825"/>
                <a:gd name="connsiteY223" fmla="*/ 776288 h 881063"/>
                <a:gd name="connsiteX224" fmla="*/ 4000500 w 4314825"/>
                <a:gd name="connsiteY224" fmla="*/ 747713 h 881063"/>
                <a:gd name="connsiteX225" fmla="*/ 4010025 w 4314825"/>
                <a:gd name="connsiteY225" fmla="*/ 671513 h 881063"/>
                <a:gd name="connsiteX226" fmla="*/ 4029075 w 4314825"/>
                <a:gd name="connsiteY226" fmla="*/ 642938 h 881063"/>
                <a:gd name="connsiteX227" fmla="*/ 4043363 w 4314825"/>
                <a:gd name="connsiteY227" fmla="*/ 647700 h 881063"/>
                <a:gd name="connsiteX228" fmla="*/ 4057650 w 4314825"/>
                <a:gd name="connsiteY228" fmla="*/ 695325 h 881063"/>
                <a:gd name="connsiteX229" fmla="*/ 4071938 w 4314825"/>
                <a:gd name="connsiteY229" fmla="*/ 704850 h 881063"/>
                <a:gd name="connsiteX230" fmla="*/ 4090988 w 4314825"/>
                <a:gd name="connsiteY230" fmla="*/ 747713 h 881063"/>
                <a:gd name="connsiteX231" fmla="*/ 4095750 w 4314825"/>
                <a:gd name="connsiteY231" fmla="*/ 766763 h 881063"/>
                <a:gd name="connsiteX232" fmla="*/ 4105275 w 4314825"/>
                <a:gd name="connsiteY232" fmla="*/ 781050 h 881063"/>
                <a:gd name="connsiteX233" fmla="*/ 4114800 w 4314825"/>
                <a:gd name="connsiteY233" fmla="*/ 847725 h 881063"/>
                <a:gd name="connsiteX234" fmla="*/ 4119563 w 4314825"/>
                <a:gd name="connsiteY234" fmla="*/ 862013 h 881063"/>
                <a:gd name="connsiteX235" fmla="*/ 4129088 w 4314825"/>
                <a:gd name="connsiteY235" fmla="*/ 842963 h 881063"/>
                <a:gd name="connsiteX236" fmla="*/ 4133850 w 4314825"/>
                <a:gd name="connsiteY236" fmla="*/ 800100 h 881063"/>
                <a:gd name="connsiteX237" fmla="*/ 4138613 w 4314825"/>
                <a:gd name="connsiteY237" fmla="*/ 785813 h 881063"/>
                <a:gd name="connsiteX238" fmla="*/ 4152900 w 4314825"/>
                <a:gd name="connsiteY238" fmla="*/ 771525 h 881063"/>
                <a:gd name="connsiteX239" fmla="*/ 4157663 w 4314825"/>
                <a:gd name="connsiteY239" fmla="*/ 752475 h 881063"/>
                <a:gd name="connsiteX240" fmla="*/ 4167188 w 4314825"/>
                <a:gd name="connsiteY240" fmla="*/ 723900 h 881063"/>
                <a:gd name="connsiteX241" fmla="*/ 4171950 w 4314825"/>
                <a:gd name="connsiteY241" fmla="*/ 685800 h 881063"/>
                <a:gd name="connsiteX242" fmla="*/ 4186238 w 4314825"/>
                <a:gd name="connsiteY242" fmla="*/ 695325 h 881063"/>
                <a:gd name="connsiteX243" fmla="*/ 4205288 w 4314825"/>
                <a:gd name="connsiteY243" fmla="*/ 723900 h 881063"/>
                <a:gd name="connsiteX244" fmla="*/ 4210050 w 4314825"/>
                <a:gd name="connsiteY244" fmla="*/ 738188 h 881063"/>
                <a:gd name="connsiteX245" fmla="*/ 4214813 w 4314825"/>
                <a:gd name="connsiteY245" fmla="*/ 771525 h 881063"/>
                <a:gd name="connsiteX246" fmla="*/ 4224338 w 4314825"/>
                <a:gd name="connsiteY246" fmla="*/ 795338 h 881063"/>
                <a:gd name="connsiteX247" fmla="*/ 4233863 w 4314825"/>
                <a:gd name="connsiteY247" fmla="*/ 823913 h 881063"/>
                <a:gd name="connsiteX248" fmla="*/ 4248150 w 4314825"/>
                <a:gd name="connsiteY248" fmla="*/ 866775 h 881063"/>
                <a:gd name="connsiteX249" fmla="*/ 4252913 w 4314825"/>
                <a:gd name="connsiteY249" fmla="*/ 881063 h 881063"/>
                <a:gd name="connsiteX250" fmla="*/ 4267200 w 4314825"/>
                <a:gd name="connsiteY250" fmla="*/ 781050 h 881063"/>
                <a:gd name="connsiteX251" fmla="*/ 4286250 w 4314825"/>
                <a:gd name="connsiteY251" fmla="*/ 738188 h 881063"/>
                <a:gd name="connsiteX252" fmla="*/ 4305300 w 4314825"/>
                <a:gd name="connsiteY252" fmla="*/ 747713 h 881063"/>
                <a:gd name="connsiteX253" fmla="*/ 4314825 w 4314825"/>
                <a:gd name="connsiteY253" fmla="*/ 781050 h 881063"/>
                <a:gd name="connsiteX0" fmla="*/ 0 w 4314825"/>
                <a:gd name="connsiteY0" fmla="*/ 238125 h 881063"/>
                <a:gd name="connsiteX1" fmla="*/ 123825 w 4314825"/>
                <a:gd name="connsiteY1" fmla="*/ 228600 h 881063"/>
                <a:gd name="connsiteX2" fmla="*/ 142875 w 4314825"/>
                <a:gd name="connsiteY2" fmla="*/ 223838 h 881063"/>
                <a:gd name="connsiteX3" fmla="*/ 166688 w 4314825"/>
                <a:gd name="connsiteY3" fmla="*/ 219075 h 881063"/>
                <a:gd name="connsiteX4" fmla="*/ 204788 w 4314825"/>
                <a:gd name="connsiteY4" fmla="*/ 204788 h 881063"/>
                <a:gd name="connsiteX5" fmla="*/ 233363 w 4314825"/>
                <a:gd name="connsiteY5" fmla="*/ 195263 h 881063"/>
                <a:gd name="connsiteX6" fmla="*/ 247650 w 4314825"/>
                <a:gd name="connsiteY6" fmla="*/ 185738 h 881063"/>
                <a:gd name="connsiteX7" fmla="*/ 266700 w 4314825"/>
                <a:gd name="connsiteY7" fmla="*/ 180975 h 881063"/>
                <a:gd name="connsiteX8" fmla="*/ 280988 w 4314825"/>
                <a:gd name="connsiteY8" fmla="*/ 176213 h 881063"/>
                <a:gd name="connsiteX9" fmla="*/ 290513 w 4314825"/>
                <a:gd name="connsiteY9" fmla="*/ 161925 h 881063"/>
                <a:gd name="connsiteX10" fmla="*/ 338138 w 4314825"/>
                <a:gd name="connsiteY10" fmla="*/ 142875 h 881063"/>
                <a:gd name="connsiteX11" fmla="*/ 352425 w 4314825"/>
                <a:gd name="connsiteY11" fmla="*/ 138113 h 881063"/>
                <a:gd name="connsiteX12" fmla="*/ 366713 w 4314825"/>
                <a:gd name="connsiteY12" fmla="*/ 128588 h 881063"/>
                <a:gd name="connsiteX13" fmla="*/ 385763 w 4314825"/>
                <a:gd name="connsiteY13" fmla="*/ 123825 h 881063"/>
                <a:gd name="connsiteX14" fmla="*/ 428625 w 4314825"/>
                <a:gd name="connsiteY14" fmla="*/ 109538 h 881063"/>
                <a:gd name="connsiteX15" fmla="*/ 442913 w 4314825"/>
                <a:gd name="connsiteY15" fmla="*/ 104775 h 881063"/>
                <a:gd name="connsiteX16" fmla="*/ 457200 w 4314825"/>
                <a:gd name="connsiteY16" fmla="*/ 100013 h 881063"/>
                <a:gd name="connsiteX17" fmla="*/ 471488 w 4314825"/>
                <a:gd name="connsiteY17" fmla="*/ 90488 h 881063"/>
                <a:gd name="connsiteX18" fmla="*/ 495300 w 4314825"/>
                <a:gd name="connsiteY18" fmla="*/ 85725 h 881063"/>
                <a:gd name="connsiteX19" fmla="*/ 523875 w 4314825"/>
                <a:gd name="connsiteY19" fmla="*/ 76200 h 881063"/>
                <a:gd name="connsiteX20" fmla="*/ 538163 w 4314825"/>
                <a:gd name="connsiteY20" fmla="*/ 71438 h 881063"/>
                <a:gd name="connsiteX21" fmla="*/ 552450 w 4314825"/>
                <a:gd name="connsiteY21" fmla="*/ 66675 h 881063"/>
                <a:gd name="connsiteX22" fmla="*/ 590550 w 4314825"/>
                <a:gd name="connsiteY22" fmla="*/ 42863 h 881063"/>
                <a:gd name="connsiteX23" fmla="*/ 604838 w 4314825"/>
                <a:gd name="connsiteY23" fmla="*/ 38100 h 881063"/>
                <a:gd name="connsiteX24" fmla="*/ 619125 w 4314825"/>
                <a:gd name="connsiteY24" fmla="*/ 33338 h 881063"/>
                <a:gd name="connsiteX25" fmla="*/ 652463 w 4314825"/>
                <a:gd name="connsiteY25" fmla="*/ 14288 h 881063"/>
                <a:gd name="connsiteX26" fmla="*/ 681038 w 4314825"/>
                <a:gd name="connsiteY26" fmla="*/ 4763 h 881063"/>
                <a:gd name="connsiteX27" fmla="*/ 695325 w 4314825"/>
                <a:gd name="connsiteY27" fmla="*/ 0 h 881063"/>
                <a:gd name="connsiteX28" fmla="*/ 819150 w 4314825"/>
                <a:gd name="connsiteY28" fmla="*/ 4763 h 881063"/>
                <a:gd name="connsiteX29" fmla="*/ 852488 w 4314825"/>
                <a:gd name="connsiteY29" fmla="*/ 19050 h 881063"/>
                <a:gd name="connsiteX30" fmla="*/ 895350 w 4314825"/>
                <a:gd name="connsiteY30" fmla="*/ 47625 h 881063"/>
                <a:gd name="connsiteX31" fmla="*/ 928688 w 4314825"/>
                <a:gd name="connsiteY31" fmla="*/ 66675 h 881063"/>
                <a:gd name="connsiteX32" fmla="*/ 942975 w 4314825"/>
                <a:gd name="connsiteY32" fmla="*/ 71438 h 881063"/>
                <a:gd name="connsiteX33" fmla="*/ 957263 w 4314825"/>
                <a:gd name="connsiteY33" fmla="*/ 80963 h 881063"/>
                <a:gd name="connsiteX34" fmla="*/ 971550 w 4314825"/>
                <a:gd name="connsiteY34" fmla="*/ 85725 h 881063"/>
                <a:gd name="connsiteX35" fmla="*/ 990600 w 4314825"/>
                <a:gd name="connsiteY35" fmla="*/ 95250 h 881063"/>
                <a:gd name="connsiteX36" fmla="*/ 1014413 w 4314825"/>
                <a:gd name="connsiteY36" fmla="*/ 100013 h 881063"/>
                <a:gd name="connsiteX37" fmla="*/ 1033463 w 4314825"/>
                <a:gd name="connsiteY37" fmla="*/ 104775 h 881063"/>
                <a:gd name="connsiteX38" fmla="*/ 1062038 w 4314825"/>
                <a:gd name="connsiteY38" fmla="*/ 109538 h 881063"/>
                <a:gd name="connsiteX39" fmla="*/ 1090613 w 4314825"/>
                <a:gd name="connsiteY39" fmla="*/ 119063 h 881063"/>
                <a:gd name="connsiteX40" fmla="*/ 1104900 w 4314825"/>
                <a:gd name="connsiteY40" fmla="*/ 123825 h 881063"/>
                <a:gd name="connsiteX41" fmla="*/ 1123950 w 4314825"/>
                <a:gd name="connsiteY41" fmla="*/ 128588 h 881063"/>
                <a:gd name="connsiteX42" fmla="*/ 1152525 w 4314825"/>
                <a:gd name="connsiteY42" fmla="*/ 147638 h 881063"/>
                <a:gd name="connsiteX43" fmla="*/ 1195388 w 4314825"/>
                <a:gd name="connsiteY43" fmla="*/ 161925 h 881063"/>
                <a:gd name="connsiteX44" fmla="*/ 1209675 w 4314825"/>
                <a:gd name="connsiteY44" fmla="*/ 166688 h 881063"/>
                <a:gd name="connsiteX45" fmla="*/ 1243013 w 4314825"/>
                <a:gd name="connsiteY45" fmla="*/ 185738 h 881063"/>
                <a:gd name="connsiteX46" fmla="*/ 1257300 w 4314825"/>
                <a:gd name="connsiteY46" fmla="*/ 190500 h 881063"/>
                <a:gd name="connsiteX47" fmla="*/ 1285875 w 4314825"/>
                <a:gd name="connsiteY47" fmla="*/ 204788 h 881063"/>
                <a:gd name="connsiteX48" fmla="*/ 1314450 w 4314825"/>
                <a:gd name="connsiteY48" fmla="*/ 223838 h 881063"/>
                <a:gd name="connsiteX49" fmla="*/ 1362075 w 4314825"/>
                <a:gd name="connsiteY49" fmla="*/ 238125 h 881063"/>
                <a:gd name="connsiteX50" fmla="*/ 1443038 w 4314825"/>
                <a:gd name="connsiteY50" fmla="*/ 252413 h 881063"/>
                <a:gd name="connsiteX51" fmla="*/ 1471613 w 4314825"/>
                <a:gd name="connsiteY51" fmla="*/ 257175 h 881063"/>
                <a:gd name="connsiteX52" fmla="*/ 1519238 w 4314825"/>
                <a:gd name="connsiteY52" fmla="*/ 271463 h 881063"/>
                <a:gd name="connsiteX53" fmla="*/ 1533525 w 4314825"/>
                <a:gd name="connsiteY53" fmla="*/ 280988 h 881063"/>
                <a:gd name="connsiteX54" fmla="*/ 1543050 w 4314825"/>
                <a:gd name="connsiteY54" fmla="*/ 295275 h 881063"/>
                <a:gd name="connsiteX55" fmla="*/ 1557338 w 4314825"/>
                <a:gd name="connsiteY55" fmla="*/ 300038 h 881063"/>
                <a:gd name="connsiteX56" fmla="*/ 1581150 w 4314825"/>
                <a:gd name="connsiteY56" fmla="*/ 333375 h 881063"/>
                <a:gd name="connsiteX57" fmla="*/ 1590675 w 4314825"/>
                <a:gd name="connsiteY57" fmla="*/ 347663 h 881063"/>
                <a:gd name="connsiteX58" fmla="*/ 1604963 w 4314825"/>
                <a:gd name="connsiteY58" fmla="*/ 357188 h 881063"/>
                <a:gd name="connsiteX59" fmla="*/ 1624013 w 4314825"/>
                <a:gd name="connsiteY59" fmla="*/ 414338 h 881063"/>
                <a:gd name="connsiteX60" fmla="*/ 1628775 w 4314825"/>
                <a:gd name="connsiteY60" fmla="*/ 428625 h 881063"/>
                <a:gd name="connsiteX61" fmla="*/ 1638300 w 4314825"/>
                <a:gd name="connsiteY61" fmla="*/ 442913 h 881063"/>
                <a:gd name="connsiteX62" fmla="*/ 1652588 w 4314825"/>
                <a:gd name="connsiteY62" fmla="*/ 471488 h 881063"/>
                <a:gd name="connsiteX63" fmla="*/ 1662113 w 4314825"/>
                <a:gd name="connsiteY63" fmla="*/ 504825 h 881063"/>
                <a:gd name="connsiteX64" fmla="*/ 1676400 w 4314825"/>
                <a:gd name="connsiteY64" fmla="*/ 514350 h 881063"/>
                <a:gd name="connsiteX65" fmla="*/ 1690688 w 4314825"/>
                <a:gd name="connsiteY65" fmla="*/ 561975 h 881063"/>
                <a:gd name="connsiteX66" fmla="*/ 1704975 w 4314825"/>
                <a:gd name="connsiteY66" fmla="*/ 590550 h 881063"/>
                <a:gd name="connsiteX67" fmla="*/ 1719263 w 4314825"/>
                <a:gd name="connsiteY67" fmla="*/ 595313 h 881063"/>
                <a:gd name="connsiteX68" fmla="*/ 1728788 w 4314825"/>
                <a:gd name="connsiteY68" fmla="*/ 609600 h 881063"/>
                <a:gd name="connsiteX69" fmla="*/ 1804988 w 4314825"/>
                <a:gd name="connsiteY69" fmla="*/ 614363 h 881063"/>
                <a:gd name="connsiteX70" fmla="*/ 1819275 w 4314825"/>
                <a:gd name="connsiteY70" fmla="*/ 619125 h 881063"/>
                <a:gd name="connsiteX71" fmla="*/ 1833563 w 4314825"/>
                <a:gd name="connsiteY71" fmla="*/ 628650 h 881063"/>
                <a:gd name="connsiteX72" fmla="*/ 1857375 w 4314825"/>
                <a:gd name="connsiteY72" fmla="*/ 657225 h 881063"/>
                <a:gd name="connsiteX73" fmla="*/ 1876425 w 4314825"/>
                <a:gd name="connsiteY73" fmla="*/ 666750 h 881063"/>
                <a:gd name="connsiteX74" fmla="*/ 1885950 w 4314825"/>
                <a:gd name="connsiteY74" fmla="*/ 638175 h 881063"/>
                <a:gd name="connsiteX75" fmla="*/ 1895475 w 4314825"/>
                <a:gd name="connsiteY75" fmla="*/ 604838 h 881063"/>
                <a:gd name="connsiteX76" fmla="*/ 1905000 w 4314825"/>
                <a:gd name="connsiteY76" fmla="*/ 576263 h 881063"/>
                <a:gd name="connsiteX77" fmla="*/ 1919288 w 4314825"/>
                <a:gd name="connsiteY77" fmla="*/ 566738 h 881063"/>
                <a:gd name="connsiteX78" fmla="*/ 1938338 w 4314825"/>
                <a:gd name="connsiteY78" fmla="*/ 542925 h 881063"/>
                <a:gd name="connsiteX79" fmla="*/ 2052638 w 4314825"/>
                <a:gd name="connsiteY79" fmla="*/ 481013 h 881063"/>
                <a:gd name="connsiteX80" fmla="*/ 2057400 w 4314825"/>
                <a:gd name="connsiteY80" fmla="*/ 495300 h 881063"/>
                <a:gd name="connsiteX81" fmla="*/ 2071688 w 4314825"/>
                <a:gd name="connsiteY81" fmla="*/ 509588 h 881063"/>
                <a:gd name="connsiteX82" fmla="*/ 2081213 w 4314825"/>
                <a:gd name="connsiteY82" fmla="*/ 542925 h 881063"/>
                <a:gd name="connsiteX83" fmla="*/ 2095500 w 4314825"/>
                <a:gd name="connsiteY83" fmla="*/ 552450 h 881063"/>
                <a:gd name="connsiteX84" fmla="*/ 2109788 w 4314825"/>
                <a:gd name="connsiteY84" fmla="*/ 571500 h 881063"/>
                <a:gd name="connsiteX85" fmla="*/ 2124075 w 4314825"/>
                <a:gd name="connsiteY85" fmla="*/ 561975 h 881063"/>
                <a:gd name="connsiteX86" fmla="*/ 2133600 w 4314825"/>
                <a:gd name="connsiteY86" fmla="*/ 547688 h 881063"/>
                <a:gd name="connsiteX87" fmla="*/ 2147888 w 4314825"/>
                <a:gd name="connsiteY87" fmla="*/ 533400 h 881063"/>
                <a:gd name="connsiteX88" fmla="*/ 2152650 w 4314825"/>
                <a:gd name="connsiteY88" fmla="*/ 519113 h 881063"/>
                <a:gd name="connsiteX89" fmla="*/ 2243138 w 4314825"/>
                <a:gd name="connsiteY89" fmla="*/ 514350 h 881063"/>
                <a:gd name="connsiteX90" fmla="*/ 2266950 w 4314825"/>
                <a:gd name="connsiteY90" fmla="*/ 533400 h 881063"/>
                <a:gd name="connsiteX91" fmla="*/ 2286000 w 4314825"/>
                <a:gd name="connsiteY91" fmla="*/ 504825 h 881063"/>
                <a:gd name="connsiteX92" fmla="*/ 2300288 w 4314825"/>
                <a:gd name="connsiteY92" fmla="*/ 490538 h 881063"/>
                <a:gd name="connsiteX93" fmla="*/ 2314575 w 4314825"/>
                <a:gd name="connsiteY93" fmla="*/ 485775 h 881063"/>
                <a:gd name="connsiteX94" fmla="*/ 2328863 w 4314825"/>
                <a:gd name="connsiteY94" fmla="*/ 490538 h 881063"/>
                <a:gd name="connsiteX95" fmla="*/ 2347913 w 4314825"/>
                <a:gd name="connsiteY95" fmla="*/ 509588 h 881063"/>
                <a:gd name="connsiteX96" fmla="*/ 2357438 w 4314825"/>
                <a:gd name="connsiteY96" fmla="*/ 523875 h 881063"/>
                <a:gd name="connsiteX97" fmla="*/ 2362200 w 4314825"/>
                <a:gd name="connsiteY97" fmla="*/ 538163 h 881063"/>
                <a:gd name="connsiteX98" fmla="*/ 2381250 w 4314825"/>
                <a:gd name="connsiteY98" fmla="*/ 566738 h 881063"/>
                <a:gd name="connsiteX99" fmla="*/ 2390775 w 4314825"/>
                <a:gd name="connsiteY99" fmla="*/ 595313 h 881063"/>
                <a:gd name="connsiteX100" fmla="*/ 2395538 w 4314825"/>
                <a:gd name="connsiteY100" fmla="*/ 614363 h 881063"/>
                <a:gd name="connsiteX101" fmla="*/ 2405063 w 4314825"/>
                <a:gd name="connsiteY101" fmla="*/ 628650 h 881063"/>
                <a:gd name="connsiteX102" fmla="*/ 2419350 w 4314825"/>
                <a:gd name="connsiteY102" fmla="*/ 633413 h 881063"/>
                <a:gd name="connsiteX103" fmla="*/ 2438400 w 4314825"/>
                <a:gd name="connsiteY103" fmla="*/ 590550 h 881063"/>
                <a:gd name="connsiteX104" fmla="*/ 2443163 w 4314825"/>
                <a:gd name="connsiteY104" fmla="*/ 571500 h 881063"/>
                <a:gd name="connsiteX105" fmla="*/ 2471738 w 4314825"/>
                <a:gd name="connsiteY105" fmla="*/ 552450 h 881063"/>
                <a:gd name="connsiteX106" fmla="*/ 2481263 w 4314825"/>
                <a:gd name="connsiteY106" fmla="*/ 581025 h 881063"/>
                <a:gd name="connsiteX107" fmla="*/ 2486025 w 4314825"/>
                <a:gd name="connsiteY107" fmla="*/ 595313 h 881063"/>
                <a:gd name="connsiteX108" fmla="*/ 2490788 w 4314825"/>
                <a:gd name="connsiteY108" fmla="*/ 614363 h 881063"/>
                <a:gd name="connsiteX109" fmla="*/ 2500313 w 4314825"/>
                <a:gd name="connsiteY109" fmla="*/ 628650 h 881063"/>
                <a:gd name="connsiteX110" fmla="*/ 2519363 w 4314825"/>
                <a:gd name="connsiteY110" fmla="*/ 642938 h 881063"/>
                <a:gd name="connsiteX111" fmla="*/ 2524125 w 4314825"/>
                <a:gd name="connsiteY111" fmla="*/ 628650 h 881063"/>
                <a:gd name="connsiteX112" fmla="*/ 2528888 w 4314825"/>
                <a:gd name="connsiteY112" fmla="*/ 609600 h 881063"/>
                <a:gd name="connsiteX113" fmla="*/ 2557463 w 4314825"/>
                <a:gd name="connsiteY113" fmla="*/ 595313 h 881063"/>
                <a:gd name="connsiteX114" fmla="*/ 2619375 w 4314825"/>
                <a:gd name="connsiteY114" fmla="*/ 581025 h 881063"/>
                <a:gd name="connsiteX115" fmla="*/ 2633663 w 4314825"/>
                <a:gd name="connsiteY115" fmla="*/ 571500 h 881063"/>
                <a:gd name="connsiteX116" fmla="*/ 2647950 w 4314825"/>
                <a:gd name="connsiteY116" fmla="*/ 542925 h 881063"/>
                <a:gd name="connsiteX117" fmla="*/ 2662238 w 4314825"/>
                <a:gd name="connsiteY117" fmla="*/ 504825 h 881063"/>
                <a:gd name="connsiteX118" fmla="*/ 2686050 w 4314825"/>
                <a:gd name="connsiteY118" fmla="*/ 538163 h 881063"/>
                <a:gd name="connsiteX119" fmla="*/ 2686050 w 4314825"/>
                <a:gd name="connsiteY119" fmla="*/ 538163 h 881063"/>
                <a:gd name="connsiteX120" fmla="*/ 2700338 w 4314825"/>
                <a:gd name="connsiteY120" fmla="*/ 547688 h 881063"/>
                <a:gd name="connsiteX121" fmla="*/ 2705100 w 4314825"/>
                <a:gd name="connsiteY121" fmla="*/ 561975 h 881063"/>
                <a:gd name="connsiteX122" fmla="*/ 2714625 w 4314825"/>
                <a:gd name="connsiteY122" fmla="*/ 595313 h 881063"/>
                <a:gd name="connsiteX123" fmla="*/ 2733675 w 4314825"/>
                <a:gd name="connsiteY123" fmla="*/ 590550 h 881063"/>
                <a:gd name="connsiteX124" fmla="*/ 2738438 w 4314825"/>
                <a:gd name="connsiteY124" fmla="*/ 571500 h 881063"/>
                <a:gd name="connsiteX125" fmla="*/ 2762250 w 4314825"/>
                <a:gd name="connsiteY125" fmla="*/ 552450 h 881063"/>
                <a:gd name="connsiteX126" fmla="*/ 2800350 w 4314825"/>
                <a:gd name="connsiteY126" fmla="*/ 566738 h 881063"/>
                <a:gd name="connsiteX127" fmla="*/ 2819400 w 4314825"/>
                <a:gd name="connsiteY127" fmla="*/ 590550 h 881063"/>
                <a:gd name="connsiteX128" fmla="*/ 2824163 w 4314825"/>
                <a:gd name="connsiteY128" fmla="*/ 614363 h 881063"/>
                <a:gd name="connsiteX129" fmla="*/ 2833688 w 4314825"/>
                <a:gd name="connsiteY129" fmla="*/ 642938 h 881063"/>
                <a:gd name="connsiteX130" fmla="*/ 2838450 w 4314825"/>
                <a:gd name="connsiteY130" fmla="*/ 657225 h 881063"/>
                <a:gd name="connsiteX131" fmla="*/ 2843213 w 4314825"/>
                <a:gd name="connsiteY131" fmla="*/ 676275 h 881063"/>
                <a:gd name="connsiteX132" fmla="*/ 2852738 w 4314825"/>
                <a:gd name="connsiteY132" fmla="*/ 695325 h 881063"/>
                <a:gd name="connsiteX133" fmla="*/ 2862263 w 4314825"/>
                <a:gd name="connsiteY133" fmla="*/ 723900 h 881063"/>
                <a:gd name="connsiteX134" fmla="*/ 2871788 w 4314825"/>
                <a:gd name="connsiteY134" fmla="*/ 752475 h 881063"/>
                <a:gd name="connsiteX135" fmla="*/ 2881313 w 4314825"/>
                <a:gd name="connsiteY135" fmla="*/ 781050 h 881063"/>
                <a:gd name="connsiteX136" fmla="*/ 2890838 w 4314825"/>
                <a:gd name="connsiteY136" fmla="*/ 795338 h 881063"/>
                <a:gd name="connsiteX137" fmla="*/ 2895600 w 4314825"/>
                <a:gd name="connsiteY137" fmla="*/ 814388 h 881063"/>
                <a:gd name="connsiteX138" fmla="*/ 2914650 w 4314825"/>
                <a:gd name="connsiteY138" fmla="*/ 790575 h 881063"/>
                <a:gd name="connsiteX139" fmla="*/ 2924175 w 4314825"/>
                <a:gd name="connsiteY139" fmla="*/ 714375 h 881063"/>
                <a:gd name="connsiteX140" fmla="*/ 2933700 w 4314825"/>
                <a:gd name="connsiteY140" fmla="*/ 700088 h 881063"/>
                <a:gd name="connsiteX141" fmla="*/ 2943225 w 4314825"/>
                <a:gd name="connsiteY141" fmla="*/ 671513 h 881063"/>
                <a:gd name="connsiteX142" fmla="*/ 2962275 w 4314825"/>
                <a:gd name="connsiteY142" fmla="*/ 638175 h 881063"/>
                <a:gd name="connsiteX143" fmla="*/ 2976563 w 4314825"/>
                <a:gd name="connsiteY143" fmla="*/ 695325 h 881063"/>
                <a:gd name="connsiteX144" fmla="*/ 2986088 w 4314825"/>
                <a:gd name="connsiteY144" fmla="*/ 781050 h 881063"/>
                <a:gd name="connsiteX145" fmla="*/ 2995613 w 4314825"/>
                <a:gd name="connsiteY145" fmla="*/ 747713 h 881063"/>
                <a:gd name="connsiteX146" fmla="*/ 3000375 w 4314825"/>
                <a:gd name="connsiteY146" fmla="*/ 709613 h 881063"/>
                <a:gd name="connsiteX147" fmla="*/ 3019425 w 4314825"/>
                <a:gd name="connsiteY147" fmla="*/ 671513 h 881063"/>
                <a:gd name="connsiteX148" fmla="*/ 3038475 w 4314825"/>
                <a:gd name="connsiteY148" fmla="*/ 714375 h 881063"/>
                <a:gd name="connsiteX149" fmla="*/ 3052763 w 4314825"/>
                <a:gd name="connsiteY149" fmla="*/ 781050 h 881063"/>
                <a:gd name="connsiteX150" fmla="*/ 3067050 w 4314825"/>
                <a:gd name="connsiteY150" fmla="*/ 738188 h 881063"/>
                <a:gd name="connsiteX151" fmla="*/ 3071813 w 4314825"/>
                <a:gd name="connsiteY151" fmla="*/ 723900 h 881063"/>
                <a:gd name="connsiteX152" fmla="*/ 3105150 w 4314825"/>
                <a:gd name="connsiteY152" fmla="*/ 733425 h 881063"/>
                <a:gd name="connsiteX153" fmla="*/ 3128963 w 4314825"/>
                <a:gd name="connsiteY153" fmla="*/ 742950 h 881063"/>
                <a:gd name="connsiteX154" fmla="*/ 3152775 w 4314825"/>
                <a:gd name="connsiteY154" fmla="*/ 690563 h 881063"/>
                <a:gd name="connsiteX155" fmla="*/ 3157538 w 4314825"/>
                <a:gd name="connsiteY155" fmla="*/ 666750 h 881063"/>
                <a:gd name="connsiteX156" fmla="*/ 3162300 w 4314825"/>
                <a:gd name="connsiteY156" fmla="*/ 647700 h 881063"/>
                <a:gd name="connsiteX157" fmla="*/ 3171825 w 4314825"/>
                <a:gd name="connsiteY157" fmla="*/ 747713 h 881063"/>
                <a:gd name="connsiteX158" fmla="*/ 3181350 w 4314825"/>
                <a:gd name="connsiteY158" fmla="*/ 733425 h 881063"/>
                <a:gd name="connsiteX159" fmla="*/ 3186113 w 4314825"/>
                <a:gd name="connsiteY159" fmla="*/ 719138 h 881063"/>
                <a:gd name="connsiteX160" fmla="*/ 3214688 w 4314825"/>
                <a:gd name="connsiteY160" fmla="*/ 728663 h 881063"/>
                <a:gd name="connsiteX161" fmla="*/ 3238500 w 4314825"/>
                <a:gd name="connsiteY161" fmla="*/ 704850 h 881063"/>
                <a:gd name="connsiteX162" fmla="*/ 3252788 w 4314825"/>
                <a:gd name="connsiteY162" fmla="*/ 714375 h 881063"/>
                <a:gd name="connsiteX163" fmla="*/ 3257550 w 4314825"/>
                <a:gd name="connsiteY163" fmla="*/ 738188 h 881063"/>
                <a:gd name="connsiteX164" fmla="*/ 3267075 w 4314825"/>
                <a:gd name="connsiteY164" fmla="*/ 781050 h 881063"/>
                <a:gd name="connsiteX165" fmla="*/ 3295650 w 4314825"/>
                <a:gd name="connsiteY165" fmla="*/ 776288 h 881063"/>
                <a:gd name="connsiteX166" fmla="*/ 3300413 w 4314825"/>
                <a:gd name="connsiteY166" fmla="*/ 795338 h 881063"/>
                <a:gd name="connsiteX167" fmla="*/ 3305175 w 4314825"/>
                <a:gd name="connsiteY167" fmla="*/ 852488 h 881063"/>
                <a:gd name="connsiteX168" fmla="*/ 3309938 w 4314825"/>
                <a:gd name="connsiteY168" fmla="*/ 871538 h 881063"/>
                <a:gd name="connsiteX169" fmla="*/ 3328988 w 4314825"/>
                <a:gd name="connsiteY169" fmla="*/ 842963 h 881063"/>
                <a:gd name="connsiteX170" fmla="*/ 3338513 w 4314825"/>
                <a:gd name="connsiteY170" fmla="*/ 809625 h 881063"/>
                <a:gd name="connsiteX171" fmla="*/ 3348038 w 4314825"/>
                <a:gd name="connsiteY171" fmla="*/ 781050 h 881063"/>
                <a:gd name="connsiteX172" fmla="*/ 3357563 w 4314825"/>
                <a:gd name="connsiteY172" fmla="*/ 752475 h 881063"/>
                <a:gd name="connsiteX173" fmla="*/ 3367088 w 4314825"/>
                <a:gd name="connsiteY173" fmla="*/ 733425 h 881063"/>
                <a:gd name="connsiteX174" fmla="*/ 3381375 w 4314825"/>
                <a:gd name="connsiteY174" fmla="*/ 690563 h 881063"/>
                <a:gd name="connsiteX175" fmla="*/ 3386138 w 4314825"/>
                <a:gd name="connsiteY175" fmla="*/ 676275 h 881063"/>
                <a:gd name="connsiteX176" fmla="*/ 3405188 w 4314825"/>
                <a:gd name="connsiteY176" fmla="*/ 666750 h 881063"/>
                <a:gd name="connsiteX177" fmla="*/ 3429000 w 4314825"/>
                <a:gd name="connsiteY177" fmla="*/ 690563 h 881063"/>
                <a:gd name="connsiteX178" fmla="*/ 3452813 w 4314825"/>
                <a:gd name="connsiteY178" fmla="*/ 661988 h 881063"/>
                <a:gd name="connsiteX179" fmla="*/ 3457575 w 4314825"/>
                <a:gd name="connsiteY179" fmla="*/ 642938 h 881063"/>
                <a:gd name="connsiteX180" fmla="*/ 3467100 w 4314825"/>
                <a:gd name="connsiteY180" fmla="*/ 657225 h 881063"/>
                <a:gd name="connsiteX181" fmla="*/ 3481388 w 4314825"/>
                <a:gd name="connsiteY181" fmla="*/ 666750 h 881063"/>
                <a:gd name="connsiteX182" fmla="*/ 3486150 w 4314825"/>
                <a:gd name="connsiteY182" fmla="*/ 681038 h 881063"/>
                <a:gd name="connsiteX183" fmla="*/ 3500438 w 4314825"/>
                <a:gd name="connsiteY183" fmla="*/ 671513 h 881063"/>
                <a:gd name="connsiteX184" fmla="*/ 3505200 w 4314825"/>
                <a:gd name="connsiteY184" fmla="*/ 685800 h 881063"/>
                <a:gd name="connsiteX185" fmla="*/ 3533775 w 4314825"/>
                <a:gd name="connsiteY185" fmla="*/ 704850 h 881063"/>
                <a:gd name="connsiteX186" fmla="*/ 3562350 w 4314825"/>
                <a:gd name="connsiteY186" fmla="*/ 719138 h 881063"/>
                <a:gd name="connsiteX187" fmla="*/ 3571875 w 4314825"/>
                <a:gd name="connsiteY187" fmla="*/ 785813 h 881063"/>
                <a:gd name="connsiteX188" fmla="*/ 3581400 w 4314825"/>
                <a:gd name="connsiteY188" fmla="*/ 814388 h 881063"/>
                <a:gd name="connsiteX189" fmla="*/ 3586163 w 4314825"/>
                <a:gd name="connsiteY189" fmla="*/ 828675 h 881063"/>
                <a:gd name="connsiteX190" fmla="*/ 3605213 w 4314825"/>
                <a:gd name="connsiteY190" fmla="*/ 781050 h 881063"/>
                <a:gd name="connsiteX191" fmla="*/ 3609975 w 4314825"/>
                <a:gd name="connsiteY191" fmla="*/ 795338 h 881063"/>
                <a:gd name="connsiteX192" fmla="*/ 3614738 w 4314825"/>
                <a:gd name="connsiteY192" fmla="*/ 823913 h 881063"/>
                <a:gd name="connsiteX193" fmla="*/ 3619500 w 4314825"/>
                <a:gd name="connsiteY193" fmla="*/ 781050 h 881063"/>
                <a:gd name="connsiteX194" fmla="*/ 3633788 w 4314825"/>
                <a:gd name="connsiteY194" fmla="*/ 747713 h 881063"/>
                <a:gd name="connsiteX195" fmla="*/ 3638550 w 4314825"/>
                <a:gd name="connsiteY195" fmla="*/ 733425 h 881063"/>
                <a:gd name="connsiteX196" fmla="*/ 3648075 w 4314825"/>
                <a:gd name="connsiteY196" fmla="*/ 685800 h 881063"/>
                <a:gd name="connsiteX197" fmla="*/ 3657600 w 4314825"/>
                <a:gd name="connsiteY197" fmla="*/ 671513 h 881063"/>
                <a:gd name="connsiteX198" fmla="*/ 3676650 w 4314825"/>
                <a:gd name="connsiteY198" fmla="*/ 666750 h 881063"/>
                <a:gd name="connsiteX199" fmla="*/ 3695700 w 4314825"/>
                <a:gd name="connsiteY199" fmla="*/ 638175 h 881063"/>
                <a:gd name="connsiteX200" fmla="*/ 3705225 w 4314825"/>
                <a:gd name="connsiteY200" fmla="*/ 623888 h 881063"/>
                <a:gd name="connsiteX201" fmla="*/ 3719513 w 4314825"/>
                <a:gd name="connsiteY201" fmla="*/ 614363 h 881063"/>
                <a:gd name="connsiteX202" fmla="*/ 3757613 w 4314825"/>
                <a:gd name="connsiteY202" fmla="*/ 619125 h 881063"/>
                <a:gd name="connsiteX203" fmla="*/ 3767138 w 4314825"/>
                <a:gd name="connsiteY203" fmla="*/ 633413 h 881063"/>
                <a:gd name="connsiteX204" fmla="*/ 3776663 w 4314825"/>
                <a:gd name="connsiteY204" fmla="*/ 661988 h 881063"/>
                <a:gd name="connsiteX205" fmla="*/ 3795713 w 4314825"/>
                <a:gd name="connsiteY205" fmla="*/ 747713 h 881063"/>
                <a:gd name="connsiteX206" fmla="*/ 3805238 w 4314825"/>
                <a:gd name="connsiteY206" fmla="*/ 781050 h 881063"/>
                <a:gd name="connsiteX207" fmla="*/ 3814763 w 4314825"/>
                <a:gd name="connsiteY207" fmla="*/ 795338 h 881063"/>
                <a:gd name="connsiteX208" fmla="*/ 3833813 w 4314825"/>
                <a:gd name="connsiteY208" fmla="*/ 833438 h 881063"/>
                <a:gd name="connsiteX209" fmla="*/ 3838575 w 4314825"/>
                <a:gd name="connsiteY209" fmla="*/ 762000 h 881063"/>
                <a:gd name="connsiteX210" fmla="*/ 3852863 w 4314825"/>
                <a:gd name="connsiteY210" fmla="*/ 719138 h 881063"/>
                <a:gd name="connsiteX211" fmla="*/ 3857625 w 4314825"/>
                <a:gd name="connsiteY211" fmla="*/ 704850 h 881063"/>
                <a:gd name="connsiteX212" fmla="*/ 3862388 w 4314825"/>
                <a:gd name="connsiteY212" fmla="*/ 652463 h 881063"/>
                <a:gd name="connsiteX213" fmla="*/ 3895725 w 4314825"/>
                <a:gd name="connsiteY213" fmla="*/ 614363 h 881063"/>
                <a:gd name="connsiteX214" fmla="*/ 3910013 w 4314825"/>
                <a:gd name="connsiteY214" fmla="*/ 585788 h 881063"/>
                <a:gd name="connsiteX215" fmla="*/ 3924300 w 4314825"/>
                <a:gd name="connsiteY215" fmla="*/ 581025 h 881063"/>
                <a:gd name="connsiteX216" fmla="*/ 3933825 w 4314825"/>
                <a:gd name="connsiteY216" fmla="*/ 609600 h 881063"/>
                <a:gd name="connsiteX217" fmla="*/ 3948113 w 4314825"/>
                <a:gd name="connsiteY217" fmla="*/ 738188 h 881063"/>
                <a:gd name="connsiteX218" fmla="*/ 3957638 w 4314825"/>
                <a:gd name="connsiteY218" fmla="*/ 766763 h 881063"/>
                <a:gd name="connsiteX219" fmla="*/ 3962400 w 4314825"/>
                <a:gd name="connsiteY219" fmla="*/ 781050 h 881063"/>
                <a:gd name="connsiteX220" fmla="*/ 3971925 w 4314825"/>
                <a:gd name="connsiteY220" fmla="*/ 795338 h 881063"/>
                <a:gd name="connsiteX221" fmla="*/ 3981450 w 4314825"/>
                <a:gd name="connsiteY221" fmla="*/ 828675 h 881063"/>
                <a:gd name="connsiteX222" fmla="*/ 3990975 w 4314825"/>
                <a:gd name="connsiteY222" fmla="*/ 776288 h 881063"/>
                <a:gd name="connsiteX223" fmla="*/ 4000500 w 4314825"/>
                <a:gd name="connsiteY223" fmla="*/ 747713 h 881063"/>
                <a:gd name="connsiteX224" fmla="*/ 4010025 w 4314825"/>
                <a:gd name="connsiteY224" fmla="*/ 671513 h 881063"/>
                <a:gd name="connsiteX225" fmla="*/ 4029075 w 4314825"/>
                <a:gd name="connsiteY225" fmla="*/ 642938 h 881063"/>
                <a:gd name="connsiteX226" fmla="*/ 4043363 w 4314825"/>
                <a:gd name="connsiteY226" fmla="*/ 647700 h 881063"/>
                <a:gd name="connsiteX227" fmla="*/ 4057650 w 4314825"/>
                <a:gd name="connsiteY227" fmla="*/ 695325 h 881063"/>
                <a:gd name="connsiteX228" fmla="*/ 4071938 w 4314825"/>
                <a:gd name="connsiteY228" fmla="*/ 704850 h 881063"/>
                <a:gd name="connsiteX229" fmla="*/ 4090988 w 4314825"/>
                <a:gd name="connsiteY229" fmla="*/ 747713 h 881063"/>
                <a:gd name="connsiteX230" fmla="*/ 4095750 w 4314825"/>
                <a:gd name="connsiteY230" fmla="*/ 766763 h 881063"/>
                <a:gd name="connsiteX231" fmla="*/ 4105275 w 4314825"/>
                <a:gd name="connsiteY231" fmla="*/ 781050 h 881063"/>
                <a:gd name="connsiteX232" fmla="*/ 4114800 w 4314825"/>
                <a:gd name="connsiteY232" fmla="*/ 847725 h 881063"/>
                <a:gd name="connsiteX233" fmla="*/ 4119563 w 4314825"/>
                <a:gd name="connsiteY233" fmla="*/ 862013 h 881063"/>
                <a:gd name="connsiteX234" fmla="*/ 4129088 w 4314825"/>
                <a:gd name="connsiteY234" fmla="*/ 842963 h 881063"/>
                <a:gd name="connsiteX235" fmla="*/ 4133850 w 4314825"/>
                <a:gd name="connsiteY235" fmla="*/ 800100 h 881063"/>
                <a:gd name="connsiteX236" fmla="*/ 4138613 w 4314825"/>
                <a:gd name="connsiteY236" fmla="*/ 785813 h 881063"/>
                <a:gd name="connsiteX237" fmla="*/ 4152900 w 4314825"/>
                <a:gd name="connsiteY237" fmla="*/ 771525 h 881063"/>
                <a:gd name="connsiteX238" fmla="*/ 4157663 w 4314825"/>
                <a:gd name="connsiteY238" fmla="*/ 752475 h 881063"/>
                <a:gd name="connsiteX239" fmla="*/ 4167188 w 4314825"/>
                <a:gd name="connsiteY239" fmla="*/ 723900 h 881063"/>
                <a:gd name="connsiteX240" fmla="*/ 4171950 w 4314825"/>
                <a:gd name="connsiteY240" fmla="*/ 685800 h 881063"/>
                <a:gd name="connsiteX241" fmla="*/ 4186238 w 4314825"/>
                <a:gd name="connsiteY241" fmla="*/ 695325 h 881063"/>
                <a:gd name="connsiteX242" fmla="*/ 4205288 w 4314825"/>
                <a:gd name="connsiteY242" fmla="*/ 723900 h 881063"/>
                <a:gd name="connsiteX243" fmla="*/ 4210050 w 4314825"/>
                <a:gd name="connsiteY243" fmla="*/ 738188 h 881063"/>
                <a:gd name="connsiteX244" fmla="*/ 4214813 w 4314825"/>
                <a:gd name="connsiteY244" fmla="*/ 771525 h 881063"/>
                <a:gd name="connsiteX245" fmla="*/ 4224338 w 4314825"/>
                <a:gd name="connsiteY245" fmla="*/ 795338 h 881063"/>
                <a:gd name="connsiteX246" fmla="*/ 4233863 w 4314825"/>
                <a:gd name="connsiteY246" fmla="*/ 823913 h 881063"/>
                <a:gd name="connsiteX247" fmla="*/ 4248150 w 4314825"/>
                <a:gd name="connsiteY247" fmla="*/ 866775 h 881063"/>
                <a:gd name="connsiteX248" fmla="*/ 4252913 w 4314825"/>
                <a:gd name="connsiteY248" fmla="*/ 881063 h 881063"/>
                <a:gd name="connsiteX249" fmla="*/ 4267200 w 4314825"/>
                <a:gd name="connsiteY249" fmla="*/ 781050 h 881063"/>
                <a:gd name="connsiteX250" fmla="*/ 4286250 w 4314825"/>
                <a:gd name="connsiteY250" fmla="*/ 738188 h 881063"/>
                <a:gd name="connsiteX251" fmla="*/ 4305300 w 4314825"/>
                <a:gd name="connsiteY251" fmla="*/ 747713 h 881063"/>
                <a:gd name="connsiteX252" fmla="*/ 4314825 w 4314825"/>
                <a:gd name="connsiteY252" fmla="*/ 781050 h 881063"/>
                <a:gd name="connsiteX0" fmla="*/ 0 w 4314825"/>
                <a:gd name="connsiteY0" fmla="*/ 238125 h 881063"/>
                <a:gd name="connsiteX1" fmla="*/ 123825 w 4314825"/>
                <a:gd name="connsiteY1" fmla="*/ 228600 h 881063"/>
                <a:gd name="connsiteX2" fmla="*/ 142875 w 4314825"/>
                <a:gd name="connsiteY2" fmla="*/ 223838 h 881063"/>
                <a:gd name="connsiteX3" fmla="*/ 166688 w 4314825"/>
                <a:gd name="connsiteY3" fmla="*/ 219075 h 881063"/>
                <a:gd name="connsiteX4" fmla="*/ 204788 w 4314825"/>
                <a:gd name="connsiteY4" fmla="*/ 204788 h 881063"/>
                <a:gd name="connsiteX5" fmla="*/ 233363 w 4314825"/>
                <a:gd name="connsiteY5" fmla="*/ 195263 h 881063"/>
                <a:gd name="connsiteX6" fmla="*/ 247650 w 4314825"/>
                <a:gd name="connsiteY6" fmla="*/ 185738 h 881063"/>
                <a:gd name="connsiteX7" fmla="*/ 266700 w 4314825"/>
                <a:gd name="connsiteY7" fmla="*/ 180975 h 881063"/>
                <a:gd name="connsiteX8" fmla="*/ 280988 w 4314825"/>
                <a:gd name="connsiteY8" fmla="*/ 176213 h 881063"/>
                <a:gd name="connsiteX9" fmla="*/ 290513 w 4314825"/>
                <a:gd name="connsiteY9" fmla="*/ 161925 h 881063"/>
                <a:gd name="connsiteX10" fmla="*/ 338138 w 4314825"/>
                <a:gd name="connsiteY10" fmla="*/ 142875 h 881063"/>
                <a:gd name="connsiteX11" fmla="*/ 352425 w 4314825"/>
                <a:gd name="connsiteY11" fmla="*/ 138113 h 881063"/>
                <a:gd name="connsiteX12" fmla="*/ 366713 w 4314825"/>
                <a:gd name="connsiteY12" fmla="*/ 128588 h 881063"/>
                <a:gd name="connsiteX13" fmla="*/ 385763 w 4314825"/>
                <a:gd name="connsiteY13" fmla="*/ 123825 h 881063"/>
                <a:gd name="connsiteX14" fmla="*/ 428625 w 4314825"/>
                <a:gd name="connsiteY14" fmla="*/ 109538 h 881063"/>
                <a:gd name="connsiteX15" fmla="*/ 442913 w 4314825"/>
                <a:gd name="connsiteY15" fmla="*/ 104775 h 881063"/>
                <a:gd name="connsiteX16" fmla="*/ 457200 w 4314825"/>
                <a:gd name="connsiteY16" fmla="*/ 100013 h 881063"/>
                <a:gd name="connsiteX17" fmla="*/ 471488 w 4314825"/>
                <a:gd name="connsiteY17" fmla="*/ 90488 h 881063"/>
                <a:gd name="connsiteX18" fmla="*/ 495300 w 4314825"/>
                <a:gd name="connsiteY18" fmla="*/ 85725 h 881063"/>
                <a:gd name="connsiteX19" fmla="*/ 523875 w 4314825"/>
                <a:gd name="connsiteY19" fmla="*/ 76200 h 881063"/>
                <a:gd name="connsiteX20" fmla="*/ 538163 w 4314825"/>
                <a:gd name="connsiteY20" fmla="*/ 71438 h 881063"/>
                <a:gd name="connsiteX21" fmla="*/ 552450 w 4314825"/>
                <a:gd name="connsiteY21" fmla="*/ 66675 h 881063"/>
                <a:gd name="connsiteX22" fmla="*/ 590550 w 4314825"/>
                <a:gd name="connsiteY22" fmla="*/ 42863 h 881063"/>
                <a:gd name="connsiteX23" fmla="*/ 604838 w 4314825"/>
                <a:gd name="connsiteY23" fmla="*/ 38100 h 881063"/>
                <a:gd name="connsiteX24" fmla="*/ 619125 w 4314825"/>
                <a:gd name="connsiteY24" fmla="*/ 33338 h 881063"/>
                <a:gd name="connsiteX25" fmla="*/ 652463 w 4314825"/>
                <a:gd name="connsiteY25" fmla="*/ 14288 h 881063"/>
                <a:gd name="connsiteX26" fmla="*/ 681038 w 4314825"/>
                <a:gd name="connsiteY26" fmla="*/ 4763 h 881063"/>
                <a:gd name="connsiteX27" fmla="*/ 695325 w 4314825"/>
                <a:gd name="connsiteY27" fmla="*/ 0 h 881063"/>
                <a:gd name="connsiteX28" fmla="*/ 819150 w 4314825"/>
                <a:gd name="connsiteY28" fmla="*/ 4763 h 881063"/>
                <a:gd name="connsiteX29" fmla="*/ 852488 w 4314825"/>
                <a:gd name="connsiteY29" fmla="*/ 19050 h 881063"/>
                <a:gd name="connsiteX30" fmla="*/ 895350 w 4314825"/>
                <a:gd name="connsiteY30" fmla="*/ 47625 h 881063"/>
                <a:gd name="connsiteX31" fmla="*/ 928688 w 4314825"/>
                <a:gd name="connsiteY31" fmla="*/ 66675 h 881063"/>
                <a:gd name="connsiteX32" fmla="*/ 942975 w 4314825"/>
                <a:gd name="connsiteY32" fmla="*/ 71438 h 881063"/>
                <a:gd name="connsiteX33" fmla="*/ 957263 w 4314825"/>
                <a:gd name="connsiteY33" fmla="*/ 80963 h 881063"/>
                <a:gd name="connsiteX34" fmla="*/ 971550 w 4314825"/>
                <a:gd name="connsiteY34" fmla="*/ 85725 h 881063"/>
                <a:gd name="connsiteX35" fmla="*/ 990600 w 4314825"/>
                <a:gd name="connsiteY35" fmla="*/ 95250 h 881063"/>
                <a:gd name="connsiteX36" fmla="*/ 1014413 w 4314825"/>
                <a:gd name="connsiteY36" fmla="*/ 100013 h 881063"/>
                <a:gd name="connsiteX37" fmla="*/ 1033463 w 4314825"/>
                <a:gd name="connsiteY37" fmla="*/ 104775 h 881063"/>
                <a:gd name="connsiteX38" fmla="*/ 1062038 w 4314825"/>
                <a:gd name="connsiteY38" fmla="*/ 109538 h 881063"/>
                <a:gd name="connsiteX39" fmla="*/ 1090613 w 4314825"/>
                <a:gd name="connsiteY39" fmla="*/ 119063 h 881063"/>
                <a:gd name="connsiteX40" fmla="*/ 1104900 w 4314825"/>
                <a:gd name="connsiteY40" fmla="*/ 123825 h 881063"/>
                <a:gd name="connsiteX41" fmla="*/ 1123950 w 4314825"/>
                <a:gd name="connsiteY41" fmla="*/ 128588 h 881063"/>
                <a:gd name="connsiteX42" fmla="*/ 1152525 w 4314825"/>
                <a:gd name="connsiteY42" fmla="*/ 147638 h 881063"/>
                <a:gd name="connsiteX43" fmla="*/ 1195388 w 4314825"/>
                <a:gd name="connsiteY43" fmla="*/ 161925 h 881063"/>
                <a:gd name="connsiteX44" fmla="*/ 1209675 w 4314825"/>
                <a:gd name="connsiteY44" fmla="*/ 166688 h 881063"/>
                <a:gd name="connsiteX45" fmla="*/ 1243013 w 4314825"/>
                <a:gd name="connsiteY45" fmla="*/ 185738 h 881063"/>
                <a:gd name="connsiteX46" fmla="*/ 1257300 w 4314825"/>
                <a:gd name="connsiteY46" fmla="*/ 190500 h 881063"/>
                <a:gd name="connsiteX47" fmla="*/ 1285875 w 4314825"/>
                <a:gd name="connsiteY47" fmla="*/ 204788 h 881063"/>
                <a:gd name="connsiteX48" fmla="*/ 1314450 w 4314825"/>
                <a:gd name="connsiteY48" fmla="*/ 223838 h 881063"/>
                <a:gd name="connsiteX49" fmla="*/ 1362075 w 4314825"/>
                <a:gd name="connsiteY49" fmla="*/ 238125 h 881063"/>
                <a:gd name="connsiteX50" fmla="*/ 1443038 w 4314825"/>
                <a:gd name="connsiteY50" fmla="*/ 252413 h 881063"/>
                <a:gd name="connsiteX51" fmla="*/ 1471613 w 4314825"/>
                <a:gd name="connsiteY51" fmla="*/ 257175 h 881063"/>
                <a:gd name="connsiteX52" fmla="*/ 1519238 w 4314825"/>
                <a:gd name="connsiteY52" fmla="*/ 271463 h 881063"/>
                <a:gd name="connsiteX53" fmla="*/ 1533525 w 4314825"/>
                <a:gd name="connsiteY53" fmla="*/ 280988 h 881063"/>
                <a:gd name="connsiteX54" fmla="*/ 1543050 w 4314825"/>
                <a:gd name="connsiteY54" fmla="*/ 295275 h 881063"/>
                <a:gd name="connsiteX55" fmla="*/ 1557338 w 4314825"/>
                <a:gd name="connsiteY55" fmla="*/ 300038 h 881063"/>
                <a:gd name="connsiteX56" fmla="*/ 1581150 w 4314825"/>
                <a:gd name="connsiteY56" fmla="*/ 333375 h 881063"/>
                <a:gd name="connsiteX57" fmla="*/ 1590675 w 4314825"/>
                <a:gd name="connsiteY57" fmla="*/ 347663 h 881063"/>
                <a:gd name="connsiteX58" fmla="*/ 1604963 w 4314825"/>
                <a:gd name="connsiteY58" fmla="*/ 357188 h 881063"/>
                <a:gd name="connsiteX59" fmla="*/ 1624013 w 4314825"/>
                <a:gd name="connsiteY59" fmla="*/ 414338 h 881063"/>
                <a:gd name="connsiteX60" fmla="*/ 1628775 w 4314825"/>
                <a:gd name="connsiteY60" fmla="*/ 428625 h 881063"/>
                <a:gd name="connsiteX61" fmla="*/ 1638300 w 4314825"/>
                <a:gd name="connsiteY61" fmla="*/ 442913 h 881063"/>
                <a:gd name="connsiteX62" fmla="*/ 1652588 w 4314825"/>
                <a:gd name="connsiteY62" fmla="*/ 471488 h 881063"/>
                <a:gd name="connsiteX63" fmla="*/ 1662113 w 4314825"/>
                <a:gd name="connsiteY63" fmla="*/ 504825 h 881063"/>
                <a:gd name="connsiteX64" fmla="*/ 1676400 w 4314825"/>
                <a:gd name="connsiteY64" fmla="*/ 514350 h 881063"/>
                <a:gd name="connsiteX65" fmla="*/ 1690688 w 4314825"/>
                <a:gd name="connsiteY65" fmla="*/ 561975 h 881063"/>
                <a:gd name="connsiteX66" fmla="*/ 1704975 w 4314825"/>
                <a:gd name="connsiteY66" fmla="*/ 590550 h 881063"/>
                <a:gd name="connsiteX67" fmla="*/ 1719263 w 4314825"/>
                <a:gd name="connsiteY67" fmla="*/ 595313 h 881063"/>
                <a:gd name="connsiteX68" fmla="*/ 1728788 w 4314825"/>
                <a:gd name="connsiteY68" fmla="*/ 609600 h 881063"/>
                <a:gd name="connsiteX69" fmla="*/ 1804988 w 4314825"/>
                <a:gd name="connsiteY69" fmla="*/ 614363 h 881063"/>
                <a:gd name="connsiteX70" fmla="*/ 1819275 w 4314825"/>
                <a:gd name="connsiteY70" fmla="*/ 619125 h 881063"/>
                <a:gd name="connsiteX71" fmla="*/ 1833563 w 4314825"/>
                <a:gd name="connsiteY71" fmla="*/ 628650 h 881063"/>
                <a:gd name="connsiteX72" fmla="*/ 1857375 w 4314825"/>
                <a:gd name="connsiteY72" fmla="*/ 657225 h 881063"/>
                <a:gd name="connsiteX73" fmla="*/ 1876425 w 4314825"/>
                <a:gd name="connsiteY73" fmla="*/ 666750 h 881063"/>
                <a:gd name="connsiteX74" fmla="*/ 1885950 w 4314825"/>
                <a:gd name="connsiteY74" fmla="*/ 638175 h 881063"/>
                <a:gd name="connsiteX75" fmla="*/ 1895475 w 4314825"/>
                <a:gd name="connsiteY75" fmla="*/ 604838 h 881063"/>
                <a:gd name="connsiteX76" fmla="*/ 1905000 w 4314825"/>
                <a:gd name="connsiteY76" fmla="*/ 576263 h 881063"/>
                <a:gd name="connsiteX77" fmla="*/ 1919288 w 4314825"/>
                <a:gd name="connsiteY77" fmla="*/ 566738 h 881063"/>
                <a:gd name="connsiteX78" fmla="*/ 1938338 w 4314825"/>
                <a:gd name="connsiteY78" fmla="*/ 542925 h 881063"/>
                <a:gd name="connsiteX79" fmla="*/ 2057400 w 4314825"/>
                <a:gd name="connsiteY79" fmla="*/ 495300 h 881063"/>
                <a:gd name="connsiteX80" fmla="*/ 2071688 w 4314825"/>
                <a:gd name="connsiteY80" fmla="*/ 509588 h 881063"/>
                <a:gd name="connsiteX81" fmla="*/ 2081213 w 4314825"/>
                <a:gd name="connsiteY81" fmla="*/ 542925 h 881063"/>
                <a:gd name="connsiteX82" fmla="*/ 2095500 w 4314825"/>
                <a:gd name="connsiteY82" fmla="*/ 552450 h 881063"/>
                <a:gd name="connsiteX83" fmla="*/ 2109788 w 4314825"/>
                <a:gd name="connsiteY83" fmla="*/ 571500 h 881063"/>
                <a:gd name="connsiteX84" fmla="*/ 2124075 w 4314825"/>
                <a:gd name="connsiteY84" fmla="*/ 561975 h 881063"/>
                <a:gd name="connsiteX85" fmla="*/ 2133600 w 4314825"/>
                <a:gd name="connsiteY85" fmla="*/ 547688 h 881063"/>
                <a:gd name="connsiteX86" fmla="*/ 2147888 w 4314825"/>
                <a:gd name="connsiteY86" fmla="*/ 533400 h 881063"/>
                <a:gd name="connsiteX87" fmla="*/ 2152650 w 4314825"/>
                <a:gd name="connsiteY87" fmla="*/ 519113 h 881063"/>
                <a:gd name="connsiteX88" fmla="*/ 2243138 w 4314825"/>
                <a:gd name="connsiteY88" fmla="*/ 514350 h 881063"/>
                <a:gd name="connsiteX89" fmla="*/ 2266950 w 4314825"/>
                <a:gd name="connsiteY89" fmla="*/ 533400 h 881063"/>
                <a:gd name="connsiteX90" fmla="*/ 2286000 w 4314825"/>
                <a:gd name="connsiteY90" fmla="*/ 504825 h 881063"/>
                <a:gd name="connsiteX91" fmla="*/ 2300288 w 4314825"/>
                <a:gd name="connsiteY91" fmla="*/ 490538 h 881063"/>
                <a:gd name="connsiteX92" fmla="*/ 2314575 w 4314825"/>
                <a:gd name="connsiteY92" fmla="*/ 485775 h 881063"/>
                <a:gd name="connsiteX93" fmla="*/ 2328863 w 4314825"/>
                <a:gd name="connsiteY93" fmla="*/ 490538 h 881063"/>
                <a:gd name="connsiteX94" fmla="*/ 2347913 w 4314825"/>
                <a:gd name="connsiteY94" fmla="*/ 509588 h 881063"/>
                <a:gd name="connsiteX95" fmla="*/ 2357438 w 4314825"/>
                <a:gd name="connsiteY95" fmla="*/ 523875 h 881063"/>
                <a:gd name="connsiteX96" fmla="*/ 2362200 w 4314825"/>
                <a:gd name="connsiteY96" fmla="*/ 538163 h 881063"/>
                <a:gd name="connsiteX97" fmla="*/ 2381250 w 4314825"/>
                <a:gd name="connsiteY97" fmla="*/ 566738 h 881063"/>
                <a:gd name="connsiteX98" fmla="*/ 2390775 w 4314825"/>
                <a:gd name="connsiteY98" fmla="*/ 595313 h 881063"/>
                <a:gd name="connsiteX99" fmla="*/ 2395538 w 4314825"/>
                <a:gd name="connsiteY99" fmla="*/ 614363 h 881063"/>
                <a:gd name="connsiteX100" fmla="*/ 2405063 w 4314825"/>
                <a:gd name="connsiteY100" fmla="*/ 628650 h 881063"/>
                <a:gd name="connsiteX101" fmla="*/ 2419350 w 4314825"/>
                <a:gd name="connsiteY101" fmla="*/ 633413 h 881063"/>
                <a:gd name="connsiteX102" fmla="*/ 2438400 w 4314825"/>
                <a:gd name="connsiteY102" fmla="*/ 590550 h 881063"/>
                <a:gd name="connsiteX103" fmla="*/ 2443163 w 4314825"/>
                <a:gd name="connsiteY103" fmla="*/ 571500 h 881063"/>
                <a:gd name="connsiteX104" fmla="*/ 2471738 w 4314825"/>
                <a:gd name="connsiteY104" fmla="*/ 552450 h 881063"/>
                <a:gd name="connsiteX105" fmla="*/ 2481263 w 4314825"/>
                <a:gd name="connsiteY105" fmla="*/ 581025 h 881063"/>
                <a:gd name="connsiteX106" fmla="*/ 2486025 w 4314825"/>
                <a:gd name="connsiteY106" fmla="*/ 595313 h 881063"/>
                <a:gd name="connsiteX107" fmla="*/ 2490788 w 4314825"/>
                <a:gd name="connsiteY107" fmla="*/ 614363 h 881063"/>
                <a:gd name="connsiteX108" fmla="*/ 2500313 w 4314825"/>
                <a:gd name="connsiteY108" fmla="*/ 628650 h 881063"/>
                <a:gd name="connsiteX109" fmla="*/ 2519363 w 4314825"/>
                <a:gd name="connsiteY109" fmla="*/ 642938 h 881063"/>
                <a:gd name="connsiteX110" fmla="*/ 2524125 w 4314825"/>
                <a:gd name="connsiteY110" fmla="*/ 628650 h 881063"/>
                <a:gd name="connsiteX111" fmla="*/ 2528888 w 4314825"/>
                <a:gd name="connsiteY111" fmla="*/ 609600 h 881063"/>
                <a:gd name="connsiteX112" fmla="*/ 2557463 w 4314825"/>
                <a:gd name="connsiteY112" fmla="*/ 595313 h 881063"/>
                <a:gd name="connsiteX113" fmla="*/ 2619375 w 4314825"/>
                <a:gd name="connsiteY113" fmla="*/ 581025 h 881063"/>
                <a:gd name="connsiteX114" fmla="*/ 2633663 w 4314825"/>
                <a:gd name="connsiteY114" fmla="*/ 571500 h 881063"/>
                <a:gd name="connsiteX115" fmla="*/ 2647950 w 4314825"/>
                <a:gd name="connsiteY115" fmla="*/ 542925 h 881063"/>
                <a:gd name="connsiteX116" fmla="*/ 2662238 w 4314825"/>
                <a:gd name="connsiteY116" fmla="*/ 504825 h 881063"/>
                <a:gd name="connsiteX117" fmla="*/ 2686050 w 4314825"/>
                <a:gd name="connsiteY117" fmla="*/ 538163 h 881063"/>
                <a:gd name="connsiteX118" fmla="*/ 2686050 w 4314825"/>
                <a:gd name="connsiteY118" fmla="*/ 538163 h 881063"/>
                <a:gd name="connsiteX119" fmla="*/ 2700338 w 4314825"/>
                <a:gd name="connsiteY119" fmla="*/ 547688 h 881063"/>
                <a:gd name="connsiteX120" fmla="*/ 2705100 w 4314825"/>
                <a:gd name="connsiteY120" fmla="*/ 561975 h 881063"/>
                <a:gd name="connsiteX121" fmla="*/ 2714625 w 4314825"/>
                <a:gd name="connsiteY121" fmla="*/ 595313 h 881063"/>
                <a:gd name="connsiteX122" fmla="*/ 2733675 w 4314825"/>
                <a:gd name="connsiteY122" fmla="*/ 590550 h 881063"/>
                <a:gd name="connsiteX123" fmla="*/ 2738438 w 4314825"/>
                <a:gd name="connsiteY123" fmla="*/ 571500 h 881063"/>
                <a:gd name="connsiteX124" fmla="*/ 2762250 w 4314825"/>
                <a:gd name="connsiteY124" fmla="*/ 552450 h 881063"/>
                <a:gd name="connsiteX125" fmla="*/ 2800350 w 4314825"/>
                <a:gd name="connsiteY125" fmla="*/ 566738 h 881063"/>
                <a:gd name="connsiteX126" fmla="*/ 2819400 w 4314825"/>
                <a:gd name="connsiteY126" fmla="*/ 590550 h 881063"/>
                <a:gd name="connsiteX127" fmla="*/ 2824163 w 4314825"/>
                <a:gd name="connsiteY127" fmla="*/ 614363 h 881063"/>
                <a:gd name="connsiteX128" fmla="*/ 2833688 w 4314825"/>
                <a:gd name="connsiteY128" fmla="*/ 642938 h 881063"/>
                <a:gd name="connsiteX129" fmla="*/ 2838450 w 4314825"/>
                <a:gd name="connsiteY129" fmla="*/ 657225 h 881063"/>
                <a:gd name="connsiteX130" fmla="*/ 2843213 w 4314825"/>
                <a:gd name="connsiteY130" fmla="*/ 676275 h 881063"/>
                <a:gd name="connsiteX131" fmla="*/ 2852738 w 4314825"/>
                <a:gd name="connsiteY131" fmla="*/ 695325 h 881063"/>
                <a:gd name="connsiteX132" fmla="*/ 2862263 w 4314825"/>
                <a:gd name="connsiteY132" fmla="*/ 723900 h 881063"/>
                <a:gd name="connsiteX133" fmla="*/ 2871788 w 4314825"/>
                <a:gd name="connsiteY133" fmla="*/ 752475 h 881063"/>
                <a:gd name="connsiteX134" fmla="*/ 2881313 w 4314825"/>
                <a:gd name="connsiteY134" fmla="*/ 781050 h 881063"/>
                <a:gd name="connsiteX135" fmla="*/ 2890838 w 4314825"/>
                <a:gd name="connsiteY135" fmla="*/ 795338 h 881063"/>
                <a:gd name="connsiteX136" fmla="*/ 2895600 w 4314825"/>
                <a:gd name="connsiteY136" fmla="*/ 814388 h 881063"/>
                <a:gd name="connsiteX137" fmla="*/ 2914650 w 4314825"/>
                <a:gd name="connsiteY137" fmla="*/ 790575 h 881063"/>
                <a:gd name="connsiteX138" fmla="*/ 2924175 w 4314825"/>
                <a:gd name="connsiteY138" fmla="*/ 714375 h 881063"/>
                <a:gd name="connsiteX139" fmla="*/ 2933700 w 4314825"/>
                <a:gd name="connsiteY139" fmla="*/ 700088 h 881063"/>
                <a:gd name="connsiteX140" fmla="*/ 2943225 w 4314825"/>
                <a:gd name="connsiteY140" fmla="*/ 671513 h 881063"/>
                <a:gd name="connsiteX141" fmla="*/ 2962275 w 4314825"/>
                <a:gd name="connsiteY141" fmla="*/ 638175 h 881063"/>
                <a:gd name="connsiteX142" fmla="*/ 2976563 w 4314825"/>
                <a:gd name="connsiteY142" fmla="*/ 695325 h 881063"/>
                <a:gd name="connsiteX143" fmla="*/ 2986088 w 4314825"/>
                <a:gd name="connsiteY143" fmla="*/ 781050 h 881063"/>
                <a:gd name="connsiteX144" fmla="*/ 2995613 w 4314825"/>
                <a:gd name="connsiteY144" fmla="*/ 747713 h 881063"/>
                <a:gd name="connsiteX145" fmla="*/ 3000375 w 4314825"/>
                <a:gd name="connsiteY145" fmla="*/ 709613 h 881063"/>
                <a:gd name="connsiteX146" fmla="*/ 3019425 w 4314825"/>
                <a:gd name="connsiteY146" fmla="*/ 671513 h 881063"/>
                <a:gd name="connsiteX147" fmla="*/ 3038475 w 4314825"/>
                <a:gd name="connsiteY147" fmla="*/ 714375 h 881063"/>
                <a:gd name="connsiteX148" fmla="*/ 3052763 w 4314825"/>
                <a:gd name="connsiteY148" fmla="*/ 781050 h 881063"/>
                <a:gd name="connsiteX149" fmla="*/ 3067050 w 4314825"/>
                <a:gd name="connsiteY149" fmla="*/ 738188 h 881063"/>
                <a:gd name="connsiteX150" fmla="*/ 3071813 w 4314825"/>
                <a:gd name="connsiteY150" fmla="*/ 723900 h 881063"/>
                <a:gd name="connsiteX151" fmla="*/ 3105150 w 4314825"/>
                <a:gd name="connsiteY151" fmla="*/ 733425 h 881063"/>
                <a:gd name="connsiteX152" fmla="*/ 3128963 w 4314825"/>
                <a:gd name="connsiteY152" fmla="*/ 742950 h 881063"/>
                <a:gd name="connsiteX153" fmla="*/ 3152775 w 4314825"/>
                <a:gd name="connsiteY153" fmla="*/ 690563 h 881063"/>
                <a:gd name="connsiteX154" fmla="*/ 3157538 w 4314825"/>
                <a:gd name="connsiteY154" fmla="*/ 666750 h 881063"/>
                <a:gd name="connsiteX155" fmla="*/ 3162300 w 4314825"/>
                <a:gd name="connsiteY155" fmla="*/ 647700 h 881063"/>
                <a:gd name="connsiteX156" fmla="*/ 3171825 w 4314825"/>
                <a:gd name="connsiteY156" fmla="*/ 747713 h 881063"/>
                <a:gd name="connsiteX157" fmla="*/ 3181350 w 4314825"/>
                <a:gd name="connsiteY157" fmla="*/ 733425 h 881063"/>
                <a:gd name="connsiteX158" fmla="*/ 3186113 w 4314825"/>
                <a:gd name="connsiteY158" fmla="*/ 719138 h 881063"/>
                <a:gd name="connsiteX159" fmla="*/ 3214688 w 4314825"/>
                <a:gd name="connsiteY159" fmla="*/ 728663 h 881063"/>
                <a:gd name="connsiteX160" fmla="*/ 3238500 w 4314825"/>
                <a:gd name="connsiteY160" fmla="*/ 704850 h 881063"/>
                <a:gd name="connsiteX161" fmla="*/ 3252788 w 4314825"/>
                <a:gd name="connsiteY161" fmla="*/ 714375 h 881063"/>
                <a:gd name="connsiteX162" fmla="*/ 3257550 w 4314825"/>
                <a:gd name="connsiteY162" fmla="*/ 738188 h 881063"/>
                <a:gd name="connsiteX163" fmla="*/ 3267075 w 4314825"/>
                <a:gd name="connsiteY163" fmla="*/ 781050 h 881063"/>
                <a:gd name="connsiteX164" fmla="*/ 3295650 w 4314825"/>
                <a:gd name="connsiteY164" fmla="*/ 776288 h 881063"/>
                <a:gd name="connsiteX165" fmla="*/ 3300413 w 4314825"/>
                <a:gd name="connsiteY165" fmla="*/ 795338 h 881063"/>
                <a:gd name="connsiteX166" fmla="*/ 3305175 w 4314825"/>
                <a:gd name="connsiteY166" fmla="*/ 852488 h 881063"/>
                <a:gd name="connsiteX167" fmla="*/ 3309938 w 4314825"/>
                <a:gd name="connsiteY167" fmla="*/ 871538 h 881063"/>
                <a:gd name="connsiteX168" fmla="*/ 3328988 w 4314825"/>
                <a:gd name="connsiteY168" fmla="*/ 842963 h 881063"/>
                <a:gd name="connsiteX169" fmla="*/ 3338513 w 4314825"/>
                <a:gd name="connsiteY169" fmla="*/ 809625 h 881063"/>
                <a:gd name="connsiteX170" fmla="*/ 3348038 w 4314825"/>
                <a:gd name="connsiteY170" fmla="*/ 781050 h 881063"/>
                <a:gd name="connsiteX171" fmla="*/ 3357563 w 4314825"/>
                <a:gd name="connsiteY171" fmla="*/ 752475 h 881063"/>
                <a:gd name="connsiteX172" fmla="*/ 3367088 w 4314825"/>
                <a:gd name="connsiteY172" fmla="*/ 733425 h 881063"/>
                <a:gd name="connsiteX173" fmla="*/ 3381375 w 4314825"/>
                <a:gd name="connsiteY173" fmla="*/ 690563 h 881063"/>
                <a:gd name="connsiteX174" fmla="*/ 3386138 w 4314825"/>
                <a:gd name="connsiteY174" fmla="*/ 676275 h 881063"/>
                <a:gd name="connsiteX175" fmla="*/ 3405188 w 4314825"/>
                <a:gd name="connsiteY175" fmla="*/ 666750 h 881063"/>
                <a:gd name="connsiteX176" fmla="*/ 3429000 w 4314825"/>
                <a:gd name="connsiteY176" fmla="*/ 690563 h 881063"/>
                <a:gd name="connsiteX177" fmla="*/ 3452813 w 4314825"/>
                <a:gd name="connsiteY177" fmla="*/ 661988 h 881063"/>
                <a:gd name="connsiteX178" fmla="*/ 3457575 w 4314825"/>
                <a:gd name="connsiteY178" fmla="*/ 642938 h 881063"/>
                <a:gd name="connsiteX179" fmla="*/ 3467100 w 4314825"/>
                <a:gd name="connsiteY179" fmla="*/ 657225 h 881063"/>
                <a:gd name="connsiteX180" fmla="*/ 3481388 w 4314825"/>
                <a:gd name="connsiteY180" fmla="*/ 666750 h 881063"/>
                <a:gd name="connsiteX181" fmla="*/ 3486150 w 4314825"/>
                <a:gd name="connsiteY181" fmla="*/ 681038 h 881063"/>
                <a:gd name="connsiteX182" fmla="*/ 3500438 w 4314825"/>
                <a:gd name="connsiteY182" fmla="*/ 671513 h 881063"/>
                <a:gd name="connsiteX183" fmla="*/ 3505200 w 4314825"/>
                <a:gd name="connsiteY183" fmla="*/ 685800 h 881063"/>
                <a:gd name="connsiteX184" fmla="*/ 3533775 w 4314825"/>
                <a:gd name="connsiteY184" fmla="*/ 704850 h 881063"/>
                <a:gd name="connsiteX185" fmla="*/ 3562350 w 4314825"/>
                <a:gd name="connsiteY185" fmla="*/ 719138 h 881063"/>
                <a:gd name="connsiteX186" fmla="*/ 3571875 w 4314825"/>
                <a:gd name="connsiteY186" fmla="*/ 785813 h 881063"/>
                <a:gd name="connsiteX187" fmla="*/ 3581400 w 4314825"/>
                <a:gd name="connsiteY187" fmla="*/ 814388 h 881063"/>
                <a:gd name="connsiteX188" fmla="*/ 3586163 w 4314825"/>
                <a:gd name="connsiteY188" fmla="*/ 828675 h 881063"/>
                <a:gd name="connsiteX189" fmla="*/ 3605213 w 4314825"/>
                <a:gd name="connsiteY189" fmla="*/ 781050 h 881063"/>
                <a:gd name="connsiteX190" fmla="*/ 3609975 w 4314825"/>
                <a:gd name="connsiteY190" fmla="*/ 795338 h 881063"/>
                <a:gd name="connsiteX191" fmla="*/ 3614738 w 4314825"/>
                <a:gd name="connsiteY191" fmla="*/ 823913 h 881063"/>
                <a:gd name="connsiteX192" fmla="*/ 3619500 w 4314825"/>
                <a:gd name="connsiteY192" fmla="*/ 781050 h 881063"/>
                <a:gd name="connsiteX193" fmla="*/ 3633788 w 4314825"/>
                <a:gd name="connsiteY193" fmla="*/ 747713 h 881063"/>
                <a:gd name="connsiteX194" fmla="*/ 3638550 w 4314825"/>
                <a:gd name="connsiteY194" fmla="*/ 733425 h 881063"/>
                <a:gd name="connsiteX195" fmla="*/ 3648075 w 4314825"/>
                <a:gd name="connsiteY195" fmla="*/ 685800 h 881063"/>
                <a:gd name="connsiteX196" fmla="*/ 3657600 w 4314825"/>
                <a:gd name="connsiteY196" fmla="*/ 671513 h 881063"/>
                <a:gd name="connsiteX197" fmla="*/ 3676650 w 4314825"/>
                <a:gd name="connsiteY197" fmla="*/ 666750 h 881063"/>
                <a:gd name="connsiteX198" fmla="*/ 3695700 w 4314825"/>
                <a:gd name="connsiteY198" fmla="*/ 638175 h 881063"/>
                <a:gd name="connsiteX199" fmla="*/ 3705225 w 4314825"/>
                <a:gd name="connsiteY199" fmla="*/ 623888 h 881063"/>
                <a:gd name="connsiteX200" fmla="*/ 3719513 w 4314825"/>
                <a:gd name="connsiteY200" fmla="*/ 614363 h 881063"/>
                <a:gd name="connsiteX201" fmla="*/ 3757613 w 4314825"/>
                <a:gd name="connsiteY201" fmla="*/ 619125 h 881063"/>
                <a:gd name="connsiteX202" fmla="*/ 3767138 w 4314825"/>
                <a:gd name="connsiteY202" fmla="*/ 633413 h 881063"/>
                <a:gd name="connsiteX203" fmla="*/ 3776663 w 4314825"/>
                <a:gd name="connsiteY203" fmla="*/ 661988 h 881063"/>
                <a:gd name="connsiteX204" fmla="*/ 3795713 w 4314825"/>
                <a:gd name="connsiteY204" fmla="*/ 747713 h 881063"/>
                <a:gd name="connsiteX205" fmla="*/ 3805238 w 4314825"/>
                <a:gd name="connsiteY205" fmla="*/ 781050 h 881063"/>
                <a:gd name="connsiteX206" fmla="*/ 3814763 w 4314825"/>
                <a:gd name="connsiteY206" fmla="*/ 795338 h 881063"/>
                <a:gd name="connsiteX207" fmla="*/ 3833813 w 4314825"/>
                <a:gd name="connsiteY207" fmla="*/ 833438 h 881063"/>
                <a:gd name="connsiteX208" fmla="*/ 3838575 w 4314825"/>
                <a:gd name="connsiteY208" fmla="*/ 762000 h 881063"/>
                <a:gd name="connsiteX209" fmla="*/ 3852863 w 4314825"/>
                <a:gd name="connsiteY209" fmla="*/ 719138 h 881063"/>
                <a:gd name="connsiteX210" fmla="*/ 3857625 w 4314825"/>
                <a:gd name="connsiteY210" fmla="*/ 704850 h 881063"/>
                <a:gd name="connsiteX211" fmla="*/ 3862388 w 4314825"/>
                <a:gd name="connsiteY211" fmla="*/ 652463 h 881063"/>
                <a:gd name="connsiteX212" fmla="*/ 3895725 w 4314825"/>
                <a:gd name="connsiteY212" fmla="*/ 614363 h 881063"/>
                <a:gd name="connsiteX213" fmla="*/ 3910013 w 4314825"/>
                <a:gd name="connsiteY213" fmla="*/ 585788 h 881063"/>
                <a:gd name="connsiteX214" fmla="*/ 3924300 w 4314825"/>
                <a:gd name="connsiteY214" fmla="*/ 581025 h 881063"/>
                <a:gd name="connsiteX215" fmla="*/ 3933825 w 4314825"/>
                <a:gd name="connsiteY215" fmla="*/ 609600 h 881063"/>
                <a:gd name="connsiteX216" fmla="*/ 3948113 w 4314825"/>
                <a:gd name="connsiteY216" fmla="*/ 738188 h 881063"/>
                <a:gd name="connsiteX217" fmla="*/ 3957638 w 4314825"/>
                <a:gd name="connsiteY217" fmla="*/ 766763 h 881063"/>
                <a:gd name="connsiteX218" fmla="*/ 3962400 w 4314825"/>
                <a:gd name="connsiteY218" fmla="*/ 781050 h 881063"/>
                <a:gd name="connsiteX219" fmla="*/ 3971925 w 4314825"/>
                <a:gd name="connsiteY219" fmla="*/ 795338 h 881063"/>
                <a:gd name="connsiteX220" fmla="*/ 3981450 w 4314825"/>
                <a:gd name="connsiteY220" fmla="*/ 828675 h 881063"/>
                <a:gd name="connsiteX221" fmla="*/ 3990975 w 4314825"/>
                <a:gd name="connsiteY221" fmla="*/ 776288 h 881063"/>
                <a:gd name="connsiteX222" fmla="*/ 4000500 w 4314825"/>
                <a:gd name="connsiteY222" fmla="*/ 747713 h 881063"/>
                <a:gd name="connsiteX223" fmla="*/ 4010025 w 4314825"/>
                <a:gd name="connsiteY223" fmla="*/ 671513 h 881063"/>
                <a:gd name="connsiteX224" fmla="*/ 4029075 w 4314825"/>
                <a:gd name="connsiteY224" fmla="*/ 642938 h 881063"/>
                <a:gd name="connsiteX225" fmla="*/ 4043363 w 4314825"/>
                <a:gd name="connsiteY225" fmla="*/ 647700 h 881063"/>
                <a:gd name="connsiteX226" fmla="*/ 4057650 w 4314825"/>
                <a:gd name="connsiteY226" fmla="*/ 695325 h 881063"/>
                <a:gd name="connsiteX227" fmla="*/ 4071938 w 4314825"/>
                <a:gd name="connsiteY227" fmla="*/ 704850 h 881063"/>
                <a:gd name="connsiteX228" fmla="*/ 4090988 w 4314825"/>
                <a:gd name="connsiteY228" fmla="*/ 747713 h 881063"/>
                <a:gd name="connsiteX229" fmla="*/ 4095750 w 4314825"/>
                <a:gd name="connsiteY229" fmla="*/ 766763 h 881063"/>
                <a:gd name="connsiteX230" fmla="*/ 4105275 w 4314825"/>
                <a:gd name="connsiteY230" fmla="*/ 781050 h 881063"/>
                <a:gd name="connsiteX231" fmla="*/ 4114800 w 4314825"/>
                <a:gd name="connsiteY231" fmla="*/ 847725 h 881063"/>
                <a:gd name="connsiteX232" fmla="*/ 4119563 w 4314825"/>
                <a:gd name="connsiteY232" fmla="*/ 862013 h 881063"/>
                <a:gd name="connsiteX233" fmla="*/ 4129088 w 4314825"/>
                <a:gd name="connsiteY233" fmla="*/ 842963 h 881063"/>
                <a:gd name="connsiteX234" fmla="*/ 4133850 w 4314825"/>
                <a:gd name="connsiteY234" fmla="*/ 800100 h 881063"/>
                <a:gd name="connsiteX235" fmla="*/ 4138613 w 4314825"/>
                <a:gd name="connsiteY235" fmla="*/ 785813 h 881063"/>
                <a:gd name="connsiteX236" fmla="*/ 4152900 w 4314825"/>
                <a:gd name="connsiteY236" fmla="*/ 771525 h 881063"/>
                <a:gd name="connsiteX237" fmla="*/ 4157663 w 4314825"/>
                <a:gd name="connsiteY237" fmla="*/ 752475 h 881063"/>
                <a:gd name="connsiteX238" fmla="*/ 4167188 w 4314825"/>
                <a:gd name="connsiteY238" fmla="*/ 723900 h 881063"/>
                <a:gd name="connsiteX239" fmla="*/ 4171950 w 4314825"/>
                <a:gd name="connsiteY239" fmla="*/ 685800 h 881063"/>
                <a:gd name="connsiteX240" fmla="*/ 4186238 w 4314825"/>
                <a:gd name="connsiteY240" fmla="*/ 695325 h 881063"/>
                <a:gd name="connsiteX241" fmla="*/ 4205288 w 4314825"/>
                <a:gd name="connsiteY241" fmla="*/ 723900 h 881063"/>
                <a:gd name="connsiteX242" fmla="*/ 4210050 w 4314825"/>
                <a:gd name="connsiteY242" fmla="*/ 738188 h 881063"/>
                <a:gd name="connsiteX243" fmla="*/ 4214813 w 4314825"/>
                <a:gd name="connsiteY243" fmla="*/ 771525 h 881063"/>
                <a:gd name="connsiteX244" fmla="*/ 4224338 w 4314825"/>
                <a:gd name="connsiteY244" fmla="*/ 795338 h 881063"/>
                <a:gd name="connsiteX245" fmla="*/ 4233863 w 4314825"/>
                <a:gd name="connsiteY245" fmla="*/ 823913 h 881063"/>
                <a:gd name="connsiteX246" fmla="*/ 4248150 w 4314825"/>
                <a:gd name="connsiteY246" fmla="*/ 866775 h 881063"/>
                <a:gd name="connsiteX247" fmla="*/ 4252913 w 4314825"/>
                <a:gd name="connsiteY247" fmla="*/ 881063 h 881063"/>
                <a:gd name="connsiteX248" fmla="*/ 4267200 w 4314825"/>
                <a:gd name="connsiteY248" fmla="*/ 781050 h 881063"/>
                <a:gd name="connsiteX249" fmla="*/ 4286250 w 4314825"/>
                <a:gd name="connsiteY249" fmla="*/ 738188 h 881063"/>
                <a:gd name="connsiteX250" fmla="*/ 4305300 w 4314825"/>
                <a:gd name="connsiteY250" fmla="*/ 747713 h 881063"/>
                <a:gd name="connsiteX251" fmla="*/ 4314825 w 4314825"/>
                <a:gd name="connsiteY251" fmla="*/ 781050 h 881063"/>
                <a:gd name="connsiteX0" fmla="*/ 0 w 4305300"/>
                <a:gd name="connsiteY0" fmla="*/ 238125 h 881063"/>
                <a:gd name="connsiteX1" fmla="*/ 123825 w 4305300"/>
                <a:gd name="connsiteY1" fmla="*/ 228600 h 881063"/>
                <a:gd name="connsiteX2" fmla="*/ 142875 w 4305300"/>
                <a:gd name="connsiteY2" fmla="*/ 223838 h 881063"/>
                <a:gd name="connsiteX3" fmla="*/ 166688 w 4305300"/>
                <a:gd name="connsiteY3" fmla="*/ 219075 h 881063"/>
                <a:gd name="connsiteX4" fmla="*/ 204788 w 4305300"/>
                <a:gd name="connsiteY4" fmla="*/ 204788 h 881063"/>
                <a:gd name="connsiteX5" fmla="*/ 233363 w 4305300"/>
                <a:gd name="connsiteY5" fmla="*/ 195263 h 881063"/>
                <a:gd name="connsiteX6" fmla="*/ 247650 w 4305300"/>
                <a:gd name="connsiteY6" fmla="*/ 185738 h 881063"/>
                <a:gd name="connsiteX7" fmla="*/ 266700 w 4305300"/>
                <a:gd name="connsiteY7" fmla="*/ 180975 h 881063"/>
                <a:gd name="connsiteX8" fmla="*/ 280988 w 4305300"/>
                <a:gd name="connsiteY8" fmla="*/ 176213 h 881063"/>
                <a:gd name="connsiteX9" fmla="*/ 290513 w 4305300"/>
                <a:gd name="connsiteY9" fmla="*/ 161925 h 881063"/>
                <a:gd name="connsiteX10" fmla="*/ 338138 w 4305300"/>
                <a:gd name="connsiteY10" fmla="*/ 142875 h 881063"/>
                <a:gd name="connsiteX11" fmla="*/ 352425 w 4305300"/>
                <a:gd name="connsiteY11" fmla="*/ 138113 h 881063"/>
                <a:gd name="connsiteX12" fmla="*/ 366713 w 4305300"/>
                <a:gd name="connsiteY12" fmla="*/ 128588 h 881063"/>
                <a:gd name="connsiteX13" fmla="*/ 385763 w 4305300"/>
                <a:gd name="connsiteY13" fmla="*/ 123825 h 881063"/>
                <a:gd name="connsiteX14" fmla="*/ 428625 w 4305300"/>
                <a:gd name="connsiteY14" fmla="*/ 109538 h 881063"/>
                <a:gd name="connsiteX15" fmla="*/ 442913 w 4305300"/>
                <a:gd name="connsiteY15" fmla="*/ 104775 h 881063"/>
                <a:gd name="connsiteX16" fmla="*/ 457200 w 4305300"/>
                <a:gd name="connsiteY16" fmla="*/ 100013 h 881063"/>
                <a:gd name="connsiteX17" fmla="*/ 471488 w 4305300"/>
                <a:gd name="connsiteY17" fmla="*/ 90488 h 881063"/>
                <a:gd name="connsiteX18" fmla="*/ 495300 w 4305300"/>
                <a:gd name="connsiteY18" fmla="*/ 85725 h 881063"/>
                <a:gd name="connsiteX19" fmla="*/ 523875 w 4305300"/>
                <a:gd name="connsiteY19" fmla="*/ 76200 h 881063"/>
                <a:gd name="connsiteX20" fmla="*/ 538163 w 4305300"/>
                <a:gd name="connsiteY20" fmla="*/ 71438 h 881063"/>
                <a:gd name="connsiteX21" fmla="*/ 552450 w 4305300"/>
                <a:gd name="connsiteY21" fmla="*/ 66675 h 881063"/>
                <a:gd name="connsiteX22" fmla="*/ 590550 w 4305300"/>
                <a:gd name="connsiteY22" fmla="*/ 42863 h 881063"/>
                <a:gd name="connsiteX23" fmla="*/ 604838 w 4305300"/>
                <a:gd name="connsiteY23" fmla="*/ 38100 h 881063"/>
                <a:gd name="connsiteX24" fmla="*/ 619125 w 4305300"/>
                <a:gd name="connsiteY24" fmla="*/ 33338 h 881063"/>
                <a:gd name="connsiteX25" fmla="*/ 652463 w 4305300"/>
                <a:gd name="connsiteY25" fmla="*/ 14288 h 881063"/>
                <a:gd name="connsiteX26" fmla="*/ 681038 w 4305300"/>
                <a:gd name="connsiteY26" fmla="*/ 4763 h 881063"/>
                <a:gd name="connsiteX27" fmla="*/ 695325 w 4305300"/>
                <a:gd name="connsiteY27" fmla="*/ 0 h 881063"/>
                <a:gd name="connsiteX28" fmla="*/ 819150 w 4305300"/>
                <a:gd name="connsiteY28" fmla="*/ 4763 h 881063"/>
                <a:gd name="connsiteX29" fmla="*/ 852488 w 4305300"/>
                <a:gd name="connsiteY29" fmla="*/ 19050 h 881063"/>
                <a:gd name="connsiteX30" fmla="*/ 895350 w 4305300"/>
                <a:gd name="connsiteY30" fmla="*/ 47625 h 881063"/>
                <a:gd name="connsiteX31" fmla="*/ 928688 w 4305300"/>
                <a:gd name="connsiteY31" fmla="*/ 66675 h 881063"/>
                <a:gd name="connsiteX32" fmla="*/ 942975 w 4305300"/>
                <a:gd name="connsiteY32" fmla="*/ 71438 h 881063"/>
                <a:gd name="connsiteX33" fmla="*/ 957263 w 4305300"/>
                <a:gd name="connsiteY33" fmla="*/ 80963 h 881063"/>
                <a:gd name="connsiteX34" fmla="*/ 971550 w 4305300"/>
                <a:gd name="connsiteY34" fmla="*/ 85725 h 881063"/>
                <a:gd name="connsiteX35" fmla="*/ 990600 w 4305300"/>
                <a:gd name="connsiteY35" fmla="*/ 95250 h 881063"/>
                <a:gd name="connsiteX36" fmla="*/ 1014413 w 4305300"/>
                <a:gd name="connsiteY36" fmla="*/ 100013 h 881063"/>
                <a:gd name="connsiteX37" fmla="*/ 1033463 w 4305300"/>
                <a:gd name="connsiteY37" fmla="*/ 104775 h 881063"/>
                <a:gd name="connsiteX38" fmla="*/ 1062038 w 4305300"/>
                <a:gd name="connsiteY38" fmla="*/ 109538 h 881063"/>
                <a:gd name="connsiteX39" fmla="*/ 1090613 w 4305300"/>
                <a:gd name="connsiteY39" fmla="*/ 119063 h 881063"/>
                <a:gd name="connsiteX40" fmla="*/ 1104900 w 4305300"/>
                <a:gd name="connsiteY40" fmla="*/ 123825 h 881063"/>
                <a:gd name="connsiteX41" fmla="*/ 1123950 w 4305300"/>
                <a:gd name="connsiteY41" fmla="*/ 128588 h 881063"/>
                <a:gd name="connsiteX42" fmla="*/ 1152525 w 4305300"/>
                <a:gd name="connsiteY42" fmla="*/ 147638 h 881063"/>
                <a:gd name="connsiteX43" fmla="*/ 1195388 w 4305300"/>
                <a:gd name="connsiteY43" fmla="*/ 161925 h 881063"/>
                <a:gd name="connsiteX44" fmla="*/ 1209675 w 4305300"/>
                <a:gd name="connsiteY44" fmla="*/ 166688 h 881063"/>
                <a:gd name="connsiteX45" fmla="*/ 1243013 w 4305300"/>
                <a:gd name="connsiteY45" fmla="*/ 185738 h 881063"/>
                <a:gd name="connsiteX46" fmla="*/ 1257300 w 4305300"/>
                <a:gd name="connsiteY46" fmla="*/ 190500 h 881063"/>
                <a:gd name="connsiteX47" fmla="*/ 1285875 w 4305300"/>
                <a:gd name="connsiteY47" fmla="*/ 204788 h 881063"/>
                <a:gd name="connsiteX48" fmla="*/ 1314450 w 4305300"/>
                <a:gd name="connsiteY48" fmla="*/ 223838 h 881063"/>
                <a:gd name="connsiteX49" fmla="*/ 1362075 w 4305300"/>
                <a:gd name="connsiteY49" fmla="*/ 238125 h 881063"/>
                <a:gd name="connsiteX50" fmla="*/ 1443038 w 4305300"/>
                <a:gd name="connsiteY50" fmla="*/ 252413 h 881063"/>
                <a:gd name="connsiteX51" fmla="*/ 1471613 w 4305300"/>
                <a:gd name="connsiteY51" fmla="*/ 257175 h 881063"/>
                <a:gd name="connsiteX52" fmla="*/ 1519238 w 4305300"/>
                <a:gd name="connsiteY52" fmla="*/ 271463 h 881063"/>
                <a:gd name="connsiteX53" fmla="*/ 1533525 w 4305300"/>
                <a:gd name="connsiteY53" fmla="*/ 280988 h 881063"/>
                <a:gd name="connsiteX54" fmla="*/ 1543050 w 4305300"/>
                <a:gd name="connsiteY54" fmla="*/ 295275 h 881063"/>
                <a:gd name="connsiteX55" fmla="*/ 1557338 w 4305300"/>
                <a:gd name="connsiteY55" fmla="*/ 300038 h 881063"/>
                <a:gd name="connsiteX56" fmla="*/ 1581150 w 4305300"/>
                <a:gd name="connsiteY56" fmla="*/ 333375 h 881063"/>
                <a:gd name="connsiteX57" fmla="*/ 1590675 w 4305300"/>
                <a:gd name="connsiteY57" fmla="*/ 347663 h 881063"/>
                <a:gd name="connsiteX58" fmla="*/ 1604963 w 4305300"/>
                <a:gd name="connsiteY58" fmla="*/ 357188 h 881063"/>
                <a:gd name="connsiteX59" fmla="*/ 1624013 w 4305300"/>
                <a:gd name="connsiteY59" fmla="*/ 414338 h 881063"/>
                <a:gd name="connsiteX60" fmla="*/ 1628775 w 4305300"/>
                <a:gd name="connsiteY60" fmla="*/ 428625 h 881063"/>
                <a:gd name="connsiteX61" fmla="*/ 1638300 w 4305300"/>
                <a:gd name="connsiteY61" fmla="*/ 442913 h 881063"/>
                <a:gd name="connsiteX62" fmla="*/ 1652588 w 4305300"/>
                <a:gd name="connsiteY62" fmla="*/ 471488 h 881063"/>
                <a:gd name="connsiteX63" fmla="*/ 1662113 w 4305300"/>
                <a:gd name="connsiteY63" fmla="*/ 504825 h 881063"/>
                <a:gd name="connsiteX64" fmla="*/ 1676400 w 4305300"/>
                <a:gd name="connsiteY64" fmla="*/ 514350 h 881063"/>
                <a:gd name="connsiteX65" fmla="*/ 1690688 w 4305300"/>
                <a:gd name="connsiteY65" fmla="*/ 561975 h 881063"/>
                <a:gd name="connsiteX66" fmla="*/ 1704975 w 4305300"/>
                <a:gd name="connsiteY66" fmla="*/ 590550 h 881063"/>
                <a:gd name="connsiteX67" fmla="*/ 1719263 w 4305300"/>
                <a:gd name="connsiteY67" fmla="*/ 595313 h 881063"/>
                <a:gd name="connsiteX68" fmla="*/ 1728788 w 4305300"/>
                <a:gd name="connsiteY68" fmla="*/ 609600 h 881063"/>
                <a:gd name="connsiteX69" fmla="*/ 1804988 w 4305300"/>
                <a:gd name="connsiteY69" fmla="*/ 614363 h 881063"/>
                <a:gd name="connsiteX70" fmla="*/ 1819275 w 4305300"/>
                <a:gd name="connsiteY70" fmla="*/ 619125 h 881063"/>
                <a:gd name="connsiteX71" fmla="*/ 1833563 w 4305300"/>
                <a:gd name="connsiteY71" fmla="*/ 628650 h 881063"/>
                <a:gd name="connsiteX72" fmla="*/ 1857375 w 4305300"/>
                <a:gd name="connsiteY72" fmla="*/ 657225 h 881063"/>
                <a:gd name="connsiteX73" fmla="*/ 1876425 w 4305300"/>
                <a:gd name="connsiteY73" fmla="*/ 666750 h 881063"/>
                <a:gd name="connsiteX74" fmla="*/ 1885950 w 4305300"/>
                <a:gd name="connsiteY74" fmla="*/ 638175 h 881063"/>
                <a:gd name="connsiteX75" fmla="*/ 1895475 w 4305300"/>
                <a:gd name="connsiteY75" fmla="*/ 604838 h 881063"/>
                <a:gd name="connsiteX76" fmla="*/ 1905000 w 4305300"/>
                <a:gd name="connsiteY76" fmla="*/ 576263 h 881063"/>
                <a:gd name="connsiteX77" fmla="*/ 1919288 w 4305300"/>
                <a:gd name="connsiteY77" fmla="*/ 566738 h 881063"/>
                <a:gd name="connsiteX78" fmla="*/ 1938338 w 4305300"/>
                <a:gd name="connsiteY78" fmla="*/ 542925 h 881063"/>
                <a:gd name="connsiteX79" fmla="*/ 2057400 w 4305300"/>
                <a:gd name="connsiteY79" fmla="*/ 495300 h 881063"/>
                <a:gd name="connsiteX80" fmla="*/ 2071688 w 4305300"/>
                <a:gd name="connsiteY80" fmla="*/ 509588 h 881063"/>
                <a:gd name="connsiteX81" fmla="*/ 2081213 w 4305300"/>
                <a:gd name="connsiteY81" fmla="*/ 542925 h 881063"/>
                <a:gd name="connsiteX82" fmla="*/ 2095500 w 4305300"/>
                <a:gd name="connsiteY82" fmla="*/ 552450 h 881063"/>
                <a:gd name="connsiteX83" fmla="*/ 2109788 w 4305300"/>
                <a:gd name="connsiteY83" fmla="*/ 571500 h 881063"/>
                <a:gd name="connsiteX84" fmla="*/ 2124075 w 4305300"/>
                <a:gd name="connsiteY84" fmla="*/ 561975 h 881063"/>
                <a:gd name="connsiteX85" fmla="*/ 2133600 w 4305300"/>
                <a:gd name="connsiteY85" fmla="*/ 547688 h 881063"/>
                <a:gd name="connsiteX86" fmla="*/ 2147888 w 4305300"/>
                <a:gd name="connsiteY86" fmla="*/ 533400 h 881063"/>
                <a:gd name="connsiteX87" fmla="*/ 2152650 w 4305300"/>
                <a:gd name="connsiteY87" fmla="*/ 519113 h 881063"/>
                <a:gd name="connsiteX88" fmla="*/ 2243138 w 4305300"/>
                <a:gd name="connsiteY88" fmla="*/ 514350 h 881063"/>
                <a:gd name="connsiteX89" fmla="*/ 2266950 w 4305300"/>
                <a:gd name="connsiteY89" fmla="*/ 533400 h 881063"/>
                <a:gd name="connsiteX90" fmla="*/ 2286000 w 4305300"/>
                <a:gd name="connsiteY90" fmla="*/ 504825 h 881063"/>
                <a:gd name="connsiteX91" fmla="*/ 2300288 w 4305300"/>
                <a:gd name="connsiteY91" fmla="*/ 490538 h 881063"/>
                <a:gd name="connsiteX92" fmla="*/ 2314575 w 4305300"/>
                <a:gd name="connsiteY92" fmla="*/ 485775 h 881063"/>
                <a:gd name="connsiteX93" fmla="*/ 2328863 w 4305300"/>
                <a:gd name="connsiteY93" fmla="*/ 490538 h 881063"/>
                <a:gd name="connsiteX94" fmla="*/ 2347913 w 4305300"/>
                <a:gd name="connsiteY94" fmla="*/ 509588 h 881063"/>
                <a:gd name="connsiteX95" fmla="*/ 2357438 w 4305300"/>
                <a:gd name="connsiteY95" fmla="*/ 523875 h 881063"/>
                <a:gd name="connsiteX96" fmla="*/ 2362200 w 4305300"/>
                <a:gd name="connsiteY96" fmla="*/ 538163 h 881063"/>
                <a:gd name="connsiteX97" fmla="*/ 2381250 w 4305300"/>
                <a:gd name="connsiteY97" fmla="*/ 566738 h 881063"/>
                <a:gd name="connsiteX98" fmla="*/ 2390775 w 4305300"/>
                <a:gd name="connsiteY98" fmla="*/ 595313 h 881063"/>
                <a:gd name="connsiteX99" fmla="*/ 2395538 w 4305300"/>
                <a:gd name="connsiteY99" fmla="*/ 614363 h 881063"/>
                <a:gd name="connsiteX100" fmla="*/ 2405063 w 4305300"/>
                <a:gd name="connsiteY100" fmla="*/ 628650 h 881063"/>
                <a:gd name="connsiteX101" fmla="*/ 2419350 w 4305300"/>
                <a:gd name="connsiteY101" fmla="*/ 633413 h 881063"/>
                <a:gd name="connsiteX102" fmla="*/ 2438400 w 4305300"/>
                <a:gd name="connsiteY102" fmla="*/ 590550 h 881063"/>
                <a:gd name="connsiteX103" fmla="*/ 2443163 w 4305300"/>
                <a:gd name="connsiteY103" fmla="*/ 571500 h 881063"/>
                <a:gd name="connsiteX104" fmla="*/ 2471738 w 4305300"/>
                <a:gd name="connsiteY104" fmla="*/ 552450 h 881063"/>
                <a:gd name="connsiteX105" fmla="*/ 2481263 w 4305300"/>
                <a:gd name="connsiteY105" fmla="*/ 581025 h 881063"/>
                <a:gd name="connsiteX106" fmla="*/ 2486025 w 4305300"/>
                <a:gd name="connsiteY106" fmla="*/ 595313 h 881063"/>
                <a:gd name="connsiteX107" fmla="*/ 2490788 w 4305300"/>
                <a:gd name="connsiteY107" fmla="*/ 614363 h 881063"/>
                <a:gd name="connsiteX108" fmla="*/ 2500313 w 4305300"/>
                <a:gd name="connsiteY108" fmla="*/ 628650 h 881063"/>
                <a:gd name="connsiteX109" fmla="*/ 2519363 w 4305300"/>
                <a:gd name="connsiteY109" fmla="*/ 642938 h 881063"/>
                <a:gd name="connsiteX110" fmla="*/ 2524125 w 4305300"/>
                <a:gd name="connsiteY110" fmla="*/ 628650 h 881063"/>
                <a:gd name="connsiteX111" fmla="*/ 2528888 w 4305300"/>
                <a:gd name="connsiteY111" fmla="*/ 609600 h 881063"/>
                <a:gd name="connsiteX112" fmla="*/ 2557463 w 4305300"/>
                <a:gd name="connsiteY112" fmla="*/ 595313 h 881063"/>
                <a:gd name="connsiteX113" fmla="*/ 2619375 w 4305300"/>
                <a:gd name="connsiteY113" fmla="*/ 581025 h 881063"/>
                <a:gd name="connsiteX114" fmla="*/ 2633663 w 4305300"/>
                <a:gd name="connsiteY114" fmla="*/ 571500 h 881063"/>
                <a:gd name="connsiteX115" fmla="*/ 2647950 w 4305300"/>
                <a:gd name="connsiteY115" fmla="*/ 542925 h 881063"/>
                <a:gd name="connsiteX116" fmla="*/ 2662238 w 4305300"/>
                <a:gd name="connsiteY116" fmla="*/ 504825 h 881063"/>
                <a:gd name="connsiteX117" fmla="*/ 2686050 w 4305300"/>
                <a:gd name="connsiteY117" fmla="*/ 538163 h 881063"/>
                <a:gd name="connsiteX118" fmla="*/ 2686050 w 4305300"/>
                <a:gd name="connsiteY118" fmla="*/ 538163 h 881063"/>
                <a:gd name="connsiteX119" fmla="*/ 2700338 w 4305300"/>
                <a:gd name="connsiteY119" fmla="*/ 547688 h 881063"/>
                <a:gd name="connsiteX120" fmla="*/ 2705100 w 4305300"/>
                <a:gd name="connsiteY120" fmla="*/ 561975 h 881063"/>
                <a:gd name="connsiteX121" fmla="*/ 2714625 w 4305300"/>
                <a:gd name="connsiteY121" fmla="*/ 595313 h 881063"/>
                <a:gd name="connsiteX122" fmla="*/ 2733675 w 4305300"/>
                <a:gd name="connsiteY122" fmla="*/ 590550 h 881063"/>
                <a:gd name="connsiteX123" fmla="*/ 2738438 w 4305300"/>
                <a:gd name="connsiteY123" fmla="*/ 571500 h 881063"/>
                <a:gd name="connsiteX124" fmla="*/ 2762250 w 4305300"/>
                <a:gd name="connsiteY124" fmla="*/ 552450 h 881063"/>
                <a:gd name="connsiteX125" fmla="*/ 2800350 w 4305300"/>
                <a:gd name="connsiteY125" fmla="*/ 566738 h 881063"/>
                <a:gd name="connsiteX126" fmla="*/ 2819400 w 4305300"/>
                <a:gd name="connsiteY126" fmla="*/ 590550 h 881063"/>
                <a:gd name="connsiteX127" fmla="*/ 2824163 w 4305300"/>
                <a:gd name="connsiteY127" fmla="*/ 614363 h 881063"/>
                <a:gd name="connsiteX128" fmla="*/ 2833688 w 4305300"/>
                <a:gd name="connsiteY128" fmla="*/ 642938 h 881063"/>
                <a:gd name="connsiteX129" fmla="*/ 2838450 w 4305300"/>
                <a:gd name="connsiteY129" fmla="*/ 657225 h 881063"/>
                <a:gd name="connsiteX130" fmla="*/ 2843213 w 4305300"/>
                <a:gd name="connsiteY130" fmla="*/ 676275 h 881063"/>
                <a:gd name="connsiteX131" fmla="*/ 2852738 w 4305300"/>
                <a:gd name="connsiteY131" fmla="*/ 695325 h 881063"/>
                <a:gd name="connsiteX132" fmla="*/ 2862263 w 4305300"/>
                <a:gd name="connsiteY132" fmla="*/ 723900 h 881063"/>
                <a:gd name="connsiteX133" fmla="*/ 2871788 w 4305300"/>
                <a:gd name="connsiteY133" fmla="*/ 752475 h 881063"/>
                <a:gd name="connsiteX134" fmla="*/ 2881313 w 4305300"/>
                <a:gd name="connsiteY134" fmla="*/ 781050 h 881063"/>
                <a:gd name="connsiteX135" fmla="*/ 2890838 w 4305300"/>
                <a:gd name="connsiteY135" fmla="*/ 795338 h 881063"/>
                <a:gd name="connsiteX136" fmla="*/ 2895600 w 4305300"/>
                <a:gd name="connsiteY136" fmla="*/ 814388 h 881063"/>
                <a:gd name="connsiteX137" fmla="*/ 2914650 w 4305300"/>
                <a:gd name="connsiteY137" fmla="*/ 790575 h 881063"/>
                <a:gd name="connsiteX138" fmla="*/ 2924175 w 4305300"/>
                <a:gd name="connsiteY138" fmla="*/ 714375 h 881063"/>
                <a:gd name="connsiteX139" fmla="*/ 2933700 w 4305300"/>
                <a:gd name="connsiteY139" fmla="*/ 700088 h 881063"/>
                <a:gd name="connsiteX140" fmla="*/ 2943225 w 4305300"/>
                <a:gd name="connsiteY140" fmla="*/ 671513 h 881063"/>
                <a:gd name="connsiteX141" fmla="*/ 2962275 w 4305300"/>
                <a:gd name="connsiteY141" fmla="*/ 638175 h 881063"/>
                <a:gd name="connsiteX142" fmla="*/ 2976563 w 4305300"/>
                <a:gd name="connsiteY142" fmla="*/ 695325 h 881063"/>
                <a:gd name="connsiteX143" fmla="*/ 2986088 w 4305300"/>
                <a:gd name="connsiteY143" fmla="*/ 781050 h 881063"/>
                <a:gd name="connsiteX144" fmla="*/ 2995613 w 4305300"/>
                <a:gd name="connsiteY144" fmla="*/ 747713 h 881063"/>
                <a:gd name="connsiteX145" fmla="*/ 3000375 w 4305300"/>
                <a:gd name="connsiteY145" fmla="*/ 709613 h 881063"/>
                <a:gd name="connsiteX146" fmla="*/ 3019425 w 4305300"/>
                <a:gd name="connsiteY146" fmla="*/ 671513 h 881063"/>
                <a:gd name="connsiteX147" fmla="*/ 3038475 w 4305300"/>
                <a:gd name="connsiteY147" fmla="*/ 714375 h 881063"/>
                <a:gd name="connsiteX148" fmla="*/ 3052763 w 4305300"/>
                <a:gd name="connsiteY148" fmla="*/ 781050 h 881063"/>
                <a:gd name="connsiteX149" fmla="*/ 3067050 w 4305300"/>
                <a:gd name="connsiteY149" fmla="*/ 738188 h 881063"/>
                <a:gd name="connsiteX150" fmla="*/ 3071813 w 4305300"/>
                <a:gd name="connsiteY150" fmla="*/ 723900 h 881063"/>
                <a:gd name="connsiteX151" fmla="*/ 3105150 w 4305300"/>
                <a:gd name="connsiteY151" fmla="*/ 733425 h 881063"/>
                <a:gd name="connsiteX152" fmla="*/ 3128963 w 4305300"/>
                <a:gd name="connsiteY152" fmla="*/ 742950 h 881063"/>
                <a:gd name="connsiteX153" fmla="*/ 3152775 w 4305300"/>
                <a:gd name="connsiteY153" fmla="*/ 690563 h 881063"/>
                <a:gd name="connsiteX154" fmla="*/ 3157538 w 4305300"/>
                <a:gd name="connsiteY154" fmla="*/ 666750 h 881063"/>
                <a:gd name="connsiteX155" fmla="*/ 3162300 w 4305300"/>
                <a:gd name="connsiteY155" fmla="*/ 647700 h 881063"/>
                <a:gd name="connsiteX156" fmla="*/ 3171825 w 4305300"/>
                <a:gd name="connsiteY156" fmla="*/ 747713 h 881063"/>
                <a:gd name="connsiteX157" fmla="*/ 3181350 w 4305300"/>
                <a:gd name="connsiteY157" fmla="*/ 733425 h 881063"/>
                <a:gd name="connsiteX158" fmla="*/ 3186113 w 4305300"/>
                <a:gd name="connsiteY158" fmla="*/ 719138 h 881063"/>
                <a:gd name="connsiteX159" fmla="*/ 3214688 w 4305300"/>
                <a:gd name="connsiteY159" fmla="*/ 728663 h 881063"/>
                <a:gd name="connsiteX160" fmla="*/ 3238500 w 4305300"/>
                <a:gd name="connsiteY160" fmla="*/ 704850 h 881063"/>
                <a:gd name="connsiteX161" fmla="*/ 3252788 w 4305300"/>
                <a:gd name="connsiteY161" fmla="*/ 714375 h 881063"/>
                <a:gd name="connsiteX162" fmla="*/ 3257550 w 4305300"/>
                <a:gd name="connsiteY162" fmla="*/ 738188 h 881063"/>
                <a:gd name="connsiteX163" fmla="*/ 3267075 w 4305300"/>
                <a:gd name="connsiteY163" fmla="*/ 781050 h 881063"/>
                <a:gd name="connsiteX164" fmla="*/ 3295650 w 4305300"/>
                <a:gd name="connsiteY164" fmla="*/ 776288 h 881063"/>
                <a:gd name="connsiteX165" fmla="*/ 3300413 w 4305300"/>
                <a:gd name="connsiteY165" fmla="*/ 795338 h 881063"/>
                <a:gd name="connsiteX166" fmla="*/ 3305175 w 4305300"/>
                <a:gd name="connsiteY166" fmla="*/ 852488 h 881063"/>
                <a:gd name="connsiteX167" fmla="*/ 3309938 w 4305300"/>
                <a:gd name="connsiteY167" fmla="*/ 871538 h 881063"/>
                <a:gd name="connsiteX168" fmla="*/ 3328988 w 4305300"/>
                <a:gd name="connsiteY168" fmla="*/ 842963 h 881063"/>
                <a:gd name="connsiteX169" fmla="*/ 3338513 w 4305300"/>
                <a:gd name="connsiteY169" fmla="*/ 809625 h 881063"/>
                <a:gd name="connsiteX170" fmla="*/ 3348038 w 4305300"/>
                <a:gd name="connsiteY170" fmla="*/ 781050 h 881063"/>
                <a:gd name="connsiteX171" fmla="*/ 3357563 w 4305300"/>
                <a:gd name="connsiteY171" fmla="*/ 752475 h 881063"/>
                <a:gd name="connsiteX172" fmla="*/ 3367088 w 4305300"/>
                <a:gd name="connsiteY172" fmla="*/ 733425 h 881063"/>
                <a:gd name="connsiteX173" fmla="*/ 3381375 w 4305300"/>
                <a:gd name="connsiteY173" fmla="*/ 690563 h 881063"/>
                <a:gd name="connsiteX174" fmla="*/ 3386138 w 4305300"/>
                <a:gd name="connsiteY174" fmla="*/ 676275 h 881063"/>
                <a:gd name="connsiteX175" fmla="*/ 3405188 w 4305300"/>
                <a:gd name="connsiteY175" fmla="*/ 666750 h 881063"/>
                <a:gd name="connsiteX176" fmla="*/ 3429000 w 4305300"/>
                <a:gd name="connsiteY176" fmla="*/ 690563 h 881063"/>
                <a:gd name="connsiteX177" fmla="*/ 3452813 w 4305300"/>
                <a:gd name="connsiteY177" fmla="*/ 661988 h 881063"/>
                <a:gd name="connsiteX178" fmla="*/ 3457575 w 4305300"/>
                <a:gd name="connsiteY178" fmla="*/ 642938 h 881063"/>
                <a:gd name="connsiteX179" fmla="*/ 3467100 w 4305300"/>
                <a:gd name="connsiteY179" fmla="*/ 657225 h 881063"/>
                <a:gd name="connsiteX180" fmla="*/ 3481388 w 4305300"/>
                <a:gd name="connsiteY180" fmla="*/ 666750 h 881063"/>
                <a:gd name="connsiteX181" fmla="*/ 3486150 w 4305300"/>
                <a:gd name="connsiteY181" fmla="*/ 681038 h 881063"/>
                <a:gd name="connsiteX182" fmla="*/ 3500438 w 4305300"/>
                <a:gd name="connsiteY182" fmla="*/ 671513 h 881063"/>
                <a:gd name="connsiteX183" fmla="*/ 3505200 w 4305300"/>
                <a:gd name="connsiteY183" fmla="*/ 685800 h 881063"/>
                <a:gd name="connsiteX184" fmla="*/ 3533775 w 4305300"/>
                <a:gd name="connsiteY184" fmla="*/ 704850 h 881063"/>
                <a:gd name="connsiteX185" fmla="*/ 3562350 w 4305300"/>
                <a:gd name="connsiteY185" fmla="*/ 719138 h 881063"/>
                <a:gd name="connsiteX186" fmla="*/ 3571875 w 4305300"/>
                <a:gd name="connsiteY186" fmla="*/ 785813 h 881063"/>
                <a:gd name="connsiteX187" fmla="*/ 3581400 w 4305300"/>
                <a:gd name="connsiteY187" fmla="*/ 814388 h 881063"/>
                <a:gd name="connsiteX188" fmla="*/ 3586163 w 4305300"/>
                <a:gd name="connsiteY188" fmla="*/ 828675 h 881063"/>
                <a:gd name="connsiteX189" fmla="*/ 3605213 w 4305300"/>
                <a:gd name="connsiteY189" fmla="*/ 781050 h 881063"/>
                <a:gd name="connsiteX190" fmla="*/ 3609975 w 4305300"/>
                <a:gd name="connsiteY190" fmla="*/ 795338 h 881063"/>
                <a:gd name="connsiteX191" fmla="*/ 3614738 w 4305300"/>
                <a:gd name="connsiteY191" fmla="*/ 823913 h 881063"/>
                <a:gd name="connsiteX192" fmla="*/ 3619500 w 4305300"/>
                <a:gd name="connsiteY192" fmla="*/ 781050 h 881063"/>
                <a:gd name="connsiteX193" fmla="*/ 3633788 w 4305300"/>
                <a:gd name="connsiteY193" fmla="*/ 747713 h 881063"/>
                <a:gd name="connsiteX194" fmla="*/ 3638550 w 4305300"/>
                <a:gd name="connsiteY194" fmla="*/ 733425 h 881063"/>
                <a:gd name="connsiteX195" fmla="*/ 3648075 w 4305300"/>
                <a:gd name="connsiteY195" fmla="*/ 685800 h 881063"/>
                <a:gd name="connsiteX196" fmla="*/ 3657600 w 4305300"/>
                <a:gd name="connsiteY196" fmla="*/ 671513 h 881063"/>
                <a:gd name="connsiteX197" fmla="*/ 3676650 w 4305300"/>
                <a:gd name="connsiteY197" fmla="*/ 666750 h 881063"/>
                <a:gd name="connsiteX198" fmla="*/ 3695700 w 4305300"/>
                <a:gd name="connsiteY198" fmla="*/ 638175 h 881063"/>
                <a:gd name="connsiteX199" fmla="*/ 3705225 w 4305300"/>
                <a:gd name="connsiteY199" fmla="*/ 623888 h 881063"/>
                <a:gd name="connsiteX200" fmla="*/ 3719513 w 4305300"/>
                <a:gd name="connsiteY200" fmla="*/ 614363 h 881063"/>
                <a:gd name="connsiteX201" fmla="*/ 3757613 w 4305300"/>
                <a:gd name="connsiteY201" fmla="*/ 619125 h 881063"/>
                <a:gd name="connsiteX202" fmla="*/ 3767138 w 4305300"/>
                <a:gd name="connsiteY202" fmla="*/ 633413 h 881063"/>
                <a:gd name="connsiteX203" fmla="*/ 3776663 w 4305300"/>
                <a:gd name="connsiteY203" fmla="*/ 661988 h 881063"/>
                <a:gd name="connsiteX204" fmla="*/ 3795713 w 4305300"/>
                <a:gd name="connsiteY204" fmla="*/ 747713 h 881063"/>
                <a:gd name="connsiteX205" fmla="*/ 3805238 w 4305300"/>
                <a:gd name="connsiteY205" fmla="*/ 781050 h 881063"/>
                <a:gd name="connsiteX206" fmla="*/ 3814763 w 4305300"/>
                <a:gd name="connsiteY206" fmla="*/ 795338 h 881063"/>
                <a:gd name="connsiteX207" fmla="*/ 3833813 w 4305300"/>
                <a:gd name="connsiteY207" fmla="*/ 833438 h 881063"/>
                <a:gd name="connsiteX208" fmla="*/ 3838575 w 4305300"/>
                <a:gd name="connsiteY208" fmla="*/ 762000 h 881063"/>
                <a:gd name="connsiteX209" fmla="*/ 3852863 w 4305300"/>
                <a:gd name="connsiteY209" fmla="*/ 719138 h 881063"/>
                <a:gd name="connsiteX210" fmla="*/ 3857625 w 4305300"/>
                <a:gd name="connsiteY210" fmla="*/ 704850 h 881063"/>
                <a:gd name="connsiteX211" fmla="*/ 3862388 w 4305300"/>
                <a:gd name="connsiteY211" fmla="*/ 652463 h 881063"/>
                <a:gd name="connsiteX212" fmla="*/ 3895725 w 4305300"/>
                <a:gd name="connsiteY212" fmla="*/ 614363 h 881063"/>
                <a:gd name="connsiteX213" fmla="*/ 3910013 w 4305300"/>
                <a:gd name="connsiteY213" fmla="*/ 585788 h 881063"/>
                <a:gd name="connsiteX214" fmla="*/ 3924300 w 4305300"/>
                <a:gd name="connsiteY214" fmla="*/ 581025 h 881063"/>
                <a:gd name="connsiteX215" fmla="*/ 3933825 w 4305300"/>
                <a:gd name="connsiteY215" fmla="*/ 609600 h 881063"/>
                <a:gd name="connsiteX216" fmla="*/ 3948113 w 4305300"/>
                <a:gd name="connsiteY216" fmla="*/ 738188 h 881063"/>
                <a:gd name="connsiteX217" fmla="*/ 3957638 w 4305300"/>
                <a:gd name="connsiteY217" fmla="*/ 766763 h 881063"/>
                <a:gd name="connsiteX218" fmla="*/ 3962400 w 4305300"/>
                <a:gd name="connsiteY218" fmla="*/ 781050 h 881063"/>
                <a:gd name="connsiteX219" fmla="*/ 3971925 w 4305300"/>
                <a:gd name="connsiteY219" fmla="*/ 795338 h 881063"/>
                <a:gd name="connsiteX220" fmla="*/ 3981450 w 4305300"/>
                <a:gd name="connsiteY220" fmla="*/ 828675 h 881063"/>
                <a:gd name="connsiteX221" fmla="*/ 3990975 w 4305300"/>
                <a:gd name="connsiteY221" fmla="*/ 776288 h 881063"/>
                <a:gd name="connsiteX222" fmla="*/ 4000500 w 4305300"/>
                <a:gd name="connsiteY222" fmla="*/ 747713 h 881063"/>
                <a:gd name="connsiteX223" fmla="*/ 4010025 w 4305300"/>
                <a:gd name="connsiteY223" fmla="*/ 671513 h 881063"/>
                <a:gd name="connsiteX224" fmla="*/ 4029075 w 4305300"/>
                <a:gd name="connsiteY224" fmla="*/ 642938 h 881063"/>
                <a:gd name="connsiteX225" fmla="*/ 4043363 w 4305300"/>
                <a:gd name="connsiteY225" fmla="*/ 647700 h 881063"/>
                <a:gd name="connsiteX226" fmla="*/ 4057650 w 4305300"/>
                <a:gd name="connsiteY226" fmla="*/ 695325 h 881063"/>
                <a:gd name="connsiteX227" fmla="*/ 4071938 w 4305300"/>
                <a:gd name="connsiteY227" fmla="*/ 704850 h 881063"/>
                <a:gd name="connsiteX228" fmla="*/ 4090988 w 4305300"/>
                <a:gd name="connsiteY228" fmla="*/ 747713 h 881063"/>
                <a:gd name="connsiteX229" fmla="*/ 4095750 w 4305300"/>
                <a:gd name="connsiteY229" fmla="*/ 766763 h 881063"/>
                <a:gd name="connsiteX230" fmla="*/ 4105275 w 4305300"/>
                <a:gd name="connsiteY230" fmla="*/ 781050 h 881063"/>
                <a:gd name="connsiteX231" fmla="*/ 4114800 w 4305300"/>
                <a:gd name="connsiteY231" fmla="*/ 847725 h 881063"/>
                <a:gd name="connsiteX232" fmla="*/ 4119563 w 4305300"/>
                <a:gd name="connsiteY232" fmla="*/ 862013 h 881063"/>
                <a:gd name="connsiteX233" fmla="*/ 4129088 w 4305300"/>
                <a:gd name="connsiteY233" fmla="*/ 842963 h 881063"/>
                <a:gd name="connsiteX234" fmla="*/ 4133850 w 4305300"/>
                <a:gd name="connsiteY234" fmla="*/ 800100 h 881063"/>
                <a:gd name="connsiteX235" fmla="*/ 4138613 w 4305300"/>
                <a:gd name="connsiteY235" fmla="*/ 785813 h 881063"/>
                <a:gd name="connsiteX236" fmla="*/ 4152900 w 4305300"/>
                <a:gd name="connsiteY236" fmla="*/ 771525 h 881063"/>
                <a:gd name="connsiteX237" fmla="*/ 4157663 w 4305300"/>
                <a:gd name="connsiteY237" fmla="*/ 752475 h 881063"/>
                <a:gd name="connsiteX238" fmla="*/ 4167188 w 4305300"/>
                <a:gd name="connsiteY238" fmla="*/ 723900 h 881063"/>
                <a:gd name="connsiteX239" fmla="*/ 4171950 w 4305300"/>
                <a:gd name="connsiteY239" fmla="*/ 685800 h 881063"/>
                <a:gd name="connsiteX240" fmla="*/ 4186238 w 4305300"/>
                <a:gd name="connsiteY240" fmla="*/ 695325 h 881063"/>
                <a:gd name="connsiteX241" fmla="*/ 4205288 w 4305300"/>
                <a:gd name="connsiteY241" fmla="*/ 723900 h 881063"/>
                <a:gd name="connsiteX242" fmla="*/ 4210050 w 4305300"/>
                <a:gd name="connsiteY242" fmla="*/ 738188 h 881063"/>
                <a:gd name="connsiteX243" fmla="*/ 4214813 w 4305300"/>
                <a:gd name="connsiteY243" fmla="*/ 771525 h 881063"/>
                <a:gd name="connsiteX244" fmla="*/ 4224338 w 4305300"/>
                <a:gd name="connsiteY244" fmla="*/ 795338 h 881063"/>
                <a:gd name="connsiteX245" fmla="*/ 4233863 w 4305300"/>
                <a:gd name="connsiteY245" fmla="*/ 823913 h 881063"/>
                <a:gd name="connsiteX246" fmla="*/ 4248150 w 4305300"/>
                <a:gd name="connsiteY246" fmla="*/ 866775 h 881063"/>
                <a:gd name="connsiteX247" fmla="*/ 4252913 w 4305300"/>
                <a:gd name="connsiteY247" fmla="*/ 881063 h 881063"/>
                <a:gd name="connsiteX248" fmla="*/ 4267200 w 4305300"/>
                <a:gd name="connsiteY248" fmla="*/ 781050 h 881063"/>
                <a:gd name="connsiteX249" fmla="*/ 4286250 w 4305300"/>
                <a:gd name="connsiteY249" fmla="*/ 738188 h 881063"/>
                <a:gd name="connsiteX250" fmla="*/ 4305300 w 4305300"/>
                <a:gd name="connsiteY250" fmla="*/ 747713 h 881063"/>
                <a:gd name="connsiteX0" fmla="*/ 0 w 4286250"/>
                <a:gd name="connsiteY0" fmla="*/ 238125 h 881063"/>
                <a:gd name="connsiteX1" fmla="*/ 123825 w 4286250"/>
                <a:gd name="connsiteY1" fmla="*/ 228600 h 881063"/>
                <a:gd name="connsiteX2" fmla="*/ 142875 w 4286250"/>
                <a:gd name="connsiteY2" fmla="*/ 223838 h 881063"/>
                <a:gd name="connsiteX3" fmla="*/ 166688 w 4286250"/>
                <a:gd name="connsiteY3" fmla="*/ 219075 h 881063"/>
                <a:gd name="connsiteX4" fmla="*/ 204788 w 4286250"/>
                <a:gd name="connsiteY4" fmla="*/ 204788 h 881063"/>
                <a:gd name="connsiteX5" fmla="*/ 233363 w 4286250"/>
                <a:gd name="connsiteY5" fmla="*/ 195263 h 881063"/>
                <a:gd name="connsiteX6" fmla="*/ 247650 w 4286250"/>
                <a:gd name="connsiteY6" fmla="*/ 185738 h 881063"/>
                <a:gd name="connsiteX7" fmla="*/ 266700 w 4286250"/>
                <a:gd name="connsiteY7" fmla="*/ 180975 h 881063"/>
                <a:gd name="connsiteX8" fmla="*/ 280988 w 4286250"/>
                <a:gd name="connsiteY8" fmla="*/ 176213 h 881063"/>
                <a:gd name="connsiteX9" fmla="*/ 290513 w 4286250"/>
                <a:gd name="connsiteY9" fmla="*/ 161925 h 881063"/>
                <a:gd name="connsiteX10" fmla="*/ 338138 w 4286250"/>
                <a:gd name="connsiteY10" fmla="*/ 142875 h 881063"/>
                <a:gd name="connsiteX11" fmla="*/ 352425 w 4286250"/>
                <a:gd name="connsiteY11" fmla="*/ 138113 h 881063"/>
                <a:gd name="connsiteX12" fmla="*/ 366713 w 4286250"/>
                <a:gd name="connsiteY12" fmla="*/ 128588 h 881063"/>
                <a:gd name="connsiteX13" fmla="*/ 385763 w 4286250"/>
                <a:gd name="connsiteY13" fmla="*/ 123825 h 881063"/>
                <a:gd name="connsiteX14" fmla="*/ 428625 w 4286250"/>
                <a:gd name="connsiteY14" fmla="*/ 109538 h 881063"/>
                <a:gd name="connsiteX15" fmla="*/ 442913 w 4286250"/>
                <a:gd name="connsiteY15" fmla="*/ 104775 h 881063"/>
                <a:gd name="connsiteX16" fmla="*/ 457200 w 4286250"/>
                <a:gd name="connsiteY16" fmla="*/ 100013 h 881063"/>
                <a:gd name="connsiteX17" fmla="*/ 471488 w 4286250"/>
                <a:gd name="connsiteY17" fmla="*/ 90488 h 881063"/>
                <a:gd name="connsiteX18" fmla="*/ 495300 w 4286250"/>
                <a:gd name="connsiteY18" fmla="*/ 85725 h 881063"/>
                <a:gd name="connsiteX19" fmla="*/ 523875 w 4286250"/>
                <a:gd name="connsiteY19" fmla="*/ 76200 h 881063"/>
                <a:gd name="connsiteX20" fmla="*/ 538163 w 4286250"/>
                <a:gd name="connsiteY20" fmla="*/ 71438 h 881063"/>
                <a:gd name="connsiteX21" fmla="*/ 552450 w 4286250"/>
                <a:gd name="connsiteY21" fmla="*/ 66675 h 881063"/>
                <a:gd name="connsiteX22" fmla="*/ 590550 w 4286250"/>
                <a:gd name="connsiteY22" fmla="*/ 42863 h 881063"/>
                <a:gd name="connsiteX23" fmla="*/ 604838 w 4286250"/>
                <a:gd name="connsiteY23" fmla="*/ 38100 h 881063"/>
                <a:gd name="connsiteX24" fmla="*/ 619125 w 4286250"/>
                <a:gd name="connsiteY24" fmla="*/ 33338 h 881063"/>
                <a:gd name="connsiteX25" fmla="*/ 652463 w 4286250"/>
                <a:gd name="connsiteY25" fmla="*/ 14288 h 881063"/>
                <a:gd name="connsiteX26" fmla="*/ 681038 w 4286250"/>
                <a:gd name="connsiteY26" fmla="*/ 4763 h 881063"/>
                <a:gd name="connsiteX27" fmla="*/ 695325 w 4286250"/>
                <a:gd name="connsiteY27" fmla="*/ 0 h 881063"/>
                <a:gd name="connsiteX28" fmla="*/ 819150 w 4286250"/>
                <a:gd name="connsiteY28" fmla="*/ 4763 h 881063"/>
                <a:gd name="connsiteX29" fmla="*/ 852488 w 4286250"/>
                <a:gd name="connsiteY29" fmla="*/ 19050 h 881063"/>
                <a:gd name="connsiteX30" fmla="*/ 895350 w 4286250"/>
                <a:gd name="connsiteY30" fmla="*/ 47625 h 881063"/>
                <a:gd name="connsiteX31" fmla="*/ 928688 w 4286250"/>
                <a:gd name="connsiteY31" fmla="*/ 66675 h 881063"/>
                <a:gd name="connsiteX32" fmla="*/ 942975 w 4286250"/>
                <a:gd name="connsiteY32" fmla="*/ 71438 h 881063"/>
                <a:gd name="connsiteX33" fmla="*/ 957263 w 4286250"/>
                <a:gd name="connsiteY33" fmla="*/ 80963 h 881063"/>
                <a:gd name="connsiteX34" fmla="*/ 971550 w 4286250"/>
                <a:gd name="connsiteY34" fmla="*/ 85725 h 881063"/>
                <a:gd name="connsiteX35" fmla="*/ 990600 w 4286250"/>
                <a:gd name="connsiteY35" fmla="*/ 95250 h 881063"/>
                <a:gd name="connsiteX36" fmla="*/ 1014413 w 4286250"/>
                <a:gd name="connsiteY36" fmla="*/ 100013 h 881063"/>
                <a:gd name="connsiteX37" fmla="*/ 1033463 w 4286250"/>
                <a:gd name="connsiteY37" fmla="*/ 104775 h 881063"/>
                <a:gd name="connsiteX38" fmla="*/ 1062038 w 4286250"/>
                <a:gd name="connsiteY38" fmla="*/ 109538 h 881063"/>
                <a:gd name="connsiteX39" fmla="*/ 1090613 w 4286250"/>
                <a:gd name="connsiteY39" fmla="*/ 119063 h 881063"/>
                <a:gd name="connsiteX40" fmla="*/ 1104900 w 4286250"/>
                <a:gd name="connsiteY40" fmla="*/ 123825 h 881063"/>
                <a:gd name="connsiteX41" fmla="*/ 1123950 w 4286250"/>
                <a:gd name="connsiteY41" fmla="*/ 128588 h 881063"/>
                <a:gd name="connsiteX42" fmla="*/ 1152525 w 4286250"/>
                <a:gd name="connsiteY42" fmla="*/ 147638 h 881063"/>
                <a:gd name="connsiteX43" fmla="*/ 1195388 w 4286250"/>
                <a:gd name="connsiteY43" fmla="*/ 161925 h 881063"/>
                <a:gd name="connsiteX44" fmla="*/ 1209675 w 4286250"/>
                <a:gd name="connsiteY44" fmla="*/ 166688 h 881063"/>
                <a:gd name="connsiteX45" fmla="*/ 1243013 w 4286250"/>
                <a:gd name="connsiteY45" fmla="*/ 185738 h 881063"/>
                <a:gd name="connsiteX46" fmla="*/ 1257300 w 4286250"/>
                <a:gd name="connsiteY46" fmla="*/ 190500 h 881063"/>
                <a:gd name="connsiteX47" fmla="*/ 1285875 w 4286250"/>
                <a:gd name="connsiteY47" fmla="*/ 204788 h 881063"/>
                <a:gd name="connsiteX48" fmla="*/ 1314450 w 4286250"/>
                <a:gd name="connsiteY48" fmla="*/ 223838 h 881063"/>
                <a:gd name="connsiteX49" fmla="*/ 1362075 w 4286250"/>
                <a:gd name="connsiteY49" fmla="*/ 238125 h 881063"/>
                <a:gd name="connsiteX50" fmla="*/ 1443038 w 4286250"/>
                <a:gd name="connsiteY50" fmla="*/ 252413 h 881063"/>
                <a:gd name="connsiteX51" fmla="*/ 1471613 w 4286250"/>
                <a:gd name="connsiteY51" fmla="*/ 257175 h 881063"/>
                <a:gd name="connsiteX52" fmla="*/ 1519238 w 4286250"/>
                <a:gd name="connsiteY52" fmla="*/ 271463 h 881063"/>
                <a:gd name="connsiteX53" fmla="*/ 1533525 w 4286250"/>
                <a:gd name="connsiteY53" fmla="*/ 280988 h 881063"/>
                <a:gd name="connsiteX54" fmla="*/ 1543050 w 4286250"/>
                <a:gd name="connsiteY54" fmla="*/ 295275 h 881063"/>
                <a:gd name="connsiteX55" fmla="*/ 1557338 w 4286250"/>
                <a:gd name="connsiteY55" fmla="*/ 300038 h 881063"/>
                <a:gd name="connsiteX56" fmla="*/ 1581150 w 4286250"/>
                <a:gd name="connsiteY56" fmla="*/ 333375 h 881063"/>
                <a:gd name="connsiteX57" fmla="*/ 1590675 w 4286250"/>
                <a:gd name="connsiteY57" fmla="*/ 347663 h 881063"/>
                <a:gd name="connsiteX58" fmla="*/ 1604963 w 4286250"/>
                <a:gd name="connsiteY58" fmla="*/ 357188 h 881063"/>
                <a:gd name="connsiteX59" fmla="*/ 1624013 w 4286250"/>
                <a:gd name="connsiteY59" fmla="*/ 414338 h 881063"/>
                <a:gd name="connsiteX60" fmla="*/ 1628775 w 4286250"/>
                <a:gd name="connsiteY60" fmla="*/ 428625 h 881063"/>
                <a:gd name="connsiteX61" fmla="*/ 1638300 w 4286250"/>
                <a:gd name="connsiteY61" fmla="*/ 442913 h 881063"/>
                <a:gd name="connsiteX62" fmla="*/ 1652588 w 4286250"/>
                <a:gd name="connsiteY62" fmla="*/ 471488 h 881063"/>
                <a:gd name="connsiteX63" fmla="*/ 1662113 w 4286250"/>
                <a:gd name="connsiteY63" fmla="*/ 504825 h 881063"/>
                <a:gd name="connsiteX64" fmla="*/ 1676400 w 4286250"/>
                <a:gd name="connsiteY64" fmla="*/ 514350 h 881063"/>
                <a:gd name="connsiteX65" fmla="*/ 1690688 w 4286250"/>
                <a:gd name="connsiteY65" fmla="*/ 561975 h 881063"/>
                <a:gd name="connsiteX66" fmla="*/ 1704975 w 4286250"/>
                <a:gd name="connsiteY66" fmla="*/ 590550 h 881063"/>
                <a:gd name="connsiteX67" fmla="*/ 1719263 w 4286250"/>
                <a:gd name="connsiteY67" fmla="*/ 595313 h 881063"/>
                <a:gd name="connsiteX68" fmla="*/ 1728788 w 4286250"/>
                <a:gd name="connsiteY68" fmla="*/ 609600 h 881063"/>
                <a:gd name="connsiteX69" fmla="*/ 1804988 w 4286250"/>
                <a:gd name="connsiteY69" fmla="*/ 614363 h 881063"/>
                <a:gd name="connsiteX70" fmla="*/ 1819275 w 4286250"/>
                <a:gd name="connsiteY70" fmla="*/ 619125 h 881063"/>
                <a:gd name="connsiteX71" fmla="*/ 1833563 w 4286250"/>
                <a:gd name="connsiteY71" fmla="*/ 628650 h 881063"/>
                <a:gd name="connsiteX72" fmla="*/ 1857375 w 4286250"/>
                <a:gd name="connsiteY72" fmla="*/ 657225 h 881063"/>
                <a:gd name="connsiteX73" fmla="*/ 1876425 w 4286250"/>
                <a:gd name="connsiteY73" fmla="*/ 666750 h 881063"/>
                <a:gd name="connsiteX74" fmla="*/ 1885950 w 4286250"/>
                <a:gd name="connsiteY74" fmla="*/ 638175 h 881063"/>
                <a:gd name="connsiteX75" fmla="*/ 1895475 w 4286250"/>
                <a:gd name="connsiteY75" fmla="*/ 604838 h 881063"/>
                <a:gd name="connsiteX76" fmla="*/ 1905000 w 4286250"/>
                <a:gd name="connsiteY76" fmla="*/ 576263 h 881063"/>
                <a:gd name="connsiteX77" fmla="*/ 1919288 w 4286250"/>
                <a:gd name="connsiteY77" fmla="*/ 566738 h 881063"/>
                <a:gd name="connsiteX78" fmla="*/ 1938338 w 4286250"/>
                <a:gd name="connsiteY78" fmla="*/ 542925 h 881063"/>
                <a:gd name="connsiteX79" fmla="*/ 2057400 w 4286250"/>
                <a:gd name="connsiteY79" fmla="*/ 495300 h 881063"/>
                <a:gd name="connsiteX80" fmla="*/ 2071688 w 4286250"/>
                <a:gd name="connsiteY80" fmla="*/ 509588 h 881063"/>
                <a:gd name="connsiteX81" fmla="*/ 2081213 w 4286250"/>
                <a:gd name="connsiteY81" fmla="*/ 542925 h 881063"/>
                <a:gd name="connsiteX82" fmla="*/ 2095500 w 4286250"/>
                <a:gd name="connsiteY82" fmla="*/ 552450 h 881063"/>
                <a:gd name="connsiteX83" fmla="*/ 2109788 w 4286250"/>
                <a:gd name="connsiteY83" fmla="*/ 571500 h 881063"/>
                <a:gd name="connsiteX84" fmla="*/ 2124075 w 4286250"/>
                <a:gd name="connsiteY84" fmla="*/ 561975 h 881063"/>
                <a:gd name="connsiteX85" fmla="*/ 2133600 w 4286250"/>
                <a:gd name="connsiteY85" fmla="*/ 547688 h 881063"/>
                <a:gd name="connsiteX86" fmla="*/ 2147888 w 4286250"/>
                <a:gd name="connsiteY86" fmla="*/ 533400 h 881063"/>
                <a:gd name="connsiteX87" fmla="*/ 2152650 w 4286250"/>
                <a:gd name="connsiteY87" fmla="*/ 519113 h 881063"/>
                <a:gd name="connsiteX88" fmla="*/ 2243138 w 4286250"/>
                <a:gd name="connsiteY88" fmla="*/ 514350 h 881063"/>
                <a:gd name="connsiteX89" fmla="*/ 2266950 w 4286250"/>
                <a:gd name="connsiteY89" fmla="*/ 533400 h 881063"/>
                <a:gd name="connsiteX90" fmla="*/ 2286000 w 4286250"/>
                <a:gd name="connsiteY90" fmla="*/ 504825 h 881063"/>
                <a:gd name="connsiteX91" fmla="*/ 2300288 w 4286250"/>
                <a:gd name="connsiteY91" fmla="*/ 490538 h 881063"/>
                <a:gd name="connsiteX92" fmla="*/ 2314575 w 4286250"/>
                <a:gd name="connsiteY92" fmla="*/ 485775 h 881063"/>
                <a:gd name="connsiteX93" fmla="*/ 2328863 w 4286250"/>
                <a:gd name="connsiteY93" fmla="*/ 490538 h 881063"/>
                <a:gd name="connsiteX94" fmla="*/ 2347913 w 4286250"/>
                <a:gd name="connsiteY94" fmla="*/ 509588 h 881063"/>
                <a:gd name="connsiteX95" fmla="*/ 2357438 w 4286250"/>
                <a:gd name="connsiteY95" fmla="*/ 523875 h 881063"/>
                <a:gd name="connsiteX96" fmla="*/ 2362200 w 4286250"/>
                <a:gd name="connsiteY96" fmla="*/ 538163 h 881063"/>
                <a:gd name="connsiteX97" fmla="*/ 2381250 w 4286250"/>
                <a:gd name="connsiteY97" fmla="*/ 566738 h 881063"/>
                <a:gd name="connsiteX98" fmla="*/ 2390775 w 4286250"/>
                <a:gd name="connsiteY98" fmla="*/ 595313 h 881063"/>
                <a:gd name="connsiteX99" fmla="*/ 2395538 w 4286250"/>
                <a:gd name="connsiteY99" fmla="*/ 614363 h 881063"/>
                <a:gd name="connsiteX100" fmla="*/ 2405063 w 4286250"/>
                <a:gd name="connsiteY100" fmla="*/ 628650 h 881063"/>
                <a:gd name="connsiteX101" fmla="*/ 2419350 w 4286250"/>
                <a:gd name="connsiteY101" fmla="*/ 633413 h 881063"/>
                <a:gd name="connsiteX102" fmla="*/ 2438400 w 4286250"/>
                <a:gd name="connsiteY102" fmla="*/ 590550 h 881063"/>
                <a:gd name="connsiteX103" fmla="*/ 2443163 w 4286250"/>
                <a:gd name="connsiteY103" fmla="*/ 571500 h 881063"/>
                <a:gd name="connsiteX104" fmla="*/ 2471738 w 4286250"/>
                <a:gd name="connsiteY104" fmla="*/ 552450 h 881063"/>
                <a:gd name="connsiteX105" fmla="*/ 2481263 w 4286250"/>
                <a:gd name="connsiteY105" fmla="*/ 581025 h 881063"/>
                <a:gd name="connsiteX106" fmla="*/ 2486025 w 4286250"/>
                <a:gd name="connsiteY106" fmla="*/ 595313 h 881063"/>
                <a:gd name="connsiteX107" fmla="*/ 2490788 w 4286250"/>
                <a:gd name="connsiteY107" fmla="*/ 614363 h 881063"/>
                <a:gd name="connsiteX108" fmla="*/ 2500313 w 4286250"/>
                <a:gd name="connsiteY108" fmla="*/ 628650 h 881063"/>
                <a:gd name="connsiteX109" fmla="*/ 2519363 w 4286250"/>
                <a:gd name="connsiteY109" fmla="*/ 642938 h 881063"/>
                <a:gd name="connsiteX110" fmla="*/ 2524125 w 4286250"/>
                <a:gd name="connsiteY110" fmla="*/ 628650 h 881063"/>
                <a:gd name="connsiteX111" fmla="*/ 2528888 w 4286250"/>
                <a:gd name="connsiteY111" fmla="*/ 609600 h 881063"/>
                <a:gd name="connsiteX112" fmla="*/ 2557463 w 4286250"/>
                <a:gd name="connsiteY112" fmla="*/ 595313 h 881063"/>
                <a:gd name="connsiteX113" fmla="*/ 2619375 w 4286250"/>
                <a:gd name="connsiteY113" fmla="*/ 581025 h 881063"/>
                <a:gd name="connsiteX114" fmla="*/ 2633663 w 4286250"/>
                <a:gd name="connsiteY114" fmla="*/ 571500 h 881063"/>
                <a:gd name="connsiteX115" fmla="*/ 2647950 w 4286250"/>
                <a:gd name="connsiteY115" fmla="*/ 542925 h 881063"/>
                <a:gd name="connsiteX116" fmla="*/ 2662238 w 4286250"/>
                <a:gd name="connsiteY116" fmla="*/ 504825 h 881063"/>
                <a:gd name="connsiteX117" fmla="*/ 2686050 w 4286250"/>
                <a:gd name="connsiteY117" fmla="*/ 538163 h 881063"/>
                <a:gd name="connsiteX118" fmla="*/ 2686050 w 4286250"/>
                <a:gd name="connsiteY118" fmla="*/ 538163 h 881063"/>
                <a:gd name="connsiteX119" fmla="*/ 2700338 w 4286250"/>
                <a:gd name="connsiteY119" fmla="*/ 547688 h 881063"/>
                <a:gd name="connsiteX120" fmla="*/ 2705100 w 4286250"/>
                <a:gd name="connsiteY120" fmla="*/ 561975 h 881063"/>
                <a:gd name="connsiteX121" fmla="*/ 2714625 w 4286250"/>
                <a:gd name="connsiteY121" fmla="*/ 595313 h 881063"/>
                <a:gd name="connsiteX122" fmla="*/ 2733675 w 4286250"/>
                <a:gd name="connsiteY122" fmla="*/ 590550 h 881063"/>
                <a:gd name="connsiteX123" fmla="*/ 2738438 w 4286250"/>
                <a:gd name="connsiteY123" fmla="*/ 571500 h 881063"/>
                <a:gd name="connsiteX124" fmla="*/ 2762250 w 4286250"/>
                <a:gd name="connsiteY124" fmla="*/ 552450 h 881063"/>
                <a:gd name="connsiteX125" fmla="*/ 2800350 w 4286250"/>
                <a:gd name="connsiteY125" fmla="*/ 566738 h 881063"/>
                <a:gd name="connsiteX126" fmla="*/ 2819400 w 4286250"/>
                <a:gd name="connsiteY126" fmla="*/ 590550 h 881063"/>
                <a:gd name="connsiteX127" fmla="*/ 2824163 w 4286250"/>
                <a:gd name="connsiteY127" fmla="*/ 614363 h 881063"/>
                <a:gd name="connsiteX128" fmla="*/ 2833688 w 4286250"/>
                <a:gd name="connsiteY128" fmla="*/ 642938 h 881063"/>
                <a:gd name="connsiteX129" fmla="*/ 2838450 w 4286250"/>
                <a:gd name="connsiteY129" fmla="*/ 657225 h 881063"/>
                <a:gd name="connsiteX130" fmla="*/ 2843213 w 4286250"/>
                <a:gd name="connsiteY130" fmla="*/ 676275 h 881063"/>
                <a:gd name="connsiteX131" fmla="*/ 2852738 w 4286250"/>
                <a:gd name="connsiteY131" fmla="*/ 695325 h 881063"/>
                <a:gd name="connsiteX132" fmla="*/ 2862263 w 4286250"/>
                <a:gd name="connsiteY132" fmla="*/ 723900 h 881063"/>
                <a:gd name="connsiteX133" fmla="*/ 2871788 w 4286250"/>
                <a:gd name="connsiteY133" fmla="*/ 752475 h 881063"/>
                <a:gd name="connsiteX134" fmla="*/ 2881313 w 4286250"/>
                <a:gd name="connsiteY134" fmla="*/ 781050 h 881063"/>
                <a:gd name="connsiteX135" fmla="*/ 2890838 w 4286250"/>
                <a:gd name="connsiteY135" fmla="*/ 795338 h 881063"/>
                <a:gd name="connsiteX136" fmla="*/ 2895600 w 4286250"/>
                <a:gd name="connsiteY136" fmla="*/ 814388 h 881063"/>
                <a:gd name="connsiteX137" fmla="*/ 2914650 w 4286250"/>
                <a:gd name="connsiteY137" fmla="*/ 790575 h 881063"/>
                <a:gd name="connsiteX138" fmla="*/ 2924175 w 4286250"/>
                <a:gd name="connsiteY138" fmla="*/ 714375 h 881063"/>
                <a:gd name="connsiteX139" fmla="*/ 2933700 w 4286250"/>
                <a:gd name="connsiteY139" fmla="*/ 700088 h 881063"/>
                <a:gd name="connsiteX140" fmla="*/ 2943225 w 4286250"/>
                <a:gd name="connsiteY140" fmla="*/ 671513 h 881063"/>
                <a:gd name="connsiteX141" fmla="*/ 2962275 w 4286250"/>
                <a:gd name="connsiteY141" fmla="*/ 638175 h 881063"/>
                <a:gd name="connsiteX142" fmla="*/ 2976563 w 4286250"/>
                <a:gd name="connsiteY142" fmla="*/ 695325 h 881063"/>
                <a:gd name="connsiteX143" fmla="*/ 2986088 w 4286250"/>
                <a:gd name="connsiteY143" fmla="*/ 781050 h 881063"/>
                <a:gd name="connsiteX144" fmla="*/ 2995613 w 4286250"/>
                <a:gd name="connsiteY144" fmla="*/ 747713 h 881063"/>
                <a:gd name="connsiteX145" fmla="*/ 3000375 w 4286250"/>
                <a:gd name="connsiteY145" fmla="*/ 709613 h 881063"/>
                <a:gd name="connsiteX146" fmla="*/ 3019425 w 4286250"/>
                <a:gd name="connsiteY146" fmla="*/ 671513 h 881063"/>
                <a:gd name="connsiteX147" fmla="*/ 3038475 w 4286250"/>
                <a:gd name="connsiteY147" fmla="*/ 714375 h 881063"/>
                <a:gd name="connsiteX148" fmla="*/ 3052763 w 4286250"/>
                <a:gd name="connsiteY148" fmla="*/ 781050 h 881063"/>
                <a:gd name="connsiteX149" fmla="*/ 3067050 w 4286250"/>
                <a:gd name="connsiteY149" fmla="*/ 738188 h 881063"/>
                <a:gd name="connsiteX150" fmla="*/ 3071813 w 4286250"/>
                <a:gd name="connsiteY150" fmla="*/ 723900 h 881063"/>
                <a:gd name="connsiteX151" fmla="*/ 3105150 w 4286250"/>
                <a:gd name="connsiteY151" fmla="*/ 733425 h 881063"/>
                <a:gd name="connsiteX152" fmla="*/ 3128963 w 4286250"/>
                <a:gd name="connsiteY152" fmla="*/ 742950 h 881063"/>
                <a:gd name="connsiteX153" fmla="*/ 3152775 w 4286250"/>
                <a:gd name="connsiteY153" fmla="*/ 690563 h 881063"/>
                <a:gd name="connsiteX154" fmla="*/ 3157538 w 4286250"/>
                <a:gd name="connsiteY154" fmla="*/ 666750 h 881063"/>
                <a:gd name="connsiteX155" fmla="*/ 3162300 w 4286250"/>
                <a:gd name="connsiteY155" fmla="*/ 647700 h 881063"/>
                <a:gd name="connsiteX156" fmla="*/ 3171825 w 4286250"/>
                <a:gd name="connsiteY156" fmla="*/ 747713 h 881063"/>
                <a:gd name="connsiteX157" fmla="*/ 3181350 w 4286250"/>
                <a:gd name="connsiteY157" fmla="*/ 733425 h 881063"/>
                <a:gd name="connsiteX158" fmla="*/ 3186113 w 4286250"/>
                <a:gd name="connsiteY158" fmla="*/ 719138 h 881063"/>
                <a:gd name="connsiteX159" fmla="*/ 3214688 w 4286250"/>
                <a:gd name="connsiteY159" fmla="*/ 728663 h 881063"/>
                <a:gd name="connsiteX160" fmla="*/ 3238500 w 4286250"/>
                <a:gd name="connsiteY160" fmla="*/ 704850 h 881063"/>
                <a:gd name="connsiteX161" fmla="*/ 3252788 w 4286250"/>
                <a:gd name="connsiteY161" fmla="*/ 714375 h 881063"/>
                <a:gd name="connsiteX162" fmla="*/ 3257550 w 4286250"/>
                <a:gd name="connsiteY162" fmla="*/ 738188 h 881063"/>
                <a:gd name="connsiteX163" fmla="*/ 3267075 w 4286250"/>
                <a:gd name="connsiteY163" fmla="*/ 781050 h 881063"/>
                <a:gd name="connsiteX164" fmla="*/ 3295650 w 4286250"/>
                <a:gd name="connsiteY164" fmla="*/ 776288 h 881063"/>
                <a:gd name="connsiteX165" fmla="*/ 3300413 w 4286250"/>
                <a:gd name="connsiteY165" fmla="*/ 795338 h 881063"/>
                <a:gd name="connsiteX166" fmla="*/ 3305175 w 4286250"/>
                <a:gd name="connsiteY166" fmla="*/ 852488 h 881063"/>
                <a:gd name="connsiteX167" fmla="*/ 3309938 w 4286250"/>
                <a:gd name="connsiteY167" fmla="*/ 871538 h 881063"/>
                <a:gd name="connsiteX168" fmla="*/ 3328988 w 4286250"/>
                <a:gd name="connsiteY168" fmla="*/ 842963 h 881063"/>
                <a:gd name="connsiteX169" fmla="*/ 3338513 w 4286250"/>
                <a:gd name="connsiteY169" fmla="*/ 809625 h 881063"/>
                <a:gd name="connsiteX170" fmla="*/ 3348038 w 4286250"/>
                <a:gd name="connsiteY170" fmla="*/ 781050 h 881063"/>
                <a:gd name="connsiteX171" fmla="*/ 3357563 w 4286250"/>
                <a:gd name="connsiteY171" fmla="*/ 752475 h 881063"/>
                <a:gd name="connsiteX172" fmla="*/ 3367088 w 4286250"/>
                <a:gd name="connsiteY172" fmla="*/ 733425 h 881063"/>
                <a:gd name="connsiteX173" fmla="*/ 3381375 w 4286250"/>
                <a:gd name="connsiteY173" fmla="*/ 690563 h 881063"/>
                <a:gd name="connsiteX174" fmla="*/ 3386138 w 4286250"/>
                <a:gd name="connsiteY174" fmla="*/ 676275 h 881063"/>
                <a:gd name="connsiteX175" fmla="*/ 3405188 w 4286250"/>
                <a:gd name="connsiteY175" fmla="*/ 666750 h 881063"/>
                <a:gd name="connsiteX176" fmla="*/ 3429000 w 4286250"/>
                <a:gd name="connsiteY176" fmla="*/ 690563 h 881063"/>
                <a:gd name="connsiteX177" fmla="*/ 3452813 w 4286250"/>
                <a:gd name="connsiteY177" fmla="*/ 661988 h 881063"/>
                <a:gd name="connsiteX178" fmla="*/ 3457575 w 4286250"/>
                <a:gd name="connsiteY178" fmla="*/ 642938 h 881063"/>
                <a:gd name="connsiteX179" fmla="*/ 3467100 w 4286250"/>
                <a:gd name="connsiteY179" fmla="*/ 657225 h 881063"/>
                <a:gd name="connsiteX180" fmla="*/ 3481388 w 4286250"/>
                <a:gd name="connsiteY180" fmla="*/ 666750 h 881063"/>
                <a:gd name="connsiteX181" fmla="*/ 3486150 w 4286250"/>
                <a:gd name="connsiteY181" fmla="*/ 681038 h 881063"/>
                <a:gd name="connsiteX182" fmla="*/ 3500438 w 4286250"/>
                <a:gd name="connsiteY182" fmla="*/ 671513 h 881063"/>
                <a:gd name="connsiteX183" fmla="*/ 3505200 w 4286250"/>
                <a:gd name="connsiteY183" fmla="*/ 685800 h 881063"/>
                <a:gd name="connsiteX184" fmla="*/ 3533775 w 4286250"/>
                <a:gd name="connsiteY184" fmla="*/ 704850 h 881063"/>
                <a:gd name="connsiteX185" fmla="*/ 3562350 w 4286250"/>
                <a:gd name="connsiteY185" fmla="*/ 719138 h 881063"/>
                <a:gd name="connsiteX186" fmla="*/ 3571875 w 4286250"/>
                <a:gd name="connsiteY186" fmla="*/ 785813 h 881063"/>
                <a:gd name="connsiteX187" fmla="*/ 3581400 w 4286250"/>
                <a:gd name="connsiteY187" fmla="*/ 814388 h 881063"/>
                <a:gd name="connsiteX188" fmla="*/ 3586163 w 4286250"/>
                <a:gd name="connsiteY188" fmla="*/ 828675 h 881063"/>
                <a:gd name="connsiteX189" fmla="*/ 3605213 w 4286250"/>
                <a:gd name="connsiteY189" fmla="*/ 781050 h 881063"/>
                <a:gd name="connsiteX190" fmla="*/ 3609975 w 4286250"/>
                <a:gd name="connsiteY190" fmla="*/ 795338 h 881063"/>
                <a:gd name="connsiteX191" fmla="*/ 3614738 w 4286250"/>
                <a:gd name="connsiteY191" fmla="*/ 823913 h 881063"/>
                <a:gd name="connsiteX192" fmla="*/ 3619500 w 4286250"/>
                <a:gd name="connsiteY192" fmla="*/ 781050 h 881063"/>
                <a:gd name="connsiteX193" fmla="*/ 3633788 w 4286250"/>
                <a:gd name="connsiteY193" fmla="*/ 747713 h 881063"/>
                <a:gd name="connsiteX194" fmla="*/ 3638550 w 4286250"/>
                <a:gd name="connsiteY194" fmla="*/ 733425 h 881063"/>
                <a:gd name="connsiteX195" fmla="*/ 3648075 w 4286250"/>
                <a:gd name="connsiteY195" fmla="*/ 685800 h 881063"/>
                <a:gd name="connsiteX196" fmla="*/ 3657600 w 4286250"/>
                <a:gd name="connsiteY196" fmla="*/ 671513 h 881063"/>
                <a:gd name="connsiteX197" fmla="*/ 3676650 w 4286250"/>
                <a:gd name="connsiteY197" fmla="*/ 666750 h 881063"/>
                <a:gd name="connsiteX198" fmla="*/ 3695700 w 4286250"/>
                <a:gd name="connsiteY198" fmla="*/ 638175 h 881063"/>
                <a:gd name="connsiteX199" fmla="*/ 3705225 w 4286250"/>
                <a:gd name="connsiteY199" fmla="*/ 623888 h 881063"/>
                <a:gd name="connsiteX200" fmla="*/ 3719513 w 4286250"/>
                <a:gd name="connsiteY200" fmla="*/ 614363 h 881063"/>
                <a:gd name="connsiteX201" fmla="*/ 3757613 w 4286250"/>
                <a:gd name="connsiteY201" fmla="*/ 619125 h 881063"/>
                <a:gd name="connsiteX202" fmla="*/ 3767138 w 4286250"/>
                <a:gd name="connsiteY202" fmla="*/ 633413 h 881063"/>
                <a:gd name="connsiteX203" fmla="*/ 3776663 w 4286250"/>
                <a:gd name="connsiteY203" fmla="*/ 661988 h 881063"/>
                <a:gd name="connsiteX204" fmla="*/ 3795713 w 4286250"/>
                <a:gd name="connsiteY204" fmla="*/ 747713 h 881063"/>
                <a:gd name="connsiteX205" fmla="*/ 3805238 w 4286250"/>
                <a:gd name="connsiteY205" fmla="*/ 781050 h 881063"/>
                <a:gd name="connsiteX206" fmla="*/ 3814763 w 4286250"/>
                <a:gd name="connsiteY206" fmla="*/ 795338 h 881063"/>
                <a:gd name="connsiteX207" fmla="*/ 3833813 w 4286250"/>
                <a:gd name="connsiteY207" fmla="*/ 833438 h 881063"/>
                <a:gd name="connsiteX208" fmla="*/ 3838575 w 4286250"/>
                <a:gd name="connsiteY208" fmla="*/ 762000 h 881063"/>
                <a:gd name="connsiteX209" fmla="*/ 3852863 w 4286250"/>
                <a:gd name="connsiteY209" fmla="*/ 719138 h 881063"/>
                <a:gd name="connsiteX210" fmla="*/ 3857625 w 4286250"/>
                <a:gd name="connsiteY210" fmla="*/ 704850 h 881063"/>
                <a:gd name="connsiteX211" fmla="*/ 3862388 w 4286250"/>
                <a:gd name="connsiteY211" fmla="*/ 652463 h 881063"/>
                <a:gd name="connsiteX212" fmla="*/ 3895725 w 4286250"/>
                <a:gd name="connsiteY212" fmla="*/ 614363 h 881063"/>
                <a:gd name="connsiteX213" fmla="*/ 3910013 w 4286250"/>
                <a:gd name="connsiteY213" fmla="*/ 585788 h 881063"/>
                <a:gd name="connsiteX214" fmla="*/ 3924300 w 4286250"/>
                <a:gd name="connsiteY214" fmla="*/ 581025 h 881063"/>
                <a:gd name="connsiteX215" fmla="*/ 3933825 w 4286250"/>
                <a:gd name="connsiteY215" fmla="*/ 609600 h 881063"/>
                <a:gd name="connsiteX216" fmla="*/ 3948113 w 4286250"/>
                <a:gd name="connsiteY216" fmla="*/ 738188 h 881063"/>
                <a:gd name="connsiteX217" fmla="*/ 3957638 w 4286250"/>
                <a:gd name="connsiteY217" fmla="*/ 766763 h 881063"/>
                <a:gd name="connsiteX218" fmla="*/ 3962400 w 4286250"/>
                <a:gd name="connsiteY218" fmla="*/ 781050 h 881063"/>
                <a:gd name="connsiteX219" fmla="*/ 3971925 w 4286250"/>
                <a:gd name="connsiteY219" fmla="*/ 795338 h 881063"/>
                <a:gd name="connsiteX220" fmla="*/ 3981450 w 4286250"/>
                <a:gd name="connsiteY220" fmla="*/ 828675 h 881063"/>
                <a:gd name="connsiteX221" fmla="*/ 3990975 w 4286250"/>
                <a:gd name="connsiteY221" fmla="*/ 776288 h 881063"/>
                <a:gd name="connsiteX222" fmla="*/ 4000500 w 4286250"/>
                <a:gd name="connsiteY222" fmla="*/ 747713 h 881063"/>
                <a:gd name="connsiteX223" fmla="*/ 4010025 w 4286250"/>
                <a:gd name="connsiteY223" fmla="*/ 671513 h 881063"/>
                <a:gd name="connsiteX224" fmla="*/ 4029075 w 4286250"/>
                <a:gd name="connsiteY224" fmla="*/ 642938 h 881063"/>
                <a:gd name="connsiteX225" fmla="*/ 4043363 w 4286250"/>
                <a:gd name="connsiteY225" fmla="*/ 647700 h 881063"/>
                <a:gd name="connsiteX226" fmla="*/ 4057650 w 4286250"/>
                <a:gd name="connsiteY226" fmla="*/ 695325 h 881063"/>
                <a:gd name="connsiteX227" fmla="*/ 4071938 w 4286250"/>
                <a:gd name="connsiteY227" fmla="*/ 704850 h 881063"/>
                <a:gd name="connsiteX228" fmla="*/ 4090988 w 4286250"/>
                <a:gd name="connsiteY228" fmla="*/ 747713 h 881063"/>
                <a:gd name="connsiteX229" fmla="*/ 4095750 w 4286250"/>
                <a:gd name="connsiteY229" fmla="*/ 766763 h 881063"/>
                <a:gd name="connsiteX230" fmla="*/ 4105275 w 4286250"/>
                <a:gd name="connsiteY230" fmla="*/ 781050 h 881063"/>
                <a:gd name="connsiteX231" fmla="*/ 4114800 w 4286250"/>
                <a:gd name="connsiteY231" fmla="*/ 847725 h 881063"/>
                <a:gd name="connsiteX232" fmla="*/ 4119563 w 4286250"/>
                <a:gd name="connsiteY232" fmla="*/ 862013 h 881063"/>
                <a:gd name="connsiteX233" fmla="*/ 4129088 w 4286250"/>
                <a:gd name="connsiteY233" fmla="*/ 842963 h 881063"/>
                <a:gd name="connsiteX234" fmla="*/ 4133850 w 4286250"/>
                <a:gd name="connsiteY234" fmla="*/ 800100 h 881063"/>
                <a:gd name="connsiteX235" fmla="*/ 4138613 w 4286250"/>
                <a:gd name="connsiteY235" fmla="*/ 785813 h 881063"/>
                <a:gd name="connsiteX236" fmla="*/ 4152900 w 4286250"/>
                <a:gd name="connsiteY236" fmla="*/ 771525 h 881063"/>
                <a:gd name="connsiteX237" fmla="*/ 4157663 w 4286250"/>
                <a:gd name="connsiteY237" fmla="*/ 752475 h 881063"/>
                <a:gd name="connsiteX238" fmla="*/ 4167188 w 4286250"/>
                <a:gd name="connsiteY238" fmla="*/ 723900 h 881063"/>
                <a:gd name="connsiteX239" fmla="*/ 4171950 w 4286250"/>
                <a:gd name="connsiteY239" fmla="*/ 685800 h 881063"/>
                <a:gd name="connsiteX240" fmla="*/ 4186238 w 4286250"/>
                <a:gd name="connsiteY240" fmla="*/ 695325 h 881063"/>
                <a:gd name="connsiteX241" fmla="*/ 4205288 w 4286250"/>
                <a:gd name="connsiteY241" fmla="*/ 723900 h 881063"/>
                <a:gd name="connsiteX242" fmla="*/ 4210050 w 4286250"/>
                <a:gd name="connsiteY242" fmla="*/ 738188 h 881063"/>
                <a:gd name="connsiteX243" fmla="*/ 4214813 w 4286250"/>
                <a:gd name="connsiteY243" fmla="*/ 771525 h 881063"/>
                <a:gd name="connsiteX244" fmla="*/ 4224338 w 4286250"/>
                <a:gd name="connsiteY244" fmla="*/ 795338 h 881063"/>
                <a:gd name="connsiteX245" fmla="*/ 4233863 w 4286250"/>
                <a:gd name="connsiteY245" fmla="*/ 823913 h 881063"/>
                <a:gd name="connsiteX246" fmla="*/ 4248150 w 4286250"/>
                <a:gd name="connsiteY246" fmla="*/ 866775 h 881063"/>
                <a:gd name="connsiteX247" fmla="*/ 4252913 w 4286250"/>
                <a:gd name="connsiteY247" fmla="*/ 881063 h 881063"/>
                <a:gd name="connsiteX248" fmla="*/ 4267200 w 4286250"/>
                <a:gd name="connsiteY248" fmla="*/ 781050 h 881063"/>
                <a:gd name="connsiteX249" fmla="*/ 4286250 w 4286250"/>
                <a:gd name="connsiteY249" fmla="*/ 738188 h 881063"/>
                <a:gd name="connsiteX0" fmla="*/ 0 w 4267200"/>
                <a:gd name="connsiteY0" fmla="*/ 238125 h 881063"/>
                <a:gd name="connsiteX1" fmla="*/ 123825 w 4267200"/>
                <a:gd name="connsiteY1" fmla="*/ 228600 h 881063"/>
                <a:gd name="connsiteX2" fmla="*/ 142875 w 4267200"/>
                <a:gd name="connsiteY2" fmla="*/ 223838 h 881063"/>
                <a:gd name="connsiteX3" fmla="*/ 166688 w 4267200"/>
                <a:gd name="connsiteY3" fmla="*/ 219075 h 881063"/>
                <a:gd name="connsiteX4" fmla="*/ 204788 w 4267200"/>
                <a:gd name="connsiteY4" fmla="*/ 204788 h 881063"/>
                <a:gd name="connsiteX5" fmla="*/ 233363 w 4267200"/>
                <a:gd name="connsiteY5" fmla="*/ 195263 h 881063"/>
                <a:gd name="connsiteX6" fmla="*/ 247650 w 4267200"/>
                <a:gd name="connsiteY6" fmla="*/ 185738 h 881063"/>
                <a:gd name="connsiteX7" fmla="*/ 266700 w 4267200"/>
                <a:gd name="connsiteY7" fmla="*/ 180975 h 881063"/>
                <a:gd name="connsiteX8" fmla="*/ 280988 w 4267200"/>
                <a:gd name="connsiteY8" fmla="*/ 176213 h 881063"/>
                <a:gd name="connsiteX9" fmla="*/ 290513 w 4267200"/>
                <a:gd name="connsiteY9" fmla="*/ 161925 h 881063"/>
                <a:gd name="connsiteX10" fmla="*/ 338138 w 4267200"/>
                <a:gd name="connsiteY10" fmla="*/ 142875 h 881063"/>
                <a:gd name="connsiteX11" fmla="*/ 352425 w 4267200"/>
                <a:gd name="connsiteY11" fmla="*/ 138113 h 881063"/>
                <a:gd name="connsiteX12" fmla="*/ 366713 w 4267200"/>
                <a:gd name="connsiteY12" fmla="*/ 128588 h 881063"/>
                <a:gd name="connsiteX13" fmla="*/ 385763 w 4267200"/>
                <a:gd name="connsiteY13" fmla="*/ 123825 h 881063"/>
                <a:gd name="connsiteX14" fmla="*/ 428625 w 4267200"/>
                <a:gd name="connsiteY14" fmla="*/ 109538 h 881063"/>
                <a:gd name="connsiteX15" fmla="*/ 442913 w 4267200"/>
                <a:gd name="connsiteY15" fmla="*/ 104775 h 881063"/>
                <a:gd name="connsiteX16" fmla="*/ 457200 w 4267200"/>
                <a:gd name="connsiteY16" fmla="*/ 100013 h 881063"/>
                <a:gd name="connsiteX17" fmla="*/ 471488 w 4267200"/>
                <a:gd name="connsiteY17" fmla="*/ 90488 h 881063"/>
                <a:gd name="connsiteX18" fmla="*/ 495300 w 4267200"/>
                <a:gd name="connsiteY18" fmla="*/ 85725 h 881063"/>
                <a:gd name="connsiteX19" fmla="*/ 523875 w 4267200"/>
                <a:gd name="connsiteY19" fmla="*/ 76200 h 881063"/>
                <a:gd name="connsiteX20" fmla="*/ 538163 w 4267200"/>
                <a:gd name="connsiteY20" fmla="*/ 71438 h 881063"/>
                <a:gd name="connsiteX21" fmla="*/ 552450 w 4267200"/>
                <a:gd name="connsiteY21" fmla="*/ 66675 h 881063"/>
                <a:gd name="connsiteX22" fmla="*/ 590550 w 4267200"/>
                <a:gd name="connsiteY22" fmla="*/ 42863 h 881063"/>
                <a:gd name="connsiteX23" fmla="*/ 604838 w 4267200"/>
                <a:gd name="connsiteY23" fmla="*/ 38100 h 881063"/>
                <a:gd name="connsiteX24" fmla="*/ 619125 w 4267200"/>
                <a:gd name="connsiteY24" fmla="*/ 33338 h 881063"/>
                <a:gd name="connsiteX25" fmla="*/ 652463 w 4267200"/>
                <a:gd name="connsiteY25" fmla="*/ 14288 h 881063"/>
                <a:gd name="connsiteX26" fmla="*/ 681038 w 4267200"/>
                <a:gd name="connsiteY26" fmla="*/ 4763 h 881063"/>
                <a:gd name="connsiteX27" fmla="*/ 695325 w 4267200"/>
                <a:gd name="connsiteY27" fmla="*/ 0 h 881063"/>
                <a:gd name="connsiteX28" fmla="*/ 819150 w 4267200"/>
                <a:gd name="connsiteY28" fmla="*/ 4763 h 881063"/>
                <a:gd name="connsiteX29" fmla="*/ 852488 w 4267200"/>
                <a:gd name="connsiteY29" fmla="*/ 19050 h 881063"/>
                <a:gd name="connsiteX30" fmla="*/ 895350 w 4267200"/>
                <a:gd name="connsiteY30" fmla="*/ 47625 h 881063"/>
                <a:gd name="connsiteX31" fmla="*/ 928688 w 4267200"/>
                <a:gd name="connsiteY31" fmla="*/ 66675 h 881063"/>
                <a:gd name="connsiteX32" fmla="*/ 942975 w 4267200"/>
                <a:gd name="connsiteY32" fmla="*/ 71438 h 881063"/>
                <a:gd name="connsiteX33" fmla="*/ 957263 w 4267200"/>
                <a:gd name="connsiteY33" fmla="*/ 80963 h 881063"/>
                <a:gd name="connsiteX34" fmla="*/ 971550 w 4267200"/>
                <a:gd name="connsiteY34" fmla="*/ 85725 h 881063"/>
                <a:gd name="connsiteX35" fmla="*/ 990600 w 4267200"/>
                <a:gd name="connsiteY35" fmla="*/ 95250 h 881063"/>
                <a:gd name="connsiteX36" fmla="*/ 1014413 w 4267200"/>
                <a:gd name="connsiteY36" fmla="*/ 100013 h 881063"/>
                <a:gd name="connsiteX37" fmla="*/ 1033463 w 4267200"/>
                <a:gd name="connsiteY37" fmla="*/ 104775 h 881063"/>
                <a:gd name="connsiteX38" fmla="*/ 1062038 w 4267200"/>
                <a:gd name="connsiteY38" fmla="*/ 109538 h 881063"/>
                <a:gd name="connsiteX39" fmla="*/ 1090613 w 4267200"/>
                <a:gd name="connsiteY39" fmla="*/ 119063 h 881063"/>
                <a:gd name="connsiteX40" fmla="*/ 1104900 w 4267200"/>
                <a:gd name="connsiteY40" fmla="*/ 123825 h 881063"/>
                <a:gd name="connsiteX41" fmla="*/ 1123950 w 4267200"/>
                <a:gd name="connsiteY41" fmla="*/ 128588 h 881063"/>
                <a:gd name="connsiteX42" fmla="*/ 1152525 w 4267200"/>
                <a:gd name="connsiteY42" fmla="*/ 147638 h 881063"/>
                <a:gd name="connsiteX43" fmla="*/ 1195388 w 4267200"/>
                <a:gd name="connsiteY43" fmla="*/ 161925 h 881063"/>
                <a:gd name="connsiteX44" fmla="*/ 1209675 w 4267200"/>
                <a:gd name="connsiteY44" fmla="*/ 166688 h 881063"/>
                <a:gd name="connsiteX45" fmla="*/ 1243013 w 4267200"/>
                <a:gd name="connsiteY45" fmla="*/ 185738 h 881063"/>
                <a:gd name="connsiteX46" fmla="*/ 1257300 w 4267200"/>
                <a:gd name="connsiteY46" fmla="*/ 190500 h 881063"/>
                <a:gd name="connsiteX47" fmla="*/ 1285875 w 4267200"/>
                <a:gd name="connsiteY47" fmla="*/ 204788 h 881063"/>
                <a:gd name="connsiteX48" fmla="*/ 1314450 w 4267200"/>
                <a:gd name="connsiteY48" fmla="*/ 223838 h 881063"/>
                <a:gd name="connsiteX49" fmla="*/ 1362075 w 4267200"/>
                <a:gd name="connsiteY49" fmla="*/ 238125 h 881063"/>
                <a:gd name="connsiteX50" fmla="*/ 1443038 w 4267200"/>
                <a:gd name="connsiteY50" fmla="*/ 252413 h 881063"/>
                <a:gd name="connsiteX51" fmla="*/ 1471613 w 4267200"/>
                <a:gd name="connsiteY51" fmla="*/ 257175 h 881063"/>
                <a:gd name="connsiteX52" fmla="*/ 1519238 w 4267200"/>
                <a:gd name="connsiteY52" fmla="*/ 271463 h 881063"/>
                <a:gd name="connsiteX53" fmla="*/ 1533525 w 4267200"/>
                <a:gd name="connsiteY53" fmla="*/ 280988 h 881063"/>
                <a:gd name="connsiteX54" fmla="*/ 1543050 w 4267200"/>
                <a:gd name="connsiteY54" fmla="*/ 295275 h 881063"/>
                <a:gd name="connsiteX55" fmla="*/ 1557338 w 4267200"/>
                <a:gd name="connsiteY55" fmla="*/ 300038 h 881063"/>
                <a:gd name="connsiteX56" fmla="*/ 1581150 w 4267200"/>
                <a:gd name="connsiteY56" fmla="*/ 333375 h 881063"/>
                <a:gd name="connsiteX57" fmla="*/ 1590675 w 4267200"/>
                <a:gd name="connsiteY57" fmla="*/ 347663 h 881063"/>
                <a:gd name="connsiteX58" fmla="*/ 1604963 w 4267200"/>
                <a:gd name="connsiteY58" fmla="*/ 357188 h 881063"/>
                <a:gd name="connsiteX59" fmla="*/ 1624013 w 4267200"/>
                <a:gd name="connsiteY59" fmla="*/ 414338 h 881063"/>
                <a:gd name="connsiteX60" fmla="*/ 1628775 w 4267200"/>
                <a:gd name="connsiteY60" fmla="*/ 428625 h 881063"/>
                <a:gd name="connsiteX61" fmla="*/ 1638300 w 4267200"/>
                <a:gd name="connsiteY61" fmla="*/ 442913 h 881063"/>
                <a:gd name="connsiteX62" fmla="*/ 1652588 w 4267200"/>
                <a:gd name="connsiteY62" fmla="*/ 471488 h 881063"/>
                <a:gd name="connsiteX63" fmla="*/ 1662113 w 4267200"/>
                <a:gd name="connsiteY63" fmla="*/ 504825 h 881063"/>
                <a:gd name="connsiteX64" fmla="*/ 1676400 w 4267200"/>
                <a:gd name="connsiteY64" fmla="*/ 514350 h 881063"/>
                <a:gd name="connsiteX65" fmla="*/ 1690688 w 4267200"/>
                <a:gd name="connsiteY65" fmla="*/ 561975 h 881063"/>
                <a:gd name="connsiteX66" fmla="*/ 1704975 w 4267200"/>
                <a:gd name="connsiteY66" fmla="*/ 590550 h 881063"/>
                <a:gd name="connsiteX67" fmla="*/ 1719263 w 4267200"/>
                <a:gd name="connsiteY67" fmla="*/ 595313 h 881063"/>
                <a:gd name="connsiteX68" fmla="*/ 1728788 w 4267200"/>
                <a:gd name="connsiteY68" fmla="*/ 609600 h 881063"/>
                <a:gd name="connsiteX69" fmla="*/ 1804988 w 4267200"/>
                <a:gd name="connsiteY69" fmla="*/ 614363 h 881063"/>
                <a:gd name="connsiteX70" fmla="*/ 1819275 w 4267200"/>
                <a:gd name="connsiteY70" fmla="*/ 619125 h 881063"/>
                <a:gd name="connsiteX71" fmla="*/ 1833563 w 4267200"/>
                <a:gd name="connsiteY71" fmla="*/ 628650 h 881063"/>
                <a:gd name="connsiteX72" fmla="*/ 1857375 w 4267200"/>
                <a:gd name="connsiteY72" fmla="*/ 657225 h 881063"/>
                <a:gd name="connsiteX73" fmla="*/ 1876425 w 4267200"/>
                <a:gd name="connsiteY73" fmla="*/ 666750 h 881063"/>
                <a:gd name="connsiteX74" fmla="*/ 1885950 w 4267200"/>
                <a:gd name="connsiteY74" fmla="*/ 638175 h 881063"/>
                <a:gd name="connsiteX75" fmla="*/ 1895475 w 4267200"/>
                <a:gd name="connsiteY75" fmla="*/ 604838 h 881063"/>
                <a:gd name="connsiteX76" fmla="*/ 1905000 w 4267200"/>
                <a:gd name="connsiteY76" fmla="*/ 576263 h 881063"/>
                <a:gd name="connsiteX77" fmla="*/ 1919288 w 4267200"/>
                <a:gd name="connsiteY77" fmla="*/ 566738 h 881063"/>
                <a:gd name="connsiteX78" fmla="*/ 1938338 w 4267200"/>
                <a:gd name="connsiteY78" fmla="*/ 542925 h 881063"/>
                <a:gd name="connsiteX79" fmla="*/ 2057400 w 4267200"/>
                <a:gd name="connsiteY79" fmla="*/ 495300 h 881063"/>
                <a:gd name="connsiteX80" fmla="*/ 2071688 w 4267200"/>
                <a:gd name="connsiteY80" fmla="*/ 509588 h 881063"/>
                <a:gd name="connsiteX81" fmla="*/ 2081213 w 4267200"/>
                <a:gd name="connsiteY81" fmla="*/ 542925 h 881063"/>
                <a:gd name="connsiteX82" fmla="*/ 2095500 w 4267200"/>
                <a:gd name="connsiteY82" fmla="*/ 552450 h 881063"/>
                <a:gd name="connsiteX83" fmla="*/ 2109788 w 4267200"/>
                <a:gd name="connsiteY83" fmla="*/ 571500 h 881063"/>
                <a:gd name="connsiteX84" fmla="*/ 2124075 w 4267200"/>
                <a:gd name="connsiteY84" fmla="*/ 561975 h 881063"/>
                <a:gd name="connsiteX85" fmla="*/ 2133600 w 4267200"/>
                <a:gd name="connsiteY85" fmla="*/ 547688 h 881063"/>
                <a:gd name="connsiteX86" fmla="*/ 2147888 w 4267200"/>
                <a:gd name="connsiteY86" fmla="*/ 533400 h 881063"/>
                <a:gd name="connsiteX87" fmla="*/ 2152650 w 4267200"/>
                <a:gd name="connsiteY87" fmla="*/ 519113 h 881063"/>
                <a:gd name="connsiteX88" fmla="*/ 2243138 w 4267200"/>
                <a:gd name="connsiteY88" fmla="*/ 514350 h 881063"/>
                <a:gd name="connsiteX89" fmla="*/ 2266950 w 4267200"/>
                <a:gd name="connsiteY89" fmla="*/ 533400 h 881063"/>
                <a:gd name="connsiteX90" fmla="*/ 2286000 w 4267200"/>
                <a:gd name="connsiteY90" fmla="*/ 504825 h 881063"/>
                <a:gd name="connsiteX91" fmla="*/ 2300288 w 4267200"/>
                <a:gd name="connsiteY91" fmla="*/ 490538 h 881063"/>
                <a:gd name="connsiteX92" fmla="*/ 2314575 w 4267200"/>
                <a:gd name="connsiteY92" fmla="*/ 485775 h 881063"/>
                <a:gd name="connsiteX93" fmla="*/ 2328863 w 4267200"/>
                <a:gd name="connsiteY93" fmla="*/ 490538 h 881063"/>
                <a:gd name="connsiteX94" fmla="*/ 2347913 w 4267200"/>
                <a:gd name="connsiteY94" fmla="*/ 509588 h 881063"/>
                <a:gd name="connsiteX95" fmla="*/ 2357438 w 4267200"/>
                <a:gd name="connsiteY95" fmla="*/ 523875 h 881063"/>
                <a:gd name="connsiteX96" fmla="*/ 2362200 w 4267200"/>
                <a:gd name="connsiteY96" fmla="*/ 538163 h 881063"/>
                <a:gd name="connsiteX97" fmla="*/ 2381250 w 4267200"/>
                <a:gd name="connsiteY97" fmla="*/ 566738 h 881063"/>
                <a:gd name="connsiteX98" fmla="*/ 2390775 w 4267200"/>
                <a:gd name="connsiteY98" fmla="*/ 595313 h 881063"/>
                <a:gd name="connsiteX99" fmla="*/ 2395538 w 4267200"/>
                <a:gd name="connsiteY99" fmla="*/ 614363 h 881063"/>
                <a:gd name="connsiteX100" fmla="*/ 2405063 w 4267200"/>
                <a:gd name="connsiteY100" fmla="*/ 628650 h 881063"/>
                <a:gd name="connsiteX101" fmla="*/ 2419350 w 4267200"/>
                <a:gd name="connsiteY101" fmla="*/ 633413 h 881063"/>
                <a:gd name="connsiteX102" fmla="*/ 2438400 w 4267200"/>
                <a:gd name="connsiteY102" fmla="*/ 590550 h 881063"/>
                <a:gd name="connsiteX103" fmla="*/ 2443163 w 4267200"/>
                <a:gd name="connsiteY103" fmla="*/ 571500 h 881063"/>
                <a:gd name="connsiteX104" fmla="*/ 2471738 w 4267200"/>
                <a:gd name="connsiteY104" fmla="*/ 552450 h 881063"/>
                <a:gd name="connsiteX105" fmla="*/ 2481263 w 4267200"/>
                <a:gd name="connsiteY105" fmla="*/ 581025 h 881063"/>
                <a:gd name="connsiteX106" fmla="*/ 2486025 w 4267200"/>
                <a:gd name="connsiteY106" fmla="*/ 595313 h 881063"/>
                <a:gd name="connsiteX107" fmla="*/ 2490788 w 4267200"/>
                <a:gd name="connsiteY107" fmla="*/ 614363 h 881063"/>
                <a:gd name="connsiteX108" fmla="*/ 2500313 w 4267200"/>
                <a:gd name="connsiteY108" fmla="*/ 628650 h 881063"/>
                <a:gd name="connsiteX109" fmla="*/ 2519363 w 4267200"/>
                <a:gd name="connsiteY109" fmla="*/ 642938 h 881063"/>
                <a:gd name="connsiteX110" fmla="*/ 2524125 w 4267200"/>
                <a:gd name="connsiteY110" fmla="*/ 628650 h 881063"/>
                <a:gd name="connsiteX111" fmla="*/ 2528888 w 4267200"/>
                <a:gd name="connsiteY111" fmla="*/ 609600 h 881063"/>
                <a:gd name="connsiteX112" fmla="*/ 2557463 w 4267200"/>
                <a:gd name="connsiteY112" fmla="*/ 595313 h 881063"/>
                <a:gd name="connsiteX113" fmla="*/ 2619375 w 4267200"/>
                <a:gd name="connsiteY113" fmla="*/ 581025 h 881063"/>
                <a:gd name="connsiteX114" fmla="*/ 2633663 w 4267200"/>
                <a:gd name="connsiteY114" fmla="*/ 571500 h 881063"/>
                <a:gd name="connsiteX115" fmla="*/ 2647950 w 4267200"/>
                <a:gd name="connsiteY115" fmla="*/ 542925 h 881063"/>
                <a:gd name="connsiteX116" fmla="*/ 2662238 w 4267200"/>
                <a:gd name="connsiteY116" fmla="*/ 504825 h 881063"/>
                <a:gd name="connsiteX117" fmla="*/ 2686050 w 4267200"/>
                <a:gd name="connsiteY117" fmla="*/ 538163 h 881063"/>
                <a:gd name="connsiteX118" fmla="*/ 2686050 w 4267200"/>
                <a:gd name="connsiteY118" fmla="*/ 538163 h 881063"/>
                <a:gd name="connsiteX119" fmla="*/ 2700338 w 4267200"/>
                <a:gd name="connsiteY119" fmla="*/ 547688 h 881063"/>
                <a:gd name="connsiteX120" fmla="*/ 2705100 w 4267200"/>
                <a:gd name="connsiteY120" fmla="*/ 561975 h 881063"/>
                <a:gd name="connsiteX121" fmla="*/ 2714625 w 4267200"/>
                <a:gd name="connsiteY121" fmla="*/ 595313 h 881063"/>
                <a:gd name="connsiteX122" fmla="*/ 2733675 w 4267200"/>
                <a:gd name="connsiteY122" fmla="*/ 590550 h 881063"/>
                <a:gd name="connsiteX123" fmla="*/ 2738438 w 4267200"/>
                <a:gd name="connsiteY123" fmla="*/ 571500 h 881063"/>
                <a:gd name="connsiteX124" fmla="*/ 2762250 w 4267200"/>
                <a:gd name="connsiteY124" fmla="*/ 552450 h 881063"/>
                <a:gd name="connsiteX125" fmla="*/ 2800350 w 4267200"/>
                <a:gd name="connsiteY125" fmla="*/ 566738 h 881063"/>
                <a:gd name="connsiteX126" fmla="*/ 2819400 w 4267200"/>
                <a:gd name="connsiteY126" fmla="*/ 590550 h 881063"/>
                <a:gd name="connsiteX127" fmla="*/ 2824163 w 4267200"/>
                <a:gd name="connsiteY127" fmla="*/ 614363 h 881063"/>
                <a:gd name="connsiteX128" fmla="*/ 2833688 w 4267200"/>
                <a:gd name="connsiteY128" fmla="*/ 642938 h 881063"/>
                <a:gd name="connsiteX129" fmla="*/ 2838450 w 4267200"/>
                <a:gd name="connsiteY129" fmla="*/ 657225 h 881063"/>
                <a:gd name="connsiteX130" fmla="*/ 2843213 w 4267200"/>
                <a:gd name="connsiteY130" fmla="*/ 676275 h 881063"/>
                <a:gd name="connsiteX131" fmla="*/ 2852738 w 4267200"/>
                <a:gd name="connsiteY131" fmla="*/ 695325 h 881063"/>
                <a:gd name="connsiteX132" fmla="*/ 2862263 w 4267200"/>
                <a:gd name="connsiteY132" fmla="*/ 723900 h 881063"/>
                <a:gd name="connsiteX133" fmla="*/ 2871788 w 4267200"/>
                <a:gd name="connsiteY133" fmla="*/ 752475 h 881063"/>
                <a:gd name="connsiteX134" fmla="*/ 2881313 w 4267200"/>
                <a:gd name="connsiteY134" fmla="*/ 781050 h 881063"/>
                <a:gd name="connsiteX135" fmla="*/ 2890838 w 4267200"/>
                <a:gd name="connsiteY135" fmla="*/ 795338 h 881063"/>
                <a:gd name="connsiteX136" fmla="*/ 2895600 w 4267200"/>
                <a:gd name="connsiteY136" fmla="*/ 814388 h 881063"/>
                <a:gd name="connsiteX137" fmla="*/ 2914650 w 4267200"/>
                <a:gd name="connsiteY137" fmla="*/ 790575 h 881063"/>
                <a:gd name="connsiteX138" fmla="*/ 2924175 w 4267200"/>
                <a:gd name="connsiteY138" fmla="*/ 714375 h 881063"/>
                <a:gd name="connsiteX139" fmla="*/ 2933700 w 4267200"/>
                <a:gd name="connsiteY139" fmla="*/ 700088 h 881063"/>
                <a:gd name="connsiteX140" fmla="*/ 2943225 w 4267200"/>
                <a:gd name="connsiteY140" fmla="*/ 671513 h 881063"/>
                <a:gd name="connsiteX141" fmla="*/ 2962275 w 4267200"/>
                <a:gd name="connsiteY141" fmla="*/ 638175 h 881063"/>
                <a:gd name="connsiteX142" fmla="*/ 2976563 w 4267200"/>
                <a:gd name="connsiteY142" fmla="*/ 695325 h 881063"/>
                <a:gd name="connsiteX143" fmla="*/ 2986088 w 4267200"/>
                <a:gd name="connsiteY143" fmla="*/ 781050 h 881063"/>
                <a:gd name="connsiteX144" fmla="*/ 2995613 w 4267200"/>
                <a:gd name="connsiteY144" fmla="*/ 747713 h 881063"/>
                <a:gd name="connsiteX145" fmla="*/ 3000375 w 4267200"/>
                <a:gd name="connsiteY145" fmla="*/ 709613 h 881063"/>
                <a:gd name="connsiteX146" fmla="*/ 3019425 w 4267200"/>
                <a:gd name="connsiteY146" fmla="*/ 671513 h 881063"/>
                <a:gd name="connsiteX147" fmla="*/ 3038475 w 4267200"/>
                <a:gd name="connsiteY147" fmla="*/ 714375 h 881063"/>
                <a:gd name="connsiteX148" fmla="*/ 3052763 w 4267200"/>
                <a:gd name="connsiteY148" fmla="*/ 781050 h 881063"/>
                <a:gd name="connsiteX149" fmla="*/ 3067050 w 4267200"/>
                <a:gd name="connsiteY149" fmla="*/ 738188 h 881063"/>
                <a:gd name="connsiteX150" fmla="*/ 3071813 w 4267200"/>
                <a:gd name="connsiteY150" fmla="*/ 723900 h 881063"/>
                <a:gd name="connsiteX151" fmla="*/ 3105150 w 4267200"/>
                <a:gd name="connsiteY151" fmla="*/ 733425 h 881063"/>
                <a:gd name="connsiteX152" fmla="*/ 3128963 w 4267200"/>
                <a:gd name="connsiteY152" fmla="*/ 742950 h 881063"/>
                <a:gd name="connsiteX153" fmla="*/ 3152775 w 4267200"/>
                <a:gd name="connsiteY153" fmla="*/ 690563 h 881063"/>
                <a:gd name="connsiteX154" fmla="*/ 3157538 w 4267200"/>
                <a:gd name="connsiteY154" fmla="*/ 666750 h 881063"/>
                <a:gd name="connsiteX155" fmla="*/ 3162300 w 4267200"/>
                <a:gd name="connsiteY155" fmla="*/ 647700 h 881063"/>
                <a:gd name="connsiteX156" fmla="*/ 3171825 w 4267200"/>
                <a:gd name="connsiteY156" fmla="*/ 747713 h 881063"/>
                <a:gd name="connsiteX157" fmla="*/ 3181350 w 4267200"/>
                <a:gd name="connsiteY157" fmla="*/ 733425 h 881063"/>
                <a:gd name="connsiteX158" fmla="*/ 3186113 w 4267200"/>
                <a:gd name="connsiteY158" fmla="*/ 719138 h 881063"/>
                <a:gd name="connsiteX159" fmla="*/ 3214688 w 4267200"/>
                <a:gd name="connsiteY159" fmla="*/ 728663 h 881063"/>
                <a:gd name="connsiteX160" fmla="*/ 3238500 w 4267200"/>
                <a:gd name="connsiteY160" fmla="*/ 704850 h 881063"/>
                <a:gd name="connsiteX161" fmla="*/ 3252788 w 4267200"/>
                <a:gd name="connsiteY161" fmla="*/ 714375 h 881063"/>
                <a:gd name="connsiteX162" fmla="*/ 3257550 w 4267200"/>
                <a:gd name="connsiteY162" fmla="*/ 738188 h 881063"/>
                <a:gd name="connsiteX163" fmla="*/ 3267075 w 4267200"/>
                <a:gd name="connsiteY163" fmla="*/ 781050 h 881063"/>
                <a:gd name="connsiteX164" fmla="*/ 3295650 w 4267200"/>
                <a:gd name="connsiteY164" fmla="*/ 776288 h 881063"/>
                <a:gd name="connsiteX165" fmla="*/ 3300413 w 4267200"/>
                <a:gd name="connsiteY165" fmla="*/ 795338 h 881063"/>
                <a:gd name="connsiteX166" fmla="*/ 3305175 w 4267200"/>
                <a:gd name="connsiteY166" fmla="*/ 852488 h 881063"/>
                <a:gd name="connsiteX167" fmla="*/ 3309938 w 4267200"/>
                <a:gd name="connsiteY167" fmla="*/ 871538 h 881063"/>
                <a:gd name="connsiteX168" fmla="*/ 3328988 w 4267200"/>
                <a:gd name="connsiteY168" fmla="*/ 842963 h 881063"/>
                <a:gd name="connsiteX169" fmla="*/ 3338513 w 4267200"/>
                <a:gd name="connsiteY169" fmla="*/ 809625 h 881063"/>
                <a:gd name="connsiteX170" fmla="*/ 3348038 w 4267200"/>
                <a:gd name="connsiteY170" fmla="*/ 781050 h 881063"/>
                <a:gd name="connsiteX171" fmla="*/ 3357563 w 4267200"/>
                <a:gd name="connsiteY171" fmla="*/ 752475 h 881063"/>
                <a:gd name="connsiteX172" fmla="*/ 3367088 w 4267200"/>
                <a:gd name="connsiteY172" fmla="*/ 733425 h 881063"/>
                <a:gd name="connsiteX173" fmla="*/ 3381375 w 4267200"/>
                <a:gd name="connsiteY173" fmla="*/ 690563 h 881063"/>
                <a:gd name="connsiteX174" fmla="*/ 3386138 w 4267200"/>
                <a:gd name="connsiteY174" fmla="*/ 676275 h 881063"/>
                <a:gd name="connsiteX175" fmla="*/ 3405188 w 4267200"/>
                <a:gd name="connsiteY175" fmla="*/ 666750 h 881063"/>
                <a:gd name="connsiteX176" fmla="*/ 3429000 w 4267200"/>
                <a:gd name="connsiteY176" fmla="*/ 690563 h 881063"/>
                <a:gd name="connsiteX177" fmla="*/ 3452813 w 4267200"/>
                <a:gd name="connsiteY177" fmla="*/ 661988 h 881063"/>
                <a:gd name="connsiteX178" fmla="*/ 3457575 w 4267200"/>
                <a:gd name="connsiteY178" fmla="*/ 642938 h 881063"/>
                <a:gd name="connsiteX179" fmla="*/ 3467100 w 4267200"/>
                <a:gd name="connsiteY179" fmla="*/ 657225 h 881063"/>
                <a:gd name="connsiteX180" fmla="*/ 3481388 w 4267200"/>
                <a:gd name="connsiteY180" fmla="*/ 666750 h 881063"/>
                <a:gd name="connsiteX181" fmla="*/ 3486150 w 4267200"/>
                <a:gd name="connsiteY181" fmla="*/ 681038 h 881063"/>
                <a:gd name="connsiteX182" fmla="*/ 3500438 w 4267200"/>
                <a:gd name="connsiteY182" fmla="*/ 671513 h 881063"/>
                <a:gd name="connsiteX183" fmla="*/ 3505200 w 4267200"/>
                <a:gd name="connsiteY183" fmla="*/ 685800 h 881063"/>
                <a:gd name="connsiteX184" fmla="*/ 3533775 w 4267200"/>
                <a:gd name="connsiteY184" fmla="*/ 704850 h 881063"/>
                <a:gd name="connsiteX185" fmla="*/ 3562350 w 4267200"/>
                <a:gd name="connsiteY185" fmla="*/ 719138 h 881063"/>
                <a:gd name="connsiteX186" fmla="*/ 3571875 w 4267200"/>
                <a:gd name="connsiteY186" fmla="*/ 785813 h 881063"/>
                <a:gd name="connsiteX187" fmla="*/ 3581400 w 4267200"/>
                <a:gd name="connsiteY187" fmla="*/ 814388 h 881063"/>
                <a:gd name="connsiteX188" fmla="*/ 3586163 w 4267200"/>
                <a:gd name="connsiteY188" fmla="*/ 828675 h 881063"/>
                <a:gd name="connsiteX189" fmla="*/ 3605213 w 4267200"/>
                <a:gd name="connsiteY189" fmla="*/ 781050 h 881063"/>
                <a:gd name="connsiteX190" fmla="*/ 3609975 w 4267200"/>
                <a:gd name="connsiteY190" fmla="*/ 795338 h 881063"/>
                <a:gd name="connsiteX191" fmla="*/ 3614738 w 4267200"/>
                <a:gd name="connsiteY191" fmla="*/ 823913 h 881063"/>
                <a:gd name="connsiteX192" fmla="*/ 3619500 w 4267200"/>
                <a:gd name="connsiteY192" fmla="*/ 781050 h 881063"/>
                <a:gd name="connsiteX193" fmla="*/ 3633788 w 4267200"/>
                <a:gd name="connsiteY193" fmla="*/ 747713 h 881063"/>
                <a:gd name="connsiteX194" fmla="*/ 3638550 w 4267200"/>
                <a:gd name="connsiteY194" fmla="*/ 733425 h 881063"/>
                <a:gd name="connsiteX195" fmla="*/ 3648075 w 4267200"/>
                <a:gd name="connsiteY195" fmla="*/ 685800 h 881063"/>
                <a:gd name="connsiteX196" fmla="*/ 3657600 w 4267200"/>
                <a:gd name="connsiteY196" fmla="*/ 671513 h 881063"/>
                <a:gd name="connsiteX197" fmla="*/ 3676650 w 4267200"/>
                <a:gd name="connsiteY197" fmla="*/ 666750 h 881063"/>
                <a:gd name="connsiteX198" fmla="*/ 3695700 w 4267200"/>
                <a:gd name="connsiteY198" fmla="*/ 638175 h 881063"/>
                <a:gd name="connsiteX199" fmla="*/ 3705225 w 4267200"/>
                <a:gd name="connsiteY199" fmla="*/ 623888 h 881063"/>
                <a:gd name="connsiteX200" fmla="*/ 3719513 w 4267200"/>
                <a:gd name="connsiteY200" fmla="*/ 614363 h 881063"/>
                <a:gd name="connsiteX201" fmla="*/ 3757613 w 4267200"/>
                <a:gd name="connsiteY201" fmla="*/ 619125 h 881063"/>
                <a:gd name="connsiteX202" fmla="*/ 3767138 w 4267200"/>
                <a:gd name="connsiteY202" fmla="*/ 633413 h 881063"/>
                <a:gd name="connsiteX203" fmla="*/ 3776663 w 4267200"/>
                <a:gd name="connsiteY203" fmla="*/ 661988 h 881063"/>
                <a:gd name="connsiteX204" fmla="*/ 3795713 w 4267200"/>
                <a:gd name="connsiteY204" fmla="*/ 747713 h 881063"/>
                <a:gd name="connsiteX205" fmla="*/ 3805238 w 4267200"/>
                <a:gd name="connsiteY205" fmla="*/ 781050 h 881063"/>
                <a:gd name="connsiteX206" fmla="*/ 3814763 w 4267200"/>
                <a:gd name="connsiteY206" fmla="*/ 795338 h 881063"/>
                <a:gd name="connsiteX207" fmla="*/ 3833813 w 4267200"/>
                <a:gd name="connsiteY207" fmla="*/ 833438 h 881063"/>
                <a:gd name="connsiteX208" fmla="*/ 3838575 w 4267200"/>
                <a:gd name="connsiteY208" fmla="*/ 762000 h 881063"/>
                <a:gd name="connsiteX209" fmla="*/ 3852863 w 4267200"/>
                <a:gd name="connsiteY209" fmla="*/ 719138 h 881063"/>
                <a:gd name="connsiteX210" fmla="*/ 3857625 w 4267200"/>
                <a:gd name="connsiteY210" fmla="*/ 704850 h 881063"/>
                <a:gd name="connsiteX211" fmla="*/ 3862388 w 4267200"/>
                <a:gd name="connsiteY211" fmla="*/ 652463 h 881063"/>
                <a:gd name="connsiteX212" fmla="*/ 3895725 w 4267200"/>
                <a:gd name="connsiteY212" fmla="*/ 614363 h 881063"/>
                <a:gd name="connsiteX213" fmla="*/ 3910013 w 4267200"/>
                <a:gd name="connsiteY213" fmla="*/ 585788 h 881063"/>
                <a:gd name="connsiteX214" fmla="*/ 3924300 w 4267200"/>
                <a:gd name="connsiteY214" fmla="*/ 581025 h 881063"/>
                <a:gd name="connsiteX215" fmla="*/ 3933825 w 4267200"/>
                <a:gd name="connsiteY215" fmla="*/ 609600 h 881063"/>
                <a:gd name="connsiteX216" fmla="*/ 3948113 w 4267200"/>
                <a:gd name="connsiteY216" fmla="*/ 738188 h 881063"/>
                <a:gd name="connsiteX217" fmla="*/ 3957638 w 4267200"/>
                <a:gd name="connsiteY217" fmla="*/ 766763 h 881063"/>
                <a:gd name="connsiteX218" fmla="*/ 3962400 w 4267200"/>
                <a:gd name="connsiteY218" fmla="*/ 781050 h 881063"/>
                <a:gd name="connsiteX219" fmla="*/ 3971925 w 4267200"/>
                <a:gd name="connsiteY219" fmla="*/ 795338 h 881063"/>
                <a:gd name="connsiteX220" fmla="*/ 3981450 w 4267200"/>
                <a:gd name="connsiteY220" fmla="*/ 828675 h 881063"/>
                <a:gd name="connsiteX221" fmla="*/ 3990975 w 4267200"/>
                <a:gd name="connsiteY221" fmla="*/ 776288 h 881063"/>
                <a:gd name="connsiteX222" fmla="*/ 4000500 w 4267200"/>
                <a:gd name="connsiteY222" fmla="*/ 747713 h 881063"/>
                <a:gd name="connsiteX223" fmla="*/ 4010025 w 4267200"/>
                <a:gd name="connsiteY223" fmla="*/ 671513 h 881063"/>
                <a:gd name="connsiteX224" fmla="*/ 4029075 w 4267200"/>
                <a:gd name="connsiteY224" fmla="*/ 642938 h 881063"/>
                <a:gd name="connsiteX225" fmla="*/ 4043363 w 4267200"/>
                <a:gd name="connsiteY225" fmla="*/ 647700 h 881063"/>
                <a:gd name="connsiteX226" fmla="*/ 4057650 w 4267200"/>
                <a:gd name="connsiteY226" fmla="*/ 695325 h 881063"/>
                <a:gd name="connsiteX227" fmla="*/ 4071938 w 4267200"/>
                <a:gd name="connsiteY227" fmla="*/ 704850 h 881063"/>
                <a:gd name="connsiteX228" fmla="*/ 4090988 w 4267200"/>
                <a:gd name="connsiteY228" fmla="*/ 747713 h 881063"/>
                <a:gd name="connsiteX229" fmla="*/ 4095750 w 4267200"/>
                <a:gd name="connsiteY229" fmla="*/ 766763 h 881063"/>
                <a:gd name="connsiteX230" fmla="*/ 4105275 w 4267200"/>
                <a:gd name="connsiteY230" fmla="*/ 781050 h 881063"/>
                <a:gd name="connsiteX231" fmla="*/ 4114800 w 4267200"/>
                <a:gd name="connsiteY231" fmla="*/ 847725 h 881063"/>
                <a:gd name="connsiteX232" fmla="*/ 4119563 w 4267200"/>
                <a:gd name="connsiteY232" fmla="*/ 862013 h 881063"/>
                <a:gd name="connsiteX233" fmla="*/ 4129088 w 4267200"/>
                <a:gd name="connsiteY233" fmla="*/ 842963 h 881063"/>
                <a:gd name="connsiteX234" fmla="*/ 4133850 w 4267200"/>
                <a:gd name="connsiteY234" fmla="*/ 800100 h 881063"/>
                <a:gd name="connsiteX235" fmla="*/ 4138613 w 4267200"/>
                <a:gd name="connsiteY235" fmla="*/ 785813 h 881063"/>
                <a:gd name="connsiteX236" fmla="*/ 4152900 w 4267200"/>
                <a:gd name="connsiteY236" fmla="*/ 771525 h 881063"/>
                <a:gd name="connsiteX237" fmla="*/ 4157663 w 4267200"/>
                <a:gd name="connsiteY237" fmla="*/ 752475 h 881063"/>
                <a:gd name="connsiteX238" fmla="*/ 4167188 w 4267200"/>
                <a:gd name="connsiteY238" fmla="*/ 723900 h 881063"/>
                <a:gd name="connsiteX239" fmla="*/ 4171950 w 4267200"/>
                <a:gd name="connsiteY239" fmla="*/ 685800 h 881063"/>
                <a:gd name="connsiteX240" fmla="*/ 4186238 w 4267200"/>
                <a:gd name="connsiteY240" fmla="*/ 695325 h 881063"/>
                <a:gd name="connsiteX241" fmla="*/ 4205288 w 4267200"/>
                <a:gd name="connsiteY241" fmla="*/ 723900 h 881063"/>
                <a:gd name="connsiteX242" fmla="*/ 4210050 w 4267200"/>
                <a:gd name="connsiteY242" fmla="*/ 738188 h 881063"/>
                <a:gd name="connsiteX243" fmla="*/ 4214813 w 4267200"/>
                <a:gd name="connsiteY243" fmla="*/ 771525 h 881063"/>
                <a:gd name="connsiteX244" fmla="*/ 4224338 w 4267200"/>
                <a:gd name="connsiteY244" fmla="*/ 795338 h 881063"/>
                <a:gd name="connsiteX245" fmla="*/ 4233863 w 4267200"/>
                <a:gd name="connsiteY245" fmla="*/ 823913 h 881063"/>
                <a:gd name="connsiteX246" fmla="*/ 4248150 w 4267200"/>
                <a:gd name="connsiteY246" fmla="*/ 866775 h 881063"/>
                <a:gd name="connsiteX247" fmla="*/ 4252913 w 4267200"/>
                <a:gd name="connsiteY247" fmla="*/ 881063 h 881063"/>
                <a:gd name="connsiteX248" fmla="*/ 4267200 w 4267200"/>
                <a:gd name="connsiteY248" fmla="*/ 781050 h 881063"/>
                <a:gd name="connsiteX0" fmla="*/ 0 w 4252913"/>
                <a:gd name="connsiteY0" fmla="*/ 238125 h 881063"/>
                <a:gd name="connsiteX1" fmla="*/ 123825 w 4252913"/>
                <a:gd name="connsiteY1" fmla="*/ 228600 h 881063"/>
                <a:gd name="connsiteX2" fmla="*/ 142875 w 4252913"/>
                <a:gd name="connsiteY2" fmla="*/ 223838 h 881063"/>
                <a:gd name="connsiteX3" fmla="*/ 166688 w 4252913"/>
                <a:gd name="connsiteY3" fmla="*/ 219075 h 881063"/>
                <a:gd name="connsiteX4" fmla="*/ 204788 w 4252913"/>
                <a:gd name="connsiteY4" fmla="*/ 204788 h 881063"/>
                <a:gd name="connsiteX5" fmla="*/ 233363 w 4252913"/>
                <a:gd name="connsiteY5" fmla="*/ 195263 h 881063"/>
                <a:gd name="connsiteX6" fmla="*/ 247650 w 4252913"/>
                <a:gd name="connsiteY6" fmla="*/ 185738 h 881063"/>
                <a:gd name="connsiteX7" fmla="*/ 266700 w 4252913"/>
                <a:gd name="connsiteY7" fmla="*/ 180975 h 881063"/>
                <a:gd name="connsiteX8" fmla="*/ 280988 w 4252913"/>
                <a:gd name="connsiteY8" fmla="*/ 176213 h 881063"/>
                <a:gd name="connsiteX9" fmla="*/ 290513 w 4252913"/>
                <a:gd name="connsiteY9" fmla="*/ 161925 h 881063"/>
                <a:gd name="connsiteX10" fmla="*/ 338138 w 4252913"/>
                <a:gd name="connsiteY10" fmla="*/ 142875 h 881063"/>
                <a:gd name="connsiteX11" fmla="*/ 352425 w 4252913"/>
                <a:gd name="connsiteY11" fmla="*/ 138113 h 881063"/>
                <a:gd name="connsiteX12" fmla="*/ 366713 w 4252913"/>
                <a:gd name="connsiteY12" fmla="*/ 128588 h 881063"/>
                <a:gd name="connsiteX13" fmla="*/ 385763 w 4252913"/>
                <a:gd name="connsiteY13" fmla="*/ 123825 h 881063"/>
                <a:gd name="connsiteX14" fmla="*/ 428625 w 4252913"/>
                <a:gd name="connsiteY14" fmla="*/ 109538 h 881063"/>
                <a:gd name="connsiteX15" fmla="*/ 442913 w 4252913"/>
                <a:gd name="connsiteY15" fmla="*/ 104775 h 881063"/>
                <a:gd name="connsiteX16" fmla="*/ 457200 w 4252913"/>
                <a:gd name="connsiteY16" fmla="*/ 100013 h 881063"/>
                <a:gd name="connsiteX17" fmla="*/ 471488 w 4252913"/>
                <a:gd name="connsiteY17" fmla="*/ 90488 h 881063"/>
                <a:gd name="connsiteX18" fmla="*/ 495300 w 4252913"/>
                <a:gd name="connsiteY18" fmla="*/ 85725 h 881063"/>
                <a:gd name="connsiteX19" fmla="*/ 523875 w 4252913"/>
                <a:gd name="connsiteY19" fmla="*/ 76200 h 881063"/>
                <a:gd name="connsiteX20" fmla="*/ 538163 w 4252913"/>
                <a:gd name="connsiteY20" fmla="*/ 71438 h 881063"/>
                <a:gd name="connsiteX21" fmla="*/ 552450 w 4252913"/>
                <a:gd name="connsiteY21" fmla="*/ 66675 h 881063"/>
                <a:gd name="connsiteX22" fmla="*/ 590550 w 4252913"/>
                <a:gd name="connsiteY22" fmla="*/ 42863 h 881063"/>
                <a:gd name="connsiteX23" fmla="*/ 604838 w 4252913"/>
                <a:gd name="connsiteY23" fmla="*/ 38100 h 881063"/>
                <a:gd name="connsiteX24" fmla="*/ 619125 w 4252913"/>
                <a:gd name="connsiteY24" fmla="*/ 33338 h 881063"/>
                <a:gd name="connsiteX25" fmla="*/ 652463 w 4252913"/>
                <a:gd name="connsiteY25" fmla="*/ 14288 h 881063"/>
                <a:gd name="connsiteX26" fmla="*/ 681038 w 4252913"/>
                <a:gd name="connsiteY26" fmla="*/ 4763 h 881063"/>
                <a:gd name="connsiteX27" fmla="*/ 695325 w 4252913"/>
                <a:gd name="connsiteY27" fmla="*/ 0 h 881063"/>
                <a:gd name="connsiteX28" fmla="*/ 819150 w 4252913"/>
                <a:gd name="connsiteY28" fmla="*/ 4763 h 881063"/>
                <a:gd name="connsiteX29" fmla="*/ 852488 w 4252913"/>
                <a:gd name="connsiteY29" fmla="*/ 19050 h 881063"/>
                <a:gd name="connsiteX30" fmla="*/ 895350 w 4252913"/>
                <a:gd name="connsiteY30" fmla="*/ 47625 h 881063"/>
                <a:gd name="connsiteX31" fmla="*/ 928688 w 4252913"/>
                <a:gd name="connsiteY31" fmla="*/ 66675 h 881063"/>
                <a:gd name="connsiteX32" fmla="*/ 942975 w 4252913"/>
                <a:gd name="connsiteY32" fmla="*/ 71438 h 881063"/>
                <a:gd name="connsiteX33" fmla="*/ 957263 w 4252913"/>
                <a:gd name="connsiteY33" fmla="*/ 80963 h 881063"/>
                <a:gd name="connsiteX34" fmla="*/ 971550 w 4252913"/>
                <a:gd name="connsiteY34" fmla="*/ 85725 h 881063"/>
                <a:gd name="connsiteX35" fmla="*/ 990600 w 4252913"/>
                <a:gd name="connsiteY35" fmla="*/ 95250 h 881063"/>
                <a:gd name="connsiteX36" fmla="*/ 1014413 w 4252913"/>
                <a:gd name="connsiteY36" fmla="*/ 100013 h 881063"/>
                <a:gd name="connsiteX37" fmla="*/ 1033463 w 4252913"/>
                <a:gd name="connsiteY37" fmla="*/ 104775 h 881063"/>
                <a:gd name="connsiteX38" fmla="*/ 1062038 w 4252913"/>
                <a:gd name="connsiteY38" fmla="*/ 109538 h 881063"/>
                <a:gd name="connsiteX39" fmla="*/ 1090613 w 4252913"/>
                <a:gd name="connsiteY39" fmla="*/ 119063 h 881063"/>
                <a:gd name="connsiteX40" fmla="*/ 1104900 w 4252913"/>
                <a:gd name="connsiteY40" fmla="*/ 123825 h 881063"/>
                <a:gd name="connsiteX41" fmla="*/ 1123950 w 4252913"/>
                <a:gd name="connsiteY41" fmla="*/ 128588 h 881063"/>
                <a:gd name="connsiteX42" fmla="*/ 1152525 w 4252913"/>
                <a:gd name="connsiteY42" fmla="*/ 147638 h 881063"/>
                <a:gd name="connsiteX43" fmla="*/ 1195388 w 4252913"/>
                <a:gd name="connsiteY43" fmla="*/ 161925 h 881063"/>
                <a:gd name="connsiteX44" fmla="*/ 1209675 w 4252913"/>
                <a:gd name="connsiteY44" fmla="*/ 166688 h 881063"/>
                <a:gd name="connsiteX45" fmla="*/ 1243013 w 4252913"/>
                <a:gd name="connsiteY45" fmla="*/ 185738 h 881063"/>
                <a:gd name="connsiteX46" fmla="*/ 1257300 w 4252913"/>
                <a:gd name="connsiteY46" fmla="*/ 190500 h 881063"/>
                <a:gd name="connsiteX47" fmla="*/ 1285875 w 4252913"/>
                <a:gd name="connsiteY47" fmla="*/ 204788 h 881063"/>
                <a:gd name="connsiteX48" fmla="*/ 1314450 w 4252913"/>
                <a:gd name="connsiteY48" fmla="*/ 223838 h 881063"/>
                <a:gd name="connsiteX49" fmla="*/ 1362075 w 4252913"/>
                <a:gd name="connsiteY49" fmla="*/ 238125 h 881063"/>
                <a:gd name="connsiteX50" fmla="*/ 1443038 w 4252913"/>
                <a:gd name="connsiteY50" fmla="*/ 252413 h 881063"/>
                <a:gd name="connsiteX51" fmla="*/ 1471613 w 4252913"/>
                <a:gd name="connsiteY51" fmla="*/ 257175 h 881063"/>
                <a:gd name="connsiteX52" fmla="*/ 1519238 w 4252913"/>
                <a:gd name="connsiteY52" fmla="*/ 271463 h 881063"/>
                <a:gd name="connsiteX53" fmla="*/ 1533525 w 4252913"/>
                <a:gd name="connsiteY53" fmla="*/ 280988 h 881063"/>
                <a:gd name="connsiteX54" fmla="*/ 1543050 w 4252913"/>
                <a:gd name="connsiteY54" fmla="*/ 295275 h 881063"/>
                <a:gd name="connsiteX55" fmla="*/ 1557338 w 4252913"/>
                <a:gd name="connsiteY55" fmla="*/ 300038 h 881063"/>
                <a:gd name="connsiteX56" fmla="*/ 1581150 w 4252913"/>
                <a:gd name="connsiteY56" fmla="*/ 333375 h 881063"/>
                <a:gd name="connsiteX57" fmla="*/ 1590675 w 4252913"/>
                <a:gd name="connsiteY57" fmla="*/ 347663 h 881063"/>
                <a:gd name="connsiteX58" fmla="*/ 1604963 w 4252913"/>
                <a:gd name="connsiteY58" fmla="*/ 357188 h 881063"/>
                <a:gd name="connsiteX59" fmla="*/ 1624013 w 4252913"/>
                <a:gd name="connsiteY59" fmla="*/ 414338 h 881063"/>
                <a:gd name="connsiteX60" fmla="*/ 1628775 w 4252913"/>
                <a:gd name="connsiteY60" fmla="*/ 428625 h 881063"/>
                <a:gd name="connsiteX61" fmla="*/ 1638300 w 4252913"/>
                <a:gd name="connsiteY61" fmla="*/ 442913 h 881063"/>
                <a:gd name="connsiteX62" fmla="*/ 1652588 w 4252913"/>
                <a:gd name="connsiteY62" fmla="*/ 471488 h 881063"/>
                <a:gd name="connsiteX63" fmla="*/ 1662113 w 4252913"/>
                <a:gd name="connsiteY63" fmla="*/ 504825 h 881063"/>
                <a:gd name="connsiteX64" fmla="*/ 1676400 w 4252913"/>
                <a:gd name="connsiteY64" fmla="*/ 514350 h 881063"/>
                <a:gd name="connsiteX65" fmla="*/ 1690688 w 4252913"/>
                <a:gd name="connsiteY65" fmla="*/ 561975 h 881063"/>
                <a:gd name="connsiteX66" fmla="*/ 1704975 w 4252913"/>
                <a:gd name="connsiteY66" fmla="*/ 590550 h 881063"/>
                <a:gd name="connsiteX67" fmla="*/ 1719263 w 4252913"/>
                <a:gd name="connsiteY67" fmla="*/ 595313 h 881063"/>
                <a:gd name="connsiteX68" fmla="*/ 1728788 w 4252913"/>
                <a:gd name="connsiteY68" fmla="*/ 609600 h 881063"/>
                <a:gd name="connsiteX69" fmla="*/ 1804988 w 4252913"/>
                <a:gd name="connsiteY69" fmla="*/ 614363 h 881063"/>
                <a:gd name="connsiteX70" fmla="*/ 1819275 w 4252913"/>
                <a:gd name="connsiteY70" fmla="*/ 619125 h 881063"/>
                <a:gd name="connsiteX71" fmla="*/ 1833563 w 4252913"/>
                <a:gd name="connsiteY71" fmla="*/ 628650 h 881063"/>
                <a:gd name="connsiteX72" fmla="*/ 1857375 w 4252913"/>
                <a:gd name="connsiteY72" fmla="*/ 657225 h 881063"/>
                <a:gd name="connsiteX73" fmla="*/ 1876425 w 4252913"/>
                <a:gd name="connsiteY73" fmla="*/ 666750 h 881063"/>
                <a:gd name="connsiteX74" fmla="*/ 1885950 w 4252913"/>
                <a:gd name="connsiteY74" fmla="*/ 638175 h 881063"/>
                <a:gd name="connsiteX75" fmla="*/ 1895475 w 4252913"/>
                <a:gd name="connsiteY75" fmla="*/ 604838 h 881063"/>
                <a:gd name="connsiteX76" fmla="*/ 1905000 w 4252913"/>
                <a:gd name="connsiteY76" fmla="*/ 576263 h 881063"/>
                <a:gd name="connsiteX77" fmla="*/ 1919288 w 4252913"/>
                <a:gd name="connsiteY77" fmla="*/ 566738 h 881063"/>
                <a:gd name="connsiteX78" fmla="*/ 1938338 w 4252913"/>
                <a:gd name="connsiteY78" fmla="*/ 542925 h 881063"/>
                <a:gd name="connsiteX79" fmla="*/ 2057400 w 4252913"/>
                <a:gd name="connsiteY79" fmla="*/ 495300 h 881063"/>
                <a:gd name="connsiteX80" fmla="*/ 2071688 w 4252913"/>
                <a:gd name="connsiteY80" fmla="*/ 509588 h 881063"/>
                <a:gd name="connsiteX81" fmla="*/ 2081213 w 4252913"/>
                <a:gd name="connsiteY81" fmla="*/ 542925 h 881063"/>
                <a:gd name="connsiteX82" fmla="*/ 2095500 w 4252913"/>
                <a:gd name="connsiteY82" fmla="*/ 552450 h 881063"/>
                <a:gd name="connsiteX83" fmla="*/ 2109788 w 4252913"/>
                <a:gd name="connsiteY83" fmla="*/ 571500 h 881063"/>
                <a:gd name="connsiteX84" fmla="*/ 2124075 w 4252913"/>
                <a:gd name="connsiteY84" fmla="*/ 561975 h 881063"/>
                <a:gd name="connsiteX85" fmla="*/ 2133600 w 4252913"/>
                <a:gd name="connsiteY85" fmla="*/ 547688 h 881063"/>
                <a:gd name="connsiteX86" fmla="*/ 2147888 w 4252913"/>
                <a:gd name="connsiteY86" fmla="*/ 533400 h 881063"/>
                <a:gd name="connsiteX87" fmla="*/ 2152650 w 4252913"/>
                <a:gd name="connsiteY87" fmla="*/ 519113 h 881063"/>
                <a:gd name="connsiteX88" fmla="*/ 2243138 w 4252913"/>
                <a:gd name="connsiteY88" fmla="*/ 514350 h 881063"/>
                <a:gd name="connsiteX89" fmla="*/ 2266950 w 4252913"/>
                <a:gd name="connsiteY89" fmla="*/ 533400 h 881063"/>
                <a:gd name="connsiteX90" fmla="*/ 2286000 w 4252913"/>
                <a:gd name="connsiteY90" fmla="*/ 504825 h 881063"/>
                <a:gd name="connsiteX91" fmla="*/ 2300288 w 4252913"/>
                <a:gd name="connsiteY91" fmla="*/ 490538 h 881063"/>
                <a:gd name="connsiteX92" fmla="*/ 2314575 w 4252913"/>
                <a:gd name="connsiteY92" fmla="*/ 485775 h 881063"/>
                <a:gd name="connsiteX93" fmla="*/ 2328863 w 4252913"/>
                <a:gd name="connsiteY93" fmla="*/ 490538 h 881063"/>
                <a:gd name="connsiteX94" fmla="*/ 2347913 w 4252913"/>
                <a:gd name="connsiteY94" fmla="*/ 509588 h 881063"/>
                <a:gd name="connsiteX95" fmla="*/ 2357438 w 4252913"/>
                <a:gd name="connsiteY95" fmla="*/ 523875 h 881063"/>
                <a:gd name="connsiteX96" fmla="*/ 2362200 w 4252913"/>
                <a:gd name="connsiteY96" fmla="*/ 538163 h 881063"/>
                <a:gd name="connsiteX97" fmla="*/ 2381250 w 4252913"/>
                <a:gd name="connsiteY97" fmla="*/ 566738 h 881063"/>
                <a:gd name="connsiteX98" fmla="*/ 2390775 w 4252913"/>
                <a:gd name="connsiteY98" fmla="*/ 595313 h 881063"/>
                <a:gd name="connsiteX99" fmla="*/ 2395538 w 4252913"/>
                <a:gd name="connsiteY99" fmla="*/ 614363 h 881063"/>
                <a:gd name="connsiteX100" fmla="*/ 2405063 w 4252913"/>
                <a:gd name="connsiteY100" fmla="*/ 628650 h 881063"/>
                <a:gd name="connsiteX101" fmla="*/ 2419350 w 4252913"/>
                <a:gd name="connsiteY101" fmla="*/ 633413 h 881063"/>
                <a:gd name="connsiteX102" fmla="*/ 2438400 w 4252913"/>
                <a:gd name="connsiteY102" fmla="*/ 590550 h 881063"/>
                <a:gd name="connsiteX103" fmla="*/ 2443163 w 4252913"/>
                <a:gd name="connsiteY103" fmla="*/ 571500 h 881063"/>
                <a:gd name="connsiteX104" fmla="*/ 2471738 w 4252913"/>
                <a:gd name="connsiteY104" fmla="*/ 552450 h 881063"/>
                <a:gd name="connsiteX105" fmla="*/ 2481263 w 4252913"/>
                <a:gd name="connsiteY105" fmla="*/ 581025 h 881063"/>
                <a:gd name="connsiteX106" fmla="*/ 2486025 w 4252913"/>
                <a:gd name="connsiteY106" fmla="*/ 595313 h 881063"/>
                <a:gd name="connsiteX107" fmla="*/ 2490788 w 4252913"/>
                <a:gd name="connsiteY107" fmla="*/ 614363 h 881063"/>
                <a:gd name="connsiteX108" fmla="*/ 2500313 w 4252913"/>
                <a:gd name="connsiteY108" fmla="*/ 628650 h 881063"/>
                <a:gd name="connsiteX109" fmla="*/ 2519363 w 4252913"/>
                <a:gd name="connsiteY109" fmla="*/ 642938 h 881063"/>
                <a:gd name="connsiteX110" fmla="*/ 2524125 w 4252913"/>
                <a:gd name="connsiteY110" fmla="*/ 628650 h 881063"/>
                <a:gd name="connsiteX111" fmla="*/ 2528888 w 4252913"/>
                <a:gd name="connsiteY111" fmla="*/ 609600 h 881063"/>
                <a:gd name="connsiteX112" fmla="*/ 2557463 w 4252913"/>
                <a:gd name="connsiteY112" fmla="*/ 595313 h 881063"/>
                <a:gd name="connsiteX113" fmla="*/ 2619375 w 4252913"/>
                <a:gd name="connsiteY113" fmla="*/ 581025 h 881063"/>
                <a:gd name="connsiteX114" fmla="*/ 2633663 w 4252913"/>
                <a:gd name="connsiteY114" fmla="*/ 571500 h 881063"/>
                <a:gd name="connsiteX115" fmla="*/ 2647950 w 4252913"/>
                <a:gd name="connsiteY115" fmla="*/ 542925 h 881063"/>
                <a:gd name="connsiteX116" fmla="*/ 2662238 w 4252913"/>
                <a:gd name="connsiteY116" fmla="*/ 504825 h 881063"/>
                <a:gd name="connsiteX117" fmla="*/ 2686050 w 4252913"/>
                <a:gd name="connsiteY117" fmla="*/ 538163 h 881063"/>
                <a:gd name="connsiteX118" fmla="*/ 2686050 w 4252913"/>
                <a:gd name="connsiteY118" fmla="*/ 538163 h 881063"/>
                <a:gd name="connsiteX119" fmla="*/ 2700338 w 4252913"/>
                <a:gd name="connsiteY119" fmla="*/ 547688 h 881063"/>
                <a:gd name="connsiteX120" fmla="*/ 2705100 w 4252913"/>
                <a:gd name="connsiteY120" fmla="*/ 561975 h 881063"/>
                <a:gd name="connsiteX121" fmla="*/ 2714625 w 4252913"/>
                <a:gd name="connsiteY121" fmla="*/ 595313 h 881063"/>
                <a:gd name="connsiteX122" fmla="*/ 2733675 w 4252913"/>
                <a:gd name="connsiteY122" fmla="*/ 590550 h 881063"/>
                <a:gd name="connsiteX123" fmla="*/ 2738438 w 4252913"/>
                <a:gd name="connsiteY123" fmla="*/ 571500 h 881063"/>
                <a:gd name="connsiteX124" fmla="*/ 2762250 w 4252913"/>
                <a:gd name="connsiteY124" fmla="*/ 552450 h 881063"/>
                <a:gd name="connsiteX125" fmla="*/ 2800350 w 4252913"/>
                <a:gd name="connsiteY125" fmla="*/ 566738 h 881063"/>
                <a:gd name="connsiteX126" fmla="*/ 2819400 w 4252913"/>
                <a:gd name="connsiteY126" fmla="*/ 590550 h 881063"/>
                <a:gd name="connsiteX127" fmla="*/ 2824163 w 4252913"/>
                <a:gd name="connsiteY127" fmla="*/ 614363 h 881063"/>
                <a:gd name="connsiteX128" fmla="*/ 2833688 w 4252913"/>
                <a:gd name="connsiteY128" fmla="*/ 642938 h 881063"/>
                <a:gd name="connsiteX129" fmla="*/ 2838450 w 4252913"/>
                <a:gd name="connsiteY129" fmla="*/ 657225 h 881063"/>
                <a:gd name="connsiteX130" fmla="*/ 2843213 w 4252913"/>
                <a:gd name="connsiteY130" fmla="*/ 676275 h 881063"/>
                <a:gd name="connsiteX131" fmla="*/ 2852738 w 4252913"/>
                <a:gd name="connsiteY131" fmla="*/ 695325 h 881063"/>
                <a:gd name="connsiteX132" fmla="*/ 2862263 w 4252913"/>
                <a:gd name="connsiteY132" fmla="*/ 723900 h 881063"/>
                <a:gd name="connsiteX133" fmla="*/ 2871788 w 4252913"/>
                <a:gd name="connsiteY133" fmla="*/ 752475 h 881063"/>
                <a:gd name="connsiteX134" fmla="*/ 2881313 w 4252913"/>
                <a:gd name="connsiteY134" fmla="*/ 781050 h 881063"/>
                <a:gd name="connsiteX135" fmla="*/ 2890838 w 4252913"/>
                <a:gd name="connsiteY135" fmla="*/ 795338 h 881063"/>
                <a:gd name="connsiteX136" fmla="*/ 2895600 w 4252913"/>
                <a:gd name="connsiteY136" fmla="*/ 814388 h 881063"/>
                <a:gd name="connsiteX137" fmla="*/ 2914650 w 4252913"/>
                <a:gd name="connsiteY137" fmla="*/ 790575 h 881063"/>
                <a:gd name="connsiteX138" fmla="*/ 2924175 w 4252913"/>
                <a:gd name="connsiteY138" fmla="*/ 714375 h 881063"/>
                <a:gd name="connsiteX139" fmla="*/ 2933700 w 4252913"/>
                <a:gd name="connsiteY139" fmla="*/ 700088 h 881063"/>
                <a:gd name="connsiteX140" fmla="*/ 2943225 w 4252913"/>
                <a:gd name="connsiteY140" fmla="*/ 671513 h 881063"/>
                <a:gd name="connsiteX141" fmla="*/ 2962275 w 4252913"/>
                <a:gd name="connsiteY141" fmla="*/ 638175 h 881063"/>
                <a:gd name="connsiteX142" fmla="*/ 2976563 w 4252913"/>
                <a:gd name="connsiteY142" fmla="*/ 695325 h 881063"/>
                <a:gd name="connsiteX143" fmla="*/ 2986088 w 4252913"/>
                <a:gd name="connsiteY143" fmla="*/ 781050 h 881063"/>
                <a:gd name="connsiteX144" fmla="*/ 2995613 w 4252913"/>
                <a:gd name="connsiteY144" fmla="*/ 747713 h 881063"/>
                <a:gd name="connsiteX145" fmla="*/ 3000375 w 4252913"/>
                <a:gd name="connsiteY145" fmla="*/ 709613 h 881063"/>
                <a:gd name="connsiteX146" fmla="*/ 3019425 w 4252913"/>
                <a:gd name="connsiteY146" fmla="*/ 671513 h 881063"/>
                <a:gd name="connsiteX147" fmla="*/ 3038475 w 4252913"/>
                <a:gd name="connsiteY147" fmla="*/ 714375 h 881063"/>
                <a:gd name="connsiteX148" fmla="*/ 3052763 w 4252913"/>
                <a:gd name="connsiteY148" fmla="*/ 781050 h 881063"/>
                <a:gd name="connsiteX149" fmla="*/ 3067050 w 4252913"/>
                <a:gd name="connsiteY149" fmla="*/ 738188 h 881063"/>
                <a:gd name="connsiteX150" fmla="*/ 3071813 w 4252913"/>
                <a:gd name="connsiteY150" fmla="*/ 723900 h 881063"/>
                <a:gd name="connsiteX151" fmla="*/ 3105150 w 4252913"/>
                <a:gd name="connsiteY151" fmla="*/ 733425 h 881063"/>
                <a:gd name="connsiteX152" fmla="*/ 3128963 w 4252913"/>
                <a:gd name="connsiteY152" fmla="*/ 742950 h 881063"/>
                <a:gd name="connsiteX153" fmla="*/ 3152775 w 4252913"/>
                <a:gd name="connsiteY153" fmla="*/ 690563 h 881063"/>
                <a:gd name="connsiteX154" fmla="*/ 3157538 w 4252913"/>
                <a:gd name="connsiteY154" fmla="*/ 666750 h 881063"/>
                <a:gd name="connsiteX155" fmla="*/ 3162300 w 4252913"/>
                <a:gd name="connsiteY155" fmla="*/ 647700 h 881063"/>
                <a:gd name="connsiteX156" fmla="*/ 3171825 w 4252913"/>
                <a:gd name="connsiteY156" fmla="*/ 747713 h 881063"/>
                <a:gd name="connsiteX157" fmla="*/ 3181350 w 4252913"/>
                <a:gd name="connsiteY157" fmla="*/ 733425 h 881063"/>
                <a:gd name="connsiteX158" fmla="*/ 3186113 w 4252913"/>
                <a:gd name="connsiteY158" fmla="*/ 719138 h 881063"/>
                <a:gd name="connsiteX159" fmla="*/ 3214688 w 4252913"/>
                <a:gd name="connsiteY159" fmla="*/ 728663 h 881063"/>
                <a:gd name="connsiteX160" fmla="*/ 3238500 w 4252913"/>
                <a:gd name="connsiteY160" fmla="*/ 704850 h 881063"/>
                <a:gd name="connsiteX161" fmla="*/ 3252788 w 4252913"/>
                <a:gd name="connsiteY161" fmla="*/ 714375 h 881063"/>
                <a:gd name="connsiteX162" fmla="*/ 3257550 w 4252913"/>
                <a:gd name="connsiteY162" fmla="*/ 738188 h 881063"/>
                <a:gd name="connsiteX163" fmla="*/ 3267075 w 4252913"/>
                <a:gd name="connsiteY163" fmla="*/ 781050 h 881063"/>
                <a:gd name="connsiteX164" fmla="*/ 3295650 w 4252913"/>
                <a:gd name="connsiteY164" fmla="*/ 776288 h 881063"/>
                <a:gd name="connsiteX165" fmla="*/ 3300413 w 4252913"/>
                <a:gd name="connsiteY165" fmla="*/ 795338 h 881063"/>
                <a:gd name="connsiteX166" fmla="*/ 3305175 w 4252913"/>
                <a:gd name="connsiteY166" fmla="*/ 852488 h 881063"/>
                <a:gd name="connsiteX167" fmla="*/ 3309938 w 4252913"/>
                <a:gd name="connsiteY167" fmla="*/ 871538 h 881063"/>
                <a:gd name="connsiteX168" fmla="*/ 3328988 w 4252913"/>
                <a:gd name="connsiteY168" fmla="*/ 842963 h 881063"/>
                <a:gd name="connsiteX169" fmla="*/ 3338513 w 4252913"/>
                <a:gd name="connsiteY169" fmla="*/ 809625 h 881063"/>
                <a:gd name="connsiteX170" fmla="*/ 3348038 w 4252913"/>
                <a:gd name="connsiteY170" fmla="*/ 781050 h 881063"/>
                <a:gd name="connsiteX171" fmla="*/ 3357563 w 4252913"/>
                <a:gd name="connsiteY171" fmla="*/ 752475 h 881063"/>
                <a:gd name="connsiteX172" fmla="*/ 3367088 w 4252913"/>
                <a:gd name="connsiteY172" fmla="*/ 733425 h 881063"/>
                <a:gd name="connsiteX173" fmla="*/ 3381375 w 4252913"/>
                <a:gd name="connsiteY173" fmla="*/ 690563 h 881063"/>
                <a:gd name="connsiteX174" fmla="*/ 3386138 w 4252913"/>
                <a:gd name="connsiteY174" fmla="*/ 676275 h 881063"/>
                <a:gd name="connsiteX175" fmla="*/ 3405188 w 4252913"/>
                <a:gd name="connsiteY175" fmla="*/ 666750 h 881063"/>
                <a:gd name="connsiteX176" fmla="*/ 3429000 w 4252913"/>
                <a:gd name="connsiteY176" fmla="*/ 690563 h 881063"/>
                <a:gd name="connsiteX177" fmla="*/ 3452813 w 4252913"/>
                <a:gd name="connsiteY177" fmla="*/ 661988 h 881063"/>
                <a:gd name="connsiteX178" fmla="*/ 3457575 w 4252913"/>
                <a:gd name="connsiteY178" fmla="*/ 642938 h 881063"/>
                <a:gd name="connsiteX179" fmla="*/ 3467100 w 4252913"/>
                <a:gd name="connsiteY179" fmla="*/ 657225 h 881063"/>
                <a:gd name="connsiteX180" fmla="*/ 3481388 w 4252913"/>
                <a:gd name="connsiteY180" fmla="*/ 666750 h 881063"/>
                <a:gd name="connsiteX181" fmla="*/ 3486150 w 4252913"/>
                <a:gd name="connsiteY181" fmla="*/ 681038 h 881063"/>
                <a:gd name="connsiteX182" fmla="*/ 3500438 w 4252913"/>
                <a:gd name="connsiteY182" fmla="*/ 671513 h 881063"/>
                <a:gd name="connsiteX183" fmla="*/ 3505200 w 4252913"/>
                <a:gd name="connsiteY183" fmla="*/ 685800 h 881063"/>
                <a:gd name="connsiteX184" fmla="*/ 3533775 w 4252913"/>
                <a:gd name="connsiteY184" fmla="*/ 704850 h 881063"/>
                <a:gd name="connsiteX185" fmla="*/ 3562350 w 4252913"/>
                <a:gd name="connsiteY185" fmla="*/ 719138 h 881063"/>
                <a:gd name="connsiteX186" fmla="*/ 3571875 w 4252913"/>
                <a:gd name="connsiteY186" fmla="*/ 785813 h 881063"/>
                <a:gd name="connsiteX187" fmla="*/ 3581400 w 4252913"/>
                <a:gd name="connsiteY187" fmla="*/ 814388 h 881063"/>
                <a:gd name="connsiteX188" fmla="*/ 3586163 w 4252913"/>
                <a:gd name="connsiteY188" fmla="*/ 828675 h 881063"/>
                <a:gd name="connsiteX189" fmla="*/ 3605213 w 4252913"/>
                <a:gd name="connsiteY189" fmla="*/ 781050 h 881063"/>
                <a:gd name="connsiteX190" fmla="*/ 3609975 w 4252913"/>
                <a:gd name="connsiteY190" fmla="*/ 795338 h 881063"/>
                <a:gd name="connsiteX191" fmla="*/ 3614738 w 4252913"/>
                <a:gd name="connsiteY191" fmla="*/ 823913 h 881063"/>
                <a:gd name="connsiteX192" fmla="*/ 3619500 w 4252913"/>
                <a:gd name="connsiteY192" fmla="*/ 781050 h 881063"/>
                <a:gd name="connsiteX193" fmla="*/ 3633788 w 4252913"/>
                <a:gd name="connsiteY193" fmla="*/ 747713 h 881063"/>
                <a:gd name="connsiteX194" fmla="*/ 3638550 w 4252913"/>
                <a:gd name="connsiteY194" fmla="*/ 733425 h 881063"/>
                <a:gd name="connsiteX195" fmla="*/ 3648075 w 4252913"/>
                <a:gd name="connsiteY195" fmla="*/ 685800 h 881063"/>
                <a:gd name="connsiteX196" fmla="*/ 3657600 w 4252913"/>
                <a:gd name="connsiteY196" fmla="*/ 671513 h 881063"/>
                <a:gd name="connsiteX197" fmla="*/ 3676650 w 4252913"/>
                <a:gd name="connsiteY197" fmla="*/ 666750 h 881063"/>
                <a:gd name="connsiteX198" fmla="*/ 3695700 w 4252913"/>
                <a:gd name="connsiteY198" fmla="*/ 638175 h 881063"/>
                <a:gd name="connsiteX199" fmla="*/ 3705225 w 4252913"/>
                <a:gd name="connsiteY199" fmla="*/ 623888 h 881063"/>
                <a:gd name="connsiteX200" fmla="*/ 3719513 w 4252913"/>
                <a:gd name="connsiteY200" fmla="*/ 614363 h 881063"/>
                <a:gd name="connsiteX201" fmla="*/ 3757613 w 4252913"/>
                <a:gd name="connsiteY201" fmla="*/ 619125 h 881063"/>
                <a:gd name="connsiteX202" fmla="*/ 3767138 w 4252913"/>
                <a:gd name="connsiteY202" fmla="*/ 633413 h 881063"/>
                <a:gd name="connsiteX203" fmla="*/ 3776663 w 4252913"/>
                <a:gd name="connsiteY203" fmla="*/ 661988 h 881063"/>
                <a:gd name="connsiteX204" fmla="*/ 3795713 w 4252913"/>
                <a:gd name="connsiteY204" fmla="*/ 747713 h 881063"/>
                <a:gd name="connsiteX205" fmla="*/ 3805238 w 4252913"/>
                <a:gd name="connsiteY205" fmla="*/ 781050 h 881063"/>
                <a:gd name="connsiteX206" fmla="*/ 3814763 w 4252913"/>
                <a:gd name="connsiteY206" fmla="*/ 795338 h 881063"/>
                <a:gd name="connsiteX207" fmla="*/ 3833813 w 4252913"/>
                <a:gd name="connsiteY207" fmla="*/ 833438 h 881063"/>
                <a:gd name="connsiteX208" fmla="*/ 3838575 w 4252913"/>
                <a:gd name="connsiteY208" fmla="*/ 762000 h 881063"/>
                <a:gd name="connsiteX209" fmla="*/ 3852863 w 4252913"/>
                <a:gd name="connsiteY209" fmla="*/ 719138 h 881063"/>
                <a:gd name="connsiteX210" fmla="*/ 3857625 w 4252913"/>
                <a:gd name="connsiteY210" fmla="*/ 704850 h 881063"/>
                <a:gd name="connsiteX211" fmla="*/ 3862388 w 4252913"/>
                <a:gd name="connsiteY211" fmla="*/ 652463 h 881063"/>
                <a:gd name="connsiteX212" fmla="*/ 3895725 w 4252913"/>
                <a:gd name="connsiteY212" fmla="*/ 614363 h 881063"/>
                <a:gd name="connsiteX213" fmla="*/ 3910013 w 4252913"/>
                <a:gd name="connsiteY213" fmla="*/ 585788 h 881063"/>
                <a:gd name="connsiteX214" fmla="*/ 3924300 w 4252913"/>
                <a:gd name="connsiteY214" fmla="*/ 581025 h 881063"/>
                <a:gd name="connsiteX215" fmla="*/ 3933825 w 4252913"/>
                <a:gd name="connsiteY215" fmla="*/ 609600 h 881063"/>
                <a:gd name="connsiteX216" fmla="*/ 3948113 w 4252913"/>
                <a:gd name="connsiteY216" fmla="*/ 738188 h 881063"/>
                <a:gd name="connsiteX217" fmla="*/ 3957638 w 4252913"/>
                <a:gd name="connsiteY217" fmla="*/ 766763 h 881063"/>
                <a:gd name="connsiteX218" fmla="*/ 3962400 w 4252913"/>
                <a:gd name="connsiteY218" fmla="*/ 781050 h 881063"/>
                <a:gd name="connsiteX219" fmla="*/ 3971925 w 4252913"/>
                <a:gd name="connsiteY219" fmla="*/ 795338 h 881063"/>
                <a:gd name="connsiteX220" fmla="*/ 3981450 w 4252913"/>
                <a:gd name="connsiteY220" fmla="*/ 828675 h 881063"/>
                <a:gd name="connsiteX221" fmla="*/ 3990975 w 4252913"/>
                <a:gd name="connsiteY221" fmla="*/ 776288 h 881063"/>
                <a:gd name="connsiteX222" fmla="*/ 4000500 w 4252913"/>
                <a:gd name="connsiteY222" fmla="*/ 747713 h 881063"/>
                <a:gd name="connsiteX223" fmla="*/ 4010025 w 4252913"/>
                <a:gd name="connsiteY223" fmla="*/ 671513 h 881063"/>
                <a:gd name="connsiteX224" fmla="*/ 4029075 w 4252913"/>
                <a:gd name="connsiteY224" fmla="*/ 642938 h 881063"/>
                <a:gd name="connsiteX225" fmla="*/ 4043363 w 4252913"/>
                <a:gd name="connsiteY225" fmla="*/ 647700 h 881063"/>
                <a:gd name="connsiteX226" fmla="*/ 4057650 w 4252913"/>
                <a:gd name="connsiteY226" fmla="*/ 695325 h 881063"/>
                <a:gd name="connsiteX227" fmla="*/ 4071938 w 4252913"/>
                <a:gd name="connsiteY227" fmla="*/ 704850 h 881063"/>
                <a:gd name="connsiteX228" fmla="*/ 4090988 w 4252913"/>
                <a:gd name="connsiteY228" fmla="*/ 747713 h 881063"/>
                <a:gd name="connsiteX229" fmla="*/ 4095750 w 4252913"/>
                <a:gd name="connsiteY229" fmla="*/ 766763 h 881063"/>
                <a:gd name="connsiteX230" fmla="*/ 4105275 w 4252913"/>
                <a:gd name="connsiteY230" fmla="*/ 781050 h 881063"/>
                <a:gd name="connsiteX231" fmla="*/ 4114800 w 4252913"/>
                <a:gd name="connsiteY231" fmla="*/ 847725 h 881063"/>
                <a:gd name="connsiteX232" fmla="*/ 4119563 w 4252913"/>
                <a:gd name="connsiteY232" fmla="*/ 862013 h 881063"/>
                <a:gd name="connsiteX233" fmla="*/ 4129088 w 4252913"/>
                <a:gd name="connsiteY233" fmla="*/ 842963 h 881063"/>
                <a:gd name="connsiteX234" fmla="*/ 4133850 w 4252913"/>
                <a:gd name="connsiteY234" fmla="*/ 800100 h 881063"/>
                <a:gd name="connsiteX235" fmla="*/ 4138613 w 4252913"/>
                <a:gd name="connsiteY235" fmla="*/ 785813 h 881063"/>
                <a:gd name="connsiteX236" fmla="*/ 4152900 w 4252913"/>
                <a:gd name="connsiteY236" fmla="*/ 771525 h 881063"/>
                <a:gd name="connsiteX237" fmla="*/ 4157663 w 4252913"/>
                <a:gd name="connsiteY237" fmla="*/ 752475 h 881063"/>
                <a:gd name="connsiteX238" fmla="*/ 4167188 w 4252913"/>
                <a:gd name="connsiteY238" fmla="*/ 723900 h 881063"/>
                <a:gd name="connsiteX239" fmla="*/ 4171950 w 4252913"/>
                <a:gd name="connsiteY239" fmla="*/ 685800 h 881063"/>
                <a:gd name="connsiteX240" fmla="*/ 4186238 w 4252913"/>
                <a:gd name="connsiteY240" fmla="*/ 695325 h 881063"/>
                <a:gd name="connsiteX241" fmla="*/ 4205288 w 4252913"/>
                <a:gd name="connsiteY241" fmla="*/ 723900 h 881063"/>
                <a:gd name="connsiteX242" fmla="*/ 4210050 w 4252913"/>
                <a:gd name="connsiteY242" fmla="*/ 738188 h 881063"/>
                <a:gd name="connsiteX243" fmla="*/ 4214813 w 4252913"/>
                <a:gd name="connsiteY243" fmla="*/ 771525 h 881063"/>
                <a:gd name="connsiteX244" fmla="*/ 4224338 w 4252913"/>
                <a:gd name="connsiteY244" fmla="*/ 795338 h 881063"/>
                <a:gd name="connsiteX245" fmla="*/ 4233863 w 4252913"/>
                <a:gd name="connsiteY245" fmla="*/ 823913 h 881063"/>
                <a:gd name="connsiteX246" fmla="*/ 4248150 w 4252913"/>
                <a:gd name="connsiteY246" fmla="*/ 866775 h 881063"/>
                <a:gd name="connsiteX247" fmla="*/ 4252913 w 4252913"/>
                <a:gd name="connsiteY247" fmla="*/ 881063 h 881063"/>
                <a:gd name="connsiteX0" fmla="*/ 0 w 4248150"/>
                <a:gd name="connsiteY0" fmla="*/ 238125 h 871802"/>
                <a:gd name="connsiteX1" fmla="*/ 123825 w 4248150"/>
                <a:gd name="connsiteY1" fmla="*/ 228600 h 871802"/>
                <a:gd name="connsiteX2" fmla="*/ 142875 w 4248150"/>
                <a:gd name="connsiteY2" fmla="*/ 223838 h 871802"/>
                <a:gd name="connsiteX3" fmla="*/ 166688 w 4248150"/>
                <a:gd name="connsiteY3" fmla="*/ 219075 h 871802"/>
                <a:gd name="connsiteX4" fmla="*/ 204788 w 4248150"/>
                <a:gd name="connsiteY4" fmla="*/ 204788 h 871802"/>
                <a:gd name="connsiteX5" fmla="*/ 233363 w 4248150"/>
                <a:gd name="connsiteY5" fmla="*/ 195263 h 871802"/>
                <a:gd name="connsiteX6" fmla="*/ 247650 w 4248150"/>
                <a:gd name="connsiteY6" fmla="*/ 185738 h 871802"/>
                <a:gd name="connsiteX7" fmla="*/ 266700 w 4248150"/>
                <a:gd name="connsiteY7" fmla="*/ 180975 h 871802"/>
                <a:gd name="connsiteX8" fmla="*/ 280988 w 4248150"/>
                <a:gd name="connsiteY8" fmla="*/ 176213 h 871802"/>
                <a:gd name="connsiteX9" fmla="*/ 290513 w 4248150"/>
                <a:gd name="connsiteY9" fmla="*/ 161925 h 871802"/>
                <a:gd name="connsiteX10" fmla="*/ 338138 w 4248150"/>
                <a:gd name="connsiteY10" fmla="*/ 142875 h 871802"/>
                <a:gd name="connsiteX11" fmla="*/ 352425 w 4248150"/>
                <a:gd name="connsiteY11" fmla="*/ 138113 h 871802"/>
                <a:gd name="connsiteX12" fmla="*/ 366713 w 4248150"/>
                <a:gd name="connsiteY12" fmla="*/ 128588 h 871802"/>
                <a:gd name="connsiteX13" fmla="*/ 385763 w 4248150"/>
                <a:gd name="connsiteY13" fmla="*/ 123825 h 871802"/>
                <a:gd name="connsiteX14" fmla="*/ 428625 w 4248150"/>
                <a:gd name="connsiteY14" fmla="*/ 109538 h 871802"/>
                <a:gd name="connsiteX15" fmla="*/ 442913 w 4248150"/>
                <a:gd name="connsiteY15" fmla="*/ 104775 h 871802"/>
                <a:gd name="connsiteX16" fmla="*/ 457200 w 4248150"/>
                <a:gd name="connsiteY16" fmla="*/ 100013 h 871802"/>
                <a:gd name="connsiteX17" fmla="*/ 471488 w 4248150"/>
                <a:gd name="connsiteY17" fmla="*/ 90488 h 871802"/>
                <a:gd name="connsiteX18" fmla="*/ 495300 w 4248150"/>
                <a:gd name="connsiteY18" fmla="*/ 85725 h 871802"/>
                <a:gd name="connsiteX19" fmla="*/ 523875 w 4248150"/>
                <a:gd name="connsiteY19" fmla="*/ 76200 h 871802"/>
                <a:gd name="connsiteX20" fmla="*/ 538163 w 4248150"/>
                <a:gd name="connsiteY20" fmla="*/ 71438 h 871802"/>
                <a:gd name="connsiteX21" fmla="*/ 552450 w 4248150"/>
                <a:gd name="connsiteY21" fmla="*/ 66675 h 871802"/>
                <a:gd name="connsiteX22" fmla="*/ 590550 w 4248150"/>
                <a:gd name="connsiteY22" fmla="*/ 42863 h 871802"/>
                <a:gd name="connsiteX23" fmla="*/ 604838 w 4248150"/>
                <a:gd name="connsiteY23" fmla="*/ 38100 h 871802"/>
                <a:gd name="connsiteX24" fmla="*/ 619125 w 4248150"/>
                <a:gd name="connsiteY24" fmla="*/ 33338 h 871802"/>
                <a:gd name="connsiteX25" fmla="*/ 652463 w 4248150"/>
                <a:gd name="connsiteY25" fmla="*/ 14288 h 871802"/>
                <a:gd name="connsiteX26" fmla="*/ 681038 w 4248150"/>
                <a:gd name="connsiteY26" fmla="*/ 4763 h 871802"/>
                <a:gd name="connsiteX27" fmla="*/ 695325 w 4248150"/>
                <a:gd name="connsiteY27" fmla="*/ 0 h 871802"/>
                <a:gd name="connsiteX28" fmla="*/ 819150 w 4248150"/>
                <a:gd name="connsiteY28" fmla="*/ 4763 h 871802"/>
                <a:gd name="connsiteX29" fmla="*/ 852488 w 4248150"/>
                <a:gd name="connsiteY29" fmla="*/ 19050 h 871802"/>
                <a:gd name="connsiteX30" fmla="*/ 895350 w 4248150"/>
                <a:gd name="connsiteY30" fmla="*/ 47625 h 871802"/>
                <a:gd name="connsiteX31" fmla="*/ 928688 w 4248150"/>
                <a:gd name="connsiteY31" fmla="*/ 66675 h 871802"/>
                <a:gd name="connsiteX32" fmla="*/ 942975 w 4248150"/>
                <a:gd name="connsiteY32" fmla="*/ 71438 h 871802"/>
                <a:gd name="connsiteX33" fmla="*/ 957263 w 4248150"/>
                <a:gd name="connsiteY33" fmla="*/ 80963 h 871802"/>
                <a:gd name="connsiteX34" fmla="*/ 971550 w 4248150"/>
                <a:gd name="connsiteY34" fmla="*/ 85725 h 871802"/>
                <a:gd name="connsiteX35" fmla="*/ 990600 w 4248150"/>
                <a:gd name="connsiteY35" fmla="*/ 95250 h 871802"/>
                <a:gd name="connsiteX36" fmla="*/ 1014413 w 4248150"/>
                <a:gd name="connsiteY36" fmla="*/ 100013 h 871802"/>
                <a:gd name="connsiteX37" fmla="*/ 1033463 w 4248150"/>
                <a:gd name="connsiteY37" fmla="*/ 104775 h 871802"/>
                <a:gd name="connsiteX38" fmla="*/ 1062038 w 4248150"/>
                <a:gd name="connsiteY38" fmla="*/ 109538 h 871802"/>
                <a:gd name="connsiteX39" fmla="*/ 1090613 w 4248150"/>
                <a:gd name="connsiteY39" fmla="*/ 119063 h 871802"/>
                <a:gd name="connsiteX40" fmla="*/ 1104900 w 4248150"/>
                <a:gd name="connsiteY40" fmla="*/ 123825 h 871802"/>
                <a:gd name="connsiteX41" fmla="*/ 1123950 w 4248150"/>
                <a:gd name="connsiteY41" fmla="*/ 128588 h 871802"/>
                <a:gd name="connsiteX42" fmla="*/ 1152525 w 4248150"/>
                <a:gd name="connsiteY42" fmla="*/ 147638 h 871802"/>
                <a:gd name="connsiteX43" fmla="*/ 1195388 w 4248150"/>
                <a:gd name="connsiteY43" fmla="*/ 161925 h 871802"/>
                <a:gd name="connsiteX44" fmla="*/ 1209675 w 4248150"/>
                <a:gd name="connsiteY44" fmla="*/ 166688 h 871802"/>
                <a:gd name="connsiteX45" fmla="*/ 1243013 w 4248150"/>
                <a:gd name="connsiteY45" fmla="*/ 185738 h 871802"/>
                <a:gd name="connsiteX46" fmla="*/ 1257300 w 4248150"/>
                <a:gd name="connsiteY46" fmla="*/ 190500 h 871802"/>
                <a:gd name="connsiteX47" fmla="*/ 1285875 w 4248150"/>
                <a:gd name="connsiteY47" fmla="*/ 204788 h 871802"/>
                <a:gd name="connsiteX48" fmla="*/ 1314450 w 4248150"/>
                <a:gd name="connsiteY48" fmla="*/ 223838 h 871802"/>
                <a:gd name="connsiteX49" fmla="*/ 1362075 w 4248150"/>
                <a:gd name="connsiteY49" fmla="*/ 238125 h 871802"/>
                <a:gd name="connsiteX50" fmla="*/ 1443038 w 4248150"/>
                <a:gd name="connsiteY50" fmla="*/ 252413 h 871802"/>
                <a:gd name="connsiteX51" fmla="*/ 1471613 w 4248150"/>
                <a:gd name="connsiteY51" fmla="*/ 257175 h 871802"/>
                <a:gd name="connsiteX52" fmla="*/ 1519238 w 4248150"/>
                <a:gd name="connsiteY52" fmla="*/ 271463 h 871802"/>
                <a:gd name="connsiteX53" fmla="*/ 1533525 w 4248150"/>
                <a:gd name="connsiteY53" fmla="*/ 280988 h 871802"/>
                <a:gd name="connsiteX54" fmla="*/ 1543050 w 4248150"/>
                <a:gd name="connsiteY54" fmla="*/ 295275 h 871802"/>
                <a:gd name="connsiteX55" fmla="*/ 1557338 w 4248150"/>
                <a:gd name="connsiteY55" fmla="*/ 300038 h 871802"/>
                <a:gd name="connsiteX56" fmla="*/ 1581150 w 4248150"/>
                <a:gd name="connsiteY56" fmla="*/ 333375 h 871802"/>
                <a:gd name="connsiteX57" fmla="*/ 1590675 w 4248150"/>
                <a:gd name="connsiteY57" fmla="*/ 347663 h 871802"/>
                <a:gd name="connsiteX58" fmla="*/ 1604963 w 4248150"/>
                <a:gd name="connsiteY58" fmla="*/ 357188 h 871802"/>
                <a:gd name="connsiteX59" fmla="*/ 1624013 w 4248150"/>
                <a:gd name="connsiteY59" fmla="*/ 414338 h 871802"/>
                <a:gd name="connsiteX60" fmla="*/ 1628775 w 4248150"/>
                <a:gd name="connsiteY60" fmla="*/ 428625 h 871802"/>
                <a:gd name="connsiteX61" fmla="*/ 1638300 w 4248150"/>
                <a:gd name="connsiteY61" fmla="*/ 442913 h 871802"/>
                <a:gd name="connsiteX62" fmla="*/ 1652588 w 4248150"/>
                <a:gd name="connsiteY62" fmla="*/ 471488 h 871802"/>
                <a:gd name="connsiteX63" fmla="*/ 1662113 w 4248150"/>
                <a:gd name="connsiteY63" fmla="*/ 504825 h 871802"/>
                <a:gd name="connsiteX64" fmla="*/ 1676400 w 4248150"/>
                <a:gd name="connsiteY64" fmla="*/ 514350 h 871802"/>
                <a:gd name="connsiteX65" fmla="*/ 1690688 w 4248150"/>
                <a:gd name="connsiteY65" fmla="*/ 561975 h 871802"/>
                <a:gd name="connsiteX66" fmla="*/ 1704975 w 4248150"/>
                <a:gd name="connsiteY66" fmla="*/ 590550 h 871802"/>
                <a:gd name="connsiteX67" fmla="*/ 1719263 w 4248150"/>
                <a:gd name="connsiteY67" fmla="*/ 595313 h 871802"/>
                <a:gd name="connsiteX68" fmla="*/ 1728788 w 4248150"/>
                <a:gd name="connsiteY68" fmla="*/ 609600 h 871802"/>
                <a:gd name="connsiteX69" fmla="*/ 1804988 w 4248150"/>
                <a:gd name="connsiteY69" fmla="*/ 614363 h 871802"/>
                <a:gd name="connsiteX70" fmla="*/ 1819275 w 4248150"/>
                <a:gd name="connsiteY70" fmla="*/ 619125 h 871802"/>
                <a:gd name="connsiteX71" fmla="*/ 1833563 w 4248150"/>
                <a:gd name="connsiteY71" fmla="*/ 628650 h 871802"/>
                <a:gd name="connsiteX72" fmla="*/ 1857375 w 4248150"/>
                <a:gd name="connsiteY72" fmla="*/ 657225 h 871802"/>
                <a:gd name="connsiteX73" fmla="*/ 1876425 w 4248150"/>
                <a:gd name="connsiteY73" fmla="*/ 666750 h 871802"/>
                <a:gd name="connsiteX74" fmla="*/ 1885950 w 4248150"/>
                <a:gd name="connsiteY74" fmla="*/ 638175 h 871802"/>
                <a:gd name="connsiteX75" fmla="*/ 1895475 w 4248150"/>
                <a:gd name="connsiteY75" fmla="*/ 604838 h 871802"/>
                <a:gd name="connsiteX76" fmla="*/ 1905000 w 4248150"/>
                <a:gd name="connsiteY76" fmla="*/ 576263 h 871802"/>
                <a:gd name="connsiteX77" fmla="*/ 1919288 w 4248150"/>
                <a:gd name="connsiteY77" fmla="*/ 566738 h 871802"/>
                <a:gd name="connsiteX78" fmla="*/ 1938338 w 4248150"/>
                <a:gd name="connsiteY78" fmla="*/ 542925 h 871802"/>
                <a:gd name="connsiteX79" fmla="*/ 2057400 w 4248150"/>
                <a:gd name="connsiteY79" fmla="*/ 495300 h 871802"/>
                <a:gd name="connsiteX80" fmla="*/ 2071688 w 4248150"/>
                <a:gd name="connsiteY80" fmla="*/ 509588 h 871802"/>
                <a:gd name="connsiteX81" fmla="*/ 2081213 w 4248150"/>
                <a:gd name="connsiteY81" fmla="*/ 542925 h 871802"/>
                <a:gd name="connsiteX82" fmla="*/ 2095500 w 4248150"/>
                <a:gd name="connsiteY82" fmla="*/ 552450 h 871802"/>
                <a:gd name="connsiteX83" fmla="*/ 2109788 w 4248150"/>
                <a:gd name="connsiteY83" fmla="*/ 571500 h 871802"/>
                <a:gd name="connsiteX84" fmla="*/ 2124075 w 4248150"/>
                <a:gd name="connsiteY84" fmla="*/ 561975 h 871802"/>
                <a:gd name="connsiteX85" fmla="*/ 2133600 w 4248150"/>
                <a:gd name="connsiteY85" fmla="*/ 547688 h 871802"/>
                <a:gd name="connsiteX86" fmla="*/ 2147888 w 4248150"/>
                <a:gd name="connsiteY86" fmla="*/ 533400 h 871802"/>
                <a:gd name="connsiteX87" fmla="*/ 2152650 w 4248150"/>
                <a:gd name="connsiteY87" fmla="*/ 519113 h 871802"/>
                <a:gd name="connsiteX88" fmla="*/ 2243138 w 4248150"/>
                <a:gd name="connsiteY88" fmla="*/ 514350 h 871802"/>
                <a:gd name="connsiteX89" fmla="*/ 2266950 w 4248150"/>
                <a:gd name="connsiteY89" fmla="*/ 533400 h 871802"/>
                <a:gd name="connsiteX90" fmla="*/ 2286000 w 4248150"/>
                <a:gd name="connsiteY90" fmla="*/ 504825 h 871802"/>
                <a:gd name="connsiteX91" fmla="*/ 2300288 w 4248150"/>
                <a:gd name="connsiteY91" fmla="*/ 490538 h 871802"/>
                <a:gd name="connsiteX92" fmla="*/ 2314575 w 4248150"/>
                <a:gd name="connsiteY92" fmla="*/ 485775 h 871802"/>
                <a:gd name="connsiteX93" fmla="*/ 2328863 w 4248150"/>
                <a:gd name="connsiteY93" fmla="*/ 490538 h 871802"/>
                <a:gd name="connsiteX94" fmla="*/ 2347913 w 4248150"/>
                <a:gd name="connsiteY94" fmla="*/ 509588 h 871802"/>
                <a:gd name="connsiteX95" fmla="*/ 2357438 w 4248150"/>
                <a:gd name="connsiteY95" fmla="*/ 523875 h 871802"/>
                <a:gd name="connsiteX96" fmla="*/ 2362200 w 4248150"/>
                <a:gd name="connsiteY96" fmla="*/ 538163 h 871802"/>
                <a:gd name="connsiteX97" fmla="*/ 2381250 w 4248150"/>
                <a:gd name="connsiteY97" fmla="*/ 566738 h 871802"/>
                <a:gd name="connsiteX98" fmla="*/ 2390775 w 4248150"/>
                <a:gd name="connsiteY98" fmla="*/ 595313 h 871802"/>
                <a:gd name="connsiteX99" fmla="*/ 2395538 w 4248150"/>
                <a:gd name="connsiteY99" fmla="*/ 614363 h 871802"/>
                <a:gd name="connsiteX100" fmla="*/ 2405063 w 4248150"/>
                <a:gd name="connsiteY100" fmla="*/ 628650 h 871802"/>
                <a:gd name="connsiteX101" fmla="*/ 2419350 w 4248150"/>
                <a:gd name="connsiteY101" fmla="*/ 633413 h 871802"/>
                <a:gd name="connsiteX102" fmla="*/ 2438400 w 4248150"/>
                <a:gd name="connsiteY102" fmla="*/ 590550 h 871802"/>
                <a:gd name="connsiteX103" fmla="*/ 2443163 w 4248150"/>
                <a:gd name="connsiteY103" fmla="*/ 571500 h 871802"/>
                <a:gd name="connsiteX104" fmla="*/ 2471738 w 4248150"/>
                <a:gd name="connsiteY104" fmla="*/ 552450 h 871802"/>
                <a:gd name="connsiteX105" fmla="*/ 2481263 w 4248150"/>
                <a:gd name="connsiteY105" fmla="*/ 581025 h 871802"/>
                <a:gd name="connsiteX106" fmla="*/ 2486025 w 4248150"/>
                <a:gd name="connsiteY106" fmla="*/ 595313 h 871802"/>
                <a:gd name="connsiteX107" fmla="*/ 2490788 w 4248150"/>
                <a:gd name="connsiteY107" fmla="*/ 614363 h 871802"/>
                <a:gd name="connsiteX108" fmla="*/ 2500313 w 4248150"/>
                <a:gd name="connsiteY108" fmla="*/ 628650 h 871802"/>
                <a:gd name="connsiteX109" fmla="*/ 2519363 w 4248150"/>
                <a:gd name="connsiteY109" fmla="*/ 642938 h 871802"/>
                <a:gd name="connsiteX110" fmla="*/ 2524125 w 4248150"/>
                <a:gd name="connsiteY110" fmla="*/ 628650 h 871802"/>
                <a:gd name="connsiteX111" fmla="*/ 2528888 w 4248150"/>
                <a:gd name="connsiteY111" fmla="*/ 609600 h 871802"/>
                <a:gd name="connsiteX112" fmla="*/ 2557463 w 4248150"/>
                <a:gd name="connsiteY112" fmla="*/ 595313 h 871802"/>
                <a:gd name="connsiteX113" fmla="*/ 2619375 w 4248150"/>
                <a:gd name="connsiteY113" fmla="*/ 581025 h 871802"/>
                <a:gd name="connsiteX114" fmla="*/ 2633663 w 4248150"/>
                <a:gd name="connsiteY114" fmla="*/ 571500 h 871802"/>
                <a:gd name="connsiteX115" fmla="*/ 2647950 w 4248150"/>
                <a:gd name="connsiteY115" fmla="*/ 542925 h 871802"/>
                <a:gd name="connsiteX116" fmla="*/ 2662238 w 4248150"/>
                <a:gd name="connsiteY116" fmla="*/ 504825 h 871802"/>
                <a:gd name="connsiteX117" fmla="*/ 2686050 w 4248150"/>
                <a:gd name="connsiteY117" fmla="*/ 538163 h 871802"/>
                <a:gd name="connsiteX118" fmla="*/ 2686050 w 4248150"/>
                <a:gd name="connsiteY118" fmla="*/ 538163 h 871802"/>
                <a:gd name="connsiteX119" fmla="*/ 2700338 w 4248150"/>
                <a:gd name="connsiteY119" fmla="*/ 547688 h 871802"/>
                <a:gd name="connsiteX120" fmla="*/ 2705100 w 4248150"/>
                <a:gd name="connsiteY120" fmla="*/ 561975 h 871802"/>
                <a:gd name="connsiteX121" fmla="*/ 2714625 w 4248150"/>
                <a:gd name="connsiteY121" fmla="*/ 595313 h 871802"/>
                <a:gd name="connsiteX122" fmla="*/ 2733675 w 4248150"/>
                <a:gd name="connsiteY122" fmla="*/ 590550 h 871802"/>
                <a:gd name="connsiteX123" fmla="*/ 2738438 w 4248150"/>
                <a:gd name="connsiteY123" fmla="*/ 571500 h 871802"/>
                <a:gd name="connsiteX124" fmla="*/ 2762250 w 4248150"/>
                <a:gd name="connsiteY124" fmla="*/ 552450 h 871802"/>
                <a:gd name="connsiteX125" fmla="*/ 2800350 w 4248150"/>
                <a:gd name="connsiteY125" fmla="*/ 566738 h 871802"/>
                <a:gd name="connsiteX126" fmla="*/ 2819400 w 4248150"/>
                <a:gd name="connsiteY126" fmla="*/ 590550 h 871802"/>
                <a:gd name="connsiteX127" fmla="*/ 2824163 w 4248150"/>
                <a:gd name="connsiteY127" fmla="*/ 614363 h 871802"/>
                <a:gd name="connsiteX128" fmla="*/ 2833688 w 4248150"/>
                <a:gd name="connsiteY128" fmla="*/ 642938 h 871802"/>
                <a:gd name="connsiteX129" fmla="*/ 2838450 w 4248150"/>
                <a:gd name="connsiteY129" fmla="*/ 657225 h 871802"/>
                <a:gd name="connsiteX130" fmla="*/ 2843213 w 4248150"/>
                <a:gd name="connsiteY130" fmla="*/ 676275 h 871802"/>
                <a:gd name="connsiteX131" fmla="*/ 2852738 w 4248150"/>
                <a:gd name="connsiteY131" fmla="*/ 695325 h 871802"/>
                <a:gd name="connsiteX132" fmla="*/ 2862263 w 4248150"/>
                <a:gd name="connsiteY132" fmla="*/ 723900 h 871802"/>
                <a:gd name="connsiteX133" fmla="*/ 2871788 w 4248150"/>
                <a:gd name="connsiteY133" fmla="*/ 752475 h 871802"/>
                <a:gd name="connsiteX134" fmla="*/ 2881313 w 4248150"/>
                <a:gd name="connsiteY134" fmla="*/ 781050 h 871802"/>
                <a:gd name="connsiteX135" fmla="*/ 2890838 w 4248150"/>
                <a:gd name="connsiteY135" fmla="*/ 795338 h 871802"/>
                <a:gd name="connsiteX136" fmla="*/ 2895600 w 4248150"/>
                <a:gd name="connsiteY136" fmla="*/ 814388 h 871802"/>
                <a:gd name="connsiteX137" fmla="*/ 2914650 w 4248150"/>
                <a:gd name="connsiteY137" fmla="*/ 790575 h 871802"/>
                <a:gd name="connsiteX138" fmla="*/ 2924175 w 4248150"/>
                <a:gd name="connsiteY138" fmla="*/ 714375 h 871802"/>
                <a:gd name="connsiteX139" fmla="*/ 2933700 w 4248150"/>
                <a:gd name="connsiteY139" fmla="*/ 700088 h 871802"/>
                <a:gd name="connsiteX140" fmla="*/ 2943225 w 4248150"/>
                <a:gd name="connsiteY140" fmla="*/ 671513 h 871802"/>
                <a:gd name="connsiteX141" fmla="*/ 2962275 w 4248150"/>
                <a:gd name="connsiteY141" fmla="*/ 638175 h 871802"/>
                <a:gd name="connsiteX142" fmla="*/ 2976563 w 4248150"/>
                <a:gd name="connsiteY142" fmla="*/ 695325 h 871802"/>
                <a:gd name="connsiteX143" fmla="*/ 2986088 w 4248150"/>
                <a:gd name="connsiteY143" fmla="*/ 781050 h 871802"/>
                <a:gd name="connsiteX144" fmla="*/ 2995613 w 4248150"/>
                <a:gd name="connsiteY144" fmla="*/ 747713 h 871802"/>
                <a:gd name="connsiteX145" fmla="*/ 3000375 w 4248150"/>
                <a:gd name="connsiteY145" fmla="*/ 709613 h 871802"/>
                <a:gd name="connsiteX146" fmla="*/ 3019425 w 4248150"/>
                <a:gd name="connsiteY146" fmla="*/ 671513 h 871802"/>
                <a:gd name="connsiteX147" fmla="*/ 3038475 w 4248150"/>
                <a:gd name="connsiteY147" fmla="*/ 714375 h 871802"/>
                <a:gd name="connsiteX148" fmla="*/ 3052763 w 4248150"/>
                <a:gd name="connsiteY148" fmla="*/ 781050 h 871802"/>
                <a:gd name="connsiteX149" fmla="*/ 3067050 w 4248150"/>
                <a:gd name="connsiteY149" fmla="*/ 738188 h 871802"/>
                <a:gd name="connsiteX150" fmla="*/ 3071813 w 4248150"/>
                <a:gd name="connsiteY150" fmla="*/ 723900 h 871802"/>
                <a:gd name="connsiteX151" fmla="*/ 3105150 w 4248150"/>
                <a:gd name="connsiteY151" fmla="*/ 733425 h 871802"/>
                <a:gd name="connsiteX152" fmla="*/ 3128963 w 4248150"/>
                <a:gd name="connsiteY152" fmla="*/ 742950 h 871802"/>
                <a:gd name="connsiteX153" fmla="*/ 3152775 w 4248150"/>
                <a:gd name="connsiteY153" fmla="*/ 690563 h 871802"/>
                <a:gd name="connsiteX154" fmla="*/ 3157538 w 4248150"/>
                <a:gd name="connsiteY154" fmla="*/ 666750 h 871802"/>
                <a:gd name="connsiteX155" fmla="*/ 3162300 w 4248150"/>
                <a:gd name="connsiteY155" fmla="*/ 647700 h 871802"/>
                <a:gd name="connsiteX156" fmla="*/ 3171825 w 4248150"/>
                <a:gd name="connsiteY156" fmla="*/ 747713 h 871802"/>
                <a:gd name="connsiteX157" fmla="*/ 3181350 w 4248150"/>
                <a:gd name="connsiteY157" fmla="*/ 733425 h 871802"/>
                <a:gd name="connsiteX158" fmla="*/ 3186113 w 4248150"/>
                <a:gd name="connsiteY158" fmla="*/ 719138 h 871802"/>
                <a:gd name="connsiteX159" fmla="*/ 3214688 w 4248150"/>
                <a:gd name="connsiteY159" fmla="*/ 728663 h 871802"/>
                <a:gd name="connsiteX160" fmla="*/ 3238500 w 4248150"/>
                <a:gd name="connsiteY160" fmla="*/ 704850 h 871802"/>
                <a:gd name="connsiteX161" fmla="*/ 3252788 w 4248150"/>
                <a:gd name="connsiteY161" fmla="*/ 714375 h 871802"/>
                <a:gd name="connsiteX162" fmla="*/ 3257550 w 4248150"/>
                <a:gd name="connsiteY162" fmla="*/ 738188 h 871802"/>
                <a:gd name="connsiteX163" fmla="*/ 3267075 w 4248150"/>
                <a:gd name="connsiteY163" fmla="*/ 781050 h 871802"/>
                <a:gd name="connsiteX164" fmla="*/ 3295650 w 4248150"/>
                <a:gd name="connsiteY164" fmla="*/ 776288 h 871802"/>
                <a:gd name="connsiteX165" fmla="*/ 3300413 w 4248150"/>
                <a:gd name="connsiteY165" fmla="*/ 795338 h 871802"/>
                <a:gd name="connsiteX166" fmla="*/ 3305175 w 4248150"/>
                <a:gd name="connsiteY166" fmla="*/ 852488 h 871802"/>
                <a:gd name="connsiteX167" fmla="*/ 3309938 w 4248150"/>
                <a:gd name="connsiteY167" fmla="*/ 871538 h 871802"/>
                <a:gd name="connsiteX168" fmla="*/ 3328988 w 4248150"/>
                <a:gd name="connsiteY168" fmla="*/ 842963 h 871802"/>
                <a:gd name="connsiteX169" fmla="*/ 3338513 w 4248150"/>
                <a:gd name="connsiteY169" fmla="*/ 809625 h 871802"/>
                <a:gd name="connsiteX170" fmla="*/ 3348038 w 4248150"/>
                <a:gd name="connsiteY170" fmla="*/ 781050 h 871802"/>
                <a:gd name="connsiteX171" fmla="*/ 3357563 w 4248150"/>
                <a:gd name="connsiteY171" fmla="*/ 752475 h 871802"/>
                <a:gd name="connsiteX172" fmla="*/ 3367088 w 4248150"/>
                <a:gd name="connsiteY172" fmla="*/ 733425 h 871802"/>
                <a:gd name="connsiteX173" fmla="*/ 3381375 w 4248150"/>
                <a:gd name="connsiteY173" fmla="*/ 690563 h 871802"/>
                <a:gd name="connsiteX174" fmla="*/ 3386138 w 4248150"/>
                <a:gd name="connsiteY174" fmla="*/ 676275 h 871802"/>
                <a:gd name="connsiteX175" fmla="*/ 3405188 w 4248150"/>
                <a:gd name="connsiteY175" fmla="*/ 666750 h 871802"/>
                <a:gd name="connsiteX176" fmla="*/ 3429000 w 4248150"/>
                <a:gd name="connsiteY176" fmla="*/ 690563 h 871802"/>
                <a:gd name="connsiteX177" fmla="*/ 3452813 w 4248150"/>
                <a:gd name="connsiteY177" fmla="*/ 661988 h 871802"/>
                <a:gd name="connsiteX178" fmla="*/ 3457575 w 4248150"/>
                <a:gd name="connsiteY178" fmla="*/ 642938 h 871802"/>
                <a:gd name="connsiteX179" fmla="*/ 3467100 w 4248150"/>
                <a:gd name="connsiteY179" fmla="*/ 657225 h 871802"/>
                <a:gd name="connsiteX180" fmla="*/ 3481388 w 4248150"/>
                <a:gd name="connsiteY180" fmla="*/ 666750 h 871802"/>
                <a:gd name="connsiteX181" fmla="*/ 3486150 w 4248150"/>
                <a:gd name="connsiteY181" fmla="*/ 681038 h 871802"/>
                <a:gd name="connsiteX182" fmla="*/ 3500438 w 4248150"/>
                <a:gd name="connsiteY182" fmla="*/ 671513 h 871802"/>
                <a:gd name="connsiteX183" fmla="*/ 3505200 w 4248150"/>
                <a:gd name="connsiteY183" fmla="*/ 685800 h 871802"/>
                <a:gd name="connsiteX184" fmla="*/ 3533775 w 4248150"/>
                <a:gd name="connsiteY184" fmla="*/ 704850 h 871802"/>
                <a:gd name="connsiteX185" fmla="*/ 3562350 w 4248150"/>
                <a:gd name="connsiteY185" fmla="*/ 719138 h 871802"/>
                <a:gd name="connsiteX186" fmla="*/ 3571875 w 4248150"/>
                <a:gd name="connsiteY186" fmla="*/ 785813 h 871802"/>
                <a:gd name="connsiteX187" fmla="*/ 3581400 w 4248150"/>
                <a:gd name="connsiteY187" fmla="*/ 814388 h 871802"/>
                <a:gd name="connsiteX188" fmla="*/ 3586163 w 4248150"/>
                <a:gd name="connsiteY188" fmla="*/ 828675 h 871802"/>
                <a:gd name="connsiteX189" fmla="*/ 3605213 w 4248150"/>
                <a:gd name="connsiteY189" fmla="*/ 781050 h 871802"/>
                <a:gd name="connsiteX190" fmla="*/ 3609975 w 4248150"/>
                <a:gd name="connsiteY190" fmla="*/ 795338 h 871802"/>
                <a:gd name="connsiteX191" fmla="*/ 3614738 w 4248150"/>
                <a:gd name="connsiteY191" fmla="*/ 823913 h 871802"/>
                <a:gd name="connsiteX192" fmla="*/ 3619500 w 4248150"/>
                <a:gd name="connsiteY192" fmla="*/ 781050 h 871802"/>
                <a:gd name="connsiteX193" fmla="*/ 3633788 w 4248150"/>
                <a:gd name="connsiteY193" fmla="*/ 747713 h 871802"/>
                <a:gd name="connsiteX194" fmla="*/ 3638550 w 4248150"/>
                <a:gd name="connsiteY194" fmla="*/ 733425 h 871802"/>
                <a:gd name="connsiteX195" fmla="*/ 3648075 w 4248150"/>
                <a:gd name="connsiteY195" fmla="*/ 685800 h 871802"/>
                <a:gd name="connsiteX196" fmla="*/ 3657600 w 4248150"/>
                <a:gd name="connsiteY196" fmla="*/ 671513 h 871802"/>
                <a:gd name="connsiteX197" fmla="*/ 3676650 w 4248150"/>
                <a:gd name="connsiteY197" fmla="*/ 666750 h 871802"/>
                <a:gd name="connsiteX198" fmla="*/ 3695700 w 4248150"/>
                <a:gd name="connsiteY198" fmla="*/ 638175 h 871802"/>
                <a:gd name="connsiteX199" fmla="*/ 3705225 w 4248150"/>
                <a:gd name="connsiteY199" fmla="*/ 623888 h 871802"/>
                <a:gd name="connsiteX200" fmla="*/ 3719513 w 4248150"/>
                <a:gd name="connsiteY200" fmla="*/ 614363 h 871802"/>
                <a:gd name="connsiteX201" fmla="*/ 3757613 w 4248150"/>
                <a:gd name="connsiteY201" fmla="*/ 619125 h 871802"/>
                <a:gd name="connsiteX202" fmla="*/ 3767138 w 4248150"/>
                <a:gd name="connsiteY202" fmla="*/ 633413 h 871802"/>
                <a:gd name="connsiteX203" fmla="*/ 3776663 w 4248150"/>
                <a:gd name="connsiteY203" fmla="*/ 661988 h 871802"/>
                <a:gd name="connsiteX204" fmla="*/ 3795713 w 4248150"/>
                <a:gd name="connsiteY204" fmla="*/ 747713 h 871802"/>
                <a:gd name="connsiteX205" fmla="*/ 3805238 w 4248150"/>
                <a:gd name="connsiteY205" fmla="*/ 781050 h 871802"/>
                <a:gd name="connsiteX206" fmla="*/ 3814763 w 4248150"/>
                <a:gd name="connsiteY206" fmla="*/ 795338 h 871802"/>
                <a:gd name="connsiteX207" fmla="*/ 3833813 w 4248150"/>
                <a:gd name="connsiteY207" fmla="*/ 833438 h 871802"/>
                <a:gd name="connsiteX208" fmla="*/ 3838575 w 4248150"/>
                <a:gd name="connsiteY208" fmla="*/ 762000 h 871802"/>
                <a:gd name="connsiteX209" fmla="*/ 3852863 w 4248150"/>
                <a:gd name="connsiteY209" fmla="*/ 719138 h 871802"/>
                <a:gd name="connsiteX210" fmla="*/ 3857625 w 4248150"/>
                <a:gd name="connsiteY210" fmla="*/ 704850 h 871802"/>
                <a:gd name="connsiteX211" fmla="*/ 3862388 w 4248150"/>
                <a:gd name="connsiteY211" fmla="*/ 652463 h 871802"/>
                <a:gd name="connsiteX212" fmla="*/ 3895725 w 4248150"/>
                <a:gd name="connsiteY212" fmla="*/ 614363 h 871802"/>
                <a:gd name="connsiteX213" fmla="*/ 3910013 w 4248150"/>
                <a:gd name="connsiteY213" fmla="*/ 585788 h 871802"/>
                <a:gd name="connsiteX214" fmla="*/ 3924300 w 4248150"/>
                <a:gd name="connsiteY214" fmla="*/ 581025 h 871802"/>
                <a:gd name="connsiteX215" fmla="*/ 3933825 w 4248150"/>
                <a:gd name="connsiteY215" fmla="*/ 609600 h 871802"/>
                <a:gd name="connsiteX216" fmla="*/ 3948113 w 4248150"/>
                <a:gd name="connsiteY216" fmla="*/ 738188 h 871802"/>
                <a:gd name="connsiteX217" fmla="*/ 3957638 w 4248150"/>
                <a:gd name="connsiteY217" fmla="*/ 766763 h 871802"/>
                <a:gd name="connsiteX218" fmla="*/ 3962400 w 4248150"/>
                <a:gd name="connsiteY218" fmla="*/ 781050 h 871802"/>
                <a:gd name="connsiteX219" fmla="*/ 3971925 w 4248150"/>
                <a:gd name="connsiteY219" fmla="*/ 795338 h 871802"/>
                <a:gd name="connsiteX220" fmla="*/ 3981450 w 4248150"/>
                <a:gd name="connsiteY220" fmla="*/ 828675 h 871802"/>
                <a:gd name="connsiteX221" fmla="*/ 3990975 w 4248150"/>
                <a:gd name="connsiteY221" fmla="*/ 776288 h 871802"/>
                <a:gd name="connsiteX222" fmla="*/ 4000500 w 4248150"/>
                <a:gd name="connsiteY222" fmla="*/ 747713 h 871802"/>
                <a:gd name="connsiteX223" fmla="*/ 4010025 w 4248150"/>
                <a:gd name="connsiteY223" fmla="*/ 671513 h 871802"/>
                <a:gd name="connsiteX224" fmla="*/ 4029075 w 4248150"/>
                <a:gd name="connsiteY224" fmla="*/ 642938 h 871802"/>
                <a:gd name="connsiteX225" fmla="*/ 4043363 w 4248150"/>
                <a:gd name="connsiteY225" fmla="*/ 647700 h 871802"/>
                <a:gd name="connsiteX226" fmla="*/ 4057650 w 4248150"/>
                <a:gd name="connsiteY226" fmla="*/ 695325 h 871802"/>
                <a:gd name="connsiteX227" fmla="*/ 4071938 w 4248150"/>
                <a:gd name="connsiteY227" fmla="*/ 704850 h 871802"/>
                <a:gd name="connsiteX228" fmla="*/ 4090988 w 4248150"/>
                <a:gd name="connsiteY228" fmla="*/ 747713 h 871802"/>
                <a:gd name="connsiteX229" fmla="*/ 4095750 w 4248150"/>
                <a:gd name="connsiteY229" fmla="*/ 766763 h 871802"/>
                <a:gd name="connsiteX230" fmla="*/ 4105275 w 4248150"/>
                <a:gd name="connsiteY230" fmla="*/ 781050 h 871802"/>
                <a:gd name="connsiteX231" fmla="*/ 4114800 w 4248150"/>
                <a:gd name="connsiteY231" fmla="*/ 847725 h 871802"/>
                <a:gd name="connsiteX232" fmla="*/ 4119563 w 4248150"/>
                <a:gd name="connsiteY232" fmla="*/ 862013 h 871802"/>
                <a:gd name="connsiteX233" fmla="*/ 4129088 w 4248150"/>
                <a:gd name="connsiteY233" fmla="*/ 842963 h 871802"/>
                <a:gd name="connsiteX234" fmla="*/ 4133850 w 4248150"/>
                <a:gd name="connsiteY234" fmla="*/ 800100 h 871802"/>
                <a:gd name="connsiteX235" fmla="*/ 4138613 w 4248150"/>
                <a:gd name="connsiteY235" fmla="*/ 785813 h 871802"/>
                <a:gd name="connsiteX236" fmla="*/ 4152900 w 4248150"/>
                <a:gd name="connsiteY236" fmla="*/ 771525 h 871802"/>
                <a:gd name="connsiteX237" fmla="*/ 4157663 w 4248150"/>
                <a:gd name="connsiteY237" fmla="*/ 752475 h 871802"/>
                <a:gd name="connsiteX238" fmla="*/ 4167188 w 4248150"/>
                <a:gd name="connsiteY238" fmla="*/ 723900 h 871802"/>
                <a:gd name="connsiteX239" fmla="*/ 4171950 w 4248150"/>
                <a:gd name="connsiteY239" fmla="*/ 685800 h 871802"/>
                <a:gd name="connsiteX240" fmla="*/ 4186238 w 4248150"/>
                <a:gd name="connsiteY240" fmla="*/ 695325 h 871802"/>
                <a:gd name="connsiteX241" fmla="*/ 4205288 w 4248150"/>
                <a:gd name="connsiteY241" fmla="*/ 723900 h 871802"/>
                <a:gd name="connsiteX242" fmla="*/ 4210050 w 4248150"/>
                <a:gd name="connsiteY242" fmla="*/ 738188 h 871802"/>
                <a:gd name="connsiteX243" fmla="*/ 4214813 w 4248150"/>
                <a:gd name="connsiteY243" fmla="*/ 771525 h 871802"/>
                <a:gd name="connsiteX244" fmla="*/ 4224338 w 4248150"/>
                <a:gd name="connsiteY244" fmla="*/ 795338 h 871802"/>
                <a:gd name="connsiteX245" fmla="*/ 4233863 w 4248150"/>
                <a:gd name="connsiteY245" fmla="*/ 823913 h 871802"/>
                <a:gd name="connsiteX246" fmla="*/ 4248150 w 4248150"/>
                <a:gd name="connsiteY246" fmla="*/ 866775 h 871802"/>
                <a:gd name="connsiteX0" fmla="*/ 0 w 4233863"/>
                <a:gd name="connsiteY0" fmla="*/ 238125 h 871802"/>
                <a:gd name="connsiteX1" fmla="*/ 123825 w 4233863"/>
                <a:gd name="connsiteY1" fmla="*/ 228600 h 871802"/>
                <a:gd name="connsiteX2" fmla="*/ 142875 w 4233863"/>
                <a:gd name="connsiteY2" fmla="*/ 223838 h 871802"/>
                <a:gd name="connsiteX3" fmla="*/ 166688 w 4233863"/>
                <a:gd name="connsiteY3" fmla="*/ 219075 h 871802"/>
                <a:gd name="connsiteX4" fmla="*/ 204788 w 4233863"/>
                <a:gd name="connsiteY4" fmla="*/ 204788 h 871802"/>
                <a:gd name="connsiteX5" fmla="*/ 233363 w 4233863"/>
                <a:gd name="connsiteY5" fmla="*/ 195263 h 871802"/>
                <a:gd name="connsiteX6" fmla="*/ 247650 w 4233863"/>
                <a:gd name="connsiteY6" fmla="*/ 185738 h 871802"/>
                <a:gd name="connsiteX7" fmla="*/ 266700 w 4233863"/>
                <a:gd name="connsiteY7" fmla="*/ 180975 h 871802"/>
                <a:gd name="connsiteX8" fmla="*/ 280988 w 4233863"/>
                <a:gd name="connsiteY8" fmla="*/ 176213 h 871802"/>
                <a:gd name="connsiteX9" fmla="*/ 290513 w 4233863"/>
                <a:gd name="connsiteY9" fmla="*/ 161925 h 871802"/>
                <a:gd name="connsiteX10" fmla="*/ 338138 w 4233863"/>
                <a:gd name="connsiteY10" fmla="*/ 142875 h 871802"/>
                <a:gd name="connsiteX11" fmla="*/ 352425 w 4233863"/>
                <a:gd name="connsiteY11" fmla="*/ 138113 h 871802"/>
                <a:gd name="connsiteX12" fmla="*/ 366713 w 4233863"/>
                <a:gd name="connsiteY12" fmla="*/ 128588 h 871802"/>
                <a:gd name="connsiteX13" fmla="*/ 385763 w 4233863"/>
                <a:gd name="connsiteY13" fmla="*/ 123825 h 871802"/>
                <a:gd name="connsiteX14" fmla="*/ 428625 w 4233863"/>
                <a:gd name="connsiteY14" fmla="*/ 109538 h 871802"/>
                <a:gd name="connsiteX15" fmla="*/ 442913 w 4233863"/>
                <a:gd name="connsiteY15" fmla="*/ 104775 h 871802"/>
                <a:gd name="connsiteX16" fmla="*/ 457200 w 4233863"/>
                <a:gd name="connsiteY16" fmla="*/ 100013 h 871802"/>
                <a:gd name="connsiteX17" fmla="*/ 471488 w 4233863"/>
                <a:gd name="connsiteY17" fmla="*/ 90488 h 871802"/>
                <a:gd name="connsiteX18" fmla="*/ 495300 w 4233863"/>
                <a:gd name="connsiteY18" fmla="*/ 85725 h 871802"/>
                <a:gd name="connsiteX19" fmla="*/ 523875 w 4233863"/>
                <a:gd name="connsiteY19" fmla="*/ 76200 h 871802"/>
                <a:gd name="connsiteX20" fmla="*/ 538163 w 4233863"/>
                <a:gd name="connsiteY20" fmla="*/ 71438 h 871802"/>
                <a:gd name="connsiteX21" fmla="*/ 552450 w 4233863"/>
                <a:gd name="connsiteY21" fmla="*/ 66675 h 871802"/>
                <a:gd name="connsiteX22" fmla="*/ 590550 w 4233863"/>
                <a:gd name="connsiteY22" fmla="*/ 42863 h 871802"/>
                <a:gd name="connsiteX23" fmla="*/ 604838 w 4233863"/>
                <a:gd name="connsiteY23" fmla="*/ 38100 h 871802"/>
                <a:gd name="connsiteX24" fmla="*/ 619125 w 4233863"/>
                <a:gd name="connsiteY24" fmla="*/ 33338 h 871802"/>
                <a:gd name="connsiteX25" fmla="*/ 652463 w 4233863"/>
                <a:gd name="connsiteY25" fmla="*/ 14288 h 871802"/>
                <a:gd name="connsiteX26" fmla="*/ 681038 w 4233863"/>
                <a:gd name="connsiteY26" fmla="*/ 4763 h 871802"/>
                <a:gd name="connsiteX27" fmla="*/ 695325 w 4233863"/>
                <a:gd name="connsiteY27" fmla="*/ 0 h 871802"/>
                <a:gd name="connsiteX28" fmla="*/ 819150 w 4233863"/>
                <a:gd name="connsiteY28" fmla="*/ 4763 h 871802"/>
                <a:gd name="connsiteX29" fmla="*/ 852488 w 4233863"/>
                <a:gd name="connsiteY29" fmla="*/ 19050 h 871802"/>
                <a:gd name="connsiteX30" fmla="*/ 895350 w 4233863"/>
                <a:gd name="connsiteY30" fmla="*/ 47625 h 871802"/>
                <a:gd name="connsiteX31" fmla="*/ 928688 w 4233863"/>
                <a:gd name="connsiteY31" fmla="*/ 66675 h 871802"/>
                <a:gd name="connsiteX32" fmla="*/ 942975 w 4233863"/>
                <a:gd name="connsiteY32" fmla="*/ 71438 h 871802"/>
                <a:gd name="connsiteX33" fmla="*/ 957263 w 4233863"/>
                <a:gd name="connsiteY33" fmla="*/ 80963 h 871802"/>
                <a:gd name="connsiteX34" fmla="*/ 971550 w 4233863"/>
                <a:gd name="connsiteY34" fmla="*/ 85725 h 871802"/>
                <a:gd name="connsiteX35" fmla="*/ 990600 w 4233863"/>
                <a:gd name="connsiteY35" fmla="*/ 95250 h 871802"/>
                <a:gd name="connsiteX36" fmla="*/ 1014413 w 4233863"/>
                <a:gd name="connsiteY36" fmla="*/ 100013 h 871802"/>
                <a:gd name="connsiteX37" fmla="*/ 1033463 w 4233863"/>
                <a:gd name="connsiteY37" fmla="*/ 104775 h 871802"/>
                <a:gd name="connsiteX38" fmla="*/ 1062038 w 4233863"/>
                <a:gd name="connsiteY38" fmla="*/ 109538 h 871802"/>
                <a:gd name="connsiteX39" fmla="*/ 1090613 w 4233863"/>
                <a:gd name="connsiteY39" fmla="*/ 119063 h 871802"/>
                <a:gd name="connsiteX40" fmla="*/ 1104900 w 4233863"/>
                <a:gd name="connsiteY40" fmla="*/ 123825 h 871802"/>
                <a:gd name="connsiteX41" fmla="*/ 1123950 w 4233863"/>
                <a:gd name="connsiteY41" fmla="*/ 128588 h 871802"/>
                <a:gd name="connsiteX42" fmla="*/ 1152525 w 4233863"/>
                <a:gd name="connsiteY42" fmla="*/ 147638 h 871802"/>
                <a:gd name="connsiteX43" fmla="*/ 1195388 w 4233863"/>
                <a:gd name="connsiteY43" fmla="*/ 161925 h 871802"/>
                <a:gd name="connsiteX44" fmla="*/ 1209675 w 4233863"/>
                <a:gd name="connsiteY44" fmla="*/ 166688 h 871802"/>
                <a:gd name="connsiteX45" fmla="*/ 1243013 w 4233863"/>
                <a:gd name="connsiteY45" fmla="*/ 185738 h 871802"/>
                <a:gd name="connsiteX46" fmla="*/ 1257300 w 4233863"/>
                <a:gd name="connsiteY46" fmla="*/ 190500 h 871802"/>
                <a:gd name="connsiteX47" fmla="*/ 1285875 w 4233863"/>
                <a:gd name="connsiteY47" fmla="*/ 204788 h 871802"/>
                <a:gd name="connsiteX48" fmla="*/ 1314450 w 4233863"/>
                <a:gd name="connsiteY48" fmla="*/ 223838 h 871802"/>
                <a:gd name="connsiteX49" fmla="*/ 1362075 w 4233863"/>
                <a:gd name="connsiteY49" fmla="*/ 238125 h 871802"/>
                <a:gd name="connsiteX50" fmla="*/ 1443038 w 4233863"/>
                <a:gd name="connsiteY50" fmla="*/ 252413 h 871802"/>
                <a:gd name="connsiteX51" fmla="*/ 1471613 w 4233863"/>
                <a:gd name="connsiteY51" fmla="*/ 257175 h 871802"/>
                <a:gd name="connsiteX52" fmla="*/ 1519238 w 4233863"/>
                <a:gd name="connsiteY52" fmla="*/ 271463 h 871802"/>
                <a:gd name="connsiteX53" fmla="*/ 1533525 w 4233863"/>
                <a:gd name="connsiteY53" fmla="*/ 280988 h 871802"/>
                <a:gd name="connsiteX54" fmla="*/ 1543050 w 4233863"/>
                <a:gd name="connsiteY54" fmla="*/ 295275 h 871802"/>
                <a:gd name="connsiteX55" fmla="*/ 1557338 w 4233863"/>
                <a:gd name="connsiteY55" fmla="*/ 300038 h 871802"/>
                <a:gd name="connsiteX56" fmla="*/ 1581150 w 4233863"/>
                <a:gd name="connsiteY56" fmla="*/ 333375 h 871802"/>
                <a:gd name="connsiteX57" fmla="*/ 1590675 w 4233863"/>
                <a:gd name="connsiteY57" fmla="*/ 347663 h 871802"/>
                <a:gd name="connsiteX58" fmla="*/ 1604963 w 4233863"/>
                <a:gd name="connsiteY58" fmla="*/ 357188 h 871802"/>
                <a:gd name="connsiteX59" fmla="*/ 1624013 w 4233863"/>
                <a:gd name="connsiteY59" fmla="*/ 414338 h 871802"/>
                <a:gd name="connsiteX60" fmla="*/ 1628775 w 4233863"/>
                <a:gd name="connsiteY60" fmla="*/ 428625 h 871802"/>
                <a:gd name="connsiteX61" fmla="*/ 1638300 w 4233863"/>
                <a:gd name="connsiteY61" fmla="*/ 442913 h 871802"/>
                <a:gd name="connsiteX62" fmla="*/ 1652588 w 4233863"/>
                <a:gd name="connsiteY62" fmla="*/ 471488 h 871802"/>
                <a:gd name="connsiteX63" fmla="*/ 1662113 w 4233863"/>
                <a:gd name="connsiteY63" fmla="*/ 504825 h 871802"/>
                <a:gd name="connsiteX64" fmla="*/ 1676400 w 4233863"/>
                <a:gd name="connsiteY64" fmla="*/ 514350 h 871802"/>
                <a:gd name="connsiteX65" fmla="*/ 1690688 w 4233863"/>
                <a:gd name="connsiteY65" fmla="*/ 561975 h 871802"/>
                <a:gd name="connsiteX66" fmla="*/ 1704975 w 4233863"/>
                <a:gd name="connsiteY66" fmla="*/ 590550 h 871802"/>
                <a:gd name="connsiteX67" fmla="*/ 1719263 w 4233863"/>
                <a:gd name="connsiteY67" fmla="*/ 595313 h 871802"/>
                <a:gd name="connsiteX68" fmla="*/ 1728788 w 4233863"/>
                <a:gd name="connsiteY68" fmla="*/ 609600 h 871802"/>
                <a:gd name="connsiteX69" fmla="*/ 1804988 w 4233863"/>
                <a:gd name="connsiteY69" fmla="*/ 614363 h 871802"/>
                <a:gd name="connsiteX70" fmla="*/ 1819275 w 4233863"/>
                <a:gd name="connsiteY70" fmla="*/ 619125 h 871802"/>
                <a:gd name="connsiteX71" fmla="*/ 1833563 w 4233863"/>
                <a:gd name="connsiteY71" fmla="*/ 628650 h 871802"/>
                <a:gd name="connsiteX72" fmla="*/ 1857375 w 4233863"/>
                <a:gd name="connsiteY72" fmla="*/ 657225 h 871802"/>
                <a:gd name="connsiteX73" fmla="*/ 1876425 w 4233863"/>
                <a:gd name="connsiteY73" fmla="*/ 666750 h 871802"/>
                <a:gd name="connsiteX74" fmla="*/ 1885950 w 4233863"/>
                <a:gd name="connsiteY74" fmla="*/ 638175 h 871802"/>
                <a:gd name="connsiteX75" fmla="*/ 1895475 w 4233863"/>
                <a:gd name="connsiteY75" fmla="*/ 604838 h 871802"/>
                <a:gd name="connsiteX76" fmla="*/ 1905000 w 4233863"/>
                <a:gd name="connsiteY76" fmla="*/ 576263 h 871802"/>
                <a:gd name="connsiteX77" fmla="*/ 1919288 w 4233863"/>
                <a:gd name="connsiteY77" fmla="*/ 566738 h 871802"/>
                <a:gd name="connsiteX78" fmla="*/ 1938338 w 4233863"/>
                <a:gd name="connsiteY78" fmla="*/ 542925 h 871802"/>
                <a:gd name="connsiteX79" fmla="*/ 2057400 w 4233863"/>
                <a:gd name="connsiteY79" fmla="*/ 495300 h 871802"/>
                <a:gd name="connsiteX80" fmla="*/ 2071688 w 4233863"/>
                <a:gd name="connsiteY80" fmla="*/ 509588 h 871802"/>
                <a:gd name="connsiteX81" fmla="*/ 2081213 w 4233863"/>
                <a:gd name="connsiteY81" fmla="*/ 542925 h 871802"/>
                <a:gd name="connsiteX82" fmla="*/ 2095500 w 4233863"/>
                <a:gd name="connsiteY82" fmla="*/ 552450 h 871802"/>
                <a:gd name="connsiteX83" fmla="*/ 2109788 w 4233863"/>
                <a:gd name="connsiteY83" fmla="*/ 571500 h 871802"/>
                <a:gd name="connsiteX84" fmla="*/ 2124075 w 4233863"/>
                <a:gd name="connsiteY84" fmla="*/ 561975 h 871802"/>
                <a:gd name="connsiteX85" fmla="*/ 2133600 w 4233863"/>
                <a:gd name="connsiteY85" fmla="*/ 547688 h 871802"/>
                <a:gd name="connsiteX86" fmla="*/ 2147888 w 4233863"/>
                <a:gd name="connsiteY86" fmla="*/ 533400 h 871802"/>
                <a:gd name="connsiteX87" fmla="*/ 2152650 w 4233863"/>
                <a:gd name="connsiteY87" fmla="*/ 519113 h 871802"/>
                <a:gd name="connsiteX88" fmla="*/ 2243138 w 4233863"/>
                <a:gd name="connsiteY88" fmla="*/ 514350 h 871802"/>
                <a:gd name="connsiteX89" fmla="*/ 2266950 w 4233863"/>
                <a:gd name="connsiteY89" fmla="*/ 533400 h 871802"/>
                <a:gd name="connsiteX90" fmla="*/ 2286000 w 4233863"/>
                <a:gd name="connsiteY90" fmla="*/ 504825 h 871802"/>
                <a:gd name="connsiteX91" fmla="*/ 2300288 w 4233863"/>
                <a:gd name="connsiteY91" fmla="*/ 490538 h 871802"/>
                <a:gd name="connsiteX92" fmla="*/ 2314575 w 4233863"/>
                <a:gd name="connsiteY92" fmla="*/ 485775 h 871802"/>
                <a:gd name="connsiteX93" fmla="*/ 2328863 w 4233863"/>
                <a:gd name="connsiteY93" fmla="*/ 490538 h 871802"/>
                <a:gd name="connsiteX94" fmla="*/ 2347913 w 4233863"/>
                <a:gd name="connsiteY94" fmla="*/ 509588 h 871802"/>
                <a:gd name="connsiteX95" fmla="*/ 2357438 w 4233863"/>
                <a:gd name="connsiteY95" fmla="*/ 523875 h 871802"/>
                <a:gd name="connsiteX96" fmla="*/ 2362200 w 4233863"/>
                <a:gd name="connsiteY96" fmla="*/ 538163 h 871802"/>
                <a:gd name="connsiteX97" fmla="*/ 2381250 w 4233863"/>
                <a:gd name="connsiteY97" fmla="*/ 566738 h 871802"/>
                <a:gd name="connsiteX98" fmla="*/ 2390775 w 4233863"/>
                <a:gd name="connsiteY98" fmla="*/ 595313 h 871802"/>
                <a:gd name="connsiteX99" fmla="*/ 2395538 w 4233863"/>
                <a:gd name="connsiteY99" fmla="*/ 614363 h 871802"/>
                <a:gd name="connsiteX100" fmla="*/ 2405063 w 4233863"/>
                <a:gd name="connsiteY100" fmla="*/ 628650 h 871802"/>
                <a:gd name="connsiteX101" fmla="*/ 2419350 w 4233863"/>
                <a:gd name="connsiteY101" fmla="*/ 633413 h 871802"/>
                <a:gd name="connsiteX102" fmla="*/ 2438400 w 4233863"/>
                <a:gd name="connsiteY102" fmla="*/ 590550 h 871802"/>
                <a:gd name="connsiteX103" fmla="*/ 2443163 w 4233863"/>
                <a:gd name="connsiteY103" fmla="*/ 571500 h 871802"/>
                <a:gd name="connsiteX104" fmla="*/ 2471738 w 4233863"/>
                <a:gd name="connsiteY104" fmla="*/ 552450 h 871802"/>
                <a:gd name="connsiteX105" fmla="*/ 2481263 w 4233863"/>
                <a:gd name="connsiteY105" fmla="*/ 581025 h 871802"/>
                <a:gd name="connsiteX106" fmla="*/ 2486025 w 4233863"/>
                <a:gd name="connsiteY106" fmla="*/ 595313 h 871802"/>
                <a:gd name="connsiteX107" fmla="*/ 2490788 w 4233863"/>
                <a:gd name="connsiteY107" fmla="*/ 614363 h 871802"/>
                <a:gd name="connsiteX108" fmla="*/ 2500313 w 4233863"/>
                <a:gd name="connsiteY108" fmla="*/ 628650 h 871802"/>
                <a:gd name="connsiteX109" fmla="*/ 2519363 w 4233863"/>
                <a:gd name="connsiteY109" fmla="*/ 642938 h 871802"/>
                <a:gd name="connsiteX110" fmla="*/ 2524125 w 4233863"/>
                <a:gd name="connsiteY110" fmla="*/ 628650 h 871802"/>
                <a:gd name="connsiteX111" fmla="*/ 2528888 w 4233863"/>
                <a:gd name="connsiteY111" fmla="*/ 609600 h 871802"/>
                <a:gd name="connsiteX112" fmla="*/ 2557463 w 4233863"/>
                <a:gd name="connsiteY112" fmla="*/ 595313 h 871802"/>
                <a:gd name="connsiteX113" fmla="*/ 2619375 w 4233863"/>
                <a:gd name="connsiteY113" fmla="*/ 581025 h 871802"/>
                <a:gd name="connsiteX114" fmla="*/ 2633663 w 4233863"/>
                <a:gd name="connsiteY114" fmla="*/ 571500 h 871802"/>
                <a:gd name="connsiteX115" fmla="*/ 2647950 w 4233863"/>
                <a:gd name="connsiteY115" fmla="*/ 542925 h 871802"/>
                <a:gd name="connsiteX116" fmla="*/ 2662238 w 4233863"/>
                <a:gd name="connsiteY116" fmla="*/ 504825 h 871802"/>
                <a:gd name="connsiteX117" fmla="*/ 2686050 w 4233863"/>
                <a:gd name="connsiteY117" fmla="*/ 538163 h 871802"/>
                <a:gd name="connsiteX118" fmla="*/ 2686050 w 4233863"/>
                <a:gd name="connsiteY118" fmla="*/ 538163 h 871802"/>
                <a:gd name="connsiteX119" fmla="*/ 2700338 w 4233863"/>
                <a:gd name="connsiteY119" fmla="*/ 547688 h 871802"/>
                <a:gd name="connsiteX120" fmla="*/ 2705100 w 4233863"/>
                <a:gd name="connsiteY120" fmla="*/ 561975 h 871802"/>
                <a:gd name="connsiteX121" fmla="*/ 2714625 w 4233863"/>
                <a:gd name="connsiteY121" fmla="*/ 595313 h 871802"/>
                <a:gd name="connsiteX122" fmla="*/ 2733675 w 4233863"/>
                <a:gd name="connsiteY122" fmla="*/ 590550 h 871802"/>
                <a:gd name="connsiteX123" fmla="*/ 2738438 w 4233863"/>
                <a:gd name="connsiteY123" fmla="*/ 571500 h 871802"/>
                <a:gd name="connsiteX124" fmla="*/ 2762250 w 4233863"/>
                <a:gd name="connsiteY124" fmla="*/ 552450 h 871802"/>
                <a:gd name="connsiteX125" fmla="*/ 2800350 w 4233863"/>
                <a:gd name="connsiteY125" fmla="*/ 566738 h 871802"/>
                <a:gd name="connsiteX126" fmla="*/ 2819400 w 4233863"/>
                <a:gd name="connsiteY126" fmla="*/ 590550 h 871802"/>
                <a:gd name="connsiteX127" fmla="*/ 2824163 w 4233863"/>
                <a:gd name="connsiteY127" fmla="*/ 614363 h 871802"/>
                <a:gd name="connsiteX128" fmla="*/ 2833688 w 4233863"/>
                <a:gd name="connsiteY128" fmla="*/ 642938 h 871802"/>
                <a:gd name="connsiteX129" fmla="*/ 2838450 w 4233863"/>
                <a:gd name="connsiteY129" fmla="*/ 657225 h 871802"/>
                <a:gd name="connsiteX130" fmla="*/ 2843213 w 4233863"/>
                <a:gd name="connsiteY130" fmla="*/ 676275 h 871802"/>
                <a:gd name="connsiteX131" fmla="*/ 2852738 w 4233863"/>
                <a:gd name="connsiteY131" fmla="*/ 695325 h 871802"/>
                <a:gd name="connsiteX132" fmla="*/ 2862263 w 4233863"/>
                <a:gd name="connsiteY132" fmla="*/ 723900 h 871802"/>
                <a:gd name="connsiteX133" fmla="*/ 2871788 w 4233863"/>
                <a:gd name="connsiteY133" fmla="*/ 752475 h 871802"/>
                <a:gd name="connsiteX134" fmla="*/ 2881313 w 4233863"/>
                <a:gd name="connsiteY134" fmla="*/ 781050 h 871802"/>
                <a:gd name="connsiteX135" fmla="*/ 2890838 w 4233863"/>
                <a:gd name="connsiteY135" fmla="*/ 795338 h 871802"/>
                <a:gd name="connsiteX136" fmla="*/ 2895600 w 4233863"/>
                <a:gd name="connsiteY136" fmla="*/ 814388 h 871802"/>
                <a:gd name="connsiteX137" fmla="*/ 2914650 w 4233863"/>
                <a:gd name="connsiteY137" fmla="*/ 790575 h 871802"/>
                <a:gd name="connsiteX138" fmla="*/ 2924175 w 4233863"/>
                <a:gd name="connsiteY138" fmla="*/ 714375 h 871802"/>
                <a:gd name="connsiteX139" fmla="*/ 2933700 w 4233863"/>
                <a:gd name="connsiteY139" fmla="*/ 700088 h 871802"/>
                <a:gd name="connsiteX140" fmla="*/ 2943225 w 4233863"/>
                <a:gd name="connsiteY140" fmla="*/ 671513 h 871802"/>
                <a:gd name="connsiteX141" fmla="*/ 2962275 w 4233863"/>
                <a:gd name="connsiteY141" fmla="*/ 638175 h 871802"/>
                <a:gd name="connsiteX142" fmla="*/ 2976563 w 4233863"/>
                <a:gd name="connsiteY142" fmla="*/ 695325 h 871802"/>
                <a:gd name="connsiteX143" fmla="*/ 2986088 w 4233863"/>
                <a:gd name="connsiteY143" fmla="*/ 781050 h 871802"/>
                <a:gd name="connsiteX144" fmla="*/ 2995613 w 4233863"/>
                <a:gd name="connsiteY144" fmla="*/ 747713 h 871802"/>
                <a:gd name="connsiteX145" fmla="*/ 3000375 w 4233863"/>
                <a:gd name="connsiteY145" fmla="*/ 709613 h 871802"/>
                <a:gd name="connsiteX146" fmla="*/ 3019425 w 4233863"/>
                <a:gd name="connsiteY146" fmla="*/ 671513 h 871802"/>
                <a:gd name="connsiteX147" fmla="*/ 3038475 w 4233863"/>
                <a:gd name="connsiteY147" fmla="*/ 714375 h 871802"/>
                <a:gd name="connsiteX148" fmla="*/ 3052763 w 4233863"/>
                <a:gd name="connsiteY148" fmla="*/ 781050 h 871802"/>
                <a:gd name="connsiteX149" fmla="*/ 3067050 w 4233863"/>
                <a:gd name="connsiteY149" fmla="*/ 738188 h 871802"/>
                <a:gd name="connsiteX150" fmla="*/ 3071813 w 4233863"/>
                <a:gd name="connsiteY150" fmla="*/ 723900 h 871802"/>
                <a:gd name="connsiteX151" fmla="*/ 3105150 w 4233863"/>
                <a:gd name="connsiteY151" fmla="*/ 733425 h 871802"/>
                <a:gd name="connsiteX152" fmla="*/ 3128963 w 4233863"/>
                <a:gd name="connsiteY152" fmla="*/ 742950 h 871802"/>
                <a:gd name="connsiteX153" fmla="*/ 3152775 w 4233863"/>
                <a:gd name="connsiteY153" fmla="*/ 690563 h 871802"/>
                <a:gd name="connsiteX154" fmla="*/ 3157538 w 4233863"/>
                <a:gd name="connsiteY154" fmla="*/ 666750 h 871802"/>
                <a:gd name="connsiteX155" fmla="*/ 3162300 w 4233863"/>
                <a:gd name="connsiteY155" fmla="*/ 647700 h 871802"/>
                <a:gd name="connsiteX156" fmla="*/ 3171825 w 4233863"/>
                <a:gd name="connsiteY156" fmla="*/ 747713 h 871802"/>
                <a:gd name="connsiteX157" fmla="*/ 3181350 w 4233863"/>
                <a:gd name="connsiteY157" fmla="*/ 733425 h 871802"/>
                <a:gd name="connsiteX158" fmla="*/ 3186113 w 4233863"/>
                <a:gd name="connsiteY158" fmla="*/ 719138 h 871802"/>
                <a:gd name="connsiteX159" fmla="*/ 3214688 w 4233863"/>
                <a:gd name="connsiteY159" fmla="*/ 728663 h 871802"/>
                <a:gd name="connsiteX160" fmla="*/ 3238500 w 4233863"/>
                <a:gd name="connsiteY160" fmla="*/ 704850 h 871802"/>
                <a:gd name="connsiteX161" fmla="*/ 3252788 w 4233863"/>
                <a:gd name="connsiteY161" fmla="*/ 714375 h 871802"/>
                <a:gd name="connsiteX162" fmla="*/ 3257550 w 4233863"/>
                <a:gd name="connsiteY162" fmla="*/ 738188 h 871802"/>
                <a:gd name="connsiteX163" fmla="*/ 3267075 w 4233863"/>
                <a:gd name="connsiteY163" fmla="*/ 781050 h 871802"/>
                <a:gd name="connsiteX164" fmla="*/ 3295650 w 4233863"/>
                <a:gd name="connsiteY164" fmla="*/ 776288 h 871802"/>
                <a:gd name="connsiteX165" fmla="*/ 3300413 w 4233863"/>
                <a:gd name="connsiteY165" fmla="*/ 795338 h 871802"/>
                <a:gd name="connsiteX166" fmla="*/ 3305175 w 4233863"/>
                <a:gd name="connsiteY166" fmla="*/ 852488 h 871802"/>
                <a:gd name="connsiteX167" fmla="*/ 3309938 w 4233863"/>
                <a:gd name="connsiteY167" fmla="*/ 871538 h 871802"/>
                <a:gd name="connsiteX168" fmla="*/ 3328988 w 4233863"/>
                <a:gd name="connsiteY168" fmla="*/ 842963 h 871802"/>
                <a:gd name="connsiteX169" fmla="*/ 3338513 w 4233863"/>
                <a:gd name="connsiteY169" fmla="*/ 809625 h 871802"/>
                <a:gd name="connsiteX170" fmla="*/ 3348038 w 4233863"/>
                <a:gd name="connsiteY170" fmla="*/ 781050 h 871802"/>
                <a:gd name="connsiteX171" fmla="*/ 3357563 w 4233863"/>
                <a:gd name="connsiteY171" fmla="*/ 752475 h 871802"/>
                <a:gd name="connsiteX172" fmla="*/ 3367088 w 4233863"/>
                <a:gd name="connsiteY172" fmla="*/ 733425 h 871802"/>
                <a:gd name="connsiteX173" fmla="*/ 3381375 w 4233863"/>
                <a:gd name="connsiteY173" fmla="*/ 690563 h 871802"/>
                <a:gd name="connsiteX174" fmla="*/ 3386138 w 4233863"/>
                <a:gd name="connsiteY174" fmla="*/ 676275 h 871802"/>
                <a:gd name="connsiteX175" fmla="*/ 3405188 w 4233863"/>
                <a:gd name="connsiteY175" fmla="*/ 666750 h 871802"/>
                <a:gd name="connsiteX176" fmla="*/ 3429000 w 4233863"/>
                <a:gd name="connsiteY176" fmla="*/ 690563 h 871802"/>
                <a:gd name="connsiteX177" fmla="*/ 3452813 w 4233863"/>
                <a:gd name="connsiteY177" fmla="*/ 661988 h 871802"/>
                <a:gd name="connsiteX178" fmla="*/ 3457575 w 4233863"/>
                <a:gd name="connsiteY178" fmla="*/ 642938 h 871802"/>
                <a:gd name="connsiteX179" fmla="*/ 3467100 w 4233863"/>
                <a:gd name="connsiteY179" fmla="*/ 657225 h 871802"/>
                <a:gd name="connsiteX180" fmla="*/ 3481388 w 4233863"/>
                <a:gd name="connsiteY180" fmla="*/ 666750 h 871802"/>
                <a:gd name="connsiteX181" fmla="*/ 3486150 w 4233863"/>
                <a:gd name="connsiteY181" fmla="*/ 681038 h 871802"/>
                <a:gd name="connsiteX182" fmla="*/ 3500438 w 4233863"/>
                <a:gd name="connsiteY182" fmla="*/ 671513 h 871802"/>
                <a:gd name="connsiteX183" fmla="*/ 3505200 w 4233863"/>
                <a:gd name="connsiteY183" fmla="*/ 685800 h 871802"/>
                <a:gd name="connsiteX184" fmla="*/ 3533775 w 4233863"/>
                <a:gd name="connsiteY184" fmla="*/ 704850 h 871802"/>
                <a:gd name="connsiteX185" fmla="*/ 3562350 w 4233863"/>
                <a:gd name="connsiteY185" fmla="*/ 719138 h 871802"/>
                <a:gd name="connsiteX186" fmla="*/ 3571875 w 4233863"/>
                <a:gd name="connsiteY186" fmla="*/ 785813 h 871802"/>
                <a:gd name="connsiteX187" fmla="*/ 3581400 w 4233863"/>
                <a:gd name="connsiteY187" fmla="*/ 814388 h 871802"/>
                <a:gd name="connsiteX188" fmla="*/ 3586163 w 4233863"/>
                <a:gd name="connsiteY188" fmla="*/ 828675 h 871802"/>
                <a:gd name="connsiteX189" fmla="*/ 3605213 w 4233863"/>
                <a:gd name="connsiteY189" fmla="*/ 781050 h 871802"/>
                <a:gd name="connsiteX190" fmla="*/ 3609975 w 4233863"/>
                <a:gd name="connsiteY190" fmla="*/ 795338 h 871802"/>
                <a:gd name="connsiteX191" fmla="*/ 3614738 w 4233863"/>
                <a:gd name="connsiteY191" fmla="*/ 823913 h 871802"/>
                <a:gd name="connsiteX192" fmla="*/ 3619500 w 4233863"/>
                <a:gd name="connsiteY192" fmla="*/ 781050 h 871802"/>
                <a:gd name="connsiteX193" fmla="*/ 3633788 w 4233863"/>
                <a:gd name="connsiteY193" fmla="*/ 747713 h 871802"/>
                <a:gd name="connsiteX194" fmla="*/ 3638550 w 4233863"/>
                <a:gd name="connsiteY194" fmla="*/ 733425 h 871802"/>
                <a:gd name="connsiteX195" fmla="*/ 3648075 w 4233863"/>
                <a:gd name="connsiteY195" fmla="*/ 685800 h 871802"/>
                <a:gd name="connsiteX196" fmla="*/ 3657600 w 4233863"/>
                <a:gd name="connsiteY196" fmla="*/ 671513 h 871802"/>
                <a:gd name="connsiteX197" fmla="*/ 3676650 w 4233863"/>
                <a:gd name="connsiteY197" fmla="*/ 666750 h 871802"/>
                <a:gd name="connsiteX198" fmla="*/ 3695700 w 4233863"/>
                <a:gd name="connsiteY198" fmla="*/ 638175 h 871802"/>
                <a:gd name="connsiteX199" fmla="*/ 3705225 w 4233863"/>
                <a:gd name="connsiteY199" fmla="*/ 623888 h 871802"/>
                <a:gd name="connsiteX200" fmla="*/ 3719513 w 4233863"/>
                <a:gd name="connsiteY200" fmla="*/ 614363 h 871802"/>
                <a:gd name="connsiteX201" fmla="*/ 3757613 w 4233863"/>
                <a:gd name="connsiteY201" fmla="*/ 619125 h 871802"/>
                <a:gd name="connsiteX202" fmla="*/ 3767138 w 4233863"/>
                <a:gd name="connsiteY202" fmla="*/ 633413 h 871802"/>
                <a:gd name="connsiteX203" fmla="*/ 3776663 w 4233863"/>
                <a:gd name="connsiteY203" fmla="*/ 661988 h 871802"/>
                <a:gd name="connsiteX204" fmla="*/ 3795713 w 4233863"/>
                <a:gd name="connsiteY204" fmla="*/ 747713 h 871802"/>
                <a:gd name="connsiteX205" fmla="*/ 3805238 w 4233863"/>
                <a:gd name="connsiteY205" fmla="*/ 781050 h 871802"/>
                <a:gd name="connsiteX206" fmla="*/ 3814763 w 4233863"/>
                <a:gd name="connsiteY206" fmla="*/ 795338 h 871802"/>
                <a:gd name="connsiteX207" fmla="*/ 3833813 w 4233863"/>
                <a:gd name="connsiteY207" fmla="*/ 833438 h 871802"/>
                <a:gd name="connsiteX208" fmla="*/ 3838575 w 4233863"/>
                <a:gd name="connsiteY208" fmla="*/ 762000 h 871802"/>
                <a:gd name="connsiteX209" fmla="*/ 3852863 w 4233863"/>
                <a:gd name="connsiteY209" fmla="*/ 719138 h 871802"/>
                <a:gd name="connsiteX210" fmla="*/ 3857625 w 4233863"/>
                <a:gd name="connsiteY210" fmla="*/ 704850 h 871802"/>
                <a:gd name="connsiteX211" fmla="*/ 3862388 w 4233863"/>
                <a:gd name="connsiteY211" fmla="*/ 652463 h 871802"/>
                <a:gd name="connsiteX212" fmla="*/ 3895725 w 4233863"/>
                <a:gd name="connsiteY212" fmla="*/ 614363 h 871802"/>
                <a:gd name="connsiteX213" fmla="*/ 3910013 w 4233863"/>
                <a:gd name="connsiteY213" fmla="*/ 585788 h 871802"/>
                <a:gd name="connsiteX214" fmla="*/ 3924300 w 4233863"/>
                <a:gd name="connsiteY214" fmla="*/ 581025 h 871802"/>
                <a:gd name="connsiteX215" fmla="*/ 3933825 w 4233863"/>
                <a:gd name="connsiteY215" fmla="*/ 609600 h 871802"/>
                <a:gd name="connsiteX216" fmla="*/ 3948113 w 4233863"/>
                <a:gd name="connsiteY216" fmla="*/ 738188 h 871802"/>
                <a:gd name="connsiteX217" fmla="*/ 3957638 w 4233863"/>
                <a:gd name="connsiteY217" fmla="*/ 766763 h 871802"/>
                <a:gd name="connsiteX218" fmla="*/ 3962400 w 4233863"/>
                <a:gd name="connsiteY218" fmla="*/ 781050 h 871802"/>
                <a:gd name="connsiteX219" fmla="*/ 3971925 w 4233863"/>
                <a:gd name="connsiteY219" fmla="*/ 795338 h 871802"/>
                <a:gd name="connsiteX220" fmla="*/ 3981450 w 4233863"/>
                <a:gd name="connsiteY220" fmla="*/ 828675 h 871802"/>
                <a:gd name="connsiteX221" fmla="*/ 3990975 w 4233863"/>
                <a:gd name="connsiteY221" fmla="*/ 776288 h 871802"/>
                <a:gd name="connsiteX222" fmla="*/ 4000500 w 4233863"/>
                <a:gd name="connsiteY222" fmla="*/ 747713 h 871802"/>
                <a:gd name="connsiteX223" fmla="*/ 4010025 w 4233863"/>
                <a:gd name="connsiteY223" fmla="*/ 671513 h 871802"/>
                <a:gd name="connsiteX224" fmla="*/ 4029075 w 4233863"/>
                <a:gd name="connsiteY224" fmla="*/ 642938 h 871802"/>
                <a:gd name="connsiteX225" fmla="*/ 4043363 w 4233863"/>
                <a:gd name="connsiteY225" fmla="*/ 647700 h 871802"/>
                <a:gd name="connsiteX226" fmla="*/ 4057650 w 4233863"/>
                <a:gd name="connsiteY226" fmla="*/ 695325 h 871802"/>
                <a:gd name="connsiteX227" fmla="*/ 4071938 w 4233863"/>
                <a:gd name="connsiteY227" fmla="*/ 704850 h 871802"/>
                <a:gd name="connsiteX228" fmla="*/ 4090988 w 4233863"/>
                <a:gd name="connsiteY228" fmla="*/ 747713 h 871802"/>
                <a:gd name="connsiteX229" fmla="*/ 4095750 w 4233863"/>
                <a:gd name="connsiteY229" fmla="*/ 766763 h 871802"/>
                <a:gd name="connsiteX230" fmla="*/ 4105275 w 4233863"/>
                <a:gd name="connsiteY230" fmla="*/ 781050 h 871802"/>
                <a:gd name="connsiteX231" fmla="*/ 4114800 w 4233863"/>
                <a:gd name="connsiteY231" fmla="*/ 847725 h 871802"/>
                <a:gd name="connsiteX232" fmla="*/ 4119563 w 4233863"/>
                <a:gd name="connsiteY232" fmla="*/ 862013 h 871802"/>
                <a:gd name="connsiteX233" fmla="*/ 4129088 w 4233863"/>
                <a:gd name="connsiteY233" fmla="*/ 842963 h 871802"/>
                <a:gd name="connsiteX234" fmla="*/ 4133850 w 4233863"/>
                <a:gd name="connsiteY234" fmla="*/ 800100 h 871802"/>
                <a:gd name="connsiteX235" fmla="*/ 4138613 w 4233863"/>
                <a:gd name="connsiteY235" fmla="*/ 785813 h 871802"/>
                <a:gd name="connsiteX236" fmla="*/ 4152900 w 4233863"/>
                <a:gd name="connsiteY236" fmla="*/ 771525 h 871802"/>
                <a:gd name="connsiteX237" fmla="*/ 4157663 w 4233863"/>
                <a:gd name="connsiteY237" fmla="*/ 752475 h 871802"/>
                <a:gd name="connsiteX238" fmla="*/ 4167188 w 4233863"/>
                <a:gd name="connsiteY238" fmla="*/ 723900 h 871802"/>
                <a:gd name="connsiteX239" fmla="*/ 4171950 w 4233863"/>
                <a:gd name="connsiteY239" fmla="*/ 685800 h 871802"/>
                <a:gd name="connsiteX240" fmla="*/ 4186238 w 4233863"/>
                <a:gd name="connsiteY240" fmla="*/ 695325 h 871802"/>
                <a:gd name="connsiteX241" fmla="*/ 4205288 w 4233863"/>
                <a:gd name="connsiteY241" fmla="*/ 723900 h 871802"/>
                <a:gd name="connsiteX242" fmla="*/ 4210050 w 4233863"/>
                <a:gd name="connsiteY242" fmla="*/ 738188 h 871802"/>
                <a:gd name="connsiteX243" fmla="*/ 4214813 w 4233863"/>
                <a:gd name="connsiteY243" fmla="*/ 771525 h 871802"/>
                <a:gd name="connsiteX244" fmla="*/ 4224338 w 4233863"/>
                <a:gd name="connsiteY244" fmla="*/ 795338 h 871802"/>
                <a:gd name="connsiteX245" fmla="*/ 4233863 w 4233863"/>
                <a:gd name="connsiteY245" fmla="*/ 823913 h 871802"/>
                <a:gd name="connsiteX0" fmla="*/ 0 w 4224338"/>
                <a:gd name="connsiteY0" fmla="*/ 238125 h 871802"/>
                <a:gd name="connsiteX1" fmla="*/ 123825 w 4224338"/>
                <a:gd name="connsiteY1" fmla="*/ 228600 h 871802"/>
                <a:gd name="connsiteX2" fmla="*/ 142875 w 4224338"/>
                <a:gd name="connsiteY2" fmla="*/ 223838 h 871802"/>
                <a:gd name="connsiteX3" fmla="*/ 166688 w 4224338"/>
                <a:gd name="connsiteY3" fmla="*/ 219075 h 871802"/>
                <a:gd name="connsiteX4" fmla="*/ 204788 w 4224338"/>
                <a:gd name="connsiteY4" fmla="*/ 204788 h 871802"/>
                <a:gd name="connsiteX5" fmla="*/ 233363 w 4224338"/>
                <a:gd name="connsiteY5" fmla="*/ 195263 h 871802"/>
                <a:gd name="connsiteX6" fmla="*/ 247650 w 4224338"/>
                <a:gd name="connsiteY6" fmla="*/ 185738 h 871802"/>
                <a:gd name="connsiteX7" fmla="*/ 266700 w 4224338"/>
                <a:gd name="connsiteY7" fmla="*/ 180975 h 871802"/>
                <a:gd name="connsiteX8" fmla="*/ 280988 w 4224338"/>
                <a:gd name="connsiteY8" fmla="*/ 176213 h 871802"/>
                <a:gd name="connsiteX9" fmla="*/ 290513 w 4224338"/>
                <a:gd name="connsiteY9" fmla="*/ 161925 h 871802"/>
                <a:gd name="connsiteX10" fmla="*/ 338138 w 4224338"/>
                <a:gd name="connsiteY10" fmla="*/ 142875 h 871802"/>
                <a:gd name="connsiteX11" fmla="*/ 352425 w 4224338"/>
                <a:gd name="connsiteY11" fmla="*/ 138113 h 871802"/>
                <a:gd name="connsiteX12" fmla="*/ 366713 w 4224338"/>
                <a:gd name="connsiteY12" fmla="*/ 128588 h 871802"/>
                <a:gd name="connsiteX13" fmla="*/ 385763 w 4224338"/>
                <a:gd name="connsiteY13" fmla="*/ 123825 h 871802"/>
                <a:gd name="connsiteX14" fmla="*/ 428625 w 4224338"/>
                <a:gd name="connsiteY14" fmla="*/ 109538 h 871802"/>
                <a:gd name="connsiteX15" fmla="*/ 442913 w 4224338"/>
                <a:gd name="connsiteY15" fmla="*/ 104775 h 871802"/>
                <a:gd name="connsiteX16" fmla="*/ 457200 w 4224338"/>
                <a:gd name="connsiteY16" fmla="*/ 100013 h 871802"/>
                <a:gd name="connsiteX17" fmla="*/ 471488 w 4224338"/>
                <a:gd name="connsiteY17" fmla="*/ 90488 h 871802"/>
                <a:gd name="connsiteX18" fmla="*/ 495300 w 4224338"/>
                <a:gd name="connsiteY18" fmla="*/ 85725 h 871802"/>
                <a:gd name="connsiteX19" fmla="*/ 523875 w 4224338"/>
                <a:gd name="connsiteY19" fmla="*/ 76200 h 871802"/>
                <a:gd name="connsiteX20" fmla="*/ 538163 w 4224338"/>
                <a:gd name="connsiteY20" fmla="*/ 71438 h 871802"/>
                <a:gd name="connsiteX21" fmla="*/ 552450 w 4224338"/>
                <a:gd name="connsiteY21" fmla="*/ 66675 h 871802"/>
                <a:gd name="connsiteX22" fmla="*/ 590550 w 4224338"/>
                <a:gd name="connsiteY22" fmla="*/ 42863 h 871802"/>
                <a:gd name="connsiteX23" fmla="*/ 604838 w 4224338"/>
                <a:gd name="connsiteY23" fmla="*/ 38100 h 871802"/>
                <a:gd name="connsiteX24" fmla="*/ 619125 w 4224338"/>
                <a:gd name="connsiteY24" fmla="*/ 33338 h 871802"/>
                <a:gd name="connsiteX25" fmla="*/ 652463 w 4224338"/>
                <a:gd name="connsiteY25" fmla="*/ 14288 h 871802"/>
                <a:gd name="connsiteX26" fmla="*/ 681038 w 4224338"/>
                <a:gd name="connsiteY26" fmla="*/ 4763 h 871802"/>
                <a:gd name="connsiteX27" fmla="*/ 695325 w 4224338"/>
                <a:gd name="connsiteY27" fmla="*/ 0 h 871802"/>
                <a:gd name="connsiteX28" fmla="*/ 819150 w 4224338"/>
                <a:gd name="connsiteY28" fmla="*/ 4763 h 871802"/>
                <a:gd name="connsiteX29" fmla="*/ 852488 w 4224338"/>
                <a:gd name="connsiteY29" fmla="*/ 19050 h 871802"/>
                <a:gd name="connsiteX30" fmla="*/ 895350 w 4224338"/>
                <a:gd name="connsiteY30" fmla="*/ 47625 h 871802"/>
                <a:gd name="connsiteX31" fmla="*/ 928688 w 4224338"/>
                <a:gd name="connsiteY31" fmla="*/ 66675 h 871802"/>
                <a:gd name="connsiteX32" fmla="*/ 942975 w 4224338"/>
                <a:gd name="connsiteY32" fmla="*/ 71438 h 871802"/>
                <a:gd name="connsiteX33" fmla="*/ 957263 w 4224338"/>
                <a:gd name="connsiteY33" fmla="*/ 80963 h 871802"/>
                <a:gd name="connsiteX34" fmla="*/ 971550 w 4224338"/>
                <a:gd name="connsiteY34" fmla="*/ 85725 h 871802"/>
                <a:gd name="connsiteX35" fmla="*/ 990600 w 4224338"/>
                <a:gd name="connsiteY35" fmla="*/ 95250 h 871802"/>
                <a:gd name="connsiteX36" fmla="*/ 1014413 w 4224338"/>
                <a:gd name="connsiteY36" fmla="*/ 100013 h 871802"/>
                <a:gd name="connsiteX37" fmla="*/ 1033463 w 4224338"/>
                <a:gd name="connsiteY37" fmla="*/ 104775 h 871802"/>
                <a:gd name="connsiteX38" fmla="*/ 1062038 w 4224338"/>
                <a:gd name="connsiteY38" fmla="*/ 109538 h 871802"/>
                <a:gd name="connsiteX39" fmla="*/ 1090613 w 4224338"/>
                <a:gd name="connsiteY39" fmla="*/ 119063 h 871802"/>
                <a:gd name="connsiteX40" fmla="*/ 1104900 w 4224338"/>
                <a:gd name="connsiteY40" fmla="*/ 123825 h 871802"/>
                <a:gd name="connsiteX41" fmla="*/ 1123950 w 4224338"/>
                <a:gd name="connsiteY41" fmla="*/ 128588 h 871802"/>
                <a:gd name="connsiteX42" fmla="*/ 1152525 w 4224338"/>
                <a:gd name="connsiteY42" fmla="*/ 147638 h 871802"/>
                <a:gd name="connsiteX43" fmla="*/ 1195388 w 4224338"/>
                <a:gd name="connsiteY43" fmla="*/ 161925 h 871802"/>
                <a:gd name="connsiteX44" fmla="*/ 1209675 w 4224338"/>
                <a:gd name="connsiteY44" fmla="*/ 166688 h 871802"/>
                <a:gd name="connsiteX45" fmla="*/ 1243013 w 4224338"/>
                <a:gd name="connsiteY45" fmla="*/ 185738 h 871802"/>
                <a:gd name="connsiteX46" fmla="*/ 1257300 w 4224338"/>
                <a:gd name="connsiteY46" fmla="*/ 190500 h 871802"/>
                <a:gd name="connsiteX47" fmla="*/ 1285875 w 4224338"/>
                <a:gd name="connsiteY47" fmla="*/ 204788 h 871802"/>
                <a:gd name="connsiteX48" fmla="*/ 1314450 w 4224338"/>
                <a:gd name="connsiteY48" fmla="*/ 223838 h 871802"/>
                <a:gd name="connsiteX49" fmla="*/ 1362075 w 4224338"/>
                <a:gd name="connsiteY49" fmla="*/ 238125 h 871802"/>
                <a:gd name="connsiteX50" fmla="*/ 1443038 w 4224338"/>
                <a:gd name="connsiteY50" fmla="*/ 252413 h 871802"/>
                <a:gd name="connsiteX51" fmla="*/ 1471613 w 4224338"/>
                <a:gd name="connsiteY51" fmla="*/ 257175 h 871802"/>
                <a:gd name="connsiteX52" fmla="*/ 1519238 w 4224338"/>
                <a:gd name="connsiteY52" fmla="*/ 271463 h 871802"/>
                <a:gd name="connsiteX53" fmla="*/ 1533525 w 4224338"/>
                <a:gd name="connsiteY53" fmla="*/ 280988 h 871802"/>
                <a:gd name="connsiteX54" fmla="*/ 1543050 w 4224338"/>
                <a:gd name="connsiteY54" fmla="*/ 295275 h 871802"/>
                <a:gd name="connsiteX55" fmla="*/ 1557338 w 4224338"/>
                <a:gd name="connsiteY55" fmla="*/ 300038 h 871802"/>
                <a:gd name="connsiteX56" fmla="*/ 1581150 w 4224338"/>
                <a:gd name="connsiteY56" fmla="*/ 333375 h 871802"/>
                <a:gd name="connsiteX57" fmla="*/ 1590675 w 4224338"/>
                <a:gd name="connsiteY57" fmla="*/ 347663 h 871802"/>
                <a:gd name="connsiteX58" fmla="*/ 1604963 w 4224338"/>
                <a:gd name="connsiteY58" fmla="*/ 357188 h 871802"/>
                <a:gd name="connsiteX59" fmla="*/ 1624013 w 4224338"/>
                <a:gd name="connsiteY59" fmla="*/ 414338 h 871802"/>
                <a:gd name="connsiteX60" fmla="*/ 1628775 w 4224338"/>
                <a:gd name="connsiteY60" fmla="*/ 428625 h 871802"/>
                <a:gd name="connsiteX61" fmla="*/ 1638300 w 4224338"/>
                <a:gd name="connsiteY61" fmla="*/ 442913 h 871802"/>
                <a:gd name="connsiteX62" fmla="*/ 1652588 w 4224338"/>
                <a:gd name="connsiteY62" fmla="*/ 471488 h 871802"/>
                <a:gd name="connsiteX63" fmla="*/ 1662113 w 4224338"/>
                <a:gd name="connsiteY63" fmla="*/ 504825 h 871802"/>
                <a:gd name="connsiteX64" fmla="*/ 1676400 w 4224338"/>
                <a:gd name="connsiteY64" fmla="*/ 514350 h 871802"/>
                <a:gd name="connsiteX65" fmla="*/ 1690688 w 4224338"/>
                <a:gd name="connsiteY65" fmla="*/ 561975 h 871802"/>
                <a:gd name="connsiteX66" fmla="*/ 1704975 w 4224338"/>
                <a:gd name="connsiteY66" fmla="*/ 590550 h 871802"/>
                <a:gd name="connsiteX67" fmla="*/ 1719263 w 4224338"/>
                <a:gd name="connsiteY67" fmla="*/ 595313 h 871802"/>
                <a:gd name="connsiteX68" fmla="*/ 1728788 w 4224338"/>
                <a:gd name="connsiteY68" fmla="*/ 609600 h 871802"/>
                <a:gd name="connsiteX69" fmla="*/ 1804988 w 4224338"/>
                <a:gd name="connsiteY69" fmla="*/ 614363 h 871802"/>
                <a:gd name="connsiteX70" fmla="*/ 1819275 w 4224338"/>
                <a:gd name="connsiteY70" fmla="*/ 619125 h 871802"/>
                <a:gd name="connsiteX71" fmla="*/ 1833563 w 4224338"/>
                <a:gd name="connsiteY71" fmla="*/ 628650 h 871802"/>
                <a:gd name="connsiteX72" fmla="*/ 1857375 w 4224338"/>
                <a:gd name="connsiteY72" fmla="*/ 657225 h 871802"/>
                <a:gd name="connsiteX73" fmla="*/ 1876425 w 4224338"/>
                <a:gd name="connsiteY73" fmla="*/ 666750 h 871802"/>
                <a:gd name="connsiteX74" fmla="*/ 1885950 w 4224338"/>
                <a:gd name="connsiteY74" fmla="*/ 638175 h 871802"/>
                <a:gd name="connsiteX75" fmla="*/ 1895475 w 4224338"/>
                <a:gd name="connsiteY75" fmla="*/ 604838 h 871802"/>
                <a:gd name="connsiteX76" fmla="*/ 1905000 w 4224338"/>
                <a:gd name="connsiteY76" fmla="*/ 576263 h 871802"/>
                <a:gd name="connsiteX77" fmla="*/ 1919288 w 4224338"/>
                <a:gd name="connsiteY77" fmla="*/ 566738 h 871802"/>
                <a:gd name="connsiteX78" fmla="*/ 1938338 w 4224338"/>
                <a:gd name="connsiteY78" fmla="*/ 542925 h 871802"/>
                <a:gd name="connsiteX79" fmla="*/ 2057400 w 4224338"/>
                <a:gd name="connsiteY79" fmla="*/ 495300 h 871802"/>
                <a:gd name="connsiteX80" fmla="*/ 2071688 w 4224338"/>
                <a:gd name="connsiteY80" fmla="*/ 509588 h 871802"/>
                <a:gd name="connsiteX81" fmla="*/ 2081213 w 4224338"/>
                <a:gd name="connsiteY81" fmla="*/ 542925 h 871802"/>
                <a:gd name="connsiteX82" fmla="*/ 2095500 w 4224338"/>
                <a:gd name="connsiteY82" fmla="*/ 552450 h 871802"/>
                <a:gd name="connsiteX83" fmla="*/ 2109788 w 4224338"/>
                <a:gd name="connsiteY83" fmla="*/ 571500 h 871802"/>
                <a:gd name="connsiteX84" fmla="*/ 2124075 w 4224338"/>
                <a:gd name="connsiteY84" fmla="*/ 561975 h 871802"/>
                <a:gd name="connsiteX85" fmla="*/ 2133600 w 4224338"/>
                <a:gd name="connsiteY85" fmla="*/ 547688 h 871802"/>
                <a:gd name="connsiteX86" fmla="*/ 2147888 w 4224338"/>
                <a:gd name="connsiteY86" fmla="*/ 533400 h 871802"/>
                <a:gd name="connsiteX87" fmla="*/ 2152650 w 4224338"/>
                <a:gd name="connsiteY87" fmla="*/ 519113 h 871802"/>
                <a:gd name="connsiteX88" fmla="*/ 2243138 w 4224338"/>
                <a:gd name="connsiteY88" fmla="*/ 514350 h 871802"/>
                <a:gd name="connsiteX89" fmla="*/ 2266950 w 4224338"/>
                <a:gd name="connsiteY89" fmla="*/ 533400 h 871802"/>
                <a:gd name="connsiteX90" fmla="*/ 2286000 w 4224338"/>
                <a:gd name="connsiteY90" fmla="*/ 504825 h 871802"/>
                <a:gd name="connsiteX91" fmla="*/ 2300288 w 4224338"/>
                <a:gd name="connsiteY91" fmla="*/ 490538 h 871802"/>
                <a:gd name="connsiteX92" fmla="*/ 2314575 w 4224338"/>
                <a:gd name="connsiteY92" fmla="*/ 485775 h 871802"/>
                <a:gd name="connsiteX93" fmla="*/ 2328863 w 4224338"/>
                <a:gd name="connsiteY93" fmla="*/ 490538 h 871802"/>
                <a:gd name="connsiteX94" fmla="*/ 2347913 w 4224338"/>
                <a:gd name="connsiteY94" fmla="*/ 509588 h 871802"/>
                <a:gd name="connsiteX95" fmla="*/ 2357438 w 4224338"/>
                <a:gd name="connsiteY95" fmla="*/ 523875 h 871802"/>
                <a:gd name="connsiteX96" fmla="*/ 2362200 w 4224338"/>
                <a:gd name="connsiteY96" fmla="*/ 538163 h 871802"/>
                <a:gd name="connsiteX97" fmla="*/ 2381250 w 4224338"/>
                <a:gd name="connsiteY97" fmla="*/ 566738 h 871802"/>
                <a:gd name="connsiteX98" fmla="*/ 2390775 w 4224338"/>
                <a:gd name="connsiteY98" fmla="*/ 595313 h 871802"/>
                <a:gd name="connsiteX99" fmla="*/ 2395538 w 4224338"/>
                <a:gd name="connsiteY99" fmla="*/ 614363 h 871802"/>
                <a:gd name="connsiteX100" fmla="*/ 2405063 w 4224338"/>
                <a:gd name="connsiteY100" fmla="*/ 628650 h 871802"/>
                <a:gd name="connsiteX101" fmla="*/ 2419350 w 4224338"/>
                <a:gd name="connsiteY101" fmla="*/ 633413 h 871802"/>
                <a:gd name="connsiteX102" fmla="*/ 2438400 w 4224338"/>
                <a:gd name="connsiteY102" fmla="*/ 590550 h 871802"/>
                <a:gd name="connsiteX103" fmla="*/ 2443163 w 4224338"/>
                <a:gd name="connsiteY103" fmla="*/ 571500 h 871802"/>
                <a:gd name="connsiteX104" fmla="*/ 2471738 w 4224338"/>
                <a:gd name="connsiteY104" fmla="*/ 552450 h 871802"/>
                <a:gd name="connsiteX105" fmla="*/ 2481263 w 4224338"/>
                <a:gd name="connsiteY105" fmla="*/ 581025 h 871802"/>
                <a:gd name="connsiteX106" fmla="*/ 2486025 w 4224338"/>
                <a:gd name="connsiteY106" fmla="*/ 595313 h 871802"/>
                <a:gd name="connsiteX107" fmla="*/ 2490788 w 4224338"/>
                <a:gd name="connsiteY107" fmla="*/ 614363 h 871802"/>
                <a:gd name="connsiteX108" fmla="*/ 2500313 w 4224338"/>
                <a:gd name="connsiteY108" fmla="*/ 628650 h 871802"/>
                <a:gd name="connsiteX109" fmla="*/ 2519363 w 4224338"/>
                <a:gd name="connsiteY109" fmla="*/ 642938 h 871802"/>
                <a:gd name="connsiteX110" fmla="*/ 2524125 w 4224338"/>
                <a:gd name="connsiteY110" fmla="*/ 628650 h 871802"/>
                <a:gd name="connsiteX111" fmla="*/ 2528888 w 4224338"/>
                <a:gd name="connsiteY111" fmla="*/ 609600 h 871802"/>
                <a:gd name="connsiteX112" fmla="*/ 2557463 w 4224338"/>
                <a:gd name="connsiteY112" fmla="*/ 595313 h 871802"/>
                <a:gd name="connsiteX113" fmla="*/ 2619375 w 4224338"/>
                <a:gd name="connsiteY113" fmla="*/ 581025 h 871802"/>
                <a:gd name="connsiteX114" fmla="*/ 2633663 w 4224338"/>
                <a:gd name="connsiteY114" fmla="*/ 571500 h 871802"/>
                <a:gd name="connsiteX115" fmla="*/ 2647950 w 4224338"/>
                <a:gd name="connsiteY115" fmla="*/ 542925 h 871802"/>
                <a:gd name="connsiteX116" fmla="*/ 2662238 w 4224338"/>
                <a:gd name="connsiteY116" fmla="*/ 504825 h 871802"/>
                <a:gd name="connsiteX117" fmla="*/ 2686050 w 4224338"/>
                <a:gd name="connsiteY117" fmla="*/ 538163 h 871802"/>
                <a:gd name="connsiteX118" fmla="*/ 2686050 w 4224338"/>
                <a:gd name="connsiteY118" fmla="*/ 538163 h 871802"/>
                <a:gd name="connsiteX119" fmla="*/ 2700338 w 4224338"/>
                <a:gd name="connsiteY119" fmla="*/ 547688 h 871802"/>
                <a:gd name="connsiteX120" fmla="*/ 2705100 w 4224338"/>
                <a:gd name="connsiteY120" fmla="*/ 561975 h 871802"/>
                <a:gd name="connsiteX121" fmla="*/ 2714625 w 4224338"/>
                <a:gd name="connsiteY121" fmla="*/ 595313 h 871802"/>
                <a:gd name="connsiteX122" fmla="*/ 2733675 w 4224338"/>
                <a:gd name="connsiteY122" fmla="*/ 590550 h 871802"/>
                <a:gd name="connsiteX123" fmla="*/ 2738438 w 4224338"/>
                <a:gd name="connsiteY123" fmla="*/ 571500 h 871802"/>
                <a:gd name="connsiteX124" fmla="*/ 2762250 w 4224338"/>
                <a:gd name="connsiteY124" fmla="*/ 552450 h 871802"/>
                <a:gd name="connsiteX125" fmla="*/ 2800350 w 4224338"/>
                <a:gd name="connsiteY125" fmla="*/ 566738 h 871802"/>
                <a:gd name="connsiteX126" fmla="*/ 2819400 w 4224338"/>
                <a:gd name="connsiteY126" fmla="*/ 590550 h 871802"/>
                <a:gd name="connsiteX127" fmla="*/ 2824163 w 4224338"/>
                <a:gd name="connsiteY127" fmla="*/ 614363 h 871802"/>
                <a:gd name="connsiteX128" fmla="*/ 2833688 w 4224338"/>
                <a:gd name="connsiteY128" fmla="*/ 642938 h 871802"/>
                <a:gd name="connsiteX129" fmla="*/ 2838450 w 4224338"/>
                <a:gd name="connsiteY129" fmla="*/ 657225 h 871802"/>
                <a:gd name="connsiteX130" fmla="*/ 2843213 w 4224338"/>
                <a:gd name="connsiteY130" fmla="*/ 676275 h 871802"/>
                <a:gd name="connsiteX131" fmla="*/ 2852738 w 4224338"/>
                <a:gd name="connsiteY131" fmla="*/ 695325 h 871802"/>
                <a:gd name="connsiteX132" fmla="*/ 2862263 w 4224338"/>
                <a:gd name="connsiteY132" fmla="*/ 723900 h 871802"/>
                <a:gd name="connsiteX133" fmla="*/ 2871788 w 4224338"/>
                <a:gd name="connsiteY133" fmla="*/ 752475 h 871802"/>
                <a:gd name="connsiteX134" fmla="*/ 2881313 w 4224338"/>
                <a:gd name="connsiteY134" fmla="*/ 781050 h 871802"/>
                <a:gd name="connsiteX135" fmla="*/ 2890838 w 4224338"/>
                <a:gd name="connsiteY135" fmla="*/ 795338 h 871802"/>
                <a:gd name="connsiteX136" fmla="*/ 2895600 w 4224338"/>
                <a:gd name="connsiteY136" fmla="*/ 814388 h 871802"/>
                <a:gd name="connsiteX137" fmla="*/ 2914650 w 4224338"/>
                <a:gd name="connsiteY137" fmla="*/ 790575 h 871802"/>
                <a:gd name="connsiteX138" fmla="*/ 2924175 w 4224338"/>
                <a:gd name="connsiteY138" fmla="*/ 714375 h 871802"/>
                <a:gd name="connsiteX139" fmla="*/ 2933700 w 4224338"/>
                <a:gd name="connsiteY139" fmla="*/ 700088 h 871802"/>
                <a:gd name="connsiteX140" fmla="*/ 2943225 w 4224338"/>
                <a:gd name="connsiteY140" fmla="*/ 671513 h 871802"/>
                <a:gd name="connsiteX141" fmla="*/ 2962275 w 4224338"/>
                <a:gd name="connsiteY141" fmla="*/ 638175 h 871802"/>
                <a:gd name="connsiteX142" fmla="*/ 2976563 w 4224338"/>
                <a:gd name="connsiteY142" fmla="*/ 695325 h 871802"/>
                <a:gd name="connsiteX143" fmla="*/ 2986088 w 4224338"/>
                <a:gd name="connsiteY143" fmla="*/ 781050 h 871802"/>
                <a:gd name="connsiteX144" fmla="*/ 2995613 w 4224338"/>
                <a:gd name="connsiteY144" fmla="*/ 747713 h 871802"/>
                <a:gd name="connsiteX145" fmla="*/ 3000375 w 4224338"/>
                <a:gd name="connsiteY145" fmla="*/ 709613 h 871802"/>
                <a:gd name="connsiteX146" fmla="*/ 3019425 w 4224338"/>
                <a:gd name="connsiteY146" fmla="*/ 671513 h 871802"/>
                <a:gd name="connsiteX147" fmla="*/ 3038475 w 4224338"/>
                <a:gd name="connsiteY147" fmla="*/ 714375 h 871802"/>
                <a:gd name="connsiteX148" fmla="*/ 3052763 w 4224338"/>
                <a:gd name="connsiteY148" fmla="*/ 781050 h 871802"/>
                <a:gd name="connsiteX149" fmla="*/ 3067050 w 4224338"/>
                <a:gd name="connsiteY149" fmla="*/ 738188 h 871802"/>
                <a:gd name="connsiteX150" fmla="*/ 3071813 w 4224338"/>
                <a:gd name="connsiteY150" fmla="*/ 723900 h 871802"/>
                <a:gd name="connsiteX151" fmla="*/ 3105150 w 4224338"/>
                <a:gd name="connsiteY151" fmla="*/ 733425 h 871802"/>
                <a:gd name="connsiteX152" fmla="*/ 3128963 w 4224338"/>
                <a:gd name="connsiteY152" fmla="*/ 742950 h 871802"/>
                <a:gd name="connsiteX153" fmla="*/ 3152775 w 4224338"/>
                <a:gd name="connsiteY153" fmla="*/ 690563 h 871802"/>
                <a:gd name="connsiteX154" fmla="*/ 3157538 w 4224338"/>
                <a:gd name="connsiteY154" fmla="*/ 666750 h 871802"/>
                <a:gd name="connsiteX155" fmla="*/ 3162300 w 4224338"/>
                <a:gd name="connsiteY155" fmla="*/ 647700 h 871802"/>
                <a:gd name="connsiteX156" fmla="*/ 3171825 w 4224338"/>
                <a:gd name="connsiteY156" fmla="*/ 747713 h 871802"/>
                <a:gd name="connsiteX157" fmla="*/ 3181350 w 4224338"/>
                <a:gd name="connsiteY157" fmla="*/ 733425 h 871802"/>
                <a:gd name="connsiteX158" fmla="*/ 3186113 w 4224338"/>
                <a:gd name="connsiteY158" fmla="*/ 719138 h 871802"/>
                <a:gd name="connsiteX159" fmla="*/ 3214688 w 4224338"/>
                <a:gd name="connsiteY159" fmla="*/ 728663 h 871802"/>
                <a:gd name="connsiteX160" fmla="*/ 3238500 w 4224338"/>
                <a:gd name="connsiteY160" fmla="*/ 704850 h 871802"/>
                <a:gd name="connsiteX161" fmla="*/ 3252788 w 4224338"/>
                <a:gd name="connsiteY161" fmla="*/ 714375 h 871802"/>
                <a:gd name="connsiteX162" fmla="*/ 3257550 w 4224338"/>
                <a:gd name="connsiteY162" fmla="*/ 738188 h 871802"/>
                <a:gd name="connsiteX163" fmla="*/ 3267075 w 4224338"/>
                <a:gd name="connsiteY163" fmla="*/ 781050 h 871802"/>
                <a:gd name="connsiteX164" fmla="*/ 3295650 w 4224338"/>
                <a:gd name="connsiteY164" fmla="*/ 776288 h 871802"/>
                <a:gd name="connsiteX165" fmla="*/ 3300413 w 4224338"/>
                <a:gd name="connsiteY165" fmla="*/ 795338 h 871802"/>
                <a:gd name="connsiteX166" fmla="*/ 3305175 w 4224338"/>
                <a:gd name="connsiteY166" fmla="*/ 852488 h 871802"/>
                <a:gd name="connsiteX167" fmla="*/ 3309938 w 4224338"/>
                <a:gd name="connsiteY167" fmla="*/ 871538 h 871802"/>
                <a:gd name="connsiteX168" fmla="*/ 3328988 w 4224338"/>
                <a:gd name="connsiteY168" fmla="*/ 842963 h 871802"/>
                <a:gd name="connsiteX169" fmla="*/ 3338513 w 4224338"/>
                <a:gd name="connsiteY169" fmla="*/ 809625 h 871802"/>
                <a:gd name="connsiteX170" fmla="*/ 3348038 w 4224338"/>
                <a:gd name="connsiteY170" fmla="*/ 781050 h 871802"/>
                <a:gd name="connsiteX171" fmla="*/ 3357563 w 4224338"/>
                <a:gd name="connsiteY171" fmla="*/ 752475 h 871802"/>
                <a:gd name="connsiteX172" fmla="*/ 3367088 w 4224338"/>
                <a:gd name="connsiteY172" fmla="*/ 733425 h 871802"/>
                <a:gd name="connsiteX173" fmla="*/ 3381375 w 4224338"/>
                <a:gd name="connsiteY173" fmla="*/ 690563 h 871802"/>
                <a:gd name="connsiteX174" fmla="*/ 3386138 w 4224338"/>
                <a:gd name="connsiteY174" fmla="*/ 676275 h 871802"/>
                <a:gd name="connsiteX175" fmla="*/ 3405188 w 4224338"/>
                <a:gd name="connsiteY175" fmla="*/ 666750 h 871802"/>
                <a:gd name="connsiteX176" fmla="*/ 3429000 w 4224338"/>
                <a:gd name="connsiteY176" fmla="*/ 690563 h 871802"/>
                <a:gd name="connsiteX177" fmla="*/ 3452813 w 4224338"/>
                <a:gd name="connsiteY177" fmla="*/ 661988 h 871802"/>
                <a:gd name="connsiteX178" fmla="*/ 3457575 w 4224338"/>
                <a:gd name="connsiteY178" fmla="*/ 642938 h 871802"/>
                <a:gd name="connsiteX179" fmla="*/ 3467100 w 4224338"/>
                <a:gd name="connsiteY179" fmla="*/ 657225 h 871802"/>
                <a:gd name="connsiteX180" fmla="*/ 3481388 w 4224338"/>
                <a:gd name="connsiteY180" fmla="*/ 666750 h 871802"/>
                <a:gd name="connsiteX181" fmla="*/ 3486150 w 4224338"/>
                <a:gd name="connsiteY181" fmla="*/ 681038 h 871802"/>
                <a:gd name="connsiteX182" fmla="*/ 3500438 w 4224338"/>
                <a:gd name="connsiteY182" fmla="*/ 671513 h 871802"/>
                <a:gd name="connsiteX183" fmla="*/ 3505200 w 4224338"/>
                <a:gd name="connsiteY183" fmla="*/ 685800 h 871802"/>
                <a:gd name="connsiteX184" fmla="*/ 3533775 w 4224338"/>
                <a:gd name="connsiteY184" fmla="*/ 704850 h 871802"/>
                <a:gd name="connsiteX185" fmla="*/ 3562350 w 4224338"/>
                <a:gd name="connsiteY185" fmla="*/ 719138 h 871802"/>
                <a:gd name="connsiteX186" fmla="*/ 3571875 w 4224338"/>
                <a:gd name="connsiteY186" fmla="*/ 785813 h 871802"/>
                <a:gd name="connsiteX187" fmla="*/ 3581400 w 4224338"/>
                <a:gd name="connsiteY187" fmla="*/ 814388 h 871802"/>
                <a:gd name="connsiteX188" fmla="*/ 3586163 w 4224338"/>
                <a:gd name="connsiteY188" fmla="*/ 828675 h 871802"/>
                <a:gd name="connsiteX189" fmla="*/ 3605213 w 4224338"/>
                <a:gd name="connsiteY189" fmla="*/ 781050 h 871802"/>
                <a:gd name="connsiteX190" fmla="*/ 3609975 w 4224338"/>
                <a:gd name="connsiteY190" fmla="*/ 795338 h 871802"/>
                <a:gd name="connsiteX191" fmla="*/ 3614738 w 4224338"/>
                <a:gd name="connsiteY191" fmla="*/ 823913 h 871802"/>
                <a:gd name="connsiteX192" fmla="*/ 3619500 w 4224338"/>
                <a:gd name="connsiteY192" fmla="*/ 781050 h 871802"/>
                <a:gd name="connsiteX193" fmla="*/ 3633788 w 4224338"/>
                <a:gd name="connsiteY193" fmla="*/ 747713 h 871802"/>
                <a:gd name="connsiteX194" fmla="*/ 3638550 w 4224338"/>
                <a:gd name="connsiteY194" fmla="*/ 733425 h 871802"/>
                <a:gd name="connsiteX195" fmla="*/ 3648075 w 4224338"/>
                <a:gd name="connsiteY195" fmla="*/ 685800 h 871802"/>
                <a:gd name="connsiteX196" fmla="*/ 3657600 w 4224338"/>
                <a:gd name="connsiteY196" fmla="*/ 671513 h 871802"/>
                <a:gd name="connsiteX197" fmla="*/ 3676650 w 4224338"/>
                <a:gd name="connsiteY197" fmla="*/ 666750 h 871802"/>
                <a:gd name="connsiteX198" fmla="*/ 3695700 w 4224338"/>
                <a:gd name="connsiteY198" fmla="*/ 638175 h 871802"/>
                <a:gd name="connsiteX199" fmla="*/ 3705225 w 4224338"/>
                <a:gd name="connsiteY199" fmla="*/ 623888 h 871802"/>
                <a:gd name="connsiteX200" fmla="*/ 3719513 w 4224338"/>
                <a:gd name="connsiteY200" fmla="*/ 614363 h 871802"/>
                <a:gd name="connsiteX201" fmla="*/ 3757613 w 4224338"/>
                <a:gd name="connsiteY201" fmla="*/ 619125 h 871802"/>
                <a:gd name="connsiteX202" fmla="*/ 3767138 w 4224338"/>
                <a:gd name="connsiteY202" fmla="*/ 633413 h 871802"/>
                <a:gd name="connsiteX203" fmla="*/ 3776663 w 4224338"/>
                <a:gd name="connsiteY203" fmla="*/ 661988 h 871802"/>
                <a:gd name="connsiteX204" fmla="*/ 3795713 w 4224338"/>
                <a:gd name="connsiteY204" fmla="*/ 747713 h 871802"/>
                <a:gd name="connsiteX205" fmla="*/ 3805238 w 4224338"/>
                <a:gd name="connsiteY205" fmla="*/ 781050 h 871802"/>
                <a:gd name="connsiteX206" fmla="*/ 3814763 w 4224338"/>
                <a:gd name="connsiteY206" fmla="*/ 795338 h 871802"/>
                <a:gd name="connsiteX207" fmla="*/ 3833813 w 4224338"/>
                <a:gd name="connsiteY207" fmla="*/ 833438 h 871802"/>
                <a:gd name="connsiteX208" fmla="*/ 3838575 w 4224338"/>
                <a:gd name="connsiteY208" fmla="*/ 762000 h 871802"/>
                <a:gd name="connsiteX209" fmla="*/ 3852863 w 4224338"/>
                <a:gd name="connsiteY209" fmla="*/ 719138 h 871802"/>
                <a:gd name="connsiteX210" fmla="*/ 3857625 w 4224338"/>
                <a:gd name="connsiteY210" fmla="*/ 704850 h 871802"/>
                <a:gd name="connsiteX211" fmla="*/ 3862388 w 4224338"/>
                <a:gd name="connsiteY211" fmla="*/ 652463 h 871802"/>
                <a:gd name="connsiteX212" fmla="*/ 3895725 w 4224338"/>
                <a:gd name="connsiteY212" fmla="*/ 614363 h 871802"/>
                <a:gd name="connsiteX213" fmla="*/ 3910013 w 4224338"/>
                <a:gd name="connsiteY213" fmla="*/ 585788 h 871802"/>
                <a:gd name="connsiteX214" fmla="*/ 3924300 w 4224338"/>
                <a:gd name="connsiteY214" fmla="*/ 581025 h 871802"/>
                <a:gd name="connsiteX215" fmla="*/ 3933825 w 4224338"/>
                <a:gd name="connsiteY215" fmla="*/ 609600 h 871802"/>
                <a:gd name="connsiteX216" fmla="*/ 3948113 w 4224338"/>
                <a:gd name="connsiteY216" fmla="*/ 738188 h 871802"/>
                <a:gd name="connsiteX217" fmla="*/ 3957638 w 4224338"/>
                <a:gd name="connsiteY217" fmla="*/ 766763 h 871802"/>
                <a:gd name="connsiteX218" fmla="*/ 3962400 w 4224338"/>
                <a:gd name="connsiteY218" fmla="*/ 781050 h 871802"/>
                <a:gd name="connsiteX219" fmla="*/ 3971925 w 4224338"/>
                <a:gd name="connsiteY219" fmla="*/ 795338 h 871802"/>
                <a:gd name="connsiteX220" fmla="*/ 3981450 w 4224338"/>
                <a:gd name="connsiteY220" fmla="*/ 828675 h 871802"/>
                <a:gd name="connsiteX221" fmla="*/ 3990975 w 4224338"/>
                <a:gd name="connsiteY221" fmla="*/ 776288 h 871802"/>
                <a:gd name="connsiteX222" fmla="*/ 4000500 w 4224338"/>
                <a:gd name="connsiteY222" fmla="*/ 747713 h 871802"/>
                <a:gd name="connsiteX223" fmla="*/ 4010025 w 4224338"/>
                <a:gd name="connsiteY223" fmla="*/ 671513 h 871802"/>
                <a:gd name="connsiteX224" fmla="*/ 4029075 w 4224338"/>
                <a:gd name="connsiteY224" fmla="*/ 642938 h 871802"/>
                <a:gd name="connsiteX225" fmla="*/ 4043363 w 4224338"/>
                <a:gd name="connsiteY225" fmla="*/ 647700 h 871802"/>
                <a:gd name="connsiteX226" fmla="*/ 4057650 w 4224338"/>
                <a:gd name="connsiteY226" fmla="*/ 695325 h 871802"/>
                <a:gd name="connsiteX227" fmla="*/ 4071938 w 4224338"/>
                <a:gd name="connsiteY227" fmla="*/ 704850 h 871802"/>
                <a:gd name="connsiteX228" fmla="*/ 4090988 w 4224338"/>
                <a:gd name="connsiteY228" fmla="*/ 747713 h 871802"/>
                <a:gd name="connsiteX229" fmla="*/ 4095750 w 4224338"/>
                <a:gd name="connsiteY229" fmla="*/ 766763 h 871802"/>
                <a:gd name="connsiteX230" fmla="*/ 4105275 w 4224338"/>
                <a:gd name="connsiteY230" fmla="*/ 781050 h 871802"/>
                <a:gd name="connsiteX231" fmla="*/ 4114800 w 4224338"/>
                <a:gd name="connsiteY231" fmla="*/ 847725 h 871802"/>
                <a:gd name="connsiteX232" fmla="*/ 4119563 w 4224338"/>
                <a:gd name="connsiteY232" fmla="*/ 862013 h 871802"/>
                <a:gd name="connsiteX233" fmla="*/ 4129088 w 4224338"/>
                <a:gd name="connsiteY233" fmla="*/ 842963 h 871802"/>
                <a:gd name="connsiteX234" fmla="*/ 4133850 w 4224338"/>
                <a:gd name="connsiteY234" fmla="*/ 800100 h 871802"/>
                <a:gd name="connsiteX235" fmla="*/ 4138613 w 4224338"/>
                <a:gd name="connsiteY235" fmla="*/ 785813 h 871802"/>
                <a:gd name="connsiteX236" fmla="*/ 4152900 w 4224338"/>
                <a:gd name="connsiteY236" fmla="*/ 771525 h 871802"/>
                <a:gd name="connsiteX237" fmla="*/ 4157663 w 4224338"/>
                <a:gd name="connsiteY237" fmla="*/ 752475 h 871802"/>
                <a:gd name="connsiteX238" fmla="*/ 4167188 w 4224338"/>
                <a:gd name="connsiteY238" fmla="*/ 723900 h 871802"/>
                <a:gd name="connsiteX239" fmla="*/ 4171950 w 4224338"/>
                <a:gd name="connsiteY239" fmla="*/ 685800 h 871802"/>
                <a:gd name="connsiteX240" fmla="*/ 4186238 w 4224338"/>
                <a:gd name="connsiteY240" fmla="*/ 695325 h 871802"/>
                <a:gd name="connsiteX241" fmla="*/ 4205288 w 4224338"/>
                <a:gd name="connsiteY241" fmla="*/ 723900 h 871802"/>
                <a:gd name="connsiteX242" fmla="*/ 4210050 w 4224338"/>
                <a:gd name="connsiteY242" fmla="*/ 738188 h 871802"/>
                <a:gd name="connsiteX243" fmla="*/ 4214813 w 4224338"/>
                <a:gd name="connsiteY243" fmla="*/ 771525 h 871802"/>
                <a:gd name="connsiteX244" fmla="*/ 4224338 w 4224338"/>
                <a:gd name="connsiteY244" fmla="*/ 795338 h 871802"/>
                <a:gd name="connsiteX0" fmla="*/ 0 w 4214813"/>
                <a:gd name="connsiteY0" fmla="*/ 238125 h 871802"/>
                <a:gd name="connsiteX1" fmla="*/ 123825 w 4214813"/>
                <a:gd name="connsiteY1" fmla="*/ 228600 h 871802"/>
                <a:gd name="connsiteX2" fmla="*/ 142875 w 4214813"/>
                <a:gd name="connsiteY2" fmla="*/ 223838 h 871802"/>
                <a:gd name="connsiteX3" fmla="*/ 166688 w 4214813"/>
                <a:gd name="connsiteY3" fmla="*/ 219075 h 871802"/>
                <a:gd name="connsiteX4" fmla="*/ 204788 w 4214813"/>
                <a:gd name="connsiteY4" fmla="*/ 204788 h 871802"/>
                <a:gd name="connsiteX5" fmla="*/ 233363 w 4214813"/>
                <a:gd name="connsiteY5" fmla="*/ 195263 h 871802"/>
                <a:gd name="connsiteX6" fmla="*/ 247650 w 4214813"/>
                <a:gd name="connsiteY6" fmla="*/ 185738 h 871802"/>
                <a:gd name="connsiteX7" fmla="*/ 266700 w 4214813"/>
                <a:gd name="connsiteY7" fmla="*/ 180975 h 871802"/>
                <a:gd name="connsiteX8" fmla="*/ 280988 w 4214813"/>
                <a:gd name="connsiteY8" fmla="*/ 176213 h 871802"/>
                <a:gd name="connsiteX9" fmla="*/ 290513 w 4214813"/>
                <a:gd name="connsiteY9" fmla="*/ 161925 h 871802"/>
                <a:gd name="connsiteX10" fmla="*/ 338138 w 4214813"/>
                <a:gd name="connsiteY10" fmla="*/ 142875 h 871802"/>
                <a:gd name="connsiteX11" fmla="*/ 352425 w 4214813"/>
                <a:gd name="connsiteY11" fmla="*/ 138113 h 871802"/>
                <a:gd name="connsiteX12" fmla="*/ 366713 w 4214813"/>
                <a:gd name="connsiteY12" fmla="*/ 128588 h 871802"/>
                <a:gd name="connsiteX13" fmla="*/ 385763 w 4214813"/>
                <a:gd name="connsiteY13" fmla="*/ 123825 h 871802"/>
                <a:gd name="connsiteX14" fmla="*/ 428625 w 4214813"/>
                <a:gd name="connsiteY14" fmla="*/ 109538 h 871802"/>
                <a:gd name="connsiteX15" fmla="*/ 442913 w 4214813"/>
                <a:gd name="connsiteY15" fmla="*/ 104775 h 871802"/>
                <a:gd name="connsiteX16" fmla="*/ 457200 w 4214813"/>
                <a:gd name="connsiteY16" fmla="*/ 100013 h 871802"/>
                <a:gd name="connsiteX17" fmla="*/ 471488 w 4214813"/>
                <a:gd name="connsiteY17" fmla="*/ 90488 h 871802"/>
                <a:gd name="connsiteX18" fmla="*/ 495300 w 4214813"/>
                <a:gd name="connsiteY18" fmla="*/ 85725 h 871802"/>
                <a:gd name="connsiteX19" fmla="*/ 523875 w 4214813"/>
                <a:gd name="connsiteY19" fmla="*/ 76200 h 871802"/>
                <a:gd name="connsiteX20" fmla="*/ 538163 w 4214813"/>
                <a:gd name="connsiteY20" fmla="*/ 71438 h 871802"/>
                <a:gd name="connsiteX21" fmla="*/ 552450 w 4214813"/>
                <a:gd name="connsiteY21" fmla="*/ 66675 h 871802"/>
                <a:gd name="connsiteX22" fmla="*/ 590550 w 4214813"/>
                <a:gd name="connsiteY22" fmla="*/ 42863 h 871802"/>
                <a:gd name="connsiteX23" fmla="*/ 604838 w 4214813"/>
                <a:gd name="connsiteY23" fmla="*/ 38100 h 871802"/>
                <a:gd name="connsiteX24" fmla="*/ 619125 w 4214813"/>
                <a:gd name="connsiteY24" fmla="*/ 33338 h 871802"/>
                <a:gd name="connsiteX25" fmla="*/ 652463 w 4214813"/>
                <a:gd name="connsiteY25" fmla="*/ 14288 h 871802"/>
                <a:gd name="connsiteX26" fmla="*/ 681038 w 4214813"/>
                <a:gd name="connsiteY26" fmla="*/ 4763 h 871802"/>
                <a:gd name="connsiteX27" fmla="*/ 695325 w 4214813"/>
                <a:gd name="connsiteY27" fmla="*/ 0 h 871802"/>
                <a:gd name="connsiteX28" fmla="*/ 819150 w 4214813"/>
                <a:gd name="connsiteY28" fmla="*/ 4763 h 871802"/>
                <a:gd name="connsiteX29" fmla="*/ 852488 w 4214813"/>
                <a:gd name="connsiteY29" fmla="*/ 19050 h 871802"/>
                <a:gd name="connsiteX30" fmla="*/ 895350 w 4214813"/>
                <a:gd name="connsiteY30" fmla="*/ 47625 h 871802"/>
                <a:gd name="connsiteX31" fmla="*/ 928688 w 4214813"/>
                <a:gd name="connsiteY31" fmla="*/ 66675 h 871802"/>
                <a:gd name="connsiteX32" fmla="*/ 942975 w 4214813"/>
                <a:gd name="connsiteY32" fmla="*/ 71438 h 871802"/>
                <a:gd name="connsiteX33" fmla="*/ 957263 w 4214813"/>
                <a:gd name="connsiteY33" fmla="*/ 80963 h 871802"/>
                <a:gd name="connsiteX34" fmla="*/ 971550 w 4214813"/>
                <a:gd name="connsiteY34" fmla="*/ 85725 h 871802"/>
                <a:gd name="connsiteX35" fmla="*/ 990600 w 4214813"/>
                <a:gd name="connsiteY35" fmla="*/ 95250 h 871802"/>
                <a:gd name="connsiteX36" fmla="*/ 1014413 w 4214813"/>
                <a:gd name="connsiteY36" fmla="*/ 100013 h 871802"/>
                <a:gd name="connsiteX37" fmla="*/ 1033463 w 4214813"/>
                <a:gd name="connsiteY37" fmla="*/ 104775 h 871802"/>
                <a:gd name="connsiteX38" fmla="*/ 1062038 w 4214813"/>
                <a:gd name="connsiteY38" fmla="*/ 109538 h 871802"/>
                <a:gd name="connsiteX39" fmla="*/ 1090613 w 4214813"/>
                <a:gd name="connsiteY39" fmla="*/ 119063 h 871802"/>
                <a:gd name="connsiteX40" fmla="*/ 1104900 w 4214813"/>
                <a:gd name="connsiteY40" fmla="*/ 123825 h 871802"/>
                <a:gd name="connsiteX41" fmla="*/ 1123950 w 4214813"/>
                <a:gd name="connsiteY41" fmla="*/ 128588 h 871802"/>
                <a:gd name="connsiteX42" fmla="*/ 1152525 w 4214813"/>
                <a:gd name="connsiteY42" fmla="*/ 147638 h 871802"/>
                <a:gd name="connsiteX43" fmla="*/ 1195388 w 4214813"/>
                <a:gd name="connsiteY43" fmla="*/ 161925 h 871802"/>
                <a:gd name="connsiteX44" fmla="*/ 1209675 w 4214813"/>
                <a:gd name="connsiteY44" fmla="*/ 166688 h 871802"/>
                <a:gd name="connsiteX45" fmla="*/ 1243013 w 4214813"/>
                <a:gd name="connsiteY45" fmla="*/ 185738 h 871802"/>
                <a:gd name="connsiteX46" fmla="*/ 1257300 w 4214813"/>
                <a:gd name="connsiteY46" fmla="*/ 190500 h 871802"/>
                <a:gd name="connsiteX47" fmla="*/ 1285875 w 4214813"/>
                <a:gd name="connsiteY47" fmla="*/ 204788 h 871802"/>
                <a:gd name="connsiteX48" fmla="*/ 1314450 w 4214813"/>
                <a:gd name="connsiteY48" fmla="*/ 223838 h 871802"/>
                <a:gd name="connsiteX49" fmla="*/ 1362075 w 4214813"/>
                <a:gd name="connsiteY49" fmla="*/ 238125 h 871802"/>
                <a:gd name="connsiteX50" fmla="*/ 1443038 w 4214813"/>
                <a:gd name="connsiteY50" fmla="*/ 252413 h 871802"/>
                <a:gd name="connsiteX51" fmla="*/ 1471613 w 4214813"/>
                <a:gd name="connsiteY51" fmla="*/ 257175 h 871802"/>
                <a:gd name="connsiteX52" fmla="*/ 1519238 w 4214813"/>
                <a:gd name="connsiteY52" fmla="*/ 271463 h 871802"/>
                <a:gd name="connsiteX53" fmla="*/ 1533525 w 4214813"/>
                <a:gd name="connsiteY53" fmla="*/ 280988 h 871802"/>
                <a:gd name="connsiteX54" fmla="*/ 1543050 w 4214813"/>
                <a:gd name="connsiteY54" fmla="*/ 295275 h 871802"/>
                <a:gd name="connsiteX55" fmla="*/ 1557338 w 4214813"/>
                <a:gd name="connsiteY55" fmla="*/ 300038 h 871802"/>
                <a:gd name="connsiteX56" fmla="*/ 1581150 w 4214813"/>
                <a:gd name="connsiteY56" fmla="*/ 333375 h 871802"/>
                <a:gd name="connsiteX57" fmla="*/ 1590675 w 4214813"/>
                <a:gd name="connsiteY57" fmla="*/ 347663 h 871802"/>
                <a:gd name="connsiteX58" fmla="*/ 1604963 w 4214813"/>
                <a:gd name="connsiteY58" fmla="*/ 357188 h 871802"/>
                <a:gd name="connsiteX59" fmla="*/ 1624013 w 4214813"/>
                <a:gd name="connsiteY59" fmla="*/ 414338 h 871802"/>
                <a:gd name="connsiteX60" fmla="*/ 1628775 w 4214813"/>
                <a:gd name="connsiteY60" fmla="*/ 428625 h 871802"/>
                <a:gd name="connsiteX61" fmla="*/ 1638300 w 4214813"/>
                <a:gd name="connsiteY61" fmla="*/ 442913 h 871802"/>
                <a:gd name="connsiteX62" fmla="*/ 1652588 w 4214813"/>
                <a:gd name="connsiteY62" fmla="*/ 471488 h 871802"/>
                <a:gd name="connsiteX63" fmla="*/ 1662113 w 4214813"/>
                <a:gd name="connsiteY63" fmla="*/ 504825 h 871802"/>
                <a:gd name="connsiteX64" fmla="*/ 1676400 w 4214813"/>
                <a:gd name="connsiteY64" fmla="*/ 514350 h 871802"/>
                <a:gd name="connsiteX65" fmla="*/ 1690688 w 4214813"/>
                <a:gd name="connsiteY65" fmla="*/ 561975 h 871802"/>
                <a:gd name="connsiteX66" fmla="*/ 1704975 w 4214813"/>
                <a:gd name="connsiteY66" fmla="*/ 590550 h 871802"/>
                <a:gd name="connsiteX67" fmla="*/ 1719263 w 4214813"/>
                <a:gd name="connsiteY67" fmla="*/ 595313 h 871802"/>
                <a:gd name="connsiteX68" fmla="*/ 1728788 w 4214813"/>
                <a:gd name="connsiteY68" fmla="*/ 609600 h 871802"/>
                <a:gd name="connsiteX69" fmla="*/ 1804988 w 4214813"/>
                <a:gd name="connsiteY69" fmla="*/ 614363 h 871802"/>
                <a:gd name="connsiteX70" fmla="*/ 1819275 w 4214813"/>
                <a:gd name="connsiteY70" fmla="*/ 619125 h 871802"/>
                <a:gd name="connsiteX71" fmla="*/ 1833563 w 4214813"/>
                <a:gd name="connsiteY71" fmla="*/ 628650 h 871802"/>
                <a:gd name="connsiteX72" fmla="*/ 1857375 w 4214813"/>
                <a:gd name="connsiteY72" fmla="*/ 657225 h 871802"/>
                <a:gd name="connsiteX73" fmla="*/ 1876425 w 4214813"/>
                <a:gd name="connsiteY73" fmla="*/ 666750 h 871802"/>
                <a:gd name="connsiteX74" fmla="*/ 1885950 w 4214813"/>
                <a:gd name="connsiteY74" fmla="*/ 638175 h 871802"/>
                <a:gd name="connsiteX75" fmla="*/ 1895475 w 4214813"/>
                <a:gd name="connsiteY75" fmla="*/ 604838 h 871802"/>
                <a:gd name="connsiteX76" fmla="*/ 1905000 w 4214813"/>
                <a:gd name="connsiteY76" fmla="*/ 576263 h 871802"/>
                <a:gd name="connsiteX77" fmla="*/ 1919288 w 4214813"/>
                <a:gd name="connsiteY77" fmla="*/ 566738 h 871802"/>
                <a:gd name="connsiteX78" fmla="*/ 1938338 w 4214813"/>
                <a:gd name="connsiteY78" fmla="*/ 542925 h 871802"/>
                <a:gd name="connsiteX79" fmla="*/ 2057400 w 4214813"/>
                <a:gd name="connsiteY79" fmla="*/ 495300 h 871802"/>
                <a:gd name="connsiteX80" fmla="*/ 2071688 w 4214813"/>
                <a:gd name="connsiteY80" fmla="*/ 509588 h 871802"/>
                <a:gd name="connsiteX81" fmla="*/ 2081213 w 4214813"/>
                <a:gd name="connsiteY81" fmla="*/ 542925 h 871802"/>
                <a:gd name="connsiteX82" fmla="*/ 2095500 w 4214813"/>
                <a:gd name="connsiteY82" fmla="*/ 552450 h 871802"/>
                <a:gd name="connsiteX83" fmla="*/ 2109788 w 4214813"/>
                <a:gd name="connsiteY83" fmla="*/ 571500 h 871802"/>
                <a:gd name="connsiteX84" fmla="*/ 2124075 w 4214813"/>
                <a:gd name="connsiteY84" fmla="*/ 561975 h 871802"/>
                <a:gd name="connsiteX85" fmla="*/ 2133600 w 4214813"/>
                <a:gd name="connsiteY85" fmla="*/ 547688 h 871802"/>
                <a:gd name="connsiteX86" fmla="*/ 2147888 w 4214813"/>
                <a:gd name="connsiteY86" fmla="*/ 533400 h 871802"/>
                <a:gd name="connsiteX87" fmla="*/ 2152650 w 4214813"/>
                <a:gd name="connsiteY87" fmla="*/ 519113 h 871802"/>
                <a:gd name="connsiteX88" fmla="*/ 2243138 w 4214813"/>
                <a:gd name="connsiteY88" fmla="*/ 514350 h 871802"/>
                <a:gd name="connsiteX89" fmla="*/ 2266950 w 4214813"/>
                <a:gd name="connsiteY89" fmla="*/ 533400 h 871802"/>
                <a:gd name="connsiteX90" fmla="*/ 2286000 w 4214813"/>
                <a:gd name="connsiteY90" fmla="*/ 504825 h 871802"/>
                <a:gd name="connsiteX91" fmla="*/ 2300288 w 4214813"/>
                <a:gd name="connsiteY91" fmla="*/ 490538 h 871802"/>
                <a:gd name="connsiteX92" fmla="*/ 2314575 w 4214813"/>
                <a:gd name="connsiteY92" fmla="*/ 485775 h 871802"/>
                <a:gd name="connsiteX93" fmla="*/ 2328863 w 4214813"/>
                <a:gd name="connsiteY93" fmla="*/ 490538 h 871802"/>
                <a:gd name="connsiteX94" fmla="*/ 2347913 w 4214813"/>
                <a:gd name="connsiteY94" fmla="*/ 509588 h 871802"/>
                <a:gd name="connsiteX95" fmla="*/ 2357438 w 4214813"/>
                <a:gd name="connsiteY95" fmla="*/ 523875 h 871802"/>
                <a:gd name="connsiteX96" fmla="*/ 2362200 w 4214813"/>
                <a:gd name="connsiteY96" fmla="*/ 538163 h 871802"/>
                <a:gd name="connsiteX97" fmla="*/ 2381250 w 4214813"/>
                <a:gd name="connsiteY97" fmla="*/ 566738 h 871802"/>
                <a:gd name="connsiteX98" fmla="*/ 2390775 w 4214813"/>
                <a:gd name="connsiteY98" fmla="*/ 595313 h 871802"/>
                <a:gd name="connsiteX99" fmla="*/ 2395538 w 4214813"/>
                <a:gd name="connsiteY99" fmla="*/ 614363 h 871802"/>
                <a:gd name="connsiteX100" fmla="*/ 2405063 w 4214813"/>
                <a:gd name="connsiteY100" fmla="*/ 628650 h 871802"/>
                <a:gd name="connsiteX101" fmla="*/ 2419350 w 4214813"/>
                <a:gd name="connsiteY101" fmla="*/ 633413 h 871802"/>
                <a:gd name="connsiteX102" fmla="*/ 2438400 w 4214813"/>
                <a:gd name="connsiteY102" fmla="*/ 590550 h 871802"/>
                <a:gd name="connsiteX103" fmla="*/ 2443163 w 4214813"/>
                <a:gd name="connsiteY103" fmla="*/ 571500 h 871802"/>
                <a:gd name="connsiteX104" fmla="*/ 2471738 w 4214813"/>
                <a:gd name="connsiteY104" fmla="*/ 552450 h 871802"/>
                <a:gd name="connsiteX105" fmla="*/ 2481263 w 4214813"/>
                <a:gd name="connsiteY105" fmla="*/ 581025 h 871802"/>
                <a:gd name="connsiteX106" fmla="*/ 2486025 w 4214813"/>
                <a:gd name="connsiteY106" fmla="*/ 595313 h 871802"/>
                <a:gd name="connsiteX107" fmla="*/ 2490788 w 4214813"/>
                <a:gd name="connsiteY107" fmla="*/ 614363 h 871802"/>
                <a:gd name="connsiteX108" fmla="*/ 2500313 w 4214813"/>
                <a:gd name="connsiteY108" fmla="*/ 628650 h 871802"/>
                <a:gd name="connsiteX109" fmla="*/ 2519363 w 4214813"/>
                <a:gd name="connsiteY109" fmla="*/ 642938 h 871802"/>
                <a:gd name="connsiteX110" fmla="*/ 2524125 w 4214813"/>
                <a:gd name="connsiteY110" fmla="*/ 628650 h 871802"/>
                <a:gd name="connsiteX111" fmla="*/ 2528888 w 4214813"/>
                <a:gd name="connsiteY111" fmla="*/ 609600 h 871802"/>
                <a:gd name="connsiteX112" fmla="*/ 2557463 w 4214813"/>
                <a:gd name="connsiteY112" fmla="*/ 595313 h 871802"/>
                <a:gd name="connsiteX113" fmla="*/ 2619375 w 4214813"/>
                <a:gd name="connsiteY113" fmla="*/ 581025 h 871802"/>
                <a:gd name="connsiteX114" fmla="*/ 2633663 w 4214813"/>
                <a:gd name="connsiteY114" fmla="*/ 571500 h 871802"/>
                <a:gd name="connsiteX115" fmla="*/ 2647950 w 4214813"/>
                <a:gd name="connsiteY115" fmla="*/ 542925 h 871802"/>
                <a:gd name="connsiteX116" fmla="*/ 2662238 w 4214813"/>
                <a:gd name="connsiteY116" fmla="*/ 504825 h 871802"/>
                <a:gd name="connsiteX117" fmla="*/ 2686050 w 4214813"/>
                <a:gd name="connsiteY117" fmla="*/ 538163 h 871802"/>
                <a:gd name="connsiteX118" fmla="*/ 2686050 w 4214813"/>
                <a:gd name="connsiteY118" fmla="*/ 538163 h 871802"/>
                <a:gd name="connsiteX119" fmla="*/ 2700338 w 4214813"/>
                <a:gd name="connsiteY119" fmla="*/ 547688 h 871802"/>
                <a:gd name="connsiteX120" fmla="*/ 2705100 w 4214813"/>
                <a:gd name="connsiteY120" fmla="*/ 561975 h 871802"/>
                <a:gd name="connsiteX121" fmla="*/ 2714625 w 4214813"/>
                <a:gd name="connsiteY121" fmla="*/ 595313 h 871802"/>
                <a:gd name="connsiteX122" fmla="*/ 2733675 w 4214813"/>
                <a:gd name="connsiteY122" fmla="*/ 590550 h 871802"/>
                <a:gd name="connsiteX123" fmla="*/ 2738438 w 4214813"/>
                <a:gd name="connsiteY123" fmla="*/ 571500 h 871802"/>
                <a:gd name="connsiteX124" fmla="*/ 2762250 w 4214813"/>
                <a:gd name="connsiteY124" fmla="*/ 552450 h 871802"/>
                <a:gd name="connsiteX125" fmla="*/ 2800350 w 4214813"/>
                <a:gd name="connsiteY125" fmla="*/ 566738 h 871802"/>
                <a:gd name="connsiteX126" fmla="*/ 2819400 w 4214813"/>
                <a:gd name="connsiteY126" fmla="*/ 590550 h 871802"/>
                <a:gd name="connsiteX127" fmla="*/ 2824163 w 4214813"/>
                <a:gd name="connsiteY127" fmla="*/ 614363 h 871802"/>
                <a:gd name="connsiteX128" fmla="*/ 2833688 w 4214813"/>
                <a:gd name="connsiteY128" fmla="*/ 642938 h 871802"/>
                <a:gd name="connsiteX129" fmla="*/ 2838450 w 4214813"/>
                <a:gd name="connsiteY129" fmla="*/ 657225 h 871802"/>
                <a:gd name="connsiteX130" fmla="*/ 2843213 w 4214813"/>
                <a:gd name="connsiteY130" fmla="*/ 676275 h 871802"/>
                <a:gd name="connsiteX131" fmla="*/ 2852738 w 4214813"/>
                <a:gd name="connsiteY131" fmla="*/ 695325 h 871802"/>
                <a:gd name="connsiteX132" fmla="*/ 2862263 w 4214813"/>
                <a:gd name="connsiteY132" fmla="*/ 723900 h 871802"/>
                <a:gd name="connsiteX133" fmla="*/ 2871788 w 4214813"/>
                <a:gd name="connsiteY133" fmla="*/ 752475 h 871802"/>
                <a:gd name="connsiteX134" fmla="*/ 2881313 w 4214813"/>
                <a:gd name="connsiteY134" fmla="*/ 781050 h 871802"/>
                <a:gd name="connsiteX135" fmla="*/ 2890838 w 4214813"/>
                <a:gd name="connsiteY135" fmla="*/ 795338 h 871802"/>
                <a:gd name="connsiteX136" fmla="*/ 2895600 w 4214813"/>
                <a:gd name="connsiteY136" fmla="*/ 814388 h 871802"/>
                <a:gd name="connsiteX137" fmla="*/ 2914650 w 4214813"/>
                <a:gd name="connsiteY137" fmla="*/ 790575 h 871802"/>
                <a:gd name="connsiteX138" fmla="*/ 2924175 w 4214813"/>
                <a:gd name="connsiteY138" fmla="*/ 714375 h 871802"/>
                <a:gd name="connsiteX139" fmla="*/ 2933700 w 4214813"/>
                <a:gd name="connsiteY139" fmla="*/ 700088 h 871802"/>
                <a:gd name="connsiteX140" fmla="*/ 2943225 w 4214813"/>
                <a:gd name="connsiteY140" fmla="*/ 671513 h 871802"/>
                <a:gd name="connsiteX141" fmla="*/ 2962275 w 4214813"/>
                <a:gd name="connsiteY141" fmla="*/ 638175 h 871802"/>
                <a:gd name="connsiteX142" fmla="*/ 2976563 w 4214813"/>
                <a:gd name="connsiteY142" fmla="*/ 695325 h 871802"/>
                <a:gd name="connsiteX143" fmla="*/ 2986088 w 4214813"/>
                <a:gd name="connsiteY143" fmla="*/ 781050 h 871802"/>
                <a:gd name="connsiteX144" fmla="*/ 2995613 w 4214813"/>
                <a:gd name="connsiteY144" fmla="*/ 747713 h 871802"/>
                <a:gd name="connsiteX145" fmla="*/ 3000375 w 4214813"/>
                <a:gd name="connsiteY145" fmla="*/ 709613 h 871802"/>
                <a:gd name="connsiteX146" fmla="*/ 3019425 w 4214813"/>
                <a:gd name="connsiteY146" fmla="*/ 671513 h 871802"/>
                <a:gd name="connsiteX147" fmla="*/ 3038475 w 4214813"/>
                <a:gd name="connsiteY147" fmla="*/ 714375 h 871802"/>
                <a:gd name="connsiteX148" fmla="*/ 3052763 w 4214813"/>
                <a:gd name="connsiteY148" fmla="*/ 781050 h 871802"/>
                <a:gd name="connsiteX149" fmla="*/ 3067050 w 4214813"/>
                <a:gd name="connsiteY149" fmla="*/ 738188 h 871802"/>
                <a:gd name="connsiteX150" fmla="*/ 3071813 w 4214813"/>
                <a:gd name="connsiteY150" fmla="*/ 723900 h 871802"/>
                <a:gd name="connsiteX151" fmla="*/ 3105150 w 4214813"/>
                <a:gd name="connsiteY151" fmla="*/ 733425 h 871802"/>
                <a:gd name="connsiteX152" fmla="*/ 3128963 w 4214813"/>
                <a:gd name="connsiteY152" fmla="*/ 742950 h 871802"/>
                <a:gd name="connsiteX153" fmla="*/ 3152775 w 4214813"/>
                <a:gd name="connsiteY153" fmla="*/ 690563 h 871802"/>
                <a:gd name="connsiteX154" fmla="*/ 3157538 w 4214813"/>
                <a:gd name="connsiteY154" fmla="*/ 666750 h 871802"/>
                <a:gd name="connsiteX155" fmla="*/ 3162300 w 4214813"/>
                <a:gd name="connsiteY155" fmla="*/ 647700 h 871802"/>
                <a:gd name="connsiteX156" fmla="*/ 3171825 w 4214813"/>
                <a:gd name="connsiteY156" fmla="*/ 747713 h 871802"/>
                <a:gd name="connsiteX157" fmla="*/ 3181350 w 4214813"/>
                <a:gd name="connsiteY157" fmla="*/ 733425 h 871802"/>
                <a:gd name="connsiteX158" fmla="*/ 3186113 w 4214813"/>
                <a:gd name="connsiteY158" fmla="*/ 719138 h 871802"/>
                <a:gd name="connsiteX159" fmla="*/ 3214688 w 4214813"/>
                <a:gd name="connsiteY159" fmla="*/ 728663 h 871802"/>
                <a:gd name="connsiteX160" fmla="*/ 3238500 w 4214813"/>
                <a:gd name="connsiteY160" fmla="*/ 704850 h 871802"/>
                <a:gd name="connsiteX161" fmla="*/ 3252788 w 4214813"/>
                <a:gd name="connsiteY161" fmla="*/ 714375 h 871802"/>
                <a:gd name="connsiteX162" fmla="*/ 3257550 w 4214813"/>
                <a:gd name="connsiteY162" fmla="*/ 738188 h 871802"/>
                <a:gd name="connsiteX163" fmla="*/ 3267075 w 4214813"/>
                <a:gd name="connsiteY163" fmla="*/ 781050 h 871802"/>
                <a:gd name="connsiteX164" fmla="*/ 3295650 w 4214813"/>
                <a:gd name="connsiteY164" fmla="*/ 776288 h 871802"/>
                <a:gd name="connsiteX165" fmla="*/ 3300413 w 4214813"/>
                <a:gd name="connsiteY165" fmla="*/ 795338 h 871802"/>
                <a:gd name="connsiteX166" fmla="*/ 3305175 w 4214813"/>
                <a:gd name="connsiteY166" fmla="*/ 852488 h 871802"/>
                <a:gd name="connsiteX167" fmla="*/ 3309938 w 4214813"/>
                <a:gd name="connsiteY167" fmla="*/ 871538 h 871802"/>
                <a:gd name="connsiteX168" fmla="*/ 3328988 w 4214813"/>
                <a:gd name="connsiteY168" fmla="*/ 842963 h 871802"/>
                <a:gd name="connsiteX169" fmla="*/ 3338513 w 4214813"/>
                <a:gd name="connsiteY169" fmla="*/ 809625 h 871802"/>
                <a:gd name="connsiteX170" fmla="*/ 3348038 w 4214813"/>
                <a:gd name="connsiteY170" fmla="*/ 781050 h 871802"/>
                <a:gd name="connsiteX171" fmla="*/ 3357563 w 4214813"/>
                <a:gd name="connsiteY171" fmla="*/ 752475 h 871802"/>
                <a:gd name="connsiteX172" fmla="*/ 3367088 w 4214813"/>
                <a:gd name="connsiteY172" fmla="*/ 733425 h 871802"/>
                <a:gd name="connsiteX173" fmla="*/ 3381375 w 4214813"/>
                <a:gd name="connsiteY173" fmla="*/ 690563 h 871802"/>
                <a:gd name="connsiteX174" fmla="*/ 3386138 w 4214813"/>
                <a:gd name="connsiteY174" fmla="*/ 676275 h 871802"/>
                <a:gd name="connsiteX175" fmla="*/ 3405188 w 4214813"/>
                <a:gd name="connsiteY175" fmla="*/ 666750 h 871802"/>
                <a:gd name="connsiteX176" fmla="*/ 3429000 w 4214813"/>
                <a:gd name="connsiteY176" fmla="*/ 690563 h 871802"/>
                <a:gd name="connsiteX177" fmla="*/ 3452813 w 4214813"/>
                <a:gd name="connsiteY177" fmla="*/ 661988 h 871802"/>
                <a:gd name="connsiteX178" fmla="*/ 3457575 w 4214813"/>
                <a:gd name="connsiteY178" fmla="*/ 642938 h 871802"/>
                <a:gd name="connsiteX179" fmla="*/ 3467100 w 4214813"/>
                <a:gd name="connsiteY179" fmla="*/ 657225 h 871802"/>
                <a:gd name="connsiteX180" fmla="*/ 3481388 w 4214813"/>
                <a:gd name="connsiteY180" fmla="*/ 666750 h 871802"/>
                <a:gd name="connsiteX181" fmla="*/ 3486150 w 4214813"/>
                <a:gd name="connsiteY181" fmla="*/ 681038 h 871802"/>
                <a:gd name="connsiteX182" fmla="*/ 3500438 w 4214813"/>
                <a:gd name="connsiteY182" fmla="*/ 671513 h 871802"/>
                <a:gd name="connsiteX183" fmla="*/ 3505200 w 4214813"/>
                <a:gd name="connsiteY183" fmla="*/ 685800 h 871802"/>
                <a:gd name="connsiteX184" fmla="*/ 3533775 w 4214813"/>
                <a:gd name="connsiteY184" fmla="*/ 704850 h 871802"/>
                <a:gd name="connsiteX185" fmla="*/ 3562350 w 4214813"/>
                <a:gd name="connsiteY185" fmla="*/ 719138 h 871802"/>
                <a:gd name="connsiteX186" fmla="*/ 3571875 w 4214813"/>
                <a:gd name="connsiteY186" fmla="*/ 785813 h 871802"/>
                <a:gd name="connsiteX187" fmla="*/ 3581400 w 4214813"/>
                <a:gd name="connsiteY187" fmla="*/ 814388 h 871802"/>
                <a:gd name="connsiteX188" fmla="*/ 3586163 w 4214813"/>
                <a:gd name="connsiteY188" fmla="*/ 828675 h 871802"/>
                <a:gd name="connsiteX189" fmla="*/ 3605213 w 4214813"/>
                <a:gd name="connsiteY189" fmla="*/ 781050 h 871802"/>
                <a:gd name="connsiteX190" fmla="*/ 3609975 w 4214813"/>
                <a:gd name="connsiteY190" fmla="*/ 795338 h 871802"/>
                <a:gd name="connsiteX191" fmla="*/ 3614738 w 4214813"/>
                <a:gd name="connsiteY191" fmla="*/ 823913 h 871802"/>
                <a:gd name="connsiteX192" fmla="*/ 3619500 w 4214813"/>
                <a:gd name="connsiteY192" fmla="*/ 781050 h 871802"/>
                <a:gd name="connsiteX193" fmla="*/ 3633788 w 4214813"/>
                <a:gd name="connsiteY193" fmla="*/ 747713 h 871802"/>
                <a:gd name="connsiteX194" fmla="*/ 3638550 w 4214813"/>
                <a:gd name="connsiteY194" fmla="*/ 733425 h 871802"/>
                <a:gd name="connsiteX195" fmla="*/ 3648075 w 4214813"/>
                <a:gd name="connsiteY195" fmla="*/ 685800 h 871802"/>
                <a:gd name="connsiteX196" fmla="*/ 3657600 w 4214813"/>
                <a:gd name="connsiteY196" fmla="*/ 671513 h 871802"/>
                <a:gd name="connsiteX197" fmla="*/ 3676650 w 4214813"/>
                <a:gd name="connsiteY197" fmla="*/ 666750 h 871802"/>
                <a:gd name="connsiteX198" fmla="*/ 3695700 w 4214813"/>
                <a:gd name="connsiteY198" fmla="*/ 638175 h 871802"/>
                <a:gd name="connsiteX199" fmla="*/ 3705225 w 4214813"/>
                <a:gd name="connsiteY199" fmla="*/ 623888 h 871802"/>
                <a:gd name="connsiteX200" fmla="*/ 3719513 w 4214813"/>
                <a:gd name="connsiteY200" fmla="*/ 614363 h 871802"/>
                <a:gd name="connsiteX201" fmla="*/ 3757613 w 4214813"/>
                <a:gd name="connsiteY201" fmla="*/ 619125 h 871802"/>
                <a:gd name="connsiteX202" fmla="*/ 3767138 w 4214813"/>
                <a:gd name="connsiteY202" fmla="*/ 633413 h 871802"/>
                <a:gd name="connsiteX203" fmla="*/ 3776663 w 4214813"/>
                <a:gd name="connsiteY203" fmla="*/ 661988 h 871802"/>
                <a:gd name="connsiteX204" fmla="*/ 3795713 w 4214813"/>
                <a:gd name="connsiteY204" fmla="*/ 747713 h 871802"/>
                <a:gd name="connsiteX205" fmla="*/ 3805238 w 4214813"/>
                <a:gd name="connsiteY205" fmla="*/ 781050 h 871802"/>
                <a:gd name="connsiteX206" fmla="*/ 3814763 w 4214813"/>
                <a:gd name="connsiteY206" fmla="*/ 795338 h 871802"/>
                <a:gd name="connsiteX207" fmla="*/ 3833813 w 4214813"/>
                <a:gd name="connsiteY207" fmla="*/ 833438 h 871802"/>
                <a:gd name="connsiteX208" fmla="*/ 3838575 w 4214813"/>
                <a:gd name="connsiteY208" fmla="*/ 762000 h 871802"/>
                <a:gd name="connsiteX209" fmla="*/ 3852863 w 4214813"/>
                <a:gd name="connsiteY209" fmla="*/ 719138 h 871802"/>
                <a:gd name="connsiteX210" fmla="*/ 3857625 w 4214813"/>
                <a:gd name="connsiteY210" fmla="*/ 704850 h 871802"/>
                <a:gd name="connsiteX211" fmla="*/ 3862388 w 4214813"/>
                <a:gd name="connsiteY211" fmla="*/ 652463 h 871802"/>
                <a:gd name="connsiteX212" fmla="*/ 3895725 w 4214813"/>
                <a:gd name="connsiteY212" fmla="*/ 614363 h 871802"/>
                <a:gd name="connsiteX213" fmla="*/ 3910013 w 4214813"/>
                <a:gd name="connsiteY213" fmla="*/ 585788 h 871802"/>
                <a:gd name="connsiteX214" fmla="*/ 3924300 w 4214813"/>
                <a:gd name="connsiteY214" fmla="*/ 581025 h 871802"/>
                <a:gd name="connsiteX215" fmla="*/ 3933825 w 4214813"/>
                <a:gd name="connsiteY215" fmla="*/ 609600 h 871802"/>
                <a:gd name="connsiteX216" fmla="*/ 3948113 w 4214813"/>
                <a:gd name="connsiteY216" fmla="*/ 738188 h 871802"/>
                <a:gd name="connsiteX217" fmla="*/ 3957638 w 4214813"/>
                <a:gd name="connsiteY217" fmla="*/ 766763 h 871802"/>
                <a:gd name="connsiteX218" fmla="*/ 3962400 w 4214813"/>
                <a:gd name="connsiteY218" fmla="*/ 781050 h 871802"/>
                <a:gd name="connsiteX219" fmla="*/ 3971925 w 4214813"/>
                <a:gd name="connsiteY219" fmla="*/ 795338 h 871802"/>
                <a:gd name="connsiteX220" fmla="*/ 3981450 w 4214813"/>
                <a:gd name="connsiteY220" fmla="*/ 828675 h 871802"/>
                <a:gd name="connsiteX221" fmla="*/ 3990975 w 4214813"/>
                <a:gd name="connsiteY221" fmla="*/ 776288 h 871802"/>
                <a:gd name="connsiteX222" fmla="*/ 4000500 w 4214813"/>
                <a:gd name="connsiteY222" fmla="*/ 747713 h 871802"/>
                <a:gd name="connsiteX223" fmla="*/ 4010025 w 4214813"/>
                <a:gd name="connsiteY223" fmla="*/ 671513 h 871802"/>
                <a:gd name="connsiteX224" fmla="*/ 4029075 w 4214813"/>
                <a:gd name="connsiteY224" fmla="*/ 642938 h 871802"/>
                <a:gd name="connsiteX225" fmla="*/ 4043363 w 4214813"/>
                <a:gd name="connsiteY225" fmla="*/ 647700 h 871802"/>
                <a:gd name="connsiteX226" fmla="*/ 4057650 w 4214813"/>
                <a:gd name="connsiteY226" fmla="*/ 695325 h 871802"/>
                <a:gd name="connsiteX227" fmla="*/ 4071938 w 4214813"/>
                <a:gd name="connsiteY227" fmla="*/ 704850 h 871802"/>
                <a:gd name="connsiteX228" fmla="*/ 4090988 w 4214813"/>
                <a:gd name="connsiteY228" fmla="*/ 747713 h 871802"/>
                <a:gd name="connsiteX229" fmla="*/ 4095750 w 4214813"/>
                <a:gd name="connsiteY229" fmla="*/ 766763 h 871802"/>
                <a:gd name="connsiteX230" fmla="*/ 4105275 w 4214813"/>
                <a:gd name="connsiteY230" fmla="*/ 781050 h 871802"/>
                <a:gd name="connsiteX231" fmla="*/ 4114800 w 4214813"/>
                <a:gd name="connsiteY231" fmla="*/ 847725 h 871802"/>
                <a:gd name="connsiteX232" fmla="*/ 4119563 w 4214813"/>
                <a:gd name="connsiteY232" fmla="*/ 862013 h 871802"/>
                <a:gd name="connsiteX233" fmla="*/ 4129088 w 4214813"/>
                <a:gd name="connsiteY233" fmla="*/ 842963 h 871802"/>
                <a:gd name="connsiteX234" fmla="*/ 4133850 w 4214813"/>
                <a:gd name="connsiteY234" fmla="*/ 800100 h 871802"/>
                <a:gd name="connsiteX235" fmla="*/ 4138613 w 4214813"/>
                <a:gd name="connsiteY235" fmla="*/ 785813 h 871802"/>
                <a:gd name="connsiteX236" fmla="*/ 4152900 w 4214813"/>
                <a:gd name="connsiteY236" fmla="*/ 771525 h 871802"/>
                <a:gd name="connsiteX237" fmla="*/ 4157663 w 4214813"/>
                <a:gd name="connsiteY237" fmla="*/ 752475 h 871802"/>
                <a:gd name="connsiteX238" fmla="*/ 4167188 w 4214813"/>
                <a:gd name="connsiteY238" fmla="*/ 723900 h 871802"/>
                <a:gd name="connsiteX239" fmla="*/ 4171950 w 4214813"/>
                <a:gd name="connsiteY239" fmla="*/ 685800 h 871802"/>
                <a:gd name="connsiteX240" fmla="*/ 4186238 w 4214813"/>
                <a:gd name="connsiteY240" fmla="*/ 695325 h 871802"/>
                <a:gd name="connsiteX241" fmla="*/ 4205288 w 4214813"/>
                <a:gd name="connsiteY241" fmla="*/ 723900 h 871802"/>
                <a:gd name="connsiteX242" fmla="*/ 4210050 w 4214813"/>
                <a:gd name="connsiteY242" fmla="*/ 738188 h 871802"/>
                <a:gd name="connsiteX243" fmla="*/ 4214813 w 4214813"/>
                <a:gd name="connsiteY243" fmla="*/ 771525 h 871802"/>
                <a:gd name="connsiteX0" fmla="*/ 0 w 4210050"/>
                <a:gd name="connsiteY0" fmla="*/ 238125 h 871802"/>
                <a:gd name="connsiteX1" fmla="*/ 123825 w 4210050"/>
                <a:gd name="connsiteY1" fmla="*/ 228600 h 871802"/>
                <a:gd name="connsiteX2" fmla="*/ 142875 w 4210050"/>
                <a:gd name="connsiteY2" fmla="*/ 223838 h 871802"/>
                <a:gd name="connsiteX3" fmla="*/ 166688 w 4210050"/>
                <a:gd name="connsiteY3" fmla="*/ 219075 h 871802"/>
                <a:gd name="connsiteX4" fmla="*/ 204788 w 4210050"/>
                <a:gd name="connsiteY4" fmla="*/ 204788 h 871802"/>
                <a:gd name="connsiteX5" fmla="*/ 233363 w 4210050"/>
                <a:gd name="connsiteY5" fmla="*/ 195263 h 871802"/>
                <a:gd name="connsiteX6" fmla="*/ 247650 w 4210050"/>
                <a:gd name="connsiteY6" fmla="*/ 185738 h 871802"/>
                <a:gd name="connsiteX7" fmla="*/ 266700 w 4210050"/>
                <a:gd name="connsiteY7" fmla="*/ 180975 h 871802"/>
                <a:gd name="connsiteX8" fmla="*/ 280988 w 4210050"/>
                <a:gd name="connsiteY8" fmla="*/ 176213 h 871802"/>
                <a:gd name="connsiteX9" fmla="*/ 290513 w 4210050"/>
                <a:gd name="connsiteY9" fmla="*/ 161925 h 871802"/>
                <a:gd name="connsiteX10" fmla="*/ 338138 w 4210050"/>
                <a:gd name="connsiteY10" fmla="*/ 142875 h 871802"/>
                <a:gd name="connsiteX11" fmla="*/ 352425 w 4210050"/>
                <a:gd name="connsiteY11" fmla="*/ 138113 h 871802"/>
                <a:gd name="connsiteX12" fmla="*/ 366713 w 4210050"/>
                <a:gd name="connsiteY12" fmla="*/ 128588 h 871802"/>
                <a:gd name="connsiteX13" fmla="*/ 385763 w 4210050"/>
                <a:gd name="connsiteY13" fmla="*/ 123825 h 871802"/>
                <a:gd name="connsiteX14" fmla="*/ 428625 w 4210050"/>
                <a:gd name="connsiteY14" fmla="*/ 109538 h 871802"/>
                <a:gd name="connsiteX15" fmla="*/ 442913 w 4210050"/>
                <a:gd name="connsiteY15" fmla="*/ 104775 h 871802"/>
                <a:gd name="connsiteX16" fmla="*/ 457200 w 4210050"/>
                <a:gd name="connsiteY16" fmla="*/ 100013 h 871802"/>
                <a:gd name="connsiteX17" fmla="*/ 471488 w 4210050"/>
                <a:gd name="connsiteY17" fmla="*/ 90488 h 871802"/>
                <a:gd name="connsiteX18" fmla="*/ 495300 w 4210050"/>
                <a:gd name="connsiteY18" fmla="*/ 85725 h 871802"/>
                <a:gd name="connsiteX19" fmla="*/ 523875 w 4210050"/>
                <a:gd name="connsiteY19" fmla="*/ 76200 h 871802"/>
                <a:gd name="connsiteX20" fmla="*/ 538163 w 4210050"/>
                <a:gd name="connsiteY20" fmla="*/ 71438 h 871802"/>
                <a:gd name="connsiteX21" fmla="*/ 552450 w 4210050"/>
                <a:gd name="connsiteY21" fmla="*/ 66675 h 871802"/>
                <a:gd name="connsiteX22" fmla="*/ 590550 w 4210050"/>
                <a:gd name="connsiteY22" fmla="*/ 42863 h 871802"/>
                <a:gd name="connsiteX23" fmla="*/ 604838 w 4210050"/>
                <a:gd name="connsiteY23" fmla="*/ 38100 h 871802"/>
                <a:gd name="connsiteX24" fmla="*/ 619125 w 4210050"/>
                <a:gd name="connsiteY24" fmla="*/ 33338 h 871802"/>
                <a:gd name="connsiteX25" fmla="*/ 652463 w 4210050"/>
                <a:gd name="connsiteY25" fmla="*/ 14288 h 871802"/>
                <a:gd name="connsiteX26" fmla="*/ 681038 w 4210050"/>
                <a:gd name="connsiteY26" fmla="*/ 4763 h 871802"/>
                <a:gd name="connsiteX27" fmla="*/ 695325 w 4210050"/>
                <a:gd name="connsiteY27" fmla="*/ 0 h 871802"/>
                <a:gd name="connsiteX28" fmla="*/ 819150 w 4210050"/>
                <a:gd name="connsiteY28" fmla="*/ 4763 h 871802"/>
                <a:gd name="connsiteX29" fmla="*/ 852488 w 4210050"/>
                <a:gd name="connsiteY29" fmla="*/ 19050 h 871802"/>
                <a:gd name="connsiteX30" fmla="*/ 895350 w 4210050"/>
                <a:gd name="connsiteY30" fmla="*/ 47625 h 871802"/>
                <a:gd name="connsiteX31" fmla="*/ 928688 w 4210050"/>
                <a:gd name="connsiteY31" fmla="*/ 66675 h 871802"/>
                <a:gd name="connsiteX32" fmla="*/ 942975 w 4210050"/>
                <a:gd name="connsiteY32" fmla="*/ 71438 h 871802"/>
                <a:gd name="connsiteX33" fmla="*/ 957263 w 4210050"/>
                <a:gd name="connsiteY33" fmla="*/ 80963 h 871802"/>
                <a:gd name="connsiteX34" fmla="*/ 971550 w 4210050"/>
                <a:gd name="connsiteY34" fmla="*/ 85725 h 871802"/>
                <a:gd name="connsiteX35" fmla="*/ 990600 w 4210050"/>
                <a:gd name="connsiteY35" fmla="*/ 95250 h 871802"/>
                <a:gd name="connsiteX36" fmla="*/ 1014413 w 4210050"/>
                <a:gd name="connsiteY36" fmla="*/ 100013 h 871802"/>
                <a:gd name="connsiteX37" fmla="*/ 1033463 w 4210050"/>
                <a:gd name="connsiteY37" fmla="*/ 104775 h 871802"/>
                <a:gd name="connsiteX38" fmla="*/ 1062038 w 4210050"/>
                <a:gd name="connsiteY38" fmla="*/ 109538 h 871802"/>
                <a:gd name="connsiteX39" fmla="*/ 1090613 w 4210050"/>
                <a:gd name="connsiteY39" fmla="*/ 119063 h 871802"/>
                <a:gd name="connsiteX40" fmla="*/ 1104900 w 4210050"/>
                <a:gd name="connsiteY40" fmla="*/ 123825 h 871802"/>
                <a:gd name="connsiteX41" fmla="*/ 1123950 w 4210050"/>
                <a:gd name="connsiteY41" fmla="*/ 128588 h 871802"/>
                <a:gd name="connsiteX42" fmla="*/ 1152525 w 4210050"/>
                <a:gd name="connsiteY42" fmla="*/ 147638 h 871802"/>
                <a:gd name="connsiteX43" fmla="*/ 1195388 w 4210050"/>
                <a:gd name="connsiteY43" fmla="*/ 161925 h 871802"/>
                <a:gd name="connsiteX44" fmla="*/ 1209675 w 4210050"/>
                <a:gd name="connsiteY44" fmla="*/ 166688 h 871802"/>
                <a:gd name="connsiteX45" fmla="*/ 1243013 w 4210050"/>
                <a:gd name="connsiteY45" fmla="*/ 185738 h 871802"/>
                <a:gd name="connsiteX46" fmla="*/ 1257300 w 4210050"/>
                <a:gd name="connsiteY46" fmla="*/ 190500 h 871802"/>
                <a:gd name="connsiteX47" fmla="*/ 1285875 w 4210050"/>
                <a:gd name="connsiteY47" fmla="*/ 204788 h 871802"/>
                <a:gd name="connsiteX48" fmla="*/ 1314450 w 4210050"/>
                <a:gd name="connsiteY48" fmla="*/ 223838 h 871802"/>
                <a:gd name="connsiteX49" fmla="*/ 1362075 w 4210050"/>
                <a:gd name="connsiteY49" fmla="*/ 238125 h 871802"/>
                <a:gd name="connsiteX50" fmla="*/ 1443038 w 4210050"/>
                <a:gd name="connsiteY50" fmla="*/ 252413 h 871802"/>
                <a:gd name="connsiteX51" fmla="*/ 1471613 w 4210050"/>
                <a:gd name="connsiteY51" fmla="*/ 257175 h 871802"/>
                <a:gd name="connsiteX52" fmla="*/ 1519238 w 4210050"/>
                <a:gd name="connsiteY52" fmla="*/ 271463 h 871802"/>
                <a:gd name="connsiteX53" fmla="*/ 1533525 w 4210050"/>
                <a:gd name="connsiteY53" fmla="*/ 280988 h 871802"/>
                <a:gd name="connsiteX54" fmla="*/ 1543050 w 4210050"/>
                <a:gd name="connsiteY54" fmla="*/ 295275 h 871802"/>
                <a:gd name="connsiteX55" fmla="*/ 1557338 w 4210050"/>
                <a:gd name="connsiteY55" fmla="*/ 300038 h 871802"/>
                <a:gd name="connsiteX56" fmla="*/ 1581150 w 4210050"/>
                <a:gd name="connsiteY56" fmla="*/ 333375 h 871802"/>
                <a:gd name="connsiteX57" fmla="*/ 1590675 w 4210050"/>
                <a:gd name="connsiteY57" fmla="*/ 347663 h 871802"/>
                <a:gd name="connsiteX58" fmla="*/ 1604963 w 4210050"/>
                <a:gd name="connsiteY58" fmla="*/ 357188 h 871802"/>
                <a:gd name="connsiteX59" fmla="*/ 1624013 w 4210050"/>
                <a:gd name="connsiteY59" fmla="*/ 414338 h 871802"/>
                <a:gd name="connsiteX60" fmla="*/ 1628775 w 4210050"/>
                <a:gd name="connsiteY60" fmla="*/ 428625 h 871802"/>
                <a:gd name="connsiteX61" fmla="*/ 1638300 w 4210050"/>
                <a:gd name="connsiteY61" fmla="*/ 442913 h 871802"/>
                <a:gd name="connsiteX62" fmla="*/ 1652588 w 4210050"/>
                <a:gd name="connsiteY62" fmla="*/ 471488 h 871802"/>
                <a:gd name="connsiteX63" fmla="*/ 1662113 w 4210050"/>
                <a:gd name="connsiteY63" fmla="*/ 504825 h 871802"/>
                <a:gd name="connsiteX64" fmla="*/ 1676400 w 4210050"/>
                <a:gd name="connsiteY64" fmla="*/ 514350 h 871802"/>
                <a:gd name="connsiteX65" fmla="*/ 1690688 w 4210050"/>
                <a:gd name="connsiteY65" fmla="*/ 561975 h 871802"/>
                <a:gd name="connsiteX66" fmla="*/ 1704975 w 4210050"/>
                <a:gd name="connsiteY66" fmla="*/ 590550 h 871802"/>
                <a:gd name="connsiteX67" fmla="*/ 1719263 w 4210050"/>
                <a:gd name="connsiteY67" fmla="*/ 595313 h 871802"/>
                <a:gd name="connsiteX68" fmla="*/ 1728788 w 4210050"/>
                <a:gd name="connsiteY68" fmla="*/ 609600 h 871802"/>
                <a:gd name="connsiteX69" fmla="*/ 1804988 w 4210050"/>
                <a:gd name="connsiteY69" fmla="*/ 614363 h 871802"/>
                <a:gd name="connsiteX70" fmla="*/ 1819275 w 4210050"/>
                <a:gd name="connsiteY70" fmla="*/ 619125 h 871802"/>
                <a:gd name="connsiteX71" fmla="*/ 1833563 w 4210050"/>
                <a:gd name="connsiteY71" fmla="*/ 628650 h 871802"/>
                <a:gd name="connsiteX72" fmla="*/ 1857375 w 4210050"/>
                <a:gd name="connsiteY72" fmla="*/ 657225 h 871802"/>
                <a:gd name="connsiteX73" fmla="*/ 1876425 w 4210050"/>
                <a:gd name="connsiteY73" fmla="*/ 666750 h 871802"/>
                <a:gd name="connsiteX74" fmla="*/ 1885950 w 4210050"/>
                <a:gd name="connsiteY74" fmla="*/ 638175 h 871802"/>
                <a:gd name="connsiteX75" fmla="*/ 1895475 w 4210050"/>
                <a:gd name="connsiteY75" fmla="*/ 604838 h 871802"/>
                <a:gd name="connsiteX76" fmla="*/ 1905000 w 4210050"/>
                <a:gd name="connsiteY76" fmla="*/ 576263 h 871802"/>
                <a:gd name="connsiteX77" fmla="*/ 1919288 w 4210050"/>
                <a:gd name="connsiteY77" fmla="*/ 566738 h 871802"/>
                <a:gd name="connsiteX78" fmla="*/ 1938338 w 4210050"/>
                <a:gd name="connsiteY78" fmla="*/ 542925 h 871802"/>
                <a:gd name="connsiteX79" fmla="*/ 2057400 w 4210050"/>
                <a:gd name="connsiteY79" fmla="*/ 495300 h 871802"/>
                <a:gd name="connsiteX80" fmla="*/ 2071688 w 4210050"/>
                <a:gd name="connsiteY80" fmla="*/ 509588 h 871802"/>
                <a:gd name="connsiteX81" fmla="*/ 2081213 w 4210050"/>
                <a:gd name="connsiteY81" fmla="*/ 542925 h 871802"/>
                <a:gd name="connsiteX82" fmla="*/ 2095500 w 4210050"/>
                <a:gd name="connsiteY82" fmla="*/ 552450 h 871802"/>
                <a:gd name="connsiteX83" fmla="*/ 2109788 w 4210050"/>
                <a:gd name="connsiteY83" fmla="*/ 571500 h 871802"/>
                <a:gd name="connsiteX84" fmla="*/ 2124075 w 4210050"/>
                <a:gd name="connsiteY84" fmla="*/ 561975 h 871802"/>
                <a:gd name="connsiteX85" fmla="*/ 2133600 w 4210050"/>
                <a:gd name="connsiteY85" fmla="*/ 547688 h 871802"/>
                <a:gd name="connsiteX86" fmla="*/ 2147888 w 4210050"/>
                <a:gd name="connsiteY86" fmla="*/ 533400 h 871802"/>
                <a:gd name="connsiteX87" fmla="*/ 2152650 w 4210050"/>
                <a:gd name="connsiteY87" fmla="*/ 519113 h 871802"/>
                <a:gd name="connsiteX88" fmla="*/ 2243138 w 4210050"/>
                <a:gd name="connsiteY88" fmla="*/ 514350 h 871802"/>
                <a:gd name="connsiteX89" fmla="*/ 2266950 w 4210050"/>
                <a:gd name="connsiteY89" fmla="*/ 533400 h 871802"/>
                <a:gd name="connsiteX90" fmla="*/ 2286000 w 4210050"/>
                <a:gd name="connsiteY90" fmla="*/ 504825 h 871802"/>
                <a:gd name="connsiteX91" fmla="*/ 2300288 w 4210050"/>
                <a:gd name="connsiteY91" fmla="*/ 490538 h 871802"/>
                <a:gd name="connsiteX92" fmla="*/ 2314575 w 4210050"/>
                <a:gd name="connsiteY92" fmla="*/ 485775 h 871802"/>
                <a:gd name="connsiteX93" fmla="*/ 2328863 w 4210050"/>
                <a:gd name="connsiteY93" fmla="*/ 490538 h 871802"/>
                <a:gd name="connsiteX94" fmla="*/ 2347913 w 4210050"/>
                <a:gd name="connsiteY94" fmla="*/ 509588 h 871802"/>
                <a:gd name="connsiteX95" fmla="*/ 2357438 w 4210050"/>
                <a:gd name="connsiteY95" fmla="*/ 523875 h 871802"/>
                <a:gd name="connsiteX96" fmla="*/ 2362200 w 4210050"/>
                <a:gd name="connsiteY96" fmla="*/ 538163 h 871802"/>
                <a:gd name="connsiteX97" fmla="*/ 2381250 w 4210050"/>
                <a:gd name="connsiteY97" fmla="*/ 566738 h 871802"/>
                <a:gd name="connsiteX98" fmla="*/ 2390775 w 4210050"/>
                <a:gd name="connsiteY98" fmla="*/ 595313 h 871802"/>
                <a:gd name="connsiteX99" fmla="*/ 2395538 w 4210050"/>
                <a:gd name="connsiteY99" fmla="*/ 614363 h 871802"/>
                <a:gd name="connsiteX100" fmla="*/ 2405063 w 4210050"/>
                <a:gd name="connsiteY100" fmla="*/ 628650 h 871802"/>
                <a:gd name="connsiteX101" fmla="*/ 2419350 w 4210050"/>
                <a:gd name="connsiteY101" fmla="*/ 633413 h 871802"/>
                <a:gd name="connsiteX102" fmla="*/ 2438400 w 4210050"/>
                <a:gd name="connsiteY102" fmla="*/ 590550 h 871802"/>
                <a:gd name="connsiteX103" fmla="*/ 2443163 w 4210050"/>
                <a:gd name="connsiteY103" fmla="*/ 571500 h 871802"/>
                <a:gd name="connsiteX104" fmla="*/ 2471738 w 4210050"/>
                <a:gd name="connsiteY104" fmla="*/ 552450 h 871802"/>
                <a:gd name="connsiteX105" fmla="*/ 2481263 w 4210050"/>
                <a:gd name="connsiteY105" fmla="*/ 581025 h 871802"/>
                <a:gd name="connsiteX106" fmla="*/ 2486025 w 4210050"/>
                <a:gd name="connsiteY106" fmla="*/ 595313 h 871802"/>
                <a:gd name="connsiteX107" fmla="*/ 2490788 w 4210050"/>
                <a:gd name="connsiteY107" fmla="*/ 614363 h 871802"/>
                <a:gd name="connsiteX108" fmla="*/ 2500313 w 4210050"/>
                <a:gd name="connsiteY108" fmla="*/ 628650 h 871802"/>
                <a:gd name="connsiteX109" fmla="*/ 2519363 w 4210050"/>
                <a:gd name="connsiteY109" fmla="*/ 642938 h 871802"/>
                <a:gd name="connsiteX110" fmla="*/ 2524125 w 4210050"/>
                <a:gd name="connsiteY110" fmla="*/ 628650 h 871802"/>
                <a:gd name="connsiteX111" fmla="*/ 2528888 w 4210050"/>
                <a:gd name="connsiteY111" fmla="*/ 609600 h 871802"/>
                <a:gd name="connsiteX112" fmla="*/ 2557463 w 4210050"/>
                <a:gd name="connsiteY112" fmla="*/ 595313 h 871802"/>
                <a:gd name="connsiteX113" fmla="*/ 2619375 w 4210050"/>
                <a:gd name="connsiteY113" fmla="*/ 581025 h 871802"/>
                <a:gd name="connsiteX114" fmla="*/ 2633663 w 4210050"/>
                <a:gd name="connsiteY114" fmla="*/ 571500 h 871802"/>
                <a:gd name="connsiteX115" fmla="*/ 2647950 w 4210050"/>
                <a:gd name="connsiteY115" fmla="*/ 542925 h 871802"/>
                <a:gd name="connsiteX116" fmla="*/ 2662238 w 4210050"/>
                <a:gd name="connsiteY116" fmla="*/ 504825 h 871802"/>
                <a:gd name="connsiteX117" fmla="*/ 2686050 w 4210050"/>
                <a:gd name="connsiteY117" fmla="*/ 538163 h 871802"/>
                <a:gd name="connsiteX118" fmla="*/ 2686050 w 4210050"/>
                <a:gd name="connsiteY118" fmla="*/ 538163 h 871802"/>
                <a:gd name="connsiteX119" fmla="*/ 2700338 w 4210050"/>
                <a:gd name="connsiteY119" fmla="*/ 547688 h 871802"/>
                <a:gd name="connsiteX120" fmla="*/ 2705100 w 4210050"/>
                <a:gd name="connsiteY120" fmla="*/ 561975 h 871802"/>
                <a:gd name="connsiteX121" fmla="*/ 2714625 w 4210050"/>
                <a:gd name="connsiteY121" fmla="*/ 595313 h 871802"/>
                <a:gd name="connsiteX122" fmla="*/ 2733675 w 4210050"/>
                <a:gd name="connsiteY122" fmla="*/ 590550 h 871802"/>
                <a:gd name="connsiteX123" fmla="*/ 2738438 w 4210050"/>
                <a:gd name="connsiteY123" fmla="*/ 571500 h 871802"/>
                <a:gd name="connsiteX124" fmla="*/ 2762250 w 4210050"/>
                <a:gd name="connsiteY124" fmla="*/ 552450 h 871802"/>
                <a:gd name="connsiteX125" fmla="*/ 2800350 w 4210050"/>
                <a:gd name="connsiteY125" fmla="*/ 566738 h 871802"/>
                <a:gd name="connsiteX126" fmla="*/ 2819400 w 4210050"/>
                <a:gd name="connsiteY126" fmla="*/ 590550 h 871802"/>
                <a:gd name="connsiteX127" fmla="*/ 2824163 w 4210050"/>
                <a:gd name="connsiteY127" fmla="*/ 614363 h 871802"/>
                <a:gd name="connsiteX128" fmla="*/ 2833688 w 4210050"/>
                <a:gd name="connsiteY128" fmla="*/ 642938 h 871802"/>
                <a:gd name="connsiteX129" fmla="*/ 2838450 w 4210050"/>
                <a:gd name="connsiteY129" fmla="*/ 657225 h 871802"/>
                <a:gd name="connsiteX130" fmla="*/ 2843213 w 4210050"/>
                <a:gd name="connsiteY130" fmla="*/ 676275 h 871802"/>
                <a:gd name="connsiteX131" fmla="*/ 2852738 w 4210050"/>
                <a:gd name="connsiteY131" fmla="*/ 695325 h 871802"/>
                <a:gd name="connsiteX132" fmla="*/ 2862263 w 4210050"/>
                <a:gd name="connsiteY132" fmla="*/ 723900 h 871802"/>
                <a:gd name="connsiteX133" fmla="*/ 2871788 w 4210050"/>
                <a:gd name="connsiteY133" fmla="*/ 752475 h 871802"/>
                <a:gd name="connsiteX134" fmla="*/ 2881313 w 4210050"/>
                <a:gd name="connsiteY134" fmla="*/ 781050 h 871802"/>
                <a:gd name="connsiteX135" fmla="*/ 2890838 w 4210050"/>
                <a:gd name="connsiteY135" fmla="*/ 795338 h 871802"/>
                <a:gd name="connsiteX136" fmla="*/ 2895600 w 4210050"/>
                <a:gd name="connsiteY136" fmla="*/ 814388 h 871802"/>
                <a:gd name="connsiteX137" fmla="*/ 2914650 w 4210050"/>
                <a:gd name="connsiteY137" fmla="*/ 790575 h 871802"/>
                <a:gd name="connsiteX138" fmla="*/ 2924175 w 4210050"/>
                <a:gd name="connsiteY138" fmla="*/ 714375 h 871802"/>
                <a:gd name="connsiteX139" fmla="*/ 2933700 w 4210050"/>
                <a:gd name="connsiteY139" fmla="*/ 700088 h 871802"/>
                <a:gd name="connsiteX140" fmla="*/ 2943225 w 4210050"/>
                <a:gd name="connsiteY140" fmla="*/ 671513 h 871802"/>
                <a:gd name="connsiteX141" fmla="*/ 2962275 w 4210050"/>
                <a:gd name="connsiteY141" fmla="*/ 638175 h 871802"/>
                <a:gd name="connsiteX142" fmla="*/ 2976563 w 4210050"/>
                <a:gd name="connsiteY142" fmla="*/ 695325 h 871802"/>
                <a:gd name="connsiteX143" fmla="*/ 2986088 w 4210050"/>
                <a:gd name="connsiteY143" fmla="*/ 781050 h 871802"/>
                <a:gd name="connsiteX144" fmla="*/ 2995613 w 4210050"/>
                <a:gd name="connsiteY144" fmla="*/ 747713 h 871802"/>
                <a:gd name="connsiteX145" fmla="*/ 3000375 w 4210050"/>
                <a:gd name="connsiteY145" fmla="*/ 709613 h 871802"/>
                <a:gd name="connsiteX146" fmla="*/ 3019425 w 4210050"/>
                <a:gd name="connsiteY146" fmla="*/ 671513 h 871802"/>
                <a:gd name="connsiteX147" fmla="*/ 3038475 w 4210050"/>
                <a:gd name="connsiteY147" fmla="*/ 714375 h 871802"/>
                <a:gd name="connsiteX148" fmla="*/ 3052763 w 4210050"/>
                <a:gd name="connsiteY148" fmla="*/ 781050 h 871802"/>
                <a:gd name="connsiteX149" fmla="*/ 3067050 w 4210050"/>
                <a:gd name="connsiteY149" fmla="*/ 738188 h 871802"/>
                <a:gd name="connsiteX150" fmla="*/ 3071813 w 4210050"/>
                <a:gd name="connsiteY150" fmla="*/ 723900 h 871802"/>
                <a:gd name="connsiteX151" fmla="*/ 3105150 w 4210050"/>
                <a:gd name="connsiteY151" fmla="*/ 733425 h 871802"/>
                <a:gd name="connsiteX152" fmla="*/ 3128963 w 4210050"/>
                <a:gd name="connsiteY152" fmla="*/ 742950 h 871802"/>
                <a:gd name="connsiteX153" fmla="*/ 3152775 w 4210050"/>
                <a:gd name="connsiteY153" fmla="*/ 690563 h 871802"/>
                <a:gd name="connsiteX154" fmla="*/ 3157538 w 4210050"/>
                <a:gd name="connsiteY154" fmla="*/ 666750 h 871802"/>
                <a:gd name="connsiteX155" fmla="*/ 3162300 w 4210050"/>
                <a:gd name="connsiteY155" fmla="*/ 647700 h 871802"/>
                <a:gd name="connsiteX156" fmla="*/ 3171825 w 4210050"/>
                <a:gd name="connsiteY156" fmla="*/ 747713 h 871802"/>
                <a:gd name="connsiteX157" fmla="*/ 3181350 w 4210050"/>
                <a:gd name="connsiteY157" fmla="*/ 733425 h 871802"/>
                <a:gd name="connsiteX158" fmla="*/ 3186113 w 4210050"/>
                <a:gd name="connsiteY158" fmla="*/ 719138 h 871802"/>
                <a:gd name="connsiteX159" fmla="*/ 3214688 w 4210050"/>
                <a:gd name="connsiteY159" fmla="*/ 728663 h 871802"/>
                <a:gd name="connsiteX160" fmla="*/ 3238500 w 4210050"/>
                <a:gd name="connsiteY160" fmla="*/ 704850 h 871802"/>
                <a:gd name="connsiteX161" fmla="*/ 3252788 w 4210050"/>
                <a:gd name="connsiteY161" fmla="*/ 714375 h 871802"/>
                <a:gd name="connsiteX162" fmla="*/ 3257550 w 4210050"/>
                <a:gd name="connsiteY162" fmla="*/ 738188 h 871802"/>
                <a:gd name="connsiteX163" fmla="*/ 3267075 w 4210050"/>
                <a:gd name="connsiteY163" fmla="*/ 781050 h 871802"/>
                <a:gd name="connsiteX164" fmla="*/ 3295650 w 4210050"/>
                <a:gd name="connsiteY164" fmla="*/ 776288 h 871802"/>
                <a:gd name="connsiteX165" fmla="*/ 3300413 w 4210050"/>
                <a:gd name="connsiteY165" fmla="*/ 795338 h 871802"/>
                <a:gd name="connsiteX166" fmla="*/ 3305175 w 4210050"/>
                <a:gd name="connsiteY166" fmla="*/ 852488 h 871802"/>
                <a:gd name="connsiteX167" fmla="*/ 3309938 w 4210050"/>
                <a:gd name="connsiteY167" fmla="*/ 871538 h 871802"/>
                <a:gd name="connsiteX168" fmla="*/ 3328988 w 4210050"/>
                <a:gd name="connsiteY168" fmla="*/ 842963 h 871802"/>
                <a:gd name="connsiteX169" fmla="*/ 3338513 w 4210050"/>
                <a:gd name="connsiteY169" fmla="*/ 809625 h 871802"/>
                <a:gd name="connsiteX170" fmla="*/ 3348038 w 4210050"/>
                <a:gd name="connsiteY170" fmla="*/ 781050 h 871802"/>
                <a:gd name="connsiteX171" fmla="*/ 3357563 w 4210050"/>
                <a:gd name="connsiteY171" fmla="*/ 752475 h 871802"/>
                <a:gd name="connsiteX172" fmla="*/ 3367088 w 4210050"/>
                <a:gd name="connsiteY172" fmla="*/ 733425 h 871802"/>
                <a:gd name="connsiteX173" fmla="*/ 3381375 w 4210050"/>
                <a:gd name="connsiteY173" fmla="*/ 690563 h 871802"/>
                <a:gd name="connsiteX174" fmla="*/ 3386138 w 4210050"/>
                <a:gd name="connsiteY174" fmla="*/ 676275 h 871802"/>
                <a:gd name="connsiteX175" fmla="*/ 3405188 w 4210050"/>
                <a:gd name="connsiteY175" fmla="*/ 666750 h 871802"/>
                <a:gd name="connsiteX176" fmla="*/ 3429000 w 4210050"/>
                <a:gd name="connsiteY176" fmla="*/ 690563 h 871802"/>
                <a:gd name="connsiteX177" fmla="*/ 3452813 w 4210050"/>
                <a:gd name="connsiteY177" fmla="*/ 661988 h 871802"/>
                <a:gd name="connsiteX178" fmla="*/ 3457575 w 4210050"/>
                <a:gd name="connsiteY178" fmla="*/ 642938 h 871802"/>
                <a:gd name="connsiteX179" fmla="*/ 3467100 w 4210050"/>
                <a:gd name="connsiteY179" fmla="*/ 657225 h 871802"/>
                <a:gd name="connsiteX180" fmla="*/ 3481388 w 4210050"/>
                <a:gd name="connsiteY180" fmla="*/ 666750 h 871802"/>
                <a:gd name="connsiteX181" fmla="*/ 3486150 w 4210050"/>
                <a:gd name="connsiteY181" fmla="*/ 681038 h 871802"/>
                <a:gd name="connsiteX182" fmla="*/ 3500438 w 4210050"/>
                <a:gd name="connsiteY182" fmla="*/ 671513 h 871802"/>
                <a:gd name="connsiteX183" fmla="*/ 3505200 w 4210050"/>
                <a:gd name="connsiteY183" fmla="*/ 685800 h 871802"/>
                <a:gd name="connsiteX184" fmla="*/ 3533775 w 4210050"/>
                <a:gd name="connsiteY184" fmla="*/ 704850 h 871802"/>
                <a:gd name="connsiteX185" fmla="*/ 3562350 w 4210050"/>
                <a:gd name="connsiteY185" fmla="*/ 719138 h 871802"/>
                <a:gd name="connsiteX186" fmla="*/ 3571875 w 4210050"/>
                <a:gd name="connsiteY186" fmla="*/ 785813 h 871802"/>
                <a:gd name="connsiteX187" fmla="*/ 3581400 w 4210050"/>
                <a:gd name="connsiteY187" fmla="*/ 814388 h 871802"/>
                <a:gd name="connsiteX188" fmla="*/ 3586163 w 4210050"/>
                <a:gd name="connsiteY188" fmla="*/ 828675 h 871802"/>
                <a:gd name="connsiteX189" fmla="*/ 3605213 w 4210050"/>
                <a:gd name="connsiteY189" fmla="*/ 781050 h 871802"/>
                <a:gd name="connsiteX190" fmla="*/ 3609975 w 4210050"/>
                <a:gd name="connsiteY190" fmla="*/ 795338 h 871802"/>
                <a:gd name="connsiteX191" fmla="*/ 3614738 w 4210050"/>
                <a:gd name="connsiteY191" fmla="*/ 823913 h 871802"/>
                <a:gd name="connsiteX192" fmla="*/ 3619500 w 4210050"/>
                <a:gd name="connsiteY192" fmla="*/ 781050 h 871802"/>
                <a:gd name="connsiteX193" fmla="*/ 3633788 w 4210050"/>
                <a:gd name="connsiteY193" fmla="*/ 747713 h 871802"/>
                <a:gd name="connsiteX194" fmla="*/ 3638550 w 4210050"/>
                <a:gd name="connsiteY194" fmla="*/ 733425 h 871802"/>
                <a:gd name="connsiteX195" fmla="*/ 3648075 w 4210050"/>
                <a:gd name="connsiteY195" fmla="*/ 685800 h 871802"/>
                <a:gd name="connsiteX196" fmla="*/ 3657600 w 4210050"/>
                <a:gd name="connsiteY196" fmla="*/ 671513 h 871802"/>
                <a:gd name="connsiteX197" fmla="*/ 3676650 w 4210050"/>
                <a:gd name="connsiteY197" fmla="*/ 666750 h 871802"/>
                <a:gd name="connsiteX198" fmla="*/ 3695700 w 4210050"/>
                <a:gd name="connsiteY198" fmla="*/ 638175 h 871802"/>
                <a:gd name="connsiteX199" fmla="*/ 3705225 w 4210050"/>
                <a:gd name="connsiteY199" fmla="*/ 623888 h 871802"/>
                <a:gd name="connsiteX200" fmla="*/ 3719513 w 4210050"/>
                <a:gd name="connsiteY200" fmla="*/ 614363 h 871802"/>
                <a:gd name="connsiteX201" fmla="*/ 3757613 w 4210050"/>
                <a:gd name="connsiteY201" fmla="*/ 619125 h 871802"/>
                <a:gd name="connsiteX202" fmla="*/ 3767138 w 4210050"/>
                <a:gd name="connsiteY202" fmla="*/ 633413 h 871802"/>
                <a:gd name="connsiteX203" fmla="*/ 3776663 w 4210050"/>
                <a:gd name="connsiteY203" fmla="*/ 661988 h 871802"/>
                <a:gd name="connsiteX204" fmla="*/ 3795713 w 4210050"/>
                <a:gd name="connsiteY204" fmla="*/ 747713 h 871802"/>
                <a:gd name="connsiteX205" fmla="*/ 3805238 w 4210050"/>
                <a:gd name="connsiteY205" fmla="*/ 781050 h 871802"/>
                <a:gd name="connsiteX206" fmla="*/ 3814763 w 4210050"/>
                <a:gd name="connsiteY206" fmla="*/ 795338 h 871802"/>
                <a:gd name="connsiteX207" fmla="*/ 3833813 w 4210050"/>
                <a:gd name="connsiteY207" fmla="*/ 833438 h 871802"/>
                <a:gd name="connsiteX208" fmla="*/ 3838575 w 4210050"/>
                <a:gd name="connsiteY208" fmla="*/ 762000 h 871802"/>
                <a:gd name="connsiteX209" fmla="*/ 3852863 w 4210050"/>
                <a:gd name="connsiteY209" fmla="*/ 719138 h 871802"/>
                <a:gd name="connsiteX210" fmla="*/ 3857625 w 4210050"/>
                <a:gd name="connsiteY210" fmla="*/ 704850 h 871802"/>
                <a:gd name="connsiteX211" fmla="*/ 3862388 w 4210050"/>
                <a:gd name="connsiteY211" fmla="*/ 652463 h 871802"/>
                <a:gd name="connsiteX212" fmla="*/ 3895725 w 4210050"/>
                <a:gd name="connsiteY212" fmla="*/ 614363 h 871802"/>
                <a:gd name="connsiteX213" fmla="*/ 3910013 w 4210050"/>
                <a:gd name="connsiteY213" fmla="*/ 585788 h 871802"/>
                <a:gd name="connsiteX214" fmla="*/ 3924300 w 4210050"/>
                <a:gd name="connsiteY214" fmla="*/ 581025 h 871802"/>
                <a:gd name="connsiteX215" fmla="*/ 3933825 w 4210050"/>
                <a:gd name="connsiteY215" fmla="*/ 609600 h 871802"/>
                <a:gd name="connsiteX216" fmla="*/ 3948113 w 4210050"/>
                <a:gd name="connsiteY216" fmla="*/ 738188 h 871802"/>
                <a:gd name="connsiteX217" fmla="*/ 3957638 w 4210050"/>
                <a:gd name="connsiteY217" fmla="*/ 766763 h 871802"/>
                <a:gd name="connsiteX218" fmla="*/ 3962400 w 4210050"/>
                <a:gd name="connsiteY218" fmla="*/ 781050 h 871802"/>
                <a:gd name="connsiteX219" fmla="*/ 3971925 w 4210050"/>
                <a:gd name="connsiteY219" fmla="*/ 795338 h 871802"/>
                <a:gd name="connsiteX220" fmla="*/ 3981450 w 4210050"/>
                <a:gd name="connsiteY220" fmla="*/ 828675 h 871802"/>
                <a:gd name="connsiteX221" fmla="*/ 3990975 w 4210050"/>
                <a:gd name="connsiteY221" fmla="*/ 776288 h 871802"/>
                <a:gd name="connsiteX222" fmla="*/ 4000500 w 4210050"/>
                <a:gd name="connsiteY222" fmla="*/ 747713 h 871802"/>
                <a:gd name="connsiteX223" fmla="*/ 4010025 w 4210050"/>
                <a:gd name="connsiteY223" fmla="*/ 671513 h 871802"/>
                <a:gd name="connsiteX224" fmla="*/ 4029075 w 4210050"/>
                <a:gd name="connsiteY224" fmla="*/ 642938 h 871802"/>
                <a:gd name="connsiteX225" fmla="*/ 4043363 w 4210050"/>
                <a:gd name="connsiteY225" fmla="*/ 647700 h 871802"/>
                <a:gd name="connsiteX226" fmla="*/ 4057650 w 4210050"/>
                <a:gd name="connsiteY226" fmla="*/ 695325 h 871802"/>
                <a:gd name="connsiteX227" fmla="*/ 4071938 w 4210050"/>
                <a:gd name="connsiteY227" fmla="*/ 704850 h 871802"/>
                <a:gd name="connsiteX228" fmla="*/ 4090988 w 4210050"/>
                <a:gd name="connsiteY228" fmla="*/ 747713 h 871802"/>
                <a:gd name="connsiteX229" fmla="*/ 4095750 w 4210050"/>
                <a:gd name="connsiteY229" fmla="*/ 766763 h 871802"/>
                <a:gd name="connsiteX230" fmla="*/ 4105275 w 4210050"/>
                <a:gd name="connsiteY230" fmla="*/ 781050 h 871802"/>
                <a:gd name="connsiteX231" fmla="*/ 4114800 w 4210050"/>
                <a:gd name="connsiteY231" fmla="*/ 847725 h 871802"/>
                <a:gd name="connsiteX232" fmla="*/ 4119563 w 4210050"/>
                <a:gd name="connsiteY232" fmla="*/ 862013 h 871802"/>
                <a:gd name="connsiteX233" fmla="*/ 4129088 w 4210050"/>
                <a:gd name="connsiteY233" fmla="*/ 842963 h 871802"/>
                <a:gd name="connsiteX234" fmla="*/ 4133850 w 4210050"/>
                <a:gd name="connsiteY234" fmla="*/ 800100 h 871802"/>
                <a:gd name="connsiteX235" fmla="*/ 4138613 w 4210050"/>
                <a:gd name="connsiteY235" fmla="*/ 785813 h 871802"/>
                <a:gd name="connsiteX236" fmla="*/ 4152900 w 4210050"/>
                <a:gd name="connsiteY236" fmla="*/ 771525 h 871802"/>
                <a:gd name="connsiteX237" fmla="*/ 4157663 w 4210050"/>
                <a:gd name="connsiteY237" fmla="*/ 752475 h 871802"/>
                <a:gd name="connsiteX238" fmla="*/ 4167188 w 4210050"/>
                <a:gd name="connsiteY238" fmla="*/ 723900 h 871802"/>
                <a:gd name="connsiteX239" fmla="*/ 4171950 w 4210050"/>
                <a:gd name="connsiteY239" fmla="*/ 685800 h 871802"/>
                <a:gd name="connsiteX240" fmla="*/ 4186238 w 4210050"/>
                <a:gd name="connsiteY240" fmla="*/ 695325 h 871802"/>
                <a:gd name="connsiteX241" fmla="*/ 4205288 w 4210050"/>
                <a:gd name="connsiteY241" fmla="*/ 723900 h 871802"/>
                <a:gd name="connsiteX242" fmla="*/ 4210050 w 4210050"/>
                <a:gd name="connsiteY242" fmla="*/ 738188 h 871802"/>
                <a:gd name="connsiteX0" fmla="*/ 0 w 4205288"/>
                <a:gd name="connsiteY0" fmla="*/ 238125 h 871802"/>
                <a:gd name="connsiteX1" fmla="*/ 123825 w 4205288"/>
                <a:gd name="connsiteY1" fmla="*/ 228600 h 871802"/>
                <a:gd name="connsiteX2" fmla="*/ 142875 w 4205288"/>
                <a:gd name="connsiteY2" fmla="*/ 223838 h 871802"/>
                <a:gd name="connsiteX3" fmla="*/ 166688 w 4205288"/>
                <a:gd name="connsiteY3" fmla="*/ 219075 h 871802"/>
                <a:gd name="connsiteX4" fmla="*/ 204788 w 4205288"/>
                <a:gd name="connsiteY4" fmla="*/ 204788 h 871802"/>
                <a:gd name="connsiteX5" fmla="*/ 233363 w 4205288"/>
                <a:gd name="connsiteY5" fmla="*/ 195263 h 871802"/>
                <a:gd name="connsiteX6" fmla="*/ 247650 w 4205288"/>
                <a:gd name="connsiteY6" fmla="*/ 185738 h 871802"/>
                <a:gd name="connsiteX7" fmla="*/ 266700 w 4205288"/>
                <a:gd name="connsiteY7" fmla="*/ 180975 h 871802"/>
                <a:gd name="connsiteX8" fmla="*/ 280988 w 4205288"/>
                <a:gd name="connsiteY8" fmla="*/ 176213 h 871802"/>
                <a:gd name="connsiteX9" fmla="*/ 290513 w 4205288"/>
                <a:gd name="connsiteY9" fmla="*/ 161925 h 871802"/>
                <a:gd name="connsiteX10" fmla="*/ 338138 w 4205288"/>
                <a:gd name="connsiteY10" fmla="*/ 142875 h 871802"/>
                <a:gd name="connsiteX11" fmla="*/ 352425 w 4205288"/>
                <a:gd name="connsiteY11" fmla="*/ 138113 h 871802"/>
                <a:gd name="connsiteX12" fmla="*/ 366713 w 4205288"/>
                <a:gd name="connsiteY12" fmla="*/ 128588 h 871802"/>
                <a:gd name="connsiteX13" fmla="*/ 385763 w 4205288"/>
                <a:gd name="connsiteY13" fmla="*/ 123825 h 871802"/>
                <a:gd name="connsiteX14" fmla="*/ 428625 w 4205288"/>
                <a:gd name="connsiteY14" fmla="*/ 109538 h 871802"/>
                <a:gd name="connsiteX15" fmla="*/ 442913 w 4205288"/>
                <a:gd name="connsiteY15" fmla="*/ 104775 h 871802"/>
                <a:gd name="connsiteX16" fmla="*/ 457200 w 4205288"/>
                <a:gd name="connsiteY16" fmla="*/ 100013 h 871802"/>
                <a:gd name="connsiteX17" fmla="*/ 471488 w 4205288"/>
                <a:gd name="connsiteY17" fmla="*/ 90488 h 871802"/>
                <a:gd name="connsiteX18" fmla="*/ 495300 w 4205288"/>
                <a:gd name="connsiteY18" fmla="*/ 85725 h 871802"/>
                <a:gd name="connsiteX19" fmla="*/ 523875 w 4205288"/>
                <a:gd name="connsiteY19" fmla="*/ 76200 h 871802"/>
                <a:gd name="connsiteX20" fmla="*/ 538163 w 4205288"/>
                <a:gd name="connsiteY20" fmla="*/ 71438 h 871802"/>
                <a:gd name="connsiteX21" fmla="*/ 552450 w 4205288"/>
                <a:gd name="connsiteY21" fmla="*/ 66675 h 871802"/>
                <a:gd name="connsiteX22" fmla="*/ 590550 w 4205288"/>
                <a:gd name="connsiteY22" fmla="*/ 42863 h 871802"/>
                <a:gd name="connsiteX23" fmla="*/ 604838 w 4205288"/>
                <a:gd name="connsiteY23" fmla="*/ 38100 h 871802"/>
                <a:gd name="connsiteX24" fmla="*/ 619125 w 4205288"/>
                <a:gd name="connsiteY24" fmla="*/ 33338 h 871802"/>
                <a:gd name="connsiteX25" fmla="*/ 652463 w 4205288"/>
                <a:gd name="connsiteY25" fmla="*/ 14288 h 871802"/>
                <a:gd name="connsiteX26" fmla="*/ 681038 w 4205288"/>
                <a:gd name="connsiteY26" fmla="*/ 4763 h 871802"/>
                <a:gd name="connsiteX27" fmla="*/ 695325 w 4205288"/>
                <a:gd name="connsiteY27" fmla="*/ 0 h 871802"/>
                <a:gd name="connsiteX28" fmla="*/ 819150 w 4205288"/>
                <a:gd name="connsiteY28" fmla="*/ 4763 h 871802"/>
                <a:gd name="connsiteX29" fmla="*/ 852488 w 4205288"/>
                <a:gd name="connsiteY29" fmla="*/ 19050 h 871802"/>
                <a:gd name="connsiteX30" fmla="*/ 895350 w 4205288"/>
                <a:gd name="connsiteY30" fmla="*/ 47625 h 871802"/>
                <a:gd name="connsiteX31" fmla="*/ 928688 w 4205288"/>
                <a:gd name="connsiteY31" fmla="*/ 66675 h 871802"/>
                <a:gd name="connsiteX32" fmla="*/ 942975 w 4205288"/>
                <a:gd name="connsiteY32" fmla="*/ 71438 h 871802"/>
                <a:gd name="connsiteX33" fmla="*/ 957263 w 4205288"/>
                <a:gd name="connsiteY33" fmla="*/ 80963 h 871802"/>
                <a:gd name="connsiteX34" fmla="*/ 971550 w 4205288"/>
                <a:gd name="connsiteY34" fmla="*/ 85725 h 871802"/>
                <a:gd name="connsiteX35" fmla="*/ 990600 w 4205288"/>
                <a:gd name="connsiteY35" fmla="*/ 95250 h 871802"/>
                <a:gd name="connsiteX36" fmla="*/ 1014413 w 4205288"/>
                <a:gd name="connsiteY36" fmla="*/ 100013 h 871802"/>
                <a:gd name="connsiteX37" fmla="*/ 1033463 w 4205288"/>
                <a:gd name="connsiteY37" fmla="*/ 104775 h 871802"/>
                <a:gd name="connsiteX38" fmla="*/ 1062038 w 4205288"/>
                <a:gd name="connsiteY38" fmla="*/ 109538 h 871802"/>
                <a:gd name="connsiteX39" fmla="*/ 1090613 w 4205288"/>
                <a:gd name="connsiteY39" fmla="*/ 119063 h 871802"/>
                <a:gd name="connsiteX40" fmla="*/ 1104900 w 4205288"/>
                <a:gd name="connsiteY40" fmla="*/ 123825 h 871802"/>
                <a:gd name="connsiteX41" fmla="*/ 1123950 w 4205288"/>
                <a:gd name="connsiteY41" fmla="*/ 128588 h 871802"/>
                <a:gd name="connsiteX42" fmla="*/ 1152525 w 4205288"/>
                <a:gd name="connsiteY42" fmla="*/ 147638 h 871802"/>
                <a:gd name="connsiteX43" fmla="*/ 1195388 w 4205288"/>
                <a:gd name="connsiteY43" fmla="*/ 161925 h 871802"/>
                <a:gd name="connsiteX44" fmla="*/ 1209675 w 4205288"/>
                <a:gd name="connsiteY44" fmla="*/ 166688 h 871802"/>
                <a:gd name="connsiteX45" fmla="*/ 1243013 w 4205288"/>
                <a:gd name="connsiteY45" fmla="*/ 185738 h 871802"/>
                <a:gd name="connsiteX46" fmla="*/ 1257300 w 4205288"/>
                <a:gd name="connsiteY46" fmla="*/ 190500 h 871802"/>
                <a:gd name="connsiteX47" fmla="*/ 1285875 w 4205288"/>
                <a:gd name="connsiteY47" fmla="*/ 204788 h 871802"/>
                <a:gd name="connsiteX48" fmla="*/ 1314450 w 4205288"/>
                <a:gd name="connsiteY48" fmla="*/ 223838 h 871802"/>
                <a:gd name="connsiteX49" fmla="*/ 1362075 w 4205288"/>
                <a:gd name="connsiteY49" fmla="*/ 238125 h 871802"/>
                <a:gd name="connsiteX50" fmla="*/ 1443038 w 4205288"/>
                <a:gd name="connsiteY50" fmla="*/ 252413 h 871802"/>
                <a:gd name="connsiteX51" fmla="*/ 1471613 w 4205288"/>
                <a:gd name="connsiteY51" fmla="*/ 257175 h 871802"/>
                <a:gd name="connsiteX52" fmla="*/ 1519238 w 4205288"/>
                <a:gd name="connsiteY52" fmla="*/ 271463 h 871802"/>
                <a:gd name="connsiteX53" fmla="*/ 1533525 w 4205288"/>
                <a:gd name="connsiteY53" fmla="*/ 280988 h 871802"/>
                <a:gd name="connsiteX54" fmla="*/ 1543050 w 4205288"/>
                <a:gd name="connsiteY54" fmla="*/ 295275 h 871802"/>
                <a:gd name="connsiteX55" fmla="*/ 1557338 w 4205288"/>
                <a:gd name="connsiteY55" fmla="*/ 300038 h 871802"/>
                <a:gd name="connsiteX56" fmla="*/ 1581150 w 4205288"/>
                <a:gd name="connsiteY56" fmla="*/ 333375 h 871802"/>
                <a:gd name="connsiteX57" fmla="*/ 1590675 w 4205288"/>
                <a:gd name="connsiteY57" fmla="*/ 347663 h 871802"/>
                <a:gd name="connsiteX58" fmla="*/ 1604963 w 4205288"/>
                <a:gd name="connsiteY58" fmla="*/ 357188 h 871802"/>
                <a:gd name="connsiteX59" fmla="*/ 1624013 w 4205288"/>
                <a:gd name="connsiteY59" fmla="*/ 414338 h 871802"/>
                <a:gd name="connsiteX60" fmla="*/ 1628775 w 4205288"/>
                <a:gd name="connsiteY60" fmla="*/ 428625 h 871802"/>
                <a:gd name="connsiteX61" fmla="*/ 1638300 w 4205288"/>
                <a:gd name="connsiteY61" fmla="*/ 442913 h 871802"/>
                <a:gd name="connsiteX62" fmla="*/ 1652588 w 4205288"/>
                <a:gd name="connsiteY62" fmla="*/ 471488 h 871802"/>
                <a:gd name="connsiteX63" fmla="*/ 1662113 w 4205288"/>
                <a:gd name="connsiteY63" fmla="*/ 504825 h 871802"/>
                <a:gd name="connsiteX64" fmla="*/ 1676400 w 4205288"/>
                <a:gd name="connsiteY64" fmla="*/ 514350 h 871802"/>
                <a:gd name="connsiteX65" fmla="*/ 1690688 w 4205288"/>
                <a:gd name="connsiteY65" fmla="*/ 561975 h 871802"/>
                <a:gd name="connsiteX66" fmla="*/ 1704975 w 4205288"/>
                <a:gd name="connsiteY66" fmla="*/ 590550 h 871802"/>
                <a:gd name="connsiteX67" fmla="*/ 1719263 w 4205288"/>
                <a:gd name="connsiteY67" fmla="*/ 595313 h 871802"/>
                <a:gd name="connsiteX68" fmla="*/ 1728788 w 4205288"/>
                <a:gd name="connsiteY68" fmla="*/ 609600 h 871802"/>
                <a:gd name="connsiteX69" fmla="*/ 1804988 w 4205288"/>
                <a:gd name="connsiteY69" fmla="*/ 614363 h 871802"/>
                <a:gd name="connsiteX70" fmla="*/ 1819275 w 4205288"/>
                <a:gd name="connsiteY70" fmla="*/ 619125 h 871802"/>
                <a:gd name="connsiteX71" fmla="*/ 1833563 w 4205288"/>
                <a:gd name="connsiteY71" fmla="*/ 628650 h 871802"/>
                <a:gd name="connsiteX72" fmla="*/ 1857375 w 4205288"/>
                <a:gd name="connsiteY72" fmla="*/ 657225 h 871802"/>
                <a:gd name="connsiteX73" fmla="*/ 1876425 w 4205288"/>
                <a:gd name="connsiteY73" fmla="*/ 666750 h 871802"/>
                <a:gd name="connsiteX74" fmla="*/ 1885950 w 4205288"/>
                <a:gd name="connsiteY74" fmla="*/ 638175 h 871802"/>
                <a:gd name="connsiteX75" fmla="*/ 1895475 w 4205288"/>
                <a:gd name="connsiteY75" fmla="*/ 604838 h 871802"/>
                <a:gd name="connsiteX76" fmla="*/ 1905000 w 4205288"/>
                <a:gd name="connsiteY76" fmla="*/ 576263 h 871802"/>
                <a:gd name="connsiteX77" fmla="*/ 1919288 w 4205288"/>
                <a:gd name="connsiteY77" fmla="*/ 566738 h 871802"/>
                <a:gd name="connsiteX78" fmla="*/ 1938338 w 4205288"/>
                <a:gd name="connsiteY78" fmla="*/ 542925 h 871802"/>
                <a:gd name="connsiteX79" fmla="*/ 2057400 w 4205288"/>
                <a:gd name="connsiteY79" fmla="*/ 495300 h 871802"/>
                <a:gd name="connsiteX80" fmla="*/ 2071688 w 4205288"/>
                <a:gd name="connsiteY80" fmla="*/ 509588 h 871802"/>
                <a:gd name="connsiteX81" fmla="*/ 2081213 w 4205288"/>
                <a:gd name="connsiteY81" fmla="*/ 542925 h 871802"/>
                <a:gd name="connsiteX82" fmla="*/ 2095500 w 4205288"/>
                <a:gd name="connsiteY82" fmla="*/ 552450 h 871802"/>
                <a:gd name="connsiteX83" fmla="*/ 2109788 w 4205288"/>
                <a:gd name="connsiteY83" fmla="*/ 571500 h 871802"/>
                <a:gd name="connsiteX84" fmla="*/ 2124075 w 4205288"/>
                <a:gd name="connsiteY84" fmla="*/ 561975 h 871802"/>
                <a:gd name="connsiteX85" fmla="*/ 2133600 w 4205288"/>
                <a:gd name="connsiteY85" fmla="*/ 547688 h 871802"/>
                <a:gd name="connsiteX86" fmla="*/ 2147888 w 4205288"/>
                <a:gd name="connsiteY86" fmla="*/ 533400 h 871802"/>
                <a:gd name="connsiteX87" fmla="*/ 2152650 w 4205288"/>
                <a:gd name="connsiteY87" fmla="*/ 519113 h 871802"/>
                <a:gd name="connsiteX88" fmla="*/ 2243138 w 4205288"/>
                <a:gd name="connsiteY88" fmla="*/ 514350 h 871802"/>
                <a:gd name="connsiteX89" fmla="*/ 2266950 w 4205288"/>
                <a:gd name="connsiteY89" fmla="*/ 533400 h 871802"/>
                <a:gd name="connsiteX90" fmla="*/ 2286000 w 4205288"/>
                <a:gd name="connsiteY90" fmla="*/ 504825 h 871802"/>
                <a:gd name="connsiteX91" fmla="*/ 2300288 w 4205288"/>
                <a:gd name="connsiteY91" fmla="*/ 490538 h 871802"/>
                <a:gd name="connsiteX92" fmla="*/ 2314575 w 4205288"/>
                <a:gd name="connsiteY92" fmla="*/ 485775 h 871802"/>
                <a:gd name="connsiteX93" fmla="*/ 2328863 w 4205288"/>
                <a:gd name="connsiteY93" fmla="*/ 490538 h 871802"/>
                <a:gd name="connsiteX94" fmla="*/ 2347913 w 4205288"/>
                <a:gd name="connsiteY94" fmla="*/ 509588 h 871802"/>
                <a:gd name="connsiteX95" fmla="*/ 2357438 w 4205288"/>
                <a:gd name="connsiteY95" fmla="*/ 523875 h 871802"/>
                <a:gd name="connsiteX96" fmla="*/ 2362200 w 4205288"/>
                <a:gd name="connsiteY96" fmla="*/ 538163 h 871802"/>
                <a:gd name="connsiteX97" fmla="*/ 2381250 w 4205288"/>
                <a:gd name="connsiteY97" fmla="*/ 566738 h 871802"/>
                <a:gd name="connsiteX98" fmla="*/ 2390775 w 4205288"/>
                <a:gd name="connsiteY98" fmla="*/ 595313 h 871802"/>
                <a:gd name="connsiteX99" fmla="*/ 2395538 w 4205288"/>
                <a:gd name="connsiteY99" fmla="*/ 614363 h 871802"/>
                <a:gd name="connsiteX100" fmla="*/ 2405063 w 4205288"/>
                <a:gd name="connsiteY100" fmla="*/ 628650 h 871802"/>
                <a:gd name="connsiteX101" fmla="*/ 2419350 w 4205288"/>
                <a:gd name="connsiteY101" fmla="*/ 633413 h 871802"/>
                <a:gd name="connsiteX102" fmla="*/ 2438400 w 4205288"/>
                <a:gd name="connsiteY102" fmla="*/ 590550 h 871802"/>
                <a:gd name="connsiteX103" fmla="*/ 2443163 w 4205288"/>
                <a:gd name="connsiteY103" fmla="*/ 571500 h 871802"/>
                <a:gd name="connsiteX104" fmla="*/ 2471738 w 4205288"/>
                <a:gd name="connsiteY104" fmla="*/ 552450 h 871802"/>
                <a:gd name="connsiteX105" fmla="*/ 2481263 w 4205288"/>
                <a:gd name="connsiteY105" fmla="*/ 581025 h 871802"/>
                <a:gd name="connsiteX106" fmla="*/ 2486025 w 4205288"/>
                <a:gd name="connsiteY106" fmla="*/ 595313 h 871802"/>
                <a:gd name="connsiteX107" fmla="*/ 2490788 w 4205288"/>
                <a:gd name="connsiteY107" fmla="*/ 614363 h 871802"/>
                <a:gd name="connsiteX108" fmla="*/ 2500313 w 4205288"/>
                <a:gd name="connsiteY108" fmla="*/ 628650 h 871802"/>
                <a:gd name="connsiteX109" fmla="*/ 2519363 w 4205288"/>
                <a:gd name="connsiteY109" fmla="*/ 642938 h 871802"/>
                <a:gd name="connsiteX110" fmla="*/ 2524125 w 4205288"/>
                <a:gd name="connsiteY110" fmla="*/ 628650 h 871802"/>
                <a:gd name="connsiteX111" fmla="*/ 2528888 w 4205288"/>
                <a:gd name="connsiteY111" fmla="*/ 609600 h 871802"/>
                <a:gd name="connsiteX112" fmla="*/ 2557463 w 4205288"/>
                <a:gd name="connsiteY112" fmla="*/ 595313 h 871802"/>
                <a:gd name="connsiteX113" fmla="*/ 2619375 w 4205288"/>
                <a:gd name="connsiteY113" fmla="*/ 581025 h 871802"/>
                <a:gd name="connsiteX114" fmla="*/ 2633663 w 4205288"/>
                <a:gd name="connsiteY114" fmla="*/ 571500 h 871802"/>
                <a:gd name="connsiteX115" fmla="*/ 2647950 w 4205288"/>
                <a:gd name="connsiteY115" fmla="*/ 542925 h 871802"/>
                <a:gd name="connsiteX116" fmla="*/ 2662238 w 4205288"/>
                <a:gd name="connsiteY116" fmla="*/ 504825 h 871802"/>
                <a:gd name="connsiteX117" fmla="*/ 2686050 w 4205288"/>
                <a:gd name="connsiteY117" fmla="*/ 538163 h 871802"/>
                <a:gd name="connsiteX118" fmla="*/ 2686050 w 4205288"/>
                <a:gd name="connsiteY118" fmla="*/ 538163 h 871802"/>
                <a:gd name="connsiteX119" fmla="*/ 2700338 w 4205288"/>
                <a:gd name="connsiteY119" fmla="*/ 547688 h 871802"/>
                <a:gd name="connsiteX120" fmla="*/ 2705100 w 4205288"/>
                <a:gd name="connsiteY120" fmla="*/ 561975 h 871802"/>
                <a:gd name="connsiteX121" fmla="*/ 2714625 w 4205288"/>
                <a:gd name="connsiteY121" fmla="*/ 595313 h 871802"/>
                <a:gd name="connsiteX122" fmla="*/ 2733675 w 4205288"/>
                <a:gd name="connsiteY122" fmla="*/ 590550 h 871802"/>
                <a:gd name="connsiteX123" fmla="*/ 2738438 w 4205288"/>
                <a:gd name="connsiteY123" fmla="*/ 571500 h 871802"/>
                <a:gd name="connsiteX124" fmla="*/ 2762250 w 4205288"/>
                <a:gd name="connsiteY124" fmla="*/ 552450 h 871802"/>
                <a:gd name="connsiteX125" fmla="*/ 2800350 w 4205288"/>
                <a:gd name="connsiteY125" fmla="*/ 566738 h 871802"/>
                <a:gd name="connsiteX126" fmla="*/ 2819400 w 4205288"/>
                <a:gd name="connsiteY126" fmla="*/ 590550 h 871802"/>
                <a:gd name="connsiteX127" fmla="*/ 2824163 w 4205288"/>
                <a:gd name="connsiteY127" fmla="*/ 614363 h 871802"/>
                <a:gd name="connsiteX128" fmla="*/ 2833688 w 4205288"/>
                <a:gd name="connsiteY128" fmla="*/ 642938 h 871802"/>
                <a:gd name="connsiteX129" fmla="*/ 2838450 w 4205288"/>
                <a:gd name="connsiteY129" fmla="*/ 657225 h 871802"/>
                <a:gd name="connsiteX130" fmla="*/ 2843213 w 4205288"/>
                <a:gd name="connsiteY130" fmla="*/ 676275 h 871802"/>
                <a:gd name="connsiteX131" fmla="*/ 2852738 w 4205288"/>
                <a:gd name="connsiteY131" fmla="*/ 695325 h 871802"/>
                <a:gd name="connsiteX132" fmla="*/ 2862263 w 4205288"/>
                <a:gd name="connsiteY132" fmla="*/ 723900 h 871802"/>
                <a:gd name="connsiteX133" fmla="*/ 2871788 w 4205288"/>
                <a:gd name="connsiteY133" fmla="*/ 752475 h 871802"/>
                <a:gd name="connsiteX134" fmla="*/ 2881313 w 4205288"/>
                <a:gd name="connsiteY134" fmla="*/ 781050 h 871802"/>
                <a:gd name="connsiteX135" fmla="*/ 2890838 w 4205288"/>
                <a:gd name="connsiteY135" fmla="*/ 795338 h 871802"/>
                <a:gd name="connsiteX136" fmla="*/ 2895600 w 4205288"/>
                <a:gd name="connsiteY136" fmla="*/ 814388 h 871802"/>
                <a:gd name="connsiteX137" fmla="*/ 2914650 w 4205288"/>
                <a:gd name="connsiteY137" fmla="*/ 790575 h 871802"/>
                <a:gd name="connsiteX138" fmla="*/ 2924175 w 4205288"/>
                <a:gd name="connsiteY138" fmla="*/ 714375 h 871802"/>
                <a:gd name="connsiteX139" fmla="*/ 2933700 w 4205288"/>
                <a:gd name="connsiteY139" fmla="*/ 700088 h 871802"/>
                <a:gd name="connsiteX140" fmla="*/ 2943225 w 4205288"/>
                <a:gd name="connsiteY140" fmla="*/ 671513 h 871802"/>
                <a:gd name="connsiteX141" fmla="*/ 2962275 w 4205288"/>
                <a:gd name="connsiteY141" fmla="*/ 638175 h 871802"/>
                <a:gd name="connsiteX142" fmla="*/ 2976563 w 4205288"/>
                <a:gd name="connsiteY142" fmla="*/ 695325 h 871802"/>
                <a:gd name="connsiteX143" fmla="*/ 2986088 w 4205288"/>
                <a:gd name="connsiteY143" fmla="*/ 781050 h 871802"/>
                <a:gd name="connsiteX144" fmla="*/ 2995613 w 4205288"/>
                <a:gd name="connsiteY144" fmla="*/ 747713 h 871802"/>
                <a:gd name="connsiteX145" fmla="*/ 3000375 w 4205288"/>
                <a:gd name="connsiteY145" fmla="*/ 709613 h 871802"/>
                <a:gd name="connsiteX146" fmla="*/ 3019425 w 4205288"/>
                <a:gd name="connsiteY146" fmla="*/ 671513 h 871802"/>
                <a:gd name="connsiteX147" fmla="*/ 3038475 w 4205288"/>
                <a:gd name="connsiteY147" fmla="*/ 714375 h 871802"/>
                <a:gd name="connsiteX148" fmla="*/ 3052763 w 4205288"/>
                <a:gd name="connsiteY148" fmla="*/ 781050 h 871802"/>
                <a:gd name="connsiteX149" fmla="*/ 3067050 w 4205288"/>
                <a:gd name="connsiteY149" fmla="*/ 738188 h 871802"/>
                <a:gd name="connsiteX150" fmla="*/ 3071813 w 4205288"/>
                <a:gd name="connsiteY150" fmla="*/ 723900 h 871802"/>
                <a:gd name="connsiteX151" fmla="*/ 3105150 w 4205288"/>
                <a:gd name="connsiteY151" fmla="*/ 733425 h 871802"/>
                <a:gd name="connsiteX152" fmla="*/ 3128963 w 4205288"/>
                <a:gd name="connsiteY152" fmla="*/ 742950 h 871802"/>
                <a:gd name="connsiteX153" fmla="*/ 3152775 w 4205288"/>
                <a:gd name="connsiteY153" fmla="*/ 690563 h 871802"/>
                <a:gd name="connsiteX154" fmla="*/ 3157538 w 4205288"/>
                <a:gd name="connsiteY154" fmla="*/ 666750 h 871802"/>
                <a:gd name="connsiteX155" fmla="*/ 3162300 w 4205288"/>
                <a:gd name="connsiteY155" fmla="*/ 647700 h 871802"/>
                <a:gd name="connsiteX156" fmla="*/ 3171825 w 4205288"/>
                <a:gd name="connsiteY156" fmla="*/ 747713 h 871802"/>
                <a:gd name="connsiteX157" fmla="*/ 3181350 w 4205288"/>
                <a:gd name="connsiteY157" fmla="*/ 733425 h 871802"/>
                <a:gd name="connsiteX158" fmla="*/ 3186113 w 4205288"/>
                <a:gd name="connsiteY158" fmla="*/ 719138 h 871802"/>
                <a:gd name="connsiteX159" fmla="*/ 3214688 w 4205288"/>
                <a:gd name="connsiteY159" fmla="*/ 728663 h 871802"/>
                <a:gd name="connsiteX160" fmla="*/ 3238500 w 4205288"/>
                <a:gd name="connsiteY160" fmla="*/ 704850 h 871802"/>
                <a:gd name="connsiteX161" fmla="*/ 3252788 w 4205288"/>
                <a:gd name="connsiteY161" fmla="*/ 714375 h 871802"/>
                <a:gd name="connsiteX162" fmla="*/ 3257550 w 4205288"/>
                <a:gd name="connsiteY162" fmla="*/ 738188 h 871802"/>
                <a:gd name="connsiteX163" fmla="*/ 3267075 w 4205288"/>
                <a:gd name="connsiteY163" fmla="*/ 781050 h 871802"/>
                <a:gd name="connsiteX164" fmla="*/ 3295650 w 4205288"/>
                <a:gd name="connsiteY164" fmla="*/ 776288 h 871802"/>
                <a:gd name="connsiteX165" fmla="*/ 3300413 w 4205288"/>
                <a:gd name="connsiteY165" fmla="*/ 795338 h 871802"/>
                <a:gd name="connsiteX166" fmla="*/ 3305175 w 4205288"/>
                <a:gd name="connsiteY166" fmla="*/ 852488 h 871802"/>
                <a:gd name="connsiteX167" fmla="*/ 3309938 w 4205288"/>
                <a:gd name="connsiteY167" fmla="*/ 871538 h 871802"/>
                <a:gd name="connsiteX168" fmla="*/ 3328988 w 4205288"/>
                <a:gd name="connsiteY168" fmla="*/ 842963 h 871802"/>
                <a:gd name="connsiteX169" fmla="*/ 3338513 w 4205288"/>
                <a:gd name="connsiteY169" fmla="*/ 809625 h 871802"/>
                <a:gd name="connsiteX170" fmla="*/ 3348038 w 4205288"/>
                <a:gd name="connsiteY170" fmla="*/ 781050 h 871802"/>
                <a:gd name="connsiteX171" fmla="*/ 3357563 w 4205288"/>
                <a:gd name="connsiteY171" fmla="*/ 752475 h 871802"/>
                <a:gd name="connsiteX172" fmla="*/ 3367088 w 4205288"/>
                <a:gd name="connsiteY172" fmla="*/ 733425 h 871802"/>
                <a:gd name="connsiteX173" fmla="*/ 3381375 w 4205288"/>
                <a:gd name="connsiteY173" fmla="*/ 690563 h 871802"/>
                <a:gd name="connsiteX174" fmla="*/ 3386138 w 4205288"/>
                <a:gd name="connsiteY174" fmla="*/ 676275 h 871802"/>
                <a:gd name="connsiteX175" fmla="*/ 3405188 w 4205288"/>
                <a:gd name="connsiteY175" fmla="*/ 666750 h 871802"/>
                <a:gd name="connsiteX176" fmla="*/ 3429000 w 4205288"/>
                <a:gd name="connsiteY176" fmla="*/ 690563 h 871802"/>
                <a:gd name="connsiteX177" fmla="*/ 3452813 w 4205288"/>
                <a:gd name="connsiteY177" fmla="*/ 661988 h 871802"/>
                <a:gd name="connsiteX178" fmla="*/ 3457575 w 4205288"/>
                <a:gd name="connsiteY178" fmla="*/ 642938 h 871802"/>
                <a:gd name="connsiteX179" fmla="*/ 3467100 w 4205288"/>
                <a:gd name="connsiteY179" fmla="*/ 657225 h 871802"/>
                <a:gd name="connsiteX180" fmla="*/ 3481388 w 4205288"/>
                <a:gd name="connsiteY180" fmla="*/ 666750 h 871802"/>
                <a:gd name="connsiteX181" fmla="*/ 3486150 w 4205288"/>
                <a:gd name="connsiteY181" fmla="*/ 681038 h 871802"/>
                <a:gd name="connsiteX182" fmla="*/ 3500438 w 4205288"/>
                <a:gd name="connsiteY182" fmla="*/ 671513 h 871802"/>
                <a:gd name="connsiteX183" fmla="*/ 3505200 w 4205288"/>
                <a:gd name="connsiteY183" fmla="*/ 685800 h 871802"/>
                <a:gd name="connsiteX184" fmla="*/ 3533775 w 4205288"/>
                <a:gd name="connsiteY184" fmla="*/ 704850 h 871802"/>
                <a:gd name="connsiteX185" fmla="*/ 3562350 w 4205288"/>
                <a:gd name="connsiteY185" fmla="*/ 719138 h 871802"/>
                <a:gd name="connsiteX186" fmla="*/ 3571875 w 4205288"/>
                <a:gd name="connsiteY186" fmla="*/ 785813 h 871802"/>
                <a:gd name="connsiteX187" fmla="*/ 3581400 w 4205288"/>
                <a:gd name="connsiteY187" fmla="*/ 814388 h 871802"/>
                <a:gd name="connsiteX188" fmla="*/ 3586163 w 4205288"/>
                <a:gd name="connsiteY188" fmla="*/ 828675 h 871802"/>
                <a:gd name="connsiteX189" fmla="*/ 3605213 w 4205288"/>
                <a:gd name="connsiteY189" fmla="*/ 781050 h 871802"/>
                <a:gd name="connsiteX190" fmla="*/ 3609975 w 4205288"/>
                <a:gd name="connsiteY190" fmla="*/ 795338 h 871802"/>
                <a:gd name="connsiteX191" fmla="*/ 3614738 w 4205288"/>
                <a:gd name="connsiteY191" fmla="*/ 823913 h 871802"/>
                <a:gd name="connsiteX192" fmla="*/ 3619500 w 4205288"/>
                <a:gd name="connsiteY192" fmla="*/ 781050 h 871802"/>
                <a:gd name="connsiteX193" fmla="*/ 3633788 w 4205288"/>
                <a:gd name="connsiteY193" fmla="*/ 747713 h 871802"/>
                <a:gd name="connsiteX194" fmla="*/ 3638550 w 4205288"/>
                <a:gd name="connsiteY194" fmla="*/ 733425 h 871802"/>
                <a:gd name="connsiteX195" fmla="*/ 3648075 w 4205288"/>
                <a:gd name="connsiteY195" fmla="*/ 685800 h 871802"/>
                <a:gd name="connsiteX196" fmla="*/ 3657600 w 4205288"/>
                <a:gd name="connsiteY196" fmla="*/ 671513 h 871802"/>
                <a:gd name="connsiteX197" fmla="*/ 3676650 w 4205288"/>
                <a:gd name="connsiteY197" fmla="*/ 666750 h 871802"/>
                <a:gd name="connsiteX198" fmla="*/ 3695700 w 4205288"/>
                <a:gd name="connsiteY198" fmla="*/ 638175 h 871802"/>
                <a:gd name="connsiteX199" fmla="*/ 3705225 w 4205288"/>
                <a:gd name="connsiteY199" fmla="*/ 623888 h 871802"/>
                <a:gd name="connsiteX200" fmla="*/ 3719513 w 4205288"/>
                <a:gd name="connsiteY200" fmla="*/ 614363 h 871802"/>
                <a:gd name="connsiteX201" fmla="*/ 3757613 w 4205288"/>
                <a:gd name="connsiteY201" fmla="*/ 619125 h 871802"/>
                <a:gd name="connsiteX202" fmla="*/ 3767138 w 4205288"/>
                <a:gd name="connsiteY202" fmla="*/ 633413 h 871802"/>
                <a:gd name="connsiteX203" fmla="*/ 3776663 w 4205288"/>
                <a:gd name="connsiteY203" fmla="*/ 661988 h 871802"/>
                <a:gd name="connsiteX204" fmla="*/ 3795713 w 4205288"/>
                <a:gd name="connsiteY204" fmla="*/ 747713 h 871802"/>
                <a:gd name="connsiteX205" fmla="*/ 3805238 w 4205288"/>
                <a:gd name="connsiteY205" fmla="*/ 781050 h 871802"/>
                <a:gd name="connsiteX206" fmla="*/ 3814763 w 4205288"/>
                <a:gd name="connsiteY206" fmla="*/ 795338 h 871802"/>
                <a:gd name="connsiteX207" fmla="*/ 3833813 w 4205288"/>
                <a:gd name="connsiteY207" fmla="*/ 833438 h 871802"/>
                <a:gd name="connsiteX208" fmla="*/ 3838575 w 4205288"/>
                <a:gd name="connsiteY208" fmla="*/ 762000 h 871802"/>
                <a:gd name="connsiteX209" fmla="*/ 3852863 w 4205288"/>
                <a:gd name="connsiteY209" fmla="*/ 719138 h 871802"/>
                <a:gd name="connsiteX210" fmla="*/ 3857625 w 4205288"/>
                <a:gd name="connsiteY210" fmla="*/ 704850 h 871802"/>
                <a:gd name="connsiteX211" fmla="*/ 3862388 w 4205288"/>
                <a:gd name="connsiteY211" fmla="*/ 652463 h 871802"/>
                <a:gd name="connsiteX212" fmla="*/ 3895725 w 4205288"/>
                <a:gd name="connsiteY212" fmla="*/ 614363 h 871802"/>
                <a:gd name="connsiteX213" fmla="*/ 3910013 w 4205288"/>
                <a:gd name="connsiteY213" fmla="*/ 585788 h 871802"/>
                <a:gd name="connsiteX214" fmla="*/ 3924300 w 4205288"/>
                <a:gd name="connsiteY214" fmla="*/ 581025 h 871802"/>
                <a:gd name="connsiteX215" fmla="*/ 3933825 w 4205288"/>
                <a:gd name="connsiteY215" fmla="*/ 609600 h 871802"/>
                <a:gd name="connsiteX216" fmla="*/ 3948113 w 4205288"/>
                <a:gd name="connsiteY216" fmla="*/ 738188 h 871802"/>
                <a:gd name="connsiteX217" fmla="*/ 3957638 w 4205288"/>
                <a:gd name="connsiteY217" fmla="*/ 766763 h 871802"/>
                <a:gd name="connsiteX218" fmla="*/ 3962400 w 4205288"/>
                <a:gd name="connsiteY218" fmla="*/ 781050 h 871802"/>
                <a:gd name="connsiteX219" fmla="*/ 3971925 w 4205288"/>
                <a:gd name="connsiteY219" fmla="*/ 795338 h 871802"/>
                <a:gd name="connsiteX220" fmla="*/ 3981450 w 4205288"/>
                <a:gd name="connsiteY220" fmla="*/ 828675 h 871802"/>
                <a:gd name="connsiteX221" fmla="*/ 3990975 w 4205288"/>
                <a:gd name="connsiteY221" fmla="*/ 776288 h 871802"/>
                <a:gd name="connsiteX222" fmla="*/ 4000500 w 4205288"/>
                <a:gd name="connsiteY222" fmla="*/ 747713 h 871802"/>
                <a:gd name="connsiteX223" fmla="*/ 4010025 w 4205288"/>
                <a:gd name="connsiteY223" fmla="*/ 671513 h 871802"/>
                <a:gd name="connsiteX224" fmla="*/ 4029075 w 4205288"/>
                <a:gd name="connsiteY224" fmla="*/ 642938 h 871802"/>
                <a:gd name="connsiteX225" fmla="*/ 4043363 w 4205288"/>
                <a:gd name="connsiteY225" fmla="*/ 647700 h 871802"/>
                <a:gd name="connsiteX226" fmla="*/ 4057650 w 4205288"/>
                <a:gd name="connsiteY226" fmla="*/ 695325 h 871802"/>
                <a:gd name="connsiteX227" fmla="*/ 4071938 w 4205288"/>
                <a:gd name="connsiteY227" fmla="*/ 704850 h 871802"/>
                <a:gd name="connsiteX228" fmla="*/ 4090988 w 4205288"/>
                <a:gd name="connsiteY228" fmla="*/ 747713 h 871802"/>
                <a:gd name="connsiteX229" fmla="*/ 4095750 w 4205288"/>
                <a:gd name="connsiteY229" fmla="*/ 766763 h 871802"/>
                <a:gd name="connsiteX230" fmla="*/ 4105275 w 4205288"/>
                <a:gd name="connsiteY230" fmla="*/ 781050 h 871802"/>
                <a:gd name="connsiteX231" fmla="*/ 4114800 w 4205288"/>
                <a:gd name="connsiteY231" fmla="*/ 847725 h 871802"/>
                <a:gd name="connsiteX232" fmla="*/ 4119563 w 4205288"/>
                <a:gd name="connsiteY232" fmla="*/ 862013 h 871802"/>
                <a:gd name="connsiteX233" fmla="*/ 4129088 w 4205288"/>
                <a:gd name="connsiteY233" fmla="*/ 842963 h 871802"/>
                <a:gd name="connsiteX234" fmla="*/ 4133850 w 4205288"/>
                <a:gd name="connsiteY234" fmla="*/ 800100 h 871802"/>
                <a:gd name="connsiteX235" fmla="*/ 4138613 w 4205288"/>
                <a:gd name="connsiteY235" fmla="*/ 785813 h 871802"/>
                <a:gd name="connsiteX236" fmla="*/ 4152900 w 4205288"/>
                <a:gd name="connsiteY236" fmla="*/ 771525 h 871802"/>
                <a:gd name="connsiteX237" fmla="*/ 4157663 w 4205288"/>
                <a:gd name="connsiteY237" fmla="*/ 752475 h 871802"/>
                <a:gd name="connsiteX238" fmla="*/ 4167188 w 4205288"/>
                <a:gd name="connsiteY238" fmla="*/ 723900 h 871802"/>
                <a:gd name="connsiteX239" fmla="*/ 4171950 w 4205288"/>
                <a:gd name="connsiteY239" fmla="*/ 685800 h 871802"/>
                <a:gd name="connsiteX240" fmla="*/ 4186238 w 4205288"/>
                <a:gd name="connsiteY240" fmla="*/ 695325 h 871802"/>
                <a:gd name="connsiteX241" fmla="*/ 4205288 w 4205288"/>
                <a:gd name="connsiteY241" fmla="*/ 723900 h 871802"/>
                <a:gd name="connsiteX0" fmla="*/ 0 w 4186238"/>
                <a:gd name="connsiteY0" fmla="*/ 238125 h 871802"/>
                <a:gd name="connsiteX1" fmla="*/ 123825 w 4186238"/>
                <a:gd name="connsiteY1" fmla="*/ 228600 h 871802"/>
                <a:gd name="connsiteX2" fmla="*/ 142875 w 4186238"/>
                <a:gd name="connsiteY2" fmla="*/ 223838 h 871802"/>
                <a:gd name="connsiteX3" fmla="*/ 166688 w 4186238"/>
                <a:gd name="connsiteY3" fmla="*/ 219075 h 871802"/>
                <a:gd name="connsiteX4" fmla="*/ 204788 w 4186238"/>
                <a:gd name="connsiteY4" fmla="*/ 204788 h 871802"/>
                <a:gd name="connsiteX5" fmla="*/ 233363 w 4186238"/>
                <a:gd name="connsiteY5" fmla="*/ 195263 h 871802"/>
                <a:gd name="connsiteX6" fmla="*/ 247650 w 4186238"/>
                <a:gd name="connsiteY6" fmla="*/ 185738 h 871802"/>
                <a:gd name="connsiteX7" fmla="*/ 266700 w 4186238"/>
                <a:gd name="connsiteY7" fmla="*/ 180975 h 871802"/>
                <a:gd name="connsiteX8" fmla="*/ 280988 w 4186238"/>
                <a:gd name="connsiteY8" fmla="*/ 176213 h 871802"/>
                <a:gd name="connsiteX9" fmla="*/ 290513 w 4186238"/>
                <a:gd name="connsiteY9" fmla="*/ 161925 h 871802"/>
                <a:gd name="connsiteX10" fmla="*/ 338138 w 4186238"/>
                <a:gd name="connsiteY10" fmla="*/ 142875 h 871802"/>
                <a:gd name="connsiteX11" fmla="*/ 352425 w 4186238"/>
                <a:gd name="connsiteY11" fmla="*/ 138113 h 871802"/>
                <a:gd name="connsiteX12" fmla="*/ 366713 w 4186238"/>
                <a:gd name="connsiteY12" fmla="*/ 128588 h 871802"/>
                <a:gd name="connsiteX13" fmla="*/ 385763 w 4186238"/>
                <a:gd name="connsiteY13" fmla="*/ 123825 h 871802"/>
                <a:gd name="connsiteX14" fmla="*/ 428625 w 4186238"/>
                <a:gd name="connsiteY14" fmla="*/ 109538 h 871802"/>
                <a:gd name="connsiteX15" fmla="*/ 442913 w 4186238"/>
                <a:gd name="connsiteY15" fmla="*/ 104775 h 871802"/>
                <a:gd name="connsiteX16" fmla="*/ 457200 w 4186238"/>
                <a:gd name="connsiteY16" fmla="*/ 100013 h 871802"/>
                <a:gd name="connsiteX17" fmla="*/ 471488 w 4186238"/>
                <a:gd name="connsiteY17" fmla="*/ 90488 h 871802"/>
                <a:gd name="connsiteX18" fmla="*/ 495300 w 4186238"/>
                <a:gd name="connsiteY18" fmla="*/ 85725 h 871802"/>
                <a:gd name="connsiteX19" fmla="*/ 523875 w 4186238"/>
                <a:gd name="connsiteY19" fmla="*/ 76200 h 871802"/>
                <a:gd name="connsiteX20" fmla="*/ 538163 w 4186238"/>
                <a:gd name="connsiteY20" fmla="*/ 71438 h 871802"/>
                <a:gd name="connsiteX21" fmla="*/ 552450 w 4186238"/>
                <a:gd name="connsiteY21" fmla="*/ 66675 h 871802"/>
                <a:gd name="connsiteX22" fmla="*/ 590550 w 4186238"/>
                <a:gd name="connsiteY22" fmla="*/ 42863 h 871802"/>
                <a:gd name="connsiteX23" fmla="*/ 604838 w 4186238"/>
                <a:gd name="connsiteY23" fmla="*/ 38100 h 871802"/>
                <a:gd name="connsiteX24" fmla="*/ 619125 w 4186238"/>
                <a:gd name="connsiteY24" fmla="*/ 33338 h 871802"/>
                <a:gd name="connsiteX25" fmla="*/ 652463 w 4186238"/>
                <a:gd name="connsiteY25" fmla="*/ 14288 h 871802"/>
                <a:gd name="connsiteX26" fmla="*/ 681038 w 4186238"/>
                <a:gd name="connsiteY26" fmla="*/ 4763 h 871802"/>
                <a:gd name="connsiteX27" fmla="*/ 695325 w 4186238"/>
                <a:gd name="connsiteY27" fmla="*/ 0 h 871802"/>
                <a:gd name="connsiteX28" fmla="*/ 819150 w 4186238"/>
                <a:gd name="connsiteY28" fmla="*/ 4763 h 871802"/>
                <a:gd name="connsiteX29" fmla="*/ 852488 w 4186238"/>
                <a:gd name="connsiteY29" fmla="*/ 19050 h 871802"/>
                <a:gd name="connsiteX30" fmla="*/ 895350 w 4186238"/>
                <a:gd name="connsiteY30" fmla="*/ 47625 h 871802"/>
                <a:gd name="connsiteX31" fmla="*/ 928688 w 4186238"/>
                <a:gd name="connsiteY31" fmla="*/ 66675 h 871802"/>
                <a:gd name="connsiteX32" fmla="*/ 942975 w 4186238"/>
                <a:gd name="connsiteY32" fmla="*/ 71438 h 871802"/>
                <a:gd name="connsiteX33" fmla="*/ 957263 w 4186238"/>
                <a:gd name="connsiteY33" fmla="*/ 80963 h 871802"/>
                <a:gd name="connsiteX34" fmla="*/ 971550 w 4186238"/>
                <a:gd name="connsiteY34" fmla="*/ 85725 h 871802"/>
                <a:gd name="connsiteX35" fmla="*/ 990600 w 4186238"/>
                <a:gd name="connsiteY35" fmla="*/ 95250 h 871802"/>
                <a:gd name="connsiteX36" fmla="*/ 1014413 w 4186238"/>
                <a:gd name="connsiteY36" fmla="*/ 100013 h 871802"/>
                <a:gd name="connsiteX37" fmla="*/ 1033463 w 4186238"/>
                <a:gd name="connsiteY37" fmla="*/ 104775 h 871802"/>
                <a:gd name="connsiteX38" fmla="*/ 1062038 w 4186238"/>
                <a:gd name="connsiteY38" fmla="*/ 109538 h 871802"/>
                <a:gd name="connsiteX39" fmla="*/ 1090613 w 4186238"/>
                <a:gd name="connsiteY39" fmla="*/ 119063 h 871802"/>
                <a:gd name="connsiteX40" fmla="*/ 1104900 w 4186238"/>
                <a:gd name="connsiteY40" fmla="*/ 123825 h 871802"/>
                <a:gd name="connsiteX41" fmla="*/ 1123950 w 4186238"/>
                <a:gd name="connsiteY41" fmla="*/ 128588 h 871802"/>
                <a:gd name="connsiteX42" fmla="*/ 1152525 w 4186238"/>
                <a:gd name="connsiteY42" fmla="*/ 147638 h 871802"/>
                <a:gd name="connsiteX43" fmla="*/ 1195388 w 4186238"/>
                <a:gd name="connsiteY43" fmla="*/ 161925 h 871802"/>
                <a:gd name="connsiteX44" fmla="*/ 1209675 w 4186238"/>
                <a:gd name="connsiteY44" fmla="*/ 166688 h 871802"/>
                <a:gd name="connsiteX45" fmla="*/ 1243013 w 4186238"/>
                <a:gd name="connsiteY45" fmla="*/ 185738 h 871802"/>
                <a:gd name="connsiteX46" fmla="*/ 1257300 w 4186238"/>
                <a:gd name="connsiteY46" fmla="*/ 190500 h 871802"/>
                <a:gd name="connsiteX47" fmla="*/ 1285875 w 4186238"/>
                <a:gd name="connsiteY47" fmla="*/ 204788 h 871802"/>
                <a:gd name="connsiteX48" fmla="*/ 1314450 w 4186238"/>
                <a:gd name="connsiteY48" fmla="*/ 223838 h 871802"/>
                <a:gd name="connsiteX49" fmla="*/ 1362075 w 4186238"/>
                <a:gd name="connsiteY49" fmla="*/ 238125 h 871802"/>
                <a:gd name="connsiteX50" fmla="*/ 1443038 w 4186238"/>
                <a:gd name="connsiteY50" fmla="*/ 252413 h 871802"/>
                <a:gd name="connsiteX51" fmla="*/ 1471613 w 4186238"/>
                <a:gd name="connsiteY51" fmla="*/ 257175 h 871802"/>
                <a:gd name="connsiteX52" fmla="*/ 1519238 w 4186238"/>
                <a:gd name="connsiteY52" fmla="*/ 271463 h 871802"/>
                <a:gd name="connsiteX53" fmla="*/ 1533525 w 4186238"/>
                <a:gd name="connsiteY53" fmla="*/ 280988 h 871802"/>
                <a:gd name="connsiteX54" fmla="*/ 1543050 w 4186238"/>
                <a:gd name="connsiteY54" fmla="*/ 295275 h 871802"/>
                <a:gd name="connsiteX55" fmla="*/ 1557338 w 4186238"/>
                <a:gd name="connsiteY55" fmla="*/ 300038 h 871802"/>
                <a:gd name="connsiteX56" fmla="*/ 1581150 w 4186238"/>
                <a:gd name="connsiteY56" fmla="*/ 333375 h 871802"/>
                <a:gd name="connsiteX57" fmla="*/ 1590675 w 4186238"/>
                <a:gd name="connsiteY57" fmla="*/ 347663 h 871802"/>
                <a:gd name="connsiteX58" fmla="*/ 1604963 w 4186238"/>
                <a:gd name="connsiteY58" fmla="*/ 357188 h 871802"/>
                <a:gd name="connsiteX59" fmla="*/ 1624013 w 4186238"/>
                <a:gd name="connsiteY59" fmla="*/ 414338 h 871802"/>
                <a:gd name="connsiteX60" fmla="*/ 1628775 w 4186238"/>
                <a:gd name="connsiteY60" fmla="*/ 428625 h 871802"/>
                <a:gd name="connsiteX61" fmla="*/ 1638300 w 4186238"/>
                <a:gd name="connsiteY61" fmla="*/ 442913 h 871802"/>
                <a:gd name="connsiteX62" fmla="*/ 1652588 w 4186238"/>
                <a:gd name="connsiteY62" fmla="*/ 471488 h 871802"/>
                <a:gd name="connsiteX63" fmla="*/ 1662113 w 4186238"/>
                <a:gd name="connsiteY63" fmla="*/ 504825 h 871802"/>
                <a:gd name="connsiteX64" fmla="*/ 1676400 w 4186238"/>
                <a:gd name="connsiteY64" fmla="*/ 514350 h 871802"/>
                <a:gd name="connsiteX65" fmla="*/ 1690688 w 4186238"/>
                <a:gd name="connsiteY65" fmla="*/ 561975 h 871802"/>
                <a:gd name="connsiteX66" fmla="*/ 1704975 w 4186238"/>
                <a:gd name="connsiteY66" fmla="*/ 590550 h 871802"/>
                <a:gd name="connsiteX67" fmla="*/ 1719263 w 4186238"/>
                <a:gd name="connsiteY67" fmla="*/ 595313 h 871802"/>
                <a:gd name="connsiteX68" fmla="*/ 1728788 w 4186238"/>
                <a:gd name="connsiteY68" fmla="*/ 609600 h 871802"/>
                <a:gd name="connsiteX69" fmla="*/ 1804988 w 4186238"/>
                <a:gd name="connsiteY69" fmla="*/ 614363 h 871802"/>
                <a:gd name="connsiteX70" fmla="*/ 1819275 w 4186238"/>
                <a:gd name="connsiteY70" fmla="*/ 619125 h 871802"/>
                <a:gd name="connsiteX71" fmla="*/ 1833563 w 4186238"/>
                <a:gd name="connsiteY71" fmla="*/ 628650 h 871802"/>
                <a:gd name="connsiteX72" fmla="*/ 1857375 w 4186238"/>
                <a:gd name="connsiteY72" fmla="*/ 657225 h 871802"/>
                <a:gd name="connsiteX73" fmla="*/ 1876425 w 4186238"/>
                <a:gd name="connsiteY73" fmla="*/ 666750 h 871802"/>
                <a:gd name="connsiteX74" fmla="*/ 1885950 w 4186238"/>
                <a:gd name="connsiteY74" fmla="*/ 638175 h 871802"/>
                <a:gd name="connsiteX75" fmla="*/ 1895475 w 4186238"/>
                <a:gd name="connsiteY75" fmla="*/ 604838 h 871802"/>
                <a:gd name="connsiteX76" fmla="*/ 1905000 w 4186238"/>
                <a:gd name="connsiteY76" fmla="*/ 576263 h 871802"/>
                <a:gd name="connsiteX77" fmla="*/ 1919288 w 4186238"/>
                <a:gd name="connsiteY77" fmla="*/ 566738 h 871802"/>
                <a:gd name="connsiteX78" fmla="*/ 1938338 w 4186238"/>
                <a:gd name="connsiteY78" fmla="*/ 542925 h 871802"/>
                <a:gd name="connsiteX79" fmla="*/ 2057400 w 4186238"/>
                <a:gd name="connsiteY79" fmla="*/ 495300 h 871802"/>
                <a:gd name="connsiteX80" fmla="*/ 2071688 w 4186238"/>
                <a:gd name="connsiteY80" fmla="*/ 509588 h 871802"/>
                <a:gd name="connsiteX81" fmla="*/ 2081213 w 4186238"/>
                <a:gd name="connsiteY81" fmla="*/ 542925 h 871802"/>
                <a:gd name="connsiteX82" fmla="*/ 2095500 w 4186238"/>
                <a:gd name="connsiteY82" fmla="*/ 552450 h 871802"/>
                <a:gd name="connsiteX83" fmla="*/ 2109788 w 4186238"/>
                <a:gd name="connsiteY83" fmla="*/ 571500 h 871802"/>
                <a:gd name="connsiteX84" fmla="*/ 2124075 w 4186238"/>
                <a:gd name="connsiteY84" fmla="*/ 561975 h 871802"/>
                <a:gd name="connsiteX85" fmla="*/ 2133600 w 4186238"/>
                <a:gd name="connsiteY85" fmla="*/ 547688 h 871802"/>
                <a:gd name="connsiteX86" fmla="*/ 2147888 w 4186238"/>
                <a:gd name="connsiteY86" fmla="*/ 533400 h 871802"/>
                <a:gd name="connsiteX87" fmla="*/ 2152650 w 4186238"/>
                <a:gd name="connsiteY87" fmla="*/ 519113 h 871802"/>
                <a:gd name="connsiteX88" fmla="*/ 2243138 w 4186238"/>
                <a:gd name="connsiteY88" fmla="*/ 514350 h 871802"/>
                <a:gd name="connsiteX89" fmla="*/ 2266950 w 4186238"/>
                <a:gd name="connsiteY89" fmla="*/ 533400 h 871802"/>
                <a:gd name="connsiteX90" fmla="*/ 2286000 w 4186238"/>
                <a:gd name="connsiteY90" fmla="*/ 504825 h 871802"/>
                <a:gd name="connsiteX91" fmla="*/ 2300288 w 4186238"/>
                <a:gd name="connsiteY91" fmla="*/ 490538 h 871802"/>
                <a:gd name="connsiteX92" fmla="*/ 2314575 w 4186238"/>
                <a:gd name="connsiteY92" fmla="*/ 485775 h 871802"/>
                <a:gd name="connsiteX93" fmla="*/ 2328863 w 4186238"/>
                <a:gd name="connsiteY93" fmla="*/ 490538 h 871802"/>
                <a:gd name="connsiteX94" fmla="*/ 2347913 w 4186238"/>
                <a:gd name="connsiteY94" fmla="*/ 509588 h 871802"/>
                <a:gd name="connsiteX95" fmla="*/ 2357438 w 4186238"/>
                <a:gd name="connsiteY95" fmla="*/ 523875 h 871802"/>
                <a:gd name="connsiteX96" fmla="*/ 2362200 w 4186238"/>
                <a:gd name="connsiteY96" fmla="*/ 538163 h 871802"/>
                <a:gd name="connsiteX97" fmla="*/ 2381250 w 4186238"/>
                <a:gd name="connsiteY97" fmla="*/ 566738 h 871802"/>
                <a:gd name="connsiteX98" fmla="*/ 2390775 w 4186238"/>
                <a:gd name="connsiteY98" fmla="*/ 595313 h 871802"/>
                <a:gd name="connsiteX99" fmla="*/ 2395538 w 4186238"/>
                <a:gd name="connsiteY99" fmla="*/ 614363 h 871802"/>
                <a:gd name="connsiteX100" fmla="*/ 2405063 w 4186238"/>
                <a:gd name="connsiteY100" fmla="*/ 628650 h 871802"/>
                <a:gd name="connsiteX101" fmla="*/ 2419350 w 4186238"/>
                <a:gd name="connsiteY101" fmla="*/ 633413 h 871802"/>
                <a:gd name="connsiteX102" fmla="*/ 2438400 w 4186238"/>
                <a:gd name="connsiteY102" fmla="*/ 590550 h 871802"/>
                <a:gd name="connsiteX103" fmla="*/ 2443163 w 4186238"/>
                <a:gd name="connsiteY103" fmla="*/ 571500 h 871802"/>
                <a:gd name="connsiteX104" fmla="*/ 2471738 w 4186238"/>
                <a:gd name="connsiteY104" fmla="*/ 552450 h 871802"/>
                <a:gd name="connsiteX105" fmla="*/ 2481263 w 4186238"/>
                <a:gd name="connsiteY105" fmla="*/ 581025 h 871802"/>
                <a:gd name="connsiteX106" fmla="*/ 2486025 w 4186238"/>
                <a:gd name="connsiteY106" fmla="*/ 595313 h 871802"/>
                <a:gd name="connsiteX107" fmla="*/ 2490788 w 4186238"/>
                <a:gd name="connsiteY107" fmla="*/ 614363 h 871802"/>
                <a:gd name="connsiteX108" fmla="*/ 2500313 w 4186238"/>
                <a:gd name="connsiteY108" fmla="*/ 628650 h 871802"/>
                <a:gd name="connsiteX109" fmla="*/ 2519363 w 4186238"/>
                <a:gd name="connsiteY109" fmla="*/ 642938 h 871802"/>
                <a:gd name="connsiteX110" fmla="*/ 2524125 w 4186238"/>
                <a:gd name="connsiteY110" fmla="*/ 628650 h 871802"/>
                <a:gd name="connsiteX111" fmla="*/ 2528888 w 4186238"/>
                <a:gd name="connsiteY111" fmla="*/ 609600 h 871802"/>
                <a:gd name="connsiteX112" fmla="*/ 2557463 w 4186238"/>
                <a:gd name="connsiteY112" fmla="*/ 595313 h 871802"/>
                <a:gd name="connsiteX113" fmla="*/ 2619375 w 4186238"/>
                <a:gd name="connsiteY113" fmla="*/ 581025 h 871802"/>
                <a:gd name="connsiteX114" fmla="*/ 2633663 w 4186238"/>
                <a:gd name="connsiteY114" fmla="*/ 571500 h 871802"/>
                <a:gd name="connsiteX115" fmla="*/ 2647950 w 4186238"/>
                <a:gd name="connsiteY115" fmla="*/ 542925 h 871802"/>
                <a:gd name="connsiteX116" fmla="*/ 2662238 w 4186238"/>
                <a:gd name="connsiteY116" fmla="*/ 504825 h 871802"/>
                <a:gd name="connsiteX117" fmla="*/ 2686050 w 4186238"/>
                <a:gd name="connsiteY117" fmla="*/ 538163 h 871802"/>
                <a:gd name="connsiteX118" fmla="*/ 2686050 w 4186238"/>
                <a:gd name="connsiteY118" fmla="*/ 538163 h 871802"/>
                <a:gd name="connsiteX119" fmla="*/ 2700338 w 4186238"/>
                <a:gd name="connsiteY119" fmla="*/ 547688 h 871802"/>
                <a:gd name="connsiteX120" fmla="*/ 2705100 w 4186238"/>
                <a:gd name="connsiteY120" fmla="*/ 561975 h 871802"/>
                <a:gd name="connsiteX121" fmla="*/ 2714625 w 4186238"/>
                <a:gd name="connsiteY121" fmla="*/ 595313 h 871802"/>
                <a:gd name="connsiteX122" fmla="*/ 2733675 w 4186238"/>
                <a:gd name="connsiteY122" fmla="*/ 590550 h 871802"/>
                <a:gd name="connsiteX123" fmla="*/ 2738438 w 4186238"/>
                <a:gd name="connsiteY123" fmla="*/ 571500 h 871802"/>
                <a:gd name="connsiteX124" fmla="*/ 2762250 w 4186238"/>
                <a:gd name="connsiteY124" fmla="*/ 552450 h 871802"/>
                <a:gd name="connsiteX125" fmla="*/ 2800350 w 4186238"/>
                <a:gd name="connsiteY125" fmla="*/ 566738 h 871802"/>
                <a:gd name="connsiteX126" fmla="*/ 2819400 w 4186238"/>
                <a:gd name="connsiteY126" fmla="*/ 590550 h 871802"/>
                <a:gd name="connsiteX127" fmla="*/ 2824163 w 4186238"/>
                <a:gd name="connsiteY127" fmla="*/ 614363 h 871802"/>
                <a:gd name="connsiteX128" fmla="*/ 2833688 w 4186238"/>
                <a:gd name="connsiteY128" fmla="*/ 642938 h 871802"/>
                <a:gd name="connsiteX129" fmla="*/ 2838450 w 4186238"/>
                <a:gd name="connsiteY129" fmla="*/ 657225 h 871802"/>
                <a:gd name="connsiteX130" fmla="*/ 2843213 w 4186238"/>
                <a:gd name="connsiteY130" fmla="*/ 676275 h 871802"/>
                <a:gd name="connsiteX131" fmla="*/ 2852738 w 4186238"/>
                <a:gd name="connsiteY131" fmla="*/ 695325 h 871802"/>
                <a:gd name="connsiteX132" fmla="*/ 2862263 w 4186238"/>
                <a:gd name="connsiteY132" fmla="*/ 723900 h 871802"/>
                <a:gd name="connsiteX133" fmla="*/ 2871788 w 4186238"/>
                <a:gd name="connsiteY133" fmla="*/ 752475 h 871802"/>
                <a:gd name="connsiteX134" fmla="*/ 2881313 w 4186238"/>
                <a:gd name="connsiteY134" fmla="*/ 781050 h 871802"/>
                <a:gd name="connsiteX135" fmla="*/ 2890838 w 4186238"/>
                <a:gd name="connsiteY135" fmla="*/ 795338 h 871802"/>
                <a:gd name="connsiteX136" fmla="*/ 2895600 w 4186238"/>
                <a:gd name="connsiteY136" fmla="*/ 814388 h 871802"/>
                <a:gd name="connsiteX137" fmla="*/ 2914650 w 4186238"/>
                <a:gd name="connsiteY137" fmla="*/ 790575 h 871802"/>
                <a:gd name="connsiteX138" fmla="*/ 2924175 w 4186238"/>
                <a:gd name="connsiteY138" fmla="*/ 714375 h 871802"/>
                <a:gd name="connsiteX139" fmla="*/ 2933700 w 4186238"/>
                <a:gd name="connsiteY139" fmla="*/ 700088 h 871802"/>
                <a:gd name="connsiteX140" fmla="*/ 2943225 w 4186238"/>
                <a:gd name="connsiteY140" fmla="*/ 671513 h 871802"/>
                <a:gd name="connsiteX141" fmla="*/ 2962275 w 4186238"/>
                <a:gd name="connsiteY141" fmla="*/ 638175 h 871802"/>
                <a:gd name="connsiteX142" fmla="*/ 2976563 w 4186238"/>
                <a:gd name="connsiteY142" fmla="*/ 695325 h 871802"/>
                <a:gd name="connsiteX143" fmla="*/ 2986088 w 4186238"/>
                <a:gd name="connsiteY143" fmla="*/ 781050 h 871802"/>
                <a:gd name="connsiteX144" fmla="*/ 2995613 w 4186238"/>
                <a:gd name="connsiteY144" fmla="*/ 747713 h 871802"/>
                <a:gd name="connsiteX145" fmla="*/ 3000375 w 4186238"/>
                <a:gd name="connsiteY145" fmla="*/ 709613 h 871802"/>
                <a:gd name="connsiteX146" fmla="*/ 3019425 w 4186238"/>
                <a:gd name="connsiteY146" fmla="*/ 671513 h 871802"/>
                <a:gd name="connsiteX147" fmla="*/ 3038475 w 4186238"/>
                <a:gd name="connsiteY147" fmla="*/ 714375 h 871802"/>
                <a:gd name="connsiteX148" fmla="*/ 3052763 w 4186238"/>
                <a:gd name="connsiteY148" fmla="*/ 781050 h 871802"/>
                <a:gd name="connsiteX149" fmla="*/ 3067050 w 4186238"/>
                <a:gd name="connsiteY149" fmla="*/ 738188 h 871802"/>
                <a:gd name="connsiteX150" fmla="*/ 3071813 w 4186238"/>
                <a:gd name="connsiteY150" fmla="*/ 723900 h 871802"/>
                <a:gd name="connsiteX151" fmla="*/ 3105150 w 4186238"/>
                <a:gd name="connsiteY151" fmla="*/ 733425 h 871802"/>
                <a:gd name="connsiteX152" fmla="*/ 3128963 w 4186238"/>
                <a:gd name="connsiteY152" fmla="*/ 742950 h 871802"/>
                <a:gd name="connsiteX153" fmla="*/ 3152775 w 4186238"/>
                <a:gd name="connsiteY153" fmla="*/ 690563 h 871802"/>
                <a:gd name="connsiteX154" fmla="*/ 3157538 w 4186238"/>
                <a:gd name="connsiteY154" fmla="*/ 666750 h 871802"/>
                <a:gd name="connsiteX155" fmla="*/ 3162300 w 4186238"/>
                <a:gd name="connsiteY155" fmla="*/ 647700 h 871802"/>
                <a:gd name="connsiteX156" fmla="*/ 3171825 w 4186238"/>
                <a:gd name="connsiteY156" fmla="*/ 747713 h 871802"/>
                <a:gd name="connsiteX157" fmla="*/ 3181350 w 4186238"/>
                <a:gd name="connsiteY157" fmla="*/ 733425 h 871802"/>
                <a:gd name="connsiteX158" fmla="*/ 3186113 w 4186238"/>
                <a:gd name="connsiteY158" fmla="*/ 719138 h 871802"/>
                <a:gd name="connsiteX159" fmla="*/ 3214688 w 4186238"/>
                <a:gd name="connsiteY159" fmla="*/ 728663 h 871802"/>
                <a:gd name="connsiteX160" fmla="*/ 3238500 w 4186238"/>
                <a:gd name="connsiteY160" fmla="*/ 704850 h 871802"/>
                <a:gd name="connsiteX161" fmla="*/ 3252788 w 4186238"/>
                <a:gd name="connsiteY161" fmla="*/ 714375 h 871802"/>
                <a:gd name="connsiteX162" fmla="*/ 3257550 w 4186238"/>
                <a:gd name="connsiteY162" fmla="*/ 738188 h 871802"/>
                <a:gd name="connsiteX163" fmla="*/ 3267075 w 4186238"/>
                <a:gd name="connsiteY163" fmla="*/ 781050 h 871802"/>
                <a:gd name="connsiteX164" fmla="*/ 3295650 w 4186238"/>
                <a:gd name="connsiteY164" fmla="*/ 776288 h 871802"/>
                <a:gd name="connsiteX165" fmla="*/ 3300413 w 4186238"/>
                <a:gd name="connsiteY165" fmla="*/ 795338 h 871802"/>
                <a:gd name="connsiteX166" fmla="*/ 3305175 w 4186238"/>
                <a:gd name="connsiteY166" fmla="*/ 852488 h 871802"/>
                <a:gd name="connsiteX167" fmla="*/ 3309938 w 4186238"/>
                <a:gd name="connsiteY167" fmla="*/ 871538 h 871802"/>
                <a:gd name="connsiteX168" fmla="*/ 3328988 w 4186238"/>
                <a:gd name="connsiteY168" fmla="*/ 842963 h 871802"/>
                <a:gd name="connsiteX169" fmla="*/ 3338513 w 4186238"/>
                <a:gd name="connsiteY169" fmla="*/ 809625 h 871802"/>
                <a:gd name="connsiteX170" fmla="*/ 3348038 w 4186238"/>
                <a:gd name="connsiteY170" fmla="*/ 781050 h 871802"/>
                <a:gd name="connsiteX171" fmla="*/ 3357563 w 4186238"/>
                <a:gd name="connsiteY171" fmla="*/ 752475 h 871802"/>
                <a:gd name="connsiteX172" fmla="*/ 3367088 w 4186238"/>
                <a:gd name="connsiteY172" fmla="*/ 733425 h 871802"/>
                <a:gd name="connsiteX173" fmla="*/ 3381375 w 4186238"/>
                <a:gd name="connsiteY173" fmla="*/ 690563 h 871802"/>
                <a:gd name="connsiteX174" fmla="*/ 3386138 w 4186238"/>
                <a:gd name="connsiteY174" fmla="*/ 676275 h 871802"/>
                <a:gd name="connsiteX175" fmla="*/ 3405188 w 4186238"/>
                <a:gd name="connsiteY175" fmla="*/ 666750 h 871802"/>
                <a:gd name="connsiteX176" fmla="*/ 3429000 w 4186238"/>
                <a:gd name="connsiteY176" fmla="*/ 690563 h 871802"/>
                <a:gd name="connsiteX177" fmla="*/ 3452813 w 4186238"/>
                <a:gd name="connsiteY177" fmla="*/ 661988 h 871802"/>
                <a:gd name="connsiteX178" fmla="*/ 3457575 w 4186238"/>
                <a:gd name="connsiteY178" fmla="*/ 642938 h 871802"/>
                <a:gd name="connsiteX179" fmla="*/ 3467100 w 4186238"/>
                <a:gd name="connsiteY179" fmla="*/ 657225 h 871802"/>
                <a:gd name="connsiteX180" fmla="*/ 3481388 w 4186238"/>
                <a:gd name="connsiteY180" fmla="*/ 666750 h 871802"/>
                <a:gd name="connsiteX181" fmla="*/ 3486150 w 4186238"/>
                <a:gd name="connsiteY181" fmla="*/ 681038 h 871802"/>
                <a:gd name="connsiteX182" fmla="*/ 3500438 w 4186238"/>
                <a:gd name="connsiteY182" fmla="*/ 671513 h 871802"/>
                <a:gd name="connsiteX183" fmla="*/ 3505200 w 4186238"/>
                <a:gd name="connsiteY183" fmla="*/ 685800 h 871802"/>
                <a:gd name="connsiteX184" fmla="*/ 3533775 w 4186238"/>
                <a:gd name="connsiteY184" fmla="*/ 704850 h 871802"/>
                <a:gd name="connsiteX185" fmla="*/ 3562350 w 4186238"/>
                <a:gd name="connsiteY185" fmla="*/ 719138 h 871802"/>
                <a:gd name="connsiteX186" fmla="*/ 3571875 w 4186238"/>
                <a:gd name="connsiteY186" fmla="*/ 785813 h 871802"/>
                <a:gd name="connsiteX187" fmla="*/ 3581400 w 4186238"/>
                <a:gd name="connsiteY187" fmla="*/ 814388 h 871802"/>
                <a:gd name="connsiteX188" fmla="*/ 3586163 w 4186238"/>
                <a:gd name="connsiteY188" fmla="*/ 828675 h 871802"/>
                <a:gd name="connsiteX189" fmla="*/ 3605213 w 4186238"/>
                <a:gd name="connsiteY189" fmla="*/ 781050 h 871802"/>
                <a:gd name="connsiteX190" fmla="*/ 3609975 w 4186238"/>
                <a:gd name="connsiteY190" fmla="*/ 795338 h 871802"/>
                <a:gd name="connsiteX191" fmla="*/ 3614738 w 4186238"/>
                <a:gd name="connsiteY191" fmla="*/ 823913 h 871802"/>
                <a:gd name="connsiteX192" fmla="*/ 3619500 w 4186238"/>
                <a:gd name="connsiteY192" fmla="*/ 781050 h 871802"/>
                <a:gd name="connsiteX193" fmla="*/ 3633788 w 4186238"/>
                <a:gd name="connsiteY193" fmla="*/ 747713 h 871802"/>
                <a:gd name="connsiteX194" fmla="*/ 3638550 w 4186238"/>
                <a:gd name="connsiteY194" fmla="*/ 733425 h 871802"/>
                <a:gd name="connsiteX195" fmla="*/ 3648075 w 4186238"/>
                <a:gd name="connsiteY195" fmla="*/ 685800 h 871802"/>
                <a:gd name="connsiteX196" fmla="*/ 3657600 w 4186238"/>
                <a:gd name="connsiteY196" fmla="*/ 671513 h 871802"/>
                <a:gd name="connsiteX197" fmla="*/ 3676650 w 4186238"/>
                <a:gd name="connsiteY197" fmla="*/ 666750 h 871802"/>
                <a:gd name="connsiteX198" fmla="*/ 3695700 w 4186238"/>
                <a:gd name="connsiteY198" fmla="*/ 638175 h 871802"/>
                <a:gd name="connsiteX199" fmla="*/ 3705225 w 4186238"/>
                <a:gd name="connsiteY199" fmla="*/ 623888 h 871802"/>
                <a:gd name="connsiteX200" fmla="*/ 3719513 w 4186238"/>
                <a:gd name="connsiteY200" fmla="*/ 614363 h 871802"/>
                <a:gd name="connsiteX201" fmla="*/ 3757613 w 4186238"/>
                <a:gd name="connsiteY201" fmla="*/ 619125 h 871802"/>
                <a:gd name="connsiteX202" fmla="*/ 3767138 w 4186238"/>
                <a:gd name="connsiteY202" fmla="*/ 633413 h 871802"/>
                <a:gd name="connsiteX203" fmla="*/ 3776663 w 4186238"/>
                <a:gd name="connsiteY203" fmla="*/ 661988 h 871802"/>
                <a:gd name="connsiteX204" fmla="*/ 3795713 w 4186238"/>
                <a:gd name="connsiteY204" fmla="*/ 747713 h 871802"/>
                <a:gd name="connsiteX205" fmla="*/ 3805238 w 4186238"/>
                <a:gd name="connsiteY205" fmla="*/ 781050 h 871802"/>
                <a:gd name="connsiteX206" fmla="*/ 3814763 w 4186238"/>
                <a:gd name="connsiteY206" fmla="*/ 795338 h 871802"/>
                <a:gd name="connsiteX207" fmla="*/ 3833813 w 4186238"/>
                <a:gd name="connsiteY207" fmla="*/ 833438 h 871802"/>
                <a:gd name="connsiteX208" fmla="*/ 3838575 w 4186238"/>
                <a:gd name="connsiteY208" fmla="*/ 762000 h 871802"/>
                <a:gd name="connsiteX209" fmla="*/ 3852863 w 4186238"/>
                <a:gd name="connsiteY209" fmla="*/ 719138 h 871802"/>
                <a:gd name="connsiteX210" fmla="*/ 3857625 w 4186238"/>
                <a:gd name="connsiteY210" fmla="*/ 704850 h 871802"/>
                <a:gd name="connsiteX211" fmla="*/ 3862388 w 4186238"/>
                <a:gd name="connsiteY211" fmla="*/ 652463 h 871802"/>
                <a:gd name="connsiteX212" fmla="*/ 3895725 w 4186238"/>
                <a:gd name="connsiteY212" fmla="*/ 614363 h 871802"/>
                <a:gd name="connsiteX213" fmla="*/ 3910013 w 4186238"/>
                <a:gd name="connsiteY213" fmla="*/ 585788 h 871802"/>
                <a:gd name="connsiteX214" fmla="*/ 3924300 w 4186238"/>
                <a:gd name="connsiteY214" fmla="*/ 581025 h 871802"/>
                <a:gd name="connsiteX215" fmla="*/ 3933825 w 4186238"/>
                <a:gd name="connsiteY215" fmla="*/ 609600 h 871802"/>
                <a:gd name="connsiteX216" fmla="*/ 3948113 w 4186238"/>
                <a:gd name="connsiteY216" fmla="*/ 738188 h 871802"/>
                <a:gd name="connsiteX217" fmla="*/ 3957638 w 4186238"/>
                <a:gd name="connsiteY217" fmla="*/ 766763 h 871802"/>
                <a:gd name="connsiteX218" fmla="*/ 3962400 w 4186238"/>
                <a:gd name="connsiteY218" fmla="*/ 781050 h 871802"/>
                <a:gd name="connsiteX219" fmla="*/ 3971925 w 4186238"/>
                <a:gd name="connsiteY219" fmla="*/ 795338 h 871802"/>
                <a:gd name="connsiteX220" fmla="*/ 3981450 w 4186238"/>
                <a:gd name="connsiteY220" fmla="*/ 828675 h 871802"/>
                <a:gd name="connsiteX221" fmla="*/ 3990975 w 4186238"/>
                <a:gd name="connsiteY221" fmla="*/ 776288 h 871802"/>
                <a:gd name="connsiteX222" fmla="*/ 4000500 w 4186238"/>
                <a:gd name="connsiteY222" fmla="*/ 747713 h 871802"/>
                <a:gd name="connsiteX223" fmla="*/ 4010025 w 4186238"/>
                <a:gd name="connsiteY223" fmla="*/ 671513 h 871802"/>
                <a:gd name="connsiteX224" fmla="*/ 4029075 w 4186238"/>
                <a:gd name="connsiteY224" fmla="*/ 642938 h 871802"/>
                <a:gd name="connsiteX225" fmla="*/ 4043363 w 4186238"/>
                <a:gd name="connsiteY225" fmla="*/ 647700 h 871802"/>
                <a:gd name="connsiteX226" fmla="*/ 4057650 w 4186238"/>
                <a:gd name="connsiteY226" fmla="*/ 695325 h 871802"/>
                <a:gd name="connsiteX227" fmla="*/ 4071938 w 4186238"/>
                <a:gd name="connsiteY227" fmla="*/ 704850 h 871802"/>
                <a:gd name="connsiteX228" fmla="*/ 4090988 w 4186238"/>
                <a:gd name="connsiteY228" fmla="*/ 747713 h 871802"/>
                <a:gd name="connsiteX229" fmla="*/ 4095750 w 4186238"/>
                <a:gd name="connsiteY229" fmla="*/ 766763 h 871802"/>
                <a:gd name="connsiteX230" fmla="*/ 4105275 w 4186238"/>
                <a:gd name="connsiteY230" fmla="*/ 781050 h 871802"/>
                <a:gd name="connsiteX231" fmla="*/ 4114800 w 4186238"/>
                <a:gd name="connsiteY231" fmla="*/ 847725 h 871802"/>
                <a:gd name="connsiteX232" fmla="*/ 4119563 w 4186238"/>
                <a:gd name="connsiteY232" fmla="*/ 862013 h 871802"/>
                <a:gd name="connsiteX233" fmla="*/ 4129088 w 4186238"/>
                <a:gd name="connsiteY233" fmla="*/ 842963 h 871802"/>
                <a:gd name="connsiteX234" fmla="*/ 4133850 w 4186238"/>
                <a:gd name="connsiteY234" fmla="*/ 800100 h 871802"/>
                <a:gd name="connsiteX235" fmla="*/ 4138613 w 4186238"/>
                <a:gd name="connsiteY235" fmla="*/ 785813 h 871802"/>
                <a:gd name="connsiteX236" fmla="*/ 4152900 w 4186238"/>
                <a:gd name="connsiteY236" fmla="*/ 771525 h 871802"/>
                <a:gd name="connsiteX237" fmla="*/ 4157663 w 4186238"/>
                <a:gd name="connsiteY237" fmla="*/ 752475 h 871802"/>
                <a:gd name="connsiteX238" fmla="*/ 4167188 w 4186238"/>
                <a:gd name="connsiteY238" fmla="*/ 723900 h 871802"/>
                <a:gd name="connsiteX239" fmla="*/ 4171950 w 4186238"/>
                <a:gd name="connsiteY239" fmla="*/ 685800 h 871802"/>
                <a:gd name="connsiteX240" fmla="*/ 4186238 w 4186238"/>
                <a:gd name="connsiteY240" fmla="*/ 695325 h 871802"/>
                <a:gd name="connsiteX0" fmla="*/ 0 w 4171950"/>
                <a:gd name="connsiteY0" fmla="*/ 238125 h 871802"/>
                <a:gd name="connsiteX1" fmla="*/ 123825 w 4171950"/>
                <a:gd name="connsiteY1" fmla="*/ 228600 h 871802"/>
                <a:gd name="connsiteX2" fmla="*/ 142875 w 4171950"/>
                <a:gd name="connsiteY2" fmla="*/ 223838 h 871802"/>
                <a:gd name="connsiteX3" fmla="*/ 166688 w 4171950"/>
                <a:gd name="connsiteY3" fmla="*/ 219075 h 871802"/>
                <a:gd name="connsiteX4" fmla="*/ 204788 w 4171950"/>
                <a:gd name="connsiteY4" fmla="*/ 204788 h 871802"/>
                <a:gd name="connsiteX5" fmla="*/ 233363 w 4171950"/>
                <a:gd name="connsiteY5" fmla="*/ 195263 h 871802"/>
                <a:gd name="connsiteX6" fmla="*/ 247650 w 4171950"/>
                <a:gd name="connsiteY6" fmla="*/ 185738 h 871802"/>
                <a:gd name="connsiteX7" fmla="*/ 266700 w 4171950"/>
                <a:gd name="connsiteY7" fmla="*/ 180975 h 871802"/>
                <a:gd name="connsiteX8" fmla="*/ 280988 w 4171950"/>
                <a:gd name="connsiteY8" fmla="*/ 176213 h 871802"/>
                <a:gd name="connsiteX9" fmla="*/ 290513 w 4171950"/>
                <a:gd name="connsiteY9" fmla="*/ 161925 h 871802"/>
                <a:gd name="connsiteX10" fmla="*/ 338138 w 4171950"/>
                <a:gd name="connsiteY10" fmla="*/ 142875 h 871802"/>
                <a:gd name="connsiteX11" fmla="*/ 352425 w 4171950"/>
                <a:gd name="connsiteY11" fmla="*/ 138113 h 871802"/>
                <a:gd name="connsiteX12" fmla="*/ 366713 w 4171950"/>
                <a:gd name="connsiteY12" fmla="*/ 128588 h 871802"/>
                <a:gd name="connsiteX13" fmla="*/ 385763 w 4171950"/>
                <a:gd name="connsiteY13" fmla="*/ 123825 h 871802"/>
                <a:gd name="connsiteX14" fmla="*/ 428625 w 4171950"/>
                <a:gd name="connsiteY14" fmla="*/ 109538 h 871802"/>
                <a:gd name="connsiteX15" fmla="*/ 442913 w 4171950"/>
                <a:gd name="connsiteY15" fmla="*/ 104775 h 871802"/>
                <a:gd name="connsiteX16" fmla="*/ 457200 w 4171950"/>
                <a:gd name="connsiteY16" fmla="*/ 100013 h 871802"/>
                <a:gd name="connsiteX17" fmla="*/ 471488 w 4171950"/>
                <a:gd name="connsiteY17" fmla="*/ 90488 h 871802"/>
                <a:gd name="connsiteX18" fmla="*/ 495300 w 4171950"/>
                <a:gd name="connsiteY18" fmla="*/ 85725 h 871802"/>
                <a:gd name="connsiteX19" fmla="*/ 523875 w 4171950"/>
                <a:gd name="connsiteY19" fmla="*/ 76200 h 871802"/>
                <a:gd name="connsiteX20" fmla="*/ 538163 w 4171950"/>
                <a:gd name="connsiteY20" fmla="*/ 71438 h 871802"/>
                <a:gd name="connsiteX21" fmla="*/ 552450 w 4171950"/>
                <a:gd name="connsiteY21" fmla="*/ 66675 h 871802"/>
                <a:gd name="connsiteX22" fmla="*/ 590550 w 4171950"/>
                <a:gd name="connsiteY22" fmla="*/ 42863 h 871802"/>
                <a:gd name="connsiteX23" fmla="*/ 604838 w 4171950"/>
                <a:gd name="connsiteY23" fmla="*/ 38100 h 871802"/>
                <a:gd name="connsiteX24" fmla="*/ 619125 w 4171950"/>
                <a:gd name="connsiteY24" fmla="*/ 33338 h 871802"/>
                <a:gd name="connsiteX25" fmla="*/ 652463 w 4171950"/>
                <a:gd name="connsiteY25" fmla="*/ 14288 h 871802"/>
                <a:gd name="connsiteX26" fmla="*/ 681038 w 4171950"/>
                <a:gd name="connsiteY26" fmla="*/ 4763 h 871802"/>
                <a:gd name="connsiteX27" fmla="*/ 695325 w 4171950"/>
                <a:gd name="connsiteY27" fmla="*/ 0 h 871802"/>
                <a:gd name="connsiteX28" fmla="*/ 819150 w 4171950"/>
                <a:gd name="connsiteY28" fmla="*/ 4763 h 871802"/>
                <a:gd name="connsiteX29" fmla="*/ 852488 w 4171950"/>
                <a:gd name="connsiteY29" fmla="*/ 19050 h 871802"/>
                <a:gd name="connsiteX30" fmla="*/ 895350 w 4171950"/>
                <a:gd name="connsiteY30" fmla="*/ 47625 h 871802"/>
                <a:gd name="connsiteX31" fmla="*/ 928688 w 4171950"/>
                <a:gd name="connsiteY31" fmla="*/ 66675 h 871802"/>
                <a:gd name="connsiteX32" fmla="*/ 942975 w 4171950"/>
                <a:gd name="connsiteY32" fmla="*/ 71438 h 871802"/>
                <a:gd name="connsiteX33" fmla="*/ 957263 w 4171950"/>
                <a:gd name="connsiteY33" fmla="*/ 80963 h 871802"/>
                <a:gd name="connsiteX34" fmla="*/ 971550 w 4171950"/>
                <a:gd name="connsiteY34" fmla="*/ 85725 h 871802"/>
                <a:gd name="connsiteX35" fmla="*/ 990600 w 4171950"/>
                <a:gd name="connsiteY35" fmla="*/ 95250 h 871802"/>
                <a:gd name="connsiteX36" fmla="*/ 1014413 w 4171950"/>
                <a:gd name="connsiteY36" fmla="*/ 100013 h 871802"/>
                <a:gd name="connsiteX37" fmla="*/ 1033463 w 4171950"/>
                <a:gd name="connsiteY37" fmla="*/ 104775 h 871802"/>
                <a:gd name="connsiteX38" fmla="*/ 1062038 w 4171950"/>
                <a:gd name="connsiteY38" fmla="*/ 109538 h 871802"/>
                <a:gd name="connsiteX39" fmla="*/ 1090613 w 4171950"/>
                <a:gd name="connsiteY39" fmla="*/ 119063 h 871802"/>
                <a:gd name="connsiteX40" fmla="*/ 1104900 w 4171950"/>
                <a:gd name="connsiteY40" fmla="*/ 123825 h 871802"/>
                <a:gd name="connsiteX41" fmla="*/ 1123950 w 4171950"/>
                <a:gd name="connsiteY41" fmla="*/ 128588 h 871802"/>
                <a:gd name="connsiteX42" fmla="*/ 1152525 w 4171950"/>
                <a:gd name="connsiteY42" fmla="*/ 147638 h 871802"/>
                <a:gd name="connsiteX43" fmla="*/ 1195388 w 4171950"/>
                <a:gd name="connsiteY43" fmla="*/ 161925 h 871802"/>
                <a:gd name="connsiteX44" fmla="*/ 1209675 w 4171950"/>
                <a:gd name="connsiteY44" fmla="*/ 166688 h 871802"/>
                <a:gd name="connsiteX45" fmla="*/ 1243013 w 4171950"/>
                <a:gd name="connsiteY45" fmla="*/ 185738 h 871802"/>
                <a:gd name="connsiteX46" fmla="*/ 1257300 w 4171950"/>
                <a:gd name="connsiteY46" fmla="*/ 190500 h 871802"/>
                <a:gd name="connsiteX47" fmla="*/ 1285875 w 4171950"/>
                <a:gd name="connsiteY47" fmla="*/ 204788 h 871802"/>
                <a:gd name="connsiteX48" fmla="*/ 1314450 w 4171950"/>
                <a:gd name="connsiteY48" fmla="*/ 223838 h 871802"/>
                <a:gd name="connsiteX49" fmla="*/ 1362075 w 4171950"/>
                <a:gd name="connsiteY49" fmla="*/ 238125 h 871802"/>
                <a:gd name="connsiteX50" fmla="*/ 1443038 w 4171950"/>
                <a:gd name="connsiteY50" fmla="*/ 252413 h 871802"/>
                <a:gd name="connsiteX51" fmla="*/ 1471613 w 4171950"/>
                <a:gd name="connsiteY51" fmla="*/ 257175 h 871802"/>
                <a:gd name="connsiteX52" fmla="*/ 1519238 w 4171950"/>
                <a:gd name="connsiteY52" fmla="*/ 271463 h 871802"/>
                <a:gd name="connsiteX53" fmla="*/ 1533525 w 4171950"/>
                <a:gd name="connsiteY53" fmla="*/ 280988 h 871802"/>
                <a:gd name="connsiteX54" fmla="*/ 1543050 w 4171950"/>
                <a:gd name="connsiteY54" fmla="*/ 295275 h 871802"/>
                <a:gd name="connsiteX55" fmla="*/ 1557338 w 4171950"/>
                <a:gd name="connsiteY55" fmla="*/ 300038 h 871802"/>
                <a:gd name="connsiteX56" fmla="*/ 1581150 w 4171950"/>
                <a:gd name="connsiteY56" fmla="*/ 333375 h 871802"/>
                <a:gd name="connsiteX57" fmla="*/ 1590675 w 4171950"/>
                <a:gd name="connsiteY57" fmla="*/ 347663 h 871802"/>
                <a:gd name="connsiteX58" fmla="*/ 1604963 w 4171950"/>
                <a:gd name="connsiteY58" fmla="*/ 357188 h 871802"/>
                <a:gd name="connsiteX59" fmla="*/ 1624013 w 4171950"/>
                <a:gd name="connsiteY59" fmla="*/ 414338 h 871802"/>
                <a:gd name="connsiteX60" fmla="*/ 1628775 w 4171950"/>
                <a:gd name="connsiteY60" fmla="*/ 428625 h 871802"/>
                <a:gd name="connsiteX61" fmla="*/ 1638300 w 4171950"/>
                <a:gd name="connsiteY61" fmla="*/ 442913 h 871802"/>
                <a:gd name="connsiteX62" fmla="*/ 1652588 w 4171950"/>
                <a:gd name="connsiteY62" fmla="*/ 471488 h 871802"/>
                <a:gd name="connsiteX63" fmla="*/ 1662113 w 4171950"/>
                <a:gd name="connsiteY63" fmla="*/ 504825 h 871802"/>
                <a:gd name="connsiteX64" fmla="*/ 1676400 w 4171950"/>
                <a:gd name="connsiteY64" fmla="*/ 514350 h 871802"/>
                <a:gd name="connsiteX65" fmla="*/ 1690688 w 4171950"/>
                <a:gd name="connsiteY65" fmla="*/ 561975 h 871802"/>
                <a:gd name="connsiteX66" fmla="*/ 1704975 w 4171950"/>
                <a:gd name="connsiteY66" fmla="*/ 590550 h 871802"/>
                <a:gd name="connsiteX67" fmla="*/ 1719263 w 4171950"/>
                <a:gd name="connsiteY67" fmla="*/ 595313 h 871802"/>
                <a:gd name="connsiteX68" fmla="*/ 1728788 w 4171950"/>
                <a:gd name="connsiteY68" fmla="*/ 609600 h 871802"/>
                <a:gd name="connsiteX69" fmla="*/ 1804988 w 4171950"/>
                <a:gd name="connsiteY69" fmla="*/ 614363 h 871802"/>
                <a:gd name="connsiteX70" fmla="*/ 1819275 w 4171950"/>
                <a:gd name="connsiteY70" fmla="*/ 619125 h 871802"/>
                <a:gd name="connsiteX71" fmla="*/ 1833563 w 4171950"/>
                <a:gd name="connsiteY71" fmla="*/ 628650 h 871802"/>
                <a:gd name="connsiteX72" fmla="*/ 1857375 w 4171950"/>
                <a:gd name="connsiteY72" fmla="*/ 657225 h 871802"/>
                <a:gd name="connsiteX73" fmla="*/ 1876425 w 4171950"/>
                <a:gd name="connsiteY73" fmla="*/ 666750 h 871802"/>
                <a:gd name="connsiteX74" fmla="*/ 1885950 w 4171950"/>
                <a:gd name="connsiteY74" fmla="*/ 638175 h 871802"/>
                <a:gd name="connsiteX75" fmla="*/ 1895475 w 4171950"/>
                <a:gd name="connsiteY75" fmla="*/ 604838 h 871802"/>
                <a:gd name="connsiteX76" fmla="*/ 1905000 w 4171950"/>
                <a:gd name="connsiteY76" fmla="*/ 576263 h 871802"/>
                <a:gd name="connsiteX77" fmla="*/ 1919288 w 4171950"/>
                <a:gd name="connsiteY77" fmla="*/ 566738 h 871802"/>
                <a:gd name="connsiteX78" fmla="*/ 1938338 w 4171950"/>
                <a:gd name="connsiteY78" fmla="*/ 542925 h 871802"/>
                <a:gd name="connsiteX79" fmla="*/ 2057400 w 4171950"/>
                <a:gd name="connsiteY79" fmla="*/ 495300 h 871802"/>
                <a:gd name="connsiteX80" fmla="*/ 2071688 w 4171950"/>
                <a:gd name="connsiteY80" fmla="*/ 509588 h 871802"/>
                <a:gd name="connsiteX81" fmla="*/ 2081213 w 4171950"/>
                <a:gd name="connsiteY81" fmla="*/ 542925 h 871802"/>
                <a:gd name="connsiteX82" fmla="*/ 2095500 w 4171950"/>
                <a:gd name="connsiteY82" fmla="*/ 552450 h 871802"/>
                <a:gd name="connsiteX83" fmla="*/ 2109788 w 4171950"/>
                <a:gd name="connsiteY83" fmla="*/ 571500 h 871802"/>
                <a:gd name="connsiteX84" fmla="*/ 2124075 w 4171950"/>
                <a:gd name="connsiteY84" fmla="*/ 561975 h 871802"/>
                <a:gd name="connsiteX85" fmla="*/ 2133600 w 4171950"/>
                <a:gd name="connsiteY85" fmla="*/ 547688 h 871802"/>
                <a:gd name="connsiteX86" fmla="*/ 2147888 w 4171950"/>
                <a:gd name="connsiteY86" fmla="*/ 533400 h 871802"/>
                <a:gd name="connsiteX87" fmla="*/ 2152650 w 4171950"/>
                <a:gd name="connsiteY87" fmla="*/ 519113 h 871802"/>
                <a:gd name="connsiteX88" fmla="*/ 2243138 w 4171950"/>
                <a:gd name="connsiteY88" fmla="*/ 514350 h 871802"/>
                <a:gd name="connsiteX89" fmla="*/ 2266950 w 4171950"/>
                <a:gd name="connsiteY89" fmla="*/ 533400 h 871802"/>
                <a:gd name="connsiteX90" fmla="*/ 2286000 w 4171950"/>
                <a:gd name="connsiteY90" fmla="*/ 504825 h 871802"/>
                <a:gd name="connsiteX91" fmla="*/ 2300288 w 4171950"/>
                <a:gd name="connsiteY91" fmla="*/ 490538 h 871802"/>
                <a:gd name="connsiteX92" fmla="*/ 2314575 w 4171950"/>
                <a:gd name="connsiteY92" fmla="*/ 485775 h 871802"/>
                <a:gd name="connsiteX93" fmla="*/ 2328863 w 4171950"/>
                <a:gd name="connsiteY93" fmla="*/ 490538 h 871802"/>
                <a:gd name="connsiteX94" fmla="*/ 2347913 w 4171950"/>
                <a:gd name="connsiteY94" fmla="*/ 509588 h 871802"/>
                <a:gd name="connsiteX95" fmla="*/ 2357438 w 4171950"/>
                <a:gd name="connsiteY95" fmla="*/ 523875 h 871802"/>
                <a:gd name="connsiteX96" fmla="*/ 2362200 w 4171950"/>
                <a:gd name="connsiteY96" fmla="*/ 538163 h 871802"/>
                <a:gd name="connsiteX97" fmla="*/ 2381250 w 4171950"/>
                <a:gd name="connsiteY97" fmla="*/ 566738 h 871802"/>
                <a:gd name="connsiteX98" fmla="*/ 2390775 w 4171950"/>
                <a:gd name="connsiteY98" fmla="*/ 595313 h 871802"/>
                <a:gd name="connsiteX99" fmla="*/ 2395538 w 4171950"/>
                <a:gd name="connsiteY99" fmla="*/ 614363 h 871802"/>
                <a:gd name="connsiteX100" fmla="*/ 2405063 w 4171950"/>
                <a:gd name="connsiteY100" fmla="*/ 628650 h 871802"/>
                <a:gd name="connsiteX101" fmla="*/ 2419350 w 4171950"/>
                <a:gd name="connsiteY101" fmla="*/ 633413 h 871802"/>
                <a:gd name="connsiteX102" fmla="*/ 2438400 w 4171950"/>
                <a:gd name="connsiteY102" fmla="*/ 590550 h 871802"/>
                <a:gd name="connsiteX103" fmla="*/ 2443163 w 4171950"/>
                <a:gd name="connsiteY103" fmla="*/ 571500 h 871802"/>
                <a:gd name="connsiteX104" fmla="*/ 2471738 w 4171950"/>
                <a:gd name="connsiteY104" fmla="*/ 552450 h 871802"/>
                <a:gd name="connsiteX105" fmla="*/ 2481263 w 4171950"/>
                <a:gd name="connsiteY105" fmla="*/ 581025 h 871802"/>
                <a:gd name="connsiteX106" fmla="*/ 2486025 w 4171950"/>
                <a:gd name="connsiteY106" fmla="*/ 595313 h 871802"/>
                <a:gd name="connsiteX107" fmla="*/ 2490788 w 4171950"/>
                <a:gd name="connsiteY107" fmla="*/ 614363 h 871802"/>
                <a:gd name="connsiteX108" fmla="*/ 2500313 w 4171950"/>
                <a:gd name="connsiteY108" fmla="*/ 628650 h 871802"/>
                <a:gd name="connsiteX109" fmla="*/ 2519363 w 4171950"/>
                <a:gd name="connsiteY109" fmla="*/ 642938 h 871802"/>
                <a:gd name="connsiteX110" fmla="*/ 2524125 w 4171950"/>
                <a:gd name="connsiteY110" fmla="*/ 628650 h 871802"/>
                <a:gd name="connsiteX111" fmla="*/ 2528888 w 4171950"/>
                <a:gd name="connsiteY111" fmla="*/ 609600 h 871802"/>
                <a:gd name="connsiteX112" fmla="*/ 2557463 w 4171950"/>
                <a:gd name="connsiteY112" fmla="*/ 595313 h 871802"/>
                <a:gd name="connsiteX113" fmla="*/ 2619375 w 4171950"/>
                <a:gd name="connsiteY113" fmla="*/ 581025 h 871802"/>
                <a:gd name="connsiteX114" fmla="*/ 2633663 w 4171950"/>
                <a:gd name="connsiteY114" fmla="*/ 571500 h 871802"/>
                <a:gd name="connsiteX115" fmla="*/ 2647950 w 4171950"/>
                <a:gd name="connsiteY115" fmla="*/ 542925 h 871802"/>
                <a:gd name="connsiteX116" fmla="*/ 2662238 w 4171950"/>
                <a:gd name="connsiteY116" fmla="*/ 504825 h 871802"/>
                <a:gd name="connsiteX117" fmla="*/ 2686050 w 4171950"/>
                <a:gd name="connsiteY117" fmla="*/ 538163 h 871802"/>
                <a:gd name="connsiteX118" fmla="*/ 2686050 w 4171950"/>
                <a:gd name="connsiteY118" fmla="*/ 538163 h 871802"/>
                <a:gd name="connsiteX119" fmla="*/ 2700338 w 4171950"/>
                <a:gd name="connsiteY119" fmla="*/ 547688 h 871802"/>
                <a:gd name="connsiteX120" fmla="*/ 2705100 w 4171950"/>
                <a:gd name="connsiteY120" fmla="*/ 561975 h 871802"/>
                <a:gd name="connsiteX121" fmla="*/ 2714625 w 4171950"/>
                <a:gd name="connsiteY121" fmla="*/ 595313 h 871802"/>
                <a:gd name="connsiteX122" fmla="*/ 2733675 w 4171950"/>
                <a:gd name="connsiteY122" fmla="*/ 590550 h 871802"/>
                <a:gd name="connsiteX123" fmla="*/ 2738438 w 4171950"/>
                <a:gd name="connsiteY123" fmla="*/ 571500 h 871802"/>
                <a:gd name="connsiteX124" fmla="*/ 2762250 w 4171950"/>
                <a:gd name="connsiteY124" fmla="*/ 552450 h 871802"/>
                <a:gd name="connsiteX125" fmla="*/ 2800350 w 4171950"/>
                <a:gd name="connsiteY125" fmla="*/ 566738 h 871802"/>
                <a:gd name="connsiteX126" fmla="*/ 2819400 w 4171950"/>
                <a:gd name="connsiteY126" fmla="*/ 590550 h 871802"/>
                <a:gd name="connsiteX127" fmla="*/ 2824163 w 4171950"/>
                <a:gd name="connsiteY127" fmla="*/ 614363 h 871802"/>
                <a:gd name="connsiteX128" fmla="*/ 2833688 w 4171950"/>
                <a:gd name="connsiteY128" fmla="*/ 642938 h 871802"/>
                <a:gd name="connsiteX129" fmla="*/ 2838450 w 4171950"/>
                <a:gd name="connsiteY129" fmla="*/ 657225 h 871802"/>
                <a:gd name="connsiteX130" fmla="*/ 2843213 w 4171950"/>
                <a:gd name="connsiteY130" fmla="*/ 676275 h 871802"/>
                <a:gd name="connsiteX131" fmla="*/ 2852738 w 4171950"/>
                <a:gd name="connsiteY131" fmla="*/ 695325 h 871802"/>
                <a:gd name="connsiteX132" fmla="*/ 2862263 w 4171950"/>
                <a:gd name="connsiteY132" fmla="*/ 723900 h 871802"/>
                <a:gd name="connsiteX133" fmla="*/ 2871788 w 4171950"/>
                <a:gd name="connsiteY133" fmla="*/ 752475 h 871802"/>
                <a:gd name="connsiteX134" fmla="*/ 2881313 w 4171950"/>
                <a:gd name="connsiteY134" fmla="*/ 781050 h 871802"/>
                <a:gd name="connsiteX135" fmla="*/ 2890838 w 4171950"/>
                <a:gd name="connsiteY135" fmla="*/ 795338 h 871802"/>
                <a:gd name="connsiteX136" fmla="*/ 2895600 w 4171950"/>
                <a:gd name="connsiteY136" fmla="*/ 814388 h 871802"/>
                <a:gd name="connsiteX137" fmla="*/ 2914650 w 4171950"/>
                <a:gd name="connsiteY137" fmla="*/ 790575 h 871802"/>
                <a:gd name="connsiteX138" fmla="*/ 2924175 w 4171950"/>
                <a:gd name="connsiteY138" fmla="*/ 714375 h 871802"/>
                <a:gd name="connsiteX139" fmla="*/ 2933700 w 4171950"/>
                <a:gd name="connsiteY139" fmla="*/ 700088 h 871802"/>
                <a:gd name="connsiteX140" fmla="*/ 2943225 w 4171950"/>
                <a:gd name="connsiteY140" fmla="*/ 671513 h 871802"/>
                <a:gd name="connsiteX141" fmla="*/ 2962275 w 4171950"/>
                <a:gd name="connsiteY141" fmla="*/ 638175 h 871802"/>
                <a:gd name="connsiteX142" fmla="*/ 2976563 w 4171950"/>
                <a:gd name="connsiteY142" fmla="*/ 695325 h 871802"/>
                <a:gd name="connsiteX143" fmla="*/ 2986088 w 4171950"/>
                <a:gd name="connsiteY143" fmla="*/ 781050 h 871802"/>
                <a:gd name="connsiteX144" fmla="*/ 2995613 w 4171950"/>
                <a:gd name="connsiteY144" fmla="*/ 747713 h 871802"/>
                <a:gd name="connsiteX145" fmla="*/ 3000375 w 4171950"/>
                <a:gd name="connsiteY145" fmla="*/ 709613 h 871802"/>
                <a:gd name="connsiteX146" fmla="*/ 3019425 w 4171950"/>
                <a:gd name="connsiteY146" fmla="*/ 671513 h 871802"/>
                <a:gd name="connsiteX147" fmla="*/ 3038475 w 4171950"/>
                <a:gd name="connsiteY147" fmla="*/ 714375 h 871802"/>
                <a:gd name="connsiteX148" fmla="*/ 3052763 w 4171950"/>
                <a:gd name="connsiteY148" fmla="*/ 781050 h 871802"/>
                <a:gd name="connsiteX149" fmla="*/ 3067050 w 4171950"/>
                <a:gd name="connsiteY149" fmla="*/ 738188 h 871802"/>
                <a:gd name="connsiteX150" fmla="*/ 3071813 w 4171950"/>
                <a:gd name="connsiteY150" fmla="*/ 723900 h 871802"/>
                <a:gd name="connsiteX151" fmla="*/ 3105150 w 4171950"/>
                <a:gd name="connsiteY151" fmla="*/ 733425 h 871802"/>
                <a:gd name="connsiteX152" fmla="*/ 3128963 w 4171950"/>
                <a:gd name="connsiteY152" fmla="*/ 742950 h 871802"/>
                <a:gd name="connsiteX153" fmla="*/ 3152775 w 4171950"/>
                <a:gd name="connsiteY153" fmla="*/ 690563 h 871802"/>
                <a:gd name="connsiteX154" fmla="*/ 3157538 w 4171950"/>
                <a:gd name="connsiteY154" fmla="*/ 666750 h 871802"/>
                <a:gd name="connsiteX155" fmla="*/ 3162300 w 4171950"/>
                <a:gd name="connsiteY155" fmla="*/ 647700 h 871802"/>
                <a:gd name="connsiteX156" fmla="*/ 3171825 w 4171950"/>
                <a:gd name="connsiteY156" fmla="*/ 747713 h 871802"/>
                <a:gd name="connsiteX157" fmla="*/ 3181350 w 4171950"/>
                <a:gd name="connsiteY157" fmla="*/ 733425 h 871802"/>
                <a:gd name="connsiteX158" fmla="*/ 3186113 w 4171950"/>
                <a:gd name="connsiteY158" fmla="*/ 719138 h 871802"/>
                <a:gd name="connsiteX159" fmla="*/ 3214688 w 4171950"/>
                <a:gd name="connsiteY159" fmla="*/ 728663 h 871802"/>
                <a:gd name="connsiteX160" fmla="*/ 3238500 w 4171950"/>
                <a:gd name="connsiteY160" fmla="*/ 704850 h 871802"/>
                <a:gd name="connsiteX161" fmla="*/ 3252788 w 4171950"/>
                <a:gd name="connsiteY161" fmla="*/ 714375 h 871802"/>
                <a:gd name="connsiteX162" fmla="*/ 3257550 w 4171950"/>
                <a:gd name="connsiteY162" fmla="*/ 738188 h 871802"/>
                <a:gd name="connsiteX163" fmla="*/ 3267075 w 4171950"/>
                <a:gd name="connsiteY163" fmla="*/ 781050 h 871802"/>
                <a:gd name="connsiteX164" fmla="*/ 3295650 w 4171950"/>
                <a:gd name="connsiteY164" fmla="*/ 776288 h 871802"/>
                <a:gd name="connsiteX165" fmla="*/ 3300413 w 4171950"/>
                <a:gd name="connsiteY165" fmla="*/ 795338 h 871802"/>
                <a:gd name="connsiteX166" fmla="*/ 3305175 w 4171950"/>
                <a:gd name="connsiteY166" fmla="*/ 852488 h 871802"/>
                <a:gd name="connsiteX167" fmla="*/ 3309938 w 4171950"/>
                <a:gd name="connsiteY167" fmla="*/ 871538 h 871802"/>
                <a:gd name="connsiteX168" fmla="*/ 3328988 w 4171950"/>
                <a:gd name="connsiteY168" fmla="*/ 842963 h 871802"/>
                <a:gd name="connsiteX169" fmla="*/ 3338513 w 4171950"/>
                <a:gd name="connsiteY169" fmla="*/ 809625 h 871802"/>
                <a:gd name="connsiteX170" fmla="*/ 3348038 w 4171950"/>
                <a:gd name="connsiteY170" fmla="*/ 781050 h 871802"/>
                <a:gd name="connsiteX171" fmla="*/ 3357563 w 4171950"/>
                <a:gd name="connsiteY171" fmla="*/ 752475 h 871802"/>
                <a:gd name="connsiteX172" fmla="*/ 3367088 w 4171950"/>
                <a:gd name="connsiteY172" fmla="*/ 733425 h 871802"/>
                <a:gd name="connsiteX173" fmla="*/ 3381375 w 4171950"/>
                <a:gd name="connsiteY173" fmla="*/ 690563 h 871802"/>
                <a:gd name="connsiteX174" fmla="*/ 3386138 w 4171950"/>
                <a:gd name="connsiteY174" fmla="*/ 676275 h 871802"/>
                <a:gd name="connsiteX175" fmla="*/ 3405188 w 4171950"/>
                <a:gd name="connsiteY175" fmla="*/ 666750 h 871802"/>
                <a:gd name="connsiteX176" fmla="*/ 3429000 w 4171950"/>
                <a:gd name="connsiteY176" fmla="*/ 690563 h 871802"/>
                <a:gd name="connsiteX177" fmla="*/ 3452813 w 4171950"/>
                <a:gd name="connsiteY177" fmla="*/ 661988 h 871802"/>
                <a:gd name="connsiteX178" fmla="*/ 3457575 w 4171950"/>
                <a:gd name="connsiteY178" fmla="*/ 642938 h 871802"/>
                <a:gd name="connsiteX179" fmla="*/ 3467100 w 4171950"/>
                <a:gd name="connsiteY179" fmla="*/ 657225 h 871802"/>
                <a:gd name="connsiteX180" fmla="*/ 3481388 w 4171950"/>
                <a:gd name="connsiteY180" fmla="*/ 666750 h 871802"/>
                <a:gd name="connsiteX181" fmla="*/ 3486150 w 4171950"/>
                <a:gd name="connsiteY181" fmla="*/ 681038 h 871802"/>
                <a:gd name="connsiteX182" fmla="*/ 3500438 w 4171950"/>
                <a:gd name="connsiteY182" fmla="*/ 671513 h 871802"/>
                <a:gd name="connsiteX183" fmla="*/ 3505200 w 4171950"/>
                <a:gd name="connsiteY183" fmla="*/ 685800 h 871802"/>
                <a:gd name="connsiteX184" fmla="*/ 3533775 w 4171950"/>
                <a:gd name="connsiteY184" fmla="*/ 704850 h 871802"/>
                <a:gd name="connsiteX185" fmla="*/ 3562350 w 4171950"/>
                <a:gd name="connsiteY185" fmla="*/ 719138 h 871802"/>
                <a:gd name="connsiteX186" fmla="*/ 3571875 w 4171950"/>
                <a:gd name="connsiteY186" fmla="*/ 785813 h 871802"/>
                <a:gd name="connsiteX187" fmla="*/ 3581400 w 4171950"/>
                <a:gd name="connsiteY187" fmla="*/ 814388 h 871802"/>
                <a:gd name="connsiteX188" fmla="*/ 3586163 w 4171950"/>
                <a:gd name="connsiteY188" fmla="*/ 828675 h 871802"/>
                <a:gd name="connsiteX189" fmla="*/ 3605213 w 4171950"/>
                <a:gd name="connsiteY189" fmla="*/ 781050 h 871802"/>
                <a:gd name="connsiteX190" fmla="*/ 3609975 w 4171950"/>
                <a:gd name="connsiteY190" fmla="*/ 795338 h 871802"/>
                <a:gd name="connsiteX191" fmla="*/ 3614738 w 4171950"/>
                <a:gd name="connsiteY191" fmla="*/ 823913 h 871802"/>
                <a:gd name="connsiteX192" fmla="*/ 3619500 w 4171950"/>
                <a:gd name="connsiteY192" fmla="*/ 781050 h 871802"/>
                <a:gd name="connsiteX193" fmla="*/ 3633788 w 4171950"/>
                <a:gd name="connsiteY193" fmla="*/ 747713 h 871802"/>
                <a:gd name="connsiteX194" fmla="*/ 3638550 w 4171950"/>
                <a:gd name="connsiteY194" fmla="*/ 733425 h 871802"/>
                <a:gd name="connsiteX195" fmla="*/ 3648075 w 4171950"/>
                <a:gd name="connsiteY195" fmla="*/ 685800 h 871802"/>
                <a:gd name="connsiteX196" fmla="*/ 3657600 w 4171950"/>
                <a:gd name="connsiteY196" fmla="*/ 671513 h 871802"/>
                <a:gd name="connsiteX197" fmla="*/ 3676650 w 4171950"/>
                <a:gd name="connsiteY197" fmla="*/ 666750 h 871802"/>
                <a:gd name="connsiteX198" fmla="*/ 3695700 w 4171950"/>
                <a:gd name="connsiteY198" fmla="*/ 638175 h 871802"/>
                <a:gd name="connsiteX199" fmla="*/ 3705225 w 4171950"/>
                <a:gd name="connsiteY199" fmla="*/ 623888 h 871802"/>
                <a:gd name="connsiteX200" fmla="*/ 3719513 w 4171950"/>
                <a:gd name="connsiteY200" fmla="*/ 614363 h 871802"/>
                <a:gd name="connsiteX201" fmla="*/ 3757613 w 4171950"/>
                <a:gd name="connsiteY201" fmla="*/ 619125 h 871802"/>
                <a:gd name="connsiteX202" fmla="*/ 3767138 w 4171950"/>
                <a:gd name="connsiteY202" fmla="*/ 633413 h 871802"/>
                <a:gd name="connsiteX203" fmla="*/ 3776663 w 4171950"/>
                <a:gd name="connsiteY203" fmla="*/ 661988 h 871802"/>
                <a:gd name="connsiteX204" fmla="*/ 3795713 w 4171950"/>
                <a:gd name="connsiteY204" fmla="*/ 747713 h 871802"/>
                <a:gd name="connsiteX205" fmla="*/ 3805238 w 4171950"/>
                <a:gd name="connsiteY205" fmla="*/ 781050 h 871802"/>
                <a:gd name="connsiteX206" fmla="*/ 3814763 w 4171950"/>
                <a:gd name="connsiteY206" fmla="*/ 795338 h 871802"/>
                <a:gd name="connsiteX207" fmla="*/ 3833813 w 4171950"/>
                <a:gd name="connsiteY207" fmla="*/ 833438 h 871802"/>
                <a:gd name="connsiteX208" fmla="*/ 3838575 w 4171950"/>
                <a:gd name="connsiteY208" fmla="*/ 762000 h 871802"/>
                <a:gd name="connsiteX209" fmla="*/ 3852863 w 4171950"/>
                <a:gd name="connsiteY209" fmla="*/ 719138 h 871802"/>
                <a:gd name="connsiteX210" fmla="*/ 3857625 w 4171950"/>
                <a:gd name="connsiteY210" fmla="*/ 704850 h 871802"/>
                <a:gd name="connsiteX211" fmla="*/ 3862388 w 4171950"/>
                <a:gd name="connsiteY211" fmla="*/ 652463 h 871802"/>
                <a:gd name="connsiteX212" fmla="*/ 3895725 w 4171950"/>
                <a:gd name="connsiteY212" fmla="*/ 614363 h 871802"/>
                <a:gd name="connsiteX213" fmla="*/ 3910013 w 4171950"/>
                <a:gd name="connsiteY213" fmla="*/ 585788 h 871802"/>
                <a:gd name="connsiteX214" fmla="*/ 3924300 w 4171950"/>
                <a:gd name="connsiteY214" fmla="*/ 581025 h 871802"/>
                <a:gd name="connsiteX215" fmla="*/ 3933825 w 4171950"/>
                <a:gd name="connsiteY215" fmla="*/ 609600 h 871802"/>
                <a:gd name="connsiteX216" fmla="*/ 3948113 w 4171950"/>
                <a:gd name="connsiteY216" fmla="*/ 738188 h 871802"/>
                <a:gd name="connsiteX217" fmla="*/ 3957638 w 4171950"/>
                <a:gd name="connsiteY217" fmla="*/ 766763 h 871802"/>
                <a:gd name="connsiteX218" fmla="*/ 3962400 w 4171950"/>
                <a:gd name="connsiteY218" fmla="*/ 781050 h 871802"/>
                <a:gd name="connsiteX219" fmla="*/ 3971925 w 4171950"/>
                <a:gd name="connsiteY219" fmla="*/ 795338 h 871802"/>
                <a:gd name="connsiteX220" fmla="*/ 3981450 w 4171950"/>
                <a:gd name="connsiteY220" fmla="*/ 828675 h 871802"/>
                <a:gd name="connsiteX221" fmla="*/ 3990975 w 4171950"/>
                <a:gd name="connsiteY221" fmla="*/ 776288 h 871802"/>
                <a:gd name="connsiteX222" fmla="*/ 4000500 w 4171950"/>
                <a:gd name="connsiteY222" fmla="*/ 747713 h 871802"/>
                <a:gd name="connsiteX223" fmla="*/ 4010025 w 4171950"/>
                <a:gd name="connsiteY223" fmla="*/ 671513 h 871802"/>
                <a:gd name="connsiteX224" fmla="*/ 4029075 w 4171950"/>
                <a:gd name="connsiteY224" fmla="*/ 642938 h 871802"/>
                <a:gd name="connsiteX225" fmla="*/ 4043363 w 4171950"/>
                <a:gd name="connsiteY225" fmla="*/ 647700 h 871802"/>
                <a:gd name="connsiteX226" fmla="*/ 4057650 w 4171950"/>
                <a:gd name="connsiteY226" fmla="*/ 695325 h 871802"/>
                <a:gd name="connsiteX227" fmla="*/ 4071938 w 4171950"/>
                <a:gd name="connsiteY227" fmla="*/ 704850 h 871802"/>
                <a:gd name="connsiteX228" fmla="*/ 4090988 w 4171950"/>
                <a:gd name="connsiteY228" fmla="*/ 747713 h 871802"/>
                <a:gd name="connsiteX229" fmla="*/ 4095750 w 4171950"/>
                <a:gd name="connsiteY229" fmla="*/ 766763 h 871802"/>
                <a:gd name="connsiteX230" fmla="*/ 4105275 w 4171950"/>
                <a:gd name="connsiteY230" fmla="*/ 781050 h 871802"/>
                <a:gd name="connsiteX231" fmla="*/ 4114800 w 4171950"/>
                <a:gd name="connsiteY231" fmla="*/ 847725 h 871802"/>
                <a:gd name="connsiteX232" fmla="*/ 4119563 w 4171950"/>
                <a:gd name="connsiteY232" fmla="*/ 862013 h 871802"/>
                <a:gd name="connsiteX233" fmla="*/ 4129088 w 4171950"/>
                <a:gd name="connsiteY233" fmla="*/ 842963 h 871802"/>
                <a:gd name="connsiteX234" fmla="*/ 4133850 w 4171950"/>
                <a:gd name="connsiteY234" fmla="*/ 800100 h 871802"/>
                <a:gd name="connsiteX235" fmla="*/ 4138613 w 4171950"/>
                <a:gd name="connsiteY235" fmla="*/ 785813 h 871802"/>
                <a:gd name="connsiteX236" fmla="*/ 4152900 w 4171950"/>
                <a:gd name="connsiteY236" fmla="*/ 771525 h 871802"/>
                <a:gd name="connsiteX237" fmla="*/ 4157663 w 4171950"/>
                <a:gd name="connsiteY237" fmla="*/ 752475 h 871802"/>
                <a:gd name="connsiteX238" fmla="*/ 4167188 w 4171950"/>
                <a:gd name="connsiteY238" fmla="*/ 723900 h 871802"/>
                <a:gd name="connsiteX239" fmla="*/ 4171950 w 4171950"/>
                <a:gd name="connsiteY239" fmla="*/ 685800 h 871802"/>
                <a:gd name="connsiteX0" fmla="*/ 0 w 4167188"/>
                <a:gd name="connsiteY0" fmla="*/ 238125 h 871802"/>
                <a:gd name="connsiteX1" fmla="*/ 123825 w 4167188"/>
                <a:gd name="connsiteY1" fmla="*/ 228600 h 871802"/>
                <a:gd name="connsiteX2" fmla="*/ 142875 w 4167188"/>
                <a:gd name="connsiteY2" fmla="*/ 223838 h 871802"/>
                <a:gd name="connsiteX3" fmla="*/ 166688 w 4167188"/>
                <a:gd name="connsiteY3" fmla="*/ 219075 h 871802"/>
                <a:gd name="connsiteX4" fmla="*/ 204788 w 4167188"/>
                <a:gd name="connsiteY4" fmla="*/ 204788 h 871802"/>
                <a:gd name="connsiteX5" fmla="*/ 233363 w 4167188"/>
                <a:gd name="connsiteY5" fmla="*/ 195263 h 871802"/>
                <a:gd name="connsiteX6" fmla="*/ 247650 w 4167188"/>
                <a:gd name="connsiteY6" fmla="*/ 185738 h 871802"/>
                <a:gd name="connsiteX7" fmla="*/ 266700 w 4167188"/>
                <a:gd name="connsiteY7" fmla="*/ 180975 h 871802"/>
                <a:gd name="connsiteX8" fmla="*/ 280988 w 4167188"/>
                <a:gd name="connsiteY8" fmla="*/ 176213 h 871802"/>
                <a:gd name="connsiteX9" fmla="*/ 290513 w 4167188"/>
                <a:gd name="connsiteY9" fmla="*/ 161925 h 871802"/>
                <a:gd name="connsiteX10" fmla="*/ 338138 w 4167188"/>
                <a:gd name="connsiteY10" fmla="*/ 142875 h 871802"/>
                <a:gd name="connsiteX11" fmla="*/ 352425 w 4167188"/>
                <a:gd name="connsiteY11" fmla="*/ 138113 h 871802"/>
                <a:gd name="connsiteX12" fmla="*/ 366713 w 4167188"/>
                <a:gd name="connsiteY12" fmla="*/ 128588 h 871802"/>
                <a:gd name="connsiteX13" fmla="*/ 385763 w 4167188"/>
                <a:gd name="connsiteY13" fmla="*/ 123825 h 871802"/>
                <a:gd name="connsiteX14" fmla="*/ 428625 w 4167188"/>
                <a:gd name="connsiteY14" fmla="*/ 109538 h 871802"/>
                <a:gd name="connsiteX15" fmla="*/ 442913 w 4167188"/>
                <a:gd name="connsiteY15" fmla="*/ 104775 h 871802"/>
                <a:gd name="connsiteX16" fmla="*/ 457200 w 4167188"/>
                <a:gd name="connsiteY16" fmla="*/ 100013 h 871802"/>
                <a:gd name="connsiteX17" fmla="*/ 471488 w 4167188"/>
                <a:gd name="connsiteY17" fmla="*/ 90488 h 871802"/>
                <a:gd name="connsiteX18" fmla="*/ 495300 w 4167188"/>
                <a:gd name="connsiteY18" fmla="*/ 85725 h 871802"/>
                <a:gd name="connsiteX19" fmla="*/ 523875 w 4167188"/>
                <a:gd name="connsiteY19" fmla="*/ 76200 h 871802"/>
                <a:gd name="connsiteX20" fmla="*/ 538163 w 4167188"/>
                <a:gd name="connsiteY20" fmla="*/ 71438 h 871802"/>
                <a:gd name="connsiteX21" fmla="*/ 552450 w 4167188"/>
                <a:gd name="connsiteY21" fmla="*/ 66675 h 871802"/>
                <a:gd name="connsiteX22" fmla="*/ 590550 w 4167188"/>
                <a:gd name="connsiteY22" fmla="*/ 42863 h 871802"/>
                <a:gd name="connsiteX23" fmla="*/ 604838 w 4167188"/>
                <a:gd name="connsiteY23" fmla="*/ 38100 h 871802"/>
                <a:gd name="connsiteX24" fmla="*/ 619125 w 4167188"/>
                <a:gd name="connsiteY24" fmla="*/ 33338 h 871802"/>
                <a:gd name="connsiteX25" fmla="*/ 652463 w 4167188"/>
                <a:gd name="connsiteY25" fmla="*/ 14288 h 871802"/>
                <a:gd name="connsiteX26" fmla="*/ 681038 w 4167188"/>
                <a:gd name="connsiteY26" fmla="*/ 4763 h 871802"/>
                <a:gd name="connsiteX27" fmla="*/ 695325 w 4167188"/>
                <a:gd name="connsiteY27" fmla="*/ 0 h 871802"/>
                <a:gd name="connsiteX28" fmla="*/ 819150 w 4167188"/>
                <a:gd name="connsiteY28" fmla="*/ 4763 h 871802"/>
                <a:gd name="connsiteX29" fmla="*/ 852488 w 4167188"/>
                <a:gd name="connsiteY29" fmla="*/ 19050 h 871802"/>
                <a:gd name="connsiteX30" fmla="*/ 895350 w 4167188"/>
                <a:gd name="connsiteY30" fmla="*/ 47625 h 871802"/>
                <a:gd name="connsiteX31" fmla="*/ 928688 w 4167188"/>
                <a:gd name="connsiteY31" fmla="*/ 66675 h 871802"/>
                <a:gd name="connsiteX32" fmla="*/ 942975 w 4167188"/>
                <a:gd name="connsiteY32" fmla="*/ 71438 h 871802"/>
                <a:gd name="connsiteX33" fmla="*/ 957263 w 4167188"/>
                <a:gd name="connsiteY33" fmla="*/ 80963 h 871802"/>
                <a:gd name="connsiteX34" fmla="*/ 971550 w 4167188"/>
                <a:gd name="connsiteY34" fmla="*/ 85725 h 871802"/>
                <a:gd name="connsiteX35" fmla="*/ 990600 w 4167188"/>
                <a:gd name="connsiteY35" fmla="*/ 95250 h 871802"/>
                <a:gd name="connsiteX36" fmla="*/ 1014413 w 4167188"/>
                <a:gd name="connsiteY36" fmla="*/ 100013 h 871802"/>
                <a:gd name="connsiteX37" fmla="*/ 1033463 w 4167188"/>
                <a:gd name="connsiteY37" fmla="*/ 104775 h 871802"/>
                <a:gd name="connsiteX38" fmla="*/ 1062038 w 4167188"/>
                <a:gd name="connsiteY38" fmla="*/ 109538 h 871802"/>
                <a:gd name="connsiteX39" fmla="*/ 1090613 w 4167188"/>
                <a:gd name="connsiteY39" fmla="*/ 119063 h 871802"/>
                <a:gd name="connsiteX40" fmla="*/ 1104900 w 4167188"/>
                <a:gd name="connsiteY40" fmla="*/ 123825 h 871802"/>
                <a:gd name="connsiteX41" fmla="*/ 1123950 w 4167188"/>
                <a:gd name="connsiteY41" fmla="*/ 128588 h 871802"/>
                <a:gd name="connsiteX42" fmla="*/ 1152525 w 4167188"/>
                <a:gd name="connsiteY42" fmla="*/ 147638 h 871802"/>
                <a:gd name="connsiteX43" fmla="*/ 1195388 w 4167188"/>
                <a:gd name="connsiteY43" fmla="*/ 161925 h 871802"/>
                <a:gd name="connsiteX44" fmla="*/ 1209675 w 4167188"/>
                <a:gd name="connsiteY44" fmla="*/ 166688 h 871802"/>
                <a:gd name="connsiteX45" fmla="*/ 1243013 w 4167188"/>
                <a:gd name="connsiteY45" fmla="*/ 185738 h 871802"/>
                <a:gd name="connsiteX46" fmla="*/ 1257300 w 4167188"/>
                <a:gd name="connsiteY46" fmla="*/ 190500 h 871802"/>
                <a:gd name="connsiteX47" fmla="*/ 1285875 w 4167188"/>
                <a:gd name="connsiteY47" fmla="*/ 204788 h 871802"/>
                <a:gd name="connsiteX48" fmla="*/ 1314450 w 4167188"/>
                <a:gd name="connsiteY48" fmla="*/ 223838 h 871802"/>
                <a:gd name="connsiteX49" fmla="*/ 1362075 w 4167188"/>
                <a:gd name="connsiteY49" fmla="*/ 238125 h 871802"/>
                <a:gd name="connsiteX50" fmla="*/ 1443038 w 4167188"/>
                <a:gd name="connsiteY50" fmla="*/ 252413 h 871802"/>
                <a:gd name="connsiteX51" fmla="*/ 1471613 w 4167188"/>
                <a:gd name="connsiteY51" fmla="*/ 257175 h 871802"/>
                <a:gd name="connsiteX52" fmla="*/ 1519238 w 4167188"/>
                <a:gd name="connsiteY52" fmla="*/ 271463 h 871802"/>
                <a:gd name="connsiteX53" fmla="*/ 1533525 w 4167188"/>
                <a:gd name="connsiteY53" fmla="*/ 280988 h 871802"/>
                <a:gd name="connsiteX54" fmla="*/ 1543050 w 4167188"/>
                <a:gd name="connsiteY54" fmla="*/ 295275 h 871802"/>
                <a:gd name="connsiteX55" fmla="*/ 1557338 w 4167188"/>
                <a:gd name="connsiteY55" fmla="*/ 300038 h 871802"/>
                <a:gd name="connsiteX56" fmla="*/ 1581150 w 4167188"/>
                <a:gd name="connsiteY56" fmla="*/ 333375 h 871802"/>
                <a:gd name="connsiteX57" fmla="*/ 1590675 w 4167188"/>
                <a:gd name="connsiteY57" fmla="*/ 347663 h 871802"/>
                <a:gd name="connsiteX58" fmla="*/ 1604963 w 4167188"/>
                <a:gd name="connsiteY58" fmla="*/ 357188 h 871802"/>
                <a:gd name="connsiteX59" fmla="*/ 1624013 w 4167188"/>
                <a:gd name="connsiteY59" fmla="*/ 414338 h 871802"/>
                <a:gd name="connsiteX60" fmla="*/ 1628775 w 4167188"/>
                <a:gd name="connsiteY60" fmla="*/ 428625 h 871802"/>
                <a:gd name="connsiteX61" fmla="*/ 1638300 w 4167188"/>
                <a:gd name="connsiteY61" fmla="*/ 442913 h 871802"/>
                <a:gd name="connsiteX62" fmla="*/ 1652588 w 4167188"/>
                <a:gd name="connsiteY62" fmla="*/ 471488 h 871802"/>
                <a:gd name="connsiteX63" fmla="*/ 1662113 w 4167188"/>
                <a:gd name="connsiteY63" fmla="*/ 504825 h 871802"/>
                <a:gd name="connsiteX64" fmla="*/ 1676400 w 4167188"/>
                <a:gd name="connsiteY64" fmla="*/ 514350 h 871802"/>
                <a:gd name="connsiteX65" fmla="*/ 1690688 w 4167188"/>
                <a:gd name="connsiteY65" fmla="*/ 561975 h 871802"/>
                <a:gd name="connsiteX66" fmla="*/ 1704975 w 4167188"/>
                <a:gd name="connsiteY66" fmla="*/ 590550 h 871802"/>
                <a:gd name="connsiteX67" fmla="*/ 1719263 w 4167188"/>
                <a:gd name="connsiteY67" fmla="*/ 595313 h 871802"/>
                <a:gd name="connsiteX68" fmla="*/ 1728788 w 4167188"/>
                <a:gd name="connsiteY68" fmla="*/ 609600 h 871802"/>
                <a:gd name="connsiteX69" fmla="*/ 1804988 w 4167188"/>
                <a:gd name="connsiteY69" fmla="*/ 614363 h 871802"/>
                <a:gd name="connsiteX70" fmla="*/ 1819275 w 4167188"/>
                <a:gd name="connsiteY70" fmla="*/ 619125 h 871802"/>
                <a:gd name="connsiteX71" fmla="*/ 1833563 w 4167188"/>
                <a:gd name="connsiteY71" fmla="*/ 628650 h 871802"/>
                <a:gd name="connsiteX72" fmla="*/ 1857375 w 4167188"/>
                <a:gd name="connsiteY72" fmla="*/ 657225 h 871802"/>
                <a:gd name="connsiteX73" fmla="*/ 1876425 w 4167188"/>
                <a:gd name="connsiteY73" fmla="*/ 666750 h 871802"/>
                <a:gd name="connsiteX74" fmla="*/ 1885950 w 4167188"/>
                <a:gd name="connsiteY74" fmla="*/ 638175 h 871802"/>
                <a:gd name="connsiteX75" fmla="*/ 1895475 w 4167188"/>
                <a:gd name="connsiteY75" fmla="*/ 604838 h 871802"/>
                <a:gd name="connsiteX76" fmla="*/ 1905000 w 4167188"/>
                <a:gd name="connsiteY76" fmla="*/ 576263 h 871802"/>
                <a:gd name="connsiteX77" fmla="*/ 1919288 w 4167188"/>
                <a:gd name="connsiteY77" fmla="*/ 566738 h 871802"/>
                <a:gd name="connsiteX78" fmla="*/ 1938338 w 4167188"/>
                <a:gd name="connsiteY78" fmla="*/ 542925 h 871802"/>
                <a:gd name="connsiteX79" fmla="*/ 2057400 w 4167188"/>
                <a:gd name="connsiteY79" fmla="*/ 495300 h 871802"/>
                <a:gd name="connsiteX80" fmla="*/ 2071688 w 4167188"/>
                <a:gd name="connsiteY80" fmla="*/ 509588 h 871802"/>
                <a:gd name="connsiteX81" fmla="*/ 2081213 w 4167188"/>
                <a:gd name="connsiteY81" fmla="*/ 542925 h 871802"/>
                <a:gd name="connsiteX82" fmla="*/ 2095500 w 4167188"/>
                <a:gd name="connsiteY82" fmla="*/ 552450 h 871802"/>
                <a:gd name="connsiteX83" fmla="*/ 2109788 w 4167188"/>
                <a:gd name="connsiteY83" fmla="*/ 571500 h 871802"/>
                <a:gd name="connsiteX84" fmla="*/ 2124075 w 4167188"/>
                <a:gd name="connsiteY84" fmla="*/ 561975 h 871802"/>
                <a:gd name="connsiteX85" fmla="*/ 2133600 w 4167188"/>
                <a:gd name="connsiteY85" fmla="*/ 547688 h 871802"/>
                <a:gd name="connsiteX86" fmla="*/ 2147888 w 4167188"/>
                <a:gd name="connsiteY86" fmla="*/ 533400 h 871802"/>
                <a:gd name="connsiteX87" fmla="*/ 2152650 w 4167188"/>
                <a:gd name="connsiteY87" fmla="*/ 519113 h 871802"/>
                <a:gd name="connsiteX88" fmla="*/ 2243138 w 4167188"/>
                <a:gd name="connsiteY88" fmla="*/ 514350 h 871802"/>
                <a:gd name="connsiteX89" fmla="*/ 2266950 w 4167188"/>
                <a:gd name="connsiteY89" fmla="*/ 533400 h 871802"/>
                <a:gd name="connsiteX90" fmla="*/ 2286000 w 4167188"/>
                <a:gd name="connsiteY90" fmla="*/ 504825 h 871802"/>
                <a:gd name="connsiteX91" fmla="*/ 2300288 w 4167188"/>
                <a:gd name="connsiteY91" fmla="*/ 490538 h 871802"/>
                <a:gd name="connsiteX92" fmla="*/ 2314575 w 4167188"/>
                <a:gd name="connsiteY92" fmla="*/ 485775 h 871802"/>
                <a:gd name="connsiteX93" fmla="*/ 2328863 w 4167188"/>
                <a:gd name="connsiteY93" fmla="*/ 490538 h 871802"/>
                <a:gd name="connsiteX94" fmla="*/ 2347913 w 4167188"/>
                <a:gd name="connsiteY94" fmla="*/ 509588 h 871802"/>
                <a:gd name="connsiteX95" fmla="*/ 2357438 w 4167188"/>
                <a:gd name="connsiteY95" fmla="*/ 523875 h 871802"/>
                <a:gd name="connsiteX96" fmla="*/ 2362200 w 4167188"/>
                <a:gd name="connsiteY96" fmla="*/ 538163 h 871802"/>
                <a:gd name="connsiteX97" fmla="*/ 2381250 w 4167188"/>
                <a:gd name="connsiteY97" fmla="*/ 566738 h 871802"/>
                <a:gd name="connsiteX98" fmla="*/ 2390775 w 4167188"/>
                <a:gd name="connsiteY98" fmla="*/ 595313 h 871802"/>
                <a:gd name="connsiteX99" fmla="*/ 2395538 w 4167188"/>
                <a:gd name="connsiteY99" fmla="*/ 614363 h 871802"/>
                <a:gd name="connsiteX100" fmla="*/ 2405063 w 4167188"/>
                <a:gd name="connsiteY100" fmla="*/ 628650 h 871802"/>
                <a:gd name="connsiteX101" fmla="*/ 2419350 w 4167188"/>
                <a:gd name="connsiteY101" fmla="*/ 633413 h 871802"/>
                <a:gd name="connsiteX102" fmla="*/ 2438400 w 4167188"/>
                <a:gd name="connsiteY102" fmla="*/ 590550 h 871802"/>
                <a:gd name="connsiteX103" fmla="*/ 2443163 w 4167188"/>
                <a:gd name="connsiteY103" fmla="*/ 571500 h 871802"/>
                <a:gd name="connsiteX104" fmla="*/ 2471738 w 4167188"/>
                <a:gd name="connsiteY104" fmla="*/ 552450 h 871802"/>
                <a:gd name="connsiteX105" fmla="*/ 2481263 w 4167188"/>
                <a:gd name="connsiteY105" fmla="*/ 581025 h 871802"/>
                <a:gd name="connsiteX106" fmla="*/ 2486025 w 4167188"/>
                <a:gd name="connsiteY106" fmla="*/ 595313 h 871802"/>
                <a:gd name="connsiteX107" fmla="*/ 2490788 w 4167188"/>
                <a:gd name="connsiteY107" fmla="*/ 614363 h 871802"/>
                <a:gd name="connsiteX108" fmla="*/ 2500313 w 4167188"/>
                <a:gd name="connsiteY108" fmla="*/ 628650 h 871802"/>
                <a:gd name="connsiteX109" fmla="*/ 2519363 w 4167188"/>
                <a:gd name="connsiteY109" fmla="*/ 642938 h 871802"/>
                <a:gd name="connsiteX110" fmla="*/ 2524125 w 4167188"/>
                <a:gd name="connsiteY110" fmla="*/ 628650 h 871802"/>
                <a:gd name="connsiteX111" fmla="*/ 2528888 w 4167188"/>
                <a:gd name="connsiteY111" fmla="*/ 609600 h 871802"/>
                <a:gd name="connsiteX112" fmla="*/ 2557463 w 4167188"/>
                <a:gd name="connsiteY112" fmla="*/ 595313 h 871802"/>
                <a:gd name="connsiteX113" fmla="*/ 2619375 w 4167188"/>
                <a:gd name="connsiteY113" fmla="*/ 581025 h 871802"/>
                <a:gd name="connsiteX114" fmla="*/ 2633663 w 4167188"/>
                <a:gd name="connsiteY114" fmla="*/ 571500 h 871802"/>
                <a:gd name="connsiteX115" fmla="*/ 2647950 w 4167188"/>
                <a:gd name="connsiteY115" fmla="*/ 542925 h 871802"/>
                <a:gd name="connsiteX116" fmla="*/ 2662238 w 4167188"/>
                <a:gd name="connsiteY116" fmla="*/ 504825 h 871802"/>
                <a:gd name="connsiteX117" fmla="*/ 2686050 w 4167188"/>
                <a:gd name="connsiteY117" fmla="*/ 538163 h 871802"/>
                <a:gd name="connsiteX118" fmla="*/ 2686050 w 4167188"/>
                <a:gd name="connsiteY118" fmla="*/ 538163 h 871802"/>
                <a:gd name="connsiteX119" fmla="*/ 2700338 w 4167188"/>
                <a:gd name="connsiteY119" fmla="*/ 547688 h 871802"/>
                <a:gd name="connsiteX120" fmla="*/ 2705100 w 4167188"/>
                <a:gd name="connsiteY120" fmla="*/ 561975 h 871802"/>
                <a:gd name="connsiteX121" fmla="*/ 2714625 w 4167188"/>
                <a:gd name="connsiteY121" fmla="*/ 595313 h 871802"/>
                <a:gd name="connsiteX122" fmla="*/ 2733675 w 4167188"/>
                <a:gd name="connsiteY122" fmla="*/ 590550 h 871802"/>
                <a:gd name="connsiteX123" fmla="*/ 2738438 w 4167188"/>
                <a:gd name="connsiteY123" fmla="*/ 571500 h 871802"/>
                <a:gd name="connsiteX124" fmla="*/ 2762250 w 4167188"/>
                <a:gd name="connsiteY124" fmla="*/ 552450 h 871802"/>
                <a:gd name="connsiteX125" fmla="*/ 2800350 w 4167188"/>
                <a:gd name="connsiteY125" fmla="*/ 566738 h 871802"/>
                <a:gd name="connsiteX126" fmla="*/ 2819400 w 4167188"/>
                <a:gd name="connsiteY126" fmla="*/ 590550 h 871802"/>
                <a:gd name="connsiteX127" fmla="*/ 2824163 w 4167188"/>
                <a:gd name="connsiteY127" fmla="*/ 614363 h 871802"/>
                <a:gd name="connsiteX128" fmla="*/ 2833688 w 4167188"/>
                <a:gd name="connsiteY128" fmla="*/ 642938 h 871802"/>
                <a:gd name="connsiteX129" fmla="*/ 2838450 w 4167188"/>
                <a:gd name="connsiteY129" fmla="*/ 657225 h 871802"/>
                <a:gd name="connsiteX130" fmla="*/ 2843213 w 4167188"/>
                <a:gd name="connsiteY130" fmla="*/ 676275 h 871802"/>
                <a:gd name="connsiteX131" fmla="*/ 2852738 w 4167188"/>
                <a:gd name="connsiteY131" fmla="*/ 695325 h 871802"/>
                <a:gd name="connsiteX132" fmla="*/ 2862263 w 4167188"/>
                <a:gd name="connsiteY132" fmla="*/ 723900 h 871802"/>
                <a:gd name="connsiteX133" fmla="*/ 2871788 w 4167188"/>
                <a:gd name="connsiteY133" fmla="*/ 752475 h 871802"/>
                <a:gd name="connsiteX134" fmla="*/ 2881313 w 4167188"/>
                <a:gd name="connsiteY134" fmla="*/ 781050 h 871802"/>
                <a:gd name="connsiteX135" fmla="*/ 2890838 w 4167188"/>
                <a:gd name="connsiteY135" fmla="*/ 795338 h 871802"/>
                <a:gd name="connsiteX136" fmla="*/ 2895600 w 4167188"/>
                <a:gd name="connsiteY136" fmla="*/ 814388 h 871802"/>
                <a:gd name="connsiteX137" fmla="*/ 2914650 w 4167188"/>
                <a:gd name="connsiteY137" fmla="*/ 790575 h 871802"/>
                <a:gd name="connsiteX138" fmla="*/ 2924175 w 4167188"/>
                <a:gd name="connsiteY138" fmla="*/ 714375 h 871802"/>
                <a:gd name="connsiteX139" fmla="*/ 2933700 w 4167188"/>
                <a:gd name="connsiteY139" fmla="*/ 700088 h 871802"/>
                <a:gd name="connsiteX140" fmla="*/ 2943225 w 4167188"/>
                <a:gd name="connsiteY140" fmla="*/ 671513 h 871802"/>
                <a:gd name="connsiteX141" fmla="*/ 2962275 w 4167188"/>
                <a:gd name="connsiteY141" fmla="*/ 638175 h 871802"/>
                <a:gd name="connsiteX142" fmla="*/ 2976563 w 4167188"/>
                <a:gd name="connsiteY142" fmla="*/ 695325 h 871802"/>
                <a:gd name="connsiteX143" fmla="*/ 2986088 w 4167188"/>
                <a:gd name="connsiteY143" fmla="*/ 781050 h 871802"/>
                <a:gd name="connsiteX144" fmla="*/ 2995613 w 4167188"/>
                <a:gd name="connsiteY144" fmla="*/ 747713 h 871802"/>
                <a:gd name="connsiteX145" fmla="*/ 3000375 w 4167188"/>
                <a:gd name="connsiteY145" fmla="*/ 709613 h 871802"/>
                <a:gd name="connsiteX146" fmla="*/ 3019425 w 4167188"/>
                <a:gd name="connsiteY146" fmla="*/ 671513 h 871802"/>
                <a:gd name="connsiteX147" fmla="*/ 3038475 w 4167188"/>
                <a:gd name="connsiteY147" fmla="*/ 714375 h 871802"/>
                <a:gd name="connsiteX148" fmla="*/ 3052763 w 4167188"/>
                <a:gd name="connsiteY148" fmla="*/ 781050 h 871802"/>
                <a:gd name="connsiteX149" fmla="*/ 3067050 w 4167188"/>
                <a:gd name="connsiteY149" fmla="*/ 738188 h 871802"/>
                <a:gd name="connsiteX150" fmla="*/ 3071813 w 4167188"/>
                <a:gd name="connsiteY150" fmla="*/ 723900 h 871802"/>
                <a:gd name="connsiteX151" fmla="*/ 3105150 w 4167188"/>
                <a:gd name="connsiteY151" fmla="*/ 733425 h 871802"/>
                <a:gd name="connsiteX152" fmla="*/ 3128963 w 4167188"/>
                <a:gd name="connsiteY152" fmla="*/ 742950 h 871802"/>
                <a:gd name="connsiteX153" fmla="*/ 3152775 w 4167188"/>
                <a:gd name="connsiteY153" fmla="*/ 690563 h 871802"/>
                <a:gd name="connsiteX154" fmla="*/ 3157538 w 4167188"/>
                <a:gd name="connsiteY154" fmla="*/ 666750 h 871802"/>
                <a:gd name="connsiteX155" fmla="*/ 3162300 w 4167188"/>
                <a:gd name="connsiteY155" fmla="*/ 647700 h 871802"/>
                <a:gd name="connsiteX156" fmla="*/ 3171825 w 4167188"/>
                <a:gd name="connsiteY156" fmla="*/ 747713 h 871802"/>
                <a:gd name="connsiteX157" fmla="*/ 3181350 w 4167188"/>
                <a:gd name="connsiteY157" fmla="*/ 733425 h 871802"/>
                <a:gd name="connsiteX158" fmla="*/ 3186113 w 4167188"/>
                <a:gd name="connsiteY158" fmla="*/ 719138 h 871802"/>
                <a:gd name="connsiteX159" fmla="*/ 3214688 w 4167188"/>
                <a:gd name="connsiteY159" fmla="*/ 728663 h 871802"/>
                <a:gd name="connsiteX160" fmla="*/ 3238500 w 4167188"/>
                <a:gd name="connsiteY160" fmla="*/ 704850 h 871802"/>
                <a:gd name="connsiteX161" fmla="*/ 3252788 w 4167188"/>
                <a:gd name="connsiteY161" fmla="*/ 714375 h 871802"/>
                <a:gd name="connsiteX162" fmla="*/ 3257550 w 4167188"/>
                <a:gd name="connsiteY162" fmla="*/ 738188 h 871802"/>
                <a:gd name="connsiteX163" fmla="*/ 3267075 w 4167188"/>
                <a:gd name="connsiteY163" fmla="*/ 781050 h 871802"/>
                <a:gd name="connsiteX164" fmla="*/ 3295650 w 4167188"/>
                <a:gd name="connsiteY164" fmla="*/ 776288 h 871802"/>
                <a:gd name="connsiteX165" fmla="*/ 3300413 w 4167188"/>
                <a:gd name="connsiteY165" fmla="*/ 795338 h 871802"/>
                <a:gd name="connsiteX166" fmla="*/ 3305175 w 4167188"/>
                <a:gd name="connsiteY166" fmla="*/ 852488 h 871802"/>
                <a:gd name="connsiteX167" fmla="*/ 3309938 w 4167188"/>
                <a:gd name="connsiteY167" fmla="*/ 871538 h 871802"/>
                <a:gd name="connsiteX168" fmla="*/ 3328988 w 4167188"/>
                <a:gd name="connsiteY168" fmla="*/ 842963 h 871802"/>
                <a:gd name="connsiteX169" fmla="*/ 3338513 w 4167188"/>
                <a:gd name="connsiteY169" fmla="*/ 809625 h 871802"/>
                <a:gd name="connsiteX170" fmla="*/ 3348038 w 4167188"/>
                <a:gd name="connsiteY170" fmla="*/ 781050 h 871802"/>
                <a:gd name="connsiteX171" fmla="*/ 3357563 w 4167188"/>
                <a:gd name="connsiteY171" fmla="*/ 752475 h 871802"/>
                <a:gd name="connsiteX172" fmla="*/ 3367088 w 4167188"/>
                <a:gd name="connsiteY172" fmla="*/ 733425 h 871802"/>
                <a:gd name="connsiteX173" fmla="*/ 3381375 w 4167188"/>
                <a:gd name="connsiteY173" fmla="*/ 690563 h 871802"/>
                <a:gd name="connsiteX174" fmla="*/ 3386138 w 4167188"/>
                <a:gd name="connsiteY174" fmla="*/ 676275 h 871802"/>
                <a:gd name="connsiteX175" fmla="*/ 3405188 w 4167188"/>
                <a:gd name="connsiteY175" fmla="*/ 666750 h 871802"/>
                <a:gd name="connsiteX176" fmla="*/ 3429000 w 4167188"/>
                <a:gd name="connsiteY176" fmla="*/ 690563 h 871802"/>
                <a:gd name="connsiteX177" fmla="*/ 3452813 w 4167188"/>
                <a:gd name="connsiteY177" fmla="*/ 661988 h 871802"/>
                <a:gd name="connsiteX178" fmla="*/ 3457575 w 4167188"/>
                <a:gd name="connsiteY178" fmla="*/ 642938 h 871802"/>
                <a:gd name="connsiteX179" fmla="*/ 3467100 w 4167188"/>
                <a:gd name="connsiteY179" fmla="*/ 657225 h 871802"/>
                <a:gd name="connsiteX180" fmla="*/ 3481388 w 4167188"/>
                <a:gd name="connsiteY180" fmla="*/ 666750 h 871802"/>
                <a:gd name="connsiteX181" fmla="*/ 3486150 w 4167188"/>
                <a:gd name="connsiteY181" fmla="*/ 681038 h 871802"/>
                <a:gd name="connsiteX182" fmla="*/ 3500438 w 4167188"/>
                <a:gd name="connsiteY182" fmla="*/ 671513 h 871802"/>
                <a:gd name="connsiteX183" fmla="*/ 3505200 w 4167188"/>
                <a:gd name="connsiteY183" fmla="*/ 685800 h 871802"/>
                <a:gd name="connsiteX184" fmla="*/ 3533775 w 4167188"/>
                <a:gd name="connsiteY184" fmla="*/ 704850 h 871802"/>
                <a:gd name="connsiteX185" fmla="*/ 3562350 w 4167188"/>
                <a:gd name="connsiteY185" fmla="*/ 719138 h 871802"/>
                <a:gd name="connsiteX186" fmla="*/ 3571875 w 4167188"/>
                <a:gd name="connsiteY186" fmla="*/ 785813 h 871802"/>
                <a:gd name="connsiteX187" fmla="*/ 3581400 w 4167188"/>
                <a:gd name="connsiteY187" fmla="*/ 814388 h 871802"/>
                <a:gd name="connsiteX188" fmla="*/ 3586163 w 4167188"/>
                <a:gd name="connsiteY188" fmla="*/ 828675 h 871802"/>
                <a:gd name="connsiteX189" fmla="*/ 3605213 w 4167188"/>
                <a:gd name="connsiteY189" fmla="*/ 781050 h 871802"/>
                <a:gd name="connsiteX190" fmla="*/ 3609975 w 4167188"/>
                <a:gd name="connsiteY190" fmla="*/ 795338 h 871802"/>
                <a:gd name="connsiteX191" fmla="*/ 3614738 w 4167188"/>
                <a:gd name="connsiteY191" fmla="*/ 823913 h 871802"/>
                <a:gd name="connsiteX192" fmla="*/ 3619500 w 4167188"/>
                <a:gd name="connsiteY192" fmla="*/ 781050 h 871802"/>
                <a:gd name="connsiteX193" fmla="*/ 3633788 w 4167188"/>
                <a:gd name="connsiteY193" fmla="*/ 747713 h 871802"/>
                <a:gd name="connsiteX194" fmla="*/ 3638550 w 4167188"/>
                <a:gd name="connsiteY194" fmla="*/ 733425 h 871802"/>
                <a:gd name="connsiteX195" fmla="*/ 3648075 w 4167188"/>
                <a:gd name="connsiteY195" fmla="*/ 685800 h 871802"/>
                <a:gd name="connsiteX196" fmla="*/ 3657600 w 4167188"/>
                <a:gd name="connsiteY196" fmla="*/ 671513 h 871802"/>
                <a:gd name="connsiteX197" fmla="*/ 3676650 w 4167188"/>
                <a:gd name="connsiteY197" fmla="*/ 666750 h 871802"/>
                <a:gd name="connsiteX198" fmla="*/ 3695700 w 4167188"/>
                <a:gd name="connsiteY198" fmla="*/ 638175 h 871802"/>
                <a:gd name="connsiteX199" fmla="*/ 3705225 w 4167188"/>
                <a:gd name="connsiteY199" fmla="*/ 623888 h 871802"/>
                <a:gd name="connsiteX200" fmla="*/ 3719513 w 4167188"/>
                <a:gd name="connsiteY200" fmla="*/ 614363 h 871802"/>
                <a:gd name="connsiteX201" fmla="*/ 3757613 w 4167188"/>
                <a:gd name="connsiteY201" fmla="*/ 619125 h 871802"/>
                <a:gd name="connsiteX202" fmla="*/ 3767138 w 4167188"/>
                <a:gd name="connsiteY202" fmla="*/ 633413 h 871802"/>
                <a:gd name="connsiteX203" fmla="*/ 3776663 w 4167188"/>
                <a:gd name="connsiteY203" fmla="*/ 661988 h 871802"/>
                <a:gd name="connsiteX204" fmla="*/ 3795713 w 4167188"/>
                <a:gd name="connsiteY204" fmla="*/ 747713 h 871802"/>
                <a:gd name="connsiteX205" fmla="*/ 3805238 w 4167188"/>
                <a:gd name="connsiteY205" fmla="*/ 781050 h 871802"/>
                <a:gd name="connsiteX206" fmla="*/ 3814763 w 4167188"/>
                <a:gd name="connsiteY206" fmla="*/ 795338 h 871802"/>
                <a:gd name="connsiteX207" fmla="*/ 3833813 w 4167188"/>
                <a:gd name="connsiteY207" fmla="*/ 833438 h 871802"/>
                <a:gd name="connsiteX208" fmla="*/ 3838575 w 4167188"/>
                <a:gd name="connsiteY208" fmla="*/ 762000 h 871802"/>
                <a:gd name="connsiteX209" fmla="*/ 3852863 w 4167188"/>
                <a:gd name="connsiteY209" fmla="*/ 719138 h 871802"/>
                <a:gd name="connsiteX210" fmla="*/ 3857625 w 4167188"/>
                <a:gd name="connsiteY210" fmla="*/ 704850 h 871802"/>
                <a:gd name="connsiteX211" fmla="*/ 3862388 w 4167188"/>
                <a:gd name="connsiteY211" fmla="*/ 652463 h 871802"/>
                <a:gd name="connsiteX212" fmla="*/ 3895725 w 4167188"/>
                <a:gd name="connsiteY212" fmla="*/ 614363 h 871802"/>
                <a:gd name="connsiteX213" fmla="*/ 3910013 w 4167188"/>
                <a:gd name="connsiteY213" fmla="*/ 585788 h 871802"/>
                <a:gd name="connsiteX214" fmla="*/ 3924300 w 4167188"/>
                <a:gd name="connsiteY214" fmla="*/ 581025 h 871802"/>
                <a:gd name="connsiteX215" fmla="*/ 3933825 w 4167188"/>
                <a:gd name="connsiteY215" fmla="*/ 609600 h 871802"/>
                <a:gd name="connsiteX216" fmla="*/ 3948113 w 4167188"/>
                <a:gd name="connsiteY216" fmla="*/ 738188 h 871802"/>
                <a:gd name="connsiteX217" fmla="*/ 3957638 w 4167188"/>
                <a:gd name="connsiteY217" fmla="*/ 766763 h 871802"/>
                <a:gd name="connsiteX218" fmla="*/ 3962400 w 4167188"/>
                <a:gd name="connsiteY218" fmla="*/ 781050 h 871802"/>
                <a:gd name="connsiteX219" fmla="*/ 3971925 w 4167188"/>
                <a:gd name="connsiteY219" fmla="*/ 795338 h 871802"/>
                <a:gd name="connsiteX220" fmla="*/ 3981450 w 4167188"/>
                <a:gd name="connsiteY220" fmla="*/ 828675 h 871802"/>
                <a:gd name="connsiteX221" fmla="*/ 3990975 w 4167188"/>
                <a:gd name="connsiteY221" fmla="*/ 776288 h 871802"/>
                <a:gd name="connsiteX222" fmla="*/ 4000500 w 4167188"/>
                <a:gd name="connsiteY222" fmla="*/ 747713 h 871802"/>
                <a:gd name="connsiteX223" fmla="*/ 4010025 w 4167188"/>
                <a:gd name="connsiteY223" fmla="*/ 671513 h 871802"/>
                <a:gd name="connsiteX224" fmla="*/ 4029075 w 4167188"/>
                <a:gd name="connsiteY224" fmla="*/ 642938 h 871802"/>
                <a:gd name="connsiteX225" fmla="*/ 4043363 w 4167188"/>
                <a:gd name="connsiteY225" fmla="*/ 647700 h 871802"/>
                <a:gd name="connsiteX226" fmla="*/ 4057650 w 4167188"/>
                <a:gd name="connsiteY226" fmla="*/ 695325 h 871802"/>
                <a:gd name="connsiteX227" fmla="*/ 4071938 w 4167188"/>
                <a:gd name="connsiteY227" fmla="*/ 704850 h 871802"/>
                <a:gd name="connsiteX228" fmla="*/ 4090988 w 4167188"/>
                <a:gd name="connsiteY228" fmla="*/ 747713 h 871802"/>
                <a:gd name="connsiteX229" fmla="*/ 4095750 w 4167188"/>
                <a:gd name="connsiteY229" fmla="*/ 766763 h 871802"/>
                <a:gd name="connsiteX230" fmla="*/ 4105275 w 4167188"/>
                <a:gd name="connsiteY230" fmla="*/ 781050 h 871802"/>
                <a:gd name="connsiteX231" fmla="*/ 4114800 w 4167188"/>
                <a:gd name="connsiteY231" fmla="*/ 847725 h 871802"/>
                <a:gd name="connsiteX232" fmla="*/ 4119563 w 4167188"/>
                <a:gd name="connsiteY232" fmla="*/ 862013 h 871802"/>
                <a:gd name="connsiteX233" fmla="*/ 4129088 w 4167188"/>
                <a:gd name="connsiteY233" fmla="*/ 842963 h 871802"/>
                <a:gd name="connsiteX234" fmla="*/ 4133850 w 4167188"/>
                <a:gd name="connsiteY234" fmla="*/ 800100 h 871802"/>
                <a:gd name="connsiteX235" fmla="*/ 4138613 w 4167188"/>
                <a:gd name="connsiteY235" fmla="*/ 785813 h 871802"/>
                <a:gd name="connsiteX236" fmla="*/ 4152900 w 4167188"/>
                <a:gd name="connsiteY236" fmla="*/ 771525 h 871802"/>
                <a:gd name="connsiteX237" fmla="*/ 4157663 w 4167188"/>
                <a:gd name="connsiteY237" fmla="*/ 752475 h 871802"/>
                <a:gd name="connsiteX238" fmla="*/ 4167188 w 4167188"/>
                <a:gd name="connsiteY238" fmla="*/ 723900 h 871802"/>
                <a:gd name="connsiteX0" fmla="*/ 0 w 4157663"/>
                <a:gd name="connsiteY0" fmla="*/ 238125 h 871802"/>
                <a:gd name="connsiteX1" fmla="*/ 123825 w 4157663"/>
                <a:gd name="connsiteY1" fmla="*/ 228600 h 871802"/>
                <a:gd name="connsiteX2" fmla="*/ 142875 w 4157663"/>
                <a:gd name="connsiteY2" fmla="*/ 223838 h 871802"/>
                <a:gd name="connsiteX3" fmla="*/ 166688 w 4157663"/>
                <a:gd name="connsiteY3" fmla="*/ 219075 h 871802"/>
                <a:gd name="connsiteX4" fmla="*/ 204788 w 4157663"/>
                <a:gd name="connsiteY4" fmla="*/ 204788 h 871802"/>
                <a:gd name="connsiteX5" fmla="*/ 233363 w 4157663"/>
                <a:gd name="connsiteY5" fmla="*/ 195263 h 871802"/>
                <a:gd name="connsiteX6" fmla="*/ 247650 w 4157663"/>
                <a:gd name="connsiteY6" fmla="*/ 185738 h 871802"/>
                <a:gd name="connsiteX7" fmla="*/ 266700 w 4157663"/>
                <a:gd name="connsiteY7" fmla="*/ 180975 h 871802"/>
                <a:gd name="connsiteX8" fmla="*/ 280988 w 4157663"/>
                <a:gd name="connsiteY8" fmla="*/ 176213 h 871802"/>
                <a:gd name="connsiteX9" fmla="*/ 290513 w 4157663"/>
                <a:gd name="connsiteY9" fmla="*/ 161925 h 871802"/>
                <a:gd name="connsiteX10" fmla="*/ 338138 w 4157663"/>
                <a:gd name="connsiteY10" fmla="*/ 142875 h 871802"/>
                <a:gd name="connsiteX11" fmla="*/ 352425 w 4157663"/>
                <a:gd name="connsiteY11" fmla="*/ 138113 h 871802"/>
                <a:gd name="connsiteX12" fmla="*/ 366713 w 4157663"/>
                <a:gd name="connsiteY12" fmla="*/ 128588 h 871802"/>
                <a:gd name="connsiteX13" fmla="*/ 385763 w 4157663"/>
                <a:gd name="connsiteY13" fmla="*/ 123825 h 871802"/>
                <a:gd name="connsiteX14" fmla="*/ 428625 w 4157663"/>
                <a:gd name="connsiteY14" fmla="*/ 109538 h 871802"/>
                <a:gd name="connsiteX15" fmla="*/ 442913 w 4157663"/>
                <a:gd name="connsiteY15" fmla="*/ 104775 h 871802"/>
                <a:gd name="connsiteX16" fmla="*/ 457200 w 4157663"/>
                <a:gd name="connsiteY16" fmla="*/ 100013 h 871802"/>
                <a:gd name="connsiteX17" fmla="*/ 471488 w 4157663"/>
                <a:gd name="connsiteY17" fmla="*/ 90488 h 871802"/>
                <a:gd name="connsiteX18" fmla="*/ 495300 w 4157663"/>
                <a:gd name="connsiteY18" fmla="*/ 85725 h 871802"/>
                <a:gd name="connsiteX19" fmla="*/ 523875 w 4157663"/>
                <a:gd name="connsiteY19" fmla="*/ 76200 h 871802"/>
                <a:gd name="connsiteX20" fmla="*/ 538163 w 4157663"/>
                <a:gd name="connsiteY20" fmla="*/ 71438 h 871802"/>
                <a:gd name="connsiteX21" fmla="*/ 552450 w 4157663"/>
                <a:gd name="connsiteY21" fmla="*/ 66675 h 871802"/>
                <a:gd name="connsiteX22" fmla="*/ 590550 w 4157663"/>
                <a:gd name="connsiteY22" fmla="*/ 42863 h 871802"/>
                <a:gd name="connsiteX23" fmla="*/ 604838 w 4157663"/>
                <a:gd name="connsiteY23" fmla="*/ 38100 h 871802"/>
                <a:gd name="connsiteX24" fmla="*/ 619125 w 4157663"/>
                <a:gd name="connsiteY24" fmla="*/ 33338 h 871802"/>
                <a:gd name="connsiteX25" fmla="*/ 652463 w 4157663"/>
                <a:gd name="connsiteY25" fmla="*/ 14288 h 871802"/>
                <a:gd name="connsiteX26" fmla="*/ 681038 w 4157663"/>
                <a:gd name="connsiteY26" fmla="*/ 4763 h 871802"/>
                <a:gd name="connsiteX27" fmla="*/ 695325 w 4157663"/>
                <a:gd name="connsiteY27" fmla="*/ 0 h 871802"/>
                <a:gd name="connsiteX28" fmla="*/ 819150 w 4157663"/>
                <a:gd name="connsiteY28" fmla="*/ 4763 h 871802"/>
                <a:gd name="connsiteX29" fmla="*/ 852488 w 4157663"/>
                <a:gd name="connsiteY29" fmla="*/ 19050 h 871802"/>
                <a:gd name="connsiteX30" fmla="*/ 895350 w 4157663"/>
                <a:gd name="connsiteY30" fmla="*/ 47625 h 871802"/>
                <a:gd name="connsiteX31" fmla="*/ 928688 w 4157663"/>
                <a:gd name="connsiteY31" fmla="*/ 66675 h 871802"/>
                <a:gd name="connsiteX32" fmla="*/ 942975 w 4157663"/>
                <a:gd name="connsiteY32" fmla="*/ 71438 h 871802"/>
                <a:gd name="connsiteX33" fmla="*/ 957263 w 4157663"/>
                <a:gd name="connsiteY33" fmla="*/ 80963 h 871802"/>
                <a:gd name="connsiteX34" fmla="*/ 971550 w 4157663"/>
                <a:gd name="connsiteY34" fmla="*/ 85725 h 871802"/>
                <a:gd name="connsiteX35" fmla="*/ 990600 w 4157663"/>
                <a:gd name="connsiteY35" fmla="*/ 95250 h 871802"/>
                <a:gd name="connsiteX36" fmla="*/ 1014413 w 4157663"/>
                <a:gd name="connsiteY36" fmla="*/ 100013 h 871802"/>
                <a:gd name="connsiteX37" fmla="*/ 1033463 w 4157663"/>
                <a:gd name="connsiteY37" fmla="*/ 104775 h 871802"/>
                <a:gd name="connsiteX38" fmla="*/ 1062038 w 4157663"/>
                <a:gd name="connsiteY38" fmla="*/ 109538 h 871802"/>
                <a:gd name="connsiteX39" fmla="*/ 1090613 w 4157663"/>
                <a:gd name="connsiteY39" fmla="*/ 119063 h 871802"/>
                <a:gd name="connsiteX40" fmla="*/ 1104900 w 4157663"/>
                <a:gd name="connsiteY40" fmla="*/ 123825 h 871802"/>
                <a:gd name="connsiteX41" fmla="*/ 1123950 w 4157663"/>
                <a:gd name="connsiteY41" fmla="*/ 128588 h 871802"/>
                <a:gd name="connsiteX42" fmla="*/ 1152525 w 4157663"/>
                <a:gd name="connsiteY42" fmla="*/ 147638 h 871802"/>
                <a:gd name="connsiteX43" fmla="*/ 1195388 w 4157663"/>
                <a:gd name="connsiteY43" fmla="*/ 161925 h 871802"/>
                <a:gd name="connsiteX44" fmla="*/ 1209675 w 4157663"/>
                <a:gd name="connsiteY44" fmla="*/ 166688 h 871802"/>
                <a:gd name="connsiteX45" fmla="*/ 1243013 w 4157663"/>
                <a:gd name="connsiteY45" fmla="*/ 185738 h 871802"/>
                <a:gd name="connsiteX46" fmla="*/ 1257300 w 4157663"/>
                <a:gd name="connsiteY46" fmla="*/ 190500 h 871802"/>
                <a:gd name="connsiteX47" fmla="*/ 1285875 w 4157663"/>
                <a:gd name="connsiteY47" fmla="*/ 204788 h 871802"/>
                <a:gd name="connsiteX48" fmla="*/ 1314450 w 4157663"/>
                <a:gd name="connsiteY48" fmla="*/ 223838 h 871802"/>
                <a:gd name="connsiteX49" fmla="*/ 1362075 w 4157663"/>
                <a:gd name="connsiteY49" fmla="*/ 238125 h 871802"/>
                <a:gd name="connsiteX50" fmla="*/ 1443038 w 4157663"/>
                <a:gd name="connsiteY50" fmla="*/ 252413 h 871802"/>
                <a:gd name="connsiteX51" fmla="*/ 1471613 w 4157663"/>
                <a:gd name="connsiteY51" fmla="*/ 257175 h 871802"/>
                <a:gd name="connsiteX52" fmla="*/ 1519238 w 4157663"/>
                <a:gd name="connsiteY52" fmla="*/ 271463 h 871802"/>
                <a:gd name="connsiteX53" fmla="*/ 1533525 w 4157663"/>
                <a:gd name="connsiteY53" fmla="*/ 280988 h 871802"/>
                <a:gd name="connsiteX54" fmla="*/ 1543050 w 4157663"/>
                <a:gd name="connsiteY54" fmla="*/ 295275 h 871802"/>
                <a:gd name="connsiteX55" fmla="*/ 1557338 w 4157663"/>
                <a:gd name="connsiteY55" fmla="*/ 300038 h 871802"/>
                <a:gd name="connsiteX56" fmla="*/ 1581150 w 4157663"/>
                <a:gd name="connsiteY56" fmla="*/ 333375 h 871802"/>
                <a:gd name="connsiteX57" fmla="*/ 1590675 w 4157663"/>
                <a:gd name="connsiteY57" fmla="*/ 347663 h 871802"/>
                <a:gd name="connsiteX58" fmla="*/ 1604963 w 4157663"/>
                <a:gd name="connsiteY58" fmla="*/ 357188 h 871802"/>
                <a:gd name="connsiteX59" fmla="*/ 1624013 w 4157663"/>
                <a:gd name="connsiteY59" fmla="*/ 414338 h 871802"/>
                <a:gd name="connsiteX60" fmla="*/ 1628775 w 4157663"/>
                <a:gd name="connsiteY60" fmla="*/ 428625 h 871802"/>
                <a:gd name="connsiteX61" fmla="*/ 1638300 w 4157663"/>
                <a:gd name="connsiteY61" fmla="*/ 442913 h 871802"/>
                <a:gd name="connsiteX62" fmla="*/ 1652588 w 4157663"/>
                <a:gd name="connsiteY62" fmla="*/ 471488 h 871802"/>
                <a:gd name="connsiteX63" fmla="*/ 1662113 w 4157663"/>
                <a:gd name="connsiteY63" fmla="*/ 504825 h 871802"/>
                <a:gd name="connsiteX64" fmla="*/ 1676400 w 4157663"/>
                <a:gd name="connsiteY64" fmla="*/ 514350 h 871802"/>
                <a:gd name="connsiteX65" fmla="*/ 1690688 w 4157663"/>
                <a:gd name="connsiteY65" fmla="*/ 561975 h 871802"/>
                <a:gd name="connsiteX66" fmla="*/ 1704975 w 4157663"/>
                <a:gd name="connsiteY66" fmla="*/ 590550 h 871802"/>
                <a:gd name="connsiteX67" fmla="*/ 1719263 w 4157663"/>
                <a:gd name="connsiteY67" fmla="*/ 595313 h 871802"/>
                <a:gd name="connsiteX68" fmla="*/ 1728788 w 4157663"/>
                <a:gd name="connsiteY68" fmla="*/ 609600 h 871802"/>
                <a:gd name="connsiteX69" fmla="*/ 1804988 w 4157663"/>
                <a:gd name="connsiteY69" fmla="*/ 614363 h 871802"/>
                <a:gd name="connsiteX70" fmla="*/ 1819275 w 4157663"/>
                <a:gd name="connsiteY70" fmla="*/ 619125 h 871802"/>
                <a:gd name="connsiteX71" fmla="*/ 1833563 w 4157663"/>
                <a:gd name="connsiteY71" fmla="*/ 628650 h 871802"/>
                <a:gd name="connsiteX72" fmla="*/ 1857375 w 4157663"/>
                <a:gd name="connsiteY72" fmla="*/ 657225 h 871802"/>
                <a:gd name="connsiteX73" fmla="*/ 1876425 w 4157663"/>
                <a:gd name="connsiteY73" fmla="*/ 666750 h 871802"/>
                <a:gd name="connsiteX74" fmla="*/ 1885950 w 4157663"/>
                <a:gd name="connsiteY74" fmla="*/ 638175 h 871802"/>
                <a:gd name="connsiteX75" fmla="*/ 1895475 w 4157663"/>
                <a:gd name="connsiteY75" fmla="*/ 604838 h 871802"/>
                <a:gd name="connsiteX76" fmla="*/ 1905000 w 4157663"/>
                <a:gd name="connsiteY76" fmla="*/ 576263 h 871802"/>
                <a:gd name="connsiteX77" fmla="*/ 1919288 w 4157663"/>
                <a:gd name="connsiteY77" fmla="*/ 566738 h 871802"/>
                <a:gd name="connsiteX78" fmla="*/ 1938338 w 4157663"/>
                <a:gd name="connsiteY78" fmla="*/ 542925 h 871802"/>
                <a:gd name="connsiteX79" fmla="*/ 2057400 w 4157663"/>
                <a:gd name="connsiteY79" fmla="*/ 495300 h 871802"/>
                <a:gd name="connsiteX80" fmla="*/ 2071688 w 4157663"/>
                <a:gd name="connsiteY80" fmla="*/ 509588 h 871802"/>
                <a:gd name="connsiteX81" fmla="*/ 2081213 w 4157663"/>
                <a:gd name="connsiteY81" fmla="*/ 542925 h 871802"/>
                <a:gd name="connsiteX82" fmla="*/ 2095500 w 4157663"/>
                <a:gd name="connsiteY82" fmla="*/ 552450 h 871802"/>
                <a:gd name="connsiteX83" fmla="*/ 2109788 w 4157663"/>
                <a:gd name="connsiteY83" fmla="*/ 571500 h 871802"/>
                <a:gd name="connsiteX84" fmla="*/ 2124075 w 4157663"/>
                <a:gd name="connsiteY84" fmla="*/ 561975 h 871802"/>
                <a:gd name="connsiteX85" fmla="*/ 2133600 w 4157663"/>
                <a:gd name="connsiteY85" fmla="*/ 547688 h 871802"/>
                <a:gd name="connsiteX86" fmla="*/ 2147888 w 4157663"/>
                <a:gd name="connsiteY86" fmla="*/ 533400 h 871802"/>
                <a:gd name="connsiteX87" fmla="*/ 2152650 w 4157663"/>
                <a:gd name="connsiteY87" fmla="*/ 519113 h 871802"/>
                <a:gd name="connsiteX88" fmla="*/ 2243138 w 4157663"/>
                <a:gd name="connsiteY88" fmla="*/ 514350 h 871802"/>
                <a:gd name="connsiteX89" fmla="*/ 2266950 w 4157663"/>
                <a:gd name="connsiteY89" fmla="*/ 533400 h 871802"/>
                <a:gd name="connsiteX90" fmla="*/ 2286000 w 4157663"/>
                <a:gd name="connsiteY90" fmla="*/ 504825 h 871802"/>
                <a:gd name="connsiteX91" fmla="*/ 2300288 w 4157663"/>
                <a:gd name="connsiteY91" fmla="*/ 490538 h 871802"/>
                <a:gd name="connsiteX92" fmla="*/ 2314575 w 4157663"/>
                <a:gd name="connsiteY92" fmla="*/ 485775 h 871802"/>
                <a:gd name="connsiteX93" fmla="*/ 2328863 w 4157663"/>
                <a:gd name="connsiteY93" fmla="*/ 490538 h 871802"/>
                <a:gd name="connsiteX94" fmla="*/ 2347913 w 4157663"/>
                <a:gd name="connsiteY94" fmla="*/ 509588 h 871802"/>
                <a:gd name="connsiteX95" fmla="*/ 2357438 w 4157663"/>
                <a:gd name="connsiteY95" fmla="*/ 523875 h 871802"/>
                <a:gd name="connsiteX96" fmla="*/ 2362200 w 4157663"/>
                <a:gd name="connsiteY96" fmla="*/ 538163 h 871802"/>
                <a:gd name="connsiteX97" fmla="*/ 2381250 w 4157663"/>
                <a:gd name="connsiteY97" fmla="*/ 566738 h 871802"/>
                <a:gd name="connsiteX98" fmla="*/ 2390775 w 4157663"/>
                <a:gd name="connsiteY98" fmla="*/ 595313 h 871802"/>
                <a:gd name="connsiteX99" fmla="*/ 2395538 w 4157663"/>
                <a:gd name="connsiteY99" fmla="*/ 614363 h 871802"/>
                <a:gd name="connsiteX100" fmla="*/ 2405063 w 4157663"/>
                <a:gd name="connsiteY100" fmla="*/ 628650 h 871802"/>
                <a:gd name="connsiteX101" fmla="*/ 2419350 w 4157663"/>
                <a:gd name="connsiteY101" fmla="*/ 633413 h 871802"/>
                <a:gd name="connsiteX102" fmla="*/ 2438400 w 4157663"/>
                <a:gd name="connsiteY102" fmla="*/ 590550 h 871802"/>
                <a:gd name="connsiteX103" fmla="*/ 2443163 w 4157663"/>
                <a:gd name="connsiteY103" fmla="*/ 571500 h 871802"/>
                <a:gd name="connsiteX104" fmla="*/ 2471738 w 4157663"/>
                <a:gd name="connsiteY104" fmla="*/ 552450 h 871802"/>
                <a:gd name="connsiteX105" fmla="*/ 2481263 w 4157663"/>
                <a:gd name="connsiteY105" fmla="*/ 581025 h 871802"/>
                <a:gd name="connsiteX106" fmla="*/ 2486025 w 4157663"/>
                <a:gd name="connsiteY106" fmla="*/ 595313 h 871802"/>
                <a:gd name="connsiteX107" fmla="*/ 2490788 w 4157663"/>
                <a:gd name="connsiteY107" fmla="*/ 614363 h 871802"/>
                <a:gd name="connsiteX108" fmla="*/ 2500313 w 4157663"/>
                <a:gd name="connsiteY108" fmla="*/ 628650 h 871802"/>
                <a:gd name="connsiteX109" fmla="*/ 2519363 w 4157663"/>
                <a:gd name="connsiteY109" fmla="*/ 642938 h 871802"/>
                <a:gd name="connsiteX110" fmla="*/ 2524125 w 4157663"/>
                <a:gd name="connsiteY110" fmla="*/ 628650 h 871802"/>
                <a:gd name="connsiteX111" fmla="*/ 2528888 w 4157663"/>
                <a:gd name="connsiteY111" fmla="*/ 609600 h 871802"/>
                <a:gd name="connsiteX112" fmla="*/ 2557463 w 4157663"/>
                <a:gd name="connsiteY112" fmla="*/ 595313 h 871802"/>
                <a:gd name="connsiteX113" fmla="*/ 2619375 w 4157663"/>
                <a:gd name="connsiteY113" fmla="*/ 581025 h 871802"/>
                <a:gd name="connsiteX114" fmla="*/ 2633663 w 4157663"/>
                <a:gd name="connsiteY114" fmla="*/ 571500 h 871802"/>
                <a:gd name="connsiteX115" fmla="*/ 2647950 w 4157663"/>
                <a:gd name="connsiteY115" fmla="*/ 542925 h 871802"/>
                <a:gd name="connsiteX116" fmla="*/ 2662238 w 4157663"/>
                <a:gd name="connsiteY116" fmla="*/ 504825 h 871802"/>
                <a:gd name="connsiteX117" fmla="*/ 2686050 w 4157663"/>
                <a:gd name="connsiteY117" fmla="*/ 538163 h 871802"/>
                <a:gd name="connsiteX118" fmla="*/ 2686050 w 4157663"/>
                <a:gd name="connsiteY118" fmla="*/ 538163 h 871802"/>
                <a:gd name="connsiteX119" fmla="*/ 2700338 w 4157663"/>
                <a:gd name="connsiteY119" fmla="*/ 547688 h 871802"/>
                <a:gd name="connsiteX120" fmla="*/ 2705100 w 4157663"/>
                <a:gd name="connsiteY120" fmla="*/ 561975 h 871802"/>
                <a:gd name="connsiteX121" fmla="*/ 2714625 w 4157663"/>
                <a:gd name="connsiteY121" fmla="*/ 595313 h 871802"/>
                <a:gd name="connsiteX122" fmla="*/ 2733675 w 4157663"/>
                <a:gd name="connsiteY122" fmla="*/ 590550 h 871802"/>
                <a:gd name="connsiteX123" fmla="*/ 2738438 w 4157663"/>
                <a:gd name="connsiteY123" fmla="*/ 571500 h 871802"/>
                <a:gd name="connsiteX124" fmla="*/ 2762250 w 4157663"/>
                <a:gd name="connsiteY124" fmla="*/ 552450 h 871802"/>
                <a:gd name="connsiteX125" fmla="*/ 2800350 w 4157663"/>
                <a:gd name="connsiteY125" fmla="*/ 566738 h 871802"/>
                <a:gd name="connsiteX126" fmla="*/ 2819400 w 4157663"/>
                <a:gd name="connsiteY126" fmla="*/ 590550 h 871802"/>
                <a:gd name="connsiteX127" fmla="*/ 2824163 w 4157663"/>
                <a:gd name="connsiteY127" fmla="*/ 614363 h 871802"/>
                <a:gd name="connsiteX128" fmla="*/ 2833688 w 4157663"/>
                <a:gd name="connsiteY128" fmla="*/ 642938 h 871802"/>
                <a:gd name="connsiteX129" fmla="*/ 2838450 w 4157663"/>
                <a:gd name="connsiteY129" fmla="*/ 657225 h 871802"/>
                <a:gd name="connsiteX130" fmla="*/ 2843213 w 4157663"/>
                <a:gd name="connsiteY130" fmla="*/ 676275 h 871802"/>
                <a:gd name="connsiteX131" fmla="*/ 2852738 w 4157663"/>
                <a:gd name="connsiteY131" fmla="*/ 695325 h 871802"/>
                <a:gd name="connsiteX132" fmla="*/ 2862263 w 4157663"/>
                <a:gd name="connsiteY132" fmla="*/ 723900 h 871802"/>
                <a:gd name="connsiteX133" fmla="*/ 2871788 w 4157663"/>
                <a:gd name="connsiteY133" fmla="*/ 752475 h 871802"/>
                <a:gd name="connsiteX134" fmla="*/ 2881313 w 4157663"/>
                <a:gd name="connsiteY134" fmla="*/ 781050 h 871802"/>
                <a:gd name="connsiteX135" fmla="*/ 2890838 w 4157663"/>
                <a:gd name="connsiteY135" fmla="*/ 795338 h 871802"/>
                <a:gd name="connsiteX136" fmla="*/ 2895600 w 4157663"/>
                <a:gd name="connsiteY136" fmla="*/ 814388 h 871802"/>
                <a:gd name="connsiteX137" fmla="*/ 2914650 w 4157663"/>
                <a:gd name="connsiteY137" fmla="*/ 790575 h 871802"/>
                <a:gd name="connsiteX138" fmla="*/ 2924175 w 4157663"/>
                <a:gd name="connsiteY138" fmla="*/ 714375 h 871802"/>
                <a:gd name="connsiteX139" fmla="*/ 2933700 w 4157663"/>
                <a:gd name="connsiteY139" fmla="*/ 700088 h 871802"/>
                <a:gd name="connsiteX140" fmla="*/ 2943225 w 4157663"/>
                <a:gd name="connsiteY140" fmla="*/ 671513 h 871802"/>
                <a:gd name="connsiteX141" fmla="*/ 2962275 w 4157663"/>
                <a:gd name="connsiteY141" fmla="*/ 638175 h 871802"/>
                <a:gd name="connsiteX142" fmla="*/ 2976563 w 4157663"/>
                <a:gd name="connsiteY142" fmla="*/ 695325 h 871802"/>
                <a:gd name="connsiteX143" fmla="*/ 2986088 w 4157663"/>
                <a:gd name="connsiteY143" fmla="*/ 781050 h 871802"/>
                <a:gd name="connsiteX144" fmla="*/ 2995613 w 4157663"/>
                <a:gd name="connsiteY144" fmla="*/ 747713 h 871802"/>
                <a:gd name="connsiteX145" fmla="*/ 3000375 w 4157663"/>
                <a:gd name="connsiteY145" fmla="*/ 709613 h 871802"/>
                <a:gd name="connsiteX146" fmla="*/ 3019425 w 4157663"/>
                <a:gd name="connsiteY146" fmla="*/ 671513 h 871802"/>
                <a:gd name="connsiteX147" fmla="*/ 3038475 w 4157663"/>
                <a:gd name="connsiteY147" fmla="*/ 714375 h 871802"/>
                <a:gd name="connsiteX148" fmla="*/ 3052763 w 4157663"/>
                <a:gd name="connsiteY148" fmla="*/ 781050 h 871802"/>
                <a:gd name="connsiteX149" fmla="*/ 3067050 w 4157663"/>
                <a:gd name="connsiteY149" fmla="*/ 738188 h 871802"/>
                <a:gd name="connsiteX150" fmla="*/ 3071813 w 4157663"/>
                <a:gd name="connsiteY150" fmla="*/ 723900 h 871802"/>
                <a:gd name="connsiteX151" fmla="*/ 3105150 w 4157663"/>
                <a:gd name="connsiteY151" fmla="*/ 733425 h 871802"/>
                <a:gd name="connsiteX152" fmla="*/ 3128963 w 4157663"/>
                <a:gd name="connsiteY152" fmla="*/ 742950 h 871802"/>
                <a:gd name="connsiteX153" fmla="*/ 3152775 w 4157663"/>
                <a:gd name="connsiteY153" fmla="*/ 690563 h 871802"/>
                <a:gd name="connsiteX154" fmla="*/ 3157538 w 4157663"/>
                <a:gd name="connsiteY154" fmla="*/ 666750 h 871802"/>
                <a:gd name="connsiteX155" fmla="*/ 3162300 w 4157663"/>
                <a:gd name="connsiteY155" fmla="*/ 647700 h 871802"/>
                <a:gd name="connsiteX156" fmla="*/ 3171825 w 4157663"/>
                <a:gd name="connsiteY156" fmla="*/ 747713 h 871802"/>
                <a:gd name="connsiteX157" fmla="*/ 3181350 w 4157663"/>
                <a:gd name="connsiteY157" fmla="*/ 733425 h 871802"/>
                <a:gd name="connsiteX158" fmla="*/ 3186113 w 4157663"/>
                <a:gd name="connsiteY158" fmla="*/ 719138 h 871802"/>
                <a:gd name="connsiteX159" fmla="*/ 3214688 w 4157663"/>
                <a:gd name="connsiteY159" fmla="*/ 728663 h 871802"/>
                <a:gd name="connsiteX160" fmla="*/ 3238500 w 4157663"/>
                <a:gd name="connsiteY160" fmla="*/ 704850 h 871802"/>
                <a:gd name="connsiteX161" fmla="*/ 3252788 w 4157663"/>
                <a:gd name="connsiteY161" fmla="*/ 714375 h 871802"/>
                <a:gd name="connsiteX162" fmla="*/ 3257550 w 4157663"/>
                <a:gd name="connsiteY162" fmla="*/ 738188 h 871802"/>
                <a:gd name="connsiteX163" fmla="*/ 3267075 w 4157663"/>
                <a:gd name="connsiteY163" fmla="*/ 781050 h 871802"/>
                <a:gd name="connsiteX164" fmla="*/ 3295650 w 4157663"/>
                <a:gd name="connsiteY164" fmla="*/ 776288 h 871802"/>
                <a:gd name="connsiteX165" fmla="*/ 3300413 w 4157663"/>
                <a:gd name="connsiteY165" fmla="*/ 795338 h 871802"/>
                <a:gd name="connsiteX166" fmla="*/ 3305175 w 4157663"/>
                <a:gd name="connsiteY166" fmla="*/ 852488 h 871802"/>
                <a:gd name="connsiteX167" fmla="*/ 3309938 w 4157663"/>
                <a:gd name="connsiteY167" fmla="*/ 871538 h 871802"/>
                <a:gd name="connsiteX168" fmla="*/ 3328988 w 4157663"/>
                <a:gd name="connsiteY168" fmla="*/ 842963 h 871802"/>
                <a:gd name="connsiteX169" fmla="*/ 3338513 w 4157663"/>
                <a:gd name="connsiteY169" fmla="*/ 809625 h 871802"/>
                <a:gd name="connsiteX170" fmla="*/ 3348038 w 4157663"/>
                <a:gd name="connsiteY170" fmla="*/ 781050 h 871802"/>
                <a:gd name="connsiteX171" fmla="*/ 3357563 w 4157663"/>
                <a:gd name="connsiteY171" fmla="*/ 752475 h 871802"/>
                <a:gd name="connsiteX172" fmla="*/ 3367088 w 4157663"/>
                <a:gd name="connsiteY172" fmla="*/ 733425 h 871802"/>
                <a:gd name="connsiteX173" fmla="*/ 3381375 w 4157663"/>
                <a:gd name="connsiteY173" fmla="*/ 690563 h 871802"/>
                <a:gd name="connsiteX174" fmla="*/ 3386138 w 4157663"/>
                <a:gd name="connsiteY174" fmla="*/ 676275 h 871802"/>
                <a:gd name="connsiteX175" fmla="*/ 3405188 w 4157663"/>
                <a:gd name="connsiteY175" fmla="*/ 666750 h 871802"/>
                <a:gd name="connsiteX176" fmla="*/ 3429000 w 4157663"/>
                <a:gd name="connsiteY176" fmla="*/ 690563 h 871802"/>
                <a:gd name="connsiteX177" fmla="*/ 3452813 w 4157663"/>
                <a:gd name="connsiteY177" fmla="*/ 661988 h 871802"/>
                <a:gd name="connsiteX178" fmla="*/ 3457575 w 4157663"/>
                <a:gd name="connsiteY178" fmla="*/ 642938 h 871802"/>
                <a:gd name="connsiteX179" fmla="*/ 3467100 w 4157663"/>
                <a:gd name="connsiteY179" fmla="*/ 657225 h 871802"/>
                <a:gd name="connsiteX180" fmla="*/ 3481388 w 4157663"/>
                <a:gd name="connsiteY180" fmla="*/ 666750 h 871802"/>
                <a:gd name="connsiteX181" fmla="*/ 3486150 w 4157663"/>
                <a:gd name="connsiteY181" fmla="*/ 681038 h 871802"/>
                <a:gd name="connsiteX182" fmla="*/ 3500438 w 4157663"/>
                <a:gd name="connsiteY182" fmla="*/ 671513 h 871802"/>
                <a:gd name="connsiteX183" fmla="*/ 3505200 w 4157663"/>
                <a:gd name="connsiteY183" fmla="*/ 685800 h 871802"/>
                <a:gd name="connsiteX184" fmla="*/ 3533775 w 4157663"/>
                <a:gd name="connsiteY184" fmla="*/ 704850 h 871802"/>
                <a:gd name="connsiteX185" fmla="*/ 3562350 w 4157663"/>
                <a:gd name="connsiteY185" fmla="*/ 719138 h 871802"/>
                <a:gd name="connsiteX186" fmla="*/ 3571875 w 4157663"/>
                <a:gd name="connsiteY186" fmla="*/ 785813 h 871802"/>
                <a:gd name="connsiteX187" fmla="*/ 3581400 w 4157663"/>
                <a:gd name="connsiteY187" fmla="*/ 814388 h 871802"/>
                <a:gd name="connsiteX188" fmla="*/ 3586163 w 4157663"/>
                <a:gd name="connsiteY188" fmla="*/ 828675 h 871802"/>
                <a:gd name="connsiteX189" fmla="*/ 3605213 w 4157663"/>
                <a:gd name="connsiteY189" fmla="*/ 781050 h 871802"/>
                <a:gd name="connsiteX190" fmla="*/ 3609975 w 4157663"/>
                <a:gd name="connsiteY190" fmla="*/ 795338 h 871802"/>
                <a:gd name="connsiteX191" fmla="*/ 3614738 w 4157663"/>
                <a:gd name="connsiteY191" fmla="*/ 823913 h 871802"/>
                <a:gd name="connsiteX192" fmla="*/ 3619500 w 4157663"/>
                <a:gd name="connsiteY192" fmla="*/ 781050 h 871802"/>
                <a:gd name="connsiteX193" fmla="*/ 3633788 w 4157663"/>
                <a:gd name="connsiteY193" fmla="*/ 747713 h 871802"/>
                <a:gd name="connsiteX194" fmla="*/ 3638550 w 4157663"/>
                <a:gd name="connsiteY194" fmla="*/ 733425 h 871802"/>
                <a:gd name="connsiteX195" fmla="*/ 3648075 w 4157663"/>
                <a:gd name="connsiteY195" fmla="*/ 685800 h 871802"/>
                <a:gd name="connsiteX196" fmla="*/ 3657600 w 4157663"/>
                <a:gd name="connsiteY196" fmla="*/ 671513 h 871802"/>
                <a:gd name="connsiteX197" fmla="*/ 3676650 w 4157663"/>
                <a:gd name="connsiteY197" fmla="*/ 666750 h 871802"/>
                <a:gd name="connsiteX198" fmla="*/ 3695700 w 4157663"/>
                <a:gd name="connsiteY198" fmla="*/ 638175 h 871802"/>
                <a:gd name="connsiteX199" fmla="*/ 3705225 w 4157663"/>
                <a:gd name="connsiteY199" fmla="*/ 623888 h 871802"/>
                <a:gd name="connsiteX200" fmla="*/ 3719513 w 4157663"/>
                <a:gd name="connsiteY200" fmla="*/ 614363 h 871802"/>
                <a:gd name="connsiteX201" fmla="*/ 3757613 w 4157663"/>
                <a:gd name="connsiteY201" fmla="*/ 619125 h 871802"/>
                <a:gd name="connsiteX202" fmla="*/ 3767138 w 4157663"/>
                <a:gd name="connsiteY202" fmla="*/ 633413 h 871802"/>
                <a:gd name="connsiteX203" fmla="*/ 3776663 w 4157663"/>
                <a:gd name="connsiteY203" fmla="*/ 661988 h 871802"/>
                <a:gd name="connsiteX204" fmla="*/ 3795713 w 4157663"/>
                <a:gd name="connsiteY204" fmla="*/ 747713 h 871802"/>
                <a:gd name="connsiteX205" fmla="*/ 3805238 w 4157663"/>
                <a:gd name="connsiteY205" fmla="*/ 781050 h 871802"/>
                <a:gd name="connsiteX206" fmla="*/ 3814763 w 4157663"/>
                <a:gd name="connsiteY206" fmla="*/ 795338 h 871802"/>
                <a:gd name="connsiteX207" fmla="*/ 3833813 w 4157663"/>
                <a:gd name="connsiteY207" fmla="*/ 833438 h 871802"/>
                <a:gd name="connsiteX208" fmla="*/ 3838575 w 4157663"/>
                <a:gd name="connsiteY208" fmla="*/ 762000 h 871802"/>
                <a:gd name="connsiteX209" fmla="*/ 3852863 w 4157663"/>
                <a:gd name="connsiteY209" fmla="*/ 719138 h 871802"/>
                <a:gd name="connsiteX210" fmla="*/ 3857625 w 4157663"/>
                <a:gd name="connsiteY210" fmla="*/ 704850 h 871802"/>
                <a:gd name="connsiteX211" fmla="*/ 3862388 w 4157663"/>
                <a:gd name="connsiteY211" fmla="*/ 652463 h 871802"/>
                <a:gd name="connsiteX212" fmla="*/ 3895725 w 4157663"/>
                <a:gd name="connsiteY212" fmla="*/ 614363 h 871802"/>
                <a:gd name="connsiteX213" fmla="*/ 3910013 w 4157663"/>
                <a:gd name="connsiteY213" fmla="*/ 585788 h 871802"/>
                <a:gd name="connsiteX214" fmla="*/ 3924300 w 4157663"/>
                <a:gd name="connsiteY214" fmla="*/ 581025 h 871802"/>
                <a:gd name="connsiteX215" fmla="*/ 3933825 w 4157663"/>
                <a:gd name="connsiteY215" fmla="*/ 609600 h 871802"/>
                <a:gd name="connsiteX216" fmla="*/ 3948113 w 4157663"/>
                <a:gd name="connsiteY216" fmla="*/ 738188 h 871802"/>
                <a:gd name="connsiteX217" fmla="*/ 3957638 w 4157663"/>
                <a:gd name="connsiteY217" fmla="*/ 766763 h 871802"/>
                <a:gd name="connsiteX218" fmla="*/ 3962400 w 4157663"/>
                <a:gd name="connsiteY218" fmla="*/ 781050 h 871802"/>
                <a:gd name="connsiteX219" fmla="*/ 3971925 w 4157663"/>
                <a:gd name="connsiteY219" fmla="*/ 795338 h 871802"/>
                <a:gd name="connsiteX220" fmla="*/ 3981450 w 4157663"/>
                <a:gd name="connsiteY220" fmla="*/ 828675 h 871802"/>
                <a:gd name="connsiteX221" fmla="*/ 3990975 w 4157663"/>
                <a:gd name="connsiteY221" fmla="*/ 776288 h 871802"/>
                <a:gd name="connsiteX222" fmla="*/ 4000500 w 4157663"/>
                <a:gd name="connsiteY222" fmla="*/ 747713 h 871802"/>
                <a:gd name="connsiteX223" fmla="*/ 4010025 w 4157663"/>
                <a:gd name="connsiteY223" fmla="*/ 671513 h 871802"/>
                <a:gd name="connsiteX224" fmla="*/ 4029075 w 4157663"/>
                <a:gd name="connsiteY224" fmla="*/ 642938 h 871802"/>
                <a:gd name="connsiteX225" fmla="*/ 4043363 w 4157663"/>
                <a:gd name="connsiteY225" fmla="*/ 647700 h 871802"/>
                <a:gd name="connsiteX226" fmla="*/ 4057650 w 4157663"/>
                <a:gd name="connsiteY226" fmla="*/ 695325 h 871802"/>
                <a:gd name="connsiteX227" fmla="*/ 4071938 w 4157663"/>
                <a:gd name="connsiteY227" fmla="*/ 704850 h 871802"/>
                <a:gd name="connsiteX228" fmla="*/ 4090988 w 4157663"/>
                <a:gd name="connsiteY228" fmla="*/ 747713 h 871802"/>
                <a:gd name="connsiteX229" fmla="*/ 4095750 w 4157663"/>
                <a:gd name="connsiteY229" fmla="*/ 766763 h 871802"/>
                <a:gd name="connsiteX230" fmla="*/ 4105275 w 4157663"/>
                <a:gd name="connsiteY230" fmla="*/ 781050 h 871802"/>
                <a:gd name="connsiteX231" fmla="*/ 4114800 w 4157663"/>
                <a:gd name="connsiteY231" fmla="*/ 847725 h 871802"/>
                <a:gd name="connsiteX232" fmla="*/ 4119563 w 4157663"/>
                <a:gd name="connsiteY232" fmla="*/ 862013 h 871802"/>
                <a:gd name="connsiteX233" fmla="*/ 4129088 w 4157663"/>
                <a:gd name="connsiteY233" fmla="*/ 842963 h 871802"/>
                <a:gd name="connsiteX234" fmla="*/ 4133850 w 4157663"/>
                <a:gd name="connsiteY234" fmla="*/ 800100 h 871802"/>
                <a:gd name="connsiteX235" fmla="*/ 4138613 w 4157663"/>
                <a:gd name="connsiteY235" fmla="*/ 785813 h 871802"/>
                <a:gd name="connsiteX236" fmla="*/ 4152900 w 4157663"/>
                <a:gd name="connsiteY236" fmla="*/ 771525 h 871802"/>
                <a:gd name="connsiteX237" fmla="*/ 4157663 w 4157663"/>
                <a:gd name="connsiteY237" fmla="*/ 752475 h 871802"/>
                <a:gd name="connsiteX0" fmla="*/ 0 w 4157663"/>
                <a:gd name="connsiteY0" fmla="*/ 238125 h 871802"/>
                <a:gd name="connsiteX1" fmla="*/ 123825 w 4157663"/>
                <a:gd name="connsiteY1" fmla="*/ 228600 h 871802"/>
                <a:gd name="connsiteX2" fmla="*/ 142875 w 4157663"/>
                <a:gd name="connsiteY2" fmla="*/ 223838 h 871802"/>
                <a:gd name="connsiteX3" fmla="*/ 166688 w 4157663"/>
                <a:gd name="connsiteY3" fmla="*/ 219075 h 871802"/>
                <a:gd name="connsiteX4" fmla="*/ 204788 w 4157663"/>
                <a:gd name="connsiteY4" fmla="*/ 204788 h 871802"/>
                <a:gd name="connsiteX5" fmla="*/ 233363 w 4157663"/>
                <a:gd name="connsiteY5" fmla="*/ 195263 h 871802"/>
                <a:gd name="connsiteX6" fmla="*/ 247650 w 4157663"/>
                <a:gd name="connsiteY6" fmla="*/ 185738 h 871802"/>
                <a:gd name="connsiteX7" fmla="*/ 266700 w 4157663"/>
                <a:gd name="connsiteY7" fmla="*/ 180975 h 871802"/>
                <a:gd name="connsiteX8" fmla="*/ 280988 w 4157663"/>
                <a:gd name="connsiteY8" fmla="*/ 176213 h 871802"/>
                <a:gd name="connsiteX9" fmla="*/ 290513 w 4157663"/>
                <a:gd name="connsiteY9" fmla="*/ 161925 h 871802"/>
                <a:gd name="connsiteX10" fmla="*/ 338138 w 4157663"/>
                <a:gd name="connsiteY10" fmla="*/ 142875 h 871802"/>
                <a:gd name="connsiteX11" fmla="*/ 352425 w 4157663"/>
                <a:gd name="connsiteY11" fmla="*/ 138113 h 871802"/>
                <a:gd name="connsiteX12" fmla="*/ 366713 w 4157663"/>
                <a:gd name="connsiteY12" fmla="*/ 128588 h 871802"/>
                <a:gd name="connsiteX13" fmla="*/ 385763 w 4157663"/>
                <a:gd name="connsiteY13" fmla="*/ 123825 h 871802"/>
                <a:gd name="connsiteX14" fmla="*/ 428625 w 4157663"/>
                <a:gd name="connsiteY14" fmla="*/ 109538 h 871802"/>
                <a:gd name="connsiteX15" fmla="*/ 442913 w 4157663"/>
                <a:gd name="connsiteY15" fmla="*/ 104775 h 871802"/>
                <a:gd name="connsiteX16" fmla="*/ 457200 w 4157663"/>
                <a:gd name="connsiteY16" fmla="*/ 100013 h 871802"/>
                <a:gd name="connsiteX17" fmla="*/ 471488 w 4157663"/>
                <a:gd name="connsiteY17" fmla="*/ 90488 h 871802"/>
                <a:gd name="connsiteX18" fmla="*/ 495300 w 4157663"/>
                <a:gd name="connsiteY18" fmla="*/ 85725 h 871802"/>
                <a:gd name="connsiteX19" fmla="*/ 523875 w 4157663"/>
                <a:gd name="connsiteY19" fmla="*/ 76200 h 871802"/>
                <a:gd name="connsiteX20" fmla="*/ 538163 w 4157663"/>
                <a:gd name="connsiteY20" fmla="*/ 71438 h 871802"/>
                <a:gd name="connsiteX21" fmla="*/ 552450 w 4157663"/>
                <a:gd name="connsiteY21" fmla="*/ 66675 h 871802"/>
                <a:gd name="connsiteX22" fmla="*/ 590550 w 4157663"/>
                <a:gd name="connsiteY22" fmla="*/ 42863 h 871802"/>
                <a:gd name="connsiteX23" fmla="*/ 604838 w 4157663"/>
                <a:gd name="connsiteY23" fmla="*/ 38100 h 871802"/>
                <a:gd name="connsiteX24" fmla="*/ 619125 w 4157663"/>
                <a:gd name="connsiteY24" fmla="*/ 33338 h 871802"/>
                <a:gd name="connsiteX25" fmla="*/ 652463 w 4157663"/>
                <a:gd name="connsiteY25" fmla="*/ 14288 h 871802"/>
                <a:gd name="connsiteX26" fmla="*/ 681038 w 4157663"/>
                <a:gd name="connsiteY26" fmla="*/ 4763 h 871802"/>
                <a:gd name="connsiteX27" fmla="*/ 695325 w 4157663"/>
                <a:gd name="connsiteY27" fmla="*/ 0 h 871802"/>
                <a:gd name="connsiteX28" fmla="*/ 819150 w 4157663"/>
                <a:gd name="connsiteY28" fmla="*/ 4763 h 871802"/>
                <a:gd name="connsiteX29" fmla="*/ 852488 w 4157663"/>
                <a:gd name="connsiteY29" fmla="*/ 19050 h 871802"/>
                <a:gd name="connsiteX30" fmla="*/ 895350 w 4157663"/>
                <a:gd name="connsiteY30" fmla="*/ 47625 h 871802"/>
                <a:gd name="connsiteX31" fmla="*/ 928688 w 4157663"/>
                <a:gd name="connsiteY31" fmla="*/ 66675 h 871802"/>
                <a:gd name="connsiteX32" fmla="*/ 942975 w 4157663"/>
                <a:gd name="connsiteY32" fmla="*/ 71438 h 871802"/>
                <a:gd name="connsiteX33" fmla="*/ 957263 w 4157663"/>
                <a:gd name="connsiteY33" fmla="*/ 80963 h 871802"/>
                <a:gd name="connsiteX34" fmla="*/ 971550 w 4157663"/>
                <a:gd name="connsiteY34" fmla="*/ 85725 h 871802"/>
                <a:gd name="connsiteX35" fmla="*/ 990600 w 4157663"/>
                <a:gd name="connsiteY35" fmla="*/ 95250 h 871802"/>
                <a:gd name="connsiteX36" fmla="*/ 1014413 w 4157663"/>
                <a:gd name="connsiteY36" fmla="*/ 100013 h 871802"/>
                <a:gd name="connsiteX37" fmla="*/ 1033463 w 4157663"/>
                <a:gd name="connsiteY37" fmla="*/ 104775 h 871802"/>
                <a:gd name="connsiteX38" fmla="*/ 1062038 w 4157663"/>
                <a:gd name="connsiteY38" fmla="*/ 109538 h 871802"/>
                <a:gd name="connsiteX39" fmla="*/ 1090613 w 4157663"/>
                <a:gd name="connsiteY39" fmla="*/ 119063 h 871802"/>
                <a:gd name="connsiteX40" fmla="*/ 1104900 w 4157663"/>
                <a:gd name="connsiteY40" fmla="*/ 123825 h 871802"/>
                <a:gd name="connsiteX41" fmla="*/ 1123950 w 4157663"/>
                <a:gd name="connsiteY41" fmla="*/ 128588 h 871802"/>
                <a:gd name="connsiteX42" fmla="*/ 1152525 w 4157663"/>
                <a:gd name="connsiteY42" fmla="*/ 147638 h 871802"/>
                <a:gd name="connsiteX43" fmla="*/ 1195388 w 4157663"/>
                <a:gd name="connsiteY43" fmla="*/ 161925 h 871802"/>
                <a:gd name="connsiteX44" fmla="*/ 1209675 w 4157663"/>
                <a:gd name="connsiteY44" fmla="*/ 166688 h 871802"/>
                <a:gd name="connsiteX45" fmla="*/ 1243013 w 4157663"/>
                <a:gd name="connsiteY45" fmla="*/ 185738 h 871802"/>
                <a:gd name="connsiteX46" fmla="*/ 1257300 w 4157663"/>
                <a:gd name="connsiteY46" fmla="*/ 190500 h 871802"/>
                <a:gd name="connsiteX47" fmla="*/ 1285875 w 4157663"/>
                <a:gd name="connsiteY47" fmla="*/ 204788 h 871802"/>
                <a:gd name="connsiteX48" fmla="*/ 1314450 w 4157663"/>
                <a:gd name="connsiteY48" fmla="*/ 223838 h 871802"/>
                <a:gd name="connsiteX49" fmla="*/ 1362075 w 4157663"/>
                <a:gd name="connsiteY49" fmla="*/ 238125 h 871802"/>
                <a:gd name="connsiteX50" fmla="*/ 1443038 w 4157663"/>
                <a:gd name="connsiteY50" fmla="*/ 252413 h 871802"/>
                <a:gd name="connsiteX51" fmla="*/ 1471613 w 4157663"/>
                <a:gd name="connsiteY51" fmla="*/ 257175 h 871802"/>
                <a:gd name="connsiteX52" fmla="*/ 1519238 w 4157663"/>
                <a:gd name="connsiteY52" fmla="*/ 271463 h 871802"/>
                <a:gd name="connsiteX53" fmla="*/ 1533525 w 4157663"/>
                <a:gd name="connsiteY53" fmla="*/ 280988 h 871802"/>
                <a:gd name="connsiteX54" fmla="*/ 1543050 w 4157663"/>
                <a:gd name="connsiteY54" fmla="*/ 295275 h 871802"/>
                <a:gd name="connsiteX55" fmla="*/ 1557338 w 4157663"/>
                <a:gd name="connsiteY55" fmla="*/ 300038 h 871802"/>
                <a:gd name="connsiteX56" fmla="*/ 1581150 w 4157663"/>
                <a:gd name="connsiteY56" fmla="*/ 333375 h 871802"/>
                <a:gd name="connsiteX57" fmla="*/ 1590675 w 4157663"/>
                <a:gd name="connsiteY57" fmla="*/ 347663 h 871802"/>
                <a:gd name="connsiteX58" fmla="*/ 1604963 w 4157663"/>
                <a:gd name="connsiteY58" fmla="*/ 357188 h 871802"/>
                <a:gd name="connsiteX59" fmla="*/ 1624013 w 4157663"/>
                <a:gd name="connsiteY59" fmla="*/ 414338 h 871802"/>
                <a:gd name="connsiteX60" fmla="*/ 1628775 w 4157663"/>
                <a:gd name="connsiteY60" fmla="*/ 428625 h 871802"/>
                <a:gd name="connsiteX61" fmla="*/ 1638300 w 4157663"/>
                <a:gd name="connsiteY61" fmla="*/ 442913 h 871802"/>
                <a:gd name="connsiteX62" fmla="*/ 1652588 w 4157663"/>
                <a:gd name="connsiteY62" fmla="*/ 471488 h 871802"/>
                <a:gd name="connsiteX63" fmla="*/ 1662113 w 4157663"/>
                <a:gd name="connsiteY63" fmla="*/ 504825 h 871802"/>
                <a:gd name="connsiteX64" fmla="*/ 1676400 w 4157663"/>
                <a:gd name="connsiteY64" fmla="*/ 514350 h 871802"/>
                <a:gd name="connsiteX65" fmla="*/ 1690688 w 4157663"/>
                <a:gd name="connsiteY65" fmla="*/ 561975 h 871802"/>
                <a:gd name="connsiteX66" fmla="*/ 1704975 w 4157663"/>
                <a:gd name="connsiteY66" fmla="*/ 590550 h 871802"/>
                <a:gd name="connsiteX67" fmla="*/ 1719263 w 4157663"/>
                <a:gd name="connsiteY67" fmla="*/ 595313 h 871802"/>
                <a:gd name="connsiteX68" fmla="*/ 1728788 w 4157663"/>
                <a:gd name="connsiteY68" fmla="*/ 609600 h 871802"/>
                <a:gd name="connsiteX69" fmla="*/ 1804988 w 4157663"/>
                <a:gd name="connsiteY69" fmla="*/ 614363 h 871802"/>
                <a:gd name="connsiteX70" fmla="*/ 1819275 w 4157663"/>
                <a:gd name="connsiteY70" fmla="*/ 619125 h 871802"/>
                <a:gd name="connsiteX71" fmla="*/ 1833563 w 4157663"/>
                <a:gd name="connsiteY71" fmla="*/ 628650 h 871802"/>
                <a:gd name="connsiteX72" fmla="*/ 1857375 w 4157663"/>
                <a:gd name="connsiteY72" fmla="*/ 657225 h 871802"/>
                <a:gd name="connsiteX73" fmla="*/ 1876425 w 4157663"/>
                <a:gd name="connsiteY73" fmla="*/ 666750 h 871802"/>
                <a:gd name="connsiteX74" fmla="*/ 1885950 w 4157663"/>
                <a:gd name="connsiteY74" fmla="*/ 638175 h 871802"/>
                <a:gd name="connsiteX75" fmla="*/ 1895475 w 4157663"/>
                <a:gd name="connsiteY75" fmla="*/ 604838 h 871802"/>
                <a:gd name="connsiteX76" fmla="*/ 1905000 w 4157663"/>
                <a:gd name="connsiteY76" fmla="*/ 576263 h 871802"/>
                <a:gd name="connsiteX77" fmla="*/ 1919288 w 4157663"/>
                <a:gd name="connsiteY77" fmla="*/ 566738 h 871802"/>
                <a:gd name="connsiteX78" fmla="*/ 1938338 w 4157663"/>
                <a:gd name="connsiteY78" fmla="*/ 542925 h 871802"/>
                <a:gd name="connsiteX79" fmla="*/ 2057400 w 4157663"/>
                <a:gd name="connsiteY79" fmla="*/ 495300 h 871802"/>
                <a:gd name="connsiteX80" fmla="*/ 2071688 w 4157663"/>
                <a:gd name="connsiteY80" fmla="*/ 509588 h 871802"/>
                <a:gd name="connsiteX81" fmla="*/ 2081213 w 4157663"/>
                <a:gd name="connsiteY81" fmla="*/ 542925 h 871802"/>
                <a:gd name="connsiteX82" fmla="*/ 2095500 w 4157663"/>
                <a:gd name="connsiteY82" fmla="*/ 552450 h 871802"/>
                <a:gd name="connsiteX83" fmla="*/ 2109788 w 4157663"/>
                <a:gd name="connsiteY83" fmla="*/ 571500 h 871802"/>
                <a:gd name="connsiteX84" fmla="*/ 2124075 w 4157663"/>
                <a:gd name="connsiteY84" fmla="*/ 561975 h 871802"/>
                <a:gd name="connsiteX85" fmla="*/ 2133600 w 4157663"/>
                <a:gd name="connsiteY85" fmla="*/ 547688 h 871802"/>
                <a:gd name="connsiteX86" fmla="*/ 2147888 w 4157663"/>
                <a:gd name="connsiteY86" fmla="*/ 533400 h 871802"/>
                <a:gd name="connsiteX87" fmla="*/ 2152650 w 4157663"/>
                <a:gd name="connsiteY87" fmla="*/ 519113 h 871802"/>
                <a:gd name="connsiteX88" fmla="*/ 2243138 w 4157663"/>
                <a:gd name="connsiteY88" fmla="*/ 514350 h 871802"/>
                <a:gd name="connsiteX89" fmla="*/ 2266950 w 4157663"/>
                <a:gd name="connsiteY89" fmla="*/ 533400 h 871802"/>
                <a:gd name="connsiteX90" fmla="*/ 2286000 w 4157663"/>
                <a:gd name="connsiteY90" fmla="*/ 504825 h 871802"/>
                <a:gd name="connsiteX91" fmla="*/ 2300288 w 4157663"/>
                <a:gd name="connsiteY91" fmla="*/ 490538 h 871802"/>
                <a:gd name="connsiteX92" fmla="*/ 2314575 w 4157663"/>
                <a:gd name="connsiteY92" fmla="*/ 485775 h 871802"/>
                <a:gd name="connsiteX93" fmla="*/ 2328863 w 4157663"/>
                <a:gd name="connsiteY93" fmla="*/ 490538 h 871802"/>
                <a:gd name="connsiteX94" fmla="*/ 2347913 w 4157663"/>
                <a:gd name="connsiteY94" fmla="*/ 509588 h 871802"/>
                <a:gd name="connsiteX95" fmla="*/ 2357438 w 4157663"/>
                <a:gd name="connsiteY95" fmla="*/ 523875 h 871802"/>
                <a:gd name="connsiteX96" fmla="*/ 2362200 w 4157663"/>
                <a:gd name="connsiteY96" fmla="*/ 538163 h 871802"/>
                <a:gd name="connsiteX97" fmla="*/ 2381250 w 4157663"/>
                <a:gd name="connsiteY97" fmla="*/ 566738 h 871802"/>
                <a:gd name="connsiteX98" fmla="*/ 2390775 w 4157663"/>
                <a:gd name="connsiteY98" fmla="*/ 595313 h 871802"/>
                <a:gd name="connsiteX99" fmla="*/ 2395538 w 4157663"/>
                <a:gd name="connsiteY99" fmla="*/ 614363 h 871802"/>
                <a:gd name="connsiteX100" fmla="*/ 2405063 w 4157663"/>
                <a:gd name="connsiteY100" fmla="*/ 628650 h 871802"/>
                <a:gd name="connsiteX101" fmla="*/ 2419350 w 4157663"/>
                <a:gd name="connsiteY101" fmla="*/ 633413 h 871802"/>
                <a:gd name="connsiteX102" fmla="*/ 2438400 w 4157663"/>
                <a:gd name="connsiteY102" fmla="*/ 590550 h 871802"/>
                <a:gd name="connsiteX103" fmla="*/ 2443163 w 4157663"/>
                <a:gd name="connsiteY103" fmla="*/ 571500 h 871802"/>
                <a:gd name="connsiteX104" fmla="*/ 2471738 w 4157663"/>
                <a:gd name="connsiteY104" fmla="*/ 552450 h 871802"/>
                <a:gd name="connsiteX105" fmla="*/ 2481263 w 4157663"/>
                <a:gd name="connsiteY105" fmla="*/ 581025 h 871802"/>
                <a:gd name="connsiteX106" fmla="*/ 2486025 w 4157663"/>
                <a:gd name="connsiteY106" fmla="*/ 595313 h 871802"/>
                <a:gd name="connsiteX107" fmla="*/ 2490788 w 4157663"/>
                <a:gd name="connsiteY107" fmla="*/ 614363 h 871802"/>
                <a:gd name="connsiteX108" fmla="*/ 2500313 w 4157663"/>
                <a:gd name="connsiteY108" fmla="*/ 628650 h 871802"/>
                <a:gd name="connsiteX109" fmla="*/ 2519363 w 4157663"/>
                <a:gd name="connsiteY109" fmla="*/ 642938 h 871802"/>
                <a:gd name="connsiteX110" fmla="*/ 2524125 w 4157663"/>
                <a:gd name="connsiteY110" fmla="*/ 628650 h 871802"/>
                <a:gd name="connsiteX111" fmla="*/ 2528888 w 4157663"/>
                <a:gd name="connsiteY111" fmla="*/ 609600 h 871802"/>
                <a:gd name="connsiteX112" fmla="*/ 2557463 w 4157663"/>
                <a:gd name="connsiteY112" fmla="*/ 595313 h 871802"/>
                <a:gd name="connsiteX113" fmla="*/ 2619375 w 4157663"/>
                <a:gd name="connsiteY113" fmla="*/ 581025 h 871802"/>
                <a:gd name="connsiteX114" fmla="*/ 2633663 w 4157663"/>
                <a:gd name="connsiteY114" fmla="*/ 571500 h 871802"/>
                <a:gd name="connsiteX115" fmla="*/ 2647950 w 4157663"/>
                <a:gd name="connsiteY115" fmla="*/ 542925 h 871802"/>
                <a:gd name="connsiteX116" fmla="*/ 2662238 w 4157663"/>
                <a:gd name="connsiteY116" fmla="*/ 504825 h 871802"/>
                <a:gd name="connsiteX117" fmla="*/ 2686050 w 4157663"/>
                <a:gd name="connsiteY117" fmla="*/ 538163 h 871802"/>
                <a:gd name="connsiteX118" fmla="*/ 2686050 w 4157663"/>
                <a:gd name="connsiteY118" fmla="*/ 538163 h 871802"/>
                <a:gd name="connsiteX119" fmla="*/ 2700338 w 4157663"/>
                <a:gd name="connsiteY119" fmla="*/ 547688 h 871802"/>
                <a:gd name="connsiteX120" fmla="*/ 2705100 w 4157663"/>
                <a:gd name="connsiteY120" fmla="*/ 561975 h 871802"/>
                <a:gd name="connsiteX121" fmla="*/ 2714625 w 4157663"/>
                <a:gd name="connsiteY121" fmla="*/ 595313 h 871802"/>
                <a:gd name="connsiteX122" fmla="*/ 2733675 w 4157663"/>
                <a:gd name="connsiteY122" fmla="*/ 590550 h 871802"/>
                <a:gd name="connsiteX123" fmla="*/ 2738438 w 4157663"/>
                <a:gd name="connsiteY123" fmla="*/ 571500 h 871802"/>
                <a:gd name="connsiteX124" fmla="*/ 2762250 w 4157663"/>
                <a:gd name="connsiteY124" fmla="*/ 552450 h 871802"/>
                <a:gd name="connsiteX125" fmla="*/ 2800350 w 4157663"/>
                <a:gd name="connsiteY125" fmla="*/ 566738 h 871802"/>
                <a:gd name="connsiteX126" fmla="*/ 2819400 w 4157663"/>
                <a:gd name="connsiteY126" fmla="*/ 590550 h 871802"/>
                <a:gd name="connsiteX127" fmla="*/ 2824163 w 4157663"/>
                <a:gd name="connsiteY127" fmla="*/ 614363 h 871802"/>
                <a:gd name="connsiteX128" fmla="*/ 2833688 w 4157663"/>
                <a:gd name="connsiteY128" fmla="*/ 642938 h 871802"/>
                <a:gd name="connsiteX129" fmla="*/ 2838450 w 4157663"/>
                <a:gd name="connsiteY129" fmla="*/ 657225 h 871802"/>
                <a:gd name="connsiteX130" fmla="*/ 2843213 w 4157663"/>
                <a:gd name="connsiteY130" fmla="*/ 676275 h 871802"/>
                <a:gd name="connsiteX131" fmla="*/ 2852738 w 4157663"/>
                <a:gd name="connsiteY131" fmla="*/ 695325 h 871802"/>
                <a:gd name="connsiteX132" fmla="*/ 2862263 w 4157663"/>
                <a:gd name="connsiteY132" fmla="*/ 723900 h 871802"/>
                <a:gd name="connsiteX133" fmla="*/ 2871788 w 4157663"/>
                <a:gd name="connsiteY133" fmla="*/ 752475 h 871802"/>
                <a:gd name="connsiteX134" fmla="*/ 2881313 w 4157663"/>
                <a:gd name="connsiteY134" fmla="*/ 781050 h 871802"/>
                <a:gd name="connsiteX135" fmla="*/ 2890838 w 4157663"/>
                <a:gd name="connsiteY135" fmla="*/ 795338 h 871802"/>
                <a:gd name="connsiteX136" fmla="*/ 2895600 w 4157663"/>
                <a:gd name="connsiteY136" fmla="*/ 814388 h 871802"/>
                <a:gd name="connsiteX137" fmla="*/ 2914650 w 4157663"/>
                <a:gd name="connsiteY137" fmla="*/ 790575 h 871802"/>
                <a:gd name="connsiteX138" fmla="*/ 2924175 w 4157663"/>
                <a:gd name="connsiteY138" fmla="*/ 714375 h 871802"/>
                <a:gd name="connsiteX139" fmla="*/ 2933700 w 4157663"/>
                <a:gd name="connsiteY139" fmla="*/ 700088 h 871802"/>
                <a:gd name="connsiteX140" fmla="*/ 2943225 w 4157663"/>
                <a:gd name="connsiteY140" fmla="*/ 671513 h 871802"/>
                <a:gd name="connsiteX141" fmla="*/ 2962275 w 4157663"/>
                <a:gd name="connsiteY141" fmla="*/ 638175 h 871802"/>
                <a:gd name="connsiteX142" fmla="*/ 2976563 w 4157663"/>
                <a:gd name="connsiteY142" fmla="*/ 695325 h 871802"/>
                <a:gd name="connsiteX143" fmla="*/ 2986088 w 4157663"/>
                <a:gd name="connsiteY143" fmla="*/ 781050 h 871802"/>
                <a:gd name="connsiteX144" fmla="*/ 2995613 w 4157663"/>
                <a:gd name="connsiteY144" fmla="*/ 747713 h 871802"/>
                <a:gd name="connsiteX145" fmla="*/ 3000375 w 4157663"/>
                <a:gd name="connsiteY145" fmla="*/ 709613 h 871802"/>
                <a:gd name="connsiteX146" fmla="*/ 3019425 w 4157663"/>
                <a:gd name="connsiteY146" fmla="*/ 671513 h 871802"/>
                <a:gd name="connsiteX147" fmla="*/ 3038475 w 4157663"/>
                <a:gd name="connsiteY147" fmla="*/ 714375 h 871802"/>
                <a:gd name="connsiteX148" fmla="*/ 3052763 w 4157663"/>
                <a:gd name="connsiteY148" fmla="*/ 781050 h 871802"/>
                <a:gd name="connsiteX149" fmla="*/ 3067050 w 4157663"/>
                <a:gd name="connsiteY149" fmla="*/ 738188 h 871802"/>
                <a:gd name="connsiteX150" fmla="*/ 3071813 w 4157663"/>
                <a:gd name="connsiteY150" fmla="*/ 723900 h 871802"/>
                <a:gd name="connsiteX151" fmla="*/ 3105150 w 4157663"/>
                <a:gd name="connsiteY151" fmla="*/ 733425 h 871802"/>
                <a:gd name="connsiteX152" fmla="*/ 3128963 w 4157663"/>
                <a:gd name="connsiteY152" fmla="*/ 742950 h 871802"/>
                <a:gd name="connsiteX153" fmla="*/ 3152775 w 4157663"/>
                <a:gd name="connsiteY153" fmla="*/ 690563 h 871802"/>
                <a:gd name="connsiteX154" fmla="*/ 3157538 w 4157663"/>
                <a:gd name="connsiteY154" fmla="*/ 666750 h 871802"/>
                <a:gd name="connsiteX155" fmla="*/ 3162300 w 4157663"/>
                <a:gd name="connsiteY155" fmla="*/ 647700 h 871802"/>
                <a:gd name="connsiteX156" fmla="*/ 3171825 w 4157663"/>
                <a:gd name="connsiteY156" fmla="*/ 747713 h 871802"/>
                <a:gd name="connsiteX157" fmla="*/ 3181350 w 4157663"/>
                <a:gd name="connsiteY157" fmla="*/ 733425 h 871802"/>
                <a:gd name="connsiteX158" fmla="*/ 3186113 w 4157663"/>
                <a:gd name="connsiteY158" fmla="*/ 719138 h 871802"/>
                <a:gd name="connsiteX159" fmla="*/ 3214688 w 4157663"/>
                <a:gd name="connsiteY159" fmla="*/ 728663 h 871802"/>
                <a:gd name="connsiteX160" fmla="*/ 3238500 w 4157663"/>
                <a:gd name="connsiteY160" fmla="*/ 704850 h 871802"/>
                <a:gd name="connsiteX161" fmla="*/ 3252788 w 4157663"/>
                <a:gd name="connsiteY161" fmla="*/ 714375 h 871802"/>
                <a:gd name="connsiteX162" fmla="*/ 3257550 w 4157663"/>
                <a:gd name="connsiteY162" fmla="*/ 738188 h 871802"/>
                <a:gd name="connsiteX163" fmla="*/ 3267075 w 4157663"/>
                <a:gd name="connsiteY163" fmla="*/ 781050 h 871802"/>
                <a:gd name="connsiteX164" fmla="*/ 3295650 w 4157663"/>
                <a:gd name="connsiteY164" fmla="*/ 776288 h 871802"/>
                <a:gd name="connsiteX165" fmla="*/ 3300413 w 4157663"/>
                <a:gd name="connsiteY165" fmla="*/ 795338 h 871802"/>
                <a:gd name="connsiteX166" fmla="*/ 3305175 w 4157663"/>
                <a:gd name="connsiteY166" fmla="*/ 852488 h 871802"/>
                <a:gd name="connsiteX167" fmla="*/ 3309938 w 4157663"/>
                <a:gd name="connsiteY167" fmla="*/ 871538 h 871802"/>
                <a:gd name="connsiteX168" fmla="*/ 3328988 w 4157663"/>
                <a:gd name="connsiteY168" fmla="*/ 842963 h 871802"/>
                <a:gd name="connsiteX169" fmla="*/ 3338513 w 4157663"/>
                <a:gd name="connsiteY169" fmla="*/ 809625 h 871802"/>
                <a:gd name="connsiteX170" fmla="*/ 3348038 w 4157663"/>
                <a:gd name="connsiteY170" fmla="*/ 781050 h 871802"/>
                <a:gd name="connsiteX171" fmla="*/ 3357563 w 4157663"/>
                <a:gd name="connsiteY171" fmla="*/ 752475 h 871802"/>
                <a:gd name="connsiteX172" fmla="*/ 3367088 w 4157663"/>
                <a:gd name="connsiteY172" fmla="*/ 733425 h 871802"/>
                <a:gd name="connsiteX173" fmla="*/ 3381375 w 4157663"/>
                <a:gd name="connsiteY173" fmla="*/ 690563 h 871802"/>
                <a:gd name="connsiteX174" fmla="*/ 3386138 w 4157663"/>
                <a:gd name="connsiteY174" fmla="*/ 676275 h 871802"/>
                <a:gd name="connsiteX175" fmla="*/ 3405188 w 4157663"/>
                <a:gd name="connsiteY175" fmla="*/ 666750 h 871802"/>
                <a:gd name="connsiteX176" fmla="*/ 3429000 w 4157663"/>
                <a:gd name="connsiteY176" fmla="*/ 690563 h 871802"/>
                <a:gd name="connsiteX177" fmla="*/ 3452813 w 4157663"/>
                <a:gd name="connsiteY177" fmla="*/ 661988 h 871802"/>
                <a:gd name="connsiteX178" fmla="*/ 3457575 w 4157663"/>
                <a:gd name="connsiteY178" fmla="*/ 642938 h 871802"/>
                <a:gd name="connsiteX179" fmla="*/ 3467100 w 4157663"/>
                <a:gd name="connsiteY179" fmla="*/ 657225 h 871802"/>
                <a:gd name="connsiteX180" fmla="*/ 3481388 w 4157663"/>
                <a:gd name="connsiteY180" fmla="*/ 666750 h 871802"/>
                <a:gd name="connsiteX181" fmla="*/ 3486150 w 4157663"/>
                <a:gd name="connsiteY181" fmla="*/ 681038 h 871802"/>
                <a:gd name="connsiteX182" fmla="*/ 3500438 w 4157663"/>
                <a:gd name="connsiteY182" fmla="*/ 671513 h 871802"/>
                <a:gd name="connsiteX183" fmla="*/ 3505200 w 4157663"/>
                <a:gd name="connsiteY183" fmla="*/ 685800 h 871802"/>
                <a:gd name="connsiteX184" fmla="*/ 3533775 w 4157663"/>
                <a:gd name="connsiteY184" fmla="*/ 704850 h 871802"/>
                <a:gd name="connsiteX185" fmla="*/ 3562350 w 4157663"/>
                <a:gd name="connsiteY185" fmla="*/ 719138 h 871802"/>
                <a:gd name="connsiteX186" fmla="*/ 3571875 w 4157663"/>
                <a:gd name="connsiteY186" fmla="*/ 785813 h 871802"/>
                <a:gd name="connsiteX187" fmla="*/ 3581400 w 4157663"/>
                <a:gd name="connsiteY187" fmla="*/ 814388 h 871802"/>
                <a:gd name="connsiteX188" fmla="*/ 3586163 w 4157663"/>
                <a:gd name="connsiteY188" fmla="*/ 828675 h 871802"/>
                <a:gd name="connsiteX189" fmla="*/ 3605213 w 4157663"/>
                <a:gd name="connsiteY189" fmla="*/ 781050 h 871802"/>
                <a:gd name="connsiteX190" fmla="*/ 3609975 w 4157663"/>
                <a:gd name="connsiteY190" fmla="*/ 795338 h 871802"/>
                <a:gd name="connsiteX191" fmla="*/ 3614738 w 4157663"/>
                <a:gd name="connsiteY191" fmla="*/ 823913 h 871802"/>
                <a:gd name="connsiteX192" fmla="*/ 3619500 w 4157663"/>
                <a:gd name="connsiteY192" fmla="*/ 781050 h 871802"/>
                <a:gd name="connsiteX193" fmla="*/ 3633788 w 4157663"/>
                <a:gd name="connsiteY193" fmla="*/ 747713 h 871802"/>
                <a:gd name="connsiteX194" fmla="*/ 3638550 w 4157663"/>
                <a:gd name="connsiteY194" fmla="*/ 733425 h 871802"/>
                <a:gd name="connsiteX195" fmla="*/ 3648075 w 4157663"/>
                <a:gd name="connsiteY195" fmla="*/ 685800 h 871802"/>
                <a:gd name="connsiteX196" fmla="*/ 3657600 w 4157663"/>
                <a:gd name="connsiteY196" fmla="*/ 671513 h 871802"/>
                <a:gd name="connsiteX197" fmla="*/ 3676650 w 4157663"/>
                <a:gd name="connsiteY197" fmla="*/ 666750 h 871802"/>
                <a:gd name="connsiteX198" fmla="*/ 3695700 w 4157663"/>
                <a:gd name="connsiteY198" fmla="*/ 638175 h 871802"/>
                <a:gd name="connsiteX199" fmla="*/ 3705225 w 4157663"/>
                <a:gd name="connsiteY199" fmla="*/ 623888 h 871802"/>
                <a:gd name="connsiteX200" fmla="*/ 3719513 w 4157663"/>
                <a:gd name="connsiteY200" fmla="*/ 614363 h 871802"/>
                <a:gd name="connsiteX201" fmla="*/ 3757613 w 4157663"/>
                <a:gd name="connsiteY201" fmla="*/ 619125 h 871802"/>
                <a:gd name="connsiteX202" fmla="*/ 3767138 w 4157663"/>
                <a:gd name="connsiteY202" fmla="*/ 633413 h 871802"/>
                <a:gd name="connsiteX203" fmla="*/ 3776663 w 4157663"/>
                <a:gd name="connsiteY203" fmla="*/ 661988 h 871802"/>
                <a:gd name="connsiteX204" fmla="*/ 3795713 w 4157663"/>
                <a:gd name="connsiteY204" fmla="*/ 747713 h 871802"/>
                <a:gd name="connsiteX205" fmla="*/ 3805238 w 4157663"/>
                <a:gd name="connsiteY205" fmla="*/ 781050 h 871802"/>
                <a:gd name="connsiteX206" fmla="*/ 3814763 w 4157663"/>
                <a:gd name="connsiteY206" fmla="*/ 795338 h 871802"/>
                <a:gd name="connsiteX207" fmla="*/ 3833813 w 4157663"/>
                <a:gd name="connsiteY207" fmla="*/ 833438 h 871802"/>
                <a:gd name="connsiteX208" fmla="*/ 3838575 w 4157663"/>
                <a:gd name="connsiteY208" fmla="*/ 762000 h 871802"/>
                <a:gd name="connsiteX209" fmla="*/ 3852863 w 4157663"/>
                <a:gd name="connsiteY209" fmla="*/ 719138 h 871802"/>
                <a:gd name="connsiteX210" fmla="*/ 3857625 w 4157663"/>
                <a:gd name="connsiteY210" fmla="*/ 704850 h 871802"/>
                <a:gd name="connsiteX211" fmla="*/ 3862388 w 4157663"/>
                <a:gd name="connsiteY211" fmla="*/ 652463 h 871802"/>
                <a:gd name="connsiteX212" fmla="*/ 3895725 w 4157663"/>
                <a:gd name="connsiteY212" fmla="*/ 614363 h 871802"/>
                <a:gd name="connsiteX213" fmla="*/ 3910013 w 4157663"/>
                <a:gd name="connsiteY213" fmla="*/ 585788 h 871802"/>
                <a:gd name="connsiteX214" fmla="*/ 3924300 w 4157663"/>
                <a:gd name="connsiteY214" fmla="*/ 581025 h 871802"/>
                <a:gd name="connsiteX215" fmla="*/ 3933825 w 4157663"/>
                <a:gd name="connsiteY215" fmla="*/ 609600 h 871802"/>
                <a:gd name="connsiteX216" fmla="*/ 3948113 w 4157663"/>
                <a:gd name="connsiteY216" fmla="*/ 738188 h 871802"/>
                <a:gd name="connsiteX217" fmla="*/ 3957638 w 4157663"/>
                <a:gd name="connsiteY217" fmla="*/ 766763 h 871802"/>
                <a:gd name="connsiteX218" fmla="*/ 3962400 w 4157663"/>
                <a:gd name="connsiteY218" fmla="*/ 781050 h 871802"/>
                <a:gd name="connsiteX219" fmla="*/ 3971925 w 4157663"/>
                <a:gd name="connsiteY219" fmla="*/ 795338 h 871802"/>
                <a:gd name="connsiteX220" fmla="*/ 3981450 w 4157663"/>
                <a:gd name="connsiteY220" fmla="*/ 828675 h 871802"/>
                <a:gd name="connsiteX221" fmla="*/ 3990975 w 4157663"/>
                <a:gd name="connsiteY221" fmla="*/ 776288 h 871802"/>
                <a:gd name="connsiteX222" fmla="*/ 4000500 w 4157663"/>
                <a:gd name="connsiteY222" fmla="*/ 747713 h 871802"/>
                <a:gd name="connsiteX223" fmla="*/ 4010025 w 4157663"/>
                <a:gd name="connsiteY223" fmla="*/ 671513 h 871802"/>
                <a:gd name="connsiteX224" fmla="*/ 4029075 w 4157663"/>
                <a:gd name="connsiteY224" fmla="*/ 642938 h 871802"/>
                <a:gd name="connsiteX225" fmla="*/ 4043363 w 4157663"/>
                <a:gd name="connsiteY225" fmla="*/ 647700 h 871802"/>
                <a:gd name="connsiteX226" fmla="*/ 4057650 w 4157663"/>
                <a:gd name="connsiteY226" fmla="*/ 695325 h 871802"/>
                <a:gd name="connsiteX227" fmla="*/ 4071938 w 4157663"/>
                <a:gd name="connsiteY227" fmla="*/ 704850 h 871802"/>
                <a:gd name="connsiteX228" fmla="*/ 4090988 w 4157663"/>
                <a:gd name="connsiteY228" fmla="*/ 747713 h 871802"/>
                <a:gd name="connsiteX229" fmla="*/ 4095750 w 4157663"/>
                <a:gd name="connsiteY229" fmla="*/ 766763 h 871802"/>
                <a:gd name="connsiteX230" fmla="*/ 4105275 w 4157663"/>
                <a:gd name="connsiteY230" fmla="*/ 781050 h 871802"/>
                <a:gd name="connsiteX231" fmla="*/ 4114800 w 4157663"/>
                <a:gd name="connsiteY231" fmla="*/ 847725 h 871802"/>
                <a:gd name="connsiteX232" fmla="*/ 4119563 w 4157663"/>
                <a:gd name="connsiteY232" fmla="*/ 862013 h 871802"/>
                <a:gd name="connsiteX233" fmla="*/ 4129088 w 4157663"/>
                <a:gd name="connsiteY233" fmla="*/ 842963 h 871802"/>
                <a:gd name="connsiteX234" fmla="*/ 4133850 w 4157663"/>
                <a:gd name="connsiteY234" fmla="*/ 800100 h 871802"/>
                <a:gd name="connsiteX235" fmla="*/ 4138613 w 4157663"/>
                <a:gd name="connsiteY235" fmla="*/ 785813 h 871802"/>
                <a:gd name="connsiteX236" fmla="*/ 4157663 w 4157663"/>
                <a:gd name="connsiteY236" fmla="*/ 752475 h 871802"/>
                <a:gd name="connsiteX0" fmla="*/ 0 w 4138613"/>
                <a:gd name="connsiteY0" fmla="*/ 238125 h 871802"/>
                <a:gd name="connsiteX1" fmla="*/ 123825 w 4138613"/>
                <a:gd name="connsiteY1" fmla="*/ 228600 h 871802"/>
                <a:gd name="connsiteX2" fmla="*/ 142875 w 4138613"/>
                <a:gd name="connsiteY2" fmla="*/ 223838 h 871802"/>
                <a:gd name="connsiteX3" fmla="*/ 166688 w 4138613"/>
                <a:gd name="connsiteY3" fmla="*/ 219075 h 871802"/>
                <a:gd name="connsiteX4" fmla="*/ 204788 w 4138613"/>
                <a:gd name="connsiteY4" fmla="*/ 204788 h 871802"/>
                <a:gd name="connsiteX5" fmla="*/ 233363 w 4138613"/>
                <a:gd name="connsiteY5" fmla="*/ 195263 h 871802"/>
                <a:gd name="connsiteX6" fmla="*/ 247650 w 4138613"/>
                <a:gd name="connsiteY6" fmla="*/ 185738 h 871802"/>
                <a:gd name="connsiteX7" fmla="*/ 266700 w 4138613"/>
                <a:gd name="connsiteY7" fmla="*/ 180975 h 871802"/>
                <a:gd name="connsiteX8" fmla="*/ 280988 w 4138613"/>
                <a:gd name="connsiteY8" fmla="*/ 176213 h 871802"/>
                <a:gd name="connsiteX9" fmla="*/ 290513 w 4138613"/>
                <a:gd name="connsiteY9" fmla="*/ 161925 h 871802"/>
                <a:gd name="connsiteX10" fmla="*/ 338138 w 4138613"/>
                <a:gd name="connsiteY10" fmla="*/ 142875 h 871802"/>
                <a:gd name="connsiteX11" fmla="*/ 352425 w 4138613"/>
                <a:gd name="connsiteY11" fmla="*/ 138113 h 871802"/>
                <a:gd name="connsiteX12" fmla="*/ 366713 w 4138613"/>
                <a:gd name="connsiteY12" fmla="*/ 128588 h 871802"/>
                <a:gd name="connsiteX13" fmla="*/ 385763 w 4138613"/>
                <a:gd name="connsiteY13" fmla="*/ 123825 h 871802"/>
                <a:gd name="connsiteX14" fmla="*/ 428625 w 4138613"/>
                <a:gd name="connsiteY14" fmla="*/ 109538 h 871802"/>
                <a:gd name="connsiteX15" fmla="*/ 442913 w 4138613"/>
                <a:gd name="connsiteY15" fmla="*/ 104775 h 871802"/>
                <a:gd name="connsiteX16" fmla="*/ 457200 w 4138613"/>
                <a:gd name="connsiteY16" fmla="*/ 100013 h 871802"/>
                <a:gd name="connsiteX17" fmla="*/ 471488 w 4138613"/>
                <a:gd name="connsiteY17" fmla="*/ 90488 h 871802"/>
                <a:gd name="connsiteX18" fmla="*/ 495300 w 4138613"/>
                <a:gd name="connsiteY18" fmla="*/ 85725 h 871802"/>
                <a:gd name="connsiteX19" fmla="*/ 523875 w 4138613"/>
                <a:gd name="connsiteY19" fmla="*/ 76200 h 871802"/>
                <a:gd name="connsiteX20" fmla="*/ 538163 w 4138613"/>
                <a:gd name="connsiteY20" fmla="*/ 71438 h 871802"/>
                <a:gd name="connsiteX21" fmla="*/ 552450 w 4138613"/>
                <a:gd name="connsiteY21" fmla="*/ 66675 h 871802"/>
                <a:gd name="connsiteX22" fmla="*/ 590550 w 4138613"/>
                <a:gd name="connsiteY22" fmla="*/ 42863 h 871802"/>
                <a:gd name="connsiteX23" fmla="*/ 604838 w 4138613"/>
                <a:gd name="connsiteY23" fmla="*/ 38100 h 871802"/>
                <a:gd name="connsiteX24" fmla="*/ 619125 w 4138613"/>
                <a:gd name="connsiteY24" fmla="*/ 33338 h 871802"/>
                <a:gd name="connsiteX25" fmla="*/ 652463 w 4138613"/>
                <a:gd name="connsiteY25" fmla="*/ 14288 h 871802"/>
                <a:gd name="connsiteX26" fmla="*/ 681038 w 4138613"/>
                <a:gd name="connsiteY26" fmla="*/ 4763 h 871802"/>
                <a:gd name="connsiteX27" fmla="*/ 695325 w 4138613"/>
                <a:gd name="connsiteY27" fmla="*/ 0 h 871802"/>
                <a:gd name="connsiteX28" fmla="*/ 819150 w 4138613"/>
                <a:gd name="connsiteY28" fmla="*/ 4763 h 871802"/>
                <a:gd name="connsiteX29" fmla="*/ 852488 w 4138613"/>
                <a:gd name="connsiteY29" fmla="*/ 19050 h 871802"/>
                <a:gd name="connsiteX30" fmla="*/ 895350 w 4138613"/>
                <a:gd name="connsiteY30" fmla="*/ 47625 h 871802"/>
                <a:gd name="connsiteX31" fmla="*/ 928688 w 4138613"/>
                <a:gd name="connsiteY31" fmla="*/ 66675 h 871802"/>
                <a:gd name="connsiteX32" fmla="*/ 942975 w 4138613"/>
                <a:gd name="connsiteY32" fmla="*/ 71438 h 871802"/>
                <a:gd name="connsiteX33" fmla="*/ 957263 w 4138613"/>
                <a:gd name="connsiteY33" fmla="*/ 80963 h 871802"/>
                <a:gd name="connsiteX34" fmla="*/ 971550 w 4138613"/>
                <a:gd name="connsiteY34" fmla="*/ 85725 h 871802"/>
                <a:gd name="connsiteX35" fmla="*/ 990600 w 4138613"/>
                <a:gd name="connsiteY35" fmla="*/ 95250 h 871802"/>
                <a:gd name="connsiteX36" fmla="*/ 1014413 w 4138613"/>
                <a:gd name="connsiteY36" fmla="*/ 100013 h 871802"/>
                <a:gd name="connsiteX37" fmla="*/ 1033463 w 4138613"/>
                <a:gd name="connsiteY37" fmla="*/ 104775 h 871802"/>
                <a:gd name="connsiteX38" fmla="*/ 1062038 w 4138613"/>
                <a:gd name="connsiteY38" fmla="*/ 109538 h 871802"/>
                <a:gd name="connsiteX39" fmla="*/ 1090613 w 4138613"/>
                <a:gd name="connsiteY39" fmla="*/ 119063 h 871802"/>
                <a:gd name="connsiteX40" fmla="*/ 1104900 w 4138613"/>
                <a:gd name="connsiteY40" fmla="*/ 123825 h 871802"/>
                <a:gd name="connsiteX41" fmla="*/ 1123950 w 4138613"/>
                <a:gd name="connsiteY41" fmla="*/ 128588 h 871802"/>
                <a:gd name="connsiteX42" fmla="*/ 1152525 w 4138613"/>
                <a:gd name="connsiteY42" fmla="*/ 147638 h 871802"/>
                <a:gd name="connsiteX43" fmla="*/ 1195388 w 4138613"/>
                <a:gd name="connsiteY43" fmla="*/ 161925 h 871802"/>
                <a:gd name="connsiteX44" fmla="*/ 1209675 w 4138613"/>
                <a:gd name="connsiteY44" fmla="*/ 166688 h 871802"/>
                <a:gd name="connsiteX45" fmla="*/ 1243013 w 4138613"/>
                <a:gd name="connsiteY45" fmla="*/ 185738 h 871802"/>
                <a:gd name="connsiteX46" fmla="*/ 1257300 w 4138613"/>
                <a:gd name="connsiteY46" fmla="*/ 190500 h 871802"/>
                <a:gd name="connsiteX47" fmla="*/ 1285875 w 4138613"/>
                <a:gd name="connsiteY47" fmla="*/ 204788 h 871802"/>
                <a:gd name="connsiteX48" fmla="*/ 1314450 w 4138613"/>
                <a:gd name="connsiteY48" fmla="*/ 223838 h 871802"/>
                <a:gd name="connsiteX49" fmla="*/ 1362075 w 4138613"/>
                <a:gd name="connsiteY49" fmla="*/ 238125 h 871802"/>
                <a:gd name="connsiteX50" fmla="*/ 1443038 w 4138613"/>
                <a:gd name="connsiteY50" fmla="*/ 252413 h 871802"/>
                <a:gd name="connsiteX51" fmla="*/ 1471613 w 4138613"/>
                <a:gd name="connsiteY51" fmla="*/ 257175 h 871802"/>
                <a:gd name="connsiteX52" fmla="*/ 1519238 w 4138613"/>
                <a:gd name="connsiteY52" fmla="*/ 271463 h 871802"/>
                <a:gd name="connsiteX53" fmla="*/ 1533525 w 4138613"/>
                <a:gd name="connsiteY53" fmla="*/ 280988 h 871802"/>
                <a:gd name="connsiteX54" fmla="*/ 1543050 w 4138613"/>
                <a:gd name="connsiteY54" fmla="*/ 295275 h 871802"/>
                <a:gd name="connsiteX55" fmla="*/ 1557338 w 4138613"/>
                <a:gd name="connsiteY55" fmla="*/ 300038 h 871802"/>
                <a:gd name="connsiteX56" fmla="*/ 1581150 w 4138613"/>
                <a:gd name="connsiteY56" fmla="*/ 333375 h 871802"/>
                <a:gd name="connsiteX57" fmla="*/ 1590675 w 4138613"/>
                <a:gd name="connsiteY57" fmla="*/ 347663 h 871802"/>
                <a:gd name="connsiteX58" fmla="*/ 1604963 w 4138613"/>
                <a:gd name="connsiteY58" fmla="*/ 357188 h 871802"/>
                <a:gd name="connsiteX59" fmla="*/ 1624013 w 4138613"/>
                <a:gd name="connsiteY59" fmla="*/ 414338 h 871802"/>
                <a:gd name="connsiteX60" fmla="*/ 1628775 w 4138613"/>
                <a:gd name="connsiteY60" fmla="*/ 428625 h 871802"/>
                <a:gd name="connsiteX61" fmla="*/ 1638300 w 4138613"/>
                <a:gd name="connsiteY61" fmla="*/ 442913 h 871802"/>
                <a:gd name="connsiteX62" fmla="*/ 1652588 w 4138613"/>
                <a:gd name="connsiteY62" fmla="*/ 471488 h 871802"/>
                <a:gd name="connsiteX63" fmla="*/ 1662113 w 4138613"/>
                <a:gd name="connsiteY63" fmla="*/ 504825 h 871802"/>
                <a:gd name="connsiteX64" fmla="*/ 1676400 w 4138613"/>
                <a:gd name="connsiteY64" fmla="*/ 514350 h 871802"/>
                <a:gd name="connsiteX65" fmla="*/ 1690688 w 4138613"/>
                <a:gd name="connsiteY65" fmla="*/ 561975 h 871802"/>
                <a:gd name="connsiteX66" fmla="*/ 1704975 w 4138613"/>
                <a:gd name="connsiteY66" fmla="*/ 590550 h 871802"/>
                <a:gd name="connsiteX67" fmla="*/ 1719263 w 4138613"/>
                <a:gd name="connsiteY67" fmla="*/ 595313 h 871802"/>
                <a:gd name="connsiteX68" fmla="*/ 1728788 w 4138613"/>
                <a:gd name="connsiteY68" fmla="*/ 609600 h 871802"/>
                <a:gd name="connsiteX69" fmla="*/ 1804988 w 4138613"/>
                <a:gd name="connsiteY69" fmla="*/ 614363 h 871802"/>
                <a:gd name="connsiteX70" fmla="*/ 1819275 w 4138613"/>
                <a:gd name="connsiteY70" fmla="*/ 619125 h 871802"/>
                <a:gd name="connsiteX71" fmla="*/ 1833563 w 4138613"/>
                <a:gd name="connsiteY71" fmla="*/ 628650 h 871802"/>
                <a:gd name="connsiteX72" fmla="*/ 1857375 w 4138613"/>
                <a:gd name="connsiteY72" fmla="*/ 657225 h 871802"/>
                <a:gd name="connsiteX73" fmla="*/ 1876425 w 4138613"/>
                <a:gd name="connsiteY73" fmla="*/ 666750 h 871802"/>
                <a:gd name="connsiteX74" fmla="*/ 1885950 w 4138613"/>
                <a:gd name="connsiteY74" fmla="*/ 638175 h 871802"/>
                <a:gd name="connsiteX75" fmla="*/ 1895475 w 4138613"/>
                <a:gd name="connsiteY75" fmla="*/ 604838 h 871802"/>
                <a:gd name="connsiteX76" fmla="*/ 1905000 w 4138613"/>
                <a:gd name="connsiteY76" fmla="*/ 576263 h 871802"/>
                <a:gd name="connsiteX77" fmla="*/ 1919288 w 4138613"/>
                <a:gd name="connsiteY77" fmla="*/ 566738 h 871802"/>
                <a:gd name="connsiteX78" fmla="*/ 1938338 w 4138613"/>
                <a:gd name="connsiteY78" fmla="*/ 542925 h 871802"/>
                <a:gd name="connsiteX79" fmla="*/ 2057400 w 4138613"/>
                <a:gd name="connsiteY79" fmla="*/ 495300 h 871802"/>
                <a:gd name="connsiteX80" fmla="*/ 2071688 w 4138613"/>
                <a:gd name="connsiteY80" fmla="*/ 509588 h 871802"/>
                <a:gd name="connsiteX81" fmla="*/ 2081213 w 4138613"/>
                <a:gd name="connsiteY81" fmla="*/ 542925 h 871802"/>
                <a:gd name="connsiteX82" fmla="*/ 2095500 w 4138613"/>
                <a:gd name="connsiteY82" fmla="*/ 552450 h 871802"/>
                <a:gd name="connsiteX83" fmla="*/ 2109788 w 4138613"/>
                <a:gd name="connsiteY83" fmla="*/ 571500 h 871802"/>
                <a:gd name="connsiteX84" fmla="*/ 2124075 w 4138613"/>
                <a:gd name="connsiteY84" fmla="*/ 561975 h 871802"/>
                <a:gd name="connsiteX85" fmla="*/ 2133600 w 4138613"/>
                <a:gd name="connsiteY85" fmla="*/ 547688 h 871802"/>
                <a:gd name="connsiteX86" fmla="*/ 2147888 w 4138613"/>
                <a:gd name="connsiteY86" fmla="*/ 533400 h 871802"/>
                <a:gd name="connsiteX87" fmla="*/ 2152650 w 4138613"/>
                <a:gd name="connsiteY87" fmla="*/ 519113 h 871802"/>
                <a:gd name="connsiteX88" fmla="*/ 2243138 w 4138613"/>
                <a:gd name="connsiteY88" fmla="*/ 514350 h 871802"/>
                <a:gd name="connsiteX89" fmla="*/ 2266950 w 4138613"/>
                <a:gd name="connsiteY89" fmla="*/ 533400 h 871802"/>
                <a:gd name="connsiteX90" fmla="*/ 2286000 w 4138613"/>
                <a:gd name="connsiteY90" fmla="*/ 504825 h 871802"/>
                <a:gd name="connsiteX91" fmla="*/ 2300288 w 4138613"/>
                <a:gd name="connsiteY91" fmla="*/ 490538 h 871802"/>
                <a:gd name="connsiteX92" fmla="*/ 2314575 w 4138613"/>
                <a:gd name="connsiteY92" fmla="*/ 485775 h 871802"/>
                <a:gd name="connsiteX93" fmla="*/ 2328863 w 4138613"/>
                <a:gd name="connsiteY93" fmla="*/ 490538 h 871802"/>
                <a:gd name="connsiteX94" fmla="*/ 2347913 w 4138613"/>
                <a:gd name="connsiteY94" fmla="*/ 509588 h 871802"/>
                <a:gd name="connsiteX95" fmla="*/ 2357438 w 4138613"/>
                <a:gd name="connsiteY95" fmla="*/ 523875 h 871802"/>
                <a:gd name="connsiteX96" fmla="*/ 2362200 w 4138613"/>
                <a:gd name="connsiteY96" fmla="*/ 538163 h 871802"/>
                <a:gd name="connsiteX97" fmla="*/ 2381250 w 4138613"/>
                <a:gd name="connsiteY97" fmla="*/ 566738 h 871802"/>
                <a:gd name="connsiteX98" fmla="*/ 2390775 w 4138613"/>
                <a:gd name="connsiteY98" fmla="*/ 595313 h 871802"/>
                <a:gd name="connsiteX99" fmla="*/ 2395538 w 4138613"/>
                <a:gd name="connsiteY99" fmla="*/ 614363 h 871802"/>
                <a:gd name="connsiteX100" fmla="*/ 2405063 w 4138613"/>
                <a:gd name="connsiteY100" fmla="*/ 628650 h 871802"/>
                <a:gd name="connsiteX101" fmla="*/ 2419350 w 4138613"/>
                <a:gd name="connsiteY101" fmla="*/ 633413 h 871802"/>
                <a:gd name="connsiteX102" fmla="*/ 2438400 w 4138613"/>
                <a:gd name="connsiteY102" fmla="*/ 590550 h 871802"/>
                <a:gd name="connsiteX103" fmla="*/ 2443163 w 4138613"/>
                <a:gd name="connsiteY103" fmla="*/ 571500 h 871802"/>
                <a:gd name="connsiteX104" fmla="*/ 2471738 w 4138613"/>
                <a:gd name="connsiteY104" fmla="*/ 552450 h 871802"/>
                <a:gd name="connsiteX105" fmla="*/ 2481263 w 4138613"/>
                <a:gd name="connsiteY105" fmla="*/ 581025 h 871802"/>
                <a:gd name="connsiteX106" fmla="*/ 2486025 w 4138613"/>
                <a:gd name="connsiteY106" fmla="*/ 595313 h 871802"/>
                <a:gd name="connsiteX107" fmla="*/ 2490788 w 4138613"/>
                <a:gd name="connsiteY107" fmla="*/ 614363 h 871802"/>
                <a:gd name="connsiteX108" fmla="*/ 2500313 w 4138613"/>
                <a:gd name="connsiteY108" fmla="*/ 628650 h 871802"/>
                <a:gd name="connsiteX109" fmla="*/ 2519363 w 4138613"/>
                <a:gd name="connsiteY109" fmla="*/ 642938 h 871802"/>
                <a:gd name="connsiteX110" fmla="*/ 2524125 w 4138613"/>
                <a:gd name="connsiteY110" fmla="*/ 628650 h 871802"/>
                <a:gd name="connsiteX111" fmla="*/ 2528888 w 4138613"/>
                <a:gd name="connsiteY111" fmla="*/ 609600 h 871802"/>
                <a:gd name="connsiteX112" fmla="*/ 2557463 w 4138613"/>
                <a:gd name="connsiteY112" fmla="*/ 595313 h 871802"/>
                <a:gd name="connsiteX113" fmla="*/ 2619375 w 4138613"/>
                <a:gd name="connsiteY113" fmla="*/ 581025 h 871802"/>
                <a:gd name="connsiteX114" fmla="*/ 2633663 w 4138613"/>
                <a:gd name="connsiteY114" fmla="*/ 571500 h 871802"/>
                <a:gd name="connsiteX115" fmla="*/ 2647950 w 4138613"/>
                <a:gd name="connsiteY115" fmla="*/ 542925 h 871802"/>
                <a:gd name="connsiteX116" fmla="*/ 2662238 w 4138613"/>
                <a:gd name="connsiteY116" fmla="*/ 504825 h 871802"/>
                <a:gd name="connsiteX117" fmla="*/ 2686050 w 4138613"/>
                <a:gd name="connsiteY117" fmla="*/ 538163 h 871802"/>
                <a:gd name="connsiteX118" fmla="*/ 2686050 w 4138613"/>
                <a:gd name="connsiteY118" fmla="*/ 538163 h 871802"/>
                <a:gd name="connsiteX119" fmla="*/ 2700338 w 4138613"/>
                <a:gd name="connsiteY119" fmla="*/ 547688 h 871802"/>
                <a:gd name="connsiteX120" fmla="*/ 2705100 w 4138613"/>
                <a:gd name="connsiteY120" fmla="*/ 561975 h 871802"/>
                <a:gd name="connsiteX121" fmla="*/ 2714625 w 4138613"/>
                <a:gd name="connsiteY121" fmla="*/ 595313 h 871802"/>
                <a:gd name="connsiteX122" fmla="*/ 2733675 w 4138613"/>
                <a:gd name="connsiteY122" fmla="*/ 590550 h 871802"/>
                <a:gd name="connsiteX123" fmla="*/ 2738438 w 4138613"/>
                <a:gd name="connsiteY123" fmla="*/ 571500 h 871802"/>
                <a:gd name="connsiteX124" fmla="*/ 2762250 w 4138613"/>
                <a:gd name="connsiteY124" fmla="*/ 552450 h 871802"/>
                <a:gd name="connsiteX125" fmla="*/ 2800350 w 4138613"/>
                <a:gd name="connsiteY125" fmla="*/ 566738 h 871802"/>
                <a:gd name="connsiteX126" fmla="*/ 2819400 w 4138613"/>
                <a:gd name="connsiteY126" fmla="*/ 590550 h 871802"/>
                <a:gd name="connsiteX127" fmla="*/ 2824163 w 4138613"/>
                <a:gd name="connsiteY127" fmla="*/ 614363 h 871802"/>
                <a:gd name="connsiteX128" fmla="*/ 2833688 w 4138613"/>
                <a:gd name="connsiteY128" fmla="*/ 642938 h 871802"/>
                <a:gd name="connsiteX129" fmla="*/ 2838450 w 4138613"/>
                <a:gd name="connsiteY129" fmla="*/ 657225 h 871802"/>
                <a:gd name="connsiteX130" fmla="*/ 2843213 w 4138613"/>
                <a:gd name="connsiteY130" fmla="*/ 676275 h 871802"/>
                <a:gd name="connsiteX131" fmla="*/ 2852738 w 4138613"/>
                <a:gd name="connsiteY131" fmla="*/ 695325 h 871802"/>
                <a:gd name="connsiteX132" fmla="*/ 2862263 w 4138613"/>
                <a:gd name="connsiteY132" fmla="*/ 723900 h 871802"/>
                <a:gd name="connsiteX133" fmla="*/ 2871788 w 4138613"/>
                <a:gd name="connsiteY133" fmla="*/ 752475 h 871802"/>
                <a:gd name="connsiteX134" fmla="*/ 2881313 w 4138613"/>
                <a:gd name="connsiteY134" fmla="*/ 781050 h 871802"/>
                <a:gd name="connsiteX135" fmla="*/ 2890838 w 4138613"/>
                <a:gd name="connsiteY135" fmla="*/ 795338 h 871802"/>
                <a:gd name="connsiteX136" fmla="*/ 2895600 w 4138613"/>
                <a:gd name="connsiteY136" fmla="*/ 814388 h 871802"/>
                <a:gd name="connsiteX137" fmla="*/ 2914650 w 4138613"/>
                <a:gd name="connsiteY137" fmla="*/ 790575 h 871802"/>
                <a:gd name="connsiteX138" fmla="*/ 2924175 w 4138613"/>
                <a:gd name="connsiteY138" fmla="*/ 714375 h 871802"/>
                <a:gd name="connsiteX139" fmla="*/ 2933700 w 4138613"/>
                <a:gd name="connsiteY139" fmla="*/ 700088 h 871802"/>
                <a:gd name="connsiteX140" fmla="*/ 2943225 w 4138613"/>
                <a:gd name="connsiteY140" fmla="*/ 671513 h 871802"/>
                <a:gd name="connsiteX141" fmla="*/ 2962275 w 4138613"/>
                <a:gd name="connsiteY141" fmla="*/ 638175 h 871802"/>
                <a:gd name="connsiteX142" fmla="*/ 2976563 w 4138613"/>
                <a:gd name="connsiteY142" fmla="*/ 695325 h 871802"/>
                <a:gd name="connsiteX143" fmla="*/ 2986088 w 4138613"/>
                <a:gd name="connsiteY143" fmla="*/ 781050 h 871802"/>
                <a:gd name="connsiteX144" fmla="*/ 2995613 w 4138613"/>
                <a:gd name="connsiteY144" fmla="*/ 747713 h 871802"/>
                <a:gd name="connsiteX145" fmla="*/ 3000375 w 4138613"/>
                <a:gd name="connsiteY145" fmla="*/ 709613 h 871802"/>
                <a:gd name="connsiteX146" fmla="*/ 3019425 w 4138613"/>
                <a:gd name="connsiteY146" fmla="*/ 671513 h 871802"/>
                <a:gd name="connsiteX147" fmla="*/ 3038475 w 4138613"/>
                <a:gd name="connsiteY147" fmla="*/ 714375 h 871802"/>
                <a:gd name="connsiteX148" fmla="*/ 3052763 w 4138613"/>
                <a:gd name="connsiteY148" fmla="*/ 781050 h 871802"/>
                <a:gd name="connsiteX149" fmla="*/ 3067050 w 4138613"/>
                <a:gd name="connsiteY149" fmla="*/ 738188 h 871802"/>
                <a:gd name="connsiteX150" fmla="*/ 3071813 w 4138613"/>
                <a:gd name="connsiteY150" fmla="*/ 723900 h 871802"/>
                <a:gd name="connsiteX151" fmla="*/ 3105150 w 4138613"/>
                <a:gd name="connsiteY151" fmla="*/ 733425 h 871802"/>
                <a:gd name="connsiteX152" fmla="*/ 3128963 w 4138613"/>
                <a:gd name="connsiteY152" fmla="*/ 742950 h 871802"/>
                <a:gd name="connsiteX153" fmla="*/ 3152775 w 4138613"/>
                <a:gd name="connsiteY153" fmla="*/ 690563 h 871802"/>
                <a:gd name="connsiteX154" fmla="*/ 3157538 w 4138613"/>
                <a:gd name="connsiteY154" fmla="*/ 666750 h 871802"/>
                <a:gd name="connsiteX155" fmla="*/ 3162300 w 4138613"/>
                <a:gd name="connsiteY155" fmla="*/ 647700 h 871802"/>
                <a:gd name="connsiteX156" fmla="*/ 3171825 w 4138613"/>
                <a:gd name="connsiteY156" fmla="*/ 747713 h 871802"/>
                <a:gd name="connsiteX157" fmla="*/ 3181350 w 4138613"/>
                <a:gd name="connsiteY157" fmla="*/ 733425 h 871802"/>
                <a:gd name="connsiteX158" fmla="*/ 3186113 w 4138613"/>
                <a:gd name="connsiteY158" fmla="*/ 719138 h 871802"/>
                <a:gd name="connsiteX159" fmla="*/ 3214688 w 4138613"/>
                <a:gd name="connsiteY159" fmla="*/ 728663 h 871802"/>
                <a:gd name="connsiteX160" fmla="*/ 3238500 w 4138613"/>
                <a:gd name="connsiteY160" fmla="*/ 704850 h 871802"/>
                <a:gd name="connsiteX161" fmla="*/ 3252788 w 4138613"/>
                <a:gd name="connsiteY161" fmla="*/ 714375 h 871802"/>
                <a:gd name="connsiteX162" fmla="*/ 3257550 w 4138613"/>
                <a:gd name="connsiteY162" fmla="*/ 738188 h 871802"/>
                <a:gd name="connsiteX163" fmla="*/ 3267075 w 4138613"/>
                <a:gd name="connsiteY163" fmla="*/ 781050 h 871802"/>
                <a:gd name="connsiteX164" fmla="*/ 3295650 w 4138613"/>
                <a:gd name="connsiteY164" fmla="*/ 776288 h 871802"/>
                <a:gd name="connsiteX165" fmla="*/ 3300413 w 4138613"/>
                <a:gd name="connsiteY165" fmla="*/ 795338 h 871802"/>
                <a:gd name="connsiteX166" fmla="*/ 3305175 w 4138613"/>
                <a:gd name="connsiteY166" fmla="*/ 852488 h 871802"/>
                <a:gd name="connsiteX167" fmla="*/ 3309938 w 4138613"/>
                <a:gd name="connsiteY167" fmla="*/ 871538 h 871802"/>
                <a:gd name="connsiteX168" fmla="*/ 3328988 w 4138613"/>
                <a:gd name="connsiteY168" fmla="*/ 842963 h 871802"/>
                <a:gd name="connsiteX169" fmla="*/ 3338513 w 4138613"/>
                <a:gd name="connsiteY169" fmla="*/ 809625 h 871802"/>
                <a:gd name="connsiteX170" fmla="*/ 3348038 w 4138613"/>
                <a:gd name="connsiteY170" fmla="*/ 781050 h 871802"/>
                <a:gd name="connsiteX171" fmla="*/ 3357563 w 4138613"/>
                <a:gd name="connsiteY171" fmla="*/ 752475 h 871802"/>
                <a:gd name="connsiteX172" fmla="*/ 3367088 w 4138613"/>
                <a:gd name="connsiteY172" fmla="*/ 733425 h 871802"/>
                <a:gd name="connsiteX173" fmla="*/ 3381375 w 4138613"/>
                <a:gd name="connsiteY173" fmla="*/ 690563 h 871802"/>
                <a:gd name="connsiteX174" fmla="*/ 3386138 w 4138613"/>
                <a:gd name="connsiteY174" fmla="*/ 676275 h 871802"/>
                <a:gd name="connsiteX175" fmla="*/ 3405188 w 4138613"/>
                <a:gd name="connsiteY175" fmla="*/ 666750 h 871802"/>
                <a:gd name="connsiteX176" fmla="*/ 3429000 w 4138613"/>
                <a:gd name="connsiteY176" fmla="*/ 690563 h 871802"/>
                <a:gd name="connsiteX177" fmla="*/ 3452813 w 4138613"/>
                <a:gd name="connsiteY177" fmla="*/ 661988 h 871802"/>
                <a:gd name="connsiteX178" fmla="*/ 3457575 w 4138613"/>
                <a:gd name="connsiteY178" fmla="*/ 642938 h 871802"/>
                <a:gd name="connsiteX179" fmla="*/ 3467100 w 4138613"/>
                <a:gd name="connsiteY179" fmla="*/ 657225 h 871802"/>
                <a:gd name="connsiteX180" fmla="*/ 3481388 w 4138613"/>
                <a:gd name="connsiteY180" fmla="*/ 666750 h 871802"/>
                <a:gd name="connsiteX181" fmla="*/ 3486150 w 4138613"/>
                <a:gd name="connsiteY181" fmla="*/ 681038 h 871802"/>
                <a:gd name="connsiteX182" fmla="*/ 3500438 w 4138613"/>
                <a:gd name="connsiteY182" fmla="*/ 671513 h 871802"/>
                <a:gd name="connsiteX183" fmla="*/ 3505200 w 4138613"/>
                <a:gd name="connsiteY183" fmla="*/ 685800 h 871802"/>
                <a:gd name="connsiteX184" fmla="*/ 3533775 w 4138613"/>
                <a:gd name="connsiteY184" fmla="*/ 704850 h 871802"/>
                <a:gd name="connsiteX185" fmla="*/ 3562350 w 4138613"/>
                <a:gd name="connsiteY185" fmla="*/ 719138 h 871802"/>
                <a:gd name="connsiteX186" fmla="*/ 3571875 w 4138613"/>
                <a:gd name="connsiteY186" fmla="*/ 785813 h 871802"/>
                <a:gd name="connsiteX187" fmla="*/ 3581400 w 4138613"/>
                <a:gd name="connsiteY187" fmla="*/ 814388 h 871802"/>
                <a:gd name="connsiteX188" fmla="*/ 3586163 w 4138613"/>
                <a:gd name="connsiteY188" fmla="*/ 828675 h 871802"/>
                <a:gd name="connsiteX189" fmla="*/ 3605213 w 4138613"/>
                <a:gd name="connsiteY189" fmla="*/ 781050 h 871802"/>
                <a:gd name="connsiteX190" fmla="*/ 3609975 w 4138613"/>
                <a:gd name="connsiteY190" fmla="*/ 795338 h 871802"/>
                <a:gd name="connsiteX191" fmla="*/ 3614738 w 4138613"/>
                <a:gd name="connsiteY191" fmla="*/ 823913 h 871802"/>
                <a:gd name="connsiteX192" fmla="*/ 3619500 w 4138613"/>
                <a:gd name="connsiteY192" fmla="*/ 781050 h 871802"/>
                <a:gd name="connsiteX193" fmla="*/ 3633788 w 4138613"/>
                <a:gd name="connsiteY193" fmla="*/ 747713 h 871802"/>
                <a:gd name="connsiteX194" fmla="*/ 3638550 w 4138613"/>
                <a:gd name="connsiteY194" fmla="*/ 733425 h 871802"/>
                <a:gd name="connsiteX195" fmla="*/ 3648075 w 4138613"/>
                <a:gd name="connsiteY195" fmla="*/ 685800 h 871802"/>
                <a:gd name="connsiteX196" fmla="*/ 3657600 w 4138613"/>
                <a:gd name="connsiteY196" fmla="*/ 671513 h 871802"/>
                <a:gd name="connsiteX197" fmla="*/ 3676650 w 4138613"/>
                <a:gd name="connsiteY197" fmla="*/ 666750 h 871802"/>
                <a:gd name="connsiteX198" fmla="*/ 3695700 w 4138613"/>
                <a:gd name="connsiteY198" fmla="*/ 638175 h 871802"/>
                <a:gd name="connsiteX199" fmla="*/ 3705225 w 4138613"/>
                <a:gd name="connsiteY199" fmla="*/ 623888 h 871802"/>
                <a:gd name="connsiteX200" fmla="*/ 3719513 w 4138613"/>
                <a:gd name="connsiteY200" fmla="*/ 614363 h 871802"/>
                <a:gd name="connsiteX201" fmla="*/ 3757613 w 4138613"/>
                <a:gd name="connsiteY201" fmla="*/ 619125 h 871802"/>
                <a:gd name="connsiteX202" fmla="*/ 3767138 w 4138613"/>
                <a:gd name="connsiteY202" fmla="*/ 633413 h 871802"/>
                <a:gd name="connsiteX203" fmla="*/ 3776663 w 4138613"/>
                <a:gd name="connsiteY203" fmla="*/ 661988 h 871802"/>
                <a:gd name="connsiteX204" fmla="*/ 3795713 w 4138613"/>
                <a:gd name="connsiteY204" fmla="*/ 747713 h 871802"/>
                <a:gd name="connsiteX205" fmla="*/ 3805238 w 4138613"/>
                <a:gd name="connsiteY205" fmla="*/ 781050 h 871802"/>
                <a:gd name="connsiteX206" fmla="*/ 3814763 w 4138613"/>
                <a:gd name="connsiteY206" fmla="*/ 795338 h 871802"/>
                <a:gd name="connsiteX207" fmla="*/ 3833813 w 4138613"/>
                <a:gd name="connsiteY207" fmla="*/ 833438 h 871802"/>
                <a:gd name="connsiteX208" fmla="*/ 3838575 w 4138613"/>
                <a:gd name="connsiteY208" fmla="*/ 762000 h 871802"/>
                <a:gd name="connsiteX209" fmla="*/ 3852863 w 4138613"/>
                <a:gd name="connsiteY209" fmla="*/ 719138 h 871802"/>
                <a:gd name="connsiteX210" fmla="*/ 3857625 w 4138613"/>
                <a:gd name="connsiteY210" fmla="*/ 704850 h 871802"/>
                <a:gd name="connsiteX211" fmla="*/ 3862388 w 4138613"/>
                <a:gd name="connsiteY211" fmla="*/ 652463 h 871802"/>
                <a:gd name="connsiteX212" fmla="*/ 3895725 w 4138613"/>
                <a:gd name="connsiteY212" fmla="*/ 614363 h 871802"/>
                <a:gd name="connsiteX213" fmla="*/ 3910013 w 4138613"/>
                <a:gd name="connsiteY213" fmla="*/ 585788 h 871802"/>
                <a:gd name="connsiteX214" fmla="*/ 3924300 w 4138613"/>
                <a:gd name="connsiteY214" fmla="*/ 581025 h 871802"/>
                <a:gd name="connsiteX215" fmla="*/ 3933825 w 4138613"/>
                <a:gd name="connsiteY215" fmla="*/ 609600 h 871802"/>
                <a:gd name="connsiteX216" fmla="*/ 3948113 w 4138613"/>
                <a:gd name="connsiteY216" fmla="*/ 738188 h 871802"/>
                <a:gd name="connsiteX217" fmla="*/ 3957638 w 4138613"/>
                <a:gd name="connsiteY217" fmla="*/ 766763 h 871802"/>
                <a:gd name="connsiteX218" fmla="*/ 3962400 w 4138613"/>
                <a:gd name="connsiteY218" fmla="*/ 781050 h 871802"/>
                <a:gd name="connsiteX219" fmla="*/ 3971925 w 4138613"/>
                <a:gd name="connsiteY219" fmla="*/ 795338 h 871802"/>
                <a:gd name="connsiteX220" fmla="*/ 3981450 w 4138613"/>
                <a:gd name="connsiteY220" fmla="*/ 828675 h 871802"/>
                <a:gd name="connsiteX221" fmla="*/ 3990975 w 4138613"/>
                <a:gd name="connsiteY221" fmla="*/ 776288 h 871802"/>
                <a:gd name="connsiteX222" fmla="*/ 4000500 w 4138613"/>
                <a:gd name="connsiteY222" fmla="*/ 747713 h 871802"/>
                <a:gd name="connsiteX223" fmla="*/ 4010025 w 4138613"/>
                <a:gd name="connsiteY223" fmla="*/ 671513 h 871802"/>
                <a:gd name="connsiteX224" fmla="*/ 4029075 w 4138613"/>
                <a:gd name="connsiteY224" fmla="*/ 642938 h 871802"/>
                <a:gd name="connsiteX225" fmla="*/ 4043363 w 4138613"/>
                <a:gd name="connsiteY225" fmla="*/ 647700 h 871802"/>
                <a:gd name="connsiteX226" fmla="*/ 4057650 w 4138613"/>
                <a:gd name="connsiteY226" fmla="*/ 695325 h 871802"/>
                <a:gd name="connsiteX227" fmla="*/ 4071938 w 4138613"/>
                <a:gd name="connsiteY227" fmla="*/ 704850 h 871802"/>
                <a:gd name="connsiteX228" fmla="*/ 4090988 w 4138613"/>
                <a:gd name="connsiteY228" fmla="*/ 747713 h 871802"/>
                <a:gd name="connsiteX229" fmla="*/ 4095750 w 4138613"/>
                <a:gd name="connsiteY229" fmla="*/ 766763 h 871802"/>
                <a:gd name="connsiteX230" fmla="*/ 4105275 w 4138613"/>
                <a:gd name="connsiteY230" fmla="*/ 781050 h 871802"/>
                <a:gd name="connsiteX231" fmla="*/ 4114800 w 4138613"/>
                <a:gd name="connsiteY231" fmla="*/ 847725 h 871802"/>
                <a:gd name="connsiteX232" fmla="*/ 4119563 w 4138613"/>
                <a:gd name="connsiteY232" fmla="*/ 862013 h 871802"/>
                <a:gd name="connsiteX233" fmla="*/ 4129088 w 4138613"/>
                <a:gd name="connsiteY233" fmla="*/ 842963 h 871802"/>
                <a:gd name="connsiteX234" fmla="*/ 4133850 w 4138613"/>
                <a:gd name="connsiteY234" fmla="*/ 800100 h 871802"/>
                <a:gd name="connsiteX235" fmla="*/ 4138613 w 4138613"/>
                <a:gd name="connsiteY235" fmla="*/ 785813 h 871802"/>
                <a:gd name="connsiteX0" fmla="*/ 0 w 4133850"/>
                <a:gd name="connsiteY0" fmla="*/ 238125 h 871802"/>
                <a:gd name="connsiteX1" fmla="*/ 123825 w 4133850"/>
                <a:gd name="connsiteY1" fmla="*/ 228600 h 871802"/>
                <a:gd name="connsiteX2" fmla="*/ 142875 w 4133850"/>
                <a:gd name="connsiteY2" fmla="*/ 223838 h 871802"/>
                <a:gd name="connsiteX3" fmla="*/ 166688 w 4133850"/>
                <a:gd name="connsiteY3" fmla="*/ 219075 h 871802"/>
                <a:gd name="connsiteX4" fmla="*/ 204788 w 4133850"/>
                <a:gd name="connsiteY4" fmla="*/ 204788 h 871802"/>
                <a:gd name="connsiteX5" fmla="*/ 233363 w 4133850"/>
                <a:gd name="connsiteY5" fmla="*/ 195263 h 871802"/>
                <a:gd name="connsiteX6" fmla="*/ 247650 w 4133850"/>
                <a:gd name="connsiteY6" fmla="*/ 185738 h 871802"/>
                <a:gd name="connsiteX7" fmla="*/ 266700 w 4133850"/>
                <a:gd name="connsiteY7" fmla="*/ 180975 h 871802"/>
                <a:gd name="connsiteX8" fmla="*/ 280988 w 4133850"/>
                <a:gd name="connsiteY8" fmla="*/ 176213 h 871802"/>
                <a:gd name="connsiteX9" fmla="*/ 290513 w 4133850"/>
                <a:gd name="connsiteY9" fmla="*/ 161925 h 871802"/>
                <a:gd name="connsiteX10" fmla="*/ 338138 w 4133850"/>
                <a:gd name="connsiteY10" fmla="*/ 142875 h 871802"/>
                <a:gd name="connsiteX11" fmla="*/ 352425 w 4133850"/>
                <a:gd name="connsiteY11" fmla="*/ 138113 h 871802"/>
                <a:gd name="connsiteX12" fmla="*/ 366713 w 4133850"/>
                <a:gd name="connsiteY12" fmla="*/ 128588 h 871802"/>
                <a:gd name="connsiteX13" fmla="*/ 385763 w 4133850"/>
                <a:gd name="connsiteY13" fmla="*/ 123825 h 871802"/>
                <a:gd name="connsiteX14" fmla="*/ 428625 w 4133850"/>
                <a:gd name="connsiteY14" fmla="*/ 109538 h 871802"/>
                <a:gd name="connsiteX15" fmla="*/ 442913 w 4133850"/>
                <a:gd name="connsiteY15" fmla="*/ 104775 h 871802"/>
                <a:gd name="connsiteX16" fmla="*/ 457200 w 4133850"/>
                <a:gd name="connsiteY16" fmla="*/ 100013 h 871802"/>
                <a:gd name="connsiteX17" fmla="*/ 471488 w 4133850"/>
                <a:gd name="connsiteY17" fmla="*/ 90488 h 871802"/>
                <a:gd name="connsiteX18" fmla="*/ 495300 w 4133850"/>
                <a:gd name="connsiteY18" fmla="*/ 85725 h 871802"/>
                <a:gd name="connsiteX19" fmla="*/ 523875 w 4133850"/>
                <a:gd name="connsiteY19" fmla="*/ 76200 h 871802"/>
                <a:gd name="connsiteX20" fmla="*/ 538163 w 4133850"/>
                <a:gd name="connsiteY20" fmla="*/ 71438 h 871802"/>
                <a:gd name="connsiteX21" fmla="*/ 552450 w 4133850"/>
                <a:gd name="connsiteY21" fmla="*/ 66675 h 871802"/>
                <a:gd name="connsiteX22" fmla="*/ 590550 w 4133850"/>
                <a:gd name="connsiteY22" fmla="*/ 42863 h 871802"/>
                <a:gd name="connsiteX23" fmla="*/ 604838 w 4133850"/>
                <a:gd name="connsiteY23" fmla="*/ 38100 h 871802"/>
                <a:gd name="connsiteX24" fmla="*/ 619125 w 4133850"/>
                <a:gd name="connsiteY24" fmla="*/ 33338 h 871802"/>
                <a:gd name="connsiteX25" fmla="*/ 652463 w 4133850"/>
                <a:gd name="connsiteY25" fmla="*/ 14288 h 871802"/>
                <a:gd name="connsiteX26" fmla="*/ 681038 w 4133850"/>
                <a:gd name="connsiteY26" fmla="*/ 4763 h 871802"/>
                <a:gd name="connsiteX27" fmla="*/ 695325 w 4133850"/>
                <a:gd name="connsiteY27" fmla="*/ 0 h 871802"/>
                <a:gd name="connsiteX28" fmla="*/ 819150 w 4133850"/>
                <a:gd name="connsiteY28" fmla="*/ 4763 h 871802"/>
                <a:gd name="connsiteX29" fmla="*/ 852488 w 4133850"/>
                <a:gd name="connsiteY29" fmla="*/ 19050 h 871802"/>
                <a:gd name="connsiteX30" fmla="*/ 895350 w 4133850"/>
                <a:gd name="connsiteY30" fmla="*/ 47625 h 871802"/>
                <a:gd name="connsiteX31" fmla="*/ 928688 w 4133850"/>
                <a:gd name="connsiteY31" fmla="*/ 66675 h 871802"/>
                <a:gd name="connsiteX32" fmla="*/ 942975 w 4133850"/>
                <a:gd name="connsiteY32" fmla="*/ 71438 h 871802"/>
                <a:gd name="connsiteX33" fmla="*/ 957263 w 4133850"/>
                <a:gd name="connsiteY33" fmla="*/ 80963 h 871802"/>
                <a:gd name="connsiteX34" fmla="*/ 971550 w 4133850"/>
                <a:gd name="connsiteY34" fmla="*/ 85725 h 871802"/>
                <a:gd name="connsiteX35" fmla="*/ 990600 w 4133850"/>
                <a:gd name="connsiteY35" fmla="*/ 95250 h 871802"/>
                <a:gd name="connsiteX36" fmla="*/ 1014413 w 4133850"/>
                <a:gd name="connsiteY36" fmla="*/ 100013 h 871802"/>
                <a:gd name="connsiteX37" fmla="*/ 1033463 w 4133850"/>
                <a:gd name="connsiteY37" fmla="*/ 104775 h 871802"/>
                <a:gd name="connsiteX38" fmla="*/ 1062038 w 4133850"/>
                <a:gd name="connsiteY38" fmla="*/ 109538 h 871802"/>
                <a:gd name="connsiteX39" fmla="*/ 1090613 w 4133850"/>
                <a:gd name="connsiteY39" fmla="*/ 119063 h 871802"/>
                <a:gd name="connsiteX40" fmla="*/ 1104900 w 4133850"/>
                <a:gd name="connsiteY40" fmla="*/ 123825 h 871802"/>
                <a:gd name="connsiteX41" fmla="*/ 1123950 w 4133850"/>
                <a:gd name="connsiteY41" fmla="*/ 128588 h 871802"/>
                <a:gd name="connsiteX42" fmla="*/ 1152525 w 4133850"/>
                <a:gd name="connsiteY42" fmla="*/ 147638 h 871802"/>
                <a:gd name="connsiteX43" fmla="*/ 1195388 w 4133850"/>
                <a:gd name="connsiteY43" fmla="*/ 161925 h 871802"/>
                <a:gd name="connsiteX44" fmla="*/ 1209675 w 4133850"/>
                <a:gd name="connsiteY44" fmla="*/ 166688 h 871802"/>
                <a:gd name="connsiteX45" fmla="*/ 1243013 w 4133850"/>
                <a:gd name="connsiteY45" fmla="*/ 185738 h 871802"/>
                <a:gd name="connsiteX46" fmla="*/ 1257300 w 4133850"/>
                <a:gd name="connsiteY46" fmla="*/ 190500 h 871802"/>
                <a:gd name="connsiteX47" fmla="*/ 1285875 w 4133850"/>
                <a:gd name="connsiteY47" fmla="*/ 204788 h 871802"/>
                <a:gd name="connsiteX48" fmla="*/ 1314450 w 4133850"/>
                <a:gd name="connsiteY48" fmla="*/ 223838 h 871802"/>
                <a:gd name="connsiteX49" fmla="*/ 1362075 w 4133850"/>
                <a:gd name="connsiteY49" fmla="*/ 238125 h 871802"/>
                <a:gd name="connsiteX50" fmla="*/ 1443038 w 4133850"/>
                <a:gd name="connsiteY50" fmla="*/ 252413 h 871802"/>
                <a:gd name="connsiteX51" fmla="*/ 1471613 w 4133850"/>
                <a:gd name="connsiteY51" fmla="*/ 257175 h 871802"/>
                <a:gd name="connsiteX52" fmla="*/ 1519238 w 4133850"/>
                <a:gd name="connsiteY52" fmla="*/ 271463 h 871802"/>
                <a:gd name="connsiteX53" fmla="*/ 1533525 w 4133850"/>
                <a:gd name="connsiteY53" fmla="*/ 280988 h 871802"/>
                <a:gd name="connsiteX54" fmla="*/ 1543050 w 4133850"/>
                <a:gd name="connsiteY54" fmla="*/ 295275 h 871802"/>
                <a:gd name="connsiteX55" fmla="*/ 1557338 w 4133850"/>
                <a:gd name="connsiteY55" fmla="*/ 300038 h 871802"/>
                <a:gd name="connsiteX56" fmla="*/ 1581150 w 4133850"/>
                <a:gd name="connsiteY56" fmla="*/ 333375 h 871802"/>
                <a:gd name="connsiteX57" fmla="*/ 1590675 w 4133850"/>
                <a:gd name="connsiteY57" fmla="*/ 347663 h 871802"/>
                <a:gd name="connsiteX58" fmla="*/ 1604963 w 4133850"/>
                <a:gd name="connsiteY58" fmla="*/ 357188 h 871802"/>
                <a:gd name="connsiteX59" fmla="*/ 1624013 w 4133850"/>
                <a:gd name="connsiteY59" fmla="*/ 414338 h 871802"/>
                <a:gd name="connsiteX60" fmla="*/ 1628775 w 4133850"/>
                <a:gd name="connsiteY60" fmla="*/ 428625 h 871802"/>
                <a:gd name="connsiteX61" fmla="*/ 1638300 w 4133850"/>
                <a:gd name="connsiteY61" fmla="*/ 442913 h 871802"/>
                <a:gd name="connsiteX62" fmla="*/ 1652588 w 4133850"/>
                <a:gd name="connsiteY62" fmla="*/ 471488 h 871802"/>
                <a:gd name="connsiteX63" fmla="*/ 1662113 w 4133850"/>
                <a:gd name="connsiteY63" fmla="*/ 504825 h 871802"/>
                <a:gd name="connsiteX64" fmla="*/ 1676400 w 4133850"/>
                <a:gd name="connsiteY64" fmla="*/ 514350 h 871802"/>
                <a:gd name="connsiteX65" fmla="*/ 1690688 w 4133850"/>
                <a:gd name="connsiteY65" fmla="*/ 561975 h 871802"/>
                <a:gd name="connsiteX66" fmla="*/ 1704975 w 4133850"/>
                <a:gd name="connsiteY66" fmla="*/ 590550 h 871802"/>
                <a:gd name="connsiteX67" fmla="*/ 1719263 w 4133850"/>
                <a:gd name="connsiteY67" fmla="*/ 595313 h 871802"/>
                <a:gd name="connsiteX68" fmla="*/ 1728788 w 4133850"/>
                <a:gd name="connsiteY68" fmla="*/ 609600 h 871802"/>
                <a:gd name="connsiteX69" fmla="*/ 1804988 w 4133850"/>
                <a:gd name="connsiteY69" fmla="*/ 614363 h 871802"/>
                <a:gd name="connsiteX70" fmla="*/ 1819275 w 4133850"/>
                <a:gd name="connsiteY70" fmla="*/ 619125 h 871802"/>
                <a:gd name="connsiteX71" fmla="*/ 1833563 w 4133850"/>
                <a:gd name="connsiteY71" fmla="*/ 628650 h 871802"/>
                <a:gd name="connsiteX72" fmla="*/ 1857375 w 4133850"/>
                <a:gd name="connsiteY72" fmla="*/ 657225 h 871802"/>
                <a:gd name="connsiteX73" fmla="*/ 1876425 w 4133850"/>
                <a:gd name="connsiteY73" fmla="*/ 666750 h 871802"/>
                <a:gd name="connsiteX74" fmla="*/ 1885950 w 4133850"/>
                <a:gd name="connsiteY74" fmla="*/ 638175 h 871802"/>
                <a:gd name="connsiteX75" fmla="*/ 1895475 w 4133850"/>
                <a:gd name="connsiteY75" fmla="*/ 604838 h 871802"/>
                <a:gd name="connsiteX76" fmla="*/ 1905000 w 4133850"/>
                <a:gd name="connsiteY76" fmla="*/ 576263 h 871802"/>
                <a:gd name="connsiteX77" fmla="*/ 1919288 w 4133850"/>
                <a:gd name="connsiteY77" fmla="*/ 566738 h 871802"/>
                <a:gd name="connsiteX78" fmla="*/ 1938338 w 4133850"/>
                <a:gd name="connsiteY78" fmla="*/ 542925 h 871802"/>
                <a:gd name="connsiteX79" fmla="*/ 2057400 w 4133850"/>
                <a:gd name="connsiteY79" fmla="*/ 495300 h 871802"/>
                <a:gd name="connsiteX80" fmla="*/ 2071688 w 4133850"/>
                <a:gd name="connsiteY80" fmla="*/ 509588 h 871802"/>
                <a:gd name="connsiteX81" fmla="*/ 2081213 w 4133850"/>
                <a:gd name="connsiteY81" fmla="*/ 542925 h 871802"/>
                <a:gd name="connsiteX82" fmla="*/ 2095500 w 4133850"/>
                <a:gd name="connsiteY82" fmla="*/ 552450 h 871802"/>
                <a:gd name="connsiteX83" fmla="*/ 2109788 w 4133850"/>
                <a:gd name="connsiteY83" fmla="*/ 571500 h 871802"/>
                <a:gd name="connsiteX84" fmla="*/ 2124075 w 4133850"/>
                <a:gd name="connsiteY84" fmla="*/ 561975 h 871802"/>
                <a:gd name="connsiteX85" fmla="*/ 2133600 w 4133850"/>
                <a:gd name="connsiteY85" fmla="*/ 547688 h 871802"/>
                <a:gd name="connsiteX86" fmla="*/ 2147888 w 4133850"/>
                <a:gd name="connsiteY86" fmla="*/ 533400 h 871802"/>
                <a:gd name="connsiteX87" fmla="*/ 2152650 w 4133850"/>
                <a:gd name="connsiteY87" fmla="*/ 519113 h 871802"/>
                <a:gd name="connsiteX88" fmla="*/ 2243138 w 4133850"/>
                <a:gd name="connsiteY88" fmla="*/ 514350 h 871802"/>
                <a:gd name="connsiteX89" fmla="*/ 2266950 w 4133850"/>
                <a:gd name="connsiteY89" fmla="*/ 533400 h 871802"/>
                <a:gd name="connsiteX90" fmla="*/ 2286000 w 4133850"/>
                <a:gd name="connsiteY90" fmla="*/ 504825 h 871802"/>
                <a:gd name="connsiteX91" fmla="*/ 2300288 w 4133850"/>
                <a:gd name="connsiteY91" fmla="*/ 490538 h 871802"/>
                <a:gd name="connsiteX92" fmla="*/ 2314575 w 4133850"/>
                <a:gd name="connsiteY92" fmla="*/ 485775 h 871802"/>
                <a:gd name="connsiteX93" fmla="*/ 2328863 w 4133850"/>
                <a:gd name="connsiteY93" fmla="*/ 490538 h 871802"/>
                <a:gd name="connsiteX94" fmla="*/ 2347913 w 4133850"/>
                <a:gd name="connsiteY94" fmla="*/ 509588 h 871802"/>
                <a:gd name="connsiteX95" fmla="*/ 2357438 w 4133850"/>
                <a:gd name="connsiteY95" fmla="*/ 523875 h 871802"/>
                <a:gd name="connsiteX96" fmla="*/ 2362200 w 4133850"/>
                <a:gd name="connsiteY96" fmla="*/ 538163 h 871802"/>
                <a:gd name="connsiteX97" fmla="*/ 2381250 w 4133850"/>
                <a:gd name="connsiteY97" fmla="*/ 566738 h 871802"/>
                <a:gd name="connsiteX98" fmla="*/ 2390775 w 4133850"/>
                <a:gd name="connsiteY98" fmla="*/ 595313 h 871802"/>
                <a:gd name="connsiteX99" fmla="*/ 2395538 w 4133850"/>
                <a:gd name="connsiteY99" fmla="*/ 614363 h 871802"/>
                <a:gd name="connsiteX100" fmla="*/ 2405063 w 4133850"/>
                <a:gd name="connsiteY100" fmla="*/ 628650 h 871802"/>
                <a:gd name="connsiteX101" fmla="*/ 2419350 w 4133850"/>
                <a:gd name="connsiteY101" fmla="*/ 633413 h 871802"/>
                <a:gd name="connsiteX102" fmla="*/ 2438400 w 4133850"/>
                <a:gd name="connsiteY102" fmla="*/ 590550 h 871802"/>
                <a:gd name="connsiteX103" fmla="*/ 2443163 w 4133850"/>
                <a:gd name="connsiteY103" fmla="*/ 571500 h 871802"/>
                <a:gd name="connsiteX104" fmla="*/ 2471738 w 4133850"/>
                <a:gd name="connsiteY104" fmla="*/ 552450 h 871802"/>
                <a:gd name="connsiteX105" fmla="*/ 2481263 w 4133850"/>
                <a:gd name="connsiteY105" fmla="*/ 581025 h 871802"/>
                <a:gd name="connsiteX106" fmla="*/ 2486025 w 4133850"/>
                <a:gd name="connsiteY106" fmla="*/ 595313 h 871802"/>
                <a:gd name="connsiteX107" fmla="*/ 2490788 w 4133850"/>
                <a:gd name="connsiteY107" fmla="*/ 614363 h 871802"/>
                <a:gd name="connsiteX108" fmla="*/ 2500313 w 4133850"/>
                <a:gd name="connsiteY108" fmla="*/ 628650 h 871802"/>
                <a:gd name="connsiteX109" fmla="*/ 2519363 w 4133850"/>
                <a:gd name="connsiteY109" fmla="*/ 642938 h 871802"/>
                <a:gd name="connsiteX110" fmla="*/ 2524125 w 4133850"/>
                <a:gd name="connsiteY110" fmla="*/ 628650 h 871802"/>
                <a:gd name="connsiteX111" fmla="*/ 2528888 w 4133850"/>
                <a:gd name="connsiteY111" fmla="*/ 609600 h 871802"/>
                <a:gd name="connsiteX112" fmla="*/ 2557463 w 4133850"/>
                <a:gd name="connsiteY112" fmla="*/ 595313 h 871802"/>
                <a:gd name="connsiteX113" fmla="*/ 2619375 w 4133850"/>
                <a:gd name="connsiteY113" fmla="*/ 581025 h 871802"/>
                <a:gd name="connsiteX114" fmla="*/ 2633663 w 4133850"/>
                <a:gd name="connsiteY114" fmla="*/ 571500 h 871802"/>
                <a:gd name="connsiteX115" fmla="*/ 2647950 w 4133850"/>
                <a:gd name="connsiteY115" fmla="*/ 542925 h 871802"/>
                <a:gd name="connsiteX116" fmla="*/ 2662238 w 4133850"/>
                <a:gd name="connsiteY116" fmla="*/ 504825 h 871802"/>
                <a:gd name="connsiteX117" fmla="*/ 2686050 w 4133850"/>
                <a:gd name="connsiteY117" fmla="*/ 538163 h 871802"/>
                <a:gd name="connsiteX118" fmla="*/ 2686050 w 4133850"/>
                <a:gd name="connsiteY118" fmla="*/ 538163 h 871802"/>
                <a:gd name="connsiteX119" fmla="*/ 2700338 w 4133850"/>
                <a:gd name="connsiteY119" fmla="*/ 547688 h 871802"/>
                <a:gd name="connsiteX120" fmla="*/ 2705100 w 4133850"/>
                <a:gd name="connsiteY120" fmla="*/ 561975 h 871802"/>
                <a:gd name="connsiteX121" fmla="*/ 2714625 w 4133850"/>
                <a:gd name="connsiteY121" fmla="*/ 595313 h 871802"/>
                <a:gd name="connsiteX122" fmla="*/ 2733675 w 4133850"/>
                <a:gd name="connsiteY122" fmla="*/ 590550 h 871802"/>
                <a:gd name="connsiteX123" fmla="*/ 2738438 w 4133850"/>
                <a:gd name="connsiteY123" fmla="*/ 571500 h 871802"/>
                <a:gd name="connsiteX124" fmla="*/ 2762250 w 4133850"/>
                <a:gd name="connsiteY124" fmla="*/ 552450 h 871802"/>
                <a:gd name="connsiteX125" fmla="*/ 2800350 w 4133850"/>
                <a:gd name="connsiteY125" fmla="*/ 566738 h 871802"/>
                <a:gd name="connsiteX126" fmla="*/ 2819400 w 4133850"/>
                <a:gd name="connsiteY126" fmla="*/ 590550 h 871802"/>
                <a:gd name="connsiteX127" fmla="*/ 2824163 w 4133850"/>
                <a:gd name="connsiteY127" fmla="*/ 614363 h 871802"/>
                <a:gd name="connsiteX128" fmla="*/ 2833688 w 4133850"/>
                <a:gd name="connsiteY128" fmla="*/ 642938 h 871802"/>
                <a:gd name="connsiteX129" fmla="*/ 2838450 w 4133850"/>
                <a:gd name="connsiteY129" fmla="*/ 657225 h 871802"/>
                <a:gd name="connsiteX130" fmla="*/ 2843213 w 4133850"/>
                <a:gd name="connsiteY130" fmla="*/ 676275 h 871802"/>
                <a:gd name="connsiteX131" fmla="*/ 2852738 w 4133850"/>
                <a:gd name="connsiteY131" fmla="*/ 695325 h 871802"/>
                <a:gd name="connsiteX132" fmla="*/ 2862263 w 4133850"/>
                <a:gd name="connsiteY132" fmla="*/ 723900 h 871802"/>
                <a:gd name="connsiteX133" fmla="*/ 2871788 w 4133850"/>
                <a:gd name="connsiteY133" fmla="*/ 752475 h 871802"/>
                <a:gd name="connsiteX134" fmla="*/ 2881313 w 4133850"/>
                <a:gd name="connsiteY134" fmla="*/ 781050 h 871802"/>
                <a:gd name="connsiteX135" fmla="*/ 2890838 w 4133850"/>
                <a:gd name="connsiteY135" fmla="*/ 795338 h 871802"/>
                <a:gd name="connsiteX136" fmla="*/ 2895600 w 4133850"/>
                <a:gd name="connsiteY136" fmla="*/ 814388 h 871802"/>
                <a:gd name="connsiteX137" fmla="*/ 2914650 w 4133850"/>
                <a:gd name="connsiteY137" fmla="*/ 790575 h 871802"/>
                <a:gd name="connsiteX138" fmla="*/ 2924175 w 4133850"/>
                <a:gd name="connsiteY138" fmla="*/ 714375 h 871802"/>
                <a:gd name="connsiteX139" fmla="*/ 2933700 w 4133850"/>
                <a:gd name="connsiteY139" fmla="*/ 700088 h 871802"/>
                <a:gd name="connsiteX140" fmla="*/ 2943225 w 4133850"/>
                <a:gd name="connsiteY140" fmla="*/ 671513 h 871802"/>
                <a:gd name="connsiteX141" fmla="*/ 2962275 w 4133850"/>
                <a:gd name="connsiteY141" fmla="*/ 638175 h 871802"/>
                <a:gd name="connsiteX142" fmla="*/ 2976563 w 4133850"/>
                <a:gd name="connsiteY142" fmla="*/ 695325 h 871802"/>
                <a:gd name="connsiteX143" fmla="*/ 2986088 w 4133850"/>
                <a:gd name="connsiteY143" fmla="*/ 781050 h 871802"/>
                <a:gd name="connsiteX144" fmla="*/ 2995613 w 4133850"/>
                <a:gd name="connsiteY144" fmla="*/ 747713 h 871802"/>
                <a:gd name="connsiteX145" fmla="*/ 3000375 w 4133850"/>
                <a:gd name="connsiteY145" fmla="*/ 709613 h 871802"/>
                <a:gd name="connsiteX146" fmla="*/ 3019425 w 4133850"/>
                <a:gd name="connsiteY146" fmla="*/ 671513 h 871802"/>
                <a:gd name="connsiteX147" fmla="*/ 3038475 w 4133850"/>
                <a:gd name="connsiteY147" fmla="*/ 714375 h 871802"/>
                <a:gd name="connsiteX148" fmla="*/ 3052763 w 4133850"/>
                <a:gd name="connsiteY148" fmla="*/ 781050 h 871802"/>
                <a:gd name="connsiteX149" fmla="*/ 3067050 w 4133850"/>
                <a:gd name="connsiteY149" fmla="*/ 738188 h 871802"/>
                <a:gd name="connsiteX150" fmla="*/ 3071813 w 4133850"/>
                <a:gd name="connsiteY150" fmla="*/ 723900 h 871802"/>
                <a:gd name="connsiteX151" fmla="*/ 3105150 w 4133850"/>
                <a:gd name="connsiteY151" fmla="*/ 733425 h 871802"/>
                <a:gd name="connsiteX152" fmla="*/ 3128963 w 4133850"/>
                <a:gd name="connsiteY152" fmla="*/ 742950 h 871802"/>
                <a:gd name="connsiteX153" fmla="*/ 3152775 w 4133850"/>
                <a:gd name="connsiteY153" fmla="*/ 690563 h 871802"/>
                <a:gd name="connsiteX154" fmla="*/ 3157538 w 4133850"/>
                <a:gd name="connsiteY154" fmla="*/ 666750 h 871802"/>
                <a:gd name="connsiteX155" fmla="*/ 3162300 w 4133850"/>
                <a:gd name="connsiteY155" fmla="*/ 647700 h 871802"/>
                <a:gd name="connsiteX156" fmla="*/ 3171825 w 4133850"/>
                <a:gd name="connsiteY156" fmla="*/ 747713 h 871802"/>
                <a:gd name="connsiteX157" fmla="*/ 3181350 w 4133850"/>
                <a:gd name="connsiteY157" fmla="*/ 733425 h 871802"/>
                <a:gd name="connsiteX158" fmla="*/ 3186113 w 4133850"/>
                <a:gd name="connsiteY158" fmla="*/ 719138 h 871802"/>
                <a:gd name="connsiteX159" fmla="*/ 3214688 w 4133850"/>
                <a:gd name="connsiteY159" fmla="*/ 728663 h 871802"/>
                <a:gd name="connsiteX160" fmla="*/ 3238500 w 4133850"/>
                <a:gd name="connsiteY160" fmla="*/ 704850 h 871802"/>
                <a:gd name="connsiteX161" fmla="*/ 3252788 w 4133850"/>
                <a:gd name="connsiteY161" fmla="*/ 714375 h 871802"/>
                <a:gd name="connsiteX162" fmla="*/ 3257550 w 4133850"/>
                <a:gd name="connsiteY162" fmla="*/ 738188 h 871802"/>
                <a:gd name="connsiteX163" fmla="*/ 3267075 w 4133850"/>
                <a:gd name="connsiteY163" fmla="*/ 781050 h 871802"/>
                <a:gd name="connsiteX164" fmla="*/ 3295650 w 4133850"/>
                <a:gd name="connsiteY164" fmla="*/ 776288 h 871802"/>
                <a:gd name="connsiteX165" fmla="*/ 3300413 w 4133850"/>
                <a:gd name="connsiteY165" fmla="*/ 795338 h 871802"/>
                <a:gd name="connsiteX166" fmla="*/ 3305175 w 4133850"/>
                <a:gd name="connsiteY166" fmla="*/ 852488 h 871802"/>
                <a:gd name="connsiteX167" fmla="*/ 3309938 w 4133850"/>
                <a:gd name="connsiteY167" fmla="*/ 871538 h 871802"/>
                <a:gd name="connsiteX168" fmla="*/ 3328988 w 4133850"/>
                <a:gd name="connsiteY168" fmla="*/ 842963 h 871802"/>
                <a:gd name="connsiteX169" fmla="*/ 3338513 w 4133850"/>
                <a:gd name="connsiteY169" fmla="*/ 809625 h 871802"/>
                <a:gd name="connsiteX170" fmla="*/ 3348038 w 4133850"/>
                <a:gd name="connsiteY170" fmla="*/ 781050 h 871802"/>
                <a:gd name="connsiteX171" fmla="*/ 3357563 w 4133850"/>
                <a:gd name="connsiteY171" fmla="*/ 752475 h 871802"/>
                <a:gd name="connsiteX172" fmla="*/ 3367088 w 4133850"/>
                <a:gd name="connsiteY172" fmla="*/ 733425 h 871802"/>
                <a:gd name="connsiteX173" fmla="*/ 3381375 w 4133850"/>
                <a:gd name="connsiteY173" fmla="*/ 690563 h 871802"/>
                <a:gd name="connsiteX174" fmla="*/ 3386138 w 4133850"/>
                <a:gd name="connsiteY174" fmla="*/ 676275 h 871802"/>
                <a:gd name="connsiteX175" fmla="*/ 3405188 w 4133850"/>
                <a:gd name="connsiteY175" fmla="*/ 666750 h 871802"/>
                <a:gd name="connsiteX176" fmla="*/ 3429000 w 4133850"/>
                <a:gd name="connsiteY176" fmla="*/ 690563 h 871802"/>
                <a:gd name="connsiteX177" fmla="*/ 3452813 w 4133850"/>
                <a:gd name="connsiteY177" fmla="*/ 661988 h 871802"/>
                <a:gd name="connsiteX178" fmla="*/ 3457575 w 4133850"/>
                <a:gd name="connsiteY178" fmla="*/ 642938 h 871802"/>
                <a:gd name="connsiteX179" fmla="*/ 3467100 w 4133850"/>
                <a:gd name="connsiteY179" fmla="*/ 657225 h 871802"/>
                <a:gd name="connsiteX180" fmla="*/ 3481388 w 4133850"/>
                <a:gd name="connsiteY180" fmla="*/ 666750 h 871802"/>
                <a:gd name="connsiteX181" fmla="*/ 3486150 w 4133850"/>
                <a:gd name="connsiteY181" fmla="*/ 681038 h 871802"/>
                <a:gd name="connsiteX182" fmla="*/ 3500438 w 4133850"/>
                <a:gd name="connsiteY182" fmla="*/ 671513 h 871802"/>
                <a:gd name="connsiteX183" fmla="*/ 3505200 w 4133850"/>
                <a:gd name="connsiteY183" fmla="*/ 685800 h 871802"/>
                <a:gd name="connsiteX184" fmla="*/ 3533775 w 4133850"/>
                <a:gd name="connsiteY184" fmla="*/ 704850 h 871802"/>
                <a:gd name="connsiteX185" fmla="*/ 3562350 w 4133850"/>
                <a:gd name="connsiteY185" fmla="*/ 719138 h 871802"/>
                <a:gd name="connsiteX186" fmla="*/ 3571875 w 4133850"/>
                <a:gd name="connsiteY186" fmla="*/ 785813 h 871802"/>
                <a:gd name="connsiteX187" fmla="*/ 3581400 w 4133850"/>
                <a:gd name="connsiteY187" fmla="*/ 814388 h 871802"/>
                <a:gd name="connsiteX188" fmla="*/ 3586163 w 4133850"/>
                <a:gd name="connsiteY188" fmla="*/ 828675 h 871802"/>
                <a:gd name="connsiteX189" fmla="*/ 3605213 w 4133850"/>
                <a:gd name="connsiteY189" fmla="*/ 781050 h 871802"/>
                <a:gd name="connsiteX190" fmla="*/ 3609975 w 4133850"/>
                <a:gd name="connsiteY190" fmla="*/ 795338 h 871802"/>
                <a:gd name="connsiteX191" fmla="*/ 3614738 w 4133850"/>
                <a:gd name="connsiteY191" fmla="*/ 823913 h 871802"/>
                <a:gd name="connsiteX192" fmla="*/ 3619500 w 4133850"/>
                <a:gd name="connsiteY192" fmla="*/ 781050 h 871802"/>
                <a:gd name="connsiteX193" fmla="*/ 3633788 w 4133850"/>
                <a:gd name="connsiteY193" fmla="*/ 747713 h 871802"/>
                <a:gd name="connsiteX194" fmla="*/ 3638550 w 4133850"/>
                <a:gd name="connsiteY194" fmla="*/ 733425 h 871802"/>
                <a:gd name="connsiteX195" fmla="*/ 3648075 w 4133850"/>
                <a:gd name="connsiteY195" fmla="*/ 685800 h 871802"/>
                <a:gd name="connsiteX196" fmla="*/ 3657600 w 4133850"/>
                <a:gd name="connsiteY196" fmla="*/ 671513 h 871802"/>
                <a:gd name="connsiteX197" fmla="*/ 3676650 w 4133850"/>
                <a:gd name="connsiteY197" fmla="*/ 666750 h 871802"/>
                <a:gd name="connsiteX198" fmla="*/ 3695700 w 4133850"/>
                <a:gd name="connsiteY198" fmla="*/ 638175 h 871802"/>
                <a:gd name="connsiteX199" fmla="*/ 3705225 w 4133850"/>
                <a:gd name="connsiteY199" fmla="*/ 623888 h 871802"/>
                <a:gd name="connsiteX200" fmla="*/ 3719513 w 4133850"/>
                <a:gd name="connsiteY200" fmla="*/ 614363 h 871802"/>
                <a:gd name="connsiteX201" fmla="*/ 3757613 w 4133850"/>
                <a:gd name="connsiteY201" fmla="*/ 619125 h 871802"/>
                <a:gd name="connsiteX202" fmla="*/ 3767138 w 4133850"/>
                <a:gd name="connsiteY202" fmla="*/ 633413 h 871802"/>
                <a:gd name="connsiteX203" fmla="*/ 3776663 w 4133850"/>
                <a:gd name="connsiteY203" fmla="*/ 661988 h 871802"/>
                <a:gd name="connsiteX204" fmla="*/ 3795713 w 4133850"/>
                <a:gd name="connsiteY204" fmla="*/ 747713 h 871802"/>
                <a:gd name="connsiteX205" fmla="*/ 3805238 w 4133850"/>
                <a:gd name="connsiteY205" fmla="*/ 781050 h 871802"/>
                <a:gd name="connsiteX206" fmla="*/ 3814763 w 4133850"/>
                <a:gd name="connsiteY206" fmla="*/ 795338 h 871802"/>
                <a:gd name="connsiteX207" fmla="*/ 3833813 w 4133850"/>
                <a:gd name="connsiteY207" fmla="*/ 833438 h 871802"/>
                <a:gd name="connsiteX208" fmla="*/ 3838575 w 4133850"/>
                <a:gd name="connsiteY208" fmla="*/ 762000 h 871802"/>
                <a:gd name="connsiteX209" fmla="*/ 3852863 w 4133850"/>
                <a:gd name="connsiteY209" fmla="*/ 719138 h 871802"/>
                <a:gd name="connsiteX210" fmla="*/ 3857625 w 4133850"/>
                <a:gd name="connsiteY210" fmla="*/ 704850 h 871802"/>
                <a:gd name="connsiteX211" fmla="*/ 3862388 w 4133850"/>
                <a:gd name="connsiteY211" fmla="*/ 652463 h 871802"/>
                <a:gd name="connsiteX212" fmla="*/ 3895725 w 4133850"/>
                <a:gd name="connsiteY212" fmla="*/ 614363 h 871802"/>
                <a:gd name="connsiteX213" fmla="*/ 3910013 w 4133850"/>
                <a:gd name="connsiteY213" fmla="*/ 585788 h 871802"/>
                <a:gd name="connsiteX214" fmla="*/ 3924300 w 4133850"/>
                <a:gd name="connsiteY214" fmla="*/ 581025 h 871802"/>
                <a:gd name="connsiteX215" fmla="*/ 3933825 w 4133850"/>
                <a:gd name="connsiteY215" fmla="*/ 609600 h 871802"/>
                <a:gd name="connsiteX216" fmla="*/ 3948113 w 4133850"/>
                <a:gd name="connsiteY216" fmla="*/ 738188 h 871802"/>
                <a:gd name="connsiteX217" fmla="*/ 3957638 w 4133850"/>
                <a:gd name="connsiteY217" fmla="*/ 766763 h 871802"/>
                <a:gd name="connsiteX218" fmla="*/ 3962400 w 4133850"/>
                <a:gd name="connsiteY218" fmla="*/ 781050 h 871802"/>
                <a:gd name="connsiteX219" fmla="*/ 3971925 w 4133850"/>
                <a:gd name="connsiteY219" fmla="*/ 795338 h 871802"/>
                <a:gd name="connsiteX220" fmla="*/ 3981450 w 4133850"/>
                <a:gd name="connsiteY220" fmla="*/ 828675 h 871802"/>
                <a:gd name="connsiteX221" fmla="*/ 3990975 w 4133850"/>
                <a:gd name="connsiteY221" fmla="*/ 776288 h 871802"/>
                <a:gd name="connsiteX222" fmla="*/ 4000500 w 4133850"/>
                <a:gd name="connsiteY222" fmla="*/ 747713 h 871802"/>
                <a:gd name="connsiteX223" fmla="*/ 4010025 w 4133850"/>
                <a:gd name="connsiteY223" fmla="*/ 671513 h 871802"/>
                <a:gd name="connsiteX224" fmla="*/ 4029075 w 4133850"/>
                <a:gd name="connsiteY224" fmla="*/ 642938 h 871802"/>
                <a:gd name="connsiteX225" fmla="*/ 4043363 w 4133850"/>
                <a:gd name="connsiteY225" fmla="*/ 647700 h 871802"/>
                <a:gd name="connsiteX226" fmla="*/ 4057650 w 4133850"/>
                <a:gd name="connsiteY226" fmla="*/ 695325 h 871802"/>
                <a:gd name="connsiteX227" fmla="*/ 4071938 w 4133850"/>
                <a:gd name="connsiteY227" fmla="*/ 704850 h 871802"/>
                <a:gd name="connsiteX228" fmla="*/ 4090988 w 4133850"/>
                <a:gd name="connsiteY228" fmla="*/ 747713 h 871802"/>
                <a:gd name="connsiteX229" fmla="*/ 4095750 w 4133850"/>
                <a:gd name="connsiteY229" fmla="*/ 766763 h 871802"/>
                <a:gd name="connsiteX230" fmla="*/ 4105275 w 4133850"/>
                <a:gd name="connsiteY230" fmla="*/ 781050 h 871802"/>
                <a:gd name="connsiteX231" fmla="*/ 4114800 w 4133850"/>
                <a:gd name="connsiteY231" fmla="*/ 847725 h 871802"/>
                <a:gd name="connsiteX232" fmla="*/ 4119563 w 4133850"/>
                <a:gd name="connsiteY232" fmla="*/ 862013 h 871802"/>
                <a:gd name="connsiteX233" fmla="*/ 4129088 w 4133850"/>
                <a:gd name="connsiteY233" fmla="*/ 842963 h 871802"/>
                <a:gd name="connsiteX234" fmla="*/ 4133850 w 4133850"/>
                <a:gd name="connsiteY234" fmla="*/ 800100 h 871802"/>
                <a:gd name="connsiteX0" fmla="*/ 0 w 4129088"/>
                <a:gd name="connsiteY0" fmla="*/ 238125 h 871802"/>
                <a:gd name="connsiteX1" fmla="*/ 123825 w 4129088"/>
                <a:gd name="connsiteY1" fmla="*/ 228600 h 871802"/>
                <a:gd name="connsiteX2" fmla="*/ 142875 w 4129088"/>
                <a:gd name="connsiteY2" fmla="*/ 223838 h 871802"/>
                <a:gd name="connsiteX3" fmla="*/ 166688 w 4129088"/>
                <a:gd name="connsiteY3" fmla="*/ 219075 h 871802"/>
                <a:gd name="connsiteX4" fmla="*/ 204788 w 4129088"/>
                <a:gd name="connsiteY4" fmla="*/ 204788 h 871802"/>
                <a:gd name="connsiteX5" fmla="*/ 233363 w 4129088"/>
                <a:gd name="connsiteY5" fmla="*/ 195263 h 871802"/>
                <a:gd name="connsiteX6" fmla="*/ 247650 w 4129088"/>
                <a:gd name="connsiteY6" fmla="*/ 185738 h 871802"/>
                <a:gd name="connsiteX7" fmla="*/ 266700 w 4129088"/>
                <a:gd name="connsiteY7" fmla="*/ 180975 h 871802"/>
                <a:gd name="connsiteX8" fmla="*/ 280988 w 4129088"/>
                <a:gd name="connsiteY8" fmla="*/ 176213 h 871802"/>
                <a:gd name="connsiteX9" fmla="*/ 290513 w 4129088"/>
                <a:gd name="connsiteY9" fmla="*/ 161925 h 871802"/>
                <a:gd name="connsiteX10" fmla="*/ 338138 w 4129088"/>
                <a:gd name="connsiteY10" fmla="*/ 142875 h 871802"/>
                <a:gd name="connsiteX11" fmla="*/ 352425 w 4129088"/>
                <a:gd name="connsiteY11" fmla="*/ 138113 h 871802"/>
                <a:gd name="connsiteX12" fmla="*/ 366713 w 4129088"/>
                <a:gd name="connsiteY12" fmla="*/ 128588 h 871802"/>
                <a:gd name="connsiteX13" fmla="*/ 385763 w 4129088"/>
                <a:gd name="connsiteY13" fmla="*/ 123825 h 871802"/>
                <a:gd name="connsiteX14" fmla="*/ 428625 w 4129088"/>
                <a:gd name="connsiteY14" fmla="*/ 109538 h 871802"/>
                <a:gd name="connsiteX15" fmla="*/ 442913 w 4129088"/>
                <a:gd name="connsiteY15" fmla="*/ 104775 h 871802"/>
                <a:gd name="connsiteX16" fmla="*/ 457200 w 4129088"/>
                <a:gd name="connsiteY16" fmla="*/ 100013 h 871802"/>
                <a:gd name="connsiteX17" fmla="*/ 471488 w 4129088"/>
                <a:gd name="connsiteY17" fmla="*/ 90488 h 871802"/>
                <a:gd name="connsiteX18" fmla="*/ 495300 w 4129088"/>
                <a:gd name="connsiteY18" fmla="*/ 85725 h 871802"/>
                <a:gd name="connsiteX19" fmla="*/ 523875 w 4129088"/>
                <a:gd name="connsiteY19" fmla="*/ 76200 h 871802"/>
                <a:gd name="connsiteX20" fmla="*/ 538163 w 4129088"/>
                <a:gd name="connsiteY20" fmla="*/ 71438 h 871802"/>
                <a:gd name="connsiteX21" fmla="*/ 552450 w 4129088"/>
                <a:gd name="connsiteY21" fmla="*/ 66675 h 871802"/>
                <a:gd name="connsiteX22" fmla="*/ 590550 w 4129088"/>
                <a:gd name="connsiteY22" fmla="*/ 42863 h 871802"/>
                <a:gd name="connsiteX23" fmla="*/ 604838 w 4129088"/>
                <a:gd name="connsiteY23" fmla="*/ 38100 h 871802"/>
                <a:gd name="connsiteX24" fmla="*/ 619125 w 4129088"/>
                <a:gd name="connsiteY24" fmla="*/ 33338 h 871802"/>
                <a:gd name="connsiteX25" fmla="*/ 652463 w 4129088"/>
                <a:gd name="connsiteY25" fmla="*/ 14288 h 871802"/>
                <a:gd name="connsiteX26" fmla="*/ 681038 w 4129088"/>
                <a:gd name="connsiteY26" fmla="*/ 4763 h 871802"/>
                <a:gd name="connsiteX27" fmla="*/ 695325 w 4129088"/>
                <a:gd name="connsiteY27" fmla="*/ 0 h 871802"/>
                <a:gd name="connsiteX28" fmla="*/ 819150 w 4129088"/>
                <a:gd name="connsiteY28" fmla="*/ 4763 h 871802"/>
                <a:gd name="connsiteX29" fmla="*/ 852488 w 4129088"/>
                <a:gd name="connsiteY29" fmla="*/ 19050 h 871802"/>
                <a:gd name="connsiteX30" fmla="*/ 895350 w 4129088"/>
                <a:gd name="connsiteY30" fmla="*/ 47625 h 871802"/>
                <a:gd name="connsiteX31" fmla="*/ 928688 w 4129088"/>
                <a:gd name="connsiteY31" fmla="*/ 66675 h 871802"/>
                <a:gd name="connsiteX32" fmla="*/ 942975 w 4129088"/>
                <a:gd name="connsiteY32" fmla="*/ 71438 h 871802"/>
                <a:gd name="connsiteX33" fmla="*/ 957263 w 4129088"/>
                <a:gd name="connsiteY33" fmla="*/ 80963 h 871802"/>
                <a:gd name="connsiteX34" fmla="*/ 971550 w 4129088"/>
                <a:gd name="connsiteY34" fmla="*/ 85725 h 871802"/>
                <a:gd name="connsiteX35" fmla="*/ 990600 w 4129088"/>
                <a:gd name="connsiteY35" fmla="*/ 95250 h 871802"/>
                <a:gd name="connsiteX36" fmla="*/ 1014413 w 4129088"/>
                <a:gd name="connsiteY36" fmla="*/ 100013 h 871802"/>
                <a:gd name="connsiteX37" fmla="*/ 1033463 w 4129088"/>
                <a:gd name="connsiteY37" fmla="*/ 104775 h 871802"/>
                <a:gd name="connsiteX38" fmla="*/ 1062038 w 4129088"/>
                <a:gd name="connsiteY38" fmla="*/ 109538 h 871802"/>
                <a:gd name="connsiteX39" fmla="*/ 1090613 w 4129088"/>
                <a:gd name="connsiteY39" fmla="*/ 119063 h 871802"/>
                <a:gd name="connsiteX40" fmla="*/ 1104900 w 4129088"/>
                <a:gd name="connsiteY40" fmla="*/ 123825 h 871802"/>
                <a:gd name="connsiteX41" fmla="*/ 1123950 w 4129088"/>
                <a:gd name="connsiteY41" fmla="*/ 128588 h 871802"/>
                <a:gd name="connsiteX42" fmla="*/ 1152525 w 4129088"/>
                <a:gd name="connsiteY42" fmla="*/ 147638 h 871802"/>
                <a:gd name="connsiteX43" fmla="*/ 1195388 w 4129088"/>
                <a:gd name="connsiteY43" fmla="*/ 161925 h 871802"/>
                <a:gd name="connsiteX44" fmla="*/ 1209675 w 4129088"/>
                <a:gd name="connsiteY44" fmla="*/ 166688 h 871802"/>
                <a:gd name="connsiteX45" fmla="*/ 1243013 w 4129088"/>
                <a:gd name="connsiteY45" fmla="*/ 185738 h 871802"/>
                <a:gd name="connsiteX46" fmla="*/ 1257300 w 4129088"/>
                <a:gd name="connsiteY46" fmla="*/ 190500 h 871802"/>
                <a:gd name="connsiteX47" fmla="*/ 1285875 w 4129088"/>
                <a:gd name="connsiteY47" fmla="*/ 204788 h 871802"/>
                <a:gd name="connsiteX48" fmla="*/ 1314450 w 4129088"/>
                <a:gd name="connsiteY48" fmla="*/ 223838 h 871802"/>
                <a:gd name="connsiteX49" fmla="*/ 1362075 w 4129088"/>
                <a:gd name="connsiteY49" fmla="*/ 238125 h 871802"/>
                <a:gd name="connsiteX50" fmla="*/ 1443038 w 4129088"/>
                <a:gd name="connsiteY50" fmla="*/ 252413 h 871802"/>
                <a:gd name="connsiteX51" fmla="*/ 1471613 w 4129088"/>
                <a:gd name="connsiteY51" fmla="*/ 257175 h 871802"/>
                <a:gd name="connsiteX52" fmla="*/ 1519238 w 4129088"/>
                <a:gd name="connsiteY52" fmla="*/ 271463 h 871802"/>
                <a:gd name="connsiteX53" fmla="*/ 1533525 w 4129088"/>
                <a:gd name="connsiteY53" fmla="*/ 280988 h 871802"/>
                <a:gd name="connsiteX54" fmla="*/ 1543050 w 4129088"/>
                <a:gd name="connsiteY54" fmla="*/ 295275 h 871802"/>
                <a:gd name="connsiteX55" fmla="*/ 1557338 w 4129088"/>
                <a:gd name="connsiteY55" fmla="*/ 300038 h 871802"/>
                <a:gd name="connsiteX56" fmla="*/ 1581150 w 4129088"/>
                <a:gd name="connsiteY56" fmla="*/ 333375 h 871802"/>
                <a:gd name="connsiteX57" fmla="*/ 1590675 w 4129088"/>
                <a:gd name="connsiteY57" fmla="*/ 347663 h 871802"/>
                <a:gd name="connsiteX58" fmla="*/ 1604963 w 4129088"/>
                <a:gd name="connsiteY58" fmla="*/ 357188 h 871802"/>
                <a:gd name="connsiteX59" fmla="*/ 1624013 w 4129088"/>
                <a:gd name="connsiteY59" fmla="*/ 414338 h 871802"/>
                <a:gd name="connsiteX60" fmla="*/ 1628775 w 4129088"/>
                <a:gd name="connsiteY60" fmla="*/ 428625 h 871802"/>
                <a:gd name="connsiteX61" fmla="*/ 1638300 w 4129088"/>
                <a:gd name="connsiteY61" fmla="*/ 442913 h 871802"/>
                <a:gd name="connsiteX62" fmla="*/ 1652588 w 4129088"/>
                <a:gd name="connsiteY62" fmla="*/ 471488 h 871802"/>
                <a:gd name="connsiteX63" fmla="*/ 1662113 w 4129088"/>
                <a:gd name="connsiteY63" fmla="*/ 504825 h 871802"/>
                <a:gd name="connsiteX64" fmla="*/ 1676400 w 4129088"/>
                <a:gd name="connsiteY64" fmla="*/ 514350 h 871802"/>
                <a:gd name="connsiteX65" fmla="*/ 1690688 w 4129088"/>
                <a:gd name="connsiteY65" fmla="*/ 561975 h 871802"/>
                <a:gd name="connsiteX66" fmla="*/ 1704975 w 4129088"/>
                <a:gd name="connsiteY66" fmla="*/ 590550 h 871802"/>
                <a:gd name="connsiteX67" fmla="*/ 1719263 w 4129088"/>
                <a:gd name="connsiteY67" fmla="*/ 595313 h 871802"/>
                <a:gd name="connsiteX68" fmla="*/ 1728788 w 4129088"/>
                <a:gd name="connsiteY68" fmla="*/ 609600 h 871802"/>
                <a:gd name="connsiteX69" fmla="*/ 1804988 w 4129088"/>
                <a:gd name="connsiteY69" fmla="*/ 614363 h 871802"/>
                <a:gd name="connsiteX70" fmla="*/ 1819275 w 4129088"/>
                <a:gd name="connsiteY70" fmla="*/ 619125 h 871802"/>
                <a:gd name="connsiteX71" fmla="*/ 1833563 w 4129088"/>
                <a:gd name="connsiteY71" fmla="*/ 628650 h 871802"/>
                <a:gd name="connsiteX72" fmla="*/ 1857375 w 4129088"/>
                <a:gd name="connsiteY72" fmla="*/ 657225 h 871802"/>
                <a:gd name="connsiteX73" fmla="*/ 1876425 w 4129088"/>
                <a:gd name="connsiteY73" fmla="*/ 666750 h 871802"/>
                <a:gd name="connsiteX74" fmla="*/ 1885950 w 4129088"/>
                <a:gd name="connsiteY74" fmla="*/ 638175 h 871802"/>
                <a:gd name="connsiteX75" fmla="*/ 1895475 w 4129088"/>
                <a:gd name="connsiteY75" fmla="*/ 604838 h 871802"/>
                <a:gd name="connsiteX76" fmla="*/ 1905000 w 4129088"/>
                <a:gd name="connsiteY76" fmla="*/ 576263 h 871802"/>
                <a:gd name="connsiteX77" fmla="*/ 1919288 w 4129088"/>
                <a:gd name="connsiteY77" fmla="*/ 566738 h 871802"/>
                <a:gd name="connsiteX78" fmla="*/ 1938338 w 4129088"/>
                <a:gd name="connsiteY78" fmla="*/ 542925 h 871802"/>
                <a:gd name="connsiteX79" fmla="*/ 2057400 w 4129088"/>
                <a:gd name="connsiteY79" fmla="*/ 495300 h 871802"/>
                <a:gd name="connsiteX80" fmla="*/ 2071688 w 4129088"/>
                <a:gd name="connsiteY80" fmla="*/ 509588 h 871802"/>
                <a:gd name="connsiteX81" fmla="*/ 2081213 w 4129088"/>
                <a:gd name="connsiteY81" fmla="*/ 542925 h 871802"/>
                <a:gd name="connsiteX82" fmla="*/ 2095500 w 4129088"/>
                <a:gd name="connsiteY82" fmla="*/ 552450 h 871802"/>
                <a:gd name="connsiteX83" fmla="*/ 2109788 w 4129088"/>
                <a:gd name="connsiteY83" fmla="*/ 571500 h 871802"/>
                <a:gd name="connsiteX84" fmla="*/ 2124075 w 4129088"/>
                <a:gd name="connsiteY84" fmla="*/ 561975 h 871802"/>
                <a:gd name="connsiteX85" fmla="*/ 2133600 w 4129088"/>
                <a:gd name="connsiteY85" fmla="*/ 547688 h 871802"/>
                <a:gd name="connsiteX86" fmla="*/ 2147888 w 4129088"/>
                <a:gd name="connsiteY86" fmla="*/ 533400 h 871802"/>
                <a:gd name="connsiteX87" fmla="*/ 2152650 w 4129088"/>
                <a:gd name="connsiteY87" fmla="*/ 519113 h 871802"/>
                <a:gd name="connsiteX88" fmla="*/ 2243138 w 4129088"/>
                <a:gd name="connsiteY88" fmla="*/ 514350 h 871802"/>
                <a:gd name="connsiteX89" fmla="*/ 2266950 w 4129088"/>
                <a:gd name="connsiteY89" fmla="*/ 533400 h 871802"/>
                <a:gd name="connsiteX90" fmla="*/ 2286000 w 4129088"/>
                <a:gd name="connsiteY90" fmla="*/ 504825 h 871802"/>
                <a:gd name="connsiteX91" fmla="*/ 2300288 w 4129088"/>
                <a:gd name="connsiteY91" fmla="*/ 490538 h 871802"/>
                <a:gd name="connsiteX92" fmla="*/ 2314575 w 4129088"/>
                <a:gd name="connsiteY92" fmla="*/ 485775 h 871802"/>
                <a:gd name="connsiteX93" fmla="*/ 2328863 w 4129088"/>
                <a:gd name="connsiteY93" fmla="*/ 490538 h 871802"/>
                <a:gd name="connsiteX94" fmla="*/ 2347913 w 4129088"/>
                <a:gd name="connsiteY94" fmla="*/ 509588 h 871802"/>
                <a:gd name="connsiteX95" fmla="*/ 2357438 w 4129088"/>
                <a:gd name="connsiteY95" fmla="*/ 523875 h 871802"/>
                <a:gd name="connsiteX96" fmla="*/ 2362200 w 4129088"/>
                <a:gd name="connsiteY96" fmla="*/ 538163 h 871802"/>
                <a:gd name="connsiteX97" fmla="*/ 2381250 w 4129088"/>
                <a:gd name="connsiteY97" fmla="*/ 566738 h 871802"/>
                <a:gd name="connsiteX98" fmla="*/ 2390775 w 4129088"/>
                <a:gd name="connsiteY98" fmla="*/ 595313 h 871802"/>
                <a:gd name="connsiteX99" fmla="*/ 2395538 w 4129088"/>
                <a:gd name="connsiteY99" fmla="*/ 614363 h 871802"/>
                <a:gd name="connsiteX100" fmla="*/ 2405063 w 4129088"/>
                <a:gd name="connsiteY100" fmla="*/ 628650 h 871802"/>
                <a:gd name="connsiteX101" fmla="*/ 2419350 w 4129088"/>
                <a:gd name="connsiteY101" fmla="*/ 633413 h 871802"/>
                <a:gd name="connsiteX102" fmla="*/ 2438400 w 4129088"/>
                <a:gd name="connsiteY102" fmla="*/ 590550 h 871802"/>
                <a:gd name="connsiteX103" fmla="*/ 2443163 w 4129088"/>
                <a:gd name="connsiteY103" fmla="*/ 571500 h 871802"/>
                <a:gd name="connsiteX104" fmla="*/ 2471738 w 4129088"/>
                <a:gd name="connsiteY104" fmla="*/ 552450 h 871802"/>
                <a:gd name="connsiteX105" fmla="*/ 2481263 w 4129088"/>
                <a:gd name="connsiteY105" fmla="*/ 581025 h 871802"/>
                <a:gd name="connsiteX106" fmla="*/ 2486025 w 4129088"/>
                <a:gd name="connsiteY106" fmla="*/ 595313 h 871802"/>
                <a:gd name="connsiteX107" fmla="*/ 2490788 w 4129088"/>
                <a:gd name="connsiteY107" fmla="*/ 614363 h 871802"/>
                <a:gd name="connsiteX108" fmla="*/ 2500313 w 4129088"/>
                <a:gd name="connsiteY108" fmla="*/ 628650 h 871802"/>
                <a:gd name="connsiteX109" fmla="*/ 2519363 w 4129088"/>
                <a:gd name="connsiteY109" fmla="*/ 642938 h 871802"/>
                <a:gd name="connsiteX110" fmla="*/ 2524125 w 4129088"/>
                <a:gd name="connsiteY110" fmla="*/ 628650 h 871802"/>
                <a:gd name="connsiteX111" fmla="*/ 2528888 w 4129088"/>
                <a:gd name="connsiteY111" fmla="*/ 609600 h 871802"/>
                <a:gd name="connsiteX112" fmla="*/ 2557463 w 4129088"/>
                <a:gd name="connsiteY112" fmla="*/ 595313 h 871802"/>
                <a:gd name="connsiteX113" fmla="*/ 2619375 w 4129088"/>
                <a:gd name="connsiteY113" fmla="*/ 581025 h 871802"/>
                <a:gd name="connsiteX114" fmla="*/ 2633663 w 4129088"/>
                <a:gd name="connsiteY114" fmla="*/ 571500 h 871802"/>
                <a:gd name="connsiteX115" fmla="*/ 2647950 w 4129088"/>
                <a:gd name="connsiteY115" fmla="*/ 542925 h 871802"/>
                <a:gd name="connsiteX116" fmla="*/ 2662238 w 4129088"/>
                <a:gd name="connsiteY116" fmla="*/ 504825 h 871802"/>
                <a:gd name="connsiteX117" fmla="*/ 2686050 w 4129088"/>
                <a:gd name="connsiteY117" fmla="*/ 538163 h 871802"/>
                <a:gd name="connsiteX118" fmla="*/ 2686050 w 4129088"/>
                <a:gd name="connsiteY118" fmla="*/ 538163 h 871802"/>
                <a:gd name="connsiteX119" fmla="*/ 2700338 w 4129088"/>
                <a:gd name="connsiteY119" fmla="*/ 547688 h 871802"/>
                <a:gd name="connsiteX120" fmla="*/ 2705100 w 4129088"/>
                <a:gd name="connsiteY120" fmla="*/ 561975 h 871802"/>
                <a:gd name="connsiteX121" fmla="*/ 2714625 w 4129088"/>
                <a:gd name="connsiteY121" fmla="*/ 595313 h 871802"/>
                <a:gd name="connsiteX122" fmla="*/ 2733675 w 4129088"/>
                <a:gd name="connsiteY122" fmla="*/ 590550 h 871802"/>
                <a:gd name="connsiteX123" fmla="*/ 2738438 w 4129088"/>
                <a:gd name="connsiteY123" fmla="*/ 571500 h 871802"/>
                <a:gd name="connsiteX124" fmla="*/ 2762250 w 4129088"/>
                <a:gd name="connsiteY124" fmla="*/ 552450 h 871802"/>
                <a:gd name="connsiteX125" fmla="*/ 2800350 w 4129088"/>
                <a:gd name="connsiteY125" fmla="*/ 566738 h 871802"/>
                <a:gd name="connsiteX126" fmla="*/ 2819400 w 4129088"/>
                <a:gd name="connsiteY126" fmla="*/ 590550 h 871802"/>
                <a:gd name="connsiteX127" fmla="*/ 2824163 w 4129088"/>
                <a:gd name="connsiteY127" fmla="*/ 614363 h 871802"/>
                <a:gd name="connsiteX128" fmla="*/ 2833688 w 4129088"/>
                <a:gd name="connsiteY128" fmla="*/ 642938 h 871802"/>
                <a:gd name="connsiteX129" fmla="*/ 2838450 w 4129088"/>
                <a:gd name="connsiteY129" fmla="*/ 657225 h 871802"/>
                <a:gd name="connsiteX130" fmla="*/ 2843213 w 4129088"/>
                <a:gd name="connsiteY130" fmla="*/ 676275 h 871802"/>
                <a:gd name="connsiteX131" fmla="*/ 2852738 w 4129088"/>
                <a:gd name="connsiteY131" fmla="*/ 695325 h 871802"/>
                <a:gd name="connsiteX132" fmla="*/ 2862263 w 4129088"/>
                <a:gd name="connsiteY132" fmla="*/ 723900 h 871802"/>
                <a:gd name="connsiteX133" fmla="*/ 2871788 w 4129088"/>
                <a:gd name="connsiteY133" fmla="*/ 752475 h 871802"/>
                <a:gd name="connsiteX134" fmla="*/ 2881313 w 4129088"/>
                <a:gd name="connsiteY134" fmla="*/ 781050 h 871802"/>
                <a:gd name="connsiteX135" fmla="*/ 2890838 w 4129088"/>
                <a:gd name="connsiteY135" fmla="*/ 795338 h 871802"/>
                <a:gd name="connsiteX136" fmla="*/ 2895600 w 4129088"/>
                <a:gd name="connsiteY136" fmla="*/ 814388 h 871802"/>
                <a:gd name="connsiteX137" fmla="*/ 2914650 w 4129088"/>
                <a:gd name="connsiteY137" fmla="*/ 790575 h 871802"/>
                <a:gd name="connsiteX138" fmla="*/ 2924175 w 4129088"/>
                <a:gd name="connsiteY138" fmla="*/ 714375 h 871802"/>
                <a:gd name="connsiteX139" fmla="*/ 2933700 w 4129088"/>
                <a:gd name="connsiteY139" fmla="*/ 700088 h 871802"/>
                <a:gd name="connsiteX140" fmla="*/ 2943225 w 4129088"/>
                <a:gd name="connsiteY140" fmla="*/ 671513 h 871802"/>
                <a:gd name="connsiteX141" fmla="*/ 2962275 w 4129088"/>
                <a:gd name="connsiteY141" fmla="*/ 638175 h 871802"/>
                <a:gd name="connsiteX142" fmla="*/ 2976563 w 4129088"/>
                <a:gd name="connsiteY142" fmla="*/ 695325 h 871802"/>
                <a:gd name="connsiteX143" fmla="*/ 2986088 w 4129088"/>
                <a:gd name="connsiteY143" fmla="*/ 781050 h 871802"/>
                <a:gd name="connsiteX144" fmla="*/ 2995613 w 4129088"/>
                <a:gd name="connsiteY144" fmla="*/ 747713 h 871802"/>
                <a:gd name="connsiteX145" fmla="*/ 3000375 w 4129088"/>
                <a:gd name="connsiteY145" fmla="*/ 709613 h 871802"/>
                <a:gd name="connsiteX146" fmla="*/ 3019425 w 4129088"/>
                <a:gd name="connsiteY146" fmla="*/ 671513 h 871802"/>
                <a:gd name="connsiteX147" fmla="*/ 3038475 w 4129088"/>
                <a:gd name="connsiteY147" fmla="*/ 714375 h 871802"/>
                <a:gd name="connsiteX148" fmla="*/ 3052763 w 4129088"/>
                <a:gd name="connsiteY148" fmla="*/ 781050 h 871802"/>
                <a:gd name="connsiteX149" fmla="*/ 3067050 w 4129088"/>
                <a:gd name="connsiteY149" fmla="*/ 738188 h 871802"/>
                <a:gd name="connsiteX150" fmla="*/ 3071813 w 4129088"/>
                <a:gd name="connsiteY150" fmla="*/ 723900 h 871802"/>
                <a:gd name="connsiteX151" fmla="*/ 3105150 w 4129088"/>
                <a:gd name="connsiteY151" fmla="*/ 733425 h 871802"/>
                <a:gd name="connsiteX152" fmla="*/ 3128963 w 4129088"/>
                <a:gd name="connsiteY152" fmla="*/ 742950 h 871802"/>
                <a:gd name="connsiteX153" fmla="*/ 3152775 w 4129088"/>
                <a:gd name="connsiteY153" fmla="*/ 690563 h 871802"/>
                <a:gd name="connsiteX154" fmla="*/ 3157538 w 4129088"/>
                <a:gd name="connsiteY154" fmla="*/ 666750 h 871802"/>
                <a:gd name="connsiteX155" fmla="*/ 3162300 w 4129088"/>
                <a:gd name="connsiteY155" fmla="*/ 647700 h 871802"/>
                <a:gd name="connsiteX156" fmla="*/ 3171825 w 4129088"/>
                <a:gd name="connsiteY156" fmla="*/ 747713 h 871802"/>
                <a:gd name="connsiteX157" fmla="*/ 3181350 w 4129088"/>
                <a:gd name="connsiteY157" fmla="*/ 733425 h 871802"/>
                <a:gd name="connsiteX158" fmla="*/ 3186113 w 4129088"/>
                <a:gd name="connsiteY158" fmla="*/ 719138 h 871802"/>
                <a:gd name="connsiteX159" fmla="*/ 3214688 w 4129088"/>
                <a:gd name="connsiteY159" fmla="*/ 728663 h 871802"/>
                <a:gd name="connsiteX160" fmla="*/ 3238500 w 4129088"/>
                <a:gd name="connsiteY160" fmla="*/ 704850 h 871802"/>
                <a:gd name="connsiteX161" fmla="*/ 3252788 w 4129088"/>
                <a:gd name="connsiteY161" fmla="*/ 714375 h 871802"/>
                <a:gd name="connsiteX162" fmla="*/ 3257550 w 4129088"/>
                <a:gd name="connsiteY162" fmla="*/ 738188 h 871802"/>
                <a:gd name="connsiteX163" fmla="*/ 3267075 w 4129088"/>
                <a:gd name="connsiteY163" fmla="*/ 781050 h 871802"/>
                <a:gd name="connsiteX164" fmla="*/ 3295650 w 4129088"/>
                <a:gd name="connsiteY164" fmla="*/ 776288 h 871802"/>
                <a:gd name="connsiteX165" fmla="*/ 3300413 w 4129088"/>
                <a:gd name="connsiteY165" fmla="*/ 795338 h 871802"/>
                <a:gd name="connsiteX166" fmla="*/ 3305175 w 4129088"/>
                <a:gd name="connsiteY166" fmla="*/ 852488 h 871802"/>
                <a:gd name="connsiteX167" fmla="*/ 3309938 w 4129088"/>
                <a:gd name="connsiteY167" fmla="*/ 871538 h 871802"/>
                <a:gd name="connsiteX168" fmla="*/ 3328988 w 4129088"/>
                <a:gd name="connsiteY168" fmla="*/ 842963 h 871802"/>
                <a:gd name="connsiteX169" fmla="*/ 3338513 w 4129088"/>
                <a:gd name="connsiteY169" fmla="*/ 809625 h 871802"/>
                <a:gd name="connsiteX170" fmla="*/ 3348038 w 4129088"/>
                <a:gd name="connsiteY170" fmla="*/ 781050 h 871802"/>
                <a:gd name="connsiteX171" fmla="*/ 3357563 w 4129088"/>
                <a:gd name="connsiteY171" fmla="*/ 752475 h 871802"/>
                <a:gd name="connsiteX172" fmla="*/ 3367088 w 4129088"/>
                <a:gd name="connsiteY172" fmla="*/ 733425 h 871802"/>
                <a:gd name="connsiteX173" fmla="*/ 3381375 w 4129088"/>
                <a:gd name="connsiteY173" fmla="*/ 690563 h 871802"/>
                <a:gd name="connsiteX174" fmla="*/ 3386138 w 4129088"/>
                <a:gd name="connsiteY174" fmla="*/ 676275 h 871802"/>
                <a:gd name="connsiteX175" fmla="*/ 3405188 w 4129088"/>
                <a:gd name="connsiteY175" fmla="*/ 666750 h 871802"/>
                <a:gd name="connsiteX176" fmla="*/ 3429000 w 4129088"/>
                <a:gd name="connsiteY176" fmla="*/ 690563 h 871802"/>
                <a:gd name="connsiteX177" fmla="*/ 3452813 w 4129088"/>
                <a:gd name="connsiteY177" fmla="*/ 661988 h 871802"/>
                <a:gd name="connsiteX178" fmla="*/ 3457575 w 4129088"/>
                <a:gd name="connsiteY178" fmla="*/ 642938 h 871802"/>
                <a:gd name="connsiteX179" fmla="*/ 3467100 w 4129088"/>
                <a:gd name="connsiteY179" fmla="*/ 657225 h 871802"/>
                <a:gd name="connsiteX180" fmla="*/ 3481388 w 4129088"/>
                <a:gd name="connsiteY180" fmla="*/ 666750 h 871802"/>
                <a:gd name="connsiteX181" fmla="*/ 3486150 w 4129088"/>
                <a:gd name="connsiteY181" fmla="*/ 681038 h 871802"/>
                <a:gd name="connsiteX182" fmla="*/ 3500438 w 4129088"/>
                <a:gd name="connsiteY182" fmla="*/ 671513 h 871802"/>
                <a:gd name="connsiteX183" fmla="*/ 3505200 w 4129088"/>
                <a:gd name="connsiteY183" fmla="*/ 685800 h 871802"/>
                <a:gd name="connsiteX184" fmla="*/ 3533775 w 4129088"/>
                <a:gd name="connsiteY184" fmla="*/ 704850 h 871802"/>
                <a:gd name="connsiteX185" fmla="*/ 3562350 w 4129088"/>
                <a:gd name="connsiteY185" fmla="*/ 719138 h 871802"/>
                <a:gd name="connsiteX186" fmla="*/ 3571875 w 4129088"/>
                <a:gd name="connsiteY186" fmla="*/ 785813 h 871802"/>
                <a:gd name="connsiteX187" fmla="*/ 3581400 w 4129088"/>
                <a:gd name="connsiteY187" fmla="*/ 814388 h 871802"/>
                <a:gd name="connsiteX188" fmla="*/ 3586163 w 4129088"/>
                <a:gd name="connsiteY188" fmla="*/ 828675 h 871802"/>
                <a:gd name="connsiteX189" fmla="*/ 3605213 w 4129088"/>
                <a:gd name="connsiteY189" fmla="*/ 781050 h 871802"/>
                <a:gd name="connsiteX190" fmla="*/ 3609975 w 4129088"/>
                <a:gd name="connsiteY190" fmla="*/ 795338 h 871802"/>
                <a:gd name="connsiteX191" fmla="*/ 3614738 w 4129088"/>
                <a:gd name="connsiteY191" fmla="*/ 823913 h 871802"/>
                <a:gd name="connsiteX192" fmla="*/ 3619500 w 4129088"/>
                <a:gd name="connsiteY192" fmla="*/ 781050 h 871802"/>
                <a:gd name="connsiteX193" fmla="*/ 3633788 w 4129088"/>
                <a:gd name="connsiteY193" fmla="*/ 747713 h 871802"/>
                <a:gd name="connsiteX194" fmla="*/ 3638550 w 4129088"/>
                <a:gd name="connsiteY194" fmla="*/ 733425 h 871802"/>
                <a:gd name="connsiteX195" fmla="*/ 3648075 w 4129088"/>
                <a:gd name="connsiteY195" fmla="*/ 685800 h 871802"/>
                <a:gd name="connsiteX196" fmla="*/ 3657600 w 4129088"/>
                <a:gd name="connsiteY196" fmla="*/ 671513 h 871802"/>
                <a:gd name="connsiteX197" fmla="*/ 3676650 w 4129088"/>
                <a:gd name="connsiteY197" fmla="*/ 666750 h 871802"/>
                <a:gd name="connsiteX198" fmla="*/ 3695700 w 4129088"/>
                <a:gd name="connsiteY198" fmla="*/ 638175 h 871802"/>
                <a:gd name="connsiteX199" fmla="*/ 3705225 w 4129088"/>
                <a:gd name="connsiteY199" fmla="*/ 623888 h 871802"/>
                <a:gd name="connsiteX200" fmla="*/ 3719513 w 4129088"/>
                <a:gd name="connsiteY200" fmla="*/ 614363 h 871802"/>
                <a:gd name="connsiteX201" fmla="*/ 3757613 w 4129088"/>
                <a:gd name="connsiteY201" fmla="*/ 619125 h 871802"/>
                <a:gd name="connsiteX202" fmla="*/ 3767138 w 4129088"/>
                <a:gd name="connsiteY202" fmla="*/ 633413 h 871802"/>
                <a:gd name="connsiteX203" fmla="*/ 3776663 w 4129088"/>
                <a:gd name="connsiteY203" fmla="*/ 661988 h 871802"/>
                <a:gd name="connsiteX204" fmla="*/ 3795713 w 4129088"/>
                <a:gd name="connsiteY204" fmla="*/ 747713 h 871802"/>
                <a:gd name="connsiteX205" fmla="*/ 3805238 w 4129088"/>
                <a:gd name="connsiteY205" fmla="*/ 781050 h 871802"/>
                <a:gd name="connsiteX206" fmla="*/ 3814763 w 4129088"/>
                <a:gd name="connsiteY206" fmla="*/ 795338 h 871802"/>
                <a:gd name="connsiteX207" fmla="*/ 3833813 w 4129088"/>
                <a:gd name="connsiteY207" fmla="*/ 833438 h 871802"/>
                <a:gd name="connsiteX208" fmla="*/ 3838575 w 4129088"/>
                <a:gd name="connsiteY208" fmla="*/ 762000 h 871802"/>
                <a:gd name="connsiteX209" fmla="*/ 3852863 w 4129088"/>
                <a:gd name="connsiteY209" fmla="*/ 719138 h 871802"/>
                <a:gd name="connsiteX210" fmla="*/ 3857625 w 4129088"/>
                <a:gd name="connsiteY210" fmla="*/ 704850 h 871802"/>
                <a:gd name="connsiteX211" fmla="*/ 3862388 w 4129088"/>
                <a:gd name="connsiteY211" fmla="*/ 652463 h 871802"/>
                <a:gd name="connsiteX212" fmla="*/ 3895725 w 4129088"/>
                <a:gd name="connsiteY212" fmla="*/ 614363 h 871802"/>
                <a:gd name="connsiteX213" fmla="*/ 3910013 w 4129088"/>
                <a:gd name="connsiteY213" fmla="*/ 585788 h 871802"/>
                <a:gd name="connsiteX214" fmla="*/ 3924300 w 4129088"/>
                <a:gd name="connsiteY214" fmla="*/ 581025 h 871802"/>
                <a:gd name="connsiteX215" fmla="*/ 3933825 w 4129088"/>
                <a:gd name="connsiteY215" fmla="*/ 609600 h 871802"/>
                <a:gd name="connsiteX216" fmla="*/ 3948113 w 4129088"/>
                <a:gd name="connsiteY216" fmla="*/ 738188 h 871802"/>
                <a:gd name="connsiteX217" fmla="*/ 3957638 w 4129088"/>
                <a:gd name="connsiteY217" fmla="*/ 766763 h 871802"/>
                <a:gd name="connsiteX218" fmla="*/ 3962400 w 4129088"/>
                <a:gd name="connsiteY218" fmla="*/ 781050 h 871802"/>
                <a:gd name="connsiteX219" fmla="*/ 3971925 w 4129088"/>
                <a:gd name="connsiteY219" fmla="*/ 795338 h 871802"/>
                <a:gd name="connsiteX220" fmla="*/ 3981450 w 4129088"/>
                <a:gd name="connsiteY220" fmla="*/ 828675 h 871802"/>
                <a:gd name="connsiteX221" fmla="*/ 3990975 w 4129088"/>
                <a:gd name="connsiteY221" fmla="*/ 776288 h 871802"/>
                <a:gd name="connsiteX222" fmla="*/ 4000500 w 4129088"/>
                <a:gd name="connsiteY222" fmla="*/ 747713 h 871802"/>
                <a:gd name="connsiteX223" fmla="*/ 4010025 w 4129088"/>
                <a:gd name="connsiteY223" fmla="*/ 671513 h 871802"/>
                <a:gd name="connsiteX224" fmla="*/ 4029075 w 4129088"/>
                <a:gd name="connsiteY224" fmla="*/ 642938 h 871802"/>
                <a:gd name="connsiteX225" fmla="*/ 4043363 w 4129088"/>
                <a:gd name="connsiteY225" fmla="*/ 647700 h 871802"/>
                <a:gd name="connsiteX226" fmla="*/ 4057650 w 4129088"/>
                <a:gd name="connsiteY226" fmla="*/ 695325 h 871802"/>
                <a:gd name="connsiteX227" fmla="*/ 4071938 w 4129088"/>
                <a:gd name="connsiteY227" fmla="*/ 704850 h 871802"/>
                <a:gd name="connsiteX228" fmla="*/ 4090988 w 4129088"/>
                <a:gd name="connsiteY228" fmla="*/ 747713 h 871802"/>
                <a:gd name="connsiteX229" fmla="*/ 4095750 w 4129088"/>
                <a:gd name="connsiteY229" fmla="*/ 766763 h 871802"/>
                <a:gd name="connsiteX230" fmla="*/ 4105275 w 4129088"/>
                <a:gd name="connsiteY230" fmla="*/ 781050 h 871802"/>
                <a:gd name="connsiteX231" fmla="*/ 4114800 w 4129088"/>
                <a:gd name="connsiteY231" fmla="*/ 847725 h 871802"/>
                <a:gd name="connsiteX232" fmla="*/ 4119563 w 4129088"/>
                <a:gd name="connsiteY232" fmla="*/ 862013 h 871802"/>
                <a:gd name="connsiteX233" fmla="*/ 4129088 w 4129088"/>
                <a:gd name="connsiteY233" fmla="*/ 842963 h 871802"/>
                <a:gd name="connsiteX0" fmla="*/ 0 w 4129088"/>
                <a:gd name="connsiteY0" fmla="*/ 238125 h 871802"/>
                <a:gd name="connsiteX1" fmla="*/ 123825 w 4129088"/>
                <a:gd name="connsiteY1" fmla="*/ 228600 h 871802"/>
                <a:gd name="connsiteX2" fmla="*/ 142875 w 4129088"/>
                <a:gd name="connsiteY2" fmla="*/ 223838 h 871802"/>
                <a:gd name="connsiteX3" fmla="*/ 166688 w 4129088"/>
                <a:gd name="connsiteY3" fmla="*/ 219075 h 871802"/>
                <a:gd name="connsiteX4" fmla="*/ 204788 w 4129088"/>
                <a:gd name="connsiteY4" fmla="*/ 204788 h 871802"/>
                <a:gd name="connsiteX5" fmla="*/ 233363 w 4129088"/>
                <a:gd name="connsiteY5" fmla="*/ 195263 h 871802"/>
                <a:gd name="connsiteX6" fmla="*/ 247650 w 4129088"/>
                <a:gd name="connsiteY6" fmla="*/ 185738 h 871802"/>
                <a:gd name="connsiteX7" fmla="*/ 266700 w 4129088"/>
                <a:gd name="connsiteY7" fmla="*/ 180975 h 871802"/>
                <a:gd name="connsiteX8" fmla="*/ 280988 w 4129088"/>
                <a:gd name="connsiteY8" fmla="*/ 176213 h 871802"/>
                <a:gd name="connsiteX9" fmla="*/ 290513 w 4129088"/>
                <a:gd name="connsiteY9" fmla="*/ 161925 h 871802"/>
                <a:gd name="connsiteX10" fmla="*/ 338138 w 4129088"/>
                <a:gd name="connsiteY10" fmla="*/ 142875 h 871802"/>
                <a:gd name="connsiteX11" fmla="*/ 352425 w 4129088"/>
                <a:gd name="connsiteY11" fmla="*/ 138113 h 871802"/>
                <a:gd name="connsiteX12" fmla="*/ 366713 w 4129088"/>
                <a:gd name="connsiteY12" fmla="*/ 128588 h 871802"/>
                <a:gd name="connsiteX13" fmla="*/ 385763 w 4129088"/>
                <a:gd name="connsiteY13" fmla="*/ 123825 h 871802"/>
                <a:gd name="connsiteX14" fmla="*/ 428625 w 4129088"/>
                <a:gd name="connsiteY14" fmla="*/ 109538 h 871802"/>
                <a:gd name="connsiteX15" fmla="*/ 442913 w 4129088"/>
                <a:gd name="connsiteY15" fmla="*/ 104775 h 871802"/>
                <a:gd name="connsiteX16" fmla="*/ 457200 w 4129088"/>
                <a:gd name="connsiteY16" fmla="*/ 100013 h 871802"/>
                <a:gd name="connsiteX17" fmla="*/ 471488 w 4129088"/>
                <a:gd name="connsiteY17" fmla="*/ 90488 h 871802"/>
                <a:gd name="connsiteX18" fmla="*/ 495300 w 4129088"/>
                <a:gd name="connsiteY18" fmla="*/ 85725 h 871802"/>
                <a:gd name="connsiteX19" fmla="*/ 523875 w 4129088"/>
                <a:gd name="connsiteY19" fmla="*/ 76200 h 871802"/>
                <a:gd name="connsiteX20" fmla="*/ 538163 w 4129088"/>
                <a:gd name="connsiteY20" fmla="*/ 71438 h 871802"/>
                <a:gd name="connsiteX21" fmla="*/ 552450 w 4129088"/>
                <a:gd name="connsiteY21" fmla="*/ 66675 h 871802"/>
                <a:gd name="connsiteX22" fmla="*/ 590550 w 4129088"/>
                <a:gd name="connsiteY22" fmla="*/ 42863 h 871802"/>
                <a:gd name="connsiteX23" fmla="*/ 604838 w 4129088"/>
                <a:gd name="connsiteY23" fmla="*/ 38100 h 871802"/>
                <a:gd name="connsiteX24" fmla="*/ 619125 w 4129088"/>
                <a:gd name="connsiteY24" fmla="*/ 33338 h 871802"/>
                <a:gd name="connsiteX25" fmla="*/ 652463 w 4129088"/>
                <a:gd name="connsiteY25" fmla="*/ 14288 h 871802"/>
                <a:gd name="connsiteX26" fmla="*/ 681038 w 4129088"/>
                <a:gd name="connsiteY26" fmla="*/ 4763 h 871802"/>
                <a:gd name="connsiteX27" fmla="*/ 695325 w 4129088"/>
                <a:gd name="connsiteY27" fmla="*/ 0 h 871802"/>
                <a:gd name="connsiteX28" fmla="*/ 819150 w 4129088"/>
                <a:gd name="connsiteY28" fmla="*/ 4763 h 871802"/>
                <a:gd name="connsiteX29" fmla="*/ 852488 w 4129088"/>
                <a:gd name="connsiteY29" fmla="*/ 19050 h 871802"/>
                <a:gd name="connsiteX30" fmla="*/ 895350 w 4129088"/>
                <a:gd name="connsiteY30" fmla="*/ 47625 h 871802"/>
                <a:gd name="connsiteX31" fmla="*/ 928688 w 4129088"/>
                <a:gd name="connsiteY31" fmla="*/ 66675 h 871802"/>
                <a:gd name="connsiteX32" fmla="*/ 942975 w 4129088"/>
                <a:gd name="connsiteY32" fmla="*/ 71438 h 871802"/>
                <a:gd name="connsiteX33" fmla="*/ 957263 w 4129088"/>
                <a:gd name="connsiteY33" fmla="*/ 80963 h 871802"/>
                <a:gd name="connsiteX34" fmla="*/ 971550 w 4129088"/>
                <a:gd name="connsiteY34" fmla="*/ 85725 h 871802"/>
                <a:gd name="connsiteX35" fmla="*/ 990600 w 4129088"/>
                <a:gd name="connsiteY35" fmla="*/ 95250 h 871802"/>
                <a:gd name="connsiteX36" fmla="*/ 1014413 w 4129088"/>
                <a:gd name="connsiteY36" fmla="*/ 100013 h 871802"/>
                <a:gd name="connsiteX37" fmla="*/ 1033463 w 4129088"/>
                <a:gd name="connsiteY37" fmla="*/ 104775 h 871802"/>
                <a:gd name="connsiteX38" fmla="*/ 1062038 w 4129088"/>
                <a:gd name="connsiteY38" fmla="*/ 109538 h 871802"/>
                <a:gd name="connsiteX39" fmla="*/ 1090613 w 4129088"/>
                <a:gd name="connsiteY39" fmla="*/ 119063 h 871802"/>
                <a:gd name="connsiteX40" fmla="*/ 1104900 w 4129088"/>
                <a:gd name="connsiteY40" fmla="*/ 123825 h 871802"/>
                <a:gd name="connsiteX41" fmla="*/ 1123950 w 4129088"/>
                <a:gd name="connsiteY41" fmla="*/ 128588 h 871802"/>
                <a:gd name="connsiteX42" fmla="*/ 1152525 w 4129088"/>
                <a:gd name="connsiteY42" fmla="*/ 147638 h 871802"/>
                <a:gd name="connsiteX43" fmla="*/ 1195388 w 4129088"/>
                <a:gd name="connsiteY43" fmla="*/ 161925 h 871802"/>
                <a:gd name="connsiteX44" fmla="*/ 1209675 w 4129088"/>
                <a:gd name="connsiteY44" fmla="*/ 166688 h 871802"/>
                <a:gd name="connsiteX45" fmla="*/ 1243013 w 4129088"/>
                <a:gd name="connsiteY45" fmla="*/ 185738 h 871802"/>
                <a:gd name="connsiteX46" fmla="*/ 1257300 w 4129088"/>
                <a:gd name="connsiteY46" fmla="*/ 190500 h 871802"/>
                <a:gd name="connsiteX47" fmla="*/ 1285875 w 4129088"/>
                <a:gd name="connsiteY47" fmla="*/ 204788 h 871802"/>
                <a:gd name="connsiteX48" fmla="*/ 1314450 w 4129088"/>
                <a:gd name="connsiteY48" fmla="*/ 223838 h 871802"/>
                <a:gd name="connsiteX49" fmla="*/ 1362075 w 4129088"/>
                <a:gd name="connsiteY49" fmla="*/ 238125 h 871802"/>
                <a:gd name="connsiteX50" fmla="*/ 1443038 w 4129088"/>
                <a:gd name="connsiteY50" fmla="*/ 252413 h 871802"/>
                <a:gd name="connsiteX51" fmla="*/ 1471613 w 4129088"/>
                <a:gd name="connsiteY51" fmla="*/ 257175 h 871802"/>
                <a:gd name="connsiteX52" fmla="*/ 1519238 w 4129088"/>
                <a:gd name="connsiteY52" fmla="*/ 271463 h 871802"/>
                <a:gd name="connsiteX53" fmla="*/ 1533525 w 4129088"/>
                <a:gd name="connsiteY53" fmla="*/ 280988 h 871802"/>
                <a:gd name="connsiteX54" fmla="*/ 1543050 w 4129088"/>
                <a:gd name="connsiteY54" fmla="*/ 295275 h 871802"/>
                <a:gd name="connsiteX55" fmla="*/ 1557338 w 4129088"/>
                <a:gd name="connsiteY55" fmla="*/ 300038 h 871802"/>
                <a:gd name="connsiteX56" fmla="*/ 1581150 w 4129088"/>
                <a:gd name="connsiteY56" fmla="*/ 333375 h 871802"/>
                <a:gd name="connsiteX57" fmla="*/ 1590675 w 4129088"/>
                <a:gd name="connsiteY57" fmla="*/ 347663 h 871802"/>
                <a:gd name="connsiteX58" fmla="*/ 1604963 w 4129088"/>
                <a:gd name="connsiteY58" fmla="*/ 357188 h 871802"/>
                <a:gd name="connsiteX59" fmla="*/ 1624013 w 4129088"/>
                <a:gd name="connsiteY59" fmla="*/ 414338 h 871802"/>
                <a:gd name="connsiteX60" fmla="*/ 1628775 w 4129088"/>
                <a:gd name="connsiteY60" fmla="*/ 428625 h 871802"/>
                <a:gd name="connsiteX61" fmla="*/ 1638300 w 4129088"/>
                <a:gd name="connsiteY61" fmla="*/ 442913 h 871802"/>
                <a:gd name="connsiteX62" fmla="*/ 1652588 w 4129088"/>
                <a:gd name="connsiteY62" fmla="*/ 471488 h 871802"/>
                <a:gd name="connsiteX63" fmla="*/ 1662113 w 4129088"/>
                <a:gd name="connsiteY63" fmla="*/ 504825 h 871802"/>
                <a:gd name="connsiteX64" fmla="*/ 1676400 w 4129088"/>
                <a:gd name="connsiteY64" fmla="*/ 514350 h 871802"/>
                <a:gd name="connsiteX65" fmla="*/ 1690688 w 4129088"/>
                <a:gd name="connsiteY65" fmla="*/ 561975 h 871802"/>
                <a:gd name="connsiteX66" fmla="*/ 1704975 w 4129088"/>
                <a:gd name="connsiteY66" fmla="*/ 590550 h 871802"/>
                <a:gd name="connsiteX67" fmla="*/ 1719263 w 4129088"/>
                <a:gd name="connsiteY67" fmla="*/ 595313 h 871802"/>
                <a:gd name="connsiteX68" fmla="*/ 1728788 w 4129088"/>
                <a:gd name="connsiteY68" fmla="*/ 609600 h 871802"/>
                <a:gd name="connsiteX69" fmla="*/ 1804988 w 4129088"/>
                <a:gd name="connsiteY69" fmla="*/ 614363 h 871802"/>
                <a:gd name="connsiteX70" fmla="*/ 1819275 w 4129088"/>
                <a:gd name="connsiteY70" fmla="*/ 619125 h 871802"/>
                <a:gd name="connsiteX71" fmla="*/ 1833563 w 4129088"/>
                <a:gd name="connsiteY71" fmla="*/ 628650 h 871802"/>
                <a:gd name="connsiteX72" fmla="*/ 1857375 w 4129088"/>
                <a:gd name="connsiteY72" fmla="*/ 657225 h 871802"/>
                <a:gd name="connsiteX73" fmla="*/ 1876425 w 4129088"/>
                <a:gd name="connsiteY73" fmla="*/ 666750 h 871802"/>
                <a:gd name="connsiteX74" fmla="*/ 1885950 w 4129088"/>
                <a:gd name="connsiteY74" fmla="*/ 638175 h 871802"/>
                <a:gd name="connsiteX75" fmla="*/ 1895475 w 4129088"/>
                <a:gd name="connsiteY75" fmla="*/ 604838 h 871802"/>
                <a:gd name="connsiteX76" fmla="*/ 1905000 w 4129088"/>
                <a:gd name="connsiteY76" fmla="*/ 576263 h 871802"/>
                <a:gd name="connsiteX77" fmla="*/ 1919288 w 4129088"/>
                <a:gd name="connsiteY77" fmla="*/ 566738 h 871802"/>
                <a:gd name="connsiteX78" fmla="*/ 1938338 w 4129088"/>
                <a:gd name="connsiteY78" fmla="*/ 542925 h 871802"/>
                <a:gd name="connsiteX79" fmla="*/ 2057400 w 4129088"/>
                <a:gd name="connsiteY79" fmla="*/ 495300 h 871802"/>
                <a:gd name="connsiteX80" fmla="*/ 2071688 w 4129088"/>
                <a:gd name="connsiteY80" fmla="*/ 509588 h 871802"/>
                <a:gd name="connsiteX81" fmla="*/ 2081213 w 4129088"/>
                <a:gd name="connsiteY81" fmla="*/ 542925 h 871802"/>
                <a:gd name="connsiteX82" fmla="*/ 2095500 w 4129088"/>
                <a:gd name="connsiteY82" fmla="*/ 552450 h 871802"/>
                <a:gd name="connsiteX83" fmla="*/ 2109788 w 4129088"/>
                <a:gd name="connsiteY83" fmla="*/ 571500 h 871802"/>
                <a:gd name="connsiteX84" fmla="*/ 2124075 w 4129088"/>
                <a:gd name="connsiteY84" fmla="*/ 561975 h 871802"/>
                <a:gd name="connsiteX85" fmla="*/ 2133600 w 4129088"/>
                <a:gd name="connsiteY85" fmla="*/ 547688 h 871802"/>
                <a:gd name="connsiteX86" fmla="*/ 2147888 w 4129088"/>
                <a:gd name="connsiteY86" fmla="*/ 533400 h 871802"/>
                <a:gd name="connsiteX87" fmla="*/ 2152650 w 4129088"/>
                <a:gd name="connsiteY87" fmla="*/ 519113 h 871802"/>
                <a:gd name="connsiteX88" fmla="*/ 2243138 w 4129088"/>
                <a:gd name="connsiteY88" fmla="*/ 514350 h 871802"/>
                <a:gd name="connsiteX89" fmla="*/ 2266950 w 4129088"/>
                <a:gd name="connsiteY89" fmla="*/ 533400 h 871802"/>
                <a:gd name="connsiteX90" fmla="*/ 2286000 w 4129088"/>
                <a:gd name="connsiteY90" fmla="*/ 504825 h 871802"/>
                <a:gd name="connsiteX91" fmla="*/ 2300288 w 4129088"/>
                <a:gd name="connsiteY91" fmla="*/ 490538 h 871802"/>
                <a:gd name="connsiteX92" fmla="*/ 2314575 w 4129088"/>
                <a:gd name="connsiteY92" fmla="*/ 485775 h 871802"/>
                <a:gd name="connsiteX93" fmla="*/ 2328863 w 4129088"/>
                <a:gd name="connsiteY93" fmla="*/ 490538 h 871802"/>
                <a:gd name="connsiteX94" fmla="*/ 2347913 w 4129088"/>
                <a:gd name="connsiteY94" fmla="*/ 509588 h 871802"/>
                <a:gd name="connsiteX95" fmla="*/ 2357438 w 4129088"/>
                <a:gd name="connsiteY95" fmla="*/ 523875 h 871802"/>
                <a:gd name="connsiteX96" fmla="*/ 2362200 w 4129088"/>
                <a:gd name="connsiteY96" fmla="*/ 538163 h 871802"/>
                <a:gd name="connsiteX97" fmla="*/ 2381250 w 4129088"/>
                <a:gd name="connsiteY97" fmla="*/ 566738 h 871802"/>
                <a:gd name="connsiteX98" fmla="*/ 2390775 w 4129088"/>
                <a:gd name="connsiteY98" fmla="*/ 595313 h 871802"/>
                <a:gd name="connsiteX99" fmla="*/ 2395538 w 4129088"/>
                <a:gd name="connsiteY99" fmla="*/ 614363 h 871802"/>
                <a:gd name="connsiteX100" fmla="*/ 2405063 w 4129088"/>
                <a:gd name="connsiteY100" fmla="*/ 628650 h 871802"/>
                <a:gd name="connsiteX101" fmla="*/ 2419350 w 4129088"/>
                <a:gd name="connsiteY101" fmla="*/ 633413 h 871802"/>
                <a:gd name="connsiteX102" fmla="*/ 2438400 w 4129088"/>
                <a:gd name="connsiteY102" fmla="*/ 590550 h 871802"/>
                <a:gd name="connsiteX103" fmla="*/ 2443163 w 4129088"/>
                <a:gd name="connsiteY103" fmla="*/ 571500 h 871802"/>
                <a:gd name="connsiteX104" fmla="*/ 2471738 w 4129088"/>
                <a:gd name="connsiteY104" fmla="*/ 552450 h 871802"/>
                <a:gd name="connsiteX105" fmla="*/ 2481263 w 4129088"/>
                <a:gd name="connsiteY105" fmla="*/ 581025 h 871802"/>
                <a:gd name="connsiteX106" fmla="*/ 2486025 w 4129088"/>
                <a:gd name="connsiteY106" fmla="*/ 595313 h 871802"/>
                <a:gd name="connsiteX107" fmla="*/ 2490788 w 4129088"/>
                <a:gd name="connsiteY107" fmla="*/ 614363 h 871802"/>
                <a:gd name="connsiteX108" fmla="*/ 2500313 w 4129088"/>
                <a:gd name="connsiteY108" fmla="*/ 628650 h 871802"/>
                <a:gd name="connsiteX109" fmla="*/ 2519363 w 4129088"/>
                <a:gd name="connsiteY109" fmla="*/ 642938 h 871802"/>
                <a:gd name="connsiteX110" fmla="*/ 2524125 w 4129088"/>
                <a:gd name="connsiteY110" fmla="*/ 628650 h 871802"/>
                <a:gd name="connsiteX111" fmla="*/ 2528888 w 4129088"/>
                <a:gd name="connsiteY111" fmla="*/ 609600 h 871802"/>
                <a:gd name="connsiteX112" fmla="*/ 2557463 w 4129088"/>
                <a:gd name="connsiteY112" fmla="*/ 595313 h 871802"/>
                <a:gd name="connsiteX113" fmla="*/ 2619375 w 4129088"/>
                <a:gd name="connsiteY113" fmla="*/ 581025 h 871802"/>
                <a:gd name="connsiteX114" fmla="*/ 2633663 w 4129088"/>
                <a:gd name="connsiteY114" fmla="*/ 571500 h 871802"/>
                <a:gd name="connsiteX115" fmla="*/ 2647950 w 4129088"/>
                <a:gd name="connsiteY115" fmla="*/ 542925 h 871802"/>
                <a:gd name="connsiteX116" fmla="*/ 2662238 w 4129088"/>
                <a:gd name="connsiteY116" fmla="*/ 504825 h 871802"/>
                <a:gd name="connsiteX117" fmla="*/ 2686050 w 4129088"/>
                <a:gd name="connsiteY117" fmla="*/ 538163 h 871802"/>
                <a:gd name="connsiteX118" fmla="*/ 2686050 w 4129088"/>
                <a:gd name="connsiteY118" fmla="*/ 538163 h 871802"/>
                <a:gd name="connsiteX119" fmla="*/ 2700338 w 4129088"/>
                <a:gd name="connsiteY119" fmla="*/ 547688 h 871802"/>
                <a:gd name="connsiteX120" fmla="*/ 2705100 w 4129088"/>
                <a:gd name="connsiteY120" fmla="*/ 561975 h 871802"/>
                <a:gd name="connsiteX121" fmla="*/ 2714625 w 4129088"/>
                <a:gd name="connsiteY121" fmla="*/ 595313 h 871802"/>
                <a:gd name="connsiteX122" fmla="*/ 2733675 w 4129088"/>
                <a:gd name="connsiteY122" fmla="*/ 590550 h 871802"/>
                <a:gd name="connsiteX123" fmla="*/ 2738438 w 4129088"/>
                <a:gd name="connsiteY123" fmla="*/ 571500 h 871802"/>
                <a:gd name="connsiteX124" fmla="*/ 2762250 w 4129088"/>
                <a:gd name="connsiteY124" fmla="*/ 552450 h 871802"/>
                <a:gd name="connsiteX125" fmla="*/ 2800350 w 4129088"/>
                <a:gd name="connsiteY125" fmla="*/ 566738 h 871802"/>
                <a:gd name="connsiteX126" fmla="*/ 2819400 w 4129088"/>
                <a:gd name="connsiteY126" fmla="*/ 590550 h 871802"/>
                <a:gd name="connsiteX127" fmla="*/ 2824163 w 4129088"/>
                <a:gd name="connsiteY127" fmla="*/ 614363 h 871802"/>
                <a:gd name="connsiteX128" fmla="*/ 2833688 w 4129088"/>
                <a:gd name="connsiteY128" fmla="*/ 642938 h 871802"/>
                <a:gd name="connsiteX129" fmla="*/ 2838450 w 4129088"/>
                <a:gd name="connsiteY129" fmla="*/ 657225 h 871802"/>
                <a:gd name="connsiteX130" fmla="*/ 2843213 w 4129088"/>
                <a:gd name="connsiteY130" fmla="*/ 676275 h 871802"/>
                <a:gd name="connsiteX131" fmla="*/ 2852738 w 4129088"/>
                <a:gd name="connsiteY131" fmla="*/ 695325 h 871802"/>
                <a:gd name="connsiteX132" fmla="*/ 2862263 w 4129088"/>
                <a:gd name="connsiteY132" fmla="*/ 723900 h 871802"/>
                <a:gd name="connsiteX133" fmla="*/ 2871788 w 4129088"/>
                <a:gd name="connsiteY133" fmla="*/ 752475 h 871802"/>
                <a:gd name="connsiteX134" fmla="*/ 2881313 w 4129088"/>
                <a:gd name="connsiteY134" fmla="*/ 781050 h 871802"/>
                <a:gd name="connsiteX135" fmla="*/ 2890838 w 4129088"/>
                <a:gd name="connsiteY135" fmla="*/ 795338 h 871802"/>
                <a:gd name="connsiteX136" fmla="*/ 2895600 w 4129088"/>
                <a:gd name="connsiteY136" fmla="*/ 814388 h 871802"/>
                <a:gd name="connsiteX137" fmla="*/ 2914650 w 4129088"/>
                <a:gd name="connsiteY137" fmla="*/ 790575 h 871802"/>
                <a:gd name="connsiteX138" fmla="*/ 2924175 w 4129088"/>
                <a:gd name="connsiteY138" fmla="*/ 714375 h 871802"/>
                <a:gd name="connsiteX139" fmla="*/ 2933700 w 4129088"/>
                <a:gd name="connsiteY139" fmla="*/ 700088 h 871802"/>
                <a:gd name="connsiteX140" fmla="*/ 2943225 w 4129088"/>
                <a:gd name="connsiteY140" fmla="*/ 671513 h 871802"/>
                <a:gd name="connsiteX141" fmla="*/ 2962275 w 4129088"/>
                <a:gd name="connsiteY141" fmla="*/ 638175 h 871802"/>
                <a:gd name="connsiteX142" fmla="*/ 2976563 w 4129088"/>
                <a:gd name="connsiteY142" fmla="*/ 695325 h 871802"/>
                <a:gd name="connsiteX143" fmla="*/ 2986088 w 4129088"/>
                <a:gd name="connsiteY143" fmla="*/ 781050 h 871802"/>
                <a:gd name="connsiteX144" fmla="*/ 2995613 w 4129088"/>
                <a:gd name="connsiteY144" fmla="*/ 747713 h 871802"/>
                <a:gd name="connsiteX145" fmla="*/ 3000375 w 4129088"/>
                <a:gd name="connsiteY145" fmla="*/ 709613 h 871802"/>
                <a:gd name="connsiteX146" fmla="*/ 3019425 w 4129088"/>
                <a:gd name="connsiteY146" fmla="*/ 671513 h 871802"/>
                <a:gd name="connsiteX147" fmla="*/ 3038475 w 4129088"/>
                <a:gd name="connsiteY147" fmla="*/ 714375 h 871802"/>
                <a:gd name="connsiteX148" fmla="*/ 3052763 w 4129088"/>
                <a:gd name="connsiteY148" fmla="*/ 781050 h 871802"/>
                <a:gd name="connsiteX149" fmla="*/ 3067050 w 4129088"/>
                <a:gd name="connsiteY149" fmla="*/ 738188 h 871802"/>
                <a:gd name="connsiteX150" fmla="*/ 3071813 w 4129088"/>
                <a:gd name="connsiteY150" fmla="*/ 723900 h 871802"/>
                <a:gd name="connsiteX151" fmla="*/ 3105150 w 4129088"/>
                <a:gd name="connsiteY151" fmla="*/ 733425 h 871802"/>
                <a:gd name="connsiteX152" fmla="*/ 3128963 w 4129088"/>
                <a:gd name="connsiteY152" fmla="*/ 742950 h 871802"/>
                <a:gd name="connsiteX153" fmla="*/ 3152775 w 4129088"/>
                <a:gd name="connsiteY153" fmla="*/ 690563 h 871802"/>
                <a:gd name="connsiteX154" fmla="*/ 3157538 w 4129088"/>
                <a:gd name="connsiteY154" fmla="*/ 666750 h 871802"/>
                <a:gd name="connsiteX155" fmla="*/ 3162300 w 4129088"/>
                <a:gd name="connsiteY155" fmla="*/ 647700 h 871802"/>
                <a:gd name="connsiteX156" fmla="*/ 3171825 w 4129088"/>
                <a:gd name="connsiteY156" fmla="*/ 747713 h 871802"/>
                <a:gd name="connsiteX157" fmla="*/ 3181350 w 4129088"/>
                <a:gd name="connsiteY157" fmla="*/ 733425 h 871802"/>
                <a:gd name="connsiteX158" fmla="*/ 3186113 w 4129088"/>
                <a:gd name="connsiteY158" fmla="*/ 719138 h 871802"/>
                <a:gd name="connsiteX159" fmla="*/ 3214688 w 4129088"/>
                <a:gd name="connsiteY159" fmla="*/ 728663 h 871802"/>
                <a:gd name="connsiteX160" fmla="*/ 3238500 w 4129088"/>
                <a:gd name="connsiteY160" fmla="*/ 704850 h 871802"/>
                <a:gd name="connsiteX161" fmla="*/ 3252788 w 4129088"/>
                <a:gd name="connsiteY161" fmla="*/ 714375 h 871802"/>
                <a:gd name="connsiteX162" fmla="*/ 3257550 w 4129088"/>
                <a:gd name="connsiteY162" fmla="*/ 738188 h 871802"/>
                <a:gd name="connsiteX163" fmla="*/ 3267075 w 4129088"/>
                <a:gd name="connsiteY163" fmla="*/ 781050 h 871802"/>
                <a:gd name="connsiteX164" fmla="*/ 3295650 w 4129088"/>
                <a:gd name="connsiteY164" fmla="*/ 776288 h 871802"/>
                <a:gd name="connsiteX165" fmla="*/ 3300413 w 4129088"/>
                <a:gd name="connsiteY165" fmla="*/ 795338 h 871802"/>
                <a:gd name="connsiteX166" fmla="*/ 3305175 w 4129088"/>
                <a:gd name="connsiteY166" fmla="*/ 852488 h 871802"/>
                <a:gd name="connsiteX167" fmla="*/ 3309938 w 4129088"/>
                <a:gd name="connsiteY167" fmla="*/ 871538 h 871802"/>
                <a:gd name="connsiteX168" fmla="*/ 3328988 w 4129088"/>
                <a:gd name="connsiteY168" fmla="*/ 842963 h 871802"/>
                <a:gd name="connsiteX169" fmla="*/ 3338513 w 4129088"/>
                <a:gd name="connsiteY169" fmla="*/ 809625 h 871802"/>
                <a:gd name="connsiteX170" fmla="*/ 3348038 w 4129088"/>
                <a:gd name="connsiteY170" fmla="*/ 781050 h 871802"/>
                <a:gd name="connsiteX171" fmla="*/ 3357563 w 4129088"/>
                <a:gd name="connsiteY171" fmla="*/ 752475 h 871802"/>
                <a:gd name="connsiteX172" fmla="*/ 3367088 w 4129088"/>
                <a:gd name="connsiteY172" fmla="*/ 733425 h 871802"/>
                <a:gd name="connsiteX173" fmla="*/ 3381375 w 4129088"/>
                <a:gd name="connsiteY173" fmla="*/ 690563 h 871802"/>
                <a:gd name="connsiteX174" fmla="*/ 3386138 w 4129088"/>
                <a:gd name="connsiteY174" fmla="*/ 676275 h 871802"/>
                <a:gd name="connsiteX175" fmla="*/ 3405188 w 4129088"/>
                <a:gd name="connsiteY175" fmla="*/ 666750 h 871802"/>
                <a:gd name="connsiteX176" fmla="*/ 3429000 w 4129088"/>
                <a:gd name="connsiteY176" fmla="*/ 690563 h 871802"/>
                <a:gd name="connsiteX177" fmla="*/ 3452813 w 4129088"/>
                <a:gd name="connsiteY177" fmla="*/ 661988 h 871802"/>
                <a:gd name="connsiteX178" fmla="*/ 3457575 w 4129088"/>
                <a:gd name="connsiteY178" fmla="*/ 642938 h 871802"/>
                <a:gd name="connsiteX179" fmla="*/ 3467100 w 4129088"/>
                <a:gd name="connsiteY179" fmla="*/ 657225 h 871802"/>
                <a:gd name="connsiteX180" fmla="*/ 3481388 w 4129088"/>
                <a:gd name="connsiteY180" fmla="*/ 666750 h 871802"/>
                <a:gd name="connsiteX181" fmla="*/ 3486150 w 4129088"/>
                <a:gd name="connsiteY181" fmla="*/ 681038 h 871802"/>
                <a:gd name="connsiteX182" fmla="*/ 3500438 w 4129088"/>
                <a:gd name="connsiteY182" fmla="*/ 671513 h 871802"/>
                <a:gd name="connsiteX183" fmla="*/ 3505200 w 4129088"/>
                <a:gd name="connsiteY183" fmla="*/ 685800 h 871802"/>
                <a:gd name="connsiteX184" fmla="*/ 3533775 w 4129088"/>
                <a:gd name="connsiteY184" fmla="*/ 704850 h 871802"/>
                <a:gd name="connsiteX185" fmla="*/ 3562350 w 4129088"/>
                <a:gd name="connsiteY185" fmla="*/ 719138 h 871802"/>
                <a:gd name="connsiteX186" fmla="*/ 3571875 w 4129088"/>
                <a:gd name="connsiteY186" fmla="*/ 785813 h 871802"/>
                <a:gd name="connsiteX187" fmla="*/ 3581400 w 4129088"/>
                <a:gd name="connsiteY187" fmla="*/ 814388 h 871802"/>
                <a:gd name="connsiteX188" fmla="*/ 3586163 w 4129088"/>
                <a:gd name="connsiteY188" fmla="*/ 828675 h 871802"/>
                <a:gd name="connsiteX189" fmla="*/ 3605213 w 4129088"/>
                <a:gd name="connsiteY189" fmla="*/ 781050 h 871802"/>
                <a:gd name="connsiteX190" fmla="*/ 3609975 w 4129088"/>
                <a:gd name="connsiteY190" fmla="*/ 795338 h 871802"/>
                <a:gd name="connsiteX191" fmla="*/ 3614738 w 4129088"/>
                <a:gd name="connsiteY191" fmla="*/ 823913 h 871802"/>
                <a:gd name="connsiteX192" fmla="*/ 3619500 w 4129088"/>
                <a:gd name="connsiteY192" fmla="*/ 781050 h 871802"/>
                <a:gd name="connsiteX193" fmla="*/ 3633788 w 4129088"/>
                <a:gd name="connsiteY193" fmla="*/ 747713 h 871802"/>
                <a:gd name="connsiteX194" fmla="*/ 3638550 w 4129088"/>
                <a:gd name="connsiteY194" fmla="*/ 733425 h 871802"/>
                <a:gd name="connsiteX195" fmla="*/ 3648075 w 4129088"/>
                <a:gd name="connsiteY195" fmla="*/ 685800 h 871802"/>
                <a:gd name="connsiteX196" fmla="*/ 3657600 w 4129088"/>
                <a:gd name="connsiteY196" fmla="*/ 671513 h 871802"/>
                <a:gd name="connsiteX197" fmla="*/ 3676650 w 4129088"/>
                <a:gd name="connsiteY197" fmla="*/ 666750 h 871802"/>
                <a:gd name="connsiteX198" fmla="*/ 3695700 w 4129088"/>
                <a:gd name="connsiteY198" fmla="*/ 638175 h 871802"/>
                <a:gd name="connsiteX199" fmla="*/ 3705225 w 4129088"/>
                <a:gd name="connsiteY199" fmla="*/ 623888 h 871802"/>
                <a:gd name="connsiteX200" fmla="*/ 3719513 w 4129088"/>
                <a:gd name="connsiteY200" fmla="*/ 614363 h 871802"/>
                <a:gd name="connsiteX201" fmla="*/ 3757613 w 4129088"/>
                <a:gd name="connsiteY201" fmla="*/ 619125 h 871802"/>
                <a:gd name="connsiteX202" fmla="*/ 3767138 w 4129088"/>
                <a:gd name="connsiteY202" fmla="*/ 633413 h 871802"/>
                <a:gd name="connsiteX203" fmla="*/ 3776663 w 4129088"/>
                <a:gd name="connsiteY203" fmla="*/ 661988 h 871802"/>
                <a:gd name="connsiteX204" fmla="*/ 3795713 w 4129088"/>
                <a:gd name="connsiteY204" fmla="*/ 747713 h 871802"/>
                <a:gd name="connsiteX205" fmla="*/ 3805238 w 4129088"/>
                <a:gd name="connsiteY205" fmla="*/ 781050 h 871802"/>
                <a:gd name="connsiteX206" fmla="*/ 3814763 w 4129088"/>
                <a:gd name="connsiteY206" fmla="*/ 795338 h 871802"/>
                <a:gd name="connsiteX207" fmla="*/ 3833813 w 4129088"/>
                <a:gd name="connsiteY207" fmla="*/ 833438 h 871802"/>
                <a:gd name="connsiteX208" fmla="*/ 3838575 w 4129088"/>
                <a:gd name="connsiteY208" fmla="*/ 762000 h 871802"/>
                <a:gd name="connsiteX209" fmla="*/ 3852863 w 4129088"/>
                <a:gd name="connsiteY209" fmla="*/ 719138 h 871802"/>
                <a:gd name="connsiteX210" fmla="*/ 3857625 w 4129088"/>
                <a:gd name="connsiteY210" fmla="*/ 704850 h 871802"/>
                <a:gd name="connsiteX211" fmla="*/ 3862388 w 4129088"/>
                <a:gd name="connsiteY211" fmla="*/ 652463 h 871802"/>
                <a:gd name="connsiteX212" fmla="*/ 3895725 w 4129088"/>
                <a:gd name="connsiteY212" fmla="*/ 614363 h 871802"/>
                <a:gd name="connsiteX213" fmla="*/ 3910013 w 4129088"/>
                <a:gd name="connsiteY213" fmla="*/ 585788 h 871802"/>
                <a:gd name="connsiteX214" fmla="*/ 3924300 w 4129088"/>
                <a:gd name="connsiteY214" fmla="*/ 581025 h 871802"/>
                <a:gd name="connsiteX215" fmla="*/ 3933825 w 4129088"/>
                <a:gd name="connsiteY215" fmla="*/ 609600 h 871802"/>
                <a:gd name="connsiteX216" fmla="*/ 3948113 w 4129088"/>
                <a:gd name="connsiteY216" fmla="*/ 738188 h 871802"/>
                <a:gd name="connsiteX217" fmla="*/ 3957638 w 4129088"/>
                <a:gd name="connsiteY217" fmla="*/ 766763 h 871802"/>
                <a:gd name="connsiteX218" fmla="*/ 3962400 w 4129088"/>
                <a:gd name="connsiteY218" fmla="*/ 781050 h 871802"/>
                <a:gd name="connsiteX219" fmla="*/ 3971925 w 4129088"/>
                <a:gd name="connsiteY219" fmla="*/ 795338 h 871802"/>
                <a:gd name="connsiteX220" fmla="*/ 3981450 w 4129088"/>
                <a:gd name="connsiteY220" fmla="*/ 828675 h 871802"/>
                <a:gd name="connsiteX221" fmla="*/ 3990975 w 4129088"/>
                <a:gd name="connsiteY221" fmla="*/ 776288 h 871802"/>
                <a:gd name="connsiteX222" fmla="*/ 4000500 w 4129088"/>
                <a:gd name="connsiteY222" fmla="*/ 747713 h 871802"/>
                <a:gd name="connsiteX223" fmla="*/ 4010025 w 4129088"/>
                <a:gd name="connsiteY223" fmla="*/ 671513 h 871802"/>
                <a:gd name="connsiteX224" fmla="*/ 4029075 w 4129088"/>
                <a:gd name="connsiteY224" fmla="*/ 642938 h 871802"/>
                <a:gd name="connsiteX225" fmla="*/ 4043363 w 4129088"/>
                <a:gd name="connsiteY225" fmla="*/ 647700 h 871802"/>
                <a:gd name="connsiteX226" fmla="*/ 4057650 w 4129088"/>
                <a:gd name="connsiteY226" fmla="*/ 695325 h 871802"/>
                <a:gd name="connsiteX227" fmla="*/ 4071938 w 4129088"/>
                <a:gd name="connsiteY227" fmla="*/ 704850 h 871802"/>
                <a:gd name="connsiteX228" fmla="*/ 4095750 w 4129088"/>
                <a:gd name="connsiteY228" fmla="*/ 766763 h 871802"/>
                <a:gd name="connsiteX229" fmla="*/ 4105275 w 4129088"/>
                <a:gd name="connsiteY229" fmla="*/ 781050 h 871802"/>
                <a:gd name="connsiteX230" fmla="*/ 4114800 w 4129088"/>
                <a:gd name="connsiteY230" fmla="*/ 847725 h 871802"/>
                <a:gd name="connsiteX231" fmla="*/ 4119563 w 4129088"/>
                <a:gd name="connsiteY231" fmla="*/ 862013 h 871802"/>
                <a:gd name="connsiteX232" fmla="*/ 4129088 w 4129088"/>
                <a:gd name="connsiteY232" fmla="*/ 842963 h 871802"/>
                <a:gd name="connsiteX0" fmla="*/ 0 w 4129088"/>
                <a:gd name="connsiteY0" fmla="*/ 238125 h 871802"/>
                <a:gd name="connsiteX1" fmla="*/ 123825 w 4129088"/>
                <a:gd name="connsiteY1" fmla="*/ 228600 h 871802"/>
                <a:gd name="connsiteX2" fmla="*/ 142875 w 4129088"/>
                <a:gd name="connsiteY2" fmla="*/ 223838 h 871802"/>
                <a:gd name="connsiteX3" fmla="*/ 166688 w 4129088"/>
                <a:gd name="connsiteY3" fmla="*/ 219075 h 871802"/>
                <a:gd name="connsiteX4" fmla="*/ 204788 w 4129088"/>
                <a:gd name="connsiteY4" fmla="*/ 204788 h 871802"/>
                <a:gd name="connsiteX5" fmla="*/ 233363 w 4129088"/>
                <a:gd name="connsiteY5" fmla="*/ 195263 h 871802"/>
                <a:gd name="connsiteX6" fmla="*/ 247650 w 4129088"/>
                <a:gd name="connsiteY6" fmla="*/ 185738 h 871802"/>
                <a:gd name="connsiteX7" fmla="*/ 266700 w 4129088"/>
                <a:gd name="connsiteY7" fmla="*/ 180975 h 871802"/>
                <a:gd name="connsiteX8" fmla="*/ 280988 w 4129088"/>
                <a:gd name="connsiteY8" fmla="*/ 176213 h 871802"/>
                <a:gd name="connsiteX9" fmla="*/ 290513 w 4129088"/>
                <a:gd name="connsiteY9" fmla="*/ 161925 h 871802"/>
                <a:gd name="connsiteX10" fmla="*/ 338138 w 4129088"/>
                <a:gd name="connsiteY10" fmla="*/ 142875 h 871802"/>
                <a:gd name="connsiteX11" fmla="*/ 352425 w 4129088"/>
                <a:gd name="connsiteY11" fmla="*/ 138113 h 871802"/>
                <a:gd name="connsiteX12" fmla="*/ 366713 w 4129088"/>
                <a:gd name="connsiteY12" fmla="*/ 128588 h 871802"/>
                <a:gd name="connsiteX13" fmla="*/ 385763 w 4129088"/>
                <a:gd name="connsiteY13" fmla="*/ 123825 h 871802"/>
                <a:gd name="connsiteX14" fmla="*/ 428625 w 4129088"/>
                <a:gd name="connsiteY14" fmla="*/ 109538 h 871802"/>
                <a:gd name="connsiteX15" fmla="*/ 442913 w 4129088"/>
                <a:gd name="connsiteY15" fmla="*/ 104775 h 871802"/>
                <a:gd name="connsiteX16" fmla="*/ 457200 w 4129088"/>
                <a:gd name="connsiteY16" fmla="*/ 100013 h 871802"/>
                <a:gd name="connsiteX17" fmla="*/ 471488 w 4129088"/>
                <a:gd name="connsiteY17" fmla="*/ 90488 h 871802"/>
                <a:gd name="connsiteX18" fmla="*/ 495300 w 4129088"/>
                <a:gd name="connsiteY18" fmla="*/ 85725 h 871802"/>
                <a:gd name="connsiteX19" fmla="*/ 523875 w 4129088"/>
                <a:gd name="connsiteY19" fmla="*/ 76200 h 871802"/>
                <a:gd name="connsiteX20" fmla="*/ 538163 w 4129088"/>
                <a:gd name="connsiteY20" fmla="*/ 71438 h 871802"/>
                <a:gd name="connsiteX21" fmla="*/ 552450 w 4129088"/>
                <a:gd name="connsiteY21" fmla="*/ 66675 h 871802"/>
                <a:gd name="connsiteX22" fmla="*/ 590550 w 4129088"/>
                <a:gd name="connsiteY22" fmla="*/ 42863 h 871802"/>
                <a:gd name="connsiteX23" fmla="*/ 604838 w 4129088"/>
                <a:gd name="connsiteY23" fmla="*/ 38100 h 871802"/>
                <a:gd name="connsiteX24" fmla="*/ 619125 w 4129088"/>
                <a:gd name="connsiteY24" fmla="*/ 33338 h 871802"/>
                <a:gd name="connsiteX25" fmla="*/ 652463 w 4129088"/>
                <a:gd name="connsiteY25" fmla="*/ 14288 h 871802"/>
                <a:gd name="connsiteX26" fmla="*/ 681038 w 4129088"/>
                <a:gd name="connsiteY26" fmla="*/ 4763 h 871802"/>
                <a:gd name="connsiteX27" fmla="*/ 695325 w 4129088"/>
                <a:gd name="connsiteY27" fmla="*/ 0 h 871802"/>
                <a:gd name="connsiteX28" fmla="*/ 819150 w 4129088"/>
                <a:gd name="connsiteY28" fmla="*/ 4763 h 871802"/>
                <a:gd name="connsiteX29" fmla="*/ 852488 w 4129088"/>
                <a:gd name="connsiteY29" fmla="*/ 19050 h 871802"/>
                <a:gd name="connsiteX30" fmla="*/ 895350 w 4129088"/>
                <a:gd name="connsiteY30" fmla="*/ 47625 h 871802"/>
                <a:gd name="connsiteX31" fmla="*/ 928688 w 4129088"/>
                <a:gd name="connsiteY31" fmla="*/ 66675 h 871802"/>
                <a:gd name="connsiteX32" fmla="*/ 942975 w 4129088"/>
                <a:gd name="connsiteY32" fmla="*/ 71438 h 871802"/>
                <a:gd name="connsiteX33" fmla="*/ 957263 w 4129088"/>
                <a:gd name="connsiteY33" fmla="*/ 80963 h 871802"/>
                <a:gd name="connsiteX34" fmla="*/ 971550 w 4129088"/>
                <a:gd name="connsiteY34" fmla="*/ 85725 h 871802"/>
                <a:gd name="connsiteX35" fmla="*/ 990600 w 4129088"/>
                <a:gd name="connsiteY35" fmla="*/ 95250 h 871802"/>
                <a:gd name="connsiteX36" fmla="*/ 1014413 w 4129088"/>
                <a:gd name="connsiteY36" fmla="*/ 100013 h 871802"/>
                <a:gd name="connsiteX37" fmla="*/ 1033463 w 4129088"/>
                <a:gd name="connsiteY37" fmla="*/ 104775 h 871802"/>
                <a:gd name="connsiteX38" fmla="*/ 1062038 w 4129088"/>
                <a:gd name="connsiteY38" fmla="*/ 109538 h 871802"/>
                <a:gd name="connsiteX39" fmla="*/ 1090613 w 4129088"/>
                <a:gd name="connsiteY39" fmla="*/ 119063 h 871802"/>
                <a:gd name="connsiteX40" fmla="*/ 1104900 w 4129088"/>
                <a:gd name="connsiteY40" fmla="*/ 123825 h 871802"/>
                <a:gd name="connsiteX41" fmla="*/ 1123950 w 4129088"/>
                <a:gd name="connsiteY41" fmla="*/ 128588 h 871802"/>
                <a:gd name="connsiteX42" fmla="*/ 1152525 w 4129088"/>
                <a:gd name="connsiteY42" fmla="*/ 147638 h 871802"/>
                <a:gd name="connsiteX43" fmla="*/ 1195388 w 4129088"/>
                <a:gd name="connsiteY43" fmla="*/ 161925 h 871802"/>
                <a:gd name="connsiteX44" fmla="*/ 1209675 w 4129088"/>
                <a:gd name="connsiteY44" fmla="*/ 166688 h 871802"/>
                <a:gd name="connsiteX45" fmla="*/ 1243013 w 4129088"/>
                <a:gd name="connsiteY45" fmla="*/ 185738 h 871802"/>
                <a:gd name="connsiteX46" fmla="*/ 1257300 w 4129088"/>
                <a:gd name="connsiteY46" fmla="*/ 190500 h 871802"/>
                <a:gd name="connsiteX47" fmla="*/ 1285875 w 4129088"/>
                <a:gd name="connsiteY47" fmla="*/ 204788 h 871802"/>
                <a:gd name="connsiteX48" fmla="*/ 1314450 w 4129088"/>
                <a:gd name="connsiteY48" fmla="*/ 223838 h 871802"/>
                <a:gd name="connsiteX49" fmla="*/ 1362075 w 4129088"/>
                <a:gd name="connsiteY49" fmla="*/ 238125 h 871802"/>
                <a:gd name="connsiteX50" fmla="*/ 1443038 w 4129088"/>
                <a:gd name="connsiteY50" fmla="*/ 252413 h 871802"/>
                <a:gd name="connsiteX51" fmla="*/ 1471613 w 4129088"/>
                <a:gd name="connsiteY51" fmla="*/ 257175 h 871802"/>
                <a:gd name="connsiteX52" fmla="*/ 1519238 w 4129088"/>
                <a:gd name="connsiteY52" fmla="*/ 271463 h 871802"/>
                <a:gd name="connsiteX53" fmla="*/ 1533525 w 4129088"/>
                <a:gd name="connsiteY53" fmla="*/ 280988 h 871802"/>
                <a:gd name="connsiteX54" fmla="*/ 1543050 w 4129088"/>
                <a:gd name="connsiteY54" fmla="*/ 295275 h 871802"/>
                <a:gd name="connsiteX55" fmla="*/ 1557338 w 4129088"/>
                <a:gd name="connsiteY55" fmla="*/ 300038 h 871802"/>
                <a:gd name="connsiteX56" fmla="*/ 1581150 w 4129088"/>
                <a:gd name="connsiteY56" fmla="*/ 333375 h 871802"/>
                <a:gd name="connsiteX57" fmla="*/ 1590675 w 4129088"/>
                <a:gd name="connsiteY57" fmla="*/ 347663 h 871802"/>
                <a:gd name="connsiteX58" fmla="*/ 1604963 w 4129088"/>
                <a:gd name="connsiteY58" fmla="*/ 357188 h 871802"/>
                <a:gd name="connsiteX59" fmla="*/ 1624013 w 4129088"/>
                <a:gd name="connsiteY59" fmla="*/ 414338 h 871802"/>
                <a:gd name="connsiteX60" fmla="*/ 1628775 w 4129088"/>
                <a:gd name="connsiteY60" fmla="*/ 428625 h 871802"/>
                <a:gd name="connsiteX61" fmla="*/ 1638300 w 4129088"/>
                <a:gd name="connsiteY61" fmla="*/ 442913 h 871802"/>
                <a:gd name="connsiteX62" fmla="*/ 1652588 w 4129088"/>
                <a:gd name="connsiteY62" fmla="*/ 471488 h 871802"/>
                <a:gd name="connsiteX63" fmla="*/ 1662113 w 4129088"/>
                <a:gd name="connsiteY63" fmla="*/ 504825 h 871802"/>
                <a:gd name="connsiteX64" fmla="*/ 1676400 w 4129088"/>
                <a:gd name="connsiteY64" fmla="*/ 514350 h 871802"/>
                <a:gd name="connsiteX65" fmla="*/ 1690688 w 4129088"/>
                <a:gd name="connsiteY65" fmla="*/ 561975 h 871802"/>
                <a:gd name="connsiteX66" fmla="*/ 1704975 w 4129088"/>
                <a:gd name="connsiteY66" fmla="*/ 590550 h 871802"/>
                <a:gd name="connsiteX67" fmla="*/ 1719263 w 4129088"/>
                <a:gd name="connsiteY67" fmla="*/ 595313 h 871802"/>
                <a:gd name="connsiteX68" fmla="*/ 1728788 w 4129088"/>
                <a:gd name="connsiteY68" fmla="*/ 609600 h 871802"/>
                <a:gd name="connsiteX69" fmla="*/ 1804988 w 4129088"/>
                <a:gd name="connsiteY69" fmla="*/ 614363 h 871802"/>
                <a:gd name="connsiteX70" fmla="*/ 1819275 w 4129088"/>
                <a:gd name="connsiteY70" fmla="*/ 619125 h 871802"/>
                <a:gd name="connsiteX71" fmla="*/ 1833563 w 4129088"/>
                <a:gd name="connsiteY71" fmla="*/ 628650 h 871802"/>
                <a:gd name="connsiteX72" fmla="*/ 1857375 w 4129088"/>
                <a:gd name="connsiteY72" fmla="*/ 657225 h 871802"/>
                <a:gd name="connsiteX73" fmla="*/ 1876425 w 4129088"/>
                <a:gd name="connsiteY73" fmla="*/ 666750 h 871802"/>
                <a:gd name="connsiteX74" fmla="*/ 1885950 w 4129088"/>
                <a:gd name="connsiteY74" fmla="*/ 638175 h 871802"/>
                <a:gd name="connsiteX75" fmla="*/ 1895475 w 4129088"/>
                <a:gd name="connsiteY75" fmla="*/ 604838 h 871802"/>
                <a:gd name="connsiteX76" fmla="*/ 1905000 w 4129088"/>
                <a:gd name="connsiteY76" fmla="*/ 576263 h 871802"/>
                <a:gd name="connsiteX77" fmla="*/ 1919288 w 4129088"/>
                <a:gd name="connsiteY77" fmla="*/ 566738 h 871802"/>
                <a:gd name="connsiteX78" fmla="*/ 1938338 w 4129088"/>
                <a:gd name="connsiteY78" fmla="*/ 542925 h 871802"/>
                <a:gd name="connsiteX79" fmla="*/ 2057400 w 4129088"/>
                <a:gd name="connsiteY79" fmla="*/ 495300 h 871802"/>
                <a:gd name="connsiteX80" fmla="*/ 2071688 w 4129088"/>
                <a:gd name="connsiteY80" fmla="*/ 509588 h 871802"/>
                <a:gd name="connsiteX81" fmla="*/ 2081213 w 4129088"/>
                <a:gd name="connsiteY81" fmla="*/ 542925 h 871802"/>
                <a:gd name="connsiteX82" fmla="*/ 2095500 w 4129088"/>
                <a:gd name="connsiteY82" fmla="*/ 552450 h 871802"/>
                <a:gd name="connsiteX83" fmla="*/ 2109788 w 4129088"/>
                <a:gd name="connsiteY83" fmla="*/ 571500 h 871802"/>
                <a:gd name="connsiteX84" fmla="*/ 2124075 w 4129088"/>
                <a:gd name="connsiteY84" fmla="*/ 561975 h 871802"/>
                <a:gd name="connsiteX85" fmla="*/ 2133600 w 4129088"/>
                <a:gd name="connsiteY85" fmla="*/ 547688 h 871802"/>
                <a:gd name="connsiteX86" fmla="*/ 2147888 w 4129088"/>
                <a:gd name="connsiteY86" fmla="*/ 533400 h 871802"/>
                <a:gd name="connsiteX87" fmla="*/ 2152650 w 4129088"/>
                <a:gd name="connsiteY87" fmla="*/ 519113 h 871802"/>
                <a:gd name="connsiteX88" fmla="*/ 2243138 w 4129088"/>
                <a:gd name="connsiteY88" fmla="*/ 514350 h 871802"/>
                <a:gd name="connsiteX89" fmla="*/ 2266950 w 4129088"/>
                <a:gd name="connsiteY89" fmla="*/ 533400 h 871802"/>
                <a:gd name="connsiteX90" fmla="*/ 2286000 w 4129088"/>
                <a:gd name="connsiteY90" fmla="*/ 504825 h 871802"/>
                <a:gd name="connsiteX91" fmla="*/ 2300288 w 4129088"/>
                <a:gd name="connsiteY91" fmla="*/ 490538 h 871802"/>
                <a:gd name="connsiteX92" fmla="*/ 2314575 w 4129088"/>
                <a:gd name="connsiteY92" fmla="*/ 485775 h 871802"/>
                <a:gd name="connsiteX93" fmla="*/ 2328863 w 4129088"/>
                <a:gd name="connsiteY93" fmla="*/ 490538 h 871802"/>
                <a:gd name="connsiteX94" fmla="*/ 2347913 w 4129088"/>
                <a:gd name="connsiteY94" fmla="*/ 509588 h 871802"/>
                <a:gd name="connsiteX95" fmla="*/ 2357438 w 4129088"/>
                <a:gd name="connsiteY95" fmla="*/ 523875 h 871802"/>
                <a:gd name="connsiteX96" fmla="*/ 2362200 w 4129088"/>
                <a:gd name="connsiteY96" fmla="*/ 538163 h 871802"/>
                <a:gd name="connsiteX97" fmla="*/ 2381250 w 4129088"/>
                <a:gd name="connsiteY97" fmla="*/ 566738 h 871802"/>
                <a:gd name="connsiteX98" fmla="*/ 2390775 w 4129088"/>
                <a:gd name="connsiteY98" fmla="*/ 595313 h 871802"/>
                <a:gd name="connsiteX99" fmla="*/ 2395538 w 4129088"/>
                <a:gd name="connsiteY99" fmla="*/ 614363 h 871802"/>
                <a:gd name="connsiteX100" fmla="*/ 2405063 w 4129088"/>
                <a:gd name="connsiteY100" fmla="*/ 628650 h 871802"/>
                <a:gd name="connsiteX101" fmla="*/ 2419350 w 4129088"/>
                <a:gd name="connsiteY101" fmla="*/ 633413 h 871802"/>
                <a:gd name="connsiteX102" fmla="*/ 2438400 w 4129088"/>
                <a:gd name="connsiteY102" fmla="*/ 590550 h 871802"/>
                <a:gd name="connsiteX103" fmla="*/ 2443163 w 4129088"/>
                <a:gd name="connsiteY103" fmla="*/ 571500 h 871802"/>
                <a:gd name="connsiteX104" fmla="*/ 2471738 w 4129088"/>
                <a:gd name="connsiteY104" fmla="*/ 552450 h 871802"/>
                <a:gd name="connsiteX105" fmla="*/ 2481263 w 4129088"/>
                <a:gd name="connsiteY105" fmla="*/ 581025 h 871802"/>
                <a:gd name="connsiteX106" fmla="*/ 2486025 w 4129088"/>
                <a:gd name="connsiteY106" fmla="*/ 595313 h 871802"/>
                <a:gd name="connsiteX107" fmla="*/ 2490788 w 4129088"/>
                <a:gd name="connsiteY107" fmla="*/ 614363 h 871802"/>
                <a:gd name="connsiteX108" fmla="*/ 2500313 w 4129088"/>
                <a:gd name="connsiteY108" fmla="*/ 628650 h 871802"/>
                <a:gd name="connsiteX109" fmla="*/ 2519363 w 4129088"/>
                <a:gd name="connsiteY109" fmla="*/ 642938 h 871802"/>
                <a:gd name="connsiteX110" fmla="*/ 2524125 w 4129088"/>
                <a:gd name="connsiteY110" fmla="*/ 628650 h 871802"/>
                <a:gd name="connsiteX111" fmla="*/ 2528888 w 4129088"/>
                <a:gd name="connsiteY111" fmla="*/ 609600 h 871802"/>
                <a:gd name="connsiteX112" fmla="*/ 2557463 w 4129088"/>
                <a:gd name="connsiteY112" fmla="*/ 595313 h 871802"/>
                <a:gd name="connsiteX113" fmla="*/ 2619375 w 4129088"/>
                <a:gd name="connsiteY113" fmla="*/ 581025 h 871802"/>
                <a:gd name="connsiteX114" fmla="*/ 2633663 w 4129088"/>
                <a:gd name="connsiteY114" fmla="*/ 571500 h 871802"/>
                <a:gd name="connsiteX115" fmla="*/ 2647950 w 4129088"/>
                <a:gd name="connsiteY115" fmla="*/ 542925 h 871802"/>
                <a:gd name="connsiteX116" fmla="*/ 2662238 w 4129088"/>
                <a:gd name="connsiteY116" fmla="*/ 504825 h 871802"/>
                <a:gd name="connsiteX117" fmla="*/ 2686050 w 4129088"/>
                <a:gd name="connsiteY117" fmla="*/ 538163 h 871802"/>
                <a:gd name="connsiteX118" fmla="*/ 2686050 w 4129088"/>
                <a:gd name="connsiteY118" fmla="*/ 538163 h 871802"/>
                <a:gd name="connsiteX119" fmla="*/ 2700338 w 4129088"/>
                <a:gd name="connsiteY119" fmla="*/ 547688 h 871802"/>
                <a:gd name="connsiteX120" fmla="*/ 2705100 w 4129088"/>
                <a:gd name="connsiteY120" fmla="*/ 561975 h 871802"/>
                <a:gd name="connsiteX121" fmla="*/ 2714625 w 4129088"/>
                <a:gd name="connsiteY121" fmla="*/ 595313 h 871802"/>
                <a:gd name="connsiteX122" fmla="*/ 2733675 w 4129088"/>
                <a:gd name="connsiteY122" fmla="*/ 590550 h 871802"/>
                <a:gd name="connsiteX123" fmla="*/ 2738438 w 4129088"/>
                <a:gd name="connsiteY123" fmla="*/ 571500 h 871802"/>
                <a:gd name="connsiteX124" fmla="*/ 2762250 w 4129088"/>
                <a:gd name="connsiteY124" fmla="*/ 552450 h 871802"/>
                <a:gd name="connsiteX125" fmla="*/ 2800350 w 4129088"/>
                <a:gd name="connsiteY125" fmla="*/ 566738 h 871802"/>
                <a:gd name="connsiteX126" fmla="*/ 2819400 w 4129088"/>
                <a:gd name="connsiteY126" fmla="*/ 590550 h 871802"/>
                <a:gd name="connsiteX127" fmla="*/ 2824163 w 4129088"/>
                <a:gd name="connsiteY127" fmla="*/ 614363 h 871802"/>
                <a:gd name="connsiteX128" fmla="*/ 2833688 w 4129088"/>
                <a:gd name="connsiteY128" fmla="*/ 642938 h 871802"/>
                <a:gd name="connsiteX129" fmla="*/ 2838450 w 4129088"/>
                <a:gd name="connsiteY129" fmla="*/ 657225 h 871802"/>
                <a:gd name="connsiteX130" fmla="*/ 2843213 w 4129088"/>
                <a:gd name="connsiteY130" fmla="*/ 676275 h 871802"/>
                <a:gd name="connsiteX131" fmla="*/ 2852738 w 4129088"/>
                <a:gd name="connsiteY131" fmla="*/ 695325 h 871802"/>
                <a:gd name="connsiteX132" fmla="*/ 2862263 w 4129088"/>
                <a:gd name="connsiteY132" fmla="*/ 723900 h 871802"/>
                <a:gd name="connsiteX133" fmla="*/ 2871788 w 4129088"/>
                <a:gd name="connsiteY133" fmla="*/ 752475 h 871802"/>
                <a:gd name="connsiteX134" fmla="*/ 2881313 w 4129088"/>
                <a:gd name="connsiteY134" fmla="*/ 781050 h 871802"/>
                <a:gd name="connsiteX135" fmla="*/ 2890838 w 4129088"/>
                <a:gd name="connsiteY135" fmla="*/ 795338 h 871802"/>
                <a:gd name="connsiteX136" fmla="*/ 2895600 w 4129088"/>
                <a:gd name="connsiteY136" fmla="*/ 814388 h 871802"/>
                <a:gd name="connsiteX137" fmla="*/ 2914650 w 4129088"/>
                <a:gd name="connsiteY137" fmla="*/ 790575 h 871802"/>
                <a:gd name="connsiteX138" fmla="*/ 2924175 w 4129088"/>
                <a:gd name="connsiteY138" fmla="*/ 714375 h 871802"/>
                <a:gd name="connsiteX139" fmla="*/ 2933700 w 4129088"/>
                <a:gd name="connsiteY139" fmla="*/ 700088 h 871802"/>
                <a:gd name="connsiteX140" fmla="*/ 2943225 w 4129088"/>
                <a:gd name="connsiteY140" fmla="*/ 671513 h 871802"/>
                <a:gd name="connsiteX141" fmla="*/ 2962275 w 4129088"/>
                <a:gd name="connsiteY141" fmla="*/ 638175 h 871802"/>
                <a:gd name="connsiteX142" fmla="*/ 2976563 w 4129088"/>
                <a:gd name="connsiteY142" fmla="*/ 695325 h 871802"/>
                <a:gd name="connsiteX143" fmla="*/ 2986088 w 4129088"/>
                <a:gd name="connsiteY143" fmla="*/ 781050 h 871802"/>
                <a:gd name="connsiteX144" fmla="*/ 2995613 w 4129088"/>
                <a:gd name="connsiteY144" fmla="*/ 747713 h 871802"/>
                <a:gd name="connsiteX145" fmla="*/ 3000375 w 4129088"/>
                <a:gd name="connsiteY145" fmla="*/ 709613 h 871802"/>
                <a:gd name="connsiteX146" fmla="*/ 3019425 w 4129088"/>
                <a:gd name="connsiteY146" fmla="*/ 671513 h 871802"/>
                <a:gd name="connsiteX147" fmla="*/ 3038475 w 4129088"/>
                <a:gd name="connsiteY147" fmla="*/ 714375 h 871802"/>
                <a:gd name="connsiteX148" fmla="*/ 3052763 w 4129088"/>
                <a:gd name="connsiteY148" fmla="*/ 781050 h 871802"/>
                <a:gd name="connsiteX149" fmla="*/ 3067050 w 4129088"/>
                <a:gd name="connsiteY149" fmla="*/ 738188 h 871802"/>
                <a:gd name="connsiteX150" fmla="*/ 3071813 w 4129088"/>
                <a:gd name="connsiteY150" fmla="*/ 723900 h 871802"/>
                <a:gd name="connsiteX151" fmla="*/ 3105150 w 4129088"/>
                <a:gd name="connsiteY151" fmla="*/ 733425 h 871802"/>
                <a:gd name="connsiteX152" fmla="*/ 3128963 w 4129088"/>
                <a:gd name="connsiteY152" fmla="*/ 742950 h 871802"/>
                <a:gd name="connsiteX153" fmla="*/ 3152775 w 4129088"/>
                <a:gd name="connsiteY153" fmla="*/ 690563 h 871802"/>
                <a:gd name="connsiteX154" fmla="*/ 3157538 w 4129088"/>
                <a:gd name="connsiteY154" fmla="*/ 666750 h 871802"/>
                <a:gd name="connsiteX155" fmla="*/ 3162300 w 4129088"/>
                <a:gd name="connsiteY155" fmla="*/ 647700 h 871802"/>
                <a:gd name="connsiteX156" fmla="*/ 3171825 w 4129088"/>
                <a:gd name="connsiteY156" fmla="*/ 747713 h 871802"/>
                <a:gd name="connsiteX157" fmla="*/ 3181350 w 4129088"/>
                <a:gd name="connsiteY157" fmla="*/ 733425 h 871802"/>
                <a:gd name="connsiteX158" fmla="*/ 3186113 w 4129088"/>
                <a:gd name="connsiteY158" fmla="*/ 719138 h 871802"/>
                <a:gd name="connsiteX159" fmla="*/ 3214688 w 4129088"/>
                <a:gd name="connsiteY159" fmla="*/ 728663 h 871802"/>
                <a:gd name="connsiteX160" fmla="*/ 3238500 w 4129088"/>
                <a:gd name="connsiteY160" fmla="*/ 704850 h 871802"/>
                <a:gd name="connsiteX161" fmla="*/ 3252788 w 4129088"/>
                <a:gd name="connsiteY161" fmla="*/ 714375 h 871802"/>
                <a:gd name="connsiteX162" fmla="*/ 3257550 w 4129088"/>
                <a:gd name="connsiteY162" fmla="*/ 738188 h 871802"/>
                <a:gd name="connsiteX163" fmla="*/ 3267075 w 4129088"/>
                <a:gd name="connsiteY163" fmla="*/ 781050 h 871802"/>
                <a:gd name="connsiteX164" fmla="*/ 3295650 w 4129088"/>
                <a:gd name="connsiteY164" fmla="*/ 776288 h 871802"/>
                <a:gd name="connsiteX165" fmla="*/ 3300413 w 4129088"/>
                <a:gd name="connsiteY165" fmla="*/ 795338 h 871802"/>
                <a:gd name="connsiteX166" fmla="*/ 3305175 w 4129088"/>
                <a:gd name="connsiteY166" fmla="*/ 852488 h 871802"/>
                <a:gd name="connsiteX167" fmla="*/ 3309938 w 4129088"/>
                <a:gd name="connsiteY167" fmla="*/ 871538 h 871802"/>
                <a:gd name="connsiteX168" fmla="*/ 3328988 w 4129088"/>
                <a:gd name="connsiteY168" fmla="*/ 842963 h 871802"/>
                <a:gd name="connsiteX169" fmla="*/ 3338513 w 4129088"/>
                <a:gd name="connsiteY169" fmla="*/ 809625 h 871802"/>
                <a:gd name="connsiteX170" fmla="*/ 3348038 w 4129088"/>
                <a:gd name="connsiteY170" fmla="*/ 781050 h 871802"/>
                <a:gd name="connsiteX171" fmla="*/ 3357563 w 4129088"/>
                <a:gd name="connsiteY171" fmla="*/ 752475 h 871802"/>
                <a:gd name="connsiteX172" fmla="*/ 3367088 w 4129088"/>
                <a:gd name="connsiteY172" fmla="*/ 733425 h 871802"/>
                <a:gd name="connsiteX173" fmla="*/ 3381375 w 4129088"/>
                <a:gd name="connsiteY173" fmla="*/ 690563 h 871802"/>
                <a:gd name="connsiteX174" fmla="*/ 3386138 w 4129088"/>
                <a:gd name="connsiteY174" fmla="*/ 676275 h 871802"/>
                <a:gd name="connsiteX175" fmla="*/ 3405188 w 4129088"/>
                <a:gd name="connsiteY175" fmla="*/ 666750 h 871802"/>
                <a:gd name="connsiteX176" fmla="*/ 3429000 w 4129088"/>
                <a:gd name="connsiteY176" fmla="*/ 690563 h 871802"/>
                <a:gd name="connsiteX177" fmla="*/ 3452813 w 4129088"/>
                <a:gd name="connsiteY177" fmla="*/ 661988 h 871802"/>
                <a:gd name="connsiteX178" fmla="*/ 3457575 w 4129088"/>
                <a:gd name="connsiteY178" fmla="*/ 642938 h 871802"/>
                <a:gd name="connsiteX179" fmla="*/ 3467100 w 4129088"/>
                <a:gd name="connsiteY179" fmla="*/ 657225 h 871802"/>
                <a:gd name="connsiteX180" fmla="*/ 3481388 w 4129088"/>
                <a:gd name="connsiteY180" fmla="*/ 666750 h 871802"/>
                <a:gd name="connsiteX181" fmla="*/ 3486150 w 4129088"/>
                <a:gd name="connsiteY181" fmla="*/ 681038 h 871802"/>
                <a:gd name="connsiteX182" fmla="*/ 3500438 w 4129088"/>
                <a:gd name="connsiteY182" fmla="*/ 671513 h 871802"/>
                <a:gd name="connsiteX183" fmla="*/ 3505200 w 4129088"/>
                <a:gd name="connsiteY183" fmla="*/ 685800 h 871802"/>
                <a:gd name="connsiteX184" fmla="*/ 3533775 w 4129088"/>
                <a:gd name="connsiteY184" fmla="*/ 704850 h 871802"/>
                <a:gd name="connsiteX185" fmla="*/ 3562350 w 4129088"/>
                <a:gd name="connsiteY185" fmla="*/ 719138 h 871802"/>
                <a:gd name="connsiteX186" fmla="*/ 3571875 w 4129088"/>
                <a:gd name="connsiteY186" fmla="*/ 785813 h 871802"/>
                <a:gd name="connsiteX187" fmla="*/ 3581400 w 4129088"/>
                <a:gd name="connsiteY187" fmla="*/ 814388 h 871802"/>
                <a:gd name="connsiteX188" fmla="*/ 3586163 w 4129088"/>
                <a:gd name="connsiteY188" fmla="*/ 828675 h 871802"/>
                <a:gd name="connsiteX189" fmla="*/ 3605213 w 4129088"/>
                <a:gd name="connsiteY189" fmla="*/ 781050 h 871802"/>
                <a:gd name="connsiteX190" fmla="*/ 3609975 w 4129088"/>
                <a:gd name="connsiteY190" fmla="*/ 795338 h 871802"/>
                <a:gd name="connsiteX191" fmla="*/ 3614738 w 4129088"/>
                <a:gd name="connsiteY191" fmla="*/ 823913 h 871802"/>
                <a:gd name="connsiteX192" fmla="*/ 3619500 w 4129088"/>
                <a:gd name="connsiteY192" fmla="*/ 781050 h 871802"/>
                <a:gd name="connsiteX193" fmla="*/ 3633788 w 4129088"/>
                <a:gd name="connsiteY193" fmla="*/ 747713 h 871802"/>
                <a:gd name="connsiteX194" fmla="*/ 3638550 w 4129088"/>
                <a:gd name="connsiteY194" fmla="*/ 733425 h 871802"/>
                <a:gd name="connsiteX195" fmla="*/ 3648075 w 4129088"/>
                <a:gd name="connsiteY195" fmla="*/ 685800 h 871802"/>
                <a:gd name="connsiteX196" fmla="*/ 3657600 w 4129088"/>
                <a:gd name="connsiteY196" fmla="*/ 671513 h 871802"/>
                <a:gd name="connsiteX197" fmla="*/ 3676650 w 4129088"/>
                <a:gd name="connsiteY197" fmla="*/ 666750 h 871802"/>
                <a:gd name="connsiteX198" fmla="*/ 3695700 w 4129088"/>
                <a:gd name="connsiteY198" fmla="*/ 638175 h 871802"/>
                <a:gd name="connsiteX199" fmla="*/ 3705225 w 4129088"/>
                <a:gd name="connsiteY199" fmla="*/ 623888 h 871802"/>
                <a:gd name="connsiteX200" fmla="*/ 3719513 w 4129088"/>
                <a:gd name="connsiteY200" fmla="*/ 614363 h 871802"/>
                <a:gd name="connsiteX201" fmla="*/ 3757613 w 4129088"/>
                <a:gd name="connsiteY201" fmla="*/ 619125 h 871802"/>
                <a:gd name="connsiteX202" fmla="*/ 3767138 w 4129088"/>
                <a:gd name="connsiteY202" fmla="*/ 633413 h 871802"/>
                <a:gd name="connsiteX203" fmla="*/ 3776663 w 4129088"/>
                <a:gd name="connsiteY203" fmla="*/ 661988 h 871802"/>
                <a:gd name="connsiteX204" fmla="*/ 3795713 w 4129088"/>
                <a:gd name="connsiteY204" fmla="*/ 747713 h 871802"/>
                <a:gd name="connsiteX205" fmla="*/ 3805238 w 4129088"/>
                <a:gd name="connsiteY205" fmla="*/ 781050 h 871802"/>
                <a:gd name="connsiteX206" fmla="*/ 3814763 w 4129088"/>
                <a:gd name="connsiteY206" fmla="*/ 795338 h 871802"/>
                <a:gd name="connsiteX207" fmla="*/ 3833813 w 4129088"/>
                <a:gd name="connsiteY207" fmla="*/ 833438 h 871802"/>
                <a:gd name="connsiteX208" fmla="*/ 3838575 w 4129088"/>
                <a:gd name="connsiteY208" fmla="*/ 762000 h 871802"/>
                <a:gd name="connsiteX209" fmla="*/ 3852863 w 4129088"/>
                <a:gd name="connsiteY209" fmla="*/ 719138 h 871802"/>
                <a:gd name="connsiteX210" fmla="*/ 3857625 w 4129088"/>
                <a:gd name="connsiteY210" fmla="*/ 704850 h 871802"/>
                <a:gd name="connsiteX211" fmla="*/ 3862388 w 4129088"/>
                <a:gd name="connsiteY211" fmla="*/ 652463 h 871802"/>
                <a:gd name="connsiteX212" fmla="*/ 3895725 w 4129088"/>
                <a:gd name="connsiteY212" fmla="*/ 614363 h 871802"/>
                <a:gd name="connsiteX213" fmla="*/ 3910013 w 4129088"/>
                <a:gd name="connsiteY213" fmla="*/ 585788 h 871802"/>
                <a:gd name="connsiteX214" fmla="*/ 3924300 w 4129088"/>
                <a:gd name="connsiteY214" fmla="*/ 581025 h 871802"/>
                <a:gd name="connsiteX215" fmla="*/ 3933825 w 4129088"/>
                <a:gd name="connsiteY215" fmla="*/ 609600 h 871802"/>
                <a:gd name="connsiteX216" fmla="*/ 3948113 w 4129088"/>
                <a:gd name="connsiteY216" fmla="*/ 738188 h 871802"/>
                <a:gd name="connsiteX217" fmla="*/ 3957638 w 4129088"/>
                <a:gd name="connsiteY217" fmla="*/ 766763 h 871802"/>
                <a:gd name="connsiteX218" fmla="*/ 3962400 w 4129088"/>
                <a:gd name="connsiteY218" fmla="*/ 781050 h 871802"/>
                <a:gd name="connsiteX219" fmla="*/ 3971925 w 4129088"/>
                <a:gd name="connsiteY219" fmla="*/ 795338 h 871802"/>
                <a:gd name="connsiteX220" fmla="*/ 3981450 w 4129088"/>
                <a:gd name="connsiteY220" fmla="*/ 828675 h 871802"/>
                <a:gd name="connsiteX221" fmla="*/ 3990975 w 4129088"/>
                <a:gd name="connsiteY221" fmla="*/ 776288 h 871802"/>
                <a:gd name="connsiteX222" fmla="*/ 4000500 w 4129088"/>
                <a:gd name="connsiteY222" fmla="*/ 747713 h 871802"/>
                <a:gd name="connsiteX223" fmla="*/ 4010025 w 4129088"/>
                <a:gd name="connsiteY223" fmla="*/ 671513 h 871802"/>
                <a:gd name="connsiteX224" fmla="*/ 4029075 w 4129088"/>
                <a:gd name="connsiteY224" fmla="*/ 642938 h 871802"/>
                <a:gd name="connsiteX225" fmla="*/ 4043363 w 4129088"/>
                <a:gd name="connsiteY225" fmla="*/ 647700 h 871802"/>
                <a:gd name="connsiteX226" fmla="*/ 4057650 w 4129088"/>
                <a:gd name="connsiteY226" fmla="*/ 695325 h 871802"/>
                <a:gd name="connsiteX227" fmla="*/ 4095750 w 4129088"/>
                <a:gd name="connsiteY227" fmla="*/ 766763 h 871802"/>
                <a:gd name="connsiteX228" fmla="*/ 4105275 w 4129088"/>
                <a:gd name="connsiteY228" fmla="*/ 781050 h 871802"/>
                <a:gd name="connsiteX229" fmla="*/ 4114800 w 4129088"/>
                <a:gd name="connsiteY229" fmla="*/ 847725 h 871802"/>
                <a:gd name="connsiteX230" fmla="*/ 4119563 w 4129088"/>
                <a:gd name="connsiteY230" fmla="*/ 862013 h 871802"/>
                <a:gd name="connsiteX231" fmla="*/ 4129088 w 4129088"/>
                <a:gd name="connsiteY231" fmla="*/ 842963 h 871802"/>
                <a:gd name="connsiteX0" fmla="*/ 0 w 4129088"/>
                <a:gd name="connsiteY0" fmla="*/ 238125 h 871802"/>
                <a:gd name="connsiteX1" fmla="*/ 123825 w 4129088"/>
                <a:gd name="connsiteY1" fmla="*/ 228600 h 871802"/>
                <a:gd name="connsiteX2" fmla="*/ 142875 w 4129088"/>
                <a:gd name="connsiteY2" fmla="*/ 223838 h 871802"/>
                <a:gd name="connsiteX3" fmla="*/ 166688 w 4129088"/>
                <a:gd name="connsiteY3" fmla="*/ 219075 h 871802"/>
                <a:gd name="connsiteX4" fmla="*/ 204788 w 4129088"/>
                <a:gd name="connsiteY4" fmla="*/ 204788 h 871802"/>
                <a:gd name="connsiteX5" fmla="*/ 233363 w 4129088"/>
                <a:gd name="connsiteY5" fmla="*/ 195263 h 871802"/>
                <a:gd name="connsiteX6" fmla="*/ 247650 w 4129088"/>
                <a:gd name="connsiteY6" fmla="*/ 185738 h 871802"/>
                <a:gd name="connsiteX7" fmla="*/ 266700 w 4129088"/>
                <a:gd name="connsiteY7" fmla="*/ 180975 h 871802"/>
                <a:gd name="connsiteX8" fmla="*/ 280988 w 4129088"/>
                <a:gd name="connsiteY8" fmla="*/ 176213 h 871802"/>
                <a:gd name="connsiteX9" fmla="*/ 290513 w 4129088"/>
                <a:gd name="connsiteY9" fmla="*/ 161925 h 871802"/>
                <a:gd name="connsiteX10" fmla="*/ 338138 w 4129088"/>
                <a:gd name="connsiteY10" fmla="*/ 142875 h 871802"/>
                <a:gd name="connsiteX11" fmla="*/ 352425 w 4129088"/>
                <a:gd name="connsiteY11" fmla="*/ 138113 h 871802"/>
                <a:gd name="connsiteX12" fmla="*/ 366713 w 4129088"/>
                <a:gd name="connsiteY12" fmla="*/ 128588 h 871802"/>
                <a:gd name="connsiteX13" fmla="*/ 385763 w 4129088"/>
                <a:gd name="connsiteY13" fmla="*/ 123825 h 871802"/>
                <a:gd name="connsiteX14" fmla="*/ 428625 w 4129088"/>
                <a:gd name="connsiteY14" fmla="*/ 109538 h 871802"/>
                <a:gd name="connsiteX15" fmla="*/ 442913 w 4129088"/>
                <a:gd name="connsiteY15" fmla="*/ 104775 h 871802"/>
                <a:gd name="connsiteX16" fmla="*/ 457200 w 4129088"/>
                <a:gd name="connsiteY16" fmla="*/ 100013 h 871802"/>
                <a:gd name="connsiteX17" fmla="*/ 471488 w 4129088"/>
                <a:gd name="connsiteY17" fmla="*/ 90488 h 871802"/>
                <a:gd name="connsiteX18" fmla="*/ 495300 w 4129088"/>
                <a:gd name="connsiteY18" fmla="*/ 85725 h 871802"/>
                <a:gd name="connsiteX19" fmla="*/ 523875 w 4129088"/>
                <a:gd name="connsiteY19" fmla="*/ 76200 h 871802"/>
                <a:gd name="connsiteX20" fmla="*/ 538163 w 4129088"/>
                <a:gd name="connsiteY20" fmla="*/ 71438 h 871802"/>
                <a:gd name="connsiteX21" fmla="*/ 552450 w 4129088"/>
                <a:gd name="connsiteY21" fmla="*/ 66675 h 871802"/>
                <a:gd name="connsiteX22" fmla="*/ 590550 w 4129088"/>
                <a:gd name="connsiteY22" fmla="*/ 42863 h 871802"/>
                <a:gd name="connsiteX23" fmla="*/ 604838 w 4129088"/>
                <a:gd name="connsiteY23" fmla="*/ 38100 h 871802"/>
                <a:gd name="connsiteX24" fmla="*/ 619125 w 4129088"/>
                <a:gd name="connsiteY24" fmla="*/ 33338 h 871802"/>
                <a:gd name="connsiteX25" fmla="*/ 652463 w 4129088"/>
                <a:gd name="connsiteY25" fmla="*/ 14288 h 871802"/>
                <a:gd name="connsiteX26" fmla="*/ 681038 w 4129088"/>
                <a:gd name="connsiteY26" fmla="*/ 4763 h 871802"/>
                <a:gd name="connsiteX27" fmla="*/ 695325 w 4129088"/>
                <a:gd name="connsiteY27" fmla="*/ 0 h 871802"/>
                <a:gd name="connsiteX28" fmla="*/ 819150 w 4129088"/>
                <a:gd name="connsiteY28" fmla="*/ 4763 h 871802"/>
                <a:gd name="connsiteX29" fmla="*/ 852488 w 4129088"/>
                <a:gd name="connsiteY29" fmla="*/ 19050 h 871802"/>
                <a:gd name="connsiteX30" fmla="*/ 895350 w 4129088"/>
                <a:gd name="connsiteY30" fmla="*/ 47625 h 871802"/>
                <a:gd name="connsiteX31" fmla="*/ 928688 w 4129088"/>
                <a:gd name="connsiteY31" fmla="*/ 66675 h 871802"/>
                <a:gd name="connsiteX32" fmla="*/ 942975 w 4129088"/>
                <a:gd name="connsiteY32" fmla="*/ 71438 h 871802"/>
                <a:gd name="connsiteX33" fmla="*/ 957263 w 4129088"/>
                <a:gd name="connsiteY33" fmla="*/ 80963 h 871802"/>
                <a:gd name="connsiteX34" fmla="*/ 971550 w 4129088"/>
                <a:gd name="connsiteY34" fmla="*/ 85725 h 871802"/>
                <a:gd name="connsiteX35" fmla="*/ 990600 w 4129088"/>
                <a:gd name="connsiteY35" fmla="*/ 95250 h 871802"/>
                <a:gd name="connsiteX36" fmla="*/ 1014413 w 4129088"/>
                <a:gd name="connsiteY36" fmla="*/ 100013 h 871802"/>
                <a:gd name="connsiteX37" fmla="*/ 1033463 w 4129088"/>
                <a:gd name="connsiteY37" fmla="*/ 104775 h 871802"/>
                <a:gd name="connsiteX38" fmla="*/ 1062038 w 4129088"/>
                <a:gd name="connsiteY38" fmla="*/ 109538 h 871802"/>
                <a:gd name="connsiteX39" fmla="*/ 1090613 w 4129088"/>
                <a:gd name="connsiteY39" fmla="*/ 119063 h 871802"/>
                <a:gd name="connsiteX40" fmla="*/ 1104900 w 4129088"/>
                <a:gd name="connsiteY40" fmla="*/ 123825 h 871802"/>
                <a:gd name="connsiteX41" fmla="*/ 1123950 w 4129088"/>
                <a:gd name="connsiteY41" fmla="*/ 128588 h 871802"/>
                <a:gd name="connsiteX42" fmla="*/ 1152525 w 4129088"/>
                <a:gd name="connsiteY42" fmla="*/ 147638 h 871802"/>
                <a:gd name="connsiteX43" fmla="*/ 1195388 w 4129088"/>
                <a:gd name="connsiteY43" fmla="*/ 161925 h 871802"/>
                <a:gd name="connsiteX44" fmla="*/ 1209675 w 4129088"/>
                <a:gd name="connsiteY44" fmla="*/ 166688 h 871802"/>
                <a:gd name="connsiteX45" fmla="*/ 1243013 w 4129088"/>
                <a:gd name="connsiteY45" fmla="*/ 185738 h 871802"/>
                <a:gd name="connsiteX46" fmla="*/ 1257300 w 4129088"/>
                <a:gd name="connsiteY46" fmla="*/ 190500 h 871802"/>
                <a:gd name="connsiteX47" fmla="*/ 1285875 w 4129088"/>
                <a:gd name="connsiteY47" fmla="*/ 204788 h 871802"/>
                <a:gd name="connsiteX48" fmla="*/ 1314450 w 4129088"/>
                <a:gd name="connsiteY48" fmla="*/ 223838 h 871802"/>
                <a:gd name="connsiteX49" fmla="*/ 1362075 w 4129088"/>
                <a:gd name="connsiteY49" fmla="*/ 238125 h 871802"/>
                <a:gd name="connsiteX50" fmla="*/ 1443038 w 4129088"/>
                <a:gd name="connsiteY50" fmla="*/ 252413 h 871802"/>
                <a:gd name="connsiteX51" fmla="*/ 1471613 w 4129088"/>
                <a:gd name="connsiteY51" fmla="*/ 257175 h 871802"/>
                <a:gd name="connsiteX52" fmla="*/ 1519238 w 4129088"/>
                <a:gd name="connsiteY52" fmla="*/ 271463 h 871802"/>
                <a:gd name="connsiteX53" fmla="*/ 1533525 w 4129088"/>
                <a:gd name="connsiteY53" fmla="*/ 280988 h 871802"/>
                <a:gd name="connsiteX54" fmla="*/ 1543050 w 4129088"/>
                <a:gd name="connsiteY54" fmla="*/ 295275 h 871802"/>
                <a:gd name="connsiteX55" fmla="*/ 1557338 w 4129088"/>
                <a:gd name="connsiteY55" fmla="*/ 300038 h 871802"/>
                <a:gd name="connsiteX56" fmla="*/ 1581150 w 4129088"/>
                <a:gd name="connsiteY56" fmla="*/ 333375 h 871802"/>
                <a:gd name="connsiteX57" fmla="*/ 1590675 w 4129088"/>
                <a:gd name="connsiteY57" fmla="*/ 347663 h 871802"/>
                <a:gd name="connsiteX58" fmla="*/ 1604963 w 4129088"/>
                <a:gd name="connsiteY58" fmla="*/ 357188 h 871802"/>
                <a:gd name="connsiteX59" fmla="*/ 1624013 w 4129088"/>
                <a:gd name="connsiteY59" fmla="*/ 414338 h 871802"/>
                <a:gd name="connsiteX60" fmla="*/ 1628775 w 4129088"/>
                <a:gd name="connsiteY60" fmla="*/ 428625 h 871802"/>
                <a:gd name="connsiteX61" fmla="*/ 1638300 w 4129088"/>
                <a:gd name="connsiteY61" fmla="*/ 442913 h 871802"/>
                <a:gd name="connsiteX62" fmla="*/ 1652588 w 4129088"/>
                <a:gd name="connsiteY62" fmla="*/ 471488 h 871802"/>
                <a:gd name="connsiteX63" fmla="*/ 1662113 w 4129088"/>
                <a:gd name="connsiteY63" fmla="*/ 504825 h 871802"/>
                <a:gd name="connsiteX64" fmla="*/ 1676400 w 4129088"/>
                <a:gd name="connsiteY64" fmla="*/ 514350 h 871802"/>
                <a:gd name="connsiteX65" fmla="*/ 1690688 w 4129088"/>
                <a:gd name="connsiteY65" fmla="*/ 561975 h 871802"/>
                <a:gd name="connsiteX66" fmla="*/ 1704975 w 4129088"/>
                <a:gd name="connsiteY66" fmla="*/ 590550 h 871802"/>
                <a:gd name="connsiteX67" fmla="*/ 1719263 w 4129088"/>
                <a:gd name="connsiteY67" fmla="*/ 595313 h 871802"/>
                <a:gd name="connsiteX68" fmla="*/ 1728788 w 4129088"/>
                <a:gd name="connsiteY68" fmla="*/ 609600 h 871802"/>
                <a:gd name="connsiteX69" fmla="*/ 1804988 w 4129088"/>
                <a:gd name="connsiteY69" fmla="*/ 614363 h 871802"/>
                <a:gd name="connsiteX70" fmla="*/ 1819275 w 4129088"/>
                <a:gd name="connsiteY70" fmla="*/ 619125 h 871802"/>
                <a:gd name="connsiteX71" fmla="*/ 1833563 w 4129088"/>
                <a:gd name="connsiteY71" fmla="*/ 628650 h 871802"/>
                <a:gd name="connsiteX72" fmla="*/ 1857375 w 4129088"/>
                <a:gd name="connsiteY72" fmla="*/ 657225 h 871802"/>
                <a:gd name="connsiteX73" fmla="*/ 1876425 w 4129088"/>
                <a:gd name="connsiteY73" fmla="*/ 666750 h 871802"/>
                <a:gd name="connsiteX74" fmla="*/ 1885950 w 4129088"/>
                <a:gd name="connsiteY74" fmla="*/ 638175 h 871802"/>
                <a:gd name="connsiteX75" fmla="*/ 1895475 w 4129088"/>
                <a:gd name="connsiteY75" fmla="*/ 604838 h 871802"/>
                <a:gd name="connsiteX76" fmla="*/ 1905000 w 4129088"/>
                <a:gd name="connsiteY76" fmla="*/ 576263 h 871802"/>
                <a:gd name="connsiteX77" fmla="*/ 1919288 w 4129088"/>
                <a:gd name="connsiteY77" fmla="*/ 566738 h 871802"/>
                <a:gd name="connsiteX78" fmla="*/ 1938338 w 4129088"/>
                <a:gd name="connsiteY78" fmla="*/ 542925 h 871802"/>
                <a:gd name="connsiteX79" fmla="*/ 2057400 w 4129088"/>
                <a:gd name="connsiteY79" fmla="*/ 495300 h 871802"/>
                <a:gd name="connsiteX80" fmla="*/ 2071688 w 4129088"/>
                <a:gd name="connsiteY80" fmla="*/ 509588 h 871802"/>
                <a:gd name="connsiteX81" fmla="*/ 2081213 w 4129088"/>
                <a:gd name="connsiteY81" fmla="*/ 542925 h 871802"/>
                <a:gd name="connsiteX82" fmla="*/ 2095500 w 4129088"/>
                <a:gd name="connsiteY82" fmla="*/ 552450 h 871802"/>
                <a:gd name="connsiteX83" fmla="*/ 2109788 w 4129088"/>
                <a:gd name="connsiteY83" fmla="*/ 571500 h 871802"/>
                <a:gd name="connsiteX84" fmla="*/ 2124075 w 4129088"/>
                <a:gd name="connsiteY84" fmla="*/ 561975 h 871802"/>
                <a:gd name="connsiteX85" fmla="*/ 2133600 w 4129088"/>
                <a:gd name="connsiteY85" fmla="*/ 547688 h 871802"/>
                <a:gd name="connsiteX86" fmla="*/ 2147888 w 4129088"/>
                <a:gd name="connsiteY86" fmla="*/ 533400 h 871802"/>
                <a:gd name="connsiteX87" fmla="*/ 2152650 w 4129088"/>
                <a:gd name="connsiteY87" fmla="*/ 519113 h 871802"/>
                <a:gd name="connsiteX88" fmla="*/ 2243138 w 4129088"/>
                <a:gd name="connsiteY88" fmla="*/ 514350 h 871802"/>
                <a:gd name="connsiteX89" fmla="*/ 2266950 w 4129088"/>
                <a:gd name="connsiteY89" fmla="*/ 533400 h 871802"/>
                <a:gd name="connsiteX90" fmla="*/ 2286000 w 4129088"/>
                <a:gd name="connsiteY90" fmla="*/ 504825 h 871802"/>
                <a:gd name="connsiteX91" fmla="*/ 2300288 w 4129088"/>
                <a:gd name="connsiteY91" fmla="*/ 490538 h 871802"/>
                <a:gd name="connsiteX92" fmla="*/ 2314575 w 4129088"/>
                <a:gd name="connsiteY92" fmla="*/ 485775 h 871802"/>
                <a:gd name="connsiteX93" fmla="*/ 2328863 w 4129088"/>
                <a:gd name="connsiteY93" fmla="*/ 490538 h 871802"/>
                <a:gd name="connsiteX94" fmla="*/ 2347913 w 4129088"/>
                <a:gd name="connsiteY94" fmla="*/ 509588 h 871802"/>
                <a:gd name="connsiteX95" fmla="*/ 2357438 w 4129088"/>
                <a:gd name="connsiteY95" fmla="*/ 523875 h 871802"/>
                <a:gd name="connsiteX96" fmla="*/ 2362200 w 4129088"/>
                <a:gd name="connsiteY96" fmla="*/ 538163 h 871802"/>
                <a:gd name="connsiteX97" fmla="*/ 2381250 w 4129088"/>
                <a:gd name="connsiteY97" fmla="*/ 566738 h 871802"/>
                <a:gd name="connsiteX98" fmla="*/ 2390775 w 4129088"/>
                <a:gd name="connsiteY98" fmla="*/ 595313 h 871802"/>
                <a:gd name="connsiteX99" fmla="*/ 2395538 w 4129088"/>
                <a:gd name="connsiteY99" fmla="*/ 614363 h 871802"/>
                <a:gd name="connsiteX100" fmla="*/ 2405063 w 4129088"/>
                <a:gd name="connsiteY100" fmla="*/ 628650 h 871802"/>
                <a:gd name="connsiteX101" fmla="*/ 2419350 w 4129088"/>
                <a:gd name="connsiteY101" fmla="*/ 633413 h 871802"/>
                <a:gd name="connsiteX102" fmla="*/ 2438400 w 4129088"/>
                <a:gd name="connsiteY102" fmla="*/ 590550 h 871802"/>
                <a:gd name="connsiteX103" fmla="*/ 2443163 w 4129088"/>
                <a:gd name="connsiteY103" fmla="*/ 571500 h 871802"/>
                <a:gd name="connsiteX104" fmla="*/ 2471738 w 4129088"/>
                <a:gd name="connsiteY104" fmla="*/ 552450 h 871802"/>
                <a:gd name="connsiteX105" fmla="*/ 2481263 w 4129088"/>
                <a:gd name="connsiteY105" fmla="*/ 581025 h 871802"/>
                <a:gd name="connsiteX106" fmla="*/ 2486025 w 4129088"/>
                <a:gd name="connsiteY106" fmla="*/ 595313 h 871802"/>
                <a:gd name="connsiteX107" fmla="*/ 2490788 w 4129088"/>
                <a:gd name="connsiteY107" fmla="*/ 614363 h 871802"/>
                <a:gd name="connsiteX108" fmla="*/ 2500313 w 4129088"/>
                <a:gd name="connsiteY108" fmla="*/ 628650 h 871802"/>
                <a:gd name="connsiteX109" fmla="*/ 2519363 w 4129088"/>
                <a:gd name="connsiteY109" fmla="*/ 642938 h 871802"/>
                <a:gd name="connsiteX110" fmla="*/ 2524125 w 4129088"/>
                <a:gd name="connsiteY110" fmla="*/ 628650 h 871802"/>
                <a:gd name="connsiteX111" fmla="*/ 2528888 w 4129088"/>
                <a:gd name="connsiteY111" fmla="*/ 609600 h 871802"/>
                <a:gd name="connsiteX112" fmla="*/ 2557463 w 4129088"/>
                <a:gd name="connsiteY112" fmla="*/ 595313 h 871802"/>
                <a:gd name="connsiteX113" fmla="*/ 2619375 w 4129088"/>
                <a:gd name="connsiteY113" fmla="*/ 581025 h 871802"/>
                <a:gd name="connsiteX114" fmla="*/ 2633663 w 4129088"/>
                <a:gd name="connsiteY114" fmla="*/ 571500 h 871802"/>
                <a:gd name="connsiteX115" fmla="*/ 2647950 w 4129088"/>
                <a:gd name="connsiteY115" fmla="*/ 542925 h 871802"/>
                <a:gd name="connsiteX116" fmla="*/ 2662238 w 4129088"/>
                <a:gd name="connsiteY116" fmla="*/ 504825 h 871802"/>
                <a:gd name="connsiteX117" fmla="*/ 2686050 w 4129088"/>
                <a:gd name="connsiteY117" fmla="*/ 538163 h 871802"/>
                <a:gd name="connsiteX118" fmla="*/ 2686050 w 4129088"/>
                <a:gd name="connsiteY118" fmla="*/ 538163 h 871802"/>
                <a:gd name="connsiteX119" fmla="*/ 2700338 w 4129088"/>
                <a:gd name="connsiteY119" fmla="*/ 547688 h 871802"/>
                <a:gd name="connsiteX120" fmla="*/ 2705100 w 4129088"/>
                <a:gd name="connsiteY120" fmla="*/ 561975 h 871802"/>
                <a:gd name="connsiteX121" fmla="*/ 2714625 w 4129088"/>
                <a:gd name="connsiteY121" fmla="*/ 595313 h 871802"/>
                <a:gd name="connsiteX122" fmla="*/ 2733675 w 4129088"/>
                <a:gd name="connsiteY122" fmla="*/ 590550 h 871802"/>
                <a:gd name="connsiteX123" fmla="*/ 2738438 w 4129088"/>
                <a:gd name="connsiteY123" fmla="*/ 571500 h 871802"/>
                <a:gd name="connsiteX124" fmla="*/ 2762250 w 4129088"/>
                <a:gd name="connsiteY124" fmla="*/ 552450 h 871802"/>
                <a:gd name="connsiteX125" fmla="*/ 2800350 w 4129088"/>
                <a:gd name="connsiteY125" fmla="*/ 566738 h 871802"/>
                <a:gd name="connsiteX126" fmla="*/ 2819400 w 4129088"/>
                <a:gd name="connsiteY126" fmla="*/ 590550 h 871802"/>
                <a:gd name="connsiteX127" fmla="*/ 2824163 w 4129088"/>
                <a:gd name="connsiteY127" fmla="*/ 614363 h 871802"/>
                <a:gd name="connsiteX128" fmla="*/ 2833688 w 4129088"/>
                <a:gd name="connsiteY128" fmla="*/ 642938 h 871802"/>
                <a:gd name="connsiteX129" fmla="*/ 2838450 w 4129088"/>
                <a:gd name="connsiteY129" fmla="*/ 657225 h 871802"/>
                <a:gd name="connsiteX130" fmla="*/ 2843213 w 4129088"/>
                <a:gd name="connsiteY130" fmla="*/ 676275 h 871802"/>
                <a:gd name="connsiteX131" fmla="*/ 2852738 w 4129088"/>
                <a:gd name="connsiteY131" fmla="*/ 695325 h 871802"/>
                <a:gd name="connsiteX132" fmla="*/ 2862263 w 4129088"/>
                <a:gd name="connsiteY132" fmla="*/ 723900 h 871802"/>
                <a:gd name="connsiteX133" fmla="*/ 2871788 w 4129088"/>
                <a:gd name="connsiteY133" fmla="*/ 752475 h 871802"/>
                <a:gd name="connsiteX134" fmla="*/ 2881313 w 4129088"/>
                <a:gd name="connsiteY134" fmla="*/ 781050 h 871802"/>
                <a:gd name="connsiteX135" fmla="*/ 2890838 w 4129088"/>
                <a:gd name="connsiteY135" fmla="*/ 795338 h 871802"/>
                <a:gd name="connsiteX136" fmla="*/ 2895600 w 4129088"/>
                <a:gd name="connsiteY136" fmla="*/ 814388 h 871802"/>
                <a:gd name="connsiteX137" fmla="*/ 2914650 w 4129088"/>
                <a:gd name="connsiteY137" fmla="*/ 790575 h 871802"/>
                <a:gd name="connsiteX138" fmla="*/ 2924175 w 4129088"/>
                <a:gd name="connsiteY138" fmla="*/ 714375 h 871802"/>
                <a:gd name="connsiteX139" fmla="*/ 2933700 w 4129088"/>
                <a:gd name="connsiteY139" fmla="*/ 700088 h 871802"/>
                <a:gd name="connsiteX140" fmla="*/ 2943225 w 4129088"/>
                <a:gd name="connsiteY140" fmla="*/ 671513 h 871802"/>
                <a:gd name="connsiteX141" fmla="*/ 2962275 w 4129088"/>
                <a:gd name="connsiteY141" fmla="*/ 638175 h 871802"/>
                <a:gd name="connsiteX142" fmla="*/ 2976563 w 4129088"/>
                <a:gd name="connsiteY142" fmla="*/ 695325 h 871802"/>
                <a:gd name="connsiteX143" fmla="*/ 2986088 w 4129088"/>
                <a:gd name="connsiteY143" fmla="*/ 781050 h 871802"/>
                <a:gd name="connsiteX144" fmla="*/ 2995613 w 4129088"/>
                <a:gd name="connsiteY144" fmla="*/ 747713 h 871802"/>
                <a:gd name="connsiteX145" fmla="*/ 3000375 w 4129088"/>
                <a:gd name="connsiteY145" fmla="*/ 709613 h 871802"/>
                <a:gd name="connsiteX146" fmla="*/ 3019425 w 4129088"/>
                <a:gd name="connsiteY146" fmla="*/ 671513 h 871802"/>
                <a:gd name="connsiteX147" fmla="*/ 3038475 w 4129088"/>
                <a:gd name="connsiteY147" fmla="*/ 714375 h 871802"/>
                <a:gd name="connsiteX148" fmla="*/ 3052763 w 4129088"/>
                <a:gd name="connsiteY148" fmla="*/ 781050 h 871802"/>
                <a:gd name="connsiteX149" fmla="*/ 3067050 w 4129088"/>
                <a:gd name="connsiteY149" fmla="*/ 738188 h 871802"/>
                <a:gd name="connsiteX150" fmla="*/ 3071813 w 4129088"/>
                <a:gd name="connsiteY150" fmla="*/ 723900 h 871802"/>
                <a:gd name="connsiteX151" fmla="*/ 3105150 w 4129088"/>
                <a:gd name="connsiteY151" fmla="*/ 733425 h 871802"/>
                <a:gd name="connsiteX152" fmla="*/ 3128963 w 4129088"/>
                <a:gd name="connsiteY152" fmla="*/ 742950 h 871802"/>
                <a:gd name="connsiteX153" fmla="*/ 3152775 w 4129088"/>
                <a:gd name="connsiteY153" fmla="*/ 690563 h 871802"/>
                <a:gd name="connsiteX154" fmla="*/ 3157538 w 4129088"/>
                <a:gd name="connsiteY154" fmla="*/ 666750 h 871802"/>
                <a:gd name="connsiteX155" fmla="*/ 3162300 w 4129088"/>
                <a:gd name="connsiteY155" fmla="*/ 647700 h 871802"/>
                <a:gd name="connsiteX156" fmla="*/ 3171825 w 4129088"/>
                <a:gd name="connsiteY156" fmla="*/ 747713 h 871802"/>
                <a:gd name="connsiteX157" fmla="*/ 3181350 w 4129088"/>
                <a:gd name="connsiteY157" fmla="*/ 733425 h 871802"/>
                <a:gd name="connsiteX158" fmla="*/ 3186113 w 4129088"/>
                <a:gd name="connsiteY158" fmla="*/ 719138 h 871802"/>
                <a:gd name="connsiteX159" fmla="*/ 3214688 w 4129088"/>
                <a:gd name="connsiteY159" fmla="*/ 728663 h 871802"/>
                <a:gd name="connsiteX160" fmla="*/ 3238500 w 4129088"/>
                <a:gd name="connsiteY160" fmla="*/ 704850 h 871802"/>
                <a:gd name="connsiteX161" fmla="*/ 3252788 w 4129088"/>
                <a:gd name="connsiteY161" fmla="*/ 714375 h 871802"/>
                <a:gd name="connsiteX162" fmla="*/ 3257550 w 4129088"/>
                <a:gd name="connsiteY162" fmla="*/ 738188 h 871802"/>
                <a:gd name="connsiteX163" fmla="*/ 3267075 w 4129088"/>
                <a:gd name="connsiteY163" fmla="*/ 781050 h 871802"/>
                <a:gd name="connsiteX164" fmla="*/ 3295650 w 4129088"/>
                <a:gd name="connsiteY164" fmla="*/ 776288 h 871802"/>
                <a:gd name="connsiteX165" fmla="*/ 3300413 w 4129088"/>
                <a:gd name="connsiteY165" fmla="*/ 795338 h 871802"/>
                <a:gd name="connsiteX166" fmla="*/ 3305175 w 4129088"/>
                <a:gd name="connsiteY166" fmla="*/ 852488 h 871802"/>
                <a:gd name="connsiteX167" fmla="*/ 3309938 w 4129088"/>
                <a:gd name="connsiteY167" fmla="*/ 871538 h 871802"/>
                <a:gd name="connsiteX168" fmla="*/ 3328988 w 4129088"/>
                <a:gd name="connsiteY168" fmla="*/ 842963 h 871802"/>
                <a:gd name="connsiteX169" fmla="*/ 3338513 w 4129088"/>
                <a:gd name="connsiteY169" fmla="*/ 809625 h 871802"/>
                <a:gd name="connsiteX170" fmla="*/ 3348038 w 4129088"/>
                <a:gd name="connsiteY170" fmla="*/ 781050 h 871802"/>
                <a:gd name="connsiteX171" fmla="*/ 3357563 w 4129088"/>
                <a:gd name="connsiteY171" fmla="*/ 752475 h 871802"/>
                <a:gd name="connsiteX172" fmla="*/ 3367088 w 4129088"/>
                <a:gd name="connsiteY172" fmla="*/ 733425 h 871802"/>
                <a:gd name="connsiteX173" fmla="*/ 3381375 w 4129088"/>
                <a:gd name="connsiteY173" fmla="*/ 690563 h 871802"/>
                <a:gd name="connsiteX174" fmla="*/ 3386138 w 4129088"/>
                <a:gd name="connsiteY174" fmla="*/ 676275 h 871802"/>
                <a:gd name="connsiteX175" fmla="*/ 3405188 w 4129088"/>
                <a:gd name="connsiteY175" fmla="*/ 666750 h 871802"/>
                <a:gd name="connsiteX176" fmla="*/ 3429000 w 4129088"/>
                <a:gd name="connsiteY176" fmla="*/ 690563 h 871802"/>
                <a:gd name="connsiteX177" fmla="*/ 3452813 w 4129088"/>
                <a:gd name="connsiteY177" fmla="*/ 661988 h 871802"/>
                <a:gd name="connsiteX178" fmla="*/ 3457575 w 4129088"/>
                <a:gd name="connsiteY178" fmla="*/ 642938 h 871802"/>
                <a:gd name="connsiteX179" fmla="*/ 3467100 w 4129088"/>
                <a:gd name="connsiteY179" fmla="*/ 657225 h 871802"/>
                <a:gd name="connsiteX180" fmla="*/ 3481388 w 4129088"/>
                <a:gd name="connsiteY180" fmla="*/ 666750 h 871802"/>
                <a:gd name="connsiteX181" fmla="*/ 3486150 w 4129088"/>
                <a:gd name="connsiteY181" fmla="*/ 681038 h 871802"/>
                <a:gd name="connsiteX182" fmla="*/ 3500438 w 4129088"/>
                <a:gd name="connsiteY182" fmla="*/ 671513 h 871802"/>
                <a:gd name="connsiteX183" fmla="*/ 3505200 w 4129088"/>
                <a:gd name="connsiteY183" fmla="*/ 685800 h 871802"/>
                <a:gd name="connsiteX184" fmla="*/ 3533775 w 4129088"/>
                <a:gd name="connsiteY184" fmla="*/ 704850 h 871802"/>
                <a:gd name="connsiteX185" fmla="*/ 3562350 w 4129088"/>
                <a:gd name="connsiteY185" fmla="*/ 719138 h 871802"/>
                <a:gd name="connsiteX186" fmla="*/ 3571875 w 4129088"/>
                <a:gd name="connsiteY186" fmla="*/ 785813 h 871802"/>
                <a:gd name="connsiteX187" fmla="*/ 3581400 w 4129088"/>
                <a:gd name="connsiteY187" fmla="*/ 814388 h 871802"/>
                <a:gd name="connsiteX188" fmla="*/ 3586163 w 4129088"/>
                <a:gd name="connsiteY188" fmla="*/ 828675 h 871802"/>
                <a:gd name="connsiteX189" fmla="*/ 3605213 w 4129088"/>
                <a:gd name="connsiteY189" fmla="*/ 781050 h 871802"/>
                <a:gd name="connsiteX190" fmla="*/ 3609975 w 4129088"/>
                <a:gd name="connsiteY190" fmla="*/ 795338 h 871802"/>
                <a:gd name="connsiteX191" fmla="*/ 3614738 w 4129088"/>
                <a:gd name="connsiteY191" fmla="*/ 823913 h 871802"/>
                <a:gd name="connsiteX192" fmla="*/ 3619500 w 4129088"/>
                <a:gd name="connsiteY192" fmla="*/ 781050 h 871802"/>
                <a:gd name="connsiteX193" fmla="*/ 3633788 w 4129088"/>
                <a:gd name="connsiteY193" fmla="*/ 747713 h 871802"/>
                <a:gd name="connsiteX194" fmla="*/ 3638550 w 4129088"/>
                <a:gd name="connsiteY194" fmla="*/ 733425 h 871802"/>
                <a:gd name="connsiteX195" fmla="*/ 3648075 w 4129088"/>
                <a:gd name="connsiteY195" fmla="*/ 685800 h 871802"/>
                <a:gd name="connsiteX196" fmla="*/ 3657600 w 4129088"/>
                <a:gd name="connsiteY196" fmla="*/ 671513 h 871802"/>
                <a:gd name="connsiteX197" fmla="*/ 3676650 w 4129088"/>
                <a:gd name="connsiteY197" fmla="*/ 666750 h 871802"/>
                <a:gd name="connsiteX198" fmla="*/ 3695700 w 4129088"/>
                <a:gd name="connsiteY198" fmla="*/ 638175 h 871802"/>
                <a:gd name="connsiteX199" fmla="*/ 3705225 w 4129088"/>
                <a:gd name="connsiteY199" fmla="*/ 623888 h 871802"/>
                <a:gd name="connsiteX200" fmla="*/ 3719513 w 4129088"/>
                <a:gd name="connsiteY200" fmla="*/ 614363 h 871802"/>
                <a:gd name="connsiteX201" fmla="*/ 3757613 w 4129088"/>
                <a:gd name="connsiteY201" fmla="*/ 619125 h 871802"/>
                <a:gd name="connsiteX202" fmla="*/ 3767138 w 4129088"/>
                <a:gd name="connsiteY202" fmla="*/ 633413 h 871802"/>
                <a:gd name="connsiteX203" fmla="*/ 3776663 w 4129088"/>
                <a:gd name="connsiteY203" fmla="*/ 661988 h 871802"/>
                <a:gd name="connsiteX204" fmla="*/ 3795713 w 4129088"/>
                <a:gd name="connsiteY204" fmla="*/ 747713 h 871802"/>
                <a:gd name="connsiteX205" fmla="*/ 3805238 w 4129088"/>
                <a:gd name="connsiteY205" fmla="*/ 781050 h 871802"/>
                <a:gd name="connsiteX206" fmla="*/ 3814763 w 4129088"/>
                <a:gd name="connsiteY206" fmla="*/ 795338 h 871802"/>
                <a:gd name="connsiteX207" fmla="*/ 3833813 w 4129088"/>
                <a:gd name="connsiteY207" fmla="*/ 833438 h 871802"/>
                <a:gd name="connsiteX208" fmla="*/ 3838575 w 4129088"/>
                <a:gd name="connsiteY208" fmla="*/ 762000 h 871802"/>
                <a:gd name="connsiteX209" fmla="*/ 3852863 w 4129088"/>
                <a:gd name="connsiteY209" fmla="*/ 719138 h 871802"/>
                <a:gd name="connsiteX210" fmla="*/ 3857625 w 4129088"/>
                <a:gd name="connsiteY210" fmla="*/ 704850 h 871802"/>
                <a:gd name="connsiteX211" fmla="*/ 3862388 w 4129088"/>
                <a:gd name="connsiteY211" fmla="*/ 652463 h 871802"/>
                <a:gd name="connsiteX212" fmla="*/ 3895725 w 4129088"/>
                <a:gd name="connsiteY212" fmla="*/ 614363 h 871802"/>
                <a:gd name="connsiteX213" fmla="*/ 3910013 w 4129088"/>
                <a:gd name="connsiteY213" fmla="*/ 585788 h 871802"/>
                <a:gd name="connsiteX214" fmla="*/ 3924300 w 4129088"/>
                <a:gd name="connsiteY214" fmla="*/ 581025 h 871802"/>
                <a:gd name="connsiteX215" fmla="*/ 3933825 w 4129088"/>
                <a:gd name="connsiteY215" fmla="*/ 609600 h 871802"/>
                <a:gd name="connsiteX216" fmla="*/ 3948113 w 4129088"/>
                <a:gd name="connsiteY216" fmla="*/ 738188 h 871802"/>
                <a:gd name="connsiteX217" fmla="*/ 3957638 w 4129088"/>
                <a:gd name="connsiteY217" fmla="*/ 766763 h 871802"/>
                <a:gd name="connsiteX218" fmla="*/ 3962400 w 4129088"/>
                <a:gd name="connsiteY218" fmla="*/ 781050 h 871802"/>
                <a:gd name="connsiteX219" fmla="*/ 3971925 w 4129088"/>
                <a:gd name="connsiteY219" fmla="*/ 795338 h 871802"/>
                <a:gd name="connsiteX220" fmla="*/ 3981450 w 4129088"/>
                <a:gd name="connsiteY220" fmla="*/ 828675 h 871802"/>
                <a:gd name="connsiteX221" fmla="*/ 3990975 w 4129088"/>
                <a:gd name="connsiteY221" fmla="*/ 776288 h 871802"/>
                <a:gd name="connsiteX222" fmla="*/ 4000500 w 4129088"/>
                <a:gd name="connsiteY222" fmla="*/ 747713 h 871802"/>
                <a:gd name="connsiteX223" fmla="*/ 4010025 w 4129088"/>
                <a:gd name="connsiteY223" fmla="*/ 671513 h 871802"/>
                <a:gd name="connsiteX224" fmla="*/ 4029075 w 4129088"/>
                <a:gd name="connsiteY224" fmla="*/ 642938 h 871802"/>
                <a:gd name="connsiteX225" fmla="*/ 4057650 w 4129088"/>
                <a:gd name="connsiteY225" fmla="*/ 695325 h 871802"/>
                <a:gd name="connsiteX226" fmla="*/ 4095750 w 4129088"/>
                <a:gd name="connsiteY226" fmla="*/ 766763 h 871802"/>
                <a:gd name="connsiteX227" fmla="*/ 4105275 w 4129088"/>
                <a:gd name="connsiteY227" fmla="*/ 781050 h 871802"/>
                <a:gd name="connsiteX228" fmla="*/ 4114800 w 4129088"/>
                <a:gd name="connsiteY228" fmla="*/ 847725 h 871802"/>
                <a:gd name="connsiteX229" fmla="*/ 4119563 w 4129088"/>
                <a:gd name="connsiteY229" fmla="*/ 862013 h 871802"/>
                <a:gd name="connsiteX230" fmla="*/ 4129088 w 4129088"/>
                <a:gd name="connsiteY230" fmla="*/ 842963 h 871802"/>
                <a:gd name="connsiteX0" fmla="*/ 0 w 4129088"/>
                <a:gd name="connsiteY0" fmla="*/ 238125 h 871802"/>
                <a:gd name="connsiteX1" fmla="*/ 123825 w 4129088"/>
                <a:gd name="connsiteY1" fmla="*/ 228600 h 871802"/>
                <a:gd name="connsiteX2" fmla="*/ 142875 w 4129088"/>
                <a:gd name="connsiteY2" fmla="*/ 223838 h 871802"/>
                <a:gd name="connsiteX3" fmla="*/ 166688 w 4129088"/>
                <a:gd name="connsiteY3" fmla="*/ 219075 h 871802"/>
                <a:gd name="connsiteX4" fmla="*/ 204788 w 4129088"/>
                <a:gd name="connsiteY4" fmla="*/ 204788 h 871802"/>
                <a:gd name="connsiteX5" fmla="*/ 233363 w 4129088"/>
                <a:gd name="connsiteY5" fmla="*/ 195263 h 871802"/>
                <a:gd name="connsiteX6" fmla="*/ 247650 w 4129088"/>
                <a:gd name="connsiteY6" fmla="*/ 185738 h 871802"/>
                <a:gd name="connsiteX7" fmla="*/ 266700 w 4129088"/>
                <a:gd name="connsiteY7" fmla="*/ 180975 h 871802"/>
                <a:gd name="connsiteX8" fmla="*/ 280988 w 4129088"/>
                <a:gd name="connsiteY8" fmla="*/ 176213 h 871802"/>
                <a:gd name="connsiteX9" fmla="*/ 290513 w 4129088"/>
                <a:gd name="connsiteY9" fmla="*/ 161925 h 871802"/>
                <a:gd name="connsiteX10" fmla="*/ 338138 w 4129088"/>
                <a:gd name="connsiteY10" fmla="*/ 142875 h 871802"/>
                <a:gd name="connsiteX11" fmla="*/ 352425 w 4129088"/>
                <a:gd name="connsiteY11" fmla="*/ 138113 h 871802"/>
                <a:gd name="connsiteX12" fmla="*/ 366713 w 4129088"/>
                <a:gd name="connsiteY12" fmla="*/ 128588 h 871802"/>
                <a:gd name="connsiteX13" fmla="*/ 385763 w 4129088"/>
                <a:gd name="connsiteY13" fmla="*/ 123825 h 871802"/>
                <a:gd name="connsiteX14" fmla="*/ 428625 w 4129088"/>
                <a:gd name="connsiteY14" fmla="*/ 109538 h 871802"/>
                <a:gd name="connsiteX15" fmla="*/ 442913 w 4129088"/>
                <a:gd name="connsiteY15" fmla="*/ 104775 h 871802"/>
                <a:gd name="connsiteX16" fmla="*/ 457200 w 4129088"/>
                <a:gd name="connsiteY16" fmla="*/ 100013 h 871802"/>
                <a:gd name="connsiteX17" fmla="*/ 471488 w 4129088"/>
                <a:gd name="connsiteY17" fmla="*/ 90488 h 871802"/>
                <a:gd name="connsiteX18" fmla="*/ 495300 w 4129088"/>
                <a:gd name="connsiteY18" fmla="*/ 85725 h 871802"/>
                <a:gd name="connsiteX19" fmla="*/ 523875 w 4129088"/>
                <a:gd name="connsiteY19" fmla="*/ 76200 h 871802"/>
                <a:gd name="connsiteX20" fmla="*/ 538163 w 4129088"/>
                <a:gd name="connsiteY20" fmla="*/ 71438 h 871802"/>
                <a:gd name="connsiteX21" fmla="*/ 552450 w 4129088"/>
                <a:gd name="connsiteY21" fmla="*/ 66675 h 871802"/>
                <a:gd name="connsiteX22" fmla="*/ 590550 w 4129088"/>
                <a:gd name="connsiteY22" fmla="*/ 42863 h 871802"/>
                <a:gd name="connsiteX23" fmla="*/ 604838 w 4129088"/>
                <a:gd name="connsiteY23" fmla="*/ 38100 h 871802"/>
                <a:gd name="connsiteX24" fmla="*/ 619125 w 4129088"/>
                <a:gd name="connsiteY24" fmla="*/ 33338 h 871802"/>
                <a:gd name="connsiteX25" fmla="*/ 652463 w 4129088"/>
                <a:gd name="connsiteY25" fmla="*/ 14288 h 871802"/>
                <a:gd name="connsiteX26" fmla="*/ 681038 w 4129088"/>
                <a:gd name="connsiteY26" fmla="*/ 4763 h 871802"/>
                <a:gd name="connsiteX27" fmla="*/ 695325 w 4129088"/>
                <a:gd name="connsiteY27" fmla="*/ 0 h 871802"/>
                <a:gd name="connsiteX28" fmla="*/ 819150 w 4129088"/>
                <a:gd name="connsiteY28" fmla="*/ 4763 h 871802"/>
                <a:gd name="connsiteX29" fmla="*/ 852488 w 4129088"/>
                <a:gd name="connsiteY29" fmla="*/ 19050 h 871802"/>
                <a:gd name="connsiteX30" fmla="*/ 895350 w 4129088"/>
                <a:gd name="connsiteY30" fmla="*/ 47625 h 871802"/>
                <a:gd name="connsiteX31" fmla="*/ 928688 w 4129088"/>
                <a:gd name="connsiteY31" fmla="*/ 66675 h 871802"/>
                <a:gd name="connsiteX32" fmla="*/ 942975 w 4129088"/>
                <a:gd name="connsiteY32" fmla="*/ 71438 h 871802"/>
                <a:gd name="connsiteX33" fmla="*/ 957263 w 4129088"/>
                <a:gd name="connsiteY33" fmla="*/ 80963 h 871802"/>
                <a:gd name="connsiteX34" fmla="*/ 971550 w 4129088"/>
                <a:gd name="connsiteY34" fmla="*/ 85725 h 871802"/>
                <a:gd name="connsiteX35" fmla="*/ 990600 w 4129088"/>
                <a:gd name="connsiteY35" fmla="*/ 95250 h 871802"/>
                <a:gd name="connsiteX36" fmla="*/ 1014413 w 4129088"/>
                <a:gd name="connsiteY36" fmla="*/ 100013 h 871802"/>
                <a:gd name="connsiteX37" fmla="*/ 1033463 w 4129088"/>
                <a:gd name="connsiteY37" fmla="*/ 104775 h 871802"/>
                <a:gd name="connsiteX38" fmla="*/ 1062038 w 4129088"/>
                <a:gd name="connsiteY38" fmla="*/ 109538 h 871802"/>
                <a:gd name="connsiteX39" fmla="*/ 1090613 w 4129088"/>
                <a:gd name="connsiteY39" fmla="*/ 119063 h 871802"/>
                <a:gd name="connsiteX40" fmla="*/ 1104900 w 4129088"/>
                <a:gd name="connsiteY40" fmla="*/ 123825 h 871802"/>
                <a:gd name="connsiteX41" fmla="*/ 1123950 w 4129088"/>
                <a:gd name="connsiteY41" fmla="*/ 128588 h 871802"/>
                <a:gd name="connsiteX42" fmla="*/ 1152525 w 4129088"/>
                <a:gd name="connsiteY42" fmla="*/ 147638 h 871802"/>
                <a:gd name="connsiteX43" fmla="*/ 1195388 w 4129088"/>
                <a:gd name="connsiteY43" fmla="*/ 161925 h 871802"/>
                <a:gd name="connsiteX44" fmla="*/ 1209675 w 4129088"/>
                <a:gd name="connsiteY44" fmla="*/ 166688 h 871802"/>
                <a:gd name="connsiteX45" fmla="*/ 1243013 w 4129088"/>
                <a:gd name="connsiteY45" fmla="*/ 185738 h 871802"/>
                <a:gd name="connsiteX46" fmla="*/ 1257300 w 4129088"/>
                <a:gd name="connsiteY46" fmla="*/ 190500 h 871802"/>
                <a:gd name="connsiteX47" fmla="*/ 1285875 w 4129088"/>
                <a:gd name="connsiteY47" fmla="*/ 204788 h 871802"/>
                <a:gd name="connsiteX48" fmla="*/ 1314450 w 4129088"/>
                <a:gd name="connsiteY48" fmla="*/ 223838 h 871802"/>
                <a:gd name="connsiteX49" fmla="*/ 1362075 w 4129088"/>
                <a:gd name="connsiteY49" fmla="*/ 238125 h 871802"/>
                <a:gd name="connsiteX50" fmla="*/ 1443038 w 4129088"/>
                <a:gd name="connsiteY50" fmla="*/ 252413 h 871802"/>
                <a:gd name="connsiteX51" fmla="*/ 1471613 w 4129088"/>
                <a:gd name="connsiteY51" fmla="*/ 257175 h 871802"/>
                <a:gd name="connsiteX52" fmla="*/ 1519238 w 4129088"/>
                <a:gd name="connsiteY52" fmla="*/ 271463 h 871802"/>
                <a:gd name="connsiteX53" fmla="*/ 1533525 w 4129088"/>
                <a:gd name="connsiteY53" fmla="*/ 280988 h 871802"/>
                <a:gd name="connsiteX54" fmla="*/ 1543050 w 4129088"/>
                <a:gd name="connsiteY54" fmla="*/ 295275 h 871802"/>
                <a:gd name="connsiteX55" fmla="*/ 1557338 w 4129088"/>
                <a:gd name="connsiteY55" fmla="*/ 300038 h 871802"/>
                <a:gd name="connsiteX56" fmla="*/ 1581150 w 4129088"/>
                <a:gd name="connsiteY56" fmla="*/ 333375 h 871802"/>
                <a:gd name="connsiteX57" fmla="*/ 1590675 w 4129088"/>
                <a:gd name="connsiteY57" fmla="*/ 347663 h 871802"/>
                <a:gd name="connsiteX58" fmla="*/ 1604963 w 4129088"/>
                <a:gd name="connsiteY58" fmla="*/ 357188 h 871802"/>
                <a:gd name="connsiteX59" fmla="*/ 1624013 w 4129088"/>
                <a:gd name="connsiteY59" fmla="*/ 414338 h 871802"/>
                <a:gd name="connsiteX60" fmla="*/ 1628775 w 4129088"/>
                <a:gd name="connsiteY60" fmla="*/ 428625 h 871802"/>
                <a:gd name="connsiteX61" fmla="*/ 1638300 w 4129088"/>
                <a:gd name="connsiteY61" fmla="*/ 442913 h 871802"/>
                <a:gd name="connsiteX62" fmla="*/ 1652588 w 4129088"/>
                <a:gd name="connsiteY62" fmla="*/ 471488 h 871802"/>
                <a:gd name="connsiteX63" fmla="*/ 1662113 w 4129088"/>
                <a:gd name="connsiteY63" fmla="*/ 504825 h 871802"/>
                <a:gd name="connsiteX64" fmla="*/ 1676400 w 4129088"/>
                <a:gd name="connsiteY64" fmla="*/ 514350 h 871802"/>
                <a:gd name="connsiteX65" fmla="*/ 1690688 w 4129088"/>
                <a:gd name="connsiteY65" fmla="*/ 561975 h 871802"/>
                <a:gd name="connsiteX66" fmla="*/ 1704975 w 4129088"/>
                <a:gd name="connsiteY66" fmla="*/ 590550 h 871802"/>
                <a:gd name="connsiteX67" fmla="*/ 1719263 w 4129088"/>
                <a:gd name="connsiteY67" fmla="*/ 595313 h 871802"/>
                <a:gd name="connsiteX68" fmla="*/ 1728788 w 4129088"/>
                <a:gd name="connsiteY68" fmla="*/ 609600 h 871802"/>
                <a:gd name="connsiteX69" fmla="*/ 1804988 w 4129088"/>
                <a:gd name="connsiteY69" fmla="*/ 614363 h 871802"/>
                <a:gd name="connsiteX70" fmla="*/ 1819275 w 4129088"/>
                <a:gd name="connsiteY70" fmla="*/ 619125 h 871802"/>
                <a:gd name="connsiteX71" fmla="*/ 1833563 w 4129088"/>
                <a:gd name="connsiteY71" fmla="*/ 628650 h 871802"/>
                <a:gd name="connsiteX72" fmla="*/ 1857375 w 4129088"/>
                <a:gd name="connsiteY72" fmla="*/ 657225 h 871802"/>
                <a:gd name="connsiteX73" fmla="*/ 1876425 w 4129088"/>
                <a:gd name="connsiteY73" fmla="*/ 666750 h 871802"/>
                <a:gd name="connsiteX74" fmla="*/ 1885950 w 4129088"/>
                <a:gd name="connsiteY74" fmla="*/ 638175 h 871802"/>
                <a:gd name="connsiteX75" fmla="*/ 1895475 w 4129088"/>
                <a:gd name="connsiteY75" fmla="*/ 604838 h 871802"/>
                <a:gd name="connsiteX76" fmla="*/ 1905000 w 4129088"/>
                <a:gd name="connsiteY76" fmla="*/ 576263 h 871802"/>
                <a:gd name="connsiteX77" fmla="*/ 1919288 w 4129088"/>
                <a:gd name="connsiteY77" fmla="*/ 566738 h 871802"/>
                <a:gd name="connsiteX78" fmla="*/ 1938338 w 4129088"/>
                <a:gd name="connsiteY78" fmla="*/ 542925 h 871802"/>
                <a:gd name="connsiteX79" fmla="*/ 2071688 w 4129088"/>
                <a:gd name="connsiteY79" fmla="*/ 509588 h 871802"/>
                <a:gd name="connsiteX80" fmla="*/ 2081213 w 4129088"/>
                <a:gd name="connsiteY80" fmla="*/ 542925 h 871802"/>
                <a:gd name="connsiteX81" fmla="*/ 2095500 w 4129088"/>
                <a:gd name="connsiteY81" fmla="*/ 552450 h 871802"/>
                <a:gd name="connsiteX82" fmla="*/ 2109788 w 4129088"/>
                <a:gd name="connsiteY82" fmla="*/ 571500 h 871802"/>
                <a:gd name="connsiteX83" fmla="*/ 2124075 w 4129088"/>
                <a:gd name="connsiteY83" fmla="*/ 561975 h 871802"/>
                <a:gd name="connsiteX84" fmla="*/ 2133600 w 4129088"/>
                <a:gd name="connsiteY84" fmla="*/ 547688 h 871802"/>
                <a:gd name="connsiteX85" fmla="*/ 2147888 w 4129088"/>
                <a:gd name="connsiteY85" fmla="*/ 533400 h 871802"/>
                <a:gd name="connsiteX86" fmla="*/ 2152650 w 4129088"/>
                <a:gd name="connsiteY86" fmla="*/ 519113 h 871802"/>
                <a:gd name="connsiteX87" fmla="*/ 2243138 w 4129088"/>
                <a:gd name="connsiteY87" fmla="*/ 514350 h 871802"/>
                <a:gd name="connsiteX88" fmla="*/ 2266950 w 4129088"/>
                <a:gd name="connsiteY88" fmla="*/ 533400 h 871802"/>
                <a:gd name="connsiteX89" fmla="*/ 2286000 w 4129088"/>
                <a:gd name="connsiteY89" fmla="*/ 504825 h 871802"/>
                <a:gd name="connsiteX90" fmla="*/ 2300288 w 4129088"/>
                <a:gd name="connsiteY90" fmla="*/ 490538 h 871802"/>
                <a:gd name="connsiteX91" fmla="*/ 2314575 w 4129088"/>
                <a:gd name="connsiteY91" fmla="*/ 485775 h 871802"/>
                <a:gd name="connsiteX92" fmla="*/ 2328863 w 4129088"/>
                <a:gd name="connsiteY92" fmla="*/ 490538 h 871802"/>
                <a:gd name="connsiteX93" fmla="*/ 2347913 w 4129088"/>
                <a:gd name="connsiteY93" fmla="*/ 509588 h 871802"/>
                <a:gd name="connsiteX94" fmla="*/ 2357438 w 4129088"/>
                <a:gd name="connsiteY94" fmla="*/ 523875 h 871802"/>
                <a:gd name="connsiteX95" fmla="*/ 2362200 w 4129088"/>
                <a:gd name="connsiteY95" fmla="*/ 538163 h 871802"/>
                <a:gd name="connsiteX96" fmla="*/ 2381250 w 4129088"/>
                <a:gd name="connsiteY96" fmla="*/ 566738 h 871802"/>
                <a:gd name="connsiteX97" fmla="*/ 2390775 w 4129088"/>
                <a:gd name="connsiteY97" fmla="*/ 595313 h 871802"/>
                <a:gd name="connsiteX98" fmla="*/ 2395538 w 4129088"/>
                <a:gd name="connsiteY98" fmla="*/ 614363 h 871802"/>
                <a:gd name="connsiteX99" fmla="*/ 2405063 w 4129088"/>
                <a:gd name="connsiteY99" fmla="*/ 628650 h 871802"/>
                <a:gd name="connsiteX100" fmla="*/ 2419350 w 4129088"/>
                <a:gd name="connsiteY100" fmla="*/ 633413 h 871802"/>
                <a:gd name="connsiteX101" fmla="*/ 2438400 w 4129088"/>
                <a:gd name="connsiteY101" fmla="*/ 590550 h 871802"/>
                <a:gd name="connsiteX102" fmla="*/ 2443163 w 4129088"/>
                <a:gd name="connsiteY102" fmla="*/ 571500 h 871802"/>
                <a:gd name="connsiteX103" fmla="*/ 2471738 w 4129088"/>
                <a:gd name="connsiteY103" fmla="*/ 552450 h 871802"/>
                <a:gd name="connsiteX104" fmla="*/ 2481263 w 4129088"/>
                <a:gd name="connsiteY104" fmla="*/ 581025 h 871802"/>
                <a:gd name="connsiteX105" fmla="*/ 2486025 w 4129088"/>
                <a:gd name="connsiteY105" fmla="*/ 595313 h 871802"/>
                <a:gd name="connsiteX106" fmla="*/ 2490788 w 4129088"/>
                <a:gd name="connsiteY106" fmla="*/ 614363 h 871802"/>
                <a:gd name="connsiteX107" fmla="*/ 2500313 w 4129088"/>
                <a:gd name="connsiteY107" fmla="*/ 628650 h 871802"/>
                <a:gd name="connsiteX108" fmla="*/ 2519363 w 4129088"/>
                <a:gd name="connsiteY108" fmla="*/ 642938 h 871802"/>
                <a:gd name="connsiteX109" fmla="*/ 2524125 w 4129088"/>
                <a:gd name="connsiteY109" fmla="*/ 628650 h 871802"/>
                <a:gd name="connsiteX110" fmla="*/ 2528888 w 4129088"/>
                <a:gd name="connsiteY110" fmla="*/ 609600 h 871802"/>
                <a:gd name="connsiteX111" fmla="*/ 2557463 w 4129088"/>
                <a:gd name="connsiteY111" fmla="*/ 595313 h 871802"/>
                <a:gd name="connsiteX112" fmla="*/ 2619375 w 4129088"/>
                <a:gd name="connsiteY112" fmla="*/ 581025 h 871802"/>
                <a:gd name="connsiteX113" fmla="*/ 2633663 w 4129088"/>
                <a:gd name="connsiteY113" fmla="*/ 571500 h 871802"/>
                <a:gd name="connsiteX114" fmla="*/ 2647950 w 4129088"/>
                <a:gd name="connsiteY114" fmla="*/ 542925 h 871802"/>
                <a:gd name="connsiteX115" fmla="*/ 2662238 w 4129088"/>
                <a:gd name="connsiteY115" fmla="*/ 504825 h 871802"/>
                <a:gd name="connsiteX116" fmla="*/ 2686050 w 4129088"/>
                <a:gd name="connsiteY116" fmla="*/ 538163 h 871802"/>
                <a:gd name="connsiteX117" fmla="*/ 2686050 w 4129088"/>
                <a:gd name="connsiteY117" fmla="*/ 538163 h 871802"/>
                <a:gd name="connsiteX118" fmla="*/ 2700338 w 4129088"/>
                <a:gd name="connsiteY118" fmla="*/ 547688 h 871802"/>
                <a:gd name="connsiteX119" fmla="*/ 2705100 w 4129088"/>
                <a:gd name="connsiteY119" fmla="*/ 561975 h 871802"/>
                <a:gd name="connsiteX120" fmla="*/ 2714625 w 4129088"/>
                <a:gd name="connsiteY120" fmla="*/ 595313 h 871802"/>
                <a:gd name="connsiteX121" fmla="*/ 2733675 w 4129088"/>
                <a:gd name="connsiteY121" fmla="*/ 590550 h 871802"/>
                <a:gd name="connsiteX122" fmla="*/ 2738438 w 4129088"/>
                <a:gd name="connsiteY122" fmla="*/ 571500 h 871802"/>
                <a:gd name="connsiteX123" fmla="*/ 2762250 w 4129088"/>
                <a:gd name="connsiteY123" fmla="*/ 552450 h 871802"/>
                <a:gd name="connsiteX124" fmla="*/ 2800350 w 4129088"/>
                <a:gd name="connsiteY124" fmla="*/ 566738 h 871802"/>
                <a:gd name="connsiteX125" fmla="*/ 2819400 w 4129088"/>
                <a:gd name="connsiteY125" fmla="*/ 590550 h 871802"/>
                <a:gd name="connsiteX126" fmla="*/ 2824163 w 4129088"/>
                <a:gd name="connsiteY126" fmla="*/ 614363 h 871802"/>
                <a:gd name="connsiteX127" fmla="*/ 2833688 w 4129088"/>
                <a:gd name="connsiteY127" fmla="*/ 642938 h 871802"/>
                <a:gd name="connsiteX128" fmla="*/ 2838450 w 4129088"/>
                <a:gd name="connsiteY128" fmla="*/ 657225 h 871802"/>
                <a:gd name="connsiteX129" fmla="*/ 2843213 w 4129088"/>
                <a:gd name="connsiteY129" fmla="*/ 676275 h 871802"/>
                <a:gd name="connsiteX130" fmla="*/ 2852738 w 4129088"/>
                <a:gd name="connsiteY130" fmla="*/ 695325 h 871802"/>
                <a:gd name="connsiteX131" fmla="*/ 2862263 w 4129088"/>
                <a:gd name="connsiteY131" fmla="*/ 723900 h 871802"/>
                <a:gd name="connsiteX132" fmla="*/ 2871788 w 4129088"/>
                <a:gd name="connsiteY132" fmla="*/ 752475 h 871802"/>
                <a:gd name="connsiteX133" fmla="*/ 2881313 w 4129088"/>
                <a:gd name="connsiteY133" fmla="*/ 781050 h 871802"/>
                <a:gd name="connsiteX134" fmla="*/ 2890838 w 4129088"/>
                <a:gd name="connsiteY134" fmla="*/ 795338 h 871802"/>
                <a:gd name="connsiteX135" fmla="*/ 2895600 w 4129088"/>
                <a:gd name="connsiteY135" fmla="*/ 814388 h 871802"/>
                <a:gd name="connsiteX136" fmla="*/ 2914650 w 4129088"/>
                <a:gd name="connsiteY136" fmla="*/ 790575 h 871802"/>
                <a:gd name="connsiteX137" fmla="*/ 2924175 w 4129088"/>
                <a:gd name="connsiteY137" fmla="*/ 714375 h 871802"/>
                <a:gd name="connsiteX138" fmla="*/ 2933700 w 4129088"/>
                <a:gd name="connsiteY138" fmla="*/ 700088 h 871802"/>
                <a:gd name="connsiteX139" fmla="*/ 2943225 w 4129088"/>
                <a:gd name="connsiteY139" fmla="*/ 671513 h 871802"/>
                <a:gd name="connsiteX140" fmla="*/ 2962275 w 4129088"/>
                <a:gd name="connsiteY140" fmla="*/ 638175 h 871802"/>
                <a:gd name="connsiteX141" fmla="*/ 2976563 w 4129088"/>
                <a:gd name="connsiteY141" fmla="*/ 695325 h 871802"/>
                <a:gd name="connsiteX142" fmla="*/ 2986088 w 4129088"/>
                <a:gd name="connsiteY142" fmla="*/ 781050 h 871802"/>
                <a:gd name="connsiteX143" fmla="*/ 2995613 w 4129088"/>
                <a:gd name="connsiteY143" fmla="*/ 747713 h 871802"/>
                <a:gd name="connsiteX144" fmla="*/ 3000375 w 4129088"/>
                <a:gd name="connsiteY144" fmla="*/ 709613 h 871802"/>
                <a:gd name="connsiteX145" fmla="*/ 3019425 w 4129088"/>
                <a:gd name="connsiteY145" fmla="*/ 671513 h 871802"/>
                <a:gd name="connsiteX146" fmla="*/ 3038475 w 4129088"/>
                <a:gd name="connsiteY146" fmla="*/ 714375 h 871802"/>
                <a:gd name="connsiteX147" fmla="*/ 3052763 w 4129088"/>
                <a:gd name="connsiteY147" fmla="*/ 781050 h 871802"/>
                <a:gd name="connsiteX148" fmla="*/ 3067050 w 4129088"/>
                <a:gd name="connsiteY148" fmla="*/ 738188 h 871802"/>
                <a:gd name="connsiteX149" fmla="*/ 3071813 w 4129088"/>
                <a:gd name="connsiteY149" fmla="*/ 723900 h 871802"/>
                <a:gd name="connsiteX150" fmla="*/ 3105150 w 4129088"/>
                <a:gd name="connsiteY150" fmla="*/ 733425 h 871802"/>
                <a:gd name="connsiteX151" fmla="*/ 3128963 w 4129088"/>
                <a:gd name="connsiteY151" fmla="*/ 742950 h 871802"/>
                <a:gd name="connsiteX152" fmla="*/ 3152775 w 4129088"/>
                <a:gd name="connsiteY152" fmla="*/ 690563 h 871802"/>
                <a:gd name="connsiteX153" fmla="*/ 3157538 w 4129088"/>
                <a:gd name="connsiteY153" fmla="*/ 666750 h 871802"/>
                <a:gd name="connsiteX154" fmla="*/ 3162300 w 4129088"/>
                <a:gd name="connsiteY154" fmla="*/ 647700 h 871802"/>
                <a:gd name="connsiteX155" fmla="*/ 3171825 w 4129088"/>
                <a:gd name="connsiteY155" fmla="*/ 747713 h 871802"/>
                <a:gd name="connsiteX156" fmla="*/ 3181350 w 4129088"/>
                <a:gd name="connsiteY156" fmla="*/ 733425 h 871802"/>
                <a:gd name="connsiteX157" fmla="*/ 3186113 w 4129088"/>
                <a:gd name="connsiteY157" fmla="*/ 719138 h 871802"/>
                <a:gd name="connsiteX158" fmla="*/ 3214688 w 4129088"/>
                <a:gd name="connsiteY158" fmla="*/ 728663 h 871802"/>
                <a:gd name="connsiteX159" fmla="*/ 3238500 w 4129088"/>
                <a:gd name="connsiteY159" fmla="*/ 704850 h 871802"/>
                <a:gd name="connsiteX160" fmla="*/ 3252788 w 4129088"/>
                <a:gd name="connsiteY160" fmla="*/ 714375 h 871802"/>
                <a:gd name="connsiteX161" fmla="*/ 3257550 w 4129088"/>
                <a:gd name="connsiteY161" fmla="*/ 738188 h 871802"/>
                <a:gd name="connsiteX162" fmla="*/ 3267075 w 4129088"/>
                <a:gd name="connsiteY162" fmla="*/ 781050 h 871802"/>
                <a:gd name="connsiteX163" fmla="*/ 3295650 w 4129088"/>
                <a:gd name="connsiteY163" fmla="*/ 776288 h 871802"/>
                <a:gd name="connsiteX164" fmla="*/ 3300413 w 4129088"/>
                <a:gd name="connsiteY164" fmla="*/ 795338 h 871802"/>
                <a:gd name="connsiteX165" fmla="*/ 3305175 w 4129088"/>
                <a:gd name="connsiteY165" fmla="*/ 852488 h 871802"/>
                <a:gd name="connsiteX166" fmla="*/ 3309938 w 4129088"/>
                <a:gd name="connsiteY166" fmla="*/ 871538 h 871802"/>
                <a:gd name="connsiteX167" fmla="*/ 3328988 w 4129088"/>
                <a:gd name="connsiteY167" fmla="*/ 842963 h 871802"/>
                <a:gd name="connsiteX168" fmla="*/ 3338513 w 4129088"/>
                <a:gd name="connsiteY168" fmla="*/ 809625 h 871802"/>
                <a:gd name="connsiteX169" fmla="*/ 3348038 w 4129088"/>
                <a:gd name="connsiteY169" fmla="*/ 781050 h 871802"/>
                <a:gd name="connsiteX170" fmla="*/ 3357563 w 4129088"/>
                <a:gd name="connsiteY170" fmla="*/ 752475 h 871802"/>
                <a:gd name="connsiteX171" fmla="*/ 3367088 w 4129088"/>
                <a:gd name="connsiteY171" fmla="*/ 733425 h 871802"/>
                <a:gd name="connsiteX172" fmla="*/ 3381375 w 4129088"/>
                <a:gd name="connsiteY172" fmla="*/ 690563 h 871802"/>
                <a:gd name="connsiteX173" fmla="*/ 3386138 w 4129088"/>
                <a:gd name="connsiteY173" fmla="*/ 676275 h 871802"/>
                <a:gd name="connsiteX174" fmla="*/ 3405188 w 4129088"/>
                <a:gd name="connsiteY174" fmla="*/ 666750 h 871802"/>
                <a:gd name="connsiteX175" fmla="*/ 3429000 w 4129088"/>
                <a:gd name="connsiteY175" fmla="*/ 690563 h 871802"/>
                <a:gd name="connsiteX176" fmla="*/ 3452813 w 4129088"/>
                <a:gd name="connsiteY176" fmla="*/ 661988 h 871802"/>
                <a:gd name="connsiteX177" fmla="*/ 3457575 w 4129088"/>
                <a:gd name="connsiteY177" fmla="*/ 642938 h 871802"/>
                <a:gd name="connsiteX178" fmla="*/ 3467100 w 4129088"/>
                <a:gd name="connsiteY178" fmla="*/ 657225 h 871802"/>
                <a:gd name="connsiteX179" fmla="*/ 3481388 w 4129088"/>
                <a:gd name="connsiteY179" fmla="*/ 666750 h 871802"/>
                <a:gd name="connsiteX180" fmla="*/ 3486150 w 4129088"/>
                <a:gd name="connsiteY180" fmla="*/ 681038 h 871802"/>
                <a:gd name="connsiteX181" fmla="*/ 3500438 w 4129088"/>
                <a:gd name="connsiteY181" fmla="*/ 671513 h 871802"/>
                <a:gd name="connsiteX182" fmla="*/ 3505200 w 4129088"/>
                <a:gd name="connsiteY182" fmla="*/ 685800 h 871802"/>
                <a:gd name="connsiteX183" fmla="*/ 3533775 w 4129088"/>
                <a:gd name="connsiteY183" fmla="*/ 704850 h 871802"/>
                <a:gd name="connsiteX184" fmla="*/ 3562350 w 4129088"/>
                <a:gd name="connsiteY184" fmla="*/ 719138 h 871802"/>
                <a:gd name="connsiteX185" fmla="*/ 3571875 w 4129088"/>
                <a:gd name="connsiteY185" fmla="*/ 785813 h 871802"/>
                <a:gd name="connsiteX186" fmla="*/ 3581400 w 4129088"/>
                <a:gd name="connsiteY186" fmla="*/ 814388 h 871802"/>
                <a:gd name="connsiteX187" fmla="*/ 3586163 w 4129088"/>
                <a:gd name="connsiteY187" fmla="*/ 828675 h 871802"/>
                <a:gd name="connsiteX188" fmla="*/ 3605213 w 4129088"/>
                <a:gd name="connsiteY188" fmla="*/ 781050 h 871802"/>
                <a:gd name="connsiteX189" fmla="*/ 3609975 w 4129088"/>
                <a:gd name="connsiteY189" fmla="*/ 795338 h 871802"/>
                <a:gd name="connsiteX190" fmla="*/ 3614738 w 4129088"/>
                <a:gd name="connsiteY190" fmla="*/ 823913 h 871802"/>
                <a:gd name="connsiteX191" fmla="*/ 3619500 w 4129088"/>
                <a:gd name="connsiteY191" fmla="*/ 781050 h 871802"/>
                <a:gd name="connsiteX192" fmla="*/ 3633788 w 4129088"/>
                <a:gd name="connsiteY192" fmla="*/ 747713 h 871802"/>
                <a:gd name="connsiteX193" fmla="*/ 3638550 w 4129088"/>
                <a:gd name="connsiteY193" fmla="*/ 733425 h 871802"/>
                <a:gd name="connsiteX194" fmla="*/ 3648075 w 4129088"/>
                <a:gd name="connsiteY194" fmla="*/ 685800 h 871802"/>
                <a:gd name="connsiteX195" fmla="*/ 3657600 w 4129088"/>
                <a:gd name="connsiteY195" fmla="*/ 671513 h 871802"/>
                <a:gd name="connsiteX196" fmla="*/ 3676650 w 4129088"/>
                <a:gd name="connsiteY196" fmla="*/ 666750 h 871802"/>
                <a:gd name="connsiteX197" fmla="*/ 3695700 w 4129088"/>
                <a:gd name="connsiteY197" fmla="*/ 638175 h 871802"/>
                <a:gd name="connsiteX198" fmla="*/ 3705225 w 4129088"/>
                <a:gd name="connsiteY198" fmla="*/ 623888 h 871802"/>
                <a:gd name="connsiteX199" fmla="*/ 3719513 w 4129088"/>
                <a:gd name="connsiteY199" fmla="*/ 614363 h 871802"/>
                <a:gd name="connsiteX200" fmla="*/ 3757613 w 4129088"/>
                <a:gd name="connsiteY200" fmla="*/ 619125 h 871802"/>
                <a:gd name="connsiteX201" fmla="*/ 3767138 w 4129088"/>
                <a:gd name="connsiteY201" fmla="*/ 633413 h 871802"/>
                <a:gd name="connsiteX202" fmla="*/ 3776663 w 4129088"/>
                <a:gd name="connsiteY202" fmla="*/ 661988 h 871802"/>
                <a:gd name="connsiteX203" fmla="*/ 3795713 w 4129088"/>
                <a:gd name="connsiteY203" fmla="*/ 747713 h 871802"/>
                <a:gd name="connsiteX204" fmla="*/ 3805238 w 4129088"/>
                <a:gd name="connsiteY204" fmla="*/ 781050 h 871802"/>
                <a:gd name="connsiteX205" fmla="*/ 3814763 w 4129088"/>
                <a:gd name="connsiteY205" fmla="*/ 795338 h 871802"/>
                <a:gd name="connsiteX206" fmla="*/ 3833813 w 4129088"/>
                <a:gd name="connsiteY206" fmla="*/ 833438 h 871802"/>
                <a:gd name="connsiteX207" fmla="*/ 3838575 w 4129088"/>
                <a:gd name="connsiteY207" fmla="*/ 762000 h 871802"/>
                <a:gd name="connsiteX208" fmla="*/ 3852863 w 4129088"/>
                <a:gd name="connsiteY208" fmla="*/ 719138 h 871802"/>
                <a:gd name="connsiteX209" fmla="*/ 3857625 w 4129088"/>
                <a:gd name="connsiteY209" fmla="*/ 704850 h 871802"/>
                <a:gd name="connsiteX210" fmla="*/ 3862388 w 4129088"/>
                <a:gd name="connsiteY210" fmla="*/ 652463 h 871802"/>
                <a:gd name="connsiteX211" fmla="*/ 3895725 w 4129088"/>
                <a:gd name="connsiteY211" fmla="*/ 614363 h 871802"/>
                <a:gd name="connsiteX212" fmla="*/ 3910013 w 4129088"/>
                <a:gd name="connsiteY212" fmla="*/ 585788 h 871802"/>
                <a:gd name="connsiteX213" fmla="*/ 3924300 w 4129088"/>
                <a:gd name="connsiteY213" fmla="*/ 581025 h 871802"/>
                <a:gd name="connsiteX214" fmla="*/ 3933825 w 4129088"/>
                <a:gd name="connsiteY214" fmla="*/ 609600 h 871802"/>
                <a:gd name="connsiteX215" fmla="*/ 3948113 w 4129088"/>
                <a:gd name="connsiteY215" fmla="*/ 738188 h 871802"/>
                <a:gd name="connsiteX216" fmla="*/ 3957638 w 4129088"/>
                <a:gd name="connsiteY216" fmla="*/ 766763 h 871802"/>
                <a:gd name="connsiteX217" fmla="*/ 3962400 w 4129088"/>
                <a:gd name="connsiteY217" fmla="*/ 781050 h 871802"/>
                <a:gd name="connsiteX218" fmla="*/ 3971925 w 4129088"/>
                <a:gd name="connsiteY218" fmla="*/ 795338 h 871802"/>
                <a:gd name="connsiteX219" fmla="*/ 3981450 w 4129088"/>
                <a:gd name="connsiteY219" fmla="*/ 828675 h 871802"/>
                <a:gd name="connsiteX220" fmla="*/ 3990975 w 4129088"/>
                <a:gd name="connsiteY220" fmla="*/ 776288 h 871802"/>
                <a:gd name="connsiteX221" fmla="*/ 4000500 w 4129088"/>
                <a:gd name="connsiteY221" fmla="*/ 747713 h 871802"/>
                <a:gd name="connsiteX222" fmla="*/ 4010025 w 4129088"/>
                <a:gd name="connsiteY222" fmla="*/ 671513 h 871802"/>
                <a:gd name="connsiteX223" fmla="*/ 4029075 w 4129088"/>
                <a:gd name="connsiteY223" fmla="*/ 642938 h 871802"/>
                <a:gd name="connsiteX224" fmla="*/ 4057650 w 4129088"/>
                <a:gd name="connsiteY224" fmla="*/ 695325 h 871802"/>
                <a:gd name="connsiteX225" fmla="*/ 4095750 w 4129088"/>
                <a:gd name="connsiteY225" fmla="*/ 766763 h 871802"/>
                <a:gd name="connsiteX226" fmla="*/ 4105275 w 4129088"/>
                <a:gd name="connsiteY226" fmla="*/ 781050 h 871802"/>
                <a:gd name="connsiteX227" fmla="*/ 4114800 w 4129088"/>
                <a:gd name="connsiteY227" fmla="*/ 847725 h 871802"/>
                <a:gd name="connsiteX228" fmla="*/ 4119563 w 4129088"/>
                <a:gd name="connsiteY228" fmla="*/ 862013 h 871802"/>
                <a:gd name="connsiteX229" fmla="*/ 4129088 w 4129088"/>
                <a:gd name="connsiteY229" fmla="*/ 842963 h 871802"/>
                <a:gd name="connsiteX0" fmla="*/ 0 w 4129088"/>
                <a:gd name="connsiteY0" fmla="*/ 238125 h 871802"/>
                <a:gd name="connsiteX1" fmla="*/ 123825 w 4129088"/>
                <a:gd name="connsiteY1" fmla="*/ 228600 h 871802"/>
                <a:gd name="connsiteX2" fmla="*/ 142875 w 4129088"/>
                <a:gd name="connsiteY2" fmla="*/ 223838 h 871802"/>
                <a:gd name="connsiteX3" fmla="*/ 166688 w 4129088"/>
                <a:gd name="connsiteY3" fmla="*/ 219075 h 871802"/>
                <a:gd name="connsiteX4" fmla="*/ 204788 w 4129088"/>
                <a:gd name="connsiteY4" fmla="*/ 204788 h 871802"/>
                <a:gd name="connsiteX5" fmla="*/ 233363 w 4129088"/>
                <a:gd name="connsiteY5" fmla="*/ 195263 h 871802"/>
                <a:gd name="connsiteX6" fmla="*/ 247650 w 4129088"/>
                <a:gd name="connsiteY6" fmla="*/ 185738 h 871802"/>
                <a:gd name="connsiteX7" fmla="*/ 266700 w 4129088"/>
                <a:gd name="connsiteY7" fmla="*/ 180975 h 871802"/>
                <a:gd name="connsiteX8" fmla="*/ 280988 w 4129088"/>
                <a:gd name="connsiteY8" fmla="*/ 176213 h 871802"/>
                <a:gd name="connsiteX9" fmla="*/ 290513 w 4129088"/>
                <a:gd name="connsiteY9" fmla="*/ 161925 h 871802"/>
                <a:gd name="connsiteX10" fmla="*/ 338138 w 4129088"/>
                <a:gd name="connsiteY10" fmla="*/ 142875 h 871802"/>
                <a:gd name="connsiteX11" fmla="*/ 352425 w 4129088"/>
                <a:gd name="connsiteY11" fmla="*/ 138113 h 871802"/>
                <a:gd name="connsiteX12" fmla="*/ 366713 w 4129088"/>
                <a:gd name="connsiteY12" fmla="*/ 128588 h 871802"/>
                <a:gd name="connsiteX13" fmla="*/ 385763 w 4129088"/>
                <a:gd name="connsiteY13" fmla="*/ 123825 h 871802"/>
                <a:gd name="connsiteX14" fmla="*/ 428625 w 4129088"/>
                <a:gd name="connsiteY14" fmla="*/ 109538 h 871802"/>
                <a:gd name="connsiteX15" fmla="*/ 442913 w 4129088"/>
                <a:gd name="connsiteY15" fmla="*/ 104775 h 871802"/>
                <a:gd name="connsiteX16" fmla="*/ 457200 w 4129088"/>
                <a:gd name="connsiteY16" fmla="*/ 100013 h 871802"/>
                <a:gd name="connsiteX17" fmla="*/ 471488 w 4129088"/>
                <a:gd name="connsiteY17" fmla="*/ 90488 h 871802"/>
                <a:gd name="connsiteX18" fmla="*/ 495300 w 4129088"/>
                <a:gd name="connsiteY18" fmla="*/ 85725 h 871802"/>
                <a:gd name="connsiteX19" fmla="*/ 523875 w 4129088"/>
                <a:gd name="connsiteY19" fmla="*/ 76200 h 871802"/>
                <a:gd name="connsiteX20" fmla="*/ 538163 w 4129088"/>
                <a:gd name="connsiteY20" fmla="*/ 71438 h 871802"/>
                <a:gd name="connsiteX21" fmla="*/ 552450 w 4129088"/>
                <a:gd name="connsiteY21" fmla="*/ 66675 h 871802"/>
                <a:gd name="connsiteX22" fmla="*/ 590550 w 4129088"/>
                <a:gd name="connsiteY22" fmla="*/ 42863 h 871802"/>
                <a:gd name="connsiteX23" fmla="*/ 604838 w 4129088"/>
                <a:gd name="connsiteY23" fmla="*/ 38100 h 871802"/>
                <a:gd name="connsiteX24" fmla="*/ 619125 w 4129088"/>
                <a:gd name="connsiteY24" fmla="*/ 33338 h 871802"/>
                <a:gd name="connsiteX25" fmla="*/ 652463 w 4129088"/>
                <a:gd name="connsiteY25" fmla="*/ 14288 h 871802"/>
                <a:gd name="connsiteX26" fmla="*/ 681038 w 4129088"/>
                <a:gd name="connsiteY26" fmla="*/ 4763 h 871802"/>
                <a:gd name="connsiteX27" fmla="*/ 695325 w 4129088"/>
                <a:gd name="connsiteY27" fmla="*/ 0 h 871802"/>
                <a:gd name="connsiteX28" fmla="*/ 819150 w 4129088"/>
                <a:gd name="connsiteY28" fmla="*/ 4763 h 871802"/>
                <a:gd name="connsiteX29" fmla="*/ 852488 w 4129088"/>
                <a:gd name="connsiteY29" fmla="*/ 19050 h 871802"/>
                <a:gd name="connsiteX30" fmla="*/ 895350 w 4129088"/>
                <a:gd name="connsiteY30" fmla="*/ 47625 h 871802"/>
                <a:gd name="connsiteX31" fmla="*/ 928688 w 4129088"/>
                <a:gd name="connsiteY31" fmla="*/ 66675 h 871802"/>
                <a:gd name="connsiteX32" fmla="*/ 942975 w 4129088"/>
                <a:gd name="connsiteY32" fmla="*/ 71438 h 871802"/>
                <a:gd name="connsiteX33" fmla="*/ 957263 w 4129088"/>
                <a:gd name="connsiteY33" fmla="*/ 80963 h 871802"/>
                <a:gd name="connsiteX34" fmla="*/ 971550 w 4129088"/>
                <a:gd name="connsiteY34" fmla="*/ 85725 h 871802"/>
                <a:gd name="connsiteX35" fmla="*/ 990600 w 4129088"/>
                <a:gd name="connsiteY35" fmla="*/ 95250 h 871802"/>
                <a:gd name="connsiteX36" fmla="*/ 1014413 w 4129088"/>
                <a:gd name="connsiteY36" fmla="*/ 100013 h 871802"/>
                <a:gd name="connsiteX37" fmla="*/ 1033463 w 4129088"/>
                <a:gd name="connsiteY37" fmla="*/ 104775 h 871802"/>
                <a:gd name="connsiteX38" fmla="*/ 1062038 w 4129088"/>
                <a:gd name="connsiteY38" fmla="*/ 109538 h 871802"/>
                <a:gd name="connsiteX39" fmla="*/ 1090613 w 4129088"/>
                <a:gd name="connsiteY39" fmla="*/ 119063 h 871802"/>
                <a:gd name="connsiteX40" fmla="*/ 1104900 w 4129088"/>
                <a:gd name="connsiteY40" fmla="*/ 123825 h 871802"/>
                <a:gd name="connsiteX41" fmla="*/ 1123950 w 4129088"/>
                <a:gd name="connsiteY41" fmla="*/ 128588 h 871802"/>
                <a:gd name="connsiteX42" fmla="*/ 1152525 w 4129088"/>
                <a:gd name="connsiteY42" fmla="*/ 147638 h 871802"/>
                <a:gd name="connsiteX43" fmla="*/ 1195388 w 4129088"/>
                <a:gd name="connsiteY43" fmla="*/ 161925 h 871802"/>
                <a:gd name="connsiteX44" fmla="*/ 1209675 w 4129088"/>
                <a:gd name="connsiteY44" fmla="*/ 166688 h 871802"/>
                <a:gd name="connsiteX45" fmla="*/ 1243013 w 4129088"/>
                <a:gd name="connsiteY45" fmla="*/ 185738 h 871802"/>
                <a:gd name="connsiteX46" fmla="*/ 1257300 w 4129088"/>
                <a:gd name="connsiteY46" fmla="*/ 190500 h 871802"/>
                <a:gd name="connsiteX47" fmla="*/ 1285875 w 4129088"/>
                <a:gd name="connsiteY47" fmla="*/ 204788 h 871802"/>
                <a:gd name="connsiteX48" fmla="*/ 1314450 w 4129088"/>
                <a:gd name="connsiteY48" fmla="*/ 223838 h 871802"/>
                <a:gd name="connsiteX49" fmla="*/ 1362075 w 4129088"/>
                <a:gd name="connsiteY49" fmla="*/ 238125 h 871802"/>
                <a:gd name="connsiteX50" fmla="*/ 1443038 w 4129088"/>
                <a:gd name="connsiteY50" fmla="*/ 252413 h 871802"/>
                <a:gd name="connsiteX51" fmla="*/ 1471613 w 4129088"/>
                <a:gd name="connsiteY51" fmla="*/ 257175 h 871802"/>
                <a:gd name="connsiteX52" fmla="*/ 1519238 w 4129088"/>
                <a:gd name="connsiteY52" fmla="*/ 271463 h 871802"/>
                <a:gd name="connsiteX53" fmla="*/ 1533525 w 4129088"/>
                <a:gd name="connsiteY53" fmla="*/ 280988 h 871802"/>
                <a:gd name="connsiteX54" fmla="*/ 1543050 w 4129088"/>
                <a:gd name="connsiteY54" fmla="*/ 295275 h 871802"/>
                <a:gd name="connsiteX55" fmla="*/ 1557338 w 4129088"/>
                <a:gd name="connsiteY55" fmla="*/ 300038 h 871802"/>
                <a:gd name="connsiteX56" fmla="*/ 1581150 w 4129088"/>
                <a:gd name="connsiteY56" fmla="*/ 333375 h 871802"/>
                <a:gd name="connsiteX57" fmla="*/ 1590675 w 4129088"/>
                <a:gd name="connsiteY57" fmla="*/ 347663 h 871802"/>
                <a:gd name="connsiteX58" fmla="*/ 1604963 w 4129088"/>
                <a:gd name="connsiteY58" fmla="*/ 357188 h 871802"/>
                <a:gd name="connsiteX59" fmla="*/ 1624013 w 4129088"/>
                <a:gd name="connsiteY59" fmla="*/ 414338 h 871802"/>
                <a:gd name="connsiteX60" fmla="*/ 1628775 w 4129088"/>
                <a:gd name="connsiteY60" fmla="*/ 428625 h 871802"/>
                <a:gd name="connsiteX61" fmla="*/ 1638300 w 4129088"/>
                <a:gd name="connsiteY61" fmla="*/ 442913 h 871802"/>
                <a:gd name="connsiteX62" fmla="*/ 1652588 w 4129088"/>
                <a:gd name="connsiteY62" fmla="*/ 471488 h 871802"/>
                <a:gd name="connsiteX63" fmla="*/ 1662113 w 4129088"/>
                <a:gd name="connsiteY63" fmla="*/ 504825 h 871802"/>
                <a:gd name="connsiteX64" fmla="*/ 1676400 w 4129088"/>
                <a:gd name="connsiteY64" fmla="*/ 514350 h 871802"/>
                <a:gd name="connsiteX65" fmla="*/ 1690688 w 4129088"/>
                <a:gd name="connsiteY65" fmla="*/ 561975 h 871802"/>
                <a:gd name="connsiteX66" fmla="*/ 1704975 w 4129088"/>
                <a:gd name="connsiteY66" fmla="*/ 590550 h 871802"/>
                <a:gd name="connsiteX67" fmla="*/ 1719263 w 4129088"/>
                <a:gd name="connsiteY67" fmla="*/ 595313 h 871802"/>
                <a:gd name="connsiteX68" fmla="*/ 1728788 w 4129088"/>
                <a:gd name="connsiteY68" fmla="*/ 609600 h 871802"/>
                <a:gd name="connsiteX69" fmla="*/ 1804988 w 4129088"/>
                <a:gd name="connsiteY69" fmla="*/ 614363 h 871802"/>
                <a:gd name="connsiteX70" fmla="*/ 1819275 w 4129088"/>
                <a:gd name="connsiteY70" fmla="*/ 619125 h 871802"/>
                <a:gd name="connsiteX71" fmla="*/ 1833563 w 4129088"/>
                <a:gd name="connsiteY71" fmla="*/ 628650 h 871802"/>
                <a:gd name="connsiteX72" fmla="*/ 1857375 w 4129088"/>
                <a:gd name="connsiteY72" fmla="*/ 657225 h 871802"/>
                <a:gd name="connsiteX73" fmla="*/ 1876425 w 4129088"/>
                <a:gd name="connsiteY73" fmla="*/ 666750 h 871802"/>
                <a:gd name="connsiteX74" fmla="*/ 1885950 w 4129088"/>
                <a:gd name="connsiteY74" fmla="*/ 638175 h 871802"/>
                <a:gd name="connsiteX75" fmla="*/ 1895475 w 4129088"/>
                <a:gd name="connsiteY75" fmla="*/ 604838 h 871802"/>
                <a:gd name="connsiteX76" fmla="*/ 1905000 w 4129088"/>
                <a:gd name="connsiteY76" fmla="*/ 576263 h 871802"/>
                <a:gd name="connsiteX77" fmla="*/ 1919288 w 4129088"/>
                <a:gd name="connsiteY77" fmla="*/ 566738 h 871802"/>
                <a:gd name="connsiteX78" fmla="*/ 1938338 w 4129088"/>
                <a:gd name="connsiteY78" fmla="*/ 542925 h 871802"/>
                <a:gd name="connsiteX79" fmla="*/ 2081213 w 4129088"/>
                <a:gd name="connsiteY79" fmla="*/ 542925 h 871802"/>
                <a:gd name="connsiteX80" fmla="*/ 2095500 w 4129088"/>
                <a:gd name="connsiteY80" fmla="*/ 552450 h 871802"/>
                <a:gd name="connsiteX81" fmla="*/ 2109788 w 4129088"/>
                <a:gd name="connsiteY81" fmla="*/ 571500 h 871802"/>
                <a:gd name="connsiteX82" fmla="*/ 2124075 w 4129088"/>
                <a:gd name="connsiteY82" fmla="*/ 561975 h 871802"/>
                <a:gd name="connsiteX83" fmla="*/ 2133600 w 4129088"/>
                <a:gd name="connsiteY83" fmla="*/ 547688 h 871802"/>
                <a:gd name="connsiteX84" fmla="*/ 2147888 w 4129088"/>
                <a:gd name="connsiteY84" fmla="*/ 533400 h 871802"/>
                <a:gd name="connsiteX85" fmla="*/ 2152650 w 4129088"/>
                <a:gd name="connsiteY85" fmla="*/ 519113 h 871802"/>
                <a:gd name="connsiteX86" fmla="*/ 2243138 w 4129088"/>
                <a:gd name="connsiteY86" fmla="*/ 514350 h 871802"/>
                <a:gd name="connsiteX87" fmla="*/ 2266950 w 4129088"/>
                <a:gd name="connsiteY87" fmla="*/ 533400 h 871802"/>
                <a:gd name="connsiteX88" fmla="*/ 2286000 w 4129088"/>
                <a:gd name="connsiteY88" fmla="*/ 504825 h 871802"/>
                <a:gd name="connsiteX89" fmla="*/ 2300288 w 4129088"/>
                <a:gd name="connsiteY89" fmla="*/ 490538 h 871802"/>
                <a:gd name="connsiteX90" fmla="*/ 2314575 w 4129088"/>
                <a:gd name="connsiteY90" fmla="*/ 485775 h 871802"/>
                <a:gd name="connsiteX91" fmla="*/ 2328863 w 4129088"/>
                <a:gd name="connsiteY91" fmla="*/ 490538 h 871802"/>
                <a:gd name="connsiteX92" fmla="*/ 2347913 w 4129088"/>
                <a:gd name="connsiteY92" fmla="*/ 509588 h 871802"/>
                <a:gd name="connsiteX93" fmla="*/ 2357438 w 4129088"/>
                <a:gd name="connsiteY93" fmla="*/ 523875 h 871802"/>
                <a:gd name="connsiteX94" fmla="*/ 2362200 w 4129088"/>
                <a:gd name="connsiteY94" fmla="*/ 538163 h 871802"/>
                <a:gd name="connsiteX95" fmla="*/ 2381250 w 4129088"/>
                <a:gd name="connsiteY95" fmla="*/ 566738 h 871802"/>
                <a:gd name="connsiteX96" fmla="*/ 2390775 w 4129088"/>
                <a:gd name="connsiteY96" fmla="*/ 595313 h 871802"/>
                <a:gd name="connsiteX97" fmla="*/ 2395538 w 4129088"/>
                <a:gd name="connsiteY97" fmla="*/ 614363 h 871802"/>
                <a:gd name="connsiteX98" fmla="*/ 2405063 w 4129088"/>
                <a:gd name="connsiteY98" fmla="*/ 628650 h 871802"/>
                <a:gd name="connsiteX99" fmla="*/ 2419350 w 4129088"/>
                <a:gd name="connsiteY99" fmla="*/ 633413 h 871802"/>
                <a:gd name="connsiteX100" fmla="*/ 2438400 w 4129088"/>
                <a:gd name="connsiteY100" fmla="*/ 590550 h 871802"/>
                <a:gd name="connsiteX101" fmla="*/ 2443163 w 4129088"/>
                <a:gd name="connsiteY101" fmla="*/ 571500 h 871802"/>
                <a:gd name="connsiteX102" fmla="*/ 2471738 w 4129088"/>
                <a:gd name="connsiteY102" fmla="*/ 552450 h 871802"/>
                <a:gd name="connsiteX103" fmla="*/ 2481263 w 4129088"/>
                <a:gd name="connsiteY103" fmla="*/ 581025 h 871802"/>
                <a:gd name="connsiteX104" fmla="*/ 2486025 w 4129088"/>
                <a:gd name="connsiteY104" fmla="*/ 595313 h 871802"/>
                <a:gd name="connsiteX105" fmla="*/ 2490788 w 4129088"/>
                <a:gd name="connsiteY105" fmla="*/ 614363 h 871802"/>
                <a:gd name="connsiteX106" fmla="*/ 2500313 w 4129088"/>
                <a:gd name="connsiteY106" fmla="*/ 628650 h 871802"/>
                <a:gd name="connsiteX107" fmla="*/ 2519363 w 4129088"/>
                <a:gd name="connsiteY107" fmla="*/ 642938 h 871802"/>
                <a:gd name="connsiteX108" fmla="*/ 2524125 w 4129088"/>
                <a:gd name="connsiteY108" fmla="*/ 628650 h 871802"/>
                <a:gd name="connsiteX109" fmla="*/ 2528888 w 4129088"/>
                <a:gd name="connsiteY109" fmla="*/ 609600 h 871802"/>
                <a:gd name="connsiteX110" fmla="*/ 2557463 w 4129088"/>
                <a:gd name="connsiteY110" fmla="*/ 595313 h 871802"/>
                <a:gd name="connsiteX111" fmla="*/ 2619375 w 4129088"/>
                <a:gd name="connsiteY111" fmla="*/ 581025 h 871802"/>
                <a:gd name="connsiteX112" fmla="*/ 2633663 w 4129088"/>
                <a:gd name="connsiteY112" fmla="*/ 571500 h 871802"/>
                <a:gd name="connsiteX113" fmla="*/ 2647950 w 4129088"/>
                <a:gd name="connsiteY113" fmla="*/ 542925 h 871802"/>
                <a:gd name="connsiteX114" fmla="*/ 2662238 w 4129088"/>
                <a:gd name="connsiteY114" fmla="*/ 504825 h 871802"/>
                <a:gd name="connsiteX115" fmla="*/ 2686050 w 4129088"/>
                <a:gd name="connsiteY115" fmla="*/ 538163 h 871802"/>
                <a:gd name="connsiteX116" fmla="*/ 2686050 w 4129088"/>
                <a:gd name="connsiteY116" fmla="*/ 538163 h 871802"/>
                <a:gd name="connsiteX117" fmla="*/ 2700338 w 4129088"/>
                <a:gd name="connsiteY117" fmla="*/ 547688 h 871802"/>
                <a:gd name="connsiteX118" fmla="*/ 2705100 w 4129088"/>
                <a:gd name="connsiteY118" fmla="*/ 561975 h 871802"/>
                <a:gd name="connsiteX119" fmla="*/ 2714625 w 4129088"/>
                <a:gd name="connsiteY119" fmla="*/ 595313 h 871802"/>
                <a:gd name="connsiteX120" fmla="*/ 2733675 w 4129088"/>
                <a:gd name="connsiteY120" fmla="*/ 590550 h 871802"/>
                <a:gd name="connsiteX121" fmla="*/ 2738438 w 4129088"/>
                <a:gd name="connsiteY121" fmla="*/ 571500 h 871802"/>
                <a:gd name="connsiteX122" fmla="*/ 2762250 w 4129088"/>
                <a:gd name="connsiteY122" fmla="*/ 552450 h 871802"/>
                <a:gd name="connsiteX123" fmla="*/ 2800350 w 4129088"/>
                <a:gd name="connsiteY123" fmla="*/ 566738 h 871802"/>
                <a:gd name="connsiteX124" fmla="*/ 2819400 w 4129088"/>
                <a:gd name="connsiteY124" fmla="*/ 590550 h 871802"/>
                <a:gd name="connsiteX125" fmla="*/ 2824163 w 4129088"/>
                <a:gd name="connsiteY125" fmla="*/ 614363 h 871802"/>
                <a:gd name="connsiteX126" fmla="*/ 2833688 w 4129088"/>
                <a:gd name="connsiteY126" fmla="*/ 642938 h 871802"/>
                <a:gd name="connsiteX127" fmla="*/ 2838450 w 4129088"/>
                <a:gd name="connsiteY127" fmla="*/ 657225 h 871802"/>
                <a:gd name="connsiteX128" fmla="*/ 2843213 w 4129088"/>
                <a:gd name="connsiteY128" fmla="*/ 676275 h 871802"/>
                <a:gd name="connsiteX129" fmla="*/ 2852738 w 4129088"/>
                <a:gd name="connsiteY129" fmla="*/ 695325 h 871802"/>
                <a:gd name="connsiteX130" fmla="*/ 2862263 w 4129088"/>
                <a:gd name="connsiteY130" fmla="*/ 723900 h 871802"/>
                <a:gd name="connsiteX131" fmla="*/ 2871788 w 4129088"/>
                <a:gd name="connsiteY131" fmla="*/ 752475 h 871802"/>
                <a:gd name="connsiteX132" fmla="*/ 2881313 w 4129088"/>
                <a:gd name="connsiteY132" fmla="*/ 781050 h 871802"/>
                <a:gd name="connsiteX133" fmla="*/ 2890838 w 4129088"/>
                <a:gd name="connsiteY133" fmla="*/ 795338 h 871802"/>
                <a:gd name="connsiteX134" fmla="*/ 2895600 w 4129088"/>
                <a:gd name="connsiteY134" fmla="*/ 814388 h 871802"/>
                <a:gd name="connsiteX135" fmla="*/ 2914650 w 4129088"/>
                <a:gd name="connsiteY135" fmla="*/ 790575 h 871802"/>
                <a:gd name="connsiteX136" fmla="*/ 2924175 w 4129088"/>
                <a:gd name="connsiteY136" fmla="*/ 714375 h 871802"/>
                <a:gd name="connsiteX137" fmla="*/ 2933700 w 4129088"/>
                <a:gd name="connsiteY137" fmla="*/ 700088 h 871802"/>
                <a:gd name="connsiteX138" fmla="*/ 2943225 w 4129088"/>
                <a:gd name="connsiteY138" fmla="*/ 671513 h 871802"/>
                <a:gd name="connsiteX139" fmla="*/ 2962275 w 4129088"/>
                <a:gd name="connsiteY139" fmla="*/ 638175 h 871802"/>
                <a:gd name="connsiteX140" fmla="*/ 2976563 w 4129088"/>
                <a:gd name="connsiteY140" fmla="*/ 695325 h 871802"/>
                <a:gd name="connsiteX141" fmla="*/ 2986088 w 4129088"/>
                <a:gd name="connsiteY141" fmla="*/ 781050 h 871802"/>
                <a:gd name="connsiteX142" fmla="*/ 2995613 w 4129088"/>
                <a:gd name="connsiteY142" fmla="*/ 747713 h 871802"/>
                <a:gd name="connsiteX143" fmla="*/ 3000375 w 4129088"/>
                <a:gd name="connsiteY143" fmla="*/ 709613 h 871802"/>
                <a:gd name="connsiteX144" fmla="*/ 3019425 w 4129088"/>
                <a:gd name="connsiteY144" fmla="*/ 671513 h 871802"/>
                <a:gd name="connsiteX145" fmla="*/ 3038475 w 4129088"/>
                <a:gd name="connsiteY145" fmla="*/ 714375 h 871802"/>
                <a:gd name="connsiteX146" fmla="*/ 3052763 w 4129088"/>
                <a:gd name="connsiteY146" fmla="*/ 781050 h 871802"/>
                <a:gd name="connsiteX147" fmla="*/ 3067050 w 4129088"/>
                <a:gd name="connsiteY147" fmla="*/ 738188 h 871802"/>
                <a:gd name="connsiteX148" fmla="*/ 3071813 w 4129088"/>
                <a:gd name="connsiteY148" fmla="*/ 723900 h 871802"/>
                <a:gd name="connsiteX149" fmla="*/ 3105150 w 4129088"/>
                <a:gd name="connsiteY149" fmla="*/ 733425 h 871802"/>
                <a:gd name="connsiteX150" fmla="*/ 3128963 w 4129088"/>
                <a:gd name="connsiteY150" fmla="*/ 742950 h 871802"/>
                <a:gd name="connsiteX151" fmla="*/ 3152775 w 4129088"/>
                <a:gd name="connsiteY151" fmla="*/ 690563 h 871802"/>
                <a:gd name="connsiteX152" fmla="*/ 3157538 w 4129088"/>
                <a:gd name="connsiteY152" fmla="*/ 666750 h 871802"/>
                <a:gd name="connsiteX153" fmla="*/ 3162300 w 4129088"/>
                <a:gd name="connsiteY153" fmla="*/ 647700 h 871802"/>
                <a:gd name="connsiteX154" fmla="*/ 3171825 w 4129088"/>
                <a:gd name="connsiteY154" fmla="*/ 747713 h 871802"/>
                <a:gd name="connsiteX155" fmla="*/ 3181350 w 4129088"/>
                <a:gd name="connsiteY155" fmla="*/ 733425 h 871802"/>
                <a:gd name="connsiteX156" fmla="*/ 3186113 w 4129088"/>
                <a:gd name="connsiteY156" fmla="*/ 719138 h 871802"/>
                <a:gd name="connsiteX157" fmla="*/ 3214688 w 4129088"/>
                <a:gd name="connsiteY157" fmla="*/ 728663 h 871802"/>
                <a:gd name="connsiteX158" fmla="*/ 3238500 w 4129088"/>
                <a:gd name="connsiteY158" fmla="*/ 704850 h 871802"/>
                <a:gd name="connsiteX159" fmla="*/ 3252788 w 4129088"/>
                <a:gd name="connsiteY159" fmla="*/ 714375 h 871802"/>
                <a:gd name="connsiteX160" fmla="*/ 3257550 w 4129088"/>
                <a:gd name="connsiteY160" fmla="*/ 738188 h 871802"/>
                <a:gd name="connsiteX161" fmla="*/ 3267075 w 4129088"/>
                <a:gd name="connsiteY161" fmla="*/ 781050 h 871802"/>
                <a:gd name="connsiteX162" fmla="*/ 3295650 w 4129088"/>
                <a:gd name="connsiteY162" fmla="*/ 776288 h 871802"/>
                <a:gd name="connsiteX163" fmla="*/ 3300413 w 4129088"/>
                <a:gd name="connsiteY163" fmla="*/ 795338 h 871802"/>
                <a:gd name="connsiteX164" fmla="*/ 3305175 w 4129088"/>
                <a:gd name="connsiteY164" fmla="*/ 852488 h 871802"/>
                <a:gd name="connsiteX165" fmla="*/ 3309938 w 4129088"/>
                <a:gd name="connsiteY165" fmla="*/ 871538 h 871802"/>
                <a:gd name="connsiteX166" fmla="*/ 3328988 w 4129088"/>
                <a:gd name="connsiteY166" fmla="*/ 842963 h 871802"/>
                <a:gd name="connsiteX167" fmla="*/ 3338513 w 4129088"/>
                <a:gd name="connsiteY167" fmla="*/ 809625 h 871802"/>
                <a:gd name="connsiteX168" fmla="*/ 3348038 w 4129088"/>
                <a:gd name="connsiteY168" fmla="*/ 781050 h 871802"/>
                <a:gd name="connsiteX169" fmla="*/ 3357563 w 4129088"/>
                <a:gd name="connsiteY169" fmla="*/ 752475 h 871802"/>
                <a:gd name="connsiteX170" fmla="*/ 3367088 w 4129088"/>
                <a:gd name="connsiteY170" fmla="*/ 733425 h 871802"/>
                <a:gd name="connsiteX171" fmla="*/ 3381375 w 4129088"/>
                <a:gd name="connsiteY171" fmla="*/ 690563 h 871802"/>
                <a:gd name="connsiteX172" fmla="*/ 3386138 w 4129088"/>
                <a:gd name="connsiteY172" fmla="*/ 676275 h 871802"/>
                <a:gd name="connsiteX173" fmla="*/ 3405188 w 4129088"/>
                <a:gd name="connsiteY173" fmla="*/ 666750 h 871802"/>
                <a:gd name="connsiteX174" fmla="*/ 3429000 w 4129088"/>
                <a:gd name="connsiteY174" fmla="*/ 690563 h 871802"/>
                <a:gd name="connsiteX175" fmla="*/ 3452813 w 4129088"/>
                <a:gd name="connsiteY175" fmla="*/ 661988 h 871802"/>
                <a:gd name="connsiteX176" fmla="*/ 3457575 w 4129088"/>
                <a:gd name="connsiteY176" fmla="*/ 642938 h 871802"/>
                <a:gd name="connsiteX177" fmla="*/ 3467100 w 4129088"/>
                <a:gd name="connsiteY177" fmla="*/ 657225 h 871802"/>
                <a:gd name="connsiteX178" fmla="*/ 3481388 w 4129088"/>
                <a:gd name="connsiteY178" fmla="*/ 666750 h 871802"/>
                <a:gd name="connsiteX179" fmla="*/ 3486150 w 4129088"/>
                <a:gd name="connsiteY179" fmla="*/ 681038 h 871802"/>
                <a:gd name="connsiteX180" fmla="*/ 3500438 w 4129088"/>
                <a:gd name="connsiteY180" fmla="*/ 671513 h 871802"/>
                <a:gd name="connsiteX181" fmla="*/ 3505200 w 4129088"/>
                <a:gd name="connsiteY181" fmla="*/ 685800 h 871802"/>
                <a:gd name="connsiteX182" fmla="*/ 3533775 w 4129088"/>
                <a:gd name="connsiteY182" fmla="*/ 704850 h 871802"/>
                <a:gd name="connsiteX183" fmla="*/ 3562350 w 4129088"/>
                <a:gd name="connsiteY183" fmla="*/ 719138 h 871802"/>
                <a:gd name="connsiteX184" fmla="*/ 3571875 w 4129088"/>
                <a:gd name="connsiteY184" fmla="*/ 785813 h 871802"/>
                <a:gd name="connsiteX185" fmla="*/ 3581400 w 4129088"/>
                <a:gd name="connsiteY185" fmla="*/ 814388 h 871802"/>
                <a:gd name="connsiteX186" fmla="*/ 3586163 w 4129088"/>
                <a:gd name="connsiteY186" fmla="*/ 828675 h 871802"/>
                <a:gd name="connsiteX187" fmla="*/ 3605213 w 4129088"/>
                <a:gd name="connsiteY187" fmla="*/ 781050 h 871802"/>
                <a:gd name="connsiteX188" fmla="*/ 3609975 w 4129088"/>
                <a:gd name="connsiteY188" fmla="*/ 795338 h 871802"/>
                <a:gd name="connsiteX189" fmla="*/ 3614738 w 4129088"/>
                <a:gd name="connsiteY189" fmla="*/ 823913 h 871802"/>
                <a:gd name="connsiteX190" fmla="*/ 3619500 w 4129088"/>
                <a:gd name="connsiteY190" fmla="*/ 781050 h 871802"/>
                <a:gd name="connsiteX191" fmla="*/ 3633788 w 4129088"/>
                <a:gd name="connsiteY191" fmla="*/ 747713 h 871802"/>
                <a:gd name="connsiteX192" fmla="*/ 3638550 w 4129088"/>
                <a:gd name="connsiteY192" fmla="*/ 733425 h 871802"/>
                <a:gd name="connsiteX193" fmla="*/ 3648075 w 4129088"/>
                <a:gd name="connsiteY193" fmla="*/ 685800 h 871802"/>
                <a:gd name="connsiteX194" fmla="*/ 3657600 w 4129088"/>
                <a:gd name="connsiteY194" fmla="*/ 671513 h 871802"/>
                <a:gd name="connsiteX195" fmla="*/ 3676650 w 4129088"/>
                <a:gd name="connsiteY195" fmla="*/ 666750 h 871802"/>
                <a:gd name="connsiteX196" fmla="*/ 3695700 w 4129088"/>
                <a:gd name="connsiteY196" fmla="*/ 638175 h 871802"/>
                <a:gd name="connsiteX197" fmla="*/ 3705225 w 4129088"/>
                <a:gd name="connsiteY197" fmla="*/ 623888 h 871802"/>
                <a:gd name="connsiteX198" fmla="*/ 3719513 w 4129088"/>
                <a:gd name="connsiteY198" fmla="*/ 614363 h 871802"/>
                <a:gd name="connsiteX199" fmla="*/ 3757613 w 4129088"/>
                <a:gd name="connsiteY199" fmla="*/ 619125 h 871802"/>
                <a:gd name="connsiteX200" fmla="*/ 3767138 w 4129088"/>
                <a:gd name="connsiteY200" fmla="*/ 633413 h 871802"/>
                <a:gd name="connsiteX201" fmla="*/ 3776663 w 4129088"/>
                <a:gd name="connsiteY201" fmla="*/ 661988 h 871802"/>
                <a:gd name="connsiteX202" fmla="*/ 3795713 w 4129088"/>
                <a:gd name="connsiteY202" fmla="*/ 747713 h 871802"/>
                <a:gd name="connsiteX203" fmla="*/ 3805238 w 4129088"/>
                <a:gd name="connsiteY203" fmla="*/ 781050 h 871802"/>
                <a:gd name="connsiteX204" fmla="*/ 3814763 w 4129088"/>
                <a:gd name="connsiteY204" fmla="*/ 795338 h 871802"/>
                <a:gd name="connsiteX205" fmla="*/ 3833813 w 4129088"/>
                <a:gd name="connsiteY205" fmla="*/ 833438 h 871802"/>
                <a:gd name="connsiteX206" fmla="*/ 3838575 w 4129088"/>
                <a:gd name="connsiteY206" fmla="*/ 762000 h 871802"/>
                <a:gd name="connsiteX207" fmla="*/ 3852863 w 4129088"/>
                <a:gd name="connsiteY207" fmla="*/ 719138 h 871802"/>
                <a:gd name="connsiteX208" fmla="*/ 3857625 w 4129088"/>
                <a:gd name="connsiteY208" fmla="*/ 704850 h 871802"/>
                <a:gd name="connsiteX209" fmla="*/ 3862388 w 4129088"/>
                <a:gd name="connsiteY209" fmla="*/ 652463 h 871802"/>
                <a:gd name="connsiteX210" fmla="*/ 3895725 w 4129088"/>
                <a:gd name="connsiteY210" fmla="*/ 614363 h 871802"/>
                <a:gd name="connsiteX211" fmla="*/ 3910013 w 4129088"/>
                <a:gd name="connsiteY211" fmla="*/ 585788 h 871802"/>
                <a:gd name="connsiteX212" fmla="*/ 3924300 w 4129088"/>
                <a:gd name="connsiteY212" fmla="*/ 581025 h 871802"/>
                <a:gd name="connsiteX213" fmla="*/ 3933825 w 4129088"/>
                <a:gd name="connsiteY213" fmla="*/ 609600 h 871802"/>
                <a:gd name="connsiteX214" fmla="*/ 3948113 w 4129088"/>
                <a:gd name="connsiteY214" fmla="*/ 738188 h 871802"/>
                <a:gd name="connsiteX215" fmla="*/ 3957638 w 4129088"/>
                <a:gd name="connsiteY215" fmla="*/ 766763 h 871802"/>
                <a:gd name="connsiteX216" fmla="*/ 3962400 w 4129088"/>
                <a:gd name="connsiteY216" fmla="*/ 781050 h 871802"/>
                <a:gd name="connsiteX217" fmla="*/ 3971925 w 4129088"/>
                <a:gd name="connsiteY217" fmla="*/ 795338 h 871802"/>
                <a:gd name="connsiteX218" fmla="*/ 3981450 w 4129088"/>
                <a:gd name="connsiteY218" fmla="*/ 828675 h 871802"/>
                <a:gd name="connsiteX219" fmla="*/ 3990975 w 4129088"/>
                <a:gd name="connsiteY219" fmla="*/ 776288 h 871802"/>
                <a:gd name="connsiteX220" fmla="*/ 4000500 w 4129088"/>
                <a:gd name="connsiteY220" fmla="*/ 747713 h 871802"/>
                <a:gd name="connsiteX221" fmla="*/ 4010025 w 4129088"/>
                <a:gd name="connsiteY221" fmla="*/ 671513 h 871802"/>
                <a:gd name="connsiteX222" fmla="*/ 4029075 w 4129088"/>
                <a:gd name="connsiteY222" fmla="*/ 642938 h 871802"/>
                <a:gd name="connsiteX223" fmla="*/ 4057650 w 4129088"/>
                <a:gd name="connsiteY223" fmla="*/ 695325 h 871802"/>
                <a:gd name="connsiteX224" fmla="*/ 4095750 w 4129088"/>
                <a:gd name="connsiteY224" fmla="*/ 766763 h 871802"/>
                <a:gd name="connsiteX225" fmla="*/ 4105275 w 4129088"/>
                <a:gd name="connsiteY225" fmla="*/ 781050 h 871802"/>
                <a:gd name="connsiteX226" fmla="*/ 4114800 w 4129088"/>
                <a:gd name="connsiteY226" fmla="*/ 847725 h 871802"/>
                <a:gd name="connsiteX227" fmla="*/ 4119563 w 4129088"/>
                <a:gd name="connsiteY227" fmla="*/ 862013 h 871802"/>
                <a:gd name="connsiteX228" fmla="*/ 4129088 w 4129088"/>
                <a:gd name="connsiteY228" fmla="*/ 842963 h 871802"/>
                <a:gd name="connsiteX0" fmla="*/ 0 w 4129088"/>
                <a:gd name="connsiteY0" fmla="*/ 238125 h 871802"/>
                <a:gd name="connsiteX1" fmla="*/ 123825 w 4129088"/>
                <a:gd name="connsiteY1" fmla="*/ 228600 h 871802"/>
                <a:gd name="connsiteX2" fmla="*/ 142875 w 4129088"/>
                <a:gd name="connsiteY2" fmla="*/ 223838 h 871802"/>
                <a:gd name="connsiteX3" fmla="*/ 166688 w 4129088"/>
                <a:gd name="connsiteY3" fmla="*/ 219075 h 871802"/>
                <a:gd name="connsiteX4" fmla="*/ 204788 w 4129088"/>
                <a:gd name="connsiteY4" fmla="*/ 204788 h 871802"/>
                <a:gd name="connsiteX5" fmla="*/ 233363 w 4129088"/>
                <a:gd name="connsiteY5" fmla="*/ 195263 h 871802"/>
                <a:gd name="connsiteX6" fmla="*/ 247650 w 4129088"/>
                <a:gd name="connsiteY6" fmla="*/ 185738 h 871802"/>
                <a:gd name="connsiteX7" fmla="*/ 266700 w 4129088"/>
                <a:gd name="connsiteY7" fmla="*/ 180975 h 871802"/>
                <a:gd name="connsiteX8" fmla="*/ 280988 w 4129088"/>
                <a:gd name="connsiteY8" fmla="*/ 176213 h 871802"/>
                <a:gd name="connsiteX9" fmla="*/ 290513 w 4129088"/>
                <a:gd name="connsiteY9" fmla="*/ 161925 h 871802"/>
                <a:gd name="connsiteX10" fmla="*/ 338138 w 4129088"/>
                <a:gd name="connsiteY10" fmla="*/ 142875 h 871802"/>
                <a:gd name="connsiteX11" fmla="*/ 352425 w 4129088"/>
                <a:gd name="connsiteY11" fmla="*/ 138113 h 871802"/>
                <a:gd name="connsiteX12" fmla="*/ 366713 w 4129088"/>
                <a:gd name="connsiteY12" fmla="*/ 128588 h 871802"/>
                <a:gd name="connsiteX13" fmla="*/ 385763 w 4129088"/>
                <a:gd name="connsiteY13" fmla="*/ 123825 h 871802"/>
                <a:gd name="connsiteX14" fmla="*/ 428625 w 4129088"/>
                <a:gd name="connsiteY14" fmla="*/ 109538 h 871802"/>
                <a:gd name="connsiteX15" fmla="*/ 442913 w 4129088"/>
                <a:gd name="connsiteY15" fmla="*/ 104775 h 871802"/>
                <a:gd name="connsiteX16" fmla="*/ 457200 w 4129088"/>
                <a:gd name="connsiteY16" fmla="*/ 100013 h 871802"/>
                <a:gd name="connsiteX17" fmla="*/ 471488 w 4129088"/>
                <a:gd name="connsiteY17" fmla="*/ 90488 h 871802"/>
                <a:gd name="connsiteX18" fmla="*/ 495300 w 4129088"/>
                <a:gd name="connsiteY18" fmla="*/ 85725 h 871802"/>
                <a:gd name="connsiteX19" fmla="*/ 523875 w 4129088"/>
                <a:gd name="connsiteY19" fmla="*/ 76200 h 871802"/>
                <a:gd name="connsiteX20" fmla="*/ 538163 w 4129088"/>
                <a:gd name="connsiteY20" fmla="*/ 71438 h 871802"/>
                <a:gd name="connsiteX21" fmla="*/ 552450 w 4129088"/>
                <a:gd name="connsiteY21" fmla="*/ 66675 h 871802"/>
                <a:gd name="connsiteX22" fmla="*/ 590550 w 4129088"/>
                <a:gd name="connsiteY22" fmla="*/ 42863 h 871802"/>
                <a:gd name="connsiteX23" fmla="*/ 604838 w 4129088"/>
                <a:gd name="connsiteY23" fmla="*/ 38100 h 871802"/>
                <a:gd name="connsiteX24" fmla="*/ 619125 w 4129088"/>
                <a:gd name="connsiteY24" fmla="*/ 33338 h 871802"/>
                <a:gd name="connsiteX25" fmla="*/ 652463 w 4129088"/>
                <a:gd name="connsiteY25" fmla="*/ 14288 h 871802"/>
                <a:gd name="connsiteX26" fmla="*/ 681038 w 4129088"/>
                <a:gd name="connsiteY26" fmla="*/ 4763 h 871802"/>
                <a:gd name="connsiteX27" fmla="*/ 695325 w 4129088"/>
                <a:gd name="connsiteY27" fmla="*/ 0 h 871802"/>
                <a:gd name="connsiteX28" fmla="*/ 819150 w 4129088"/>
                <a:gd name="connsiteY28" fmla="*/ 4763 h 871802"/>
                <a:gd name="connsiteX29" fmla="*/ 852488 w 4129088"/>
                <a:gd name="connsiteY29" fmla="*/ 19050 h 871802"/>
                <a:gd name="connsiteX30" fmla="*/ 895350 w 4129088"/>
                <a:gd name="connsiteY30" fmla="*/ 47625 h 871802"/>
                <a:gd name="connsiteX31" fmla="*/ 928688 w 4129088"/>
                <a:gd name="connsiteY31" fmla="*/ 66675 h 871802"/>
                <a:gd name="connsiteX32" fmla="*/ 942975 w 4129088"/>
                <a:gd name="connsiteY32" fmla="*/ 71438 h 871802"/>
                <a:gd name="connsiteX33" fmla="*/ 957263 w 4129088"/>
                <a:gd name="connsiteY33" fmla="*/ 80963 h 871802"/>
                <a:gd name="connsiteX34" fmla="*/ 971550 w 4129088"/>
                <a:gd name="connsiteY34" fmla="*/ 85725 h 871802"/>
                <a:gd name="connsiteX35" fmla="*/ 990600 w 4129088"/>
                <a:gd name="connsiteY35" fmla="*/ 95250 h 871802"/>
                <a:gd name="connsiteX36" fmla="*/ 1014413 w 4129088"/>
                <a:gd name="connsiteY36" fmla="*/ 100013 h 871802"/>
                <a:gd name="connsiteX37" fmla="*/ 1033463 w 4129088"/>
                <a:gd name="connsiteY37" fmla="*/ 104775 h 871802"/>
                <a:gd name="connsiteX38" fmla="*/ 1062038 w 4129088"/>
                <a:gd name="connsiteY38" fmla="*/ 109538 h 871802"/>
                <a:gd name="connsiteX39" fmla="*/ 1090613 w 4129088"/>
                <a:gd name="connsiteY39" fmla="*/ 119063 h 871802"/>
                <a:gd name="connsiteX40" fmla="*/ 1104900 w 4129088"/>
                <a:gd name="connsiteY40" fmla="*/ 123825 h 871802"/>
                <a:gd name="connsiteX41" fmla="*/ 1123950 w 4129088"/>
                <a:gd name="connsiteY41" fmla="*/ 128588 h 871802"/>
                <a:gd name="connsiteX42" fmla="*/ 1152525 w 4129088"/>
                <a:gd name="connsiteY42" fmla="*/ 147638 h 871802"/>
                <a:gd name="connsiteX43" fmla="*/ 1195388 w 4129088"/>
                <a:gd name="connsiteY43" fmla="*/ 161925 h 871802"/>
                <a:gd name="connsiteX44" fmla="*/ 1209675 w 4129088"/>
                <a:gd name="connsiteY44" fmla="*/ 166688 h 871802"/>
                <a:gd name="connsiteX45" fmla="*/ 1243013 w 4129088"/>
                <a:gd name="connsiteY45" fmla="*/ 185738 h 871802"/>
                <a:gd name="connsiteX46" fmla="*/ 1257300 w 4129088"/>
                <a:gd name="connsiteY46" fmla="*/ 190500 h 871802"/>
                <a:gd name="connsiteX47" fmla="*/ 1285875 w 4129088"/>
                <a:gd name="connsiteY47" fmla="*/ 204788 h 871802"/>
                <a:gd name="connsiteX48" fmla="*/ 1314450 w 4129088"/>
                <a:gd name="connsiteY48" fmla="*/ 223838 h 871802"/>
                <a:gd name="connsiteX49" fmla="*/ 1362075 w 4129088"/>
                <a:gd name="connsiteY49" fmla="*/ 238125 h 871802"/>
                <a:gd name="connsiteX50" fmla="*/ 1443038 w 4129088"/>
                <a:gd name="connsiteY50" fmla="*/ 252413 h 871802"/>
                <a:gd name="connsiteX51" fmla="*/ 1471613 w 4129088"/>
                <a:gd name="connsiteY51" fmla="*/ 257175 h 871802"/>
                <a:gd name="connsiteX52" fmla="*/ 1519238 w 4129088"/>
                <a:gd name="connsiteY52" fmla="*/ 271463 h 871802"/>
                <a:gd name="connsiteX53" fmla="*/ 1533525 w 4129088"/>
                <a:gd name="connsiteY53" fmla="*/ 280988 h 871802"/>
                <a:gd name="connsiteX54" fmla="*/ 1543050 w 4129088"/>
                <a:gd name="connsiteY54" fmla="*/ 295275 h 871802"/>
                <a:gd name="connsiteX55" fmla="*/ 1557338 w 4129088"/>
                <a:gd name="connsiteY55" fmla="*/ 300038 h 871802"/>
                <a:gd name="connsiteX56" fmla="*/ 1581150 w 4129088"/>
                <a:gd name="connsiteY56" fmla="*/ 333375 h 871802"/>
                <a:gd name="connsiteX57" fmla="*/ 1590675 w 4129088"/>
                <a:gd name="connsiteY57" fmla="*/ 347663 h 871802"/>
                <a:gd name="connsiteX58" fmla="*/ 1604963 w 4129088"/>
                <a:gd name="connsiteY58" fmla="*/ 357188 h 871802"/>
                <a:gd name="connsiteX59" fmla="*/ 1624013 w 4129088"/>
                <a:gd name="connsiteY59" fmla="*/ 414338 h 871802"/>
                <a:gd name="connsiteX60" fmla="*/ 1628775 w 4129088"/>
                <a:gd name="connsiteY60" fmla="*/ 428625 h 871802"/>
                <a:gd name="connsiteX61" fmla="*/ 1638300 w 4129088"/>
                <a:gd name="connsiteY61" fmla="*/ 442913 h 871802"/>
                <a:gd name="connsiteX62" fmla="*/ 1652588 w 4129088"/>
                <a:gd name="connsiteY62" fmla="*/ 471488 h 871802"/>
                <a:gd name="connsiteX63" fmla="*/ 1662113 w 4129088"/>
                <a:gd name="connsiteY63" fmla="*/ 504825 h 871802"/>
                <a:gd name="connsiteX64" fmla="*/ 1676400 w 4129088"/>
                <a:gd name="connsiteY64" fmla="*/ 514350 h 871802"/>
                <a:gd name="connsiteX65" fmla="*/ 1690688 w 4129088"/>
                <a:gd name="connsiteY65" fmla="*/ 561975 h 871802"/>
                <a:gd name="connsiteX66" fmla="*/ 1704975 w 4129088"/>
                <a:gd name="connsiteY66" fmla="*/ 590550 h 871802"/>
                <a:gd name="connsiteX67" fmla="*/ 1719263 w 4129088"/>
                <a:gd name="connsiteY67" fmla="*/ 595313 h 871802"/>
                <a:gd name="connsiteX68" fmla="*/ 1728788 w 4129088"/>
                <a:gd name="connsiteY68" fmla="*/ 609600 h 871802"/>
                <a:gd name="connsiteX69" fmla="*/ 1804988 w 4129088"/>
                <a:gd name="connsiteY69" fmla="*/ 614363 h 871802"/>
                <a:gd name="connsiteX70" fmla="*/ 1819275 w 4129088"/>
                <a:gd name="connsiteY70" fmla="*/ 619125 h 871802"/>
                <a:gd name="connsiteX71" fmla="*/ 1833563 w 4129088"/>
                <a:gd name="connsiteY71" fmla="*/ 628650 h 871802"/>
                <a:gd name="connsiteX72" fmla="*/ 1857375 w 4129088"/>
                <a:gd name="connsiteY72" fmla="*/ 657225 h 871802"/>
                <a:gd name="connsiteX73" fmla="*/ 1876425 w 4129088"/>
                <a:gd name="connsiteY73" fmla="*/ 666750 h 871802"/>
                <a:gd name="connsiteX74" fmla="*/ 1885950 w 4129088"/>
                <a:gd name="connsiteY74" fmla="*/ 638175 h 871802"/>
                <a:gd name="connsiteX75" fmla="*/ 1895475 w 4129088"/>
                <a:gd name="connsiteY75" fmla="*/ 604838 h 871802"/>
                <a:gd name="connsiteX76" fmla="*/ 1905000 w 4129088"/>
                <a:gd name="connsiteY76" fmla="*/ 576263 h 871802"/>
                <a:gd name="connsiteX77" fmla="*/ 1919288 w 4129088"/>
                <a:gd name="connsiteY77" fmla="*/ 566738 h 871802"/>
                <a:gd name="connsiteX78" fmla="*/ 1938338 w 4129088"/>
                <a:gd name="connsiteY78" fmla="*/ 542925 h 871802"/>
                <a:gd name="connsiteX79" fmla="*/ 2081213 w 4129088"/>
                <a:gd name="connsiteY79" fmla="*/ 542925 h 871802"/>
                <a:gd name="connsiteX80" fmla="*/ 2109788 w 4129088"/>
                <a:gd name="connsiteY80" fmla="*/ 571500 h 871802"/>
                <a:gd name="connsiteX81" fmla="*/ 2124075 w 4129088"/>
                <a:gd name="connsiteY81" fmla="*/ 561975 h 871802"/>
                <a:gd name="connsiteX82" fmla="*/ 2133600 w 4129088"/>
                <a:gd name="connsiteY82" fmla="*/ 547688 h 871802"/>
                <a:gd name="connsiteX83" fmla="*/ 2147888 w 4129088"/>
                <a:gd name="connsiteY83" fmla="*/ 533400 h 871802"/>
                <a:gd name="connsiteX84" fmla="*/ 2152650 w 4129088"/>
                <a:gd name="connsiteY84" fmla="*/ 519113 h 871802"/>
                <a:gd name="connsiteX85" fmla="*/ 2243138 w 4129088"/>
                <a:gd name="connsiteY85" fmla="*/ 514350 h 871802"/>
                <a:gd name="connsiteX86" fmla="*/ 2266950 w 4129088"/>
                <a:gd name="connsiteY86" fmla="*/ 533400 h 871802"/>
                <a:gd name="connsiteX87" fmla="*/ 2286000 w 4129088"/>
                <a:gd name="connsiteY87" fmla="*/ 504825 h 871802"/>
                <a:gd name="connsiteX88" fmla="*/ 2300288 w 4129088"/>
                <a:gd name="connsiteY88" fmla="*/ 490538 h 871802"/>
                <a:gd name="connsiteX89" fmla="*/ 2314575 w 4129088"/>
                <a:gd name="connsiteY89" fmla="*/ 485775 h 871802"/>
                <a:gd name="connsiteX90" fmla="*/ 2328863 w 4129088"/>
                <a:gd name="connsiteY90" fmla="*/ 490538 h 871802"/>
                <a:gd name="connsiteX91" fmla="*/ 2347913 w 4129088"/>
                <a:gd name="connsiteY91" fmla="*/ 509588 h 871802"/>
                <a:gd name="connsiteX92" fmla="*/ 2357438 w 4129088"/>
                <a:gd name="connsiteY92" fmla="*/ 523875 h 871802"/>
                <a:gd name="connsiteX93" fmla="*/ 2362200 w 4129088"/>
                <a:gd name="connsiteY93" fmla="*/ 538163 h 871802"/>
                <a:gd name="connsiteX94" fmla="*/ 2381250 w 4129088"/>
                <a:gd name="connsiteY94" fmla="*/ 566738 h 871802"/>
                <a:gd name="connsiteX95" fmla="*/ 2390775 w 4129088"/>
                <a:gd name="connsiteY95" fmla="*/ 595313 h 871802"/>
                <a:gd name="connsiteX96" fmla="*/ 2395538 w 4129088"/>
                <a:gd name="connsiteY96" fmla="*/ 614363 h 871802"/>
                <a:gd name="connsiteX97" fmla="*/ 2405063 w 4129088"/>
                <a:gd name="connsiteY97" fmla="*/ 628650 h 871802"/>
                <a:gd name="connsiteX98" fmla="*/ 2419350 w 4129088"/>
                <a:gd name="connsiteY98" fmla="*/ 633413 h 871802"/>
                <a:gd name="connsiteX99" fmla="*/ 2438400 w 4129088"/>
                <a:gd name="connsiteY99" fmla="*/ 590550 h 871802"/>
                <a:gd name="connsiteX100" fmla="*/ 2443163 w 4129088"/>
                <a:gd name="connsiteY100" fmla="*/ 571500 h 871802"/>
                <a:gd name="connsiteX101" fmla="*/ 2471738 w 4129088"/>
                <a:gd name="connsiteY101" fmla="*/ 552450 h 871802"/>
                <a:gd name="connsiteX102" fmla="*/ 2481263 w 4129088"/>
                <a:gd name="connsiteY102" fmla="*/ 581025 h 871802"/>
                <a:gd name="connsiteX103" fmla="*/ 2486025 w 4129088"/>
                <a:gd name="connsiteY103" fmla="*/ 595313 h 871802"/>
                <a:gd name="connsiteX104" fmla="*/ 2490788 w 4129088"/>
                <a:gd name="connsiteY104" fmla="*/ 614363 h 871802"/>
                <a:gd name="connsiteX105" fmla="*/ 2500313 w 4129088"/>
                <a:gd name="connsiteY105" fmla="*/ 628650 h 871802"/>
                <a:gd name="connsiteX106" fmla="*/ 2519363 w 4129088"/>
                <a:gd name="connsiteY106" fmla="*/ 642938 h 871802"/>
                <a:gd name="connsiteX107" fmla="*/ 2524125 w 4129088"/>
                <a:gd name="connsiteY107" fmla="*/ 628650 h 871802"/>
                <a:gd name="connsiteX108" fmla="*/ 2528888 w 4129088"/>
                <a:gd name="connsiteY108" fmla="*/ 609600 h 871802"/>
                <a:gd name="connsiteX109" fmla="*/ 2557463 w 4129088"/>
                <a:gd name="connsiteY109" fmla="*/ 595313 h 871802"/>
                <a:gd name="connsiteX110" fmla="*/ 2619375 w 4129088"/>
                <a:gd name="connsiteY110" fmla="*/ 581025 h 871802"/>
                <a:gd name="connsiteX111" fmla="*/ 2633663 w 4129088"/>
                <a:gd name="connsiteY111" fmla="*/ 571500 h 871802"/>
                <a:gd name="connsiteX112" fmla="*/ 2647950 w 4129088"/>
                <a:gd name="connsiteY112" fmla="*/ 542925 h 871802"/>
                <a:gd name="connsiteX113" fmla="*/ 2662238 w 4129088"/>
                <a:gd name="connsiteY113" fmla="*/ 504825 h 871802"/>
                <a:gd name="connsiteX114" fmla="*/ 2686050 w 4129088"/>
                <a:gd name="connsiteY114" fmla="*/ 538163 h 871802"/>
                <a:gd name="connsiteX115" fmla="*/ 2686050 w 4129088"/>
                <a:gd name="connsiteY115" fmla="*/ 538163 h 871802"/>
                <a:gd name="connsiteX116" fmla="*/ 2700338 w 4129088"/>
                <a:gd name="connsiteY116" fmla="*/ 547688 h 871802"/>
                <a:gd name="connsiteX117" fmla="*/ 2705100 w 4129088"/>
                <a:gd name="connsiteY117" fmla="*/ 561975 h 871802"/>
                <a:gd name="connsiteX118" fmla="*/ 2714625 w 4129088"/>
                <a:gd name="connsiteY118" fmla="*/ 595313 h 871802"/>
                <a:gd name="connsiteX119" fmla="*/ 2733675 w 4129088"/>
                <a:gd name="connsiteY119" fmla="*/ 590550 h 871802"/>
                <a:gd name="connsiteX120" fmla="*/ 2738438 w 4129088"/>
                <a:gd name="connsiteY120" fmla="*/ 571500 h 871802"/>
                <a:gd name="connsiteX121" fmla="*/ 2762250 w 4129088"/>
                <a:gd name="connsiteY121" fmla="*/ 552450 h 871802"/>
                <a:gd name="connsiteX122" fmla="*/ 2800350 w 4129088"/>
                <a:gd name="connsiteY122" fmla="*/ 566738 h 871802"/>
                <a:gd name="connsiteX123" fmla="*/ 2819400 w 4129088"/>
                <a:gd name="connsiteY123" fmla="*/ 590550 h 871802"/>
                <a:gd name="connsiteX124" fmla="*/ 2824163 w 4129088"/>
                <a:gd name="connsiteY124" fmla="*/ 614363 h 871802"/>
                <a:gd name="connsiteX125" fmla="*/ 2833688 w 4129088"/>
                <a:gd name="connsiteY125" fmla="*/ 642938 h 871802"/>
                <a:gd name="connsiteX126" fmla="*/ 2838450 w 4129088"/>
                <a:gd name="connsiteY126" fmla="*/ 657225 h 871802"/>
                <a:gd name="connsiteX127" fmla="*/ 2843213 w 4129088"/>
                <a:gd name="connsiteY127" fmla="*/ 676275 h 871802"/>
                <a:gd name="connsiteX128" fmla="*/ 2852738 w 4129088"/>
                <a:gd name="connsiteY128" fmla="*/ 695325 h 871802"/>
                <a:gd name="connsiteX129" fmla="*/ 2862263 w 4129088"/>
                <a:gd name="connsiteY129" fmla="*/ 723900 h 871802"/>
                <a:gd name="connsiteX130" fmla="*/ 2871788 w 4129088"/>
                <a:gd name="connsiteY130" fmla="*/ 752475 h 871802"/>
                <a:gd name="connsiteX131" fmla="*/ 2881313 w 4129088"/>
                <a:gd name="connsiteY131" fmla="*/ 781050 h 871802"/>
                <a:gd name="connsiteX132" fmla="*/ 2890838 w 4129088"/>
                <a:gd name="connsiteY132" fmla="*/ 795338 h 871802"/>
                <a:gd name="connsiteX133" fmla="*/ 2895600 w 4129088"/>
                <a:gd name="connsiteY133" fmla="*/ 814388 h 871802"/>
                <a:gd name="connsiteX134" fmla="*/ 2914650 w 4129088"/>
                <a:gd name="connsiteY134" fmla="*/ 790575 h 871802"/>
                <a:gd name="connsiteX135" fmla="*/ 2924175 w 4129088"/>
                <a:gd name="connsiteY135" fmla="*/ 714375 h 871802"/>
                <a:gd name="connsiteX136" fmla="*/ 2933700 w 4129088"/>
                <a:gd name="connsiteY136" fmla="*/ 700088 h 871802"/>
                <a:gd name="connsiteX137" fmla="*/ 2943225 w 4129088"/>
                <a:gd name="connsiteY137" fmla="*/ 671513 h 871802"/>
                <a:gd name="connsiteX138" fmla="*/ 2962275 w 4129088"/>
                <a:gd name="connsiteY138" fmla="*/ 638175 h 871802"/>
                <a:gd name="connsiteX139" fmla="*/ 2976563 w 4129088"/>
                <a:gd name="connsiteY139" fmla="*/ 695325 h 871802"/>
                <a:gd name="connsiteX140" fmla="*/ 2986088 w 4129088"/>
                <a:gd name="connsiteY140" fmla="*/ 781050 h 871802"/>
                <a:gd name="connsiteX141" fmla="*/ 2995613 w 4129088"/>
                <a:gd name="connsiteY141" fmla="*/ 747713 h 871802"/>
                <a:gd name="connsiteX142" fmla="*/ 3000375 w 4129088"/>
                <a:gd name="connsiteY142" fmla="*/ 709613 h 871802"/>
                <a:gd name="connsiteX143" fmla="*/ 3019425 w 4129088"/>
                <a:gd name="connsiteY143" fmla="*/ 671513 h 871802"/>
                <a:gd name="connsiteX144" fmla="*/ 3038475 w 4129088"/>
                <a:gd name="connsiteY144" fmla="*/ 714375 h 871802"/>
                <a:gd name="connsiteX145" fmla="*/ 3052763 w 4129088"/>
                <a:gd name="connsiteY145" fmla="*/ 781050 h 871802"/>
                <a:gd name="connsiteX146" fmla="*/ 3067050 w 4129088"/>
                <a:gd name="connsiteY146" fmla="*/ 738188 h 871802"/>
                <a:gd name="connsiteX147" fmla="*/ 3071813 w 4129088"/>
                <a:gd name="connsiteY147" fmla="*/ 723900 h 871802"/>
                <a:gd name="connsiteX148" fmla="*/ 3105150 w 4129088"/>
                <a:gd name="connsiteY148" fmla="*/ 733425 h 871802"/>
                <a:gd name="connsiteX149" fmla="*/ 3128963 w 4129088"/>
                <a:gd name="connsiteY149" fmla="*/ 742950 h 871802"/>
                <a:gd name="connsiteX150" fmla="*/ 3152775 w 4129088"/>
                <a:gd name="connsiteY150" fmla="*/ 690563 h 871802"/>
                <a:gd name="connsiteX151" fmla="*/ 3157538 w 4129088"/>
                <a:gd name="connsiteY151" fmla="*/ 666750 h 871802"/>
                <a:gd name="connsiteX152" fmla="*/ 3162300 w 4129088"/>
                <a:gd name="connsiteY152" fmla="*/ 647700 h 871802"/>
                <a:gd name="connsiteX153" fmla="*/ 3171825 w 4129088"/>
                <a:gd name="connsiteY153" fmla="*/ 747713 h 871802"/>
                <a:gd name="connsiteX154" fmla="*/ 3181350 w 4129088"/>
                <a:gd name="connsiteY154" fmla="*/ 733425 h 871802"/>
                <a:gd name="connsiteX155" fmla="*/ 3186113 w 4129088"/>
                <a:gd name="connsiteY155" fmla="*/ 719138 h 871802"/>
                <a:gd name="connsiteX156" fmla="*/ 3214688 w 4129088"/>
                <a:gd name="connsiteY156" fmla="*/ 728663 h 871802"/>
                <a:gd name="connsiteX157" fmla="*/ 3238500 w 4129088"/>
                <a:gd name="connsiteY157" fmla="*/ 704850 h 871802"/>
                <a:gd name="connsiteX158" fmla="*/ 3252788 w 4129088"/>
                <a:gd name="connsiteY158" fmla="*/ 714375 h 871802"/>
                <a:gd name="connsiteX159" fmla="*/ 3257550 w 4129088"/>
                <a:gd name="connsiteY159" fmla="*/ 738188 h 871802"/>
                <a:gd name="connsiteX160" fmla="*/ 3267075 w 4129088"/>
                <a:gd name="connsiteY160" fmla="*/ 781050 h 871802"/>
                <a:gd name="connsiteX161" fmla="*/ 3295650 w 4129088"/>
                <a:gd name="connsiteY161" fmla="*/ 776288 h 871802"/>
                <a:gd name="connsiteX162" fmla="*/ 3300413 w 4129088"/>
                <a:gd name="connsiteY162" fmla="*/ 795338 h 871802"/>
                <a:gd name="connsiteX163" fmla="*/ 3305175 w 4129088"/>
                <a:gd name="connsiteY163" fmla="*/ 852488 h 871802"/>
                <a:gd name="connsiteX164" fmla="*/ 3309938 w 4129088"/>
                <a:gd name="connsiteY164" fmla="*/ 871538 h 871802"/>
                <a:gd name="connsiteX165" fmla="*/ 3328988 w 4129088"/>
                <a:gd name="connsiteY165" fmla="*/ 842963 h 871802"/>
                <a:gd name="connsiteX166" fmla="*/ 3338513 w 4129088"/>
                <a:gd name="connsiteY166" fmla="*/ 809625 h 871802"/>
                <a:gd name="connsiteX167" fmla="*/ 3348038 w 4129088"/>
                <a:gd name="connsiteY167" fmla="*/ 781050 h 871802"/>
                <a:gd name="connsiteX168" fmla="*/ 3357563 w 4129088"/>
                <a:gd name="connsiteY168" fmla="*/ 752475 h 871802"/>
                <a:gd name="connsiteX169" fmla="*/ 3367088 w 4129088"/>
                <a:gd name="connsiteY169" fmla="*/ 733425 h 871802"/>
                <a:gd name="connsiteX170" fmla="*/ 3381375 w 4129088"/>
                <a:gd name="connsiteY170" fmla="*/ 690563 h 871802"/>
                <a:gd name="connsiteX171" fmla="*/ 3386138 w 4129088"/>
                <a:gd name="connsiteY171" fmla="*/ 676275 h 871802"/>
                <a:gd name="connsiteX172" fmla="*/ 3405188 w 4129088"/>
                <a:gd name="connsiteY172" fmla="*/ 666750 h 871802"/>
                <a:gd name="connsiteX173" fmla="*/ 3429000 w 4129088"/>
                <a:gd name="connsiteY173" fmla="*/ 690563 h 871802"/>
                <a:gd name="connsiteX174" fmla="*/ 3452813 w 4129088"/>
                <a:gd name="connsiteY174" fmla="*/ 661988 h 871802"/>
                <a:gd name="connsiteX175" fmla="*/ 3457575 w 4129088"/>
                <a:gd name="connsiteY175" fmla="*/ 642938 h 871802"/>
                <a:gd name="connsiteX176" fmla="*/ 3467100 w 4129088"/>
                <a:gd name="connsiteY176" fmla="*/ 657225 h 871802"/>
                <a:gd name="connsiteX177" fmla="*/ 3481388 w 4129088"/>
                <a:gd name="connsiteY177" fmla="*/ 666750 h 871802"/>
                <a:gd name="connsiteX178" fmla="*/ 3486150 w 4129088"/>
                <a:gd name="connsiteY178" fmla="*/ 681038 h 871802"/>
                <a:gd name="connsiteX179" fmla="*/ 3500438 w 4129088"/>
                <a:gd name="connsiteY179" fmla="*/ 671513 h 871802"/>
                <a:gd name="connsiteX180" fmla="*/ 3505200 w 4129088"/>
                <a:gd name="connsiteY180" fmla="*/ 685800 h 871802"/>
                <a:gd name="connsiteX181" fmla="*/ 3533775 w 4129088"/>
                <a:gd name="connsiteY181" fmla="*/ 704850 h 871802"/>
                <a:gd name="connsiteX182" fmla="*/ 3562350 w 4129088"/>
                <a:gd name="connsiteY182" fmla="*/ 719138 h 871802"/>
                <a:gd name="connsiteX183" fmla="*/ 3571875 w 4129088"/>
                <a:gd name="connsiteY183" fmla="*/ 785813 h 871802"/>
                <a:gd name="connsiteX184" fmla="*/ 3581400 w 4129088"/>
                <a:gd name="connsiteY184" fmla="*/ 814388 h 871802"/>
                <a:gd name="connsiteX185" fmla="*/ 3586163 w 4129088"/>
                <a:gd name="connsiteY185" fmla="*/ 828675 h 871802"/>
                <a:gd name="connsiteX186" fmla="*/ 3605213 w 4129088"/>
                <a:gd name="connsiteY186" fmla="*/ 781050 h 871802"/>
                <a:gd name="connsiteX187" fmla="*/ 3609975 w 4129088"/>
                <a:gd name="connsiteY187" fmla="*/ 795338 h 871802"/>
                <a:gd name="connsiteX188" fmla="*/ 3614738 w 4129088"/>
                <a:gd name="connsiteY188" fmla="*/ 823913 h 871802"/>
                <a:gd name="connsiteX189" fmla="*/ 3619500 w 4129088"/>
                <a:gd name="connsiteY189" fmla="*/ 781050 h 871802"/>
                <a:gd name="connsiteX190" fmla="*/ 3633788 w 4129088"/>
                <a:gd name="connsiteY190" fmla="*/ 747713 h 871802"/>
                <a:gd name="connsiteX191" fmla="*/ 3638550 w 4129088"/>
                <a:gd name="connsiteY191" fmla="*/ 733425 h 871802"/>
                <a:gd name="connsiteX192" fmla="*/ 3648075 w 4129088"/>
                <a:gd name="connsiteY192" fmla="*/ 685800 h 871802"/>
                <a:gd name="connsiteX193" fmla="*/ 3657600 w 4129088"/>
                <a:gd name="connsiteY193" fmla="*/ 671513 h 871802"/>
                <a:gd name="connsiteX194" fmla="*/ 3676650 w 4129088"/>
                <a:gd name="connsiteY194" fmla="*/ 666750 h 871802"/>
                <a:gd name="connsiteX195" fmla="*/ 3695700 w 4129088"/>
                <a:gd name="connsiteY195" fmla="*/ 638175 h 871802"/>
                <a:gd name="connsiteX196" fmla="*/ 3705225 w 4129088"/>
                <a:gd name="connsiteY196" fmla="*/ 623888 h 871802"/>
                <a:gd name="connsiteX197" fmla="*/ 3719513 w 4129088"/>
                <a:gd name="connsiteY197" fmla="*/ 614363 h 871802"/>
                <a:gd name="connsiteX198" fmla="*/ 3757613 w 4129088"/>
                <a:gd name="connsiteY198" fmla="*/ 619125 h 871802"/>
                <a:gd name="connsiteX199" fmla="*/ 3767138 w 4129088"/>
                <a:gd name="connsiteY199" fmla="*/ 633413 h 871802"/>
                <a:gd name="connsiteX200" fmla="*/ 3776663 w 4129088"/>
                <a:gd name="connsiteY200" fmla="*/ 661988 h 871802"/>
                <a:gd name="connsiteX201" fmla="*/ 3795713 w 4129088"/>
                <a:gd name="connsiteY201" fmla="*/ 747713 h 871802"/>
                <a:gd name="connsiteX202" fmla="*/ 3805238 w 4129088"/>
                <a:gd name="connsiteY202" fmla="*/ 781050 h 871802"/>
                <a:gd name="connsiteX203" fmla="*/ 3814763 w 4129088"/>
                <a:gd name="connsiteY203" fmla="*/ 795338 h 871802"/>
                <a:gd name="connsiteX204" fmla="*/ 3833813 w 4129088"/>
                <a:gd name="connsiteY204" fmla="*/ 833438 h 871802"/>
                <a:gd name="connsiteX205" fmla="*/ 3838575 w 4129088"/>
                <a:gd name="connsiteY205" fmla="*/ 762000 h 871802"/>
                <a:gd name="connsiteX206" fmla="*/ 3852863 w 4129088"/>
                <a:gd name="connsiteY206" fmla="*/ 719138 h 871802"/>
                <a:gd name="connsiteX207" fmla="*/ 3857625 w 4129088"/>
                <a:gd name="connsiteY207" fmla="*/ 704850 h 871802"/>
                <a:gd name="connsiteX208" fmla="*/ 3862388 w 4129088"/>
                <a:gd name="connsiteY208" fmla="*/ 652463 h 871802"/>
                <a:gd name="connsiteX209" fmla="*/ 3895725 w 4129088"/>
                <a:gd name="connsiteY209" fmla="*/ 614363 h 871802"/>
                <a:gd name="connsiteX210" fmla="*/ 3910013 w 4129088"/>
                <a:gd name="connsiteY210" fmla="*/ 585788 h 871802"/>
                <a:gd name="connsiteX211" fmla="*/ 3924300 w 4129088"/>
                <a:gd name="connsiteY211" fmla="*/ 581025 h 871802"/>
                <a:gd name="connsiteX212" fmla="*/ 3933825 w 4129088"/>
                <a:gd name="connsiteY212" fmla="*/ 609600 h 871802"/>
                <a:gd name="connsiteX213" fmla="*/ 3948113 w 4129088"/>
                <a:gd name="connsiteY213" fmla="*/ 738188 h 871802"/>
                <a:gd name="connsiteX214" fmla="*/ 3957638 w 4129088"/>
                <a:gd name="connsiteY214" fmla="*/ 766763 h 871802"/>
                <a:gd name="connsiteX215" fmla="*/ 3962400 w 4129088"/>
                <a:gd name="connsiteY215" fmla="*/ 781050 h 871802"/>
                <a:gd name="connsiteX216" fmla="*/ 3971925 w 4129088"/>
                <a:gd name="connsiteY216" fmla="*/ 795338 h 871802"/>
                <a:gd name="connsiteX217" fmla="*/ 3981450 w 4129088"/>
                <a:gd name="connsiteY217" fmla="*/ 828675 h 871802"/>
                <a:gd name="connsiteX218" fmla="*/ 3990975 w 4129088"/>
                <a:gd name="connsiteY218" fmla="*/ 776288 h 871802"/>
                <a:gd name="connsiteX219" fmla="*/ 4000500 w 4129088"/>
                <a:gd name="connsiteY219" fmla="*/ 747713 h 871802"/>
                <a:gd name="connsiteX220" fmla="*/ 4010025 w 4129088"/>
                <a:gd name="connsiteY220" fmla="*/ 671513 h 871802"/>
                <a:gd name="connsiteX221" fmla="*/ 4029075 w 4129088"/>
                <a:gd name="connsiteY221" fmla="*/ 642938 h 871802"/>
                <a:gd name="connsiteX222" fmla="*/ 4057650 w 4129088"/>
                <a:gd name="connsiteY222" fmla="*/ 695325 h 871802"/>
                <a:gd name="connsiteX223" fmla="*/ 4095750 w 4129088"/>
                <a:gd name="connsiteY223" fmla="*/ 766763 h 871802"/>
                <a:gd name="connsiteX224" fmla="*/ 4105275 w 4129088"/>
                <a:gd name="connsiteY224" fmla="*/ 781050 h 871802"/>
                <a:gd name="connsiteX225" fmla="*/ 4114800 w 4129088"/>
                <a:gd name="connsiteY225" fmla="*/ 847725 h 871802"/>
                <a:gd name="connsiteX226" fmla="*/ 4119563 w 4129088"/>
                <a:gd name="connsiteY226" fmla="*/ 862013 h 871802"/>
                <a:gd name="connsiteX227" fmla="*/ 4129088 w 4129088"/>
                <a:gd name="connsiteY227" fmla="*/ 842963 h 871802"/>
                <a:gd name="connsiteX0" fmla="*/ 0 w 4119563"/>
                <a:gd name="connsiteY0" fmla="*/ 238125 h 871802"/>
                <a:gd name="connsiteX1" fmla="*/ 123825 w 4119563"/>
                <a:gd name="connsiteY1" fmla="*/ 228600 h 871802"/>
                <a:gd name="connsiteX2" fmla="*/ 142875 w 4119563"/>
                <a:gd name="connsiteY2" fmla="*/ 223838 h 871802"/>
                <a:gd name="connsiteX3" fmla="*/ 166688 w 4119563"/>
                <a:gd name="connsiteY3" fmla="*/ 219075 h 871802"/>
                <a:gd name="connsiteX4" fmla="*/ 204788 w 4119563"/>
                <a:gd name="connsiteY4" fmla="*/ 204788 h 871802"/>
                <a:gd name="connsiteX5" fmla="*/ 233363 w 4119563"/>
                <a:gd name="connsiteY5" fmla="*/ 195263 h 871802"/>
                <a:gd name="connsiteX6" fmla="*/ 247650 w 4119563"/>
                <a:gd name="connsiteY6" fmla="*/ 185738 h 871802"/>
                <a:gd name="connsiteX7" fmla="*/ 266700 w 4119563"/>
                <a:gd name="connsiteY7" fmla="*/ 180975 h 871802"/>
                <a:gd name="connsiteX8" fmla="*/ 280988 w 4119563"/>
                <a:gd name="connsiteY8" fmla="*/ 176213 h 871802"/>
                <a:gd name="connsiteX9" fmla="*/ 290513 w 4119563"/>
                <a:gd name="connsiteY9" fmla="*/ 161925 h 871802"/>
                <a:gd name="connsiteX10" fmla="*/ 338138 w 4119563"/>
                <a:gd name="connsiteY10" fmla="*/ 142875 h 871802"/>
                <a:gd name="connsiteX11" fmla="*/ 352425 w 4119563"/>
                <a:gd name="connsiteY11" fmla="*/ 138113 h 871802"/>
                <a:gd name="connsiteX12" fmla="*/ 366713 w 4119563"/>
                <a:gd name="connsiteY12" fmla="*/ 128588 h 871802"/>
                <a:gd name="connsiteX13" fmla="*/ 385763 w 4119563"/>
                <a:gd name="connsiteY13" fmla="*/ 123825 h 871802"/>
                <a:gd name="connsiteX14" fmla="*/ 428625 w 4119563"/>
                <a:gd name="connsiteY14" fmla="*/ 109538 h 871802"/>
                <a:gd name="connsiteX15" fmla="*/ 442913 w 4119563"/>
                <a:gd name="connsiteY15" fmla="*/ 104775 h 871802"/>
                <a:gd name="connsiteX16" fmla="*/ 457200 w 4119563"/>
                <a:gd name="connsiteY16" fmla="*/ 100013 h 871802"/>
                <a:gd name="connsiteX17" fmla="*/ 471488 w 4119563"/>
                <a:gd name="connsiteY17" fmla="*/ 90488 h 871802"/>
                <a:gd name="connsiteX18" fmla="*/ 495300 w 4119563"/>
                <a:gd name="connsiteY18" fmla="*/ 85725 h 871802"/>
                <a:gd name="connsiteX19" fmla="*/ 523875 w 4119563"/>
                <a:gd name="connsiteY19" fmla="*/ 76200 h 871802"/>
                <a:gd name="connsiteX20" fmla="*/ 538163 w 4119563"/>
                <a:gd name="connsiteY20" fmla="*/ 71438 h 871802"/>
                <a:gd name="connsiteX21" fmla="*/ 552450 w 4119563"/>
                <a:gd name="connsiteY21" fmla="*/ 66675 h 871802"/>
                <a:gd name="connsiteX22" fmla="*/ 590550 w 4119563"/>
                <a:gd name="connsiteY22" fmla="*/ 42863 h 871802"/>
                <a:gd name="connsiteX23" fmla="*/ 604838 w 4119563"/>
                <a:gd name="connsiteY23" fmla="*/ 38100 h 871802"/>
                <a:gd name="connsiteX24" fmla="*/ 619125 w 4119563"/>
                <a:gd name="connsiteY24" fmla="*/ 33338 h 871802"/>
                <a:gd name="connsiteX25" fmla="*/ 652463 w 4119563"/>
                <a:gd name="connsiteY25" fmla="*/ 14288 h 871802"/>
                <a:gd name="connsiteX26" fmla="*/ 681038 w 4119563"/>
                <a:gd name="connsiteY26" fmla="*/ 4763 h 871802"/>
                <a:gd name="connsiteX27" fmla="*/ 695325 w 4119563"/>
                <a:gd name="connsiteY27" fmla="*/ 0 h 871802"/>
                <a:gd name="connsiteX28" fmla="*/ 819150 w 4119563"/>
                <a:gd name="connsiteY28" fmla="*/ 4763 h 871802"/>
                <a:gd name="connsiteX29" fmla="*/ 852488 w 4119563"/>
                <a:gd name="connsiteY29" fmla="*/ 19050 h 871802"/>
                <a:gd name="connsiteX30" fmla="*/ 895350 w 4119563"/>
                <a:gd name="connsiteY30" fmla="*/ 47625 h 871802"/>
                <a:gd name="connsiteX31" fmla="*/ 928688 w 4119563"/>
                <a:gd name="connsiteY31" fmla="*/ 66675 h 871802"/>
                <a:gd name="connsiteX32" fmla="*/ 942975 w 4119563"/>
                <a:gd name="connsiteY32" fmla="*/ 71438 h 871802"/>
                <a:gd name="connsiteX33" fmla="*/ 957263 w 4119563"/>
                <a:gd name="connsiteY33" fmla="*/ 80963 h 871802"/>
                <a:gd name="connsiteX34" fmla="*/ 971550 w 4119563"/>
                <a:gd name="connsiteY34" fmla="*/ 85725 h 871802"/>
                <a:gd name="connsiteX35" fmla="*/ 990600 w 4119563"/>
                <a:gd name="connsiteY35" fmla="*/ 95250 h 871802"/>
                <a:gd name="connsiteX36" fmla="*/ 1014413 w 4119563"/>
                <a:gd name="connsiteY36" fmla="*/ 100013 h 871802"/>
                <a:gd name="connsiteX37" fmla="*/ 1033463 w 4119563"/>
                <a:gd name="connsiteY37" fmla="*/ 104775 h 871802"/>
                <a:gd name="connsiteX38" fmla="*/ 1062038 w 4119563"/>
                <a:gd name="connsiteY38" fmla="*/ 109538 h 871802"/>
                <a:gd name="connsiteX39" fmla="*/ 1090613 w 4119563"/>
                <a:gd name="connsiteY39" fmla="*/ 119063 h 871802"/>
                <a:gd name="connsiteX40" fmla="*/ 1104900 w 4119563"/>
                <a:gd name="connsiteY40" fmla="*/ 123825 h 871802"/>
                <a:gd name="connsiteX41" fmla="*/ 1123950 w 4119563"/>
                <a:gd name="connsiteY41" fmla="*/ 128588 h 871802"/>
                <a:gd name="connsiteX42" fmla="*/ 1152525 w 4119563"/>
                <a:gd name="connsiteY42" fmla="*/ 147638 h 871802"/>
                <a:gd name="connsiteX43" fmla="*/ 1195388 w 4119563"/>
                <a:gd name="connsiteY43" fmla="*/ 161925 h 871802"/>
                <a:gd name="connsiteX44" fmla="*/ 1209675 w 4119563"/>
                <a:gd name="connsiteY44" fmla="*/ 166688 h 871802"/>
                <a:gd name="connsiteX45" fmla="*/ 1243013 w 4119563"/>
                <a:gd name="connsiteY45" fmla="*/ 185738 h 871802"/>
                <a:gd name="connsiteX46" fmla="*/ 1257300 w 4119563"/>
                <a:gd name="connsiteY46" fmla="*/ 190500 h 871802"/>
                <a:gd name="connsiteX47" fmla="*/ 1285875 w 4119563"/>
                <a:gd name="connsiteY47" fmla="*/ 204788 h 871802"/>
                <a:gd name="connsiteX48" fmla="*/ 1314450 w 4119563"/>
                <a:gd name="connsiteY48" fmla="*/ 223838 h 871802"/>
                <a:gd name="connsiteX49" fmla="*/ 1362075 w 4119563"/>
                <a:gd name="connsiteY49" fmla="*/ 238125 h 871802"/>
                <a:gd name="connsiteX50" fmla="*/ 1443038 w 4119563"/>
                <a:gd name="connsiteY50" fmla="*/ 252413 h 871802"/>
                <a:gd name="connsiteX51" fmla="*/ 1471613 w 4119563"/>
                <a:gd name="connsiteY51" fmla="*/ 257175 h 871802"/>
                <a:gd name="connsiteX52" fmla="*/ 1519238 w 4119563"/>
                <a:gd name="connsiteY52" fmla="*/ 271463 h 871802"/>
                <a:gd name="connsiteX53" fmla="*/ 1533525 w 4119563"/>
                <a:gd name="connsiteY53" fmla="*/ 280988 h 871802"/>
                <a:gd name="connsiteX54" fmla="*/ 1543050 w 4119563"/>
                <a:gd name="connsiteY54" fmla="*/ 295275 h 871802"/>
                <a:gd name="connsiteX55" fmla="*/ 1557338 w 4119563"/>
                <a:gd name="connsiteY55" fmla="*/ 300038 h 871802"/>
                <a:gd name="connsiteX56" fmla="*/ 1581150 w 4119563"/>
                <a:gd name="connsiteY56" fmla="*/ 333375 h 871802"/>
                <a:gd name="connsiteX57" fmla="*/ 1590675 w 4119563"/>
                <a:gd name="connsiteY57" fmla="*/ 347663 h 871802"/>
                <a:gd name="connsiteX58" fmla="*/ 1604963 w 4119563"/>
                <a:gd name="connsiteY58" fmla="*/ 357188 h 871802"/>
                <a:gd name="connsiteX59" fmla="*/ 1624013 w 4119563"/>
                <a:gd name="connsiteY59" fmla="*/ 414338 h 871802"/>
                <a:gd name="connsiteX60" fmla="*/ 1628775 w 4119563"/>
                <a:gd name="connsiteY60" fmla="*/ 428625 h 871802"/>
                <a:gd name="connsiteX61" fmla="*/ 1638300 w 4119563"/>
                <a:gd name="connsiteY61" fmla="*/ 442913 h 871802"/>
                <a:gd name="connsiteX62" fmla="*/ 1652588 w 4119563"/>
                <a:gd name="connsiteY62" fmla="*/ 471488 h 871802"/>
                <a:gd name="connsiteX63" fmla="*/ 1662113 w 4119563"/>
                <a:gd name="connsiteY63" fmla="*/ 504825 h 871802"/>
                <a:gd name="connsiteX64" fmla="*/ 1676400 w 4119563"/>
                <a:gd name="connsiteY64" fmla="*/ 514350 h 871802"/>
                <a:gd name="connsiteX65" fmla="*/ 1690688 w 4119563"/>
                <a:gd name="connsiteY65" fmla="*/ 561975 h 871802"/>
                <a:gd name="connsiteX66" fmla="*/ 1704975 w 4119563"/>
                <a:gd name="connsiteY66" fmla="*/ 590550 h 871802"/>
                <a:gd name="connsiteX67" fmla="*/ 1719263 w 4119563"/>
                <a:gd name="connsiteY67" fmla="*/ 595313 h 871802"/>
                <a:gd name="connsiteX68" fmla="*/ 1728788 w 4119563"/>
                <a:gd name="connsiteY68" fmla="*/ 609600 h 871802"/>
                <a:gd name="connsiteX69" fmla="*/ 1804988 w 4119563"/>
                <a:gd name="connsiteY69" fmla="*/ 614363 h 871802"/>
                <a:gd name="connsiteX70" fmla="*/ 1819275 w 4119563"/>
                <a:gd name="connsiteY70" fmla="*/ 619125 h 871802"/>
                <a:gd name="connsiteX71" fmla="*/ 1833563 w 4119563"/>
                <a:gd name="connsiteY71" fmla="*/ 628650 h 871802"/>
                <a:gd name="connsiteX72" fmla="*/ 1857375 w 4119563"/>
                <a:gd name="connsiteY72" fmla="*/ 657225 h 871802"/>
                <a:gd name="connsiteX73" fmla="*/ 1876425 w 4119563"/>
                <a:gd name="connsiteY73" fmla="*/ 666750 h 871802"/>
                <a:gd name="connsiteX74" fmla="*/ 1885950 w 4119563"/>
                <a:gd name="connsiteY74" fmla="*/ 638175 h 871802"/>
                <a:gd name="connsiteX75" fmla="*/ 1895475 w 4119563"/>
                <a:gd name="connsiteY75" fmla="*/ 604838 h 871802"/>
                <a:gd name="connsiteX76" fmla="*/ 1905000 w 4119563"/>
                <a:gd name="connsiteY76" fmla="*/ 576263 h 871802"/>
                <a:gd name="connsiteX77" fmla="*/ 1919288 w 4119563"/>
                <a:gd name="connsiteY77" fmla="*/ 566738 h 871802"/>
                <a:gd name="connsiteX78" fmla="*/ 1938338 w 4119563"/>
                <a:gd name="connsiteY78" fmla="*/ 542925 h 871802"/>
                <a:gd name="connsiteX79" fmla="*/ 2081213 w 4119563"/>
                <a:gd name="connsiteY79" fmla="*/ 542925 h 871802"/>
                <a:gd name="connsiteX80" fmla="*/ 2109788 w 4119563"/>
                <a:gd name="connsiteY80" fmla="*/ 571500 h 871802"/>
                <a:gd name="connsiteX81" fmla="*/ 2124075 w 4119563"/>
                <a:gd name="connsiteY81" fmla="*/ 561975 h 871802"/>
                <a:gd name="connsiteX82" fmla="*/ 2133600 w 4119563"/>
                <a:gd name="connsiteY82" fmla="*/ 547688 h 871802"/>
                <a:gd name="connsiteX83" fmla="*/ 2147888 w 4119563"/>
                <a:gd name="connsiteY83" fmla="*/ 533400 h 871802"/>
                <a:gd name="connsiteX84" fmla="*/ 2152650 w 4119563"/>
                <a:gd name="connsiteY84" fmla="*/ 519113 h 871802"/>
                <a:gd name="connsiteX85" fmla="*/ 2243138 w 4119563"/>
                <a:gd name="connsiteY85" fmla="*/ 514350 h 871802"/>
                <a:gd name="connsiteX86" fmla="*/ 2266950 w 4119563"/>
                <a:gd name="connsiteY86" fmla="*/ 533400 h 871802"/>
                <a:gd name="connsiteX87" fmla="*/ 2286000 w 4119563"/>
                <a:gd name="connsiteY87" fmla="*/ 504825 h 871802"/>
                <a:gd name="connsiteX88" fmla="*/ 2300288 w 4119563"/>
                <a:gd name="connsiteY88" fmla="*/ 490538 h 871802"/>
                <a:gd name="connsiteX89" fmla="*/ 2314575 w 4119563"/>
                <a:gd name="connsiteY89" fmla="*/ 485775 h 871802"/>
                <a:gd name="connsiteX90" fmla="*/ 2328863 w 4119563"/>
                <a:gd name="connsiteY90" fmla="*/ 490538 h 871802"/>
                <a:gd name="connsiteX91" fmla="*/ 2347913 w 4119563"/>
                <a:gd name="connsiteY91" fmla="*/ 509588 h 871802"/>
                <a:gd name="connsiteX92" fmla="*/ 2357438 w 4119563"/>
                <a:gd name="connsiteY92" fmla="*/ 523875 h 871802"/>
                <a:gd name="connsiteX93" fmla="*/ 2362200 w 4119563"/>
                <a:gd name="connsiteY93" fmla="*/ 538163 h 871802"/>
                <a:gd name="connsiteX94" fmla="*/ 2381250 w 4119563"/>
                <a:gd name="connsiteY94" fmla="*/ 566738 h 871802"/>
                <a:gd name="connsiteX95" fmla="*/ 2390775 w 4119563"/>
                <a:gd name="connsiteY95" fmla="*/ 595313 h 871802"/>
                <a:gd name="connsiteX96" fmla="*/ 2395538 w 4119563"/>
                <a:gd name="connsiteY96" fmla="*/ 614363 h 871802"/>
                <a:gd name="connsiteX97" fmla="*/ 2405063 w 4119563"/>
                <a:gd name="connsiteY97" fmla="*/ 628650 h 871802"/>
                <a:gd name="connsiteX98" fmla="*/ 2419350 w 4119563"/>
                <a:gd name="connsiteY98" fmla="*/ 633413 h 871802"/>
                <a:gd name="connsiteX99" fmla="*/ 2438400 w 4119563"/>
                <a:gd name="connsiteY99" fmla="*/ 590550 h 871802"/>
                <a:gd name="connsiteX100" fmla="*/ 2443163 w 4119563"/>
                <a:gd name="connsiteY100" fmla="*/ 571500 h 871802"/>
                <a:gd name="connsiteX101" fmla="*/ 2471738 w 4119563"/>
                <a:gd name="connsiteY101" fmla="*/ 552450 h 871802"/>
                <a:gd name="connsiteX102" fmla="*/ 2481263 w 4119563"/>
                <a:gd name="connsiteY102" fmla="*/ 581025 h 871802"/>
                <a:gd name="connsiteX103" fmla="*/ 2486025 w 4119563"/>
                <a:gd name="connsiteY103" fmla="*/ 595313 h 871802"/>
                <a:gd name="connsiteX104" fmla="*/ 2490788 w 4119563"/>
                <a:gd name="connsiteY104" fmla="*/ 614363 h 871802"/>
                <a:gd name="connsiteX105" fmla="*/ 2500313 w 4119563"/>
                <a:gd name="connsiteY105" fmla="*/ 628650 h 871802"/>
                <a:gd name="connsiteX106" fmla="*/ 2519363 w 4119563"/>
                <a:gd name="connsiteY106" fmla="*/ 642938 h 871802"/>
                <a:gd name="connsiteX107" fmla="*/ 2524125 w 4119563"/>
                <a:gd name="connsiteY107" fmla="*/ 628650 h 871802"/>
                <a:gd name="connsiteX108" fmla="*/ 2528888 w 4119563"/>
                <a:gd name="connsiteY108" fmla="*/ 609600 h 871802"/>
                <a:gd name="connsiteX109" fmla="*/ 2557463 w 4119563"/>
                <a:gd name="connsiteY109" fmla="*/ 595313 h 871802"/>
                <a:gd name="connsiteX110" fmla="*/ 2619375 w 4119563"/>
                <a:gd name="connsiteY110" fmla="*/ 581025 h 871802"/>
                <a:gd name="connsiteX111" fmla="*/ 2633663 w 4119563"/>
                <a:gd name="connsiteY111" fmla="*/ 571500 h 871802"/>
                <a:gd name="connsiteX112" fmla="*/ 2647950 w 4119563"/>
                <a:gd name="connsiteY112" fmla="*/ 542925 h 871802"/>
                <a:gd name="connsiteX113" fmla="*/ 2662238 w 4119563"/>
                <a:gd name="connsiteY113" fmla="*/ 504825 h 871802"/>
                <a:gd name="connsiteX114" fmla="*/ 2686050 w 4119563"/>
                <a:gd name="connsiteY114" fmla="*/ 538163 h 871802"/>
                <a:gd name="connsiteX115" fmla="*/ 2686050 w 4119563"/>
                <a:gd name="connsiteY115" fmla="*/ 538163 h 871802"/>
                <a:gd name="connsiteX116" fmla="*/ 2700338 w 4119563"/>
                <a:gd name="connsiteY116" fmla="*/ 547688 h 871802"/>
                <a:gd name="connsiteX117" fmla="*/ 2705100 w 4119563"/>
                <a:gd name="connsiteY117" fmla="*/ 561975 h 871802"/>
                <a:gd name="connsiteX118" fmla="*/ 2714625 w 4119563"/>
                <a:gd name="connsiteY118" fmla="*/ 595313 h 871802"/>
                <a:gd name="connsiteX119" fmla="*/ 2733675 w 4119563"/>
                <a:gd name="connsiteY119" fmla="*/ 590550 h 871802"/>
                <a:gd name="connsiteX120" fmla="*/ 2738438 w 4119563"/>
                <a:gd name="connsiteY120" fmla="*/ 571500 h 871802"/>
                <a:gd name="connsiteX121" fmla="*/ 2762250 w 4119563"/>
                <a:gd name="connsiteY121" fmla="*/ 552450 h 871802"/>
                <a:gd name="connsiteX122" fmla="*/ 2800350 w 4119563"/>
                <a:gd name="connsiteY122" fmla="*/ 566738 h 871802"/>
                <a:gd name="connsiteX123" fmla="*/ 2819400 w 4119563"/>
                <a:gd name="connsiteY123" fmla="*/ 590550 h 871802"/>
                <a:gd name="connsiteX124" fmla="*/ 2824163 w 4119563"/>
                <a:gd name="connsiteY124" fmla="*/ 614363 h 871802"/>
                <a:gd name="connsiteX125" fmla="*/ 2833688 w 4119563"/>
                <a:gd name="connsiteY125" fmla="*/ 642938 h 871802"/>
                <a:gd name="connsiteX126" fmla="*/ 2838450 w 4119563"/>
                <a:gd name="connsiteY126" fmla="*/ 657225 h 871802"/>
                <a:gd name="connsiteX127" fmla="*/ 2843213 w 4119563"/>
                <a:gd name="connsiteY127" fmla="*/ 676275 h 871802"/>
                <a:gd name="connsiteX128" fmla="*/ 2852738 w 4119563"/>
                <a:gd name="connsiteY128" fmla="*/ 695325 h 871802"/>
                <a:gd name="connsiteX129" fmla="*/ 2862263 w 4119563"/>
                <a:gd name="connsiteY129" fmla="*/ 723900 h 871802"/>
                <a:gd name="connsiteX130" fmla="*/ 2871788 w 4119563"/>
                <a:gd name="connsiteY130" fmla="*/ 752475 h 871802"/>
                <a:gd name="connsiteX131" fmla="*/ 2881313 w 4119563"/>
                <a:gd name="connsiteY131" fmla="*/ 781050 h 871802"/>
                <a:gd name="connsiteX132" fmla="*/ 2890838 w 4119563"/>
                <a:gd name="connsiteY132" fmla="*/ 795338 h 871802"/>
                <a:gd name="connsiteX133" fmla="*/ 2895600 w 4119563"/>
                <a:gd name="connsiteY133" fmla="*/ 814388 h 871802"/>
                <a:gd name="connsiteX134" fmla="*/ 2914650 w 4119563"/>
                <a:gd name="connsiteY134" fmla="*/ 790575 h 871802"/>
                <a:gd name="connsiteX135" fmla="*/ 2924175 w 4119563"/>
                <a:gd name="connsiteY135" fmla="*/ 714375 h 871802"/>
                <a:gd name="connsiteX136" fmla="*/ 2933700 w 4119563"/>
                <a:gd name="connsiteY136" fmla="*/ 700088 h 871802"/>
                <a:gd name="connsiteX137" fmla="*/ 2943225 w 4119563"/>
                <a:gd name="connsiteY137" fmla="*/ 671513 h 871802"/>
                <a:gd name="connsiteX138" fmla="*/ 2962275 w 4119563"/>
                <a:gd name="connsiteY138" fmla="*/ 638175 h 871802"/>
                <a:gd name="connsiteX139" fmla="*/ 2976563 w 4119563"/>
                <a:gd name="connsiteY139" fmla="*/ 695325 h 871802"/>
                <a:gd name="connsiteX140" fmla="*/ 2986088 w 4119563"/>
                <a:gd name="connsiteY140" fmla="*/ 781050 h 871802"/>
                <a:gd name="connsiteX141" fmla="*/ 2995613 w 4119563"/>
                <a:gd name="connsiteY141" fmla="*/ 747713 h 871802"/>
                <a:gd name="connsiteX142" fmla="*/ 3000375 w 4119563"/>
                <a:gd name="connsiteY142" fmla="*/ 709613 h 871802"/>
                <a:gd name="connsiteX143" fmla="*/ 3019425 w 4119563"/>
                <a:gd name="connsiteY143" fmla="*/ 671513 h 871802"/>
                <a:gd name="connsiteX144" fmla="*/ 3038475 w 4119563"/>
                <a:gd name="connsiteY144" fmla="*/ 714375 h 871802"/>
                <a:gd name="connsiteX145" fmla="*/ 3052763 w 4119563"/>
                <a:gd name="connsiteY145" fmla="*/ 781050 h 871802"/>
                <a:gd name="connsiteX146" fmla="*/ 3067050 w 4119563"/>
                <a:gd name="connsiteY146" fmla="*/ 738188 h 871802"/>
                <a:gd name="connsiteX147" fmla="*/ 3071813 w 4119563"/>
                <a:gd name="connsiteY147" fmla="*/ 723900 h 871802"/>
                <a:gd name="connsiteX148" fmla="*/ 3105150 w 4119563"/>
                <a:gd name="connsiteY148" fmla="*/ 733425 h 871802"/>
                <a:gd name="connsiteX149" fmla="*/ 3128963 w 4119563"/>
                <a:gd name="connsiteY149" fmla="*/ 742950 h 871802"/>
                <a:gd name="connsiteX150" fmla="*/ 3152775 w 4119563"/>
                <a:gd name="connsiteY150" fmla="*/ 690563 h 871802"/>
                <a:gd name="connsiteX151" fmla="*/ 3157538 w 4119563"/>
                <a:gd name="connsiteY151" fmla="*/ 666750 h 871802"/>
                <a:gd name="connsiteX152" fmla="*/ 3162300 w 4119563"/>
                <a:gd name="connsiteY152" fmla="*/ 647700 h 871802"/>
                <a:gd name="connsiteX153" fmla="*/ 3171825 w 4119563"/>
                <a:gd name="connsiteY153" fmla="*/ 747713 h 871802"/>
                <a:gd name="connsiteX154" fmla="*/ 3181350 w 4119563"/>
                <a:gd name="connsiteY154" fmla="*/ 733425 h 871802"/>
                <a:gd name="connsiteX155" fmla="*/ 3186113 w 4119563"/>
                <a:gd name="connsiteY155" fmla="*/ 719138 h 871802"/>
                <a:gd name="connsiteX156" fmla="*/ 3214688 w 4119563"/>
                <a:gd name="connsiteY156" fmla="*/ 728663 h 871802"/>
                <a:gd name="connsiteX157" fmla="*/ 3238500 w 4119563"/>
                <a:gd name="connsiteY157" fmla="*/ 704850 h 871802"/>
                <a:gd name="connsiteX158" fmla="*/ 3252788 w 4119563"/>
                <a:gd name="connsiteY158" fmla="*/ 714375 h 871802"/>
                <a:gd name="connsiteX159" fmla="*/ 3257550 w 4119563"/>
                <a:gd name="connsiteY159" fmla="*/ 738188 h 871802"/>
                <a:gd name="connsiteX160" fmla="*/ 3267075 w 4119563"/>
                <a:gd name="connsiteY160" fmla="*/ 781050 h 871802"/>
                <a:gd name="connsiteX161" fmla="*/ 3295650 w 4119563"/>
                <a:gd name="connsiteY161" fmla="*/ 776288 h 871802"/>
                <a:gd name="connsiteX162" fmla="*/ 3300413 w 4119563"/>
                <a:gd name="connsiteY162" fmla="*/ 795338 h 871802"/>
                <a:gd name="connsiteX163" fmla="*/ 3305175 w 4119563"/>
                <a:gd name="connsiteY163" fmla="*/ 852488 h 871802"/>
                <a:gd name="connsiteX164" fmla="*/ 3309938 w 4119563"/>
                <a:gd name="connsiteY164" fmla="*/ 871538 h 871802"/>
                <a:gd name="connsiteX165" fmla="*/ 3328988 w 4119563"/>
                <a:gd name="connsiteY165" fmla="*/ 842963 h 871802"/>
                <a:gd name="connsiteX166" fmla="*/ 3338513 w 4119563"/>
                <a:gd name="connsiteY166" fmla="*/ 809625 h 871802"/>
                <a:gd name="connsiteX167" fmla="*/ 3348038 w 4119563"/>
                <a:gd name="connsiteY167" fmla="*/ 781050 h 871802"/>
                <a:gd name="connsiteX168" fmla="*/ 3357563 w 4119563"/>
                <a:gd name="connsiteY168" fmla="*/ 752475 h 871802"/>
                <a:gd name="connsiteX169" fmla="*/ 3367088 w 4119563"/>
                <a:gd name="connsiteY169" fmla="*/ 733425 h 871802"/>
                <a:gd name="connsiteX170" fmla="*/ 3381375 w 4119563"/>
                <a:gd name="connsiteY170" fmla="*/ 690563 h 871802"/>
                <a:gd name="connsiteX171" fmla="*/ 3386138 w 4119563"/>
                <a:gd name="connsiteY171" fmla="*/ 676275 h 871802"/>
                <a:gd name="connsiteX172" fmla="*/ 3405188 w 4119563"/>
                <a:gd name="connsiteY172" fmla="*/ 666750 h 871802"/>
                <a:gd name="connsiteX173" fmla="*/ 3429000 w 4119563"/>
                <a:gd name="connsiteY173" fmla="*/ 690563 h 871802"/>
                <a:gd name="connsiteX174" fmla="*/ 3452813 w 4119563"/>
                <a:gd name="connsiteY174" fmla="*/ 661988 h 871802"/>
                <a:gd name="connsiteX175" fmla="*/ 3457575 w 4119563"/>
                <a:gd name="connsiteY175" fmla="*/ 642938 h 871802"/>
                <a:gd name="connsiteX176" fmla="*/ 3467100 w 4119563"/>
                <a:gd name="connsiteY176" fmla="*/ 657225 h 871802"/>
                <a:gd name="connsiteX177" fmla="*/ 3481388 w 4119563"/>
                <a:gd name="connsiteY177" fmla="*/ 666750 h 871802"/>
                <a:gd name="connsiteX178" fmla="*/ 3486150 w 4119563"/>
                <a:gd name="connsiteY178" fmla="*/ 681038 h 871802"/>
                <a:gd name="connsiteX179" fmla="*/ 3500438 w 4119563"/>
                <a:gd name="connsiteY179" fmla="*/ 671513 h 871802"/>
                <a:gd name="connsiteX180" fmla="*/ 3505200 w 4119563"/>
                <a:gd name="connsiteY180" fmla="*/ 685800 h 871802"/>
                <a:gd name="connsiteX181" fmla="*/ 3533775 w 4119563"/>
                <a:gd name="connsiteY181" fmla="*/ 704850 h 871802"/>
                <a:gd name="connsiteX182" fmla="*/ 3562350 w 4119563"/>
                <a:gd name="connsiteY182" fmla="*/ 719138 h 871802"/>
                <a:gd name="connsiteX183" fmla="*/ 3571875 w 4119563"/>
                <a:gd name="connsiteY183" fmla="*/ 785813 h 871802"/>
                <a:gd name="connsiteX184" fmla="*/ 3581400 w 4119563"/>
                <a:gd name="connsiteY184" fmla="*/ 814388 h 871802"/>
                <a:gd name="connsiteX185" fmla="*/ 3586163 w 4119563"/>
                <a:gd name="connsiteY185" fmla="*/ 828675 h 871802"/>
                <a:gd name="connsiteX186" fmla="*/ 3605213 w 4119563"/>
                <a:gd name="connsiteY186" fmla="*/ 781050 h 871802"/>
                <a:gd name="connsiteX187" fmla="*/ 3609975 w 4119563"/>
                <a:gd name="connsiteY187" fmla="*/ 795338 h 871802"/>
                <a:gd name="connsiteX188" fmla="*/ 3614738 w 4119563"/>
                <a:gd name="connsiteY188" fmla="*/ 823913 h 871802"/>
                <a:gd name="connsiteX189" fmla="*/ 3619500 w 4119563"/>
                <a:gd name="connsiteY189" fmla="*/ 781050 h 871802"/>
                <a:gd name="connsiteX190" fmla="*/ 3633788 w 4119563"/>
                <a:gd name="connsiteY190" fmla="*/ 747713 h 871802"/>
                <a:gd name="connsiteX191" fmla="*/ 3638550 w 4119563"/>
                <a:gd name="connsiteY191" fmla="*/ 733425 h 871802"/>
                <a:gd name="connsiteX192" fmla="*/ 3648075 w 4119563"/>
                <a:gd name="connsiteY192" fmla="*/ 685800 h 871802"/>
                <a:gd name="connsiteX193" fmla="*/ 3657600 w 4119563"/>
                <a:gd name="connsiteY193" fmla="*/ 671513 h 871802"/>
                <a:gd name="connsiteX194" fmla="*/ 3676650 w 4119563"/>
                <a:gd name="connsiteY194" fmla="*/ 666750 h 871802"/>
                <a:gd name="connsiteX195" fmla="*/ 3695700 w 4119563"/>
                <a:gd name="connsiteY195" fmla="*/ 638175 h 871802"/>
                <a:gd name="connsiteX196" fmla="*/ 3705225 w 4119563"/>
                <a:gd name="connsiteY196" fmla="*/ 623888 h 871802"/>
                <a:gd name="connsiteX197" fmla="*/ 3719513 w 4119563"/>
                <a:gd name="connsiteY197" fmla="*/ 614363 h 871802"/>
                <a:gd name="connsiteX198" fmla="*/ 3757613 w 4119563"/>
                <a:gd name="connsiteY198" fmla="*/ 619125 h 871802"/>
                <a:gd name="connsiteX199" fmla="*/ 3767138 w 4119563"/>
                <a:gd name="connsiteY199" fmla="*/ 633413 h 871802"/>
                <a:gd name="connsiteX200" fmla="*/ 3776663 w 4119563"/>
                <a:gd name="connsiteY200" fmla="*/ 661988 h 871802"/>
                <a:gd name="connsiteX201" fmla="*/ 3795713 w 4119563"/>
                <a:gd name="connsiteY201" fmla="*/ 747713 h 871802"/>
                <a:gd name="connsiteX202" fmla="*/ 3805238 w 4119563"/>
                <a:gd name="connsiteY202" fmla="*/ 781050 h 871802"/>
                <a:gd name="connsiteX203" fmla="*/ 3814763 w 4119563"/>
                <a:gd name="connsiteY203" fmla="*/ 795338 h 871802"/>
                <a:gd name="connsiteX204" fmla="*/ 3833813 w 4119563"/>
                <a:gd name="connsiteY204" fmla="*/ 833438 h 871802"/>
                <a:gd name="connsiteX205" fmla="*/ 3838575 w 4119563"/>
                <a:gd name="connsiteY205" fmla="*/ 762000 h 871802"/>
                <a:gd name="connsiteX206" fmla="*/ 3852863 w 4119563"/>
                <a:gd name="connsiteY206" fmla="*/ 719138 h 871802"/>
                <a:gd name="connsiteX207" fmla="*/ 3857625 w 4119563"/>
                <a:gd name="connsiteY207" fmla="*/ 704850 h 871802"/>
                <a:gd name="connsiteX208" fmla="*/ 3862388 w 4119563"/>
                <a:gd name="connsiteY208" fmla="*/ 652463 h 871802"/>
                <a:gd name="connsiteX209" fmla="*/ 3895725 w 4119563"/>
                <a:gd name="connsiteY209" fmla="*/ 614363 h 871802"/>
                <a:gd name="connsiteX210" fmla="*/ 3910013 w 4119563"/>
                <a:gd name="connsiteY210" fmla="*/ 585788 h 871802"/>
                <a:gd name="connsiteX211" fmla="*/ 3924300 w 4119563"/>
                <a:gd name="connsiteY211" fmla="*/ 581025 h 871802"/>
                <a:gd name="connsiteX212" fmla="*/ 3933825 w 4119563"/>
                <a:gd name="connsiteY212" fmla="*/ 609600 h 871802"/>
                <a:gd name="connsiteX213" fmla="*/ 3948113 w 4119563"/>
                <a:gd name="connsiteY213" fmla="*/ 738188 h 871802"/>
                <a:gd name="connsiteX214" fmla="*/ 3957638 w 4119563"/>
                <a:gd name="connsiteY214" fmla="*/ 766763 h 871802"/>
                <a:gd name="connsiteX215" fmla="*/ 3962400 w 4119563"/>
                <a:gd name="connsiteY215" fmla="*/ 781050 h 871802"/>
                <a:gd name="connsiteX216" fmla="*/ 3971925 w 4119563"/>
                <a:gd name="connsiteY216" fmla="*/ 795338 h 871802"/>
                <a:gd name="connsiteX217" fmla="*/ 3981450 w 4119563"/>
                <a:gd name="connsiteY217" fmla="*/ 828675 h 871802"/>
                <a:gd name="connsiteX218" fmla="*/ 3990975 w 4119563"/>
                <a:gd name="connsiteY218" fmla="*/ 776288 h 871802"/>
                <a:gd name="connsiteX219" fmla="*/ 4000500 w 4119563"/>
                <a:gd name="connsiteY219" fmla="*/ 747713 h 871802"/>
                <a:gd name="connsiteX220" fmla="*/ 4010025 w 4119563"/>
                <a:gd name="connsiteY220" fmla="*/ 671513 h 871802"/>
                <a:gd name="connsiteX221" fmla="*/ 4029075 w 4119563"/>
                <a:gd name="connsiteY221" fmla="*/ 642938 h 871802"/>
                <a:gd name="connsiteX222" fmla="*/ 4057650 w 4119563"/>
                <a:gd name="connsiteY222" fmla="*/ 695325 h 871802"/>
                <a:gd name="connsiteX223" fmla="*/ 4095750 w 4119563"/>
                <a:gd name="connsiteY223" fmla="*/ 766763 h 871802"/>
                <a:gd name="connsiteX224" fmla="*/ 4105275 w 4119563"/>
                <a:gd name="connsiteY224" fmla="*/ 781050 h 871802"/>
                <a:gd name="connsiteX225" fmla="*/ 4114800 w 4119563"/>
                <a:gd name="connsiteY225" fmla="*/ 847725 h 871802"/>
                <a:gd name="connsiteX226" fmla="*/ 4119563 w 4119563"/>
                <a:gd name="connsiteY226" fmla="*/ 862013 h 871802"/>
                <a:gd name="connsiteX0" fmla="*/ 0 w 4114800"/>
                <a:gd name="connsiteY0" fmla="*/ 238125 h 871802"/>
                <a:gd name="connsiteX1" fmla="*/ 123825 w 4114800"/>
                <a:gd name="connsiteY1" fmla="*/ 228600 h 871802"/>
                <a:gd name="connsiteX2" fmla="*/ 142875 w 4114800"/>
                <a:gd name="connsiteY2" fmla="*/ 223838 h 871802"/>
                <a:gd name="connsiteX3" fmla="*/ 166688 w 4114800"/>
                <a:gd name="connsiteY3" fmla="*/ 219075 h 871802"/>
                <a:gd name="connsiteX4" fmla="*/ 204788 w 4114800"/>
                <a:gd name="connsiteY4" fmla="*/ 204788 h 871802"/>
                <a:gd name="connsiteX5" fmla="*/ 233363 w 4114800"/>
                <a:gd name="connsiteY5" fmla="*/ 195263 h 871802"/>
                <a:gd name="connsiteX6" fmla="*/ 247650 w 4114800"/>
                <a:gd name="connsiteY6" fmla="*/ 185738 h 871802"/>
                <a:gd name="connsiteX7" fmla="*/ 266700 w 4114800"/>
                <a:gd name="connsiteY7" fmla="*/ 180975 h 871802"/>
                <a:gd name="connsiteX8" fmla="*/ 280988 w 4114800"/>
                <a:gd name="connsiteY8" fmla="*/ 176213 h 871802"/>
                <a:gd name="connsiteX9" fmla="*/ 290513 w 4114800"/>
                <a:gd name="connsiteY9" fmla="*/ 161925 h 871802"/>
                <a:gd name="connsiteX10" fmla="*/ 338138 w 4114800"/>
                <a:gd name="connsiteY10" fmla="*/ 142875 h 871802"/>
                <a:gd name="connsiteX11" fmla="*/ 352425 w 4114800"/>
                <a:gd name="connsiteY11" fmla="*/ 138113 h 871802"/>
                <a:gd name="connsiteX12" fmla="*/ 366713 w 4114800"/>
                <a:gd name="connsiteY12" fmla="*/ 128588 h 871802"/>
                <a:gd name="connsiteX13" fmla="*/ 385763 w 4114800"/>
                <a:gd name="connsiteY13" fmla="*/ 123825 h 871802"/>
                <a:gd name="connsiteX14" fmla="*/ 428625 w 4114800"/>
                <a:gd name="connsiteY14" fmla="*/ 109538 h 871802"/>
                <a:gd name="connsiteX15" fmla="*/ 442913 w 4114800"/>
                <a:gd name="connsiteY15" fmla="*/ 104775 h 871802"/>
                <a:gd name="connsiteX16" fmla="*/ 457200 w 4114800"/>
                <a:gd name="connsiteY16" fmla="*/ 100013 h 871802"/>
                <a:gd name="connsiteX17" fmla="*/ 471488 w 4114800"/>
                <a:gd name="connsiteY17" fmla="*/ 90488 h 871802"/>
                <a:gd name="connsiteX18" fmla="*/ 495300 w 4114800"/>
                <a:gd name="connsiteY18" fmla="*/ 85725 h 871802"/>
                <a:gd name="connsiteX19" fmla="*/ 523875 w 4114800"/>
                <a:gd name="connsiteY19" fmla="*/ 76200 h 871802"/>
                <a:gd name="connsiteX20" fmla="*/ 538163 w 4114800"/>
                <a:gd name="connsiteY20" fmla="*/ 71438 h 871802"/>
                <a:gd name="connsiteX21" fmla="*/ 552450 w 4114800"/>
                <a:gd name="connsiteY21" fmla="*/ 66675 h 871802"/>
                <a:gd name="connsiteX22" fmla="*/ 590550 w 4114800"/>
                <a:gd name="connsiteY22" fmla="*/ 42863 h 871802"/>
                <a:gd name="connsiteX23" fmla="*/ 604838 w 4114800"/>
                <a:gd name="connsiteY23" fmla="*/ 38100 h 871802"/>
                <a:gd name="connsiteX24" fmla="*/ 619125 w 4114800"/>
                <a:gd name="connsiteY24" fmla="*/ 33338 h 871802"/>
                <a:gd name="connsiteX25" fmla="*/ 652463 w 4114800"/>
                <a:gd name="connsiteY25" fmla="*/ 14288 h 871802"/>
                <a:gd name="connsiteX26" fmla="*/ 681038 w 4114800"/>
                <a:gd name="connsiteY26" fmla="*/ 4763 h 871802"/>
                <a:gd name="connsiteX27" fmla="*/ 695325 w 4114800"/>
                <a:gd name="connsiteY27" fmla="*/ 0 h 871802"/>
                <a:gd name="connsiteX28" fmla="*/ 819150 w 4114800"/>
                <a:gd name="connsiteY28" fmla="*/ 4763 h 871802"/>
                <a:gd name="connsiteX29" fmla="*/ 852488 w 4114800"/>
                <a:gd name="connsiteY29" fmla="*/ 19050 h 871802"/>
                <a:gd name="connsiteX30" fmla="*/ 895350 w 4114800"/>
                <a:gd name="connsiteY30" fmla="*/ 47625 h 871802"/>
                <a:gd name="connsiteX31" fmla="*/ 928688 w 4114800"/>
                <a:gd name="connsiteY31" fmla="*/ 66675 h 871802"/>
                <a:gd name="connsiteX32" fmla="*/ 942975 w 4114800"/>
                <a:gd name="connsiteY32" fmla="*/ 71438 h 871802"/>
                <a:gd name="connsiteX33" fmla="*/ 957263 w 4114800"/>
                <a:gd name="connsiteY33" fmla="*/ 80963 h 871802"/>
                <a:gd name="connsiteX34" fmla="*/ 971550 w 4114800"/>
                <a:gd name="connsiteY34" fmla="*/ 85725 h 871802"/>
                <a:gd name="connsiteX35" fmla="*/ 990600 w 4114800"/>
                <a:gd name="connsiteY35" fmla="*/ 95250 h 871802"/>
                <a:gd name="connsiteX36" fmla="*/ 1014413 w 4114800"/>
                <a:gd name="connsiteY36" fmla="*/ 100013 h 871802"/>
                <a:gd name="connsiteX37" fmla="*/ 1033463 w 4114800"/>
                <a:gd name="connsiteY37" fmla="*/ 104775 h 871802"/>
                <a:gd name="connsiteX38" fmla="*/ 1062038 w 4114800"/>
                <a:gd name="connsiteY38" fmla="*/ 109538 h 871802"/>
                <a:gd name="connsiteX39" fmla="*/ 1090613 w 4114800"/>
                <a:gd name="connsiteY39" fmla="*/ 119063 h 871802"/>
                <a:gd name="connsiteX40" fmla="*/ 1104900 w 4114800"/>
                <a:gd name="connsiteY40" fmla="*/ 123825 h 871802"/>
                <a:gd name="connsiteX41" fmla="*/ 1123950 w 4114800"/>
                <a:gd name="connsiteY41" fmla="*/ 128588 h 871802"/>
                <a:gd name="connsiteX42" fmla="*/ 1152525 w 4114800"/>
                <a:gd name="connsiteY42" fmla="*/ 147638 h 871802"/>
                <a:gd name="connsiteX43" fmla="*/ 1195388 w 4114800"/>
                <a:gd name="connsiteY43" fmla="*/ 161925 h 871802"/>
                <a:gd name="connsiteX44" fmla="*/ 1209675 w 4114800"/>
                <a:gd name="connsiteY44" fmla="*/ 166688 h 871802"/>
                <a:gd name="connsiteX45" fmla="*/ 1243013 w 4114800"/>
                <a:gd name="connsiteY45" fmla="*/ 185738 h 871802"/>
                <a:gd name="connsiteX46" fmla="*/ 1257300 w 4114800"/>
                <a:gd name="connsiteY46" fmla="*/ 190500 h 871802"/>
                <a:gd name="connsiteX47" fmla="*/ 1285875 w 4114800"/>
                <a:gd name="connsiteY47" fmla="*/ 204788 h 871802"/>
                <a:gd name="connsiteX48" fmla="*/ 1314450 w 4114800"/>
                <a:gd name="connsiteY48" fmla="*/ 223838 h 871802"/>
                <a:gd name="connsiteX49" fmla="*/ 1362075 w 4114800"/>
                <a:gd name="connsiteY49" fmla="*/ 238125 h 871802"/>
                <a:gd name="connsiteX50" fmla="*/ 1443038 w 4114800"/>
                <a:gd name="connsiteY50" fmla="*/ 252413 h 871802"/>
                <a:gd name="connsiteX51" fmla="*/ 1471613 w 4114800"/>
                <a:gd name="connsiteY51" fmla="*/ 257175 h 871802"/>
                <a:gd name="connsiteX52" fmla="*/ 1519238 w 4114800"/>
                <a:gd name="connsiteY52" fmla="*/ 271463 h 871802"/>
                <a:gd name="connsiteX53" fmla="*/ 1533525 w 4114800"/>
                <a:gd name="connsiteY53" fmla="*/ 280988 h 871802"/>
                <a:gd name="connsiteX54" fmla="*/ 1543050 w 4114800"/>
                <a:gd name="connsiteY54" fmla="*/ 295275 h 871802"/>
                <a:gd name="connsiteX55" fmla="*/ 1557338 w 4114800"/>
                <a:gd name="connsiteY55" fmla="*/ 300038 h 871802"/>
                <a:gd name="connsiteX56" fmla="*/ 1581150 w 4114800"/>
                <a:gd name="connsiteY56" fmla="*/ 333375 h 871802"/>
                <a:gd name="connsiteX57" fmla="*/ 1590675 w 4114800"/>
                <a:gd name="connsiteY57" fmla="*/ 347663 h 871802"/>
                <a:gd name="connsiteX58" fmla="*/ 1604963 w 4114800"/>
                <a:gd name="connsiteY58" fmla="*/ 357188 h 871802"/>
                <a:gd name="connsiteX59" fmla="*/ 1624013 w 4114800"/>
                <a:gd name="connsiteY59" fmla="*/ 414338 h 871802"/>
                <a:gd name="connsiteX60" fmla="*/ 1628775 w 4114800"/>
                <a:gd name="connsiteY60" fmla="*/ 428625 h 871802"/>
                <a:gd name="connsiteX61" fmla="*/ 1638300 w 4114800"/>
                <a:gd name="connsiteY61" fmla="*/ 442913 h 871802"/>
                <a:gd name="connsiteX62" fmla="*/ 1652588 w 4114800"/>
                <a:gd name="connsiteY62" fmla="*/ 471488 h 871802"/>
                <a:gd name="connsiteX63" fmla="*/ 1662113 w 4114800"/>
                <a:gd name="connsiteY63" fmla="*/ 504825 h 871802"/>
                <a:gd name="connsiteX64" fmla="*/ 1676400 w 4114800"/>
                <a:gd name="connsiteY64" fmla="*/ 514350 h 871802"/>
                <a:gd name="connsiteX65" fmla="*/ 1690688 w 4114800"/>
                <a:gd name="connsiteY65" fmla="*/ 561975 h 871802"/>
                <a:gd name="connsiteX66" fmla="*/ 1704975 w 4114800"/>
                <a:gd name="connsiteY66" fmla="*/ 590550 h 871802"/>
                <a:gd name="connsiteX67" fmla="*/ 1719263 w 4114800"/>
                <a:gd name="connsiteY67" fmla="*/ 595313 h 871802"/>
                <a:gd name="connsiteX68" fmla="*/ 1728788 w 4114800"/>
                <a:gd name="connsiteY68" fmla="*/ 609600 h 871802"/>
                <a:gd name="connsiteX69" fmla="*/ 1804988 w 4114800"/>
                <a:gd name="connsiteY69" fmla="*/ 614363 h 871802"/>
                <a:gd name="connsiteX70" fmla="*/ 1819275 w 4114800"/>
                <a:gd name="connsiteY70" fmla="*/ 619125 h 871802"/>
                <a:gd name="connsiteX71" fmla="*/ 1833563 w 4114800"/>
                <a:gd name="connsiteY71" fmla="*/ 628650 h 871802"/>
                <a:gd name="connsiteX72" fmla="*/ 1857375 w 4114800"/>
                <a:gd name="connsiteY72" fmla="*/ 657225 h 871802"/>
                <a:gd name="connsiteX73" fmla="*/ 1876425 w 4114800"/>
                <a:gd name="connsiteY73" fmla="*/ 666750 h 871802"/>
                <a:gd name="connsiteX74" fmla="*/ 1885950 w 4114800"/>
                <a:gd name="connsiteY74" fmla="*/ 638175 h 871802"/>
                <a:gd name="connsiteX75" fmla="*/ 1895475 w 4114800"/>
                <a:gd name="connsiteY75" fmla="*/ 604838 h 871802"/>
                <a:gd name="connsiteX76" fmla="*/ 1905000 w 4114800"/>
                <a:gd name="connsiteY76" fmla="*/ 576263 h 871802"/>
                <a:gd name="connsiteX77" fmla="*/ 1919288 w 4114800"/>
                <a:gd name="connsiteY77" fmla="*/ 566738 h 871802"/>
                <a:gd name="connsiteX78" fmla="*/ 1938338 w 4114800"/>
                <a:gd name="connsiteY78" fmla="*/ 542925 h 871802"/>
                <a:gd name="connsiteX79" fmla="*/ 2081213 w 4114800"/>
                <a:gd name="connsiteY79" fmla="*/ 542925 h 871802"/>
                <a:gd name="connsiteX80" fmla="*/ 2109788 w 4114800"/>
                <a:gd name="connsiteY80" fmla="*/ 571500 h 871802"/>
                <a:gd name="connsiteX81" fmla="*/ 2124075 w 4114800"/>
                <a:gd name="connsiteY81" fmla="*/ 561975 h 871802"/>
                <a:gd name="connsiteX82" fmla="*/ 2133600 w 4114800"/>
                <a:gd name="connsiteY82" fmla="*/ 547688 h 871802"/>
                <a:gd name="connsiteX83" fmla="*/ 2147888 w 4114800"/>
                <a:gd name="connsiteY83" fmla="*/ 533400 h 871802"/>
                <a:gd name="connsiteX84" fmla="*/ 2152650 w 4114800"/>
                <a:gd name="connsiteY84" fmla="*/ 519113 h 871802"/>
                <a:gd name="connsiteX85" fmla="*/ 2243138 w 4114800"/>
                <a:gd name="connsiteY85" fmla="*/ 514350 h 871802"/>
                <a:gd name="connsiteX86" fmla="*/ 2266950 w 4114800"/>
                <a:gd name="connsiteY86" fmla="*/ 533400 h 871802"/>
                <a:gd name="connsiteX87" fmla="*/ 2286000 w 4114800"/>
                <a:gd name="connsiteY87" fmla="*/ 504825 h 871802"/>
                <a:gd name="connsiteX88" fmla="*/ 2300288 w 4114800"/>
                <a:gd name="connsiteY88" fmla="*/ 490538 h 871802"/>
                <a:gd name="connsiteX89" fmla="*/ 2314575 w 4114800"/>
                <a:gd name="connsiteY89" fmla="*/ 485775 h 871802"/>
                <a:gd name="connsiteX90" fmla="*/ 2328863 w 4114800"/>
                <a:gd name="connsiteY90" fmla="*/ 490538 h 871802"/>
                <a:gd name="connsiteX91" fmla="*/ 2347913 w 4114800"/>
                <a:gd name="connsiteY91" fmla="*/ 509588 h 871802"/>
                <a:gd name="connsiteX92" fmla="*/ 2357438 w 4114800"/>
                <a:gd name="connsiteY92" fmla="*/ 523875 h 871802"/>
                <a:gd name="connsiteX93" fmla="*/ 2362200 w 4114800"/>
                <a:gd name="connsiteY93" fmla="*/ 538163 h 871802"/>
                <a:gd name="connsiteX94" fmla="*/ 2381250 w 4114800"/>
                <a:gd name="connsiteY94" fmla="*/ 566738 h 871802"/>
                <a:gd name="connsiteX95" fmla="*/ 2390775 w 4114800"/>
                <a:gd name="connsiteY95" fmla="*/ 595313 h 871802"/>
                <a:gd name="connsiteX96" fmla="*/ 2395538 w 4114800"/>
                <a:gd name="connsiteY96" fmla="*/ 614363 h 871802"/>
                <a:gd name="connsiteX97" fmla="*/ 2405063 w 4114800"/>
                <a:gd name="connsiteY97" fmla="*/ 628650 h 871802"/>
                <a:gd name="connsiteX98" fmla="*/ 2419350 w 4114800"/>
                <a:gd name="connsiteY98" fmla="*/ 633413 h 871802"/>
                <a:gd name="connsiteX99" fmla="*/ 2438400 w 4114800"/>
                <a:gd name="connsiteY99" fmla="*/ 590550 h 871802"/>
                <a:gd name="connsiteX100" fmla="*/ 2443163 w 4114800"/>
                <a:gd name="connsiteY100" fmla="*/ 571500 h 871802"/>
                <a:gd name="connsiteX101" fmla="*/ 2471738 w 4114800"/>
                <a:gd name="connsiteY101" fmla="*/ 552450 h 871802"/>
                <a:gd name="connsiteX102" fmla="*/ 2481263 w 4114800"/>
                <a:gd name="connsiteY102" fmla="*/ 581025 h 871802"/>
                <a:gd name="connsiteX103" fmla="*/ 2486025 w 4114800"/>
                <a:gd name="connsiteY103" fmla="*/ 595313 h 871802"/>
                <a:gd name="connsiteX104" fmla="*/ 2490788 w 4114800"/>
                <a:gd name="connsiteY104" fmla="*/ 614363 h 871802"/>
                <a:gd name="connsiteX105" fmla="*/ 2500313 w 4114800"/>
                <a:gd name="connsiteY105" fmla="*/ 628650 h 871802"/>
                <a:gd name="connsiteX106" fmla="*/ 2519363 w 4114800"/>
                <a:gd name="connsiteY106" fmla="*/ 642938 h 871802"/>
                <a:gd name="connsiteX107" fmla="*/ 2524125 w 4114800"/>
                <a:gd name="connsiteY107" fmla="*/ 628650 h 871802"/>
                <a:gd name="connsiteX108" fmla="*/ 2528888 w 4114800"/>
                <a:gd name="connsiteY108" fmla="*/ 609600 h 871802"/>
                <a:gd name="connsiteX109" fmla="*/ 2557463 w 4114800"/>
                <a:gd name="connsiteY109" fmla="*/ 595313 h 871802"/>
                <a:gd name="connsiteX110" fmla="*/ 2619375 w 4114800"/>
                <a:gd name="connsiteY110" fmla="*/ 581025 h 871802"/>
                <a:gd name="connsiteX111" fmla="*/ 2633663 w 4114800"/>
                <a:gd name="connsiteY111" fmla="*/ 571500 h 871802"/>
                <a:gd name="connsiteX112" fmla="*/ 2647950 w 4114800"/>
                <a:gd name="connsiteY112" fmla="*/ 542925 h 871802"/>
                <a:gd name="connsiteX113" fmla="*/ 2662238 w 4114800"/>
                <a:gd name="connsiteY113" fmla="*/ 504825 h 871802"/>
                <a:gd name="connsiteX114" fmla="*/ 2686050 w 4114800"/>
                <a:gd name="connsiteY114" fmla="*/ 538163 h 871802"/>
                <a:gd name="connsiteX115" fmla="*/ 2686050 w 4114800"/>
                <a:gd name="connsiteY115" fmla="*/ 538163 h 871802"/>
                <a:gd name="connsiteX116" fmla="*/ 2700338 w 4114800"/>
                <a:gd name="connsiteY116" fmla="*/ 547688 h 871802"/>
                <a:gd name="connsiteX117" fmla="*/ 2705100 w 4114800"/>
                <a:gd name="connsiteY117" fmla="*/ 561975 h 871802"/>
                <a:gd name="connsiteX118" fmla="*/ 2714625 w 4114800"/>
                <a:gd name="connsiteY118" fmla="*/ 595313 h 871802"/>
                <a:gd name="connsiteX119" fmla="*/ 2733675 w 4114800"/>
                <a:gd name="connsiteY119" fmla="*/ 590550 h 871802"/>
                <a:gd name="connsiteX120" fmla="*/ 2738438 w 4114800"/>
                <a:gd name="connsiteY120" fmla="*/ 571500 h 871802"/>
                <a:gd name="connsiteX121" fmla="*/ 2762250 w 4114800"/>
                <a:gd name="connsiteY121" fmla="*/ 552450 h 871802"/>
                <a:gd name="connsiteX122" fmla="*/ 2800350 w 4114800"/>
                <a:gd name="connsiteY122" fmla="*/ 566738 h 871802"/>
                <a:gd name="connsiteX123" fmla="*/ 2819400 w 4114800"/>
                <a:gd name="connsiteY123" fmla="*/ 590550 h 871802"/>
                <a:gd name="connsiteX124" fmla="*/ 2824163 w 4114800"/>
                <a:gd name="connsiteY124" fmla="*/ 614363 h 871802"/>
                <a:gd name="connsiteX125" fmla="*/ 2833688 w 4114800"/>
                <a:gd name="connsiteY125" fmla="*/ 642938 h 871802"/>
                <a:gd name="connsiteX126" fmla="*/ 2838450 w 4114800"/>
                <a:gd name="connsiteY126" fmla="*/ 657225 h 871802"/>
                <a:gd name="connsiteX127" fmla="*/ 2843213 w 4114800"/>
                <a:gd name="connsiteY127" fmla="*/ 676275 h 871802"/>
                <a:gd name="connsiteX128" fmla="*/ 2852738 w 4114800"/>
                <a:gd name="connsiteY128" fmla="*/ 695325 h 871802"/>
                <a:gd name="connsiteX129" fmla="*/ 2862263 w 4114800"/>
                <a:gd name="connsiteY129" fmla="*/ 723900 h 871802"/>
                <a:gd name="connsiteX130" fmla="*/ 2871788 w 4114800"/>
                <a:gd name="connsiteY130" fmla="*/ 752475 h 871802"/>
                <a:gd name="connsiteX131" fmla="*/ 2881313 w 4114800"/>
                <a:gd name="connsiteY131" fmla="*/ 781050 h 871802"/>
                <a:gd name="connsiteX132" fmla="*/ 2890838 w 4114800"/>
                <a:gd name="connsiteY132" fmla="*/ 795338 h 871802"/>
                <a:gd name="connsiteX133" fmla="*/ 2895600 w 4114800"/>
                <a:gd name="connsiteY133" fmla="*/ 814388 h 871802"/>
                <a:gd name="connsiteX134" fmla="*/ 2914650 w 4114800"/>
                <a:gd name="connsiteY134" fmla="*/ 790575 h 871802"/>
                <a:gd name="connsiteX135" fmla="*/ 2924175 w 4114800"/>
                <a:gd name="connsiteY135" fmla="*/ 714375 h 871802"/>
                <a:gd name="connsiteX136" fmla="*/ 2933700 w 4114800"/>
                <a:gd name="connsiteY136" fmla="*/ 700088 h 871802"/>
                <a:gd name="connsiteX137" fmla="*/ 2943225 w 4114800"/>
                <a:gd name="connsiteY137" fmla="*/ 671513 h 871802"/>
                <a:gd name="connsiteX138" fmla="*/ 2962275 w 4114800"/>
                <a:gd name="connsiteY138" fmla="*/ 638175 h 871802"/>
                <a:gd name="connsiteX139" fmla="*/ 2976563 w 4114800"/>
                <a:gd name="connsiteY139" fmla="*/ 695325 h 871802"/>
                <a:gd name="connsiteX140" fmla="*/ 2986088 w 4114800"/>
                <a:gd name="connsiteY140" fmla="*/ 781050 h 871802"/>
                <a:gd name="connsiteX141" fmla="*/ 2995613 w 4114800"/>
                <a:gd name="connsiteY141" fmla="*/ 747713 h 871802"/>
                <a:gd name="connsiteX142" fmla="*/ 3000375 w 4114800"/>
                <a:gd name="connsiteY142" fmla="*/ 709613 h 871802"/>
                <a:gd name="connsiteX143" fmla="*/ 3019425 w 4114800"/>
                <a:gd name="connsiteY143" fmla="*/ 671513 h 871802"/>
                <a:gd name="connsiteX144" fmla="*/ 3038475 w 4114800"/>
                <a:gd name="connsiteY144" fmla="*/ 714375 h 871802"/>
                <a:gd name="connsiteX145" fmla="*/ 3052763 w 4114800"/>
                <a:gd name="connsiteY145" fmla="*/ 781050 h 871802"/>
                <a:gd name="connsiteX146" fmla="*/ 3067050 w 4114800"/>
                <a:gd name="connsiteY146" fmla="*/ 738188 h 871802"/>
                <a:gd name="connsiteX147" fmla="*/ 3071813 w 4114800"/>
                <a:gd name="connsiteY147" fmla="*/ 723900 h 871802"/>
                <a:gd name="connsiteX148" fmla="*/ 3105150 w 4114800"/>
                <a:gd name="connsiteY148" fmla="*/ 733425 h 871802"/>
                <a:gd name="connsiteX149" fmla="*/ 3128963 w 4114800"/>
                <a:gd name="connsiteY149" fmla="*/ 742950 h 871802"/>
                <a:gd name="connsiteX150" fmla="*/ 3152775 w 4114800"/>
                <a:gd name="connsiteY150" fmla="*/ 690563 h 871802"/>
                <a:gd name="connsiteX151" fmla="*/ 3157538 w 4114800"/>
                <a:gd name="connsiteY151" fmla="*/ 666750 h 871802"/>
                <a:gd name="connsiteX152" fmla="*/ 3162300 w 4114800"/>
                <a:gd name="connsiteY152" fmla="*/ 647700 h 871802"/>
                <a:gd name="connsiteX153" fmla="*/ 3171825 w 4114800"/>
                <a:gd name="connsiteY153" fmla="*/ 747713 h 871802"/>
                <a:gd name="connsiteX154" fmla="*/ 3181350 w 4114800"/>
                <a:gd name="connsiteY154" fmla="*/ 733425 h 871802"/>
                <a:gd name="connsiteX155" fmla="*/ 3186113 w 4114800"/>
                <a:gd name="connsiteY155" fmla="*/ 719138 h 871802"/>
                <a:gd name="connsiteX156" fmla="*/ 3214688 w 4114800"/>
                <a:gd name="connsiteY156" fmla="*/ 728663 h 871802"/>
                <a:gd name="connsiteX157" fmla="*/ 3238500 w 4114800"/>
                <a:gd name="connsiteY157" fmla="*/ 704850 h 871802"/>
                <a:gd name="connsiteX158" fmla="*/ 3252788 w 4114800"/>
                <a:gd name="connsiteY158" fmla="*/ 714375 h 871802"/>
                <a:gd name="connsiteX159" fmla="*/ 3257550 w 4114800"/>
                <a:gd name="connsiteY159" fmla="*/ 738188 h 871802"/>
                <a:gd name="connsiteX160" fmla="*/ 3267075 w 4114800"/>
                <a:gd name="connsiteY160" fmla="*/ 781050 h 871802"/>
                <a:gd name="connsiteX161" fmla="*/ 3295650 w 4114800"/>
                <a:gd name="connsiteY161" fmla="*/ 776288 h 871802"/>
                <a:gd name="connsiteX162" fmla="*/ 3300413 w 4114800"/>
                <a:gd name="connsiteY162" fmla="*/ 795338 h 871802"/>
                <a:gd name="connsiteX163" fmla="*/ 3305175 w 4114800"/>
                <a:gd name="connsiteY163" fmla="*/ 852488 h 871802"/>
                <a:gd name="connsiteX164" fmla="*/ 3309938 w 4114800"/>
                <a:gd name="connsiteY164" fmla="*/ 871538 h 871802"/>
                <a:gd name="connsiteX165" fmla="*/ 3328988 w 4114800"/>
                <a:gd name="connsiteY165" fmla="*/ 842963 h 871802"/>
                <a:gd name="connsiteX166" fmla="*/ 3338513 w 4114800"/>
                <a:gd name="connsiteY166" fmla="*/ 809625 h 871802"/>
                <a:gd name="connsiteX167" fmla="*/ 3348038 w 4114800"/>
                <a:gd name="connsiteY167" fmla="*/ 781050 h 871802"/>
                <a:gd name="connsiteX168" fmla="*/ 3357563 w 4114800"/>
                <a:gd name="connsiteY168" fmla="*/ 752475 h 871802"/>
                <a:gd name="connsiteX169" fmla="*/ 3367088 w 4114800"/>
                <a:gd name="connsiteY169" fmla="*/ 733425 h 871802"/>
                <a:gd name="connsiteX170" fmla="*/ 3381375 w 4114800"/>
                <a:gd name="connsiteY170" fmla="*/ 690563 h 871802"/>
                <a:gd name="connsiteX171" fmla="*/ 3386138 w 4114800"/>
                <a:gd name="connsiteY171" fmla="*/ 676275 h 871802"/>
                <a:gd name="connsiteX172" fmla="*/ 3405188 w 4114800"/>
                <a:gd name="connsiteY172" fmla="*/ 666750 h 871802"/>
                <a:gd name="connsiteX173" fmla="*/ 3429000 w 4114800"/>
                <a:gd name="connsiteY173" fmla="*/ 690563 h 871802"/>
                <a:gd name="connsiteX174" fmla="*/ 3452813 w 4114800"/>
                <a:gd name="connsiteY174" fmla="*/ 661988 h 871802"/>
                <a:gd name="connsiteX175" fmla="*/ 3457575 w 4114800"/>
                <a:gd name="connsiteY175" fmla="*/ 642938 h 871802"/>
                <a:gd name="connsiteX176" fmla="*/ 3467100 w 4114800"/>
                <a:gd name="connsiteY176" fmla="*/ 657225 h 871802"/>
                <a:gd name="connsiteX177" fmla="*/ 3481388 w 4114800"/>
                <a:gd name="connsiteY177" fmla="*/ 666750 h 871802"/>
                <a:gd name="connsiteX178" fmla="*/ 3486150 w 4114800"/>
                <a:gd name="connsiteY178" fmla="*/ 681038 h 871802"/>
                <a:gd name="connsiteX179" fmla="*/ 3500438 w 4114800"/>
                <a:gd name="connsiteY179" fmla="*/ 671513 h 871802"/>
                <a:gd name="connsiteX180" fmla="*/ 3505200 w 4114800"/>
                <a:gd name="connsiteY180" fmla="*/ 685800 h 871802"/>
                <a:gd name="connsiteX181" fmla="*/ 3533775 w 4114800"/>
                <a:gd name="connsiteY181" fmla="*/ 704850 h 871802"/>
                <a:gd name="connsiteX182" fmla="*/ 3562350 w 4114800"/>
                <a:gd name="connsiteY182" fmla="*/ 719138 h 871802"/>
                <a:gd name="connsiteX183" fmla="*/ 3571875 w 4114800"/>
                <a:gd name="connsiteY183" fmla="*/ 785813 h 871802"/>
                <a:gd name="connsiteX184" fmla="*/ 3581400 w 4114800"/>
                <a:gd name="connsiteY184" fmla="*/ 814388 h 871802"/>
                <a:gd name="connsiteX185" fmla="*/ 3586163 w 4114800"/>
                <a:gd name="connsiteY185" fmla="*/ 828675 h 871802"/>
                <a:gd name="connsiteX186" fmla="*/ 3605213 w 4114800"/>
                <a:gd name="connsiteY186" fmla="*/ 781050 h 871802"/>
                <a:gd name="connsiteX187" fmla="*/ 3609975 w 4114800"/>
                <a:gd name="connsiteY187" fmla="*/ 795338 h 871802"/>
                <a:gd name="connsiteX188" fmla="*/ 3614738 w 4114800"/>
                <a:gd name="connsiteY188" fmla="*/ 823913 h 871802"/>
                <a:gd name="connsiteX189" fmla="*/ 3619500 w 4114800"/>
                <a:gd name="connsiteY189" fmla="*/ 781050 h 871802"/>
                <a:gd name="connsiteX190" fmla="*/ 3633788 w 4114800"/>
                <a:gd name="connsiteY190" fmla="*/ 747713 h 871802"/>
                <a:gd name="connsiteX191" fmla="*/ 3638550 w 4114800"/>
                <a:gd name="connsiteY191" fmla="*/ 733425 h 871802"/>
                <a:gd name="connsiteX192" fmla="*/ 3648075 w 4114800"/>
                <a:gd name="connsiteY192" fmla="*/ 685800 h 871802"/>
                <a:gd name="connsiteX193" fmla="*/ 3657600 w 4114800"/>
                <a:gd name="connsiteY193" fmla="*/ 671513 h 871802"/>
                <a:gd name="connsiteX194" fmla="*/ 3676650 w 4114800"/>
                <a:gd name="connsiteY194" fmla="*/ 666750 h 871802"/>
                <a:gd name="connsiteX195" fmla="*/ 3695700 w 4114800"/>
                <a:gd name="connsiteY195" fmla="*/ 638175 h 871802"/>
                <a:gd name="connsiteX196" fmla="*/ 3705225 w 4114800"/>
                <a:gd name="connsiteY196" fmla="*/ 623888 h 871802"/>
                <a:gd name="connsiteX197" fmla="*/ 3719513 w 4114800"/>
                <a:gd name="connsiteY197" fmla="*/ 614363 h 871802"/>
                <a:gd name="connsiteX198" fmla="*/ 3757613 w 4114800"/>
                <a:gd name="connsiteY198" fmla="*/ 619125 h 871802"/>
                <a:gd name="connsiteX199" fmla="*/ 3767138 w 4114800"/>
                <a:gd name="connsiteY199" fmla="*/ 633413 h 871802"/>
                <a:gd name="connsiteX200" fmla="*/ 3776663 w 4114800"/>
                <a:gd name="connsiteY200" fmla="*/ 661988 h 871802"/>
                <a:gd name="connsiteX201" fmla="*/ 3795713 w 4114800"/>
                <a:gd name="connsiteY201" fmla="*/ 747713 h 871802"/>
                <a:gd name="connsiteX202" fmla="*/ 3805238 w 4114800"/>
                <a:gd name="connsiteY202" fmla="*/ 781050 h 871802"/>
                <a:gd name="connsiteX203" fmla="*/ 3814763 w 4114800"/>
                <a:gd name="connsiteY203" fmla="*/ 795338 h 871802"/>
                <a:gd name="connsiteX204" fmla="*/ 3833813 w 4114800"/>
                <a:gd name="connsiteY204" fmla="*/ 833438 h 871802"/>
                <a:gd name="connsiteX205" fmla="*/ 3838575 w 4114800"/>
                <a:gd name="connsiteY205" fmla="*/ 762000 h 871802"/>
                <a:gd name="connsiteX206" fmla="*/ 3852863 w 4114800"/>
                <a:gd name="connsiteY206" fmla="*/ 719138 h 871802"/>
                <a:gd name="connsiteX207" fmla="*/ 3857625 w 4114800"/>
                <a:gd name="connsiteY207" fmla="*/ 704850 h 871802"/>
                <a:gd name="connsiteX208" fmla="*/ 3862388 w 4114800"/>
                <a:gd name="connsiteY208" fmla="*/ 652463 h 871802"/>
                <a:gd name="connsiteX209" fmla="*/ 3895725 w 4114800"/>
                <a:gd name="connsiteY209" fmla="*/ 614363 h 871802"/>
                <a:gd name="connsiteX210" fmla="*/ 3910013 w 4114800"/>
                <a:gd name="connsiteY210" fmla="*/ 585788 h 871802"/>
                <a:gd name="connsiteX211" fmla="*/ 3924300 w 4114800"/>
                <a:gd name="connsiteY211" fmla="*/ 581025 h 871802"/>
                <a:gd name="connsiteX212" fmla="*/ 3933825 w 4114800"/>
                <a:gd name="connsiteY212" fmla="*/ 609600 h 871802"/>
                <a:gd name="connsiteX213" fmla="*/ 3948113 w 4114800"/>
                <a:gd name="connsiteY213" fmla="*/ 738188 h 871802"/>
                <a:gd name="connsiteX214" fmla="*/ 3957638 w 4114800"/>
                <a:gd name="connsiteY214" fmla="*/ 766763 h 871802"/>
                <a:gd name="connsiteX215" fmla="*/ 3962400 w 4114800"/>
                <a:gd name="connsiteY215" fmla="*/ 781050 h 871802"/>
                <a:gd name="connsiteX216" fmla="*/ 3971925 w 4114800"/>
                <a:gd name="connsiteY216" fmla="*/ 795338 h 871802"/>
                <a:gd name="connsiteX217" fmla="*/ 3981450 w 4114800"/>
                <a:gd name="connsiteY217" fmla="*/ 828675 h 871802"/>
                <a:gd name="connsiteX218" fmla="*/ 3990975 w 4114800"/>
                <a:gd name="connsiteY218" fmla="*/ 776288 h 871802"/>
                <a:gd name="connsiteX219" fmla="*/ 4000500 w 4114800"/>
                <a:gd name="connsiteY219" fmla="*/ 747713 h 871802"/>
                <a:gd name="connsiteX220" fmla="*/ 4010025 w 4114800"/>
                <a:gd name="connsiteY220" fmla="*/ 671513 h 871802"/>
                <a:gd name="connsiteX221" fmla="*/ 4029075 w 4114800"/>
                <a:gd name="connsiteY221" fmla="*/ 642938 h 871802"/>
                <a:gd name="connsiteX222" fmla="*/ 4057650 w 4114800"/>
                <a:gd name="connsiteY222" fmla="*/ 695325 h 871802"/>
                <a:gd name="connsiteX223" fmla="*/ 4095750 w 4114800"/>
                <a:gd name="connsiteY223" fmla="*/ 766763 h 871802"/>
                <a:gd name="connsiteX224" fmla="*/ 4105275 w 4114800"/>
                <a:gd name="connsiteY224" fmla="*/ 781050 h 871802"/>
                <a:gd name="connsiteX225" fmla="*/ 4114800 w 4114800"/>
                <a:gd name="connsiteY225" fmla="*/ 847725 h 871802"/>
                <a:gd name="connsiteX0" fmla="*/ 0 w 4105275"/>
                <a:gd name="connsiteY0" fmla="*/ 238125 h 871802"/>
                <a:gd name="connsiteX1" fmla="*/ 123825 w 4105275"/>
                <a:gd name="connsiteY1" fmla="*/ 228600 h 871802"/>
                <a:gd name="connsiteX2" fmla="*/ 142875 w 4105275"/>
                <a:gd name="connsiteY2" fmla="*/ 223838 h 871802"/>
                <a:gd name="connsiteX3" fmla="*/ 166688 w 4105275"/>
                <a:gd name="connsiteY3" fmla="*/ 219075 h 871802"/>
                <a:gd name="connsiteX4" fmla="*/ 204788 w 4105275"/>
                <a:gd name="connsiteY4" fmla="*/ 204788 h 871802"/>
                <a:gd name="connsiteX5" fmla="*/ 233363 w 4105275"/>
                <a:gd name="connsiteY5" fmla="*/ 195263 h 871802"/>
                <a:gd name="connsiteX6" fmla="*/ 247650 w 4105275"/>
                <a:gd name="connsiteY6" fmla="*/ 185738 h 871802"/>
                <a:gd name="connsiteX7" fmla="*/ 266700 w 4105275"/>
                <a:gd name="connsiteY7" fmla="*/ 180975 h 871802"/>
                <a:gd name="connsiteX8" fmla="*/ 280988 w 4105275"/>
                <a:gd name="connsiteY8" fmla="*/ 176213 h 871802"/>
                <a:gd name="connsiteX9" fmla="*/ 290513 w 4105275"/>
                <a:gd name="connsiteY9" fmla="*/ 161925 h 871802"/>
                <a:gd name="connsiteX10" fmla="*/ 338138 w 4105275"/>
                <a:gd name="connsiteY10" fmla="*/ 142875 h 871802"/>
                <a:gd name="connsiteX11" fmla="*/ 352425 w 4105275"/>
                <a:gd name="connsiteY11" fmla="*/ 138113 h 871802"/>
                <a:gd name="connsiteX12" fmla="*/ 366713 w 4105275"/>
                <a:gd name="connsiteY12" fmla="*/ 128588 h 871802"/>
                <a:gd name="connsiteX13" fmla="*/ 385763 w 4105275"/>
                <a:gd name="connsiteY13" fmla="*/ 123825 h 871802"/>
                <a:gd name="connsiteX14" fmla="*/ 428625 w 4105275"/>
                <a:gd name="connsiteY14" fmla="*/ 109538 h 871802"/>
                <a:gd name="connsiteX15" fmla="*/ 442913 w 4105275"/>
                <a:gd name="connsiteY15" fmla="*/ 104775 h 871802"/>
                <a:gd name="connsiteX16" fmla="*/ 457200 w 4105275"/>
                <a:gd name="connsiteY16" fmla="*/ 100013 h 871802"/>
                <a:gd name="connsiteX17" fmla="*/ 471488 w 4105275"/>
                <a:gd name="connsiteY17" fmla="*/ 90488 h 871802"/>
                <a:gd name="connsiteX18" fmla="*/ 495300 w 4105275"/>
                <a:gd name="connsiteY18" fmla="*/ 85725 h 871802"/>
                <a:gd name="connsiteX19" fmla="*/ 523875 w 4105275"/>
                <a:gd name="connsiteY19" fmla="*/ 76200 h 871802"/>
                <a:gd name="connsiteX20" fmla="*/ 538163 w 4105275"/>
                <a:gd name="connsiteY20" fmla="*/ 71438 h 871802"/>
                <a:gd name="connsiteX21" fmla="*/ 552450 w 4105275"/>
                <a:gd name="connsiteY21" fmla="*/ 66675 h 871802"/>
                <a:gd name="connsiteX22" fmla="*/ 590550 w 4105275"/>
                <a:gd name="connsiteY22" fmla="*/ 42863 h 871802"/>
                <a:gd name="connsiteX23" fmla="*/ 604838 w 4105275"/>
                <a:gd name="connsiteY23" fmla="*/ 38100 h 871802"/>
                <a:gd name="connsiteX24" fmla="*/ 619125 w 4105275"/>
                <a:gd name="connsiteY24" fmla="*/ 33338 h 871802"/>
                <a:gd name="connsiteX25" fmla="*/ 652463 w 4105275"/>
                <a:gd name="connsiteY25" fmla="*/ 14288 h 871802"/>
                <a:gd name="connsiteX26" fmla="*/ 681038 w 4105275"/>
                <a:gd name="connsiteY26" fmla="*/ 4763 h 871802"/>
                <a:gd name="connsiteX27" fmla="*/ 695325 w 4105275"/>
                <a:gd name="connsiteY27" fmla="*/ 0 h 871802"/>
                <a:gd name="connsiteX28" fmla="*/ 819150 w 4105275"/>
                <a:gd name="connsiteY28" fmla="*/ 4763 h 871802"/>
                <a:gd name="connsiteX29" fmla="*/ 852488 w 4105275"/>
                <a:gd name="connsiteY29" fmla="*/ 19050 h 871802"/>
                <a:gd name="connsiteX30" fmla="*/ 895350 w 4105275"/>
                <a:gd name="connsiteY30" fmla="*/ 47625 h 871802"/>
                <a:gd name="connsiteX31" fmla="*/ 928688 w 4105275"/>
                <a:gd name="connsiteY31" fmla="*/ 66675 h 871802"/>
                <a:gd name="connsiteX32" fmla="*/ 942975 w 4105275"/>
                <a:gd name="connsiteY32" fmla="*/ 71438 h 871802"/>
                <a:gd name="connsiteX33" fmla="*/ 957263 w 4105275"/>
                <a:gd name="connsiteY33" fmla="*/ 80963 h 871802"/>
                <a:gd name="connsiteX34" fmla="*/ 971550 w 4105275"/>
                <a:gd name="connsiteY34" fmla="*/ 85725 h 871802"/>
                <a:gd name="connsiteX35" fmla="*/ 990600 w 4105275"/>
                <a:gd name="connsiteY35" fmla="*/ 95250 h 871802"/>
                <a:gd name="connsiteX36" fmla="*/ 1014413 w 4105275"/>
                <a:gd name="connsiteY36" fmla="*/ 100013 h 871802"/>
                <a:gd name="connsiteX37" fmla="*/ 1033463 w 4105275"/>
                <a:gd name="connsiteY37" fmla="*/ 104775 h 871802"/>
                <a:gd name="connsiteX38" fmla="*/ 1062038 w 4105275"/>
                <a:gd name="connsiteY38" fmla="*/ 109538 h 871802"/>
                <a:gd name="connsiteX39" fmla="*/ 1090613 w 4105275"/>
                <a:gd name="connsiteY39" fmla="*/ 119063 h 871802"/>
                <a:gd name="connsiteX40" fmla="*/ 1104900 w 4105275"/>
                <a:gd name="connsiteY40" fmla="*/ 123825 h 871802"/>
                <a:gd name="connsiteX41" fmla="*/ 1123950 w 4105275"/>
                <a:gd name="connsiteY41" fmla="*/ 128588 h 871802"/>
                <a:gd name="connsiteX42" fmla="*/ 1152525 w 4105275"/>
                <a:gd name="connsiteY42" fmla="*/ 147638 h 871802"/>
                <a:gd name="connsiteX43" fmla="*/ 1195388 w 4105275"/>
                <a:gd name="connsiteY43" fmla="*/ 161925 h 871802"/>
                <a:gd name="connsiteX44" fmla="*/ 1209675 w 4105275"/>
                <a:gd name="connsiteY44" fmla="*/ 166688 h 871802"/>
                <a:gd name="connsiteX45" fmla="*/ 1243013 w 4105275"/>
                <a:gd name="connsiteY45" fmla="*/ 185738 h 871802"/>
                <a:gd name="connsiteX46" fmla="*/ 1257300 w 4105275"/>
                <a:gd name="connsiteY46" fmla="*/ 190500 h 871802"/>
                <a:gd name="connsiteX47" fmla="*/ 1285875 w 4105275"/>
                <a:gd name="connsiteY47" fmla="*/ 204788 h 871802"/>
                <a:gd name="connsiteX48" fmla="*/ 1314450 w 4105275"/>
                <a:gd name="connsiteY48" fmla="*/ 223838 h 871802"/>
                <a:gd name="connsiteX49" fmla="*/ 1362075 w 4105275"/>
                <a:gd name="connsiteY49" fmla="*/ 238125 h 871802"/>
                <a:gd name="connsiteX50" fmla="*/ 1443038 w 4105275"/>
                <a:gd name="connsiteY50" fmla="*/ 252413 h 871802"/>
                <a:gd name="connsiteX51" fmla="*/ 1471613 w 4105275"/>
                <a:gd name="connsiteY51" fmla="*/ 257175 h 871802"/>
                <a:gd name="connsiteX52" fmla="*/ 1519238 w 4105275"/>
                <a:gd name="connsiteY52" fmla="*/ 271463 h 871802"/>
                <a:gd name="connsiteX53" fmla="*/ 1533525 w 4105275"/>
                <a:gd name="connsiteY53" fmla="*/ 280988 h 871802"/>
                <a:gd name="connsiteX54" fmla="*/ 1543050 w 4105275"/>
                <a:gd name="connsiteY54" fmla="*/ 295275 h 871802"/>
                <a:gd name="connsiteX55" fmla="*/ 1557338 w 4105275"/>
                <a:gd name="connsiteY55" fmla="*/ 300038 h 871802"/>
                <a:gd name="connsiteX56" fmla="*/ 1581150 w 4105275"/>
                <a:gd name="connsiteY56" fmla="*/ 333375 h 871802"/>
                <a:gd name="connsiteX57" fmla="*/ 1590675 w 4105275"/>
                <a:gd name="connsiteY57" fmla="*/ 347663 h 871802"/>
                <a:gd name="connsiteX58" fmla="*/ 1604963 w 4105275"/>
                <a:gd name="connsiteY58" fmla="*/ 357188 h 871802"/>
                <a:gd name="connsiteX59" fmla="*/ 1624013 w 4105275"/>
                <a:gd name="connsiteY59" fmla="*/ 414338 h 871802"/>
                <a:gd name="connsiteX60" fmla="*/ 1628775 w 4105275"/>
                <a:gd name="connsiteY60" fmla="*/ 428625 h 871802"/>
                <a:gd name="connsiteX61" fmla="*/ 1638300 w 4105275"/>
                <a:gd name="connsiteY61" fmla="*/ 442913 h 871802"/>
                <a:gd name="connsiteX62" fmla="*/ 1652588 w 4105275"/>
                <a:gd name="connsiteY62" fmla="*/ 471488 h 871802"/>
                <a:gd name="connsiteX63" fmla="*/ 1662113 w 4105275"/>
                <a:gd name="connsiteY63" fmla="*/ 504825 h 871802"/>
                <a:gd name="connsiteX64" fmla="*/ 1676400 w 4105275"/>
                <a:gd name="connsiteY64" fmla="*/ 514350 h 871802"/>
                <a:gd name="connsiteX65" fmla="*/ 1690688 w 4105275"/>
                <a:gd name="connsiteY65" fmla="*/ 561975 h 871802"/>
                <a:gd name="connsiteX66" fmla="*/ 1704975 w 4105275"/>
                <a:gd name="connsiteY66" fmla="*/ 590550 h 871802"/>
                <a:gd name="connsiteX67" fmla="*/ 1719263 w 4105275"/>
                <a:gd name="connsiteY67" fmla="*/ 595313 h 871802"/>
                <a:gd name="connsiteX68" fmla="*/ 1728788 w 4105275"/>
                <a:gd name="connsiteY68" fmla="*/ 609600 h 871802"/>
                <a:gd name="connsiteX69" fmla="*/ 1804988 w 4105275"/>
                <a:gd name="connsiteY69" fmla="*/ 614363 h 871802"/>
                <a:gd name="connsiteX70" fmla="*/ 1819275 w 4105275"/>
                <a:gd name="connsiteY70" fmla="*/ 619125 h 871802"/>
                <a:gd name="connsiteX71" fmla="*/ 1833563 w 4105275"/>
                <a:gd name="connsiteY71" fmla="*/ 628650 h 871802"/>
                <a:gd name="connsiteX72" fmla="*/ 1857375 w 4105275"/>
                <a:gd name="connsiteY72" fmla="*/ 657225 h 871802"/>
                <a:gd name="connsiteX73" fmla="*/ 1876425 w 4105275"/>
                <a:gd name="connsiteY73" fmla="*/ 666750 h 871802"/>
                <a:gd name="connsiteX74" fmla="*/ 1885950 w 4105275"/>
                <a:gd name="connsiteY74" fmla="*/ 638175 h 871802"/>
                <a:gd name="connsiteX75" fmla="*/ 1895475 w 4105275"/>
                <a:gd name="connsiteY75" fmla="*/ 604838 h 871802"/>
                <a:gd name="connsiteX76" fmla="*/ 1905000 w 4105275"/>
                <a:gd name="connsiteY76" fmla="*/ 576263 h 871802"/>
                <a:gd name="connsiteX77" fmla="*/ 1919288 w 4105275"/>
                <a:gd name="connsiteY77" fmla="*/ 566738 h 871802"/>
                <a:gd name="connsiteX78" fmla="*/ 1938338 w 4105275"/>
                <a:gd name="connsiteY78" fmla="*/ 542925 h 871802"/>
                <a:gd name="connsiteX79" fmla="*/ 2081213 w 4105275"/>
                <a:gd name="connsiteY79" fmla="*/ 542925 h 871802"/>
                <a:gd name="connsiteX80" fmla="*/ 2109788 w 4105275"/>
                <a:gd name="connsiteY80" fmla="*/ 571500 h 871802"/>
                <a:gd name="connsiteX81" fmla="*/ 2124075 w 4105275"/>
                <a:gd name="connsiteY81" fmla="*/ 561975 h 871802"/>
                <a:gd name="connsiteX82" fmla="*/ 2133600 w 4105275"/>
                <a:gd name="connsiteY82" fmla="*/ 547688 h 871802"/>
                <a:gd name="connsiteX83" fmla="*/ 2147888 w 4105275"/>
                <a:gd name="connsiteY83" fmla="*/ 533400 h 871802"/>
                <a:gd name="connsiteX84" fmla="*/ 2152650 w 4105275"/>
                <a:gd name="connsiteY84" fmla="*/ 519113 h 871802"/>
                <a:gd name="connsiteX85" fmla="*/ 2243138 w 4105275"/>
                <a:gd name="connsiteY85" fmla="*/ 514350 h 871802"/>
                <a:gd name="connsiteX86" fmla="*/ 2266950 w 4105275"/>
                <a:gd name="connsiteY86" fmla="*/ 533400 h 871802"/>
                <a:gd name="connsiteX87" fmla="*/ 2286000 w 4105275"/>
                <a:gd name="connsiteY87" fmla="*/ 504825 h 871802"/>
                <a:gd name="connsiteX88" fmla="*/ 2300288 w 4105275"/>
                <a:gd name="connsiteY88" fmla="*/ 490538 h 871802"/>
                <a:gd name="connsiteX89" fmla="*/ 2314575 w 4105275"/>
                <a:gd name="connsiteY89" fmla="*/ 485775 h 871802"/>
                <a:gd name="connsiteX90" fmla="*/ 2328863 w 4105275"/>
                <a:gd name="connsiteY90" fmla="*/ 490538 h 871802"/>
                <a:gd name="connsiteX91" fmla="*/ 2347913 w 4105275"/>
                <a:gd name="connsiteY91" fmla="*/ 509588 h 871802"/>
                <a:gd name="connsiteX92" fmla="*/ 2357438 w 4105275"/>
                <a:gd name="connsiteY92" fmla="*/ 523875 h 871802"/>
                <a:gd name="connsiteX93" fmla="*/ 2362200 w 4105275"/>
                <a:gd name="connsiteY93" fmla="*/ 538163 h 871802"/>
                <a:gd name="connsiteX94" fmla="*/ 2381250 w 4105275"/>
                <a:gd name="connsiteY94" fmla="*/ 566738 h 871802"/>
                <a:gd name="connsiteX95" fmla="*/ 2390775 w 4105275"/>
                <a:gd name="connsiteY95" fmla="*/ 595313 h 871802"/>
                <a:gd name="connsiteX96" fmla="*/ 2395538 w 4105275"/>
                <a:gd name="connsiteY96" fmla="*/ 614363 h 871802"/>
                <a:gd name="connsiteX97" fmla="*/ 2405063 w 4105275"/>
                <a:gd name="connsiteY97" fmla="*/ 628650 h 871802"/>
                <a:gd name="connsiteX98" fmla="*/ 2419350 w 4105275"/>
                <a:gd name="connsiteY98" fmla="*/ 633413 h 871802"/>
                <a:gd name="connsiteX99" fmla="*/ 2438400 w 4105275"/>
                <a:gd name="connsiteY99" fmla="*/ 590550 h 871802"/>
                <a:gd name="connsiteX100" fmla="*/ 2443163 w 4105275"/>
                <a:gd name="connsiteY100" fmla="*/ 571500 h 871802"/>
                <a:gd name="connsiteX101" fmla="*/ 2471738 w 4105275"/>
                <a:gd name="connsiteY101" fmla="*/ 552450 h 871802"/>
                <a:gd name="connsiteX102" fmla="*/ 2481263 w 4105275"/>
                <a:gd name="connsiteY102" fmla="*/ 581025 h 871802"/>
                <a:gd name="connsiteX103" fmla="*/ 2486025 w 4105275"/>
                <a:gd name="connsiteY103" fmla="*/ 595313 h 871802"/>
                <a:gd name="connsiteX104" fmla="*/ 2490788 w 4105275"/>
                <a:gd name="connsiteY104" fmla="*/ 614363 h 871802"/>
                <a:gd name="connsiteX105" fmla="*/ 2500313 w 4105275"/>
                <a:gd name="connsiteY105" fmla="*/ 628650 h 871802"/>
                <a:gd name="connsiteX106" fmla="*/ 2519363 w 4105275"/>
                <a:gd name="connsiteY106" fmla="*/ 642938 h 871802"/>
                <a:gd name="connsiteX107" fmla="*/ 2524125 w 4105275"/>
                <a:gd name="connsiteY107" fmla="*/ 628650 h 871802"/>
                <a:gd name="connsiteX108" fmla="*/ 2528888 w 4105275"/>
                <a:gd name="connsiteY108" fmla="*/ 609600 h 871802"/>
                <a:gd name="connsiteX109" fmla="*/ 2557463 w 4105275"/>
                <a:gd name="connsiteY109" fmla="*/ 595313 h 871802"/>
                <a:gd name="connsiteX110" fmla="*/ 2619375 w 4105275"/>
                <a:gd name="connsiteY110" fmla="*/ 581025 h 871802"/>
                <a:gd name="connsiteX111" fmla="*/ 2633663 w 4105275"/>
                <a:gd name="connsiteY111" fmla="*/ 571500 h 871802"/>
                <a:gd name="connsiteX112" fmla="*/ 2647950 w 4105275"/>
                <a:gd name="connsiteY112" fmla="*/ 542925 h 871802"/>
                <a:gd name="connsiteX113" fmla="*/ 2662238 w 4105275"/>
                <a:gd name="connsiteY113" fmla="*/ 504825 h 871802"/>
                <a:gd name="connsiteX114" fmla="*/ 2686050 w 4105275"/>
                <a:gd name="connsiteY114" fmla="*/ 538163 h 871802"/>
                <a:gd name="connsiteX115" fmla="*/ 2686050 w 4105275"/>
                <a:gd name="connsiteY115" fmla="*/ 538163 h 871802"/>
                <a:gd name="connsiteX116" fmla="*/ 2700338 w 4105275"/>
                <a:gd name="connsiteY116" fmla="*/ 547688 h 871802"/>
                <a:gd name="connsiteX117" fmla="*/ 2705100 w 4105275"/>
                <a:gd name="connsiteY117" fmla="*/ 561975 h 871802"/>
                <a:gd name="connsiteX118" fmla="*/ 2714625 w 4105275"/>
                <a:gd name="connsiteY118" fmla="*/ 595313 h 871802"/>
                <a:gd name="connsiteX119" fmla="*/ 2733675 w 4105275"/>
                <a:gd name="connsiteY119" fmla="*/ 590550 h 871802"/>
                <a:gd name="connsiteX120" fmla="*/ 2738438 w 4105275"/>
                <a:gd name="connsiteY120" fmla="*/ 571500 h 871802"/>
                <a:gd name="connsiteX121" fmla="*/ 2762250 w 4105275"/>
                <a:gd name="connsiteY121" fmla="*/ 552450 h 871802"/>
                <a:gd name="connsiteX122" fmla="*/ 2800350 w 4105275"/>
                <a:gd name="connsiteY122" fmla="*/ 566738 h 871802"/>
                <a:gd name="connsiteX123" fmla="*/ 2819400 w 4105275"/>
                <a:gd name="connsiteY123" fmla="*/ 590550 h 871802"/>
                <a:gd name="connsiteX124" fmla="*/ 2824163 w 4105275"/>
                <a:gd name="connsiteY124" fmla="*/ 614363 h 871802"/>
                <a:gd name="connsiteX125" fmla="*/ 2833688 w 4105275"/>
                <a:gd name="connsiteY125" fmla="*/ 642938 h 871802"/>
                <a:gd name="connsiteX126" fmla="*/ 2838450 w 4105275"/>
                <a:gd name="connsiteY126" fmla="*/ 657225 h 871802"/>
                <a:gd name="connsiteX127" fmla="*/ 2843213 w 4105275"/>
                <a:gd name="connsiteY127" fmla="*/ 676275 h 871802"/>
                <a:gd name="connsiteX128" fmla="*/ 2852738 w 4105275"/>
                <a:gd name="connsiteY128" fmla="*/ 695325 h 871802"/>
                <a:gd name="connsiteX129" fmla="*/ 2862263 w 4105275"/>
                <a:gd name="connsiteY129" fmla="*/ 723900 h 871802"/>
                <a:gd name="connsiteX130" fmla="*/ 2871788 w 4105275"/>
                <a:gd name="connsiteY130" fmla="*/ 752475 h 871802"/>
                <a:gd name="connsiteX131" fmla="*/ 2881313 w 4105275"/>
                <a:gd name="connsiteY131" fmla="*/ 781050 h 871802"/>
                <a:gd name="connsiteX132" fmla="*/ 2890838 w 4105275"/>
                <a:gd name="connsiteY132" fmla="*/ 795338 h 871802"/>
                <a:gd name="connsiteX133" fmla="*/ 2895600 w 4105275"/>
                <a:gd name="connsiteY133" fmla="*/ 814388 h 871802"/>
                <a:gd name="connsiteX134" fmla="*/ 2914650 w 4105275"/>
                <a:gd name="connsiteY134" fmla="*/ 790575 h 871802"/>
                <a:gd name="connsiteX135" fmla="*/ 2924175 w 4105275"/>
                <a:gd name="connsiteY135" fmla="*/ 714375 h 871802"/>
                <a:gd name="connsiteX136" fmla="*/ 2933700 w 4105275"/>
                <a:gd name="connsiteY136" fmla="*/ 700088 h 871802"/>
                <a:gd name="connsiteX137" fmla="*/ 2943225 w 4105275"/>
                <a:gd name="connsiteY137" fmla="*/ 671513 h 871802"/>
                <a:gd name="connsiteX138" fmla="*/ 2962275 w 4105275"/>
                <a:gd name="connsiteY138" fmla="*/ 638175 h 871802"/>
                <a:gd name="connsiteX139" fmla="*/ 2976563 w 4105275"/>
                <a:gd name="connsiteY139" fmla="*/ 695325 h 871802"/>
                <a:gd name="connsiteX140" fmla="*/ 2986088 w 4105275"/>
                <a:gd name="connsiteY140" fmla="*/ 781050 h 871802"/>
                <a:gd name="connsiteX141" fmla="*/ 2995613 w 4105275"/>
                <a:gd name="connsiteY141" fmla="*/ 747713 h 871802"/>
                <a:gd name="connsiteX142" fmla="*/ 3000375 w 4105275"/>
                <a:gd name="connsiteY142" fmla="*/ 709613 h 871802"/>
                <a:gd name="connsiteX143" fmla="*/ 3019425 w 4105275"/>
                <a:gd name="connsiteY143" fmla="*/ 671513 h 871802"/>
                <a:gd name="connsiteX144" fmla="*/ 3038475 w 4105275"/>
                <a:gd name="connsiteY144" fmla="*/ 714375 h 871802"/>
                <a:gd name="connsiteX145" fmla="*/ 3052763 w 4105275"/>
                <a:gd name="connsiteY145" fmla="*/ 781050 h 871802"/>
                <a:gd name="connsiteX146" fmla="*/ 3067050 w 4105275"/>
                <a:gd name="connsiteY146" fmla="*/ 738188 h 871802"/>
                <a:gd name="connsiteX147" fmla="*/ 3071813 w 4105275"/>
                <a:gd name="connsiteY147" fmla="*/ 723900 h 871802"/>
                <a:gd name="connsiteX148" fmla="*/ 3105150 w 4105275"/>
                <a:gd name="connsiteY148" fmla="*/ 733425 h 871802"/>
                <a:gd name="connsiteX149" fmla="*/ 3128963 w 4105275"/>
                <a:gd name="connsiteY149" fmla="*/ 742950 h 871802"/>
                <a:gd name="connsiteX150" fmla="*/ 3152775 w 4105275"/>
                <a:gd name="connsiteY150" fmla="*/ 690563 h 871802"/>
                <a:gd name="connsiteX151" fmla="*/ 3157538 w 4105275"/>
                <a:gd name="connsiteY151" fmla="*/ 666750 h 871802"/>
                <a:gd name="connsiteX152" fmla="*/ 3162300 w 4105275"/>
                <a:gd name="connsiteY152" fmla="*/ 647700 h 871802"/>
                <a:gd name="connsiteX153" fmla="*/ 3171825 w 4105275"/>
                <a:gd name="connsiteY153" fmla="*/ 747713 h 871802"/>
                <a:gd name="connsiteX154" fmla="*/ 3181350 w 4105275"/>
                <a:gd name="connsiteY154" fmla="*/ 733425 h 871802"/>
                <a:gd name="connsiteX155" fmla="*/ 3186113 w 4105275"/>
                <a:gd name="connsiteY155" fmla="*/ 719138 h 871802"/>
                <a:gd name="connsiteX156" fmla="*/ 3214688 w 4105275"/>
                <a:gd name="connsiteY156" fmla="*/ 728663 h 871802"/>
                <a:gd name="connsiteX157" fmla="*/ 3238500 w 4105275"/>
                <a:gd name="connsiteY157" fmla="*/ 704850 h 871802"/>
                <a:gd name="connsiteX158" fmla="*/ 3252788 w 4105275"/>
                <a:gd name="connsiteY158" fmla="*/ 714375 h 871802"/>
                <a:gd name="connsiteX159" fmla="*/ 3257550 w 4105275"/>
                <a:gd name="connsiteY159" fmla="*/ 738188 h 871802"/>
                <a:gd name="connsiteX160" fmla="*/ 3267075 w 4105275"/>
                <a:gd name="connsiteY160" fmla="*/ 781050 h 871802"/>
                <a:gd name="connsiteX161" fmla="*/ 3295650 w 4105275"/>
                <a:gd name="connsiteY161" fmla="*/ 776288 h 871802"/>
                <a:gd name="connsiteX162" fmla="*/ 3300413 w 4105275"/>
                <a:gd name="connsiteY162" fmla="*/ 795338 h 871802"/>
                <a:gd name="connsiteX163" fmla="*/ 3305175 w 4105275"/>
                <a:gd name="connsiteY163" fmla="*/ 852488 h 871802"/>
                <a:gd name="connsiteX164" fmla="*/ 3309938 w 4105275"/>
                <a:gd name="connsiteY164" fmla="*/ 871538 h 871802"/>
                <a:gd name="connsiteX165" fmla="*/ 3328988 w 4105275"/>
                <a:gd name="connsiteY165" fmla="*/ 842963 h 871802"/>
                <a:gd name="connsiteX166" fmla="*/ 3338513 w 4105275"/>
                <a:gd name="connsiteY166" fmla="*/ 809625 h 871802"/>
                <a:gd name="connsiteX167" fmla="*/ 3348038 w 4105275"/>
                <a:gd name="connsiteY167" fmla="*/ 781050 h 871802"/>
                <a:gd name="connsiteX168" fmla="*/ 3357563 w 4105275"/>
                <a:gd name="connsiteY168" fmla="*/ 752475 h 871802"/>
                <a:gd name="connsiteX169" fmla="*/ 3367088 w 4105275"/>
                <a:gd name="connsiteY169" fmla="*/ 733425 h 871802"/>
                <a:gd name="connsiteX170" fmla="*/ 3381375 w 4105275"/>
                <a:gd name="connsiteY170" fmla="*/ 690563 h 871802"/>
                <a:gd name="connsiteX171" fmla="*/ 3386138 w 4105275"/>
                <a:gd name="connsiteY171" fmla="*/ 676275 h 871802"/>
                <a:gd name="connsiteX172" fmla="*/ 3405188 w 4105275"/>
                <a:gd name="connsiteY172" fmla="*/ 666750 h 871802"/>
                <a:gd name="connsiteX173" fmla="*/ 3429000 w 4105275"/>
                <a:gd name="connsiteY173" fmla="*/ 690563 h 871802"/>
                <a:gd name="connsiteX174" fmla="*/ 3452813 w 4105275"/>
                <a:gd name="connsiteY174" fmla="*/ 661988 h 871802"/>
                <a:gd name="connsiteX175" fmla="*/ 3457575 w 4105275"/>
                <a:gd name="connsiteY175" fmla="*/ 642938 h 871802"/>
                <a:gd name="connsiteX176" fmla="*/ 3467100 w 4105275"/>
                <a:gd name="connsiteY176" fmla="*/ 657225 h 871802"/>
                <a:gd name="connsiteX177" fmla="*/ 3481388 w 4105275"/>
                <a:gd name="connsiteY177" fmla="*/ 666750 h 871802"/>
                <a:gd name="connsiteX178" fmla="*/ 3486150 w 4105275"/>
                <a:gd name="connsiteY178" fmla="*/ 681038 h 871802"/>
                <a:gd name="connsiteX179" fmla="*/ 3500438 w 4105275"/>
                <a:gd name="connsiteY179" fmla="*/ 671513 h 871802"/>
                <a:gd name="connsiteX180" fmla="*/ 3505200 w 4105275"/>
                <a:gd name="connsiteY180" fmla="*/ 685800 h 871802"/>
                <a:gd name="connsiteX181" fmla="*/ 3533775 w 4105275"/>
                <a:gd name="connsiteY181" fmla="*/ 704850 h 871802"/>
                <a:gd name="connsiteX182" fmla="*/ 3562350 w 4105275"/>
                <a:gd name="connsiteY182" fmla="*/ 719138 h 871802"/>
                <a:gd name="connsiteX183" fmla="*/ 3571875 w 4105275"/>
                <a:gd name="connsiteY183" fmla="*/ 785813 h 871802"/>
                <a:gd name="connsiteX184" fmla="*/ 3581400 w 4105275"/>
                <a:gd name="connsiteY184" fmla="*/ 814388 h 871802"/>
                <a:gd name="connsiteX185" fmla="*/ 3586163 w 4105275"/>
                <a:gd name="connsiteY185" fmla="*/ 828675 h 871802"/>
                <a:gd name="connsiteX186" fmla="*/ 3605213 w 4105275"/>
                <a:gd name="connsiteY186" fmla="*/ 781050 h 871802"/>
                <a:gd name="connsiteX187" fmla="*/ 3609975 w 4105275"/>
                <a:gd name="connsiteY187" fmla="*/ 795338 h 871802"/>
                <a:gd name="connsiteX188" fmla="*/ 3614738 w 4105275"/>
                <a:gd name="connsiteY188" fmla="*/ 823913 h 871802"/>
                <a:gd name="connsiteX189" fmla="*/ 3619500 w 4105275"/>
                <a:gd name="connsiteY189" fmla="*/ 781050 h 871802"/>
                <a:gd name="connsiteX190" fmla="*/ 3633788 w 4105275"/>
                <a:gd name="connsiteY190" fmla="*/ 747713 h 871802"/>
                <a:gd name="connsiteX191" fmla="*/ 3638550 w 4105275"/>
                <a:gd name="connsiteY191" fmla="*/ 733425 h 871802"/>
                <a:gd name="connsiteX192" fmla="*/ 3648075 w 4105275"/>
                <a:gd name="connsiteY192" fmla="*/ 685800 h 871802"/>
                <a:gd name="connsiteX193" fmla="*/ 3657600 w 4105275"/>
                <a:gd name="connsiteY193" fmla="*/ 671513 h 871802"/>
                <a:gd name="connsiteX194" fmla="*/ 3676650 w 4105275"/>
                <a:gd name="connsiteY194" fmla="*/ 666750 h 871802"/>
                <a:gd name="connsiteX195" fmla="*/ 3695700 w 4105275"/>
                <a:gd name="connsiteY195" fmla="*/ 638175 h 871802"/>
                <a:gd name="connsiteX196" fmla="*/ 3705225 w 4105275"/>
                <a:gd name="connsiteY196" fmla="*/ 623888 h 871802"/>
                <a:gd name="connsiteX197" fmla="*/ 3719513 w 4105275"/>
                <a:gd name="connsiteY197" fmla="*/ 614363 h 871802"/>
                <a:gd name="connsiteX198" fmla="*/ 3757613 w 4105275"/>
                <a:gd name="connsiteY198" fmla="*/ 619125 h 871802"/>
                <a:gd name="connsiteX199" fmla="*/ 3767138 w 4105275"/>
                <a:gd name="connsiteY199" fmla="*/ 633413 h 871802"/>
                <a:gd name="connsiteX200" fmla="*/ 3776663 w 4105275"/>
                <a:gd name="connsiteY200" fmla="*/ 661988 h 871802"/>
                <a:gd name="connsiteX201" fmla="*/ 3795713 w 4105275"/>
                <a:gd name="connsiteY201" fmla="*/ 747713 h 871802"/>
                <a:gd name="connsiteX202" fmla="*/ 3805238 w 4105275"/>
                <a:gd name="connsiteY202" fmla="*/ 781050 h 871802"/>
                <a:gd name="connsiteX203" fmla="*/ 3814763 w 4105275"/>
                <a:gd name="connsiteY203" fmla="*/ 795338 h 871802"/>
                <a:gd name="connsiteX204" fmla="*/ 3833813 w 4105275"/>
                <a:gd name="connsiteY204" fmla="*/ 833438 h 871802"/>
                <a:gd name="connsiteX205" fmla="*/ 3838575 w 4105275"/>
                <a:gd name="connsiteY205" fmla="*/ 762000 h 871802"/>
                <a:gd name="connsiteX206" fmla="*/ 3852863 w 4105275"/>
                <a:gd name="connsiteY206" fmla="*/ 719138 h 871802"/>
                <a:gd name="connsiteX207" fmla="*/ 3857625 w 4105275"/>
                <a:gd name="connsiteY207" fmla="*/ 704850 h 871802"/>
                <a:gd name="connsiteX208" fmla="*/ 3862388 w 4105275"/>
                <a:gd name="connsiteY208" fmla="*/ 652463 h 871802"/>
                <a:gd name="connsiteX209" fmla="*/ 3895725 w 4105275"/>
                <a:gd name="connsiteY209" fmla="*/ 614363 h 871802"/>
                <a:gd name="connsiteX210" fmla="*/ 3910013 w 4105275"/>
                <a:gd name="connsiteY210" fmla="*/ 585788 h 871802"/>
                <a:gd name="connsiteX211" fmla="*/ 3924300 w 4105275"/>
                <a:gd name="connsiteY211" fmla="*/ 581025 h 871802"/>
                <a:gd name="connsiteX212" fmla="*/ 3933825 w 4105275"/>
                <a:gd name="connsiteY212" fmla="*/ 609600 h 871802"/>
                <a:gd name="connsiteX213" fmla="*/ 3948113 w 4105275"/>
                <a:gd name="connsiteY213" fmla="*/ 738188 h 871802"/>
                <a:gd name="connsiteX214" fmla="*/ 3957638 w 4105275"/>
                <a:gd name="connsiteY214" fmla="*/ 766763 h 871802"/>
                <a:gd name="connsiteX215" fmla="*/ 3962400 w 4105275"/>
                <a:gd name="connsiteY215" fmla="*/ 781050 h 871802"/>
                <a:gd name="connsiteX216" fmla="*/ 3971925 w 4105275"/>
                <a:gd name="connsiteY216" fmla="*/ 795338 h 871802"/>
                <a:gd name="connsiteX217" fmla="*/ 3981450 w 4105275"/>
                <a:gd name="connsiteY217" fmla="*/ 828675 h 871802"/>
                <a:gd name="connsiteX218" fmla="*/ 3990975 w 4105275"/>
                <a:gd name="connsiteY218" fmla="*/ 776288 h 871802"/>
                <a:gd name="connsiteX219" fmla="*/ 4000500 w 4105275"/>
                <a:gd name="connsiteY219" fmla="*/ 747713 h 871802"/>
                <a:gd name="connsiteX220" fmla="*/ 4010025 w 4105275"/>
                <a:gd name="connsiteY220" fmla="*/ 671513 h 871802"/>
                <a:gd name="connsiteX221" fmla="*/ 4029075 w 4105275"/>
                <a:gd name="connsiteY221" fmla="*/ 642938 h 871802"/>
                <a:gd name="connsiteX222" fmla="*/ 4057650 w 4105275"/>
                <a:gd name="connsiteY222" fmla="*/ 695325 h 871802"/>
                <a:gd name="connsiteX223" fmla="*/ 4095750 w 4105275"/>
                <a:gd name="connsiteY223" fmla="*/ 766763 h 871802"/>
                <a:gd name="connsiteX224" fmla="*/ 4105275 w 4105275"/>
                <a:gd name="connsiteY224" fmla="*/ 781050 h 871802"/>
                <a:gd name="connsiteX0" fmla="*/ 0 w 4095750"/>
                <a:gd name="connsiteY0" fmla="*/ 238125 h 871802"/>
                <a:gd name="connsiteX1" fmla="*/ 123825 w 4095750"/>
                <a:gd name="connsiteY1" fmla="*/ 228600 h 871802"/>
                <a:gd name="connsiteX2" fmla="*/ 142875 w 4095750"/>
                <a:gd name="connsiteY2" fmla="*/ 223838 h 871802"/>
                <a:gd name="connsiteX3" fmla="*/ 166688 w 4095750"/>
                <a:gd name="connsiteY3" fmla="*/ 219075 h 871802"/>
                <a:gd name="connsiteX4" fmla="*/ 204788 w 4095750"/>
                <a:gd name="connsiteY4" fmla="*/ 204788 h 871802"/>
                <a:gd name="connsiteX5" fmla="*/ 233363 w 4095750"/>
                <a:gd name="connsiteY5" fmla="*/ 195263 h 871802"/>
                <a:gd name="connsiteX6" fmla="*/ 247650 w 4095750"/>
                <a:gd name="connsiteY6" fmla="*/ 185738 h 871802"/>
                <a:gd name="connsiteX7" fmla="*/ 266700 w 4095750"/>
                <a:gd name="connsiteY7" fmla="*/ 180975 h 871802"/>
                <a:gd name="connsiteX8" fmla="*/ 280988 w 4095750"/>
                <a:gd name="connsiteY8" fmla="*/ 176213 h 871802"/>
                <a:gd name="connsiteX9" fmla="*/ 290513 w 4095750"/>
                <a:gd name="connsiteY9" fmla="*/ 161925 h 871802"/>
                <a:gd name="connsiteX10" fmla="*/ 338138 w 4095750"/>
                <a:gd name="connsiteY10" fmla="*/ 142875 h 871802"/>
                <a:gd name="connsiteX11" fmla="*/ 352425 w 4095750"/>
                <a:gd name="connsiteY11" fmla="*/ 138113 h 871802"/>
                <a:gd name="connsiteX12" fmla="*/ 366713 w 4095750"/>
                <a:gd name="connsiteY12" fmla="*/ 128588 h 871802"/>
                <a:gd name="connsiteX13" fmla="*/ 385763 w 4095750"/>
                <a:gd name="connsiteY13" fmla="*/ 123825 h 871802"/>
                <a:gd name="connsiteX14" fmla="*/ 428625 w 4095750"/>
                <a:gd name="connsiteY14" fmla="*/ 109538 h 871802"/>
                <a:gd name="connsiteX15" fmla="*/ 442913 w 4095750"/>
                <a:gd name="connsiteY15" fmla="*/ 104775 h 871802"/>
                <a:gd name="connsiteX16" fmla="*/ 457200 w 4095750"/>
                <a:gd name="connsiteY16" fmla="*/ 100013 h 871802"/>
                <a:gd name="connsiteX17" fmla="*/ 471488 w 4095750"/>
                <a:gd name="connsiteY17" fmla="*/ 90488 h 871802"/>
                <a:gd name="connsiteX18" fmla="*/ 495300 w 4095750"/>
                <a:gd name="connsiteY18" fmla="*/ 85725 h 871802"/>
                <a:gd name="connsiteX19" fmla="*/ 523875 w 4095750"/>
                <a:gd name="connsiteY19" fmla="*/ 76200 h 871802"/>
                <a:gd name="connsiteX20" fmla="*/ 538163 w 4095750"/>
                <a:gd name="connsiteY20" fmla="*/ 71438 h 871802"/>
                <a:gd name="connsiteX21" fmla="*/ 552450 w 4095750"/>
                <a:gd name="connsiteY21" fmla="*/ 66675 h 871802"/>
                <a:gd name="connsiteX22" fmla="*/ 590550 w 4095750"/>
                <a:gd name="connsiteY22" fmla="*/ 42863 h 871802"/>
                <a:gd name="connsiteX23" fmla="*/ 604838 w 4095750"/>
                <a:gd name="connsiteY23" fmla="*/ 38100 h 871802"/>
                <a:gd name="connsiteX24" fmla="*/ 619125 w 4095750"/>
                <a:gd name="connsiteY24" fmla="*/ 33338 h 871802"/>
                <a:gd name="connsiteX25" fmla="*/ 652463 w 4095750"/>
                <a:gd name="connsiteY25" fmla="*/ 14288 h 871802"/>
                <a:gd name="connsiteX26" fmla="*/ 681038 w 4095750"/>
                <a:gd name="connsiteY26" fmla="*/ 4763 h 871802"/>
                <a:gd name="connsiteX27" fmla="*/ 695325 w 4095750"/>
                <a:gd name="connsiteY27" fmla="*/ 0 h 871802"/>
                <a:gd name="connsiteX28" fmla="*/ 819150 w 4095750"/>
                <a:gd name="connsiteY28" fmla="*/ 4763 h 871802"/>
                <a:gd name="connsiteX29" fmla="*/ 852488 w 4095750"/>
                <a:gd name="connsiteY29" fmla="*/ 19050 h 871802"/>
                <a:gd name="connsiteX30" fmla="*/ 895350 w 4095750"/>
                <a:gd name="connsiteY30" fmla="*/ 47625 h 871802"/>
                <a:gd name="connsiteX31" fmla="*/ 928688 w 4095750"/>
                <a:gd name="connsiteY31" fmla="*/ 66675 h 871802"/>
                <a:gd name="connsiteX32" fmla="*/ 942975 w 4095750"/>
                <a:gd name="connsiteY32" fmla="*/ 71438 h 871802"/>
                <a:gd name="connsiteX33" fmla="*/ 957263 w 4095750"/>
                <a:gd name="connsiteY33" fmla="*/ 80963 h 871802"/>
                <a:gd name="connsiteX34" fmla="*/ 971550 w 4095750"/>
                <a:gd name="connsiteY34" fmla="*/ 85725 h 871802"/>
                <a:gd name="connsiteX35" fmla="*/ 990600 w 4095750"/>
                <a:gd name="connsiteY35" fmla="*/ 95250 h 871802"/>
                <a:gd name="connsiteX36" fmla="*/ 1014413 w 4095750"/>
                <a:gd name="connsiteY36" fmla="*/ 100013 h 871802"/>
                <a:gd name="connsiteX37" fmla="*/ 1033463 w 4095750"/>
                <a:gd name="connsiteY37" fmla="*/ 104775 h 871802"/>
                <a:gd name="connsiteX38" fmla="*/ 1062038 w 4095750"/>
                <a:gd name="connsiteY38" fmla="*/ 109538 h 871802"/>
                <a:gd name="connsiteX39" fmla="*/ 1090613 w 4095750"/>
                <a:gd name="connsiteY39" fmla="*/ 119063 h 871802"/>
                <a:gd name="connsiteX40" fmla="*/ 1104900 w 4095750"/>
                <a:gd name="connsiteY40" fmla="*/ 123825 h 871802"/>
                <a:gd name="connsiteX41" fmla="*/ 1123950 w 4095750"/>
                <a:gd name="connsiteY41" fmla="*/ 128588 h 871802"/>
                <a:gd name="connsiteX42" fmla="*/ 1152525 w 4095750"/>
                <a:gd name="connsiteY42" fmla="*/ 147638 h 871802"/>
                <a:gd name="connsiteX43" fmla="*/ 1195388 w 4095750"/>
                <a:gd name="connsiteY43" fmla="*/ 161925 h 871802"/>
                <a:gd name="connsiteX44" fmla="*/ 1209675 w 4095750"/>
                <a:gd name="connsiteY44" fmla="*/ 166688 h 871802"/>
                <a:gd name="connsiteX45" fmla="*/ 1243013 w 4095750"/>
                <a:gd name="connsiteY45" fmla="*/ 185738 h 871802"/>
                <a:gd name="connsiteX46" fmla="*/ 1257300 w 4095750"/>
                <a:gd name="connsiteY46" fmla="*/ 190500 h 871802"/>
                <a:gd name="connsiteX47" fmla="*/ 1285875 w 4095750"/>
                <a:gd name="connsiteY47" fmla="*/ 204788 h 871802"/>
                <a:gd name="connsiteX48" fmla="*/ 1314450 w 4095750"/>
                <a:gd name="connsiteY48" fmla="*/ 223838 h 871802"/>
                <a:gd name="connsiteX49" fmla="*/ 1362075 w 4095750"/>
                <a:gd name="connsiteY49" fmla="*/ 238125 h 871802"/>
                <a:gd name="connsiteX50" fmla="*/ 1443038 w 4095750"/>
                <a:gd name="connsiteY50" fmla="*/ 252413 h 871802"/>
                <a:gd name="connsiteX51" fmla="*/ 1471613 w 4095750"/>
                <a:gd name="connsiteY51" fmla="*/ 257175 h 871802"/>
                <a:gd name="connsiteX52" fmla="*/ 1519238 w 4095750"/>
                <a:gd name="connsiteY52" fmla="*/ 271463 h 871802"/>
                <a:gd name="connsiteX53" fmla="*/ 1533525 w 4095750"/>
                <a:gd name="connsiteY53" fmla="*/ 280988 h 871802"/>
                <a:gd name="connsiteX54" fmla="*/ 1543050 w 4095750"/>
                <a:gd name="connsiteY54" fmla="*/ 295275 h 871802"/>
                <a:gd name="connsiteX55" fmla="*/ 1557338 w 4095750"/>
                <a:gd name="connsiteY55" fmla="*/ 300038 h 871802"/>
                <a:gd name="connsiteX56" fmla="*/ 1581150 w 4095750"/>
                <a:gd name="connsiteY56" fmla="*/ 333375 h 871802"/>
                <a:gd name="connsiteX57" fmla="*/ 1590675 w 4095750"/>
                <a:gd name="connsiteY57" fmla="*/ 347663 h 871802"/>
                <a:gd name="connsiteX58" fmla="*/ 1604963 w 4095750"/>
                <a:gd name="connsiteY58" fmla="*/ 357188 h 871802"/>
                <a:gd name="connsiteX59" fmla="*/ 1624013 w 4095750"/>
                <a:gd name="connsiteY59" fmla="*/ 414338 h 871802"/>
                <a:gd name="connsiteX60" fmla="*/ 1628775 w 4095750"/>
                <a:gd name="connsiteY60" fmla="*/ 428625 h 871802"/>
                <a:gd name="connsiteX61" fmla="*/ 1638300 w 4095750"/>
                <a:gd name="connsiteY61" fmla="*/ 442913 h 871802"/>
                <a:gd name="connsiteX62" fmla="*/ 1652588 w 4095750"/>
                <a:gd name="connsiteY62" fmla="*/ 471488 h 871802"/>
                <a:gd name="connsiteX63" fmla="*/ 1662113 w 4095750"/>
                <a:gd name="connsiteY63" fmla="*/ 504825 h 871802"/>
                <a:gd name="connsiteX64" fmla="*/ 1676400 w 4095750"/>
                <a:gd name="connsiteY64" fmla="*/ 514350 h 871802"/>
                <a:gd name="connsiteX65" fmla="*/ 1690688 w 4095750"/>
                <a:gd name="connsiteY65" fmla="*/ 561975 h 871802"/>
                <a:gd name="connsiteX66" fmla="*/ 1704975 w 4095750"/>
                <a:gd name="connsiteY66" fmla="*/ 590550 h 871802"/>
                <a:gd name="connsiteX67" fmla="*/ 1719263 w 4095750"/>
                <a:gd name="connsiteY67" fmla="*/ 595313 h 871802"/>
                <a:gd name="connsiteX68" fmla="*/ 1728788 w 4095750"/>
                <a:gd name="connsiteY68" fmla="*/ 609600 h 871802"/>
                <a:gd name="connsiteX69" fmla="*/ 1804988 w 4095750"/>
                <a:gd name="connsiteY69" fmla="*/ 614363 h 871802"/>
                <a:gd name="connsiteX70" fmla="*/ 1819275 w 4095750"/>
                <a:gd name="connsiteY70" fmla="*/ 619125 h 871802"/>
                <a:gd name="connsiteX71" fmla="*/ 1833563 w 4095750"/>
                <a:gd name="connsiteY71" fmla="*/ 628650 h 871802"/>
                <a:gd name="connsiteX72" fmla="*/ 1857375 w 4095750"/>
                <a:gd name="connsiteY72" fmla="*/ 657225 h 871802"/>
                <a:gd name="connsiteX73" fmla="*/ 1876425 w 4095750"/>
                <a:gd name="connsiteY73" fmla="*/ 666750 h 871802"/>
                <a:gd name="connsiteX74" fmla="*/ 1885950 w 4095750"/>
                <a:gd name="connsiteY74" fmla="*/ 638175 h 871802"/>
                <a:gd name="connsiteX75" fmla="*/ 1895475 w 4095750"/>
                <a:gd name="connsiteY75" fmla="*/ 604838 h 871802"/>
                <a:gd name="connsiteX76" fmla="*/ 1905000 w 4095750"/>
                <a:gd name="connsiteY76" fmla="*/ 576263 h 871802"/>
                <a:gd name="connsiteX77" fmla="*/ 1919288 w 4095750"/>
                <a:gd name="connsiteY77" fmla="*/ 566738 h 871802"/>
                <a:gd name="connsiteX78" fmla="*/ 1938338 w 4095750"/>
                <a:gd name="connsiteY78" fmla="*/ 542925 h 871802"/>
                <a:gd name="connsiteX79" fmla="*/ 2081213 w 4095750"/>
                <a:gd name="connsiteY79" fmla="*/ 542925 h 871802"/>
                <a:gd name="connsiteX80" fmla="*/ 2109788 w 4095750"/>
                <a:gd name="connsiteY80" fmla="*/ 571500 h 871802"/>
                <a:gd name="connsiteX81" fmla="*/ 2124075 w 4095750"/>
                <a:gd name="connsiteY81" fmla="*/ 561975 h 871802"/>
                <a:gd name="connsiteX82" fmla="*/ 2133600 w 4095750"/>
                <a:gd name="connsiteY82" fmla="*/ 547688 h 871802"/>
                <a:gd name="connsiteX83" fmla="*/ 2147888 w 4095750"/>
                <a:gd name="connsiteY83" fmla="*/ 533400 h 871802"/>
                <a:gd name="connsiteX84" fmla="*/ 2152650 w 4095750"/>
                <a:gd name="connsiteY84" fmla="*/ 519113 h 871802"/>
                <a:gd name="connsiteX85" fmla="*/ 2243138 w 4095750"/>
                <a:gd name="connsiteY85" fmla="*/ 514350 h 871802"/>
                <a:gd name="connsiteX86" fmla="*/ 2266950 w 4095750"/>
                <a:gd name="connsiteY86" fmla="*/ 533400 h 871802"/>
                <a:gd name="connsiteX87" fmla="*/ 2286000 w 4095750"/>
                <a:gd name="connsiteY87" fmla="*/ 504825 h 871802"/>
                <a:gd name="connsiteX88" fmla="*/ 2300288 w 4095750"/>
                <a:gd name="connsiteY88" fmla="*/ 490538 h 871802"/>
                <a:gd name="connsiteX89" fmla="*/ 2314575 w 4095750"/>
                <a:gd name="connsiteY89" fmla="*/ 485775 h 871802"/>
                <a:gd name="connsiteX90" fmla="*/ 2328863 w 4095750"/>
                <a:gd name="connsiteY90" fmla="*/ 490538 h 871802"/>
                <a:gd name="connsiteX91" fmla="*/ 2347913 w 4095750"/>
                <a:gd name="connsiteY91" fmla="*/ 509588 h 871802"/>
                <a:gd name="connsiteX92" fmla="*/ 2357438 w 4095750"/>
                <a:gd name="connsiteY92" fmla="*/ 523875 h 871802"/>
                <a:gd name="connsiteX93" fmla="*/ 2362200 w 4095750"/>
                <a:gd name="connsiteY93" fmla="*/ 538163 h 871802"/>
                <a:gd name="connsiteX94" fmla="*/ 2381250 w 4095750"/>
                <a:gd name="connsiteY94" fmla="*/ 566738 h 871802"/>
                <a:gd name="connsiteX95" fmla="*/ 2390775 w 4095750"/>
                <a:gd name="connsiteY95" fmla="*/ 595313 h 871802"/>
                <a:gd name="connsiteX96" fmla="*/ 2395538 w 4095750"/>
                <a:gd name="connsiteY96" fmla="*/ 614363 h 871802"/>
                <a:gd name="connsiteX97" fmla="*/ 2405063 w 4095750"/>
                <a:gd name="connsiteY97" fmla="*/ 628650 h 871802"/>
                <a:gd name="connsiteX98" fmla="*/ 2419350 w 4095750"/>
                <a:gd name="connsiteY98" fmla="*/ 633413 h 871802"/>
                <a:gd name="connsiteX99" fmla="*/ 2438400 w 4095750"/>
                <a:gd name="connsiteY99" fmla="*/ 590550 h 871802"/>
                <a:gd name="connsiteX100" fmla="*/ 2443163 w 4095750"/>
                <a:gd name="connsiteY100" fmla="*/ 571500 h 871802"/>
                <a:gd name="connsiteX101" fmla="*/ 2471738 w 4095750"/>
                <a:gd name="connsiteY101" fmla="*/ 552450 h 871802"/>
                <a:gd name="connsiteX102" fmla="*/ 2481263 w 4095750"/>
                <a:gd name="connsiteY102" fmla="*/ 581025 h 871802"/>
                <a:gd name="connsiteX103" fmla="*/ 2486025 w 4095750"/>
                <a:gd name="connsiteY103" fmla="*/ 595313 h 871802"/>
                <a:gd name="connsiteX104" fmla="*/ 2490788 w 4095750"/>
                <a:gd name="connsiteY104" fmla="*/ 614363 h 871802"/>
                <a:gd name="connsiteX105" fmla="*/ 2500313 w 4095750"/>
                <a:gd name="connsiteY105" fmla="*/ 628650 h 871802"/>
                <a:gd name="connsiteX106" fmla="*/ 2519363 w 4095750"/>
                <a:gd name="connsiteY106" fmla="*/ 642938 h 871802"/>
                <a:gd name="connsiteX107" fmla="*/ 2524125 w 4095750"/>
                <a:gd name="connsiteY107" fmla="*/ 628650 h 871802"/>
                <a:gd name="connsiteX108" fmla="*/ 2528888 w 4095750"/>
                <a:gd name="connsiteY108" fmla="*/ 609600 h 871802"/>
                <a:gd name="connsiteX109" fmla="*/ 2557463 w 4095750"/>
                <a:gd name="connsiteY109" fmla="*/ 595313 h 871802"/>
                <a:gd name="connsiteX110" fmla="*/ 2619375 w 4095750"/>
                <a:gd name="connsiteY110" fmla="*/ 581025 h 871802"/>
                <a:gd name="connsiteX111" fmla="*/ 2633663 w 4095750"/>
                <a:gd name="connsiteY111" fmla="*/ 571500 h 871802"/>
                <a:gd name="connsiteX112" fmla="*/ 2647950 w 4095750"/>
                <a:gd name="connsiteY112" fmla="*/ 542925 h 871802"/>
                <a:gd name="connsiteX113" fmla="*/ 2662238 w 4095750"/>
                <a:gd name="connsiteY113" fmla="*/ 504825 h 871802"/>
                <a:gd name="connsiteX114" fmla="*/ 2686050 w 4095750"/>
                <a:gd name="connsiteY114" fmla="*/ 538163 h 871802"/>
                <a:gd name="connsiteX115" fmla="*/ 2686050 w 4095750"/>
                <a:gd name="connsiteY115" fmla="*/ 538163 h 871802"/>
                <a:gd name="connsiteX116" fmla="*/ 2700338 w 4095750"/>
                <a:gd name="connsiteY116" fmla="*/ 547688 h 871802"/>
                <a:gd name="connsiteX117" fmla="*/ 2705100 w 4095750"/>
                <a:gd name="connsiteY117" fmla="*/ 561975 h 871802"/>
                <a:gd name="connsiteX118" fmla="*/ 2714625 w 4095750"/>
                <a:gd name="connsiteY118" fmla="*/ 595313 h 871802"/>
                <a:gd name="connsiteX119" fmla="*/ 2733675 w 4095750"/>
                <a:gd name="connsiteY119" fmla="*/ 590550 h 871802"/>
                <a:gd name="connsiteX120" fmla="*/ 2738438 w 4095750"/>
                <a:gd name="connsiteY120" fmla="*/ 571500 h 871802"/>
                <a:gd name="connsiteX121" fmla="*/ 2762250 w 4095750"/>
                <a:gd name="connsiteY121" fmla="*/ 552450 h 871802"/>
                <a:gd name="connsiteX122" fmla="*/ 2800350 w 4095750"/>
                <a:gd name="connsiteY122" fmla="*/ 566738 h 871802"/>
                <a:gd name="connsiteX123" fmla="*/ 2819400 w 4095750"/>
                <a:gd name="connsiteY123" fmla="*/ 590550 h 871802"/>
                <a:gd name="connsiteX124" fmla="*/ 2824163 w 4095750"/>
                <a:gd name="connsiteY124" fmla="*/ 614363 h 871802"/>
                <a:gd name="connsiteX125" fmla="*/ 2833688 w 4095750"/>
                <a:gd name="connsiteY125" fmla="*/ 642938 h 871802"/>
                <a:gd name="connsiteX126" fmla="*/ 2838450 w 4095750"/>
                <a:gd name="connsiteY126" fmla="*/ 657225 h 871802"/>
                <a:gd name="connsiteX127" fmla="*/ 2843213 w 4095750"/>
                <a:gd name="connsiteY127" fmla="*/ 676275 h 871802"/>
                <a:gd name="connsiteX128" fmla="*/ 2852738 w 4095750"/>
                <a:gd name="connsiteY128" fmla="*/ 695325 h 871802"/>
                <a:gd name="connsiteX129" fmla="*/ 2862263 w 4095750"/>
                <a:gd name="connsiteY129" fmla="*/ 723900 h 871802"/>
                <a:gd name="connsiteX130" fmla="*/ 2871788 w 4095750"/>
                <a:gd name="connsiteY130" fmla="*/ 752475 h 871802"/>
                <a:gd name="connsiteX131" fmla="*/ 2881313 w 4095750"/>
                <a:gd name="connsiteY131" fmla="*/ 781050 h 871802"/>
                <a:gd name="connsiteX132" fmla="*/ 2890838 w 4095750"/>
                <a:gd name="connsiteY132" fmla="*/ 795338 h 871802"/>
                <a:gd name="connsiteX133" fmla="*/ 2895600 w 4095750"/>
                <a:gd name="connsiteY133" fmla="*/ 814388 h 871802"/>
                <a:gd name="connsiteX134" fmla="*/ 2914650 w 4095750"/>
                <a:gd name="connsiteY134" fmla="*/ 790575 h 871802"/>
                <a:gd name="connsiteX135" fmla="*/ 2924175 w 4095750"/>
                <a:gd name="connsiteY135" fmla="*/ 714375 h 871802"/>
                <a:gd name="connsiteX136" fmla="*/ 2933700 w 4095750"/>
                <a:gd name="connsiteY136" fmla="*/ 700088 h 871802"/>
                <a:gd name="connsiteX137" fmla="*/ 2943225 w 4095750"/>
                <a:gd name="connsiteY137" fmla="*/ 671513 h 871802"/>
                <a:gd name="connsiteX138" fmla="*/ 2962275 w 4095750"/>
                <a:gd name="connsiteY138" fmla="*/ 638175 h 871802"/>
                <a:gd name="connsiteX139" fmla="*/ 2976563 w 4095750"/>
                <a:gd name="connsiteY139" fmla="*/ 695325 h 871802"/>
                <a:gd name="connsiteX140" fmla="*/ 2986088 w 4095750"/>
                <a:gd name="connsiteY140" fmla="*/ 781050 h 871802"/>
                <a:gd name="connsiteX141" fmla="*/ 2995613 w 4095750"/>
                <a:gd name="connsiteY141" fmla="*/ 747713 h 871802"/>
                <a:gd name="connsiteX142" fmla="*/ 3000375 w 4095750"/>
                <a:gd name="connsiteY142" fmla="*/ 709613 h 871802"/>
                <a:gd name="connsiteX143" fmla="*/ 3019425 w 4095750"/>
                <a:gd name="connsiteY143" fmla="*/ 671513 h 871802"/>
                <a:gd name="connsiteX144" fmla="*/ 3038475 w 4095750"/>
                <a:gd name="connsiteY144" fmla="*/ 714375 h 871802"/>
                <a:gd name="connsiteX145" fmla="*/ 3052763 w 4095750"/>
                <a:gd name="connsiteY145" fmla="*/ 781050 h 871802"/>
                <a:gd name="connsiteX146" fmla="*/ 3067050 w 4095750"/>
                <a:gd name="connsiteY146" fmla="*/ 738188 h 871802"/>
                <a:gd name="connsiteX147" fmla="*/ 3071813 w 4095750"/>
                <a:gd name="connsiteY147" fmla="*/ 723900 h 871802"/>
                <a:gd name="connsiteX148" fmla="*/ 3105150 w 4095750"/>
                <a:gd name="connsiteY148" fmla="*/ 733425 h 871802"/>
                <a:gd name="connsiteX149" fmla="*/ 3128963 w 4095750"/>
                <a:gd name="connsiteY149" fmla="*/ 742950 h 871802"/>
                <a:gd name="connsiteX150" fmla="*/ 3152775 w 4095750"/>
                <a:gd name="connsiteY150" fmla="*/ 690563 h 871802"/>
                <a:gd name="connsiteX151" fmla="*/ 3157538 w 4095750"/>
                <a:gd name="connsiteY151" fmla="*/ 666750 h 871802"/>
                <a:gd name="connsiteX152" fmla="*/ 3162300 w 4095750"/>
                <a:gd name="connsiteY152" fmla="*/ 647700 h 871802"/>
                <a:gd name="connsiteX153" fmla="*/ 3171825 w 4095750"/>
                <a:gd name="connsiteY153" fmla="*/ 747713 h 871802"/>
                <a:gd name="connsiteX154" fmla="*/ 3181350 w 4095750"/>
                <a:gd name="connsiteY154" fmla="*/ 733425 h 871802"/>
                <a:gd name="connsiteX155" fmla="*/ 3186113 w 4095750"/>
                <a:gd name="connsiteY155" fmla="*/ 719138 h 871802"/>
                <a:gd name="connsiteX156" fmla="*/ 3214688 w 4095750"/>
                <a:gd name="connsiteY156" fmla="*/ 728663 h 871802"/>
                <a:gd name="connsiteX157" fmla="*/ 3238500 w 4095750"/>
                <a:gd name="connsiteY157" fmla="*/ 704850 h 871802"/>
                <a:gd name="connsiteX158" fmla="*/ 3252788 w 4095750"/>
                <a:gd name="connsiteY158" fmla="*/ 714375 h 871802"/>
                <a:gd name="connsiteX159" fmla="*/ 3257550 w 4095750"/>
                <a:gd name="connsiteY159" fmla="*/ 738188 h 871802"/>
                <a:gd name="connsiteX160" fmla="*/ 3267075 w 4095750"/>
                <a:gd name="connsiteY160" fmla="*/ 781050 h 871802"/>
                <a:gd name="connsiteX161" fmla="*/ 3295650 w 4095750"/>
                <a:gd name="connsiteY161" fmla="*/ 776288 h 871802"/>
                <a:gd name="connsiteX162" fmla="*/ 3300413 w 4095750"/>
                <a:gd name="connsiteY162" fmla="*/ 795338 h 871802"/>
                <a:gd name="connsiteX163" fmla="*/ 3305175 w 4095750"/>
                <a:gd name="connsiteY163" fmla="*/ 852488 h 871802"/>
                <a:gd name="connsiteX164" fmla="*/ 3309938 w 4095750"/>
                <a:gd name="connsiteY164" fmla="*/ 871538 h 871802"/>
                <a:gd name="connsiteX165" fmla="*/ 3328988 w 4095750"/>
                <a:gd name="connsiteY165" fmla="*/ 842963 h 871802"/>
                <a:gd name="connsiteX166" fmla="*/ 3338513 w 4095750"/>
                <a:gd name="connsiteY166" fmla="*/ 809625 h 871802"/>
                <a:gd name="connsiteX167" fmla="*/ 3348038 w 4095750"/>
                <a:gd name="connsiteY167" fmla="*/ 781050 h 871802"/>
                <a:gd name="connsiteX168" fmla="*/ 3357563 w 4095750"/>
                <a:gd name="connsiteY168" fmla="*/ 752475 h 871802"/>
                <a:gd name="connsiteX169" fmla="*/ 3367088 w 4095750"/>
                <a:gd name="connsiteY169" fmla="*/ 733425 h 871802"/>
                <a:gd name="connsiteX170" fmla="*/ 3381375 w 4095750"/>
                <a:gd name="connsiteY170" fmla="*/ 690563 h 871802"/>
                <a:gd name="connsiteX171" fmla="*/ 3386138 w 4095750"/>
                <a:gd name="connsiteY171" fmla="*/ 676275 h 871802"/>
                <a:gd name="connsiteX172" fmla="*/ 3405188 w 4095750"/>
                <a:gd name="connsiteY172" fmla="*/ 666750 h 871802"/>
                <a:gd name="connsiteX173" fmla="*/ 3429000 w 4095750"/>
                <a:gd name="connsiteY173" fmla="*/ 690563 h 871802"/>
                <a:gd name="connsiteX174" fmla="*/ 3452813 w 4095750"/>
                <a:gd name="connsiteY174" fmla="*/ 661988 h 871802"/>
                <a:gd name="connsiteX175" fmla="*/ 3457575 w 4095750"/>
                <a:gd name="connsiteY175" fmla="*/ 642938 h 871802"/>
                <a:gd name="connsiteX176" fmla="*/ 3467100 w 4095750"/>
                <a:gd name="connsiteY176" fmla="*/ 657225 h 871802"/>
                <a:gd name="connsiteX177" fmla="*/ 3481388 w 4095750"/>
                <a:gd name="connsiteY177" fmla="*/ 666750 h 871802"/>
                <a:gd name="connsiteX178" fmla="*/ 3486150 w 4095750"/>
                <a:gd name="connsiteY178" fmla="*/ 681038 h 871802"/>
                <a:gd name="connsiteX179" fmla="*/ 3500438 w 4095750"/>
                <a:gd name="connsiteY179" fmla="*/ 671513 h 871802"/>
                <a:gd name="connsiteX180" fmla="*/ 3505200 w 4095750"/>
                <a:gd name="connsiteY180" fmla="*/ 685800 h 871802"/>
                <a:gd name="connsiteX181" fmla="*/ 3533775 w 4095750"/>
                <a:gd name="connsiteY181" fmla="*/ 704850 h 871802"/>
                <a:gd name="connsiteX182" fmla="*/ 3562350 w 4095750"/>
                <a:gd name="connsiteY182" fmla="*/ 719138 h 871802"/>
                <a:gd name="connsiteX183" fmla="*/ 3571875 w 4095750"/>
                <a:gd name="connsiteY183" fmla="*/ 785813 h 871802"/>
                <a:gd name="connsiteX184" fmla="*/ 3581400 w 4095750"/>
                <a:gd name="connsiteY184" fmla="*/ 814388 h 871802"/>
                <a:gd name="connsiteX185" fmla="*/ 3586163 w 4095750"/>
                <a:gd name="connsiteY185" fmla="*/ 828675 h 871802"/>
                <a:gd name="connsiteX186" fmla="*/ 3605213 w 4095750"/>
                <a:gd name="connsiteY186" fmla="*/ 781050 h 871802"/>
                <a:gd name="connsiteX187" fmla="*/ 3609975 w 4095750"/>
                <a:gd name="connsiteY187" fmla="*/ 795338 h 871802"/>
                <a:gd name="connsiteX188" fmla="*/ 3614738 w 4095750"/>
                <a:gd name="connsiteY188" fmla="*/ 823913 h 871802"/>
                <a:gd name="connsiteX189" fmla="*/ 3619500 w 4095750"/>
                <a:gd name="connsiteY189" fmla="*/ 781050 h 871802"/>
                <a:gd name="connsiteX190" fmla="*/ 3633788 w 4095750"/>
                <a:gd name="connsiteY190" fmla="*/ 747713 h 871802"/>
                <a:gd name="connsiteX191" fmla="*/ 3638550 w 4095750"/>
                <a:gd name="connsiteY191" fmla="*/ 733425 h 871802"/>
                <a:gd name="connsiteX192" fmla="*/ 3648075 w 4095750"/>
                <a:gd name="connsiteY192" fmla="*/ 685800 h 871802"/>
                <a:gd name="connsiteX193" fmla="*/ 3657600 w 4095750"/>
                <a:gd name="connsiteY193" fmla="*/ 671513 h 871802"/>
                <a:gd name="connsiteX194" fmla="*/ 3676650 w 4095750"/>
                <a:gd name="connsiteY194" fmla="*/ 666750 h 871802"/>
                <a:gd name="connsiteX195" fmla="*/ 3695700 w 4095750"/>
                <a:gd name="connsiteY195" fmla="*/ 638175 h 871802"/>
                <a:gd name="connsiteX196" fmla="*/ 3705225 w 4095750"/>
                <a:gd name="connsiteY196" fmla="*/ 623888 h 871802"/>
                <a:gd name="connsiteX197" fmla="*/ 3719513 w 4095750"/>
                <a:gd name="connsiteY197" fmla="*/ 614363 h 871802"/>
                <a:gd name="connsiteX198" fmla="*/ 3757613 w 4095750"/>
                <a:gd name="connsiteY198" fmla="*/ 619125 h 871802"/>
                <a:gd name="connsiteX199" fmla="*/ 3767138 w 4095750"/>
                <a:gd name="connsiteY199" fmla="*/ 633413 h 871802"/>
                <a:gd name="connsiteX200" fmla="*/ 3776663 w 4095750"/>
                <a:gd name="connsiteY200" fmla="*/ 661988 h 871802"/>
                <a:gd name="connsiteX201" fmla="*/ 3795713 w 4095750"/>
                <a:gd name="connsiteY201" fmla="*/ 747713 h 871802"/>
                <a:gd name="connsiteX202" fmla="*/ 3805238 w 4095750"/>
                <a:gd name="connsiteY202" fmla="*/ 781050 h 871802"/>
                <a:gd name="connsiteX203" fmla="*/ 3814763 w 4095750"/>
                <a:gd name="connsiteY203" fmla="*/ 795338 h 871802"/>
                <a:gd name="connsiteX204" fmla="*/ 3833813 w 4095750"/>
                <a:gd name="connsiteY204" fmla="*/ 833438 h 871802"/>
                <a:gd name="connsiteX205" fmla="*/ 3838575 w 4095750"/>
                <a:gd name="connsiteY205" fmla="*/ 762000 h 871802"/>
                <a:gd name="connsiteX206" fmla="*/ 3852863 w 4095750"/>
                <a:gd name="connsiteY206" fmla="*/ 719138 h 871802"/>
                <a:gd name="connsiteX207" fmla="*/ 3857625 w 4095750"/>
                <a:gd name="connsiteY207" fmla="*/ 704850 h 871802"/>
                <a:gd name="connsiteX208" fmla="*/ 3862388 w 4095750"/>
                <a:gd name="connsiteY208" fmla="*/ 652463 h 871802"/>
                <a:gd name="connsiteX209" fmla="*/ 3895725 w 4095750"/>
                <a:gd name="connsiteY209" fmla="*/ 614363 h 871802"/>
                <a:gd name="connsiteX210" fmla="*/ 3910013 w 4095750"/>
                <a:gd name="connsiteY210" fmla="*/ 585788 h 871802"/>
                <a:gd name="connsiteX211" fmla="*/ 3924300 w 4095750"/>
                <a:gd name="connsiteY211" fmla="*/ 581025 h 871802"/>
                <a:gd name="connsiteX212" fmla="*/ 3933825 w 4095750"/>
                <a:gd name="connsiteY212" fmla="*/ 609600 h 871802"/>
                <a:gd name="connsiteX213" fmla="*/ 3948113 w 4095750"/>
                <a:gd name="connsiteY213" fmla="*/ 738188 h 871802"/>
                <a:gd name="connsiteX214" fmla="*/ 3957638 w 4095750"/>
                <a:gd name="connsiteY214" fmla="*/ 766763 h 871802"/>
                <a:gd name="connsiteX215" fmla="*/ 3962400 w 4095750"/>
                <a:gd name="connsiteY215" fmla="*/ 781050 h 871802"/>
                <a:gd name="connsiteX216" fmla="*/ 3971925 w 4095750"/>
                <a:gd name="connsiteY216" fmla="*/ 795338 h 871802"/>
                <a:gd name="connsiteX217" fmla="*/ 3981450 w 4095750"/>
                <a:gd name="connsiteY217" fmla="*/ 828675 h 871802"/>
                <a:gd name="connsiteX218" fmla="*/ 3990975 w 4095750"/>
                <a:gd name="connsiteY218" fmla="*/ 776288 h 871802"/>
                <a:gd name="connsiteX219" fmla="*/ 4000500 w 4095750"/>
                <a:gd name="connsiteY219" fmla="*/ 747713 h 871802"/>
                <a:gd name="connsiteX220" fmla="*/ 4010025 w 4095750"/>
                <a:gd name="connsiteY220" fmla="*/ 671513 h 871802"/>
                <a:gd name="connsiteX221" fmla="*/ 4029075 w 4095750"/>
                <a:gd name="connsiteY221" fmla="*/ 642938 h 871802"/>
                <a:gd name="connsiteX222" fmla="*/ 4057650 w 4095750"/>
                <a:gd name="connsiteY222" fmla="*/ 695325 h 871802"/>
                <a:gd name="connsiteX223" fmla="*/ 4095750 w 4095750"/>
                <a:gd name="connsiteY223" fmla="*/ 766763 h 871802"/>
                <a:gd name="connsiteX0" fmla="*/ 0 w 4057650"/>
                <a:gd name="connsiteY0" fmla="*/ 238125 h 871802"/>
                <a:gd name="connsiteX1" fmla="*/ 123825 w 4057650"/>
                <a:gd name="connsiteY1" fmla="*/ 228600 h 871802"/>
                <a:gd name="connsiteX2" fmla="*/ 142875 w 4057650"/>
                <a:gd name="connsiteY2" fmla="*/ 223838 h 871802"/>
                <a:gd name="connsiteX3" fmla="*/ 166688 w 4057650"/>
                <a:gd name="connsiteY3" fmla="*/ 219075 h 871802"/>
                <a:gd name="connsiteX4" fmla="*/ 204788 w 4057650"/>
                <a:gd name="connsiteY4" fmla="*/ 204788 h 871802"/>
                <a:gd name="connsiteX5" fmla="*/ 233363 w 4057650"/>
                <a:gd name="connsiteY5" fmla="*/ 195263 h 871802"/>
                <a:gd name="connsiteX6" fmla="*/ 247650 w 4057650"/>
                <a:gd name="connsiteY6" fmla="*/ 185738 h 871802"/>
                <a:gd name="connsiteX7" fmla="*/ 266700 w 4057650"/>
                <a:gd name="connsiteY7" fmla="*/ 180975 h 871802"/>
                <a:gd name="connsiteX8" fmla="*/ 280988 w 4057650"/>
                <a:gd name="connsiteY8" fmla="*/ 176213 h 871802"/>
                <a:gd name="connsiteX9" fmla="*/ 290513 w 4057650"/>
                <a:gd name="connsiteY9" fmla="*/ 161925 h 871802"/>
                <a:gd name="connsiteX10" fmla="*/ 338138 w 4057650"/>
                <a:gd name="connsiteY10" fmla="*/ 142875 h 871802"/>
                <a:gd name="connsiteX11" fmla="*/ 352425 w 4057650"/>
                <a:gd name="connsiteY11" fmla="*/ 138113 h 871802"/>
                <a:gd name="connsiteX12" fmla="*/ 366713 w 4057650"/>
                <a:gd name="connsiteY12" fmla="*/ 128588 h 871802"/>
                <a:gd name="connsiteX13" fmla="*/ 385763 w 4057650"/>
                <a:gd name="connsiteY13" fmla="*/ 123825 h 871802"/>
                <a:gd name="connsiteX14" fmla="*/ 428625 w 4057650"/>
                <a:gd name="connsiteY14" fmla="*/ 109538 h 871802"/>
                <a:gd name="connsiteX15" fmla="*/ 442913 w 4057650"/>
                <a:gd name="connsiteY15" fmla="*/ 104775 h 871802"/>
                <a:gd name="connsiteX16" fmla="*/ 457200 w 4057650"/>
                <a:gd name="connsiteY16" fmla="*/ 100013 h 871802"/>
                <a:gd name="connsiteX17" fmla="*/ 471488 w 4057650"/>
                <a:gd name="connsiteY17" fmla="*/ 90488 h 871802"/>
                <a:gd name="connsiteX18" fmla="*/ 495300 w 4057650"/>
                <a:gd name="connsiteY18" fmla="*/ 85725 h 871802"/>
                <a:gd name="connsiteX19" fmla="*/ 523875 w 4057650"/>
                <a:gd name="connsiteY19" fmla="*/ 76200 h 871802"/>
                <a:gd name="connsiteX20" fmla="*/ 538163 w 4057650"/>
                <a:gd name="connsiteY20" fmla="*/ 71438 h 871802"/>
                <a:gd name="connsiteX21" fmla="*/ 552450 w 4057650"/>
                <a:gd name="connsiteY21" fmla="*/ 66675 h 871802"/>
                <a:gd name="connsiteX22" fmla="*/ 590550 w 4057650"/>
                <a:gd name="connsiteY22" fmla="*/ 42863 h 871802"/>
                <a:gd name="connsiteX23" fmla="*/ 604838 w 4057650"/>
                <a:gd name="connsiteY23" fmla="*/ 38100 h 871802"/>
                <a:gd name="connsiteX24" fmla="*/ 619125 w 4057650"/>
                <a:gd name="connsiteY24" fmla="*/ 33338 h 871802"/>
                <a:gd name="connsiteX25" fmla="*/ 652463 w 4057650"/>
                <a:gd name="connsiteY25" fmla="*/ 14288 h 871802"/>
                <a:gd name="connsiteX26" fmla="*/ 681038 w 4057650"/>
                <a:gd name="connsiteY26" fmla="*/ 4763 h 871802"/>
                <a:gd name="connsiteX27" fmla="*/ 695325 w 4057650"/>
                <a:gd name="connsiteY27" fmla="*/ 0 h 871802"/>
                <a:gd name="connsiteX28" fmla="*/ 819150 w 4057650"/>
                <a:gd name="connsiteY28" fmla="*/ 4763 h 871802"/>
                <a:gd name="connsiteX29" fmla="*/ 852488 w 4057650"/>
                <a:gd name="connsiteY29" fmla="*/ 19050 h 871802"/>
                <a:gd name="connsiteX30" fmla="*/ 895350 w 4057650"/>
                <a:gd name="connsiteY30" fmla="*/ 47625 h 871802"/>
                <a:gd name="connsiteX31" fmla="*/ 928688 w 4057650"/>
                <a:gd name="connsiteY31" fmla="*/ 66675 h 871802"/>
                <a:gd name="connsiteX32" fmla="*/ 942975 w 4057650"/>
                <a:gd name="connsiteY32" fmla="*/ 71438 h 871802"/>
                <a:gd name="connsiteX33" fmla="*/ 957263 w 4057650"/>
                <a:gd name="connsiteY33" fmla="*/ 80963 h 871802"/>
                <a:gd name="connsiteX34" fmla="*/ 971550 w 4057650"/>
                <a:gd name="connsiteY34" fmla="*/ 85725 h 871802"/>
                <a:gd name="connsiteX35" fmla="*/ 990600 w 4057650"/>
                <a:gd name="connsiteY35" fmla="*/ 95250 h 871802"/>
                <a:gd name="connsiteX36" fmla="*/ 1014413 w 4057650"/>
                <a:gd name="connsiteY36" fmla="*/ 100013 h 871802"/>
                <a:gd name="connsiteX37" fmla="*/ 1033463 w 4057650"/>
                <a:gd name="connsiteY37" fmla="*/ 104775 h 871802"/>
                <a:gd name="connsiteX38" fmla="*/ 1062038 w 4057650"/>
                <a:gd name="connsiteY38" fmla="*/ 109538 h 871802"/>
                <a:gd name="connsiteX39" fmla="*/ 1090613 w 4057650"/>
                <a:gd name="connsiteY39" fmla="*/ 119063 h 871802"/>
                <a:gd name="connsiteX40" fmla="*/ 1104900 w 4057650"/>
                <a:gd name="connsiteY40" fmla="*/ 123825 h 871802"/>
                <a:gd name="connsiteX41" fmla="*/ 1123950 w 4057650"/>
                <a:gd name="connsiteY41" fmla="*/ 128588 h 871802"/>
                <a:gd name="connsiteX42" fmla="*/ 1152525 w 4057650"/>
                <a:gd name="connsiteY42" fmla="*/ 147638 h 871802"/>
                <a:gd name="connsiteX43" fmla="*/ 1195388 w 4057650"/>
                <a:gd name="connsiteY43" fmla="*/ 161925 h 871802"/>
                <a:gd name="connsiteX44" fmla="*/ 1209675 w 4057650"/>
                <a:gd name="connsiteY44" fmla="*/ 166688 h 871802"/>
                <a:gd name="connsiteX45" fmla="*/ 1243013 w 4057650"/>
                <a:gd name="connsiteY45" fmla="*/ 185738 h 871802"/>
                <a:gd name="connsiteX46" fmla="*/ 1257300 w 4057650"/>
                <a:gd name="connsiteY46" fmla="*/ 190500 h 871802"/>
                <a:gd name="connsiteX47" fmla="*/ 1285875 w 4057650"/>
                <a:gd name="connsiteY47" fmla="*/ 204788 h 871802"/>
                <a:gd name="connsiteX48" fmla="*/ 1314450 w 4057650"/>
                <a:gd name="connsiteY48" fmla="*/ 223838 h 871802"/>
                <a:gd name="connsiteX49" fmla="*/ 1362075 w 4057650"/>
                <a:gd name="connsiteY49" fmla="*/ 238125 h 871802"/>
                <a:gd name="connsiteX50" fmla="*/ 1443038 w 4057650"/>
                <a:gd name="connsiteY50" fmla="*/ 252413 h 871802"/>
                <a:gd name="connsiteX51" fmla="*/ 1471613 w 4057650"/>
                <a:gd name="connsiteY51" fmla="*/ 257175 h 871802"/>
                <a:gd name="connsiteX52" fmla="*/ 1519238 w 4057650"/>
                <a:gd name="connsiteY52" fmla="*/ 271463 h 871802"/>
                <a:gd name="connsiteX53" fmla="*/ 1533525 w 4057650"/>
                <a:gd name="connsiteY53" fmla="*/ 280988 h 871802"/>
                <a:gd name="connsiteX54" fmla="*/ 1543050 w 4057650"/>
                <a:gd name="connsiteY54" fmla="*/ 295275 h 871802"/>
                <a:gd name="connsiteX55" fmla="*/ 1557338 w 4057650"/>
                <a:gd name="connsiteY55" fmla="*/ 300038 h 871802"/>
                <a:gd name="connsiteX56" fmla="*/ 1581150 w 4057650"/>
                <a:gd name="connsiteY56" fmla="*/ 333375 h 871802"/>
                <a:gd name="connsiteX57" fmla="*/ 1590675 w 4057650"/>
                <a:gd name="connsiteY57" fmla="*/ 347663 h 871802"/>
                <a:gd name="connsiteX58" fmla="*/ 1604963 w 4057650"/>
                <a:gd name="connsiteY58" fmla="*/ 357188 h 871802"/>
                <a:gd name="connsiteX59" fmla="*/ 1624013 w 4057650"/>
                <a:gd name="connsiteY59" fmla="*/ 414338 h 871802"/>
                <a:gd name="connsiteX60" fmla="*/ 1628775 w 4057650"/>
                <a:gd name="connsiteY60" fmla="*/ 428625 h 871802"/>
                <a:gd name="connsiteX61" fmla="*/ 1638300 w 4057650"/>
                <a:gd name="connsiteY61" fmla="*/ 442913 h 871802"/>
                <a:gd name="connsiteX62" fmla="*/ 1652588 w 4057650"/>
                <a:gd name="connsiteY62" fmla="*/ 471488 h 871802"/>
                <a:gd name="connsiteX63" fmla="*/ 1662113 w 4057650"/>
                <a:gd name="connsiteY63" fmla="*/ 504825 h 871802"/>
                <a:gd name="connsiteX64" fmla="*/ 1676400 w 4057650"/>
                <a:gd name="connsiteY64" fmla="*/ 514350 h 871802"/>
                <a:gd name="connsiteX65" fmla="*/ 1690688 w 4057650"/>
                <a:gd name="connsiteY65" fmla="*/ 561975 h 871802"/>
                <a:gd name="connsiteX66" fmla="*/ 1704975 w 4057650"/>
                <a:gd name="connsiteY66" fmla="*/ 590550 h 871802"/>
                <a:gd name="connsiteX67" fmla="*/ 1719263 w 4057650"/>
                <a:gd name="connsiteY67" fmla="*/ 595313 h 871802"/>
                <a:gd name="connsiteX68" fmla="*/ 1728788 w 4057650"/>
                <a:gd name="connsiteY68" fmla="*/ 609600 h 871802"/>
                <a:gd name="connsiteX69" fmla="*/ 1804988 w 4057650"/>
                <a:gd name="connsiteY69" fmla="*/ 614363 h 871802"/>
                <a:gd name="connsiteX70" fmla="*/ 1819275 w 4057650"/>
                <a:gd name="connsiteY70" fmla="*/ 619125 h 871802"/>
                <a:gd name="connsiteX71" fmla="*/ 1833563 w 4057650"/>
                <a:gd name="connsiteY71" fmla="*/ 628650 h 871802"/>
                <a:gd name="connsiteX72" fmla="*/ 1857375 w 4057650"/>
                <a:gd name="connsiteY72" fmla="*/ 657225 h 871802"/>
                <a:gd name="connsiteX73" fmla="*/ 1876425 w 4057650"/>
                <a:gd name="connsiteY73" fmla="*/ 666750 h 871802"/>
                <a:gd name="connsiteX74" fmla="*/ 1885950 w 4057650"/>
                <a:gd name="connsiteY74" fmla="*/ 638175 h 871802"/>
                <a:gd name="connsiteX75" fmla="*/ 1895475 w 4057650"/>
                <a:gd name="connsiteY75" fmla="*/ 604838 h 871802"/>
                <a:gd name="connsiteX76" fmla="*/ 1905000 w 4057650"/>
                <a:gd name="connsiteY76" fmla="*/ 576263 h 871802"/>
                <a:gd name="connsiteX77" fmla="*/ 1919288 w 4057650"/>
                <a:gd name="connsiteY77" fmla="*/ 566738 h 871802"/>
                <a:gd name="connsiteX78" fmla="*/ 1938338 w 4057650"/>
                <a:gd name="connsiteY78" fmla="*/ 542925 h 871802"/>
                <a:gd name="connsiteX79" fmla="*/ 2081213 w 4057650"/>
                <a:gd name="connsiteY79" fmla="*/ 542925 h 871802"/>
                <a:gd name="connsiteX80" fmla="*/ 2109788 w 4057650"/>
                <a:gd name="connsiteY80" fmla="*/ 571500 h 871802"/>
                <a:gd name="connsiteX81" fmla="*/ 2124075 w 4057650"/>
                <a:gd name="connsiteY81" fmla="*/ 561975 h 871802"/>
                <a:gd name="connsiteX82" fmla="*/ 2133600 w 4057650"/>
                <a:gd name="connsiteY82" fmla="*/ 547688 h 871802"/>
                <a:gd name="connsiteX83" fmla="*/ 2147888 w 4057650"/>
                <a:gd name="connsiteY83" fmla="*/ 533400 h 871802"/>
                <a:gd name="connsiteX84" fmla="*/ 2152650 w 4057650"/>
                <a:gd name="connsiteY84" fmla="*/ 519113 h 871802"/>
                <a:gd name="connsiteX85" fmla="*/ 2243138 w 4057650"/>
                <a:gd name="connsiteY85" fmla="*/ 514350 h 871802"/>
                <a:gd name="connsiteX86" fmla="*/ 2266950 w 4057650"/>
                <a:gd name="connsiteY86" fmla="*/ 533400 h 871802"/>
                <a:gd name="connsiteX87" fmla="*/ 2286000 w 4057650"/>
                <a:gd name="connsiteY87" fmla="*/ 504825 h 871802"/>
                <a:gd name="connsiteX88" fmla="*/ 2300288 w 4057650"/>
                <a:gd name="connsiteY88" fmla="*/ 490538 h 871802"/>
                <a:gd name="connsiteX89" fmla="*/ 2314575 w 4057650"/>
                <a:gd name="connsiteY89" fmla="*/ 485775 h 871802"/>
                <a:gd name="connsiteX90" fmla="*/ 2328863 w 4057650"/>
                <a:gd name="connsiteY90" fmla="*/ 490538 h 871802"/>
                <a:gd name="connsiteX91" fmla="*/ 2347913 w 4057650"/>
                <a:gd name="connsiteY91" fmla="*/ 509588 h 871802"/>
                <a:gd name="connsiteX92" fmla="*/ 2357438 w 4057650"/>
                <a:gd name="connsiteY92" fmla="*/ 523875 h 871802"/>
                <a:gd name="connsiteX93" fmla="*/ 2362200 w 4057650"/>
                <a:gd name="connsiteY93" fmla="*/ 538163 h 871802"/>
                <a:gd name="connsiteX94" fmla="*/ 2381250 w 4057650"/>
                <a:gd name="connsiteY94" fmla="*/ 566738 h 871802"/>
                <a:gd name="connsiteX95" fmla="*/ 2390775 w 4057650"/>
                <a:gd name="connsiteY95" fmla="*/ 595313 h 871802"/>
                <a:gd name="connsiteX96" fmla="*/ 2395538 w 4057650"/>
                <a:gd name="connsiteY96" fmla="*/ 614363 h 871802"/>
                <a:gd name="connsiteX97" fmla="*/ 2405063 w 4057650"/>
                <a:gd name="connsiteY97" fmla="*/ 628650 h 871802"/>
                <a:gd name="connsiteX98" fmla="*/ 2419350 w 4057650"/>
                <a:gd name="connsiteY98" fmla="*/ 633413 h 871802"/>
                <a:gd name="connsiteX99" fmla="*/ 2438400 w 4057650"/>
                <a:gd name="connsiteY99" fmla="*/ 590550 h 871802"/>
                <a:gd name="connsiteX100" fmla="*/ 2443163 w 4057650"/>
                <a:gd name="connsiteY100" fmla="*/ 571500 h 871802"/>
                <a:gd name="connsiteX101" fmla="*/ 2471738 w 4057650"/>
                <a:gd name="connsiteY101" fmla="*/ 552450 h 871802"/>
                <a:gd name="connsiteX102" fmla="*/ 2481263 w 4057650"/>
                <a:gd name="connsiteY102" fmla="*/ 581025 h 871802"/>
                <a:gd name="connsiteX103" fmla="*/ 2486025 w 4057650"/>
                <a:gd name="connsiteY103" fmla="*/ 595313 h 871802"/>
                <a:gd name="connsiteX104" fmla="*/ 2490788 w 4057650"/>
                <a:gd name="connsiteY104" fmla="*/ 614363 h 871802"/>
                <a:gd name="connsiteX105" fmla="*/ 2500313 w 4057650"/>
                <a:gd name="connsiteY105" fmla="*/ 628650 h 871802"/>
                <a:gd name="connsiteX106" fmla="*/ 2519363 w 4057650"/>
                <a:gd name="connsiteY106" fmla="*/ 642938 h 871802"/>
                <a:gd name="connsiteX107" fmla="*/ 2524125 w 4057650"/>
                <a:gd name="connsiteY107" fmla="*/ 628650 h 871802"/>
                <a:gd name="connsiteX108" fmla="*/ 2528888 w 4057650"/>
                <a:gd name="connsiteY108" fmla="*/ 609600 h 871802"/>
                <a:gd name="connsiteX109" fmla="*/ 2557463 w 4057650"/>
                <a:gd name="connsiteY109" fmla="*/ 595313 h 871802"/>
                <a:gd name="connsiteX110" fmla="*/ 2619375 w 4057650"/>
                <a:gd name="connsiteY110" fmla="*/ 581025 h 871802"/>
                <a:gd name="connsiteX111" fmla="*/ 2633663 w 4057650"/>
                <a:gd name="connsiteY111" fmla="*/ 571500 h 871802"/>
                <a:gd name="connsiteX112" fmla="*/ 2647950 w 4057650"/>
                <a:gd name="connsiteY112" fmla="*/ 542925 h 871802"/>
                <a:gd name="connsiteX113" fmla="*/ 2662238 w 4057650"/>
                <a:gd name="connsiteY113" fmla="*/ 504825 h 871802"/>
                <a:gd name="connsiteX114" fmla="*/ 2686050 w 4057650"/>
                <a:gd name="connsiteY114" fmla="*/ 538163 h 871802"/>
                <a:gd name="connsiteX115" fmla="*/ 2686050 w 4057650"/>
                <a:gd name="connsiteY115" fmla="*/ 538163 h 871802"/>
                <a:gd name="connsiteX116" fmla="*/ 2700338 w 4057650"/>
                <a:gd name="connsiteY116" fmla="*/ 547688 h 871802"/>
                <a:gd name="connsiteX117" fmla="*/ 2705100 w 4057650"/>
                <a:gd name="connsiteY117" fmla="*/ 561975 h 871802"/>
                <a:gd name="connsiteX118" fmla="*/ 2714625 w 4057650"/>
                <a:gd name="connsiteY118" fmla="*/ 595313 h 871802"/>
                <a:gd name="connsiteX119" fmla="*/ 2733675 w 4057650"/>
                <a:gd name="connsiteY119" fmla="*/ 590550 h 871802"/>
                <a:gd name="connsiteX120" fmla="*/ 2738438 w 4057650"/>
                <a:gd name="connsiteY120" fmla="*/ 571500 h 871802"/>
                <a:gd name="connsiteX121" fmla="*/ 2762250 w 4057650"/>
                <a:gd name="connsiteY121" fmla="*/ 552450 h 871802"/>
                <a:gd name="connsiteX122" fmla="*/ 2800350 w 4057650"/>
                <a:gd name="connsiteY122" fmla="*/ 566738 h 871802"/>
                <a:gd name="connsiteX123" fmla="*/ 2819400 w 4057650"/>
                <a:gd name="connsiteY123" fmla="*/ 590550 h 871802"/>
                <a:gd name="connsiteX124" fmla="*/ 2824163 w 4057650"/>
                <a:gd name="connsiteY124" fmla="*/ 614363 h 871802"/>
                <a:gd name="connsiteX125" fmla="*/ 2833688 w 4057650"/>
                <a:gd name="connsiteY125" fmla="*/ 642938 h 871802"/>
                <a:gd name="connsiteX126" fmla="*/ 2838450 w 4057650"/>
                <a:gd name="connsiteY126" fmla="*/ 657225 h 871802"/>
                <a:gd name="connsiteX127" fmla="*/ 2843213 w 4057650"/>
                <a:gd name="connsiteY127" fmla="*/ 676275 h 871802"/>
                <a:gd name="connsiteX128" fmla="*/ 2852738 w 4057650"/>
                <a:gd name="connsiteY128" fmla="*/ 695325 h 871802"/>
                <a:gd name="connsiteX129" fmla="*/ 2862263 w 4057650"/>
                <a:gd name="connsiteY129" fmla="*/ 723900 h 871802"/>
                <a:gd name="connsiteX130" fmla="*/ 2871788 w 4057650"/>
                <a:gd name="connsiteY130" fmla="*/ 752475 h 871802"/>
                <a:gd name="connsiteX131" fmla="*/ 2881313 w 4057650"/>
                <a:gd name="connsiteY131" fmla="*/ 781050 h 871802"/>
                <a:gd name="connsiteX132" fmla="*/ 2890838 w 4057650"/>
                <a:gd name="connsiteY132" fmla="*/ 795338 h 871802"/>
                <a:gd name="connsiteX133" fmla="*/ 2895600 w 4057650"/>
                <a:gd name="connsiteY133" fmla="*/ 814388 h 871802"/>
                <a:gd name="connsiteX134" fmla="*/ 2914650 w 4057650"/>
                <a:gd name="connsiteY134" fmla="*/ 790575 h 871802"/>
                <a:gd name="connsiteX135" fmla="*/ 2924175 w 4057650"/>
                <a:gd name="connsiteY135" fmla="*/ 714375 h 871802"/>
                <a:gd name="connsiteX136" fmla="*/ 2933700 w 4057650"/>
                <a:gd name="connsiteY136" fmla="*/ 700088 h 871802"/>
                <a:gd name="connsiteX137" fmla="*/ 2943225 w 4057650"/>
                <a:gd name="connsiteY137" fmla="*/ 671513 h 871802"/>
                <a:gd name="connsiteX138" fmla="*/ 2962275 w 4057650"/>
                <a:gd name="connsiteY138" fmla="*/ 638175 h 871802"/>
                <a:gd name="connsiteX139" fmla="*/ 2976563 w 4057650"/>
                <a:gd name="connsiteY139" fmla="*/ 695325 h 871802"/>
                <a:gd name="connsiteX140" fmla="*/ 2986088 w 4057650"/>
                <a:gd name="connsiteY140" fmla="*/ 781050 h 871802"/>
                <a:gd name="connsiteX141" fmla="*/ 2995613 w 4057650"/>
                <a:gd name="connsiteY141" fmla="*/ 747713 h 871802"/>
                <a:gd name="connsiteX142" fmla="*/ 3000375 w 4057650"/>
                <a:gd name="connsiteY142" fmla="*/ 709613 h 871802"/>
                <a:gd name="connsiteX143" fmla="*/ 3019425 w 4057650"/>
                <a:gd name="connsiteY143" fmla="*/ 671513 h 871802"/>
                <a:gd name="connsiteX144" fmla="*/ 3038475 w 4057650"/>
                <a:gd name="connsiteY144" fmla="*/ 714375 h 871802"/>
                <a:gd name="connsiteX145" fmla="*/ 3052763 w 4057650"/>
                <a:gd name="connsiteY145" fmla="*/ 781050 h 871802"/>
                <a:gd name="connsiteX146" fmla="*/ 3067050 w 4057650"/>
                <a:gd name="connsiteY146" fmla="*/ 738188 h 871802"/>
                <a:gd name="connsiteX147" fmla="*/ 3071813 w 4057650"/>
                <a:gd name="connsiteY147" fmla="*/ 723900 h 871802"/>
                <a:gd name="connsiteX148" fmla="*/ 3105150 w 4057650"/>
                <a:gd name="connsiteY148" fmla="*/ 733425 h 871802"/>
                <a:gd name="connsiteX149" fmla="*/ 3128963 w 4057650"/>
                <a:gd name="connsiteY149" fmla="*/ 742950 h 871802"/>
                <a:gd name="connsiteX150" fmla="*/ 3152775 w 4057650"/>
                <a:gd name="connsiteY150" fmla="*/ 690563 h 871802"/>
                <a:gd name="connsiteX151" fmla="*/ 3157538 w 4057650"/>
                <a:gd name="connsiteY151" fmla="*/ 666750 h 871802"/>
                <a:gd name="connsiteX152" fmla="*/ 3162300 w 4057650"/>
                <a:gd name="connsiteY152" fmla="*/ 647700 h 871802"/>
                <a:gd name="connsiteX153" fmla="*/ 3171825 w 4057650"/>
                <a:gd name="connsiteY153" fmla="*/ 747713 h 871802"/>
                <a:gd name="connsiteX154" fmla="*/ 3181350 w 4057650"/>
                <a:gd name="connsiteY154" fmla="*/ 733425 h 871802"/>
                <a:gd name="connsiteX155" fmla="*/ 3186113 w 4057650"/>
                <a:gd name="connsiteY155" fmla="*/ 719138 h 871802"/>
                <a:gd name="connsiteX156" fmla="*/ 3214688 w 4057650"/>
                <a:gd name="connsiteY156" fmla="*/ 728663 h 871802"/>
                <a:gd name="connsiteX157" fmla="*/ 3238500 w 4057650"/>
                <a:gd name="connsiteY157" fmla="*/ 704850 h 871802"/>
                <a:gd name="connsiteX158" fmla="*/ 3252788 w 4057650"/>
                <a:gd name="connsiteY158" fmla="*/ 714375 h 871802"/>
                <a:gd name="connsiteX159" fmla="*/ 3257550 w 4057650"/>
                <a:gd name="connsiteY159" fmla="*/ 738188 h 871802"/>
                <a:gd name="connsiteX160" fmla="*/ 3267075 w 4057650"/>
                <a:gd name="connsiteY160" fmla="*/ 781050 h 871802"/>
                <a:gd name="connsiteX161" fmla="*/ 3295650 w 4057650"/>
                <a:gd name="connsiteY161" fmla="*/ 776288 h 871802"/>
                <a:gd name="connsiteX162" fmla="*/ 3300413 w 4057650"/>
                <a:gd name="connsiteY162" fmla="*/ 795338 h 871802"/>
                <a:gd name="connsiteX163" fmla="*/ 3305175 w 4057650"/>
                <a:gd name="connsiteY163" fmla="*/ 852488 h 871802"/>
                <a:gd name="connsiteX164" fmla="*/ 3309938 w 4057650"/>
                <a:gd name="connsiteY164" fmla="*/ 871538 h 871802"/>
                <a:gd name="connsiteX165" fmla="*/ 3328988 w 4057650"/>
                <a:gd name="connsiteY165" fmla="*/ 842963 h 871802"/>
                <a:gd name="connsiteX166" fmla="*/ 3338513 w 4057650"/>
                <a:gd name="connsiteY166" fmla="*/ 809625 h 871802"/>
                <a:gd name="connsiteX167" fmla="*/ 3348038 w 4057650"/>
                <a:gd name="connsiteY167" fmla="*/ 781050 h 871802"/>
                <a:gd name="connsiteX168" fmla="*/ 3357563 w 4057650"/>
                <a:gd name="connsiteY168" fmla="*/ 752475 h 871802"/>
                <a:gd name="connsiteX169" fmla="*/ 3367088 w 4057650"/>
                <a:gd name="connsiteY169" fmla="*/ 733425 h 871802"/>
                <a:gd name="connsiteX170" fmla="*/ 3381375 w 4057650"/>
                <a:gd name="connsiteY170" fmla="*/ 690563 h 871802"/>
                <a:gd name="connsiteX171" fmla="*/ 3386138 w 4057650"/>
                <a:gd name="connsiteY171" fmla="*/ 676275 h 871802"/>
                <a:gd name="connsiteX172" fmla="*/ 3405188 w 4057650"/>
                <a:gd name="connsiteY172" fmla="*/ 666750 h 871802"/>
                <a:gd name="connsiteX173" fmla="*/ 3429000 w 4057650"/>
                <a:gd name="connsiteY173" fmla="*/ 690563 h 871802"/>
                <a:gd name="connsiteX174" fmla="*/ 3452813 w 4057650"/>
                <a:gd name="connsiteY174" fmla="*/ 661988 h 871802"/>
                <a:gd name="connsiteX175" fmla="*/ 3457575 w 4057650"/>
                <a:gd name="connsiteY175" fmla="*/ 642938 h 871802"/>
                <a:gd name="connsiteX176" fmla="*/ 3467100 w 4057650"/>
                <a:gd name="connsiteY176" fmla="*/ 657225 h 871802"/>
                <a:gd name="connsiteX177" fmla="*/ 3481388 w 4057650"/>
                <a:gd name="connsiteY177" fmla="*/ 666750 h 871802"/>
                <a:gd name="connsiteX178" fmla="*/ 3486150 w 4057650"/>
                <a:gd name="connsiteY178" fmla="*/ 681038 h 871802"/>
                <a:gd name="connsiteX179" fmla="*/ 3500438 w 4057650"/>
                <a:gd name="connsiteY179" fmla="*/ 671513 h 871802"/>
                <a:gd name="connsiteX180" fmla="*/ 3505200 w 4057650"/>
                <a:gd name="connsiteY180" fmla="*/ 685800 h 871802"/>
                <a:gd name="connsiteX181" fmla="*/ 3533775 w 4057650"/>
                <a:gd name="connsiteY181" fmla="*/ 704850 h 871802"/>
                <a:gd name="connsiteX182" fmla="*/ 3562350 w 4057650"/>
                <a:gd name="connsiteY182" fmla="*/ 719138 h 871802"/>
                <a:gd name="connsiteX183" fmla="*/ 3571875 w 4057650"/>
                <a:gd name="connsiteY183" fmla="*/ 785813 h 871802"/>
                <a:gd name="connsiteX184" fmla="*/ 3581400 w 4057650"/>
                <a:gd name="connsiteY184" fmla="*/ 814388 h 871802"/>
                <a:gd name="connsiteX185" fmla="*/ 3586163 w 4057650"/>
                <a:gd name="connsiteY185" fmla="*/ 828675 h 871802"/>
                <a:gd name="connsiteX186" fmla="*/ 3605213 w 4057650"/>
                <a:gd name="connsiteY186" fmla="*/ 781050 h 871802"/>
                <a:gd name="connsiteX187" fmla="*/ 3609975 w 4057650"/>
                <a:gd name="connsiteY187" fmla="*/ 795338 h 871802"/>
                <a:gd name="connsiteX188" fmla="*/ 3614738 w 4057650"/>
                <a:gd name="connsiteY188" fmla="*/ 823913 h 871802"/>
                <a:gd name="connsiteX189" fmla="*/ 3619500 w 4057650"/>
                <a:gd name="connsiteY189" fmla="*/ 781050 h 871802"/>
                <a:gd name="connsiteX190" fmla="*/ 3633788 w 4057650"/>
                <a:gd name="connsiteY190" fmla="*/ 747713 h 871802"/>
                <a:gd name="connsiteX191" fmla="*/ 3638550 w 4057650"/>
                <a:gd name="connsiteY191" fmla="*/ 733425 h 871802"/>
                <a:gd name="connsiteX192" fmla="*/ 3648075 w 4057650"/>
                <a:gd name="connsiteY192" fmla="*/ 685800 h 871802"/>
                <a:gd name="connsiteX193" fmla="*/ 3657600 w 4057650"/>
                <a:gd name="connsiteY193" fmla="*/ 671513 h 871802"/>
                <a:gd name="connsiteX194" fmla="*/ 3676650 w 4057650"/>
                <a:gd name="connsiteY194" fmla="*/ 666750 h 871802"/>
                <a:gd name="connsiteX195" fmla="*/ 3695700 w 4057650"/>
                <a:gd name="connsiteY195" fmla="*/ 638175 h 871802"/>
                <a:gd name="connsiteX196" fmla="*/ 3705225 w 4057650"/>
                <a:gd name="connsiteY196" fmla="*/ 623888 h 871802"/>
                <a:gd name="connsiteX197" fmla="*/ 3719513 w 4057650"/>
                <a:gd name="connsiteY197" fmla="*/ 614363 h 871802"/>
                <a:gd name="connsiteX198" fmla="*/ 3757613 w 4057650"/>
                <a:gd name="connsiteY198" fmla="*/ 619125 h 871802"/>
                <a:gd name="connsiteX199" fmla="*/ 3767138 w 4057650"/>
                <a:gd name="connsiteY199" fmla="*/ 633413 h 871802"/>
                <a:gd name="connsiteX200" fmla="*/ 3776663 w 4057650"/>
                <a:gd name="connsiteY200" fmla="*/ 661988 h 871802"/>
                <a:gd name="connsiteX201" fmla="*/ 3795713 w 4057650"/>
                <a:gd name="connsiteY201" fmla="*/ 747713 h 871802"/>
                <a:gd name="connsiteX202" fmla="*/ 3805238 w 4057650"/>
                <a:gd name="connsiteY202" fmla="*/ 781050 h 871802"/>
                <a:gd name="connsiteX203" fmla="*/ 3814763 w 4057650"/>
                <a:gd name="connsiteY203" fmla="*/ 795338 h 871802"/>
                <a:gd name="connsiteX204" fmla="*/ 3833813 w 4057650"/>
                <a:gd name="connsiteY204" fmla="*/ 833438 h 871802"/>
                <a:gd name="connsiteX205" fmla="*/ 3838575 w 4057650"/>
                <a:gd name="connsiteY205" fmla="*/ 762000 h 871802"/>
                <a:gd name="connsiteX206" fmla="*/ 3852863 w 4057650"/>
                <a:gd name="connsiteY206" fmla="*/ 719138 h 871802"/>
                <a:gd name="connsiteX207" fmla="*/ 3857625 w 4057650"/>
                <a:gd name="connsiteY207" fmla="*/ 704850 h 871802"/>
                <a:gd name="connsiteX208" fmla="*/ 3862388 w 4057650"/>
                <a:gd name="connsiteY208" fmla="*/ 652463 h 871802"/>
                <a:gd name="connsiteX209" fmla="*/ 3895725 w 4057650"/>
                <a:gd name="connsiteY209" fmla="*/ 614363 h 871802"/>
                <a:gd name="connsiteX210" fmla="*/ 3910013 w 4057650"/>
                <a:gd name="connsiteY210" fmla="*/ 585788 h 871802"/>
                <a:gd name="connsiteX211" fmla="*/ 3924300 w 4057650"/>
                <a:gd name="connsiteY211" fmla="*/ 581025 h 871802"/>
                <a:gd name="connsiteX212" fmla="*/ 3933825 w 4057650"/>
                <a:gd name="connsiteY212" fmla="*/ 609600 h 871802"/>
                <a:gd name="connsiteX213" fmla="*/ 3948113 w 4057650"/>
                <a:gd name="connsiteY213" fmla="*/ 738188 h 871802"/>
                <a:gd name="connsiteX214" fmla="*/ 3957638 w 4057650"/>
                <a:gd name="connsiteY214" fmla="*/ 766763 h 871802"/>
                <a:gd name="connsiteX215" fmla="*/ 3962400 w 4057650"/>
                <a:gd name="connsiteY215" fmla="*/ 781050 h 871802"/>
                <a:gd name="connsiteX216" fmla="*/ 3971925 w 4057650"/>
                <a:gd name="connsiteY216" fmla="*/ 795338 h 871802"/>
                <a:gd name="connsiteX217" fmla="*/ 3981450 w 4057650"/>
                <a:gd name="connsiteY217" fmla="*/ 828675 h 871802"/>
                <a:gd name="connsiteX218" fmla="*/ 3990975 w 4057650"/>
                <a:gd name="connsiteY218" fmla="*/ 776288 h 871802"/>
                <a:gd name="connsiteX219" fmla="*/ 4000500 w 4057650"/>
                <a:gd name="connsiteY219" fmla="*/ 747713 h 871802"/>
                <a:gd name="connsiteX220" fmla="*/ 4010025 w 4057650"/>
                <a:gd name="connsiteY220" fmla="*/ 671513 h 871802"/>
                <a:gd name="connsiteX221" fmla="*/ 4029075 w 4057650"/>
                <a:gd name="connsiteY221" fmla="*/ 642938 h 871802"/>
                <a:gd name="connsiteX222" fmla="*/ 4057650 w 4057650"/>
                <a:gd name="connsiteY222" fmla="*/ 695325 h 871802"/>
                <a:gd name="connsiteX0" fmla="*/ 0 w 4029075"/>
                <a:gd name="connsiteY0" fmla="*/ 238125 h 871802"/>
                <a:gd name="connsiteX1" fmla="*/ 123825 w 4029075"/>
                <a:gd name="connsiteY1" fmla="*/ 228600 h 871802"/>
                <a:gd name="connsiteX2" fmla="*/ 142875 w 4029075"/>
                <a:gd name="connsiteY2" fmla="*/ 223838 h 871802"/>
                <a:gd name="connsiteX3" fmla="*/ 166688 w 4029075"/>
                <a:gd name="connsiteY3" fmla="*/ 219075 h 871802"/>
                <a:gd name="connsiteX4" fmla="*/ 204788 w 4029075"/>
                <a:gd name="connsiteY4" fmla="*/ 204788 h 871802"/>
                <a:gd name="connsiteX5" fmla="*/ 233363 w 4029075"/>
                <a:gd name="connsiteY5" fmla="*/ 195263 h 871802"/>
                <a:gd name="connsiteX6" fmla="*/ 247650 w 4029075"/>
                <a:gd name="connsiteY6" fmla="*/ 185738 h 871802"/>
                <a:gd name="connsiteX7" fmla="*/ 266700 w 4029075"/>
                <a:gd name="connsiteY7" fmla="*/ 180975 h 871802"/>
                <a:gd name="connsiteX8" fmla="*/ 280988 w 4029075"/>
                <a:gd name="connsiteY8" fmla="*/ 176213 h 871802"/>
                <a:gd name="connsiteX9" fmla="*/ 290513 w 4029075"/>
                <a:gd name="connsiteY9" fmla="*/ 161925 h 871802"/>
                <a:gd name="connsiteX10" fmla="*/ 338138 w 4029075"/>
                <a:gd name="connsiteY10" fmla="*/ 142875 h 871802"/>
                <a:gd name="connsiteX11" fmla="*/ 352425 w 4029075"/>
                <a:gd name="connsiteY11" fmla="*/ 138113 h 871802"/>
                <a:gd name="connsiteX12" fmla="*/ 366713 w 4029075"/>
                <a:gd name="connsiteY12" fmla="*/ 128588 h 871802"/>
                <a:gd name="connsiteX13" fmla="*/ 385763 w 4029075"/>
                <a:gd name="connsiteY13" fmla="*/ 123825 h 871802"/>
                <a:gd name="connsiteX14" fmla="*/ 428625 w 4029075"/>
                <a:gd name="connsiteY14" fmla="*/ 109538 h 871802"/>
                <a:gd name="connsiteX15" fmla="*/ 442913 w 4029075"/>
                <a:gd name="connsiteY15" fmla="*/ 104775 h 871802"/>
                <a:gd name="connsiteX16" fmla="*/ 457200 w 4029075"/>
                <a:gd name="connsiteY16" fmla="*/ 100013 h 871802"/>
                <a:gd name="connsiteX17" fmla="*/ 471488 w 4029075"/>
                <a:gd name="connsiteY17" fmla="*/ 90488 h 871802"/>
                <a:gd name="connsiteX18" fmla="*/ 495300 w 4029075"/>
                <a:gd name="connsiteY18" fmla="*/ 85725 h 871802"/>
                <a:gd name="connsiteX19" fmla="*/ 523875 w 4029075"/>
                <a:gd name="connsiteY19" fmla="*/ 76200 h 871802"/>
                <a:gd name="connsiteX20" fmla="*/ 538163 w 4029075"/>
                <a:gd name="connsiteY20" fmla="*/ 71438 h 871802"/>
                <a:gd name="connsiteX21" fmla="*/ 552450 w 4029075"/>
                <a:gd name="connsiteY21" fmla="*/ 66675 h 871802"/>
                <a:gd name="connsiteX22" fmla="*/ 590550 w 4029075"/>
                <a:gd name="connsiteY22" fmla="*/ 42863 h 871802"/>
                <a:gd name="connsiteX23" fmla="*/ 604838 w 4029075"/>
                <a:gd name="connsiteY23" fmla="*/ 38100 h 871802"/>
                <a:gd name="connsiteX24" fmla="*/ 619125 w 4029075"/>
                <a:gd name="connsiteY24" fmla="*/ 33338 h 871802"/>
                <a:gd name="connsiteX25" fmla="*/ 652463 w 4029075"/>
                <a:gd name="connsiteY25" fmla="*/ 14288 h 871802"/>
                <a:gd name="connsiteX26" fmla="*/ 681038 w 4029075"/>
                <a:gd name="connsiteY26" fmla="*/ 4763 h 871802"/>
                <a:gd name="connsiteX27" fmla="*/ 695325 w 4029075"/>
                <a:gd name="connsiteY27" fmla="*/ 0 h 871802"/>
                <a:gd name="connsiteX28" fmla="*/ 819150 w 4029075"/>
                <a:gd name="connsiteY28" fmla="*/ 4763 h 871802"/>
                <a:gd name="connsiteX29" fmla="*/ 852488 w 4029075"/>
                <a:gd name="connsiteY29" fmla="*/ 19050 h 871802"/>
                <a:gd name="connsiteX30" fmla="*/ 895350 w 4029075"/>
                <a:gd name="connsiteY30" fmla="*/ 47625 h 871802"/>
                <a:gd name="connsiteX31" fmla="*/ 928688 w 4029075"/>
                <a:gd name="connsiteY31" fmla="*/ 66675 h 871802"/>
                <a:gd name="connsiteX32" fmla="*/ 942975 w 4029075"/>
                <a:gd name="connsiteY32" fmla="*/ 71438 h 871802"/>
                <a:gd name="connsiteX33" fmla="*/ 957263 w 4029075"/>
                <a:gd name="connsiteY33" fmla="*/ 80963 h 871802"/>
                <a:gd name="connsiteX34" fmla="*/ 971550 w 4029075"/>
                <a:gd name="connsiteY34" fmla="*/ 85725 h 871802"/>
                <a:gd name="connsiteX35" fmla="*/ 990600 w 4029075"/>
                <a:gd name="connsiteY35" fmla="*/ 95250 h 871802"/>
                <a:gd name="connsiteX36" fmla="*/ 1014413 w 4029075"/>
                <a:gd name="connsiteY36" fmla="*/ 100013 h 871802"/>
                <a:gd name="connsiteX37" fmla="*/ 1033463 w 4029075"/>
                <a:gd name="connsiteY37" fmla="*/ 104775 h 871802"/>
                <a:gd name="connsiteX38" fmla="*/ 1062038 w 4029075"/>
                <a:gd name="connsiteY38" fmla="*/ 109538 h 871802"/>
                <a:gd name="connsiteX39" fmla="*/ 1090613 w 4029075"/>
                <a:gd name="connsiteY39" fmla="*/ 119063 h 871802"/>
                <a:gd name="connsiteX40" fmla="*/ 1104900 w 4029075"/>
                <a:gd name="connsiteY40" fmla="*/ 123825 h 871802"/>
                <a:gd name="connsiteX41" fmla="*/ 1123950 w 4029075"/>
                <a:gd name="connsiteY41" fmla="*/ 128588 h 871802"/>
                <a:gd name="connsiteX42" fmla="*/ 1152525 w 4029075"/>
                <a:gd name="connsiteY42" fmla="*/ 147638 h 871802"/>
                <a:gd name="connsiteX43" fmla="*/ 1195388 w 4029075"/>
                <a:gd name="connsiteY43" fmla="*/ 161925 h 871802"/>
                <a:gd name="connsiteX44" fmla="*/ 1209675 w 4029075"/>
                <a:gd name="connsiteY44" fmla="*/ 166688 h 871802"/>
                <a:gd name="connsiteX45" fmla="*/ 1243013 w 4029075"/>
                <a:gd name="connsiteY45" fmla="*/ 185738 h 871802"/>
                <a:gd name="connsiteX46" fmla="*/ 1257300 w 4029075"/>
                <a:gd name="connsiteY46" fmla="*/ 190500 h 871802"/>
                <a:gd name="connsiteX47" fmla="*/ 1285875 w 4029075"/>
                <a:gd name="connsiteY47" fmla="*/ 204788 h 871802"/>
                <a:gd name="connsiteX48" fmla="*/ 1314450 w 4029075"/>
                <a:gd name="connsiteY48" fmla="*/ 223838 h 871802"/>
                <a:gd name="connsiteX49" fmla="*/ 1362075 w 4029075"/>
                <a:gd name="connsiteY49" fmla="*/ 238125 h 871802"/>
                <a:gd name="connsiteX50" fmla="*/ 1443038 w 4029075"/>
                <a:gd name="connsiteY50" fmla="*/ 252413 h 871802"/>
                <a:gd name="connsiteX51" fmla="*/ 1471613 w 4029075"/>
                <a:gd name="connsiteY51" fmla="*/ 257175 h 871802"/>
                <a:gd name="connsiteX52" fmla="*/ 1519238 w 4029075"/>
                <a:gd name="connsiteY52" fmla="*/ 271463 h 871802"/>
                <a:gd name="connsiteX53" fmla="*/ 1533525 w 4029075"/>
                <a:gd name="connsiteY53" fmla="*/ 280988 h 871802"/>
                <a:gd name="connsiteX54" fmla="*/ 1543050 w 4029075"/>
                <a:gd name="connsiteY54" fmla="*/ 295275 h 871802"/>
                <a:gd name="connsiteX55" fmla="*/ 1557338 w 4029075"/>
                <a:gd name="connsiteY55" fmla="*/ 300038 h 871802"/>
                <a:gd name="connsiteX56" fmla="*/ 1581150 w 4029075"/>
                <a:gd name="connsiteY56" fmla="*/ 333375 h 871802"/>
                <a:gd name="connsiteX57" fmla="*/ 1590675 w 4029075"/>
                <a:gd name="connsiteY57" fmla="*/ 347663 h 871802"/>
                <a:gd name="connsiteX58" fmla="*/ 1604963 w 4029075"/>
                <a:gd name="connsiteY58" fmla="*/ 357188 h 871802"/>
                <a:gd name="connsiteX59" fmla="*/ 1624013 w 4029075"/>
                <a:gd name="connsiteY59" fmla="*/ 414338 h 871802"/>
                <a:gd name="connsiteX60" fmla="*/ 1628775 w 4029075"/>
                <a:gd name="connsiteY60" fmla="*/ 428625 h 871802"/>
                <a:gd name="connsiteX61" fmla="*/ 1638300 w 4029075"/>
                <a:gd name="connsiteY61" fmla="*/ 442913 h 871802"/>
                <a:gd name="connsiteX62" fmla="*/ 1652588 w 4029075"/>
                <a:gd name="connsiteY62" fmla="*/ 471488 h 871802"/>
                <a:gd name="connsiteX63" fmla="*/ 1662113 w 4029075"/>
                <a:gd name="connsiteY63" fmla="*/ 504825 h 871802"/>
                <a:gd name="connsiteX64" fmla="*/ 1676400 w 4029075"/>
                <a:gd name="connsiteY64" fmla="*/ 514350 h 871802"/>
                <a:gd name="connsiteX65" fmla="*/ 1690688 w 4029075"/>
                <a:gd name="connsiteY65" fmla="*/ 561975 h 871802"/>
                <a:gd name="connsiteX66" fmla="*/ 1704975 w 4029075"/>
                <a:gd name="connsiteY66" fmla="*/ 590550 h 871802"/>
                <a:gd name="connsiteX67" fmla="*/ 1719263 w 4029075"/>
                <a:gd name="connsiteY67" fmla="*/ 595313 h 871802"/>
                <a:gd name="connsiteX68" fmla="*/ 1728788 w 4029075"/>
                <a:gd name="connsiteY68" fmla="*/ 609600 h 871802"/>
                <a:gd name="connsiteX69" fmla="*/ 1804988 w 4029075"/>
                <a:gd name="connsiteY69" fmla="*/ 614363 h 871802"/>
                <a:gd name="connsiteX70" fmla="*/ 1819275 w 4029075"/>
                <a:gd name="connsiteY70" fmla="*/ 619125 h 871802"/>
                <a:gd name="connsiteX71" fmla="*/ 1833563 w 4029075"/>
                <a:gd name="connsiteY71" fmla="*/ 628650 h 871802"/>
                <a:gd name="connsiteX72" fmla="*/ 1857375 w 4029075"/>
                <a:gd name="connsiteY72" fmla="*/ 657225 h 871802"/>
                <a:gd name="connsiteX73" fmla="*/ 1876425 w 4029075"/>
                <a:gd name="connsiteY73" fmla="*/ 666750 h 871802"/>
                <a:gd name="connsiteX74" fmla="*/ 1885950 w 4029075"/>
                <a:gd name="connsiteY74" fmla="*/ 638175 h 871802"/>
                <a:gd name="connsiteX75" fmla="*/ 1895475 w 4029075"/>
                <a:gd name="connsiteY75" fmla="*/ 604838 h 871802"/>
                <a:gd name="connsiteX76" fmla="*/ 1905000 w 4029075"/>
                <a:gd name="connsiteY76" fmla="*/ 576263 h 871802"/>
                <a:gd name="connsiteX77" fmla="*/ 1919288 w 4029075"/>
                <a:gd name="connsiteY77" fmla="*/ 566738 h 871802"/>
                <a:gd name="connsiteX78" fmla="*/ 1938338 w 4029075"/>
                <a:gd name="connsiteY78" fmla="*/ 542925 h 871802"/>
                <a:gd name="connsiteX79" fmla="*/ 2081213 w 4029075"/>
                <a:gd name="connsiteY79" fmla="*/ 542925 h 871802"/>
                <a:gd name="connsiteX80" fmla="*/ 2109788 w 4029075"/>
                <a:gd name="connsiteY80" fmla="*/ 571500 h 871802"/>
                <a:gd name="connsiteX81" fmla="*/ 2124075 w 4029075"/>
                <a:gd name="connsiteY81" fmla="*/ 561975 h 871802"/>
                <a:gd name="connsiteX82" fmla="*/ 2133600 w 4029075"/>
                <a:gd name="connsiteY82" fmla="*/ 547688 h 871802"/>
                <a:gd name="connsiteX83" fmla="*/ 2147888 w 4029075"/>
                <a:gd name="connsiteY83" fmla="*/ 533400 h 871802"/>
                <a:gd name="connsiteX84" fmla="*/ 2152650 w 4029075"/>
                <a:gd name="connsiteY84" fmla="*/ 519113 h 871802"/>
                <a:gd name="connsiteX85" fmla="*/ 2243138 w 4029075"/>
                <a:gd name="connsiteY85" fmla="*/ 514350 h 871802"/>
                <a:gd name="connsiteX86" fmla="*/ 2266950 w 4029075"/>
                <a:gd name="connsiteY86" fmla="*/ 533400 h 871802"/>
                <a:gd name="connsiteX87" fmla="*/ 2286000 w 4029075"/>
                <a:gd name="connsiteY87" fmla="*/ 504825 h 871802"/>
                <a:gd name="connsiteX88" fmla="*/ 2300288 w 4029075"/>
                <a:gd name="connsiteY88" fmla="*/ 490538 h 871802"/>
                <a:gd name="connsiteX89" fmla="*/ 2314575 w 4029075"/>
                <a:gd name="connsiteY89" fmla="*/ 485775 h 871802"/>
                <a:gd name="connsiteX90" fmla="*/ 2328863 w 4029075"/>
                <a:gd name="connsiteY90" fmla="*/ 490538 h 871802"/>
                <a:gd name="connsiteX91" fmla="*/ 2347913 w 4029075"/>
                <a:gd name="connsiteY91" fmla="*/ 509588 h 871802"/>
                <a:gd name="connsiteX92" fmla="*/ 2357438 w 4029075"/>
                <a:gd name="connsiteY92" fmla="*/ 523875 h 871802"/>
                <a:gd name="connsiteX93" fmla="*/ 2362200 w 4029075"/>
                <a:gd name="connsiteY93" fmla="*/ 538163 h 871802"/>
                <a:gd name="connsiteX94" fmla="*/ 2381250 w 4029075"/>
                <a:gd name="connsiteY94" fmla="*/ 566738 h 871802"/>
                <a:gd name="connsiteX95" fmla="*/ 2390775 w 4029075"/>
                <a:gd name="connsiteY95" fmla="*/ 595313 h 871802"/>
                <a:gd name="connsiteX96" fmla="*/ 2395538 w 4029075"/>
                <a:gd name="connsiteY96" fmla="*/ 614363 h 871802"/>
                <a:gd name="connsiteX97" fmla="*/ 2405063 w 4029075"/>
                <a:gd name="connsiteY97" fmla="*/ 628650 h 871802"/>
                <a:gd name="connsiteX98" fmla="*/ 2419350 w 4029075"/>
                <a:gd name="connsiteY98" fmla="*/ 633413 h 871802"/>
                <a:gd name="connsiteX99" fmla="*/ 2438400 w 4029075"/>
                <a:gd name="connsiteY99" fmla="*/ 590550 h 871802"/>
                <a:gd name="connsiteX100" fmla="*/ 2443163 w 4029075"/>
                <a:gd name="connsiteY100" fmla="*/ 571500 h 871802"/>
                <a:gd name="connsiteX101" fmla="*/ 2471738 w 4029075"/>
                <a:gd name="connsiteY101" fmla="*/ 552450 h 871802"/>
                <a:gd name="connsiteX102" fmla="*/ 2481263 w 4029075"/>
                <a:gd name="connsiteY102" fmla="*/ 581025 h 871802"/>
                <a:gd name="connsiteX103" fmla="*/ 2486025 w 4029075"/>
                <a:gd name="connsiteY103" fmla="*/ 595313 h 871802"/>
                <a:gd name="connsiteX104" fmla="*/ 2490788 w 4029075"/>
                <a:gd name="connsiteY104" fmla="*/ 614363 h 871802"/>
                <a:gd name="connsiteX105" fmla="*/ 2500313 w 4029075"/>
                <a:gd name="connsiteY105" fmla="*/ 628650 h 871802"/>
                <a:gd name="connsiteX106" fmla="*/ 2519363 w 4029075"/>
                <a:gd name="connsiteY106" fmla="*/ 642938 h 871802"/>
                <a:gd name="connsiteX107" fmla="*/ 2524125 w 4029075"/>
                <a:gd name="connsiteY107" fmla="*/ 628650 h 871802"/>
                <a:gd name="connsiteX108" fmla="*/ 2528888 w 4029075"/>
                <a:gd name="connsiteY108" fmla="*/ 609600 h 871802"/>
                <a:gd name="connsiteX109" fmla="*/ 2557463 w 4029075"/>
                <a:gd name="connsiteY109" fmla="*/ 595313 h 871802"/>
                <a:gd name="connsiteX110" fmla="*/ 2619375 w 4029075"/>
                <a:gd name="connsiteY110" fmla="*/ 581025 h 871802"/>
                <a:gd name="connsiteX111" fmla="*/ 2633663 w 4029075"/>
                <a:gd name="connsiteY111" fmla="*/ 571500 h 871802"/>
                <a:gd name="connsiteX112" fmla="*/ 2647950 w 4029075"/>
                <a:gd name="connsiteY112" fmla="*/ 542925 h 871802"/>
                <a:gd name="connsiteX113" fmla="*/ 2662238 w 4029075"/>
                <a:gd name="connsiteY113" fmla="*/ 504825 h 871802"/>
                <a:gd name="connsiteX114" fmla="*/ 2686050 w 4029075"/>
                <a:gd name="connsiteY114" fmla="*/ 538163 h 871802"/>
                <a:gd name="connsiteX115" fmla="*/ 2686050 w 4029075"/>
                <a:gd name="connsiteY115" fmla="*/ 538163 h 871802"/>
                <a:gd name="connsiteX116" fmla="*/ 2700338 w 4029075"/>
                <a:gd name="connsiteY116" fmla="*/ 547688 h 871802"/>
                <a:gd name="connsiteX117" fmla="*/ 2705100 w 4029075"/>
                <a:gd name="connsiteY117" fmla="*/ 561975 h 871802"/>
                <a:gd name="connsiteX118" fmla="*/ 2714625 w 4029075"/>
                <a:gd name="connsiteY118" fmla="*/ 595313 h 871802"/>
                <a:gd name="connsiteX119" fmla="*/ 2733675 w 4029075"/>
                <a:gd name="connsiteY119" fmla="*/ 590550 h 871802"/>
                <a:gd name="connsiteX120" fmla="*/ 2738438 w 4029075"/>
                <a:gd name="connsiteY120" fmla="*/ 571500 h 871802"/>
                <a:gd name="connsiteX121" fmla="*/ 2762250 w 4029075"/>
                <a:gd name="connsiteY121" fmla="*/ 552450 h 871802"/>
                <a:gd name="connsiteX122" fmla="*/ 2800350 w 4029075"/>
                <a:gd name="connsiteY122" fmla="*/ 566738 h 871802"/>
                <a:gd name="connsiteX123" fmla="*/ 2819400 w 4029075"/>
                <a:gd name="connsiteY123" fmla="*/ 590550 h 871802"/>
                <a:gd name="connsiteX124" fmla="*/ 2824163 w 4029075"/>
                <a:gd name="connsiteY124" fmla="*/ 614363 h 871802"/>
                <a:gd name="connsiteX125" fmla="*/ 2833688 w 4029075"/>
                <a:gd name="connsiteY125" fmla="*/ 642938 h 871802"/>
                <a:gd name="connsiteX126" fmla="*/ 2838450 w 4029075"/>
                <a:gd name="connsiteY126" fmla="*/ 657225 h 871802"/>
                <a:gd name="connsiteX127" fmla="*/ 2843213 w 4029075"/>
                <a:gd name="connsiteY127" fmla="*/ 676275 h 871802"/>
                <a:gd name="connsiteX128" fmla="*/ 2852738 w 4029075"/>
                <a:gd name="connsiteY128" fmla="*/ 695325 h 871802"/>
                <a:gd name="connsiteX129" fmla="*/ 2862263 w 4029075"/>
                <a:gd name="connsiteY129" fmla="*/ 723900 h 871802"/>
                <a:gd name="connsiteX130" fmla="*/ 2871788 w 4029075"/>
                <a:gd name="connsiteY130" fmla="*/ 752475 h 871802"/>
                <a:gd name="connsiteX131" fmla="*/ 2881313 w 4029075"/>
                <a:gd name="connsiteY131" fmla="*/ 781050 h 871802"/>
                <a:gd name="connsiteX132" fmla="*/ 2890838 w 4029075"/>
                <a:gd name="connsiteY132" fmla="*/ 795338 h 871802"/>
                <a:gd name="connsiteX133" fmla="*/ 2895600 w 4029075"/>
                <a:gd name="connsiteY133" fmla="*/ 814388 h 871802"/>
                <a:gd name="connsiteX134" fmla="*/ 2914650 w 4029075"/>
                <a:gd name="connsiteY134" fmla="*/ 790575 h 871802"/>
                <a:gd name="connsiteX135" fmla="*/ 2924175 w 4029075"/>
                <a:gd name="connsiteY135" fmla="*/ 714375 h 871802"/>
                <a:gd name="connsiteX136" fmla="*/ 2933700 w 4029075"/>
                <a:gd name="connsiteY136" fmla="*/ 700088 h 871802"/>
                <a:gd name="connsiteX137" fmla="*/ 2943225 w 4029075"/>
                <a:gd name="connsiteY137" fmla="*/ 671513 h 871802"/>
                <a:gd name="connsiteX138" fmla="*/ 2962275 w 4029075"/>
                <a:gd name="connsiteY138" fmla="*/ 638175 h 871802"/>
                <a:gd name="connsiteX139" fmla="*/ 2976563 w 4029075"/>
                <a:gd name="connsiteY139" fmla="*/ 695325 h 871802"/>
                <a:gd name="connsiteX140" fmla="*/ 2986088 w 4029075"/>
                <a:gd name="connsiteY140" fmla="*/ 781050 h 871802"/>
                <a:gd name="connsiteX141" fmla="*/ 2995613 w 4029075"/>
                <a:gd name="connsiteY141" fmla="*/ 747713 h 871802"/>
                <a:gd name="connsiteX142" fmla="*/ 3000375 w 4029075"/>
                <a:gd name="connsiteY142" fmla="*/ 709613 h 871802"/>
                <a:gd name="connsiteX143" fmla="*/ 3019425 w 4029075"/>
                <a:gd name="connsiteY143" fmla="*/ 671513 h 871802"/>
                <a:gd name="connsiteX144" fmla="*/ 3038475 w 4029075"/>
                <a:gd name="connsiteY144" fmla="*/ 714375 h 871802"/>
                <a:gd name="connsiteX145" fmla="*/ 3052763 w 4029075"/>
                <a:gd name="connsiteY145" fmla="*/ 781050 h 871802"/>
                <a:gd name="connsiteX146" fmla="*/ 3067050 w 4029075"/>
                <a:gd name="connsiteY146" fmla="*/ 738188 h 871802"/>
                <a:gd name="connsiteX147" fmla="*/ 3071813 w 4029075"/>
                <a:gd name="connsiteY147" fmla="*/ 723900 h 871802"/>
                <a:gd name="connsiteX148" fmla="*/ 3105150 w 4029075"/>
                <a:gd name="connsiteY148" fmla="*/ 733425 h 871802"/>
                <a:gd name="connsiteX149" fmla="*/ 3128963 w 4029075"/>
                <a:gd name="connsiteY149" fmla="*/ 742950 h 871802"/>
                <a:gd name="connsiteX150" fmla="*/ 3152775 w 4029075"/>
                <a:gd name="connsiteY150" fmla="*/ 690563 h 871802"/>
                <a:gd name="connsiteX151" fmla="*/ 3157538 w 4029075"/>
                <a:gd name="connsiteY151" fmla="*/ 666750 h 871802"/>
                <a:gd name="connsiteX152" fmla="*/ 3162300 w 4029075"/>
                <a:gd name="connsiteY152" fmla="*/ 647700 h 871802"/>
                <a:gd name="connsiteX153" fmla="*/ 3171825 w 4029075"/>
                <a:gd name="connsiteY153" fmla="*/ 747713 h 871802"/>
                <a:gd name="connsiteX154" fmla="*/ 3181350 w 4029075"/>
                <a:gd name="connsiteY154" fmla="*/ 733425 h 871802"/>
                <a:gd name="connsiteX155" fmla="*/ 3186113 w 4029075"/>
                <a:gd name="connsiteY155" fmla="*/ 719138 h 871802"/>
                <a:gd name="connsiteX156" fmla="*/ 3214688 w 4029075"/>
                <a:gd name="connsiteY156" fmla="*/ 728663 h 871802"/>
                <a:gd name="connsiteX157" fmla="*/ 3238500 w 4029075"/>
                <a:gd name="connsiteY157" fmla="*/ 704850 h 871802"/>
                <a:gd name="connsiteX158" fmla="*/ 3252788 w 4029075"/>
                <a:gd name="connsiteY158" fmla="*/ 714375 h 871802"/>
                <a:gd name="connsiteX159" fmla="*/ 3257550 w 4029075"/>
                <a:gd name="connsiteY159" fmla="*/ 738188 h 871802"/>
                <a:gd name="connsiteX160" fmla="*/ 3267075 w 4029075"/>
                <a:gd name="connsiteY160" fmla="*/ 781050 h 871802"/>
                <a:gd name="connsiteX161" fmla="*/ 3295650 w 4029075"/>
                <a:gd name="connsiteY161" fmla="*/ 776288 h 871802"/>
                <a:gd name="connsiteX162" fmla="*/ 3300413 w 4029075"/>
                <a:gd name="connsiteY162" fmla="*/ 795338 h 871802"/>
                <a:gd name="connsiteX163" fmla="*/ 3305175 w 4029075"/>
                <a:gd name="connsiteY163" fmla="*/ 852488 h 871802"/>
                <a:gd name="connsiteX164" fmla="*/ 3309938 w 4029075"/>
                <a:gd name="connsiteY164" fmla="*/ 871538 h 871802"/>
                <a:gd name="connsiteX165" fmla="*/ 3328988 w 4029075"/>
                <a:gd name="connsiteY165" fmla="*/ 842963 h 871802"/>
                <a:gd name="connsiteX166" fmla="*/ 3338513 w 4029075"/>
                <a:gd name="connsiteY166" fmla="*/ 809625 h 871802"/>
                <a:gd name="connsiteX167" fmla="*/ 3348038 w 4029075"/>
                <a:gd name="connsiteY167" fmla="*/ 781050 h 871802"/>
                <a:gd name="connsiteX168" fmla="*/ 3357563 w 4029075"/>
                <a:gd name="connsiteY168" fmla="*/ 752475 h 871802"/>
                <a:gd name="connsiteX169" fmla="*/ 3367088 w 4029075"/>
                <a:gd name="connsiteY169" fmla="*/ 733425 h 871802"/>
                <a:gd name="connsiteX170" fmla="*/ 3381375 w 4029075"/>
                <a:gd name="connsiteY170" fmla="*/ 690563 h 871802"/>
                <a:gd name="connsiteX171" fmla="*/ 3386138 w 4029075"/>
                <a:gd name="connsiteY171" fmla="*/ 676275 h 871802"/>
                <a:gd name="connsiteX172" fmla="*/ 3405188 w 4029075"/>
                <a:gd name="connsiteY172" fmla="*/ 666750 h 871802"/>
                <a:gd name="connsiteX173" fmla="*/ 3429000 w 4029075"/>
                <a:gd name="connsiteY173" fmla="*/ 690563 h 871802"/>
                <a:gd name="connsiteX174" fmla="*/ 3452813 w 4029075"/>
                <a:gd name="connsiteY174" fmla="*/ 661988 h 871802"/>
                <a:gd name="connsiteX175" fmla="*/ 3457575 w 4029075"/>
                <a:gd name="connsiteY175" fmla="*/ 642938 h 871802"/>
                <a:gd name="connsiteX176" fmla="*/ 3467100 w 4029075"/>
                <a:gd name="connsiteY176" fmla="*/ 657225 h 871802"/>
                <a:gd name="connsiteX177" fmla="*/ 3481388 w 4029075"/>
                <a:gd name="connsiteY177" fmla="*/ 666750 h 871802"/>
                <a:gd name="connsiteX178" fmla="*/ 3486150 w 4029075"/>
                <a:gd name="connsiteY178" fmla="*/ 681038 h 871802"/>
                <a:gd name="connsiteX179" fmla="*/ 3500438 w 4029075"/>
                <a:gd name="connsiteY179" fmla="*/ 671513 h 871802"/>
                <a:gd name="connsiteX180" fmla="*/ 3505200 w 4029075"/>
                <a:gd name="connsiteY180" fmla="*/ 685800 h 871802"/>
                <a:gd name="connsiteX181" fmla="*/ 3533775 w 4029075"/>
                <a:gd name="connsiteY181" fmla="*/ 704850 h 871802"/>
                <a:gd name="connsiteX182" fmla="*/ 3562350 w 4029075"/>
                <a:gd name="connsiteY182" fmla="*/ 719138 h 871802"/>
                <a:gd name="connsiteX183" fmla="*/ 3571875 w 4029075"/>
                <a:gd name="connsiteY183" fmla="*/ 785813 h 871802"/>
                <a:gd name="connsiteX184" fmla="*/ 3581400 w 4029075"/>
                <a:gd name="connsiteY184" fmla="*/ 814388 h 871802"/>
                <a:gd name="connsiteX185" fmla="*/ 3586163 w 4029075"/>
                <a:gd name="connsiteY185" fmla="*/ 828675 h 871802"/>
                <a:gd name="connsiteX186" fmla="*/ 3605213 w 4029075"/>
                <a:gd name="connsiteY186" fmla="*/ 781050 h 871802"/>
                <a:gd name="connsiteX187" fmla="*/ 3609975 w 4029075"/>
                <a:gd name="connsiteY187" fmla="*/ 795338 h 871802"/>
                <a:gd name="connsiteX188" fmla="*/ 3614738 w 4029075"/>
                <a:gd name="connsiteY188" fmla="*/ 823913 h 871802"/>
                <a:gd name="connsiteX189" fmla="*/ 3619500 w 4029075"/>
                <a:gd name="connsiteY189" fmla="*/ 781050 h 871802"/>
                <a:gd name="connsiteX190" fmla="*/ 3633788 w 4029075"/>
                <a:gd name="connsiteY190" fmla="*/ 747713 h 871802"/>
                <a:gd name="connsiteX191" fmla="*/ 3638550 w 4029075"/>
                <a:gd name="connsiteY191" fmla="*/ 733425 h 871802"/>
                <a:gd name="connsiteX192" fmla="*/ 3648075 w 4029075"/>
                <a:gd name="connsiteY192" fmla="*/ 685800 h 871802"/>
                <a:gd name="connsiteX193" fmla="*/ 3657600 w 4029075"/>
                <a:gd name="connsiteY193" fmla="*/ 671513 h 871802"/>
                <a:gd name="connsiteX194" fmla="*/ 3676650 w 4029075"/>
                <a:gd name="connsiteY194" fmla="*/ 666750 h 871802"/>
                <a:gd name="connsiteX195" fmla="*/ 3695700 w 4029075"/>
                <a:gd name="connsiteY195" fmla="*/ 638175 h 871802"/>
                <a:gd name="connsiteX196" fmla="*/ 3705225 w 4029075"/>
                <a:gd name="connsiteY196" fmla="*/ 623888 h 871802"/>
                <a:gd name="connsiteX197" fmla="*/ 3719513 w 4029075"/>
                <a:gd name="connsiteY197" fmla="*/ 614363 h 871802"/>
                <a:gd name="connsiteX198" fmla="*/ 3757613 w 4029075"/>
                <a:gd name="connsiteY198" fmla="*/ 619125 h 871802"/>
                <a:gd name="connsiteX199" fmla="*/ 3767138 w 4029075"/>
                <a:gd name="connsiteY199" fmla="*/ 633413 h 871802"/>
                <a:gd name="connsiteX200" fmla="*/ 3776663 w 4029075"/>
                <a:gd name="connsiteY200" fmla="*/ 661988 h 871802"/>
                <a:gd name="connsiteX201" fmla="*/ 3795713 w 4029075"/>
                <a:gd name="connsiteY201" fmla="*/ 747713 h 871802"/>
                <a:gd name="connsiteX202" fmla="*/ 3805238 w 4029075"/>
                <a:gd name="connsiteY202" fmla="*/ 781050 h 871802"/>
                <a:gd name="connsiteX203" fmla="*/ 3814763 w 4029075"/>
                <a:gd name="connsiteY203" fmla="*/ 795338 h 871802"/>
                <a:gd name="connsiteX204" fmla="*/ 3833813 w 4029075"/>
                <a:gd name="connsiteY204" fmla="*/ 833438 h 871802"/>
                <a:gd name="connsiteX205" fmla="*/ 3838575 w 4029075"/>
                <a:gd name="connsiteY205" fmla="*/ 762000 h 871802"/>
                <a:gd name="connsiteX206" fmla="*/ 3852863 w 4029075"/>
                <a:gd name="connsiteY206" fmla="*/ 719138 h 871802"/>
                <a:gd name="connsiteX207" fmla="*/ 3857625 w 4029075"/>
                <a:gd name="connsiteY207" fmla="*/ 704850 h 871802"/>
                <a:gd name="connsiteX208" fmla="*/ 3862388 w 4029075"/>
                <a:gd name="connsiteY208" fmla="*/ 652463 h 871802"/>
                <a:gd name="connsiteX209" fmla="*/ 3895725 w 4029075"/>
                <a:gd name="connsiteY209" fmla="*/ 614363 h 871802"/>
                <a:gd name="connsiteX210" fmla="*/ 3910013 w 4029075"/>
                <a:gd name="connsiteY210" fmla="*/ 585788 h 871802"/>
                <a:gd name="connsiteX211" fmla="*/ 3924300 w 4029075"/>
                <a:gd name="connsiteY211" fmla="*/ 581025 h 871802"/>
                <a:gd name="connsiteX212" fmla="*/ 3933825 w 4029075"/>
                <a:gd name="connsiteY212" fmla="*/ 609600 h 871802"/>
                <a:gd name="connsiteX213" fmla="*/ 3948113 w 4029075"/>
                <a:gd name="connsiteY213" fmla="*/ 738188 h 871802"/>
                <a:gd name="connsiteX214" fmla="*/ 3957638 w 4029075"/>
                <a:gd name="connsiteY214" fmla="*/ 766763 h 871802"/>
                <a:gd name="connsiteX215" fmla="*/ 3962400 w 4029075"/>
                <a:gd name="connsiteY215" fmla="*/ 781050 h 871802"/>
                <a:gd name="connsiteX216" fmla="*/ 3971925 w 4029075"/>
                <a:gd name="connsiteY216" fmla="*/ 795338 h 871802"/>
                <a:gd name="connsiteX217" fmla="*/ 3981450 w 4029075"/>
                <a:gd name="connsiteY217" fmla="*/ 828675 h 871802"/>
                <a:gd name="connsiteX218" fmla="*/ 3990975 w 4029075"/>
                <a:gd name="connsiteY218" fmla="*/ 776288 h 871802"/>
                <a:gd name="connsiteX219" fmla="*/ 4000500 w 4029075"/>
                <a:gd name="connsiteY219" fmla="*/ 747713 h 871802"/>
                <a:gd name="connsiteX220" fmla="*/ 4010025 w 4029075"/>
                <a:gd name="connsiteY220" fmla="*/ 671513 h 871802"/>
                <a:gd name="connsiteX221" fmla="*/ 4029075 w 4029075"/>
                <a:gd name="connsiteY221" fmla="*/ 642938 h 871802"/>
                <a:gd name="connsiteX0" fmla="*/ 0 w 4010025"/>
                <a:gd name="connsiteY0" fmla="*/ 238125 h 871802"/>
                <a:gd name="connsiteX1" fmla="*/ 123825 w 4010025"/>
                <a:gd name="connsiteY1" fmla="*/ 228600 h 871802"/>
                <a:gd name="connsiteX2" fmla="*/ 142875 w 4010025"/>
                <a:gd name="connsiteY2" fmla="*/ 223838 h 871802"/>
                <a:gd name="connsiteX3" fmla="*/ 166688 w 4010025"/>
                <a:gd name="connsiteY3" fmla="*/ 219075 h 871802"/>
                <a:gd name="connsiteX4" fmla="*/ 204788 w 4010025"/>
                <a:gd name="connsiteY4" fmla="*/ 204788 h 871802"/>
                <a:gd name="connsiteX5" fmla="*/ 233363 w 4010025"/>
                <a:gd name="connsiteY5" fmla="*/ 195263 h 871802"/>
                <a:gd name="connsiteX6" fmla="*/ 247650 w 4010025"/>
                <a:gd name="connsiteY6" fmla="*/ 185738 h 871802"/>
                <a:gd name="connsiteX7" fmla="*/ 266700 w 4010025"/>
                <a:gd name="connsiteY7" fmla="*/ 180975 h 871802"/>
                <a:gd name="connsiteX8" fmla="*/ 280988 w 4010025"/>
                <a:gd name="connsiteY8" fmla="*/ 176213 h 871802"/>
                <a:gd name="connsiteX9" fmla="*/ 290513 w 4010025"/>
                <a:gd name="connsiteY9" fmla="*/ 161925 h 871802"/>
                <a:gd name="connsiteX10" fmla="*/ 338138 w 4010025"/>
                <a:gd name="connsiteY10" fmla="*/ 142875 h 871802"/>
                <a:gd name="connsiteX11" fmla="*/ 352425 w 4010025"/>
                <a:gd name="connsiteY11" fmla="*/ 138113 h 871802"/>
                <a:gd name="connsiteX12" fmla="*/ 366713 w 4010025"/>
                <a:gd name="connsiteY12" fmla="*/ 128588 h 871802"/>
                <a:gd name="connsiteX13" fmla="*/ 385763 w 4010025"/>
                <a:gd name="connsiteY13" fmla="*/ 123825 h 871802"/>
                <a:gd name="connsiteX14" fmla="*/ 428625 w 4010025"/>
                <a:gd name="connsiteY14" fmla="*/ 109538 h 871802"/>
                <a:gd name="connsiteX15" fmla="*/ 442913 w 4010025"/>
                <a:gd name="connsiteY15" fmla="*/ 104775 h 871802"/>
                <a:gd name="connsiteX16" fmla="*/ 457200 w 4010025"/>
                <a:gd name="connsiteY16" fmla="*/ 100013 h 871802"/>
                <a:gd name="connsiteX17" fmla="*/ 471488 w 4010025"/>
                <a:gd name="connsiteY17" fmla="*/ 90488 h 871802"/>
                <a:gd name="connsiteX18" fmla="*/ 495300 w 4010025"/>
                <a:gd name="connsiteY18" fmla="*/ 85725 h 871802"/>
                <a:gd name="connsiteX19" fmla="*/ 523875 w 4010025"/>
                <a:gd name="connsiteY19" fmla="*/ 76200 h 871802"/>
                <a:gd name="connsiteX20" fmla="*/ 538163 w 4010025"/>
                <a:gd name="connsiteY20" fmla="*/ 71438 h 871802"/>
                <a:gd name="connsiteX21" fmla="*/ 552450 w 4010025"/>
                <a:gd name="connsiteY21" fmla="*/ 66675 h 871802"/>
                <a:gd name="connsiteX22" fmla="*/ 590550 w 4010025"/>
                <a:gd name="connsiteY22" fmla="*/ 42863 h 871802"/>
                <a:gd name="connsiteX23" fmla="*/ 604838 w 4010025"/>
                <a:gd name="connsiteY23" fmla="*/ 38100 h 871802"/>
                <a:gd name="connsiteX24" fmla="*/ 619125 w 4010025"/>
                <a:gd name="connsiteY24" fmla="*/ 33338 h 871802"/>
                <a:gd name="connsiteX25" fmla="*/ 652463 w 4010025"/>
                <a:gd name="connsiteY25" fmla="*/ 14288 h 871802"/>
                <a:gd name="connsiteX26" fmla="*/ 681038 w 4010025"/>
                <a:gd name="connsiteY26" fmla="*/ 4763 h 871802"/>
                <a:gd name="connsiteX27" fmla="*/ 695325 w 4010025"/>
                <a:gd name="connsiteY27" fmla="*/ 0 h 871802"/>
                <a:gd name="connsiteX28" fmla="*/ 819150 w 4010025"/>
                <a:gd name="connsiteY28" fmla="*/ 4763 h 871802"/>
                <a:gd name="connsiteX29" fmla="*/ 852488 w 4010025"/>
                <a:gd name="connsiteY29" fmla="*/ 19050 h 871802"/>
                <a:gd name="connsiteX30" fmla="*/ 895350 w 4010025"/>
                <a:gd name="connsiteY30" fmla="*/ 47625 h 871802"/>
                <a:gd name="connsiteX31" fmla="*/ 928688 w 4010025"/>
                <a:gd name="connsiteY31" fmla="*/ 66675 h 871802"/>
                <a:gd name="connsiteX32" fmla="*/ 942975 w 4010025"/>
                <a:gd name="connsiteY32" fmla="*/ 71438 h 871802"/>
                <a:gd name="connsiteX33" fmla="*/ 957263 w 4010025"/>
                <a:gd name="connsiteY33" fmla="*/ 80963 h 871802"/>
                <a:gd name="connsiteX34" fmla="*/ 971550 w 4010025"/>
                <a:gd name="connsiteY34" fmla="*/ 85725 h 871802"/>
                <a:gd name="connsiteX35" fmla="*/ 990600 w 4010025"/>
                <a:gd name="connsiteY35" fmla="*/ 95250 h 871802"/>
                <a:gd name="connsiteX36" fmla="*/ 1014413 w 4010025"/>
                <a:gd name="connsiteY36" fmla="*/ 100013 h 871802"/>
                <a:gd name="connsiteX37" fmla="*/ 1033463 w 4010025"/>
                <a:gd name="connsiteY37" fmla="*/ 104775 h 871802"/>
                <a:gd name="connsiteX38" fmla="*/ 1062038 w 4010025"/>
                <a:gd name="connsiteY38" fmla="*/ 109538 h 871802"/>
                <a:gd name="connsiteX39" fmla="*/ 1090613 w 4010025"/>
                <a:gd name="connsiteY39" fmla="*/ 119063 h 871802"/>
                <a:gd name="connsiteX40" fmla="*/ 1104900 w 4010025"/>
                <a:gd name="connsiteY40" fmla="*/ 123825 h 871802"/>
                <a:gd name="connsiteX41" fmla="*/ 1123950 w 4010025"/>
                <a:gd name="connsiteY41" fmla="*/ 128588 h 871802"/>
                <a:gd name="connsiteX42" fmla="*/ 1152525 w 4010025"/>
                <a:gd name="connsiteY42" fmla="*/ 147638 h 871802"/>
                <a:gd name="connsiteX43" fmla="*/ 1195388 w 4010025"/>
                <a:gd name="connsiteY43" fmla="*/ 161925 h 871802"/>
                <a:gd name="connsiteX44" fmla="*/ 1209675 w 4010025"/>
                <a:gd name="connsiteY44" fmla="*/ 166688 h 871802"/>
                <a:gd name="connsiteX45" fmla="*/ 1243013 w 4010025"/>
                <a:gd name="connsiteY45" fmla="*/ 185738 h 871802"/>
                <a:gd name="connsiteX46" fmla="*/ 1257300 w 4010025"/>
                <a:gd name="connsiteY46" fmla="*/ 190500 h 871802"/>
                <a:gd name="connsiteX47" fmla="*/ 1285875 w 4010025"/>
                <a:gd name="connsiteY47" fmla="*/ 204788 h 871802"/>
                <a:gd name="connsiteX48" fmla="*/ 1314450 w 4010025"/>
                <a:gd name="connsiteY48" fmla="*/ 223838 h 871802"/>
                <a:gd name="connsiteX49" fmla="*/ 1362075 w 4010025"/>
                <a:gd name="connsiteY49" fmla="*/ 238125 h 871802"/>
                <a:gd name="connsiteX50" fmla="*/ 1443038 w 4010025"/>
                <a:gd name="connsiteY50" fmla="*/ 252413 h 871802"/>
                <a:gd name="connsiteX51" fmla="*/ 1471613 w 4010025"/>
                <a:gd name="connsiteY51" fmla="*/ 257175 h 871802"/>
                <a:gd name="connsiteX52" fmla="*/ 1519238 w 4010025"/>
                <a:gd name="connsiteY52" fmla="*/ 271463 h 871802"/>
                <a:gd name="connsiteX53" fmla="*/ 1533525 w 4010025"/>
                <a:gd name="connsiteY53" fmla="*/ 280988 h 871802"/>
                <a:gd name="connsiteX54" fmla="*/ 1543050 w 4010025"/>
                <a:gd name="connsiteY54" fmla="*/ 295275 h 871802"/>
                <a:gd name="connsiteX55" fmla="*/ 1557338 w 4010025"/>
                <a:gd name="connsiteY55" fmla="*/ 300038 h 871802"/>
                <a:gd name="connsiteX56" fmla="*/ 1581150 w 4010025"/>
                <a:gd name="connsiteY56" fmla="*/ 333375 h 871802"/>
                <a:gd name="connsiteX57" fmla="*/ 1590675 w 4010025"/>
                <a:gd name="connsiteY57" fmla="*/ 347663 h 871802"/>
                <a:gd name="connsiteX58" fmla="*/ 1604963 w 4010025"/>
                <a:gd name="connsiteY58" fmla="*/ 357188 h 871802"/>
                <a:gd name="connsiteX59" fmla="*/ 1624013 w 4010025"/>
                <a:gd name="connsiteY59" fmla="*/ 414338 h 871802"/>
                <a:gd name="connsiteX60" fmla="*/ 1628775 w 4010025"/>
                <a:gd name="connsiteY60" fmla="*/ 428625 h 871802"/>
                <a:gd name="connsiteX61" fmla="*/ 1638300 w 4010025"/>
                <a:gd name="connsiteY61" fmla="*/ 442913 h 871802"/>
                <a:gd name="connsiteX62" fmla="*/ 1652588 w 4010025"/>
                <a:gd name="connsiteY62" fmla="*/ 471488 h 871802"/>
                <a:gd name="connsiteX63" fmla="*/ 1662113 w 4010025"/>
                <a:gd name="connsiteY63" fmla="*/ 504825 h 871802"/>
                <a:gd name="connsiteX64" fmla="*/ 1676400 w 4010025"/>
                <a:gd name="connsiteY64" fmla="*/ 514350 h 871802"/>
                <a:gd name="connsiteX65" fmla="*/ 1690688 w 4010025"/>
                <a:gd name="connsiteY65" fmla="*/ 561975 h 871802"/>
                <a:gd name="connsiteX66" fmla="*/ 1704975 w 4010025"/>
                <a:gd name="connsiteY66" fmla="*/ 590550 h 871802"/>
                <a:gd name="connsiteX67" fmla="*/ 1719263 w 4010025"/>
                <a:gd name="connsiteY67" fmla="*/ 595313 h 871802"/>
                <a:gd name="connsiteX68" fmla="*/ 1728788 w 4010025"/>
                <a:gd name="connsiteY68" fmla="*/ 609600 h 871802"/>
                <a:gd name="connsiteX69" fmla="*/ 1804988 w 4010025"/>
                <a:gd name="connsiteY69" fmla="*/ 614363 h 871802"/>
                <a:gd name="connsiteX70" fmla="*/ 1819275 w 4010025"/>
                <a:gd name="connsiteY70" fmla="*/ 619125 h 871802"/>
                <a:gd name="connsiteX71" fmla="*/ 1833563 w 4010025"/>
                <a:gd name="connsiteY71" fmla="*/ 628650 h 871802"/>
                <a:gd name="connsiteX72" fmla="*/ 1857375 w 4010025"/>
                <a:gd name="connsiteY72" fmla="*/ 657225 h 871802"/>
                <a:gd name="connsiteX73" fmla="*/ 1876425 w 4010025"/>
                <a:gd name="connsiteY73" fmla="*/ 666750 h 871802"/>
                <a:gd name="connsiteX74" fmla="*/ 1885950 w 4010025"/>
                <a:gd name="connsiteY74" fmla="*/ 638175 h 871802"/>
                <a:gd name="connsiteX75" fmla="*/ 1895475 w 4010025"/>
                <a:gd name="connsiteY75" fmla="*/ 604838 h 871802"/>
                <a:gd name="connsiteX76" fmla="*/ 1905000 w 4010025"/>
                <a:gd name="connsiteY76" fmla="*/ 576263 h 871802"/>
                <a:gd name="connsiteX77" fmla="*/ 1919288 w 4010025"/>
                <a:gd name="connsiteY77" fmla="*/ 566738 h 871802"/>
                <a:gd name="connsiteX78" fmla="*/ 1938338 w 4010025"/>
                <a:gd name="connsiteY78" fmla="*/ 542925 h 871802"/>
                <a:gd name="connsiteX79" fmla="*/ 2081213 w 4010025"/>
                <a:gd name="connsiteY79" fmla="*/ 542925 h 871802"/>
                <a:gd name="connsiteX80" fmla="*/ 2109788 w 4010025"/>
                <a:gd name="connsiteY80" fmla="*/ 571500 h 871802"/>
                <a:gd name="connsiteX81" fmla="*/ 2124075 w 4010025"/>
                <a:gd name="connsiteY81" fmla="*/ 561975 h 871802"/>
                <a:gd name="connsiteX82" fmla="*/ 2133600 w 4010025"/>
                <a:gd name="connsiteY82" fmla="*/ 547688 h 871802"/>
                <a:gd name="connsiteX83" fmla="*/ 2147888 w 4010025"/>
                <a:gd name="connsiteY83" fmla="*/ 533400 h 871802"/>
                <a:gd name="connsiteX84" fmla="*/ 2152650 w 4010025"/>
                <a:gd name="connsiteY84" fmla="*/ 519113 h 871802"/>
                <a:gd name="connsiteX85" fmla="*/ 2243138 w 4010025"/>
                <a:gd name="connsiteY85" fmla="*/ 514350 h 871802"/>
                <a:gd name="connsiteX86" fmla="*/ 2266950 w 4010025"/>
                <a:gd name="connsiteY86" fmla="*/ 533400 h 871802"/>
                <a:gd name="connsiteX87" fmla="*/ 2286000 w 4010025"/>
                <a:gd name="connsiteY87" fmla="*/ 504825 h 871802"/>
                <a:gd name="connsiteX88" fmla="*/ 2300288 w 4010025"/>
                <a:gd name="connsiteY88" fmla="*/ 490538 h 871802"/>
                <a:gd name="connsiteX89" fmla="*/ 2314575 w 4010025"/>
                <a:gd name="connsiteY89" fmla="*/ 485775 h 871802"/>
                <a:gd name="connsiteX90" fmla="*/ 2328863 w 4010025"/>
                <a:gd name="connsiteY90" fmla="*/ 490538 h 871802"/>
                <a:gd name="connsiteX91" fmla="*/ 2347913 w 4010025"/>
                <a:gd name="connsiteY91" fmla="*/ 509588 h 871802"/>
                <a:gd name="connsiteX92" fmla="*/ 2357438 w 4010025"/>
                <a:gd name="connsiteY92" fmla="*/ 523875 h 871802"/>
                <a:gd name="connsiteX93" fmla="*/ 2362200 w 4010025"/>
                <a:gd name="connsiteY93" fmla="*/ 538163 h 871802"/>
                <a:gd name="connsiteX94" fmla="*/ 2381250 w 4010025"/>
                <a:gd name="connsiteY94" fmla="*/ 566738 h 871802"/>
                <a:gd name="connsiteX95" fmla="*/ 2390775 w 4010025"/>
                <a:gd name="connsiteY95" fmla="*/ 595313 h 871802"/>
                <a:gd name="connsiteX96" fmla="*/ 2395538 w 4010025"/>
                <a:gd name="connsiteY96" fmla="*/ 614363 h 871802"/>
                <a:gd name="connsiteX97" fmla="*/ 2405063 w 4010025"/>
                <a:gd name="connsiteY97" fmla="*/ 628650 h 871802"/>
                <a:gd name="connsiteX98" fmla="*/ 2419350 w 4010025"/>
                <a:gd name="connsiteY98" fmla="*/ 633413 h 871802"/>
                <a:gd name="connsiteX99" fmla="*/ 2438400 w 4010025"/>
                <a:gd name="connsiteY99" fmla="*/ 590550 h 871802"/>
                <a:gd name="connsiteX100" fmla="*/ 2443163 w 4010025"/>
                <a:gd name="connsiteY100" fmla="*/ 571500 h 871802"/>
                <a:gd name="connsiteX101" fmla="*/ 2471738 w 4010025"/>
                <a:gd name="connsiteY101" fmla="*/ 552450 h 871802"/>
                <a:gd name="connsiteX102" fmla="*/ 2481263 w 4010025"/>
                <a:gd name="connsiteY102" fmla="*/ 581025 h 871802"/>
                <a:gd name="connsiteX103" fmla="*/ 2486025 w 4010025"/>
                <a:gd name="connsiteY103" fmla="*/ 595313 h 871802"/>
                <a:gd name="connsiteX104" fmla="*/ 2490788 w 4010025"/>
                <a:gd name="connsiteY104" fmla="*/ 614363 h 871802"/>
                <a:gd name="connsiteX105" fmla="*/ 2500313 w 4010025"/>
                <a:gd name="connsiteY105" fmla="*/ 628650 h 871802"/>
                <a:gd name="connsiteX106" fmla="*/ 2519363 w 4010025"/>
                <a:gd name="connsiteY106" fmla="*/ 642938 h 871802"/>
                <a:gd name="connsiteX107" fmla="*/ 2524125 w 4010025"/>
                <a:gd name="connsiteY107" fmla="*/ 628650 h 871802"/>
                <a:gd name="connsiteX108" fmla="*/ 2528888 w 4010025"/>
                <a:gd name="connsiteY108" fmla="*/ 609600 h 871802"/>
                <a:gd name="connsiteX109" fmla="*/ 2557463 w 4010025"/>
                <a:gd name="connsiteY109" fmla="*/ 595313 h 871802"/>
                <a:gd name="connsiteX110" fmla="*/ 2619375 w 4010025"/>
                <a:gd name="connsiteY110" fmla="*/ 581025 h 871802"/>
                <a:gd name="connsiteX111" fmla="*/ 2633663 w 4010025"/>
                <a:gd name="connsiteY111" fmla="*/ 571500 h 871802"/>
                <a:gd name="connsiteX112" fmla="*/ 2647950 w 4010025"/>
                <a:gd name="connsiteY112" fmla="*/ 542925 h 871802"/>
                <a:gd name="connsiteX113" fmla="*/ 2662238 w 4010025"/>
                <a:gd name="connsiteY113" fmla="*/ 504825 h 871802"/>
                <a:gd name="connsiteX114" fmla="*/ 2686050 w 4010025"/>
                <a:gd name="connsiteY114" fmla="*/ 538163 h 871802"/>
                <a:gd name="connsiteX115" fmla="*/ 2686050 w 4010025"/>
                <a:gd name="connsiteY115" fmla="*/ 538163 h 871802"/>
                <a:gd name="connsiteX116" fmla="*/ 2700338 w 4010025"/>
                <a:gd name="connsiteY116" fmla="*/ 547688 h 871802"/>
                <a:gd name="connsiteX117" fmla="*/ 2705100 w 4010025"/>
                <a:gd name="connsiteY117" fmla="*/ 561975 h 871802"/>
                <a:gd name="connsiteX118" fmla="*/ 2714625 w 4010025"/>
                <a:gd name="connsiteY118" fmla="*/ 595313 h 871802"/>
                <a:gd name="connsiteX119" fmla="*/ 2733675 w 4010025"/>
                <a:gd name="connsiteY119" fmla="*/ 590550 h 871802"/>
                <a:gd name="connsiteX120" fmla="*/ 2738438 w 4010025"/>
                <a:gd name="connsiteY120" fmla="*/ 571500 h 871802"/>
                <a:gd name="connsiteX121" fmla="*/ 2762250 w 4010025"/>
                <a:gd name="connsiteY121" fmla="*/ 552450 h 871802"/>
                <a:gd name="connsiteX122" fmla="*/ 2800350 w 4010025"/>
                <a:gd name="connsiteY122" fmla="*/ 566738 h 871802"/>
                <a:gd name="connsiteX123" fmla="*/ 2819400 w 4010025"/>
                <a:gd name="connsiteY123" fmla="*/ 590550 h 871802"/>
                <a:gd name="connsiteX124" fmla="*/ 2824163 w 4010025"/>
                <a:gd name="connsiteY124" fmla="*/ 614363 h 871802"/>
                <a:gd name="connsiteX125" fmla="*/ 2833688 w 4010025"/>
                <a:gd name="connsiteY125" fmla="*/ 642938 h 871802"/>
                <a:gd name="connsiteX126" fmla="*/ 2838450 w 4010025"/>
                <a:gd name="connsiteY126" fmla="*/ 657225 h 871802"/>
                <a:gd name="connsiteX127" fmla="*/ 2843213 w 4010025"/>
                <a:gd name="connsiteY127" fmla="*/ 676275 h 871802"/>
                <a:gd name="connsiteX128" fmla="*/ 2852738 w 4010025"/>
                <a:gd name="connsiteY128" fmla="*/ 695325 h 871802"/>
                <a:gd name="connsiteX129" fmla="*/ 2862263 w 4010025"/>
                <a:gd name="connsiteY129" fmla="*/ 723900 h 871802"/>
                <a:gd name="connsiteX130" fmla="*/ 2871788 w 4010025"/>
                <a:gd name="connsiteY130" fmla="*/ 752475 h 871802"/>
                <a:gd name="connsiteX131" fmla="*/ 2881313 w 4010025"/>
                <a:gd name="connsiteY131" fmla="*/ 781050 h 871802"/>
                <a:gd name="connsiteX132" fmla="*/ 2890838 w 4010025"/>
                <a:gd name="connsiteY132" fmla="*/ 795338 h 871802"/>
                <a:gd name="connsiteX133" fmla="*/ 2895600 w 4010025"/>
                <a:gd name="connsiteY133" fmla="*/ 814388 h 871802"/>
                <a:gd name="connsiteX134" fmla="*/ 2914650 w 4010025"/>
                <a:gd name="connsiteY134" fmla="*/ 790575 h 871802"/>
                <a:gd name="connsiteX135" fmla="*/ 2924175 w 4010025"/>
                <a:gd name="connsiteY135" fmla="*/ 714375 h 871802"/>
                <a:gd name="connsiteX136" fmla="*/ 2933700 w 4010025"/>
                <a:gd name="connsiteY136" fmla="*/ 700088 h 871802"/>
                <a:gd name="connsiteX137" fmla="*/ 2943225 w 4010025"/>
                <a:gd name="connsiteY137" fmla="*/ 671513 h 871802"/>
                <a:gd name="connsiteX138" fmla="*/ 2962275 w 4010025"/>
                <a:gd name="connsiteY138" fmla="*/ 638175 h 871802"/>
                <a:gd name="connsiteX139" fmla="*/ 2976563 w 4010025"/>
                <a:gd name="connsiteY139" fmla="*/ 695325 h 871802"/>
                <a:gd name="connsiteX140" fmla="*/ 2986088 w 4010025"/>
                <a:gd name="connsiteY140" fmla="*/ 781050 h 871802"/>
                <a:gd name="connsiteX141" fmla="*/ 2995613 w 4010025"/>
                <a:gd name="connsiteY141" fmla="*/ 747713 h 871802"/>
                <a:gd name="connsiteX142" fmla="*/ 3000375 w 4010025"/>
                <a:gd name="connsiteY142" fmla="*/ 709613 h 871802"/>
                <a:gd name="connsiteX143" fmla="*/ 3019425 w 4010025"/>
                <a:gd name="connsiteY143" fmla="*/ 671513 h 871802"/>
                <a:gd name="connsiteX144" fmla="*/ 3038475 w 4010025"/>
                <a:gd name="connsiteY144" fmla="*/ 714375 h 871802"/>
                <a:gd name="connsiteX145" fmla="*/ 3052763 w 4010025"/>
                <a:gd name="connsiteY145" fmla="*/ 781050 h 871802"/>
                <a:gd name="connsiteX146" fmla="*/ 3067050 w 4010025"/>
                <a:gd name="connsiteY146" fmla="*/ 738188 h 871802"/>
                <a:gd name="connsiteX147" fmla="*/ 3071813 w 4010025"/>
                <a:gd name="connsiteY147" fmla="*/ 723900 h 871802"/>
                <a:gd name="connsiteX148" fmla="*/ 3105150 w 4010025"/>
                <a:gd name="connsiteY148" fmla="*/ 733425 h 871802"/>
                <a:gd name="connsiteX149" fmla="*/ 3128963 w 4010025"/>
                <a:gd name="connsiteY149" fmla="*/ 742950 h 871802"/>
                <a:gd name="connsiteX150" fmla="*/ 3152775 w 4010025"/>
                <a:gd name="connsiteY150" fmla="*/ 690563 h 871802"/>
                <a:gd name="connsiteX151" fmla="*/ 3157538 w 4010025"/>
                <a:gd name="connsiteY151" fmla="*/ 666750 h 871802"/>
                <a:gd name="connsiteX152" fmla="*/ 3162300 w 4010025"/>
                <a:gd name="connsiteY152" fmla="*/ 647700 h 871802"/>
                <a:gd name="connsiteX153" fmla="*/ 3171825 w 4010025"/>
                <a:gd name="connsiteY153" fmla="*/ 747713 h 871802"/>
                <a:gd name="connsiteX154" fmla="*/ 3181350 w 4010025"/>
                <a:gd name="connsiteY154" fmla="*/ 733425 h 871802"/>
                <a:gd name="connsiteX155" fmla="*/ 3186113 w 4010025"/>
                <a:gd name="connsiteY155" fmla="*/ 719138 h 871802"/>
                <a:gd name="connsiteX156" fmla="*/ 3214688 w 4010025"/>
                <a:gd name="connsiteY156" fmla="*/ 728663 h 871802"/>
                <a:gd name="connsiteX157" fmla="*/ 3238500 w 4010025"/>
                <a:gd name="connsiteY157" fmla="*/ 704850 h 871802"/>
                <a:gd name="connsiteX158" fmla="*/ 3252788 w 4010025"/>
                <a:gd name="connsiteY158" fmla="*/ 714375 h 871802"/>
                <a:gd name="connsiteX159" fmla="*/ 3257550 w 4010025"/>
                <a:gd name="connsiteY159" fmla="*/ 738188 h 871802"/>
                <a:gd name="connsiteX160" fmla="*/ 3267075 w 4010025"/>
                <a:gd name="connsiteY160" fmla="*/ 781050 h 871802"/>
                <a:gd name="connsiteX161" fmla="*/ 3295650 w 4010025"/>
                <a:gd name="connsiteY161" fmla="*/ 776288 h 871802"/>
                <a:gd name="connsiteX162" fmla="*/ 3300413 w 4010025"/>
                <a:gd name="connsiteY162" fmla="*/ 795338 h 871802"/>
                <a:gd name="connsiteX163" fmla="*/ 3305175 w 4010025"/>
                <a:gd name="connsiteY163" fmla="*/ 852488 h 871802"/>
                <a:gd name="connsiteX164" fmla="*/ 3309938 w 4010025"/>
                <a:gd name="connsiteY164" fmla="*/ 871538 h 871802"/>
                <a:gd name="connsiteX165" fmla="*/ 3328988 w 4010025"/>
                <a:gd name="connsiteY165" fmla="*/ 842963 h 871802"/>
                <a:gd name="connsiteX166" fmla="*/ 3338513 w 4010025"/>
                <a:gd name="connsiteY166" fmla="*/ 809625 h 871802"/>
                <a:gd name="connsiteX167" fmla="*/ 3348038 w 4010025"/>
                <a:gd name="connsiteY167" fmla="*/ 781050 h 871802"/>
                <a:gd name="connsiteX168" fmla="*/ 3357563 w 4010025"/>
                <a:gd name="connsiteY168" fmla="*/ 752475 h 871802"/>
                <a:gd name="connsiteX169" fmla="*/ 3367088 w 4010025"/>
                <a:gd name="connsiteY169" fmla="*/ 733425 h 871802"/>
                <a:gd name="connsiteX170" fmla="*/ 3381375 w 4010025"/>
                <a:gd name="connsiteY170" fmla="*/ 690563 h 871802"/>
                <a:gd name="connsiteX171" fmla="*/ 3386138 w 4010025"/>
                <a:gd name="connsiteY171" fmla="*/ 676275 h 871802"/>
                <a:gd name="connsiteX172" fmla="*/ 3405188 w 4010025"/>
                <a:gd name="connsiteY172" fmla="*/ 666750 h 871802"/>
                <a:gd name="connsiteX173" fmla="*/ 3429000 w 4010025"/>
                <a:gd name="connsiteY173" fmla="*/ 690563 h 871802"/>
                <a:gd name="connsiteX174" fmla="*/ 3452813 w 4010025"/>
                <a:gd name="connsiteY174" fmla="*/ 661988 h 871802"/>
                <a:gd name="connsiteX175" fmla="*/ 3457575 w 4010025"/>
                <a:gd name="connsiteY175" fmla="*/ 642938 h 871802"/>
                <a:gd name="connsiteX176" fmla="*/ 3467100 w 4010025"/>
                <a:gd name="connsiteY176" fmla="*/ 657225 h 871802"/>
                <a:gd name="connsiteX177" fmla="*/ 3481388 w 4010025"/>
                <a:gd name="connsiteY177" fmla="*/ 666750 h 871802"/>
                <a:gd name="connsiteX178" fmla="*/ 3486150 w 4010025"/>
                <a:gd name="connsiteY178" fmla="*/ 681038 h 871802"/>
                <a:gd name="connsiteX179" fmla="*/ 3500438 w 4010025"/>
                <a:gd name="connsiteY179" fmla="*/ 671513 h 871802"/>
                <a:gd name="connsiteX180" fmla="*/ 3505200 w 4010025"/>
                <a:gd name="connsiteY180" fmla="*/ 685800 h 871802"/>
                <a:gd name="connsiteX181" fmla="*/ 3533775 w 4010025"/>
                <a:gd name="connsiteY181" fmla="*/ 704850 h 871802"/>
                <a:gd name="connsiteX182" fmla="*/ 3562350 w 4010025"/>
                <a:gd name="connsiteY182" fmla="*/ 719138 h 871802"/>
                <a:gd name="connsiteX183" fmla="*/ 3571875 w 4010025"/>
                <a:gd name="connsiteY183" fmla="*/ 785813 h 871802"/>
                <a:gd name="connsiteX184" fmla="*/ 3581400 w 4010025"/>
                <a:gd name="connsiteY184" fmla="*/ 814388 h 871802"/>
                <a:gd name="connsiteX185" fmla="*/ 3586163 w 4010025"/>
                <a:gd name="connsiteY185" fmla="*/ 828675 h 871802"/>
                <a:gd name="connsiteX186" fmla="*/ 3605213 w 4010025"/>
                <a:gd name="connsiteY186" fmla="*/ 781050 h 871802"/>
                <a:gd name="connsiteX187" fmla="*/ 3609975 w 4010025"/>
                <a:gd name="connsiteY187" fmla="*/ 795338 h 871802"/>
                <a:gd name="connsiteX188" fmla="*/ 3614738 w 4010025"/>
                <a:gd name="connsiteY188" fmla="*/ 823913 h 871802"/>
                <a:gd name="connsiteX189" fmla="*/ 3619500 w 4010025"/>
                <a:gd name="connsiteY189" fmla="*/ 781050 h 871802"/>
                <a:gd name="connsiteX190" fmla="*/ 3633788 w 4010025"/>
                <a:gd name="connsiteY190" fmla="*/ 747713 h 871802"/>
                <a:gd name="connsiteX191" fmla="*/ 3638550 w 4010025"/>
                <a:gd name="connsiteY191" fmla="*/ 733425 h 871802"/>
                <a:gd name="connsiteX192" fmla="*/ 3648075 w 4010025"/>
                <a:gd name="connsiteY192" fmla="*/ 685800 h 871802"/>
                <a:gd name="connsiteX193" fmla="*/ 3657600 w 4010025"/>
                <a:gd name="connsiteY193" fmla="*/ 671513 h 871802"/>
                <a:gd name="connsiteX194" fmla="*/ 3676650 w 4010025"/>
                <a:gd name="connsiteY194" fmla="*/ 666750 h 871802"/>
                <a:gd name="connsiteX195" fmla="*/ 3695700 w 4010025"/>
                <a:gd name="connsiteY195" fmla="*/ 638175 h 871802"/>
                <a:gd name="connsiteX196" fmla="*/ 3705225 w 4010025"/>
                <a:gd name="connsiteY196" fmla="*/ 623888 h 871802"/>
                <a:gd name="connsiteX197" fmla="*/ 3719513 w 4010025"/>
                <a:gd name="connsiteY197" fmla="*/ 614363 h 871802"/>
                <a:gd name="connsiteX198" fmla="*/ 3757613 w 4010025"/>
                <a:gd name="connsiteY198" fmla="*/ 619125 h 871802"/>
                <a:gd name="connsiteX199" fmla="*/ 3767138 w 4010025"/>
                <a:gd name="connsiteY199" fmla="*/ 633413 h 871802"/>
                <a:gd name="connsiteX200" fmla="*/ 3776663 w 4010025"/>
                <a:gd name="connsiteY200" fmla="*/ 661988 h 871802"/>
                <a:gd name="connsiteX201" fmla="*/ 3795713 w 4010025"/>
                <a:gd name="connsiteY201" fmla="*/ 747713 h 871802"/>
                <a:gd name="connsiteX202" fmla="*/ 3805238 w 4010025"/>
                <a:gd name="connsiteY202" fmla="*/ 781050 h 871802"/>
                <a:gd name="connsiteX203" fmla="*/ 3814763 w 4010025"/>
                <a:gd name="connsiteY203" fmla="*/ 795338 h 871802"/>
                <a:gd name="connsiteX204" fmla="*/ 3833813 w 4010025"/>
                <a:gd name="connsiteY204" fmla="*/ 833438 h 871802"/>
                <a:gd name="connsiteX205" fmla="*/ 3838575 w 4010025"/>
                <a:gd name="connsiteY205" fmla="*/ 762000 h 871802"/>
                <a:gd name="connsiteX206" fmla="*/ 3852863 w 4010025"/>
                <a:gd name="connsiteY206" fmla="*/ 719138 h 871802"/>
                <a:gd name="connsiteX207" fmla="*/ 3857625 w 4010025"/>
                <a:gd name="connsiteY207" fmla="*/ 704850 h 871802"/>
                <a:gd name="connsiteX208" fmla="*/ 3862388 w 4010025"/>
                <a:gd name="connsiteY208" fmla="*/ 652463 h 871802"/>
                <a:gd name="connsiteX209" fmla="*/ 3895725 w 4010025"/>
                <a:gd name="connsiteY209" fmla="*/ 614363 h 871802"/>
                <a:gd name="connsiteX210" fmla="*/ 3910013 w 4010025"/>
                <a:gd name="connsiteY210" fmla="*/ 585788 h 871802"/>
                <a:gd name="connsiteX211" fmla="*/ 3924300 w 4010025"/>
                <a:gd name="connsiteY211" fmla="*/ 581025 h 871802"/>
                <a:gd name="connsiteX212" fmla="*/ 3933825 w 4010025"/>
                <a:gd name="connsiteY212" fmla="*/ 609600 h 871802"/>
                <a:gd name="connsiteX213" fmla="*/ 3948113 w 4010025"/>
                <a:gd name="connsiteY213" fmla="*/ 738188 h 871802"/>
                <a:gd name="connsiteX214" fmla="*/ 3957638 w 4010025"/>
                <a:gd name="connsiteY214" fmla="*/ 766763 h 871802"/>
                <a:gd name="connsiteX215" fmla="*/ 3962400 w 4010025"/>
                <a:gd name="connsiteY215" fmla="*/ 781050 h 871802"/>
                <a:gd name="connsiteX216" fmla="*/ 3971925 w 4010025"/>
                <a:gd name="connsiteY216" fmla="*/ 795338 h 871802"/>
                <a:gd name="connsiteX217" fmla="*/ 3981450 w 4010025"/>
                <a:gd name="connsiteY217" fmla="*/ 828675 h 871802"/>
                <a:gd name="connsiteX218" fmla="*/ 3990975 w 4010025"/>
                <a:gd name="connsiteY218" fmla="*/ 776288 h 871802"/>
                <a:gd name="connsiteX219" fmla="*/ 4000500 w 4010025"/>
                <a:gd name="connsiteY219" fmla="*/ 747713 h 871802"/>
                <a:gd name="connsiteX220" fmla="*/ 4010025 w 4010025"/>
                <a:gd name="connsiteY220" fmla="*/ 671513 h 871802"/>
                <a:gd name="connsiteX0" fmla="*/ 0 w 4000500"/>
                <a:gd name="connsiteY0" fmla="*/ 238125 h 871802"/>
                <a:gd name="connsiteX1" fmla="*/ 123825 w 4000500"/>
                <a:gd name="connsiteY1" fmla="*/ 228600 h 871802"/>
                <a:gd name="connsiteX2" fmla="*/ 142875 w 4000500"/>
                <a:gd name="connsiteY2" fmla="*/ 223838 h 871802"/>
                <a:gd name="connsiteX3" fmla="*/ 166688 w 4000500"/>
                <a:gd name="connsiteY3" fmla="*/ 219075 h 871802"/>
                <a:gd name="connsiteX4" fmla="*/ 204788 w 4000500"/>
                <a:gd name="connsiteY4" fmla="*/ 204788 h 871802"/>
                <a:gd name="connsiteX5" fmla="*/ 233363 w 4000500"/>
                <a:gd name="connsiteY5" fmla="*/ 195263 h 871802"/>
                <a:gd name="connsiteX6" fmla="*/ 247650 w 4000500"/>
                <a:gd name="connsiteY6" fmla="*/ 185738 h 871802"/>
                <a:gd name="connsiteX7" fmla="*/ 266700 w 4000500"/>
                <a:gd name="connsiteY7" fmla="*/ 180975 h 871802"/>
                <a:gd name="connsiteX8" fmla="*/ 280988 w 4000500"/>
                <a:gd name="connsiteY8" fmla="*/ 176213 h 871802"/>
                <a:gd name="connsiteX9" fmla="*/ 290513 w 4000500"/>
                <a:gd name="connsiteY9" fmla="*/ 161925 h 871802"/>
                <a:gd name="connsiteX10" fmla="*/ 338138 w 4000500"/>
                <a:gd name="connsiteY10" fmla="*/ 142875 h 871802"/>
                <a:gd name="connsiteX11" fmla="*/ 352425 w 4000500"/>
                <a:gd name="connsiteY11" fmla="*/ 138113 h 871802"/>
                <a:gd name="connsiteX12" fmla="*/ 366713 w 4000500"/>
                <a:gd name="connsiteY12" fmla="*/ 128588 h 871802"/>
                <a:gd name="connsiteX13" fmla="*/ 385763 w 4000500"/>
                <a:gd name="connsiteY13" fmla="*/ 123825 h 871802"/>
                <a:gd name="connsiteX14" fmla="*/ 428625 w 4000500"/>
                <a:gd name="connsiteY14" fmla="*/ 109538 h 871802"/>
                <a:gd name="connsiteX15" fmla="*/ 442913 w 4000500"/>
                <a:gd name="connsiteY15" fmla="*/ 104775 h 871802"/>
                <a:gd name="connsiteX16" fmla="*/ 457200 w 4000500"/>
                <a:gd name="connsiteY16" fmla="*/ 100013 h 871802"/>
                <a:gd name="connsiteX17" fmla="*/ 471488 w 4000500"/>
                <a:gd name="connsiteY17" fmla="*/ 90488 h 871802"/>
                <a:gd name="connsiteX18" fmla="*/ 495300 w 4000500"/>
                <a:gd name="connsiteY18" fmla="*/ 85725 h 871802"/>
                <a:gd name="connsiteX19" fmla="*/ 523875 w 4000500"/>
                <a:gd name="connsiteY19" fmla="*/ 76200 h 871802"/>
                <a:gd name="connsiteX20" fmla="*/ 538163 w 4000500"/>
                <a:gd name="connsiteY20" fmla="*/ 71438 h 871802"/>
                <a:gd name="connsiteX21" fmla="*/ 552450 w 4000500"/>
                <a:gd name="connsiteY21" fmla="*/ 66675 h 871802"/>
                <a:gd name="connsiteX22" fmla="*/ 590550 w 4000500"/>
                <a:gd name="connsiteY22" fmla="*/ 42863 h 871802"/>
                <a:gd name="connsiteX23" fmla="*/ 604838 w 4000500"/>
                <a:gd name="connsiteY23" fmla="*/ 38100 h 871802"/>
                <a:gd name="connsiteX24" fmla="*/ 619125 w 4000500"/>
                <a:gd name="connsiteY24" fmla="*/ 33338 h 871802"/>
                <a:gd name="connsiteX25" fmla="*/ 652463 w 4000500"/>
                <a:gd name="connsiteY25" fmla="*/ 14288 h 871802"/>
                <a:gd name="connsiteX26" fmla="*/ 681038 w 4000500"/>
                <a:gd name="connsiteY26" fmla="*/ 4763 h 871802"/>
                <a:gd name="connsiteX27" fmla="*/ 695325 w 4000500"/>
                <a:gd name="connsiteY27" fmla="*/ 0 h 871802"/>
                <a:gd name="connsiteX28" fmla="*/ 819150 w 4000500"/>
                <a:gd name="connsiteY28" fmla="*/ 4763 h 871802"/>
                <a:gd name="connsiteX29" fmla="*/ 852488 w 4000500"/>
                <a:gd name="connsiteY29" fmla="*/ 19050 h 871802"/>
                <a:gd name="connsiteX30" fmla="*/ 895350 w 4000500"/>
                <a:gd name="connsiteY30" fmla="*/ 47625 h 871802"/>
                <a:gd name="connsiteX31" fmla="*/ 928688 w 4000500"/>
                <a:gd name="connsiteY31" fmla="*/ 66675 h 871802"/>
                <a:gd name="connsiteX32" fmla="*/ 942975 w 4000500"/>
                <a:gd name="connsiteY32" fmla="*/ 71438 h 871802"/>
                <a:gd name="connsiteX33" fmla="*/ 957263 w 4000500"/>
                <a:gd name="connsiteY33" fmla="*/ 80963 h 871802"/>
                <a:gd name="connsiteX34" fmla="*/ 971550 w 4000500"/>
                <a:gd name="connsiteY34" fmla="*/ 85725 h 871802"/>
                <a:gd name="connsiteX35" fmla="*/ 990600 w 4000500"/>
                <a:gd name="connsiteY35" fmla="*/ 95250 h 871802"/>
                <a:gd name="connsiteX36" fmla="*/ 1014413 w 4000500"/>
                <a:gd name="connsiteY36" fmla="*/ 100013 h 871802"/>
                <a:gd name="connsiteX37" fmla="*/ 1033463 w 4000500"/>
                <a:gd name="connsiteY37" fmla="*/ 104775 h 871802"/>
                <a:gd name="connsiteX38" fmla="*/ 1062038 w 4000500"/>
                <a:gd name="connsiteY38" fmla="*/ 109538 h 871802"/>
                <a:gd name="connsiteX39" fmla="*/ 1090613 w 4000500"/>
                <a:gd name="connsiteY39" fmla="*/ 119063 h 871802"/>
                <a:gd name="connsiteX40" fmla="*/ 1104900 w 4000500"/>
                <a:gd name="connsiteY40" fmla="*/ 123825 h 871802"/>
                <a:gd name="connsiteX41" fmla="*/ 1123950 w 4000500"/>
                <a:gd name="connsiteY41" fmla="*/ 128588 h 871802"/>
                <a:gd name="connsiteX42" fmla="*/ 1152525 w 4000500"/>
                <a:gd name="connsiteY42" fmla="*/ 147638 h 871802"/>
                <a:gd name="connsiteX43" fmla="*/ 1195388 w 4000500"/>
                <a:gd name="connsiteY43" fmla="*/ 161925 h 871802"/>
                <a:gd name="connsiteX44" fmla="*/ 1209675 w 4000500"/>
                <a:gd name="connsiteY44" fmla="*/ 166688 h 871802"/>
                <a:gd name="connsiteX45" fmla="*/ 1243013 w 4000500"/>
                <a:gd name="connsiteY45" fmla="*/ 185738 h 871802"/>
                <a:gd name="connsiteX46" fmla="*/ 1257300 w 4000500"/>
                <a:gd name="connsiteY46" fmla="*/ 190500 h 871802"/>
                <a:gd name="connsiteX47" fmla="*/ 1285875 w 4000500"/>
                <a:gd name="connsiteY47" fmla="*/ 204788 h 871802"/>
                <a:gd name="connsiteX48" fmla="*/ 1314450 w 4000500"/>
                <a:gd name="connsiteY48" fmla="*/ 223838 h 871802"/>
                <a:gd name="connsiteX49" fmla="*/ 1362075 w 4000500"/>
                <a:gd name="connsiteY49" fmla="*/ 238125 h 871802"/>
                <a:gd name="connsiteX50" fmla="*/ 1443038 w 4000500"/>
                <a:gd name="connsiteY50" fmla="*/ 252413 h 871802"/>
                <a:gd name="connsiteX51" fmla="*/ 1471613 w 4000500"/>
                <a:gd name="connsiteY51" fmla="*/ 257175 h 871802"/>
                <a:gd name="connsiteX52" fmla="*/ 1519238 w 4000500"/>
                <a:gd name="connsiteY52" fmla="*/ 271463 h 871802"/>
                <a:gd name="connsiteX53" fmla="*/ 1533525 w 4000500"/>
                <a:gd name="connsiteY53" fmla="*/ 280988 h 871802"/>
                <a:gd name="connsiteX54" fmla="*/ 1543050 w 4000500"/>
                <a:gd name="connsiteY54" fmla="*/ 295275 h 871802"/>
                <a:gd name="connsiteX55" fmla="*/ 1557338 w 4000500"/>
                <a:gd name="connsiteY55" fmla="*/ 300038 h 871802"/>
                <a:gd name="connsiteX56" fmla="*/ 1581150 w 4000500"/>
                <a:gd name="connsiteY56" fmla="*/ 333375 h 871802"/>
                <a:gd name="connsiteX57" fmla="*/ 1590675 w 4000500"/>
                <a:gd name="connsiteY57" fmla="*/ 347663 h 871802"/>
                <a:gd name="connsiteX58" fmla="*/ 1604963 w 4000500"/>
                <a:gd name="connsiteY58" fmla="*/ 357188 h 871802"/>
                <a:gd name="connsiteX59" fmla="*/ 1624013 w 4000500"/>
                <a:gd name="connsiteY59" fmla="*/ 414338 h 871802"/>
                <a:gd name="connsiteX60" fmla="*/ 1628775 w 4000500"/>
                <a:gd name="connsiteY60" fmla="*/ 428625 h 871802"/>
                <a:gd name="connsiteX61" fmla="*/ 1638300 w 4000500"/>
                <a:gd name="connsiteY61" fmla="*/ 442913 h 871802"/>
                <a:gd name="connsiteX62" fmla="*/ 1652588 w 4000500"/>
                <a:gd name="connsiteY62" fmla="*/ 471488 h 871802"/>
                <a:gd name="connsiteX63" fmla="*/ 1662113 w 4000500"/>
                <a:gd name="connsiteY63" fmla="*/ 504825 h 871802"/>
                <a:gd name="connsiteX64" fmla="*/ 1676400 w 4000500"/>
                <a:gd name="connsiteY64" fmla="*/ 514350 h 871802"/>
                <a:gd name="connsiteX65" fmla="*/ 1690688 w 4000500"/>
                <a:gd name="connsiteY65" fmla="*/ 561975 h 871802"/>
                <a:gd name="connsiteX66" fmla="*/ 1704975 w 4000500"/>
                <a:gd name="connsiteY66" fmla="*/ 590550 h 871802"/>
                <a:gd name="connsiteX67" fmla="*/ 1719263 w 4000500"/>
                <a:gd name="connsiteY67" fmla="*/ 595313 h 871802"/>
                <a:gd name="connsiteX68" fmla="*/ 1728788 w 4000500"/>
                <a:gd name="connsiteY68" fmla="*/ 609600 h 871802"/>
                <a:gd name="connsiteX69" fmla="*/ 1804988 w 4000500"/>
                <a:gd name="connsiteY69" fmla="*/ 614363 h 871802"/>
                <a:gd name="connsiteX70" fmla="*/ 1819275 w 4000500"/>
                <a:gd name="connsiteY70" fmla="*/ 619125 h 871802"/>
                <a:gd name="connsiteX71" fmla="*/ 1833563 w 4000500"/>
                <a:gd name="connsiteY71" fmla="*/ 628650 h 871802"/>
                <a:gd name="connsiteX72" fmla="*/ 1857375 w 4000500"/>
                <a:gd name="connsiteY72" fmla="*/ 657225 h 871802"/>
                <a:gd name="connsiteX73" fmla="*/ 1876425 w 4000500"/>
                <a:gd name="connsiteY73" fmla="*/ 666750 h 871802"/>
                <a:gd name="connsiteX74" fmla="*/ 1885950 w 4000500"/>
                <a:gd name="connsiteY74" fmla="*/ 638175 h 871802"/>
                <a:gd name="connsiteX75" fmla="*/ 1895475 w 4000500"/>
                <a:gd name="connsiteY75" fmla="*/ 604838 h 871802"/>
                <a:gd name="connsiteX76" fmla="*/ 1905000 w 4000500"/>
                <a:gd name="connsiteY76" fmla="*/ 576263 h 871802"/>
                <a:gd name="connsiteX77" fmla="*/ 1919288 w 4000500"/>
                <a:gd name="connsiteY77" fmla="*/ 566738 h 871802"/>
                <a:gd name="connsiteX78" fmla="*/ 1938338 w 4000500"/>
                <a:gd name="connsiteY78" fmla="*/ 542925 h 871802"/>
                <a:gd name="connsiteX79" fmla="*/ 2081213 w 4000500"/>
                <a:gd name="connsiteY79" fmla="*/ 542925 h 871802"/>
                <a:gd name="connsiteX80" fmla="*/ 2109788 w 4000500"/>
                <a:gd name="connsiteY80" fmla="*/ 571500 h 871802"/>
                <a:gd name="connsiteX81" fmla="*/ 2124075 w 4000500"/>
                <a:gd name="connsiteY81" fmla="*/ 561975 h 871802"/>
                <a:gd name="connsiteX82" fmla="*/ 2133600 w 4000500"/>
                <a:gd name="connsiteY82" fmla="*/ 547688 h 871802"/>
                <a:gd name="connsiteX83" fmla="*/ 2147888 w 4000500"/>
                <a:gd name="connsiteY83" fmla="*/ 533400 h 871802"/>
                <a:gd name="connsiteX84" fmla="*/ 2152650 w 4000500"/>
                <a:gd name="connsiteY84" fmla="*/ 519113 h 871802"/>
                <a:gd name="connsiteX85" fmla="*/ 2243138 w 4000500"/>
                <a:gd name="connsiteY85" fmla="*/ 514350 h 871802"/>
                <a:gd name="connsiteX86" fmla="*/ 2266950 w 4000500"/>
                <a:gd name="connsiteY86" fmla="*/ 533400 h 871802"/>
                <a:gd name="connsiteX87" fmla="*/ 2286000 w 4000500"/>
                <a:gd name="connsiteY87" fmla="*/ 504825 h 871802"/>
                <a:gd name="connsiteX88" fmla="*/ 2300288 w 4000500"/>
                <a:gd name="connsiteY88" fmla="*/ 490538 h 871802"/>
                <a:gd name="connsiteX89" fmla="*/ 2314575 w 4000500"/>
                <a:gd name="connsiteY89" fmla="*/ 485775 h 871802"/>
                <a:gd name="connsiteX90" fmla="*/ 2328863 w 4000500"/>
                <a:gd name="connsiteY90" fmla="*/ 490538 h 871802"/>
                <a:gd name="connsiteX91" fmla="*/ 2347913 w 4000500"/>
                <a:gd name="connsiteY91" fmla="*/ 509588 h 871802"/>
                <a:gd name="connsiteX92" fmla="*/ 2357438 w 4000500"/>
                <a:gd name="connsiteY92" fmla="*/ 523875 h 871802"/>
                <a:gd name="connsiteX93" fmla="*/ 2362200 w 4000500"/>
                <a:gd name="connsiteY93" fmla="*/ 538163 h 871802"/>
                <a:gd name="connsiteX94" fmla="*/ 2381250 w 4000500"/>
                <a:gd name="connsiteY94" fmla="*/ 566738 h 871802"/>
                <a:gd name="connsiteX95" fmla="*/ 2390775 w 4000500"/>
                <a:gd name="connsiteY95" fmla="*/ 595313 h 871802"/>
                <a:gd name="connsiteX96" fmla="*/ 2395538 w 4000500"/>
                <a:gd name="connsiteY96" fmla="*/ 614363 h 871802"/>
                <a:gd name="connsiteX97" fmla="*/ 2405063 w 4000500"/>
                <a:gd name="connsiteY97" fmla="*/ 628650 h 871802"/>
                <a:gd name="connsiteX98" fmla="*/ 2419350 w 4000500"/>
                <a:gd name="connsiteY98" fmla="*/ 633413 h 871802"/>
                <a:gd name="connsiteX99" fmla="*/ 2438400 w 4000500"/>
                <a:gd name="connsiteY99" fmla="*/ 590550 h 871802"/>
                <a:gd name="connsiteX100" fmla="*/ 2443163 w 4000500"/>
                <a:gd name="connsiteY100" fmla="*/ 571500 h 871802"/>
                <a:gd name="connsiteX101" fmla="*/ 2471738 w 4000500"/>
                <a:gd name="connsiteY101" fmla="*/ 552450 h 871802"/>
                <a:gd name="connsiteX102" fmla="*/ 2481263 w 4000500"/>
                <a:gd name="connsiteY102" fmla="*/ 581025 h 871802"/>
                <a:gd name="connsiteX103" fmla="*/ 2486025 w 4000500"/>
                <a:gd name="connsiteY103" fmla="*/ 595313 h 871802"/>
                <a:gd name="connsiteX104" fmla="*/ 2490788 w 4000500"/>
                <a:gd name="connsiteY104" fmla="*/ 614363 h 871802"/>
                <a:gd name="connsiteX105" fmla="*/ 2500313 w 4000500"/>
                <a:gd name="connsiteY105" fmla="*/ 628650 h 871802"/>
                <a:gd name="connsiteX106" fmla="*/ 2519363 w 4000500"/>
                <a:gd name="connsiteY106" fmla="*/ 642938 h 871802"/>
                <a:gd name="connsiteX107" fmla="*/ 2524125 w 4000500"/>
                <a:gd name="connsiteY107" fmla="*/ 628650 h 871802"/>
                <a:gd name="connsiteX108" fmla="*/ 2528888 w 4000500"/>
                <a:gd name="connsiteY108" fmla="*/ 609600 h 871802"/>
                <a:gd name="connsiteX109" fmla="*/ 2557463 w 4000500"/>
                <a:gd name="connsiteY109" fmla="*/ 595313 h 871802"/>
                <a:gd name="connsiteX110" fmla="*/ 2619375 w 4000500"/>
                <a:gd name="connsiteY110" fmla="*/ 581025 h 871802"/>
                <a:gd name="connsiteX111" fmla="*/ 2633663 w 4000500"/>
                <a:gd name="connsiteY111" fmla="*/ 571500 h 871802"/>
                <a:gd name="connsiteX112" fmla="*/ 2647950 w 4000500"/>
                <a:gd name="connsiteY112" fmla="*/ 542925 h 871802"/>
                <a:gd name="connsiteX113" fmla="*/ 2662238 w 4000500"/>
                <a:gd name="connsiteY113" fmla="*/ 504825 h 871802"/>
                <a:gd name="connsiteX114" fmla="*/ 2686050 w 4000500"/>
                <a:gd name="connsiteY114" fmla="*/ 538163 h 871802"/>
                <a:gd name="connsiteX115" fmla="*/ 2686050 w 4000500"/>
                <a:gd name="connsiteY115" fmla="*/ 538163 h 871802"/>
                <a:gd name="connsiteX116" fmla="*/ 2700338 w 4000500"/>
                <a:gd name="connsiteY116" fmla="*/ 547688 h 871802"/>
                <a:gd name="connsiteX117" fmla="*/ 2705100 w 4000500"/>
                <a:gd name="connsiteY117" fmla="*/ 561975 h 871802"/>
                <a:gd name="connsiteX118" fmla="*/ 2714625 w 4000500"/>
                <a:gd name="connsiteY118" fmla="*/ 595313 h 871802"/>
                <a:gd name="connsiteX119" fmla="*/ 2733675 w 4000500"/>
                <a:gd name="connsiteY119" fmla="*/ 590550 h 871802"/>
                <a:gd name="connsiteX120" fmla="*/ 2738438 w 4000500"/>
                <a:gd name="connsiteY120" fmla="*/ 571500 h 871802"/>
                <a:gd name="connsiteX121" fmla="*/ 2762250 w 4000500"/>
                <a:gd name="connsiteY121" fmla="*/ 552450 h 871802"/>
                <a:gd name="connsiteX122" fmla="*/ 2800350 w 4000500"/>
                <a:gd name="connsiteY122" fmla="*/ 566738 h 871802"/>
                <a:gd name="connsiteX123" fmla="*/ 2819400 w 4000500"/>
                <a:gd name="connsiteY123" fmla="*/ 590550 h 871802"/>
                <a:gd name="connsiteX124" fmla="*/ 2824163 w 4000500"/>
                <a:gd name="connsiteY124" fmla="*/ 614363 h 871802"/>
                <a:gd name="connsiteX125" fmla="*/ 2833688 w 4000500"/>
                <a:gd name="connsiteY125" fmla="*/ 642938 h 871802"/>
                <a:gd name="connsiteX126" fmla="*/ 2838450 w 4000500"/>
                <a:gd name="connsiteY126" fmla="*/ 657225 h 871802"/>
                <a:gd name="connsiteX127" fmla="*/ 2843213 w 4000500"/>
                <a:gd name="connsiteY127" fmla="*/ 676275 h 871802"/>
                <a:gd name="connsiteX128" fmla="*/ 2852738 w 4000500"/>
                <a:gd name="connsiteY128" fmla="*/ 695325 h 871802"/>
                <a:gd name="connsiteX129" fmla="*/ 2862263 w 4000500"/>
                <a:gd name="connsiteY129" fmla="*/ 723900 h 871802"/>
                <a:gd name="connsiteX130" fmla="*/ 2871788 w 4000500"/>
                <a:gd name="connsiteY130" fmla="*/ 752475 h 871802"/>
                <a:gd name="connsiteX131" fmla="*/ 2881313 w 4000500"/>
                <a:gd name="connsiteY131" fmla="*/ 781050 h 871802"/>
                <a:gd name="connsiteX132" fmla="*/ 2890838 w 4000500"/>
                <a:gd name="connsiteY132" fmla="*/ 795338 h 871802"/>
                <a:gd name="connsiteX133" fmla="*/ 2895600 w 4000500"/>
                <a:gd name="connsiteY133" fmla="*/ 814388 h 871802"/>
                <a:gd name="connsiteX134" fmla="*/ 2914650 w 4000500"/>
                <a:gd name="connsiteY134" fmla="*/ 790575 h 871802"/>
                <a:gd name="connsiteX135" fmla="*/ 2924175 w 4000500"/>
                <a:gd name="connsiteY135" fmla="*/ 714375 h 871802"/>
                <a:gd name="connsiteX136" fmla="*/ 2933700 w 4000500"/>
                <a:gd name="connsiteY136" fmla="*/ 700088 h 871802"/>
                <a:gd name="connsiteX137" fmla="*/ 2943225 w 4000500"/>
                <a:gd name="connsiteY137" fmla="*/ 671513 h 871802"/>
                <a:gd name="connsiteX138" fmla="*/ 2962275 w 4000500"/>
                <a:gd name="connsiteY138" fmla="*/ 638175 h 871802"/>
                <a:gd name="connsiteX139" fmla="*/ 2976563 w 4000500"/>
                <a:gd name="connsiteY139" fmla="*/ 695325 h 871802"/>
                <a:gd name="connsiteX140" fmla="*/ 2986088 w 4000500"/>
                <a:gd name="connsiteY140" fmla="*/ 781050 h 871802"/>
                <a:gd name="connsiteX141" fmla="*/ 2995613 w 4000500"/>
                <a:gd name="connsiteY141" fmla="*/ 747713 h 871802"/>
                <a:gd name="connsiteX142" fmla="*/ 3000375 w 4000500"/>
                <a:gd name="connsiteY142" fmla="*/ 709613 h 871802"/>
                <a:gd name="connsiteX143" fmla="*/ 3019425 w 4000500"/>
                <a:gd name="connsiteY143" fmla="*/ 671513 h 871802"/>
                <a:gd name="connsiteX144" fmla="*/ 3038475 w 4000500"/>
                <a:gd name="connsiteY144" fmla="*/ 714375 h 871802"/>
                <a:gd name="connsiteX145" fmla="*/ 3052763 w 4000500"/>
                <a:gd name="connsiteY145" fmla="*/ 781050 h 871802"/>
                <a:gd name="connsiteX146" fmla="*/ 3067050 w 4000500"/>
                <a:gd name="connsiteY146" fmla="*/ 738188 h 871802"/>
                <a:gd name="connsiteX147" fmla="*/ 3071813 w 4000500"/>
                <a:gd name="connsiteY147" fmla="*/ 723900 h 871802"/>
                <a:gd name="connsiteX148" fmla="*/ 3105150 w 4000500"/>
                <a:gd name="connsiteY148" fmla="*/ 733425 h 871802"/>
                <a:gd name="connsiteX149" fmla="*/ 3128963 w 4000500"/>
                <a:gd name="connsiteY149" fmla="*/ 742950 h 871802"/>
                <a:gd name="connsiteX150" fmla="*/ 3152775 w 4000500"/>
                <a:gd name="connsiteY150" fmla="*/ 690563 h 871802"/>
                <a:gd name="connsiteX151" fmla="*/ 3157538 w 4000500"/>
                <a:gd name="connsiteY151" fmla="*/ 666750 h 871802"/>
                <a:gd name="connsiteX152" fmla="*/ 3162300 w 4000500"/>
                <a:gd name="connsiteY152" fmla="*/ 647700 h 871802"/>
                <a:gd name="connsiteX153" fmla="*/ 3171825 w 4000500"/>
                <a:gd name="connsiteY153" fmla="*/ 747713 h 871802"/>
                <a:gd name="connsiteX154" fmla="*/ 3181350 w 4000500"/>
                <a:gd name="connsiteY154" fmla="*/ 733425 h 871802"/>
                <a:gd name="connsiteX155" fmla="*/ 3186113 w 4000500"/>
                <a:gd name="connsiteY155" fmla="*/ 719138 h 871802"/>
                <a:gd name="connsiteX156" fmla="*/ 3214688 w 4000500"/>
                <a:gd name="connsiteY156" fmla="*/ 728663 h 871802"/>
                <a:gd name="connsiteX157" fmla="*/ 3238500 w 4000500"/>
                <a:gd name="connsiteY157" fmla="*/ 704850 h 871802"/>
                <a:gd name="connsiteX158" fmla="*/ 3252788 w 4000500"/>
                <a:gd name="connsiteY158" fmla="*/ 714375 h 871802"/>
                <a:gd name="connsiteX159" fmla="*/ 3257550 w 4000500"/>
                <a:gd name="connsiteY159" fmla="*/ 738188 h 871802"/>
                <a:gd name="connsiteX160" fmla="*/ 3267075 w 4000500"/>
                <a:gd name="connsiteY160" fmla="*/ 781050 h 871802"/>
                <a:gd name="connsiteX161" fmla="*/ 3295650 w 4000500"/>
                <a:gd name="connsiteY161" fmla="*/ 776288 h 871802"/>
                <a:gd name="connsiteX162" fmla="*/ 3300413 w 4000500"/>
                <a:gd name="connsiteY162" fmla="*/ 795338 h 871802"/>
                <a:gd name="connsiteX163" fmla="*/ 3305175 w 4000500"/>
                <a:gd name="connsiteY163" fmla="*/ 852488 h 871802"/>
                <a:gd name="connsiteX164" fmla="*/ 3309938 w 4000500"/>
                <a:gd name="connsiteY164" fmla="*/ 871538 h 871802"/>
                <a:gd name="connsiteX165" fmla="*/ 3328988 w 4000500"/>
                <a:gd name="connsiteY165" fmla="*/ 842963 h 871802"/>
                <a:gd name="connsiteX166" fmla="*/ 3338513 w 4000500"/>
                <a:gd name="connsiteY166" fmla="*/ 809625 h 871802"/>
                <a:gd name="connsiteX167" fmla="*/ 3348038 w 4000500"/>
                <a:gd name="connsiteY167" fmla="*/ 781050 h 871802"/>
                <a:gd name="connsiteX168" fmla="*/ 3357563 w 4000500"/>
                <a:gd name="connsiteY168" fmla="*/ 752475 h 871802"/>
                <a:gd name="connsiteX169" fmla="*/ 3367088 w 4000500"/>
                <a:gd name="connsiteY169" fmla="*/ 733425 h 871802"/>
                <a:gd name="connsiteX170" fmla="*/ 3381375 w 4000500"/>
                <a:gd name="connsiteY170" fmla="*/ 690563 h 871802"/>
                <a:gd name="connsiteX171" fmla="*/ 3386138 w 4000500"/>
                <a:gd name="connsiteY171" fmla="*/ 676275 h 871802"/>
                <a:gd name="connsiteX172" fmla="*/ 3405188 w 4000500"/>
                <a:gd name="connsiteY172" fmla="*/ 666750 h 871802"/>
                <a:gd name="connsiteX173" fmla="*/ 3429000 w 4000500"/>
                <a:gd name="connsiteY173" fmla="*/ 690563 h 871802"/>
                <a:gd name="connsiteX174" fmla="*/ 3452813 w 4000500"/>
                <a:gd name="connsiteY174" fmla="*/ 661988 h 871802"/>
                <a:gd name="connsiteX175" fmla="*/ 3457575 w 4000500"/>
                <a:gd name="connsiteY175" fmla="*/ 642938 h 871802"/>
                <a:gd name="connsiteX176" fmla="*/ 3467100 w 4000500"/>
                <a:gd name="connsiteY176" fmla="*/ 657225 h 871802"/>
                <a:gd name="connsiteX177" fmla="*/ 3481388 w 4000500"/>
                <a:gd name="connsiteY177" fmla="*/ 666750 h 871802"/>
                <a:gd name="connsiteX178" fmla="*/ 3486150 w 4000500"/>
                <a:gd name="connsiteY178" fmla="*/ 681038 h 871802"/>
                <a:gd name="connsiteX179" fmla="*/ 3500438 w 4000500"/>
                <a:gd name="connsiteY179" fmla="*/ 671513 h 871802"/>
                <a:gd name="connsiteX180" fmla="*/ 3505200 w 4000500"/>
                <a:gd name="connsiteY180" fmla="*/ 685800 h 871802"/>
                <a:gd name="connsiteX181" fmla="*/ 3533775 w 4000500"/>
                <a:gd name="connsiteY181" fmla="*/ 704850 h 871802"/>
                <a:gd name="connsiteX182" fmla="*/ 3562350 w 4000500"/>
                <a:gd name="connsiteY182" fmla="*/ 719138 h 871802"/>
                <a:gd name="connsiteX183" fmla="*/ 3571875 w 4000500"/>
                <a:gd name="connsiteY183" fmla="*/ 785813 h 871802"/>
                <a:gd name="connsiteX184" fmla="*/ 3581400 w 4000500"/>
                <a:gd name="connsiteY184" fmla="*/ 814388 h 871802"/>
                <a:gd name="connsiteX185" fmla="*/ 3586163 w 4000500"/>
                <a:gd name="connsiteY185" fmla="*/ 828675 h 871802"/>
                <a:gd name="connsiteX186" fmla="*/ 3605213 w 4000500"/>
                <a:gd name="connsiteY186" fmla="*/ 781050 h 871802"/>
                <a:gd name="connsiteX187" fmla="*/ 3609975 w 4000500"/>
                <a:gd name="connsiteY187" fmla="*/ 795338 h 871802"/>
                <a:gd name="connsiteX188" fmla="*/ 3614738 w 4000500"/>
                <a:gd name="connsiteY188" fmla="*/ 823913 h 871802"/>
                <a:gd name="connsiteX189" fmla="*/ 3619500 w 4000500"/>
                <a:gd name="connsiteY189" fmla="*/ 781050 h 871802"/>
                <a:gd name="connsiteX190" fmla="*/ 3633788 w 4000500"/>
                <a:gd name="connsiteY190" fmla="*/ 747713 h 871802"/>
                <a:gd name="connsiteX191" fmla="*/ 3638550 w 4000500"/>
                <a:gd name="connsiteY191" fmla="*/ 733425 h 871802"/>
                <a:gd name="connsiteX192" fmla="*/ 3648075 w 4000500"/>
                <a:gd name="connsiteY192" fmla="*/ 685800 h 871802"/>
                <a:gd name="connsiteX193" fmla="*/ 3657600 w 4000500"/>
                <a:gd name="connsiteY193" fmla="*/ 671513 h 871802"/>
                <a:gd name="connsiteX194" fmla="*/ 3676650 w 4000500"/>
                <a:gd name="connsiteY194" fmla="*/ 666750 h 871802"/>
                <a:gd name="connsiteX195" fmla="*/ 3695700 w 4000500"/>
                <a:gd name="connsiteY195" fmla="*/ 638175 h 871802"/>
                <a:gd name="connsiteX196" fmla="*/ 3705225 w 4000500"/>
                <a:gd name="connsiteY196" fmla="*/ 623888 h 871802"/>
                <a:gd name="connsiteX197" fmla="*/ 3719513 w 4000500"/>
                <a:gd name="connsiteY197" fmla="*/ 614363 h 871802"/>
                <a:gd name="connsiteX198" fmla="*/ 3757613 w 4000500"/>
                <a:gd name="connsiteY198" fmla="*/ 619125 h 871802"/>
                <a:gd name="connsiteX199" fmla="*/ 3767138 w 4000500"/>
                <a:gd name="connsiteY199" fmla="*/ 633413 h 871802"/>
                <a:gd name="connsiteX200" fmla="*/ 3776663 w 4000500"/>
                <a:gd name="connsiteY200" fmla="*/ 661988 h 871802"/>
                <a:gd name="connsiteX201" fmla="*/ 3795713 w 4000500"/>
                <a:gd name="connsiteY201" fmla="*/ 747713 h 871802"/>
                <a:gd name="connsiteX202" fmla="*/ 3805238 w 4000500"/>
                <a:gd name="connsiteY202" fmla="*/ 781050 h 871802"/>
                <a:gd name="connsiteX203" fmla="*/ 3814763 w 4000500"/>
                <a:gd name="connsiteY203" fmla="*/ 795338 h 871802"/>
                <a:gd name="connsiteX204" fmla="*/ 3833813 w 4000500"/>
                <a:gd name="connsiteY204" fmla="*/ 833438 h 871802"/>
                <a:gd name="connsiteX205" fmla="*/ 3838575 w 4000500"/>
                <a:gd name="connsiteY205" fmla="*/ 762000 h 871802"/>
                <a:gd name="connsiteX206" fmla="*/ 3852863 w 4000500"/>
                <a:gd name="connsiteY206" fmla="*/ 719138 h 871802"/>
                <a:gd name="connsiteX207" fmla="*/ 3857625 w 4000500"/>
                <a:gd name="connsiteY207" fmla="*/ 704850 h 871802"/>
                <a:gd name="connsiteX208" fmla="*/ 3862388 w 4000500"/>
                <a:gd name="connsiteY208" fmla="*/ 652463 h 871802"/>
                <a:gd name="connsiteX209" fmla="*/ 3895725 w 4000500"/>
                <a:gd name="connsiteY209" fmla="*/ 614363 h 871802"/>
                <a:gd name="connsiteX210" fmla="*/ 3910013 w 4000500"/>
                <a:gd name="connsiteY210" fmla="*/ 585788 h 871802"/>
                <a:gd name="connsiteX211" fmla="*/ 3924300 w 4000500"/>
                <a:gd name="connsiteY211" fmla="*/ 581025 h 871802"/>
                <a:gd name="connsiteX212" fmla="*/ 3933825 w 4000500"/>
                <a:gd name="connsiteY212" fmla="*/ 609600 h 871802"/>
                <a:gd name="connsiteX213" fmla="*/ 3948113 w 4000500"/>
                <a:gd name="connsiteY213" fmla="*/ 738188 h 871802"/>
                <a:gd name="connsiteX214" fmla="*/ 3957638 w 4000500"/>
                <a:gd name="connsiteY214" fmla="*/ 766763 h 871802"/>
                <a:gd name="connsiteX215" fmla="*/ 3962400 w 4000500"/>
                <a:gd name="connsiteY215" fmla="*/ 781050 h 871802"/>
                <a:gd name="connsiteX216" fmla="*/ 3971925 w 4000500"/>
                <a:gd name="connsiteY216" fmla="*/ 795338 h 871802"/>
                <a:gd name="connsiteX217" fmla="*/ 3981450 w 4000500"/>
                <a:gd name="connsiteY217" fmla="*/ 828675 h 871802"/>
                <a:gd name="connsiteX218" fmla="*/ 3990975 w 4000500"/>
                <a:gd name="connsiteY218" fmla="*/ 776288 h 871802"/>
                <a:gd name="connsiteX219" fmla="*/ 4000500 w 4000500"/>
                <a:gd name="connsiteY219" fmla="*/ 747713 h 871802"/>
                <a:gd name="connsiteX0" fmla="*/ 0 w 3990975"/>
                <a:gd name="connsiteY0" fmla="*/ 238125 h 871802"/>
                <a:gd name="connsiteX1" fmla="*/ 123825 w 3990975"/>
                <a:gd name="connsiteY1" fmla="*/ 228600 h 871802"/>
                <a:gd name="connsiteX2" fmla="*/ 142875 w 3990975"/>
                <a:gd name="connsiteY2" fmla="*/ 223838 h 871802"/>
                <a:gd name="connsiteX3" fmla="*/ 166688 w 3990975"/>
                <a:gd name="connsiteY3" fmla="*/ 219075 h 871802"/>
                <a:gd name="connsiteX4" fmla="*/ 204788 w 3990975"/>
                <a:gd name="connsiteY4" fmla="*/ 204788 h 871802"/>
                <a:gd name="connsiteX5" fmla="*/ 233363 w 3990975"/>
                <a:gd name="connsiteY5" fmla="*/ 195263 h 871802"/>
                <a:gd name="connsiteX6" fmla="*/ 247650 w 3990975"/>
                <a:gd name="connsiteY6" fmla="*/ 185738 h 871802"/>
                <a:gd name="connsiteX7" fmla="*/ 266700 w 3990975"/>
                <a:gd name="connsiteY7" fmla="*/ 180975 h 871802"/>
                <a:gd name="connsiteX8" fmla="*/ 280988 w 3990975"/>
                <a:gd name="connsiteY8" fmla="*/ 176213 h 871802"/>
                <a:gd name="connsiteX9" fmla="*/ 290513 w 3990975"/>
                <a:gd name="connsiteY9" fmla="*/ 161925 h 871802"/>
                <a:gd name="connsiteX10" fmla="*/ 338138 w 3990975"/>
                <a:gd name="connsiteY10" fmla="*/ 142875 h 871802"/>
                <a:gd name="connsiteX11" fmla="*/ 352425 w 3990975"/>
                <a:gd name="connsiteY11" fmla="*/ 138113 h 871802"/>
                <a:gd name="connsiteX12" fmla="*/ 366713 w 3990975"/>
                <a:gd name="connsiteY12" fmla="*/ 128588 h 871802"/>
                <a:gd name="connsiteX13" fmla="*/ 385763 w 3990975"/>
                <a:gd name="connsiteY13" fmla="*/ 123825 h 871802"/>
                <a:gd name="connsiteX14" fmla="*/ 428625 w 3990975"/>
                <a:gd name="connsiteY14" fmla="*/ 109538 h 871802"/>
                <a:gd name="connsiteX15" fmla="*/ 442913 w 3990975"/>
                <a:gd name="connsiteY15" fmla="*/ 104775 h 871802"/>
                <a:gd name="connsiteX16" fmla="*/ 457200 w 3990975"/>
                <a:gd name="connsiteY16" fmla="*/ 100013 h 871802"/>
                <a:gd name="connsiteX17" fmla="*/ 471488 w 3990975"/>
                <a:gd name="connsiteY17" fmla="*/ 90488 h 871802"/>
                <a:gd name="connsiteX18" fmla="*/ 495300 w 3990975"/>
                <a:gd name="connsiteY18" fmla="*/ 85725 h 871802"/>
                <a:gd name="connsiteX19" fmla="*/ 523875 w 3990975"/>
                <a:gd name="connsiteY19" fmla="*/ 76200 h 871802"/>
                <a:gd name="connsiteX20" fmla="*/ 538163 w 3990975"/>
                <a:gd name="connsiteY20" fmla="*/ 71438 h 871802"/>
                <a:gd name="connsiteX21" fmla="*/ 552450 w 3990975"/>
                <a:gd name="connsiteY21" fmla="*/ 66675 h 871802"/>
                <a:gd name="connsiteX22" fmla="*/ 590550 w 3990975"/>
                <a:gd name="connsiteY22" fmla="*/ 42863 h 871802"/>
                <a:gd name="connsiteX23" fmla="*/ 604838 w 3990975"/>
                <a:gd name="connsiteY23" fmla="*/ 38100 h 871802"/>
                <a:gd name="connsiteX24" fmla="*/ 619125 w 3990975"/>
                <a:gd name="connsiteY24" fmla="*/ 33338 h 871802"/>
                <a:gd name="connsiteX25" fmla="*/ 652463 w 3990975"/>
                <a:gd name="connsiteY25" fmla="*/ 14288 h 871802"/>
                <a:gd name="connsiteX26" fmla="*/ 681038 w 3990975"/>
                <a:gd name="connsiteY26" fmla="*/ 4763 h 871802"/>
                <a:gd name="connsiteX27" fmla="*/ 695325 w 3990975"/>
                <a:gd name="connsiteY27" fmla="*/ 0 h 871802"/>
                <a:gd name="connsiteX28" fmla="*/ 819150 w 3990975"/>
                <a:gd name="connsiteY28" fmla="*/ 4763 h 871802"/>
                <a:gd name="connsiteX29" fmla="*/ 852488 w 3990975"/>
                <a:gd name="connsiteY29" fmla="*/ 19050 h 871802"/>
                <a:gd name="connsiteX30" fmla="*/ 895350 w 3990975"/>
                <a:gd name="connsiteY30" fmla="*/ 47625 h 871802"/>
                <a:gd name="connsiteX31" fmla="*/ 928688 w 3990975"/>
                <a:gd name="connsiteY31" fmla="*/ 66675 h 871802"/>
                <a:gd name="connsiteX32" fmla="*/ 942975 w 3990975"/>
                <a:gd name="connsiteY32" fmla="*/ 71438 h 871802"/>
                <a:gd name="connsiteX33" fmla="*/ 957263 w 3990975"/>
                <a:gd name="connsiteY33" fmla="*/ 80963 h 871802"/>
                <a:gd name="connsiteX34" fmla="*/ 971550 w 3990975"/>
                <a:gd name="connsiteY34" fmla="*/ 85725 h 871802"/>
                <a:gd name="connsiteX35" fmla="*/ 990600 w 3990975"/>
                <a:gd name="connsiteY35" fmla="*/ 95250 h 871802"/>
                <a:gd name="connsiteX36" fmla="*/ 1014413 w 3990975"/>
                <a:gd name="connsiteY36" fmla="*/ 100013 h 871802"/>
                <a:gd name="connsiteX37" fmla="*/ 1033463 w 3990975"/>
                <a:gd name="connsiteY37" fmla="*/ 104775 h 871802"/>
                <a:gd name="connsiteX38" fmla="*/ 1062038 w 3990975"/>
                <a:gd name="connsiteY38" fmla="*/ 109538 h 871802"/>
                <a:gd name="connsiteX39" fmla="*/ 1090613 w 3990975"/>
                <a:gd name="connsiteY39" fmla="*/ 119063 h 871802"/>
                <a:gd name="connsiteX40" fmla="*/ 1104900 w 3990975"/>
                <a:gd name="connsiteY40" fmla="*/ 123825 h 871802"/>
                <a:gd name="connsiteX41" fmla="*/ 1123950 w 3990975"/>
                <a:gd name="connsiteY41" fmla="*/ 128588 h 871802"/>
                <a:gd name="connsiteX42" fmla="*/ 1152525 w 3990975"/>
                <a:gd name="connsiteY42" fmla="*/ 147638 h 871802"/>
                <a:gd name="connsiteX43" fmla="*/ 1195388 w 3990975"/>
                <a:gd name="connsiteY43" fmla="*/ 161925 h 871802"/>
                <a:gd name="connsiteX44" fmla="*/ 1209675 w 3990975"/>
                <a:gd name="connsiteY44" fmla="*/ 166688 h 871802"/>
                <a:gd name="connsiteX45" fmla="*/ 1243013 w 3990975"/>
                <a:gd name="connsiteY45" fmla="*/ 185738 h 871802"/>
                <a:gd name="connsiteX46" fmla="*/ 1257300 w 3990975"/>
                <a:gd name="connsiteY46" fmla="*/ 190500 h 871802"/>
                <a:gd name="connsiteX47" fmla="*/ 1285875 w 3990975"/>
                <a:gd name="connsiteY47" fmla="*/ 204788 h 871802"/>
                <a:gd name="connsiteX48" fmla="*/ 1314450 w 3990975"/>
                <a:gd name="connsiteY48" fmla="*/ 223838 h 871802"/>
                <a:gd name="connsiteX49" fmla="*/ 1362075 w 3990975"/>
                <a:gd name="connsiteY49" fmla="*/ 238125 h 871802"/>
                <a:gd name="connsiteX50" fmla="*/ 1443038 w 3990975"/>
                <a:gd name="connsiteY50" fmla="*/ 252413 h 871802"/>
                <a:gd name="connsiteX51" fmla="*/ 1471613 w 3990975"/>
                <a:gd name="connsiteY51" fmla="*/ 257175 h 871802"/>
                <a:gd name="connsiteX52" fmla="*/ 1519238 w 3990975"/>
                <a:gd name="connsiteY52" fmla="*/ 271463 h 871802"/>
                <a:gd name="connsiteX53" fmla="*/ 1533525 w 3990975"/>
                <a:gd name="connsiteY53" fmla="*/ 280988 h 871802"/>
                <a:gd name="connsiteX54" fmla="*/ 1543050 w 3990975"/>
                <a:gd name="connsiteY54" fmla="*/ 295275 h 871802"/>
                <a:gd name="connsiteX55" fmla="*/ 1557338 w 3990975"/>
                <a:gd name="connsiteY55" fmla="*/ 300038 h 871802"/>
                <a:gd name="connsiteX56" fmla="*/ 1581150 w 3990975"/>
                <a:gd name="connsiteY56" fmla="*/ 333375 h 871802"/>
                <a:gd name="connsiteX57" fmla="*/ 1590675 w 3990975"/>
                <a:gd name="connsiteY57" fmla="*/ 347663 h 871802"/>
                <a:gd name="connsiteX58" fmla="*/ 1604963 w 3990975"/>
                <a:gd name="connsiteY58" fmla="*/ 357188 h 871802"/>
                <a:gd name="connsiteX59" fmla="*/ 1624013 w 3990975"/>
                <a:gd name="connsiteY59" fmla="*/ 414338 h 871802"/>
                <a:gd name="connsiteX60" fmla="*/ 1628775 w 3990975"/>
                <a:gd name="connsiteY60" fmla="*/ 428625 h 871802"/>
                <a:gd name="connsiteX61" fmla="*/ 1638300 w 3990975"/>
                <a:gd name="connsiteY61" fmla="*/ 442913 h 871802"/>
                <a:gd name="connsiteX62" fmla="*/ 1652588 w 3990975"/>
                <a:gd name="connsiteY62" fmla="*/ 471488 h 871802"/>
                <a:gd name="connsiteX63" fmla="*/ 1662113 w 3990975"/>
                <a:gd name="connsiteY63" fmla="*/ 504825 h 871802"/>
                <a:gd name="connsiteX64" fmla="*/ 1676400 w 3990975"/>
                <a:gd name="connsiteY64" fmla="*/ 514350 h 871802"/>
                <a:gd name="connsiteX65" fmla="*/ 1690688 w 3990975"/>
                <a:gd name="connsiteY65" fmla="*/ 561975 h 871802"/>
                <a:gd name="connsiteX66" fmla="*/ 1704975 w 3990975"/>
                <a:gd name="connsiteY66" fmla="*/ 590550 h 871802"/>
                <a:gd name="connsiteX67" fmla="*/ 1719263 w 3990975"/>
                <a:gd name="connsiteY67" fmla="*/ 595313 h 871802"/>
                <a:gd name="connsiteX68" fmla="*/ 1728788 w 3990975"/>
                <a:gd name="connsiteY68" fmla="*/ 609600 h 871802"/>
                <a:gd name="connsiteX69" fmla="*/ 1804988 w 3990975"/>
                <a:gd name="connsiteY69" fmla="*/ 614363 h 871802"/>
                <a:gd name="connsiteX70" fmla="*/ 1819275 w 3990975"/>
                <a:gd name="connsiteY70" fmla="*/ 619125 h 871802"/>
                <a:gd name="connsiteX71" fmla="*/ 1833563 w 3990975"/>
                <a:gd name="connsiteY71" fmla="*/ 628650 h 871802"/>
                <a:gd name="connsiteX72" fmla="*/ 1857375 w 3990975"/>
                <a:gd name="connsiteY72" fmla="*/ 657225 h 871802"/>
                <a:gd name="connsiteX73" fmla="*/ 1876425 w 3990975"/>
                <a:gd name="connsiteY73" fmla="*/ 666750 h 871802"/>
                <a:gd name="connsiteX74" fmla="*/ 1885950 w 3990975"/>
                <a:gd name="connsiteY74" fmla="*/ 638175 h 871802"/>
                <a:gd name="connsiteX75" fmla="*/ 1895475 w 3990975"/>
                <a:gd name="connsiteY75" fmla="*/ 604838 h 871802"/>
                <a:gd name="connsiteX76" fmla="*/ 1905000 w 3990975"/>
                <a:gd name="connsiteY76" fmla="*/ 576263 h 871802"/>
                <a:gd name="connsiteX77" fmla="*/ 1919288 w 3990975"/>
                <a:gd name="connsiteY77" fmla="*/ 566738 h 871802"/>
                <a:gd name="connsiteX78" fmla="*/ 1938338 w 3990975"/>
                <a:gd name="connsiteY78" fmla="*/ 542925 h 871802"/>
                <a:gd name="connsiteX79" fmla="*/ 2081213 w 3990975"/>
                <a:gd name="connsiteY79" fmla="*/ 542925 h 871802"/>
                <a:gd name="connsiteX80" fmla="*/ 2109788 w 3990975"/>
                <a:gd name="connsiteY80" fmla="*/ 571500 h 871802"/>
                <a:gd name="connsiteX81" fmla="*/ 2124075 w 3990975"/>
                <a:gd name="connsiteY81" fmla="*/ 561975 h 871802"/>
                <a:gd name="connsiteX82" fmla="*/ 2133600 w 3990975"/>
                <a:gd name="connsiteY82" fmla="*/ 547688 h 871802"/>
                <a:gd name="connsiteX83" fmla="*/ 2147888 w 3990975"/>
                <a:gd name="connsiteY83" fmla="*/ 533400 h 871802"/>
                <a:gd name="connsiteX84" fmla="*/ 2152650 w 3990975"/>
                <a:gd name="connsiteY84" fmla="*/ 519113 h 871802"/>
                <a:gd name="connsiteX85" fmla="*/ 2243138 w 3990975"/>
                <a:gd name="connsiteY85" fmla="*/ 514350 h 871802"/>
                <a:gd name="connsiteX86" fmla="*/ 2266950 w 3990975"/>
                <a:gd name="connsiteY86" fmla="*/ 533400 h 871802"/>
                <a:gd name="connsiteX87" fmla="*/ 2286000 w 3990975"/>
                <a:gd name="connsiteY87" fmla="*/ 504825 h 871802"/>
                <a:gd name="connsiteX88" fmla="*/ 2300288 w 3990975"/>
                <a:gd name="connsiteY88" fmla="*/ 490538 h 871802"/>
                <a:gd name="connsiteX89" fmla="*/ 2314575 w 3990975"/>
                <a:gd name="connsiteY89" fmla="*/ 485775 h 871802"/>
                <a:gd name="connsiteX90" fmla="*/ 2328863 w 3990975"/>
                <a:gd name="connsiteY90" fmla="*/ 490538 h 871802"/>
                <a:gd name="connsiteX91" fmla="*/ 2347913 w 3990975"/>
                <a:gd name="connsiteY91" fmla="*/ 509588 h 871802"/>
                <a:gd name="connsiteX92" fmla="*/ 2357438 w 3990975"/>
                <a:gd name="connsiteY92" fmla="*/ 523875 h 871802"/>
                <a:gd name="connsiteX93" fmla="*/ 2362200 w 3990975"/>
                <a:gd name="connsiteY93" fmla="*/ 538163 h 871802"/>
                <a:gd name="connsiteX94" fmla="*/ 2381250 w 3990975"/>
                <a:gd name="connsiteY94" fmla="*/ 566738 h 871802"/>
                <a:gd name="connsiteX95" fmla="*/ 2390775 w 3990975"/>
                <a:gd name="connsiteY95" fmla="*/ 595313 h 871802"/>
                <a:gd name="connsiteX96" fmla="*/ 2395538 w 3990975"/>
                <a:gd name="connsiteY96" fmla="*/ 614363 h 871802"/>
                <a:gd name="connsiteX97" fmla="*/ 2405063 w 3990975"/>
                <a:gd name="connsiteY97" fmla="*/ 628650 h 871802"/>
                <a:gd name="connsiteX98" fmla="*/ 2419350 w 3990975"/>
                <a:gd name="connsiteY98" fmla="*/ 633413 h 871802"/>
                <a:gd name="connsiteX99" fmla="*/ 2438400 w 3990975"/>
                <a:gd name="connsiteY99" fmla="*/ 590550 h 871802"/>
                <a:gd name="connsiteX100" fmla="*/ 2443163 w 3990975"/>
                <a:gd name="connsiteY100" fmla="*/ 571500 h 871802"/>
                <a:gd name="connsiteX101" fmla="*/ 2471738 w 3990975"/>
                <a:gd name="connsiteY101" fmla="*/ 552450 h 871802"/>
                <a:gd name="connsiteX102" fmla="*/ 2481263 w 3990975"/>
                <a:gd name="connsiteY102" fmla="*/ 581025 h 871802"/>
                <a:gd name="connsiteX103" fmla="*/ 2486025 w 3990975"/>
                <a:gd name="connsiteY103" fmla="*/ 595313 h 871802"/>
                <a:gd name="connsiteX104" fmla="*/ 2490788 w 3990975"/>
                <a:gd name="connsiteY104" fmla="*/ 614363 h 871802"/>
                <a:gd name="connsiteX105" fmla="*/ 2500313 w 3990975"/>
                <a:gd name="connsiteY105" fmla="*/ 628650 h 871802"/>
                <a:gd name="connsiteX106" fmla="*/ 2519363 w 3990975"/>
                <a:gd name="connsiteY106" fmla="*/ 642938 h 871802"/>
                <a:gd name="connsiteX107" fmla="*/ 2524125 w 3990975"/>
                <a:gd name="connsiteY107" fmla="*/ 628650 h 871802"/>
                <a:gd name="connsiteX108" fmla="*/ 2528888 w 3990975"/>
                <a:gd name="connsiteY108" fmla="*/ 609600 h 871802"/>
                <a:gd name="connsiteX109" fmla="*/ 2557463 w 3990975"/>
                <a:gd name="connsiteY109" fmla="*/ 595313 h 871802"/>
                <a:gd name="connsiteX110" fmla="*/ 2619375 w 3990975"/>
                <a:gd name="connsiteY110" fmla="*/ 581025 h 871802"/>
                <a:gd name="connsiteX111" fmla="*/ 2633663 w 3990975"/>
                <a:gd name="connsiteY111" fmla="*/ 571500 h 871802"/>
                <a:gd name="connsiteX112" fmla="*/ 2647950 w 3990975"/>
                <a:gd name="connsiteY112" fmla="*/ 542925 h 871802"/>
                <a:gd name="connsiteX113" fmla="*/ 2662238 w 3990975"/>
                <a:gd name="connsiteY113" fmla="*/ 504825 h 871802"/>
                <a:gd name="connsiteX114" fmla="*/ 2686050 w 3990975"/>
                <a:gd name="connsiteY114" fmla="*/ 538163 h 871802"/>
                <a:gd name="connsiteX115" fmla="*/ 2686050 w 3990975"/>
                <a:gd name="connsiteY115" fmla="*/ 538163 h 871802"/>
                <a:gd name="connsiteX116" fmla="*/ 2700338 w 3990975"/>
                <a:gd name="connsiteY116" fmla="*/ 547688 h 871802"/>
                <a:gd name="connsiteX117" fmla="*/ 2705100 w 3990975"/>
                <a:gd name="connsiteY117" fmla="*/ 561975 h 871802"/>
                <a:gd name="connsiteX118" fmla="*/ 2714625 w 3990975"/>
                <a:gd name="connsiteY118" fmla="*/ 595313 h 871802"/>
                <a:gd name="connsiteX119" fmla="*/ 2733675 w 3990975"/>
                <a:gd name="connsiteY119" fmla="*/ 590550 h 871802"/>
                <a:gd name="connsiteX120" fmla="*/ 2738438 w 3990975"/>
                <a:gd name="connsiteY120" fmla="*/ 571500 h 871802"/>
                <a:gd name="connsiteX121" fmla="*/ 2762250 w 3990975"/>
                <a:gd name="connsiteY121" fmla="*/ 552450 h 871802"/>
                <a:gd name="connsiteX122" fmla="*/ 2800350 w 3990975"/>
                <a:gd name="connsiteY122" fmla="*/ 566738 h 871802"/>
                <a:gd name="connsiteX123" fmla="*/ 2819400 w 3990975"/>
                <a:gd name="connsiteY123" fmla="*/ 590550 h 871802"/>
                <a:gd name="connsiteX124" fmla="*/ 2824163 w 3990975"/>
                <a:gd name="connsiteY124" fmla="*/ 614363 h 871802"/>
                <a:gd name="connsiteX125" fmla="*/ 2833688 w 3990975"/>
                <a:gd name="connsiteY125" fmla="*/ 642938 h 871802"/>
                <a:gd name="connsiteX126" fmla="*/ 2838450 w 3990975"/>
                <a:gd name="connsiteY126" fmla="*/ 657225 h 871802"/>
                <a:gd name="connsiteX127" fmla="*/ 2843213 w 3990975"/>
                <a:gd name="connsiteY127" fmla="*/ 676275 h 871802"/>
                <a:gd name="connsiteX128" fmla="*/ 2852738 w 3990975"/>
                <a:gd name="connsiteY128" fmla="*/ 695325 h 871802"/>
                <a:gd name="connsiteX129" fmla="*/ 2862263 w 3990975"/>
                <a:gd name="connsiteY129" fmla="*/ 723900 h 871802"/>
                <a:gd name="connsiteX130" fmla="*/ 2871788 w 3990975"/>
                <a:gd name="connsiteY130" fmla="*/ 752475 h 871802"/>
                <a:gd name="connsiteX131" fmla="*/ 2881313 w 3990975"/>
                <a:gd name="connsiteY131" fmla="*/ 781050 h 871802"/>
                <a:gd name="connsiteX132" fmla="*/ 2890838 w 3990975"/>
                <a:gd name="connsiteY132" fmla="*/ 795338 h 871802"/>
                <a:gd name="connsiteX133" fmla="*/ 2895600 w 3990975"/>
                <a:gd name="connsiteY133" fmla="*/ 814388 h 871802"/>
                <a:gd name="connsiteX134" fmla="*/ 2914650 w 3990975"/>
                <a:gd name="connsiteY134" fmla="*/ 790575 h 871802"/>
                <a:gd name="connsiteX135" fmla="*/ 2924175 w 3990975"/>
                <a:gd name="connsiteY135" fmla="*/ 714375 h 871802"/>
                <a:gd name="connsiteX136" fmla="*/ 2933700 w 3990975"/>
                <a:gd name="connsiteY136" fmla="*/ 700088 h 871802"/>
                <a:gd name="connsiteX137" fmla="*/ 2943225 w 3990975"/>
                <a:gd name="connsiteY137" fmla="*/ 671513 h 871802"/>
                <a:gd name="connsiteX138" fmla="*/ 2962275 w 3990975"/>
                <a:gd name="connsiteY138" fmla="*/ 638175 h 871802"/>
                <a:gd name="connsiteX139" fmla="*/ 2976563 w 3990975"/>
                <a:gd name="connsiteY139" fmla="*/ 695325 h 871802"/>
                <a:gd name="connsiteX140" fmla="*/ 2986088 w 3990975"/>
                <a:gd name="connsiteY140" fmla="*/ 781050 h 871802"/>
                <a:gd name="connsiteX141" fmla="*/ 2995613 w 3990975"/>
                <a:gd name="connsiteY141" fmla="*/ 747713 h 871802"/>
                <a:gd name="connsiteX142" fmla="*/ 3000375 w 3990975"/>
                <a:gd name="connsiteY142" fmla="*/ 709613 h 871802"/>
                <a:gd name="connsiteX143" fmla="*/ 3019425 w 3990975"/>
                <a:gd name="connsiteY143" fmla="*/ 671513 h 871802"/>
                <a:gd name="connsiteX144" fmla="*/ 3038475 w 3990975"/>
                <a:gd name="connsiteY144" fmla="*/ 714375 h 871802"/>
                <a:gd name="connsiteX145" fmla="*/ 3052763 w 3990975"/>
                <a:gd name="connsiteY145" fmla="*/ 781050 h 871802"/>
                <a:gd name="connsiteX146" fmla="*/ 3067050 w 3990975"/>
                <a:gd name="connsiteY146" fmla="*/ 738188 h 871802"/>
                <a:gd name="connsiteX147" fmla="*/ 3071813 w 3990975"/>
                <a:gd name="connsiteY147" fmla="*/ 723900 h 871802"/>
                <a:gd name="connsiteX148" fmla="*/ 3105150 w 3990975"/>
                <a:gd name="connsiteY148" fmla="*/ 733425 h 871802"/>
                <a:gd name="connsiteX149" fmla="*/ 3128963 w 3990975"/>
                <a:gd name="connsiteY149" fmla="*/ 742950 h 871802"/>
                <a:gd name="connsiteX150" fmla="*/ 3152775 w 3990975"/>
                <a:gd name="connsiteY150" fmla="*/ 690563 h 871802"/>
                <a:gd name="connsiteX151" fmla="*/ 3157538 w 3990975"/>
                <a:gd name="connsiteY151" fmla="*/ 666750 h 871802"/>
                <a:gd name="connsiteX152" fmla="*/ 3162300 w 3990975"/>
                <a:gd name="connsiteY152" fmla="*/ 647700 h 871802"/>
                <a:gd name="connsiteX153" fmla="*/ 3171825 w 3990975"/>
                <a:gd name="connsiteY153" fmla="*/ 747713 h 871802"/>
                <a:gd name="connsiteX154" fmla="*/ 3181350 w 3990975"/>
                <a:gd name="connsiteY154" fmla="*/ 733425 h 871802"/>
                <a:gd name="connsiteX155" fmla="*/ 3186113 w 3990975"/>
                <a:gd name="connsiteY155" fmla="*/ 719138 h 871802"/>
                <a:gd name="connsiteX156" fmla="*/ 3214688 w 3990975"/>
                <a:gd name="connsiteY156" fmla="*/ 728663 h 871802"/>
                <a:gd name="connsiteX157" fmla="*/ 3238500 w 3990975"/>
                <a:gd name="connsiteY157" fmla="*/ 704850 h 871802"/>
                <a:gd name="connsiteX158" fmla="*/ 3252788 w 3990975"/>
                <a:gd name="connsiteY158" fmla="*/ 714375 h 871802"/>
                <a:gd name="connsiteX159" fmla="*/ 3257550 w 3990975"/>
                <a:gd name="connsiteY159" fmla="*/ 738188 h 871802"/>
                <a:gd name="connsiteX160" fmla="*/ 3267075 w 3990975"/>
                <a:gd name="connsiteY160" fmla="*/ 781050 h 871802"/>
                <a:gd name="connsiteX161" fmla="*/ 3295650 w 3990975"/>
                <a:gd name="connsiteY161" fmla="*/ 776288 h 871802"/>
                <a:gd name="connsiteX162" fmla="*/ 3300413 w 3990975"/>
                <a:gd name="connsiteY162" fmla="*/ 795338 h 871802"/>
                <a:gd name="connsiteX163" fmla="*/ 3305175 w 3990975"/>
                <a:gd name="connsiteY163" fmla="*/ 852488 h 871802"/>
                <a:gd name="connsiteX164" fmla="*/ 3309938 w 3990975"/>
                <a:gd name="connsiteY164" fmla="*/ 871538 h 871802"/>
                <a:gd name="connsiteX165" fmla="*/ 3328988 w 3990975"/>
                <a:gd name="connsiteY165" fmla="*/ 842963 h 871802"/>
                <a:gd name="connsiteX166" fmla="*/ 3338513 w 3990975"/>
                <a:gd name="connsiteY166" fmla="*/ 809625 h 871802"/>
                <a:gd name="connsiteX167" fmla="*/ 3348038 w 3990975"/>
                <a:gd name="connsiteY167" fmla="*/ 781050 h 871802"/>
                <a:gd name="connsiteX168" fmla="*/ 3357563 w 3990975"/>
                <a:gd name="connsiteY168" fmla="*/ 752475 h 871802"/>
                <a:gd name="connsiteX169" fmla="*/ 3367088 w 3990975"/>
                <a:gd name="connsiteY169" fmla="*/ 733425 h 871802"/>
                <a:gd name="connsiteX170" fmla="*/ 3381375 w 3990975"/>
                <a:gd name="connsiteY170" fmla="*/ 690563 h 871802"/>
                <a:gd name="connsiteX171" fmla="*/ 3386138 w 3990975"/>
                <a:gd name="connsiteY171" fmla="*/ 676275 h 871802"/>
                <a:gd name="connsiteX172" fmla="*/ 3405188 w 3990975"/>
                <a:gd name="connsiteY172" fmla="*/ 666750 h 871802"/>
                <a:gd name="connsiteX173" fmla="*/ 3429000 w 3990975"/>
                <a:gd name="connsiteY173" fmla="*/ 690563 h 871802"/>
                <a:gd name="connsiteX174" fmla="*/ 3452813 w 3990975"/>
                <a:gd name="connsiteY174" fmla="*/ 661988 h 871802"/>
                <a:gd name="connsiteX175" fmla="*/ 3457575 w 3990975"/>
                <a:gd name="connsiteY175" fmla="*/ 642938 h 871802"/>
                <a:gd name="connsiteX176" fmla="*/ 3467100 w 3990975"/>
                <a:gd name="connsiteY176" fmla="*/ 657225 h 871802"/>
                <a:gd name="connsiteX177" fmla="*/ 3481388 w 3990975"/>
                <a:gd name="connsiteY177" fmla="*/ 666750 h 871802"/>
                <a:gd name="connsiteX178" fmla="*/ 3486150 w 3990975"/>
                <a:gd name="connsiteY178" fmla="*/ 681038 h 871802"/>
                <a:gd name="connsiteX179" fmla="*/ 3500438 w 3990975"/>
                <a:gd name="connsiteY179" fmla="*/ 671513 h 871802"/>
                <a:gd name="connsiteX180" fmla="*/ 3505200 w 3990975"/>
                <a:gd name="connsiteY180" fmla="*/ 685800 h 871802"/>
                <a:gd name="connsiteX181" fmla="*/ 3533775 w 3990975"/>
                <a:gd name="connsiteY181" fmla="*/ 704850 h 871802"/>
                <a:gd name="connsiteX182" fmla="*/ 3562350 w 3990975"/>
                <a:gd name="connsiteY182" fmla="*/ 719138 h 871802"/>
                <a:gd name="connsiteX183" fmla="*/ 3571875 w 3990975"/>
                <a:gd name="connsiteY183" fmla="*/ 785813 h 871802"/>
                <a:gd name="connsiteX184" fmla="*/ 3581400 w 3990975"/>
                <a:gd name="connsiteY184" fmla="*/ 814388 h 871802"/>
                <a:gd name="connsiteX185" fmla="*/ 3586163 w 3990975"/>
                <a:gd name="connsiteY185" fmla="*/ 828675 h 871802"/>
                <a:gd name="connsiteX186" fmla="*/ 3605213 w 3990975"/>
                <a:gd name="connsiteY186" fmla="*/ 781050 h 871802"/>
                <a:gd name="connsiteX187" fmla="*/ 3609975 w 3990975"/>
                <a:gd name="connsiteY187" fmla="*/ 795338 h 871802"/>
                <a:gd name="connsiteX188" fmla="*/ 3614738 w 3990975"/>
                <a:gd name="connsiteY188" fmla="*/ 823913 h 871802"/>
                <a:gd name="connsiteX189" fmla="*/ 3619500 w 3990975"/>
                <a:gd name="connsiteY189" fmla="*/ 781050 h 871802"/>
                <a:gd name="connsiteX190" fmla="*/ 3633788 w 3990975"/>
                <a:gd name="connsiteY190" fmla="*/ 747713 h 871802"/>
                <a:gd name="connsiteX191" fmla="*/ 3638550 w 3990975"/>
                <a:gd name="connsiteY191" fmla="*/ 733425 h 871802"/>
                <a:gd name="connsiteX192" fmla="*/ 3648075 w 3990975"/>
                <a:gd name="connsiteY192" fmla="*/ 685800 h 871802"/>
                <a:gd name="connsiteX193" fmla="*/ 3657600 w 3990975"/>
                <a:gd name="connsiteY193" fmla="*/ 671513 h 871802"/>
                <a:gd name="connsiteX194" fmla="*/ 3676650 w 3990975"/>
                <a:gd name="connsiteY194" fmla="*/ 666750 h 871802"/>
                <a:gd name="connsiteX195" fmla="*/ 3695700 w 3990975"/>
                <a:gd name="connsiteY195" fmla="*/ 638175 h 871802"/>
                <a:gd name="connsiteX196" fmla="*/ 3705225 w 3990975"/>
                <a:gd name="connsiteY196" fmla="*/ 623888 h 871802"/>
                <a:gd name="connsiteX197" fmla="*/ 3719513 w 3990975"/>
                <a:gd name="connsiteY197" fmla="*/ 614363 h 871802"/>
                <a:gd name="connsiteX198" fmla="*/ 3757613 w 3990975"/>
                <a:gd name="connsiteY198" fmla="*/ 619125 h 871802"/>
                <a:gd name="connsiteX199" fmla="*/ 3767138 w 3990975"/>
                <a:gd name="connsiteY199" fmla="*/ 633413 h 871802"/>
                <a:gd name="connsiteX200" fmla="*/ 3776663 w 3990975"/>
                <a:gd name="connsiteY200" fmla="*/ 661988 h 871802"/>
                <a:gd name="connsiteX201" fmla="*/ 3795713 w 3990975"/>
                <a:gd name="connsiteY201" fmla="*/ 747713 h 871802"/>
                <a:gd name="connsiteX202" fmla="*/ 3805238 w 3990975"/>
                <a:gd name="connsiteY202" fmla="*/ 781050 h 871802"/>
                <a:gd name="connsiteX203" fmla="*/ 3814763 w 3990975"/>
                <a:gd name="connsiteY203" fmla="*/ 795338 h 871802"/>
                <a:gd name="connsiteX204" fmla="*/ 3833813 w 3990975"/>
                <a:gd name="connsiteY204" fmla="*/ 833438 h 871802"/>
                <a:gd name="connsiteX205" fmla="*/ 3838575 w 3990975"/>
                <a:gd name="connsiteY205" fmla="*/ 762000 h 871802"/>
                <a:gd name="connsiteX206" fmla="*/ 3852863 w 3990975"/>
                <a:gd name="connsiteY206" fmla="*/ 719138 h 871802"/>
                <a:gd name="connsiteX207" fmla="*/ 3857625 w 3990975"/>
                <a:gd name="connsiteY207" fmla="*/ 704850 h 871802"/>
                <a:gd name="connsiteX208" fmla="*/ 3862388 w 3990975"/>
                <a:gd name="connsiteY208" fmla="*/ 652463 h 871802"/>
                <a:gd name="connsiteX209" fmla="*/ 3895725 w 3990975"/>
                <a:gd name="connsiteY209" fmla="*/ 614363 h 871802"/>
                <a:gd name="connsiteX210" fmla="*/ 3910013 w 3990975"/>
                <a:gd name="connsiteY210" fmla="*/ 585788 h 871802"/>
                <a:gd name="connsiteX211" fmla="*/ 3924300 w 3990975"/>
                <a:gd name="connsiteY211" fmla="*/ 581025 h 871802"/>
                <a:gd name="connsiteX212" fmla="*/ 3933825 w 3990975"/>
                <a:gd name="connsiteY212" fmla="*/ 609600 h 871802"/>
                <a:gd name="connsiteX213" fmla="*/ 3948113 w 3990975"/>
                <a:gd name="connsiteY213" fmla="*/ 738188 h 871802"/>
                <a:gd name="connsiteX214" fmla="*/ 3957638 w 3990975"/>
                <a:gd name="connsiteY214" fmla="*/ 766763 h 871802"/>
                <a:gd name="connsiteX215" fmla="*/ 3962400 w 3990975"/>
                <a:gd name="connsiteY215" fmla="*/ 781050 h 871802"/>
                <a:gd name="connsiteX216" fmla="*/ 3971925 w 3990975"/>
                <a:gd name="connsiteY216" fmla="*/ 795338 h 871802"/>
                <a:gd name="connsiteX217" fmla="*/ 3981450 w 3990975"/>
                <a:gd name="connsiteY217" fmla="*/ 828675 h 871802"/>
                <a:gd name="connsiteX218" fmla="*/ 3990975 w 3990975"/>
                <a:gd name="connsiteY218" fmla="*/ 776288 h 871802"/>
                <a:gd name="connsiteX0" fmla="*/ 0 w 3981450"/>
                <a:gd name="connsiteY0" fmla="*/ 238125 h 871802"/>
                <a:gd name="connsiteX1" fmla="*/ 123825 w 3981450"/>
                <a:gd name="connsiteY1" fmla="*/ 228600 h 871802"/>
                <a:gd name="connsiteX2" fmla="*/ 142875 w 3981450"/>
                <a:gd name="connsiteY2" fmla="*/ 223838 h 871802"/>
                <a:gd name="connsiteX3" fmla="*/ 166688 w 3981450"/>
                <a:gd name="connsiteY3" fmla="*/ 219075 h 871802"/>
                <a:gd name="connsiteX4" fmla="*/ 204788 w 3981450"/>
                <a:gd name="connsiteY4" fmla="*/ 204788 h 871802"/>
                <a:gd name="connsiteX5" fmla="*/ 233363 w 3981450"/>
                <a:gd name="connsiteY5" fmla="*/ 195263 h 871802"/>
                <a:gd name="connsiteX6" fmla="*/ 247650 w 3981450"/>
                <a:gd name="connsiteY6" fmla="*/ 185738 h 871802"/>
                <a:gd name="connsiteX7" fmla="*/ 266700 w 3981450"/>
                <a:gd name="connsiteY7" fmla="*/ 180975 h 871802"/>
                <a:gd name="connsiteX8" fmla="*/ 280988 w 3981450"/>
                <a:gd name="connsiteY8" fmla="*/ 176213 h 871802"/>
                <a:gd name="connsiteX9" fmla="*/ 290513 w 3981450"/>
                <a:gd name="connsiteY9" fmla="*/ 161925 h 871802"/>
                <a:gd name="connsiteX10" fmla="*/ 338138 w 3981450"/>
                <a:gd name="connsiteY10" fmla="*/ 142875 h 871802"/>
                <a:gd name="connsiteX11" fmla="*/ 352425 w 3981450"/>
                <a:gd name="connsiteY11" fmla="*/ 138113 h 871802"/>
                <a:gd name="connsiteX12" fmla="*/ 366713 w 3981450"/>
                <a:gd name="connsiteY12" fmla="*/ 128588 h 871802"/>
                <a:gd name="connsiteX13" fmla="*/ 385763 w 3981450"/>
                <a:gd name="connsiteY13" fmla="*/ 123825 h 871802"/>
                <a:gd name="connsiteX14" fmla="*/ 428625 w 3981450"/>
                <a:gd name="connsiteY14" fmla="*/ 109538 h 871802"/>
                <a:gd name="connsiteX15" fmla="*/ 442913 w 3981450"/>
                <a:gd name="connsiteY15" fmla="*/ 104775 h 871802"/>
                <a:gd name="connsiteX16" fmla="*/ 457200 w 3981450"/>
                <a:gd name="connsiteY16" fmla="*/ 100013 h 871802"/>
                <a:gd name="connsiteX17" fmla="*/ 471488 w 3981450"/>
                <a:gd name="connsiteY17" fmla="*/ 90488 h 871802"/>
                <a:gd name="connsiteX18" fmla="*/ 495300 w 3981450"/>
                <a:gd name="connsiteY18" fmla="*/ 85725 h 871802"/>
                <a:gd name="connsiteX19" fmla="*/ 523875 w 3981450"/>
                <a:gd name="connsiteY19" fmla="*/ 76200 h 871802"/>
                <a:gd name="connsiteX20" fmla="*/ 538163 w 3981450"/>
                <a:gd name="connsiteY20" fmla="*/ 71438 h 871802"/>
                <a:gd name="connsiteX21" fmla="*/ 552450 w 3981450"/>
                <a:gd name="connsiteY21" fmla="*/ 66675 h 871802"/>
                <a:gd name="connsiteX22" fmla="*/ 590550 w 3981450"/>
                <a:gd name="connsiteY22" fmla="*/ 42863 h 871802"/>
                <a:gd name="connsiteX23" fmla="*/ 604838 w 3981450"/>
                <a:gd name="connsiteY23" fmla="*/ 38100 h 871802"/>
                <a:gd name="connsiteX24" fmla="*/ 619125 w 3981450"/>
                <a:gd name="connsiteY24" fmla="*/ 33338 h 871802"/>
                <a:gd name="connsiteX25" fmla="*/ 652463 w 3981450"/>
                <a:gd name="connsiteY25" fmla="*/ 14288 h 871802"/>
                <a:gd name="connsiteX26" fmla="*/ 681038 w 3981450"/>
                <a:gd name="connsiteY26" fmla="*/ 4763 h 871802"/>
                <a:gd name="connsiteX27" fmla="*/ 695325 w 3981450"/>
                <a:gd name="connsiteY27" fmla="*/ 0 h 871802"/>
                <a:gd name="connsiteX28" fmla="*/ 819150 w 3981450"/>
                <a:gd name="connsiteY28" fmla="*/ 4763 h 871802"/>
                <a:gd name="connsiteX29" fmla="*/ 852488 w 3981450"/>
                <a:gd name="connsiteY29" fmla="*/ 19050 h 871802"/>
                <a:gd name="connsiteX30" fmla="*/ 895350 w 3981450"/>
                <a:gd name="connsiteY30" fmla="*/ 47625 h 871802"/>
                <a:gd name="connsiteX31" fmla="*/ 928688 w 3981450"/>
                <a:gd name="connsiteY31" fmla="*/ 66675 h 871802"/>
                <a:gd name="connsiteX32" fmla="*/ 942975 w 3981450"/>
                <a:gd name="connsiteY32" fmla="*/ 71438 h 871802"/>
                <a:gd name="connsiteX33" fmla="*/ 957263 w 3981450"/>
                <a:gd name="connsiteY33" fmla="*/ 80963 h 871802"/>
                <a:gd name="connsiteX34" fmla="*/ 971550 w 3981450"/>
                <a:gd name="connsiteY34" fmla="*/ 85725 h 871802"/>
                <a:gd name="connsiteX35" fmla="*/ 990600 w 3981450"/>
                <a:gd name="connsiteY35" fmla="*/ 95250 h 871802"/>
                <a:gd name="connsiteX36" fmla="*/ 1014413 w 3981450"/>
                <a:gd name="connsiteY36" fmla="*/ 100013 h 871802"/>
                <a:gd name="connsiteX37" fmla="*/ 1033463 w 3981450"/>
                <a:gd name="connsiteY37" fmla="*/ 104775 h 871802"/>
                <a:gd name="connsiteX38" fmla="*/ 1062038 w 3981450"/>
                <a:gd name="connsiteY38" fmla="*/ 109538 h 871802"/>
                <a:gd name="connsiteX39" fmla="*/ 1090613 w 3981450"/>
                <a:gd name="connsiteY39" fmla="*/ 119063 h 871802"/>
                <a:gd name="connsiteX40" fmla="*/ 1104900 w 3981450"/>
                <a:gd name="connsiteY40" fmla="*/ 123825 h 871802"/>
                <a:gd name="connsiteX41" fmla="*/ 1123950 w 3981450"/>
                <a:gd name="connsiteY41" fmla="*/ 128588 h 871802"/>
                <a:gd name="connsiteX42" fmla="*/ 1152525 w 3981450"/>
                <a:gd name="connsiteY42" fmla="*/ 147638 h 871802"/>
                <a:gd name="connsiteX43" fmla="*/ 1195388 w 3981450"/>
                <a:gd name="connsiteY43" fmla="*/ 161925 h 871802"/>
                <a:gd name="connsiteX44" fmla="*/ 1209675 w 3981450"/>
                <a:gd name="connsiteY44" fmla="*/ 166688 h 871802"/>
                <a:gd name="connsiteX45" fmla="*/ 1243013 w 3981450"/>
                <a:gd name="connsiteY45" fmla="*/ 185738 h 871802"/>
                <a:gd name="connsiteX46" fmla="*/ 1257300 w 3981450"/>
                <a:gd name="connsiteY46" fmla="*/ 190500 h 871802"/>
                <a:gd name="connsiteX47" fmla="*/ 1285875 w 3981450"/>
                <a:gd name="connsiteY47" fmla="*/ 204788 h 871802"/>
                <a:gd name="connsiteX48" fmla="*/ 1314450 w 3981450"/>
                <a:gd name="connsiteY48" fmla="*/ 223838 h 871802"/>
                <a:gd name="connsiteX49" fmla="*/ 1362075 w 3981450"/>
                <a:gd name="connsiteY49" fmla="*/ 238125 h 871802"/>
                <a:gd name="connsiteX50" fmla="*/ 1443038 w 3981450"/>
                <a:gd name="connsiteY50" fmla="*/ 252413 h 871802"/>
                <a:gd name="connsiteX51" fmla="*/ 1471613 w 3981450"/>
                <a:gd name="connsiteY51" fmla="*/ 257175 h 871802"/>
                <a:gd name="connsiteX52" fmla="*/ 1519238 w 3981450"/>
                <a:gd name="connsiteY52" fmla="*/ 271463 h 871802"/>
                <a:gd name="connsiteX53" fmla="*/ 1533525 w 3981450"/>
                <a:gd name="connsiteY53" fmla="*/ 280988 h 871802"/>
                <a:gd name="connsiteX54" fmla="*/ 1543050 w 3981450"/>
                <a:gd name="connsiteY54" fmla="*/ 295275 h 871802"/>
                <a:gd name="connsiteX55" fmla="*/ 1557338 w 3981450"/>
                <a:gd name="connsiteY55" fmla="*/ 300038 h 871802"/>
                <a:gd name="connsiteX56" fmla="*/ 1581150 w 3981450"/>
                <a:gd name="connsiteY56" fmla="*/ 333375 h 871802"/>
                <a:gd name="connsiteX57" fmla="*/ 1590675 w 3981450"/>
                <a:gd name="connsiteY57" fmla="*/ 347663 h 871802"/>
                <a:gd name="connsiteX58" fmla="*/ 1604963 w 3981450"/>
                <a:gd name="connsiteY58" fmla="*/ 357188 h 871802"/>
                <a:gd name="connsiteX59" fmla="*/ 1624013 w 3981450"/>
                <a:gd name="connsiteY59" fmla="*/ 414338 h 871802"/>
                <a:gd name="connsiteX60" fmla="*/ 1628775 w 3981450"/>
                <a:gd name="connsiteY60" fmla="*/ 428625 h 871802"/>
                <a:gd name="connsiteX61" fmla="*/ 1638300 w 3981450"/>
                <a:gd name="connsiteY61" fmla="*/ 442913 h 871802"/>
                <a:gd name="connsiteX62" fmla="*/ 1652588 w 3981450"/>
                <a:gd name="connsiteY62" fmla="*/ 471488 h 871802"/>
                <a:gd name="connsiteX63" fmla="*/ 1662113 w 3981450"/>
                <a:gd name="connsiteY63" fmla="*/ 504825 h 871802"/>
                <a:gd name="connsiteX64" fmla="*/ 1676400 w 3981450"/>
                <a:gd name="connsiteY64" fmla="*/ 514350 h 871802"/>
                <a:gd name="connsiteX65" fmla="*/ 1690688 w 3981450"/>
                <a:gd name="connsiteY65" fmla="*/ 561975 h 871802"/>
                <a:gd name="connsiteX66" fmla="*/ 1704975 w 3981450"/>
                <a:gd name="connsiteY66" fmla="*/ 590550 h 871802"/>
                <a:gd name="connsiteX67" fmla="*/ 1719263 w 3981450"/>
                <a:gd name="connsiteY67" fmla="*/ 595313 h 871802"/>
                <a:gd name="connsiteX68" fmla="*/ 1728788 w 3981450"/>
                <a:gd name="connsiteY68" fmla="*/ 609600 h 871802"/>
                <a:gd name="connsiteX69" fmla="*/ 1804988 w 3981450"/>
                <a:gd name="connsiteY69" fmla="*/ 614363 h 871802"/>
                <a:gd name="connsiteX70" fmla="*/ 1819275 w 3981450"/>
                <a:gd name="connsiteY70" fmla="*/ 619125 h 871802"/>
                <a:gd name="connsiteX71" fmla="*/ 1833563 w 3981450"/>
                <a:gd name="connsiteY71" fmla="*/ 628650 h 871802"/>
                <a:gd name="connsiteX72" fmla="*/ 1857375 w 3981450"/>
                <a:gd name="connsiteY72" fmla="*/ 657225 h 871802"/>
                <a:gd name="connsiteX73" fmla="*/ 1876425 w 3981450"/>
                <a:gd name="connsiteY73" fmla="*/ 666750 h 871802"/>
                <a:gd name="connsiteX74" fmla="*/ 1885950 w 3981450"/>
                <a:gd name="connsiteY74" fmla="*/ 638175 h 871802"/>
                <a:gd name="connsiteX75" fmla="*/ 1895475 w 3981450"/>
                <a:gd name="connsiteY75" fmla="*/ 604838 h 871802"/>
                <a:gd name="connsiteX76" fmla="*/ 1905000 w 3981450"/>
                <a:gd name="connsiteY76" fmla="*/ 576263 h 871802"/>
                <a:gd name="connsiteX77" fmla="*/ 1919288 w 3981450"/>
                <a:gd name="connsiteY77" fmla="*/ 566738 h 871802"/>
                <a:gd name="connsiteX78" fmla="*/ 1938338 w 3981450"/>
                <a:gd name="connsiteY78" fmla="*/ 542925 h 871802"/>
                <a:gd name="connsiteX79" fmla="*/ 2081213 w 3981450"/>
                <a:gd name="connsiteY79" fmla="*/ 542925 h 871802"/>
                <a:gd name="connsiteX80" fmla="*/ 2109788 w 3981450"/>
                <a:gd name="connsiteY80" fmla="*/ 571500 h 871802"/>
                <a:gd name="connsiteX81" fmla="*/ 2124075 w 3981450"/>
                <a:gd name="connsiteY81" fmla="*/ 561975 h 871802"/>
                <a:gd name="connsiteX82" fmla="*/ 2133600 w 3981450"/>
                <a:gd name="connsiteY82" fmla="*/ 547688 h 871802"/>
                <a:gd name="connsiteX83" fmla="*/ 2147888 w 3981450"/>
                <a:gd name="connsiteY83" fmla="*/ 533400 h 871802"/>
                <a:gd name="connsiteX84" fmla="*/ 2152650 w 3981450"/>
                <a:gd name="connsiteY84" fmla="*/ 519113 h 871802"/>
                <a:gd name="connsiteX85" fmla="*/ 2243138 w 3981450"/>
                <a:gd name="connsiteY85" fmla="*/ 514350 h 871802"/>
                <a:gd name="connsiteX86" fmla="*/ 2266950 w 3981450"/>
                <a:gd name="connsiteY86" fmla="*/ 533400 h 871802"/>
                <a:gd name="connsiteX87" fmla="*/ 2286000 w 3981450"/>
                <a:gd name="connsiteY87" fmla="*/ 504825 h 871802"/>
                <a:gd name="connsiteX88" fmla="*/ 2300288 w 3981450"/>
                <a:gd name="connsiteY88" fmla="*/ 490538 h 871802"/>
                <a:gd name="connsiteX89" fmla="*/ 2314575 w 3981450"/>
                <a:gd name="connsiteY89" fmla="*/ 485775 h 871802"/>
                <a:gd name="connsiteX90" fmla="*/ 2328863 w 3981450"/>
                <a:gd name="connsiteY90" fmla="*/ 490538 h 871802"/>
                <a:gd name="connsiteX91" fmla="*/ 2347913 w 3981450"/>
                <a:gd name="connsiteY91" fmla="*/ 509588 h 871802"/>
                <a:gd name="connsiteX92" fmla="*/ 2357438 w 3981450"/>
                <a:gd name="connsiteY92" fmla="*/ 523875 h 871802"/>
                <a:gd name="connsiteX93" fmla="*/ 2362200 w 3981450"/>
                <a:gd name="connsiteY93" fmla="*/ 538163 h 871802"/>
                <a:gd name="connsiteX94" fmla="*/ 2381250 w 3981450"/>
                <a:gd name="connsiteY94" fmla="*/ 566738 h 871802"/>
                <a:gd name="connsiteX95" fmla="*/ 2390775 w 3981450"/>
                <a:gd name="connsiteY95" fmla="*/ 595313 h 871802"/>
                <a:gd name="connsiteX96" fmla="*/ 2395538 w 3981450"/>
                <a:gd name="connsiteY96" fmla="*/ 614363 h 871802"/>
                <a:gd name="connsiteX97" fmla="*/ 2405063 w 3981450"/>
                <a:gd name="connsiteY97" fmla="*/ 628650 h 871802"/>
                <a:gd name="connsiteX98" fmla="*/ 2419350 w 3981450"/>
                <a:gd name="connsiteY98" fmla="*/ 633413 h 871802"/>
                <a:gd name="connsiteX99" fmla="*/ 2438400 w 3981450"/>
                <a:gd name="connsiteY99" fmla="*/ 590550 h 871802"/>
                <a:gd name="connsiteX100" fmla="*/ 2443163 w 3981450"/>
                <a:gd name="connsiteY100" fmla="*/ 571500 h 871802"/>
                <a:gd name="connsiteX101" fmla="*/ 2471738 w 3981450"/>
                <a:gd name="connsiteY101" fmla="*/ 552450 h 871802"/>
                <a:gd name="connsiteX102" fmla="*/ 2481263 w 3981450"/>
                <a:gd name="connsiteY102" fmla="*/ 581025 h 871802"/>
                <a:gd name="connsiteX103" fmla="*/ 2486025 w 3981450"/>
                <a:gd name="connsiteY103" fmla="*/ 595313 h 871802"/>
                <a:gd name="connsiteX104" fmla="*/ 2490788 w 3981450"/>
                <a:gd name="connsiteY104" fmla="*/ 614363 h 871802"/>
                <a:gd name="connsiteX105" fmla="*/ 2500313 w 3981450"/>
                <a:gd name="connsiteY105" fmla="*/ 628650 h 871802"/>
                <a:gd name="connsiteX106" fmla="*/ 2519363 w 3981450"/>
                <a:gd name="connsiteY106" fmla="*/ 642938 h 871802"/>
                <a:gd name="connsiteX107" fmla="*/ 2524125 w 3981450"/>
                <a:gd name="connsiteY107" fmla="*/ 628650 h 871802"/>
                <a:gd name="connsiteX108" fmla="*/ 2528888 w 3981450"/>
                <a:gd name="connsiteY108" fmla="*/ 609600 h 871802"/>
                <a:gd name="connsiteX109" fmla="*/ 2557463 w 3981450"/>
                <a:gd name="connsiteY109" fmla="*/ 595313 h 871802"/>
                <a:gd name="connsiteX110" fmla="*/ 2619375 w 3981450"/>
                <a:gd name="connsiteY110" fmla="*/ 581025 h 871802"/>
                <a:gd name="connsiteX111" fmla="*/ 2633663 w 3981450"/>
                <a:gd name="connsiteY111" fmla="*/ 571500 h 871802"/>
                <a:gd name="connsiteX112" fmla="*/ 2647950 w 3981450"/>
                <a:gd name="connsiteY112" fmla="*/ 542925 h 871802"/>
                <a:gd name="connsiteX113" fmla="*/ 2662238 w 3981450"/>
                <a:gd name="connsiteY113" fmla="*/ 504825 h 871802"/>
                <a:gd name="connsiteX114" fmla="*/ 2686050 w 3981450"/>
                <a:gd name="connsiteY114" fmla="*/ 538163 h 871802"/>
                <a:gd name="connsiteX115" fmla="*/ 2686050 w 3981450"/>
                <a:gd name="connsiteY115" fmla="*/ 538163 h 871802"/>
                <a:gd name="connsiteX116" fmla="*/ 2700338 w 3981450"/>
                <a:gd name="connsiteY116" fmla="*/ 547688 h 871802"/>
                <a:gd name="connsiteX117" fmla="*/ 2705100 w 3981450"/>
                <a:gd name="connsiteY117" fmla="*/ 561975 h 871802"/>
                <a:gd name="connsiteX118" fmla="*/ 2714625 w 3981450"/>
                <a:gd name="connsiteY118" fmla="*/ 595313 h 871802"/>
                <a:gd name="connsiteX119" fmla="*/ 2733675 w 3981450"/>
                <a:gd name="connsiteY119" fmla="*/ 590550 h 871802"/>
                <a:gd name="connsiteX120" fmla="*/ 2738438 w 3981450"/>
                <a:gd name="connsiteY120" fmla="*/ 571500 h 871802"/>
                <a:gd name="connsiteX121" fmla="*/ 2762250 w 3981450"/>
                <a:gd name="connsiteY121" fmla="*/ 552450 h 871802"/>
                <a:gd name="connsiteX122" fmla="*/ 2800350 w 3981450"/>
                <a:gd name="connsiteY122" fmla="*/ 566738 h 871802"/>
                <a:gd name="connsiteX123" fmla="*/ 2819400 w 3981450"/>
                <a:gd name="connsiteY123" fmla="*/ 590550 h 871802"/>
                <a:gd name="connsiteX124" fmla="*/ 2824163 w 3981450"/>
                <a:gd name="connsiteY124" fmla="*/ 614363 h 871802"/>
                <a:gd name="connsiteX125" fmla="*/ 2833688 w 3981450"/>
                <a:gd name="connsiteY125" fmla="*/ 642938 h 871802"/>
                <a:gd name="connsiteX126" fmla="*/ 2838450 w 3981450"/>
                <a:gd name="connsiteY126" fmla="*/ 657225 h 871802"/>
                <a:gd name="connsiteX127" fmla="*/ 2843213 w 3981450"/>
                <a:gd name="connsiteY127" fmla="*/ 676275 h 871802"/>
                <a:gd name="connsiteX128" fmla="*/ 2852738 w 3981450"/>
                <a:gd name="connsiteY128" fmla="*/ 695325 h 871802"/>
                <a:gd name="connsiteX129" fmla="*/ 2862263 w 3981450"/>
                <a:gd name="connsiteY129" fmla="*/ 723900 h 871802"/>
                <a:gd name="connsiteX130" fmla="*/ 2871788 w 3981450"/>
                <a:gd name="connsiteY130" fmla="*/ 752475 h 871802"/>
                <a:gd name="connsiteX131" fmla="*/ 2881313 w 3981450"/>
                <a:gd name="connsiteY131" fmla="*/ 781050 h 871802"/>
                <a:gd name="connsiteX132" fmla="*/ 2890838 w 3981450"/>
                <a:gd name="connsiteY132" fmla="*/ 795338 h 871802"/>
                <a:gd name="connsiteX133" fmla="*/ 2895600 w 3981450"/>
                <a:gd name="connsiteY133" fmla="*/ 814388 h 871802"/>
                <a:gd name="connsiteX134" fmla="*/ 2914650 w 3981450"/>
                <a:gd name="connsiteY134" fmla="*/ 790575 h 871802"/>
                <a:gd name="connsiteX135" fmla="*/ 2924175 w 3981450"/>
                <a:gd name="connsiteY135" fmla="*/ 714375 h 871802"/>
                <a:gd name="connsiteX136" fmla="*/ 2933700 w 3981450"/>
                <a:gd name="connsiteY136" fmla="*/ 700088 h 871802"/>
                <a:gd name="connsiteX137" fmla="*/ 2943225 w 3981450"/>
                <a:gd name="connsiteY137" fmla="*/ 671513 h 871802"/>
                <a:gd name="connsiteX138" fmla="*/ 2962275 w 3981450"/>
                <a:gd name="connsiteY138" fmla="*/ 638175 h 871802"/>
                <a:gd name="connsiteX139" fmla="*/ 2976563 w 3981450"/>
                <a:gd name="connsiteY139" fmla="*/ 695325 h 871802"/>
                <a:gd name="connsiteX140" fmla="*/ 2986088 w 3981450"/>
                <a:gd name="connsiteY140" fmla="*/ 781050 h 871802"/>
                <a:gd name="connsiteX141" fmla="*/ 2995613 w 3981450"/>
                <a:gd name="connsiteY141" fmla="*/ 747713 h 871802"/>
                <a:gd name="connsiteX142" fmla="*/ 3000375 w 3981450"/>
                <a:gd name="connsiteY142" fmla="*/ 709613 h 871802"/>
                <a:gd name="connsiteX143" fmla="*/ 3019425 w 3981450"/>
                <a:gd name="connsiteY143" fmla="*/ 671513 h 871802"/>
                <a:gd name="connsiteX144" fmla="*/ 3038475 w 3981450"/>
                <a:gd name="connsiteY144" fmla="*/ 714375 h 871802"/>
                <a:gd name="connsiteX145" fmla="*/ 3052763 w 3981450"/>
                <a:gd name="connsiteY145" fmla="*/ 781050 h 871802"/>
                <a:gd name="connsiteX146" fmla="*/ 3067050 w 3981450"/>
                <a:gd name="connsiteY146" fmla="*/ 738188 h 871802"/>
                <a:gd name="connsiteX147" fmla="*/ 3071813 w 3981450"/>
                <a:gd name="connsiteY147" fmla="*/ 723900 h 871802"/>
                <a:gd name="connsiteX148" fmla="*/ 3105150 w 3981450"/>
                <a:gd name="connsiteY148" fmla="*/ 733425 h 871802"/>
                <a:gd name="connsiteX149" fmla="*/ 3128963 w 3981450"/>
                <a:gd name="connsiteY149" fmla="*/ 742950 h 871802"/>
                <a:gd name="connsiteX150" fmla="*/ 3152775 w 3981450"/>
                <a:gd name="connsiteY150" fmla="*/ 690563 h 871802"/>
                <a:gd name="connsiteX151" fmla="*/ 3157538 w 3981450"/>
                <a:gd name="connsiteY151" fmla="*/ 666750 h 871802"/>
                <a:gd name="connsiteX152" fmla="*/ 3162300 w 3981450"/>
                <a:gd name="connsiteY152" fmla="*/ 647700 h 871802"/>
                <a:gd name="connsiteX153" fmla="*/ 3171825 w 3981450"/>
                <a:gd name="connsiteY153" fmla="*/ 747713 h 871802"/>
                <a:gd name="connsiteX154" fmla="*/ 3181350 w 3981450"/>
                <a:gd name="connsiteY154" fmla="*/ 733425 h 871802"/>
                <a:gd name="connsiteX155" fmla="*/ 3186113 w 3981450"/>
                <a:gd name="connsiteY155" fmla="*/ 719138 h 871802"/>
                <a:gd name="connsiteX156" fmla="*/ 3214688 w 3981450"/>
                <a:gd name="connsiteY156" fmla="*/ 728663 h 871802"/>
                <a:gd name="connsiteX157" fmla="*/ 3238500 w 3981450"/>
                <a:gd name="connsiteY157" fmla="*/ 704850 h 871802"/>
                <a:gd name="connsiteX158" fmla="*/ 3252788 w 3981450"/>
                <a:gd name="connsiteY158" fmla="*/ 714375 h 871802"/>
                <a:gd name="connsiteX159" fmla="*/ 3257550 w 3981450"/>
                <a:gd name="connsiteY159" fmla="*/ 738188 h 871802"/>
                <a:gd name="connsiteX160" fmla="*/ 3267075 w 3981450"/>
                <a:gd name="connsiteY160" fmla="*/ 781050 h 871802"/>
                <a:gd name="connsiteX161" fmla="*/ 3295650 w 3981450"/>
                <a:gd name="connsiteY161" fmla="*/ 776288 h 871802"/>
                <a:gd name="connsiteX162" fmla="*/ 3300413 w 3981450"/>
                <a:gd name="connsiteY162" fmla="*/ 795338 h 871802"/>
                <a:gd name="connsiteX163" fmla="*/ 3305175 w 3981450"/>
                <a:gd name="connsiteY163" fmla="*/ 852488 h 871802"/>
                <a:gd name="connsiteX164" fmla="*/ 3309938 w 3981450"/>
                <a:gd name="connsiteY164" fmla="*/ 871538 h 871802"/>
                <a:gd name="connsiteX165" fmla="*/ 3328988 w 3981450"/>
                <a:gd name="connsiteY165" fmla="*/ 842963 h 871802"/>
                <a:gd name="connsiteX166" fmla="*/ 3338513 w 3981450"/>
                <a:gd name="connsiteY166" fmla="*/ 809625 h 871802"/>
                <a:gd name="connsiteX167" fmla="*/ 3348038 w 3981450"/>
                <a:gd name="connsiteY167" fmla="*/ 781050 h 871802"/>
                <a:gd name="connsiteX168" fmla="*/ 3357563 w 3981450"/>
                <a:gd name="connsiteY168" fmla="*/ 752475 h 871802"/>
                <a:gd name="connsiteX169" fmla="*/ 3367088 w 3981450"/>
                <a:gd name="connsiteY169" fmla="*/ 733425 h 871802"/>
                <a:gd name="connsiteX170" fmla="*/ 3381375 w 3981450"/>
                <a:gd name="connsiteY170" fmla="*/ 690563 h 871802"/>
                <a:gd name="connsiteX171" fmla="*/ 3386138 w 3981450"/>
                <a:gd name="connsiteY171" fmla="*/ 676275 h 871802"/>
                <a:gd name="connsiteX172" fmla="*/ 3405188 w 3981450"/>
                <a:gd name="connsiteY172" fmla="*/ 666750 h 871802"/>
                <a:gd name="connsiteX173" fmla="*/ 3429000 w 3981450"/>
                <a:gd name="connsiteY173" fmla="*/ 690563 h 871802"/>
                <a:gd name="connsiteX174" fmla="*/ 3452813 w 3981450"/>
                <a:gd name="connsiteY174" fmla="*/ 661988 h 871802"/>
                <a:gd name="connsiteX175" fmla="*/ 3457575 w 3981450"/>
                <a:gd name="connsiteY175" fmla="*/ 642938 h 871802"/>
                <a:gd name="connsiteX176" fmla="*/ 3467100 w 3981450"/>
                <a:gd name="connsiteY176" fmla="*/ 657225 h 871802"/>
                <a:gd name="connsiteX177" fmla="*/ 3481388 w 3981450"/>
                <a:gd name="connsiteY177" fmla="*/ 666750 h 871802"/>
                <a:gd name="connsiteX178" fmla="*/ 3486150 w 3981450"/>
                <a:gd name="connsiteY178" fmla="*/ 681038 h 871802"/>
                <a:gd name="connsiteX179" fmla="*/ 3500438 w 3981450"/>
                <a:gd name="connsiteY179" fmla="*/ 671513 h 871802"/>
                <a:gd name="connsiteX180" fmla="*/ 3505200 w 3981450"/>
                <a:gd name="connsiteY180" fmla="*/ 685800 h 871802"/>
                <a:gd name="connsiteX181" fmla="*/ 3533775 w 3981450"/>
                <a:gd name="connsiteY181" fmla="*/ 704850 h 871802"/>
                <a:gd name="connsiteX182" fmla="*/ 3562350 w 3981450"/>
                <a:gd name="connsiteY182" fmla="*/ 719138 h 871802"/>
                <a:gd name="connsiteX183" fmla="*/ 3571875 w 3981450"/>
                <a:gd name="connsiteY183" fmla="*/ 785813 h 871802"/>
                <a:gd name="connsiteX184" fmla="*/ 3581400 w 3981450"/>
                <a:gd name="connsiteY184" fmla="*/ 814388 h 871802"/>
                <a:gd name="connsiteX185" fmla="*/ 3586163 w 3981450"/>
                <a:gd name="connsiteY185" fmla="*/ 828675 h 871802"/>
                <a:gd name="connsiteX186" fmla="*/ 3605213 w 3981450"/>
                <a:gd name="connsiteY186" fmla="*/ 781050 h 871802"/>
                <a:gd name="connsiteX187" fmla="*/ 3609975 w 3981450"/>
                <a:gd name="connsiteY187" fmla="*/ 795338 h 871802"/>
                <a:gd name="connsiteX188" fmla="*/ 3614738 w 3981450"/>
                <a:gd name="connsiteY188" fmla="*/ 823913 h 871802"/>
                <a:gd name="connsiteX189" fmla="*/ 3619500 w 3981450"/>
                <a:gd name="connsiteY189" fmla="*/ 781050 h 871802"/>
                <a:gd name="connsiteX190" fmla="*/ 3633788 w 3981450"/>
                <a:gd name="connsiteY190" fmla="*/ 747713 h 871802"/>
                <a:gd name="connsiteX191" fmla="*/ 3638550 w 3981450"/>
                <a:gd name="connsiteY191" fmla="*/ 733425 h 871802"/>
                <a:gd name="connsiteX192" fmla="*/ 3648075 w 3981450"/>
                <a:gd name="connsiteY192" fmla="*/ 685800 h 871802"/>
                <a:gd name="connsiteX193" fmla="*/ 3657600 w 3981450"/>
                <a:gd name="connsiteY193" fmla="*/ 671513 h 871802"/>
                <a:gd name="connsiteX194" fmla="*/ 3676650 w 3981450"/>
                <a:gd name="connsiteY194" fmla="*/ 666750 h 871802"/>
                <a:gd name="connsiteX195" fmla="*/ 3695700 w 3981450"/>
                <a:gd name="connsiteY195" fmla="*/ 638175 h 871802"/>
                <a:gd name="connsiteX196" fmla="*/ 3705225 w 3981450"/>
                <a:gd name="connsiteY196" fmla="*/ 623888 h 871802"/>
                <a:gd name="connsiteX197" fmla="*/ 3719513 w 3981450"/>
                <a:gd name="connsiteY197" fmla="*/ 614363 h 871802"/>
                <a:gd name="connsiteX198" fmla="*/ 3757613 w 3981450"/>
                <a:gd name="connsiteY198" fmla="*/ 619125 h 871802"/>
                <a:gd name="connsiteX199" fmla="*/ 3767138 w 3981450"/>
                <a:gd name="connsiteY199" fmla="*/ 633413 h 871802"/>
                <a:gd name="connsiteX200" fmla="*/ 3776663 w 3981450"/>
                <a:gd name="connsiteY200" fmla="*/ 661988 h 871802"/>
                <a:gd name="connsiteX201" fmla="*/ 3795713 w 3981450"/>
                <a:gd name="connsiteY201" fmla="*/ 747713 h 871802"/>
                <a:gd name="connsiteX202" fmla="*/ 3805238 w 3981450"/>
                <a:gd name="connsiteY202" fmla="*/ 781050 h 871802"/>
                <a:gd name="connsiteX203" fmla="*/ 3814763 w 3981450"/>
                <a:gd name="connsiteY203" fmla="*/ 795338 h 871802"/>
                <a:gd name="connsiteX204" fmla="*/ 3833813 w 3981450"/>
                <a:gd name="connsiteY204" fmla="*/ 833438 h 871802"/>
                <a:gd name="connsiteX205" fmla="*/ 3838575 w 3981450"/>
                <a:gd name="connsiteY205" fmla="*/ 762000 h 871802"/>
                <a:gd name="connsiteX206" fmla="*/ 3852863 w 3981450"/>
                <a:gd name="connsiteY206" fmla="*/ 719138 h 871802"/>
                <a:gd name="connsiteX207" fmla="*/ 3857625 w 3981450"/>
                <a:gd name="connsiteY207" fmla="*/ 704850 h 871802"/>
                <a:gd name="connsiteX208" fmla="*/ 3862388 w 3981450"/>
                <a:gd name="connsiteY208" fmla="*/ 652463 h 871802"/>
                <a:gd name="connsiteX209" fmla="*/ 3895725 w 3981450"/>
                <a:gd name="connsiteY209" fmla="*/ 614363 h 871802"/>
                <a:gd name="connsiteX210" fmla="*/ 3910013 w 3981450"/>
                <a:gd name="connsiteY210" fmla="*/ 585788 h 871802"/>
                <a:gd name="connsiteX211" fmla="*/ 3924300 w 3981450"/>
                <a:gd name="connsiteY211" fmla="*/ 581025 h 871802"/>
                <a:gd name="connsiteX212" fmla="*/ 3933825 w 3981450"/>
                <a:gd name="connsiteY212" fmla="*/ 609600 h 871802"/>
                <a:gd name="connsiteX213" fmla="*/ 3948113 w 3981450"/>
                <a:gd name="connsiteY213" fmla="*/ 738188 h 871802"/>
                <a:gd name="connsiteX214" fmla="*/ 3957638 w 3981450"/>
                <a:gd name="connsiteY214" fmla="*/ 766763 h 871802"/>
                <a:gd name="connsiteX215" fmla="*/ 3962400 w 3981450"/>
                <a:gd name="connsiteY215" fmla="*/ 781050 h 871802"/>
                <a:gd name="connsiteX216" fmla="*/ 3971925 w 3981450"/>
                <a:gd name="connsiteY216" fmla="*/ 795338 h 871802"/>
                <a:gd name="connsiteX217" fmla="*/ 3981450 w 3981450"/>
                <a:gd name="connsiteY217" fmla="*/ 828675 h 871802"/>
                <a:gd name="connsiteX0" fmla="*/ 0 w 3971925"/>
                <a:gd name="connsiteY0" fmla="*/ 238125 h 871802"/>
                <a:gd name="connsiteX1" fmla="*/ 123825 w 3971925"/>
                <a:gd name="connsiteY1" fmla="*/ 228600 h 871802"/>
                <a:gd name="connsiteX2" fmla="*/ 142875 w 3971925"/>
                <a:gd name="connsiteY2" fmla="*/ 223838 h 871802"/>
                <a:gd name="connsiteX3" fmla="*/ 166688 w 3971925"/>
                <a:gd name="connsiteY3" fmla="*/ 219075 h 871802"/>
                <a:gd name="connsiteX4" fmla="*/ 204788 w 3971925"/>
                <a:gd name="connsiteY4" fmla="*/ 204788 h 871802"/>
                <a:gd name="connsiteX5" fmla="*/ 233363 w 3971925"/>
                <a:gd name="connsiteY5" fmla="*/ 195263 h 871802"/>
                <a:gd name="connsiteX6" fmla="*/ 247650 w 3971925"/>
                <a:gd name="connsiteY6" fmla="*/ 185738 h 871802"/>
                <a:gd name="connsiteX7" fmla="*/ 266700 w 3971925"/>
                <a:gd name="connsiteY7" fmla="*/ 180975 h 871802"/>
                <a:gd name="connsiteX8" fmla="*/ 280988 w 3971925"/>
                <a:gd name="connsiteY8" fmla="*/ 176213 h 871802"/>
                <a:gd name="connsiteX9" fmla="*/ 290513 w 3971925"/>
                <a:gd name="connsiteY9" fmla="*/ 161925 h 871802"/>
                <a:gd name="connsiteX10" fmla="*/ 338138 w 3971925"/>
                <a:gd name="connsiteY10" fmla="*/ 142875 h 871802"/>
                <a:gd name="connsiteX11" fmla="*/ 352425 w 3971925"/>
                <a:gd name="connsiteY11" fmla="*/ 138113 h 871802"/>
                <a:gd name="connsiteX12" fmla="*/ 366713 w 3971925"/>
                <a:gd name="connsiteY12" fmla="*/ 128588 h 871802"/>
                <a:gd name="connsiteX13" fmla="*/ 385763 w 3971925"/>
                <a:gd name="connsiteY13" fmla="*/ 123825 h 871802"/>
                <a:gd name="connsiteX14" fmla="*/ 428625 w 3971925"/>
                <a:gd name="connsiteY14" fmla="*/ 109538 h 871802"/>
                <a:gd name="connsiteX15" fmla="*/ 442913 w 3971925"/>
                <a:gd name="connsiteY15" fmla="*/ 104775 h 871802"/>
                <a:gd name="connsiteX16" fmla="*/ 457200 w 3971925"/>
                <a:gd name="connsiteY16" fmla="*/ 100013 h 871802"/>
                <a:gd name="connsiteX17" fmla="*/ 471488 w 3971925"/>
                <a:gd name="connsiteY17" fmla="*/ 90488 h 871802"/>
                <a:gd name="connsiteX18" fmla="*/ 495300 w 3971925"/>
                <a:gd name="connsiteY18" fmla="*/ 85725 h 871802"/>
                <a:gd name="connsiteX19" fmla="*/ 523875 w 3971925"/>
                <a:gd name="connsiteY19" fmla="*/ 76200 h 871802"/>
                <a:gd name="connsiteX20" fmla="*/ 538163 w 3971925"/>
                <a:gd name="connsiteY20" fmla="*/ 71438 h 871802"/>
                <a:gd name="connsiteX21" fmla="*/ 552450 w 3971925"/>
                <a:gd name="connsiteY21" fmla="*/ 66675 h 871802"/>
                <a:gd name="connsiteX22" fmla="*/ 590550 w 3971925"/>
                <a:gd name="connsiteY22" fmla="*/ 42863 h 871802"/>
                <a:gd name="connsiteX23" fmla="*/ 604838 w 3971925"/>
                <a:gd name="connsiteY23" fmla="*/ 38100 h 871802"/>
                <a:gd name="connsiteX24" fmla="*/ 619125 w 3971925"/>
                <a:gd name="connsiteY24" fmla="*/ 33338 h 871802"/>
                <a:gd name="connsiteX25" fmla="*/ 652463 w 3971925"/>
                <a:gd name="connsiteY25" fmla="*/ 14288 h 871802"/>
                <a:gd name="connsiteX26" fmla="*/ 681038 w 3971925"/>
                <a:gd name="connsiteY26" fmla="*/ 4763 h 871802"/>
                <a:gd name="connsiteX27" fmla="*/ 695325 w 3971925"/>
                <a:gd name="connsiteY27" fmla="*/ 0 h 871802"/>
                <a:gd name="connsiteX28" fmla="*/ 819150 w 3971925"/>
                <a:gd name="connsiteY28" fmla="*/ 4763 h 871802"/>
                <a:gd name="connsiteX29" fmla="*/ 852488 w 3971925"/>
                <a:gd name="connsiteY29" fmla="*/ 19050 h 871802"/>
                <a:gd name="connsiteX30" fmla="*/ 895350 w 3971925"/>
                <a:gd name="connsiteY30" fmla="*/ 47625 h 871802"/>
                <a:gd name="connsiteX31" fmla="*/ 928688 w 3971925"/>
                <a:gd name="connsiteY31" fmla="*/ 66675 h 871802"/>
                <a:gd name="connsiteX32" fmla="*/ 942975 w 3971925"/>
                <a:gd name="connsiteY32" fmla="*/ 71438 h 871802"/>
                <a:gd name="connsiteX33" fmla="*/ 957263 w 3971925"/>
                <a:gd name="connsiteY33" fmla="*/ 80963 h 871802"/>
                <a:gd name="connsiteX34" fmla="*/ 971550 w 3971925"/>
                <a:gd name="connsiteY34" fmla="*/ 85725 h 871802"/>
                <a:gd name="connsiteX35" fmla="*/ 990600 w 3971925"/>
                <a:gd name="connsiteY35" fmla="*/ 95250 h 871802"/>
                <a:gd name="connsiteX36" fmla="*/ 1014413 w 3971925"/>
                <a:gd name="connsiteY36" fmla="*/ 100013 h 871802"/>
                <a:gd name="connsiteX37" fmla="*/ 1033463 w 3971925"/>
                <a:gd name="connsiteY37" fmla="*/ 104775 h 871802"/>
                <a:gd name="connsiteX38" fmla="*/ 1062038 w 3971925"/>
                <a:gd name="connsiteY38" fmla="*/ 109538 h 871802"/>
                <a:gd name="connsiteX39" fmla="*/ 1090613 w 3971925"/>
                <a:gd name="connsiteY39" fmla="*/ 119063 h 871802"/>
                <a:gd name="connsiteX40" fmla="*/ 1104900 w 3971925"/>
                <a:gd name="connsiteY40" fmla="*/ 123825 h 871802"/>
                <a:gd name="connsiteX41" fmla="*/ 1123950 w 3971925"/>
                <a:gd name="connsiteY41" fmla="*/ 128588 h 871802"/>
                <a:gd name="connsiteX42" fmla="*/ 1152525 w 3971925"/>
                <a:gd name="connsiteY42" fmla="*/ 147638 h 871802"/>
                <a:gd name="connsiteX43" fmla="*/ 1195388 w 3971925"/>
                <a:gd name="connsiteY43" fmla="*/ 161925 h 871802"/>
                <a:gd name="connsiteX44" fmla="*/ 1209675 w 3971925"/>
                <a:gd name="connsiteY44" fmla="*/ 166688 h 871802"/>
                <a:gd name="connsiteX45" fmla="*/ 1243013 w 3971925"/>
                <a:gd name="connsiteY45" fmla="*/ 185738 h 871802"/>
                <a:gd name="connsiteX46" fmla="*/ 1257300 w 3971925"/>
                <a:gd name="connsiteY46" fmla="*/ 190500 h 871802"/>
                <a:gd name="connsiteX47" fmla="*/ 1285875 w 3971925"/>
                <a:gd name="connsiteY47" fmla="*/ 204788 h 871802"/>
                <a:gd name="connsiteX48" fmla="*/ 1314450 w 3971925"/>
                <a:gd name="connsiteY48" fmla="*/ 223838 h 871802"/>
                <a:gd name="connsiteX49" fmla="*/ 1362075 w 3971925"/>
                <a:gd name="connsiteY49" fmla="*/ 238125 h 871802"/>
                <a:gd name="connsiteX50" fmla="*/ 1443038 w 3971925"/>
                <a:gd name="connsiteY50" fmla="*/ 252413 h 871802"/>
                <a:gd name="connsiteX51" fmla="*/ 1471613 w 3971925"/>
                <a:gd name="connsiteY51" fmla="*/ 257175 h 871802"/>
                <a:gd name="connsiteX52" fmla="*/ 1519238 w 3971925"/>
                <a:gd name="connsiteY52" fmla="*/ 271463 h 871802"/>
                <a:gd name="connsiteX53" fmla="*/ 1533525 w 3971925"/>
                <a:gd name="connsiteY53" fmla="*/ 280988 h 871802"/>
                <a:gd name="connsiteX54" fmla="*/ 1543050 w 3971925"/>
                <a:gd name="connsiteY54" fmla="*/ 295275 h 871802"/>
                <a:gd name="connsiteX55" fmla="*/ 1557338 w 3971925"/>
                <a:gd name="connsiteY55" fmla="*/ 300038 h 871802"/>
                <a:gd name="connsiteX56" fmla="*/ 1581150 w 3971925"/>
                <a:gd name="connsiteY56" fmla="*/ 333375 h 871802"/>
                <a:gd name="connsiteX57" fmla="*/ 1590675 w 3971925"/>
                <a:gd name="connsiteY57" fmla="*/ 347663 h 871802"/>
                <a:gd name="connsiteX58" fmla="*/ 1604963 w 3971925"/>
                <a:gd name="connsiteY58" fmla="*/ 357188 h 871802"/>
                <a:gd name="connsiteX59" fmla="*/ 1624013 w 3971925"/>
                <a:gd name="connsiteY59" fmla="*/ 414338 h 871802"/>
                <a:gd name="connsiteX60" fmla="*/ 1628775 w 3971925"/>
                <a:gd name="connsiteY60" fmla="*/ 428625 h 871802"/>
                <a:gd name="connsiteX61" fmla="*/ 1638300 w 3971925"/>
                <a:gd name="connsiteY61" fmla="*/ 442913 h 871802"/>
                <a:gd name="connsiteX62" fmla="*/ 1652588 w 3971925"/>
                <a:gd name="connsiteY62" fmla="*/ 471488 h 871802"/>
                <a:gd name="connsiteX63" fmla="*/ 1662113 w 3971925"/>
                <a:gd name="connsiteY63" fmla="*/ 504825 h 871802"/>
                <a:gd name="connsiteX64" fmla="*/ 1676400 w 3971925"/>
                <a:gd name="connsiteY64" fmla="*/ 514350 h 871802"/>
                <a:gd name="connsiteX65" fmla="*/ 1690688 w 3971925"/>
                <a:gd name="connsiteY65" fmla="*/ 561975 h 871802"/>
                <a:gd name="connsiteX66" fmla="*/ 1704975 w 3971925"/>
                <a:gd name="connsiteY66" fmla="*/ 590550 h 871802"/>
                <a:gd name="connsiteX67" fmla="*/ 1719263 w 3971925"/>
                <a:gd name="connsiteY67" fmla="*/ 595313 h 871802"/>
                <a:gd name="connsiteX68" fmla="*/ 1728788 w 3971925"/>
                <a:gd name="connsiteY68" fmla="*/ 609600 h 871802"/>
                <a:gd name="connsiteX69" fmla="*/ 1804988 w 3971925"/>
                <a:gd name="connsiteY69" fmla="*/ 614363 h 871802"/>
                <a:gd name="connsiteX70" fmla="*/ 1819275 w 3971925"/>
                <a:gd name="connsiteY70" fmla="*/ 619125 h 871802"/>
                <a:gd name="connsiteX71" fmla="*/ 1833563 w 3971925"/>
                <a:gd name="connsiteY71" fmla="*/ 628650 h 871802"/>
                <a:gd name="connsiteX72" fmla="*/ 1857375 w 3971925"/>
                <a:gd name="connsiteY72" fmla="*/ 657225 h 871802"/>
                <a:gd name="connsiteX73" fmla="*/ 1876425 w 3971925"/>
                <a:gd name="connsiteY73" fmla="*/ 666750 h 871802"/>
                <a:gd name="connsiteX74" fmla="*/ 1885950 w 3971925"/>
                <a:gd name="connsiteY74" fmla="*/ 638175 h 871802"/>
                <a:gd name="connsiteX75" fmla="*/ 1895475 w 3971925"/>
                <a:gd name="connsiteY75" fmla="*/ 604838 h 871802"/>
                <a:gd name="connsiteX76" fmla="*/ 1905000 w 3971925"/>
                <a:gd name="connsiteY76" fmla="*/ 576263 h 871802"/>
                <a:gd name="connsiteX77" fmla="*/ 1919288 w 3971925"/>
                <a:gd name="connsiteY77" fmla="*/ 566738 h 871802"/>
                <a:gd name="connsiteX78" fmla="*/ 1938338 w 3971925"/>
                <a:gd name="connsiteY78" fmla="*/ 542925 h 871802"/>
                <a:gd name="connsiteX79" fmla="*/ 2081213 w 3971925"/>
                <a:gd name="connsiteY79" fmla="*/ 542925 h 871802"/>
                <a:gd name="connsiteX80" fmla="*/ 2109788 w 3971925"/>
                <a:gd name="connsiteY80" fmla="*/ 571500 h 871802"/>
                <a:gd name="connsiteX81" fmla="*/ 2124075 w 3971925"/>
                <a:gd name="connsiteY81" fmla="*/ 561975 h 871802"/>
                <a:gd name="connsiteX82" fmla="*/ 2133600 w 3971925"/>
                <a:gd name="connsiteY82" fmla="*/ 547688 h 871802"/>
                <a:gd name="connsiteX83" fmla="*/ 2147888 w 3971925"/>
                <a:gd name="connsiteY83" fmla="*/ 533400 h 871802"/>
                <a:gd name="connsiteX84" fmla="*/ 2152650 w 3971925"/>
                <a:gd name="connsiteY84" fmla="*/ 519113 h 871802"/>
                <a:gd name="connsiteX85" fmla="*/ 2243138 w 3971925"/>
                <a:gd name="connsiteY85" fmla="*/ 514350 h 871802"/>
                <a:gd name="connsiteX86" fmla="*/ 2266950 w 3971925"/>
                <a:gd name="connsiteY86" fmla="*/ 533400 h 871802"/>
                <a:gd name="connsiteX87" fmla="*/ 2286000 w 3971925"/>
                <a:gd name="connsiteY87" fmla="*/ 504825 h 871802"/>
                <a:gd name="connsiteX88" fmla="*/ 2300288 w 3971925"/>
                <a:gd name="connsiteY88" fmla="*/ 490538 h 871802"/>
                <a:gd name="connsiteX89" fmla="*/ 2314575 w 3971925"/>
                <a:gd name="connsiteY89" fmla="*/ 485775 h 871802"/>
                <a:gd name="connsiteX90" fmla="*/ 2328863 w 3971925"/>
                <a:gd name="connsiteY90" fmla="*/ 490538 h 871802"/>
                <a:gd name="connsiteX91" fmla="*/ 2347913 w 3971925"/>
                <a:gd name="connsiteY91" fmla="*/ 509588 h 871802"/>
                <a:gd name="connsiteX92" fmla="*/ 2357438 w 3971925"/>
                <a:gd name="connsiteY92" fmla="*/ 523875 h 871802"/>
                <a:gd name="connsiteX93" fmla="*/ 2362200 w 3971925"/>
                <a:gd name="connsiteY93" fmla="*/ 538163 h 871802"/>
                <a:gd name="connsiteX94" fmla="*/ 2381250 w 3971925"/>
                <a:gd name="connsiteY94" fmla="*/ 566738 h 871802"/>
                <a:gd name="connsiteX95" fmla="*/ 2390775 w 3971925"/>
                <a:gd name="connsiteY95" fmla="*/ 595313 h 871802"/>
                <a:gd name="connsiteX96" fmla="*/ 2395538 w 3971925"/>
                <a:gd name="connsiteY96" fmla="*/ 614363 h 871802"/>
                <a:gd name="connsiteX97" fmla="*/ 2405063 w 3971925"/>
                <a:gd name="connsiteY97" fmla="*/ 628650 h 871802"/>
                <a:gd name="connsiteX98" fmla="*/ 2419350 w 3971925"/>
                <a:gd name="connsiteY98" fmla="*/ 633413 h 871802"/>
                <a:gd name="connsiteX99" fmla="*/ 2438400 w 3971925"/>
                <a:gd name="connsiteY99" fmla="*/ 590550 h 871802"/>
                <a:gd name="connsiteX100" fmla="*/ 2443163 w 3971925"/>
                <a:gd name="connsiteY100" fmla="*/ 571500 h 871802"/>
                <a:gd name="connsiteX101" fmla="*/ 2471738 w 3971925"/>
                <a:gd name="connsiteY101" fmla="*/ 552450 h 871802"/>
                <a:gd name="connsiteX102" fmla="*/ 2481263 w 3971925"/>
                <a:gd name="connsiteY102" fmla="*/ 581025 h 871802"/>
                <a:gd name="connsiteX103" fmla="*/ 2486025 w 3971925"/>
                <a:gd name="connsiteY103" fmla="*/ 595313 h 871802"/>
                <a:gd name="connsiteX104" fmla="*/ 2490788 w 3971925"/>
                <a:gd name="connsiteY104" fmla="*/ 614363 h 871802"/>
                <a:gd name="connsiteX105" fmla="*/ 2500313 w 3971925"/>
                <a:gd name="connsiteY105" fmla="*/ 628650 h 871802"/>
                <a:gd name="connsiteX106" fmla="*/ 2519363 w 3971925"/>
                <a:gd name="connsiteY106" fmla="*/ 642938 h 871802"/>
                <a:gd name="connsiteX107" fmla="*/ 2524125 w 3971925"/>
                <a:gd name="connsiteY107" fmla="*/ 628650 h 871802"/>
                <a:gd name="connsiteX108" fmla="*/ 2528888 w 3971925"/>
                <a:gd name="connsiteY108" fmla="*/ 609600 h 871802"/>
                <a:gd name="connsiteX109" fmla="*/ 2557463 w 3971925"/>
                <a:gd name="connsiteY109" fmla="*/ 595313 h 871802"/>
                <a:gd name="connsiteX110" fmla="*/ 2619375 w 3971925"/>
                <a:gd name="connsiteY110" fmla="*/ 581025 h 871802"/>
                <a:gd name="connsiteX111" fmla="*/ 2633663 w 3971925"/>
                <a:gd name="connsiteY111" fmla="*/ 571500 h 871802"/>
                <a:gd name="connsiteX112" fmla="*/ 2647950 w 3971925"/>
                <a:gd name="connsiteY112" fmla="*/ 542925 h 871802"/>
                <a:gd name="connsiteX113" fmla="*/ 2662238 w 3971925"/>
                <a:gd name="connsiteY113" fmla="*/ 504825 h 871802"/>
                <a:gd name="connsiteX114" fmla="*/ 2686050 w 3971925"/>
                <a:gd name="connsiteY114" fmla="*/ 538163 h 871802"/>
                <a:gd name="connsiteX115" fmla="*/ 2686050 w 3971925"/>
                <a:gd name="connsiteY115" fmla="*/ 538163 h 871802"/>
                <a:gd name="connsiteX116" fmla="*/ 2700338 w 3971925"/>
                <a:gd name="connsiteY116" fmla="*/ 547688 h 871802"/>
                <a:gd name="connsiteX117" fmla="*/ 2705100 w 3971925"/>
                <a:gd name="connsiteY117" fmla="*/ 561975 h 871802"/>
                <a:gd name="connsiteX118" fmla="*/ 2714625 w 3971925"/>
                <a:gd name="connsiteY118" fmla="*/ 595313 h 871802"/>
                <a:gd name="connsiteX119" fmla="*/ 2733675 w 3971925"/>
                <a:gd name="connsiteY119" fmla="*/ 590550 h 871802"/>
                <a:gd name="connsiteX120" fmla="*/ 2738438 w 3971925"/>
                <a:gd name="connsiteY120" fmla="*/ 571500 h 871802"/>
                <a:gd name="connsiteX121" fmla="*/ 2762250 w 3971925"/>
                <a:gd name="connsiteY121" fmla="*/ 552450 h 871802"/>
                <a:gd name="connsiteX122" fmla="*/ 2800350 w 3971925"/>
                <a:gd name="connsiteY122" fmla="*/ 566738 h 871802"/>
                <a:gd name="connsiteX123" fmla="*/ 2819400 w 3971925"/>
                <a:gd name="connsiteY123" fmla="*/ 590550 h 871802"/>
                <a:gd name="connsiteX124" fmla="*/ 2824163 w 3971925"/>
                <a:gd name="connsiteY124" fmla="*/ 614363 h 871802"/>
                <a:gd name="connsiteX125" fmla="*/ 2833688 w 3971925"/>
                <a:gd name="connsiteY125" fmla="*/ 642938 h 871802"/>
                <a:gd name="connsiteX126" fmla="*/ 2838450 w 3971925"/>
                <a:gd name="connsiteY126" fmla="*/ 657225 h 871802"/>
                <a:gd name="connsiteX127" fmla="*/ 2843213 w 3971925"/>
                <a:gd name="connsiteY127" fmla="*/ 676275 h 871802"/>
                <a:gd name="connsiteX128" fmla="*/ 2852738 w 3971925"/>
                <a:gd name="connsiteY128" fmla="*/ 695325 h 871802"/>
                <a:gd name="connsiteX129" fmla="*/ 2862263 w 3971925"/>
                <a:gd name="connsiteY129" fmla="*/ 723900 h 871802"/>
                <a:gd name="connsiteX130" fmla="*/ 2871788 w 3971925"/>
                <a:gd name="connsiteY130" fmla="*/ 752475 h 871802"/>
                <a:gd name="connsiteX131" fmla="*/ 2881313 w 3971925"/>
                <a:gd name="connsiteY131" fmla="*/ 781050 h 871802"/>
                <a:gd name="connsiteX132" fmla="*/ 2890838 w 3971925"/>
                <a:gd name="connsiteY132" fmla="*/ 795338 h 871802"/>
                <a:gd name="connsiteX133" fmla="*/ 2895600 w 3971925"/>
                <a:gd name="connsiteY133" fmla="*/ 814388 h 871802"/>
                <a:gd name="connsiteX134" fmla="*/ 2914650 w 3971925"/>
                <a:gd name="connsiteY134" fmla="*/ 790575 h 871802"/>
                <a:gd name="connsiteX135" fmla="*/ 2924175 w 3971925"/>
                <a:gd name="connsiteY135" fmla="*/ 714375 h 871802"/>
                <a:gd name="connsiteX136" fmla="*/ 2933700 w 3971925"/>
                <a:gd name="connsiteY136" fmla="*/ 700088 h 871802"/>
                <a:gd name="connsiteX137" fmla="*/ 2943225 w 3971925"/>
                <a:gd name="connsiteY137" fmla="*/ 671513 h 871802"/>
                <a:gd name="connsiteX138" fmla="*/ 2962275 w 3971925"/>
                <a:gd name="connsiteY138" fmla="*/ 638175 h 871802"/>
                <a:gd name="connsiteX139" fmla="*/ 2976563 w 3971925"/>
                <a:gd name="connsiteY139" fmla="*/ 695325 h 871802"/>
                <a:gd name="connsiteX140" fmla="*/ 2986088 w 3971925"/>
                <a:gd name="connsiteY140" fmla="*/ 781050 h 871802"/>
                <a:gd name="connsiteX141" fmla="*/ 2995613 w 3971925"/>
                <a:gd name="connsiteY141" fmla="*/ 747713 h 871802"/>
                <a:gd name="connsiteX142" fmla="*/ 3000375 w 3971925"/>
                <a:gd name="connsiteY142" fmla="*/ 709613 h 871802"/>
                <a:gd name="connsiteX143" fmla="*/ 3019425 w 3971925"/>
                <a:gd name="connsiteY143" fmla="*/ 671513 h 871802"/>
                <a:gd name="connsiteX144" fmla="*/ 3038475 w 3971925"/>
                <a:gd name="connsiteY144" fmla="*/ 714375 h 871802"/>
                <a:gd name="connsiteX145" fmla="*/ 3052763 w 3971925"/>
                <a:gd name="connsiteY145" fmla="*/ 781050 h 871802"/>
                <a:gd name="connsiteX146" fmla="*/ 3067050 w 3971925"/>
                <a:gd name="connsiteY146" fmla="*/ 738188 h 871802"/>
                <a:gd name="connsiteX147" fmla="*/ 3071813 w 3971925"/>
                <a:gd name="connsiteY147" fmla="*/ 723900 h 871802"/>
                <a:gd name="connsiteX148" fmla="*/ 3105150 w 3971925"/>
                <a:gd name="connsiteY148" fmla="*/ 733425 h 871802"/>
                <a:gd name="connsiteX149" fmla="*/ 3128963 w 3971925"/>
                <a:gd name="connsiteY149" fmla="*/ 742950 h 871802"/>
                <a:gd name="connsiteX150" fmla="*/ 3152775 w 3971925"/>
                <a:gd name="connsiteY150" fmla="*/ 690563 h 871802"/>
                <a:gd name="connsiteX151" fmla="*/ 3157538 w 3971925"/>
                <a:gd name="connsiteY151" fmla="*/ 666750 h 871802"/>
                <a:gd name="connsiteX152" fmla="*/ 3162300 w 3971925"/>
                <a:gd name="connsiteY152" fmla="*/ 647700 h 871802"/>
                <a:gd name="connsiteX153" fmla="*/ 3171825 w 3971925"/>
                <a:gd name="connsiteY153" fmla="*/ 747713 h 871802"/>
                <a:gd name="connsiteX154" fmla="*/ 3181350 w 3971925"/>
                <a:gd name="connsiteY154" fmla="*/ 733425 h 871802"/>
                <a:gd name="connsiteX155" fmla="*/ 3186113 w 3971925"/>
                <a:gd name="connsiteY155" fmla="*/ 719138 h 871802"/>
                <a:gd name="connsiteX156" fmla="*/ 3214688 w 3971925"/>
                <a:gd name="connsiteY156" fmla="*/ 728663 h 871802"/>
                <a:gd name="connsiteX157" fmla="*/ 3238500 w 3971925"/>
                <a:gd name="connsiteY157" fmla="*/ 704850 h 871802"/>
                <a:gd name="connsiteX158" fmla="*/ 3252788 w 3971925"/>
                <a:gd name="connsiteY158" fmla="*/ 714375 h 871802"/>
                <a:gd name="connsiteX159" fmla="*/ 3257550 w 3971925"/>
                <a:gd name="connsiteY159" fmla="*/ 738188 h 871802"/>
                <a:gd name="connsiteX160" fmla="*/ 3267075 w 3971925"/>
                <a:gd name="connsiteY160" fmla="*/ 781050 h 871802"/>
                <a:gd name="connsiteX161" fmla="*/ 3295650 w 3971925"/>
                <a:gd name="connsiteY161" fmla="*/ 776288 h 871802"/>
                <a:gd name="connsiteX162" fmla="*/ 3300413 w 3971925"/>
                <a:gd name="connsiteY162" fmla="*/ 795338 h 871802"/>
                <a:gd name="connsiteX163" fmla="*/ 3305175 w 3971925"/>
                <a:gd name="connsiteY163" fmla="*/ 852488 h 871802"/>
                <a:gd name="connsiteX164" fmla="*/ 3309938 w 3971925"/>
                <a:gd name="connsiteY164" fmla="*/ 871538 h 871802"/>
                <a:gd name="connsiteX165" fmla="*/ 3328988 w 3971925"/>
                <a:gd name="connsiteY165" fmla="*/ 842963 h 871802"/>
                <a:gd name="connsiteX166" fmla="*/ 3338513 w 3971925"/>
                <a:gd name="connsiteY166" fmla="*/ 809625 h 871802"/>
                <a:gd name="connsiteX167" fmla="*/ 3348038 w 3971925"/>
                <a:gd name="connsiteY167" fmla="*/ 781050 h 871802"/>
                <a:gd name="connsiteX168" fmla="*/ 3357563 w 3971925"/>
                <a:gd name="connsiteY168" fmla="*/ 752475 h 871802"/>
                <a:gd name="connsiteX169" fmla="*/ 3367088 w 3971925"/>
                <a:gd name="connsiteY169" fmla="*/ 733425 h 871802"/>
                <a:gd name="connsiteX170" fmla="*/ 3381375 w 3971925"/>
                <a:gd name="connsiteY170" fmla="*/ 690563 h 871802"/>
                <a:gd name="connsiteX171" fmla="*/ 3386138 w 3971925"/>
                <a:gd name="connsiteY171" fmla="*/ 676275 h 871802"/>
                <a:gd name="connsiteX172" fmla="*/ 3405188 w 3971925"/>
                <a:gd name="connsiteY172" fmla="*/ 666750 h 871802"/>
                <a:gd name="connsiteX173" fmla="*/ 3429000 w 3971925"/>
                <a:gd name="connsiteY173" fmla="*/ 690563 h 871802"/>
                <a:gd name="connsiteX174" fmla="*/ 3452813 w 3971925"/>
                <a:gd name="connsiteY174" fmla="*/ 661988 h 871802"/>
                <a:gd name="connsiteX175" fmla="*/ 3457575 w 3971925"/>
                <a:gd name="connsiteY175" fmla="*/ 642938 h 871802"/>
                <a:gd name="connsiteX176" fmla="*/ 3467100 w 3971925"/>
                <a:gd name="connsiteY176" fmla="*/ 657225 h 871802"/>
                <a:gd name="connsiteX177" fmla="*/ 3481388 w 3971925"/>
                <a:gd name="connsiteY177" fmla="*/ 666750 h 871802"/>
                <a:gd name="connsiteX178" fmla="*/ 3486150 w 3971925"/>
                <a:gd name="connsiteY178" fmla="*/ 681038 h 871802"/>
                <a:gd name="connsiteX179" fmla="*/ 3500438 w 3971925"/>
                <a:gd name="connsiteY179" fmla="*/ 671513 h 871802"/>
                <a:gd name="connsiteX180" fmla="*/ 3505200 w 3971925"/>
                <a:gd name="connsiteY180" fmla="*/ 685800 h 871802"/>
                <a:gd name="connsiteX181" fmla="*/ 3533775 w 3971925"/>
                <a:gd name="connsiteY181" fmla="*/ 704850 h 871802"/>
                <a:gd name="connsiteX182" fmla="*/ 3562350 w 3971925"/>
                <a:gd name="connsiteY182" fmla="*/ 719138 h 871802"/>
                <a:gd name="connsiteX183" fmla="*/ 3571875 w 3971925"/>
                <a:gd name="connsiteY183" fmla="*/ 785813 h 871802"/>
                <a:gd name="connsiteX184" fmla="*/ 3581400 w 3971925"/>
                <a:gd name="connsiteY184" fmla="*/ 814388 h 871802"/>
                <a:gd name="connsiteX185" fmla="*/ 3586163 w 3971925"/>
                <a:gd name="connsiteY185" fmla="*/ 828675 h 871802"/>
                <a:gd name="connsiteX186" fmla="*/ 3605213 w 3971925"/>
                <a:gd name="connsiteY186" fmla="*/ 781050 h 871802"/>
                <a:gd name="connsiteX187" fmla="*/ 3609975 w 3971925"/>
                <a:gd name="connsiteY187" fmla="*/ 795338 h 871802"/>
                <a:gd name="connsiteX188" fmla="*/ 3614738 w 3971925"/>
                <a:gd name="connsiteY188" fmla="*/ 823913 h 871802"/>
                <a:gd name="connsiteX189" fmla="*/ 3619500 w 3971925"/>
                <a:gd name="connsiteY189" fmla="*/ 781050 h 871802"/>
                <a:gd name="connsiteX190" fmla="*/ 3633788 w 3971925"/>
                <a:gd name="connsiteY190" fmla="*/ 747713 h 871802"/>
                <a:gd name="connsiteX191" fmla="*/ 3638550 w 3971925"/>
                <a:gd name="connsiteY191" fmla="*/ 733425 h 871802"/>
                <a:gd name="connsiteX192" fmla="*/ 3648075 w 3971925"/>
                <a:gd name="connsiteY192" fmla="*/ 685800 h 871802"/>
                <a:gd name="connsiteX193" fmla="*/ 3657600 w 3971925"/>
                <a:gd name="connsiteY193" fmla="*/ 671513 h 871802"/>
                <a:gd name="connsiteX194" fmla="*/ 3676650 w 3971925"/>
                <a:gd name="connsiteY194" fmla="*/ 666750 h 871802"/>
                <a:gd name="connsiteX195" fmla="*/ 3695700 w 3971925"/>
                <a:gd name="connsiteY195" fmla="*/ 638175 h 871802"/>
                <a:gd name="connsiteX196" fmla="*/ 3705225 w 3971925"/>
                <a:gd name="connsiteY196" fmla="*/ 623888 h 871802"/>
                <a:gd name="connsiteX197" fmla="*/ 3719513 w 3971925"/>
                <a:gd name="connsiteY197" fmla="*/ 614363 h 871802"/>
                <a:gd name="connsiteX198" fmla="*/ 3757613 w 3971925"/>
                <a:gd name="connsiteY198" fmla="*/ 619125 h 871802"/>
                <a:gd name="connsiteX199" fmla="*/ 3767138 w 3971925"/>
                <a:gd name="connsiteY199" fmla="*/ 633413 h 871802"/>
                <a:gd name="connsiteX200" fmla="*/ 3776663 w 3971925"/>
                <a:gd name="connsiteY200" fmla="*/ 661988 h 871802"/>
                <a:gd name="connsiteX201" fmla="*/ 3795713 w 3971925"/>
                <a:gd name="connsiteY201" fmla="*/ 747713 h 871802"/>
                <a:gd name="connsiteX202" fmla="*/ 3805238 w 3971925"/>
                <a:gd name="connsiteY202" fmla="*/ 781050 h 871802"/>
                <a:gd name="connsiteX203" fmla="*/ 3814763 w 3971925"/>
                <a:gd name="connsiteY203" fmla="*/ 795338 h 871802"/>
                <a:gd name="connsiteX204" fmla="*/ 3833813 w 3971925"/>
                <a:gd name="connsiteY204" fmla="*/ 833438 h 871802"/>
                <a:gd name="connsiteX205" fmla="*/ 3838575 w 3971925"/>
                <a:gd name="connsiteY205" fmla="*/ 762000 h 871802"/>
                <a:gd name="connsiteX206" fmla="*/ 3852863 w 3971925"/>
                <a:gd name="connsiteY206" fmla="*/ 719138 h 871802"/>
                <a:gd name="connsiteX207" fmla="*/ 3857625 w 3971925"/>
                <a:gd name="connsiteY207" fmla="*/ 704850 h 871802"/>
                <a:gd name="connsiteX208" fmla="*/ 3862388 w 3971925"/>
                <a:gd name="connsiteY208" fmla="*/ 652463 h 871802"/>
                <a:gd name="connsiteX209" fmla="*/ 3895725 w 3971925"/>
                <a:gd name="connsiteY209" fmla="*/ 614363 h 871802"/>
                <a:gd name="connsiteX210" fmla="*/ 3910013 w 3971925"/>
                <a:gd name="connsiteY210" fmla="*/ 585788 h 871802"/>
                <a:gd name="connsiteX211" fmla="*/ 3924300 w 3971925"/>
                <a:gd name="connsiteY211" fmla="*/ 581025 h 871802"/>
                <a:gd name="connsiteX212" fmla="*/ 3933825 w 3971925"/>
                <a:gd name="connsiteY212" fmla="*/ 609600 h 871802"/>
                <a:gd name="connsiteX213" fmla="*/ 3948113 w 3971925"/>
                <a:gd name="connsiteY213" fmla="*/ 738188 h 871802"/>
                <a:gd name="connsiteX214" fmla="*/ 3957638 w 3971925"/>
                <a:gd name="connsiteY214" fmla="*/ 766763 h 871802"/>
                <a:gd name="connsiteX215" fmla="*/ 3962400 w 3971925"/>
                <a:gd name="connsiteY215" fmla="*/ 781050 h 871802"/>
                <a:gd name="connsiteX216" fmla="*/ 3971925 w 3971925"/>
                <a:gd name="connsiteY216" fmla="*/ 795338 h 871802"/>
                <a:gd name="connsiteX0" fmla="*/ 0 w 3962400"/>
                <a:gd name="connsiteY0" fmla="*/ 238125 h 871802"/>
                <a:gd name="connsiteX1" fmla="*/ 123825 w 3962400"/>
                <a:gd name="connsiteY1" fmla="*/ 228600 h 871802"/>
                <a:gd name="connsiteX2" fmla="*/ 142875 w 3962400"/>
                <a:gd name="connsiteY2" fmla="*/ 223838 h 871802"/>
                <a:gd name="connsiteX3" fmla="*/ 166688 w 3962400"/>
                <a:gd name="connsiteY3" fmla="*/ 219075 h 871802"/>
                <a:gd name="connsiteX4" fmla="*/ 204788 w 3962400"/>
                <a:gd name="connsiteY4" fmla="*/ 204788 h 871802"/>
                <a:gd name="connsiteX5" fmla="*/ 233363 w 3962400"/>
                <a:gd name="connsiteY5" fmla="*/ 195263 h 871802"/>
                <a:gd name="connsiteX6" fmla="*/ 247650 w 3962400"/>
                <a:gd name="connsiteY6" fmla="*/ 185738 h 871802"/>
                <a:gd name="connsiteX7" fmla="*/ 266700 w 3962400"/>
                <a:gd name="connsiteY7" fmla="*/ 180975 h 871802"/>
                <a:gd name="connsiteX8" fmla="*/ 280988 w 3962400"/>
                <a:gd name="connsiteY8" fmla="*/ 176213 h 871802"/>
                <a:gd name="connsiteX9" fmla="*/ 290513 w 3962400"/>
                <a:gd name="connsiteY9" fmla="*/ 161925 h 871802"/>
                <a:gd name="connsiteX10" fmla="*/ 338138 w 3962400"/>
                <a:gd name="connsiteY10" fmla="*/ 142875 h 871802"/>
                <a:gd name="connsiteX11" fmla="*/ 352425 w 3962400"/>
                <a:gd name="connsiteY11" fmla="*/ 138113 h 871802"/>
                <a:gd name="connsiteX12" fmla="*/ 366713 w 3962400"/>
                <a:gd name="connsiteY12" fmla="*/ 128588 h 871802"/>
                <a:gd name="connsiteX13" fmla="*/ 385763 w 3962400"/>
                <a:gd name="connsiteY13" fmla="*/ 123825 h 871802"/>
                <a:gd name="connsiteX14" fmla="*/ 428625 w 3962400"/>
                <a:gd name="connsiteY14" fmla="*/ 109538 h 871802"/>
                <a:gd name="connsiteX15" fmla="*/ 442913 w 3962400"/>
                <a:gd name="connsiteY15" fmla="*/ 104775 h 871802"/>
                <a:gd name="connsiteX16" fmla="*/ 457200 w 3962400"/>
                <a:gd name="connsiteY16" fmla="*/ 100013 h 871802"/>
                <a:gd name="connsiteX17" fmla="*/ 471488 w 3962400"/>
                <a:gd name="connsiteY17" fmla="*/ 90488 h 871802"/>
                <a:gd name="connsiteX18" fmla="*/ 495300 w 3962400"/>
                <a:gd name="connsiteY18" fmla="*/ 85725 h 871802"/>
                <a:gd name="connsiteX19" fmla="*/ 523875 w 3962400"/>
                <a:gd name="connsiteY19" fmla="*/ 76200 h 871802"/>
                <a:gd name="connsiteX20" fmla="*/ 538163 w 3962400"/>
                <a:gd name="connsiteY20" fmla="*/ 71438 h 871802"/>
                <a:gd name="connsiteX21" fmla="*/ 552450 w 3962400"/>
                <a:gd name="connsiteY21" fmla="*/ 66675 h 871802"/>
                <a:gd name="connsiteX22" fmla="*/ 590550 w 3962400"/>
                <a:gd name="connsiteY22" fmla="*/ 42863 h 871802"/>
                <a:gd name="connsiteX23" fmla="*/ 604838 w 3962400"/>
                <a:gd name="connsiteY23" fmla="*/ 38100 h 871802"/>
                <a:gd name="connsiteX24" fmla="*/ 619125 w 3962400"/>
                <a:gd name="connsiteY24" fmla="*/ 33338 h 871802"/>
                <a:gd name="connsiteX25" fmla="*/ 652463 w 3962400"/>
                <a:gd name="connsiteY25" fmla="*/ 14288 h 871802"/>
                <a:gd name="connsiteX26" fmla="*/ 681038 w 3962400"/>
                <a:gd name="connsiteY26" fmla="*/ 4763 h 871802"/>
                <a:gd name="connsiteX27" fmla="*/ 695325 w 3962400"/>
                <a:gd name="connsiteY27" fmla="*/ 0 h 871802"/>
                <a:gd name="connsiteX28" fmla="*/ 819150 w 3962400"/>
                <a:gd name="connsiteY28" fmla="*/ 4763 h 871802"/>
                <a:gd name="connsiteX29" fmla="*/ 852488 w 3962400"/>
                <a:gd name="connsiteY29" fmla="*/ 19050 h 871802"/>
                <a:gd name="connsiteX30" fmla="*/ 895350 w 3962400"/>
                <a:gd name="connsiteY30" fmla="*/ 47625 h 871802"/>
                <a:gd name="connsiteX31" fmla="*/ 928688 w 3962400"/>
                <a:gd name="connsiteY31" fmla="*/ 66675 h 871802"/>
                <a:gd name="connsiteX32" fmla="*/ 942975 w 3962400"/>
                <a:gd name="connsiteY32" fmla="*/ 71438 h 871802"/>
                <a:gd name="connsiteX33" fmla="*/ 957263 w 3962400"/>
                <a:gd name="connsiteY33" fmla="*/ 80963 h 871802"/>
                <a:gd name="connsiteX34" fmla="*/ 971550 w 3962400"/>
                <a:gd name="connsiteY34" fmla="*/ 85725 h 871802"/>
                <a:gd name="connsiteX35" fmla="*/ 990600 w 3962400"/>
                <a:gd name="connsiteY35" fmla="*/ 95250 h 871802"/>
                <a:gd name="connsiteX36" fmla="*/ 1014413 w 3962400"/>
                <a:gd name="connsiteY36" fmla="*/ 100013 h 871802"/>
                <a:gd name="connsiteX37" fmla="*/ 1033463 w 3962400"/>
                <a:gd name="connsiteY37" fmla="*/ 104775 h 871802"/>
                <a:gd name="connsiteX38" fmla="*/ 1062038 w 3962400"/>
                <a:gd name="connsiteY38" fmla="*/ 109538 h 871802"/>
                <a:gd name="connsiteX39" fmla="*/ 1090613 w 3962400"/>
                <a:gd name="connsiteY39" fmla="*/ 119063 h 871802"/>
                <a:gd name="connsiteX40" fmla="*/ 1104900 w 3962400"/>
                <a:gd name="connsiteY40" fmla="*/ 123825 h 871802"/>
                <a:gd name="connsiteX41" fmla="*/ 1123950 w 3962400"/>
                <a:gd name="connsiteY41" fmla="*/ 128588 h 871802"/>
                <a:gd name="connsiteX42" fmla="*/ 1152525 w 3962400"/>
                <a:gd name="connsiteY42" fmla="*/ 147638 h 871802"/>
                <a:gd name="connsiteX43" fmla="*/ 1195388 w 3962400"/>
                <a:gd name="connsiteY43" fmla="*/ 161925 h 871802"/>
                <a:gd name="connsiteX44" fmla="*/ 1209675 w 3962400"/>
                <a:gd name="connsiteY44" fmla="*/ 166688 h 871802"/>
                <a:gd name="connsiteX45" fmla="*/ 1243013 w 3962400"/>
                <a:gd name="connsiteY45" fmla="*/ 185738 h 871802"/>
                <a:gd name="connsiteX46" fmla="*/ 1257300 w 3962400"/>
                <a:gd name="connsiteY46" fmla="*/ 190500 h 871802"/>
                <a:gd name="connsiteX47" fmla="*/ 1285875 w 3962400"/>
                <a:gd name="connsiteY47" fmla="*/ 204788 h 871802"/>
                <a:gd name="connsiteX48" fmla="*/ 1314450 w 3962400"/>
                <a:gd name="connsiteY48" fmla="*/ 223838 h 871802"/>
                <a:gd name="connsiteX49" fmla="*/ 1362075 w 3962400"/>
                <a:gd name="connsiteY49" fmla="*/ 238125 h 871802"/>
                <a:gd name="connsiteX50" fmla="*/ 1443038 w 3962400"/>
                <a:gd name="connsiteY50" fmla="*/ 252413 h 871802"/>
                <a:gd name="connsiteX51" fmla="*/ 1471613 w 3962400"/>
                <a:gd name="connsiteY51" fmla="*/ 257175 h 871802"/>
                <a:gd name="connsiteX52" fmla="*/ 1519238 w 3962400"/>
                <a:gd name="connsiteY52" fmla="*/ 271463 h 871802"/>
                <a:gd name="connsiteX53" fmla="*/ 1533525 w 3962400"/>
                <a:gd name="connsiteY53" fmla="*/ 280988 h 871802"/>
                <a:gd name="connsiteX54" fmla="*/ 1543050 w 3962400"/>
                <a:gd name="connsiteY54" fmla="*/ 295275 h 871802"/>
                <a:gd name="connsiteX55" fmla="*/ 1557338 w 3962400"/>
                <a:gd name="connsiteY55" fmla="*/ 300038 h 871802"/>
                <a:gd name="connsiteX56" fmla="*/ 1581150 w 3962400"/>
                <a:gd name="connsiteY56" fmla="*/ 333375 h 871802"/>
                <a:gd name="connsiteX57" fmla="*/ 1590675 w 3962400"/>
                <a:gd name="connsiteY57" fmla="*/ 347663 h 871802"/>
                <a:gd name="connsiteX58" fmla="*/ 1604963 w 3962400"/>
                <a:gd name="connsiteY58" fmla="*/ 357188 h 871802"/>
                <a:gd name="connsiteX59" fmla="*/ 1624013 w 3962400"/>
                <a:gd name="connsiteY59" fmla="*/ 414338 h 871802"/>
                <a:gd name="connsiteX60" fmla="*/ 1628775 w 3962400"/>
                <a:gd name="connsiteY60" fmla="*/ 428625 h 871802"/>
                <a:gd name="connsiteX61" fmla="*/ 1638300 w 3962400"/>
                <a:gd name="connsiteY61" fmla="*/ 442913 h 871802"/>
                <a:gd name="connsiteX62" fmla="*/ 1652588 w 3962400"/>
                <a:gd name="connsiteY62" fmla="*/ 471488 h 871802"/>
                <a:gd name="connsiteX63" fmla="*/ 1662113 w 3962400"/>
                <a:gd name="connsiteY63" fmla="*/ 504825 h 871802"/>
                <a:gd name="connsiteX64" fmla="*/ 1676400 w 3962400"/>
                <a:gd name="connsiteY64" fmla="*/ 514350 h 871802"/>
                <a:gd name="connsiteX65" fmla="*/ 1690688 w 3962400"/>
                <a:gd name="connsiteY65" fmla="*/ 561975 h 871802"/>
                <a:gd name="connsiteX66" fmla="*/ 1704975 w 3962400"/>
                <a:gd name="connsiteY66" fmla="*/ 590550 h 871802"/>
                <a:gd name="connsiteX67" fmla="*/ 1719263 w 3962400"/>
                <a:gd name="connsiteY67" fmla="*/ 595313 h 871802"/>
                <a:gd name="connsiteX68" fmla="*/ 1728788 w 3962400"/>
                <a:gd name="connsiteY68" fmla="*/ 609600 h 871802"/>
                <a:gd name="connsiteX69" fmla="*/ 1804988 w 3962400"/>
                <a:gd name="connsiteY69" fmla="*/ 614363 h 871802"/>
                <a:gd name="connsiteX70" fmla="*/ 1819275 w 3962400"/>
                <a:gd name="connsiteY70" fmla="*/ 619125 h 871802"/>
                <a:gd name="connsiteX71" fmla="*/ 1833563 w 3962400"/>
                <a:gd name="connsiteY71" fmla="*/ 628650 h 871802"/>
                <a:gd name="connsiteX72" fmla="*/ 1857375 w 3962400"/>
                <a:gd name="connsiteY72" fmla="*/ 657225 h 871802"/>
                <a:gd name="connsiteX73" fmla="*/ 1876425 w 3962400"/>
                <a:gd name="connsiteY73" fmla="*/ 666750 h 871802"/>
                <a:gd name="connsiteX74" fmla="*/ 1885950 w 3962400"/>
                <a:gd name="connsiteY74" fmla="*/ 638175 h 871802"/>
                <a:gd name="connsiteX75" fmla="*/ 1895475 w 3962400"/>
                <a:gd name="connsiteY75" fmla="*/ 604838 h 871802"/>
                <a:gd name="connsiteX76" fmla="*/ 1905000 w 3962400"/>
                <a:gd name="connsiteY76" fmla="*/ 576263 h 871802"/>
                <a:gd name="connsiteX77" fmla="*/ 1919288 w 3962400"/>
                <a:gd name="connsiteY77" fmla="*/ 566738 h 871802"/>
                <a:gd name="connsiteX78" fmla="*/ 1938338 w 3962400"/>
                <a:gd name="connsiteY78" fmla="*/ 542925 h 871802"/>
                <a:gd name="connsiteX79" fmla="*/ 2081213 w 3962400"/>
                <a:gd name="connsiteY79" fmla="*/ 542925 h 871802"/>
                <a:gd name="connsiteX80" fmla="*/ 2109788 w 3962400"/>
                <a:gd name="connsiteY80" fmla="*/ 571500 h 871802"/>
                <a:gd name="connsiteX81" fmla="*/ 2124075 w 3962400"/>
                <a:gd name="connsiteY81" fmla="*/ 561975 h 871802"/>
                <a:gd name="connsiteX82" fmla="*/ 2133600 w 3962400"/>
                <a:gd name="connsiteY82" fmla="*/ 547688 h 871802"/>
                <a:gd name="connsiteX83" fmla="*/ 2147888 w 3962400"/>
                <a:gd name="connsiteY83" fmla="*/ 533400 h 871802"/>
                <a:gd name="connsiteX84" fmla="*/ 2152650 w 3962400"/>
                <a:gd name="connsiteY84" fmla="*/ 519113 h 871802"/>
                <a:gd name="connsiteX85" fmla="*/ 2243138 w 3962400"/>
                <a:gd name="connsiteY85" fmla="*/ 514350 h 871802"/>
                <a:gd name="connsiteX86" fmla="*/ 2266950 w 3962400"/>
                <a:gd name="connsiteY86" fmla="*/ 533400 h 871802"/>
                <a:gd name="connsiteX87" fmla="*/ 2286000 w 3962400"/>
                <a:gd name="connsiteY87" fmla="*/ 504825 h 871802"/>
                <a:gd name="connsiteX88" fmla="*/ 2300288 w 3962400"/>
                <a:gd name="connsiteY88" fmla="*/ 490538 h 871802"/>
                <a:gd name="connsiteX89" fmla="*/ 2314575 w 3962400"/>
                <a:gd name="connsiteY89" fmla="*/ 485775 h 871802"/>
                <a:gd name="connsiteX90" fmla="*/ 2328863 w 3962400"/>
                <a:gd name="connsiteY90" fmla="*/ 490538 h 871802"/>
                <a:gd name="connsiteX91" fmla="*/ 2347913 w 3962400"/>
                <a:gd name="connsiteY91" fmla="*/ 509588 h 871802"/>
                <a:gd name="connsiteX92" fmla="*/ 2357438 w 3962400"/>
                <a:gd name="connsiteY92" fmla="*/ 523875 h 871802"/>
                <a:gd name="connsiteX93" fmla="*/ 2362200 w 3962400"/>
                <a:gd name="connsiteY93" fmla="*/ 538163 h 871802"/>
                <a:gd name="connsiteX94" fmla="*/ 2381250 w 3962400"/>
                <a:gd name="connsiteY94" fmla="*/ 566738 h 871802"/>
                <a:gd name="connsiteX95" fmla="*/ 2390775 w 3962400"/>
                <a:gd name="connsiteY95" fmla="*/ 595313 h 871802"/>
                <a:gd name="connsiteX96" fmla="*/ 2395538 w 3962400"/>
                <a:gd name="connsiteY96" fmla="*/ 614363 h 871802"/>
                <a:gd name="connsiteX97" fmla="*/ 2405063 w 3962400"/>
                <a:gd name="connsiteY97" fmla="*/ 628650 h 871802"/>
                <a:gd name="connsiteX98" fmla="*/ 2419350 w 3962400"/>
                <a:gd name="connsiteY98" fmla="*/ 633413 h 871802"/>
                <a:gd name="connsiteX99" fmla="*/ 2438400 w 3962400"/>
                <a:gd name="connsiteY99" fmla="*/ 590550 h 871802"/>
                <a:gd name="connsiteX100" fmla="*/ 2443163 w 3962400"/>
                <a:gd name="connsiteY100" fmla="*/ 571500 h 871802"/>
                <a:gd name="connsiteX101" fmla="*/ 2471738 w 3962400"/>
                <a:gd name="connsiteY101" fmla="*/ 552450 h 871802"/>
                <a:gd name="connsiteX102" fmla="*/ 2481263 w 3962400"/>
                <a:gd name="connsiteY102" fmla="*/ 581025 h 871802"/>
                <a:gd name="connsiteX103" fmla="*/ 2486025 w 3962400"/>
                <a:gd name="connsiteY103" fmla="*/ 595313 h 871802"/>
                <a:gd name="connsiteX104" fmla="*/ 2490788 w 3962400"/>
                <a:gd name="connsiteY104" fmla="*/ 614363 h 871802"/>
                <a:gd name="connsiteX105" fmla="*/ 2500313 w 3962400"/>
                <a:gd name="connsiteY105" fmla="*/ 628650 h 871802"/>
                <a:gd name="connsiteX106" fmla="*/ 2519363 w 3962400"/>
                <a:gd name="connsiteY106" fmla="*/ 642938 h 871802"/>
                <a:gd name="connsiteX107" fmla="*/ 2524125 w 3962400"/>
                <a:gd name="connsiteY107" fmla="*/ 628650 h 871802"/>
                <a:gd name="connsiteX108" fmla="*/ 2528888 w 3962400"/>
                <a:gd name="connsiteY108" fmla="*/ 609600 h 871802"/>
                <a:gd name="connsiteX109" fmla="*/ 2557463 w 3962400"/>
                <a:gd name="connsiteY109" fmla="*/ 595313 h 871802"/>
                <a:gd name="connsiteX110" fmla="*/ 2619375 w 3962400"/>
                <a:gd name="connsiteY110" fmla="*/ 581025 h 871802"/>
                <a:gd name="connsiteX111" fmla="*/ 2633663 w 3962400"/>
                <a:gd name="connsiteY111" fmla="*/ 571500 h 871802"/>
                <a:gd name="connsiteX112" fmla="*/ 2647950 w 3962400"/>
                <a:gd name="connsiteY112" fmla="*/ 542925 h 871802"/>
                <a:gd name="connsiteX113" fmla="*/ 2662238 w 3962400"/>
                <a:gd name="connsiteY113" fmla="*/ 504825 h 871802"/>
                <a:gd name="connsiteX114" fmla="*/ 2686050 w 3962400"/>
                <a:gd name="connsiteY114" fmla="*/ 538163 h 871802"/>
                <a:gd name="connsiteX115" fmla="*/ 2686050 w 3962400"/>
                <a:gd name="connsiteY115" fmla="*/ 538163 h 871802"/>
                <a:gd name="connsiteX116" fmla="*/ 2700338 w 3962400"/>
                <a:gd name="connsiteY116" fmla="*/ 547688 h 871802"/>
                <a:gd name="connsiteX117" fmla="*/ 2705100 w 3962400"/>
                <a:gd name="connsiteY117" fmla="*/ 561975 h 871802"/>
                <a:gd name="connsiteX118" fmla="*/ 2714625 w 3962400"/>
                <a:gd name="connsiteY118" fmla="*/ 595313 h 871802"/>
                <a:gd name="connsiteX119" fmla="*/ 2733675 w 3962400"/>
                <a:gd name="connsiteY119" fmla="*/ 590550 h 871802"/>
                <a:gd name="connsiteX120" fmla="*/ 2738438 w 3962400"/>
                <a:gd name="connsiteY120" fmla="*/ 571500 h 871802"/>
                <a:gd name="connsiteX121" fmla="*/ 2762250 w 3962400"/>
                <a:gd name="connsiteY121" fmla="*/ 552450 h 871802"/>
                <a:gd name="connsiteX122" fmla="*/ 2800350 w 3962400"/>
                <a:gd name="connsiteY122" fmla="*/ 566738 h 871802"/>
                <a:gd name="connsiteX123" fmla="*/ 2819400 w 3962400"/>
                <a:gd name="connsiteY123" fmla="*/ 590550 h 871802"/>
                <a:gd name="connsiteX124" fmla="*/ 2824163 w 3962400"/>
                <a:gd name="connsiteY124" fmla="*/ 614363 h 871802"/>
                <a:gd name="connsiteX125" fmla="*/ 2833688 w 3962400"/>
                <a:gd name="connsiteY125" fmla="*/ 642938 h 871802"/>
                <a:gd name="connsiteX126" fmla="*/ 2838450 w 3962400"/>
                <a:gd name="connsiteY126" fmla="*/ 657225 h 871802"/>
                <a:gd name="connsiteX127" fmla="*/ 2843213 w 3962400"/>
                <a:gd name="connsiteY127" fmla="*/ 676275 h 871802"/>
                <a:gd name="connsiteX128" fmla="*/ 2852738 w 3962400"/>
                <a:gd name="connsiteY128" fmla="*/ 695325 h 871802"/>
                <a:gd name="connsiteX129" fmla="*/ 2862263 w 3962400"/>
                <a:gd name="connsiteY129" fmla="*/ 723900 h 871802"/>
                <a:gd name="connsiteX130" fmla="*/ 2871788 w 3962400"/>
                <a:gd name="connsiteY130" fmla="*/ 752475 h 871802"/>
                <a:gd name="connsiteX131" fmla="*/ 2881313 w 3962400"/>
                <a:gd name="connsiteY131" fmla="*/ 781050 h 871802"/>
                <a:gd name="connsiteX132" fmla="*/ 2890838 w 3962400"/>
                <a:gd name="connsiteY132" fmla="*/ 795338 h 871802"/>
                <a:gd name="connsiteX133" fmla="*/ 2895600 w 3962400"/>
                <a:gd name="connsiteY133" fmla="*/ 814388 h 871802"/>
                <a:gd name="connsiteX134" fmla="*/ 2914650 w 3962400"/>
                <a:gd name="connsiteY134" fmla="*/ 790575 h 871802"/>
                <a:gd name="connsiteX135" fmla="*/ 2924175 w 3962400"/>
                <a:gd name="connsiteY135" fmla="*/ 714375 h 871802"/>
                <a:gd name="connsiteX136" fmla="*/ 2933700 w 3962400"/>
                <a:gd name="connsiteY136" fmla="*/ 700088 h 871802"/>
                <a:gd name="connsiteX137" fmla="*/ 2943225 w 3962400"/>
                <a:gd name="connsiteY137" fmla="*/ 671513 h 871802"/>
                <a:gd name="connsiteX138" fmla="*/ 2962275 w 3962400"/>
                <a:gd name="connsiteY138" fmla="*/ 638175 h 871802"/>
                <a:gd name="connsiteX139" fmla="*/ 2976563 w 3962400"/>
                <a:gd name="connsiteY139" fmla="*/ 695325 h 871802"/>
                <a:gd name="connsiteX140" fmla="*/ 2986088 w 3962400"/>
                <a:gd name="connsiteY140" fmla="*/ 781050 h 871802"/>
                <a:gd name="connsiteX141" fmla="*/ 2995613 w 3962400"/>
                <a:gd name="connsiteY141" fmla="*/ 747713 h 871802"/>
                <a:gd name="connsiteX142" fmla="*/ 3000375 w 3962400"/>
                <a:gd name="connsiteY142" fmla="*/ 709613 h 871802"/>
                <a:gd name="connsiteX143" fmla="*/ 3019425 w 3962400"/>
                <a:gd name="connsiteY143" fmla="*/ 671513 h 871802"/>
                <a:gd name="connsiteX144" fmla="*/ 3038475 w 3962400"/>
                <a:gd name="connsiteY144" fmla="*/ 714375 h 871802"/>
                <a:gd name="connsiteX145" fmla="*/ 3052763 w 3962400"/>
                <a:gd name="connsiteY145" fmla="*/ 781050 h 871802"/>
                <a:gd name="connsiteX146" fmla="*/ 3067050 w 3962400"/>
                <a:gd name="connsiteY146" fmla="*/ 738188 h 871802"/>
                <a:gd name="connsiteX147" fmla="*/ 3071813 w 3962400"/>
                <a:gd name="connsiteY147" fmla="*/ 723900 h 871802"/>
                <a:gd name="connsiteX148" fmla="*/ 3105150 w 3962400"/>
                <a:gd name="connsiteY148" fmla="*/ 733425 h 871802"/>
                <a:gd name="connsiteX149" fmla="*/ 3128963 w 3962400"/>
                <a:gd name="connsiteY149" fmla="*/ 742950 h 871802"/>
                <a:gd name="connsiteX150" fmla="*/ 3152775 w 3962400"/>
                <a:gd name="connsiteY150" fmla="*/ 690563 h 871802"/>
                <a:gd name="connsiteX151" fmla="*/ 3157538 w 3962400"/>
                <a:gd name="connsiteY151" fmla="*/ 666750 h 871802"/>
                <a:gd name="connsiteX152" fmla="*/ 3162300 w 3962400"/>
                <a:gd name="connsiteY152" fmla="*/ 647700 h 871802"/>
                <a:gd name="connsiteX153" fmla="*/ 3171825 w 3962400"/>
                <a:gd name="connsiteY153" fmla="*/ 747713 h 871802"/>
                <a:gd name="connsiteX154" fmla="*/ 3181350 w 3962400"/>
                <a:gd name="connsiteY154" fmla="*/ 733425 h 871802"/>
                <a:gd name="connsiteX155" fmla="*/ 3186113 w 3962400"/>
                <a:gd name="connsiteY155" fmla="*/ 719138 h 871802"/>
                <a:gd name="connsiteX156" fmla="*/ 3214688 w 3962400"/>
                <a:gd name="connsiteY156" fmla="*/ 728663 h 871802"/>
                <a:gd name="connsiteX157" fmla="*/ 3238500 w 3962400"/>
                <a:gd name="connsiteY157" fmla="*/ 704850 h 871802"/>
                <a:gd name="connsiteX158" fmla="*/ 3252788 w 3962400"/>
                <a:gd name="connsiteY158" fmla="*/ 714375 h 871802"/>
                <a:gd name="connsiteX159" fmla="*/ 3257550 w 3962400"/>
                <a:gd name="connsiteY159" fmla="*/ 738188 h 871802"/>
                <a:gd name="connsiteX160" fmla="*/ 3267075 w 3962400"/>
                <a:gd name="connsiteY160" fmla="*/ 781050 h 871802"/>
                <a:gd name="connsiteX161" fmla="*/ 3295650 w 3962400"/>
                <a:gd name="connsiteY161" fmla="*/ 776288 h 871802"/>
                <a:gd name="connsiteX162" fmla="*/ 3300413 w 3962400"/>
                <a:gd name="connsiteY162" fmla="*/ 795338 h 871802"/>
                <a:gd name="connsiteX163" fmla="*/ 3305175 w 3962400"/>
                <a:gd name="connsiteY163" fmla="*/ 852488 h 871802"/>
                <a:gd name="connsiteX164" fmla="*/ 3309938 w 3962400"/>
                <a:gd name="connsiteY164" fmla="*/ 871538 h 871802"/>
                <a:gd name="connsiteX165" fmla="*/ 3328988 w 3962400"/>
                <a:gd name="connsiteY165" fmla="*/ 842963 h 871802"/>
                <a:gd name="connsiteX166" fmla="*/ 3338513 w 3962400"/>
                <a:gd name="connsiteY166" fmla="*/ 809625 h 871802"/>
                <a:gd name="connsiteX167" fmla="*/ 3348038 w 3962400"/>
                <a:gd name="connsiteY167" fmla="*/ 781050 h 871802"/>
                <a:gd name="connsiteX168" fmla="*/ 3357563 w 3962400"/>
                <a:gd name="connsiteY168" fmla="*/ 752475 h 871802"/>
                <a:gd name="connsiteX169" fmla="*/ 3367088 w 3962400"/>
                <a:gd name="connsiteY169" fmla="*/ 733425 h 871802"/>
                <a:gd name="connsiteX170" fmla="*/ 3381375 w 3962400"/>
                <a:gd name="connsiteY170" fmla="*/ 690563 h 871802"/>
                <a:gd name="connsiteX171" fmla="*/ 3386138 w 3962400"/>
                <a:gd name="connsiteY171" fmla="*/ 676275 h 871802"/>
                <a:gd name="connsiteX172" fmla="*/ 3405188 w 3962400"/>
                <a:gd name="connsiteY172" fmla="*/ 666750 h 871802"/>
                <a:gd name="connsiteX173" fmla="*/ 3429000 w 3962400"/>
                <a:gd name="connsiteY173" fmla="*/ 690563 h 871802"/>
                <a:gd name="connsiteX174" fmla="*/ 3452813 w 3962400"/>
                <a:gd name="connsiteY174" fmla="*/ 661988 h 871802"/>
                <a:gd name="connsiteX175" fmla="*/ 3457575 w 3962400"/>
                <a:gd name="connsiteY175" fmla="*/ 642938 h 871802"/>
                <a:gd name="connsiteX176" fmla="*/ 3467100 w 3962400"/>
                <a:gd name="connsiteY176" fmla="*/ 657225 h 871802"/>
                <a:gd name="connsiteX177" fmla="*/ 3481388 w 3962400"/>
                <a:gd name="connsiteY177" fmla="*/ 666750 h 871802"/>
                <a:gd name="connsiteX178" fmla="*/ 3486150 w 3962400"/>
                <a:gd name="connsiteY178" fmla="*/ 681038 h 871802"/>
                <a:gd name="connsiteX179" fmla="*/ 3500438 w 3962400"/>
                <a:gd name="connsiteY179" fmla="*/ 671513 h 871802"/>
                <a:gd name="connsiteX180" fmla="*/ 3505200 w 3962400"/>
                <a:gd name="connsiteY180" fmla="*/ 685800 h 871802"/>
                <a:gd name="connsiteX181" fmla="*/ 3533775 w 3962400"/>
                <a:gd name="connsiteY181" fmla="*/ 704850 h 871802"/>
                <a:gd name="connsiteX182" fmla="*/ 3562350 w 3962400"/>
                <a:gd name="connsiteY182" fmla="*/ 719138 h 871802"/>
                <a:gd name="connsiteX183" fmla="*/ 3571875 w 3962400"/>
                <a:gd name="connsiteY183" fmla="*/ 785813 h 871802"/>
                <a:gd name="connsiteX184" fmla="*/ 3581400 w 3962400"/>
                <a:gd name="connsiteY184" fmla="*/ 814388 h 871802"/>
                <a:gd name="connsiteX185" fmla="*/ 3586163 w 3962400"/>
                <a:gd name="connsiteY185" fmla="*/ 828675 h 871802"/>
                <a:gd name="connsiteX186" fmla="*/ 3605213 w 3962400"/>
                <a:gd name="connsiteY186" fmla="*/ 781050 h 871802"/>
                <a:gd name="connsiteX187" fmla="*/ 3609975 w 3962400"/>
                <a:gd name="connsiteY187" fmla="*/ 795338 h 871802"/>
                <a:gd name="connsiteX188" fmla="*/ 3614738 w 3962400"/>
                <a:gd name="connsiteY188" fmla="*/ 823913 h 871802"/>
                <a:gd name="connsiteX189" fmla="*/ 3619500 w 3962400"/>
                <a:gd name="connsiteY189" fmla="*/ 781050 h 871802"/>
                <a:gd name="connsiteX190" fmla="*/ 3633788 w 3962400"/>
                <a:gd name="connsiteY190" fmla="*/ 747713 h 871802"/>
                <a:gd name="connsiteX191" fmla="*/ 3638550 w 3962400"/>
                <a:gd name="connsiteY191" fmla="*/ 733425 h 871802"/>
                <a:gd name="connsiteX192" fmla="*/ 3648075 w 3962400"/>
                <a:gd name="connsiteY192" fmla="*/ 685800 h 871802"/>
                <a:gd name="connsiteX193" fmla="*/ 3657600 w 3962400"/>
                <a:gd name="connsiteY193" fmla="*/ 671513 h 871802"/>
                <a:gd name="connsiteX194" fmla="*/ 3676650 w 3962400"/>
                <a:gd name="connsiteY194" fmla="*/ 666750 h 871802"/>
                <a:gd name="connsiteX195" fmla="*/ 3695700 w 3962400"/>
                <a:gd name="connsiteY195" fmla="*/ 638175 h 871802"/>
                <a:gd name="connsiteX196" fmla="*/ 3705225 w 3962400"/>
                <a:gd name="connsiteY196" fmla="*/ 623888 h 871802"/>
                <a:gd name="connsiteX197" fmla="*/ 3719513 w 3962400"/>
                <a:gd name="connsiteY197" fmla="*/ 614363 h 871802"/>
                <a:gd name="connsiteX198" fmla="*/ 3757613 w 3962400"/>
                <a:gd name="connsiteY198" fmla="*/ 619125 h 871802"/>
                <a:gd name="connsiteX199" fmla="*/ 3767138 w 3962400"/>
                <a:gd name="connsiteY199" fmla="*/ 633413 h 871802"/>
                <a:gd name="connsiteX200" fmla="*/ 3776663 w 3962400"/>
                <a:gd name="connsiteY200" fmla="*/ 661988 h 871802"/>
                <a:gd name="connsiteX201" fmla="*/ 3795713 w 3962400"/>
                <a:gd name="connsiteY201" fmla="*/ 747713 h 871802"/>
                <a:gd name="connsiteX202" fmla="*/ 3805238 w 3962400"/>
                <a:gd name="connsiteY202" fmla="*/ 781050 h 871802"/>
                <a:gd name="connsiteX203" fmla="*/ 3814763 w 3962400"/>
                <a:gd name="connsiteY203" fmla="*/ 795338 h 871802"/>
                <a:gd name="connsiteX204" fmla="*/ 3833813 w 3962400"/>
                <a:gd name="connsiteY204" fmla="*/ 833438 h 871802"/>
                <a:gd name="connsiteX205" fmla="*/ 3838575 w 3962400"/>
                <a:gd name="connsiteY205" fmla="*/ 762000 h 871802"/>
                <a:gd name="connsiteX206" fmla="*/ 3852863 w 3962400"/>
                <a:gd name="connsiteY206" fmla="*/ 719138 h 871802"/>
                <a:gd name="connsiteX207" fmla="*/ 3857625 w 3962400"/>
                <a:gd name="connsiteY207" fmla="*/ 704850 h 871802"/>
                <a:gd name="connsiteX208" fmla="*/ 3862388 w 3962400"/>
                <a:gd name="connsiteY208" fmla="*/ 652463 h 871802"/>
                <a:gd name="connsiteX209" fmla="*/ 3895725 w 3962400"/>
                <a:gd name="connsiteY209" fmla="*/ 614363 h 871802"/>
                <a:gd name="connsiteX210" fmla="*/ 3910013 w 3962400"/>
                <a:gd name="connsiteY210" fmla="*/ 585788 h 871802"/>
                <a:gd name="connsiteX211" fmla="*/ 3924300 w 3962400"/>
                <a:gd name="connsiteY211" fmla="*/ 581025 h 871802"/>
                <a:gd name="connsiteX212" fmla="*/ 3933825 w 3962400"/>
                <a:gd name="connsiteY212" fmla="*/ 609600 h 871802"/>
                <a:gd name="connsiteX213" fmla="*/ 3948113 w 3962400"/>
                <a:gd name="connsiteY213" fmla="*/ 738188 h 871802"/>
                <a:gd name="connsiteX214" fmla="*/ 3957638 w 3962400"/>
                <a:gd name="connsiteY214" fmla="*/ 766763 h 871802"/>
                <a:gd name="connsiteX215" fmla="*/ 3962400 w 3962400"/>
                <a:gd name="connsiteY215" fmla="*/ 781050 h 871802"/>
                <a:gd name="connsiteX0" fmla="*/ 0 w 3957638"/>
                <a:gd name="connsiteY0" fmla="*/ 238125 h 871802"/>
                <a:gd name="connsiteX1" fmla="*/ 123825 w 3957638"/>
                <a:gd name="connsiteY1" fmla="*/ 228600 h 871802"/>
                <a:gd name="connsiteX2" fmla="*/ 142875 w 3957638"/>
                <a:gd name="connsiteY2" fmla="*/ 223838 h 871802"/>
                <a:gd name="connsiteX3" fmla="*/ 166688 w 3957638"/>
                <a:gd name="connsiteY3" fmla="*/ 219075 h 871802"/>
                <a:gd name="connsiteX4" fmla="*/ 204788 w 3957638"/>
                <a:gd name="connsiteY4" fmla="*/ 204788 h 871802"/>
                <a:gd name="connsiteX5" fmla="*/ 233363 w 3957638"/>
                <a:gd name="connsiteY5" fmla="*/ 195263 h 871802"/>
                <a:gd name="connsiteX6" fmla="*/ 247650 w 3957638"/>
                <a:gd name="connsiteY6" fmla="*/ 185738 h 871802"/>
                <a:gd name="connsiteX7" fmla="*/ 266700 w 3957638"/>
                <a:gd name="connsiteY7" fmla="*/ 180975 h 871802"/>
                <a:gd name="connsiteX8" fmla="*/ 280988 w 3957638"/>
                <a:gd name="connsiteY8" fmla="*/ 176213 h 871802"/>
                <a:gd name="connsiteX9" fmla="*/ 290513 w 3957638"/>
                <a:gd name="connsiteY9" fmla="*/ 161925 h 871802"/>
                <a:gd name="connsiteX10" fmla="*/ 338138 w 3957638"/>
                <a:gd name="connsiteY10" fmla="*/ 142875 h 871802"/>
                <a:gd name="connsiteX11" fmla="*/ 352425 w 3957638"/>
                <a:gd name="connsiteY11" fmla="*/ 138113 h 871802"/>
                <a:gd name="connsiteX12" fmla="*/ 366713 w 3957638"/>
                <a:gd name="connsiteY12" fmla="*/ 128588 h 871802"/>
                <a:gd name="connsiteX13" fmla="*/ 385763 w 3957638"/>
                <a:gd name="connsiteY13" fmla="*/ 123825 h 871802"/>
                <a:gd name="connsiteX14" fmla="*/ 428625 w 3957638"/>
                <a:gd name="connsiteY14" fmla="*/ 109538 h 871802"/>
                <a:gd name="connsiteX15" fmla="*/ 442913 w 3957638"/>
                <a:gd name="connsiteY15" fmla="*/ 104775 h 871802"/>
                <a:gd name="connsiteX16" fmla="*/ 457200 w 3957638"/>
                <a:gd name="connsiteY16" fmla="*/ 100013 h 871802"/>
                <a:gd name="connsiteX17" fmla="*/ 471488 w 3957638"/>
                <a:gd name="connsiteY17" fmla="*/ 90488 h 871802"/>
                <a:gd name="connsiteX18" fmla="*/ 495300 w 3957638"/>
                <a:gd name="connsiteY18" fmla="*/ 85725 h 871802"/>
                <a:gd name="connsiteX19" fmla="*/ 523875 w 3957638"/>
                <a:gd name="connsiteY19" fmla="*/ 76200 h 871802"/>
                <a:gd name="connsiteX20" fmla="*/ 538163 w 3957638"/>
                <a:gd name="connsiteY20" fmla="*/ 71438 h 871802"/>
                <a:gd name="connsiteX21" fmla="*/ 552450 w 3957638"/>
                <a:gd name="connsiteY21" fmla="*/ 66675 h 871802"/>
                <a:gd name="connsiteX22" fmla="*/ 590550 w 3957638"/>
                <a:gd name="connsiteY22" fmla="*/ 42863 h 871802"/>
                <a:gd name="connsiteX23" fmla="*/ 604838 w 3957638"/>
                <a:gd name="connsiteY23" fmla="*/ 38100 h 871802"/>
                <a:gd name="connsiteX24" fmla="*/ 619125 w 3957638"/>
                <a:gd name="connsiteY24" fmla="*/ 33338 h 871802"/>
                <a:gd name="connsiteX25" fmla="*/ 652463 w 3957638"/>
                <a:gd name="connsiteY25" fmla="*/ 14288 h 871802"/>
                <a:gd name="connsiteX26" fmla="*/ 681038 w 3957638"/>
                <a:gd name="connsiteY26" fmla="*/ 4763 h 871802"/>
                <a:gd name="connsiteX27" fmla="*/ 695325 w 3957638"/>
                <a:gd name="connsiteY27" fmla="*/ 0 h 871802"/>
                <a:gd name="connsiteX28" fmla="*/ 819150 w 3957638"/>
                <a:gd name="connsiteY28" fmla="*/ 4763 h 871802"/>
                <a:gd name="connsiteX29" fmla="*/ 852488 w 3957638"/>
                <a:gd name="connsiteY29" fmla="*/ 19050 h 871802"/>
                <a:gd name="connsiteX30" fmla="*/ 895350 w 3957638"/>
                <a:gd name="connsiteY30" fmla="*/ 47625 h 871802"/>
                <a:gd name="connsiteX31" fmla="*/ 928688 w 3957638"/>
                <a:gd name="connsiteY31" fmla="*/ 66675 h 871802"/>
                <a:gd name="connsiteX32" fmla="*/ 942975 w 3957638"/>
                <a:gd name="connsiteY32" fmla="*/ 71438 h 871802"/>
                <a:gd name="connsiteX33" fmla="*/ 957263 w 3957638"/>
                <a:gd name="connsiteY33" fmla="*/ 80963 h 871802"/>
                <a:gd name="connsiteX34" fmla="*/ 971550 w 3957638"/>
                <a:gd name="connsiteY34" fmla="*/ 85725 h 871802"/>
                <a:gd name="connsiteX35" fmla="*/ 990600 w 3957638"/>
                <a:gd name="connsiteY35" fmla="*/ 95250 h 871802"/>
                <a:gd name="connsiteX36" fmla="*/ 1014413 w 3957638"/>
                <a:gd name="connsiteY36" fmla="*/ 100013 h 871802"/>
                <a:gd name="connsiteX37" fmla="*/ 1033463 w 3957638"/>
                <a:gd name="connsiteY37" fmla="*/ 104775 h 871802"/>
                <a:gd name="connsiteX38" fmla="*/ 1062038 w 3957638"/>
                <a:gd name="connsiteY38" fmla="*/ 109538 h 871802"/>
                <a:gd name="connsiteX39" fmla="*/ 1090613 w 3957638"/>
                <a:gd name="connsiteY39" fmla="*/ 119063 h 871802"/>
                <a:gd name="connsiteX40" fmla="*/ 1104900 w 3957638"/>
                <a:gd name="connsiteY40" fmla="*/ 123825 h 871802"/>
                <a:gd name="connsiteX41" fmla="*/ 1123950 w 3957638"/>
                <a:gd name="connsiteY41" fmla="*/ 128588 h 871802"/>
                <a:gd name="connsiteX42" fmla="*/ 1152525 w 3957638"/>
                <a:gd name="connsiteY42" fmla="*/ 147638 h 871802"/>
                <a:gd name="connsiteX43" fmla="*/ 1195388 w 3957638"/>
                <a:gd name="connsiteY43" fmla="*/ 161925 h 871802"/>
                <a:gd name="connsiteX44" fmla="*/ 1209675 w 3957638"/>
                <a:gd name="connsiteY44" fmla="*/ 166688 h 871802"/>
                <a:gd name="connsiteX45" fmla="*/ 1243013 w 3957638"/>
                <a:gd name="connsiteY45" fmla="*/ 185738 h 871802"/>
                <a:gd name="connsiteX46" fmla="*/ 1257300 w 3957638"/>
                <a:gd name="connsiteY46" fmla="*/ 190500 h 871802"/>
                <a:gd name="connsiteX47" fmla="*/ 1285875 w 3957638"/>
                <a:gd name="connsiteY47" fmla="*/ 204788 h 871802"/>
                <a:gd name="connsiteX48" fmla="*/ 1314450 w 3957638"/>
                <a:gd name="connsiteY48" fmla="*/ 223838 h 871802"/>
                <a:gd name="connsiteX49" fmla="*/ 1362075 w 3957638"/>
                <a:gd name="connsiteY49" fmla="*/ 238125 h 871802"/>
                <a:gd name="connsiteX50" fmla="*/ 1443038 w 3957638"/>
                <a:gd name="connsiteY50" fmla="*/ 252413 h 871802"/>
                <a:gd name="connsiteX51" fmla="*/ 1471613 w 3957638"/>
                <a:gd name="connsiteY51" fmla="*/ 257175 h 871802"/>
                <a:gd name="connsiteX52" fmla="*/ 1519238 w 3957638"/>
                <a:gd name="connsiteY52" fmla="*/ 271463 h 871802"/>
                <a:gd name="connsiteX53" fmla="*/ 1533525 w 3957638"/>
                <a:gd name="connsiteY53" fmla="*/ 280988 h 871802"/>
                <a:gd name="connsiteX54" fmla="*/ 1543050 w 3957638"/>
                <a:gd name="connsiteY54" fmla="*/ 295275 h 871802"/>
                <a:gd name="connsiteX55" fmla="*/ 1557338 w 3957638"/>
                <a:gd name="connsiteY55" fmla="*/ 300038 h 871802"/>
                <a:gd name="connsiteX56" fmla="*/ 1581150 w 3957638"/>
                <a:gd name="connsiteY56" fmla="*/ 333375 h 871802"/>
                <a:gd name="connsiteX57" fmla="*/ 1590675 w 3957638"/>
                <a:gd name="connsiteY57" fmla="*/ 347663 h 871802"/>
                <a:gd name="connsiteX58" fmla="*/ 1604963 w 3957638"/>
                <a:gd name="connsiteY58" fmla="*/ 357188 h 871802"/>
                <a:gd name="connsiteX59" fmla="*/ 1624013 w 3957638"/>
                <a:gd name="connsiteY59" fmla="*/ 414338 h 871802"/>
                <a:gd name="connsiteX60" fmla="*/ 1628775 w 3957638"/>
                <a:gd name="connsiteY60" fmla="*/ 428625 h 871802"/>
                <a:gd name="connsiteX61" fmla="*/ 1638300 w 3957638"/>
                <a:gd name="connsiteY61" fmla="*/ 442913 h 871802"/>
                <a:gd name="connsiteX62" fmla="*/ 1652588 w 3957638"/>
                <a:gd name="connsiteY62" fmla="*/ 471488 h 871802"/>
                <a:gd name="connsiteX63" fmla="*/ 1662113 w 3957638"/>
                <a:gd name="connsiteY63" fmla="*/ 504825 h 871802"/>
                <a:gd name="connsiteX64" fmla="*/ 1676400 w 3957638"/>
                <a:gd name="connsiteY64" fmla="*/ 514350 h 871802"/>
                <a:gd name="connsiteX65" fmla="*/ 1690688 w 3957638"/>
                <a:gd name="connsiteY65" fmla="*/ 561975 h 871802"/>
                <a:gd name="connsiteX66" fmla="*/ 1704975 w 3957638"/>
                <a:gd name="connsiteY66" fmla="*/ 590550 h 871802"/>
                <a:gd name="connsiteX67" fmla="*/ 1719263 w 3957638"/>
                <a:gd name="connsiteY67" fmla="*/ 595313 h 871802"/>
                <a:gd name="connsiteX68" fmla="*/ 1728788 w 3957638"/>
                <a:gd name="connsiteY68" fmla="*/ 609600 h 871802"/>
                <a:gd name="connsiteX69" fmla="*/ 1804988 w 3957638"/>
                <a:gd name="connsiteY69" fmla="*/ 614363 h 871802"/>
                <a:gd name="connsiteX70" fmla="*/ 1819275 w 3957638"/>
                <a:gd name="connsiteY70" fmla="*/ 619125 h 871802"/>
                <a:gd name="connsiteX71" fmla="*/ 1833563 w 3957638"/>
                <a:gd name="connsiteY71" fmla="*/ 628650 h 871802"/>
                <a:gd name="connsiteX72" fmla="*/ 1857375 w 3957638"/>
                <a:gd name="connsiteY72" fmla="*/ 657225 h 871802"/>
                <a:gd name="connsiteX73" fmla="*/ 1876425 w 3957638"/>
                <a:gd name="connsiteY73" fmla="*/ 666750 h 871802"/>
                <a:gd name="connsiteX74" fmla="*/ 1885950 w 3957638"/>
                <a:gd name="connsiteY74" fmla="*/ 638175 h 871802"/>
                <a:gd name="connsiteX75" fmla="*/ 1895475 w 3957638"/>
                <a:gd name="connsiteY75" fmla="*/ 604838 h 871802"/>
                <a:gd name="connsiteX76" fmla="*/ 1905000 w 3957638"/>
                <a:gd name="connsiteY76" fmla="*/ 576263 h 871802"/>
                <a:gd name="connsiteX77" fmla="*/ 1919288 w 3957638"/>
                <a:gd name="connsiteY77" fmla="*/ 566738 h 871802"/>
                <a:gd name="connsiteX78" fmla="*/ 1938338 w 3957638"/>
                <a:gd name="connsiteY78" fmla="*/ 542925 h 871802"/>
                <a:gd name="connsiteX79" fmla="*/ 2081213 w 3957638"/>
                <a:gd name="connsiteY79" fmla="*/ 542925 h 871802"/>
                <a:gd name="connsiteX80" fmla="*/ 2109788 w 3957638"/>
                <a:gd name="connsiteY80" fmla="*/ 571500 h 871802"/>
                <a:gd name="connsiteX81" fmla="*/ 2124075 w 3957638"/>
                <a:gd name="connsiteY81" fmla="*/ 561975 h 871802"/>
                <a:gd name="connsiteX82" fmla="*/ 2133600 w 3957638"/>
                <a:gd name="connsiteY82" fmla="*/ 547688 h 871802"/>
                <a:gd name="connsiteX83" fmla="*/ 2147888 w 3957638"/>
                <a:gd name="connsiteY83" fmla="*/ 533400 h 871802"/>
                <a:gd name="connsiteX84" fmla="*/ 2152650 w 3957638"/>
                <a:gd name="connsiteY84" fmla="*/ 519113 h 871802"/>
                <a:gd name="connsiteX85" fmla="*/ 2243138 w 3957638"/>
                <a:gd name="connsiteY85" fmla="*/ 514350 h 871802"/>
                <a:gd name="connsiteX86" fmla="*/ 2266950 w 3957638"/>
                <a:gd name="connsiteY86" fmla="*/ 533400 h 871802"/>
                <a:gd name="connsiteX87" fmla="*/ 2286000 w 3957638"/>
                <a:gd name="connsiteY87" fmla="*/ 504825 h 871802"/>
                <a:gd name="connsiteX88" fmla="*/ 2300288 w 3957638"/>
                <a:gd name="connsiteY88" fmla="*/ 490538 h 871802"/>
                <a:gd name="connsiteX89" fmla="*/ 2314575 w 3957638"/>
                <a:gd name="connsiteY89" fmla="*/ 485775 h 871802"/>
                <a:gd name="connsiteX90" fmla="*/ 2328863 w 3957638"/>
                <a:gd name="connsiteY90" fmla="*/ 490538 h 871802"/>
                <a:gd name="connsiteX91" fmla="*/ 2347913 w 3957638"/>
                <a:gd name="connsiteY91" fmla="*/ 509588 h 871802"/>
                <a:gd name="connsiteX92" fmla="*/ 2357438 w 3957638"/>
                <a:gd name="connsiteY92" fmla="*/ 523875 h 871802"/>
                <a:gd name="connsiteX93" fmla="*/ 2362200 w 3957638"/>
                <a:gd name="connsiteY93" fmla="*/ 538163 h 871802"/>
                <a:gd name="connsiteX94" fmla="*/ 2381250 w 3957638"/>
                <a:gd name="connsiteY94" fmla="*/ 566738 h 871802"/>
                <a:gd name="connsiteX95" fmla="*/ 2390775 w 3957638"/>
                <a:gd name="connsiteY95" fmla="*/ 595313 h 871802"/>
                <a:gd name="connsiteX96" fmla="*/ 2395538 w 3957638"/>
                <a:gd name="connsiteY96" fmla="*/ 614363 h 871802"/>
                <a:gd name="connsiteX97" fmla="*/ 2405063 w 3957638"/>
                <a:gd name="connsiteY97" fmla="*/ 628650 h 871802"/>
                <a:gd name="connsiteX98" fmla="*/ 2419350 w 3957638"/>
                <a:gd name="connsiteY98" fmla="*/ 633413 h 871802"/>
                <a:gd name="connsiteX99" fmla="*/ 2438400 w 3957638"/>
                <a:gd name="connsiteY99" fmla="*/ 590550 h 871802"/>
                <a:gd name="connsiteX100" fmla="*/ 2443163 w 3957638"/>
                <a:gd name="connsiteY100" fmla="*/ 571500 h 871802"/>
                <a:gd name="connsiteX101" fmla="*/ 2471738 w 3957638"/>
                <a:gd name="connsiteY101" fmla="*/ 552450 h 871802"/>
                <a:gd name="connsiteX102" fmla="*/ 2481263 w 3957638"/>
                <a:gd name="connsiteY102" fmla="*/ 581025 h 871802"/>
                <a:gd name="connsiteX103" fmla="*/ 2486025 w 3957638"/>
                <a:gd name="connsiteY103" fmla="*/ 595313 h 871802"/>
                <a:gd name="connsiteX104" fmla="*/ 2490788 w 3957638"/>
                <a:gd name="connsiteY104" fmla="*/ 614363 h 871802"/>
                <a:gd name="connsiteX105" fmla="*/ 2500313 w 3957638"/>
                <a:gd name="connsiteY105" fmla="*/ 628650 h 871802"/>
                <a:gd name="connsiteX106" fmla="*/ 2519363 w 3957638"/>
                <a:gd name="connsiteY106" fmla="*/ 642938 h 871802"/>
                <a:gd name="connsiteX107" fmla="*/ 2524125 w 3957638"/>
                <a:gd name="connsiteY107" fmla="*/ 628650 h 871802"/>
                <a:gd name="connsiteX108" fmla="*/ 2528888 w 3957638"/>
                <a:gd name="connsiteY108" fmla="*/ 609600 h 871802"/>
                <a:gd name="connsiteX109" fmla="*/ 2557463 w 3957638"/>
                <a:gd name="connsiteY109" fmla="*/ 595313 h 871802"/>
                <a:gd name="connsiteX110" fmla="*/ 2619375 w 3957638"/>
                <a:gd name="connsiteY110" fmla="*/ 581025 h 871802"/>
                <a:gd name="connsiteX111" fmla="*/ 2633663 w 3957638"/>
                <a:gd name="connsiteY111" fmla="*/ 571500 h 871802"/>
                <a:gd name="connsiteX112" fmla="*/ 2647950 w 3957638"/>
                <a:gd name="connsiteY112" fmla="*/ 542925 h 871802"/>
                <a:gd name="connsiteX113" fmla="*/ 2662238 w 3957638"/>
                <a:gd name="connsiteY113" fmla="*/ 504825 h 871802"/>
                <a:gd name="connsiteX114" fmla="*/ 2686050 w 3957638"/>
                <a:gd name="connsiteY114" fmla="*/ 538163 h 871802"/>
                <a:gd name="connsiteX115" fmla="*/ 2686050 w 3957638"/>
                <a:gd name="connsiteY115" fmla="*/ 538163 h 871802"/>
                <a:gd name="connsiteX116" fmla="*/ 2700338 w 3957638"/>
                <a:gd name="connsiteY116" fmla="*/ 547688 h 871802"/>
                <a:gd name="connsiteX117" fmla="*/ 2705100 w 3957638"/>
                <a:gd name="connsiteY117" fmla="*/ 561975 h 871802"/>
                <a:gd name="connsiteX118" fmla="*/ 2714625 w 3957638"/>
                <a:gd name="connsiteY118" fmla="*/ 595313 h 871802"/>
                <a:gd name="connsiteX119" fmla="*/ 2733675 w 3957638"/>
                <a:gd name="connsiteY119" fmla="*/ 590550 h 871802"/>
                <a:gd name="connsiteX120" fmla="*/ 2738438 w 3957638"/>
                <a:gd name="connsiteY120" fmla="*/ 571500 h 871802"/>
                <a:gd name="connsiteX121" fmla="*/ 2762250 w 3957638"/>
                <a:gd name="connsiteY121" fmla="*/ 552450 h 871802"/>
                <a:gd name="connsiteX122" fmla="*/ 2800350 w 3957638"/>
                <a:gd name="connsiteY122" fmla="*/ 566738 h 871802"/>
                <a:gd name="connsiteX123" fmla="*/ 2819400 w 3957638"/>
                <a:gd name="connsiteY123" fmla="*/ 590550 h 871802"/>
                <a:gd name="connsiteX124" fmla="*/ 2824163 w 3957638"/>
                <a:gd name="connsiteY124" fmla="*/ 614363 h 871802"/>
                <a:gd name="connsiteX125" fmla="*/ 2833688 w 3957638"/>
                <a:gd name="connsiteY125" fmla="*/ 642938 h 871802"/>
                <a:gd name="connsiteX126" fmla="*/ 2838450 w 3957638"/>
                <a:gd name="connsiteY126" fmla="*/ 657225 h 871802"/>
                <a:gd name="connsiteX127" fmla="*/ 2843213 w 3957638"/>
                <a:gd name="connsiteY127" fmla="*/ 676275 h 871802"/>
                <a:gd name="connsiteX128" fmla="*/ 2852738 w 3957638"/>
                <a:gd name="connsiteY128" fmla="*/ 695325 h 871802"/>
                <a:gd name="connsiteX129" fmla="*/ 2862263 w 3957638"/>
                <a:gd name="connsiteY129" fmla="*/ 723900 h 871802"/>
                <a:gd name="connsiteX130" fmla="*/ 2871788 w 3957638"/>
                <a:gd name="connsiteY130" fmla="*/ 752475 h 871802"/>
                <a:gd name="connsiteX131" fmla="*/ 2881313 w 3957638"/>
                <a:gd name="connsiteY131" fmla="*/ 781050 h 871802"/>
                <a:gd name="connsiteX132" fmla="*/ 2890838 w 3957638"/>
                <a:gd name="connsiteY132" fmla="*/ 795338 h 871802"/>
                <a:gd name="connsiteX133" fmla="*/ 2895600 w 3957638"/>
                <a:gd name="connsiteY133" fmla="*/ 814388 h 871802"/>
                <a:gd name="connsiteX134" fmla="*/ 2914650 w 3957638"/>
                <a:gd name="connsiteY134" fmla="*/ 790575 h 871802"/>
                <a:gd name="connsiteX135" fmla="*/ 2924175 w 3957638"/>
                <a:gd name="connsiteY135" fmla="*/ 714375 h 871802"/>
                <a:gd name="connsiteX136" fmla="*/ 2933700 w 3957638"/>
                <a:gd name="connsiteY136" fmla="*/ 700088 h 871802"/>
                <a:gd name="connsiteX137" fmla="*/ 2943225 w 3957638"/>
                <a:gd name="connsiteY137" fmla="*/ 671513 h 871802"/>
                <a:gd name="connsiteX138" fmla="*/ 2962275 w 3957638"/>
                <a:gd name="connsiteY138" fmla="*/ 638175 h 871802"/>
                <a:gd name="connsiteX139" fmla="*/ 2976563 w 3957638"/>
                <a:gd name="connsiteY139" fmla="*/ 695325 h 871802"/>
                <a:gd name="connsiteX140" fmla="*/ 2986088 w 3957638"/>
                <a:gd name="connsiteY140" fmla="*/ 781050 h 871802"/>
                <a:gd name="connsiteX141" fmla="*/ 2995613 w 3957638"/>
                <a:gd name="connsiteY141" fmla="*/ 747713 h 871802"/>
                <a:gd name="connsiteX142" fmla="*/ 3000375 w 3957638"/>
                <a:gd name="connsiteY142" fmla="*/ 709613 h 871802"/>
                <a:gd name="connsiteX143" fmla="*/ 3019425 w 3957638"/>
                <a:gd name="connsiteY143" fmla="*/ 671513 h 871802"/>
                <a:gd name="connsiteX144" fmla="*/ 3038475 w 3957638"/>
                <a:gd name="connsiteY144" fmla="*/ 714375 h 871802"/>
                <a:gd name="connsiteX145" fmla="*/ 3052763 w 3957638"/>
                <a:gd name="connsiteY145" fmla="*/ 781050 h 871802"/>
                <a:gd name="connsiteX146" fmla="*/ 3067050 w 3957638"/>
                <a:gd name="connsiteY146" fmla="*/ 738188 h 871802"/>
                <a:gd name="connsiteX147" fmla="*/ 3071813 w 3957638"/>
                <a:gd name="connsiteY147" fmla="*/ 723900 h 871802"/>
                <a:gd name="connsiteX148" fmla="*/ 3105150 w 3957638"/>
                <a:gd name="connsiteY148" fmla="*/ 733425 h 871802"/>
                <a:gd name="connsiteX149" fmla="*/ 3128963 w 3957638"/>
                <a:gd name="connsiteY149" fmla="*/ 742950 h 871802"/>
                <a:gd name="connsiteX150" fmla="*/ 3152775 w 3957638"/>
                <a:gd name="connsiteY150" fmla="*/ 690563 h 871802"/>
                <a:gd name="connsiteX151" fmla="*/ 3157538 w 3957638"/>
                <a:gd name="connsiteY151" fmla="*/ 666750 h 871802"/>
                <a:gd name="connsiteX152" fmla="*/ 3162300 w 3957638"/>
                <a:gd name="connsiteY152" fmla="*/ 647700 h 871802"/>
                <a:gd name="connsiteX153" fmla="*/ 3171825 w 3957638"/>
                <a:gd name="connsiteY153" fmla="*/ 747713 h 871802"/>
                <a:gd name="connsiteX154" fmla="*/ 3181350 w 3957638"/>
                <a:gd name="connsiteY154" fmla="*/ 733425 h 871802"/>
                <a:gd name="connsiteX155" fmla="*/ 3186113 w 3957638"/>
                <a:gd name="connsiteY155" fmla="*/ 719138 h 871802"/>
                <a:gd name="connsiteX156" fmla="*/ 3214688 w 3957638"/>
                <a:gd name="connsiteY156" fmla="*/ 728663 h 871802"/>
                <a:gd name="connsiteX157" fmla="*/ 3238500 w 3957638"/>
                <a:gd name="connsiteY157" fmla="*/ 704850 h 871802"/>
                <a:gd name="connsiteX158" fmla="*/ 3252788 w 3957638"/>
                <a:gd name="connsiteY158" fmla="*/ 714375 h 871802"/>
                <a:gd name="connsiteX159" fmla="*/ 3257550 w 3957638"/>
                <a:gd name="connsiteY159" fmla="*/ 738188 h 871802"/>
                <a:gd name="connsiteX160" fmla="*/ 3267075 w 3957638"/>
                <a:gd name="connsiteY160" fmla="*/ 781050 h 871802"/>
                <a:gd name="connsiteX161" fmla="*/ 3295650 w 3957638"/>
                <a:gd name="connsiteY161" fmla="*/ 776288 h 871802"/>
                <a:gd name="connsiteX162" fmla="*/ 3300413 w 3957638"/>
                <a:gd name="connsiteY162" fmla="*/ 795338 h 871802"/>
                <a:gd name="connsiteX163" fmla="*/ 3305175 w 3957638"/>
                <a:gd name="connsiteY163" fmla="*/ 852488 h 871802"/>
                <a:gd name="connsiteX164" fmla="*/ 3309938 w 3957638"/>
                <a:gd name="connsiteY164" fmla="*/ 871538 h 871802"/>
                <a:gd name="connsiteX165" fmla="*/ 3328988 w 3957638"/>
                <a:gd name="connsiteY165" fmla="*/ 842963 h 871802"/>
                <a:gd name="connsiteX166" fmla="*/ 3338513 w 3957638"/>
                <a:gd name="connsiteY166" fmla="*/ 809625 h 871802"/>
                <a:gd name="connsiteX167" fmla="*/ 3348038 w 3957638"/>
                <a:gd name="connsiteY167" fmla="*/ 781050 h 871802"/>
                <a:gd name="connsiteX168" fmla="*/ 3357563 w 3957638"/>
                <a:gd name="connsiteY168" fmla="*/ 752475 h 871802"/>
                <a:gd name="connsiteX169" fmla="*/ 3367088 w 3957638"/>
                <a:gd name="connsiteY169" fmla="*/ 733425 h 871802"/>
                <a:gd name="connsiteX170" fmla="*/ 3381375 w 3957638"/>
                <a:gd name="connsiteY170" fmla="*/ 690563 h 871802"/>
                <a:gd name="connsiteX171" fmla="*/ 3386138 w 3957638"/>
                <a:gd name="connsiteY171" fmla="*/ 676275 h 871802"/>
                <a:gd name="connsiteX172" fmla="*/ 3405188 w 3957638"/>
                <a:gd name="connsiteY172" fmla="*/ 666750 h 871802"/>
                <a:gd name="connsiteX173" fmla="*/ 3429000 w 3957638"/>
                <a:gd name="connsiteY173" fmla="*/ 690563 h 871802"/>
                <a:gd name="connsiteX174" fmla="*/ 3452813 w 3957638"/>
                <a:gd name="connsiteY174" fmla="*/ 661988 h 871802"/>
                <a:gd name="connsiteX175" fmla="*/ 3457575 w 3957638"/>
                <a:gd name="connsiteY175" fmla="*/ 642938 h 871802"/>
                <a:gd name="connsiteX176" fmla="*/ 3467100 w 3957638"/>
                <a:gd name="connsiteY176" fmla="*/ 657225 h 871802"/>
                <a:gd name="connsiteX177" fmla="*/ 3481388 w 3957638"/>
                <a:gd name="connsiteY177" fmla="*/ 666750 h 871802"/>
                <a:gd name="connsiteX178" fmla="*/ 3486150 w 3957638"/>
                <a:gd name="connsiteY178" fmla="*/ 681038 h 871802"/>
                <a:gd name="connsiteX179" fmla="*/ 3500438 w 3957638"/>
                <a:gd name="connsiteY179" fmla="*/ 671513 h 871802"/>
                <a:gd name="connsiteX180" fmla="*/ 3505200 w 3957638"/>
                <a:gd name="connsiteY180" fmla="*/ 685800 h 871802"/>
                <a:gd name="connsiteX181" fmla="*/ 3533775 w 3957638"/>
                <a:gd name="connsiteY181" fmla="*/ 704850 h 871802"/>
                <a:gd name="connsiteX182" fmla="*/ 3562350 w 3957638"/>
                <a:gd name="connsiteY182" fmla="*/ 719138 h 871802"/>
                <a:gd name="connsiteX183" fmla="*/ 3571875 w 3957638"/>
                <a:gd name="connsiteY183" fmla="*/ 785813 h 871802"/>
                <a:gd name="connsiteX184" fmla="*/ 3581400 w 3957638"/>
                <a:gd name="connsiteY184" fmla="*/ 814388 h 871802"/>
                <a:gd name="connsiteX185" fmla="*/ 3586163 w 3957638"/>
                <a:gd name="connsiteY185" fmla="*/ 828675 h 871802"/>
                <a:gd name="connsiteX186" fmla="*/ 3605213 w 3957638"/>
                <a:gd name="connsiteY186" fmla="*/ 781050 h 871802"/>
                <a:gd name="connsiteX187" fmla="*/ 3609975 w 3957638"/>
                <a:gd name="connsiteY187" fmla="*/ 795338 h 871802"/>
                <a:gd name="connsiteX188" fmla="*/ 3614738 w 3957638"/>
                <a:gd name="connsiteY188" fmla="*/ 823913 h 871802"/>
                <a:gd name="connsiteX189" fmla="*/ 3619500 w 3957638"/>
                <a:gd name="connsiteY189" fmla="*/ 781050 h 871802"/>
                <a:gd name="connsiteX190" fmla="*/ 3633788 w 3957638"/>
                <a:gd name="connsiteY190" fmla="*/ 747713 h 871802"/>
                <a:gd name="connsiteX191" fmla="*/ 3638550 w 3957638"/>
                <a:gd name="connsiteY191" fmla="*/ 733425 h 871802"/>
                <a:gd name="connsiteX192" fmla="*/ 3648075 w 3957638"/>
                <a:gd name="connsiteY192" fmla="*/ 685800 h 871802"/>
                <a:gd name="connsiteX193" fmla="*/ 3657600 w 3957638"/>
                <a:gd name="connsiteY193" fmla="*/ 671513 h 871802"/>
                <a:gd name="connsiteX194" fmla="*/ 3676650 w 3957638"/>
                <a:gd name="connsiteY194" fmla="*/ 666750 h 871802"/>
                <a:gd name="connsiteX195" fmla="*/ 3695700 w 3957638"/>
                <a:gd name="connsiteY195" fmla="*/ 638175 h 871802"/>
                <a:gd name="connsiteX196" fmla="*/ 3705225 w 3957638"/>
                <a:gd name="connsiteY196" fmla="*/ 623888 h 871802"/>
                <a:gd name="connsiteX197" fmla="*/ 3719513 w 3957638"/>
                <a:gd name="connsiteY197" fmla="*/ 614363 h 871802"/>
                <a:gd name="connsiteX198" fmla="*/ 3757613 w 3957638"/>
                <a:gd name="connsiteY198" fmla="*/ 619125 h 871802"/>
                <a:gd name="connsiteX199" fmla="*/ 3767138 w 3957638"/>
                <a:gd name="connsiteY199" fmla="*/ 633413 h 871802"/>
                <a:gd name="connsiteX200" fmla="*/ 3776663 w 3957638"/>
                <a:gd name="connsiteY200" fmla="*/ 661988 h 871802"/>
                <a:gd name="connsiteX201" fmla="*/ 3795713 w 3957638"/>
                <a:gd name="connsiteY201" fmla="*/ 747713 h 871802"/>
                <a:gd name="connsiteX202" fmla="*/ 3805238 w 3957638"/>
                <a:gd name="connsiteY202" fmla="*/ 781050 h 871802"/>
                <a:gd name="connsiteX203" fmla="*/ 3814763 w 3957638"/>
                <a:gd name="connsiteY203" fmla="*/ 795338 h 871802"/>
                <a:gd name="connsiteX204" fmla="*/ 3833813 w 3957638"/>
                <a:gd name="connsiteY204" fmla="*/ 833438 h 871802"/>
                <a:gd name="connsiteX205" fmla="*/ 3838575 w 3957638"/>
                <a:gd name="connsiteY205" fmla="*/ 762000 h 871802"/>
                <a:gd name="connsiteX206" fmla="*/ 3852863 w 3957638"/>
                <a:gd name="connsiteY206" fmla="*/ 719138 h 871802"/>
                <a:gd name="connsiteX207" fmla="*/ 3857625 w 3957638"/>
                <a:gd name="connsiteY207" fmla="*/ 704850 h 871802"/>
                <a:gd name="connsiteX208" fmla="*/ 3862388 w 3957638"/>
                <a:gd name="connsiteY208" fmla="*/ 652463 h 871802"/>
                <a:gd name="connsiteX209" fmla="*/ 3895725 w 3957638"/>
                <a:gd name="connsiteY209" fmla="*/ 614363 h 871802"/>
                <a:gd name="connsiteX210" fmla="*/ 3910013 w 3957638"/>
                <a:gd name="connsiteY210" fmla="*/ 585788 h 871802"/>
                <a:gd name="connsiteX211" fmla="*/ 3924300 w 3957638"/>
                <a:gd name="connsiteY211" fmla="*/ 581025 h 871802"/>
                <a:gd name="connsiteX212" fmla="*/ 3933825 w 3957638"/>
                <a:gd name="connsiteY212" fmla="*/ 609600 h 871802"/>
                <a:gd name="connsiteX213" fmla="*/ 3948113 w 3957638"/>
                <a:gd name="connsiteY213" fmla="*/ 738188 h 871802"/>
                <a:gd name="connsiteX214" fmla="*/ 3957638 w 3957638"/>
                <a:gd name="connsiteY214" fmla="*/ 766763 h 871802"/>
                <a:gd name="connsiteX0" fmla="*/ 0 w 3948113"/>
                <a:gd name="connsiteY0" fmla="*/ 238125 h 871802"/>
                <a:gd name="connsiteX1" fmla="*/ 123825 w 3948113"/>
                <a:gd name="connsiteY1" fmla="*/ 228600 h 871802"/>
                <a:gd name="connsiteX2" fmla="*/ 142875 w 3948113"/>
                <a:gd name="connsiteY2" fmla="*/ 223838 h 871802"/>
                <a:gd name="connsiteX3" fmla="*/ 166688 w 3948113"/>
                <a:gd name="connsiteY3" fmla="*/ 219075 h 871802"/>
                <a:gd name="connsiteX4" fmla="*/ 204788 w 3948113"/>
                <a:gd name="connsiteY4" fmla="*/ 204788 h 871802"/>
                <a:gd name="connsiteX5" fmla="*/ 233363 w 3948113"/>
                <a:gd name="connsiteY5" fmla="*/ 195263 h 871802"/>
                <a:gd name="connsiteX6" fmla="*/ 247650 w 3948113"/>
                <a:gd name="connsiteY6" fmla="*/ 185738 h 871802"/>
                <a:gd name="connsiteX7" fmla="*/ 266700 w 3948113"/>
                <a:gd name="connsiteY7" fmla="*/ 180975 h 871802"/>
                <a:gd name="connsiteX8" fmla="*/ 280988 w 3948113"/>
                <a:gd name="connsiteY8" fmla="*/ 176213 h 871802"/>
                <a:gd name="connsiteX9" fmla="*/ 290513 w 3948113"/>
                <a:gd name="connsiteY9" fmla="*/ 161925 h 871802"/>
                <a:gd name="connsiteX10" fmla="*/ 338138 w 3948113"/>
                <a:gd name="connsiteY10" fmla="*/ 142875 h 871802"/>
                <a:gd name="connsiteX11" fmla="*/ 352425 w 3948113"/>
                <a:gd name="connsiteY11" fmla="*/ 138113 h 871802"/>
                <a:gd name="connsiteX12" fmla="*/ 366713 w 3948113"/>
                <a:gd name="connsiteY12" fmla="*/ 128588 h 871802"/>
                <a:gd name="connsiteX13" fmla="*/ 385763 w 3948113"/>
                <a:gd name="connsiteY13" fmla="*/ 123825 h 871802"/>
                <a:gd name="connsiteX14" fmla="*/ 428625 w 3948113"/>
                <a:gd name="connsiteY14" fmla="*/ 109538 h 871802"/>
                <a:gd name="connsiteX15" fmla="*/ 442913 w 3948113"/>
                <a:gd name="connsiteY15" fmla="*/ 104775 h 871802"/>
                <a:gd name="connsiteX16" fmla="*/ 457200 w 3948113"/>
                <a:gd name="connsiteY16" fmla="*/ 100013 h 871802"/>
                <a:gd name="connsiteX17" fmla="*/ 471488 w 3948113"/>
                <a:gd name="connsiteY17" fmla="*/ 90488 h 871802"/>
                <a:gd name="connsiteX18" fmla="*/ 495300 w 3948113"/>
                <a:gd name="connsiteY18" fmla="*/ 85725 h 871802"/>
                <a:gd name="connsiteX19" fmla="*/ 523875 w 3948113"/>
                <a:gd name="connsiteY19" fmla="*/ 76200 h 871802"/>
                <a:gd name="connsiteX20" fmla="*/ 538163 w 3948113"/>
                <a:gd name="connsiteY20" fmla="*/ 71438 h 871802"/>
                <a:gd name="connsiteX21" fmla="*/ 552450 w 3948113"/>
                <a:gd name="connsiteY21" fmla="*/ 66675 h 871802"/>
                <a:gd name="connsiteX22" fmla="*/ 590550 w 3948113"/>
                <a:gd name="connsiteY22" fmla="*/ 42863 h 871802"/>
                <a:gd name="connsiteX23" fmla="*/ 604838 w 3948113"/>
                <a:gd name="connsiteY23" fmla="*/ 38100 h 871802"/>
                <a:gd name="connsiteX24" fmla="*/ 619125 w 3948113"/>
                <a:gd name="connsiteY24" fmla="*/ 33338 h 871802"/>
                <a:gd name="connsiteX25" fmla="*/ 652463 w 3948113"/>
                <a:gd name="connsiteY25" fmla="*/ 14288 h 871802"/>
                <a:gd name="connsiteX26" fmla="*/ 681038 w 3948113"/>
                <a:gd name="connsiteY26" fmla="*/ 4763 h 871802"/>
                <a:gd name="connsiteX27" fmla="*/ 695325 w 3948113"/>
                <a:gd name="connsiteY27" fmla="*/ 0 h 871802"/>
                <a:gd name="connsiteX28" fmla="*/ 819150 w 3948113"/>
                <a:gd name="connsiteY28" fmla="*/ 4763 h 871802"/>
                <a:gd name="connsiteX29" fmla="*/ 852488 w 3948113"/>
                <a:gd name="connsiteY29" fmla="*/ 19050 h 871802"/>
                <a:gd name="connsiteX30" fmla="*/ 895350 w 3948113"/>
                <a:gd name="connsiteY30" fmla="*/ 47625 h 871802"/>
                <a:gd name="connsiteX31" fmla="*/ 928688 w 3948113"/>
                <a:gd name="connsiteY31" fmla="*/ 66675 h 871802"/>
                <a:gd name="connsiteX32" fmla="*/ 942975 w 3948113"/>
                <a:gd name="connsiteY32" fmla="*/ 71438 h 871802"/>
                <a:gd name="connsiteX33" fmla="*/ 957263 w 3948113"/>
                <a:gd name="connsiteY33" fmla="*/ 80963 h 871802"/>
                <a:gd name="connsiteX34" fmla="*/ 971550 w 3948113"/>
                <a:gd name="connsiteY34" fmla="*/ 85725 h 871802"/>
                <a:gd name="connsiteX35" fmla="*/ 990600 w 3948113"/>
                <a:gd name="connsiteY35" fmla="*/ 95250 h 871802"/>
                <a:gd name="connsiteX36" fmla="*/ 1014413 w 3948113"/>
                <a:gd name="connsiteY36" fmla="*/ 100013 h 871802"/>
                <a:gd name="connsiteX37" fmla="*/ 1033463 w 3948113"/>
                <a:gd name="connsiteY37" fmla="*/ 104775 h 871802"/>
                <a:gd name="connsiteX38" fmla="*/ 1062038 w 3948113"/>
                <a:gd name="connsiteY38" fmla="*/ 109538 h 871802"/>
                <a:gd name="connsiteX39" fmla="*/ 1090613 w 3948113"/>
                <a:gd name="connsiteY39" fmla="*/ 119063 h 871802"/>
                <a:gd name="connsiteX40" fmla="*/ 1104900 w 3948113"/>
                <a:gd name="connsiteY40" fmla="*/ 123825 h 871802"/>
                <a:gd name="connsiteX41" fmla="*/ 1123950 w 3948113"/>
                <a:gd name="connsiteY41" fmla="*/ 128588 h 871802"/>
                <a:gd name="connsiteX42" fmla="*/ 1152525 w 3948113"/>
                <a:gd name="connsiteY42" fmla="*/ 147638 h 871802"/>
                <a:gd name="connsiteX43" fmla="*/ 1195388 w 3948113"/>
                <a:gd name="connsiteY43" fmla="*/ 161925 h 871802"/>
                <a:gd name="connsiteX44" fmla="*/ 1209675 w 3948113"/>
                <a:gd name="connsiteY44" fmla="*/ 166688 h 871802"/>
                <a:gd name="connsiteX45" fmla="*/ 1243013 w 3948113"/>
                <a:gd name="connsiteY45" fmla="*/ 185738 h 871802"/>
                <a:gd name="connsiteX46" fmla="*/ 1257300 w 3948113"/>
                <a:gd name="connsiteY46" fmla="*/ 190500 h 871802"/>
                <a:gd name="connsiteX47" fmla="*/ 1285875 w 3948113"/>
                <a:gd name="connsiteY47" fmla="*/ 204788 h 871802"/>
                <a:gd name="connsiteX48" fmla="*/ 1314450 w 3948113"/>
                <a:gd name="connsiteY48" fmla="*/ 223838 h 871802"/>
                <a:gd name="connsiteX49" fmla="*/ 1362075 w 3948113"/>
                <a:gd name="connsiteY49" fmla="*/ 238125 h 871802"/>
                <a:gd name="connsiteX50" fmla="*/ 1443038 w 3948113"/>
                <a:gd name="connsiteY50" fmla="*/ 252413 h 871802"/>
                <a:gd name="connsiteX51" fmla="*/ 1471613 w 3948113"/>
                <a:gd name="connsiteY51" fmla="*/ 257175 h 871802"/>
                <a:gd name="connsiteX52" fmla="*/ 1519238 w 3948113"/>
                <a:gd name="connsiteY52" fmla="*/ 271463 h 871802"/>
                <a:gd name="connsiteX53" fmla="*/ 1533525 w 3948113"/>
                <a:gd name="connsiteY53" fmla="*/ 280988 h 871802"/>
                <a:gd name="connsiteX54" fmla="*/ 1543050 w 3948113"/>
                <a:gd name="connsiteY54" fmla="*/ 295275 h 871802"/>
                <a:gd name="connsiteX55" fmla="*/ 1557338 w 3948113"/>
                <a:gd name="connsiteY55" fmla="*/ 300038 h 871802"/>
                <a:gd name="connsiteX56" fmla="*/ 1581150 w 3948113"/>
                <a:gd name="connsiteY56" fmla="*/ 333375 h 871802"/>
                <a:gd name="connsiteX57" fmla="*/ 1590675 w 3948113"/>
                <a:gd name="connsiteY57" fmla="*/ 347663 h 871802"/>
                <a:gd name="connsiteX58" fmla="*/ 1604963 w 3948113"/>
                <a:gd name="connsiteY58" fmla="*/ 357188 h 871802"/>
                <a:gd name="connsiteX59" fmla="*/ 1624013 w 3948113"/>
                <a:gd name="connsiteY59" fmla="*/ 414338 h 871802"/>
                <a:gd name="connsiteX60" fmla="*/ 1628775 w 3948113"/>
                <a:gd name="connsiteY60" fmla="*/ 428625 h 871802"/>
                <a:gd name="connsiteX61" fmla="*/ 1638300 w 3948113"/>
                <a:gd name="connsiteY61" fmla="*/ 442913 h 871802"/>
                <a:gd name="connsiteX62" fmla="*/ 1652588 w 3948113"/>
                <a:gd name="connsiteY62" fmla="*/ 471488 h 871802"/>
                <a:gd name="connsiteX63" fmla="*/ 1662113 w 3948113"/>
                <a:gd name="connsiteY63" fmla="*/ 504825 h 871802"/>
                <a:gd name="connsiteX64" fmla="*/ 1676400 w 3948113"/>
                <a:gd name="connsiteY64" fmla="*/ 514350 h 871802"/>
                <a:gd name="connsiteX65" fmla="*/ 1690688 w 3948113"/>
                <a:gd name="connsiteY65" fmla="*/ 561975 h 871802"/>
                <a:gd name="connsiteX66" fmla="*/ 1704975 w 3948113"/>
                <a:gd name="connsiteY66" fmla="*/ 590550 h 871802"/>
                <a:gd name="connsiteX67" fmla="*/ 1719263 w 3948113"/>
                <a:gd name="connsiteY67" fmla="*/ 595313 h 871802"/>
                <a:gd name="connsiteX68" fmla="*/ 1728788 w 3948113"/>
                <a:gd name="connsiteY68" fmla="*/ 609600 h 871802"/>
                <a:gd name="connsiteX69" fmla="*/ 1804988 w 3948113"/>
                <a:gd name="connsiteY69" fmla="*/ 614363 h 871802"/>
                <a:gd name="connsiteX70" fmla="*/ 1819275 w 3948113"/>
                <a:gd name="connsiteY70" fmla="*/ 619125 h 871802"/>
                <a:gd name="connsiteX71" fmla="*/ 1833563 w 3948113"/>
                <a:gd name="connsiteY71" fmla="*/ 628650 h 871802"/>
                <a:gd name="connsiteX72" fmla="*/ 1857375 w 3948113"/>
                <a:gd name="connsiteY72" fmla="*/ 657225 h 871802"/>
                <a:gd name="connsiteX73" fmla="*/ 1876425 w 3948113"/>
                <a:gd name="connsiteY73" fmla="*/ 666750 h 871802"/>
                <a:gd name="connsiteX74" fmla="*/ 1885950 w 3948113"/>
                <a:gd name="connsiteY74" fmla="*/ 638175 h 871802"/>
                <a:gd name="connsiteX75" fmla="*/ 1895475 w 3948113"/>
                <a:gd name="connsiteY75" fmla="*/ 604838 h 871802"/>
                <a:gd name="connsiteX76" fmla="*/ 1905000 w 3948113"/>
                <a:gd name="connsiteY76" fmla="*/ 576263 h 871802"/>
                <a:gd name="connsiteX77" fmla="*/ 1919288 w 3948113"/>
                <a:gd name="connsiteY77" fmla="*/ 566738 h 871802"/>
                <a:gd name="connsiteX78" fmla="*/ 1938338 w 3948113"/>
                <a:gd name="connsiteY78" fmla="*/ 542925 h 871802"/>
                <a:gd name="connsiteX79" fmla="*/ 2081213 w 3948113"/>
                <a:gd name="connsiteY79" fmla="*/ 542925 h 871802"/>
                <a:gd name="connsiteX80" fmla="*/ 2109788 w 3948113"/>
                <a:gd name="connsiteY80" fmla="*/ 571500 h 871802"/>
                <a:gd name="connsiteX81" fmla="*/ 2124075 w 3948113"/>
                <a:gd name="connsiteY81" fmla="*/ 561975 h 871802"/>
                <a:gd name="connsiteX82" fmla="*/ 2133600 w 3948113"/>
                <a:gd name="connsiteY82" fmla="*/ 547688 h 871802"/>
                <a:gd name="connsiteX83" fmla="*/ 2147888 w 3948113"/>
                <a:gd name="connsiteY83" fmla="*/ 533400 h 871802"/>
                <a:gd name="connsiteX84" fmla="*/ 2152650 w 3948113"/>
                <a:gd name="connsiteY84" fmla="*/ 519113 h 871802"/>
                <a:gd name="connsiteX85" fmla="*/ 2243138 w 3948113"/>
                <a:gd name="connsiteY85" fmla="*/ 514350 h 871802"/>
                <a:gd name="connsiteX86" fmla="*/ 2266950 w 3948113"/>
                <a:gd name="connsiteY86" fmla="*/ 533400 h 871802"/>
                <a:gd name="connsiteX87" fmla="*/ 2286000 w 3948113"/>
                <a:gd name="connsiteY87" fmla="*/ 504825 h 871802"/>
                <a:gd name="connsiteX88" fmla="*/ 2300288 w 3948113"/>
                <a:gd name="connsiteY88" fmla="*/ 490538 h 871802"/>
                <a:gd name="connsiteX89" fmla="*/ 2314575 w 3948113"/>
                <a:gd name="connsiteY89" fmla="*/ 485775 h 871802"/>
                <a:gd name="connsiteX90" fmla="*/ 2328863 w 3948113"/>
                <a:gd name="connsiteY90" fmla="*/ 490538 h 871802"/>
                <a:gd name="connsiteX91" fmla="*/ 2347913 w 3948113"/>
                <a:gd name="connsiteY91" fmla="*/ 509588 h 871802"/>
                <a:gd name="connsiteX92" fmla="*/ 2357438 w 3948113"/>
                <a:gd name="connsiteY92" fmla="*/ 523875 h 871802"/>
                <a:gd name="connsiteX93" fmla="*/ 2362200 w 3948113"/>
                <a:gd name="connsiteY93" fmla="*/ 538163 h 871802"/>
                <a:gd name="connsiteX94" fmla="*/ 2381250 w 3948113"/>
                <a:gd name="connsiteY94" fmla="*/ 566738 h 871802"/>
                <a:gd name="connsiteX95" fmla="*/ 2390775 w 3948113"/>
                <a:gd name="connsiteY95" fmla="*/ 595313 h 871802"/>
                <a:gd name="connsiteX96" fmla="*/ 2395538 w 3948113"/>
                <a:gd name="connsiteY96" fmla="*/ 614363 h 871802"/>
                <a:gd name="connsiteX97" fmla="*/ 2405063 w 3948113"/>
                <a:gd name="connsiteY97" fmla="*/ 628650 h 871802"/>
                <a:gd name="connsiteX98" fmla="*/ 2419350 w 3948113"/>
                <a:gd name="connsiteY98" fmla="*/ 633413 h 871802"/>
                <a:gd name="connsiteX99" fmla="*/ 2438400 w 3948113"/>
                <a:gd name="connsiteY99" fmla="*/ 590550 h 871802"/>
                <a:gd name="connsiteX100" fmla="*/ 2443163 w 3948113"/>
                <a:gd name="connsiteY100" fmla="*/ 571500 h 871802"/>
                <a:gd name="connsiteX101" fmla="*/ 2471738 w 3948113"/>
                <a:gd name="connsiteY101" fmla="*/ 552450 h 871802"/>
                <a:gd name="connsiteX102" fmla="*/ 2481263 w 3948113"/>
                <a:gd name="connsiteY102" fmla="*/ 581025 h 871802"/>
                <a:gd name="connsiteX103" fmla="*/ 2486025 w 3948113"/>
                <a:gd name="connsiteY103" fmla="*/ 595313 h 871802"/>
                <a:gd name="connsiteX104" fmla="*/ 2490788 w 3948113"/>
                <a:gd name="connsiteY104" fmla="*/ 614363 h 871802"/>
                <a:gd name="connsiteX105" fmla="*/ 2500313 w 3948113"/>
                <a:gd name="connsiteY105" fmla="*/ 628650 h 871802"/>
                <a:gd name="connsiteX106" fmla="*/ 2519363 w 3948113"/>
                <a:gd name="connsiteY106" fmla="*/ 642938 h 871802"/>
                <a:gd name="connsiteX107" fmla="*/ 2524125 w 3948113"/>
                <a:gd name="connsiteY107" fmla="*/ 628650 h 871802"/>
                <a:gd name="connsiteX108" fmla="*/ 2528888 w 3948113"/>
                <a:gd name="connsiteY108" fmla="*/ 609600 h 871802"/>
                <a:gd name="connsiteX109" fmla="*/ 2557463 w 3948113"/>
                <a:gd name="connsiteY109" fmla="*/ 595313 h 871802"/>
                <a:gd name="connsiteX110" fmla="*/ 2619375 w 3948113"/>
                <a:gd name="connsiteY110" fmla="*/ 581025 h 871802"/>
                <a:gd name="connsiteX111" fmla="*/ 2633663 w 3948113"/>
                <a:gd name="connsiteY111" fmla="*/ 571500 h 871802"/>
                <a:gd name="connsiteX112" fmla="*/ 2647950 w 3948113"/>
                <a:gd name="connsiteY112" fmla="*/ 542925 h 871802"/>
                <a:gd name="connsiteX113" fmla="*/ 2662238 w 3948113"/>
                <a:gd name="connsiteY113" fmla="*/ 504825 h 871802"/>
                <a:gd name="connsiteX114" fmla="*/ 2686050 w 3948113"/>
                <a:gd name="connsiteY114" fmla="*/ 538163 h 871802"/>
                <a:gd name="connsiteX115" fmla="*/ 2686050 w 3948113"/>
                <a:gd name="connsiteY115" fmla="*/ 538163 h 871802"/>
                <a:gd name="connsiteX116" fmla="*/ 2700338 w 3948113"/>
                <a:gd name="connsiteY116" fmla="*/ 547688 h 871802"/>
                <a:gd name="connsiteX117" fmla="*/ 2705100 w 3948113"/>
                <a:gd name="connsiteY117" fmla="*/ 561975 h 871802"/>
                <a:gd name="connsiteX118" fmla="*/ 2714625 w 3948113"/>
                <a:gd name="connsiteY118" fmla="*/ 595313 h 871802"/>
                <a:gd name="connsiteX119" fmla="*/ 2733675 w 3948113"/>
                <a:gd name="connsiteY119" fmla="*/ 590550 h 871802"/>
                <a:gd name="connsiteX120" fmla="*/ 2738438 w 3948113"/>
                <a:gd name="connsiteY120" fmla="*/ 571500 h 871802"/>
                <a:gd name="connsiteX121" fmla="*/ 2762250 w 3948113"/>
                <a:gd name="connsiteY121" fmla="*/ 552450 h 871802"/>
                <a:gd name="connsiteX122" fmla="*/ 2800350 w 3948113"/>
                <a:gd name="connsiteY122" fmla="*/ 566738 h 871802"/>
                <a:gd name="connsiteX123" fmla="*/ 2819400 w 3948113"/>
                <a:gd name="connsiteY123" fmla="*/ 590550 h 871802"/>
                <a:gd name="connsiteX124" fmla="*/ 2824163 w 3948113"/>
                <a:gd name="connsiteY124" fmla="*/ 614363 h 871802"/>
                <a:gd name="connsiteX125" fmla="*/ 2833688 w 3948113"/>
                <a:gd name="connsiteY125" fmla="*/ 642938 h 871802"/>
                <a:gd name="connsiteX126" fmla="*/ 2838450 w 3948113"/>
                <a:gd name="connsiteY126" fmla="*/ 657225 h 871802"/>
                <a:gd name="connsiteX127" fmla="*/ 2843213 w 3948113"/>
                <a:gd name="connsiteY127" fmla="*/ 676275 h 871802"/>
                <a:gd name="connsiteX128" fmla="*/ 2852738 w 3948113"/>
                <a:gd name="connsiteY128" fmla="*/ 695325 h 871802"/>
                <a:gd name="connsiteX129" fmla="*/ 2862263 w 3948113"/>
                <a:gd name="connsiteY129" fmla="*/ 723900 h 871802"/>
                <a:gd name="connsiteX130" fmla="*/ 2871788 w 3948113"/>
                <a:gd name="connsiteY130" fmla="*/ 752475 h 871802"/>
                <a:gd name="connsiteX131" fmla="*/ 2881313 w 3948113"/>
                <a:gd name="connsiteY131" fmla="*/ 781050 h 871802"/>
                <a:gd name="connsiteX132" fmla="*/ 2890838 w 3948113"/>
                <a:gd name="connsiteY132" fmla="*/ 795338 h 871802"/>
                <a:gd name="connsiteX133" fmla="*/ 2895600 w 3948113"/>
                <a:gd name="connsiteY133" fmla="*/ 814388 h 871802"/>
                <a:gd name="connsiteX134" fmla="*/ 2914650 w 3948113"/>
                <a:gd name="connsiteY134" fmla="*/ 790575 h 871802"/>
                <a:gd name="connsiteX135" fmla="*/ 2924175 w 3948113"/>
                <a:gd name="connsiteY135" fmla="*/ 714375 h 871802"/>
                <a:gd name="connsiteX136" fmla="*/ 2933700 w 3948113"/>
                <a:gd name="connsiteY136" fmla="*/ 700088 h 871802"/>
                <a:gd name="connsiteX137" fmla="*/ 2943225 w 3948113"/>
                <a:gd name="connsiteY137" fmla="*/ 671513 h 871802"/>
                <a:gd name="connsiteX138" fmla="*/ 2962275 w 3948113"/>
                <a:gd name="connsiteY138" fmla="*/ 638175 h 871802"/>
                <a:gd name="connsiteX139" fmla="*/ 2976563 w 3948113"/>
                <a:gd name="connsiteY139" fmla="*/ 695325 h 871802"/>
                <a:gd name="connsiteX140" fmla="*/ 2986088 w 3948113"/>
                <a:gd name="connsiteY140" fmla="*/ 781050 h 871802"/>
                <a:gd name="connsiteX141" fmla="*/ 2995613 w 3948113"/>
                <a:gd name="connsiteY141" fmla="*/ 747713 h 871802"/>
                <a:gd name="connsiteX142" fmla="*/ 3000375 w 3948113"/>
                <a:gd name="connsiteY142" fmla="*/ 709613 h 871802"/>
                <a:gd name="connsiteX143" fmla="*/ 3019425 w 3948113"/>
                <a:gd name="connsiteY143" fmla="*/ 671513 h 871802"/>
                <a:gd name="connsiteX144" fmla="*/ 3038475 w 3948113"/>
                <a:gd name="connsiteY144" fmla="*/ 714375 h 871802"/>
                <a:gd name="connsiteX145" fmla="*/ 3052763 w 3948113"/>
                <a:gd name="connsiteY145" fmla="*/ 781050 h 871802"/>
                <a:gd name="connsiteX146" fmla="*/ 3067050 w 3948113"/>
                <a:gd name="connsiteY146" fmla="*/ 738188 h 871802"/>
                <a:gd name="connsiteX147" fmla="*/ 3071813 w 3948113"/>
                <a:gd name="connsiteY147" fmla="*/ 723900 h 871802"/>
                <a:gd name="connsiteX148" fmla="*/ 3105150 w 3948113"/>
                <a:gd name="connsiteY148" fmla="*/ 733425 h 871802"/>
                <a:gd name="connsiteX149" fmla="*/ 3128963 w 3948113"/>
                <a:gd name="connsiteY149" fmla="*/ 742950 h 871802"/>
                <a:gd name="connsiteX150" fmla="*/ 3152775 w 3948113"/>
                <a:gd name="connsiteY150" fmla="*/ 690563 h 871802"/>
                <a:gd name="connsiteX151" fmla="*/ 3157538 w 3948113"/>
                <a:gd name="connsiteY151" fmla="*/ 666750 h 871802"/>
                <a:gd name="connsiteX152" fmla="*/ 3162300 w 3948113"/>
                <a:gd name="connsiteY152" fmla="*/ 647700 h 871802"/>
                <a:gd name="connsiteX153" fmla="*/ 3171825 w 3948113"/>
                <a:gd name="connsiteY153" fmla="*/ 747713 h 871802"/>
                <a:gd name="connsiteX154" fmla="*/ 3181350 w 3948113"/>
                <a:gd name="connsiteY154" fmla="*/ 733425 h 871802"/>
                <a:gd name="connsiteX155" fmla="*/ 3186113 w 3948113"/>
                <a:gd name="connsiteY155" fmla="*/ 719138 h 871802"/>
                <a:gd name="connsiteX156" fmla="*/ 3214688 w 3948113"/>
                <a:gd name="connsiteY156" fmla="*/ 728663 h 871802"/>
                <a:gd name="connsiteX157" fmla="*/ 3238500 w 3948113"/>
                <a:gd name="connsiteY157" fmla="*/ 704850 h 871802"/>
                <a:gd name="connsiteX158" fmla="*/ 3252788 w 3948113"/>
                <a:gd name="connsiteY158" fmla="*/ 714375 h 871802"/>
                <a:gd name="connsiteX159" fmla="*/ 3257550 w 3948113"/>
                <a:gd name="connsiteY159" fmla="*/ 738188 h 871802"/>
                <a:gd name="connsiteX160" fmla="*/ 3267075 w 3948113"/>
                <a:gd name="connsiteY160" fmla="*/ 781050 h 871802"/>
                <a:gd name="connsiteX161" fmla="*/ 3295650 w 3948113"/>
                <a:gd name="connsiteY161" fmla="*/ 776288 h 871802"/>
                <a:gd name="connsiteX162" fmla="*/ 3300413 w 3948113"/>
                <a:gd name="connsiteY162" fmla="*/ 795338 h 871802"/>
                <a:gd name="connsiteX163" fmla="*/ 3305175 w 3948113"/>
                <a:gd name="connsiteY163" fmla="*/ 852488 h 871802"/>
                <a:gd name="connsiteX164" fmla="*/ 3309938 w 3948113"/>
                <a:gd name="connsiteY164" fmla="*/ 871538 h 871802"/>
                <a:gd name="connsiteX165" fmla="*/ 3328988 w 3948113"/>
                <a:gd name="connsiteY165" fmla="*/ 842963 h 871802"/>
                <a:gd name="connsiteX166" fmla="*/ 3338513 w 3948113"/>
                <a:gd name="connsiteY166" fmla="*/ 809625 h 871802"/>
                <a:gd name="connsiteX167" fmla="*/ 3348038 w 3948113"/>
                <a:gd name="connsiteY167" fmla="*/ 781050 h 871802"/>
                <a:gd name="connsiteX168" fmla="*/ 3357563 w 3948113"/>
                <a:gd name="connsiteY168" fmla="*/ 752475 h 871802"/>
                <a:gd name="connsiteX169" fmla="*/ 3367088 w 3948113"/>
                <a:gd name="connsiteY169" fmla="*/ 733425 h 871802"/>
                <a:gd name="connsiteX170" fmla="*/ 3381375 w 3948113"/>
                <a:gd name="connsiteY170" fmla="*/ 690563 h 871802"/>
                <a:gd name="connsiteX171" fmla="*/ 3386138 w 3948113"/>
                <a:gd name="connsiteY171" fmla="*/ 676275 h 871802"/>
                <a:gd name="connsiteX172" fmla="*/ 3405188 w 3948113"/>
                <a:gd name="connsiteY172" fmla="*/ 666750 h 871802"/>
                <a:gd name="connsiteX173" fmla="*/ 3429000 w 3948113"/>
                <a:gd name="connsiteY173" fmla="*/ 690563 h 871802"/>
                <a:gd name="connsiteX174" fmla="*/ 3452813 w 3948113"/>
                <a:gd name="connsiteY174" fmla="*/ 661988 h 871802"/>
                <a:gd name="connsiteX175" fmla="*/ 3457575 w 3948113"/>
                <a:gd name="connsiteY175" fmla="*/ 642938 h 871802"/>
                <a:gd name="connsiteX176" fmla="*/ 3467100 w 3948113"/>
                <a:gd name="connsiteY176" fmla="*/ 657225 h 871802"/>
                <a:gd name="connsiteX177" fmla="*/ 3481388 w 3948113"/>
                <a:gd name="connsiteY177" fmla="*/ 666750 h 871802"/>
                <a:gd name="connsiteX178" fmla="*/ 3486150 w 3948113"/>
                <a:gd name="connsiteY178" fmla="*/ 681038 h 871802"/>
                <a:gd name="connsiteX179" fmla="*/ 3500438 w 3948113"/>
                <a:gd name="connsiteY179" fmla="*/ 671513 h 871802"/>
                <a:gd name="connsiteX180" fmla="*/ 3505200 w 3948113"/>
                <a:gd name="connsiteY180" fmla="*/ 685800 h 871802"/>
                <a:gd name="connsiteX181" fmla="*/ 3533775 w 3948113"/>
                <a:gd name="connsiteY181" fmla="*/ 704850 h 871802"/>
                <a:gd name="connsiteX182" fmla="*/ 3562350 w 3948113"/>
                <a:gd name="connsiteY182" fmla="*/ 719138 h 871802"/>
                <a:gd name="connsiteX183" fmla="*/ 3571875 w 3948113"/>
                <a:gd name="connsiteY183" fmla="*/ 785813 h 871802"/>
                <a:gd name="connsiteX184" fmla="*/ 3581400 w 3948113"/>
                <a:gd name="connsiteY184" fmla="*/ 814388 h 871802"/>
                <a:gd name="connsiteX185" fmla="*/ 3586163 w 3948113"/>
                <a:gd name="connsiteY185" fmla="*/ 828675 h 871802"/>
                <a:gd name="connsiteX186" fmla="*/ 3605213 w 3948113"/>
                <a:gd name="connsiteY186" fmla="*/ 781050 h 871802"/>
                <a:gd name="connsiteX187" fmla="*/ 3609975 w 3948113"/>
                <a:gd name="connsiteY187" fmla="*/ 795338 h 871802"/>
                <a:gd name="connsiteX188" fmla="*/ 3614738 w 3948113"/>
                <a:gd name="connsiteY188" fmla="*/ 823913 h 871802"/>
                <a:gd name="connsiteX189" fmla="*/ 3619500 w 3948113"/>
                <a:gd name="connsiteY189" fmla="*/ 781050 h 871802"/>
                <a:gd name="connsiteX190" fmla="*/ 3633788 w 3948113"/>
                <a:gd name="connsiteY190" fmla="*/ 747713 h 871802"/>
                <a:gd name="connsiteX191" fmla="*/ 3638550 w 3948113"/>
                <a:gd name="connsiteY191" fmla="*/ 733425 h 871802"/>
                <a:gd name="connsiteX192" fmla="*/ 3648075 w 3948113"/>
                <a:gd name="connsiteY192" fmla="*/ 685800 h 871802"/>
                <a:gd name="connsiteX193" fmla="*/ 3657600 w 3948113"/>
                <a:gd name="connsiteY193" fmla="*/ 671513 h 871802"/>
                <a:gd name="connsiteX194" fmla="*/ 3676650 w 3948113"/>
                <a:gd name="connsiteY194" fmla="*/ 666750 h 871802"/>
                <a:gd name="connsiteX195" fmla="*/ 3695700 w 3948113"/>
                <a:gd name="connsiteY195" fmla="*/ 638175 h 871802"/>
                <a:gd name="connsiteX196" fmla="*/ 3705225 w 3948113"/>
                <a:gd name="connsiteY196" fmla="*/ 623888 h 871802"/>
                <a:gd name="connsiteX197" fmla="*/ 3719513 w 3948113"/>
                <a:gd name="connsiteY197" fmla="*/ 614363 h 871802"/>
                <a:gd name="connsiteX198" fmla="*/ 3757613 w 3948113"/>
                <a:gd name="connsiteY198" fmla="*/ 619125 h 871802"/>
                <a:gd name="connsiteX199" fmla="*/ 3767138 w 3948113"/>
                <a:gd name="connsiteY199" fmla="*/ 633413 h 871802"/>
                <a:gd name="connsiteX200" fmla="*/ 3776663 w 3948113"/>
                <a:gd name="connsiteY200" fmla="*/ 661988 h 871802"/>
                <a:gd name="connsiteX201" fmla="*/ 3795713 w 3948113"/>
                <a:gd name="connsiteY201" fmla="*/ 747713 h 871802"/>
                <a:gd name="connsiteX202" fmla="*/ 3805238 w 3948113"/>
                <a:gd name="connsiteY202" fmla="*/ 781050 h 871802"/>
                <a:gd name="connsiteX203" fmla="*/ 3814763 w 3948113"/>
                <a:gd name="connsiteY203" fmla="*/ 795338 h 871802"/>
                <a:gd name="connsiteX204" fmla="*/ 3833813 w 3948113"/>
                <a:gd name="connsiteY204" fmla="*/ 833438 h 871802"/>
                <a:gd name="connsiteX205" fmla="*/ 3838575 w 3948113"/>
                <a:gd name="connsiteY205" fmla="*/ 762000 h 871802"/>
                <a:gd name="connsiteX206" fmla="*/ 3852863 w 3948113"/>
                <a:gd name="connsiteY206" fmla="*/ 719138 h 871802"/>
                <a:gd name="connsiteX207" fmla="*/ 3857625 w 3948113"/>
                <a:gd name="connsiteY207" fmla="*/ 704850 h 871802"/>
                <a:gd name="connsiteX208" fmla="*/ 3862388 w 3948113"/>
                <a:gd name="connsiteY208" fmla="*/ 652463 h 871802"/>
                <a:gd name="connsiteX209" fmla="*/ 3895725 w 3948113"/>
                <a:gd name="connsiteY209" fmla="*/ 614363 h 871802"/>
                <a:gd name="connsiteX210" fmla="*/ 3910013 w 3948113"/>
                <a:gd name="connsiteY210" fmla="*/ 585788 h 871802"/>
                <a:gd name="connsiteX211" fmla="*/ 3924300 w 3948113"/>
                <a:gd name="connsiteY211" fmla="*/ 581025 h 871802"/>
                <a:gd name="connsiteX212" fmla="*/ 3933825 w 3948113"/>
                <a:gd name="connsiteY212" fmla="*/ 609600 h 871802"/>
                <a:gd name="connsiteX213" fmla="*/ 3948113 w 3948113"/>
                <a:gd name="connsiteY213" fmla="*/ 738188 h 871802"/>
                <a:gd name="connsiteX0" fmla="*/ 0 w 3933825"/>
                <a:gd name="connsiteY0" fmla="*/ 238125 h 871802"/>
                <a:gd name="connsiteX1" fmla="*/ 123825 w 3933825"/>
                <a:gd name="connsiteY1" fmla="*/ 228600 h 871802"/>
                <a:gd name="connsiteX2" fmla="*/ 142875 w 3933825"/>
                <a:gd name="connsiteY2" fmla="*/ 223838 h 871802"/>
                <a:gd name="connsiteX3" fmla="*/ 166688 w 3933825"/>
                <a:gd name="connsiteY3" fmla="*/ 219075 h 871802"/>
                <a:gd name="connsiteX4" fmla="*/ 204788 w 3933825"/>
                <a:gd name="connsiteY4" fmla="*/ 204788 h 871802"/>
                <a:gd name="connsiteX5" fmla="*/ 233363 w 3933825"/>
                <a:gd name="connsiteY5" fmla="*/ 195263 h 871802"/>
                <a:gd name="connsiteX6" fmla="*/ 247650 w 3933825"/>
                <a:gd name="connsiteY6" fmla="*/ 185738 h 871802"/>
                <a:gd name="connsiteX7" fmla="*/ 266700 w 3933825"/>
                <a:gd name="connsiteY7" fmla="*/ 180975 h 871802"/>
                <a:gd name="connsiteX8" fmla="*/ 280988 w 3933825"/>
                <a:gd name="connsiteY8" fmla="*/ 176213 h 871802"/>
                <a:gd name="connsiteX9" fmla="*/ 290513 w 3933825"/>
                <a:gd name="connsiteY9" fmla="*/ 161925 h 871802"/>
                <a:gd name="connsiteX10" fmla="*/ 338138 w 3933825"/>
                <a:gd name="connsiteY10" fmla="*/ 142875 h 871802"/>
                <a:gd name="connsiteX11" fmla="*/ 352425 w 3933825"/>
                <a:gd name="connsiteY11" fmla="*/ 138113 h 871802"/>
                <a:gd name="connsiteX12" fmla="*/ 366713 w 3933825"/>
                <a:gd name="connsiteY12" fmla="*/ 128588 h 871802"/>
                <a:gd name="connsiteX13" fmla="*/ 385763 w 3933825"/>
                <a:gd name="connsiteY13" fmla="*/ 123825 h 871802"/>
                <a:gd name="connsiteX14" fmla="*/ 428625 w 3933825"/>
                <a:gd name="connsiteY14" fmla="*/ 109538 h 871802"/>
                <a:gd name="connsiteX15" fmla="*/ 442913 w 3933825"/>
                <a:gd name="connsiteY15" fmla="*/ 104775 h 871802"/>
                <a:gd name="connsiteX16" fmla="*/ 457200 w 3933825"/>
                <a:gd name="connsiteY16" fmla="*/ 100013 h 871802"/>
                <a:gd name="connsiteX17" fmla="*/ 471488 w 3933825"/>
                <a:gd name="connsiteY17" fmla="*/ 90488 h 871802"/>
                <a:gd name="connsiteX18" fmla="*/ 495300 w 3933825"/>
                <a:gd name="connsiteY18" fmla="*/ 85725 h 871802"/>
                <a:gd name="connsiteX19" fmla="*/ 523875 w 3933825"/>
                <a:gd name="connsiteY19" fmla="*/ 76200 h 871802"/>
                <a:gd name="connsiteX20" fmla="*/ 538163 w 3933825"/>
                <a:gd name="connsiteY20" fmla="*/ 71438 h 871802"/>
                <a:gd name="connsiteX21" fmla="*/ 552450 w 3933825"/>
                <a:gd name="connsiteY21" fmla="*/ 66675 h 871802"/>
                <a:gd name="connsiteX22" fmla="*/ 590550 w 3933825"/>
                <a:gd name="connsiteY22" fmla="*/ 42863 h 871802"/>
                <a:gd name="connsiteX23" fmla="*/ 604838 w 3933825"/>
                <a:gd name="connsiteY23" fmla="*/ 38100 h 871802"/>
                <a:gd name="connsiteX24" fmla="*/ 619125 w 3933825"/>
                <a:gd name="connsiteY24" fmla="*/ 33338 h 871802"/>
                <a:gd name="connsiteX25" fmla="*/ 652463 w 3933825"/>
                <a:gd name="connsiteY25" fmla="*/ 14288 h 871802"/>
                <a:gd name="connsiteX26" fmla="*/ 681038 w 3933825"/>
                <a:gd name="connsiteY26" fmla="*/ 4763 h 871802"/>
                <a:gd name="connsiteX27" fmla="*/ 695325 w 3933825"/>
                <a:gd name="connsiteY27" fmla="*/ 0 h 871802"/>
                <a:gd name="connsiteX28" fmla="*/ 819150 w 3933825"/>
                <a:gd name="connsiteY28" fmla="*/ 4763 h 871802"/>
                <a:gd name="connsiteX29" fmla="*/ 852488 w 3933825"/>
                <a:gd name="connsiteY29" fmla="*/ 19050 h 871802"/>
                <a:gd name="connsiteX30" fmla="*/ 895350 w 3933825"/>
                <a:gd name="connsiteY30" fmla="*/ 47625 h 871802"/>
                <a:gd name="connsiteX31" fmla="*/ 928688 w 3933825"/>
                <a:gd name="connsiteY31" fmla="*/ 66675 h 871802"/>
                <a:gd name="connsiteX32" fmla="*/ 942975 w 3933825"/>
                <a:gd name="connsiteY32" fmla="*/ 71438 h 871802"/>
                <a:gd name="connsiteX33" fmla="*/ 957263 w 3933825"/>
                <a:gd name="connsiteY33" fmla="*/ 80963 h 871802"/>
                <a:gd name="connsiteX34" fmla="*/ 971550 w 3933825"/>
                <a:gd name="connsiteY34" fmla="*/ 85725 h 871802"/>
                <a:gd name="connsiteX35" fmla="*/ 990600 w 3933825"/>
                <a:gd name="connsiteY35" fmla="*/ 95250 h 871802"/>
                <a:gd name="connsiteX36" fmla="*/ 1014413 w 3933825"/>
                <a:gd name="connsiteY36" fmla="*/ 100013 h 871802"/>
                <a:gd name="connsiteX37" fmla="*/ 1033463 w 3933825"/>
                <a:gd name="connsiteY37" fmla="*/ 104775 h 871802"/>
                <a:gd name="connsiteX38" fmla="*/ 1062038 w 3933825"/>
                <a:gd name="connsiteY38" fmla="*/ 109538 h 871802"/>
                <a:gd name="connsiteX39" fmla="*/ 1090613 w 3933825"/>
                <a:gd name="connsiteY39" fmla="*/ 119063 h 871802"/>
                <a:gd name="connsiteX40" fmla="*/ 1104900 w 3933825"/>
                <a:gd name="connsiteY40" fmla="*/ 123825 h 871802"/>
                <a:gd name="connsiteX41" fmla="*/ 1123950 w 3933825"/>
                <a:gd name="connsiteY41" fmla="*/ 128588 h 871802"/>
                <a:gd name="connsiteX42" fmla="*/ 1152525 w 3933825"/>
                <a:gd name="connsiteY42" fmla="*/ 147638 h 871802"/>
                <a:gd name="connsiteX43" fmla="*/ 1195388 w 3933825"/>
                <a:gd name="connsiteY43" fmla="*/ 161925 h 871802"/>
                <a:gd name="connsiteX44" fmla="*/ 1209675 w 3933825"/>
                <a:gd name="connsiteY44" fmla="*/ 166688 h 871802"/>
                <a:gd name="connsiteX45" fmla="*/ 1243013 w 3933825"/>
                <a:gd name="connsiteY45" fmla="*/ 185738 h 871802"/>
                <a:gd name="connsiteX46" fmla="*/ 1257300 w 3933825"/>
                <a:gd name="connsiteY46" fmla="*/ 190500 h 871802"/>
                <a:gd name="connsiteX47" fmla="*/ 1285875 w 3933825"/>
                <a:gd name="connsiteY47" fmla="*/ 204788 h 871802"/>
                <a:gd name="connsiteX48" fmla="*/ 1314450 w 3933825"/>
                <a:gd name="connsiteY48" fmla="*/ 223838 h 871802"/>
                <a:gd name="connsiteX49" fmla="*/ 1362075 w 3933825"/>
                <a:gd name="connsiteY49" fmla="*/ 238125 h 871802"/>
                <a:gd name="connsiteX50" fmla="*/ 1443038 w 3933825"/>
                <a:gd name="connsiteY50" fmla="*/ 252413 h 871802"/>
                <a:gd name="connsiteX51" fmla="*/ 1471613 w 3933825"/>
                <a:gd name="connsiteY51" fmla="*/ 257175 h 871802"/>
                <a:gd name="connsiteX52" fmla="*/ 1519238 w 3933825"/>
                <a:gd name="connsiteY52" fmla="*/ 271463 h 871802"/>
                <a:gd name="connsiteX53" fmla="*/ 1533525 w 3933825"/>
                <a:gd name="connsiteY53" fmla="*/ 280988 h 871802"/>
                <a:gd name="connsiteX54" fmla="*/ 1543050 w 3933825"/>
                <a:gd name="connsiteY54" fmla="*/ 295275 h 871802"/>
                <a:gd name="connsiteX55" fmla="*/ 1557338 w 3933825"/>
                <a:gd name="connsiteY55" fmla="*/ 300038 h 871802"/>
                <a:gd name="connsiteX56" fmla="*/ 1581150 w 3933825"/>
                <a:gd name="connsiteY56" fmla="*/ 333375 h 871802"/>
                <a:gd name="connsiteX57" fmla="*/ 1590675 w 3933825"/>
                <a:gd name="connsiteY57" fmla="*/ 347663 h 871802"/>
                <a:gd name="connsiteX58" fmla="*/ 1604963 w 3933825"/>
                <a:gd name="connsiteY58" fmla="*/ 357188 h 871802"/>
                <a:gd name="connsiteX59" fmla="*/ 1624013 w 3933825"/>
                <a:gd name="connsiteY59" fmla="*/ 414338 h 871802"/>
                <a:gd name="connsiteX60" fmla="*/ 1628775 w 3933825"/>
                <a:gd name="connsiteY60" fmla="*/ 428625 h 871802"/>
                <a:gd name="connsiteX61" fmla="*/ 1638300 w 3933825"/>
                <a:gd name="connsiteY61" fmla="*/ 442913 h 871802"/>
                <a:gd name="connsiteX62" fmla="*/ 1652588 w 3933825"/>
                <a:gd name="connsiteY62" fmla="*/ 471488 h 871802"/>
                <a:gd name="connsiteX63" fmla="*/ 1662113 w 3933825"/>
                <a:gd name="connsiteY63" fmla="*/ 504825 h 871802"/>
                <a:gd name="connsiteX64" fmla="*/ 1676400 w 3933825"/>
                <a:gd name="connsiteY64" fmla="*/ 514350 h 871802"/>
                <a:gd name="connsiteX65" fmla="*/ 1690688 w 3933825"/>
                <a:gd name="connsiteY65" fmla="*/ 561975 h 871802"/>
                <a:gd name="connsiteX66" fmla="*/ 1704975 w 3933825"/>
                <a:gd name="connsiteY66" fmla="*/ 590550 h 871802"/>
                <a:gd name="connsiteX67" fmla="*/ 1719263 w 3933825"/>
                <a:gd name="connsiteY67" fmla="*/ 595313 h 871802"/>
                <a:gd name="connsiteX68" fmla="*/ 1728788 w 3933825"/>
                <a:gd name="connsiteY68" fmla="*/ 609600 h 871802"/>
                <a:gd name="connsiteX69" fmla="*/ 1804988 w 3933825"/>
                <a:gd name="connsiteY69" fmla="*/ 614363 h 871802"/>
                <a:gd name="connsiteX70" fmla="*/ 1819275 w 3933825"/>
                <a:gd name="connsiteY70" fmla="*/ 619125 h 871802"/>
                <a:gd name="connsiteX71" fmla="*/ 1833563 w 3933825"/>
                <a:gd name="connsiteY71" fmla="*/ 628650 h 871802"/>
                <a:gd name="connsiteX72" fmla="*/ 1857375 w 3933825"/>
                <a:gd name="connsiteY72" fmla="*/ 657225 h 871802"/>
                <a:gd name="connsiteX73" fmla="*/ 1876425 w 3933825"/>
                <a:gd name="connsiteY73" fmla="*/ 666750 h 871802"/>
                <a:gd name="connsiteX74" fmla="*/ 1885950 w 3933825"/>
                <a:gd name="connsiteY74" fmla="*/ 638175 h 871802"/>
                <a:gd name="connsiteX75" fmla="*/ 1895475 w 3933825"/>
                <a:gd name="connsiteY75" fmla="*/ 604838 h 871802"/>
                <a:gd name="connsiteX76" fmla="*/ 1905000 w 3933825"/>
                <a:gd name="connsiteY76" fmla="*/ 576263 h 871802"/>
                <a:gd name="connsiteX77" fmla="*/ 1919288 w 3933825"/>
                <a:gd name="connsiteY77" fmla="*/ 566738 h 871802"/>
                <a:gd name="connsiteX78" fmla="*/ 1938338 w 3933825"/>
                <a:gd name="connsiteY78" fmla="*/ 542925 h 871802"/>
                <a:gd name="connsiteX79" fmla="*/ 2081213 w 3933825"/>
                <a:gd name="connsiteY79" fmla="*/ 542925 h 871802"/>
                <a:gd name="connsiteX80" fmla="*/ 2109788 w 3933825"/>
                <a:gd name="connsiteY80" fmla="*/ 571500 h 871802"/>
                <a:gd name="connsiteX81" fmla="*/ 2124075 w 3933825"/>
                <a:gd name="connsiteY81" fmla="*/ 561975 h 871802"/>
                <a:gd name="connsiteX82" fmla="*/ 2133600 w 3933825"/>
                <a:gd name="connsiteY82" fmla="*/ 547688 h 871802"/>
                <a:gd name="connsiteX83" fmla="*/ 2147888 w 3933825"/>
                <a:gd name="connsiteY83" fmla="*/ 533400 h 871802"/>
                <a:gd name="connsiteX84" fmla="*/ 2152650 w 3933825"/>
                <a:gd name="connsiteY84" fmla="*/ 519113 h 871802"/>
                <a:gd name="connsiteX85" fmla="*/ 2243138 w 3933825"/>
                <a:gd name="connsiteY85" fmla="*/ 514350 h 871802"/>
                <a:gd name="connsiteX86" fmla="*/ 2266950 w 3933825"/>
                <a:gd name="connsiteY86" fmla="*/ 533400 h 871802"/>
                <a:gd name="connsiteX87" fmla="*/ 2286000 w 3933825"/>
                <a:gd name="connsiteY87" fmla="*/ 504825 h 871802"/>
                <a:gd name="connsiteX88" fmla="*/ 2300288 w 3933825"/>
                <a:gd name="connsiteY88" fmla="*/ 490538 h 871802"/>
                <a:gd name="connsiteX89" fmla="*/ 2314575 w 3933825"/>
                <a:gd name="connsiteY89" fmla="*/ 485775 h 871802"/>
                <a:gd name="connsiteX90" fmla="*/ 2328863 w 3933825"/>
                <a:gd name="connsiteY90" fmla="*/ 490538 h 871802"/>
                <a:gd name="connsiteX91" fmla="*/ 2347913 w 3933825"/>
                <a:gd name="connsiteY91" fmla="*/ 509588 h 871802"/>
                <a:gd name="connsiteX92" fmla="*/ 2357438 w 3933825"/>
                <a:gd name="connsiteY92" fmla="*/ 523875 h 871802"/>
                <a:gd name="connsiteX93" fmla="*/ 2362200 w 3933825"/>
                <a:gd name="connsiteY93" fmla="*/ 538163 h 871802"/>
                <a:gd name="connsiteX94" fmla="*/ 2381250 w 3933825"/>
                <a:gd name="connsiteY94" fmla="*/ 566738 h 871802"/>
                <a:gd name="connsiteX95" fmla="*/ 2390775 w 3933825"/>
                <a:gd name="connsiteY95" fmla="*/ 595313 h 871802"/>
                <a:gd name="connsiteX96" fmla="*/ 2395538 w 3933825"/>
                <a:gd name="connsiteY96" fmla="*/ 614363 h 871802"/>
                <a:gd name="connsiteX97" fmla="*/ 2405063 w 3933825"/>
                <a:gd name="connsiteY97" fmla="*/ 628650 h 871802"/>
                <a:gd name="connsiteX98" fmla="*/ 2419350 w 3933825"/>
                <a:gd name="connsiteY98" fmla="*/ 633413 h 871802"/>
                <a:gd name="connsiteX99" fmla="*/ 2438400 w 3933825"/>
                <a:gd name="connsiteY99" fmla="*/ 590550 h 871802"/>
                <a:gd name="connsiteX100" fmla="*/ 2443163 w 3933825"/>
                <a:gd name="connsiteY100" fmla="*/ 571500 h 871802"/>
                <a:gd name="connsiteX101" fmla="*/ 2471738 w 3933825"/>
                <a:gd name="connsiteY101" fmla="*/ 552450 h 871802"/>
                <a:gd name="connsiteX102" fmla="*/ 2481263 w 3933825"/>
                <a:gd name="connsiteY102" fmla="*/ 581025 h 871802"/>
                <a:gd name="connsiteX103" fmla="*/ 2486025 w 3933825"/>
                <a:gd name="connsiteY103" fmla="*/ 595313 h 871802"/>
                <a:gd name="connsiteX104" fmla="*/ 2490788 w 3933825"/>
                <a:gd name="connsiteY104" fmla="*/ 614363 h 871802"/>
                <a:gd name="connsiteX105" fmla="*/ 2500313 w 3933825"/>
                <a:gd name="connsiteY105" fmla="*/ 628650 h 871802"/>
                <a:gd name="connsiteX106" fmla="*/ 2519363 w 3933825"/>
                <a:gd name="connsiteY106" fmla="*/ 642938 h 871802"/>
                <a:gd name="connsiteX107" fmla="*/ 2524125 w 3933825"/>
                <a:gd name="connsiteY107" fmla="*/ 628650 h 871802"/>
                <a:gd name="connsiteX108" fmla="*/ 2528888 w 3933825"/>
                <a:gd name="connsiteY108" fmla="*/ 609600 h 871802"/>
                <a:gd name="connsiteX109" fmla="*/ 2557463 w 3933825"/>
                <a:gd name="connsiteY109" fmla="*/ 595313 h 871802"/>
                <a:gd name="connsiteX110" fmla="*/ 2619375 w 3933825"/>
                <a:gd name="connsiteY110" fmla="*/ 581025 h 871802"/>
                <a:gd name="connsiteX111" fmla="*/ 2633663 w 3933825"/>
                <a:gd name="connsiteY111" fmla="*/ 571500 h 871802"/>
                <a:gd name="connsiteX112" fmla="*/ 2647950 w 3933825"/>
                <a:gd name="connsiteY112" fmla="*/ 542925 h 871802"/>
                <a:gd name="connsiteX113" fmla="*/ 2662238 w 3933825"/>
                <a:gd name="connsiteY113" fmla="*/ 504825 h 871802"/>
                <a:gd name="connsiteX114" fmla="*/ 2686050 w 3933825"/>
                <a:gd name="connsiteY114" fmla="*/ 538163 h 871802"/>
                <a:gd name="connsiteX115" fmla="*/ 2686050 w 3933825"/>
                <a:gd name="connsiteY115" fmla="*/ 538163 h 871802"/>
                <a:gd name="connsiteX116" fmla="*/ 2700338 w 3933825"/>
                <a:gd name="connsiteY116" fmla="*/ 547688 h 871802"/>
                <a:gd name="connsiteX117" fmla="*/ 2705100 w 3933825"/>
                <a:gd name="connsiteY117" fmla="*/ 561975 h 871802"/>
                <a:gd name="connsiteX118" fmla="*/ 2714625 w 3933825"/>
                <a:gd name="connsiteY118" fmla="*/ 595313 h 871802"/>
                <a:gd name="connsiteX119" fmla="*/ 2733675 w 3933825"/>
                <a:gd name="connsiteY119" fmla="*/ 590550 h 871802"/>
                <a:gd name="connsiteX120" fmla="*/ 2738438 w 3933825"/>
                <a:gd name="connsiteY120" fmla="*/ 571500 h 871802"/>
                <a:gd name="connsiteX121" fmla="*/ 2762250 w 3933825"/>
                <a:gd name="connsiteY121" fmla="*/ 552450 h 871802"/>
                <a:gd name="connsiteX122" fmla="*/ 2800350 w 3933825"/>
                <a:gd name="connsiteY122" fmla="*/ 566738 h 871802"/>
                <a:gd name="connsiteX123" fmla="*/ 2819400 w 3933825"/>
                <a:gd name="connsiteY123" fmla="*/ 590550 h 871802"/>
                <a:gd name="connsiteX124" fmla="*/ 2824163 w 3933825"/>
                <a:gd name="connsiteY124" fmla="*/ 614363 h 871802"/>
                <a:gd name="connsiteX125" fmla="*/ 2833688 w 3933825"/>
                <a:gd name="connsiteY125" fmla="*/ 642938 h 871802"/>
                <a:gd name="connsiteX126" fmla="*/ 2838450 w 3933825"/>
                <a:gd name="connsiteY126" fmla="*/ 657225 h 871802"/>
                <a:gd name="connsiteX127" fmla="*/ 2843213 w 3933825"/>
                <a:gd name="connsiteY127" fmla="*/ 676275 h 871802"/>
                <a:gd name="connsiteX128" fmla="*/ 2852738 w 3933825"/>
                <a:gd name="connsiteY128" fmla="*/ 695325 h 871802"/>
                <a:gd name="connsiteX129" fmla="*/ 2862263 w 3933825"/>
                <a:gd name="connsiteY129" fmla="*/ 723900 h 871802"/>
                <a:gd name="connsiteX130" fmla="*/ 2871788 w 3933825"/>
                <a:gd name="connsiteY130" fmla="*/ 752475 h 871802"/>
                <a:gd name="connsiteX131" fmla="*/ 2881313 w 3933825"/>
                <a:gd name="connsiteY131" fmla="*/ 781050 h 871802"/>
                <a:gd name="connsiteX132" fmla="*/ 2890838 w 3933825"/>
                <a:gd name="connsiteY132" fmla="*/ 795338 h 871802"/>
                <a:gd name="connsiteX133" fmla="*/ 2895600 w 3933825"/>
                <a:gd name="connsiteY133" fmla="*/ 814388 h 871802"/>
                <a:gd name="connsiteX134" fmla="*/ 2914650 w 3933825"/>
                <a:gd name="connsiteY134" fmla="*/ 790575 h 871802"/>
                <a:gd name="connsiteX135" fmla="*/ 2924175 w 3933825"/>
                <a:gd name="connsiteY135" fmla="*/ 714375 h 871802"/>
                <a:gd name="connsiteX136" fmla="*/ 2933700 w 3933825"/>
                <a:gd name="connsiteY136" fmla="*/ 700088 h 871802"/>
                <a:gd name="connsiteX137" fmla="*/ 2943225 w 3933825"/>
                <a:gd name="connsiteY137" fmla="*/ 671513 h 871802"/>
                <a:gd name="connsiteX138" fmla="*/ 2962275 w 3933825"/>
                <a:gd name="connsiteY138" fmla="*/ 638175 h 871802"/>
                <a:gd name="connsiteX139" fmla="*/ 2976563 w 3933825"/>
                <a:gd name="connsiteY139" fmla="*/ 695325 h 871802"/>
                <a:gd name="connsiteX140" fmla="*/ 2986088 w 3933825"/>
                <a:gd name="connsiteY140" fmla="*/ 781050 h 871802"/>
                <a:gd name="connsiteX141" fmla="*/ 2995613 w 3933825"/>
                <a:gd name="connsiteY141" fmla="*/ 747713 h 871802"/>
                <a:gd name="connsiteX142" fmla="*/ 3000375 w 3933825"/>
                <a:gd name="connsiteY142" fmla="*/ 709613 h 871802"/>
                <a:gd name="connsiteX143" fmla="*/ 3019425 w 3933825"/>
                <a:gd name="connsiteY143" fmla="*/ 671513 h 871802"/>
                <a:gd name="connsiteX144" fmla="*/ 3038475 w 3933825"/>
                <a:gd name="connsiteY144" fmla="*/ 714375 h 871802"/>
                <a:gd name="connsiteX145" fmla="*/ 3052763 w 3933825"/>
                <a:gd name="connsiteY145" fmla="*/ 781050 h 871802"/>
                <a:gd name="connsiteX146" fmla="*/ 3067050 w 3933825"/>
                <a:gd name="connsiteY146" fmla="*/ 738188 h 871802"/>
                <a:gd name="connsiteX147" fmla="*/ 3071813 w 3933825"/>
                <a:gd name="connsiteY147" fmla="*/ 723900 h 871802"/>
                <a:gd name="connsiteX148" fmla="*/ 3105150 w 3933825"/>
                <a:gd name="connsiteY148" fmla="*/ 733425 h 871802"/>
                <a:gd name="connsiteX149" fmla="*/ 3128963 w 3933825"/>
                <a:gd name="connsiteY149" fmla="*/ 742950 h 871802"/>
                <a:gd name="connsiteX150" fmla="*/ 3152775 w 3933825"/>
                <a:gd name="connsiteY150" fmla="*/ 690563 h 871802"/>
                <a:gd name="connsiteX151" fmla="*/ 3157538 w 3933825"/>
                <a:gd name="connsiteY151" fmla="*/ 666750 h 871802"/>
                <a:gd name="connsiteX152" fmla="*/ 3162300 w 3933825"/>
                <a:gd name="connsiteY152" fmla="*/ 647700 h 871802"/>
                <a:gd name="connsiteX153" fmla="*/ 3171825 w 3933825"/>
                <a:gd name="connsiteY153" fmla="*/ 747713 h 871802"/>
                <a:gd name="connsiteX154" fmla="*/ 3181350 w 3933825"/>
                <a:gd name="connsiteY154" fmla="*/ 733425 h 871802"/>
                <a:gd name="connsiteX155" fmla="*/ 3186113 w 3933825"/>
                <a:gd name="connsiteY155" fmla="*/ 719138 h 871802"/>
                <a:gd name="connsiteX156" fmla="*/ 3214688 w 3933825"/>
                <a:gd name="connsiteY156" fmla="*/ 728663 h 871802"/>
                <a:gd name="connsiteX157" fmla="*/ 3238500 w 3933825"/>
                <a:gd name="connsiteY157" fmla="*/ 704850 h 871802"/>
                <a:gd name="connsiteX158" fmla="*/ 3252788 w 3933825"/>
                <a:gd name="connsiteY158" fmla="*/ 714375 h 871802"/>
                <a:gd name="connsiteX159" fmla="*/ 3257550 w 3933825"/>
                <a:gd name="connsiteY159" fmla="*/ 738188 h 871802"/>
                <a:gd name="connsiteX160" fmla="*/ 3267075 w 3933825"/>
                <a:gd name="connsiteY160" fmla="*/ 781050 h 871802"/>
                <a:gd name="connsiteX161" fmla="*/ 3295650 w 3933825"/>
                <a:gd name="connsiteY161" fmla="*/ 776288 h 871802"/>
                <a:gd name="connsiteX162" fmla="*/ 3300413 w 3933825"/>
                <a:gd name="connsiteY162" fmla="*/ 795338 h 871802"/>
                <a:gd name="connsiteX163" fmla="*/ 3305175 w 3933825"/>
                <a:gd name="connsiteY163" fmla="*/ 852488 h 871802"/>
                <a:gd name="connsiteX164" fmla="*/ 3309938 w 3933825"/>
                <a:gd name="connsiteY164" fmla="*/ 871538 h 871802"/>
                <a:gd name="connsiteX165" fmla="*/ 3328988 w 3933825"/>
                <a:gd name="connsiteY165" fmla="*/ 842963 h 871802"/>
                <a:gd name="connsiteX166" fmla="*/ 3338513 w 3933825"/>
                <a:gd name="connsiteY166" fmla="*/ 809625 h 871802"/>
                <a:gd name="connsiteX167" fmla="*/ 3348038 w 3933825"/>
                <a:gd name="connsiteY167" fmla="*/ 781050 h 871802"/>
                <a:gd name="connsiteX168" fmla="*/ 3357563 w 3933825"/>
                <a:gd name="connsiteY168" fmla="*/ 752475 h 871802"/>
                <a:gd name="connsiteX169" fmla="*/ 3367088 w 3933825"/>
                <a:gd name="connsiteY169" fmla="*/ 733425 h 871802"/>
                <a:gd name="connsiteX170" fmla="*/ 3381375 w 3933825"/>
                <a:gd name="connsiteY170" fmla="*/ 690563 h 871802"/>
                <a:gd name="connsiteX171" fmla="*/ 3386138 w 3933825"/>
                <a:gd name="connsiteY171" fmla="*/ 676275 h 871802"/>
                <a:gd name="connsiteX172" fmla="*/ 3405188 w 3933825"/>
                <a:gd name="connsiteY172" fmla="*/ 666750 h 871802"/>
                <a:gd name="connsiteX173" fmla="*/ 3429000 w 3933825"/>
                <a:gd name="connsiteY173" fmla="*/ 690563 h 871802"/>
                <a:gd name="connsiteX174" fmla="*/ 3452813 w 3933825"/>
                <a:gd name="connsiteY174" fmla="*/ 661988 h 871802"/>
                <a:gd name="connsiteX175" fmla="*/ 3457575 w 3933825"/>
                <a:gd name="connsiteY175" fmla="*/ 642938 h 871802"/>
                <a:gd name="connsiteX176" fmla="*/ 3467100 w 3933825"/>
                <a:gd name="connsiteY176" fmla="*/ 657225 h 871802"/>
                <a:gd name="connsiteX177" fmla="*/ 3481388 w 3933825"/>
                <a:gd name="connsiteY177" fmla="*/ 666750 h 871802"/>
                <a:gd name="connsiteX178" fmla="*/ 3486150 w 3933825"/>
                <a:gd name="connsiteY178" fmla="*/ 681038 h 871802"/>
                <a:gd name="connsiteX179" fmla="*/ 3500438 w 3933825"/>
                <a:gd name="connsiteY179" fmla="*/ 671513 h 871802"/>
                <a:gd name="connsiteX180" fmla="*/ 3505200 w 3933825"/>
                <a:gd name="connsiteY180" fmla="*/ 685800 h 871802"/>
                <a:gd name="connsiteX181" fmla="*/ 3533775 w 3933825"/>
                <a:gd name="connsiteY181" fmla="*/ 704850 h 871802"/>
                <a:gd name="connsiteX182" fmla="*/ 3562350 w 3933825"/>
                <a:gd name="connsiteY182" fmla="*/ 719138 h 871802"/>
                <a:gd name="connsiteX183" fmla="*/ 3571875 w 3933825"/>
                <a:gd name="connsiteY183" fmla="*/ 785813 h 871802"/>
                <a:gd name="connsiteX184" fmla="*/ 3581400 w 3933825"/>
                <a:gd name="connsiteY184" fmla="*/ 814388 h 871802"/>
                <a:gd name="connsiteX185" fmla="*/ 3586163 w 3933825"/>
                <a:gd name="connsiteY185" fmla="*/ 828675 h 871802"/>
                <a:gd name="connsiteX186" fmla="*/ 3605213 w 3933825"/>
                <a:gd name="connsiteY186" fmla="*/ 781050 h 871802"/>
                <a:gd name="connsiteX187" fmla="*/ 3609975 w 3933825"/>
                <a:gd name="connsiteY187" fmla="*/ 795338 h 871802"/>
                <a:gd name="connsiteX188" fmla="*/ 3614738 w 3933825"/>
                <a:gd name="connsiteY188" fmla="*/ 823913 h 871802"/>
                <a:gd name="connsiteX189" fmla="*/ 3619500 w 3933825"/>
                <a:gd name="connsiteY189" fmla="*/ 781050 h 871802"/>
                <a:gd name="connsiteX190" fmla="*/ 3633788 w 3933825"/>
                <a:gd name="connsiteY190" fmla="*/ 747713 h 871802"/>
                <a:gd name="connsiteX191" fmla="*/ 3638550 w 3933825"/>
                <a:gd name="connsiteY191" fmla="*/ 733425 h 871802"/>
                <a:gd name="connsiteX192" fmla="*/ 3648075 w 3933825"/>
                <a:gd name="connsiteY192" fmla="*/ 685800 h 871802"/>
                <a:gd name="connsiteX193" fmla="*/ 3657600 w 3933825"/>
                <a:gd name="connsiteY193" fmla="*/ 671513 h 871802"/>
                <a:gd name="connsiteX194" fmla="*/ 3676650 w 3933825"/>
                <a:gd name="connsiteY194" fmla="*/ 666750 h 871802"/>
                <a:gd name="connsiteX195" fmla="*/ 3695700 w 3933825"/>
                <a:gd name="connsiteY195" fmla="*/ 638175 h 871802"/>
                <a:gd name="connsiteX196" fmla="*/ 3705225 w 3933825"/>
                <a:gd name="connsiteY196" fmla="*/ 623888 h 871802"/>
                <a:gd name="connsiteX197" fmla="*/ 3719513 w 3933825"/>
                <a:gd name="connsiteY197" fmla="*/ 614363 h 871802"/>
                <a:gd name="connsiteX198" fmla="*/ 3757613 w 3933825"/>
                <a:gd name="connsiteY198" fmla="*/ 619125 h 871802"/>
                <a:gd name="connsiteX199" fmla="*/ 3767138 w 3933825"/>
                <a:gd name="connsiteY199" fmla="*/ 633413 h 871802"/>
                <a:gd name="connsiteX200" fmla="*/ 3776663 w 3933825"/>
                <a:gd name="connsiteY200" fmla="*/ 661988 h 871802"/>
                <a:gd name="connsiteX201" fmla="*/ 3795713 w 3933825"/>
                <a:gd name="connsiteY201" fmla="*/ 747713 h 871802"/>
                <a:gd name="connsiteX202" fmla="*/ 3805238 w 3933825"/>
                <a:gd name="connsiteY202" fmla="*/ 781050 h 871802"/>
                <a:gd name="connsiteX203" fmla="*/ 3814763 w 3933825"/>
                <a:gd name="connsiteY203" fmla="*/ 795338 h 871802"/>
                <a:gd name="connsiteX204" fmla="*/ 3833813 w 3933825"/>
                <a:gd name="connsiteY204" fmla="*/ 833438 h 871802"/>
                <a:gd name="connsiteX205" fmla="*/ 3838575 w 3933825"/>
                <a:gd name="connsiteY205" fmla="*/ 762000 h 871802"/>
                <a:gd name="connsiteX206" fmla="*/ 3852863 w 3933825"/>
                <a:gd name="connsiteY206" fmla="*/ 719138 h 871802"/>
                <a:gd name="connsiteX207" fmla="*/ 3857625 w 3933825"/>
                <a:gd name="connsiteY207" fmla="*/ 704850 h 871802"/>
                <a:gd name="connsiteX208" fmla="*/ 3862388 w 3933825"/>
                <a:gd name="connsiteY208" fmla="*/ 652463 h 871802"/>
                <a:gd name="connsiteX209" fmla="*/ 3895725 w 3933825"/>
                <a:gd name="connsiteY209" fmla="*/ 614363 h 871802"/>
                <a:gd name="connsiteX210" fmla="*/ 3910013 w 3933825"/>
                <a:gd name="connsiteY210" fmla="*/ 585788 h 871802"/>
                <a:gd name="connsiteX211" fmla="*/ 3924300 w 3933825"/>
                <a:gd name="connsiteY211" fmla="*/ 581025 h 871802"/>
                <a:gd name="connsiteX212" fmla="*/ 3933825 w 3933825"/>
                <a:gd name="connsiteY212" fmla="*/ 609600 h 871802"/>
                <a:gd name="connsiteX0" fmla="*/ 0 w 3924300"/>
                <a:gd name="connsiteY0" fmla="*/ 238125 h 871802"/>
                <a:gd name="connsiteX1" fmla="*/ 123825 w 3924300"/>
                <a:gd name="connsiteY1" fmla="*/ 228600 h 871802"/>
                <a:gd name="connsiteX2" fmla="*/ 142875 w 3924300"/>
                <a:gd name="connsiteY2" fmla="*/ 223838 h 871802"/>
                <a:gd name="connsiteX3" fmla="*/ 166688 w 3924300"/>
                <a:gd name="connsiteY3" fmla="*/ 219075 h 871802"/>
                <a:gd name="connsiteX4" fmla="*/ 204788 w 3924300"/>
                <a:gd name="connsiteY4" fmla="*/ 204788 h 871802"/>
                <a:gd name="connsiteX5" fmla="*/ 233363 w 3924300"/>
                <a:gd name="connsiteY5" fmla="*/ 195263 h 871802"/>
                <a:gd name="connsiteX6" fmla="*/ 247650 w 3924300"/>
                <a:gd name="connsiteY6" fmla="*/ 185738 h 871802"/>
                <a:gd name="connsiteX7" fmla="*/ 266700 w 3924300"/>
                <a:gd name="connsiteY7" fmla="*/ 180975 h 871802"/>
                <a:gd name="connsiteX8" fmla="*/ 280988 w 3924300"/>
                <a:gd name="connsiteY8" fmla="*/ 176213 h 871802"/>
                <a:gd name="connsiteX9" fmla="*/ 290513 w 3924300"/>
                <a:gd name="connsiteY9" fmla="*/ 161925 h 871802"/>
                <a:gd name="connsiteX10" fmla="*/ 338138 w 3924300"/>
                <a:gd name="connsiteY10" fmla="*/ 142875 h 871802"/>
                <a:gd name="connsiteX11" fmla="*/ 352425 w 3924300"/>
                <a:gd name="connsiteY11" fmla="*/ 138113 h 871802"/>
                <a:gd name="connsiteX12" fmla="*/ 366713 w 3924300"/>
                <a:gd name="connsiteY12" fmla="*/ 128588 h 871802"/>
                <a:gd name="connsiteX13" fmla="*/ 385763 w 3924300"/>
                <a:gd name="connsiteY13" fmla="*/ 123825 h 871802"/>
                <a:gd name="connsiteX14" fmla="*/ 428625 w 3924300"/>
                <a:gd name="connsiteY14" fmla="*/ 109538 h 871802"/>
                <a:gd name="connsiteX15" fmla="*/ 442913 w 3924300"/>
                <a:gd name="connsiteY15" fmla="*/ 104775 h 871802"/>
                <a:gd name="connsiteX16" fmla="*/ 457200 w 3924300"/>
                <a:gd name="connsiteY16" fmla="*/ 100013 h 871802"/>
                <a:gd name="connsiteX17" fmla="*/ 471488 w 3924300"/>
                <a:gd name="connsiteY17" fmla="*/ 90488 h 871802"/>
                <a:gd name="connsiteX18" fmla="*/ 495300 w 3924300"/>
                <a:gd name="connsiteY18" fmla="*/ 85725 h 871802"/>
                <a:gd name="connsiteX19" fmla="*/ 523875 w 3924300"/>
                <a:gd name="connsiteY19" fmla="*/ 76200 h 871802"/>
                <a:gd name="connsiteX20" fmla="*/ 538163 w 3924300"/>
                <a:gd name="connsiteY20" fmla="*/ 71438 h 871802"/>
                <a:gd name="connsiteX21" fmla="*/ 552450 w 3924300"/>
                <a:gd name="connsiteY21" fmla="*/ 66675 h 871802"/>
                <a:gd name="connsiteX22" fmla="*/ 590550 w 3924300"/>
                <a:gd name="connsiteY22" fmla="*/ 42863 h 871802"/>
                <a:gd name="connsiteX23" fmla="*/ 604838 w 3924300"/>
                <a:gd name="connsiteY23" fmla="*/ 38100 h 871802"/>
                <a:gd name="connsiteX24" fmla="*/ 619125 w 3924300"/>
                <a:gd name="connsiteY24" fmla="*/ 33338 h 871802"/>
                <a:gd name="connsiteX25" fmla="*/ 652463 w 3924300"/>
                <a:gd name="connsiteY25" fmla="*/ 14288 h 871802"/>
                <a:gd name="connsiteX26" fmla="*/ 681038 w 3924300"/>
                <a:gd name="connsiteY26" fmla="*/ 4763 h 871802"/>
                <a:gd name="connsiteX27" fmla="*/ 695325 w 3924300"/>
                <a:gd name="connsiteY27" fmla="*/ 0 h 871802"/>
                <a:gd name="connsiteX28" fmla="*/ 819150 w 3924300"/>
                <a:gd name="connsiteY28" fmla="*/ 4763 h 871802"/>
                <a:gd name="connsiteX29" fmla="*/ 852488 w 3924300"/>
                <a:gd name="connsiteY29" fmla="*/ 19050 h 871802"/>
                <a:gd name="connsiteX30" fmla="*/ 895350 w 3924300"/>
                <a:gd name="connsiteY30" fmla="*/ 47625 h 871802"/>
                <a:gd name="connsiteX31" fmla="*/ 928688 w 3924300"/>
                <a:gd name="connsiteY31" fmla="*/ 66675 h 871802"/>
                <a:gd name="connsiteX32" fmla="*/ 942975 w 3924300"/>
                <a:gd name="connsiteY32" fmla="*/ 71438 h 871802"/>
                <a:gd name="connsiteX33" fmla="*/ 957263 w 3924300"/>
                <a:gd name="connsiteY33" fmla="*/ 80963 h 871802"/>
                <a:gd name="connsiteX34" fmla="*/ 971550 w 3924300"/>
                <a:gd name="connsiteY34" fmla="*/ 85725 h 871802"/>
                <a:gd name="connsiteX35" fmla="*/ 990600 w 3924300"/>
                <a:gd name="connsiteY35" fmla="*/ 95250 h 871802"/>
                <a:gd name="connsiteX36" fmla="*/ 1014413 w 3924300"/>
                <a:gd name="connsiteY36" fmla="*/ 100013 h 871802"/>
                <a:gd name="connsiteX37" fmla="*/ 1033463 w 3924300"/>
                <a:gd name="connsiteY37" fmla="*/ 104775 h 871802"/>
                <a:gd name="connsiteX38" fmla="*/ 1062038 w 3924300"/>
                <a:gd name="connsiteY38" fmla="*/ 109538 h 871802"/>
                <a:gd name="connsiteX39" fmla="*/ 1090613 w 3924300"/>
                <a:gd name="connsiteY39" fmla="*/ 119063 h 871802"/>
                <a:gd name="connsiteX40" fmla="*/ 1104900 w 3924300"/>
                <a:gd name="connsiteY40" fmla="*/ 123825 h 871802"/>
                <a:gd name="connsiteX41" fmla="*/ 1123950 w 3924300"/>
                <a:gd name="connsiteY41" fmla="*/ 128588 h 871802"/>
                <a:gd name="connsiteX42" fmla="*/ 1152525 w 3924300"/>
                <a:gd name="connsiteY42" fmla="*/ 147638 h 871802"/>
                <a:gd name="connsiteX43" fmla="*/ 1195388 w 3924300"/>
                <a:gd name="connsiteY43" fmla="*/ 161925 h 871802"/>
                <a:gd name="connsiteX44" fmla="*/ 1209675 w 3924300"/>
                <a:gd name="connsiteY44" fmla="*/ 166688 h 871802"/>
                <a:gd name="connsiteX45" fmla="*/ 1243013 w 3924300"/>
                <a:gd name="connsiteY45" fmla="*/ 185738 h 871802"/>
                <a:gd name="connsiteX46" fmla="*/ 1257300 w 3924300"/>
                <a:gd name="connsiteY46" fmla="*/ 190500 h 871802"/>
                <a:gd name="connsiteX47" fmla="*/ 1285875 w 3924300"/>
                <a:gd name="connsiteY47" fmla="*/ 204788 h 871802"/>
                <a:gd name="connsiteX48" fmla="*/ 1314450 w 3924300"/>
                <a:gd name="connsiteY48" fmla="*/ 223838 h 871802"/>
                <a:gd name="connsiteX49" fmla="*/ 1362075 w 3924300"/>
                <a:gd name="connsiteY49" fmla="*/ 238125 h 871802"/>
                <a:gd name="connsiteX50" fmla="*/ 1443038 w 3924300"/>
                <a:gd name="connsiteY50" fmla="*/ 252413 h 871802"/>
                <a:gd name="connsiteX51" fmla="*/ 1471613 w 3924300"/>
                <a:gd name="connsiteY51" fmla="*/ 257175 h 871802"/>
                <a:gd name="connsiteX52" fmla="*/ 1519238 w 3924300"/>
                <a:gd name="connsiteY52" fmla="*/ 271463 h 871802"/>
                <a:gd name="connsiteX53" fmla="*/ 1533525 w 3924300"/>
                <a:gd name="connsiteY53" fmla="*/ 280988 h 871802"/>
                <a:gd name="connsiteX54" fmla="*/ 1543050 w 3924300"/>
                <a:gd name="connsiteY54" fmla="*/ 295275 h 871802"/>
                <a:gd name="connsiteX55" fmla="*/ 1557338 w 3924300"/>
                <a:gd name="connsiteY55" fmla="*/ 300038 h 871802"/>
                <a:gd name="connsiteX56" fmla="*/ 1581150 w 3924300"/>
                <a:gd name="connsiteY56" fmla="*/ 333375 h 871802"/>
                <a:gd name="connsiteX57" fmla="*/ 1590675 w 3924300"/>
                <a:gd name="connsiteY57" fmla="*/ 347663 h 871802"/>
                <a:gd name="connsiteX58" fmla="*/ 1604963 w 3924300"/>
                <a:gd name="connsiteY58" fmla="*/ 357188 h 871802"/>
                <a:gd name="connsiteX59" fmla="*/ 1624013 w 3924300"/>
                <a:gd name="connsiteY59" fmla="*/ 414338 h 871802"/>
                <a:gd name="connsiteX60" fmla="*/ 1628775 w 3924300"/>
                <a:gd name="connsiteY60" fmla="*/ 428625 h 871802"/>
                <a:gd name="connsiteX61" fmla="*/ 1638300 w 3924300"/>
                <a:gd name="connsiteY61" fmla="*/ 442913 h 871802"/>
                <a:gd name="connsiteX62" fmla="*/ 1652588 w 3924300"/>
                <a:gd name="connsiteY62" fmla="*/ 471488 h 871802"/>
                <a:gd name="connsiteX63" fmla="*/ 1662113 w 3924300"/>
                <a:gd name="connsiteY63" fmla="*/ 504825 h 871802"/>
                <a:gd name="connsiteX64" fmla="*/ 1676400 w 3924300"/>
                <a:gd name="connsiteY64" fmla="*/ 514350 h 871802"/>
                <a:gd name="connsiteX65" fmla="*/ 1690688 w 3924300"/>
                <a:gd name="connsiteY65" fmla="*/ 561975 h 871802"/>
                <a:gd name="connsiteX66" fmla="*/ 1704975 w 3924300"/>
                <a:gd name="connsiteY66" fmla="*/ 590550 h 871802"/>
                <a:gd name="connsiteX67" fmla="*/ 1719263 w 3924300"/>
                <a:gd name="connsiteY67" fmla="*/ 595313 h 871802"/>
                <a:gd name="connsiteX68" fmla="*/ 1728788 w 3924300"/>
                <a:gd name="connsiteY68" fmla="*/ 609600 h 871802"/>
                <a:gd name="connsiteX69" fmla="*/ 1804988 w 3924300"/>
                <a:gd name="connsiteY69" fmla="*/ 614363 h 871802"/>
                <a:gd name="connsiteX70" fmla="*/ 1819275 w 3924300"/>
                <a:gd name="connsiteY70" fmla="*/ 619125 h 871802"/>
                <a:gd name="connsiteX71" fmla="*/ 1833563 w 3924300"/>
                <a:gd name="connsiteY71" fmla="*/ 628650 h 871802"/>
                <a:gd name="connsiteX72" fmla="*/ 1857375 w 3924300"/>
                <a:gd name="connsiteY72" fmla="*/ 657225 h 871802"/>
                <a:gd name="connsiteX73" fmla="*/ 1876425 w 3924300"/>
                <a:gd name="connsiteY73" fmla="*/ 666750 h 871802"/>
                <a:gd name="connsiteX74" fmla="*/ 1885950 w 3924300"/>
                <a:gd name="connsiteY74" fmla="*/ 638175 h 871802"/>
                <a:gd name="connsiteX75" fmla="*/ 1895475 w 3924300"/>
                <a:gd name="connsiteY75" fmla="*/ 604838 h 871802"/>
                <a:gd name="connsiteX76" fmla="*/ 1905000 w 3924300"/>
                <a:gd name="connsiteY76" fmla="*/ 576263 h 871802"/>
                <a:gd name="connsiteX77" fmla="*/ 1919288 w 3924300"/>
                <a:gd name="connsiteY77" fmla="*/ 566738 h 871802"/>
                <a:gd name="connsiteX78" fmla="*/ 1938338 w 3924300"/>
                <a:gd name="connsiteY78" fmla="*/ 542925 h 871802"/>
                <a:gd name="connsiteX79" fmla="*/ 2081213 w 3924300"/>
                <a:gd name="connsiteY79" fmla="*/ 542925 h 871802"/>
                <a:gd name="connsiteX80" fmla="*/ 2109788 w 3924300"/>
                <a:gd name="connsiteY80" fmla="*/ 571500 h 871802"/>
                <a:gd name="connsiteX81" fmla="*/ 2124075 w 3924300"/>
                <a:gd name="connsiteY81" fmla="*/ 561975 h 871802"/>
                <a:gd name="connsiteX82" fmla="*/ 2133600 w 3924300"/>
                <a:gd name="connsiteY82" fmla="*/ 547688 h 871802"/>
                <a:gd name="connsiteX83" fmla="*/ 2147888 w 3924300"/>
                <a:gd name="connsiteY83" fmla="*/ 533400 h 871802"/>
                <a:gd name="connsiteX84" fmla="*/ 2152650 w 3924300"/>
                <a:gd name="connsiteY84" fmla="*/ 519113 h 871802"/>
                <a:gd name="connsiteX85" fmla="*/ 2243138 w 3924300"/>
                <a:gd name="connsiteY85" fmla="*/ 514350 h 871802"/>
                <a:gd name="connsiteX86" fmla="*/ 2266950 w 3924300"/>
                <a:gd name="connsiteY86" fmla="*/ 533400 h 871802"/>
                <a:gd name="connsiteX87" fmla="*/ 2286000 w 3924300"/>
                <a:gd name="connsiteY87" fmla="*/ 504825 h 871802"/>
                <a:gd name="connsiteX88" fmla="*/ 2300288 w 3924300"/>
                <a:gd name="connsiteY88" fmla="*/ 490538 h 871802"/>
                <a:gd name="connsiteX89" fmla="*/ 2314575 w 3924300"/>
                <a:gd name="connsiteY89" fmla="*/ 485775 h 871802"/>
                <a:gd name="connsiteX90" fmla="*/ 2328863 w 3924300"/>
                <a:gd name="connsiteY90" fmla="*/ 490538 h 871802"/>
                <a:gd name="connsiteX91" fmla="*/ 2347913 w 3924300"/>
                <a:gd name="connsiteY91" fmla="*/ 509588 h 871802"/>
                <a:gd name="connsiteX92" fmla="*/ 2357438 w 3924300"/>
                <a:gd name="connsiteY92" fmla="*/ 523875 h 871802"/>
                <a:gd name="connsiteX93" fmla="*/ 2362200 w 3924300"/>
                <a:gd name="connsiteY93" fmla="*/ 538163 h 871802"/>
                <a:gd name="connsiteX94" fmla="*/ 2381250 w 3924300"/>
                <a:gd name="connsiteY94" fmla="*/ 566738 h 871802"/>
                <a:gd name="connsiteX95" fmla="*/ 2390775 w 3924300"/>
                <a:gd name="connsiteY95" fmla="*/ 595313 h 871802"/>
                <a:gd name="connsiteX96" fmla="*/ 2395538 w 3924300"/>
                <a:gd name="connsiteY96" fmla="*/ 614363 h 871802"/>
                <a:gd name="connsiteX97" fmla="*/ 2405063 w 3924300"/>
                <a:gd name="connsiteY97" fmla="*/ 628650 h 871802"/>
                <a:gd name="connsiteX98" fmla="*/ 2419350 w 3924300"/>
                <a:gd name="connsiteY98" fmla="*/ 633413 h 871802"/>
                <a:gd name="connsiteX99" fmla="*/ 2438400 w 3924300"/>
                <a:gd name="connsiteY99" fmla="*/ 590550 h 871802"/>
                <a:gd name="connsiteX100" fmla="*/ 2443163 w 3924300"/>
                <a:gd name="connsiteY100" fmla="*/ 571500 h 871802"/>
                <a:gd name="connsiteX101" fmla="*/ 2471738 w 3924300"/>
                <a:gd name="connsiteY101" fmla="*/ 552450 h 871802"/>
                <a:gd name="connsiteX102" fmla="*/ 2481263 w 3924300"/>
                <a:gd name="connsiteY102" fmla="*/ 581025 h 871802"/>
                <a:gd name="connsiteX103" fmla="*/ 2486025 w 3924300"/>
                <a:gd name="connsiteY103" fmla="*/ 595313 h 871802"/>
                <a:gd name="connsiteX104" fmla="*/ 2490788 w 3924300"/>
                <a:gd name="connsiteY104" fmla="*/ 614363 h 871802"/>
                <a:gd name="connsiteX105" fmla="*/ 2500313 w 3924300"/>
                <a:gd name="connsiteY105" fmla="*/ 628650 h 871802"/>
                <a:gd name="connsiteX106" fmla="*/ 2519363 w 3924300"/>
                <a:gd name="connsiteY106" fmla="*/ 642938 h 871802"/>
                <a:gd name="connsiteX107" fmla="*/ 2524125 w 3924300"/>
                <a:gd name="connsiteY107" fmla="*/ 628650 h 871802"/>
                <a:gd name="connsiteX108" fmla="*/ 2528888 w 3924300"/>
                <a:gd name="connsiteY108" fmla="*/ 609600 h 871802"/>
                <a:gd name="connsiteX109" fmla="*/ 2557463 w 3924300"/>
                <a:gd name="connsiteY109" fmla="*/ 595313 h 871802"/>
                <a:gd name="connsiteX110" fmla="*/ 2619375 w 3924300"/>
                <a:gd name="connsiteY110" fmla="*/ 581025 h 871802"/>
                <a:gd name="connsiteX111" fmla="*/ 2633663 w 3924300"/>
                <a:gd name="connsiteY111" fmla="*/ 571500 h 871802"/>
                <a:gd name="connsiteX112" fmla="*/ 2647950 w 3924300"/>
                <a:gd name="connsiteY112" fmla="*/ 542925 h 871802"/>
                <a:gd name="connsiteX113" fmla="*/ 2662238 w 3924300"/>
                <a:gd name="connsiteY113" fmla="*/ 504825 h 871802"/>
                <a:gd name="connsiteX114" fmla="*/ 2686050 w 3924300"/>
                <a:gd name="connsiteY114" fmla="*/ 538163 h 871802"/>
                <a:gd name="connsiteX115" fmla="*/ 2686050 w 3924300"/>
                <a:gd name="connsiteY115" fmla="*/ 538163 h 871802"/>
                <a:gd name="connsiteX116" fmla="*/ 2700338 w 3924300"/>
                <a:gd name="connsiteY116" fmla="*/ 547688 h 871802"/>
                <a:gd name="connsiteX117" fmla="*/ 2705100 w 3924300"/>
                <a:gd name="connsiteY117" fmla="*/ 561975 h 871802"/>
                <a:gd name="connsiteX118" fmla="*/ 2714625 w 3924300"/>
                <a:gd name="connsiteY118" fmla="*/ 595313 h 871802"/>
                <a:gd name="connsiteX119" fmla="*/ 2733675 w 3924300"/>
                <a:gd name="connsiteY119" fmla="*/ 590550 h 871802"/>
                <a:gd name="connsiteX120" fmla="*/ 2738438 w 3924300"/>
                <a:gd name="connsiteY120" fmla="*/ 571500 h 871802"/>
                <a:gd name="connsiteX121" fmla="*/ 2762250 w 3924300"/>
                <a:gd name="connsiteY121" fmla="*/ 552450 h 871802"/>
                <a:gd name="connsiteX122" fmla="*/ 2800350 w 3924300"/>
                <a:gd name="connsiteY122" fmla="*/ 566738 h 871802"/>
                <a:gd name="connsiteX123" fmla="*/ 2819400 w 3924300"/>
                <a:gd name="connsiteY123" fmla="*/ 590550 h 871802"/>
                <a:gd name="connsiteX124" fmla="*/ 2824163 w 3924300"/>
                <a:gd name="connsiteY124" fmla="*/ 614363 h 871802"/>
                <a:gd name="connsiteX125" fmla="*/ 2833688 w 3924300"/>
                <a:gd name="connsiteY125" fmla="*/ 642938 h 871802"/>
                <a:gd name="connsiteX126" fmla="*/ 2838450 w 3924300"/>
                <a:gd name="connsiteY126" fmla="*/ 657225 h 871802"/>
                <a:gd name="connsiteX127" fmla="*/ 2843213 w 3924300"/>
                <a:gd name="connsiteY127" fmla="*/ 676275 h 871802"/>
                <a:gd name="connsiteX128" fmla="*/ 2852738 w 3924300"/>
                <a:gd name="connsiteY128" fmla="*/ 695325 h 871802"/>
                <a:gd name="connsiteX129" fmla="*/ 2862263 w 3924300"/>
                <a:gd name="connsiteY129" fmla="*/ 723900 h 871802"/>
                <a:gd name="connsiteX130" fmla="*/ 2871788 w 3924300"/>
                <a:gd name="connsiteY130" fmla="*/ 752475 h 871802"/>
                <a:gd name="connsiteX131" fmla="*/ 2881313 w 3924300"/>
                <a:gd name="connsiteY131" fmla="*/ 781050 h 871802"/>
                <a:gd name="connsiteX132" fmla="*/ 2890838 w 3924300"/>
                <a:gd name="connsiteY132" fmla="*/ 795338 h 871802"/>
                <a:gd name="connsiteX133" fmla="*/ 2895600 w 3924300"/>
                <a:gd name="connsiteY133" fmla="*/ 814388 h 871802"/>
                <a:gd name="connsiteX134" fmla="*/ 2914650 w 3924300"/>
                <a:gd name="connsiteY134" fmla="*/ 790575 h 871802"/>
                <a:gd name="connsiteX135" fmla="*/ 2924175 w 3924300"/>
                <a:gd name="connsiteY135" fmla="*/ 714375 h 871802"/>
                <a:gd name="connsiteX136" fmla="*/ 2933700 w 3924300"/>
                <a:gd name="connsiteY136" fmla="*/ 700088 h 871802"/>
                <a:gd name="connsiteX137" fmla="*/ 2943225 w 3924300"/>
                <a:gd name="connsiteY137" fmla="*/ 671513 h 871802"/>
                <a:gd name="connsiteX138" fmla="*/ 2962275 w 3924300"/>
                <a:gd name="connsiteY138" fmla="*/ 638175 h 871802"/>
                <a:gd name="connsiteX139" fmla="*/ 2976563 w 3924300"/>
                <a:gd name="connsiteY139" fmla="*/ 695325 h 871802"/>
                <a:gd name="connsiteX140" fmla="*/ 2986088 w 3924300"/>
                <a:gd name="connsiteY140" fmla="*/ 781050 h 871802"/>
                <a:gd name="connsiteX141" fmla="*/ 2995613 w 3924300"/>
                <a:gd name="connsiteY141" fmla="*/ 747713 h 871802"/>
                <a:gd name="connsiteX142" fmla="*/ 3000375 w 3924300"/>
                <a:gd name="connsiteY142" fmla="*/ 709613 h 871802"/>
                <a:gd name="connsiteX143" fmla="*/ 3019425 w 3924300"/>
                <a:gd name="connsiteY143" fmla="*/ 671513 h 871802"/>
                <a:gd name="connsiteX144" fmla="*/ 3038475 w 3924300"/>
                <a:gd name="connsiteY144" fmla="*/ 714375 h 871802"/>
                <a:gd name="connsiteX145" fmla="*/ 3052763 w 3924300"/>
                <a:gd name="connsiteY145" fmla="*/ 781050 h 871802"/>
                <a:gd name="connsiteX146" fmla="*/ 3067050 w 3924300"/>
                <a:gd name="connsiteY146" fmla="*/ 738188 h 871802"/>
                <a:gd name="connsiteX147" fmla="*/ 3071813 w 3924300"/>
                <a:gd name="connsiteY147" fmla="*/ 723900 h 871802"/>
                <a:gd name="connsiteX148" fmla="*/ 3105150 w 3924300"/>
                <a:gd name="connsiteY148" fmla="*/ 733425 h 871802"/>
                <a:gd name="connsiteX149" fmla="*/ 3128963 w 3924300"/>
                <a:gd name="connsiteY149" fmla="*/ 742950 h 871802"/>
                <a:gd name="connsiteX150" fmla="*/ 3152775 w 3924300"/>
                <a:gd name="connsiteY150" fmla="*/ 690563 h 871802"/>
                <a:gd name="connsiteX151" fmla="*/ 3157538 w 3924300"/>
                <a:gd name="connsiteY151" fmla="*/ 666750 h 871802"/>
                <a:gd name="connsiteX152" fmla="*/ 3162300 w 3924300"/>
                <a:gd name="connsiteY152" fmla="*/ 647700 h 871802"/>
                <a:gd name="connsiteX153" fmla="*/ 3171825 w 3924300"/>
                <a:gd name="connsiteY153" fmla="*/ 747713 h 871802"/>
                <a:gd name="connsiteX154" fmla="*/ 3181350 w 3924300"/>
                <a:gd name="connsiteY154" fmla="*/ 733425 h 871802"/>
                <a:gd name="connsiteX155" fmla="*/ 3186113 w 3924300"/>
                <a:gd name="connsiteY155" fmla="*/ 719138 h 871802"/>
                <a:gd name="connsiteX156" fmla="*/ 3214688 w 3924300"/>
                <a:gd name="connsiteY156" fmla="*/ 728663 h 871802"/>
                <a:gd name="connsiteX157" fmla="*/ 3238500 w 3924300"/>
                <a:gd name="connsiteY157" fmla="*/ 704850 h 871802"/>
                <a:gd name="connsiteX158" fmla="*/ 3252788 w 3924300"/>
                <a:gd name="connsiteY158" fmla="*/ 714375 h 871802"/>
                <a:gd name="connsiteX159" fmla="*/ 3257550 w 3924300"/>
                <a:gd name="connsiteY159" fmla="*/ 738188 h 871802"/>
                <a:gd name="connsiteX160" fmla="*/ 3267075 w 3924300"/>
                <a:gd name="connsiteY160" fmla="*/ 781050 h 871802"/>
                <a:gd name="connsiteX161" fmla="*/ 3295650 w 3924300"/>
                <a:gd name="connsiteY161" fmla="*/ 776288 h 871802"/>
                <a:gd name="connsiteX162" fmla="*/ 3300413 w 3924300"/>
                <a:gd name="connsiteY162" fmla="*/ 795338 h 871802"/>
                <a:gd name="connsiteX163" fmla="*/ 3305175 w 3924300"/>
                <a:gd name="connsiteY163" fmla="*/ 852488 h 871802"/>
                <a:gd name="connsiteX164" fmla="*/ 3309938 w 3924300"/>
                <a:gd name="connsiteY164" fmla="*/ 871538 h 871802"/>
                <a:gd name="connsiteX165" fmla="*/ 3328988 w 3924300"/>
                <a:gd name="connsiteY165" fmla="*/ 842963 h 871802"/>
                <a:gd name="connsiteX166" fmla="*/ 3338513 w 3924300"/>
                <a:gd name="connsiteY166" fmla="*/ 809625 h 871802"/>
                <a:gd name="connsiteX167" fmla="*/ 3348038 w 3924300"/>
                <a:gd name="connsiteY167" fmla="*/ 781050 h 871802"/>
                <a:gd name="connsiteX168" fmla="*/ 3357563 w 3924300"/>
                <a:gd name="connsiteY168" fmla="*/ 752475 h 871802"/>
                <a:gd name="connsiteX169" fmla="*/ 3367088 w 3924300"/>
                <a:gd name="connsiteY169" fmla="*/ 733425 h 871802"/>
                <a:gd name="connsiteX170" fmla="*/ 3381375 w 3924300"/>
                <a:gd name="connsiteY170" fmla="*/ 690563 h 871802"/>
                <a:gd name="connsiteX171" fmla="*/ 3386138 w 3924300"/>
                <a:gd name="connsiteY171" fmla="*/ 676275 h 871802"/>
                <a:gd name="connsiteX172" fmla="*/ 3405188 w 3924300"/>
                <a:gd name="connsiteY172" fmla="*/ 666750 h 871802"/>
                <a:gd name="connsiteX173" fmla="*/ 3429000 w 3924300"/>
                <a:gd name="connsiteY173" fmla="*/ 690563 h 871802"/>
                <a:gd name="connsiteX174" fmla="*/ 3452813 w 3924300"/>
                <a:gd name="connsiteY174" fmla="*/ 661988 h 871802"/>
                <a:gd name="connsiteX175" fmla="*/ 3457575 w 3924300"/>
                <a:gd name="connsiteY175" fmla="*/ 642938 h 871802"/>
                <a:gd name="connsiteX176" fmla="*/ 3467100 w 3924300"/>
                <a:gd name="connsiteY176" fmla="*/ 657225 h 871802"/>
                <a:gd name="connsiteX177" fmla="*/ 3481388 w 3924300"/>
                <a:gd name="connsiteY177" fmla="*/ 666750 h 871802"/>
                <a:gd name="connsiteX178" fmla="*/ 3486150 w 3924300"/>
                <a:gd name="connsiteY178" fmla="*/ 681038 h 871802"/>
                <a:gd name="connsiteX179" fmla="*/ 3500438 w 3924300"/>
                <a:gd name="connsiteY179" fmla="*/ 671513 h 871802"/>
                <a:gd name="connsiteX180" fmla="*/ 3505200 w 3924300"/>
                <a:gd name="connsiteY180" fmla="*/ 685800 h 871802"/>
                <a:gd name="connsiteX181" fmla="*/ 3533775 w 3924300"/>
                <a:gd name="connsiteY181" fmla="*/ 704850 h 871802"/>
                <a:gd name="connsiteX182" fmla="*/ 3562350 w 3924300"/>
                <a:gd name="connsiteY182" fmla="*/ 719138 h 871802"/>
                <a:gd name="connsiteX183" fmla="*/ 3571875 w 3924300"/>
                <a:gd name="connsiteY183" fmla="*/ 785813 h 871802"/>
                <a:gd name="connsiteX184" fmla="*/ 3581400 w 3924300"/>
                <a:gd name="connsiteY184" fmla="*/ 814388 h 871802"/>
                <a:gd name="connsiteX185" fmla="*/ 3586163 w 3924300"/>
                <a:gd name="connsiteY185" fmla="*/ 828675 h 871802"/>
                <a:gd name="connsiteX186" fmla="*/ 3605213 w 3924300"/>
                <a:gd name="connsiteY186" fmla="*/ 781050 h 871802"/>
                <a:gd name="connsiteX187" fmla="*/ 3609975 w 3924300"/>
                <a:gd name="connsiteY187" fmla="*/ 795338 h 871802"/>
                <a:gd name="connsiteX188" fmla="*/ 3614738 w 3924300"/>
                <a:gd name="connsiteY188" fmla="*/ 823913 h 871802"/>
                <a:gd name="connsiteX189" fmla="*/ 3619500 w 3924300"/>
                <a:gd name="connsiteY189" fmla="*/ 781050 h 871802"/>
                <a:gd name="connsiteX190" fmla="*/ 3633788 w 3924300"/>
                <a:gd name="connsiteY190" fmla="*/ 747713 h 871802"/>
                <a:gd name="connsiteX191" fmla="*/ 3638550 w 3924300"/>
                <a:gd name="connsiteY191" fmla="*/ 733425 h 871802"/>
                <a:gd name="connsiteX192" fmla="*/ 3648075 w 3924300"/>
                <a:gd name="connsiteY192" fmla="*/ 685800 h 871802"/>
                <a:gd name="connsiteX193" fmla="*/ 3657600 w 3924300"/>
                <a:gd name="connsiteY193" fmla="*/ 671513 h 871802"/>
                <a:gd name="connsiteX194" fmla="*/ 3676650 w 3924300"/>
                <a:gd name="connsiteY194" fmla="*/ 666750 h 871802"/>
                <a:gd name="connsiteX195" fmla="*/ 3695700 w 3924300"/>
                <a:gd name="connsiteY195" fmla="*/ 638175 h 871802"/>
                <a:gd name="connsiteX196" fmla="*/ 3705225 w 3924300"/>
                <a:gd name="connsiteY196" fmla="*/ 623888 h 871802"/>
                <a:gd name="connsiteX197" fmla="*/ 3719513 w 3924300"/>
                <a:gd name="connsiteY197" fmla="*/ 614363 h 871802"/>
                <a:gd name="connsiteX198" fmla="*/ 3757613 w 3924300"/>
                <a:gd name="connsiteY198" fmla="*/ 619125 h 871802"/>
                <a:gd name="connsiteX199" fmla="*/ 3767138 w 3924300"/>
                <a:gd name="connsiteY199" fmla="*/ 633413 h 871802"/>
                <a:gd name="connsiteX200" fmla="*/ 3776663 w 3924300"/>
                <a:gd name="connsiteY200" fmla="*/ 661988 h 871802"/>
                <a:gd name="connsiteX201" fmla="*/ 3795713 w 3924300"/>
                <a:gd name="connsiteY201" fmla="*/ 747713 h 871802"/>
                <a:gd name="connsiteX202" fmla="*/ 3805238 w 3924300"/>
                <a:gd name="connsiteY202" fmla="*/ 781050 h 871802"/>
                <a:gd name="connsiteX203" fmla="*/ 3814763 w 3924300"/>
                <a:gd name="connsiteY203" fmla="*/ 795338 h 871802"/>
                <a:gd name="connsiteX204" fmla="*/ 3833813 w 3924300"/>
                <a:gd name="connsiteY204" fmla="*/ 833438 h 871802"/>
                <a:gd name="connsiteX205" fmla="*/ 3838575 w 3924300"/>
                <a:gd name="connsiteY205" fmla="*/ 762000 h 871802"/>
                <a:gd name="connsiteX206" fmla="*/ 3852863 w 3924300"/>
                <a:gd name="connsiteY206" fmla="*/ 719138 h 871802"/>
                <a:gd name="connsiteX207" fmla="*/ 3857625 w 3924300"/>
                <a:gd name="connsiteY207" fmla="*/ 704850 h 871802"/>
                <a:gd name="connsiteX208" fmla="*/ 3862388 w 3924300"/>
                <a:gd name="connsiteY208" fmla="*/ 652463 h 871802"/>
                <a:gd name="connsiteX209" fmla="*/ 3895725 w 3924300"/>
                <a:gd name="connsiteY209" fmla="*/ 614363 h 871802"/>
                <a:gd name="connsiteX210" fmla="*/ 3910013 w 3924300"/>
                <a:gd name="connsiteY210" fmla="*/ 585788 h 871802"/>
                <a:gd name="connsiteX211" fmla="*/ 3924300 w 3924300"/>
                <a:gd name="connsiteY211" fmla="*/ 581025 h 871802"/>
                <a:gd name="connsiteX0" fmla="*/ 0 w 3910013"/>
                <a:gd name="connsiteY0" fmla="*/ 238125 h 871802"/>
                <a:gd name="connsiteX1" fmla="*/ 123825 w 3910013"/>
                <a:gd name="connsiteY1" fmla="*/ 228600 h 871802"/>
                <a:gd name="connsiteX2" fmla="*/ 142875 w 3910013"/>
                <a:gd name="connsiteY2" fmla="*/ 223838 h 871802"/>
                <a:gd name="connsiteX3" fmla="*/ 166688 w 3910013"/>
                <a:gd name="connsiteY3" fmla="*/ 219075 h 871802"/>
                <a:gd name="connsiteX4" fmla="*/ 204788 w 3910013"/>
                <a:gd name="connsiteY4" fmla="*/ 204788 h 871802"/>
                <a:gd name="connsiteX5" fmla="*/ 233363 w 3910013"/>
                <a:gd name="connsiteY5" fmla="*/ 195263 h 871802"/>
                <a:gd name="connsiteX6" fmla="*/ 247650 w 3910013"/>
                <a:gd name="connsiteY6" fmla="*/ 185738 h 871802"/>
                <a:gd name="connsiteX7" fmla="*/ 266700 w 3910013"/>
                <a:gd name="connsiteY7" fmla="*/ 180975 h 871802"/>
                <a:gd name="connsiteX8" fmla="*/ 280988 w 3910013"/>
                <a:gd name="connsiteY8" fmla="*/ 176213 h 871802"/>
                <a:gd name="connsiteX9" fmla="*/ 290513 w 3910013"/>
                <a:gd name="connsiteY9" fmla="*/ 161925 h 871802"/>
                <a:gd name="connsiteX10" fmla="*/ 338138 w 3910013"/>
                <a:gd name="connsiteY10" fmla="*/ 142875 h 871802"/>
                <a:gd name="connsiteX11" fmla="*/ 352425 w 3910013"/>
                <a:gd name="connsiteY11" fmla="*/ 138113 h 871802"/>
                <a:gd name="connsiteX12" fmla="*/ 366713 w 3910013"/>
                <a:gd name="connsiteY12" fmla="*/ 128588 h 871802"/>
                <a:gd name="connsiteX13" fmla="*/ 385763 w 3910013"/>
                <a:gd name="connsiteY13" fmla="*/ 123825 h 871802"/>
                <a:gd name="connsiteX14" fmla="*/ 428625 w 3910013"/>
                <a:gd name="connsiteY14" fmla="*/ 109538 h 871802"/>
                <a:gd name="connsiteX15" fmla="*/ 442913 w 3910013"/>
                <a:gd name="connsiteY15" fmla="*/ 104775 h 871802"/>
                <a:gd name="connsiteX16" fmla="*/ 457200 w 3910013"/>
                <a:gd name="connsiteY16" fmla="*/ 100013 h 871802"/>
                <a:gd name="connsiteX17" fmla="*/ 471488 w 3910013"/>
                <a:gd name="connsiteY17" fmla="*/ 90488 h 871802"/>
                <a:gd name="connsiteX18" fmla="*/ 495300 w 3910013"/>
                <a:gd name="connsiteY18" fmla="*/ 85725 h 871802"/>
                <a:gd name="connsiteX19" fmla="*/ 523875 w 3910013"/>
                <a:gd name="connsiteY19" fmla="*/ 76200 h 871802"/>
                <a:gd name="connsiteX20" fmla="*/ 538163 w 3910013"/>
                <a:gd name="connsiteY20" fmla="*/ 71438 h 871802"/>
                <a:gd name="connsiteX21" fmla="*/ 552450 w 3910013"/>
                <a:gd name="connsiteY21" fmla="*/ 66675 h 871802"/>
                <a:gd name="connsiteX22" fmla="*/ 590550 w 3910013"/>
                <a:gd name="connsiteY22" fmla="*/ 42863 h 871802"/>
                <a:gd name="connsiteX23" fmla="*/ 604838 w 3910013"/>
                <a:gd name="connsiteY23" fmla="*/ 38100 h 871802"/>
                <a:gd name="connsiteX24" fmla="*/ 619125 w 3910013"/>
                <a:gd name="connsiteY24" fmla="*/ 33338 h 871802"/>
                <a:gd name="connsiteX25" fmla="*/ 652463 w 3910013"/>
                <a:gd name="connsiteY25" fmla="*/ 14288 h 871802"/>
                <a:gd name="connsiteX26" fmla="*/ 681038 w 3910013"/>
                <a:gd name="connsiteY26" fmla="*/ 4763 h 871802"/>
                <a:gd name="connsiteX27" fmla="*/ 695325 w 3910013"/>
                <a:gd name="connsiteY27" fmla="*/ 0 h 871802"/>
                <a:gd name="connsiteX28" fmla="*/ 819150 w 3910013"/>
                <a:gd name="connsiteY28" fmla="*/ 4763 h 871802"/>
                <a:gd name="connsiteX29" fmla="*/ 852488 w 3910013"/>
                <a:gd name="connsiteY29" fmla="*/ 19050 h 871802"/>
                <a:gd name="connsiteX30" fmla="*/ 895350 w 3910013"/>
                <a:gd name="connsiteY30" fmla="*/ 47625 h 871802"/>
                <a:gd name="connsiteX31" fmla="*/ 928688 w 3910013"/>
                <a:gd name="connsiteY31" fmla="*/ 66675 h 871802"/>
                <a:gd name="connsiteX32" fmla="*/ 942975 w 3910013"/>
                <a:gd name="connsiteY32" fmla="*/ 71438 h 871802"/>
                <a:gd name="connsiteX33" fmla="*/ 957263 w 3910013"/>
                <a:gd name="connsiteY33" fmla="*/ 80963 h 871802"/>
                <a:gd name="connsiteX34" fmla="*/ 971550 w 3910013"/>
                <a:gd name="connsiteY34" fmla="*/ 85725 h 871802"/>
                <a:gd name="connsiteX35" fmla="*/ 990600 w 3910013"/>
                <a:gd name="connsiteY35" fmla="*/ 95250 h 871802"/>
                <a:gd name="connsiteX36" fmla="*/ 1014413 w 3910013"/>
                <a:gd name="connsiteY36" fmla="*/ 100013 h 871802"/>
                <a:gd name="connsiteX37" fmla="*/ 1033463 w 3910013"/>
                <a:gd name="connsiteY37" fmla="*/ 104775 h 871802"/>
                <a:gd name="connsiteX38" fmla="*/ 1062038 w 3910013"/>
                <a:gd name="connsiteY38" fmla="*/ 109538 h 871802"/>
                <a:gd name="connsiteX39" fmla="*/ 1090613 w 3910013"/>
                <a:gd name="connsiteY39" fmla="*/ 119063 h 871802"/>
                <a:gd name="connsiteX40" fmla="*/ 1104900 w 3910013"/>
                <a:gd name="connsiteY40" fmla="*/ 123825 h 871802"/>
                <a:gd name="connsiteX41" fmla="*/ 1123950 w 3910013"/>
                <a:gd name="connsiteY41" fmla="*/ 128588 h 871802"/>
                <a:gd name="connsiteX42" fmla="*/ 1152525 w 3910013"/>
                <a:gd name="connsiteY42" fmla="*/ 147638 h 871802"/>
                <a:gd name="connsiteX43" fmla="*/ 1195388 w 3910013"/>
                <a:gd name="connsiteY43" fmla="*/ 161925 h 871802"/>
                <a:gd name="connsiteX44" fmla="*/ 1209675 w 3910013"/>
                <a:gd name="connsiteY44" fmla="*/ 166688 h 871802"/>
                <a:gd name="connsiteX45" fmla="*/ 1243013 w 3910013"/>
                <a:gd name="connsiteY45" fmla="*/ 185738 h 871802"/>
                <a:gd name="connsiteX46" fmla="*/ 1257300 w 3910013"/>
                <a:gd name="connsiteY46" fmla="*/ 190500 h 871802"/>
                <a:gd name="connsiteX47" fmla="*/ 1285875 w 3910013"/>
                <a:gd name="connsiteY47" fmla="*/ 204788 h 871802"/>
                <a:gd name="connsiteX48" fmla="*/ 1314450 w 3910013"/>
                <a:gd name="connsiteY48" fmla="*/ 223838 h 871802"/>
                <a:gd name="connsiteX49" fmla="*/ 1362075 w 3910013"/>
                <a:gd name="connsiteY49" fmla="*/ 238125 h 871802"/>
                <a:gd name="connsiteX50" fmla="*/ 1443038 w 3910013"/>
                <a:gd name="connsiteY50" fmla="*/ 252413 h 871802"/>
                <a:gd name="connsiteX51" fmla="*/ 1471613 w 3910013"/>
                <a:gd name="connsiteY51" fmla="*/ 257175 h 871802"/>
                <a:gd name="connsiteX52" fmla="*/ 1519238 w 3910013"/>
                <a:gd name="connsiteY52" fmla="*/ 271463 h 871802"/>
                <a:gd name="connsiteX53" fmla="*/ 1533525 w 3910013"/>
                <a:gd name="connsiteY53" fmla="*/ 280988 h 871802"/>
                <a:gd name="connsiteX54" fmla="*/ 1543050 w 3910013"/>
                <a:gd name="connsiteY54" fmla="*/ 295275 h 871802"/>
                <a:gd name="connsiteX55" fmla="*/ 1557338 w 3910013"/>
                <a:gd name="connsiteY55" fmla="*/ 300038 h 871802"/>
                <a:gd name="connsiteX56" fmla="*/ 1581150 w 3910013"/>
                <a:gd name="connsiteY56" fmla="*/ 333375 h 871802"/>
                <a:gd name="connsiteX57" fmla="*/ 1590675 w 3910013"/>
                <a:gd name="connsiteY57" fmla="*/ 347663 h 871802"/>
                <a:gd name="connsiteX58" fmla="*/ 1604963 w 3910013"/>
                <a:gd name="connsiteY58" fmla="*/ 357188 h 871802"/>
                <a:gd name="connsiteX59" fmla="*/ 1624013 w 3910013"/>
                <a:gd name="connsiteY59" fmla="*/ 414338 h 871802"/>
                <a:gd name="connsiteX60" fmla="*/ 1628775 w 3910013"/>
                <a:gd name="connsiteY60" fmla="*/ 428625 h 871802"/>
                <a:gd name="connsiteX61" fmla="*/ 1638300 w 3910013"/>
                <a:gd name="connsiteY61" fmla="*/ 442913 h 871802"/>
                <a:gd name="connsiteX62" fmla="*/ 1652588 w 3910013"/>
                <a:gd name="connsiteY62" fmla="*/ 471488 h 871802"/>
                <a:gd name="connsiteX63" fmla="*/ 1662113 w 3910013"/>
                <a:gd name="connsiteY63" fmla="*/ 504825 h 871802"/>
                <a:gd name="connsiteX64" fmla="*/ 1676400 w 3910013"/>
                <a:gd name="connsiteY64" fmla="*/ 514350 h 871802"/>
                <a:gd name="connsiteX65" fmla="*/ 1690688 w 3910013"/>
                <a:gd name="connsiteY65" fmla="*/ 561975 h 871802"/>
                <a:gd name="connsiteX66" fmla="*/ 1704975 w 3910013"/>
                <a:gd name="connsiteY66" fmla="*/ 590550 h 871802"/>
                <a:gd name="connsiteX67" fmla="*/ 1719263 w 3910013"/>
                <a:gd name="connsiteY67" fmla="*/ 595313 h 871802"/>
                <a:gd name="connsiteX68" fmla="*/ 1728788 w 3910013"/>
                <a:gd name="connsiteY68" fmla="*/ 609600 h 871802"/>
                <a:gd name="connsiteX69" fmla="*/ 1804988 w 3910013"/>
                <a:gd name="connsiteY69" fmla="*/ 614363 h 871802"/>
                <a:gd name="connsiteX70" fmla="*/ 1819275 w 3910013"/>
                <a:gd name="connsiteY70" fmla="*/ 619125 h 871802"/>
                <a:gd name="connsiteX71" fmla="*/ 1833563 w 3910013"/>
                <a:gd name="connsiteY71" fmla="*/ 628650 h 871802"/>
                <a:gd name="connsiteX72" fmla="*/ 1857375 w 3910013"/>
                <a:gd name="connsiteY72" fmla="*/ 657225 h 871802"/>
                <a:gd name="connsiteX73" fmla="*/ 1876425 w 3910013"/>
                <a:gd name="connsiteY73" fmla="*/ 666750 h 871802"/>
                <a:gd name="connsiteX74" fmla="*/ 1885950 w 3910013"/>
                <a:gd name="connsiteY74" fmla="*/ 638175 h 871802"/>
                <a:gd name="connsiteX75" fmla="*/ 1895475 w 3910013"/>
                <a:gd name="connsiteY75" fmla="*/ 604838 h 871802"/>
                <a:gd name="connsiteX76" fmla="*/ 1905000 w 3910013"/>
                <a:gd name="connsiteY76" fmla="*/ 576263 h 871802"/>
                <a:gd name="connsiteX77" fmla="*/ 1919288 w 3910013"/>
                <a:gd name="connsiteY77" fmla="*/ 566738 h 871802"/>
                <a:gd name="connsiteX78" fmla="*/ 1938338 w 3910013"/>
                <a:gd name="connsiteY78" fmla="*/ 542925 h 871802"/>
                <a:gd name="connsiteX79" fmla="*/ 2081213 w 3910013"/>
                <a:gd name="connsiteY79" fmla="*/ 542925 h 871802"/>
                <a:gd name="connsiteX80" fmla="*/ 2109788 w 3910013"/>
                <a:gd name="connsiteY80" fmla="*/ 571500 h 871802"/>
                <a:gd name="connsiteX81" fmla="*/ 2124075 w 3910013"/>
                <a:gd name="connsiteY81" fmla="*/ 561975 h 871802"/>
                <a:gd name="connsiteX82" fmla="*/ 2133600 w 3910013"/>
                <a:gd name="connsiteY82" fmla="*/ 547688 h 871802"/>
                <a:gd name="connsiteX83" fmla="*/ 2147888 w 3910013"/>
                <a:gd name="connsiteY83" fmla="*/ 533400 h 871802"/>
                <a:gd name="connsiteX84" fmla="*/ 2152650 w 3910013"/>
                <a:gd name="connsiteY84" fmla="*/ 519113 h 871802"/>
                <a:gd name="connsiteX85" fmla="*/ 2243138 w 3910013"/>
                <a:gd name="connsiteY85" fmla="*/ 514350 h 871802"/>
                <a:gd name="connsiteX86" fmla="*/ 2266950 w 3910013"/>
                <a:gd name="connsiteY86" fmla="*/ 533400 h 871802"/>
                <a:gd name="connsiteX87" fmla="*/ 2286000 w 3910013"/>
                <a:gd name="connsiteY87" fmla="*/ 504825 h 871802"/>
                <a:gd name="connsiteX88" fmla="*/ 2300288 w 3910013"/>
                <a:gd name="connsiteY88" fmla="*/ 490538 h 871802"/>
                <a:gd name="connsiteX89" fmla="*/ 2314575 w 3910013"/>
                <a:gd name="connsiteY89" fmla="*/ 485775 h 871802"/>
                <a:gd name="connsiteX90" fmla="*/ 2328863 w 3910013"/>
                <a:gd name="connsiteY90" fmla="*/ 490538 h 871802"/>
                <a:gd name="connsiteX91" fmla="*/ 2347913 w 3910013"/>
                <a:gd name="connsiteY91" fmla="*/ 509588 h 871802"/>
                <a:gd name="connsiteX92" fmla="*/ 2357438 w 3910013"/>
                <a:gd name="connsiteY92" fmla="*/ 523875 h 871802"/>
                <a:gd name="connsiteX93" fmla="*/ 2362200 w 3910013"/>
                <a:gd name="connsiteY93" fmla="*/ 538163 h 871802"/>
                <a:gd name="connsiteX94" fmla="*/ 2381250 w 3910013"/>
                <a:gd name="connsiteY94" fmla="*/ 566738 h 871802"/>
                <a:gd name="connsiteX95" fmla="*/ 2390775 w 3910013"/>
                <a:gd name="connsiteY95" fmla="*/ 595313 h 871802"/>
                <a:gd name="connsiteX96" fmla="*/ 2395538 w 3910013"/>
                <a:gd name="connsiteY96" fmla="*/ 614363 h 871802"/>
                <a:gd name="connsiteX97" fmla="*/ 2405063 w 3910013"/>
                <a:gd name="connsiteY97" fmla="*/ 628650 h 871802"/>
                <a:gd name="connsiteX98" fmla="*/ 2419350 w 3910013"/>
                <a:gd name="connsiteY98" fmla="*/ 633413 h 871802"/>
                <a:gd name="connsiteX99" fmla="*/ 2438400 w 3910013"/>
                <a:gd name="connsiteY99" fmla="*/ 590550 h 871802"/>
                <a:gd name="connsiteX100" fmla="*/ 2443163 w 3910013"/>
                <a:gd name="connsiteY100" fmla="*/ 571500 h 871802"/>
                <a:gd name="connsiteX101" fmla="*/ 2471738 w 3910013"/>
                <a:gd name="connsiteY101" fmla="*/ 552450 h 871802"/>
                <a:gd name="connsiteX102" fmla="*/ 2481263 w 3910013"/>
                <a:gd name="connsiteY102" fmla="*/ 581025 h 871802"/>
                <a:gd name="connsiteX103" fmla="*/ 2486025 w 3910013"/>
                <a:gd name="connsiteY103" fmla="*/ 595313 h 871802"/>
                <a:gd name="connsiteX104" fmla="*/ 2490788 w 3910013"/>
                <a:gd name="connsiteY104" fmla="*/ 614363 h 871802"/>
                <a:gd name="connsiteX105" fmla="*/ 2500313 w 3910013"/>
                <a:gd name="connsiteY105" fmla="*/ 628650 h 871802"/>
                <a:gd name="connsiteX106" fmla="*/ 2519363 w 3910013"/>
                <a:gd name="connsiteY106" fmla="*/ 642938 h 871802"/>
                <a:gd name="connsiteX107" fmla="*/ 2524125 w 3910013"/>
                <a:gd name="connsiteY107" fmla="*/ 628650 h 871802"/>
                <a:gd name="connsiteX108" fmla="*/ 2528888 w 3910013"/>
                <a:gd name="connsiteY108" fmla="*/ 609600 h 871802"/>
                <a:gd name="connsiteX109" fmla="*/ 2557463 w 3910013"/>
                <a:gd name="connsiteY109" fmla="*/ 595313 h 871802"/>
                <a:gd name="connsiteX110" fmla="*/ 2619375 w 3910013"/>
                <a:gd name="connsiteY110" fmla="*/ 581025 h 871802"/>
                <a:gd name="connsiteX111" fmla="*/ 2633663 w 3910013"/>
                <a:gd name="connsiteY111" fmla="*/ 571500 h 871802"/>
                <a:gd name="connsiteX112" fmla="*/ 2647950 w 3910013"/>
                <a:gd name="connsiteY112" fmla="*/ 542925 h 871802"/>
                <a:gd name="connsiteX113" fmla="*/ 2662238 w 3910013"/>
                <a:gd name="connsiteY113" fmla="*/ 504825 h 871802"/>
                <a:gd name="connsiteX114" fmla="*/ 2686050 w 3910013"/>
                <a:gd name="connsiteY114" fmla="*/ 538163 h 871802"/>
                <a:gd name="connsiteX115" fmla="*/ 2686050 w 3910013"/>
                <a:gd name="connsiteY115" fmla="*/ 538163 h 871802"/>
                <a:gd name="connsiteX116" fmla="*/ 2700338 w 3910013"/>
                <a:gd name="connsiteY116" fmla="*/ 547688 h 871802"/>
                <a:gd name="connsiteX117" fmla="*/ 2705100 w 3910013"/>
                <a:gd name="connsiteY117" fmla="*/ 561975 h 871802"/>
                <a:gd name="connsiteX118" fmla="*/ 2714625 w 3910013"/>
                <a:gd name="connsiteY118" fmla="*/ 595313 h 871802"/>
                <a:gd name="connsiteX119" fmla="*/ 2733675 w 3910013"/>
                <a:gd name="connsiteY119" fmla="*/ 590550 h 871802"/>
                <a:gd name="connsiteX120" fmla="*/ 2738438 w 3910013"/>
                <a:gd name="connsiteY120" fmla="*/ 571500 h 871802"/>
                <a:gd name="connsiteX121" fmla="*/ 2762250 w 3910013"/>
                <a:gd name="connsiteY121" fmla="*/ 552450 h 871802"/>
                <a:gd name="connsiteX122" fmla="*/ 2800350 w 3910013"/>
                <a:gd name="connsiteY122" fmla="*/ 566738 h 871802"/>
                <a:gd name="connsiteX123" fmla="*/ 2819400 w 3910013"/>
                <a:gd name="connsiteY123" fmla="*/ 590550 h 871802"/>
                <a:gd name="connsiteX124" fmla="*/ 2824163 w 3910013"/>
                <a:gd name="connsiteY124" fmla="*/ 614363 h 871802"/>
                <a:gd name="connsiteX125" fmla="*/ 2833688 w 3910013"/>
                <a:gd name="connsiteY125" fmla="*/ 642938 h 871802"/>
                <a:gd name="connsiteX126" fmla="*/ 2838450 w 3910013"/>
                <a:gd name="connsiteY126" fmla="*/ 657225 h 871802"/>
                <a:gd name="connsiteX127" fmla="*/ 2843213 w 3910013"/>
                <a:gd name="connsiteY127" fmla="*/ 676275 h 871802"/>
                <a:gd name="connsiteX128" fmla="*/ 2852738 w 3910013"/>
                <a:gd name="connsiteY128" fmla="*/ 695325 h 871802"/>
                <a:gd name="connsiteX129" fmla="*/ 2862263 w 3910013"/>
                <a:gd name="connsiteY129" fmla="*/ 723900 h 871802"/>
                <a:gd name="connsiteX130" fmla="*/ 2871788 w 3910013"/>
                <a:gd name="connsiteY130" fmla="*/ 752475 h 871802"/>
                <a:gd name="connsiteX131" fmla="*/ 2881313 w 3910013"/>
                <a:gd name="connsiteY131" fmla="*/ 781050 h 871802"/>
                <a:gd name="connsiteX132" fmla="*/ 2890838 w 3910013"/>
                <a:gd name="connsiteY132" fmla="*/ 795338 h 871802"/>
                <a:gd name="connsiteX133" fmla="*/ 2895600 w 3910013"/>
                <a:gd name="connsiteY133" fmla="*/ 814388 h 871802"/>
                <a:gd name="connsiteX134" fmla="*/ 2914650 w 3910013"/>
                <a:gd name="connsiteY134" fmla="*/ 790575 h 871802"/>
                <a:gd name="connsiteX135" fmla="*/ 2924175 w 3910013"/>
                <a:gd name="connsiteY135" fmla="*/ 714375 h 871802"/>
                <a:gd name="connsiteX136" fmla="*/ 2933700 w 3910013"/>
                <a:gd name="connsiteY136" fmla="*/ 700088 h 871802"/>
                <a:gd name="connsiteX137" fmla="*/ 2943225 w 3910013"/>
                <a:gd name="connsiteY137" fmla="*/ 671513 h 871802"/>
                <a:gd name="connsiteX138" fmla="*/ 2962275 w 3910013"/>
                <a:gd name="connsiteY138" fmla="*/ 638175 h 871802"/>
                <a:gd name="connsiteX139" fmla="*/ 2976563 w 3910013"/>
                <a:gd name="connsiteY139" fmla="*/ 695325 h 871802"/>
                <a:gd name="connsiteX140" fmla="*/ 2986088 w 3910013"/>
                <a:gd name="connsiteY140" fmla="*/ 781050 h 871802"/>
                <a:gd name="connsiteX141" fmla="*/ 2995613 w 3910013"/>
                <a:gd name="connsiteY141" fmla="*/ 747713 h 871802"/>
                <a:gd name="connsiteX142" fmla="*/ 3000375 w 3910013"/>
                <a:gd name="connsiteY142" fmla="*/ 709613 h 871802"/>
                <a:gd name="connsiteX143" fmla="*/ 3019425 w 3910013"/>
                <a:gd name="connsiteY143" fmla="*/ 671513 h 871802"/>
                <a:gd name="connsiteX144" fmla="*/ 3038475 w 3910013"/>
                <a:gd name="connsiteY144" fmla="*/ 714375 h 871802"/>
                <a:gd name="connsiteX145" fmla="*/ 3052763 w 3910013"/>
                <a:gd name="connsiteY145" fmla="*/ 781050 h 871802"/>
                <a:gd name="connsiteX146" fmla="*/ 3067050 w 3910013"/>
                <a:gd name="connsiteY146" fmla="*/ 738188 h 871802"/>
                <a:gd name="connsiteX147" fmla="*/ 3071813 w 3910013"/>
                <a:gd name="connsiteY147" fmla="*/ 723900 h 871802"/>
                <a:gd name="connsiteX148" fmla="*/ 3105150 w 3910013"/>
                <a:gd name="connsiteY148" fmla="*/ 733425 h 871802"/>
                <a:gd name="connsiteX149" fmla="*/ 3128963 w 3910013"/>
                <a:gd name="connsiteY149" fmla="*/ 742950 h 871802"/>
                <a:gd name="connsiteX150" fmla="*/ 3152775 w 3910013"/>
                <a:gd name="connsiteY150" fmla="*/ 690563 h 871802"/>
                <a:gd name="connsiteX151" fmla="*/ 3157538 w 3910013"/>
                <a:gd name="connsiteY151" fmla="*/ 666750 h 871802"/>
                <a:gd name="connsiteX152" fmla="*/ 3162300 w 3910013"/>
                <a:gd name="connsiteY152" fmla="*/ 647700 h 871802"/>
                <a:gd name="connsiteX153" fmla="*/ 3171825 w 3910013"/>
                <a:gd name="connsiteY153" fmla="*/ 747713 h 871802"/>
                <a:gd name="connsiteX154" fmla="*/ 3181350 w 3910013"/>
                <a:gd name="connsiteY154" fmla="*/ 733425 h 871802"/>
                <a:gd name="connsiteX155" fmla="*/ 3186113 w 3910013"/>
                <a:gd name="connsiteY155" fmla="*/ 719138 h 871802"/>
                <a:gd name="connsiteX156" fmla="*/ 3214688 w 3910013"/>
                <a:gd name="connsiteY156" fmla="*/ 728663 h 871802"/>
                <a:gd name="connsiteX157" fmla="*/ 3238500 w 3910013"/>
                <a:gd name="connsiteY157" fmla="*/ 704850 h 871802"/>
                <a:gd name="connsiteX158" fmla="*/ 3252788 w 3910013"/>
                <a:gd name="connsiteY158" fmla="*/ 714375 h 871802"/>
                <a:gd name="connsiteX159" fmla="*/ 3257550 w 3910013"/>
                <a:gd name="connsiteY159" fmla="*/ 738188 h 871802"/>
                <a:gd name="connsiteX160" fmla="*/ 3267075 w 3910013"/>
                <a:gd name="connsiteY160" fmla="*/ 781050 h 871802"/>
                <a:gd name="connsiteX161" fmla="*/ 3295650 w 3910013"/>
                <a:gd name="connsiteY161" fmla="*/ 776288 h 871802"/>
                <a:gd name="connsiteX162" fmla="*/ 3300413 w 3910013"/>
                <a:gd name="connsiteY162" fmla="*/ 795338 h 871802"/>
                <a:gd name="connsiteX163" fmla="*/ 3305175 w 3910013"/>
                <a:gd name="connsiteY163" fmla="*/ 852488 h 871802"/>
                <a:gd name="connsiteX164" fmla="*/ 3309938 w 3910013"/>
                <a:gd name="connsiteY164" fmla="*/ 871538 h 871802"/>
                <a:gd name="connsiteX165" fmla="*/ 3328988 w 3910013"/>
                <a:gd name="connsiteY165" fmla="*/ 842963 h 871802"/>
                <a:gd name="connsiteX166" fmla="*/ 3338513 w 3910013"/>
                <a:gd name="connsiteY166" fmla="*/ 809625 h 871802"/>
                <a:gd name="connsiteX167" fmla="*/ 3348038 w 3910013"/>
                <a:gd name="connsiteY167" fmla="*/ 781050 h 871802"/>
                <a:gd name="connsiteX168" fmla="*/ 3357563 w 3910013"/>
                <a:gd name="connsiteY168" fmla="*/ 752475 h 871802"/>
                <a:gd name="connsiteX169" fmla="*/ 3367088 w 3910013"/>
                <a:gd name="connsiteY169" fmla="*/ 733425 h 871802"/>
                <a:gd name="connsiteX170" fmla="*/ 3381375 w 3910013"/>
                <a:gd name="connsiteY170" fmla="*/ 690563 h 871802"/>
                <a:gd name="connsiteX171" fmla="*/ 3386138 w 3910013"/>
                <a:gd name="connsiteY171" fmla="*/ 676275 h 871802"/>
                <a:gd name="connsiteX172" fmla="*/ 3405188 w 3910013"/>
                <a:gd name="connsiteY172" fmla="*/ 666750 h 871802"/>
                <a:gd name="connsiteX173" fmla="*/ 3429000 w 3910013"/>
                <a:gd name="connsiteY173" fmla="*/ 690563 h 871802"/>
                <a:gd name="connsiteX174" fmla="*/ 3452813 w 3910013"/>
                <a:gd name="connsiteY174" fmla="*/ 661988 h 871802"/>
                <a:gd name="connsiteX175" fmla="*/ 3457575 w 3910013"/>
                <a:gd name="connsiteY175" fmla="*/ 642938 h 871802"/>
                <a:gd name="connsiteX176" fmla="*/ 3467100 w 3910013"/>
                <a:gd name="connsiteY176" fmla="*/ 657225 h 871802"/>
                <a:gd name="connsiteX177" fmla="*/ 3481388 w 3910013"/>
                <a:gd name="connsiteY177" fmla="*/ 666750 h 871802"/>
                <a:gd name="connsiteX178" fmla="*/ 3486150 w 3910013"/>
                <a:gd name="connsiteY178" fmla="*/ 681038 h 871802"/>
                <a:gd name="connsiteX179" fmla="*/ 3500438 w 3910013"/>
                <a:gd name="connsiteY179" fmla="*/ 671513 h 871802"/>
                <a:gd name="connsiteX180" fmla="*/ 3505200 w 3910013"/>
                <a:gd name="connsiteY180" fmla="*/ 685800 h 871802"/>
                <a:gd name="connsiteX181" fmla="*/ 3533775 w 3910013"/>
                <a:gd name="connsiteY181" fmla="*/ 704850 h 871802"/>
                <a:gd name="connsiteX182" fmla="*/ 3562350 w 3910013"/>
                <a:gd name="connsiteY182" fmla="*/ 719138 h 871802"/>
                <a:gd name="connsiteX183" fmla="*/ 3571875 w 3910013"/>
                <a:gd name="connsiteY183" fmla="*/ 785813 h 871802"/>
                <a:gd name="connsiteX184" fmla="*/ 3581400 w 3910013"/>
                <a:gd name="connsiteY184" fmla="*/ 814388 h 871802"/>
                <a:gd name="connsiteX185" fmla="*/ 3586163 w 3910013"/>
                <a:gd name="connsiteY185" fmla="*/ 828675 h 871802"/>
                <a:gd name="connsiteX186" fmla="*/ 3605213 w 3910013"/>
                <a:gd name="connsiteY186" fmla="*/ 781050 h 871802"/>
                <a:gd name="connsiteX187" fmla="*/ 3609975 w 3910013"/>
                <a:gd name="connsiteY187" fmla="*/ 795338 h 871802"/>
                <a:gd name="connsiteX188" fmla="*/ 3614738 w 3910013"/>
                <a:gd name="connsiteY188" fmla="*/ 823913 h 871802"/>
                <a:gd name="connsiteX189" fmla="*/ 3619500 w 3910013"/>
                <a:gd name="connsiteY189" fmla="*/ 781050 h 871802"/>
                <a:gd name="connsiteX190" fmla="*/ 3633788 w 3910013"/>
                <a:gd name="connsiteY190" fmla="*/ 747713 h 871802"/>
                <a:gd name="connsiteX191" fmla="*/ 3638550 w 3910013"/>
                <a:gd name="connsiteY191" fmla="*/ 733425 h 871802"/>
                <a:gd name="connsiteX192" fmla="*/ 3648075 w 3910013"/>
                <a:gd name="connsiteY192" fmla="*/ 685800 h 871802"/>
                <a:gd name="connsiteX193" fmla="*/ 3657600 w 3910013"/>
                <a:gd name="connsiteY193" fmla="*/ 671513 h 871802"/>
                <a:gd name="connsiteX194" fmla="*/ 3676650 w 3910013"/>
                <a:gd name="connsiteY194" fmla="*/ 666750 h 871802"/>
                <a:gd name="connsiteX195" fmla="*/ 3695700 w 3910013"/>
                <a:gd name="connsiteY195" fmla="*/ 638175 h 871802"/>
                <a:gd name="connsiteX196" fmla="*/ 3705225 w 3910013"/>
                <a:gd name="connsiteY196" fmla="*/ 623888 h 871802"/>
                <a:gd name="connsiteX197" fmla="*/ 3719513 w 3910013"/>
                <a:gd name="connsiteY197" fmla="*/ 614363 h 871802"/>
                <a:gd name="connsiteX198" fmla="*/ 3757613 w 3910013"/>
                <a:gd name="connsiteY198" fmla="*/ 619125 h 871802"/>
                <a:gd name="connsiteX199" fmla="*/ 3767138 w 3910013"/>
                <a:gd name="connsiteY199" fmla="*/ 633413 h 871802"/>
                <a:gd name="connsiteX200" fmla="*/ 3776663 w 3910013"/>
                <a:gd name="connsiteY200" fmla="*/ 661988 h 871802"/>
                <a:gd name="connsiteX201" fmla="*/ 3795713 w 3910013"/>
                <a:gd name="connsiteY201" fmla="*/ 747713 h 871802"/>
                <a:gd name="connsiteX202" fmla="*/ 3805238 w 3910013"/>
                <a:gd name="connsiteY202" fmla="*/ 781050 h 871802"/>
                <a:gd name="connsiteX203" fmla="*/ 3814763 w 3910013"/>
                <a:gd name="connsiteY203" fmla="*/ 795338 h 871802"/>
                <a:gd name="connsiteX204" fmla="*/ 3833813 w 3910013"/>
                <a:gd name="connsiteY204" fmla="*/ 833438 h 871802"/>
                <a:gd name="connsiteX205" fmla="*/ 3838575 w 3910013"/>
                <a:gd name="connsiteY205" fmla="*/ 762000 h 871802"/>
                <a:gd name="connsiteX206" fmla="*/ 3852863 w 3910013"/>
                <a:gd name="connsiteY206" fmla="*/ 719138 h 871802"/>
                <a:gd name="connsiteX207" fmla="*/ 3857625 w 3910013"/>
                <a:gd name="connsiteY207" fmla="*/ 704850 h 871802"/>
                <a:gd name="connsiteX208" fmla="*/ 3862388 w 3910013"/>
                <a:gd name="connsiteY208" fmla="*/ 652463 h 871802"/>
                <a:gd name="connsiteX209" fmla="*/ 3895725 w 3910013"/>
                <a:gd name="connsiteY209" fmla="*/ 614363 h 871802"/>
                <a:gd name="connsiteX210" fmla="*/ 3910013 w 3910013"/>
                <a:gd name="connsiteY210" fmla="*/ 585788 h 871802"/>
                <a:gd name="connsiteX0" fmla="*/ 0 w 3895725"/>
                <a:gd name="connsiteY0" fmla="*/ 238125 h 871802"/>
                <a:gd name="connsiteX1" fmla="*/ 123825 w 3895725"/>
                <a:gd name="connsiteY1" fmla="*/ 228600 h 871802"/>
                <a:gd name="connsiteX2" fmla="*/ 142875 w 3895725"/>
                <a:gd name="connsiteY2" fmla="*/ 223838 h 871802"/>
                <a:gd name="connsiteX3" fmla="*/ 166688 w 3895725"/>
                <a:gd name="connsiteY3" fmla="*/ 219075 h 871802"/>
                <a:gd name="connsiteX4" fmla="*/ 204788 w 3895725"/>
                <a:gd name="connsiteY4" fmla="*/ 204788 h 871802"/>
                <a:gd name="connsiteX5" fmla="*/ 233363 w 3895725"/>
                <a:gd name="connsiteY5" fmla="*/ 195263 h 871802"/>
                <a:gd name="connsiteX6" fmla="*/ 247650 w 3895725"/>
                <a:gd name="connsiteY6" fmla="*/ 185738 h 871802"/>
                <a:gd name="connsiteX7" fmla="*/ 266700 w 3895725"/>
                <a:gd name="connsiteY7" fmla="*/ 180975 h 871802"/>
                <a:gd name="connsiteX8" fmla="*/ 280988 w 3895725"/>
                <a:gd name="connsiteY8" fmla="*/ 176213 h 871802"/>
                <a:gd name="connsiteX9" fmla="*/ 290513 w 3895725"/>
                <a:gd name="connsiteY9" fmla="*/ 161925 h 871802"/>
                <a:gd name="connsiteX10" fmla="*/ 338138 w 3895725"/>
                <a:gd name="connsiteY10" fmla="*/ 142875 h 871802"/>
                <a:gd name="connsiteX11" fmla="*/ 352425 w 3895725"/>
                <a:gd name="connsiteY11" fmla="*/ 138113 h 871802"/>
                <a:gd name="connsiteX12" fmla="*/ 366713 w 3895725"/>
                <a:gd name="connsiteY12" fmla="*/ 128588 h 871802"/>
                <a:gd name="connsiteX13" fmla="*/ 385763 w 3895725"/>
                <a:gd name="connsiteY13" fmla="*/ 123825 h 871802"/>
                <a:gd name="connsiteX14" fmla="*/ 428625 w 3895725"/>
                <a:gd name="connsiteY14" fmla="*/ 109538 h 871802"/>
                <a:gd name="connsiteX15" fmla="*/ 442913 w 3895725"/>
                <a:gd name="connsiteY15" fmla="*/ 104775 h 871802"/>
                <a:gd name="connsiteX16" fmla="*/ 457200 w 3895725"/>
                <a:gd name="connsiteY16" fmla="*/ 100013 h 871802"/>
                <a:gd name="connsiteX17" fmla="*/ 471488 w 3895725"/>
                <a:gd name="connsiteY17" fmla="*/ 90488 h 871802"/>
                <a:gd name="connsiteX18" fmla="*/ 495300 w 3895725"/>
                <a:gd name="connsiteY18" fmla="*/ 85725 h 871802"/>
                <a:gd name="connsiteX19" fmla="*/ 523875 w 3895725"/>
                <a:gd name="connsiteY19" fmla="*/ 76200 h 871802"/>
                <a:gd name="connsiteX20" fmla="*/ 538163 w 3895725"/>
                <a:gd name="connsiteY20" fmla="*/ 71438 h 871802"/>
                <a:gd name="connsiteX21" fmla="*/ 552450 w 3895725"/>
                <a:gd name="connsiteY21" fmla="*/ 66675 h 871802"/>
                <a:gd name="connsiteX22" fmla="*/ 590550 w 3895725"/>
                <a:gd name="connsiteY22" fmla="*/ 42863 h 871802"/>
                <a:gd name="connsiteX23" fmla="*/ 604838 w 3895725"/>
                <a:gd name="connsiteY23" fmla="*/ 38100 h 871802"/>
                <a:gd name="connsiteX24" fmla="*/ 619125 w 3895725"/>
                <a:gd name="connsiteY24" fmla="*/ 33338 h 871802"/>
                <a:gd name="connsiteX25" fmla="*/ 652463 w 3895725"/>
                <a:gd name="connsiteY25" fmla="*/ 14288 h 871802"/>
                <a:gd name="connsiteX26" fmla="*/ 681038 w 3895725"/>
                <a:gd name="connsiteY26" fmla="*/ 4763 h 871802"/>
                <a:gd name="connsiteX27" fmla="*/ 695325 w 3895725"/>
                <a:gd name="connsiteY27" fmla="*/ 0 h 871802"/>
                <a:gd name="connsiteX28" fmla="*/ 819150 w 3895725"/>
                <a:gd name="connsiteY28" fmla="*/ 4763 h 871802"/>
                <a:gd name="connsiteX29" fmla="*/ 852488 w 3895725"/>
                <a:gd name="connsiteY29" fmla="*/ 19050 h 871802"/>
                <a:gd name="connsiteX30" fmla="*/ 895350 w 3895725"/>
                <a:gd name="connsiteY30" fmla="*/ 47625 h 871802"/>
                <a:gd name="connsiteX31" fmla="*/ 928688 w 3895725"/>
                <a:gd name="connsiteY31" fmla="*/ 66675 h 871802"/>
                <a:gd name="connsiteX32" fmla="*/ 942975 w 3895725"/>
                <a:gd name="connsiteY32" fmla="*/ 71438 h 871802"/>
                <a:gd name="connsiteX33" fmla="*/ 957263 w 3895725"/>
                <a:gd name="connsiteY33" fmla="*/ 80963 h 871802"/>
                <a:gd name="connsiteX34" fmla="*/ 971550 w 3895725"/>
                <a:gd name="connsiteY34" fmla="*/ 85725 h 871802"/>
                <a:gd name="connsiteX35" fmla="*/ 990600 w 3895725"/>
                <a:gd name="connsiteY35" fmla="*/ 95250 h 871802"/>
                <a:gd name="connsiteX36" fmla="*/ 1014413 w 3895725"/>
                <a:gd name="connsiteY36" fmla="*/ 100013 h 871802"/>
                <a:gd name="connsiteX37" fmla="*/ 1033463 w 3895725"/>
                <a:gd name="connsiteY37" fmla="*/ 104775 h 871802"/>
                <a:gd name="connsiteX38" fmla="*/ 1062038 w 3895725"/>
                <a:gd name="connsiteY38" fmla="*/ 109538 h 871802"/>
                <a:gd name="connsiteX39" fmla="*/ 1090613 w 3895725"/>
                <a:gd name="connsiteY39" fmla="*/ 119063 h 871802"/>
                <a:gd name="connsiteX40" fmla="*/ 1104900 w 3895725"/>
                <a:gd name="connsiteY40" fmla="*/ 123825 h 871802"/>
                <a:gd name="connsiteX41" fmla="*/ 1123950 w 3895725"/>
                <a:gd name="connsiteY41" fmla="*/ 128588 h 871802"/>
                <a:gd name="connsiteX42" fmla="*/ 1152525 w 3895725"/>
                <a:gd name="connsiteY42" fmla="*/ 147638 h 871802"/>
                <a:gd name="connsiteX43" fmla="*/ 1195388 w 3895725"/>
                <a:gd name="connsiteY43" fmla="*/ 161925 h 871802"/>
                <a:gd name="connsiteX44" fmla="*/ 1209675 w 3895725"/>
                <a:gd name="connsiteY44" fmla="*/ 166688 h 871802"/>
                <a:gd name="connsiteX45" fmla="*/ 1243013 w 3895725"/>
                <a:gd name="connsiteY45" fmla="*/ 185738 h 871802"/>
                <a:gd name="connsiteX46" fmla="*/ 1257300 w 3895725"/>
                <a:gd name="connsiteY46" fmla="*/ 190500 h 871802"/>
                <a:gd name="connsiteX47" fmla="*/ 1285875 w 3895725"/>
                <a:gd name="connsiteY47" fmla="*/ 204788 h 871802"/>
                <a:gd name="connsiteX48" fmla="*/ 1314450 w 3895725"/>
                <a:gd name="connsiteY48" fmla="*/ 223838 h 871802"/>
                <a:gd name="connsiteX49" fmla="*/ 1362075 w 3895725"/>
                <a:gd name="connsiteY49" fmla="*/ 238125 h 871802"/>
                <a:gd name="connsiteX50" fmla="*/ 1443038 w 3895725"/>
                <a:gd name="connsiteY50" fmla="*/ 252413 h 871802"/>
                <a:gd name="connsiteX51" fmla="*/ 1471613 w 3895725"/>
                <a:gd name="connsiteY51" fmla="*/ 257175 h 871802"/>
                <a:gd name="connsiteX52" fmla="*/ 1519238 w 3895725"/>
                <a:gd name="connsiteY52" fmla="*/ 271463 h 871802"/>
                <a:gd name="connsiteX53" fmla="*/ 1533525 w 3895725"/>
                <a:gd name="connsiteY53" fmla="*/ 280988 h 871802"/>
                <a:gd name="connsiteX54" fmla="*/ 1543050 w 3895725"/>
                <a:gd name="connsiteY54" fmla="*/ 295275 h 871802"/>
                <a:gd name="connsiteX55" fmla="*/ 1557338 w 3895725"/>
                <a:gd name="connsiteY55" fmla="*/ 300038 h 871802"/>
                <a:gd name="connsiteX56" fmla="*/ 1581150 w 3895725"/>
                <a:gd name="connsiteY56" fmla="*/ 333375 h 871802"/>
                <a:gd name="connsiteX57" fmla="*/ 1590675 w 3895725"/>
                <a:gd name="connsiteY57" fmla="*/ 347663 h 871802"/>
                <a:gd name="connsiteX58" fmla="*/ 1604963 w 3895725"/>
                <a:gd name="connsiteY58" fmla="*/ 357188 h 871802"/>
                <a:gd name="connsiteX59" fmla="*/ 1624013 w 3895725"/>
                <a:gd name="connsiteY59" fmla="*/ 414338 h 871802"/>
                <a:gd name="connsiteX60" fmla="*/ 1628775 w 3895725"/>
                <a:gd name="connsiteY60" fmla="*/ 428625 h 871802"/>
                <a:gd name="connsiteX61" fmla="*/ 1638300 w 3895725"/>
                <a:gd name="connsiteY61" fmla="*/ 442913 h 871802"/>
                <a:gd name="connsiteX62" fmla="*/ 1652588 w 3895725"/>
                <a:gd name="connsiteY62" fmla="*/ 471488 h 871802"/>
                <a:gd name="connsiteX63" fmla="*/ 1662113 w 3895725"/>
                <a:gd name="connsiteY63" fmla="*/ 504825 h 871802"/>
                <a:gd name="connsiteX64" fmla="*/ 1676400 w 3895725"/>
                <a:gd name="connsiteY64" fmla="*/ 514350 h 871802"/>
                <a:gd name="connsiteX65" fmla="*/ 1690688 w 3895725"/>
                <a:gd name="connsiteY65" fmla="*/ 561975 h 871802"/>
                <a:gd name="connsiteX66" fmla="*/ 1704975 w 3895725"/>
                <a:gd name="connsiteY66" fmla="*/ 590550 h 871802"/>
                <a:gd name="connsiteX67" fmla="*/ 1719263 w 3895725"/>
                <a:gd name="connsiteY67" fmla="*/ 595313 h 871802"/>
                <a:gd name="connsiteX68" fmla="*/ 1728788 w 3895725"/>
                <a:gd name="connsiteY68" fmla="*/ 609600 h 871802"/>
                <a:gd name="connsiteX69" fmla="*/ 1804988 w 3895725"/>
                <a:gd name="connsiteY69" fmla="*/ 614363 h 871802"/>
                <a:gd name="connsiteX70" fmla="*/ 1819275 w 3895725"/>
                <a:gd name="connsiteY70" fmla="*/ 619125 h 871802"/>
                <a:gd name="connsiteX71" fmla="*/ 1833563 w 3895725"/>
                <a:gd name="connsiteY71" fmla="*/ 628650 h 871802"/>
                <a:gd name="connsiteX72" fmla="*/ 1857375 w 3895725"/>
                <a:gd name="connsiteY72" fmla="*/ 657225 h 871802"/>
                <a:gd name="connsiteX73" fmla="*/ 1876425 w 3895725"/>
                <a:gd name="connsiteY73" fmla="*/ 666750 h 871802"/>
                <a:gd name="connsiteX74" fmla="*/ 1885950 w 3895725"/>
                <a:gd name="connsiteY74" fmla="*/ 638175 h 871802"/>
                <a:gd name="connsiteX75" fmla="*/ 1895475 w 3895725"/>
                <a:gd name="connsiteY75" fmla="*/ 604838 h 871802"/>
                <a:gd name="connsiteX76" fmla="*/ 1905000 w 3895725"/>
                <a:gd name="connsiteY76" fmla="*/ 576263 h 871802"/>
                <a:gd name="connsiteX77" fmla="*/ 1919288 w 3895725"/>
                <a:gd name="connsiteY77" fmla="*/ 566738 h 871802"/>
                <a:gd name="connsiteX78" fmla="*/ 1938338 w 3895725"/>
                <a:gd name="connsiteY78" fmla="*/ 542925 h 871802"/>
                <a:gd name="connsiteX79" fmla="*/ 2081213 w 3895725"/>
                <a:gd name="connsiteY79" fmla="*/ 542925 h 871802"/>
                <a:gd name="connsiteX80" fmla="*/ 2109788 w 3895725"/>
                <a:gd name="connsiteY80" fmla="*/ 571500 h 871802"/>
                <a:gd name="connsiteX81" fmla="*/ 2124075 w 3895725"/>
                <a:gd name="connsiteY81" fmla="*/ 561975 h 871802"/>
                <a:gd name="connsiteX82" fmla="*/ 2133600 w 3895725"/>
                <a:gd name="connsiteY82" fmla="*/ 547688 h 871802"/>
                <a:gd name="connsiteX83" fmla="*/ 2147888 w 3895725"/>
                <a:gd name="connsiteY83" fmla="*/ 533400 h 871802"/>
                <a:gd name="connsiteX84" fmla="*/ 2152650 w 3895725"/>
                <a:gd name="connsiteY84" fmla="*/ 519113 h 871802"/>
                <a:gd name="connsiteX85" fmla="*/ 2243138 w 3895725"/>
                <a:gd name="connsiteY85" fmla="*/ 514350 h 871802"/>
                <a:gd name="connsiteX86" fmla="*/ 2266950 w 3895725"/>
                <a:gd name="connsiteY86" fmla="*/ 533400 h 871802"/>
                <a:gd name="connsiteX87" fmla="*/ 2286000 w 3895725"/>
                <a:gd name="connsiteY87" fmla="*/ 504825 h 871802"/>
                <a:gd name="connsiteX88" fmla="*/ 2300288 w 3895725"/>
                <a:gd name="connsiteY88" fmla="*/ 490538 h 871802"/>
                <a:gd name="connsiteX89" fmla="*/ 2314575 w 3895725"/>
                <a:gd name="connsiteY89" fmla="*/ 485775 h 871802"/>
                <a:gd name="connsiteX90" fmla="*/ 2328863 w 3895725"/>
                <a:gd name="connsiteY90" fmla="*/ 490538 h 871802"/>
                <a:gd name="connsiteX91" fmla="*/ 2347913 w 3895725"/>
                <a:gd name="connsiteY91" fmla="*/ 509588 h 871802"/>
                <a:gd name="connsiteX92" fmla="*/ 2357438 w 3895725"/>
                <a:gd name="connsiteY92" fmla="*/ 523875 h 871802"/>
                <a:gd name="connsiteX93" fmla="*/ 2362200 w 3895725"/>
                <a:gd name="connsiteY93" fmla="*/ 538163 h 871802"/>
                <a:gd name="connsiteX94" fmla="*/ 2381250 w 3895725"/>
                <a:gd name="connsiteY94" fmla="*/ 566738 h 871802"/>
                <a:gd name="connsiteX95" fmla="*/ 2390775 w 3895725"/>
                <a:gd name="connsiteY95" fmla="*/ 595313 h 871802"/>
                <a:gd name="connsiteX96" fmla="*/ 2395538 w 3895725"/>
                <a:gd name="connsiteY96" fmla="*/ 614363 h 871802"/>
                <a:gd name="connsiteX97" fmla="*/ 2405063 w 3895725"/>
                <a:gd name="connsiteY97" fmla="*/ 628650 h 871802"/>
                <a:gd name="connsiteX98" fmla="*/ 2419350 w 3895725"/>
                <a:gd name="connsiteY98" fmla="*/ 633413 h 871802"/>
                <a:gd name="connsiteX99" fmla="*/ 2438400 w 3895725"/>
                <a:gd name="connsiteY99" fmla="*/ 590550 h 871802"/>
                <a:gd name="connsiteX100" fmla="*/ 2443163 w 3895725"/>
                <a:gd name="connsiteY100" fmla="*/ 571500 h 871802"/>
                <a:gd name="connsiteX101" fmla="*/ 2471738 w 3895725"/>
                <a:gd name="connsiteY101" fmla="*/ 552450 h 871802"/>
                <a:gd name="connsiteX102" fmla="*/ 2481263 w 3895725"/>
                <a:gd name="connsiteY102" fmla="*/ 581025 h 871802"/>
                <a:gd name="connsiteX103" fmla="*/ 2486025 w 3895725"/>
                <a:gd name="connsiteY103" fmla="*/ 595313 h 871802"/>
                <a:gd name="connsiteX104" fmla="*/ 2490788 w 3895725"/>
                <a:gd name="connsiteY104" fmla="*/ 614363 h 871802"/>
                <a:gd name="connsiteX105" fmla="*/ 2500313 w 3895725"/>
                <a:gd name="connsiteY105" fmla="*/ 628650 h 871802"/>
                <a:gd name="connsiteX106" fmla="*/ 2519363 w 3895725"/>
                <a:gd name="connsiteY106" fmla="*/ 642938 h 871802"/>
                <a:gd name="connsiteX107" fmla="*/ 2524125 w 3895725"/>
                <a:gd name="connsiteY107" fmla="*/ 628650 h 871802"/>
                <a:gd name="connsiteX108" fmla="*/ 2528888 w 3895725"/>
                <a:gd name="connsiteY108" fmla="*/ 609600 h 871802"/>
                <a:gd name="connsiteX109" fmla="*/ 2557463 w 3895725"/>
                <a:gd name="connsiteY109" fmla="*/ 595313 h 871802"/>
                <a:gd name="connsiteX110" fmla="*/ 2619375 w 3895725"/>
                <a:gd name="connsiteY110" fmla="*/ 581025 h 871802"/>
                <a:gd name="connsiteX111" fmla="*/ 2633663 w 3895725"/>
                <a:gd name="connsiteY111" fmla="*/ 571500 h 871802"/>
                <a:gd name="connsiteX112" fmla="*/ 2647950 w 3895725"/>
                <a:gd name="connsiteY112" fmla="*/ 542925 h 871802"/>
                <a:gd name="connsiteX113" fmla="*/ 2662238 w 3895725"/>
                <a:gd name="connsiteY113" fmla="*/ 504825 h 871802"/>
                <a:gd name="connsiteX114" fmla="*/ 2686050 w 3895725"/>
                <a:gd name="connsiteY114" fmla="*/ 538163 h 871802"/>
                <a:gd name="connsiteX115" fmla="*/ 2686050 w 3895725"/>
                <a:gd name="connsiteY115" fmla="*/ 538163 h 871802"/>
                <a:gd name="connsiteX116" fmla="*/ 2700338 w 3895725"/>
                <a:gd name="connsiteY116" fmla="*/ 547688 h 871802"/>
                <a:gd name="connsiteX117" fmla="*/ 2705100 w 3895725"/>
                <a:gd name="connsiteY117" fmla="*/ 561975 h 871802"/>
                <a:gd name="connsiteX118" fmla="*/ 2714625 w 3895725"/>
                <a:gd name="connsiteY118" fmla="*/ 595313 h 871802"/>
                <a:gd name="connsiteX119" fmla="*/ 2733675 w 3895725"/>
                <a:gd name="connsiteY119" fmla="*/ 590550 h 871802"/>
                <a:gd name="connsiteX120" fmla="*/ 2738438 w 3895725"/>
                <a:gd name="connsiteY120" fmla="*/ 571500 h 871802"/>
                <a:gd name="connsiteX121" fmla="*/ 2762250 w 3895725"/>
                <a:gd name="connsiteY121" fmla="*/ 552450 h 871802"/>
                <a:gd name="connsiteX122" fmla="*/ 2800350 w 3895725"/>
                <a:gd name="connsiteY122" fmla="*/ 566738 h 871802"/>
                <a:gd name="connsiteX123" fmla="*/ 2819400 w 3895725"/>
                <a:gd name="connsiteY123" fmla="*/ 590550 h 871802"/>
                <a:gd name="connsiteX124" fmla="*/ 2824163 w 3895725"/>
                <a:gd name="connsiteY124" fmla="*/ 614363 h 871802"/>
                <a:gd name="connsiteX125" fmla="*/ 2833688 w 3895725"/>
                <a:gd name="connsiteY125" fmla="*/ 642938 h 871802"/>
                <a:gd name="connsiteX126" fmla="*/ 2838450 w 3895725"/>
                <a:gd name="connsiteY126" fmla="*/ 657225 h 871802"/>
                <a:gd name="connsiteX127" fmla="*/ 2843213 w 3895725"/>
                <a:gd name="connsiteY127" fmla="*/ 676275 h 871802"/>
                <a:gd name="connsiteX128" fmla="*/ 2852738 w 3895725"/>
                <a:gd name="connsiteY128" fmla="*/ 695325 h 871802"/>
                <a:gd name="connsiteX129" fmla="*/ 2862263 w 3895725"/>
                <a:gd name="connsiteY129" fmla="*/ 723900 h 871802"/>
                <a:gd name="connsiteX130" fmla="*/ 2871788 w 3895725"/>
                <a:gd name="connsiteY130" fmla="*/ 752475 h 871802"/>
                <a:gd name="connsiteX131" fmla="*/ 2881313 w 3895725"/>
                <a:gd name="connsiteY131" fmla="*/ 781050 h 871802"/>
                <a:gd name="connsiteX132" fmla="*/ 2890838 w 3895725"/>
                <a:gd name="connsiteY132" fmla="*/ 795338 h 871802"/>
                <a:gd name="connsiteX133" fmla="*/ 2895600 w 3895725"/>
                <a:gd name="connsiteY133" fmla="*/ 814388 h 871802"/>
                <a:gd name="connsiteX134" fmla="*/ 2914650 w 3895725"/>
                <a:gd name="connsiteY134" fmla="*/ 790575 h 871802"/>
                <a:gd name="connsiteX135" fmla="*/ 2924175 w 3895725"/>
                <a:gd name="connsiteY135" fmla="*/ 714375 h 871802"/>
                <a:gd name="connsiteX136" fmla="*/ 2933700 w 3895725"/>
                <a:gd name="connsiteY136" fmla="*/ 700088 h 871802"/>
                <a:gd name="connsiteX137" fmla="*/ 2943225 w 3895725"/>
                <a:gd name="connsiteY137" fmla="*/ 671513 h 871802"/>
                <a:gd name="connsiteX138" fmla="*/ 2962275 w 3895725"/>
                <a:gd name="connsiteY138" fmla="*/ 638175 h 871802"/>
                <a:gd name="connsiteX139" fmla="*/ 2976563 w 3895725"/>
                <a:gd name="connsiteY139" fmla="*/ 695325 h 871802"/>
                <a:gd name="connsiteX140" fmla="*/ 2986088 w 3895725"/>
                <a:gd name="connsiteY140" fmla="*/ 781050 h 871802"/>
                <a:gd name="connsiteX141" fmla="*/ 2995613 w 3895725"/>
                <a:gd name="connsiteY141" fmla="*/ 747713 h 871802"/>
                <a:gd name="connsiteX142" fmla="*/ 3000375 w 3895725"/>
                <a:gd name="connsiteY142" fmla="*/ 709613 h 871802"/>
                <a:gd name="connsiteX143" fmla="*/ 3019425 w 3895725"/>
                <a:gd name="connsiteY143" fmla="*/ 671513 h 871802"/>
                <a:gd name="connsiteX144" fmla="*/ 3038475 w 3895725"/>
                <a:gd name="connsiteY144" fmla="*/ 714375 h 871802"/>
                <a:gd name="connsiteX145" fmla="*/ 3052763 w 3895725"/>
                <a:gd name="connsiteY145" fmla="*/ 781050 h 871802"/>
                <a:gd name="connsiteX146" fmla="*/ 3067050 w 3895725"/>
                <a:gd name="connsiteY146" fmla="*/ 738188 h 871802"/>
                <a:gd name="connsiteX147" fmla="*/ 3071813 w 3895725"/>
                <a:gd name="connsiteY147" fmla="*/ 723900 h 871802"/>
                <a:gd name="connsiteX148" fmla="*/ 3105150 w 3895725"/>
                <a:gd name="connsiteY148" fmla="*/ 733425 h 871802"/>
                <a:gd name="connsiteX149" fmla="*/ 3128963 w 3895725"/>
                <a:gd name="connsiteY149" fmla="*/ 742950 h 871802"/>
                <a:gd name="connsiteX150" fmla="*/ 3152775 w 3895725"/>
                <a:gd name="connsiteY150" fmla="*/ 690563 h 871802"/>
                <a:gd name="connsiteX151" fmla="*/ 3157538 w 3895725"/>
                <a:gd name="connsiteY151" fmla="*/ 666750 h 871802"/>
                <a:gd name="connsiteX152" fmla="*/ 3162300 w 3895725"/>
                <a:gd name="connsiteY152" fmla="*/ 647700 h 871802"/>
                <a:gd name="connsiteX153" fmla="*/ 3171825 w 3895725"/>
                <a:gd name="connsiteY153" fmla="*/ 747713 h 871802"/>
                <a:gd name="connsiteX154" fmla="*/ 3181350 w 3895725"/>
                <a:gd name="connsiteY154" fmla="*/ 733425 h 871802"/>
                <a:gd name="connsiteX155" fmla="*/ 3186113 w 3895725"/>
                <a:gd name="connsiteY155" fmla="*/ 719138 h 871802"/>
                <a:gd name="connsiteX156" fmla="*/ 3214688 w 3895725"/>
                <a:gd name="connsiteY156" fmla="*/ 728663 h 871802"/>
                <a:gd name="connsiteX157" fmla="*/ 3238500 w 3895725"/>
                <a:gd name="connsiteY157" fmla="*/ 704850 h 871802"/>
                <a:gd name="connsiteX158" fmla="*/ 3252788 w 3895725"/>
                <a:gd name="connsiteY158" fmla="*/ 714375 h 871802"/>
                <a:gd name="connsiteX159" fmla="*/ 3257550 w 3895725"/>
                <a:gd name="connsiteY159" fmla="*/ 738188 h 871802"/>
                <a:gd name="connsiteX160" fmla="*/ 3267075 w 3895725"/>
                <a:gd name="connsiteY160" fmla="*/ 781050 h 871802"/>
                <a:gd name="connsiteX161" fmla="*/ 3295650 w 3895725"/>
                <a:gd name="connsiteY161" fmla="*/ 776288 h 871802"/>
                <a:gd name="connsiteX162" fmla="*/ 3300413 w 3895725"/>
                <a:gd name="connsiteY162" fmla="*/ 795338 h 871802"/>
                <a:gd name="connsiteX163" fmla="*/ 3305175 w 3895725"/>
                <a:gd name="connsiteY163" fmla="*/ 852488 h 871802"/>
                <a:gd name="connsiteX164" fmla="*/ 3309938 w 3895725"/>
                <a:gd name="connsiteY164" fmla="*/ 871538 h 871802"/>
                <a:gd name="connsiteX165" fmla="*/ 3328988 w 3895725"/>
                <a:gd name="connsiteY165" fmla="*/ 842963 h 871802"/>
                <a:gd name="connsiteX166" fmla="*/ 3338513 w 3895725"/>
                <a:gd name="connsiteY166" fmla="*/ 809625 h 871802"/>
                <a:gd name="connsiteX167" fmla="*/ 3348038 w 3895725"/>
                <a:gd name="connsiteY167" fmla="*/ 781050 h 871802"/>
                <a:gd name="connsiteX168" fmla="*/ 3357563 w 3895725"/>
                <a:gd name="connsiteY168" fmla="*/ 752475 h 871802"/>
                <a:gd name="connsiteX169" fmla="*/ 3367088 w 3895725"/>
                <a:gd name="connsiteY169" fmla="*/ 733425 h 871802"/>
                <a:gd name="connsiteX170" fmla="*/ 3381375 w 3895725"/>
                <a:gd name="connsiteY170" fmla="*/ 690563 h 871802"/>
                <a:gd name="connsiteX171" fmla="*/ 3386138 w 3895725"/>
                <a:gd name="connsiteY171" fmla="*/ 676275 h 871802"/>
                <a:gd name="connsiteX172" fmla="*/ 3405188 w 3895725"/>
                <a:gd name="connsiteY172" fmla="*/ 666750 h 871802"/>
                <a:gd name="connsiteX173" fmla="*/ 3429000 w 3895725"/>
                <a:gd name="connsiteY173" fmla="*/ 690563 h 871802"/>
                <a:gd name="connsiteX174" fmla="*/ 3452813 w 3895725"/>
                <a:gd name="connsiteY174" fmla="*/ 661988 h 871802"/>
                <a:gd name="connsiteX175" fmla="*/ 3457575 w 3895725"/>
                <a:gd name="connsiteY175" fmla="*/ 642938 h 871802"/>
                <a:gd name="connsiteX176" fmla="*/ 3467100 w 3895725"/>
                <a:gd name="connsiteY176" fmla="*/ 657225 h 871802"/>
                <a:gd name="connsiteX177" fmla="*/ 3481388 w 3895725"/>
                <a:gd name="connsiteY177" fmla="*/ 666750 h 871802"/>
                <a:gd name="connsiteX178" fmla="*/ 3486150 w 3895725"/>
                <a:gd name="connsiteY178" fmla="*/ 681038 h 871802"/>
                <a:gd name="connsiteX179" fmla="*/ 3500438 w 3895725"/>
                <a:gd name="connsiteY179" fmla="*/ 671513 h 871802"/>
                <a:gd name="connsiteX180" fmla="*/ 3505200 w 3895725"/>
                <a:gd name="connsiteY180" fmla="*/ 685800 h 871802"/>
                <a:gd name="connsiteX181" fmla="*/ 3533775 w 3895725"/>
                <a:gd name="connsiteY181" fmla="*/ 704850 h 871802"/>
                <a:gd name="connsiteX182" fmla="*/ 3562350 w 3895725"/>
                <a:gd name="connsiteY182" fmla="*/ 719138 h 871802"/>
                <a:gd name="connsiteX183" fmla="*/ 3571875 w 3895725"/>
                <a:gd name="connsiteY183" fmla="*/ 785813 h 871802"/>
                <a:gd name="connsiteX184" fmla="*/ 3581400 w 3895725"/>
                <a:gd name="connsiteY184" fmla="*/ 814388 h 871802"/>
                <a:gd name="connsiteX185" fmla="*/ 3586163 w 3895725"/>
                <a:gd name="connsiteY185" fmla="*/ 828675 h 871802"/>
                <a:gd name="connsiteX186" fmla="*/ 3605213 w 3895725"/>
                <a:gd name="connsiteY186" fmla="*/ 781050 h 871802"/>
                <a:gd name="connsiteX187" fmla="*/ 3609975 w 3895725"/>
                <a:gd name="connsiteY187" fmla="*/ 795338 h 871802"/>
                <a:gd name="connsiteX188" fmla="*/ 3614738 w 3895725"/>
                <a:gd name="connsiteY188" fmla="*/ 823913 h 871802"/>
                <a:gd name="connsiteX189" fmla="*/ 3619500 w 3895725"/>
                <a:gd name="connsiteY189" fmla="*/ 781050 h 871802"/>
                <a:gd name="connsiteX190" fmla="*/ 3633788 w 3895725"/>
                <a:gd name="connsiteY190" fmla="*/ 747713 h 871802"/>
                <a:gd name="connsiteX191" fmla="*/ 3638550 w 3895725"/>
                <a:gd name="connsiteY191" fmla="*/ 733425 h 871802"/>
                <a:gd name="connsiteX192" fmla="*/ 3648075 w 3895725"/>
                <a:gd name="connsiteY192" fmla="*/ 685800 h 871802"/>
                <a:gd name="connsiteX193" fmla="*/ 3657600 w 3895725"/>
                <a:gd name="connsiteY193" fmla="*/ 671513 h 871802"/>
                <a:gd name="connsiteX194" fmla="*/ 3676650 w 3895725"/>
                <a:gd name="connsiteY194" fmla="*/ 666750 h 871802"/>
                <a:gd name="connsiteX195" fmla="*/ 3695700 w 3895725"/>
                <a:gd name="connsiteY195" fmla="*/ 638175 h 871802"/>
                <a:gd name="connsiteX196" fmla="*/ 3705225 w 3895725"/>
                <a:gd name="connsiteY196" fmla="*/ 623888 h 871802"/>
                <a:gd name="connsiteX197" fmla="*/ 3719513 w 3895725"/>
                <a:gd name="connsiteY197" fmla="*/ 614363 h 871802"/>
                <a:gd name="connsiteX198" fmla="*/ 3757613 w 3895725"/>
                <a:gd name="connsiteY198" fmla="*/ 619125 h 871802"/>
                <a:gd name="connsiteX199" fmla="*/ 3767138 w 3895725"/>
                <a:gd name="connsiteY199" fmla="*/ 633413 h 871802"/>
                <a:gd name="connsiteX200" fmla="*/ 3776663 w 3895725"/>
                <a:gd name="connsiteY200" fmla="*/ 661988 h 871802"/>
                <a:gd name="connsiteX201" fmla="*/ 3795713 w 3895725"/>
                <a:gd name="connsiteY201" fmla="*/ 747713 h 871802"/>
                <a:gd name="connsiteX202" fmla="*/ 3805238 w 3895725"/>
                <a:gd name="connsiteY202" fmla="*/ 781050 h 871802"/>
                <a:gd name="connsiteX203" fmla="*/ 3814763 w 3895725"/>
                <a:gd name="connsiteY203" fmla="*/ 795338 h 871802"/>
                <a:gd name="connsiteX204" fmla="*/ 3833813 w 3895725"/>
                <a:gd name="connsiteY204" fmla="*/ 833438 h 871802"/>
                <a:gd name="connsiteX205" fmla="*/ 3838575 w 3895725"/>
                <a:gd name="connsiteY205" fmla="*/ 762000 h 871802"/>
                <a:gd name="connsiteX206" fmla="*/ 3852863 w 3895725"/>
                <a:gd name="connsiteY206" fmla="*/ 719138 h 871802"/>
                <a:gd name="connsiteX207" fmla="*/ 3857625 w 3895725"/>
                <a:gd name="connsiteY207" fmla="*/ 704850 h 871802"/>
                <a:gd name="connsiteX208" fmla="*/ 3862388 w 3895725"/>
                <a:gd name="connsiteY208" fmla="*/ 652463 h 871802"/>
                <a:gd name="connsiteX209" fmla="*/ 3895725 w 3895725"/>
                <a:gd name="connsiteY209" fmla="*/ 614363 h 871802"/>
                <a:gd name="connsiteX0" fmla="*/ 0 w 3862388"/>
                <a:gd name="connsiteY0" fmla="*/ 238125 h 871802"/>
                <a:gd name="connsiteX1" fmla="*/ 123825 w 3862388"/>
                <a:gd name="connsiteY1" fmla="*/ 228600 h 871802"/>
                <a:gd name="connsiteX2" fmla="*/ 142875 w 3862388"/>
                <a:gd name="connsiteY2" fmla="*/ 223838 h 871802"/>
                <a:gd name="connsiteX3" fmla="*/ 166688 w 3862388"/>
                <a:gd name="connsiteY3" fmla="*/ 219075 h 871802"/>
                <a:gd name="connsiteX4" fmla="*/ 204788 w 3862388"/>
                <a:gd name="connsiteY4" fmla="*/ 204788 h 871802"/>
                <a:gd name="connsiteX5" fmla="*/ 233363 w 3862388"/>
                <a:gd name="connsiteY5" fmla="*/ 195263 h 871802"/>
                <a:gd name="connsiteX6" fmla="*/ 247650 w 3862388"/>
                <a:gd name="connsiteY6" fmla="*/ 185738 h 871802"/>
                <a:gd name="connsiteX7" fmla="*/ 266700 w 3862388"/>
                <a:gd name="connsiteY7" fmla="*/ 180975 h 871802"/>
                <a:gd name="connsiteX8" fmla="*/ 280988 w 3862388"/>
                <a:gd name="connsiteY8" fmla="*/ 176213 h 871802"/>
                <a:gd name="connsiteX9" fmla="*/ 290513 w 3862388"/>
                <a:gd name="connsiteY9" fmla="*/ 161925 h 871802"/>
                <a:gd name="connsiteX10" fmla="*/ 338138 w 3862388"/>
                <a:gd name="connsiteY10" fmla="*/ 142875 h 871802"/>
                <a:gd name="connsiteX11" fmla="*/ 352425 w 3862388"/>
                <a:gd name="connsiteY11" fmla="*/ 138113 h 871802"/>
                <a:gd name="connsiteX12" fmla="*/ 366713 w 3862388"/>
                <a:gd name="connsiteY12" fmla="*/ 128588 h 871802"/>
                <a:gd name="connsiteX13" fmla="*/ 385763 w 3862388"/>
                <a:gd name="connsiteY13" fmla="*/ 123825 h 871802"/>
                <a:gd name="connsiteX14" fmla="*/ 428625 w 3862388"/>
                <a:gd name="connsiteY14" fmla="*/ 109538 h 871802"/>
                <a:gd name="connsiteX15" fmla="*/ 442913 w 3862388"/>
                <a:gd name="connsiteY15" fmla="*/ 104775 h 871802"/>
                <a:gd name="connsiteX16" fmla="*/ 457200 w 3862388"/>
                <a:gd name="connsiteY16" fmla="*/ 100013 h 871802"/>
                <a:gd name="connsiteX17" fmla="*/ 471488 w 3862388"/>
                <a:gd name="connsiteY17" fmla="*/ 90488 h 871802"/>
                <a:gd name="connsiteX18" fmla="*/ 495300 w 3862388"/>
                <a:gd name="connsiteY18" fmla="*/ 85725 h 871802"/>
                <a:gd name="connsiteX19" fmla="*/ 523875 w 3862388"/>
                <a:gd name="connsiteY19" fmla="*/ 76200 h 871802"/>
                <a:gd name="connsiteX20" fmla="*/ 538163 w 3862388"/>
                <a:gd name="connsiteY20" fmla="*/ 71438 h 871802"/>
                <a:gd name="connsiteX21" fmla="*/ 552450 w 3862388"/>
                <a:gd name="connsiteY21" fmla="*/ 66675 h 871802"/>
                <a:gd name="connsiteX22" fmla="*/ 590550 w 3862388"/>
                <a:gd name="connsiteY22" fmla="*/ 42863 h 871802"/>
                <a:gd name="connsiteX23" fmla="*/ 604838 w 3862388"/>
                <a:gd name="connsiteY23" fmla="*/ 38100 h 871802"/>
                <a:gd name="connsiteX24" fmla="*/ 619125 w 3862388"/>
                <a:gd name="connsiteY24" fmla="*/ 33338 h 871802"/>
                <a:gd name="connsiteX25" fmla="*/ 652463 w 3862388"/>
                <a:gd name="connsiteY25" fmla="*/ 14288 h 871802"/>
                <a:gd name="connsiteX26" fmla="*/ 681038 w 3862388"/>
                <a:gd name="connsiteY26" fmla="*/ 4763 h 871802"/>
                <a:gd name="connsiteX27" fmla="*/ 695325 w 3862388"/>
                <a:gd name="connsiteY27" fmla="*/ 0 h 871802"/>
                <a:gd name="connsiteX28" fmla="*/ 819150 w 3862388"/>
                <a:gd name="connsiteY28" fmla="*/ 4763 h 871802"/>
                <a:gd name="connsiteX29" fmla="*/ 852488 w 3862388"/>
                <a:gd name="connsiteY29" fmla="*/ 19050 h 871802"/>
                <a:gd name="connsiteX30" fmla="*/ 895350 w 3862388"/>
                <a:gd name="connsiteY30" fmla="*/ 47625 h 871802"/>
                <a:gd name="connsiteX31" fmla="*/ 928688 w 3862388"/>
                <a:gd name="connsiteY31" fmla="*/ 66675 h 871802"/>
                <a:gd name="connsiteX32" fmla="*/ 942975 w 3862388"/>
                <a:gd name="connsiteY32" fmla="*/ 71438 h 871802"/>
                <a:gd name="connsiteX33" fmla="*/ 957263 w 3862388"/>
                <a:gd name="connsiteY33" fmla="*/ 80963 h 871802"/>
                <a:gd name="connsiteX34" fmla="*/ 971550 w 3862388"/>
                <a:gd name="connsiteY34" fmla="*/ 85725 h 871802"/>
                <a:gd name="connsiteX35" fmla="*/ 990600 w 3862388"/>
                <a:gd name="connsiteY35" fmla="*/ 95250 h 871802"/>
                <a:gd name="connsiteX36" fmla="*/ 1014413 w 3862388"/>
                <a:gd name="connsiteY36" fmla="*/ 100013 h 871802"/>
                <a:gd name="connsiteX37" fmla="*/ 1033463 w 3862388"/>
                <a:gd name="connsiteY37" fmla="*/ 104775 h 871802"/>
                <a:gd name="connsiteX38" fmla="*/ 1062038 w 3862388"/>
                <a:gd name="connsiteY38" fmla="*/ 109538 h 871802"/>
                <a:gd name="connsiteX39" fmla="*/ 1090613 w 3862388"/>
                <a:gd name="connsiteY39" fmla="*/ 119063 h 871802"/>
                <a:gd name="connsiteX40" fmla="*/ 1104900 w 3862388"/>
                <a:gd name="connsiteY40" fmla="*/ 123825 h 871802"/>
                <a:gd name="connsiteX41" fmla="*/ 1123950 w 3862388"/>
                <a:gd name="connsiteY41" fmla="*/ 128588 h 871802"/>
                <a:gd name="connsiteX42" fmla="*/ 1152525 w 3862388"/>
                <a:gd name="connsiteY42" fmla="*/ 147638 h 871802"/>
                <a:gd name="connsiteX43" fmla="*/ 1195388 w 3862388"/>
                <a:gd name="connsiteY43" fmla="*/ 161925 h 871802"/>
                <a:gd name="connsiteX44" fmla="*/ 1209675 w 3862388"/>
                <a:gd name="connsiteY44" fmla="*/ 166688 h 871802"/>
                <a:gd name="connsiteX45" fmla="*/ 1243013 w 3862388"/>
                <a:gd name="connsiteY45" fmla="*/ 185738 h 871802"/>
                <a:gd name="connsiteX46" fmla="*/ 1257300 w 3862388"/>
                <a:gd name="connsiteY46" fmla="*/ 190500 h 871802"/>
                <a:gd name="connsiteX47" fmla="*/ 1285875 w 3862388"/>
                <a:gd name="connsiteY47" fmla="*/ 204788 h 871802"/>
                <a:gd name="connsiteX48" fmla="*/ 1314450 w 3862388"/>
                <a:gd name="connsiteY48" fmla="*/ 223838 h 871802"/>
                <a:gd name="connsiteX49" fmla="*/ 1362075 w 3862388"/>
                <a:gd name="connsiteY49" fmla="*/ 238125 h 871802"/>
                <a:gd name="connsiteX50" fmla="*/ 1443038 w 3862388"/>
                <a:gd name="connsiteY50" fmla="*/ 252413 h 871802"/>
                <a:gd name="connsiteX51" fmla="*/ 1471613 w 3862388"/>
                <a:gd name="connsiteY51" fmla="*/ 257175 h 871802"/>
                <a:gd name="connsiteX52" fmla="*/ 1519238 w 3862388"/>
                <a:gd name="connsiteY52" fmla="*/ 271463 h 871802"/>
                <a:gd name="connsiteX53" fmla="*/ 1533525 w 3862388"/>
                <a:gd name="connsiteY53" fmla="*/ 280988 h 871802"/>
                <a:gd name="connsiteX54" fmla="*/ 1543050 w 3862388"/>
                <a:gd name="connsiteY54" fmla="*/ 295275 h 871802"/>
                <a:gd name="connsiteX55" fmla="*/ 1557338 w 3862388"/>
                <a:gd name="connsiteY55" fmla="*/ 300038 h 871802"/>
                <a:gd name="connsiteX56" fmla="*/ 1581150 w 3862388"/>
                <a:gd name="connsiteY56" fmla="*/ 333375 h 871802"/>
                <a:gd name="connsiteX57" fmla="*/ 1590675 w 3862388"/>
                <a:gd name="connsiteY57" fmla="*/ 347663 h 871802"/>
                <a:gd name="connsiteX58" fmla="*/ 1604963 w 3862388"/>
                <a:gd name="connsiteY58" fmla="*/ 357188 h 871802"/>
                <a:gd name="connsiteX59" fmla="*/ 1624013 w 3862388"/>
                <a:gd name="connsiteY59" fmla="*/ 414338 h 871802"/>
                <a:gd name="connsiteX60" fmla="*/ 1628775 w 3862388"/>
                <a:gd name="connsiteY60" fmla="*/ 428625 h 871802"/>
                <a:gd name="connsiteX61" fmla="*/ 1638300 w 3862388"/>
                <a:gd name="connsiteY61" fmla="*/ 442913 h 871802"/>
                <a:gd name="connsiteX62" fmla="*/ 1652588 w 3862388"/>
                <a:gd name="connsiteY62" fmla="*/ 471488 h 871802"/>
                <a:gd name="connsiteX63" fmla="*/ 1662113 w 3862388"/>
                <a:gd name="connsiteY63" fmla="*/ 504825 h 871802"/>
                <a:gd name="connsiteX64" fmla="*/ 1676400 w 3862388"/>
                <a:gd name="connsiteY64" fmla="*/ 514350 h 871802"/>
                <a:gd name="connsiteX65" fmla="*/ 1690688 w 3862388"/>
                <a:gd name="connsiteY65" fmla="*/ 561975 h 871802"/>
                <a:gd name="connsiteX66" fmla="*/ 1704975 w 3862388"/>
                <a:gd name="connsiteY66" fmla="*/ 590550 h 871802"/>
                <a:gd name="connsiteX67" fmla="*/ 1719263 w 3862388"/>
                <a:gd name="connsiteY67" fmla="*/ 595313 h 871802"/>
                <a:gd name="connsiteX68" fmla="*/ 1728788 w 3862388"/>
                <a:gd name="connsiteY68" fmla="*/ 609600 h 871802"/>
                <a:gd name="connsiteX69" fmla="*/ 1804988 w 3862388"/>
                <a:gd name="connsiteY69" fmla="*/ 614363 h 871802"/>
                <a:gd name="connsiteX70" fmla="*/ 1819275 w 3862388"/>
                <a:gd name="connsiteY70" fmla="*/ 619125 h 871802"/>
                <a:gd name="connsiteX71" fmla="*/ 1833563 w 3862388"/>
                <a:gd name="connsiteY71" fmla="*/ 628650 h 871802"/>
                <a:gd name="connsiteX72" fmla="*/ 1857375 w 3862388"/>
                <a:gd name="connsiteY72" fmla="*/ 657225 h 871802"/>
                <a:gd name="connsiteX73" fmla="*/ 1876425 w 3862388"/>
                <a:gd name="connsiteY73" fmla="*/ 666750 h 871802"/>
                <a:gd name="connsiteX74" fmla="*/ 1885950 w 3862388"/>
                <a:gd name="connsiteY74" fmla="*/ 638175 h 871802"/>
                <a:gd name="connsiteX75" fmla="*/ 1895475 w 3862388"/>
                <a:gd name="connsiteY75" fmla="*/ 604838 h 871802"/>
                <a:gd name="connsiteX76" fmla="*/ 1905000 w 3862388"/>
                <a:gd name="connsiteY76" fmla="*/ 576263 h 871802"/>
                <a:gd name="connsiteX77" fmla="*/ 1919288 w 3862388"/>
                <a:gd name="connsiteY77" fmla="*/ 566738 h 871802"/>
                <a:gd name="connsiteX78" fmla="*/ 1938338 w 3862388"/>
                <a:gd name="connsiteY78" fmla="*/ 542925 h 871802"/>
                <a:gd name="connsiteX79" fmla="*/ 2081213 w 3862388"/>
                <a:gd name="connsiteY79" fmla="*/ 542925 h 871802"/>
                <a:gd name="connsiteX80" fmla="*/ 2109788 w 3862388"/>
                <a:gd name="connsiteY80" fmla="*/ 571500 h 871802"/>
                <a:gd name="connsiteX81" fmla="*/ 2124075 w 3862388"/>
                <a:gd name="connsiteY81" fmla="*/ 561975 h 871802"/>
                <a:gd name="connsiteX82" fmla="*/ 2133600 w 3862388"/>
                <a:gd name="connsiteY82" fmla="*/ 547688 h 871802"/>
                <a:gd name="connsiteX83" fmla="*/ 2147888 w 3862388"/>
                <a:gd name="connsiteY83" fmla="*/ 533400 h 871802"/>
                <a:gd name="connsiteX84" fmla="*/ 2152650 w 3862388"/>
                <a:gd name="connsiteY84" fmla="*/ 519113 h 871802"/>
                <a:gd name="connsiteX85" fmla="*/ 2243138 w 3862388"/>
                <a:gd name="connsiteY85" fmla="*/ 514350 h 871802"/>
                <a:gd name="connsiteX86" fmla="*/ 2266950 w 3862388"/>
                <a:gd name="connsiteY86" fmla="*/ 533400 h 871802"/>
                <a:gd name="connsiteX87" fmla="*/ 2286000 w 3862388"/>
                <a:gd name="connsiteY87" fmla="*/ 504825 h 871802"/>
                <a:gd name="connsiteX88" fmla="*/ 2300288 w 3862388"/>
                <a:gd name="connsiteY88" fmla="*/ 490538 h 871802"/>
                <a:gd name="connsiteX89" fmla="*/ 2314575 w 3862388"/>
                <a:gd name="connsiteY89" fmla="*/ 485775 h 871802"/>
                <a:gd name="connsiteX90" fmla="*/ 2328863 w 3862388"/>
                <a:gd name="connsiteY90" fmla="*/ 490538 h 871802"/>
                <a:gd name="connsiteX91" fmla="*/ 2347913 w 3862388"/>
                <a:gd name="connsiteY91" fmla="*/ 509588 h 871802"/>
                <a:gd name="connsiteX92" fmla="*/ 2357438 w 3862388"/>
                <a:gd name="connsiteY92" fmla="*/ 523875 h 871802"/>
                <a:gd name="connsiteX93" fmla="*/ 2362200 w 3862388"/>
                <a:gd name="connsiteY93" fmla="*/ 538163 h 871802"/>
                <a:gd name="connsiteX94" fmla="*/ 2381250 w 3862388"/>
                <a:gd name="connsiteY94" fmla="*/ 566738 h 871802"/>
                <a:gd name="connsiteX95" fmla="*/ 2390775 w 3862388"/>
                <a:gd name="connsiteY95" fmla="*/ 595313 h 871802"/>
                <a:gd name="connsiteX96" fmla="*/ 2395538 w 3862388"/>
                <a:gd name="connsiteY96" fmla="*/ 614363 h 871802"/>
                <a:gd name="connsiteX97" fmla="*/ 2405063 w 3862388"/>
                <a:gd name="connsiteY97" fmla="*/ 628650 h 871802"/>
                <a:gd name="connsiteX98" fmla="*/ 2419350 w 3862388"/>
                <a:gd name="connsiteY98" fmla="*/ 633413 h 871802"/>
                <a:gd name="connsiteX99" fmla="*/ 2438400 w 3862388"/>
                <a:gd name="connsiteY99" fmla="*/ 590550 h 871802"/>
                <a:gd name="connsiteX100" fmla="*/ 2443163 w 3862388"/>
                <a:gd name="connsiteY100" fmla="*/ 571500 h 871802"/>
                <a:gd name="connsiteX101" fmla="*/ 2471738 w 3862388"/>
                <a:gd name="connsiteY101" fmla="*/ 552450 h 871802"/>
                <a:gd name="connsiteX102" fmla="*/ 2481263 w 3862388"/>
                <a:gd name="connsiteY102" fmla="*/ 581025 h 871802"/>
                <a:gd name="connsiteX103" fmla="*/ 2486025 w 3862388"/>
                <a:gd name="connsiteY103" fmla="*/ 595313 h 871802"/>
                <a:gd name="connsiteX104" fmla="*/ 2490788 w 3862388"/>
                <a:gd name="connsiteY104" fmla="*/ 614363 h 871802"/>
                <a:gd name="connsiteX105" fmla="*/ 2500313 w 3862388"/>
                <a:gd name="connsiteY105" fmla="*/ 628650 h 871802"/>
                <a:gd name="connsiteX106" fmla="*/ 2519363 w 3862388"/>
                <a:gd name="connsiteY106" fmla="*/ 642938 h 871802"/>
                <a:gd name="connsiteX107" fmla="*/ 2524125 w 3862388"/>
                <a:gd name="connsiteY107" fmla="*/ 628650 h 871802"/>
                <a:gd name="connsiteX108" fmla="*/ 2528888 w 3862388"/>
                <a:gd name="connsiteY108" fmla="*/ 609600 h 871802"/>
                <a:gd name="connsiteX109" fmla="*/ 2557463 w 3862388"/>
                <a:gd name="connsiteY109" fmla="*/ 595313 h 871802"/>
                <a:gd name="connsiteX110" fmla="*/ 2619375 w 3862388"/>
                <a:gd name="connsiteY110" fmla="*/ 581025 h 871802"/>
                <a:gd name="connsiteX111" fmla="*/ 2633663 w 3862388"/>
                <a:gd name="connsiteY111" fmla="*/ 571500 h 871802"/>
                <a:gd name="connsiteX112" fmla="*/ 2647950 w 3862388"/>
                <a:gd name="connsiteY112" fmla="*/ 542925 h 871802"/>
                <a:gd name="connsiteX113" fmla="*/ 2662238 w 3862388"/>
                <a:gd name="connsiteY113" fmla="*/ 504825 h 871802"/>
                <a:gd name="connsiteX114" fmla="*/ 2686050 w 3862388"/>
                <a:gd name="connsiteY114" fmla="*/ 538163 h 871802"/>
                <a:gd name="connsiteX115" fmla="*/ 2686050 w 3862388"/>
                <a:gd name="connsiteY115" fmla="*/ 538163 h 871802"/>
                <a:gd name="connsiteX116" fmla="*/ 2700338 w 3862388"/>
                <a:gd name="connsiteY116" fmla="*/ 547688 h 871802"/>
                <a:gd name="connsiteX117" fmla="*/ 2705100 w 3862388"/>
                <a:gd name="connsiteY117" fmla="*/ 561975 h 871802"/>
                <a:gd name="connsiteX118" fmla="*/ 2714625 w 3862388"/>
                <a:gd name="connsiteY118" fmla="*/ 595313 h 871802"/>
                <a:gd name="connsiteX119" fmla="*/ 2733675 w 3862388"/>
                <a:gd name="connsiteY119" fmla="*/ 590550 h 871802"/>
                <a:gd name="connsiteX120" fmla="*/ 2738438 w 3862388"/>
                <a:gd name="connsiteY120" fmla="*/ 571500 h 871802"/>
                <a:gd name="connsiteX121" fmla="*/ 2762250 w 3862388"/>
                <a:gd name="connsiteY121" fmla="*/ 552450 h 871802"/>
                <a:gd name="connsiteX122" fmla="*/ 2800350 w 3862388"/>
                <a:gd name="connsiteY122" fmla="*/ 566738 h 871802"/>
                <a:gd name="connsiteX123" fmla="*/ 2819400 w 3862388"/>
                <a:gd name="connsiteY123" fmla="*/ 590550 h 871802"/>
                <a:gd name="connsiteX124" fmla="*/ 2824163 w 3862388"/>
                <a:gd name="connsiteY124" fmla="*/ 614363 h 871802"/>
                <a:gd name="connsiteX125" fmla="*/ 2833688 w 3862388"/>
                <a:gd name="connsiteY125" fmla="*/ 642938 h 871802"/>
                <a:gd name="connsiteX126" fmla="*/ 2838450 w 3862388"/>
                <a:gd name="connsiteY126" fmla="*/ 657225 h 871802"/>
                <a:gd name="connsiteX127" fmla="*/ 2843213 w 3862388"/>
                <a:gd name="connsiteY127" fmla="*/ 676275 h 871802"/>
                <a:gd name="connsiteX128" fmla="*/ 2852738 w 3862388"/>
                <a:gd name="connsiteY128" fmla="*/ 695325 h 871802"/>
                <a:gd name="connsiteX129" fmla="*/ 2862263 w 3862388"/>
                <a:gd name="connsiteY129" fmla="*/ 723900 h 871802"/>
                <a:gd name="connsiteX130" fmla="*/ 2871788 w 3862388"/>
                <a:gd name="connsiteY130" fmla="*/ 752475 h 871802"/>
                <a:gd name="connsiteX131" fmla="*/ 2881313 w 3862388"/>
                <a:gd name="connsiteY131" fmla="*/ 781050 h 871802"/>
                <a:gd name="connsiteX132" fmla="*/ 2890838 w 3862388"/>
                <a:gd name="connsiteY132" fmla="*/ 795338 h 871802"/>
                <a:gd name="connsiteX133" fmla="*/ 2895600 w 3862388"/>
                <a:gd name="connsiteY133" fmla="*/ 814388 h 871802"/>
                <a:gd name="connsiteX134" fmla="*/ 2914650 w 3862388"/>
                <a:gd name="connsiteY134" fmla="*/ 790575 h 871802"/>
                <a:gd name="connsiteX135" fmla="*/ 2924175 w 3862388"/>
                <a:gd name="connsiteY135" fmla="*/ 714375 h 871802"/>
                <a:gd name="connsiteX136" fmla="*/ 2933700 w 3862388"/>
                <a:gd name="connsiteY136" fmla="*/ 700088 h 871802"/>
                <a:gd name="connsiteX137" fmla="*/ 2943225 w 3862388"/>
                <a:gd name="connsiteY137" fmla="*/ 671513 h 871802"/>
                <a:gd name="connsiteX138" fmla="*/ 2962275 w 3862388"/>
                <a:gd name="connsiteY138" fmla="*/ 638175 h 871802"/>
                <a:gd name="connsiteX139" fmla="*/ 2976563 w 3862388"/>
                <a:gd name="connsiteY139" fmla="*/ 695325 h 871802"/>
                <a:gd name="connsiteX140" fmla="*/ 2986088 w 3862388"/>
                <a:gd name="connsiteY140" fmla="*/ 781050 h 871802"/>
                <a:gd name="connsiteX141" fmla="*/ 2995613 w 3862388"/>
                <a:gd name="connsiteY141" fmla="*/ 747713 h 871802"/>
                <a:gd name="connsiteX142" fmla="*/ 3000375 w 3862388"/>
                <a:gd name="connsiteY142" fmla="*/ 709613 h 871802"/>
                <a:gd name="connsiteX143" fmla="*/ 3019425 w 3862388"/>
                <a:gd name="connsiteY143" fmla="*/ 671513 h 871802"/>
                <a:gd name="connsiteX144" fmla="*/ 3038475 w 3862388"/>
                <a:gd name="connsiteY144" fmla="*/ 714375 h 871802"/>
                <a:gd name="connsiteX145" fmla="*/ 3052763 w 3862388"/>
                <a:gd name="connsiteY145" fmla="*/ 781050 h 871802"/>
                <a:gd name="connsiteX146" fmla="*/ 3067050 w 3862388"/>
                <a:gd name="connsiteY146" fmla="*/ 738188 h 871802"/>
                <a:gd name="connsiteX147" fmla="*/ 3071813 w 3862388"/>
                <a:gd name="connsiteY147" fmla="*/ 723900 h 871802"/>
                <a:gd name="connsiteX148" fmla="*/ 3105150 w 3862388"/>
                <a:gd name="connsiteY148" fmla="*/ 733425 h 871802"/>
                <a:gd name="connsiteX149" fmla="*/ 3128963 w 3862388"/>
                <a:gd name="connsiteY149" fmla="*/ 742950 h 871802"/>
                <a:gd name="connsiteX150" fmla="*/ 3152775 w 3862388"/>
                <a:gd name="connsiteY150" fmla="*/ 690563 h 871802"/>
                <a:gd name="connsiteX151" fmla="*/ 3157538 w 3862388"/>
                <a:gd name="connsiteY151" fmla="*/ 666750 h 871802"/>
                <a:gd name="connsiteX152" fmla="*/ 3162300 w 3862388"/>
                <a:gd name="connsiteY152" fmla="*/ 647700 h 871802"/>
                <a:gd name="connsiteX153" fmla="*/ 3171825 w 3862388"/>
                <a:gd name="connsiteY153" fmla="*/ 747713 h 871802"/>
                <a:gd name="connsiteX154" fmla="*/ 3181350 w 3862388"/>
                <a:gd name="connsiteY154" fmla="*/ 733425 h 871802"/>
                <a:gd name="connsiteX155" fmla="*/ 3186113 w 3862388"/>
                <a:gd name="connsiteY155" fmla="*/ 719138 h 871802"/>
                <a:gd name="connsiteX156" fmla="*/ 3214688 w 3862388"/>
                <a:gd name="connsiteY156" fmla="*/ 728663 h 871802"/>
                <a:gd name="connsiteX157" fmla="*/ 3238500 w 3862388"/>
                <a:gd name="connsiteY157" fmla="*/ 704850 h 871802"/>
                <a:gd name="connsiteX158" fmla="*/ 3252788 w 3862388"/>
                <a:gd name="connsiteY158" fmla="*/ 714375 h 871802"/>
                <a:gd name="connsiteX159" fmla="*/ 3257550 w 3862388"/>
                <a:gd name="connsiteY159" fmla="*/ 738188 h 871802"/>
                <a:gd name="connsiteX160" fmla="*/ 3267075 w 3862388"/>
                <a:gd name="connsiteY160" fmla="*/ 781050 h 871802"/>
                <a:gd name="connsiteX161" fmla="*/ 3295650 w 3862388"/>
                <a:gd name="connsiteY161" fmla="*/ 776288 h 871802"/>
                <a:gd name="connsiteX162" fmla="*/ 3300413 w 3862388"/>
                <a:gd name="connsiteY162" fmla="*/ 795338 h 871802"/>
                <a:gd name="connsiteX163" fmla="*/ 3305175 w 3862388"/>
                <a:gd name="connsiteY163" fmla="*/ 852488 h 871802"/>
                <a:gd name="connsiteX164" fmla="*/ 3309938 w 3862388"/>
                <a:gd name="connsiteY164" fmla="*/ 871538 h 871802"/>
                <a:gd name="connsiteX165" fmla="*/ 3328988 w 3862388"/>
                <a:gd name="connsiteY165" fmla="*/ 842963 h 871802"/>
                <a:gd name="connsiteX166" fmla="*/ 3338513 w 3862388"/>
                <a:gd name="connsiteY166" fmla="*/ 809625 h 871802"/>
                <a:gd name="connsiteX167" fmla="*/ 3348038 w 3862388"/>
                <a:gd name="connsiteY167" fmla="*/ 781050 h 871802"/>
                <a:gd name="connsiteX168" fmla="*/ 3357563 w 3862388"/>
                <a:gd name="connsiteY168" fmla="*/ 752475 h 871802"/>
                <a:gd name="connsiteX169" fmla="*/ 3367088 w 3862388"/>
                <a:gd name="connsiteY169" fmla="*/ 733425 h 871802"/>
                <a:gd name="connsiteX170" fmla="*/ 3381375 w 3862388"/>
                <a:gd name="connsiteY170" fmla="*/ 690563 h 871802"/>
                <a:gd name="connsiteX171" fmla="*/ 3386138 w 3862388"/>
                <a:gd name="connsiteY171" fmla="*/ 676275 h 871802"/>
                <a:gd name="connsiteX172" fmla="*/ 3405188 w 3862388"/>
                <a:gd name="connsiteY172" fmla="*/ 666750 h 871802"/>
                <a:gd name="connsiteX173" fmla="*/ 3429000 w 3862388"/>
                <a:gd name="connsiteY173" fmla="*/ 690563 h 871802"/>
                <a:gd name="connsiteX174" fmla="*/ 3452813 w 3862388"/>
                <a:gd name="connsiteY174" fmla="*/ 661988 h 871802"/>
                <a:gd name="connsiteX175" fmla="*/ 3457575 w 3862388"/>
                <a:gd name="connsiteY175" fmla="*/ 642938 h 871802"/>
                <a:gd name="connsiteX176" fmla="*/ 3467100 w 3862388"/>
                <a:gd name="connsiteY176" fmla="*/ 657225 h 871802"/>
                <a:gd name="connsiteX177" fmla="*/ 3481388 w 3862388"/>
                <a:gd name="connsiteY177" fmla="*/ 666750 h 871802"/>
                <a:gd name="connsiteX178" fmla="*/ 3486150 w 3862388"/>
                <a:gd name="connsiteY178" fmla="*/ 681038 h 871802"/>
                <a:gd name="connsiteX179" fmla="*/ 3500438 w 3862388"/>
                <a:gd name="connsiteY179" fmla="*/ 671513 h 871802"/>
                <a:gd name="connsiteX180" fmla="*/ 3505200 w 3862388"/>
                <a:gd name="connsiteY180" fmla="*/ 685800 h 871802"/>
                <a:gd name="connsiteX181" fmla="*/ 3533775 w 3862388"/>
                <a:gd name="connsiteY181" fmla="*/ 704850 h 871802"/>
                <a:gd name="connsiteX182" fmla="*/ 3562350 w 3862388"/>
                <a:gd name="connsiteY182" fmla="*/ 719138 h 871802"/>
                <a:gd name="connsiteX183" fmla="*/ 3571875 w 3862388"/>
                <a:gd name="connsiteY183" fmla="*/ 785813 h 871802"/>
                <a:gd name="connsiteX184" fmla="*/ 3581400 w 3862388"/>
                <a:gd name="connsiteY184" fmla="*/ 814388 h 871802"/>
                <a:gd name="connsiteX185" fmla="*/ 3586163 w 3862388"/>
                <a:gd name="connsiteY185" fmla="*/ 828675 h 871802"/>
                <a:gd name="connsiteX186" fmla="*/ 3605213 w 3862388"/>
                <a:gd name="connsiteY186" fmla="*/ 781050 h 871802"/>
                <a:gd name="connsiteX187" fmla="*/ 3609975 w 3862388"/>
                <a:gd name="connsiteY187" fmla="*/ 795338 h 871802"/>
                <a:gd name="connsiteX188" fmla="*/ 3614738 w 3862388"/>
                <a:gd name="connsiteY188" fmla="*/ 823913 h 871802"/>
                <a:gd name="connsiteX189" fmla="*/ 3619500 w 3862388"/>
                <a:gd name="connsiteY189" fmla="*/ 781050 h 871802"/>
                <a:gd name="connsiteX190" fmla="*/ 3633788 w 3862388"/>
                <a:gd name="connsiteY190" fmla="*/ 747713 h 871802"/>
                <a:gd name="connsiteX191" fmla="*/ 3638550 w 3862388"/>
                <a:gd name="connsiteY191" fmla="*/ 733425 h 871802"/>
                <a:gd name="connsiteX192" fmla="*/ 3648075 w 3862388"/>
                <a:gd name="connsiteY192" fmla="*/ 685800 h 871802"/>
                <a:gd name="connsiteX193" fmla="*/ 3657600 w 3862388"/>
                <a:gd name="connsiteY193" fmla="*/ 671513 h 871802"/>
                <a:gd name="connsiteX194" fmla="*/ 3676650 w 3862388"/>
                <a:gd name="connsiteY194" fmla="*/ 666750 h 871802"/>
                <a:gd name="connsiteX195" fmla="*/ 3695700 w 3862388"/>
                <a:gd name="connsiteY195" fmla="*/ 638175 h 871802"/>
                <a:gd name="connsiteX196" fmla="*/ 3705225 w 3862388"/>
                <a:gd name="connsiteY196" fmla="*/ 623888 h 871802"/>
                <a:gd name="connsiteX197" fmla="*/ 3719513 w 3862388"/>
                <a:gd name="connsiteY197" fmla="*/ 614363 h 871802"/>
                <a:gd name="connsiteX198" fmla="*/ 3757613 w 3862388"/>
                <a:gd name="connsiteY198" fmla="*/ 619125 h 871802"/>
                <a:gd name="connsiteX199" fmla="*/ 3767138 w 3862388"/>
                <a:gd name="connsiteY199" fmla="*/ 633413 h 871802"/>
                <a:gd name="connsiteX200" fmla="*/ 3776663 w 3862388"/>
                <a:gd name="connsiteY200" fmla="*/ 661988 h 871802"/>
                <a:gd name="connsiteX201" fmla="*/ 3795713 w 3862388"/>
                <a:gd name="connsiteY201" fmla="*/ 747713 h 871802"/>
                <a:gd name="connsiteX202" fmla="*/ 3805238 w 3862388"/>
                <a:gd name="connsiteY202" fmla="*/ 781050 h 871802"/>
                <a:gd name="connsiteX203" fmla="*/ 3814763 w 3862388"/>
                <a:gd name="connsiteY203" fmla="*/ 795338 h 871802"/>
                <a:gd name="connsiteX204" fmla="*/ 3833813 w 3862388"/>
                <a:gd name="connsiteY204" fmla="*/ 833438 h 871802"/>
                <a:gd name="connsiteX205" fmla="*/ 3838575 w 3862388"/>
                <a:gd name="connsiteY205" fmla="*/ 762000 h 871802"/>
                <a:gd name="connsiteX206" fmla="*/ 3852863 w 3862388"/>
                <a:gd name="connsiteY206" fmla="*/ 719138 h 871802"/>
                <a:gd name="connsiteX207" fmla="*/ 3857625 w 3862388"/>
                <a:gd name="connsiteY207" fmla="*/ 704850 h 871802"/>
                <a:gd name="connsiteX208" fmla="*/ 3862388 w 3862388"/>
                <a:gd name="connsiteY208" fmla="*/ 652463 h 871802"/>
                <a:gd name="connsiteX0" fmla="*/ 0 w 3857625"/>
                <a:gd name="connsiteY0" fmla="*/ 238125 h 871802"/>
                <a:gd name="connsiteX1" fmla="*/ 123825 w 3857625"/>
                <a:gd name="connsiteY1" fmla="*/ 228600 h 871802"/>
                <a:gd name="connsiteX2" fmla="*/ 142875 w 3857625"/>
                <a:gd name="connsiteY2" fmla="*/ 223838 h 871802"/>
                <a:gd name="connsiteX3" fmla="*/ 166688 w 3857625"/>
                <a:gd name="connsiteY3" fmla="*/ 219075 h 871802"/>
                <a:gd name="connsiteX4" fmla="*/ 204788 w 3857625"/>
                <a:gd name="connsiteY4" fmla="*/ 204788 h 871802"/>
                <a:gd name="connsiteX5" fmla="*/ 233363 w 3857625"/>
                <a:gd name="connsiteY5" fmla="*/ 195263 h 871802"/>
                <a:gd name="connsiteX6" fmla="*/ 247650 w 3857625"/>
                <a:gd name="connsiteY6" fmla="*/ 185738 h 871802"/>
                <a:gd name="connsiteX7" fmla="*/ 266700 w 3857625"/>
                <a:gd name="connsiteY7" fmla="*/ 180975 h 871802"/>
                <a:gd name="connsiteX8" fmla="*/ 280988 w 3857625"/>
                <a:gd name="connsiteY8" fmla="*/ 176213 h 871802"/>
                <a:gd name="connsiteX9" fmla="*/ 290513 w 3857625"/>
                <a:gd name="connsiteY9" fmla="*/ 161925 h 871802"/>
                <a:gd name="connsiteX10" fmla="*/ 338138 w 3857625"/>
                <a:gd name="connsiteY10" fmla="*/ 142875 h 871802"/>
                <a:gd name="connsiteX11" fmla="*/ 352425 w 3857625"/>
                <a:gd name="connsiteY11" fmla="*/ 138113 h 871802"/>
                <a:gd name="connsiteX12" fmla="*/ 366713 w 3857625"/>
                <a:gd name="connsiteY12" fmla="*/ 128588 h 871802"/>
                <a:gd name="connsiteX13" fmla="*/ 385763 w 3857625"/>
                <a:gd name="connsiteY13" fmla="*/ 123825 h 871802"/>
                <a:gd name="connsiteX14" fmla="*/ 428625 w 3857625"/>
                <a:gd name="connsiteY14" fmla="*/ 109538 h 871802"/>
                <a:gd name="connsiteX15" fmla="*/ 442913 w 3857625"/>
                <a:gd name="connsiteY15" fmla="*/ 104775 h 871802"/>
                <a:gd name="connsiteX16" fmla="*/ 457200 w 3857625"/>
                <a:gd name="connsiteY16" fmla="*/ 100013 h 871802"/>
                <a:gd name="connsiteX17" fmla="*/ 471488 w 3857625"/>
                <a:gd name="connsiteY17" fmla="*/ 90488 h 871802"/>
                <a:gd name="connsiteX18" fmla="*/ 495300 w 3857625"/>
                <a:gd name="connsiteY18" fmla="*/ 85725 h 871802"/>
                <a:gd name="connsiteX19" fmla="*/ 523875 w 3857625"/>
                <a:gd name="connsiteY19" fmla="*/ 76200 h 871802"/>
                <a:gd name="connsiteX20" fmla="*/ 538163 w 3857625"/>
                <a:gd name="connsiteY20" fmla="*/ 71438 h 871802"/>
                <a:gd name="connsiteX21" fmla="*/ 552450 w 3857625"/>
                <a:gd name="connsiteY21" fmla="*/ 66675 h 871802"/>
                <a:gd name="connsiteX22" fmla="*/ 590550 w 3857625"/>
                <a:gd name="connsiteY22" fmla="*/ 42863 h 871802"/>
                <a:gd name="connsiteX23" fmla="*/ 604838 w 3857625"/>
                <a:gd name="connsiteY23" fmla="*/ 38100 h 871802"/>
                <a:gd name="connsiteX24" fmla="*/ 619125 w 3857625"/>
                <a:gd name="connsiteY24" fmla="*/ 33338 h 871802"/>
                <a:gd name="connsiteX25" fmla="*/ 652463 w 3857625"/>
                <a:gd name="connsiteY25" fmla="*/ 14288 h 871802"/>
                <a:gd name="connsiteX26" fmla="*/ 681038 w 3857625"/>
                <a:gd name="connsiteY26" fmla="*/ 4763 h 871802"/>
                <a:gd name="connsiteX27" fmla="*/ 695325 w 3857625"/>
                <a:gd name="connsiteY27" fmla="*/ 0 h 871802"/>
                <a:gd name="connsiteX28" fmla="*/ 819150 w 3857625"/>
                <a:gd name="connsiteY28" fmla="*/ 4763 h 871802"/>
                <a:gd name="connsiteX29" fmla="*/ 852488 w 3857625"/>
                <a:gd name="connsiteY29" fmla="*/ 19050 h 871802"/>
                <a:gd name="connsiteX30" fmla="*/ 895350 w 3857625"/>
                <a:gd name="connsiteY30" fmla="*/ 47625 h 871802"/>
                <a:gd name="connsiteX31" fmla="*/ 928688 w 3857625"/>
                <a:gd name="connsiteY31" fmla="*/ 66675 h 871802"/>
                <a:gd name="connsiteX32" fmla="*/ 942975 w 3857625"/>
                <a:gd name="connsiteY32" fmla="*/ 71438 h 871802"/>
                <a:gd name="connsiteX33" fmla="*/ 957263 w 3857625"/>
                <a:gd name="connsiteY33" fmla="*/ 80963 h 871802"/>
                <a:gd name="connsiteX34" fmla="*/ 971550 w 3857625"/>
                <a:gd name="connsiteY34" fmla="*/ 85725 h 871802"/>
                <a:gd name="connsiteX35" fmla="*/ 990600 w 3857625"/>
                <a:gd name="connsiteY35" fmla="*/ 95250 h 871802"/>
                <a:gd name="connsiteX36" fmla="*/ 1014413 w 3857625"/>
                <a:gd name="connsiteY36" fmla="*/ 100013 h 871802"/>
                <a:gd name="connsiteX37" fmla="*/ 1033463 w 3857625"/>
                <a:gd name="connsiteY37" fmla="*/ 104775 h 871802"/>
                <a:gd name="connsiteX38" fmla="*/ 1062038 w 3857625"/>
                <a:gd name="connsiteY38" fmla="*/ 109538 h 871802"/>
                <a:gd name="connsiteX39" fmla="*/ 1090613 w 3857625"/>
                <a:gd name="connsiteY39" fmla="*/ 119063 h 871802"/>
                <a:gd name="connsiteX40" fmla="*/ 1104900 w 3857625"/>
                <a:gd name="connsiteY40" fmla="*/ 123825 h 871802"/>
                <a:gd name="connsiteX41" fmla="*/ 1123950 w 3857625"/>
                <a:gd name="connsiteY41" fmla="*/ 128588 h 871802"/>
                <a:gd name="connsiteX42" fmla="*/ 1152525 w 3857625"/>
                <a:gd name="connsiteY42" fmla="*/ 147638 h 871802"/>
                <a:gd name="connsiteX43" fmla="*/ 1195388 w 3857625"/>
                <a:gd name="connsiteY43" fmla="*/ 161925 h 871802"/>
                <a:gd name="connsiteX44" fmla="*/ 1209675 w 3857625"/>
                <a:gd name="connsiteY44" fmla="*/ 166688 h 871802"/>
                <a:gd name="connsiteX45" fmla="*/ 1243013 w 3857625"/>
                <a:gd name="connsiteY45" fmla="*/ 185738 h 871802"/>
                <a:gd name="connsiteX46" fmla="*/ 1257300 w 3857625"/>
                <a:gd name="connsiteY46" fmla="*/ 190500 h 871802"/>
                <a:gd name="connsiteX47" fmla="*/ 1285875 w 3857625"/>
                <a:gd name="connsiteY47" fmla="*/ 204788 h 871802"/>
                <a:gd name="connsiteX48" fmla="*/ 1314450 w 3857625"/>
                <a:gd name="connsiteY48" fmla="*/ 223838 h 871802"/>
                <a:gd name="connsiteX49" fmla="*/ 1362075 w 3857625"/>
                <a:gd name="connsiteY49" fmla="*/ 238125 h 871802"/>
                <a:gd name="connsiteX50" fmla="*/ 1443038 w 3857625"/>
                <a:gd name="connsiteY50" fmla="*/ 252413 h 871802"/>
                <a:gd name="connsiteX51" fmla="*/ 1471613 w 3857625"/>
                <a:gd name="connsiteY51" fmla="*/ 257175 h 871802"/>
                <a:gd name="connsiteX52" fmla="*/ 1519238 w 3857625"/>
                <a:gd name="connsiteY52" fmla="*/ 271463 h 871802"/>
                <a:gd name="connsiteX53" fmla="*/ 1533525 w 3857625"/>
                <a:gd name="connsiteY53" fmla="*/ 280988 h 871802"/>
                <a:gd name="connsiteX54" fmla="*/ 1543050 w 3857625"/>
                <a:gd name="connsiteY54" fmla="*/ 295275 h 871802"/>
                <a:gd name="connsiteX55" fmla="*/ 1557338 w 3857625"/>
                <a:gd name="connsiteY55" fmla="*/ 300038 h 871802"/>
                <a:gd name="connsiteX56" fmla="*/ 1581150 w 3857625"/>
                <a:gd name="connsiteY56" fmla="*/ 333375 h 871802"/>
                <a:gd name="connsiteX57" fmla="*/ 1590675 w 3857625"/>
                <a:gd name="connsiteY57" fmla="*/ 347663 h 871802"/>
                <a:gd name="connsiteX58" fmla="*/ 1604963 w 3857625"/>
                <a:gd name="connsiteY58" fmla="*/ 357188 h 871802"/>
                <a:gd name="connsiteX59" fmla="*/ 1624013 w 3857625"/>
                <a:gd name="connsiteY59" fmla="*/ 414338 h 871802"/>
                <a:gd name="connsiteX60" fmla="*/ 1628775 w 3857625"/>
                <a:gd name="connsiteY60" fmla="*/ 428625 h 871802"/>
                <a:gd name="connsiteX61" fmla="*/ 1638300 w 3857625"/>
                <a:gd name="connsiteY61" fmla="*/ 442913 h 871802"/>
                <a:gd name="connsiteX62" fmla="*/ 1652588 w 3857625"/>
                <a:gd name="connsiteY62" fmla="*/ 471488 h 871802"/>
                <a:gd name="connsiteX63" fmla="*/ 1662113 w 3857625"/>
                <a:gd name="connsiteY63" fmla="*/ 504825 h 871802"/>
                <a:gd name="connsiteX64" fmla="*/ 1676400 w 3857625"/>
                <a:gd name="connsiteY64" fmla="*/ 514350 h 871802"/>
                <a:gd name="connsiteX65" fmla="*/ 1690688 w 3857625"/>
                <a:gd name="connsiteY65" fmla="*/ 561975 h 871802"/>
                <a:gd name="connsiteX66" fmla="*/ 1704975 w 3857625"/>
                <a:gd name="connsiteY66" fmla="*/ 590550 h 871802"/>
                <a:gd name="connsiteX67" fmla="*/ 1719263 w 3857625"/>
                <a:gd name="connsiteY67" fmla="*/ 595313 h 871802"/>
                <a:gd name="connsiteX68" fmla="*/ 1728788 w 3857625"/>
                <a:gd name="connsiteY68" fmla="*/ 609600 h 871802"/>
                <a:gd name="connsiteX69" fmla="*/ 1804988 w 3857625"/>
                <a:gd name="connsiteY69" fmla="*/ 614363 h 871802"/>
                <a:gd name="connsiteX70" fmla="*/ 1819275 w 3857625"/>
                <a:gd name="connsiteY70" fmla="*/ 619125 h 871802"/>
                <a:gd name="connsiteX71" fmla="*/ 1833563 w 3857625"/>
                <a:gd name="connsiteY71" fmla="*/ 628650 h 871802"/>
                <a:gd name="connsiteX72" fmla="*/ 1857375 w 3857625"/>
                <a:gd name="connsiteY72" fmla="*/ 657225 h 871802"/>
                <a:gd name="connsiteX73" fmla="*/ 1876425 w 3857625"/>
                <a:gd name="connsiteY73" fmla="*/ 666750 h 871802"/>
                <a:gd name="connsiteX74" fmla="*/ 1885950 w 3857625"/>
                <a:gd name="connsiteY74" fmla="*/ 638175 h 871802"/>
                <a:gd name="connsiteX75" fmla="*/ 1895475 w 3857625"/>
                <a:gd name="connsiteY75" fmla="*/ 604838 h 871802"/>
                <a:gd name="connsiteX76" fmla="*/ 1905000 w 3857625"/>
                <a:gd name="connsiteY76" fmla="*/ 576263 h 871802"/>
                <a:gd name="connsiteX77" fmla="*/ 1919288 w 3857625"/>
                <a:gd name="connsiteY77" fmla="*/ 566738 h 871802"/>
                <a:gd name="connsiteX78" fmla="*/ 1938338 w 3857625"/>
                <a:gd name="connsiteY78" fmla="*/ 542925 h 871802"/>
                <a:gd name="connsiteX79" fmla="*/ 2081213 w 3857625"/>
                <a:gd name="connsiteY79" fmla="*/ 542925 h 871802"/>
                <a:gd name="connsiteX80" fmla="*/ 2109788 w 3857625"/>
                <a:gd name="connsiteY80" fmla="*/ 571500 h 871802"/>
                <a:gd name="connsiteX81" fmla="*/ 2124075 w 3857625"/>
                <a:gd name="connsiteY81" fmla="*/ 561975 h 871802"/>
                <a:gd name="connsiteX82" fmla="*/ 2133600 w 3857625"/>
                <a:gd name="connsiteY82" fmla="*/ 547688 h 871802"/>
                <a:gd name="connsiteX83" fmla="*/ 2147888 w 3857625"/>
                <a:gd name="connsiteY83" fmla="*/ 533400 h 871802"/>
                <a:gd name="connsiteX84" fmla="*/ 2152650 w 3857625"/>
                <a:gd name="connsiteY84" fmla="*/ 519113 h 871802"/>
                <a:gd name="connsiteX85" fmla="*/ 2243138 w 3857625"/>
                <a:gd name="connsiteY85" fmla="*/ 514350 h 871802"/>
                <a:gd name="connsiteX86" fmla="*/ 2266950 w 3857625"/>
                <a:gd name="connsiteY86" fmla="*/ 533400 h 871802"/>
                <a:gd name="connsiteX87" fmla="*/ 2286000 w 3857625"/>
                <a:gd name="connsiteY87" fmla="*/ 504825 h 871802"/>
                <a:gd name="connsiteX88" fmla="*/ 2300288 w 3857625"/>
                <a:gd name="connsiteY88" fmla="*/ 490538 h 871802"/>
                <a:gd name="connsiteX89" fmla="*/ 2314575 w 3857625"/>
                <a:gd name="connsiteY89" fmla="*/ 485775 h 871802"/>
                <a:gd name="connsiteX90" fmla="*/ 2328863 w 3857625"/>
                <a:gd name="connsiteY90" fmla="*/ 490538 h 871802"/>
                <a:gd name="connsiteX91" fmla="*/ 2347913 w 3857625"/>
                <a:gd name="connsiteY91" fmla="*/ 509588 h 871802"/>
                <a:gd name="connsiteX92" fmla="*/ 2357438 w 3857625"/>
                <a:gd name="connsiteY92" fmla="*/ 523875 h 871802"/>
                <a:gd name="connsiteX93" fmla="*/ 2362200 w 3857625"/>
                <a:gd name="connsiteY93" fmla="*/ 538163 h 871802"/>
                <a:gd name="connsiteX94" fmla="*/ 2381250 w 3857625"/>
                <a:gd name="connsiteY94" fmla="*/ 566738 h 871802"/>
                <a:gd name="connsiteX95" fmla="*/ 2390775 w 3857625"/>
                <a:gd name="connsiteY95" fmla="*/ 595313 h 871802"/>
                <a:gd name="connsiteX96" fmla="*/ 2395538 w 3857625"/>
                <a:gd name="connsiteY96" fmla="*/ 614363 h 871802"/>
                <a:gd name="connsiteX97" fmla="*/ 2405063 w 3857625"/>
                <a:gd name="connsiteY97" fmla="*/ 628650 h 871802"/>
                <a:gd name="connsiteX98" fmla="*/ 2419350 w 3857625"/>
                <a:gd name="connsiteY98" fmla="*/ 633413 h 871802"/>
                <a:gd name="connsiteX99" fmla="*/ 2438400 w 3857625"/>
                <a:gd name="connsiteY99" fmla="*/ 590550 h 871802"/>
                <a:gd name="connsiteX100" fmla="*/ 2443163 w 3857625"/>
                <a:gd name="connsiteY100" fmla="*/ 571500 h 871802"/>
                <a:gd name="connsiteX101" fmla="*/ 2471738 w 3857625"/>
                <a:gd name="connsiteY101" fmla="*/ 552450 h 871802"/>
                <a:gd name="connsiteX102" fmla="*/ 2481263 w 3857625"/>
                <a:gd name="connsiteY102" fmla="*/ 581025 h 871802"/>
                <a:gd name="connsiteX103" fmla="*/ 2486025 w 3857625"/>
                <a:gd name="connsiteY103" fmla="*/ 595313 h 871802"/>
                <a:gd name="connsiteX104" fmla="*/ 2490788 w 3857625"/>
                <a:gd name="connsiteY104" fmla="*/ 614363 h 871802"/>
                <a:gd name="connsiteX105" fmla="*/ 2500313 w 3857625"/>
                <a:gd name="connsiteY105" fmla="*/ 628650 h 871802"/>
                <a:gd name="connsiteX106" fmla="*/ 2519363 w 3857625"/>
                <a:gd name="connsiteY106" fmla="*/ 642938 h 871802"/>
                <a:gd name="connsiteX107" fmla="*/ 2524125 w 3857625"/>
                <a:gd name="connsiteY107" fmla="*/ 628650 h 871802"/>
                <a:gd name="connsiteX108" fmla="*/ 2528888 w 3857625"/>
                <a:gd name="connsiteY108" fmla="*/ 609600 h 871802"/>
                <a:gd name="connsiteX109" fmla="*/ 2557463 w 3857625"/>
                <a:gd name="connsiteY109" fmla="*/ 595313 h 871802"/>
                <a:gd name="connsiteX110" fmla="*/ 2619375 w 3857625"/>
                <a:gd name="connsiteY110" fmla="*/ 581025 h 871802"/>
                <a:gd name="connsiteX111" fmla="*/ 2633663 w 3857625"/>
                <a:gd name="connsiteY111" fmla="*/ 571500 h 871802"/>
                <a:gd name="connsiteX112" fmla="*/ 2647950 w 3857625"/>
                <a:gd name="connsiteY112" fmla="*/ 542925 h 871802"/>
                <a:gd name="connsiteX113" fmla="*/ 2662238 w 3857625"/>
                <a:gd name="connsiteY113" fmla="*/ 504825 h 871802"/>
                <a:gd name="connsiteX114" fmla="*/ 2686050 w 3857625"/>
                <a:gd name="connsiteY114" fmla="*/ 538163 h 871802"/>
                <a:gd name="connsiteX115" fmla="*/ 2686050 w 3857625"/>
                <a:gd name="connsiteY115" fmla="*/ 538163 h 871802"/>
                <a:gd name="connsiteX116" fmla="*/ 2700338 w 3857625"/>
                <a:gd name="connsiteY116" fmla="*/ 547688 h 871802"/>
                <a:gd name="connsiteX117" fmla="*/ 2705100 w 3857625"/>
                <a:gd name="connsiteY117" fmla="*/ 561975 h 871802"/>
                <a:gd name="connsiteX118" fmla="*/ 2714625 w 3857625"/>
                <a:gd name="connsiteY118" fmla="*/ 595313 h 871802"/>
                <a:gd name="connsiteX119" fmla="*/ 2733675 w 3857625"/>
                <a:gd name="connsiteY119" fmla="*/ 590550 h 871802"/>
                <a:gd name="connsiteX120" fmla="*/ 2738438 w 3857625"/>
                <a:gd name="connsiteY120" fmla="*/ 571500 h 871802"/>
                <a:gd name="connsiteX121" fmla="*/ 2762250 w 3857625"/>
                <a:gd name="connsiteY121" fmla="*/ 552450 h 871802"/>
                <a:gd name="connsiteX122" fmla="*/ 2800350 w 3857625"/>
                <a:gd name="connsiteY122" fmla="*/ 566738 h 871802"/>
                <a:gd name="connsiteX123" fmla="*/ 2819400 w 3857625"/>
                <a:gd name="connsiteY123" fmla="*/ 590550 h 871802"/>
                <a:gd name="connsiteX124" fmla="*/ 2824163 w 3857625"/>
                <a:gd name="connsiteY124" fmla="*/ 614363 h 871802"/>
                <a:gd name="connsiteX125" fmla="*/ 2833688 w 3857625"/>
                <a:gd name="connsiteY125" fmla="*/ 642938 h 871802"/>
                <a:gd name="connsiteX126" fmla="*/ 2838450 w 3857625"/>
                <a:gd name="connsiteY126" fmla="*/ 657225 h 871802"/>
                <a:gd name="connsiteX127" fmla="*/ 2843213 w 3857625"/>
                <a:gd name="connsiteY127" fmla="*/ 676275 h 871802"/>
                <a:gd name="connsiteX128" fmla="*/ 2852738 w 3857625"/>
                <a:gd name="connsiteY128" fmla="*/ 695325 h 871802"/>
                <a:gd name="connsiteX129" fmla="*/ 2862263 w 3857625"/>
                <a:gd name="connsiteY129" fmla="*/ 723900 h 871802"/>
                <a:gd name="connsiteX130" fmla="*/ 2871788 w 3857625"/>
                <a:gd name="connsiteY130" fmla="*/ 752475 h 871802"/>
                <a:gd name="connsiteX131" fmla="*/ 2881313 w 3857625"/>
                <a:gd name="connsiteY131" fmla="*/ 781050 h 871802"/>
                <a:gd name="connsiteX132" fmla="*/ 2890838 w 3857625"/>
                <a:gd name="connsiteY132" fmla="*/ 795338 h 871802"/>
                <a:gd name="connsiteX133" fmla="*/ 2895600 w 3857625"/>
                <a:gd name="connsiteY133" fmla="*/ 814388 h 871802"/>
                <a:gd name="connsiteX134" fmla="*/ 2914650 w 3857625"/>
                <a:gd name="connsiteY134" fmla="*/ 790575 h 871802"/>
                <a:gd name="connsiteX135" fmla="*/ 2924175 w 3857625"/>
                <a:gd name="connsiteY135" fmla="*/ 714375 h 871802"/>
                <a:gd name="connsiteX136" fmla="*/ 2933700 w 3857625"/>
                <a:gd name="connsiteY136" fmla="*/ 700088 h 871802"/>
                <a:gd name="connsiteX137" fmla="*/ 2943225 w 3857625"/>
                <a:gd name="connsiteY137" fmla="*/ 671513 h 871802"/>
                <a:gd name="connsiteX138" fmla="*/ 2962275 w 3857625"/>
                <a:gd name="connsiteY138" fmla="*/ 638175 h 871802"/>
                <a:gd name="connsiteX139" fmla="*/ 2976563 w 3857625"/>
                <a:gd name="connsiteY139" fmla="*/ 695325 h 871802"/>
                <a:gd name="connsiteX140" fmla="*/ 2986088 w 3857625"/>
                <a:gd name="connsiteY140" fmla="*/ 781050 h 871802"/>
                <a:gd name="connsiteX141" fmla="*/ 2995613 w 3857625"/>
                <a:gd name="connsiteY141" fmla="*/ 747713 h 871802"/>
                <a:gd name="connsiteX142" fmla="*/ 3000375 w 3857625"/>
                <a:gd name="connsiteY142" fmla="*/ 709613 h 871802"/>
                <a:gd name="connsiteX143" fmla="*/ 3019425 w 3857625"/>
                <a:gd name="connsiteY143" fmla="*/ 671513 h 871802"/>
                <a:gd name="connsiteX144" fmla="*/ 3038475 w 3857625"/>
                <a:gd name="connsiteY144" fmla="*/ 714375 h 871802"/>
                <a:gd name="connsiteX145" fmla="*/ 3052763 w 3857625"/>
                <a:gd name="connsiteY145" fmla="*/ 781050 h 871802"/>
                <a:gd name="connsiteX146" fmla="*/ 3067050 w 3857625"/>
                <a:gd name="connsiteY146" fmla="*/ 738188 h 871802"/>
                <a:gd name="connsiteX147" fmla="*/ 3071813 w 3857625"/>
                <a:gd name="connsiteY147" fmla="*/ 723900 h 871802"/>
                <a:gd name="connsiteX148" fmla="*/ 3105150 w 3857625"/>
                <a:gd name="connsiteY148" fmla="*/ 733425 h 871802"/>
                <a:gd name="connsiteX149" fmla="*/ 3128963 w 3857625"/>
                <a:gd name="connsiteY149" fmla="*/ 742950 h 871802"/>
                <a:gd name="connsiteX150" fmla="*/ 3152775 w 3857625"/>
                <a:gd name="connsiteY150" fmla="*/ 690563 h 871802"/>
                <a:gd name="connsiteX151" fmla="*/ 3157538 w 3857625"/>
                <a:gd name="connsiteY151" fmla="*/ 666750 h 871802"/>
                <a:gd name="connsiteX152" fmla="*/ 3162300 w 3857625"/>
                <a:gd name="connsiteY152" fmla="*/ 647700 h 871802"/>
                <a:gd name="connsiteX153" fmla="*/ 3171825 w 3857625"/>
                <a:gd name="connsiteY153" fmla="*/ 747713 h 871802"/>
                <a:gd name="connsiteX154" fmla="*/ 3181350 w 3857625"/>
                <a:gd name="connsiteY154" fmla="*/ 733425 h 871802"/>
                <a:gd name="connsiteX155" fmla="*/ 3186113 w 3857625"/>
                <a:gd name="connsiteY155" fmla="*/ 719138 h 871802"/>
                <a:gd name="connsiteX156" fmla="*/ 3214688 w 3857625"/>
                <a:gd name="connsiteY156" fmla="*/ 728663 h 871802"/>
                <a:gd name="connsiteX157" fmla="*/ 3238500 w 3857625"/>
                <a:gd name="connsiteY157" fmla="*/ 704850 h 871802"/>
                <a:gd name="connsiteX158" fmla="*/ 3252788 w 3857625"/>
                <a:gd name="connsiteY158" fmla="*/ 714375 h 871802"/>
                <a:gd name="connsiteX159" fmla="*/ 3257550 w 3857625"/>
                <a:gd name="connsiteY159" fmla="*/ 738188 h 871802"/>
                <a:gd name="connsiteX160" fmla="*/ 3267075 w 3857625"/>
                <a:gd name="connsiteY160" fmla="*/ 781050 h 871802"/>
                <a:gd name="connsiteX161" fmla="*/ 3295650 w 3857625"/>
                <a:gd name="connsiteY161" fmla="*/ 776288 h 871802"/>
                <a:gd name="connsiteX162" fmla="*/ 3300413 w 3857625"/>
                <a:gd name="connsiteY162" fmla="*/ 795338 h 871802"/>
                <a:gd name="connsiteX163" fmla="*/ 3305175 w 3857625"/>
                <a:gd name="connsiteY163" fmla="*/ 852488 h 871802"/>
                <a:gd name="connsiteX164" fmla="*/ 3309938 w 3857625"/>
                <a:gd name="connsiteY164" fmla="*/ 871538 h 871802"/>
                <a:gd name="connsiteX165" fmla="*/ 3328988 w 3857625"/>
                <a:gd name="connsiteY165" fmla="*/ 842963 h 871802"/>
                <a:gd name="connsiteX166" fmla="*/ 3338513 w 3857625"/>
                <a:gd name="connsiteY166" fmla="*/ 809625 h 871802"/>
                <a:gd name="connsiteX167" fmla="*/ 3348038 w 3857625"/>
                <a:gd name="connsiteY167" fmla="*/ 781050 h 871802"/>
                <a:gd name="connsiteX168" fmla="*/ 3357563 w 3857625"/>
                <a:gd name="connsiteY168" fmla="*/ 752475 h 871802"/>
                <a:gd name="connsiteX169" fmla="*/ 3367088 w 3857625"/>
                <a:gd name="connsiteY169" fmla="*/ 733425 h 871802"/>
                <a:gd name="connsiteX170" fmla="*/ 3381375 w 3857625"/>
                <a:gd name="connsiteY170" fmla="*/ 690563 h 871802"/>
                <a:gd name="connsiteX171" fmla="*/ 3386138 w 3857625"/>
                <a:gd name="connsiteY171" fmla="*/ 676275 h 871802"/>
                <a:gd name="connsiteX172" fmla="*/ 3405188 w 3857625"/>
                <a:gd name="connsiteY172" fmla="*/ 666750 h 871802"/>
                <a:gd name="connsiteX173" fmla="*/ 3429000 w 3857625"/>
                <a:gd name="connsiteY173" fmla="*/ 690563 h 871802"/>
                <a:gd name="connsiteX174" fmla="*/ 3452813 w 3857625"/>
                <a:gd name="connsiteY174" fmla="*/ 661988 h 871802"/>
                <a:gd name="connsiteX175" fmla="*/ 3457575 w 3857625"/>
                <a:gd name="connsiteY175" fmla="*/ 642938 h 871802"/>
                <a:gd name="connsiteX176" fmla="*/ 3467100 w 3857625"/>
                <a:gd name="connsiteY176" fmla="*/ 657225 h 871802"/>
                <a:gd name="connsiteX177" fmla="*/ 3481388 w 3857625"/>
                <a:gd name="connsiteY177" fmla="*/ 666750 h 871802"/>
                <a:gd name="connsiteX178" fmla="*/ 3486150 w 3857625"/>
                <a:gd name="connsiteY178" fmla="*/ 681038 h 871802"/>
                <a:gd name="connsiteX179" fmla="*/ 3500438 w 3857625"/>
                <a:gd name="connsiteY179" fmla="*/ 671513 h 871802"/>
                <a:gd name="connsiteX180" fmla="*/ 3505200 w 3857625"/>
                <a:gd name="connsiteY180" fmla="*/ 685800 h 871802"/>
                <a:gd name="connsiteX181" fmla="*/ 3533775 w 3857625"/>
                <a:gd name="connsiteY181" fmla="*/ 704850 h 871802"/>
                <a:gd name="connsiteX182" fmla="*/ 3562350 w 3857625"/>
                <a:gd name="connsiteY182" fmla="*/ 719138 h 871802"/>
                <a:gd name="connsiteX183" fmla="*/ 3571875 w 3857625"/>
                <a:gd name="connsiteY183" fmla="*/ 785813 h 871802"/>
                <a:gd name="connsiteX184" fmla="*/ 3581400 w 3857625"/>
                <a:gd name="connsiteY184" fmla="*/ 814388 h 871802"/>
                <a:gd name="connsiteX185" fmla="*/ 3586163 w 3857625"/>
                <a:gd name="connsiteY185" fmla="*/ 828675 h 871802"/>
                <a:gd name="connsiteX186" fmla="*/ 3605213 w 3857625"/>
                <a:gd name="connsiteY186" fmla="*/ 781050 h 871802"/>
                <a:gd name="connsiteX187" fmla="*/ 3609975 w 3857625"/>
                <a:gd name="connsiteY187" fmla="*/ 795338 h 871802"/>
                <a:gd name="connsiteX188" fmla="*/ 3614738 w 3857625"/>
                <a:gd name="connsiteY188" fmla="*/ 823913 h 871802"/>
                <a:gd name="connsiteX189" fmla="*/ 3619500 w 3857625"/>
                <a:gd name="connsiteY189" fmla="*/ 781050 h 871802"/>
                <a:gd name="connsiteX190" fmla="*/ 3633788 w 3857625"/>
                <a:gd name="connsiteY190" fmla="*/ 747713 h 871802"/>
                <a:gd name="connsiteX191" fmla="*/ 3638550 w 3857625"/>
                <a:gd name="connsiteY191" fmla="*/ 733425 h 871802"/>
                <a:gd name="connsiteX192" fmla="*/ 3648075 w 3857625"/>
                <a:gd name="connsiteY192" fmla="*/ 685800 h 871802"/>
                <a:gd name="connsiteX193" fmla="*/ 3657600 w 3857625"/>
                <a:gd name="connsiteY193" fmla="*/ 671513 h 871802"/>
                <a:gd name="connsiteX194" fmla="*/ 3676650 w 3857625"/>
                <a:gd name="connsiteY194" fmla="*/ 666750 h 871802"/>
                <a:gd name="connsiteX195" fmla="*/ 3695700 w 3857625"/>
                <a:gd name="connsiteY195" fmla="*/ 638175 h 871802"/>
                <a:gd name="connsiteX196" fmla="*/ 3705225 w 3857625"/>
                <a:gd name="connsiteY196" fmla="*/ 623888 h 871802"/>
                <a:gd name="connsiteX197" fmla="*/ 3719513 w 3857625"/>
                <a:gd name="connsiteY197" fmla="*/ 614363 h 871802"/>
                <a:gd name="connsiteX198" fmla="*/ 3757613 w 3857625"/>
                <a:gd name="connsiteY198" fmla="*/ 619125 h 871802"/>
                <a:gd name="connsiteX199" fmla="*/ 3767138 w 3857625"/>
                <a:gd name="connsiteY199" fmla="*/ 633413 h 871802"/>
                <a:gd name="connsiteX200" fmla="*/ 3776663 w 3857625"/>
                <a:gd name="connsiteY200" fmla="*/ 661988 h 871802"/>
                <a:gd name="connsiteX201" fmla="*/ 3795713 w 3857625"/>
                <a:gd name="connsiteY201" fmla="*/ 747713 h 871802"/>
                <a:gd name="connsiteX202" fmla="*/ 3805238 w 3857625"/>
                <a:gd name="connsiteY202" fmla="*/ 781050 h 871802"/>
                <a:gd name="connsiteX203" fmla="*/ 3814763 w 3857625"/>
                <a:gd name="connsiteY203" fmla="*/ 795338 h 871802"/>
                <a:gd name="connsiteX204" fmla="*/ 3833813 w 3857625"/>
                <a:gd name="connsiteY204" fmla="*/ 833438 h 871802"/>
                <a:gd name="connsiteX205" fmla="*/ 3838575 w 3857625"/>
                <a:gd name="connsiteY205" fmla="*/ 762000 h 871802"/>
                <a:gd name="connsiteX206" fmla="*/ 3852863 w 3857625"/>
                <a:gd name="connsiteY206" fmla="*/ 719138 h 871802"/>
                <a:gd name="connsiteX207" fmla="*/ 3857625 w 3857625"/>
                <a:gd name="connsiteY207" fmla="*/ 704850 h 871802"/>
                <a:gd name="connsiteX0" fmla="*/ 0 w 3852863"/>
                <a:gd name="connsiteY0" fmla="*/ 238125 h 871802"/>
                <a:gd name="connsiteX1" fmla="*/ 123825 w 3852863"/>
                <a:gd name="connsiteY1" fmla="*/ 228600 h 871802"/>
                <a:gd name="connsiteX2" fmla="*/ 142875 w 3852863"/>
                <a:gd name="connsiteY2" fmla="*/ 223838 h 871802"/>
                <a:gd name="connsiteX3" fmla="*/ 166688 w 3852863"/>
                <a:gd name="connsiteY3" fmla="*/ 219075 h 871802"/>
                <a:gd name="connsiteX4" fmla="*/ 204788 w 3852863"/>
                <a:gd name="connsiteY4" fmla="*/ 204788 h 871802"/>
                <a:gd name="connsiteX5" fmla="*/ 233363 w 3852863"/>
                <a:gd name="connsiteY5" fmla="*/ 195263 h 871802"/>
                <a:gd name="connsiteX6" fmla="*/ 247650 w 3852863"/>
                <a:gd name="connsiteY6" fmla="*/ 185738 h 871802"/>
                <a:gd name="connsiteX7" fmla="*/ 266700 w 3852863"/>
                <a:gd name="connsiteY7" fmla="*/ 180975 h 871802"/>
                <a:gd name="connsiteX8" fmla="*/ 280988 w 3852863"/>
                <a:gd name="connsiteY8" fmla="*/ 176213 h 871802"/>
                <a:gd name="connsiteX9" fmla="*/ 290513 w 3852863"/>
                <a:gd name="connsiteY9" fmla="*/ 161925 h 871802"/>
                <a:gd name="connsiteX10" fmla="*/ 338138 w 3852863"/>
                <a:gd name="connsiteY10" fmla="*/ 142875 h 871802"/>
                <a:gd name="connsiteX11" fmla="*/ 352425 w 3852863"/>
                <a:gd name="connsiteY11" fmla="*/ 138113 h 871802"/>
                <a:gd name="connsiteX12" fmla="*/ 366713 w 3852863"/>
                <a:gd name="connsiteY12" fmla="*/ 128588 h 871802"/>
                <a:gd name="connsiteX13" fmla="*/ 385763 w 3852863"/>
                <a:gd name="connsiteY13" fmla="*/ 123825 h 871802"/>
                <a:gd name="connsiteX14" fmla="*/ 428625 w 3852863"/>
                <a:gd name="connsiteY14" fmla="*/ 109538 h 871802"/>
                <a:gd name="connsiteX15" fmla="*/ 442913 w 3852863"/>
                <a:gd name="connsiteY15" fmla="*/ 104775 h 871802"/>
                <a:gd name="connsiteX16" fmla="*/ 457200 w 3852863"/>
                <a:gd name="connsiteY16" fmla="*/ 100013 h 871802"/>
                <a:gd name="connsiteX17" fmla="*/ 471488 w 3852863"/>
                <a:gd name="connsiteY17" fmla="*/ 90488 h 871802"/>
                <a:gd name="connsiteX18" fmla="*/ 495300 w 3852863"/>
                <a:gd name="connsiteY18" fmla="*/ 85725 h 871802"/>
                <a:gd name="connsiteX19" fmla="*/ 523875 w 3852863"/>
                <a:gd name="connsiteY19" fmla="*/ 76200 h 871802"/>
                <a:gd name="connsiteX20" fmla="*/ 538163 w 3852863"/>
                <a:gd name="connsiteY20" fmla="*/ 71438 h 871802"/>
                <a:gd name="connsiteX21" fmla="*/ 552450 w 3852863"/>
                <a:gd name="connsiteY21" fmla="*/ 66675 h 871802"/>
                <a:gd name="connsiteX22" fmla="*/ 590550 w 3852863"/>
                <a:gd name="connsiteY22" fmla="*/ 42863 h 871802"/>
                <a:gd name="connsiteX23" fmla="*/ 604838 w 3852863"/>
                <a:gd name="connsiteY23" fmla="*/ 38100 h 871802"/>
                <a:gd name="connsiteX24" fmla="*/ 619125 w 3852863"/>
                <a:gd name="connsiteY24" fmla="*/ 33338 h 871802"/>
                <a:gd name="connsiteX25" fmla="*/ 652463 w 3852863"/>
                <a:gd name="connsiteY25" fmla="*/ 14288 h 871802"/>
                <a:gd name="connsiteX26" fmla="*/ 681038 w 3852863"/>
                <a:gd name="connsiteY26" fmla="*/ 4763 h 871802"/>
                <a:gd name="connsiteX27" fmla="*/ 695325 w 3852863"/>
                <a:gd name="connsiteY27" fmla="*/ 0 h 871802"/>
                <a:gd name="connsiteX28" fmla="*/ 819150 w 3852863"/>
                <a:gd name="connsiteY28" fmla="*/ 4763 h 871802"/>
                <a:gd name="connsiteX29" fmla="*/ 852488 w 3852863"/>
                <a:gd name="connsiteY29" fmla="*/ 19050 h 871802"/>
                <a:gd name="connsiteX30" fmla="*/ 895350 w 3852863"/>
                <a:gd name="connsiteY30" fmla="*/ 47625 h 871802"/>
                <a:gd name="connsiteX31" fmla="*/ 928688 w 3852863"/>
                <a:gd name="connsiteY31" fmla="*/ 66675 h 871802"/>
                <a:gd name="connsiteX32" fmla="*/ 942975 w 3852863"/>
                <a:gd name="connsiteY32" fmla="*/ 71438 h 871802"/>
                <a:gd name="connsiteX33" fmla="*/ 957263 w 3852863"/>
                <a:gd name="connsiteY33" fmla="*/ 80963 h 871802"/>
                <a:gd name="connsiteX34" fmla="*/ 971550 w 3852863"/>
                <a:gd name="connsiteY34" fmla="*/ 85725 h 871802"/>
                <a:gd name="connsiteX35" fmla="*/ 990600 w 3852863"/>
                <a:gd name="connsiteY35" fmla="*/ 95250 h 871802"/>
                <a:gd name="connsiteX36" fmla="*/ 1014413 w 3852863"/>
                <a:gd name="connsiteY36" fmla="*/ 100013 h 871802"/>
                <a:gd name="connsiteX37" fmla="*/ 1033463 w 3852863"/>
                <a:gd name="connsiteY37" fmla="*/ 104775 h 871802"/>
                <a:gd name="connsiteX38" fmla="*/ 1062038 w 3852863"/>
                <a:gd name="connsiteY38" fmla="*/ 109538 h 871802"/>
                <a:gd name="connsiteX39" fmla="*/ 1090613 w 3852863"/>
                <a:gd name="connsiteY39" fmla="*/ 119063 h 871802"/>
                <a:gd name="connsiteX40" fmla="*/ 1104900 w 3852863"/>
                <a:gd name="connsiteY40" fmla="*/ 123825 h 871802"/>
                <a:gd name="connsiteX41" fmla="*/ 1123950 w 3852863"/>
                <a:gd name="connsiteY41" fmla="*/ 128588 h 871802"/>
                <a:gd name="connsiteX42" fmla="*/ 1152525 w 3852863"/>
                <a:gd name="connsiteY42" fmla="*/ 147638 h 871802"/>
                <a:gd name="connsiteX43" fmla="*/ 1195388 w 3852863"/>
                <a:gd name="connsiteY43" fmla="*/ 161925 h 871802"/>
                <a:gd name="connsiteX44" fmla="*/ 1209675 w 3852863"/>
                <a:gd name="connsiteY44" fmla="*/ 166688 h 871802"/>
                <a:gd name="connsiteX45" fmla="*/ 1243013 w 3852863"/>
                <a:gd name="connsiteY45" fmla="*/ 185738 h 871802"/>
                <a:gd name="connsiteX46" fmla="*/ 1257300 w 3852863"/>
                <a:gd name="connsiteY46" fmla="*/ 190500 h 871802"/>
                <a:gd name="connsiteX47" fmla="*/ 1285875 w 3852863"/>
                <a:gd name="connsiteY47" fmla="*/ 204788 h 871802"/>
                <a:gd name="connsiteX48" fmla="*/ 1314450 w 3852863"/>
                <a:gd name="connsiteY48" fmla="*/ 223838 h 871802"/>
                <a:gd name="connsiteX49" fmla="*/ 1362075 w 3852863"/>
                <a:gd name="connsiteY49" fmla="*/ 238125 h 871802"/>
                <a:gd name="connsiteX50" fmla="*/ 1443038 w 3852863"/>
                <a:gd name="connsiteY50" fmla="*/ 252413 h 871802"/>
                <a:gd name="connsiteX51" fmla="*/ 1471613 w 3852863"/>
                <a:gd name="connsiteY51" fmla="*/ 257175 h 871802"/>
                <a:gd name="connsiteX52" fmla="*/ 1519238 w 3852863"/>
                <a:gd name="connsiteY52" fmla="*/ 271463 h 871802"/>
                <a:gd name="connsiteX53" fmla="*/ 1533525 w 3852863"/>
                <a:gd name="connsiteY53" fmla="*/ 280988 h 871802"/>
                <a:gd name="connsiteX54" fmla="*/ 1543050 w 3852863"/>
                <a:gd name="connsiteY54" fmla="*/ 295275 h 871802"/>
                <a:gd name="connsiteX55" fmla="*/ 1557338 w 3852863"/>
                <a:gd name="connsiteY55" fmla="*/ 300038 h 871802"/>
                <a:gd name="connsiteX56" fmla="*/ 1581150 w 3852863"/>
                <a:gd name="connsiteY56" fmla="*/ 333375 h 871802"/>
                <a:gd name="connsiteX57" fmla="*/ 1590675 w 3852863"/>
                <a:gd name="connsiteY57" fmla="*/ 347663 h 871802"/>
                <a:gd name="connsiteX58" fmla="*/ 1604963 w 3852863"/>
                <a:gd name="connsiteY58" fmla="*/ 357188 h 871802"/>
                <a:gd name="connsiteX59" fmla="*/ 1624013 w 3852863"/>
                <a:gd name="connsiteY59" fmla="*/ 414338 h 871802"/>
                <a:gd name="connsiteX60" fmla="*/ 1628775 w 3852863"/>
                <a:gd name="connsiteY60" fmla="*/ 428625 h 871802"/>
                <a:gd name="connsiteX61" fmla="*/ 1638300 w 3852863"/>
                <a:gd name="connsiteY61" fmla="*/ 442913 h 871802"/>
                <a:gd name="connsiteX62" fmla="*/ 1652588 w 3852863"/>
                <a:gd name="connsiteY62" fmla="*/ 471488 h 871802"/>
                <a:gd name="connsiteX63" fmla="*/ 1662113 w 3852863"/>
                <a:gd name="connsiteY63" fmla="*/ 504825 h 871802"/>
                <a:gd name="connsiteX64" fmla="*/ 1676400 w 3852863"/>
                <a:gd name="connsiteY64" fmla="*/ 514350 h 871802"/>
                <a:gd name="connsiteX65" fmla="*/ 1690688 w 3852863"/>
                <a:gd name="connsiteY65" fmla="*/ 561975 h 871802"/>
                <a:gd name="connsiteX66" fmla="*/ 1704975 w 3852863"/>
                <a:gd name="connsiteY66" fmla="*/ 590550 h 871802"/>
                <a:gd name="connsiteX67" fmla="*/ 1719263 w 3852863"/>
                <a:gd name="connsiteY67" fmla="*/ 595313 h 871802"/>
                <a:gd name="connsiteX68" fmla="*/ 1728788 w 3852863"/>
                <a:gd name="connsiteY68" fmla="*/ 609600 h 871802"/>
                <a:gd name="connsiteX69" fmla="*/ 1804988 w 3852863"/>
                <a:gd name="connsiteY69" fmla="*/ 614363 h 871802"/>
                <a:gd name="connsiteX70" fmla="*/ 1819275 w 3852863"/>
                <a:gd name="connsiteY70" fmla="*/ 619125 h 871802"/>
                <a:gd name="connsiteX71" fmla="*/ 1833563 w 3852863"/>
                <a:gd name="connsiteY71" fmla="*/ 628650 h 871802"/>
                <a:gd name="connsiteX72" fmla="*/ 1857375 w 3852863"/>
                <a:gd name="connsiteY72" fmla="*/ 657225 h 871802"/>
                <a:gd name="connsiteX73" fmla="*/ 1876425 w 3852863"/>
                <a:gd name="connsiteY73" fmla="*/ 666750 h 871802"/>
                <a:gd name="connsiteX74" fmla="*/ 1885950 w 3852863"/>
                <a:gd name="connsiteY74" fmla="*/ 638175 h 871802"/>
                <a:gd name="connsiteX75" fmla="*/ 1895475 w 3852863"/>
                <a:gd name="connsiteY75" fmla="*/ 604838 h 871802"/>
                <a:gd name="connsiteX76" fmla="*/ 1905000 w 3852863"/>
                <a:gd name="connsiteY76" fmla="*/ 576263 h 871802"/>
                <a:gd name="connsiteX77" fmla="*/ 1919288 w 3852863"/>
                <a:gd name="connsiteY77" fmla="*/ 566738 h 871802"/>
                <a:gd name="connsiteX78" fmla="*/ 1938338 w 3852863"/>
                <a:gd name="connsiteY78" fmla="*/ 542925 h 871802"/>
                <a:gd name="connsiteX79" fmla="*/ 2081213 w 3852863"/>
                <a:gd name="connsiteY79" fmla="*/ 542925 h 871802"/>
                <a:gd name="connsiteX80" fmla="*/ 2109788 w 3852863"/>
                <a:gd name="connsiteY80" fmla="*/ 571500 h 871802"/>
                <a:gd name="connsiteX81" fmla="*/ 2124075 w 3852863"/>
                <a:gd name="connsiteY81" fmla="*/ 561975 h 871802"/>
                <a:gd name="connsiteX82" fmla="*/ 2133600 w 3852863"/>
                <a:gd name="connsiteY82" fmla="*/ 547688 h 871802"/>
                <a:gd name="connsiteX83" fmla="*/ 2147888 w 3852863"/>
                <a:gd name="connsiteY83" fmla="*/ 533400 h 871802"/>
                <a:gd name="connsiteX84" fmla="*/ 2152650 w 3852863"/>
                <a:gd name="connsiteY84" fmla="*/ 519113 h 871802"/>
                <a:gd name="connsiteX85" fmla="*/ 2243138 w 3852863"/>
                <a:gd name="connsiteY85" fmla="*/ 514350 h 871802"/>
                <a:gd name="connsiteX86" fmla="*/ 2266950 w 3852863"/>
                <a:gd name="connsiteY86" fmla="*/ 533400 h 871802"/>
                <a:gd name="connsiteX87" fmla="*/ 2286000 w 3852863"/>
                <a:gd name="connsiteY87" fmla="*/ 504825 h 871802"/>
                <a:gd name="connsiteX88" fmla="*/ 2300288 w 3852863"/>
                <a:gd name="connsiteY88" fmla="*/ 490538 h 871802"/>
                <a:gd name="connsiteX89" fmla="*/ 2314575 w 3852863"/>
                <a:gd name="connsiteY89" fmla="*/ 485775 h 871802"/>
                <a:gd name="connsiteX90" fmla="*/ 2328863 w 3852863"/>
                <a:gd name="connsiteY90" fmla="*/ 490538 h 871802"/>
                <a:gd name="connsiteX91" fmla="*/ 2347913 w 3852863"/>
                <a:gd name="connsiteY91" fmla="*/ 509588 h 871802"/>
                <a:gd name="connsiteX92" fmla="*/ 2357438 w 3852863"/>
                <a:gd name="connsiteY92" fmla="*/ 523875 h 871802"/>
                <a:gd name="connsiteX93" fmla="*/ 2362200 w 3852863"/>
                <a:gd name="connsiteY93" fmla="*/ 538163 h 871802"/>
                <a:gd name="connsiteX94" fmla="*/ 2381250 w 3852863"/>
                <a:gd name="connsiteY94" fmla="*/ 566738 h 871802"/>
                <a:gd name="connsiteX95" fmla="*/ 2390775 w 3852863"/>
                <a:gd name="connsiteY95" fmla="*/ 595313 h 871802"/>
                <a:gd name="connsiteX96" fmla="*/ 2395538 w 3852863"/>
                <a:gd name="connsiteY96" fmla="*/ 614363 h 871802"/>
                <a:gd name="connsiteX97" fmla="*/ 2405063 w 3852863"/>
                <a:gd name="connsiteY97" fmla="*/ 628650 h 871802"/>
                <a:gd name="connsiteX98" fmla="*/ 2419350 w 3852863"/>
                <a:gd name="connsiteY98" fmla="*/ 633413 h 871802"/>
                <a:gd name="connsiteX99" fmla="*/ 2438400 w 3852863"/>
                <a:gd name="connsiteY99" fmla="*/ 590550 h 871802"/>
                <a:gd name="connsiteX100" fmla="*/ 2443163 w 3852863"/>
                <a:gd name="connsiteY100" fmla="*/ 571500 h 871802"/>
                <a:gd name="connsiteX101" fmla="*/ 2471738 w 3852863"/>
                <a:gd name="connsiteY101" fmla="*/ 552450 h 871802"/>
                <a:gd name="connsiteX102" fmla="*/ 2481263 w 3852863"/>
                <a:gd name="connsiteY102" fmla="*/ 581025 h 871802"/>
                <a:gd name="connsiteX103" fmla="*/ 2486025 w 3852863"/>
                <a:gd name="connsiteY103" fmla="*/ 595313 h 871802"/>
                <a:gd name="connsiteX104" fmla="*/ 2490788 w 3852863"/>
                <a:gd name="connsiteY104" fmla="*/ 614363 h 871802"/>
                <a:gd name="connsiteX105" fmla="*/ 2500313 w 3852863"/>
                <a:gd name="connsiteY105" fmla="*/ 628650 h 871802"/>
                <a:gd name="connsiteX106" fmla="*/ 2519363 w 3852863"/>
                <a:gd name="connsiteY106" fmla="*/ 642938 h 871802"/>
                <a:gd name="connsiteX107" fmla="*/ 2524125 w 3852863"/>
                <a:gd name="connsiteY107" fmla="*/ 628650 h 871802"/>
                <a:gd name="connsiteX108" fmla="*/ 2528888 w 3852863"/>
                <a:gd name="connsiteY108" fmla="*/ 609600 h 871802"/>
                <a:gd name="connsiteX109" fmla="*/ 2557463 w 3852863"/>
                <a:gd name="connsiteY109" fmla="*/ 595313 h 871802"/>
                <a:gd name="connsiteX110" fmla="*/ 2619375 w 3852863"/>
                <a:gd name="connsiteY110" fmla="*/ 581025 h 871802"/>
                <a:gd name="connsiteX111" fmla="*/ 2633663 w 3852863"/>
                <a:gd name="connsiteY111" fmla="*/ 571500 h 871802"/>
                <a:gd name="connsiteX112" fmla="*/ 2647950 w 3852863"/>
                <a:gd name="connsiteY112" fmla="*/ 542925 h 871802"/>
                <a:gd name="connsiteX113" fmla="*/ 2662238 w 3852863"/>
                <a:gd name="connsiteY113" fmla="*/ 504825 h 871802"/>
                <a:gd name="connsiteX114" fmla="*/ 2686050 w 3852863"/>
                <a:gd name="connsiteY114" fmla="*/ 538163 h 871802"/>
                <a:gd name="connsiteX115" fmla="*/ 2686050 w 3852863"/>
                <a:gd name="connsiteY115" fmla="*/ 538163 h 871802"/>
                <a:gd name="connsiteX116" fmla="*/ 2700338 w 3852863"/>
                <a:gd name="connsiteY116" fmla="*/ 547688 h 871802"/>
                <a:gd name="connsiteX117" fmla="*/ 2705100 w 3852863"/>
                <a:gd name="connsiteY117" fmla="*/ 561975 h 871802"/>
                <a:gd name="connsiteX118" fmla="*/ 2714625 w 3852863"/>
                <a:gd name="connsiteY118" fmla="*/ 595313 h 871802"/>
                <a:gd name="connsiteX119" fmla="*/ 2733675 w 3852863"/>
                <a:gd name="connsiteY119" fmla="*/ 590550 h 871802"/>
                <a:gd name="connsiteX120" fmla="*/ 2738438 w 3852863"/>
                <a:gd name="connsiteY120" fmla="*/ 571500 h 871802"/>
                <a:gd name="connsiteX121" fmla="*/ 2762250 w 3852863"/>
                <a:gd name="connsiteY121" fmla="*/ 552450 h 871802"/>
                <a:gd name="connsiteX122" fmla="*/ 2800350 w 3852863"/>
                <a:gd name="connsiteY122" fmla="*/ 566738 h 871802"/>
                <a:gd name="connsiteX123" fmla="*/ 2819400 w 3852863"/>
                <a:gd name="connsiteY123" fmla="*/ 590550 h 871802"/>
                <a:gd name="connsiteX124" fmla="*/ 2824163 w 3852863"/>
                <a:gd name="connsiteY124" fmla="*/ 614363 h 871802"/>
                <a:gd name="connsiteX125" fmla="*/ 2833688 w 3852863"/>
                <a:gd name="connsiteY125" fmla="*/ 642938 h 871802"/>
                <a:gd name="connsiteX126" fmla="*/ 2838450 w 3852863"/>
                <a:gd name="connsiteY126" fmla="*/ 657225 h 871802"/>
                <a:gd name="connsiteX127" fmla="*/ 2843213 w 3852863"/>
                <a:gd name="connsiteY127" fmla="*/ 676275 h 871802"/>
                <a:gd name="connsiteX128" fmla="*/ 2852738 w 3852863"/>
                <a:gd name="connsiteY128" fmla="*/ 695325 h 871802"/>
                <a:gd name="connsiteX129" fmla="*/ 2862263 w 3852863"/>
                <a:gd name="connsiteY129" fmla="*/ 723900 h 871802"/>
                <a:gd name="connsiteX130" fmla="*/ 2871788 w 3852863"/>
                <a:gd name="connsiteY130" fmla="*/ 752475 h 871802"/>
                <a:gd name="connsiteX131" fmla="*/ 2881313 w 3852863"/>
                <a:gd name="connsiteY131" fmla="*/ 781050 h 871802"/>
                <a:gd name="connsiteX132" fmla="*/ 2890838 w 3852863"/>
                <a:gd name="connsiteY132" fmla="*/ 795338 h 871802"/>
                <a:gd name="connsiteX133" fmla="*/ 2895600 w 3852863"/>
                <a:gd name="connsiteY133" fmla="*/ 814388 h 871802"/>
                <a:gd name="connsiteX134" fmla="*/ 2914650 w 3852863"/>
                <a:gd name="connsiteY134" fmla="*/ 790575 h 871802"/>
                <a:gd name="connsiteX135" fmla="*/ 2924175 w 3852863"/>
                <a:gd name="connsiteY135" fmla="*/ 714375 h 871802"/>
                <a:gd name="connsiteX136" fmla="*/ 2933700 w 3852863"/>
                <a:gd name="connsiteY136" fmla="*/ 700088 h 871802"/>
                <a:gd name="connsiteX137" fmla="*/ 2943225 w 3852863"/>
                <a:gd name="connsiteY137" fmla="*/ 671513 h 871802"/>
                <a:gd name="connsiteX138" fmla="*/ 2962275 w 3852863"/>
                <a:gd name="connsiteY138" fmla="*/ 638175 h 871802"/>
                <a:gd name="connsiteX139" fmla="*/ 2976563 w 3852863"/>
                <a:gd name="connsiteY139" fmla="*/ 695325 h 871802"/>
                <a:gd name="connsiteX140" fmla="*/ 2986088 w 3852863"/>
                <a:gd name="connsiteY140" fmla="*/ 781050 h 871802"/>
                <a:gd name="connsiteX141" fmla="*/ 2995613 w 3852863"/>
                <a:gd name="connsiteY141" fmla="*/ 747713 h 871802"/>
                <a:gd name="connsiteX142" fmla="*/ 3000375 w 3852863"/>
                <a:gd name="connsiteY142" fmla="*/ 709613 h 871802"/>
                <a:gd name="connsiteX143" fmla="*/ 3019425 w 3852863"/>
                <a:gd name="connsiteY143" fmla="*/ 671513 h 871802"/>
                <a:gd name="connsiteX144" fmla="*/ 3038475 w 3852863"/>
                <a:gd name="connsiteY144" fmla="*/ 714375 h 871802"/>
                <a:gd name="connsiteX145" fmla="*/ 3052763 w 3852863"/>
                <a:gd name="connsiteY145" fmla="*/ 781050 h 871802"/>
                <a:gd name="connsiteX146" fmla="*/ 3067050 w 3852863"/>
                <a:gd name="connsiteY146" fmla="*/ 738188 h 871802"/>
                <a:gd name="connsiteX147" fmla="*/ 3071813 w 3852863"/>
                <a:gd name="connsiteY147" fmla="*/ 723900 h 871802"/>
                <a:gd name="connsiteX148" fmla="*/ 3105150 w 3852863"/>
                <a:gd name="connsiteY148" fmla="*/ 733425 h 871802"/>
                <a:gd name="connsiteX149" fmla="*/ 3128963 w 3852863"/>
                <a:gd name="connsiteY149" fmla="*/ 742950 h 871802"/>
                <a:gd name="connsiteX150" fmla="*/ 3152775 w 3852863"/>
                <a:gd name="connsiteY150" fmla="*/ 690563 h 871802"/>
                <a:gd name="connsiteX151" fmla="*/ 3157538 w 3852863"/>
                <a:gd name="connsiteY151" fmla="*/ 666750 h 871802"/>
                <a:gd name="connsiteX152" fmla="*/ 3162300 w 3852863"/>
                <a:gd name="connsiteY152" fmla="*/ 647700 h 871802"/>
                <a:gd name="connsiteX153" fmla="*/ 3171825 w 3852863"/>
                <a:gd name="connsiteY153" fmla="*/ 747713 h 871802"/>
                <a:gd name="connsiteX154" fmla="*/ 3181350 w 3852863"/>
                <a:gd name="connsiteY154" fmla="*/ 733425 h 871802"/>
                <a:gd name="connsiteX155" fmla="*/ 3186113 w 3852863"/>
                <a:gd name="connsiteY155" fmla="*/ 719138 h 871802"/>
                <a:gd name="connsiteX156" fmla="*/ 3214688 w 3852863"/>
                <a:gd name="connsiteY156" fmla="*/ 728663 h 871802"/>
                <a:gd name="connsiteX157" fmla="*/ 3238500 w 3852863"/>
                <a:gd name="connsiteY157" fmla="*/ 704850 h 871802"/>
                <a:gd name="connsiteX158" fmla="*/ 3252788 w 3852863"/>
                <a:gd name="connsiteY158" fmla="*/ 714375 h 871802"/>
                <a:gd name="connsiteX159" fmla="*/ 3257550 w 3852863"/>
                <a:gd name="connsiteY159" fmla="*/ 738188 h 871802"/>
                <a:gd name="connsiteX160" fmla="*/ 3267075 w 3852863"/>
                <a:gd name="connsiteY160" fmla="*/ 781050 h 871802"/>
                <a:gd name="connsiteX161" fmla="*/ 3295650 w 3852863"/>
                <a:gd name="connsiteY161" fmla="*/ 776288 h 871802"/>
                <a:gd name="connsiteX162" fmla="*/ 3300413 w 3852863"/>
                <a:gd name="connsiteY162" fmla="*/ 795338 h 871802"/>
                <a:gd name="connsiteX163" fmla="*/ 3305175 w 3852863"/>
                <a:gd name="connsiteY163" fmla="*/ 852488 h 871802"/>
                <a:gd name="connsiteX164" fmla="*/ 3309938 w 3852863"/>
                <a:gd name="connsiteY164" fmla="*/ 871538 h 871802"/>
                <a:gd name="connsiteX165" fmla="*/ 3328988 w 3852863"/>
                <a:gd name="connsiteY165" fmla="*/ 842963 h 871802"/>
                <a:gd name="connsiteX166" fmla="*/ 3338513 w 3852863"/>
                <a:gd name="connsiteY166" fmla="*/ 809625 h 871802"/>
                <a:gd name="connsiteX167" fmla="*/ 3348038 w 3852863"/>
                <a:gd name="connsiteY167" fmla="*/ 781050 h 871802"/>
                <a:gd name="connsiteX168" fmla="*/ 3357563 w 3852863"/>
                <a:gd name="connsiteY168" fmla="*/ 752475 h 871802"/>
                <a:gd name="connsiteX169" fmla="*/ 3367088 w 3852863"/>
                <a:gd name="connsiteY169" fmla="*/ 733425 h 871802"/>
                <a:gd name="connsiteX170" fmla="*/ 3381375 w 3852863"/>
                <a:gd name="connsiteY170" fmla="*/ 690563 h 871802"/>
                <a:gd name="connsiteX171" fmla="*/ 3386138 w 3852863"/>
                <a:gd name="connsiteY171" fmla="*/ 676275 h 871802"/>
                <a:gd name="connsiteX172" fmla="*/ 3405188 w 3852863"/>
                <a:gd name="connsiteY172" fmla="*/ 666750 h 871802"/>
                <a:gd name="connsiteX173" fmla="*/ 3429000 w 3852863"/>
                <a:gd name="connsiteY173" fmla="*/ 690563 h 871802"/>
                <a:gd name="connsiteX174" fmla="*/ 3452813 w 3852863"/>
                <a:gd name="connsiteY174" fmla="*/ 661988 h 871802"/>
                <a:gd name="connsiteX175" fmla="*/ 3457575 w 3852863"/>
                <a:gd name="connsiteY175" fmla="*/ 642938 h 871802"/>
                <a:gd name="connsiteX176" fmla="*/ 3467100 w 3852863"/>
                <a:gd name="connsiteY176" fmla="*/ 657225 h 871802"/>
                <a:gd name="connsiteX177" fmla="*/ 3481388 w 3852863"/>
                <a:gd name="connsiteY177" fmla="*/ 666750 h 871802"/>
                <a:gd name="connsiteX178" fmla="*/ 3486150 w 3852863"/>
                <a:gd name="connsiteY178" fmla="*/ 681038 h 871802"/>
                <a:gd name="connsiteX179" fmla="*/ 3500438 w 3852863"/>
                <a:gd name="connsiteY179" fmla="*/ 671513 h 871802"/>
                <a:gd name="connsiteX180" fmla="*/ 3505200 w 3852863"/>
                <a:gd name="connsiteY180" fmla="*/ 685800 h 871802"/>
                <a:gd name="connsiteX181" fmla="*/ 3533775 w 3852863"/>
                <a:gd name="connsiteY181" fmla="*/ 704850 h 871802"/>
                <a:gd name="connsiteX182" fmla="*/ 3562350 w 3852863"/>
                <a:gd name="connsiteY182" fmla="*/ 719138 h 871802"/>
                <a:gd name="connsiteX183" fmla="*/ 3571875 w 3852863"/>
                <a:gd name="connsiteY183" fmla="*/ 785813 h 871802"/>
                <a:gd name="connsiteX184" fmla="*/ 3581400 w 3852863"/>
                <a:gd name="connsiteY184" fmla="*/ 814388 h 871802"/>
                <a:gd name="connsiteX185" fmla="*/ 3586163 w 3852863"/>
                <a:gd name="connsiteY185" fmla="*/ 828675 h 871802"/>
                <a:gd name="connsiteX186" fmla="*/ 3605213 w 3852863"/>
                <a:gd name="connsiteY186" fmla="*/ 781050 h 871802"/>
                <a:gd name="connsiteX187" fmla="*/ 3609975 w 3852863"/>
                <a:gd name="connsiteY187" fmla="*/ 795338 h 871802"/>
                <a:gd name="connsiteX188" fmla="*/ 3614738 w 3852863"/>
                <a:gd name="connsiteY188" fmla="*/ 823913 h 871802"/>
                <a:gd name="connsiteX189" fmla="*/ 3619500 w 3852863"/>
                <a:gd name="connsiteY189" fmla="*/ 781050 h 871802"/>
                <a:gd name="connsiteX190" fmla="*/ 3633788 w 3852863"/>
                <a:gd name="connsiteY190" fmla="*/ 747713 h 871802"/>
                <a:gd name="connsiteX191" fmla="*/ 3638550 w 3852863"/>
                <a:gd name="connsiteY191" fmla="*/ 733425 h 871802"/>
                <a:gd name="connsiteX192" fmla="*/ 3648075 w 3852863"/>
                <a:gd name="connsiteY192" fmla="*/ 685800 h 871802"/>
                <a:gd name="connsiteX193" fmla="*/ 3657600 w 3852863"/>
                <a:gd name="connsiteY193" fmla="*/ 671513 h 871802"/>
                <a:gd name="connsiteX194" fmla="*/ 3676650 w 3852863"/>
                <a:gd name="connsiteY194" fmla="*/ 666750 h 871802"/>
                <a:gd name="connsiteX195" fmla="*/ 3695700 w 3852863"/>
                <a:gd name="connsiteY195" fmla="*/ 638175 h 871802"/>
                <a:gd name="connsiteX196" fmla="*/ 3705225 w 3852863"/>
                <a:gd name="connsiteY196" fmla="*/ 623888 h 871802"/>
                <a:gd name="connsiteX197" fmla="*/ 3719513 w 3852863"/>
                <a:gd name="connsiteY197" fmla="*/ 614363 h 871802"/>
                <a:gd name="connsiteX198" fmla="*/ 3757613 w 3852863"/>
                <a:gd name="connsiteY198" fmla="*/ 619125 h 871802"/>
                <a:gd name="connsiteX199" fmla="*/ 3767138 w 3852863"/>
                <a:gd name="connsiteY199" fmla="*/ 633413 h 871802"/>
                <a:gd name="connsiteX200" fmla="*/ 3776663 w 3852863"/>
                <a:gd name="connsiteY200" fmla="*/ 661988 h 871802"/>
                <a:gd name="connsiteX201" fmla="*/ 3795713 w 3852863"/>
                <a:gd name="connsiteY201" fmla="*/ 747713 h 871802"/>
                <a:gd name="connsiteX202" fmla="*/ 3805238 w 3852863"/>
                <a:gd name="connsiteY202" fmla="*/ 781050 h 871802"/>
                <a:gd name="connsiteX203" fmla="*/ 3814763 w 3852863"/>
                <a:gd name="connsiteY203" fmla="*/ 795338 h 871802"/>
                <a:gd name="connsiteX204" fmla="*/ 3833813 w 3852863"/>
                <a:gd name="connsiteY204" fmla="*/ 833438 h 871802"/>
                <a:gd name="connsiteX205" fmla="*/ 3838575 w 3852863"/>
                <a:gd name="connsiteY205" fmla="*/ 762000 h 871802"/>
                <a:gd name="connsiteX206" fmla="*/ 3852863 w 3852863"/>
                <a:gd name="connsiteY206" fmla="*/ 719138 h 871802"/>
                <a:gd name="connsiteX0" fmla="*/ 0 w 3838575"/>
                <a:gd name="connsiteY0" fmla="*/ 238125 h 871802"/>
                <a:gd name="connsiteX1" fmla="*/ 123825 w 3838575"/>
                <a:gd name="connsiteY1" fmla="*/ 228600 h 871802"/>
                <a:gd name="connsiteX2" fmla="*/ 142875 w 3838575"/>
                <a:gd name="connsiteY2" fmla="*/ 223838 h 871802"/>
                <a:gd name="connsiteX3" fmla="*/ 166688 w 3838575"/>
                <a:gd name="connsiteY3" fmla="*/ 219075 h 871802"/>
                <a:gd name="connsiteX4" fmla="*/ 204788 w 3838575"/>
                <a:gd name="connsiteY4" fmla="*/ 204788 h 871802"/>
                <a:gd name="connsiteX5" fmla="*/ 233363 w 3838575"/>
                <a:gd name="connsiteY5" fmla="*/ 195263 h 871802"/>
                <a:gd name="connsiteX6" fmla="*/ 247650 w 3838575"/>
                <a:gd name="connsiteY6" fmla="*/ 185738 h 871802"/>
                <a:gd name="connsiteX7" fmla="*/ 266700 w 3838575"/>
                <a:gd name="connsiteY7" fmla="*/ 180975 h 871802"/>
                <a:gd name="connsiteX8" fmla="*/ 280988 w 3838575"/>
                <a:gd name="connsiteY8" fmla="*/ 176213 h 871802"/>
                <a:gd name="connsiteX9" fmla="*/ 290513 w 3838575"/>
                <a:gd name="connsiteY9" fmla="*/ 161925 h 871802"/>
                <a:gd name="connsiteX10" fmla="*/ 338138 w 3838575"/>
                <a:gd name="connsiteY10" fmla="*/ 142875 h 871802"/>
                <a:gd name="connsiteX11" fmla="*/ 352425 w 3838575"/>
                <a:gd name="connsiteY11" fmla="*/ 138113 h 871802"/>
                <a:gd name="connsiteX12" fmla="*/ 366713 w 3838575"/>
                <a:gd name="connsiteY12" fmla="*/ 128588 h 871802"/>
                <a:gd name="connsiteX13" fmla="*/ 385763 w 3838575"/>
                <a:gd name="connsiteY13" fmla="*/ 123825 h 871802"/>
                <a:gd name="connsiteX14" fmla="*/ 428625 w 3838575"/>
                <a:gd name="connsiteY14" fmla="*/ 109538 h 871802"/>
                <a:gd name="connsiteX15" fmla="*/ 442913 w 3838575"/>
                <a:gd name="connsiteY15" fmla="*/ 104775 h 871802"/>
                <a:gd name="connsiteX16" fmla="*/ 457200 w 3838575"/>
                <a:gd name="connsiteY16" fmla="*/ 100013 h 871802"/>
                <a:gd name="connsiteX17" fmla="*/ 471488 w 3838575"/>
                <a:gd name="connsiteY17" fmla="*/ 90488 h 871802"/>
                <a:gd name="connsiteX18" fmla="*/ 495300 w 3838575"/>
                <a:gd name="connsiteY18" fmla="*/ 85725 h 871802"/>
                <a:gd name="connsiteX19" fmla="*/ 523875 w 3838575"/>
                <a:gd name="connsiteY19" fmla="*/ 76200 h 871802"/>
                <a:gd name="connsiteX20" fmla="*/ 538163 w 3838575"/>
                <a:gd name="connsiteY20" fmla="*/ 71438 h 871802"/>
                <a:gd name="connsiteX21" fmla="*/ 552450 w 3838575"/>
                <a:gd name="connsiteY21" fmla="*/ 66675 h 871802"/>
                <a:gd name="connsiteX22" fmla="*/ 590550 w 3838575"/>
                <a:gd name="connsiteY22" fmla="*/ 42863 h 871802"/>
                <a:gd name="connsiteX23" fmla="*/ 604838 w 3838575"/>
                <a:gd name="connsiteY23" fmla="*/ 38100 h 871802"/>
                <a:gd name="connsiteX24" fmla="*/ 619125 w 3838575"/>
                <a:gd name="connsiteY24" fmla="*/ 33338 h 871802"/>
                <a:gd name="connsiteX25" fmla="*/ 652463 w 3838575"/>
                <a:gd name="connsiteY25" fmla="*/ 14288 h 871802"/>
                <a:gd name="connsiteX26" fmla="*/ 681038 w 3838575"/>
                <a:gd name="connsiteY26" fmla="*/ 4763 h 871802"/>
                <a:gd name="connsiteX27" fmla="*/ 695325 w 3838575"/>
                <a:gd name="connsiteY27" fmla="*/ 0 h 871802"/>
                <a:gd name="connsiteX28" fmla="*/ 819150 w 3838575"/>
                <a:gd name="connsiteY28" fmla="*/ 4763 h 871802"/>
                <a:gd name="connsiteX29" fmla="*/ 852488 w 3838575"/>
                <a:gd name="connsiteY29" fmla="*/ 19050 h 871802"/>
                <a:gd name="connsiteX30" fmla="*/ 895350 w 3838575"/>
                <a:gd name="connsiteY30" fmla="*/ 47625 h 871802"/>
                <a:gd name="connsiteX31" fmla="*/ 928688 w 3838575"/>
                <a:gd name="connsiteY31" fmla="*/ 66675 h 871802"/>
                <a:gd name="connsiteX32" fmla="*/ 942975 w 3838575"/>
                <a:gd name="connsiteY32" fmla="*/ 71438 h 871802"/>
                <a:gd name="connsiteX33" fmla="*/ 957263 w 3838575"/>
                <a:gd name="connsiteY33" fmla="*/ 80963 h 871802"/>
                <a:gd name="connsiteX34" fmla="*/ 971550 w 3838575"/>
                <a:gd name="connsiteY34" fmla="*/ 85725 h 871802"/>
                <a:gd name="connsiteX35" fmla="*/ 990600 w 3838575"/>
                <a:gd name="connsiteY35" fmla="*/ 95250 h 871802"/>
                <a:gd name="connsiteX36" fmla="*/ 1014413 w 3838575"/>
                <a:gd name="connsiteY36" fmla="*/ 100013 h 871802"/>
                <a:gd name="connsiteX37" fmla="*/ 1033463 w 3838575"/>
                <a:gd name="connsiteY37" fmla="*/ 104775 h 871802"/>
                <a:gd name="connsiteX38" fmla="*/ 1062038 w 3838575"/>
                <a:gd name="connsiteY38" fmla="*/ 109538 h 871802"/>
                <a:gd name="connsiteX39" fmla="*/ 1090613 w 3838575"/>
                <a:gd name="connsiteY39" fmla="*/ 119063 h 871802"/>
                <a:gd name="connsiteX40" fmla="*/ 1104900 w 3838575"/>
                <a:gd name="connsiteY40" fmla="*/ 123825 h 871802"/>
                <a:gd name="connsiteX41" fmla="*/ 1123950 w 3838575"/>
                <a:gd name="connsiteY41" fmla="*/ 128588 h 871802"/>
                <a:gd name="connsiteX42" fmla="*/ 1152525 w 3838575"/>
                <a:gd name="connsiteY42" fmla="*/ 147638 h 871802"/>
                <a:gd name="connsiteX43" fmla="*/ 1195388 w 3838575"/>
                <a:gd name="connsiteY43" fmla="*/ 161925 h 871802"/>
                <a:gd name="connsiteX44" fmla="*/ 1209675 w 3838575"/>
                <a:gd name="connsiteY44" fmla="*/ 166688 h 871802"/>
                <a:gd name="connsiteX45" fmla="*/ 1243013 w 3838575"/>
                <a:gd name="connsiteY45" fmla="*/ 185738 h 871802"/>
                <a:gd name="connsiteX46" fmla="*/ 1257300 w 3838575"/>
                <a:gd name="connsiteY46" fmla="*/ 190500 h 871802"/>
                <a:gd name="connsiteX47" fmla="*/ 1285875 w 3838575"/>
                <a:gd name="connsiteY47" fmla="*/ 204788 h 871802"/>
                <a:gd name="connsiteX48" fmla="*/ 1314450 w 3838575"/>
                <a:gd name="connsiteY48" fmla="*/ 223838 h 871802"/>
                <a:gd name="connsiteX49" fmla="*/ 1362075 w 3838575"/>
                <a:gd name="connsiteY49" fmla="*/ 238125 h 871802"/>
                <a:gd name="connsiteX50" fmla="*/ 1443038 w 3838575"/>
                <a:gd name="connsiteY50" fmla="*/ 252413 h 871802"/>
                <a:gd name="connsiteX51" fmla="*/ 1471613 w 3838575"/>
                <a:gd name="connsiteY51" fmla="*/ 257175 h 871802"/>
                <a:gd name="connsiteX52" fmla="*/ 1519238 w 3838575"/>
                <a:gd name="connsiteY52" fmla="*/ 271463 h 871802"/>
                <a:gd name="connsiteX53" fmla="*/ 1533525 w 3838575"/>
                <a:gd name="connsiteY53" fmla="*/ 280988 h 871802"/>
                <a:gd name="connsiteX54" fmla="*/ 1543050 w 3838575"/>
                <a:gd name="connsiteY54" fmla="*/ 295275 h 871802"/>
                <a:gd name="connsiteX55" fmla="*/ 1557338 w 3838575"/>
                <a:gd name="connsiteY55" fmla="*/ 300038 h 871802"/>
                <a:gd name="connsiteX56" fmla="*/ 1581150 w 3838575"/>
                <a:gd name="connsiteY56" fmla="*/ 333375 h 871802"/>
                <a:gd name="connsiteX57" fmla="*/ 1590675 w 3838575"/>
                <a:gd name="connsiteY57" fmla="*/ 347663 h 871802"/>
                <a:gd name="connsiteX58" fmla="*/ 1604963 w 3838575"/>
                <a:gd name="connsiteY58" fmla="*/ 357188 h 871802"/>
                <a:gd name="connsiteX59" fmla="*/ 1624013 w 3838575"/>
                <a:gd name="connsiteY59" fmla="*/ 414338 h 871802"/>
                <a:gd name="connsiteX60" fmla="*/ 1628775 w 3838575"/>
                <a:gd name="connsiteY60" fmla="*/ 428625 h 871802"/>
                <a:gd name="connsiteX61" fmla="*/ 1638300 w 3838575"/>
                <a:gd name="connsiteY61" fmla="*/ 442913 h 871802"/>
                <a:gd name="connsiteX62" fmla="*/ 1652588 w 3838575"/>
                <a:gd name="connsiteY62" fmla="*/ 471488 h 871802"/>
                <a:gd name="connsiteX63" fmla="*/ 1662113 w 3838575"/>
                <a:gd name="connsiteY63" fmla="*/ 504825 h 871802"/>
                <a:gd name="connsiteX64" fmla="*/ 1676400 w 3838575"/>
                <a:gd name="connsiteY64" fmla="*/ 514350 h 871802"/>
                <a:gd name="connsiteX65" fmla="*/ 1690688 w 3838575"/>
                <a:gd name="connsiteY65" fmla="*/ 561975 h 871802"/>
                <a:gd name="connsiteX66" fmla="*/ 1704975 w 3838575"/>
                <a:gd name="connsiteY66" fmla="*/ 590550 h 871802"/>
                <a:gd name="connsiteX67" fmla="*/ 1719263 w 3838575"/>
                <a:gd name="connsiteY67" fmla="*/ 595313 h 871802"/>
                <a:gd name="connsiteX68" fmla="*/ 1728788 w 3838575"/>
                <a:gd name="connsiteY68" fmla="*/ 609600 h 871802"/>
                <a:gd name="connsiteX69" fmla="*/ 1804988 w 3838575"/>
                <a:gd name="connsiteY69" fmla="*/ 614363 h 871802"/>
                <a:gd name="connsiteX70" fmla="*/ 1819275 w 3838575"/>
                <a:gd name="connsiteY70" fmla="*/ 619125 h 871802"/>
                <a:gd name="connsiteX71" fmla="*/ 1833563 w 3838575"/>
                <a:gd name="connsiteY71" fmla="*/ 628650 h 871802"/>
                <a:gd name="connsiteX72" fmla="*/ 1857375 w 3838575"/>
                <a:gd name="connsiteY72" fmla="*/ 657225 h 871802"/>
                <a:gd name="connsiteX73" fmla="*/ 1876425 w 3838575"/>
                <a:gd name="connsiteY73" fmla="*/ 666750 h 871802"/>
                <a:gd name="connsiteX74" fmla="*/ 1885950 w 3838575"/>
                <a:gd name="connsiteY74" fmla="*/ 638175 h 871802"/>
                <a:gd name="connsiteX75" fmla="*/ 1895475 w 3838575"/>
                <a:gd name="connsiteY75" fmla="*/ 604838 h 871802"/>
                <a:gd name="connsiteX76" fmla="*/ 1905000 w 3838575"/>
                <a:gd name="connsiteY76" fmla="*/ 576263 h 871802"/>
                <a:gd name="connsiteX77" fmla="*/ 1919288 w 3838575"/>
                <a:gd name="connsiteY77" fmla="*/ 566738 h 871802"/>
                <a:gd name="connsiteX78" fmla="*/ 1938338 w 3838575"/>
                <a:gd name="connsiteY78" fmla="*/ 542925 h 871802"/>
                <a:gd name="connsiteX79" fmla="*/ 2081213 w 3838575"/>
                <a:gd name="connsiteY79" fmla="*/ 542925 h 871802"/>
                <a:gd name="connsiteX80" fmla="*/ 2109788 w 3838575"/>
                <a:gd name="connsiteY80" fmla="*/ 571500 h 871802"/>
                <a:gd name="connsiteX81" fmla="*/ 2124075 w 3838575"/>
                <a:gd name="connsiteY81" fmla="*/ 561975 h 871802"/>
                <a:gd name="connsiteX82" fmla="*/ 2133600 w 3838575"/>
                <a:gd name="connsiteY82" fmla="*/ 547688 h 871802"/>
                <a:gd name="connsiteX83" fmla="*/ 2147888 w 3838575"/>
                <a:gd name="connsiteY83" fmla="*/ 533400 h 871802"/>
                <a:gd name="connsiteX84" fmla="*/ 2152650 w 3838575"/>
                <a:gd name="connsiteY84" fmla="*/ 519113 h 871802"/>
                <a:gd name="connsiteX85" fmla="*/ 2243138 w 3838575"/>
                <a:gd name="connsiteY85" fmla="*/ 514350 h 871802"/>
                <a:gd name="connsiteX86" fmla="*/ 2266950 w 3838575"/>
                <a:gd name="connsiteY86" fmla="*/ 533400 h 871802"/>
                <a:gd name="connsiteX87" fmla="*/ 2286000 w 3838575"/>
                <a:gd name="connsiteY87" fmla="*/ 504825 h 871802"/>
                <a:gd name="connsiteX88" fmla="*/ 2300288 w 3838575"/>
                <a:gd name="connsiteY88" fmla="*/ 490538 h 871802"/>
                <a:gd name="connsiteX89" fmla="*/ 2314575 w 3838575"/>
                <a:gd name="connsiteY89" fmla="*/ 485775 h 871802"/>
                <a:gd name="connsiteX90" fmla="*/ 2328863 w 3838575"/>
                <a:gd name="connsiteY90" fmla="*/ 490538 h 871802"/>
                <a:gd name="connsiteX91" fmla="*/ 2347913 w 3838575"/>
                <a:gd name="connsiteY91" fmla="*/ 509588 h 871802"/>
                <a:gd name="connsiteX92" fmla="*/ 2357438 w 3838575"/>
                <a:gd name="connsiteY92" fmla="*/ 523875 h 871802"/>
                <a:gd name="connsiteX93" fmla="*/ 2362200 w 3838575"/>
                <a:gd name="connsiteY93" fmla="*/ 538163 h 871802"/>
                <a:gd name="connsiteX94" fmla="*/ 2381250 w 3838575"/>
                <a:gd name="connsiteY94" fmla="*/ 566738 h 871802"/>
                <a:gd name="connsiteX95" fmla="*/ 2390775 w 3838575"/>
                <a:gd name="connsiteY95" fmla="*/ 595313 h 871802"/>
                <a:gd name="connsiteX96" fmla="*/ 2395538 w 3838575"/>
                <a:gd name="connsiteY96" fmla="*/ 614363 h 871802"/>
                <a:gd name="connsiteX97" fmla="*/ 2405063 w 3838575"/>
                <a:gd name="connsiteY97" fmla="*/ 628650 h 871802"/>
                <a:gd name="connsiteX98" fmla="*/ 2419350 w 3838575"/>
                <a:gd name="connsiteY98" fmla="*/ 633413 h 871802"/>
                <a:gd name="connsiteX99" fmla="*/ 2438400 w 3838575"/>
                <a:gd name="connsiteY99" fmla="*/ 590550 h 871802"/>
                <a:gd name="connsiteX100" fmla="*/ 2443163 w 3838575"/>
                <a:gd name="connsiteY100" fmla="*/ 571500 h 871802"/>
                <a:gd name="connsiteX101" fmla="*/ 2471738 w 3838575"/>
                <a:gd name="connsiteY101" fmla="*/ 552450 h 871802"/>
                <a:gd name="connsiteX102" fmla="*/ 2481263 w 3838575"/>
                <a:gd name="connsiteY102" fmla="*/ 581025 h 871802"/>
                <a:gd name="connsiteX103" fmla="*/ 2486025 w 3838575"/>
                <a:gd name="connsiteY103" fmla="*/ 595313 h 871802"/>
                <a:gd name="connsiteX104" fmla="*/ 2490788 w 3838575"/>
                <a:gd name="connsiteY104" fmla="*/ 614363 h 871802"/>
                <a:gd name="connsiteX105" fmla="*/ 2500313 w 3838575"/>
                <a:gd name="connsiteY105" fmla="*/ 628650 h 871802"/>
                <a:gd name="connsiteX106" fmla="*/ 2519363 w 3838575"/>
                <a:gd name="connsiteY106" fmla="*/ 642938 h 871802"/>
                <a:gd name="connsiteX107" fmla="*/ 2524125 w 3838575"/>
                <a:gd name="connsiteY107" fmla="*/ 628650 h 871802"/>
                <a:gd name="connsiteX108" fmla="*/ 2528888 w 3838575"/>
                <a:gd name="connsiteY108" fmla="*/ 609600 h 871802"/>
                <a:gd name="connsiteX109" fmla="*/ 2557463 w 3838575"/>
                <a:gd name="connsiteY109" fmla="*/ 595313 h 871802"/>
                <a:gd name="connsiteX110" fmla="*/ 2619375 w 3838575"/>
                <a:gd name="connsiteY110" fmla="*/ 581025 h 871802"/>
                <a:gd name="connsiteX111" fmla="*/ 2633663 w 3838575"/>
                <a:gd name="connsiteY111" fmla="*/ 571500 h 871802"/>
                <a:gd name="connsiteX112" fmla="*/ 2647950 w 3838575"/>
                <a:gd name="connsiteY112" fmla="*/ 542925 h 871802"/>
                <a:gd name="connsiteX113" fmla="*/ 2662238 w 3838575"/>
                <a:gd name="connsiteY113" fmla="*/ 504825 h 871802"/>
                <a:gd name="connsiteX114" fmla="*/ 2686050 w 3838575"/>
                <a:gd name="connsiteY114" fmla="*/ 538163 h 871802"/>
                <a:gd name="connsiteX115" fmla="*/ 2686050 w 3838575"/>
                <a:gd name="connsiteY115" fmla="*/ 538163 h 871802"/>
                <a:gd name="connsiteX116" fmla="*/ 2700338 w 3838575"/>
                <a:gd name="connsiteY116" fmla="*/ 547688 h 871802"/>
                <a:gd name="connsiteX117" fmla="*/ 2705100 w 3838575"/>
                <a:gd name="connsiteY117" fmla="*/ 561975 h 871802"/>
                <a:gd name="connsiteX118" fmla="*/ 2714625 w 3838575"/>
                <a:gd name="connsiteY118" fmla="*/ 595313 h 871802"/>
                <a:gd name="connsiteX119" fmla="*/ 2733675 w 3838575"/>
                <a:gd name="connsiteY119" fmla="*/ 590550 h 871802"/>
                <a:gd name="connsiteX120" fmla="*/ 2738438 w 3838575"/>
                <a:gd name="connsiteY120" fmla="*/ 571500 h 871802"/>
                <a:gd name="connsiteX121" fmla="*/ 2762250 w 3838575"/>
                <a:gd name="connsiteY121" fmla="*/ 552450 h 871802"/>
                <a:gd name="connsiteX122" fmla="*/ 2800350 w 3838575"/>
                <a:gd name="connsiteY122" fmla="*/ 566738 h 871802"/>
                <a:gd name="connsiteX123" fmla="*/ 2819400 w 3838575"/>
                <a:gd name="connsiteY123" fmla="*/ 590550 h 871802"/>
                <a:gd name="connsiteX124" fmla="*/ 2824163 w 3838575"/>
                <a:gd name="connsiteY124" fmla="*/ 614363 h 871802"/>
                <a:gd name="connsiteX125" fmla="*/ 2833688 w 3838575"/>
                <a:gd name="connsiteY125" fmla="*/ 642938 h 871802"/>
                <a:gd name="connsiteX126" fmla="*/ 2838450 w 3838575"/>
                <a:gd name="connsiteY126" fmla="*/ 657225 h 871802"/>
                <a:gd name="connsiteX127" fmla="*/ 2843213 w 3838575"/>
                <a:gd name="connsiteY127" fmla="*/ 676275 h 871802"/>
                <a:gd name="connsiteX128" fmla="*/ 2852738 w 3838575"/>
                <a:gd name="connsiteY128" fmla="*/ 695325 h 871802"/>
                <a:gd name="connsiteX129" fmla="*/ 2862263 w 3838575"/>
                <a:gd name="connsiteY129" fmla="*/ 723900 h 871802"/>
                <a:gd name="connsiteX130" fmla="*/ 2871788 w 3838575"/>
                <a:gd name="connsiteY130" fmla="*/ 752475 h 871802"/>
                <a:gd name="connsiteX131" fmla="*/ 2881313 w 3838575"/>
                <a:gd name="connsiteY131" fmla="*/ 781050 h 871802"/>
                <a:gd name="connsiteX132" fmla="*/ 2890838 w 3838575"/>
                <a:gd name="connsiteY132" fmla="*/ 795338 h 871802"/>
                <a:gd name="connsiteX133" fmla="*/ 2895600 w 3838575"/>
                <a:gd name="connsiteY133" fmla="*/ 814388 h 871802"/>
                <a:gd name="connsiteX134" fmla="*/ 2914650 w 3838575"/>
                <a:gd name="connsiteY134" fmla="*/ 790575 h 871802"/>
                <a:gd name="connsiteX135" fmla="*/ 2924175 w 3838575"/>
                <a:gd name="connsiteY135" fmla="*/ 714375 h 871802"/>
                <a:gd name="connsiteX136" fmla="*/ 2933700 w 3838575"/>
                <a:gd name="connsiteY136" fmla="*/ 700088 h 871802"/>
                <a:gd name="connsiteX137" fmla="*/ 2943225 w 3838575"/>
                <a:gd name="connsiteY137" fmla="*/ 671513 h 871802"/>
                <a:gd name="connsiteX138" fmla="*/ 2962275 w 3838575"/>
                <a:gd name="connsiteY138" fmla="*/ 638175 h 871802"/>
                <a:gd name="connsiteX139" fmla="*/ 2976563 w 3838575"/>
                <a:gd name="connsiteY139" fmla="*/ 695325 h 871802"/>
                <a:gd name="connsiteX140" fmla="*/ 2986088 w 3838575"/>
                <a:gd name="connsiteY140" fmla="*/ 781050 h 871802"/>
                <a:gd name="connsiteX141" fmla="*/ 2995613 w 3838575"/>
                <a:gd name="connsiteY141" fmla="*/ 747713 h 871802"/>
                <a:gd name="connsiteX142" fmla="*/ 3000375 w 3838575"/>
                <a:gd name="connsiteY142" fmla="*/ 709613 h 871802"/>
                <a:gd name="connsiteX143" fmla="*/ 3019425 w 3838575"/>
                <a:gd name="connsiteY143" fmla="*/ 671513 h 871802"/>
                <a:gd name="connsiteX144" fmla="*/ 3038475 w 3838575"/>
                <a:gd name="connsiteY144" fmla="*/ 714375 h 871802"/>
                <a:gd name="connsiteX145" fmla="*/ 3052763 w 3838575"/>
                <a:gd name="connsiteY145" fmla="*/ 781050 h 871802"/>
                <a:gd name="connsiteX146" fmla="*/ 3067050 w 3838575"/>
                <a:gd name="connsiteY146" fmla="*/ 738188 h 871802"/>
                <a:gd name="connsiteX147" fmla="*/ 3071813 w 3838575"/>
                <a:gd name="connsiteY147" fmla="*/ 723900 h 871802"/>
                <a:gd name="connsiteX148" fmla="*/ 3105150 w 3838575"/>
                <a:gd name="connsiteY148" fmla="*/ 733425 h 871802"/>
                <a:gd name="connsiteX149" fmla="*/ 3128963 w 3838575"/>
                <a:gd name="connsiteY149" fmla="*/ 742950 h 871802"/>
                <a:gd name="connsiteX150" fmla="*/ 3152775 w 3838575"/>
                <a:gd name="connsiteY150" fmla="*/ 690563 h 871802"/>
                <a:gd name="connsiteX151" fmla="*/ 3157538 w 3838575"/>
                <a:gd name="connsiteY151" fmla="*/ 666750 h 871802"/>
                <a:gd name="connsiteX152" fmla="*/ 3162300 w 3838575"/>
                <a:gd name="connsiteY152" fmla="*/ 647700 h 871802"/>
                <a:gd name="connsiteX153" fmla="*/ 3171825 w 3838575"/>
                <a:gd name="connsiteY153" fmla="*/ 747713 h 871802"/>
                <a:gd name="connsiteX154" fmla="*/ 3181350 w 3838575"/>
                <a:gd name="connsiteY154" fmla="*/ 733425 h 871802"/>
                <a:gd name="connsiteX155" fmla="*/ 3186113 w 3838575"/>
                <a:gd name="connsiteY155" fmla="*/ 719138 h 871802"/>
                <a:gd name="connsiteX156" fmla="*/ 3214688 w 3838575"/>
                <a:gd name="connsiteY156" fmla="*/ 728663 h 871802"/>
                <a:gd name="connsiteX157" fmla="*/ 3238500 w 3838575"/>
                <a:gd name="connsiteY157" fmla="*/ 704850 h 871802"/>
                <a:gd name="connsiteX158" fmla="*/ 3252788 w 3838575"/>
                <a:gd name="connsiteY158" fmla="*/ 714375 h 871802"/>
                <a:gd name="connsiteX159" fmla="*/ 3257550 w 3838575"/>
                <a:gd name="connsiteY159" fmla="*/ 738188 h 871802"/>
                <a:gd name="connsiteX160" fmla="*/ 3267075 w 3838575"/>
                <a:gd name="connsiteY160" fmla="*/ 781050 h 871802"/>
                <a:gd name="connsiteX161" fmla="*/ 3295650 w 3838575"/>
                <a:gd name="connsiteY161" fmla="*/ 776288 h 871802"/>
                <a:gd name="connsiteX162" fmla="*/ 3300413 w 3838575"/>
                <a:gd name="connsiteY162" fmla="*/ 795338 h 871802"/>
                <a:gd name="connsiteX163" fmla="*/ 3305175 w 3838575"/>
                <a:gd name="connsiteY163" fmla="*/ 852488 h 871802"/>
                <a:gd name="connsiteX164" fmla="*/ 3309938 w 3838575"/>
                <a:gd name="connsiteY164" fmla="*/ 871538 h 871802"/>
                <a:gd name="connsiteX165" fmla="*/ 3328988 w 3838575"/>
                <a:gd name="connsiteY165" fmla="*/ 842963 h 871802"/>
                <a:gd name="connsiteX166" fmla="*/ 3338513 w 3838575"/>
                <a:gd name="connsiteY166" fmla="*/ 809625 h 871802"/>
                <a:gd name="connsiteX167" fmla="*/ 3348038 w 3838575"/>
                <a:gd name="connsiteY167" fmla="*/ 781050 h 871802"/>
                <a:gd name="connsiteX168" fmla="*/ 3357563 w 3838575"/>
                <a:gd name="connsiteY168" fmla="*/ 752475 h 871802"/>
                <a:gd name="connsiteX169" fmla="*/ 3367088 w 3838575"/>
                <a:gd name="connsiteY169" fmla="*/ 733425 h 871802"/>
                <a:gd name="connsiteX170" fmla="*/ 3381375 w 3838575"/>
                <a:gd name="connsiteY170" fmla="*/ 690563 h 871802"/>
                <a:gd name="connsiteX171" fmla="*/ 3386138 w 3838575"/>
                <a:gd name="connsiteY171" fmla="*/ 676275 h 871802"/>
                <a:gd name="connsiteX172" fmla="*/ 3405188 w 3838575"/>
                <a:gd name="connsiteY172" fmla="*/ 666750 h 871802"/>
                <a:gd name="connsiteX173" fmla="*/ 3429000 w 3838575"/>
                <a:gd name="connsiteY173" fmla="*/ 690563 h 871802"/>
                <a:gd name="connsiteX174" fmla="*/ 3452813 w 3838575"/>
                <a:gd name="connsiteY174" fmla="*/ 661988 h 871802"/>
                <a:gd name="connsiteX175" fmla="*/ 3457575 w 3838575"/>
                <a:gd name="connsiteY175" fmla="*/ 642938 h 871802"/>
                <a:gd name="connsiteX176" fmla="*/ 3467100 w 3838575"/>
                <a:gd name="connsiteY176" fmla="*/ 657225 h 871802"/>
                <a:gd name="connsiteX177" fmla="*/ 3481388 w 3838575"/>
                <a:gd name="connsiteY177" fmla="*/ 666750 h 871802"/>
                <a:gd name="connsiteX178" fmla="*/ 3486150 w 3838575"/>
                <a:gd name="connsiteY178" fmla="*/ 681038 h 871802"/>
                <a:gd name="connsiteX179" fmla="*/ 3500438 w 3838575"/>
                <a:gd name="connsiteY179" fmla="*/ 671513 h 871802"/>
                <a:gd name="connsiteX180" fmla="*/ 3505200 w 3838575"/>
                <a:gd name="connsiteY180" fmla="*/ 685800 h 871802"/>
                <a:gd name="connsiteX181" fmla="*/ 3533775 w 3838575"/>
                <a:gd name="connsiteY181" fmla="*/ 704850 h 871802"/>
                <a:gd name="connsiteX182" fmla="*/ 3562350 w 3838575"/>
                <a:gd name="connsiteY182" fmla="*/ 719138 h 871802"/>
                <a:gd name="connsiteX183" fmla="*/ 3571875 w 3838575"/>
                <a:gd name="connsiteY183" fmla="*/ 785813 h 871802"/>
                <a:gd name="connsiteX184" fmla="*/ 3581400 w 3838575"/>
                <a:gd name="connsiteY184" fmla="*/ 814388 h 871802"/>
                <a:gd name="connsiteX185" fmla="*/ 3586163 w 3838575"/>
                <a:gd name="connsiteY185" fmla="*/ 828675 h 871802"/>
                <a:gd name="connsiteX186" fmla="*/ 3605213 w 3838575"/>
                <a:gd name="connsiteY186" fmla="*/ 781050 h 871802"/>
                <a:gd name="connsiteX187" fmla="*/ 3609975 w 3838575"/>
                <a:gd name="connsiteY187" fmla="*/ 795338 h 871802"/>
                <a:gd name="connsiteX188" fmla="*/ 3614738 w 3838575"/>
                <a:gd name="connsiteY188" fmla="*/ 823913 h 871802"/>
                <a:gd name="connsiteX189" fmla="*/ 3619500 w 3838575"/>
                <a:gd name="connsiteY189" fmla="*/ 781050 h 871802"/>
                <a:gd name="connsiteX190" fmla="*/ 3633788 w 3838575"/>
                <a:gd name="connsiteY190" fmla="*/ 747713 h 871802"/>
                <a:gd name="connsiteX191" fmla="*/ 3638550 w 3838575"/>
                <a:gd name="connsiteY191" fmla="*/ 733425 h 871802"/>
                <a:gd name="connsiteX192" fmla="*/ 3648075 w 3838575"/>
                <a:gd name="connsiteY192" fmla="*/ 685800 h 871802"/>
                <a:gd name="connsiteX193" fmla="*/ 3657600 w 3838575"/>
                <a:gd name="connsiteY193" fmla="*/ 671513 h 871802"/>
                <a:gd name="connsiteX194" fmla="*/ 3676650 w 3838575"/>
                <a:gd name="connsiteY194" fmla="*/ 666750 h 871802"/>
                <a:gd name="connsiteX195" fmla="*/ 3695700 w 3838575"/>
                <a:gd name="connsiteY195" fmla="*/ 638175 h 871802"/>
                <a:gd name="connsiteX196" fmla="*/ 3705225 w 3838575"/>
                <a:gd name="connsiteY196" fmla="*/ 623888 h 871802"/>
                <a:gd name="connsiteX197" fmla="*/ 3719513 w 3838575"/>
                <a:gd name="connsiteY197" fmla="*/ 614363 h 871802"/>
                <a:gd name="connsiteX198" fmla="*/ 3757613 w 3838575"/>
                <a:gd name="connsiteY198" fmla="*/ 619125 h 871802"/>
                <a:gd name="connsiteX199" fmla="*/ 3767138 w 3838575"/>
                <a:gd name="connsiteY199" fmla="*/ 633413 h 871802"/>
                <a:gd name="connsiteX200" fmla="*/ 3776663 w 3838575"/>
                <a:gd name="connsiteY200" fmla="*/ 661988 h 871802"/>
                <a:gd name="connsiteX201" fmla="*/ 3795713 w 3838575"/>
                <a:gd name="connsiteY201" fmla="*/ 747713 h 871802"/>
                <a:gd name="connsiteX202" fmla="*/ 3805238 w 3838575"/>
                <a:gd name="connsiteY202" fmla="*/ 781050 h 871802"/>
                <a:gd name="connsiteX203" fmla="*/ 3814763 w 3838575"/>
                <a:gd name="connsiteY203" fmla="*/ 795338 h 871802"/>
                <a:gd name="connsiteX204" fmla="*/ 3833813 w 3838575"/>
                <a:gd name="connsiteY204" fmla="*/ 833438 h 871802"/>
                <a:gd name="connsiteX205" fmla="*/ 3838575 w 3838575"/>
                <a:gd name="connsiteY205" fmla="*/ 762000 h 871802"/>
                <a:gd name="connsiteX0" fmla="*/ 0 w 3833813"/>
                <a:gd name="connsiteY0" fmla="*/ 238125 h 871802"/>
                <a:gd name="connsiteX1" fmla="*/ 123825 w 3833813"/>
                <a:gd name="connsiteY1" fmla="*/ 228600 h 871802"/>
                <a:gd name="connsiteX2" fmla="*/ 142875 w 3833813"/>
                <a:gd name="connsiteY2" fmla="*/ 223838 h 871802"/>
                <a:gd name="connsiteX3" fmla="*/ 166688 w 3833813"/>
                <a:gd name="connsiteY3" fmla="*/ 219075 h 871802"/>
                <a:gd name="connsiteX4" fmla="*/ 204788 w 3833813"/>
                <a:gd name="connsiteY4" fmla="*/ 204788 h 871802"/>
                <a:gd name="connsiteX5" fmla="*/ 233363 w 3833813"/>
                <a:gd name="connsiteY5" fmla="*/ 195263 h 871802"/>
                <a:gd name="connsiteX6" fmla="*/ 247650 w 3833813"/>
                <a:gd name="connsiteY6" fmla="*/ 185738 h 871802"/>
                <a:gd name="connsiteX7" fmla="*/ 266700 w 3833813"/>
                <a:gd name="connsiteY7" fmla="*/ 180975 h 871802"/>
                <a:gd name="connsiteX8" fmla="*/ 280988 w 3833813"/>
                <a:gd name="connsiteY8" fmla="*/ 176213 h 871802"/>
                <a:gd name="connsiteX9" fmla="*/ 290513 w 3833813"/>
                <a:gd name="connsiteY9" fmla="*/ 161925 h 871802"/>
                <a:gd name="connsiteX10" fmla="*/ 338138 w 3833813"/>
                <a:gd name="connsiteY10" fmla="*/ 142875 h 871802"/>
                <a:gd name="connsiteX11" fmla="*/ 352425 w 3833813"/>
                <a:gd name="connsiteY11" fmla="*/ 138113 h 871802"/>
                <a:gd name="connsiteX12" fmla="*/ 366713 w 3833813"/>
                <a:gd name="connsiteY12" fmla="*/ 128588 h 871802"/>
                <a:gd name="connsiteX13" fmla="*/ 385763 w 3833813"/>
                <a:gd name="connsiteY13" fmla="*/ 123825 h 871802"/>
                <a:gd name="connsiteX14" fmla="*/ 428625 w 3833813"/>
                <a:gd name="connsiteY14" fmla="*/ 109538 h 871802"/>
                <a:gd name="connsiteX15" fmla="*/ 442913 w 3833813"/>
                <a:gd name="connsiteY15" fmla="*/ 104775 h 871802"/>
                <a:gd name="connsiteX16" fmla="*/ 457200 w 3833813"/>
                <a:gd name="connsiteY16" fmla="*/ 100013 h 871802"/>
                <a:gd name="connsiteX17" fmla="*/ 471488 w 3833813"/>
                <a:gd name="connsiteY17" fmla="*/ 90488 h 871802"/>
                <a:gd name="connsiteX18" fmla="*/ 495300 w 3833813"/>
                <a:gd name="connsiteY18" fmla="*/ 85725 h 871802"/>
                <a:gd name="connsiteX19" fmla="*/ 523875 w 3833813"/>
                <a:gd name="connsiteY19" fmla="*/ 76200 h 871802"/>
                <a:gd name="connsiteX20" fmla="*/ 538163 w 3833813"/>
                <a:gd name="connsiteY20" fmla="*/ 71438 h 871802"/>
                <a:gd name="connsiteX21" fmla="*/ 552450 w 3833813"/>
                <a:gd name="connsiteY21" fmla="*/ 66675 h 871802"/>
                <a:gd name="connsiteX22" fmla="*/ 590550 w 3833813"/>
                <a:gd name="connsiteY22" fmla="*/ 42863 h 871802"/>
                <a:gd name="connsiteX23" fmla="*/ 604838 w 3833813"/>
                <a:gd name="connsiteY23" fmla="*/ 38100 h 871802"/>
                <a:gd name="connsiteX24" fmla="*/ 619125 w 3833813"/>
                <a:gd name="connsiteY24" fmla="*/ 33338 h 871802"/>
                <a:gd name="connsiteX25" fmla="*/ 652463 w 3833813"/>
                <a:gd name="connsiteY25" fmla="*/ 14288 h 871802"/>
                <a:gd name="connsiteX26" fmla="*/ 681038 w 3833813"/>
                <a:gd name="connsiteY26" fmla="*/ 4763 h 871802"/>
                <a:gd name="connsiteX27" fmla="*/ 695325 w 3833813"/>
                <a:gd name="connsiteY27" fmla="*/ 0 h 871802"/>
                <a:gd name="connsiteX28" fmla="*/ 819150 w 3833813"/>
                <a:gd name="connsiteY28" fmla="*/ 4763 h 871802"/>
                <a:gd name="connsiteX29" fmla="*/ 852488 w 3833813"/>
                <a:gd name="connsiteY29" fmla="*/ 19050 h 871802"/>
                <a:gd name="connsiteX30" fmla="*/ 895350 w 3833813"/>
                <a:gd name="connsiteY30" fmla="*/ 47625 h 871802"/>
                <a:gd name="connsiteX31" fmla="*/ 928688 w 3833813"/>
                <a:gd name="connsiteY31" fmla="*/ 66675 h 871802"/>
                <a:gd name="connsiteX32" fmla="*/ 942975 w 3833813"/>
                <a:gd name="connsiteY32" fmla="*/ 71438 h 871802"/>
                <a:gd name="connsiteX33" fmla="*/ 957263 w 3833813"/>
                <a:gd name="connsiteY33" fmla="*/ 80963 h 871802"/>
                <a:gd name="connsiteX34" fmla="*/ 971550 w 3833813"/>
                <a:gd name="connsiteY34" fmla="*/ 85725 h 871802"/>
                <a:gd name="connsiteX35" fmla="*/ 990600 w 3833813"/>
                <a:gd name="connsiteY35" fmla="*/ 95250 h 871802"/>
                <a:gd name="connsiteX36" fmla="*/ 1014413 w 3833813"/>
                <a:gd name="connsiteY36" fmla="*/ 100013 h 871802"/>
                <a:gd name="connsiteX37" fmla="*/ 1033463 w 3833813"/>
                <a:gd name="connsiteY37" fmla="*/ 104775 h 871802"/>
                <a:gd name="connsiteX38" fmla="*/ 1062038 w 3833813"/>
                <a:gd name="connsiteY38" fmla="*/ 109538 h 871802"/>
                <a:gd name="connsiteX39" fmla="*/ 1090613 w 3833813"/>
                <a:gd name="connsiteY39" fmla="*/ 119063 h 871802"/>
                <a:gd name="connsiteX40" fmla="*/ 1104900 w 3833813"/>
                <a:gd name="connsiteY40" fmla="*/ 123825 h 871802"/>
                <a:gd name="connsiteX41" fmla="*/ 1123950 w 3833813"/>
                <a:gd name="connsiteY41" fmla="*/ 128588 h 871802"/>
                <a:gd name="connsiteX42" fmla="*/ 1152525 w 3833813"/>
                <a:gd name="connsiteY42" fmla="*/ 147638 h 871802"/>
                <a:gd name="connsiteX43" fmla="*/ 1195388 w 3833813"/>
                <a:gd name="connsiteY43" fmla="*/ 161925 h 871802"/>
                <a:gd name="connsiteX44" fmla="*/ 1209675 w 3833813"/>
                <a:gd name="connsiteY44" fmla="*/ 166688 h 871802"/>
                <a:gd name="connsiteX45" fmla="*/ 1243013 w 3833813"/>
                <a:gd name="connsiteY45" fmla="*/ 185738 h 871802"/>
                <a:gd name="connsiteX46" fmla="*/ 1257300 w 3833813"/>
                <a:gd name="connsiteY46" fmla="*/ 190500 h 871802"/>
                <a:gd name="connsiteX47" fmla="*/ 1285875 w 3833813"/>
                <a:gd name="connsiteY47" fmla="*/ 204788 h 871802"/>
                <a:gd name="connsiteX48" fmla="*/ 1314450 w 3833813"/>
                <a:gd name="connsiteY48" fmla="*/ 223838 h 871802"/>
                <a:gd name="connsiteX49" fmla="*/ 1362075 w 3833813"/>
                <a:gd name="connsiteY49" fmla="*/ 238125 h 871802"/>
                <a:gd name="connsiteX50" fmla="*/ 1443038 w 3833813"/>
                <a:gd name="connsiteY50" fmla="*/ 252413 h 871802"/>
                <a:gd name="connsiteX51" fmla="*/ 1471613 w 3833813"/>
                <a:gd name="connsiteY51" fmla="*/ 257175 h 871802"/>
                <a:gd name="connsiteX52" fmla="*/ 1519238 w 3833813"/>
                <a:gd name="connsiteY52" fmla="*/ 271463 h 871802"/>
                <a:gd name="connsiteX53" fmla="*/ 1533525 w 3833813"/>
                <a:gd name="connsiteY53" fmla="*/ 280988 h 871802"/>
                <a:gd name="connsiteX54" fmla="*/ 1543050 w 3833813"/>
                <a:gd name="connsiteY54" fmla="*/ 295275 h 871802"/>
                <a:gd name="connsiteX55" fmla="*/ 1557338 w 3833813"/>
                <a:gd name="connsiteY55" fmla="*/ 300038 h 871802"/>
                <a:gd name="connsiteX56" fmla="*/ 1581150 w 3833813"/>
                <a:gd name="connsiteY56" fmla="*/ 333375 h 871802"/>
                <a:gd name="connsiteX57" fmla="*/ 1590675 w 3833813"/>
                <a:gd name="connsiteY57" fmla="*/ 347663 h 871802"/>
                <a:gd name="connsiteX58" fmla="*/ 1604963 w 3833813"/>
                <a:gd name="connsiteY58" fmla="*/ 357188 h 871802"/>
                <a:gd name="connsiteX59" fmla="*/ 1624013 w 3833813"/>
                <a:gd name="connsiteY59" fmla="*/ 414338 h 871802"/>
                <a:gd name="connsiteX60" fmla="*/ 1628775 w 3833813"/>
                <a:gd name="connsiteY60" fmla="*/ 428625 h 871802"/>
                <a:gd name="connsiteX61" fmla="*/ 1638300 w 3833813"/>
                <a:gd name="connsiteY61" fmla="*/ 442913 h 871802"/>
                <a:gd name="connsiteX62" fmla="*/ 1652588 w 3833813"/>
                <a:gd name="connsiteY62" fmla="*/ 471488 h 871802"/>
                <a:gd name="connsiteX63" fmla="*/ 1662113 w 3833813"/>
                <a:gd name="connsiteY63" fmla="*/ 504825 h 871802"/>
                <a:gd name="connsiteX64" fmla="*/ 1676400 w 3833813"/>
                <a:gd name="connsiteY64" fmla="*/ 514350 h 871802"/>
                <a:gd name="connsiteX65" fmla="*/ 1690688 w 3833813"/>
                <a:gd name="connsiteY65" fmla="*/ 561975 h 871802"/>
                <a:gd name="connsiteX66" fmla="*/ 1704975 w 3833813"/>
                <a:gd name="connsiteY66" fmla="*/ 590550 h 871802"/>
                <a:gd name="connsiteX67" fmla="*/ 1719263 w 3833813"/>
                <a:gd name="connsiteY67" fmla="*/ 595313 h 871802"/>
                <a:gd name="connsiteX68" fmla="*/ 1728788 w 3833813"/>
                <a:gd name="connsiteY68" fmla="*/ 609600 h 871802"/>
                <a:gd name="connsiteX69" fmla="*/ 1804988 w 3833813"/>
                <a:gd name="connsiteY69" fmla="*/ 614363 h 871802"/>
                <a:gd name="connsiteX70" fmla="*/ 1819275 w 3833813"/>
                <a:gd name="connsiteY70" fmla="*/ 619125 h 871802"/>
                <a:gd name="connsiteX71" fmla="*/ 1833563 w 3833813"/>
                <a:gd name="connsiteY71" fmla="*/ 628650 h 871802"/>
                <a:gd name="connsiteX72" fmla="*/ 1857375 w 3833813"/>
                <a:gd name="connsiteY72" fmla="*/ 657225 h 871802"/>
                <a:gd name="connsiteX73" fmla="*/ 1876425 w 3833813"/>
                <a:gd name="connsiteY73" fmla="*/ 666750 h 871802"/>
                <a:gd name="connsiteX74" fmla="*/ 1885950 w 3833813"/>
                <a:gd name="connsiteY74" fmla="*/ 638175 h 871802"/>
                <a:gd name="connsiteX75" fmla="*/ 1895475 w 3833813"/>
                <a:gd name="connsiteY75" fmla="*/ 604838 h 871802"/>
                <a:gd name="connsiteX76" fmla="*/ 1905000 w 3833813"/>
                <a:gd name="connsiteY76" fmla="*/ 576263 h 871802"/>
                <a:gd name="connsiteX77" fmla="*/ 1919288 w 3833813"/>
                <a:gd name="connsiteY77" fmla="*/ 566738 h 871802"/>
                <a:gd name="connsiteX78" fmla="*/ 1938338 w 3833813"/>
                <a:gd name="connsiteY78" fmla="*/ 542925 h 871802"/>
                <a:gd name="connsiteX79" fmla="*/ 2081213 w 3833813"/>
                <a:gd name="connsiteY79" fmla="*/ 542925 h 871802"/>
                <a:gd name="connsiteX80" fmla="*/ 2109788 w 3833813"/>
                <a:gd name="connsiteY80" fmla="*/ 571500 h 871802"/>
                <a:gd name="connsiteX81" fmla="*/ 2124075 w 3833813"/>
                <a:gd name="connsiteY81" fmla="*/ 561975 h 871802"/>
                <a:gd name="connsiteX82" fmla="*/ 2133600 w 3833813"/>
                <a:gd name="connsiteY82" fmla="*/ 547688 h 871802"/>
                <a:gd name="connsiteX83" fmla="*/ 2147888 w 3833813"/>
                <a:gd name="connsiteY83" fmla="*/ 533400 h 871802"/>
                <a:gd name="connsiteX84" fmla="*/ 2152650 w 3833813"/>
                <a:gd name="connsiteY84" fmla="*/ 519113 h 871802"/>
                <a:gd name="connsiteX85" fmla="*/ 2243138 w 3833813"/>
                <a:gd name="connsiteY85" fmla="*/ 514350 h 871802"/>
                <a:gd name="connsiteX86" fmla="*/ 2266950 w 3833813"/>
                <a:gd name="connsiteY86" fmla="*/ 533400 h 871802"/>
                <a:gd name="connsiteX87" fmla="*/ 2286000 w 3833813"/>
                <a:gd name="connsiteY87" fmla="*/ 504825 h 871802"/>
                <a:gd name="connsiteX88" fmla="*/ 2300288 w 3833813"/>
                <a:gd name="connsiteY88" fmla="*/ 490538 h 871802"/>
                <a:gd name="connsiteX89" fmla="*/ 2314575 w 3833813"/>
                <a:gd name="connsiteY89" fmla="*/ 485775 h 871802"/>
                <a:gd name="connsiteX90" fmla="*/ 2328863 w 3833813"/>
                <a:gd name="connsiteY90" fmla="*/ 490538 h 871802"/>
                <a:gd name="connsiteX91" fmla="*/ 2347913 w 3833813"/>
                <a:gd name="connsiteY91" fmla="*/ 509588 h 871802"/>
                <a:gd name="connsiteX92" fmla="*/ 2357438 w 3833813"/>
                <a:gd name="connsiteY92" fmla="*/ 523875 h 871802"/>
                <a:gd name="connsiteX93" fmla="*/ 2362200 w 3833813"/>
                <a:gd name="connsiteY93" fmla="*/ 538163 h 871802"/>
                <a:gd name="connsiteX94" fmla="*/ 2381250 w 3833813"/>
                <a:gd name="connsiteY94" fmla="*/ 566738 h 871802"/>
                <a:gd name="connsiteX95" fmla="*/ 2390775 w 3833813"/>
                <a:gd name="connsiteY95" fmla="*/ 595313 h 871802"/>
                <a:gd name="connsiteX96" fmla="*/ 2395538 w 3833813"/>
                <a:gd name="connsiteY96" fmla="*/ 614363 h 871802"/>
                <a:gd name="connsiteX97" fmla="*/ 2405063 w 3833813"/>
                <a:gd name="connsiteY97" fmla="*/ 628650 h 871802"/>
                <a:gd name="connsiteX98" fmla="*/ 2419350 w 3833813"/>
                <a:gd name="connsiteY98" fmla="*/ 633413 h 871802"/>
                <a:gd name="connsiteX99" fmla="*/ 2438400 w 3833813"/>
                <a:gd name="connsiteY99" fmla="*/ 590550 h 871802"/>
                <a:gd name="connsiteX100" fmla="*/ 2443163 w 3833813"/>
                <a:gd name="connsiteY100" fmla="*/ 571500 h 871802"/>
                <a:gd name="connsiteX101" fmla="*/ 2471738 w 3833813"/>
                <a:gd name="connsiteY101" fmla="*/ 552450 h 871802"/>
                <a:gd name="connsiteX102" fmla="*/ 2481263 w 3833813"/>
                <a:gd name="connsiteY102" fmla="*/ 581025 h 871802"/>
                <a:gd name="connsiteX103" fmla="*/ 2486025 w 3833813"/>
                <a:gd name="connsiteY103" fmla="*/ 595313 h 871802"/>
                <a:gd name="connsiteX104" fmla="*/ 2490788 w 3833813"/>
                <a:gd name="connsiteY104" fmla="*/ 614363 h 871802"/>
                <a:gd name="connsiteX105" fmla="*/ 2500313 w 3833813"/>
                <a:gd name="connsiteY105" fmla="*/ 628650 h 871802"/>
                <a:gd name="connsiteX106" fmla="*/ 2519363 w 3833813"/>
                <a:gd name="connsiteY106" fmla="*/ 642938 h 871802"/>
                <a:gd name="connsiteX107" fmla="*/ 2524125 w 3833813"/>
                <a:gd name="connsiteY107" fmla="*/ 628650 h 871802"/>
                <a:gd name="connsiteX108" fmla="*/ 2528888 w 3833813"/>
                <a:gd name="connsiteY108" fmla="*/ 609600 h 871802"/>
                <a:gd name="connsiteX109" fmla="*/ 2557463 w 3833813"/>
                <a:gd name="connsiteY109" fmla="*/ 595313 h 871802"/>
                <a:gd name="connsiteX110" fmla="*/ 2619375 w 3833813"/>
                <a:gd name="connsiteY110" fmla="*/ 581025 h 871802"/>
                <a:gd name="connsiteX111" fmla="*/ 2633663 w 3833813"/>
                <a:gd name="connsiteY111" fmla="*/ 571500 h 871802"/>
                <a:gd name="connsiteX112" fmla="*/ 2647950 w 3833813"/>
                <a:gd name="connsiteY112" fmla="*/ 542925 h 871802"/>
                <a:gd name="connsiteX113" fmla="*/ 2662238 w 3833813"/>
                <a:gd name="connsiteY113" fmla="*/ 504825 h 871802"/>
                <a:gd name="connsiteX114" fmla="*/ 2686050 w 3833813"/>
                <a:gd name="connsiteY114" fmla="*/ 538163 h 871802"/>
                <a:gd name="connsiteX115" fmla="*/ 2686050 w 3833813"/>
                <a:gd name="connsiteY115" fmla="*/ 538163 h 871802"/>
                <a:gd name="connsiteX116" fmla="*/ 2700338 w 3833813"/>
                <a:gd name="connsiteY116" fmla="*/ 547688 h 871802"/>
                <a:gd name="connsiteX117" fmla="*/ 2705100 w 3833813"/>
                <a:gd name="connsiteY117" fmla="*/ 561975 h 871802"/>
                <a:gd name="connsiteX118" fmla="*/ 2714625 w 3833813"/>
                <a:gd name="connsiteY118" fmla="*/ 595313 h 871802"/>
                <a:gd name="connsiteX119" fmla="*/ 2733675 w 3833813"/>
                <a:gd name="connsiteY119" fmla="*/ 590550 h 871802"/>
                <a:gd name="connsiteX120" fmla="*/ 2738438 w 3833813"/>
                <a:gd name="connsiteY120" fmla="*/ 571500 h 871802"/>
                <a:gd name="connsiteX121" fmla="*/ 2762250 w 3833813"/>
                <a:gd name="connsiteY121" fmla="*/ 552450 h 871802"/>
                <a:gd name="connsiteX122" fmla="*/ 2800350 w 3833813"/>
                <a:gd name="connsiteY122" fmla="*/ 566738 h 871802"/>
                <a:gd name="connsiteX123" fmla="*/ 2819400 w 3833813"/>
                <a:gd name="connsiteY123" fmla="*/ 590550 h 871802"/>
                <a:gd name="connsiteX124" fmla="*/ 2824163 w 3833813"/>
                <a:gd name="connsiteY124" fmla="*/ 614363 h 871802"/>
                <a:gd name="connsiteX125" fmla="*/ 2833688 w 3833813"/>
                <a:gd name="connsiteY125" fmla="*/ 642938 h 871802"/>
                <a:gd name="connsiteX126" fmla="*/ 2838450 w 3833813"/>
                <a:gd name="connsiteY126" fmla="*/ 657225 h 871802"/>
                <a:gd name="connsiteX127" fmla="*/ 2843213 w 3833813"/>
                <a:gd name="connsiteY127" fmla="*/ 676275 h 871802"/>
                <a:gd name="connsiteX128" fmla="*/ 2852738 w 3833813"/>
                <a:gd name="connsiteY128" fmla="*/ 695325 h 871802"/>
                <a:gd name="connsiteX129" fmla="*/ 2862263 w 3833813"/>
                <a:gd name="connsiteY129" fmla="*/ 723900 h 871802"/>
                <a:gd name="connsiteX130" fmla="*/ 2871788 w 3833813"/>
                <a:gd name="connsiteY130" fmla="*/ 752475 h 871802"/>
                <a:gd name="connsiteX131" fmla="*/ 2881313 w 3833813"/>
                <a:gd name="connsiteY131" fmla="*/ 781050 h 871802"/>
                <a:gd name="connsiteX132" fmla="*/ 2890838 w 3833813"/>
                <a:gd name="connsiteY132" fmla="*/ 795338 h 871802"/>
                <a:gd name="connsiteX133" fmla="*/ 2895600 w 3833813"/>
                <a:gd name="connsiteY133" fmla="*/ 814388 h 871802"/>
                <a:gd name="connsiteX134" fmla="*/ 2914650 w 3833813"/>
                <a:gd name="connsiteY134" fmla="*/ 790575 h 871802"/>
                <a:gd name="connsiteX135" fmla="*/ 2924175 w 3833813"/>
                <a:gd name="connsiteY135" fmla="*/ 714375 h 871802"/>
                <a:gd name="connsiteX136" fmla="*/ 2933700 w 3833813"/>
                <a:gd name="connsiteY136" fmla="*/ 700088 h 871802"/>
                <a:gd name="connsiteX137" fmla="*/ 2943225 w 3833813"/>
                <a:gd name="connsiteY137" fmla="*/ 671513 h 871802"/>
                <a:gd name="connsiteX138" fmla="*/ 2962275 w 3833813"/>
                <a:gd name="connsiteY138" fmla="*/ 638175 h 871802"/>
                <a:gd name="connsiteX139" fmla="*/ 2976563 w 3833813"/>
                <a:gd name="connsiteY139" fmla="*/ 695325 h 871802"/>
                <a:gd name="connsiteX140" fmla="*/ 2986088 w 3833813"/>
                <a:gd name="connsiteY140" fmla="*/ 781050 h 871802"/>
                <a:gd name="connsiteX141" fmla="*/ 2995613 w 3833813"/>
                <a:gd name="connsiteY141" fmla="*/ 747713 h 871802"/>
                <a:gd name="connsiteX142" fmla="*/ 3000375 w 3833813"/>
                <a:gd name="connsiteY142" fmla="*/ 709613 h 871802"/>
                <a:gd name="connsiteX143" fmla="*/ 3019425 w 3833813"/>
                <a:gd name="connsiteY143" fmla="*/ 671513 h 871802"/>
                <a:gd name="connsiteX144" fmla="*/ 3038475 w 3833813"/>
                <a:gd name="connsiteY144" fmla="*/ 714375 h 871802"/>
                <a:gd name="connsiteX145" fmla="*/ 3052763 w 3833813"/>
                <a:gd name="connsiteY145" fmla="*/ 781050 h 871802"/>
                <a:gd name="connsiteX146" fmla="*/ 3067050 w 3833813"/>
                <a:gd name="connsiteY146" fmla="*/ 738188 h 871802"/>
                <a:gd name="connsiteX147" fmla="*/ 3071813 w 3833813"/>
                <a:gd name="connsiteY147" fmla="*/ 723900 h 871802"/>
                <a:gd name="connsiteX148" fmla="*/ 3105150 w 3833813"/>
                <a:gd name="connsiteY148" fmla="*/ 733425 h 871802"/>
                <a:gd name="connsiteX149" fmla="*/ 3128963 w 3833813"/>
                <a:gd name="connsiteY149" fmla="*/ 742950 h 871802"/>
                <a:gd name="connsiteX150" fmla="*/ 3152775 w 3833813"/>
                <a:gd name="connsiteY150" fmla="*/ 690563 h 871802"/>
                <a:gd name="connsiteX151" fmla="*/ 3157538 w 3833813"/>
                <a:gd name="connsiteY151" fmla="*/ 666750 h 871802"/>
                <a:gd name="connsiteX152" fmla="*/ 3162300 w 3833813"/>
                <a:gd name="connsiteY152" fmla="*/ 647700 h 871802"/>
                <a:gd name="connsiteX153" fmla="*/ 3171825 w 3833813"/>
                <a:gd name="connsiteY153" fmla="*/ 747713 h 871802"/>
                <a:gd name="connsiteX154" fmla="*/ 3181350 w 3833813"/>
                <a:gd name="connsiteY154" fmla="*/ 733425 h 871802"/>
                <a:gd name="connsiteX155" fmla="*/ 3186113 w 3833813"/>
                <a:gd name="connsiteY155" fmla="*/ 719138 h 871802"/>
                <a:gd name="connsiteX156" fmla="*/ 3214688 w 3833813"/>
                <a:gd name="connsiteY156" fmla="*/ 728663 h 871802"/>
                <a:gd name="connsiteX157" fmla="*/ 3238500 w 3833813"/>
                <a:gd name="connsiteY157" fmla="*/ 704850 h 871802"/>
                <a:gd name="connsiteX158" fmla="*/ 3252788 w 3833813"/>
                <a:gd name="connsiteY158" fmla="*/ 714375 h 871802"/>
                <a:gd name="connsiteX159" fmla="*/ 3257550 w 3833813"/>
                <a:gd name="connsiteY159" fmla="*/ 738188 h 871802"/>
                <a:gd name="connsiteX160" fmla="*/ 3267075 w 3833813"/>
                <a:gd name="connsiteY160" fmla="*/ 781050 h 871802"/>
                <a:gd name="connsiteX161" fmla="*/ 3295650 w 3833813"/>
                <a:gd name="connsiteY161" fmla="*/ 776288 h 871802"/>
                <a:gd name="connsiteX162" fmla="*/ 3300413 w 3833813"/>
                <a:gd name="connsiteY162" fmla="*/ 795338 h 871802"/>
                <a:gd name="connsiteX163" fmla="*/ 3305175 w 3833813"/>
                <a:gd name="connsiteY163" fmla="*/ 852488 h 871802"/>
                <a:gd name="connsiteX164" fmla="*/ 3309938 w 3833813"/>
                <a:gd name="connsiteY164" fmla="*/ 871538 h 871802"/>
                <a:gd name="connsiteX165" fmla="*/ 3328988 w 3833813"/>
                <a:gd name="connsiteY165" fmla="*/ 842963 h 871802"/>
                <a:gd name="connsiteX166" fmla="*/ 3338513 w 3833813"/>
                <a:gd name="connsiteY166" fmla="*/ 809625 h 871802"/>
                <a:gd name="connsiteX167" fmla="*/ 3348038 w 3833813"/>
                <a:gd name="connsiteY167" fmla="*/ 781050 h 871802"/>
                <a:gd name="connsiteX168" fmla="*/ 3357563 w 3833813"/>
                <a:gd name="connsiteY168" fmla="*/ 752475 h 871802"/>
                <a:gd name="connsiteX169" fmla="*/ 3367088 w 3833813"/>
                <a:gd name="connsiteY169" fmla="*/ 733425 h 871802"/>
                <a:gd name="connsiteX170" fmla="*/ 3381375 w 3833813"/>
                <a:gd name="connsiteY170" fmla="*/ 690563 h 871802"/>
                <a:gd name="connsiteX171" fmla="*/ 3386138 w 3833813"/>
                <a:gd name="connsiteY171" fmla="*/ 676275 h 871802"/>
                <a:gd name="connsiteX172" fmla="*/ 3405188 w 3833813"/>
                <a:gd name="connsiteY172" fmla="*/ 666750 h 871802"/>
                <a:gd name="connsiteX173" fmla="*/ 3429000 w 3833813"/>
                <a:gd name="connsiteY173" fmla="*/ 690563 h 871802"/>
                <a:gd name="connsiteX174" fmla="*/ 3452813 w 3833813"/>
                <a:gd name="connsiteY174" fmla="*/ 661988 h 871802"/>
                <a:gd name="connsiteX175" fmla="*/ 3457575 w 3833813"/>
                <a:gd name="connsiteY175" fmla="*/ 642938 h 871802"/>
                <a:gd name="connsiteX176" fmla="*/ 3467100 w 3833813"/>
                <a:gd name="connsiteY176" fmla="*/ 657225 h 871802"/>
                <a:gd name="connsiteX177" fmla="*/ 3481388 w 3833813"/>
                <a:gd name="connsiteY177" fmla="*/ 666750 h 871802"/>
                <a:gd name="connsiteX178" fmla="*/ 3486150 w 3833813"/>
                <a:gd name="connsiteY178" fmla="*/ 681038 h 871802"/>
                <a:gd name="connsiteX179" fmla="*/ 3500438 w 3833813"/>
                <a:gd name="connsiteY179" fmla="*/ 671513 h 871802"/>
                <a:gd name="connsiteX180" fmla="*/ 3505200 w 3833813"/>
                <a:gd name="connsiteY180" fmla="*/ 685800 h 871802"/>
                <a:gd name="connsiteX181" fmla="*/ 3533775 w 3833813"/>
                <a:gd name="connsiteY181" fmla="*/ 704850 h 871802"/>
                <a:gd name="connsiteX182" fmla="*/ 3562350 w 3833813"/>
                <a:gd name="connsiteY182" fmla="*/ 719138 h 871802"/>
                <a:gd name="connsiteX183" fmla="*/ 3571875 w 3833813"/>
                <a:gd name="connsiteY183" fmla="*/ 785813 h 871802"/>
                <a:gd name="connsiteX184" fmla="*/ 3581400 w 3833813"/>
                <a:gd name="connsiteY184" fmla="*/ 814388 h 871802"/>
                <a:gd name="connsiteX185" fmla="*/ 3586163 w 3833813"/>
                <a:gd name="connsiteY185" fmla="*/ 828675 h 871802"/>
                <a:gd name="connsiteX186" fmla="*/ 3605213 w 3833813"/>
                <a:gd name="connsiteY186" fmla="*/ 781050 h 871802"/>
                <a:gd name="connsiteX187" fmla="*/ 3609975 w 3833813"/>
                <a:gd name="connsiteY187" fmla="*/ 795338 h 871802"/>
                <a:gd name="connsiteX188" fmla="*/ 3614738 w 3833813"/>
                <a:gd name="connsiteY188" fmla="*/ 823913 h 871802"/>
                <a:gd name="connsiteX189" fmla="*/ 3619500 w 3833813"/>
                <a:gd name="connsiteY189" fmla="*/ 781050 h 871802"/>
                <a:gd name="connsiteX190" fmla="*/ 3633788 w 3833813"/>
                <a:gd name="connsiteY190" fmla="*/ 747713 h 871802"/>
                <a:gd name="connsiteX191" fmla="*/ 3638550 w 3833813"/>
                <a:gd name="connsiteY191" fmla="*/ 733425 h 871802"/>
                <a:gd name="connsiteX192" fmla="*/ 3648075 w 3833813"/>
                <a:gd name="connsiteY192" fmla="*/ 685800 h 871802"/>
                <a:gd name="connsiteX193" fmla="*/ 3657600 w 3833813"/>
                <a:gd name="connsiteY193" fmla="*/ 671513 h 871802"/>
                <a:gd name="connsiteX194" fmla="*/ 3676650 w 3833813"/>
                <a:gd name="connsiteY194" fmla="*/ 666750 h 871802"/>
                <a:gd name="connsiteX195" fmla="*/ 3695700 w 3833813"/>
                <a:gd name="connsiteY195" fmla="*/ 638175 h 871802"/>
                <a:gd name="connsiteX196" fmla="*/ 3705225 w 3833813"/>
                <a:gd name="connsiteY196" fmla="*/ 623888 h 871802"/>
                <a:gd name="connsiteX197" fmla="*/ 3719513 w 3833813"/>
                <a:gd name="connsiteY197" fmla="*/ 614363 h 871802"/>
                <a:gd name="connsiteX198" fmla="*/ 3757613 w 3833813"/>
                <a:gd name="connsiteY198" fmla="*/ 619125 h 871802"/>
                <a:gd name="connsiteX199" fmla="*/ 3767138 w 3833813"/>
                <a:gd name="connsiteY199" fmla="*/ 633413 h 871802"/>
                <a:gd name="connsiteX200" fmla="*/ 3776663 w 3833813"/>
                <a:gd name="connsiteY200" fmla="*/ 661988 h 871802"/>
                <a:gd name="connsiteX201" fmla="*/ 3795713 w 3833813"/>
                <a:gd name="connsiteY201" fmla="*/ 747713 h 871802"/>
                <a:gd name="connsiteX202" fmla="*/ 3805238 w 3833813"/>
                <a:gd name="connsiteY202" fmla="*/ 781050 h 871802"/>
                <a:gd name="connsiteX203" fmla="*/ 3814763 w 3833813"/>
                <a:gd name="connsiteY203" fmla="*/ 795338 h 871802"/>
                <a:gd name="connsiteX204" fmla="*/ 3833813 w 3833813"/>
                <a:gd name="connsiteY204" fmla="*/ 833438 h 871802"/>
                <a:gd name="connsiteX0" fmla="*/ 0 w 3814763"/>
                <a:gd name="connsiteY0" fmla="*/ 238125 h 871802"/>
                <a:gd name="connsiteX1" fmla="*/ 123825 w 3814763"/>
                <a:gd name="connsiteY1" fmla="*/ 228600 h 871802"/>
                <a:gd name="connsiteX2" fmla="*/ 142875 w 3814763"/>
                <a:gd name="connsiteY2" fmla="*/ 223838 h 871802"/>
                <a:gd name="connsiteX3" fmla="*/ 166688 w 3814763"/>
                <a:gd name="connsiteY3" fmla="*/ 219075 h 871802"/>
                <a:gd name="connsiteX4" fmla="*/ 204788 w 3814763"/>
                <a:gd name="connsiteY4" fmla="*/ 204788 h 871802"/>
                <a:gd name="connsiteX5" fmla="*/ 233363 w 3814763"/>
                <a:gd name="connsiteY5" fmla="*/ 195263 h 871802"/>
                <a:gd name="connsiteX6" fmla="*/ 247650 w 3814763"/>
                <a:gd name="connsiteY6" fmla="*/ 185738 h 871802"/>
                <a:gd name="connsiteX7" fmla="*/ 266700 w 3814763"/>
                <a:gd name="connsiteY7" fmla="*/ 180975 h 871802"/>
                <a:gd name="connsiteX8" fmla="*/ 280988 w 3814763"/>
                <a:gd name="connsiteY8" fmla="*/ 176213 h 871802"/>
                <a:gd name="connsiteX9" fmla="*/ 290513 w 3814763"/>
                <a:gd name="connsiteY9" fmla="*/ 161925 h 871802"/>
                <a:gd name="connsiteX10" fmla="*/ 338138 w 3814763"/>
                <a:gd name="connsiteY10" fmla="*/ 142875 h 871802"/>
                <a:gd name="connsiteX11" fmla="*/ 352425 w 3814763"/>
                <a:gd name="connsiteY11" fmla="*/ 138113 h 871802"/>
                <a:gd name="connsiteX12" fmla="*/ 366713 w 3814763"/>
                <a:gd name="connsiteY12" fmla="*/ 128588 h 871802"/>
                <a:gd name="connsiteX13" fmla="*/ 385763 w 3814763"/>
                <a:gd name="connsiteY13" fmla="*/ 123825 h 871802"/>
                <a:gd name="connsiteX14" fmla="*/ 428625 w 3814763"/>
                <a:gd name="connsiteY14" fmla="*/ 109538 h 871802"/>
                <a:gd name="connsiteX15" fmla="*/ 442913 w 3814763"/>
                <a:gd name="connsiteY15" fmla="*/ 104775 h 871802"/>
                <a:gd name="connsiteX16" fmla="*/ 457200 w 3814763"/>
                <a:gd name="connsiteY16" fmla="*/ 100013 h 871802"/>
                <a:gd name="connsiteX17" fmla="*/ 471488 w 3814763"/>
                <a:gd name="connsiteY17" fmla="*/ 90488 h 871802"/>
                <a:gd name="connsiteX18" fmla="*/ 495300 w 3814763"/>
                <a:gd name="connsiteY18" fmla="*/ 85725 h 871802"/>
                <a:gd name="connsiteX19" fmla="*/ 523875 w 3814763"/>
                <a:gd name="connsiteY19" fmla="*/ 76200 h 871802"/>
                <a:gd name="connsiteX20" fmla="*/ 538163 w 3814763"/>
                <a:gd name="connsiteY20" fmla="*/ 71438 h 871802"/>
                <a:gd name="connsiteX21" fmla="*/ 552450 w 3814763"/>
                <a:gd name="connsiteY21" fmla="*/ 66675 h 871802"/>
                <a:gd name="connsiteX22" fmla="*/ 590550 w 3814763"/>
                <a:gd name="connsiteY22" fmla="*/ 42863 h 871802"/>
                <a:gd name="connsiteX23" fmla="*/ 604838 w 3814763"/>
                <a:gd name="connsiteY23" fmla="*/ 38100 h 871802"/>
                <a:gd name="connsiteX24" fmla="*/ 619125 w 3814763"/>
                <a:gd name="connsiteY24" fmla="*/ 33338 h 871802"/>
                <a:gd name="connsiteX25" fmla="*/ 652463 w 3814763"/>
                <a:gd name="connsiteY25" fmla="*/ 14288 h 871802"/>
                <a:gd name="connsiteX26" fmla="*/ 681038 w 3814763"/>
                <a:gd name="connsiteY26" fmla="*/ 4763 h 871802"/>
                <a:gd name="connsiteX27" fmla="*/ 695325 w 3814763"/>
                <a:gd name="connsiteY27" fmla="*/ 0 h 871802"/>
                <a:gd name="connsiteX28" fmla="*/ 819150 w 3814763"/>
                <a:gd name="connsiteY28" fmla="*/ 4763 h 871802"/>
                <a:gd name="connsiteX29" fmla="*/ 852488 w 3814763"/>
                <a:gd name="connsiteY29" fmla="*/ 19050 h 871802"/>
                <a:gd name="connsiteX30" fmla="*/ 895350 w 3814763"/>
                <a:gd name="connsiteY30" fmla="*/ 47625 h 871802"/>
                <a:gd name="connsiteX31" fmla="*/ 928688 w 3814763"/>
                <a:gd name="connsiteY31" fmla="*/ 66675 h 871802"/>
                <a:gd name="connsiteX32" fmla="*/ 942975 w 3814763"/>
                <a:gd name="connsiteY32" fmla="*/ 71438 h 871802"/>
                <a:gd name="connsiteX33" fmla="*/ 957263 w 3814763"/>
                <a:gd name="connsiteY33" fmla="*/ 80963 h 871802"/>
                <a:gd name="connsiteX34" fmla="*/ 971550 w 3814763"/>
                <a:gd name="connsiteY34" fmla="*/ 85725 h 871802"/>
                <a:gd name="connsiteX35" fmla="*/ 990600 w 3814763"/>
                <a:gd name="connsiteY35" fmla="*/ 95250 h 871802"/>
                <a:gd name="connsiteX36" fmla="*/ 1014413 w 3814763"/>
                <a:gd name="connsiteY36" fmla="*/ 100013 h 871802"/>
                <a:gd name="connsiteX37" fmla="*/ 1033463 w 3814763"/>
                <a:gd name="connsiteY37" fmla="*/ 104775 h 871802"/>
                <a:gd name="connsiteX38" fmla="*/ 1062038 w 3814763"/>
                <a:gd name="connsiteY38" fmla="*/ 109538 h 871802"/>
                <a:gd name="connsiteX39" fmla="*/ 1090613 w 3814763"/>
                <a:gd name="connsiteY39" fmla="*/ 119063 h 871802"/>
                <a:gd name="connsiteX40" fmla="*/ 1104900 w 3814763"/>
                <a:gd name="connsiteY40" fmla="*/ 123825 h 871802"/>
                <a:gd name="connsiteX41" fmla="*/ 1123950 w 3814763"/>
                <a:gd name="connsiteY41" fmla="*/ 128588 h 871802"/>
                <a:gd name="connsiteX42" fmla="*/ 1152525 w 3814763"/>
                <a:gd name="connsiteY42" fmla="*/ 147638 h 871802"/>
                <a:gd name="connsiteX43" fmla="*/ 1195388 w 3814763"/>
                <a:gd name="connsiteY43" fmla="*/ 161925 h 871802"/>
                <a:gd name="connsiteX44" fmla="*/ 1209675 w 3814763"/>
                <a:gd name="connsiteY44" fmla="*/ 166688 h 871802"/>
                <a:gd name="connsiteX45" fmla="*/ 1243013 w 3814763"/>
                <a:gd name="connsiteY45" fmla="*/ 185738 h 871802"/>
                <a:gd name="connsiteX46" fmla="*/ 1257300 w 3814763"/>
                <a:gd name="connsiteY46" fmla="*/ 190500 h 871802"/>
                <a:gd name="connsiteX47" fmla="*/ 1285875 w 3814763"/>
                <a:gd name="connsiteY47" fmla="*/ 204788 h 871802"/>
                <a:gd name="connsiteX48" fmla="*/ 1314450 w 3814763"/>
                <a:gd name="connsiteY48" fmla="*/ 223838 h 871802"/>
                <a:gd name="connsiteX49" fmla="*/ 1362075 w 3814763"/>
                <a:gd name="connsiteY49" fmla="*/ 238125 h 871802"/>
                <a:gd name="connsiteX50" fmla="*/ 1443038 w 3814763"/>
                <a:gd name="connsiteY50" fmla="*/ 252413 h 871802"/>
                <a:gd name="connsiteX51" fmla="*/ 1471613 w 3814763"/>
                <a:gd name="connsiteY51" fmla="*/ 257175 h 871802"/>
                <a:gd name="connsiteX52" fmla="*/ 1519238 w 3814763"/>
                <a:gd name="connsiteY52" fmla="*/ 271463 h 871802"/>
                <a:gd name="connsiteX53" fmla="*/ 1533525 w 3814763"/>
                <a:gd name="connsiteY53" fmla="*/ 280988 h 871802"/>
                <a:gd name="connsiteX54" fmla="*/ 1543050 w 3814763"/>
                <a:gd name="connsiteY54" fmla="*/ 295275 h 871802"/>
                <a:gd name="connsiteX55" fmla="*/ 1557338 w 3814763"/>
                <a:gd name="connsiteY55" fmla="*/ 300038 h 871802"/>
                <a:gd name="connsiteX56" fmla="*/ 1581150 w 3814763"/>
                <a:gd name="connsiteY56" fmla="*/ 333375 h 871802"/>
                <a:gd name="connsiteX57" fmla="*/ 1590675 w 3814763"/>
                <a:gd name="connsiteY57" fmla="*/ 347663 h 871802"/>
                <a:gd name="connsiteX58" fmla="*/ 1604963 w 3814763"/>
                <a:gd name="connsiteY58" fmla="*/ 357188 h 871802"/>
                <a:gd name="connsiteX59" fmla="*/ 1624013 w 3814763"/>
                <a:gd name="connsiteY59" fmla="*/ 414338 h 871802"/>
                <a:gd name="connsiteX60" fmla="*/ 1628775 w 3814763"/>
                <a:gd name="connsiteY60" fmla="*/ 428625 h 871802"/>
                <a:gd name="connsiteX61" fmla="*/ 1638300 w 3814763"/>
                <a:gd name="connsiteY61" fmla="*/ 442913 h 871802"/>
                <a:gd name="connsiteX62" fmla="*/ 1652588 w 3814763"/>
                <a:gd name="connsiteY62" fmla="*/ 471488 h 871802"/>
                <a:gd name="connsiteX63" fmla="*/ 1662113 w 3814763"/>
                <a:gd name="connsiteY63" fmla="*/ 504825 h 871802"/>
                <a:gd name="connsiteX64" fmla="*/ 1676400 w 3814763"/>
                <a:gd name="connsiteY64" fmla="*/ 514350 h 871802"/>
                <a:gd name="connsiteX65" fmla="*/ 1690688 w 3814763"/>
                <a:gd name="connsiteY65" fmla="*/ 561975 h 871802"/>
                <a:gd name="connsiteX66" fmla="*/ 1704975 w 3814763"/>
                <a:gd name="connsiteY66" fmla="*/ 590550 h 871802"/>
                <a:gd name="connsiteX67" fmla="*/ 1719263 w 3814763"/>
                <a:gd name="connsiteY67" fmla="*/ 595313 h 871802"/>
                <a:gd name="connsiteX68" fmla="*/ 1728788 w 3814763"/>
                <a:gd name="connsiteY68" fmla="*/ 609600 h 871802"/>
                <a:gd name="connsiteX69" fmla="*/ 1804988 w 3814763"/>
                <a:gd name="connsiteY69" fmla="*/ 614363 h 871802"/>
                <a:gd name="connsiteX70" fmla="*/ 1819275 w 3814763"/>
                <a:gd name="connsiteY70" fmla="*/ 619125 h 871802"/>
                <a:gd name="connsiteX71" fmla="*/ 1833563 w 3814763"/>
                <a:gd name="connsiteY71" fmla="*/ 628650 h 871802"/>
                <a:gd name="connsiteX72" fmla="*/ 1857375 w 3814763"/>
                <a:gd name="connsiteY72" fmla="*/ 657225 h 871802"/>
                <a:gd name="connsiteX73" fmla="*/ 1876425 w 3814763"/>
                <a:gd name="connsiteY73" fmla="*/ 666750 h 871802"/>
                <a:gd name="connsiteX74" fmla="*/ 1885950 w 3814763"/>
                <a:gd name="connsiteY74" fmla="*/ 638175 h 871802"/>
                <a:gd name="connsiteX75" fmla="*/ 1895475 w 3814763"/>
                <a:gd name="connsiteY75" fmla="*/ 604838 h 871802"/>
                <a:gd name="connsiteX76" fmla="*/ 1905000 w 3814763"/>
                <a:gd name="connsiteY76" fmla="*/ 576263 h 871802"/>
                <a:gd name="connsiteX77" fmla="*/ 1919288 w 3814763"/>
                <a:gd name="connsiteY77" fmla="*/ 566738 h 871802"/>
                <a:gd name="connsiteX78" fmla="*/ 1938338 w 3814763"/>
                <a:gd name="connsiteY78" fmla="*/ 542925 h 871802"/>
                <a:gd name="connsiteX79" fmla="*/ 2081213 w 3814763"/>
                <a:gd name="connsiteY79" fmla="*/ 542925 h 871802"/>
                <a:gd name="connsiteX80" fmla="*/ 2109788 w 3814763"/>
                <a:gd name="connsiteY80" fmla="*/ 571500 h 871802"/>
                <a:gd name="connsiteX81" fmla="*/ 2124075 w 3814763"/>
                <a:gd name="connsiteY81" fmla="*/ 561975 h 871802"/>
                <a:gd name="connsiteX82" fmla="*/ 2133600 w 3814763"/>
                <a:gd name="connsiteY82" fmla="*/ 547688 h 871802"/>
                <a:gd name="connsiteX83" fmla="*/ 2147888 w 3814763"/>
                <a:gd name="connsiteY83" fmla="*/ 533400 h 871802"/>
                <a:gd name="connsiteX84" fmla="*/ 2152650 w 3814763"/>
                <a:gd name="connsiteY84" fmla="*/ 519113 h 871802"/>
                <a:gd name="connsiteX85" fmla="*/ 2243138 w 3814763"/>
                <a:gd name="connsiteY85" fmla="*/ 514350 h 871802"/>
                <a:gd name="connsiteX86" fmla="*/ 2266950 w 3814763"/>
                <a:gd name="connsiteY86" fmla="*/ 533400 h 871802"/>
                <a:gd name="connsiteX87" fmla="*/ 2286000 w 3814763"/>
                <a:gd name="connsiteY87" fmla="*/ 504825 h 871802"/>
                <a:gd name="connsiteX88" fmla="*/ 2300288 w 3814763"/>
                <a:gd name="connsiteY88" fmla="*/ 490538 h 871802"/>
                <a:gd name="connsiteX89" fmla="*/ 2314575 w 3814763"/>
                <a:gd name="connsiteY89" fmla="*/ 485775 h 871802"/>
                <a:gd name="connsiteX90" fmla="*/ 2328863 w 3814763"/>
                <a:gd name="connsiteY90" fmla="*/ 490538 h 871802"/>
                <a:gd name="connsiteX91" fmla="*/ 2347913 w 3814763"/>
                <a:gd name="connsiteY91" fmla="*/ 509588 h 871802"/>
                <a:gd name="connsiteX92" fmla="*/ 2357438 w 3814763"/>
                <a:gd name="connsiteY92" fmla="*/ 523875 h 871802"/>
                <a:gd name="connsiteX93" fmla="*/ 2362200 w 3814763"/>
                <a:gd name="connsiteY93" fmla="*/ 538163 h 871802"/>
                <a:gd name="connsiteX94" fmla="*/ 2381250 w 3814763"/>
                <a:gd name="connsiteY94" fmla="*/ 566738 h 871802"/>
                <a:gd name="connsiteX95" fmla="*/ 2390775 w 3814763"/>
                <a:gd name="connsiteY95" fmla="*/ 595313 h 871802"/>
                <a:gd name="connsiteX96" fmla="*/ 2395538 w 3814763"/>
                <a:gd name="connsiteY96" fmla="*/ 614363 h 871802"/>
                <a:gd name="connsiteX97" fmla="*/ 2405063 w 3814763"/>
                <a:gd name="connsiteY97" fmla="*/ 628650 h 871802"/>
                <a:gd name="connsiteX98" fmla="*/ 2419350 w 3814763"/>
                <a:gd name="connsiteY98" fmla="*/ 633413 h 871802"/>
                <a:gd name="connsiteX99" fmla="*/ 2438400 w 3814763"/>
                <a:gd name="connsiteY99" fmla="*/ 590550 h 871802"/>
                <a:gd name="connsiteX100" fmla="*/ 2443163 w 3814763"/>
                <a:gd name="connsiteY100" fmla="*/ 571500 h 871802"/>
                <a:gd name="connsiteX101" fmla="*/ 2471738 w 3814763"/>
                <a:gd name="connsiteY101" fmla="*/ 552450 h 871802"/>
                <a:gd name="connsiteX102" fmla="*/ 2481263 w 3814763"/>
                <a:gd name="connsiteY102" fmla="*/ 581025 h 871802"/>
                <a:gd name="connsiteX103" fmla="*/ 2486025 w 3814763"/>
                <a:gd name="connsiteY103" fmla="*/ 595313 h 871802"/>
                <a:gd name="connsiteX104" fmla="*/ 2490788 w 3814763"/>
                <a:gd name="connsiteY104" fmla="*/ 614363 h 871802"/>
                <a:gd name="connsiteX105" fmla="*/ 2500313 w 3814763"/>
                <a:gd name="connsiteY105" fmla="*/ 628650 h 871802"/>
                <a:gd name="connsiteX106" fmla="*/ 2519363 w 3814763"/>
                <a:gd name="connsiteY106" fmla="*/ 642938 h 871802"/>
                <a:gd name="connsiteX107" fmla="*/ 2524125 w 3814763"/>
                <a:gd name="connsiteY107" fmla="*/ 628650 h 871802"/>
                <a:gd name="connsiteX108" fmla="*/ 2528888 w 3814763"/>
                <a:gd name="connsiteY108" fmla="*/ 609600 h 871802"/>
                <a:gd name="connsiteX109" fmla="*/ 2557463 w 3814763"/>
                <a:gd name="connsiteY109" fmla="*/ 595313 h 871802"/>
                <a:gd name="connsiteX110" fmla="*/ 2619375 w 3814763"/>
                <a:gd name="connsiteY110" fmla="*/ 581025 h 871802"/>
                <a:gd name="connsiteX111" fmla="*/ 2633663 w 3814763"/>
                <a:gd name="connsiteY111" fmla="*/ 571500 h 871802"/>
                <a:gd name="connsiteX112" fmla="*/ 2647950 w 3814763"/>
                <a:gd name="connsiteY112" fmla="*/ 542925 h 871802"/>
                <a:gd name="connsiteX113" fmla="*/ 2662238 w 3814763"/>
                <a:gd name="connsiteY113" fmla="*/ 504825 h 871802"/>
                <a:gd name="connsiteX114" fmla="*/ 2686050 w 3814763"/>
                <a:gd name="connsiteY114" fmla="*/ 538163 h 871802"/>
                <a:gd name="connsiteX115" fmla="*/ 2686050 w 3814763"/>
                <a:gd name="connsiteY115" fmla="*/ 538163 h 871802"/>
                <a:gd name="connsiteX116" fmla="*/ 2700338 w 3814763"/>
                <a:gd name="connsiteY116" fmla="*/ 547688 h 871802"/>
                <a:gd name="connsiteX117" fmla="*/ 2705100 w 3814763"/>
                <a:gd name="connsiteY117" fmla="*/ 561975 h 871802"/>
                <a:gd name="connsiteX118" fmla="*/ 2714625 w 3814763"/>
                <a:gd name="connsiteY118" fmla="*/ 595313 h 871802"/>
                <a:gd name="connsiteX119" fmla="*/ 2733675 w 3814763"/>
                <a:gd name="connsiteY119" fmla="*/ 590550 h 871802"/>
                <a:gd name="connsiteX120" fmla="*/ 2738438 w 3814763"/>
                <a:gd name="connsiteY120" fmla="*/ 571500 h 871802"/>
                <a:gd name="connsiteX121" fmla="*/ 2762250 w 3814763"/>
                <a:gd name="connsiteY121" fmla="*/ 552450 h 871802"/>
                <a:gd name="connsiteX122" fmla="*/ 2800350 w 3814763"/>
                <a:gd name="connsiteY122" fmla="*/ 566738 h 871802"/>
                <a:gd name="connsiteX123" fmla="*/ 2819400 w 3814763"/>
                <a:gd name="connsiteY123" fmla="*/ 590550 h 871802"/>
                <a:gd name="connsiteX124" fmla="*/ 2824163 w 3814763"/>
                <a:gd name="connsiteY124" fmla="*/ 614363 h 871802"/>
                <a:gd name="connsiteX125" fmla="*/ 2833688 w 3814763"/>
                <a:gd name="connsiteY125" fmla="*/ 642938 h 871802"/>
                <a:gd name="connsiteX126" fmla="*/ 2838450 w 3814763"/>
                <a:gd name="connsiteY126" fmla="*/ 657225 h 871802"/>
                <a:gd name="connsiteX127" fmla="*/ 2843213 w 3814763"/>
                <a:gd name="connsiteY127" fmla="*/ 676275 h 871802"/>
                <a:gd name="connsiteX128" fmla="*/ 2852738 w 3814763"/>
                <a:gd name="connsiteY128" fmla="*/ 695325 h 871802"/>
                <a:gd name="connsiteX129" fmla="*/ 2862263 w 3814763"/>
                <a:gd name="connsiteY129" fmla="*/ 723900 h 871802"/>
                <a:gd name="connsiteX130" fmla="*/ 2871788 w 3814763"/>
                <a:gd name="connsiteY130" fmla="*/ 752475 h 871802"/>
                <a:gd name="connsiteX131" fmla="*/ 2881313 w 3814763"/>
                <a:gd name="connsiteY131" fmla="*/ 781050 h 871802"/>
                <a:gd name="connsiteX132" fmla="*/ 2890838 w 3814763"/>
                <a:gd name="connsiteY132" fmla="*/ 795338 h 871802"/>
                <a:gd name="connsiteX133" fmla="*/ 2895600 w 3814763"/>
                <a:gd name="connsiteY133" fmla="*/ 814388 h 871802"/>
                <a:gd name="connsiteX134" fmla="*/ 2914650 w 3814763"/>
                <a:gd name="connsiteY134" fmla="*/ 790575 h 871802"/>
                <a:gd name="connsiteX135" fmla="*/ 2924175 w 3814763"/>
                <a:gd name="connsiteY135" fmla="*/ 714375 h 871802"/>
                <a:gd name="connsiteX136" fmla="*/ 2933700 w 3814763"/>
                <a:gd name="connsiteY136" fmla="*/ 700088 h 871802"/>
                <a:gd name="connsiteX137" fmla="*/ 2943225 w 3814763"/>
                <a:gd name="connsiteY137" fmla="*/ 671513 h 871802"/>
                <a:gd name="connsiteX138" fmla="*/ 2962275 w 3814763"/>
                <a:gd name="connsiteY138" fmla="*/ 638175 h 871802"/>
                <a:gd name="connsiteX139" fmla="*/ 2976563 w 3814763"/>
                <a:gd name="connsiteY139" fmla="*/ 695325 h 871802"/>
                <a:gd name="connsiteX140" fmla="*/ 2986088 w 3814763"/>
                <a:gd name="connsiteY140" fmla="*/ 781050 h 871802"/>
                <a:gd name="connsiteX141" fmla="*/ 2995613 w 3814763"/>
                <a:gd name="connsiteY141" fmla="*/ 747713 h 871802"/>
                <a:gd name="connsiteX142" fmla="*/ 3000375 w 3814763"/>
                <a:gd name="connsiteY142" fmla="*/ 709613 h 871802"/>
                <a:gd name="connsiteX143" fmla="*/ 3019425 w 3814763"/>
                <a:gd name="connsiteY143" fmla="*/ 671513 h 871802"/>
                <a:gd name="connsiteX144" fmla="*/ 3038475 w 3814763"/>
                <a:gd name="connsiteY144" fmla="*/ 714375 h 871802"/>
                <a:gd name="connsiteX145" fmla="*/ 3052763 w 3814763"/>
                <a:gd name="connsiteY145" fmla="*/ 781050 h 871802"/>
                <a:gd name="connsiteX146" fmla="*/ 3067050 w 3814763"/>
                <a:gd name="connsiteY146" fmla="*/ 738188 h 871802"/>
                <a:gd name="connsiteX147" fmla="*/ 3071813 w 3814763"/>
                <a:gd name="connsiteY147" fmla="*/ 723900 h 871802"/>
                <a:gd name="connsiteX148" fmla="*/ 3105150 w 3814763"/>
                <a:gd name="connsiteY148" fmla="*/ 733425 h 871802"/>
                <a:gd name="connsiteX149" fmla="*/ 3128963 w 3814763"/>
                <a:gd name="connsiteY149" fmla="*/ 742950 h 871802"/>
                <a:gd name="connsiteX150" fmla="*/ 3152775 w 3814763"/>
                <a:gd name="connsiteY150" fmla="*/ 690563 h 871802"/>
                <a:gd name="connsiteX151" fmla="*/ 3157538 w 3814763"/>
                <a:gd name="connsiteY151" fmla="*/ 666750 h 871802"/>
                <a:gd name="connsiteX152" fmla="*/ 3162300 w 3814763"/>
                <a:gd name="connsiteY152" fmla="*/ 647700 h 871802"/>
                <a:gd name="connsiteX153" fmla="*/ 3171825 w 3814763"/>
                <a:gd name="connsiteY153" fmla="*/ 747713 h 871802"/>
                <a:gd name="connsiteX154" fmla="*/ 3181350 w 3814763"/>
                <a:gd name="connsiteY154" fmla="*/ 733425 h 871802"/>
                <a:gd name="connsiteX155" fmla="*/ 3186113 w 3814763"/>
                <a:gd name="connsiteY155" fmla="*/ 719138 h 871802"/>
                <a:gd name="connsiteX156" fmla="*/ 3214688 w 3814763"/>
                <a:gd name="connsiteY156" fmla="*/ 728663 h 871802"/>
                <a:gd name="connsiteX157" fmla="*/ 3238500 w 3814763"/>
                <a:gd name="connsiteY157" fmla="*/ 704850 h 871802"/>
                <a:gd name="connsiteX158" fmla="*/ 3252788 w 3814763"/>
                <a:gd name="connsiteY158" fmla="*/ 714375 h 871802"/>
                <a:gd name="connsiteX159" fmla="*/ 3257550 w 3814763"/>
                <a:gd name="connsiteY159" fmla="*/ 738188 h 871802"/>
                <a:gd name="connsiteX160" fmla="*/ 3267075 w 3814763"/>
                <a:gd name="connsiteY160" fmla="*/ 781050 h 871802"/>
                <a:gd name="connsiteX161" fmla="*/ 3295650 w 3814763"/>
                <a:gd name="connsiteY161" fmla="*/ 776288 h 871802"/>
                <a:gd name="connsiteX162" fmla="*/ 3300413 w 3814763"/>
                <a:gd name="connsiteY162" fmla="*/ 795338 h 871802"/>
                <a:gd name="connsiteX163" fmla="*/ 3305175 w 3814763"/>
                <a:gd name="connsiteY163" fmla="*/ 852488 h 871802"/>
                <a:gd name="connsiteX164" fmla="*/ 3309938 w 3814763"/>
                <a:gd name="connsiteY164" fmla="*/ 871538 h 871802"/>
                <a:gd name="connsiteX165" fmla="*/ 3328988 w 3814763"/>
                <a:gd name="connsiteY165" fmla="*/ 842963 h 871802"/>
                <a:gd name="connsiteX166" fmla="*/ 3338513 w 3814763"/>
                <a:gd name="connsiteY166" fmla="*/ 809625 h 871802"/>
                <a:gd name="connsiteX167" fmla="*/ 3348038 w 3814763"/>
                <a:gd name="connsiteY167" fmla="*/ 781050 h 871802"/>
                <a:gd name="connsiteX168" fmla="*/ 3357563 w 3814763"/>
                <a:gd name="connsiteY168" fmla="*/ 752475 h 871802"/>
                <a:gd name="connsiteX169" fmla="*/ 3367088 w 3814763"/>
                <a:gd name="connsiteY169" fmla="*/ 733425 h 871802"/>
                <a:gd name="connsiteX170" fmla="*/ 3381375 w 3814763"/>
                <a:gd name="connsiteY170" fmla="*/ 690563 h 871802"/>
                <a:gd name="connsiteX171" fmla="*/ 3386138 w 3814763"/>
                <a:gd name="connsiteY171" fmla="*/ 676275 h 871802"/>
                <a:gd name="connsiteX172" fmla="*/ 3405188 w 3814763"/>
                <a:gd name="connsiteY172" fmla="*/ 666750 h 871802"/>
                <a:gd name="connsiteX173" fmla="*/ 3429000 w 3814763"/>
                <a:gd name="connsiteY173" fmla="*/ 690563 h 871802"/>
                <a:gd name="connsiteX174" fmla="*/ 3452813 w 3814763"/>
                <a:gd name="connsiteY174" fmla="*/ 661988 h 871802"/>
                <a:gd name="connsiteX175" fmla="*/ 3457575 w 3814763"/>
                <a:gd name="connsiteY175" fmla="*/ 642938 h 871802"/>
                <a:gd name="connsiteX176" fmla="*/ 3467100 w 3814763"/>
                <a:gd name="connsiteY176" fmla="*/ 657225 h 871802"/>
                <a:gd name="connsiteX177" fmla="*/ 3481388 w 3814763"/>
                <a:gd name="connsiteY177" fmla="*/ 666750 h 871802"/>
                <a:gd name="connsiteX178" fmla="*/ 3486150 w 3814763"/>
                <a:gd name="connsiteY178" fmla="*/ 681038 h 871802"/>
                <a:gd name="connsiteX179" fmla="*/ 3500438 w 3814763"/>
                <a:gd name="connsiteY179" fmla="*/ 671513 h 871802"/>
                <a:gd name="connsiteX180" fmla="*/ 3505200 w 3814763"/>
                <a:gd name="connsiteY180" fmla="*/ 685800 h 871802"/>
                <a:gd name="connsiteX181" fmla="*/ 3533775 w 3814763"/>
                <a:gd name="connsiteY181" fmla="*/ 704850 h 871802"/>
                <a:gd name="connsiteX182" fmla="*/ 3562350 w 3814763"/>
                <a:gd name="connsiteY182" fmla="*/ 719138 h 871802"/>
                <a:gd name="connsiteX183" fmla="*/ 3571875 w 3814763"/>
                <a:gd name="connsiteY183" fmla="*/ 785813 h 871802"/>
                <a:gd name="connsiteX184" fmla="*/ 3581400 w 3814763"/>
                <a:gd name="connsiteY184" fmla="*/ 814388 h 871802"/>
                <a:gd name="connsiteX185" fmla="*/ 3586163 w 3814763"/>
                <a:gd name="connsiteY185" fmla="*/ 828675 h 871802"/>
                <a:gd name="connsiteX186" fmla="*/ 3605213 w 3814763"/>
                <a:gd name="connsiteY186" fmla="*/ 781050 h 871802"/>
                <a:gd name="connsiteX187" fmla="*/ 3609975 w 3814763"/>
                <a:gd name="connsiteY187" fmla="*/ 795338 h 871802"/>
                <a:gd name="connsiteX188" fmla="*/ 3614738 w 3814763"/>
                <a:gd name="connsiteY188" fmla="*/ 823913 h 871802"/>
                <a:gd name="connsiteX189" fmla="*/ 3619500 w 3814763"/>
                <a:gd name="connsiteY189" fmla="*/ 781050 h 871802"/>
                <a:gd name="connsiteX190" fmla="*/ 3633788 w 3814763"/>
                <a:gd name="connsiteY190" fmla="*/ 747713 h 871802"/>
                <a:gd name="connsiteX191" fmla="*/ 3638550 w 3814763"/>
                <a:gd name="connsiteY191" fmla="*/ 733425 h 871802"/>
                <a:gd name="connsiteX192" fmla="*/ 3648075 w 3814763"/>
                <a:gd name="connsiteY192" fmla="*/ 685800 h 871802"/>
                <a:gd name="connsiteX193" fmla="*/ 3657600 w 3814763"/>
                <a:gd name="connsiteY193" fmla="*/ 671513 h 871802"/>
                <a:gd name="connsiteX194" fmla="*/ 3676650 w 3814763"/>
                <a:gd name="connsiteY194" fmla="*/ 666750 h 871802"/>
                <a:gd name="connsiteX195" fmla="*/ 3695700 w 3814763"/>
                <a:gd name="connsiteY195" fmla="*/ 638175 h 871802"/>
                <a:gd name="connsiteX196" fmla="*/ 3705225 w 3814763"/>
                <a:gd name="connsiteY196" fmla="*/ 623888 h 871802"/>
                <a:gd name="connsiteX197" fmla="*/ 3719513 w 3814763"/>
                <a:gd name="connsiteY197" fmla="*/ 614363 h 871802"/>
                <a:gd name="connsiteX198" fmla="*/ 3757613 w 3814763"/>
                <a:gd name="connsiteY198" fmla="*/ 619125 h 871802"/>
                <a:gd name="connsiteX199" fmla="*/ 3767138 w 3814763"/>
                <a:gd name="connsiteY199" fmla="*/ 633413 h 871802"/>
                <a:gd name="connsiteX200" fmla="*/ 3776663 w 3814763"/>
                <a:gd name="connsiteY200" fmla="*/ 661988 h 871802"/>
                <a:gd name="connsiteX201" fmla="*/ 3795713 w 3814763"/>
                <a:gd name="connsiteY201" fmla="*/ 747713 h 871802"/>
                <a:gd name="connsiteX202" fmla="*/ 3805238 w 3814763"/>
                <a:gd name="connsiteY202" fmla="*/ 781050 h 871802"/>
                <a:gd name="connsiteX203" fmla="*/ 3814763 w 3814763"/>
                <a:gd name="connsiteY203" fmla="*/ 795338 h 871802"/>
                <a:gd name="connsiteX0" fmla="*/ 0 w 3805238"/>
                <a:gd name="connsiteY0" fmla="*/ 238125 h 871802"/>
                <a:gd name="connsiteX1" fmla="*/ 123825 w 3805238"/>
                <a:gd name="connsiteY1" fmla="*/ 228600 h 871802"/>
                <a:gd name="connsiteX2" fmla="*/ 142875 w 3805238"/>
                <a:gd name="connsiteY2" fmla="*/ 223838 h 871802"/>
                <a:gd name="connsiteX3" fmla="*/ 166688 w 3805238"/>
                <a:gd name="connsiteY3" fmla="*/ 219075 h 871802"/>
                <a:gd name="connsiteX4" fmla="*/ 204788 w 3805238"/>
                <a:gd name="connsiteY4" fmla="*/ 204788 h 871802"/>
                <a:gd name="connsiteX5" fmla="*/ 233363 w 3805238"/>
                <a:gd name="connsiteY5" fmla="*/ 195263 h 871802"/>
                <a:gd name="connsiteX6" fmla="*/ 247650 w 3805238"/>
                <a:gd name="connsiteY6" fmla="*/ 185738 h 871802"/>
                <a:gd name="connsiteX7" fmla="*/ 266700 w 3805238"/>
                <a:gd name="connsiteY7" fmla="*/ 180975 h 871802"/>
                <a:gd name="connsiteX8" fmla="*/ 280988 w 3805238"/>
                <a:gd name="connsiteY8" fmla="*/ 176213 h 871802"/>
                <a:gd name="connsiteX9" fmla="*/ 290513 w 3805238"/>
                <a:gd name="connsiteY9" fmla="*/ 161925 h 871802"/>
                <a:gd name="connsiteX10" fmla="*/ 338138 w 3805238"/>
                <a:gd name="connsiteY10" fmla="*/ 142875 h 871802"/>
                <a:gd name="connsiteX11" fmla="*/ 352425 w 3805238"/>
                <a:gd name="connsiteY11" fmla="*/ 138113 h 871802"/>
                <a:gd name="connsiteX12" fmla="*/ 366713 w 3805238"/>
                <a:gd name="connsiteY12" fmla="*/ 128588 h 871802"/>
                <a:gd name="connsiteX13" fmla="*/ 385763 w 3805238"/>
                <a:gd name="connsiteY13" fmla="*/ 123825 h 871802"/>
                <a:gd name="connsiteX14" fmla="*/ 428625 w 3805238"/>
                <a:gd name="connsiteY14" fmla="*/ 109538 h 871802"/>
                <a:gd name="connsiteX15" fmla="*/ 442913 w 3805238"/>
                <a:gd name="connsiteY15" fmla="*/ 104775 h 871802"/>
                <a:gd name="connsiteX16" fmla="*/ 457200 w 3805238"/>
                <a:gd name="connsiteY16" fmla="*/ 100013 h 871802"/>
                <a:gd name="connsiteX17" fmla="*/ 471488 w 3805238"/>
                <a:gd name="connsiteY17" fmla="*/ 90488 h 871802"/>
                <a:gd name="connsiteX18" fmla="*/ 495300 w 3805238"/>
                <a:gd name="connsiteY18" fmla="*/ 85725 h 871802"/>
                <a:gd name="connsiteX19" fmla="*/ 523875 w 3805238"/>
                <a:gd name="connsiteY19" fmla="*/ 76200 h 871802"/>
                <a:gd name="connsiteX20" fmla="*/ 538163 w 3805238"/>
                <a:gd name="connsiteY20" fmla="*/ 71438 h 871802"/>
                <a:gd name="connsiteX21" fmla="*/ 552450 w 3805238"/>
                <a:gd name="connsiteY21" fmla="*/ 66675 h 871802"/>
                <a:gd name="connsiteX22" fmla="*/ 590550 w 3805238"/>
                <a:gd name="connsiteY22" fmla="*/ 42863 h 871802"/>
                <a:gd name="connsiteX23" fmla="*/ 604838 w 3805238"/>
                <a:gd name="connsiteY23" fmla="*/ 38100 h 871802"/>
                <a:gd name="connsiteX24" fmla="*/ 619125 w 3805238"/>
                <a:gd name="connsiteY24" fmla="*/ 33338 h 871802"/>
                <a:gd name="connsiteX25" fmla="*/ 652463 w 3805238"/>
                <a:gd name="connsiteY25" fmla="*/ 14288 h 871802"/>
                <a:gd name="connsiteX26" fmla="*/ 681038 w 3805238"/>
                <a:gd name="connsiteY26" fmla="*/ 4763 h 871802"/>
                <a:gd name="connsiteX27" fmla="*/ 695325 w 3805238"/>
                <a:gd name="connsiteY27" fmla="*/ 0 h 871802"/>
                <a:gd name="connsiteX28" fmla="*/ 819150 w 3805238"/>
                <a:gd name="connsiteY28" fmla="*/ 4763 h 871802"/>
                <a:gd name="connsiteX29" fmla="*/ 852488 w 3805238"/>
                <a:gd name="connsiteY29" fmla="*/ 19050 h 871802"/>
                <a:gd name="connsiteX30" fmla="*/ 895350 w 3805238"/>
                <a:gd name="connsiteY30" fmla="*/ 47625 h 871802"/>
                <a:gd name="connsiteX31" fmla="*/ 928688 w 3805238"/>
                <a:gd name="connsiteY31" fmla="*/ 66675 h 871802"/>
                <a:gd name="connsiteX32" fmla="*/ 942975 w 3805238"/>
                <a:gd name="connsiteY32" fmla="*/ 71438 h 871802"/>
                <a:gd name="connsiteX33" fmla="*/ 957263 w 3805238"/>
                <a:gd name="connsiteY33" fmla="*/ 80963 h 871802"/>
                <a:gd name="connsiteX34" fmla="*/ 971550 w 3805238"/>
                <a:gd name="connsiteY34" fmla="*/ 85725 h 871802"/>
                <a:gd name="connsiteX35" fmla="*/ 990600 w 3805238"/>
                <a:gd name="connsiteY35" fmla="*/ 95250 h 871802"/>
                <a:gd name="connsiteX36" fmla="*/ 1014413 w 3805238"/>
                <a:gd name="connsiteY36" fmla="*/ 100013 h 871802"/>
                <a:gd name="connsiteX37" fmla="*/ 1033463 w 3805238"/>
                <a:gd name="connsiteY37" fmla="*/ 104775 h 871802"/>
                <a:gd name="connsiteX38" fmla="*/ 1062038 w 3805238"/>
                <a:gd name="connsiteY38" fmla="*/ 109538 h 871802"/>
                <a:gd name="connsiteX39" fmla="*/ 1090613 w 3805238"/>
                <a:gd name="connsiteY39" fmla="*/ 119063 h 871802"/>
                <a:gd name="connsiteX40" fmla="*/ 1104900 w 3805238"/>
                <a:gd name="connsiteY40" fmla="*/ 123825 h 871802"/>
                <a:gd name="connsiteX41" fmla="*/ 1123950 w 3805238"/>
                <a:gd name="connsiteY41" fmla="*/ 128588 h 871802"/>
                <a:gd name="connsiteX42" fmla="*/ 1152525 w 3805238"/>
                <a:gd name="connsiteY42" fmla="*/ 147638 h 871802"/>
                <a:gd name="connsiteX43" fmla="*/ 1195388 w 3805238"/>
                <a:gd name="connsiteY43" fmla="*/ 161925 h 871802"/>
                <a:gd name="connsiteX44" fmla="*/ 1209675 w 3805238"/>
                <a:gd name="connsiteY44" fmla="*/ 166688 h 871802"/>
                <a:gd name="connsiteX45" fmla="*/ 1243013 w 3805238"/>
                <a:gd name="connsiteY45" fmla="*/ 185738 h 871802"/>
                <a:gd name="connsiteX46" fmla="*/ 1257300 w 3805238"/>
                <a:gd name="connsiteY46" fmla="*/ 190500 h 871802"/>
                <a:gd name="connsiteX47" fmla="*/ 1285875 w 3805238"/>
                <a:gd name="connsiteY47" fmla="*/ 204788 h 871802"/>
                <a:gd name="connsiteX48" fmla="*/ 1314450 w 3805238"/>
                <a:gd name="connsiteY48" fmla="*/ 223838 h 871802"/>
                <a:gd name="connsiteX49" fmla="*/ 1362075 w 3805238"/>
                <a:gd name="connsiteY49" fmla="*/ 238125 h 871802"/>
                <a:gd name="connsiteX50" fmla="*/ 1443038 w 3805238"/>
                <a:gd name="connsiteY50" fmla="*/ 252413 h 871802"/>
                <a:gd name="connsiteX51" fmla="*/ 1471613 w 3805238"/>
                <a:gd name="connsiteY51" fmla="*/ 257175 h 871802"/>
                <a:gd name="connsiteX52" fmla="*/ 1519238 w 3805238"/>
                <a:gd name="connsiteY52" fmla="*/ 271463 h 871802"/>
                <a:gd name="connsiteX53" fmla="*/ 1533525 w 3805238"/>
                <a:gd name="connsiteY53" fmla="*/ 280988 h 871802"/>
                <a:gd name="connsiteX54" fmla="*/ 1543050 w 3805238"/>
                <a:gd name="connsiteY54" fmla="*/ 295275 h 871802"/>
                <a:gd name="connsiteX55" fmla="*/ 1557338 w 3805238"/>
                <a:gd name="connsiteY55" fmla="*/ 300038 h 871802"/>
                <a:gd name="connsiteX56" fmla="*/ 1581150 w 3805238"/>
                <a:gd name="connsiteY56" fmla="*/ 333375 h 871802"/>
                <a:gd name="connsiteX57" fmla="*/ 1590675 w 3805238"/>
                <a:gd name="connsiteY57" fmla="*/ 347663 h 871802"/>
                <a:gd name="connsiteX58" fmla="*/ 1604963 w 3805238"/>
                <a:gd name="connsiteY58" fmla="*/ 357188 h 871802"/>
                <a:gd name="connsiteX59" fmla="*/ 1624013 w 3805238"/>
                <a:gd name="connsiteY59" fmla="*/ 414338 h 871802"/>
                <a:gd name="connsiteX60" fmla="*/ 1628775 w 3805238"/>
                <a:gd name="connsiteY60" fmla="*/ 428625 h 871802"/>
                <a:gd name="connsiteX61" fmla="*/ 1638300 w 3805238"/>
                <a:gd name="connsiteY61" fmla="*/ 442913 h 871802"/>
                <a:gd name="connsiteX62" fmla="*/ 1652588 w 3805238"/>
                <a:gd name="connsiteY62" fmla="*/ 471488 h 871802"/>
                <a:gd name="connsiteX63" fmla="*/ 1662113 w 3805238"/>
                <a:gd name="connsiteY63" fmla="*/ 504825 h 871802"/>
                <a:gd name="connsiteX64" fmla="*/ 1676400 w 3805238"/>
                <a:gd name="connsiteY64" fmla="*/ 514350 h 871802"/>
                <a:gd name="connsiteX65" fmla="*/ 1690688 w 3805238"/>
                <a:gd name="connsiteY65" fmla="*/ 561975 h 871802"/>
                <a:gd name="connsiteX66" fmla="*/ 1704975 w 3805238"/>
                <a:gd name="connsiteY66" fmla="*/ 590550 h 871802"/>
                <a:gd name="connsiteX67" fmla="*/ 1719263 w 3805238"/>
                <a:gd name="connsiteY67" fmla="*/ 595313 h 871802"/>
                <a:gd name="connsiteX68" fmla="*/ 1728788 w 3805238"/>
                <a:gd name="connsiteY68" fmla="*/ 609600 h 871802"/>
                <a:gd name="connsiteX69" fmla="*/ 1804988 w 3805238"/>
                <a:gd name="connsiteY69" fmla="*/ 614363 h 871802"/>
                <a:gd name="connsiteX70" fmla="*/ 1819275 w 3805238"/>
                <a:gd name="connsiteY70" fmla="*/ 619125 h 871802"/>
                <a:gd name="connsiteX71" fmla="*/ 1833563 w 3805238"/>
                <a:gd name="connsiteY71" fmla="*/ 628650 h 871802"/>
                <a:gd name="connsiteX72" fmla="*/ 1857375 w 3805238"/>
                <a:gd name="connsiteY72" fmla="*/ 657225 h 871802"/>
                <a:gd name="connsiteX73" fmla="*/ 1876425 w 3805238"/>
                <a:gd name="connsiteY73" fmla="*/ 666750 h 871802"/>
                <a:gd name="connsiteX74" fmla="*/ 1885950 w 3805238"/>
                <a:gd name="connsiteY74" fmla="*/ 638175 h 871802"/>
                <a:gd name="connsiteX75" fmla="*/ 1895475 w 3805238"/>
                <a:gd name="connsiteY75" fmla="*/ 604838 h 871802"/>
                <a:gd name="connsiteX76" fmla="*/ 1905000 w 3805238"/>
                <a:gd name="connsiteY76" fmla="*/ 576263 h 871802"/>
                <a:gd name="connsiteX77" fmla="*/ 1919288 w 3805238"/>
                <a:gd name="connsiteY77" fmla="*/ 566738 h 871802"/>
                <a:gd name="connsiteX78" fmla="*/ 1938338 w 3805238"/>
                <a:gd name="connsiteY78" fmla="*/ 542925 h 871802"/>
                <a:gd name="connsiteX79" fmla="*/ 2081213 w 3805238"/>
                <a:gd name="connsiteY79" fmla="*/ 542925 h 871802"/>
                <a:gd name="connsiteX80" fmla="*/ 2109788 w 3805238"/>
                <a:gd name="connsiteY80" fmla="*/ 571500 h 871802"/>
                <a:gd name="connsiteX81" fmla="*/ 2124075 w 3805238"/>
                <a:gd name="connsiteY81" fmla="*/ 561975 h 871802"/>
                <a:gd name="connsiteX82" fmla="*/ 2133600 w 3805238"/>
                <a:gd name="connsiteY82" fmla="*/ 547688 h 871802"/>
                <a:gd name="connsiteX83" fmla="*/ 2147888 w 3805238"/>
                <a:gd name="connsiteY83" fmla="*/ 533400 h 871802"/>
                <a:gd name="connsiteX84" fmla="*/ 2152650 w 3805238"/>
                <a:gd name="connsiteY84" fmla="*/ 519113 h 871802"/>
                <a:gd name="connsiteX85" fmla="*/ 2243138 w 3805238"/>
                <a:gd name="connsiteY85" fmla="*/ 514350 h 871802"/>
                <a:gd name="connsiteX86" fmla="*/ 2266950 w 3805238"/>
                <a:gd name="connsiteY86" fmla="*/ 533400 h 871802"/>
                <a:gd name="connsiteX87" fmla="*/ 2286000 w 3805238"/>
                <a:gd name="connsiteY87" fmla="*/ 504825 h 871802"/>
                <a:gd name="connsiteX88" fmla="*/ 2300288 w 3805238"/>
                <a:gd name="connsiteY88" fmla="*/ 490538 h 871802"/>
                <a:gd name="connsiteX89" fmla="*/ 2314575 w 3805238"/>
                <a:gd name="connsiteY89" fmla="*/ 485775 h 871802"/>
                <a:gd name="connsiteX90" fmla="*/ 2328863 w 3805238"/>
                <a:gd name="connsiteY90" fmla="*/ 490538 h 871802"/>
                <a:gd name="connsiteX91" fmla="*/ 2347913 w 3805238"/>
                <a:gd name="connsiteY91" fmla="*/ 509588 h 871802"/>
                <a:gd name="connsiteX92" fmla="*/ 2357438 w 3805238"/>
                <a:gd name="connsiteY92" fmla="*/ 523875 h 871802"/>
                <a:gd name="connsiteX93" fmla="*/ 2362200 w 3805238"/>
                <a:gd name="connsiteY93" fmla="*/ 538163 h 871802"/>
                <a:gd name="connsiteX94" fmla="*/ 2381250 w 3805238"/>
                <a:gd name="connsiteY94" fmla="*/ 566738 h 871802"/>
                <a:gd name="connsiteX95" fmla="*/ 2390775 w 3805238"/>
                <a:gd name="connsiteY95" fmla="*/ 595313 h 871802"/>
                <a:gd name="connsiteX96" fmla="*/ 2395538 w 3805238"/>
                <a:gd name="connsiteY96" fmla="*/ 614363 h 871802"/>
                <a:gd name="connsiteX97" fmla="*/ 2405063 w 3805238"/>
                <a:gd name="connsiteY97" fmla="*/ 628650 h 871802"/>
                <a:gd name="connsiteX98" fmla="*/ 2419350 w 3805238"/>
                <a:gd name="connsiteY98" fmla="*/ 633413 h 871802"/>
                <a:gd name="connsiteX99" fmla="*/ 2438400 w 3805238"/>
                <a:gd name="connsiteY99" fmla="*/ 590550 h 871802"/>
                <a:gd name="connsiteX100" fmla="*/ 2443163 w 3805238"/>
                <a:gd name="connsiteY100" fmla="*/ 571500 h 871802"/>
                <a:gd name="connsiteX101" fmla="*/ 2471738 w 3805238"/>
                <a:gd name="connsiteY101" fmla="*/ 552450 h 871802"/>
                <a:gd name="connsiteX102" fmla="*/ 2481263 w 3805238"/>
                <a:gd name="connsiteY102" fmla="*/ 581025 h 871802"/>
                <a:gd name="connsiteX103" fmla="*/ 2486025 w 3805238"/>
                <a:gd name="connsiteY103" fmla="*/ 595313 h 871802"/>
                <a:gd name="connsiteX104" fmla="*/ 2490788 w 3805238"/>
                <a:gd name="connsiteY104" fmla="*/ 614363 h 871802"/>
                <a:gd name="connsiteX105" fmla="*/ 2500313 w 3805238"/>
                <a:gd name="connsiteY105" fmla="*/ 628650 h 871802"/>
                <a:gd name="connsiteX106" fmla="*/ 2519363 w 3805238"/>
                <a:gd name="connsiteY106" fmla="*/ 642938 h 871802"/>
                <a:gd name="connsiteX107" fmla="*/ 2524125 w 3805238"/>
                <a:gd name="connsiteY107" fmla="*/ 628650 h 871802"/>
                <a:gd name="connsiteX108" fmla="*/ 2528888 w 3805238"/>
                <a:gd name="connsiteY108" fmla="*/ 609600 h 871802"/>
                <a:gd name="connsiteX109" fmla="*/ 2557463 w 3805238"/>
                <a:gd name="connsiteY109" fmla="*/ 595313 h 871802"/>
                <a:gd name="connsiteX110" fmla="*/ 2619375 w 3805238"/>
                <a:gd name="connsiteY110" fmla="*/ 581025 h 871802"/>
                <a:gd name="connsiteX111" fmla="*/ 2633663 w 3805238"/>
                <a:gd name="connsiteY111" fmla="*/ 571500 h 871802"/>
                <a:gd name="connsiteX112" fmla="*/ 2647950 w 3805238"/>
                <a:gd name="connsiteY112" fmla="*/ 542925 h 871802"/>
                <a:gd name="connsiteX113" fmla="*/ 2662238 w 3805238"/>
                <a:gd name="connsiteY113" fmla="*/ 504825 h 871802"/>
                <a:gd name="connsiteX114" fmla="*/ 2686050 w 3805238"/>
                <a:gd name="connsiteY114" fmla="*/ 538163 h 871802"/>
                <a:gd name="connsiteX115" fmla="*/ 2686050 w 3805238"/>
                <a:gd name="connsiteY115" fmla="*/ 538163 h 871802"/>
                <a:gd name="connsiteX116" fmla="*/ 2700338 w 3805238"/>
                <a:gd name="connsiteY116" fmla="*/ 547688 h 871802"/>
                <a:gd name="connsiteX117" fmla="*/ 2705100 w 3805238"/>
                <a:gd name="connsiteY117" fmla="*/ 561975 h 871802"/>
                <a:gd name="connsiteX118" fmla="*/ 2714625 w 3805238"/>
                <a:gd name="connsiteY118" fmla="*/ 595313 h 871802"/>
                <a:gd name="connsiteX119" fmla="*/ 2733675 w 3805238"/>
                <a:gd name="connsiteY119" fmla="*/ 590550 h 871802"/>
                <a:gd name="connsiteX120" fmla="*/ 2738438 w 3805238"/>
                <a:gd name="connsiteY120" fmla="*/ 571500 h 871802"/>
                <a:gd name="connsiteX121" fmla="*/ 2762250 w 3805238"/>
                <a:gd name="connsiteY121" fmla="*/ 552450 h 871802"/>
                <a:gd name="connsiteX122" fmla="*/ 2800350 w 3805238"/>
                <a:gd name="connsiteY122" fmla="*/ 566738 h 871802"/>
                <a:gd name="connsiteX123" fmla="*/ 2819400 w 3805238"/>
                <a:gd name="connsiteY123" fmla="*/ 590550 h 871802"/>
                <a:gd name="connsiteX124" fmla="*/ 2824163 w 3805238"/>
                <a:gd name="connsiteY124" fmla="*/ 614363 h 871802"/>
                <a:gd name="connsiteX125" fmla="*/ 2833688 w 3805238"/>
                <a:gd name="connsiteY125" fmla="*/ 642938 h 871802"/>
                <a:gd name="connsiteX126" fmla="*/ 2838450 w 3805238"/>
                <a:gd name="connsiteY126" fmla="*/ 657225 h 871802"/>
                <a:gd name="connsiteX127" fmla="*/ 2843213 w 3805238"/>
                <a:gd name="connsiteY127" fmla="*/ 676275 h 871802"/>
                <a:gd name="connsiteX128" fmla="*/ 2852738 w 3805238"/>
                <a:gd name="connsiteY128" fmla="*/ 695325 h 871802"/>
                <a:gd name="connsiteX129" fmla="*/ 2862263 w 3805238"/>
                <a:gd name="connsiteY129" fmla="*/ 723900 h 871802"/>
                <a:gd name="connsiteX130" fmla="*/ 2871788 w 3805238"/>
                <a:gd name="connsiteY130" fmla="*/ 752475 h 871802"/>
                <a:gd name="connsiteX131" fmla="*/ 2881313 w 3805238"/>
                <a:gd name="connsiteY131" fmla="*/ 781050 h 871802"/>
                <a:gd name="connsiteX132" fmla="*/ 2890838 w 3805238"/>
                <a:gd name="connsiteY132" fmla="*/ 795338 h 871802"/>
                <a:gd name="connsiteX133" fmla="*/ 2895600 w 3805238"/>
                <a:gd name="connsiteY133" fmla="*/ 814388 h 871802"/>
                <a:gd name="connsiteX134" fmla="*/ 2914650 w 3805238"/>
                <a:gd name="connsiteY134" fmla="*/ 790575 h 871802"/>
                <a:gd name="connsiteX135" fmla="*/ 2924175 w 3805238"/>
                <a:gd name="connsiteY135" fmla="*/ 714375 h 871802"/>
                <a:gd name="connsiteX136" fmla="*/ 2933700 w 3805238"/>
                <a:gd name="connsiteY136" fmla="*/ 700088 h 871802"/>
                <a:gd name="connsiteX137" fmla="*/ 2943225 w 3805238"/>
                <a:gd name="connsiteY137" fmla="*/ 671513 h 871802"/>
                <a:gd name="connsiteX138" fmla="*/ 2962275 w 3805238"/>
                <a:gd name="connsiteY138" fmla="*/ 638175 h 871802"/>
                <a:gd name="connsiteX139" fmla="*/ 2976563 w 3805238"/>
                <a:gd name="connsiteY139" fmla="*/ 695325 h 871802"/>
                <a:gd name="connsiteX140" fmla="*/ 2986088 w 3805238"/>
                <a:gd name="connsiteY140" fmla="*/ 781050 h 871802"/>
                <a:gd name="connsiteX141" fmla="*/ 2995613 w 3805238"/>
                <a:gd name="connsiteY141" fmla="*/ 747713 h 871802"/>
                <a:gd name="connsiteX142" fmla="*/ 3000375 w 3805238"/>
                <a:gd name="connsiteY142" fmla="*/ 709613 h 871802"/>
                <a:gd name="connsiteX143" fmla="*/ 3019425 w 3805238"/>
                <a:gd name="connsiteY143" fmla="*/ 671513 h 871802"/>
                <a:gd name="connsiteX144" fmla="*/ 3038475 w 3805238"/>
                <a:gd name="connsiteY144" fmla="*/ 714375 h 871802"/>
                <a:gd name="connsiteX145" fmla="*/ 3052763 w 3805238"/>
                <a:gd name="connsiteY145" fmla="*/ 781050 h 871802"/>
                <a:gd name="connsiteX146" fmla="*/ 3067050 w 3805238"/>
                <a:gd name="connsiteY146" fmla="*/ 738188 h 871802"/>
                <a:gd name="connsiteX147" fmla="*/ 3071813 w 3805238"/>
                <a:gd name="connsiteY147" fmla="*/ 723900 h 871802"/>
                <a:gd name="connsiteX148" fmla="*/ 3105150 w 3805238"/>
                <a:gd name="connsiteY148" fmla="*/ 733425 h 871802"/>
                <a:gd name="connsiteX149" fmla="*/ 3128963 w 3805238"/>
                <a:gd name="connsiteY149" fmla="*/ 742950 h 871802"/>
                <a:gd name="connsiteX150" fmla="*/ 3152775 w 3805238"/>
                <a:gd name="connsiteY150" fmla="*/ 690563 h 871802"/>
                <a:gd name="connsiteX151" fmla="*/ 3157538 w 3805238"/>
                <a:gd name="connsiteY151" fmla="*/ 666750 h 871802"/>
                <a:gd name="connsiteX152" fmla="*/ 3162300 w 3805238"/>
                <a:gd name="connsiteY152" fmla="*/ 647700 h 871802"/>
                <a:gd name="connsiteX153" fmla="*/ 3171825 w 3805238"/>
                <a:gd name="connsiteY153" fmla="*/ 747713 h 871802"/>
                <a:gd name="connsiteX154" fmla="*/ 3181350 w 3805238"/>
                <a:gd name="connsiteY154" fmla="*/ 733425 h 871802"/>
                <a:gd name="connsiteX155" fmla="*/ 3186113 w 3805238"/>
                <a:gd name="connsiteY155" fmla="*/ 719138 h 871802"/>
                <a:gd name="connsiteX156" fmla="*/ 3214688 w 3805238"/>
                <a:gd name="connsiteY156" fmla="*/ 728663 h 871802"/>
                <a:gd name="connsiteX157" fmla="*/ 3238500 w 3805238"/>
                <a:gd name="connsiteY157" fmla="*/ 704850 h 871802"/>
                <a:gd name="connsiteX158" fmla="*/ 3252788 w 3805238"/>
                <a:gd name="connsiteY158" fmla="*/ 714375 h 871802"/>
                <a:gd name="connsiteX159" fmla="*/ 3257550 w 3805238"/>
                <a:gd name="connsiteY159" fmla="*/ 738188 h 871802"/>
                <a:gd name="connsiteX160" fmla="*/ 3267075 w 3805238"/>
                <a:gd name="connsiteY160" fmla="*/ 781050 h 871802"/>
                <a:gd name="connsiteX161" fmla="*/ 3295650 w 3805238"/>
                <a:gd name="connsiteY161" fmla="*/ 776288 h 871802"/>
                <a:gd name="connsiteX162" fmla="*/ 3300413 w 3805238"/>
                <a:gd name="connsiteY162" fmla="*/ 795338 h 871802"/>
                <a:gd name="connsiteX163" fmla="*/ 3305175 w 3805238"/>
                <a:gd name="connsiteY163" fmla="*/ 852488 h 871802"/>
                <a:gd name="connsiteX164" fmla="*/ 3309938 w 3805238"/>
                <a:gd name="connsiteY164" fmla="*/ 871538 h 871802"/>
                <a:gd name="connsiteX165" fmla="*/ 3328988 w 3805238"/>
                <a:gd name="connsiteY165" fmla="*/ 842963 h 871802"/>
                <a:gd name="connsiteX166" fmla="*/ 3338513 w 3805238"/>
                <a:gd name="connsiteY166" fmla="*/ 809625 h 871802"/>
                <a:gd name="connsiteX167" fmla="*/ 3348038 w 3805238"/>
                <a:gd name="connsiteY167" fmla="*/ 781050 h 871802"/>
                <a:gd name="connsiteX168" fmla="*/ 3357563 w 3805238"/>
                <a:gd name="connsiteY168" fmla="*/ 752475 h 871802"/>
                <a:gd name="connsiteX169" fmla="*/ 3367088 w 3805238"/>
                <a:gd name="connsiteY169" fmla="*/ 733425 h 871802"/>
                <a:gd name="connsiteX170" fmla="*/ 3381375 w 3805238"/>
                <a:gd name="connsiteY170" fmla="*/ 690563 h 871802"/>
                <a:gd name="connsiteX171" fmla="*/ 3386138 w 3805238"/>
                <a:gd name="connsiteY171" fmla="*/ 676275 h 871802"/>
                <a:gd name="connsiteX172" fmla="*/ 3405188 w 3805238"/>
                <a:gd name="connsiteY172" fmla="*/ 666750 h 871802"/>
                <a:gd name="connsiteX173" fmla="*/ 3429000 w 3805238"/>
                <a:gd name="connsiteY173" fmla="*/ 690563 h 871802"/>
                <a:gd name="connsiteX174" fmla="*/ 3452813 w 3805238"/>
                <a:gd name="connsiteY174" fmla="*/ 661988 h 871802"/>
                <a:gd name="connsiteX175" fmla="*/ 3457575 w 3805238"/>
                <a:gd name="connsiteY175" fmla="*/ 642938 h 871802"/>
                <a:gd name="connsiteX176" fmla="*/ 3467100 w 3805238"/>
                <a:gd name="connsiteY176" fmla="*/ 657225 h 871802"/>
                <a:gd name="connsiteX177" fmla="*/ 3481388 w 3805238"/>
                <a:gd name="connsiteY177" fmla="*/ 666750 h 871802"/>
                <a:gd name="connsiteX178" fmla="*/ 3486150 w 3805238"/>
                <a:gd name="connsiteY178" fmla="*/ 681038 h 871802"/>
                <a:gd name="connsiteX179" fmla="*/ 3500438 w 3805238"/>
                <a:gd name="connsiteY179" fmla="*/ 671513 h 871802"/>
                <a:gd name="connsiteX180" fmla="*/ 3505200 w 3805238"/>
                <a:gd name="connsiteY180" fmla="*/ 685800 h 871802"/>
                <a:gd name="connsiteX181" fmla="*/ 3533775 w 3805238"/>
                <a:gd name="connsiteY181" fmla="*/ 704850 h 871802"/>
                <a:gd name="connsiteX182" fmla="*/ 3562350 w 3805238"/>
                <a:gd name="connsiteY182" fmla="*/ 719138 h 871802"/>
                <a:gd name="connsiteX183" fmla="*/ 3571875 w 3805238"/>
                <a:gd name="connsiteY183" fmla="*/ 785813 h 871802"/>
                <a:gd name="connsiteX184" fmla="*/ 3581400 w 3805238"/>
                <a:gd name="connsiteY184" fmla="*/ 814388 h 871802"/>
                <a:gd name="connsiteX185" fmla="*/ 3586163 w 3805238"/>
                <a:gd name="connsiteY185" fmla="*/ 828675 h 871802"/>
                <a:gd name="connsiteX186" fmla="*/ 3605213 w 3805238"/>
                <a:gd name="connsiteY186" fmla="*/ 781050 h 871802"/>
                <a:gd name="connsiteX187" fmla="*/ 3609975 w 3805238"/>
                <a:gd name="connsiteY187" fmla="*/ 795338 h 871802"/>
                <a:gd name="connsiteX188" fmla="*/ 3614738 w 3805238"/>
                <a:gd name="connsiteY188" fmla="*/ 823913 h 871802"/>
                <a:gd name="connsiteX189" fmla="*/ 3619500 w 3805238"/>
                <a:gd name="connsiteY189" fmla="*/ 781050 h 871802"/>
                <a:gd name="connsiteX190" fmla="*/ 3633788 w 3805238"/>
                <a:gd name="connsiteY190" fmla="*/ 747713 h 871802"/>
                <a:gd name="connsiteX191" fmla="*/ 3638550 w 3805238"/>
                <a:gd name="connsiteY191" fmla="*/ 733425 h 871802"/>
                <a:gd name="connsiteX192" fmla="*/ 3648075 w 3805238"/>
                <a:gd name="connsiteY192" fmla="*/ 685800 h 871802"/>
                <a:gd name="connsiteX193" fmla="*/ 3657600 w 3805238"/>
                <a:gd name="connsiteY193" fmla="*/ 671513 h 871802"/>
                <a:gd name="connsiteX194" fmla="*/ 3676650 w 3805238"/>
                <a:gd name="connsiteY194" fmla="*/ 666750 h 871802"/>
                <a:gd name="connsiteX195" fmla="*/ 3695700 w 3805238"/>
                <a:gd name="connsiteY195" fmla="*/ 638175 h 871802"/>
                <a:gd name="connsiteX196" fmla="*/ 3705225 w 3805238"/>
                <a:gd name="connsiteY196" fmla="*/ 623888 h 871802"/>
                <a:gd name="connsiteX197" fmla="*/ 3719513 w 3805238"/>
                <a:gd name="connsiteY197" fmla="*/ 614363 h 871802"/>
                <a:gd name="connsiteX198" fmla="*/ 3757613 w 3805238"/>
                <a:gd name="connsiteY198" fmla="*/ 619125 h 871802"/>
                <a:gd name="connsiteX199" fmla="*/ 3767138 w 3805238"/>
                <a:gd name="connsiteY199" fmla="*/ 633413 h 871802"/>
                <a:gd name="connsiteX200" fmla="*/ 3776663 w 3805238"/>
                <a:gd name="connsiteY200" fmla="*/ 661988 h 871802"/>
                <a:gd name="connsiteX201" fmla="*/ 3795713 w 3805238"/>
                <a:gd name="connsiteY201" fmla="*/ 747713 h 871802"/>
                <a:gd name="connsiteX202" fmla="*/ 3805238 w 3805238"/>
                <a:gd name="connsiteY202" fmla="*/ 781050 h 871802"/>
                <a:gd name="connsiteX0" fmla="*/ 0 w 3795713"/>
                <a:gd name="connsiteY0" fmla="*/ 238125 h 871802"/>
                <a:gd name="connsiteX1" fmla="*/ 123825 w 3795713"/>
                <a:gd name="connsiteY1" fmla="*/ 228600 h 871802"/>
                <a:gd name="connsiteX2" fmla="*/ 142875 w 3795713"/>
                <a:gd name="connsiteY2" fmla="*/ 223838 h 871802"/>
                <a:gd name="connsiteX3" fmla="*/ 166688 w 3795713"/>
                <a:gd name="connsiteY3" fmla="*/ 219075 h 871802"/>
                <a:gd name="connsiteX4" fmla="*/ 204788 w 3795713"/>
                <a:gd name="connsiteY4" fmla="*/ 204788 h 871802"/>
                <a:gd name="connsiteX5" fmla="*/ 233363 w 3795713"/>
                <a:gd name="connsiteY5" fmla="*/ 195263 h 871802"/>
                <a:gd name="connsiteX6" fmla="*/ 247650 w 3795713"/>
                <a:gd name="connsiteY6" fmla="*/ 185738 h 871802"/>
                <a:gd name="connsiteX7" fmla="*/ 266700 w 3795713"/>
                <a:gd name="connsiteY7" fmla="*/ 180975 h 871802"/>
                <a:gd name="connsiteX8" fmla="*/ 280988 w 3795713"/>
                <a:gd name="connsiteY8" fmla="*/ 176213 h 871802"/>
                <a:gd name="connsiteX9" fmla="*/ 290513 w 3795713"/>
                <a:gd name="connsiteY9" fmla="*/ 161925 h 871802"/>
                <a:gd name="connsiteX10" fmla="*/ 338138 w 3795713"/>
                <a:gd name="connsiteY10" fmla="*/ 142875 h 871802"/>
                <a:gd name="connsiteX11" fmla="*/ 352425 w 3795713"/>
                <a:gd name="connsiteY11" fmla="*/ 138113 h 871802"/>
                <a:gd name="connsiteX12" fmla="*/ 366713 w 3795713"/>
                <a:gd name="connsiteY12" fmla="*/ 128588 h 871802"/>
                <a:gd name="connsiteX13" fmla="*/ 385763 w 3795713"/>
                <a:gd name="connsiteY13" fmla="*/ 123825 h 871802"/>
                <a:gd name="connsiteX14" fmla="*/ 428625 w 3795713"/>
                <a:gd name="connsiteY14" fmla="*/ 109538 h 871802"/>
                <a:gd name="connsiteX15" fmla="*/ 442913 w 3795713"/>
                <a:gd name="connsiteY15" fmla="*/ 104775 h 871802"/>
                <a:gd name="connsiteX16" fmla="*/ 457200 w 3795713"/>
                <a:gd name="connsiteY16" fmla="*/ 100013 h 871802"/>
                <a:gd name="connsiteX17" fmla="*/ 471488 w 3795713"/>
                <a:gd name="connsiteY17" fmla="*/ 90488 h 871802"/>
                <a:gd name="connsiteX18" fmla="*/ 495300 w 3795713"/>
                <a:gd name="connsiteY18" fmla="*/ 85725 h 871802"/>
                <a:gd name="connsiteX19" fmla="*/ 523875 w 3795713"/>
                <a:gd name="connsiteY19" fmla="*/ 76200 h 871802"/>
                <a:gd name="connsiteX20" fmla="*/ 538163 w 3795713"/>
                <a:gd name="connsiteY20" fmla="*/ 71438 h 871802"/>
                <a:gd name="connsiteX21" fmla="*/ 552450 w 3795713"/>
                <a:gd name="connsiteY21" fmla="*/ 66675 h 871802"/>
                <a:gd name="connsiteX22" fmla="*/ 590550 w 3795713"/>
                <a:gd name="connsiteY22" fmla="*/ 42863 h 871802"/>
                <a:gd name="connsiteX23" fmla="*/ 604838 w 3795713"/>
                <a:gd name="connsiteY23" fmla="*/ 38100 h 871802"/>
                <a:gd name="connsiteX24" fmla="*/ 619125 w 3795713"/>
                <a:gd name="connsiteY24" fmla="*/ 33338 h 871802"/>
                <a:gd name="connsiteX25" fmla="*/ 652463 w 3795713"/>
                <a:gd name="connsiteY25" fmla="*/ 14288 h 871802"/>
                <a:gd name="connsiteX26" fmla="*/ 681038 w 3795713"/>
                <a:gd name="connsiteY26" fmla="*/ 4763 h 871802"/>
                <a:gd name="connsiteX27" fmla="*/ 695325 w 3795713"/>
                <a:gd name="connsiteY27" fmla="*/ 0 h 871802"/>
                <a:gd name="connsiteX28" fmla="*/ 819150 w 3795713"/>
                <a:gd name="connsiteY28" fmla="*/ 4763 h 871802"/>
                <a:gd name="connsiteX29" fmla="*/ 852488 w 3795713"/>
                <a:gd name="connsiteY29" fmla="*/ 19050 h 871802"/>
                <a:gd name="connsiteX30" fmla="*/ 895350 w 3795713"/>
                <a:gd name="connsiteY30" fmla="*/ 47625 h 871802"/>
                <a:gd name="connsiteX31" fmla="*/ 928688 w 3795713"/>
                <a:gd name="connsiteY31" fmla="*/ 66675 h 871802"/>
                <a:gd name="connsiteX32" fmla="*/ 942975 w 3795713"/>
                <a:gd name="connsiteY32" fmla="*/ 71438 h 871802"/>
                <a:gd name="connsiteX33" fmla="*/ 957263 w 3795713"/>
                <a:gd name="connsiteY33" fmla="*/ 80963 h 871802"/>
                <a:gd name="connsiteX34" fmla="*/ 971550 w 3795713"/>
                <a:gd name="connsiteY34" fmla="*/ 85725 h 871802"/>
                <a:gd name="connsiteX35" fmla="*/ 990600 w 3795713"/>
                <a:gd name="connsiteY35" fmla="*/ 95250 h 871802"/>
                <a:gd name="connsiteX36" fmla="*/ 1014413 w 3795713"/>
                <a:gd name="connsiteY36" fmla="*/ 100013 h 871802"/>
                <a:gd name="connsiteX37" fmla="*/ 1033463 w 3795713"/>
                <a:gd name="connsiteY37" fmla="*/ 104775 h 871802"/>
                <a:gd name="connsiteX38" fmla="*/ 1062038 w 3795713"/>
                <a:gd name="connsiteY38" fmla="*/ 109538 h 871802"/>
                <a:gd name="connsiteX39" fmla="*/ 1090613 w 3795713"/>
                <a:gd name="connsiteY39" fmla="*/ 119063 h 871802"/>
                <a:gd name="connsiteX40" fmla="*/ 1104900 w 3795713"/>
                <a:gd name="connsiteY40" fmla="*/ 123825 h 871802"/>
                <a:gd name="connsiteX41" fmla="*/ 1123950 w 3795713"/>
                <a:gd name="connsiteY41" fmla="*/ 128588 h 871802"/>
                <a:gd name="connsiteX42" fmla="*/ 1152525 w 3795713"/>
                <a:gd name="connsiteY42" fmla="*/ 147638 h 871802"/>
                <a:gd name="connsiteX43" fmla="*/ 1195388 w 3795713"/>
                <a:gd name="connsiteY43" fmla="*/ 161925 h 871802"/>
                <a:gd name="connsiteX44" fmla="*/ 1209675 w 3795713"/>
                <a:gd name="connsiteY44" fmla="*/ 166688 h 871802"/>
                <a:gd name="connsiteX45" fmla="*/ 1243013 w 3795713"/>
                <a:gd name="connsiteY45" fmla="*/ 185738 h 871802"/>
                <a:gd name="connsiteX46" fmla="*/ 1257300 w 3795713"/>
                <a:gd name="connsiteY46" fmla="*/ 190500 h 871802"/>
                <a:gd name="connsiteX47" fmla="*/ 1285875 w 3795713"/>
                <a:gd name="connsiteY47" fmla="*/ 204788 h 871802"/>
                <a:gd name="connsiteX48" fmla="*/ 1314450 w 3795713"/>
                <a:gd name="connsiteY48" fmla="*/ 223838 h 871802"/>
                <a:gd name="connsiteX49" fmla="*/ 1362075 w 3795713"/>
                <a:gd name="connsiteY49" fmla="*/ 238125 h 871802"/>
                <a:gd name="connsiteX50" fmla="*/ 1443038 w 3795713"/>
                <a:gd name="connsiteY50" fmla="*/ 252413 h 871802"/>
                <a:gd name="connsiteX51" fmla="*/ 1471613 w 3795713"/>
                <a:gd name="connsiteY51" fmla="*/ 257175 h 871802"/>
                <a:gd name="connsiteX52" fmla="*/ 1519238 w 3795713"/>
                <a:gd name="connsiteY52" fmla="*/ 271463 h 871802"/>
                <a:gd name="connsiteX53" fmla="*/ 1533525 w 3795713"/>
                <a:gd name="connsiteY53" fmla="*/ 280988 h 871802"/>
                <a:gd name="connsiteX54" fmla="*/ 1543050 w 3795713"/>
                <a:gd name="connsiteY54" fmla="*/ 295275 h 871802"/>
                <a:gd name="connsiteX55" fmla="*/ 1557338 w 3795713"/>
                <a:gd name="connsiteY55" fmla="*/ 300038 h 871802"/>
                <a:gd name="connsiteX56" fmla="*/ 1581150 w 3795713"/>
                <a:gd name="connsiteY56" fmla="*/ 333375 h 871802"/>
                <a:gd name="connsiteX57" fmla="*/ 1590675 w 3795713"/>
                <a:gd name="connsiteY57" fmla="*/ 347663 h 871802"/>
                <a:gd name="connsiteX58" fmla="*/ 1604963 w 3795713"/>
                <a:gd name="connsiteY58" fmla="*/ 357188 h 871802"/>
                <a:gd name="connsiteX59" fmla="*/ 1624013 w 3795713"/>
                <a:gd name="connsiteY59" fmla="*/ 414338 h 871802"/>
                <a:gd name="connsiteX60" fmla="*/ 1628775 w 3795713"/>
                <a:gd name="connsiteY60" fmla="*/ 428625 h 871802"/>
                <a:gd name="connsiteX61" fmla="*/ 1638300 w 3795713"/>
                <a:gd name="connsiteY61" fmla="*/ 442913 h 871802"/>
                <a:gd name="connsiteX62" fmla="*/ 1652588 w 3795713"/>
                <a:gd name="connsiteY62" fmla="*/ 471488 h 871802"/>
                <a:gd name="connsiteX63" fmla="*/ 1662113 w 3795713"/>
                <a:gd name="connsiteY63" fmla="*/ 504825 h 871802"/>
                <a:gd name="connsiteX64" fmla="*/ 1676400 w 3795713"/>
                <a:gd name="connsiteY64" fmla="*/ 514350 h 871802"/>
                <a:gd name="connsiteX65" fmla="*/ 1690688 w 3795713"/>
                <a:gd name="connsiteY65" fmla="*/ 561975 h 871802"/>
                <a:gd name="connsiteX66" fmla="*/ 1704975 w 3795713"/>
                <a:gd name="connsiteY66" fmla="*/ 590550 h 871802"/>
                <a:gd name="connsiteX67" fmla="*/ 1719263 w 3795713"/>
                <a:gd name="connsiteY67" fmla="*/ 595313 h 871802"/>
                <a:gd name="connsiteX68" fmla="*/ 1728788 w 3795713"/>
                <a:gd name="connsiteY68" fmla="*/ 609600 h 871802"/>
                <a:gd name="connsiteX69" fmla="*/ 1804988 w 3795713"/>
                <a:gd name="connsiteY69" fmla="*/ 614363 h 871802"/>
                <a:gd name="connsiteX70" fmla="*/ 1819275 w 3795713"/>
                <a:gd name="connsiteY70" fmla="*/ 619125 h 871802"/>
                <a:gd name="connsiteX71" fmla="*/ 1833563 w 3795713"/>
                <a:gd name="connsiteY71" fmla="*/ 628650 h 871802"/>
                <a:gd name="connsiteX72" fmla="*/ 1857375 w 3795713"/>
                <a:gd name="connsiteY72" fmla="*/ 657225 h 871802"/>
                <a:gd name="connsiteX73" fmla="*/ 1876425 w 3795713"/>
                <a:gd name="connsiteY73" fmla="*/ 666750 h 871802"/>
                <a:gd name="connsiteX74" fmla="*/ 1885950 w 3795713"/>
                <a:gd name="connsiteY74" fmla="*/ 638175 h 871802"/>
                <a:gd name="connsiteX75" fmla="*/ 1895475 w 3795713"/>
                <a:gd name="connsiteY75" fmla="*/ 604838 h 871802"/>
                <a:gd name="connsiteX76" fmla="*/ 1905000 w 3795713"/>
                <a:gd name="connsiteY76" fmla="*/ 576263 h 871802"/>
                <a:gd name="connsiteX77" fmla="*/ 1919288 w 3795713"/>
                <a:gd name="connsiteY77" fmla="*/ 566738 h 871802"/>
                <a:gd name="connsiteX78" fmla="*/ 1938338 w 3795713"/>
                <a:gd name="connsiteY78" fmla="*/ 542925 h 871802"/>
                <a:gd name="connsiteX79" fmla="*/ 2081213 w 3795713"/>
                <a:gd name="connsiteY79" fmla="*/ 542925 h 871802"/>
                <a:gd name="connsiteX80" fmla="*/ 2109788 w 3795713"/>
                <a:gd name="connsiteY80" fmla="*/ 571500 h 871802"/>
                <a:gd name="connsiteX81" fmla="*/ 2124075 w 3795713"/>
                <a:gd name="connsiteY81" fmla="*/ 561975 h 871802"/>
                <a:gd name="connsiteX82" fmla="*/ 2133600 w 3795713"/>
                <a:gd name="connsiteY82" fmla="*/ 547688 h 871802"/>
                <a:gd name="connsiteX83" fmla="*/ 2147888 w 3795713"/>
                <a:gd name="connsiteY83" fmla="*/ 533400 h 871802"/>
                <a:gd name="connsiteX84" fmla="*/ 2152650 w 3795713"/>
                <a:gd name="connsiteY84" fmla="*/ 519113 h 871802"/>
                <a:gd name="connsiteX85" fmla="*/ 2243138 w 3795713"/>
                <a:gd name="connsiteY85" fmla="*/ 514350 h 871802"/>
                <a:gd name="connsiteX86" fmla="*/ 2266950 w 3795713"/>
                <a:gd name="connsiteY86" fmla="*/ 533400 h 871802"/>
                <a:gd name="connsiteX87" fmla="*/ 2286000 w 3795713"/>
                <a:gd name="connsiteY87" fmla="*/ 504825 h 871802"/>
                <a:gd name="connsiteX88" fmla="*/ 2300288 w 3795713"/>
                <a:gd name="connsiteY88" fmla="*/ 490538 h 871802"/>
                <a:gd name="connsiteX89" fmla="*/ 2314575 w 3795713"/>
                <a:gd name="connsiteY89" fmla="*/ 485775 h 871802"/>
                <a:gd name="connsiteX90" fmla="*/ 2328863 w 3795713"/>
                <a:gd name="connsiteY90" fmla="*/ 490538 h 871802"/>
                <a:gd name="connsiteX91" fmla="*/ 2347913 w 3795713"/>
                <a:gd name="connsiteY91" fmla="*/ 509588 h 871802"/>
                <a:gd name="connsiteX92" fmla="*/ 2357438 w 3795713"/>
                <a:gd name="connsiteY92" fmla="*/ 523875 h 871802"/>
                <a:gd name="connsiteX93" fmla="*/ 2362200 w 3795713"/>
                <a:gd name="connsiteY93" fmla="*/ 538163 h 871802"/>
                <a:gd name="connsiteX94" fmla="*/ 2381250 w 3795713"/>
                <a:gd name="connsiteY94" fmla="*/ 566738 h 871802"/>
                <a:gd name="connsiteX95" fmla="*/ 2390775 w 3795713"/>
                <a:gd name="connsiteY95" fmla="*/ 595313 h 871802"/>
                <a:gd name="connsiteX96" fmla="*/ 2395538 w 3795713"/>
                <a:gd name="connsiteY96" fmla="*/ 614363 h 871802"/>
                <a:gd name="connsiteX97" fmla="*/ 2405063 w 3795713"/>
                <a:gd name="connsiteY97" fmla="*/ 628650 h 871802"/>
                <a:gd name="connsiteX98" fmla="*/ 2419350 w 3795713"/>
                <a:gd name="connsiteY98" fmla="*/ 633413 h 871802"/>
                <a:gd name="connsiteX99" fmla="*/ 2438400 w 3795713"/>
                <a:gd name="connsiteY99" fmla="*/ 590550 h 871802"/>
                <a:gd name="connsiteX100" fmla="*/ 2443163 w 3795713"/>
                <a:gd name="connsiteY100" fmla="*/ 571500 h 871802"/>
                <a:gd name="connsiteX101" fmla="*/ 2471738 w 3795713"/>
                <a:gd name="connsiteY101" fmla="*/ 552450 h 871802"/>
                <a:gd name="connsiteX102" fmla="*/ 2481263 w 3795713"/>
                <a:gd name="connsiteY102" fmla="*/ 581025 h 871802"/>
                <a:gd name="connsiteX103" fmla="*/ 2486025 w 3795713"/>
                <a:gd name="connsiteY103" fmla="*/ 595313 h 871802"/>
                <a:gd name="connsiteX104" fmla="*/ 2490788 w 3795713"/>
                <a:gd name="connsiteY104" fmla="*/ 614363 h 871802"/>
                <a:gd name="connsiteX105" fmla="*/ 2500313 w 3795713"/>
                <a:gd name="connsiteY105" fmla="*/ 628650 h 871802"/>
                <a:gd name="connsiteX106" fmla="*/ 2519363 w 3795713"/>
                <a:gd name="connsiteY106" fmla="*/ 642938 h 871802"/>
                <a:gd name="connsiteX107" fmla="*/ 2524125 w 3795713"/>
                <a:gd name="connsiteY107" fmla="*/ 628650 h 871802"/>
                <a:gd name="connsiteX108" fmla="*/ 2528888 w 3795713"/>
                <a:gd name="connsiteY108" fmla="*/ 609600 h 871802"/>
                <a:gd name="connsiteX109" fmla="*/ 2557463 w 3795713"/>
                <a:gd name="connsiteY109" fmla="*/ 595313 h 871802"/>
                <a:gd name="connsiteX110" fmla="*/ 2619375 w 3795713"/>
                <a:gd name="connsiteY110" fmla="*/ 581025 h 871802"/>
                <a:gd name="connsiteX111" fmla="*/ 2633663 w 3795713"/>
                <a:gd name="connsiteY111" fmla="*/ 571500 h 871802"/>
                <a:gd name="connsiteX112" fmla="*/ 2647950 w 3795713"/>
                <a:gd name="connsiteY112" fmla="*/ 542925 h 871802"/>
                <a:gd name="connsiteX113" fmla="*/ 2662238 w 3795713"/>
                <a:gd name="connsiteY113" fmla="*/ 504825 h 871802"/>
                <a:gd name="connsiteX114" fmla="*/ 2686050 w 3795713"/>
                <a:gd name="connsiteY114" fmla="*/ 538163 h 871802"/>
                <a:gd name="connsiteX115" fmla="*/ 2686050 w 3795713"/>
                <a:gd name="connsiteY115" fmla="*/ 538163 h 871802"/>
                <a:gd name="connsiteX116" fmla="*/ 2700338 w 3795713"/>
                <a:gd name="connsiteY116" fmla="*/ 547688 h 871802"/>
                <a:gd name="connsiteX117" fmla="*/ 2705100 w 3795713"/>
                <a:gd name="connsiteY117" fmla="*/ 561975 h 871802"/>
                <a:gd name="connsiteX118" fmla="*/ 2714625 w 3795713"/>
                <a:gd name="connsiteY118" fmla="*/ 595313 h 871802"/>
                <a:gd name="connsiteX119" fmla="*/ 2733675 w 3795713"/>
                <a:gd name="connsiteY119" fmla="*/ 590550 h 871802"/>
                <a:gd name="connsiteX120" fmla="*/ 2738438 w 3795713"/>
                <a:gd name="connsiteY120" fmla="*/ 571500 h 871802"/>
                <a:gd name="connsiteX121" fmla="*/ 2762250 w 3795713"/>
                <a:gd name="connsiteY121" fmla="*/ 552450 h 871802"/>
                <a:gd name="connsiteX122" fmla="*/ 2800350 w 3795713"/>
                <a:gd name="connsiteY122" fmla="*/ 566738 h 871802"/>
                <a:gd name="connsiteX123" fmla="*/ 2819400 w 3795713"/>
                <a:gd name="connsiteY123" fmla="*/ 590550 h 871802"/>
                <a:gd name="connsiteX124" fmla="*/ 2824163 w 3795713"/>
                <a:gd name="connsiteY124" fmla="*/ 614363 h 871802"/>
                <a:gd name="connsiteX125" fmla="*/ 2833688 w 3795713"/>
                <a:gd name="connsiteY125" fmla="*/ 642938 h 871802"/>
                <a:gd name="connsiteX126" fmla="*/ 2838450 w 3795713"/>
                <a:gd name="connsiteY126" fmla="*/ 657225 h 871802"/>
                <a:gd name="connsiteX127" fmla="*/ 2843213 w 3795713"/>
                <a:gd name="connsiteY127" fmla="*/ 676275 h 871802"/>
                <a:gd name="connsiteX128" fmla="*/ 2852738 w 3795713"/>
                <a:gd name="connsiteY128" fmla="*/ 695325 h 871802"/>
                <a:gd name="connsiteX129" fmla="*/ 2862263 w 3795713"/>
                <a:gd name="connsiteY129" fmla="*/ 723900 h 871802"/>
                <a:gd name="connsiteX130" fmla="*/ 2871788 w 3795713"/>
                <a:gd name="connsiteY130" fmla="*/ 752475 h 871802"/>
                <a:gd name="connsiteX131" fmla="*/ 2881313 w 3795713"/>
                <a:gd name="connsiteY131" fmla="*/ 781050 h 871802"/>
                <a:gd name="connsiteX132" fmla="*/ 2890838 w 3795713"/>
                <a:gd name="connsiteY132" fmla="*/ 795338 h 871802"/>
                <a:gd name="connsiteX133" fmla="*/ 2895600 w 3795713"/>
                <a:gd name="connsiteY133" fmla="*/ 814388 h 871802"/>
                <a:gd name="connsiteX134" fmla="*/ 2914650 w 3795713"/>
                <a:gd name="connsiteY134" fmla="*/ 790575 h 871802"/>
                <a:gd name="connsiteX135" fmla="*/ 2924175 w 3795713"/>
                <a:gd name="connsiteY135" fmla="*/ 714375 h 871802"/>
                <a:gd name="connsiteX136" fmla="*/ 2933700 w 3795713"/>
                <a:gd name="connsiteY136" fmla="*/ 700088 h 871802"/>
                <a:gd name="connsiteX137" fmla="*/ 2943225 w 3795713"/>
                <a:gd name="connsiteY137" fmla="*/ 671513 h 871802"/>
                <a:gd name="connsiteX138" fmla="*/ 2962275 w 3795713"/>
                <a:gd name="connsiteY138" fmla="*/ 638175 h 871802"/>
                <a:gd name="connsiteX139" fmla="*/ 2976563 w 3795713"/>
                <a:gd name="connsiteY139" fmla="*/ 695325 h 871802"/>
                <a:gd name="connsiteX140" fmla="*/ 2986088 w 3795713"/>
                <a:gd name="connsiteY140" fmla="*/ 781050 h 871802"/>
                <a:gd name="connsiteX141" fmla="*/ 2995613 w 3795713"/>
                <a:gd name="connsiteY141" fmla="*/ 747713 h 871802"/>
                <a:gd name="connsiteX142" fmla="*/ 3000375 w 3795713"/>
                <a:gd name="connsiteY142" fmla="*/ 709613 h 871802"/>
                <a:gd name="connsiteX143" fmla="*/ 3019425 w 3795713"/>
                <a:gd name="connsiteY143" fmla="*/ 671513 h 871802"/>
                <a:gd name="connsiteX144" fmla="*/ 3038475 w 3795713"/>
                <a:gd name="connsiteY144" fmla="*/ 714375 h 871802"/>
                <a:gd name="connsiteX145" fmla="*/ 3052763 w 3795713"/>
                <a:gd name="connsiteY145" fmla="*/ 781050 h 871802"/>
                <a:gd name="connsiteX146" fmla="*/ 3067050 w 3795713"/>
                <a:gd name="connsiteY146" fmla="*/ 738188 h 871802"/>
                <a:gd name="connsiteX147" fmla="*/ 3071813 w 3795713"/>
                <a:gd name="connsiteY147" fmla="*/ 723900 h 871802"/>
                <a:gd name="connsiteX148" fmla="*/ 3105150 w 3795713"/>
                <a:gd name="connsiteY148" fmla="*/ 733425 h 871802"/>
                <a:gd name="connsiteX149" fmla="*/ 3128963 w 3795713"/>
                <a:gd name="connsiteY149" fmla="*/ 742950 h 871802"/>
                <a:gd name="connsiteX150" fmla="*/ 3152775 w 3795713"/>
                <a:gd name="connsiteY150" fmla="*/ 690563 h 871802"/>
                <a:gd name="connsiteX151" fmla="*/ 3157538 w 3795713"/>
                <a:gd name="connsiteY151" fmla="*/ 666750 h 871802"/>
                <a:gd name="connsiteX152" fmla="*/ 3162300 w 3795713"/>
                <a:gd name="connsiteY152" fmla="*/ 647700 h 871802"/>
                <a:gd name="connsiteX153" fmla="*/ 3171825 w 3795713"/>
                <a:gd name="connsiteY153" fmla="*/ 747713 h 871802"/>
                <a:gd name="connsiteX154" fmla="*/ 3181350 w 3795713"/>
                <a:gd name="connsiteY154" fmla="*/ 733425 h 871802"/>
                <a:gd name="connsiteX155" fmla="*/ 3186113 w 3795713"/>
                <a:gd name="connsiteY155" fmla="*/ 719138 h 871802"/>
                <a:gd name="connsiteX156" fmla="*/ 3214688 w 3795713"/>
                <a:gd name="connsiteY156" fmla="*/ 728663 h 871802"/>
                <a:gd name="connsiteX157" fmla="*/ 3238500 w 3795713"/>
                <a:gd name="connsiteY157" fmla="*/ 704850 h 871802"/>
                <a:gd name="connsiteX158" fmla="*/ 3252788 w 3795713"/>
                <a:gd name="connsiteY158" fmla="*/ 714375 h 871802"/>
                <a:gd name="connsiteX159" fmla="*/ 3257550 w 3795713"/>
                <a:gd name="connsiteY159" fmla="*/ 738188 h 871802"/>
                <a:gd name="connsiteX160" fmla="*/ 3267075 w 3795713"/>
                <a:gd name="connsiteY160" fmla="*/ 781050 h 871802"/>
                <a:gd name="connsiteX161" fmla="*/ 3295650 w 3795713"/>
                <a:gd name="connsiteY161" fmla="*/ 776288 h 871802"/>
                <a:gd name="connsiteX162" fmla="*/ 3300413 w 3795713"/>
                <a:gd name="connsiteY162" fmla="*/ 795338 h 871802"/>
                <a:gd name="connsiteX163" fmla="*/ 3305175 w 3795713"/>
                <a:gd name="connsiteY163" fmla="*/ 852488 h 871802"/>
                <a:gd name="connsiteX164" fmla="*/ 3309938 w 3795713"/>
                <a:gd name="connsiteY164" fmla="*/ 871538 h 871802"/>
                <a:gd name="connsiteX165" fmla="*/ 3328988 w 3795713"/>
                <a:gd name="connsiteY165" fmla="*/ 842963 h 871802"/>
                <a:gd name="connsiteX166" fmla="*/ 3338513 w 3795713"/>
                <a:gd name="connsiteY166" fmla="*/ 809625 h 871802"/>
                <a:gd name="connsiteX167" fmla="*/ 3348038 w 3795713"/>
                <a:gd name="connsiteY167" fmla="*/ 781050 h 871802"/>
                <a:gd name="connsiteX168" fmla="*/ 3357563 w 3795713"/>
                <a:gd name="connsiteY168" fmla="*/ 752475 h 871802"/>
                <a:gd name="connsiteX169" fmla="*/ 3367088 w 3795713"/>
                <a:gd name="connsiteY169" fmla="*/ 733425 h 871802"/>
                <a:gd name="connsiteX170" fmla="*/ 3381375 w 3795713"/>
                <a:gd name="connsiteY170" fmla="*/ 690563 h 871802"/>
                <a:gd name="connsiteX171" fmla="*/ 3386138 w 3795713"/>
                <a:gd name="connsiteY171" fmla="*/ 676275 h 871802"/>
                <a:gd name="connsiteX172" fmla="*/ 3405188 w 3795713"/>
                <a:gd name="connsiteY172" fmla="*/ 666750 h 871802"/>
                <a:gd name="connsiteX173" fmla="*/ 3429000 w 3795713"/>
                <a:gd name="connsiteY173" fmla="*/ 690563 h 871802"/>
                <a:gd name="connsiteX174" fmla="*/ 3452813 w 3795713"/>
                <a:gd name="connsiteY174" fmla="*/ 661988 h 871802"/>
                <a:gd name="connsiteX175" fmla="*/ 3457575 w 3795713"/>
                <a:gd name="connsiteY175" fmla="*/ 642938 h 871802"/>
                <a:gd name="connsiteX176" fmla="*/ 3467100 w 3795713"/>
                <a:gd name="connsiteY176" fmla="*/ 657225 h 871802"/>
                <a:gd name="connsiteX177" fmla="*/ 3481388 w 3795713"/>
                <a:gd name="connsiteY177" fmla="*/ 666750 h 871802"/>
                <a:gd name="connsiteX178" fmla="*/ 3486150 w 3795713"/>
                <a:gd name="connsiteY178" fmla="*/ 681038 h 871802"/>
                <a:gd name="connsiteX179" fmla="*/ 3500438 w 3795713"/>
                <a:gd name="connsiteY179" fmla="*/ 671513 h 871802"/>
                <a:gd name="connsiteX180" fmla="*/ 3505200 w 3795713"/>
                <a:gd name="connsiteY180" fmla="*/ 685800 h 871802"/>
                <a:gd name="connsiteX181" fmla="*/ 3533775 w 3795713"/>
                <a:gd name="connsiteY181" fmla="*/ 704850 h 871802"/>
                <a:gd name="connsiteX182" fmla="*/ 3562350 w 3795713"/>
                <a:gd name="connsiteY182" fmla="*/ 719138 h 871802"/>
                <a:gd name="connsiteX183" fmla="*/ 3571875 w 3795713"/>
                <a:gd name="connsiteY183" fmla="*/ 785813 h 871802"/>
                <a:gd name="connsiteX184" fmla="*/ 3581400 w 3795713"/>
                <a:gd name="connsiteY184" fmla="*/ 814388 h 871802"/>
                <a:gd name="connsiteX185" fmla="*/ 3586163 w 3795713"/>
                <a:gd name="connsiteY185" fmla="*/ 828675 h 871802"/>
                <a:gd name="connsiteX186" fmla="*/ 3605213 w 3795713"/>
                <a:gd name="connsiteY186" fmla="*/ 781050 h 871802"/>
                <a:gd name="connsiteX187" fmla="*/ 3609975 w 3795713"/>
                <a:gd name="connsiteY187" fmla="*/ 795338 h 871802"/>
                <a:gd name="connsiteX188" fmla="*/ 3614738 w 3795713"/>
                <a:gd name="connsiteY188" fmla="*/ 823913 h 871802"/>
                <a:gd name="connsiteX189" fmla="*/ 3619500 w 3795713"/>
                <a:gd name="connsiteY189" fmla="*/ 781050 h 871802"/>
                <a:gd name="connsiteX190" fmla="*/ 3633788 w 3795713"/>
                <a:gd name="connsiteY190" fmla="*/ 747713 h 871802"/>
                <a:gd name="connsiteX191" fmla="*/ 3638550 w 3795713"/>
                <a:gd name="connsiteY191" fmla="*/ 733425 h 871802"/>
                <a:gd name="connsiteX192" fmla="*/ 3648075 w 3795713"/>
                <a:gd name="connsiteY192" fmla="*/ 685800 h 871802"/>
                <a:gd name="connsiteX193" fmla="*/ 3657600 w 3795713"/>
                <a:gd name="connsiteY193" fmla="*/ 671513 h 871802"/>
                <a:gd name="connsiteX194" fmla="*/ 3676650 w 3795713"/>
                <a:gd name="connsiteY194" fmla="*/ 666750 h 871802"/>
                <a:gd name="connsiteX195" fmla="*/ 3695700 w 3795713"/>
                <a:gd name="connsiteY195" fmla="*/ 638175 h 871802"/>
                <a:gd name="connsiteX196" fmla="*/ 3705225 w 3795713"/>
                <a:gd name="connsiteY196" fmla="*/ 623888 h 871802"/>
                <a:gd name="connsiteX197" fmla="*/ 3719513 w 3795713"/>
                <a:gd name="connsiteY197" fmla="*/ 614363 h 871802"/>
                <a:gd name="connsiteX198" fmla="*/ 3757613 w 3795713"/>
                <a:gd name="connsiteY198" fmla="*/ 619125 h 871802"/>
                <a:gd name="connsiteX199" fmla="*/ 3767138 w 3795713"/>
                <a:gd name="connsiteY199" fmla="*/ 633413 h 871802"/>
                <a:gd name="connsiteX200" fmla="*/ 3776663 w 3795713"/>
                <a:gd name="connsiteY200" fmla="*/ 661988 h 871802"/>
                <a:gd name="connsiteX201" fmla="*/ 3795713 w 3795713"/>
                <a:gd name="connsiteY201" fmla="*/ 747713 h 871802"/>
                <a:gd name="connsiteX0" fmla="*/ 0 w 3776663"/>
                <a:gd name="connsiteY0" fmla="*/ 238125 h 871802"/>
                <a:gd name="connsiteX1" fmla="*/ 123825 w 3776663"/>
                <a:gd name="connsiteY1" fmla="*/ 228600 h 871802"/>
                <a:gd name="connsiteX2" fmla="*/ 142875 w 3776663"/>
                <a:gd name="connsiteY2" fmla="*/ 223838 h 871802"/>
                <a:gd name="connsiteX3" fmla="*/ 166688 w 3776663"/>
                <a:gd name="connsiteY3" fmla="*/ 219075 h 871802"/>
                <a:gd name="connsiteX4" fmla="*/ 204788 w 3776663"/>
                <a:gd name="connsiteY4" fmla="*/ 204788 h 871802"/>
                <a:gd name="connsiteX5" fmla="*/ 233363 w 3776663"/>
                <a:gd name="connsiteY5" fmla="*/ 195263 h 871802"/>
                <a:gd name="connsiteX6" fmla="*/ 247650 w 3776663"/>
                <a:gd name="connsiteY6" fmla="*/ 185738 h 871802"/>
                <a:gd name="connsiteX7" fmla="*/ 266700 w 3776663"/>
                <a:gd name="connsiteY7" fmla="*/ 180975 h 871802"/>
                <a:gd name="connsiteX8" fmla="*/ 280988 w 3776663"/>
                <a:gd name="connsiteY8" fmla="*/ 176213 h 871802"/>
                <a:gd name="connsiteX9" fmla="*/ 290513 w 3776663"/>
                <a:gd name="connsiteY9" fmla="*/ 161925 h 871802"/>
                <a:gd name="connsiteX10" fmla="*/ 338138 w 3776663"/>
                <a:gd name="connsiteY10" fmla="*/ 142875 h 871802"/>
                <a:gd name="connsiteX11" fmla="*/ 352425 w 3776663"/>
                <a:gd name="connsiteY11" fmla="*/ 138113 h 871802"/>
                <a:gd name="connsiteX12" fmla="*/ 366713 w 3776663"/>
                <a:gd name="connsiteY12" fmla="*/ 128588 h 871802"/>
                <a:gd name="connsiteX13" fmla="*/ 385763 w 3776663"/>
                <a:gd name="connsiteY13" fmla="*/ 123825 h 871802"/>
                <a:gd name="connsiteX14" fmla="*/ 428625 w 3776663"/>
                <a:gd name="connsiteY14" fmla="*/ 109538 h 871802"/>
                <a:gd name="connsiteX15" fmla="*/ 442913 w 3776663"/>
                <a:gd name="connsiteY15" fmla="*/ 104775 h 871802"/>
                <a:gd name="connsiteX16" fmla="*/ 457200 w 3776663"/>
                <a:gd name="connsiteY16" fmla="*/ 100013 h 871802"/>
                <a:gd name="connsiteX17" fmla="*/ 471488 w 3776663"/>
                <a:gd name="connsiteY17" fmla="*/ 90488 h 871802"/>
                <a:gd name="connsiteX18" fmla="*/ 495300 w 3776663"/>
                <a:gd name="connsiteY18" fmla="*/ 85725 h 871802"/>
                <a:gd name="connsiteX19" fmla="*/ 523875 w 3776663"/>
                <a:gd name="connsiteY19" fmla="*/ 76200 h 871802"/>
                <a:gd name="connsiteX20" fmla="*/ 538163 w 3776663"/>
                <a:gd name="connsiteY20" fmla="*/ 71438 h 871802"/>
                <a:gd name="connsiteX21" fmla="*/ 552450 w 3776663"/>
                <a:gd name="connsiteY21" fmla="*/ 66675 h 871802"/>
                <a:gd name="connsiteX22" fmla="*/ 590550 w 3776663"/>
                <a:gd name="connsiteY22" fmla="*/ 42863 h 871802"/>
                <a:gd name="connsiteX23" fmla="*/ 604838 w 3776663"/>
                <a:gd name="connsiteY23" fmla="*/ 38100 h 871802"/>
                <a:gd name="connsiteX24" fmla="*/ 619125 w 3776663"/>
                <a:gd name="connsiteY24" fmla="*/ 33338 h 871802"/>
                <a:gd name="connsiteX25" fmla="*/ 652463 w 3776663"/>
                <a:gd name="connsiteY25" fmla="*/ 14288 h 871802"/>
                <a:gd name="connsiteX26" fmla="*/ 681038 w 3776663"/>
                <a:gd name="connsiteY26" fmla="*/ 4763 h 871802"/>
                <a:gd name="connsiteX27" fmla="*/ 695325 w 3776663"/>
                <a:gd name="connsiteY27" fmla="*/ 0 h 871802"/>
                <a:gd name="connsiteX28" fmla="*/ 819150 w 3776663"/>
                <a:gd name="connsiteY28" fmla="*/ 4763 h 871802"/>
                <a:gd name="connsiteX29" fmla="*/ 852488 w 3776663"/>
                <a:gd name="connsiteY29" fmla="*/ 19050 h 871802"/>
                <a:gd name="connsiteX30" fmla="*/ 895350 w 3776663"/>
                <a:gd name="connsiteY30" fmla="*/ 47625 h 871802"/>
                <a:gd name="connsiteX31" fmla="*/ 928688 w 3776663"/>
                <a:gd name="connsiteY31" fmla="*/ 66675 h 871802"/>
                <a:gd name="connsiteX32" fmla="*/ 942975 w 3776663"/>
                <a:gd name="connsiteY32" fmla="*/ 71438 h 871802"/>
                <a:gd name="connsiteX33" fmla="*/ 957263 w 3776663"/>
                <a:gd name="connsiteY33" fmla="*/ 80963 h 871802"/>
                <a:gd name="connsiteX34" fmla="*/ 971550 w 3776663"/>
                <a:gd name="connsiteY34" fmla="*/ 85725 h 871802"/>
                <a:gd name="connsiteX35" fmla="*/ 990600 w 3776663"/>
                <a:gd name="connsiteY35" fmla="*/ 95250 h 871802"/>
                <a:gd name="connsiteX36" fmla="*/ 1014413 w 3776663"/>
                <a:gd name="connsiteY36" fmla="*/ 100013 h 871802"/>
                <a:gd name="connsiteX37" fmla="*/ 1033463 w 3776663"/>
                <a:gd name="connsiteY37" fmla="*/ 104775 h 871802"/>
                <a:gd name="connsiteX38" fmla="*/ 1062038 w 3776663"/>
                <a:gd name="connsiteY38" fmla="*/ 109538 h 871802"/>
                <a:gd name="connsiteX39" fmla="*/ 1090613 w 3776663"/>
                <a:gd name="connsiteY39" fmla="*/ 119063 h 871802"/>
                <a:gd name="connsiteX40" fmla="*/ 1104900 w 3776663"/>
                <a:gd name="connsiteY40" fmla="*/ 123825 h 871802"/>
                <a:gd name="connsiteX41" fmla="*/ 1123950 w 3776663"/>
                <a:gd name="connsiteY41" fmla="*/ 128588 h 871802"/>
                <a:gd name="connsiteX42" fmla="*/ 1152525 w 3776663"/>
                <a:gd name="connsiteY42" fmla="*/ 147638 h 871802"/>
                <a:gd name="connsiteX43" fmla="*/ 1195388 w 3776663"/>
                <a:gd name="connsiteY43" fmla="*/ 161925 h 871802"/>
                <a:gd name="connsiteX44" fmla="*/ 1209675 w 3776663"/>
                <a:gd name="connsiteY44" fmla="*/ 166688 h 871802"/>
                <a:gd name="connsiteX45" fmla="*/ 1243013 w 3776663"/>
                <a:gd name="connsiteY45" fmla="*/ 185738 h 871802"/>
                <a:gd name="connsiteX46" fmla="*/ 1257300 w 3776663"/>
                <a:gd name="connsiteY46" fmla="*/ 190500 h 871802"/>
                <a:gd name="connsiteX47" fmla="*/ 1285875 w 3776663"/>
                <a:gd name="connsiteY47" fmla="*/ 204788 h 871802"/>
                <a:gd name="connsiteX48" fmla="*/ 1314450 w 3776663"/>
                <a:gd name="connsiteY48" fmla="*/ 223838 h 871802"/>
                <a:gd name="connsiteX49" fmla="*/ 1362075 w 3776663"/>
                <a:gd name="connsiteY49" fmla="*/ 238125 h 871802"/>
                <a:gd name="connsiteX50" fmla="*/ 1443038 w 3776663"/>
                <a:gd name="connsiteY50" fmla="*/ 252413 h 871802"/>
                <a:gd name="connsiteX51" fmla="*/ 1471613 w 3776663"/>
                <a:gd name="connsiteY51" fmla="*/ 257175 h 871802"/>
                <a:gd name="connsiteX52" fmla="*/ 1519238 w 3776663"/>
                <a:gd name="connsiteY52" fmla="*/ 271463 h 871802"/>
                <a:gd name="connsiteX53" fmla="*/ 1533525 w 3776663"/>
                <a:gd name="connsiteY53" fmla="*/ 280988 h 871802"/>
                <a:gd name="connsiteX54" fmla="*/ 1543050 w 3776663"/>
                <a:gd name="connsiteY54" fmla="*/ 295275 h 871802"/>
                <a:gd name="connsiteX55" fmla="*/ 1557338 w 3776663"/>
                <a:gd name="connsiteY55" fmla="*/ 300038 h 871802"/>
                <a:gd name="connsiteX56" fmla="*/ 1581150 w 3776663"/>
                <a:gd name="connsiteY56" fmla="*/ 333375 h 871802"/>
                <a:gd name="connsiteX57" fmla="*/ 1590675 w 3776663"/>
                <a:gd name="connsiteY57" fmla="*/ 347663 h 871802"/>
                <a:gd name="connsiteX58" fmla="*/ 1604963 w 3776663"/>
                <a:gd name="connsiteY58" fmla="*/ 357188 h 871802"/>
                <a:gd name="connsiteX59" fmla="*/ 1624013 w 3776663"/>
                <a:gd name="connsiteY59" fmla="*/ 414338 h 871802"/>
                <a:gd name="connsiteX60" fmla="*/ 1628775 w 3776663"/>
                <a:gd name="connsiteY60" fmla="*/ 428625 h 871802"/>
                <a:gd name="connsiteX61" fmla="*/ 1638300 w 3776663"/>
                <a:gd name="connsiteY61" fmla="*/ 442913 h 871802"/>
                <a:gd name="connsiteX62" fmla="*/ 1652588 w 3776663"/>
                <a:gd name="connsiteY62" fmla="*/ 471488 h 871802"/>
                <a:gd name="connsiteX63" fmla="*/ 1662113 w 3776663"/>
                <a:gd name="connsiteY63" fmla="*/ 504825 h 871802"/>
                <a:gd name="connsiteX64" fmla="*/ 1676400 w 3776663"/>
                <a:gd name="connsiteY64" fmla="*/ 514350 h 871802"/>
                <a:gd name="connsiteX65" fmla="*/ 1690688 w 3776663"/>
                <a:gd name="connsiteY65" fmla="*/ 561975 h 871802"/>
                <a:gd name="connsiteX66" fmla="*/ 1704975 w 3776663"/>
                <a:gd name="connsiteY66" fmla="*/ 590550 h 871802"/>
                <a:gd name="connsiteX67" fmla="*/ 1719263 w 3776663"/>
                <a:gd name="connsiteY67" fmla="*/ 595313 h 871802"/>
                <a:gd name="connsiteX68" fmla="*/ 1728788 w 3776663"/>
                <a:gd name="connsiteY68" fmla="*/ 609600 h 871802"/>
                <a:gd name="connsiteX69" fmla="*/ 1804988 w 3776663"/>
                <a:gd name="connsiteY69" fmla="*/ 614363 h 871802"/>
                <a:gd name="connsiteX70" fmla="*/ 1819275 w 3776663"/>
                <a:gd name="connsiteY70" fmla="*/ 619125 h 871802"/>
                <a:gd name="connsiteX71" fmla="*/ 1833563 w 3776663"/>
                <a:gd name="connsiteY71" fmla="*/ 628650 h 871802"/>
                <a:gd name="connsiteX72" fmla="*/ 1857375 w 3776663"/>
                <a:gd name="connsiteY72" fmla="*/ 657225 h 871802"/>
                <a:gd name="connsiteX73" fmla="*/ 1876425 w 3776663"/>
                <a:gd name="connsiteY73" fmla="*/ 666750 h 871802"/>
                <a:gd name="connsiteX74" fmla="*/ 1885950 w 3776663"/>
                <a:gd name="connsiteY74" fmla="*/ 638175 h 871802"/>
                <a:gd name="connsiteX75" fmla="*/ 1895475 w 3776663"/>
                <a:gd name="connsiteY75" fmla="*/ 604838 h 871802"/>
                <a:gd name="connsiteX76" fmla="*/ 1905000 w 3776663"/>
                <a:gd name="connsiteY76" fmla="*/ 576263 h 871802"/>
                <a:gd name="connsiteX77" fmla="*/ 1919288 w 3776663"/>
                <a:gd name="connsiteY77" fmla="*/ 566738 h 871802"/>
                <a:gd name="connsiteX78" fmla="*/ 1938338 w 3776663"/>
                <a:gd name="connsiteY78" fmla="*/ 542925 h 871802"/>
                <a:gd name="connsiteX79" fmla="*/ 2081213 w 3776663"/>
                <a:gd name="connsiteY79" fmla="*/ 542925 h 871802"/>
                <a:gd name="connsiteX80" fmla="*/ 2109788 w 3776663"/>
                <a:gd name="connsiteY80" fmla="*/ 571500 h 871802"/>
                <a:gd name="connsiteX81" fmla="*/ 2124075 w 3776663"/>
                <a:gd name="connsiteY81" fmla="*/ 561975 h 871802"/>
                <a:gd name="connsiteX82" fmla="*/ 2133600 w 3776663"/>
                <a:gd name="connsiteY82" fmla="*/ 547688 h 871802"/>
                <a:gd name="connsiteX83" fmla="*/ 2147888 w 3776663"/>
                <a:gd name="connsiteY83" fmla="*/ 533400 h 871802"/>
                <a:gd name="connsiteX84" fmla="*/ 2152650 w 3776663"/>
                <a:gd name="connsiteY84" fmla="*/ 519113 h 871802"/>
                <a:gd name="connsiteX85" fmla="*/ 2243138 w 3776663"/>
                <a:gd name="connsiteY85" fmla="*/ 514350 h 871802"/>
                <a:gd name="connsiteX86" fmla="*/ 2266950 w 3776663"/>
                <a:gd name="connsiteY86" fmla="*/ 533400 h 871802"/>
                <a:gd name="connsiteX87" fmla="*/ 2286000 w 3776663"/>
                <a:gd name="connsiteY87" fmla="*/ 504825 h 871802"/>
                <a:gd name="connsiteX88" fmla="*/ 2300288 w 3776663"/>
                <a:gd name="connsiteY88" fmla="*/ 490538 h 871802"/>
                <a:gd name="connsiteX89" fmla="*/ 2314575 w 3776663"/>
                <a:gd name="connsiteY89" fmla="*/ 485775 h 871802"/>
                <a:gd name="connsiteX90" fmla="*/ 2328863 w 3776663"/>
                <a:gd name="connsiteY90" fmla="*/ 490538 h 871802"/>
                <a:gd name="connsiteX91" fmla="*/ 2347913 w 3776663"/>
                <a:gd name="connsiteY91" fmla="*/ 509588 h 871802"/>
                <a:gd name="connsiteX92" fmla="*/ 2357438 w 3776663"/>
                <a:gd name="connsiteY92" fmla="*/ 523875 h 871802"/>
                <a:gd name="connsiteX93" fmla="*/ 2362200 w 3776663"/>
                <a:gd name="connsiteY93" fmla="*/ 538163 h 871802"/>
                <a:gd name="connsiteX94" fmla="*/ 2381250 w 3776663"/>
                <a:gd name="connsiteY94" fmla="*/ 566738 h 871802"/>
                <a:gd name="connsiteX95" fmla="*/ 2390775 w 3776663"/>
                <a:gd name="connsiteY95" fmla="*/ 595313 h 871802"/>
                <a:gd name="connsiteX96" fmla="*/ 2395538 w 3776663"/>
                <a:gd name="connsiteY96" fmla="*/ 614363 h 871802"/>
                <a:gd name="connsiteX97" fmla="*/ 2405063 w 3776663"/>
                <a:gd name="connsiteY97" fmla="*/ 628650 h 871802"/>
                <a:gd name="connsiteX98" fmla="*/ 2419350 w 3776663"/>
                <a:gd name="connsiteY98" fmla="*/ 633413 h 871802"/>
                <a:gd name="connsiteX99" fmla="*/ 2438400 w 3776663"/>
                <a:gd name="connsiteY99" fmla="*/ 590550 h 871802"/>
                <a:gd name="connsiteX100" fmla="*/ 2443163 w 3776663"/>
                <a:gd name="connsiteY100" fmla="*/ 571500 h 871802"/>
                <a:gd name="connsiteX101" fmla="*/ 2471738 w 3776663"/>
                <a:gd name="connsiteY101" fmla="*/ 552450 h 871802"/>
                <a:gd name="connsiteX102" fmla="*/ 2481263 w 3776663"/>
                <a:gd name="connsiteY102" fmla="*/ 581025 h 871802"/>
                <a:gd name="connsiteX103" fmla="*/ 2486025 w 3776663"/>
                <a:gd name="connsiteY103" fmla="*/ 595313 h 871802"/>
                <a:gd name="connsiteX104" fmla="*/ 2490788 w 3776663"/>
                <a:gd name="connsiteY104" fmla="*/ 614363 h 871802"/>
                <a:gd name="connsiteX105" fmla="*/ 2500313 w 3776663"/>
                <a:gd name="connsiteY105" fmla="*/ 628650 h 871802"/>
                <a:gd name="connsiteX106" fmla="*/ 2519363 w 3776663"/>
                <a:gd name="connsiteY106" fmla="*/ 642938 h 871802"/>
                <a:gd name="connsiteX107" fmla="*/ 2524125 w 3776663"/>
                <a:gd name="connsiteY107" fmla="*/ 628650 h 871802"/>
                <a:gd name="connsiteX108" fmla="*/ 2528888 w 3776663"/>
                <a:gd name="connsiteY108" fmla="*/ 609600 h 871802"/>
                <a:gd name="connsiteX109" fmla="*/ 2557463 w 3776663"/>
                <a:gd name="connsiteY109" fmla="*/ 595313 h 871802"/>
                <a:gd name="connsiteX110" fmla="*/ 2619375 w 3776663"/>
                <a:gd name="connsiteY110" fmla="*/ 581025 h 871802"/>
                <a:gd name="connsiteX111" fmla="*/ 2633663 w 3776663"/>
                <a:gd name="connsiteY111" fmla="*/ 571500 h 871802"/>
                <a:gd name="connsiteX112" fmla="*/ 2647950 w 3776663"/>
                <a:gd name="connsiteY112" fmla="*/ 542925 h 871802"/>
                <a:gd name="connsiteX113" fmla="*/ 2662238 w 3776663"/>
                <a:gd name="connsiteY113" fmla="*/ 504825 h 871802"/>
                <a:gd name="connsiteX114" fmla="*/ 2686050 w 3776663"/>
                <a:gd name="connsiteY114" fmla="*/ 538163 h 871802"/>
                <a:gd name="connsiteX115" fmla="*/ 2686050 w 3776663"/>
                <a:gd name="connsiteY115" fmla="*/ 538163 h 871802"/>
                <a:gd name="connsiteX116" fmla="*/ 2700338 w 3776663"/>
                <a:gd name="connsiteY116" fmla="*/ 547688 h 871802"/>
                <a:gd name="connsiteX117" fmla="*/ 2705100 w 3776663"/>
                <a:gd name="connsiteY117" fmla="*/ 561975 h 871802"/>
                <a:gd name="connsiteX118" fmla="*/ 2714625 w 3776663"/>
                <a:gd name="connsiteY118" fmla="*/ 595313 h 871802"/>
                <a:gd name="connsiteX119" fmla="*/ 2733675 w 3776663"/>
                <a:gd name="connsiteY119" fmla="*/ 590550 h 871802"/>
                <a:gd name="connsiteX120" fmla="*/ 2738438 w 3776663"/>
                <a:gd name="connsiteY120" fmla="*/ 571500 h 871802"/>
                <a:gd name="connsiteX121" fmla="*/ 2762250 w 3776663"/>
                <a:gd name="connsiteY121" fmla="*/ 552450 h 871802"/>
                <a:gd name="connsiteX122" fmla="*/ 2800350 w 3776663"/>
                <a:gd name="connsiteY122" fmla="*/ 566738 h 871802"/>
                <a:gd name="connsiteX123" fmla="*/ 2819400 w 3776663"/>
                <a:gd name="connsiteY123" fmla="*/ 590550 h 871802"/>
                <a:gd name="connsiteX124" fmla="*/ 2824163 w 3776663"/>
                <a:gd name="connsiteY124" fmla="*/ 614363 h 871802"/>
                <a:gd name="connsiteX125" fmla="*/ 2833688 w 3776663"/>
                <a:gd name="connsiteY125" fmla="*/ 642938 h 871802"/>
                <a:gd name="connsiteX126" fmla="*/ 2838450 w 3776663"/>
                <a:gd name="connsiteY126" fmla="*/ 657225 h 871802"/>
                <a:gd name="connsiteX127" fmla="*/ 2843213 w 3776663"/>
                <a:gd name="connsiteY127" fmla="*/ 676275 h 871802"/>
                <a:gd name="connsiteX128" fmla="*/ 2852738 w 3776663"/>
                <a:gd name="connsiteY128" fmla="*/ 695325 h 871802"/>
                <a:gd name="connsiteX129" fmla="*/ 2862263 w 3776663"/>
                <a:gd name="connsiteY129" fmla="*/ 723900 h 871802"/>
                <a:gd name="connsiteX130" fmla="*/ 2871788 w 3776663"/>
                <a:gd name="connsiteY130" fmla="*/ 752475 h 871802"/>
                <a:gd name="connsiteX131" fmla="*/ 2881313 w 3776663"/>
                <a:gd name="connsiteY131" fmla="*/ 781050 h 871802"/>
                <a:gd name="connsiteX132" fmla="*/ 2890838 w 3776663"/>
                <a:gd name="connsiteY132" fmla="*/ 795338 h 871802"/>
                <a:gd name="connsiteX133" fmla="*/ 2895600 w 3776663"/>
                <a:gd name="connsiteY133" fmla="*/ 814388 h 871802"/>
                <a:gd name="connsiteX134" fmla="*/ 2914650 w 3776663"/>
                <a:gd name="connsiteY134" fmla="*/ 790575 h 871802"/>
                <a:gd name="connsiteX135" fmla="*/ 2924175 w 3776663"/>
                <a:gd name="connsiteY135" fmla="*/ 714375 h 871802"/>
                <a:gd name="connsiteX136" fmla="*/ 2933700 w 3776663"/>
                <a:gd name="connsiteY136" fmla="*/ 700088 h 871802"/>
                <a:gd name="connsiteX137" fmla="*/ 2943225 w 3776663"/>
                <a:gd name="connsiteY137" fmla="*/ 671513 h 871802"/>
                <a:gd name="connsiteX138" fmla="*/ 2962275 w 3776663"/>
                <a:gd name="connsiteY138" fmla="*/ 638175 h 871802"/>
                <a:gd name="connsiteX139" fmla="*/ 2976563 w 3776663"/>
                <a:gd name="connsiteY139" fmla="*/ 695325 h 871802"/>
                <a:gd name="connsiteX140" fmla="*/ 2986088 w 3776663"/>
                <a:gd name="connsiteY140" fmla="*/ 781050 h 871802"/>
                <a:gd name="connsiteX141" fmla="*/ 2995613 w 3776663"/>
                <a:gd name="connsiteY141" fmla="*/ 747713 h 871802"/>
                <a:gd name="connsiteX142" fmla="*/ 3000375 w 3776663"/>
                <a:gd name="connsiteY142" fmla="*/ 709613 h 871802"/>
                <a:gd name="connsiteX143" fmla="*/ 3019425 w 3776663"/>
                <a:gd name="connsiteY143" fmla="*/ 671513 h 871802"/>
                <a:gd name="connsiteX144" fmla="*/ 3038475 w 3776663"/>
                <a:gd name="connsiteY144" fmla="*/ 714375 h 871802"/>
                <a:gd name="connsiteX145" fmla="*/ 3052763 w 3776663"/>
                <a:gd name="connsiteY145" fmla="*/ 781050 h 871802"/>
                <a:gd name="connsiteX146" fmla="*/ 3067050 w 3776663"/>
                <a:gd name="connsiteY146" fmla="*/ 738188 h 871802"/>
                <a:gd name="connsiteX147" fmla="*/ 3071813 w 3776663"/>
                <a:gd name="connsiteY147" fmla="*/ 723900 h 871802"/>
                <a:gd name="connsiteX148" fmla="*/ 3105150 w 3776663"/>
                <a:gd name="connsiteY148" fmla="*/ 733425 h 871802"/>
                <a:gd name="connsiteX149" fmla="*/ 3128963 w 3776663"/>
                <a:gd name="connsiteY149" fmla="*/ 742950 h 871802"/>
                <a:gd name="connsiteX150" fmla="*/ 3152775 w 3776663"/>
                <a:gd name="connsiteY150" fmla="*/ 690563 h 871802"/>
                <a:gd name="connsiteX151" fmla="*/ 3157538 w 3776663"/>
                <a:gd name="connsiteY151" fmla="*/ 666750 h 871802"/>
                <a:gd name="connsiteX152" fmla="*/ 3162300 w 3776663"/>
                <a:gd name="connsiteY152" fmla="*/ 647700 h 871802"/>
                <a:gd name="connsiteX153" fmla="*/ 3171825 w 3776663"/>
                <a:gd name="connsiteY153" fmla="*/ 747713 h 871802"/>
                <a:gd name="connsiteX154" fmla="*/ 3181350 w 3776663"/>
                <a:gd name="connsiteY154" fmla="*/ 733425 h 871802"/>
                <a:gd name="connsiteX155" fmla="*/ 3186113 w 3776663"/>
                <a:gd name="connsiteY155" fmla="*/ 719138 h 871802"/>
                <a:gd name="connsiteX156" fmla="*/ 3214688 w 3776663"/>
                <a:gd name="connsiteY156" fmla="*/ 728663 h 871802"/>
                <a:gd name="connsiteX157" fmla="*/ 3238500 w 3776663"/>
                <a:gd name="connsiteY157" fmla="*/ 704850 h 871802"/>
                <a:gd name="connsiteX158" fmla="*/ 3252788 w 3776663"/>
                <a:gd name="connsiteY158" fmla="*/ 714375 h 871802"/>
                <a:gd name="connsiteX159" fmla="*/ 3257550 w 3776663"/>
                <a:gd name="connsiteY159" fmla="*/ 738188 h 871802"/>
                <a:gd name="connsiteX160" fmla="*/ 3267075 w 3776663"/>
                <a:gd name="connsiteY160" fmla="*/ 781050 h 871802"/>
                <a:gd name="connsiteX161" fmla="*/ 3295650 w 3776663"/>
                <a:gd name="connsiteY161" fmla="*/ 776288 h 871802"/>
                <a:gd name="connsiteX162" fmla="*/ 3300413 w 3776663"/>
                <a:gd name="connsiteY162" fmla="*/ 795338 h 871802"/>
                <a:gd name="connsiteX163" fmla="*/ 3305175 w 3776663"/>
                <a:gd name="connsiteY163" fmla="*/ 852488 h 871802"/>
                <a:gd name="connsiteX164" fmla="*/ 3309938 w 3776663"/>
                <a:gd name="connsiteY164" fmla="*/ 871538 h 871802"/>
                <a:gd name="connsiteX165" fmla="*/ 3328988 w 3776663"/>
                <a:gd name="connsiteY165" fmla="*/ 842963 h 871802"/>
                <a:gd name="connsiteX166" fmla="*/ 3338513 w 3776663"/>
                <a:gd name="connsiteY166" fmla="*/ 809625 h 871802"/>
                <a:gd name="connsiteX167" fmla="*/ 3348038 w 3776663"/>
                <a:gd name="connsiteY167" fmla="*/ 781050 h 871802"/>
                <a:gd name="connsiteX168" fmla="*/ 3357563 w 3776663"/>
                <a:gd name="connsiteY168" fmla="*/ 752475 h 871802"/>
                <a:gd name="connsiteX169" fmla="*/ 3367088 w 3776663"/>
                <a:gd name="connsiteY169" fmla="*/ 733425 h 871802"/>
                <a:gd name="connsiteX170" fmla="*/ 3381375 w 3776663"/>
                <a:gd name="connsiteY170" fmla="*/ 690563 h 871802"/>
                <a:gd name="connsiteX171" fmla="*/ 3386138 w 3776663"/>
                <a:gd name="connsiteY171" fmla="*/ 676275 h 871802"/>
                <a:gd name="connsiteX172" fmla="*/ 3405188 w 3776663"/>
                <a:gd name="connsiteY172" fmla="*/ 666750 h 871802"/>
                <a:gd name="connsiteX173" fmla="*/ 3429000 w 3776663"/>
                <a:gd name="connsiteY173" fmla="*/ 690563 h 871802"/>
                <a:gd name="connsiteX174" fmla="*/ 3452813 w 3776663"/>
                <a:gd name="connsiteY174" fmla="*/ 661988 h 871802"/>
                <a:gd name="connsiteX175" fmla="*/ 3457575 w 3776663"/>
                <a:gd name="connsiteY175" fmla="*/ 642938 h 871802"/>
                <a:gd name="connsiteX176" fmla="*/ 3467100 w 3776663"/>
                <a:gd name="connsiteY176" fmla="*/ 657225 h 871802"/>
                <a:gd name="connsiteX177" fmla="*/ 3481388 w 3776663"/>
                <a:gd name="connsiteY177" fmla="*/ 666750 h 871802"/>
                <a:gd name="connsiteX178" fmla="*/ 3486150 w 3776663"/>
                <a:gd name="connsiteY178" fmla="*/ 681038 h 871802"/>
                <a:gd name="connsiteX179" fmla="*/ 3500438 w 3776663"/>
                <a:gd name="connsiteY179" fmla="*/ 671513 h 871802"/>
                <a:gd name="connsiteX180" fmla="*/ 3505200 w 3776663"/>
                <a:gd name="connsiteY180" fmla="*/ 685800 h 871802"/>
                <a:gd name="connsiteX181" fmla="*/ 3533775 w 3776663"/>
                <a:gd name="connsiteY181" fmla="*/ 704850 h 871802"/>
                <a:gd name="connsiteX182" fmla="*/ 3562350 w 3776663"/>
                <a:gd name="connsiteY182" fmla="*/ 719138 h 871802"/>
                <a:gd name="connsiteX183" fmla="*/ 3571875 w 3776663"/>
                <a:gd name="connsiteY183" fmla="*/ 785813 h 871802"/>
                <a:gd name="connsiteX184" fmla="*/ 3581400 w 3776663"/>
                <a:gd name="connsiteY184" fmla="*/ 814388 h 871802"/>
                <a:gd name="connsiteX185" fmla="*/ 3586163 w 3776663"/>
                <a:gd name="connsiteY185" fmla="*/ 828675 h 871802"/>
                <a:gd name="connsiteX186" fmla="*/ 3605213 w 3776663"/>
                <a:gd name="connsiteY186" fmla="*/ 781050 h 871802"/>
                <a:gd name="connsiteX187" fmla="*/ 3609975 w 3776663"/>
                <a:gd name="connsiteY187" fmla="*/ 795338 h 871802"/>
                <a:gd name="connsiteX188" fmla="*/ 3614738 w 3776663"/>
                <a:gd name="connsiteY188" fmla="*/ 823913 h 871802"/>
                <a:gd name="connsiteX189" fmla="*/ 3619500 w 3776663"/>
                <a:gd name="connsiteY189" fmla="*/ 781050 h 871802"/>
                <a:gd name="connsiteX190" fmla="*/ 3633788 w 3776663"/>
                <a:gd name="connsiteY190" fmla="*/ 747713 h 871802"/>
                <a:gd name="connsiteX191" fmla="*/ 3638550 w 3776663"/>
                <a:gd name="connsiteY191" fmla="*/ 733425 h 871802"/>
                <a:gd name="connsiteX192" fmla="*/ 3648075 w 3776663"/>
                <a:gd name="connsiteY192" fmla="*/ 685800 h 871802"/>
                <a:gd name="connsiteX193" fmla="*/ 3657600 w 3776663"/>
                <a:gd name="connsiteY193" fmla="*/ 671513 h 871802"/>
                <a:gd name="connsiteX194" fmla="*/ 3676650 w 3776663"/>
                <a:gd name="connsiteY194" fmla="*/ 666750 h 871802"/>
                <a:gd name="connsiteX195" fmla="*/ 3695700 w 3776663"/>
                <a:gd name="connsiteY195" fmla="*/ 638175 h 871802"/>
                <a:gd name="connsiteX196" fmla="*/ 3705225 w 3776663"/>
                <a:gd name="connsiteY196" fmla="*/ 623888 h 871802"/>
                <a:gd name="connsiteX197" fmla="*/ 3719513 w 3776663"/>
                <a:gd name="connsiteY197" fmla="*/ 614363 h 871802"/>
                <a:gd name="connsiteX198" fmla="*/ 3757613 w 3776663"/>
                <a:gd name="connsiteY198" fmla="*/ 619125 h 871802"/>
                <a:gd name="connsiteX199" fmla="*/ 3767138 w 3776663"/>
                <a:gd name="connsiteY199" fmla="*/ 633413 h 871802"/>
                <a:gd name="connsiteX200" fmla="*/ 3776663 w 3776663"/>
                <a:gd name="connsiteY200" fmla="*/ 661988 h 871802"/>
                <a:gd name="connsiteX0" fmla="*/ 0 w 3767138"/>
                <a:gd name="connsiteY0" fmla="*/ 238125 h 871802"/>
                <a:gd name="connsiteX1" fmla="*/ 123825 w 3767138"/>
                <a:gd name="connsiteY1" fmla="*/ 228600 h 871802"/>
                <a:gd name="connsiteX2" fmla="*/ 142875 w 3767138"/>
                <a:gd name="connsiteY2" fmla="*/ 223838 h 871802"/>
                <a:gd name="connsiteX3" fmla="*/ 166688 w 3767138"/>
                <a:gd name="connsiteY3" fmla="*/ 219075 h 871802"/>
                <a:gd name="connsiteX4" fmla="*/ 204788 w 3767138"/>
                <a:gd name="connsiteY4" fmla="*/ 204788 h 871802"/>
                <a:gd name="connsiteX5" fmla="*/ 233363 w 3767138"/>
                <a:gd name="connsiteY5" fmla="*/ 195263 h 871802"/>
                <a:gd name="connsiteX6" fmla="*/ 247650 w 3767138"/>
                <a:gd name="connsiteY6" fmla="*/ 185738 h 871802"/>
                <a:gd name="connsiteX7" fmla="*/ 266700 w 3767138"/>
                <a:gd name="connsiteY7" fmla="*/ 180975 h 871802"/>
                <a:gd name="connsiteX8" fmla="*/ 280988 w 3767138"/>
                <a:gd name="connsiteY8" fmla="*/ 176213 h 871802"/>
                <a:gd name="connsiteX9" fmla="*/ 290513 w 3767138"/>
                <a:gd name="connsiteY9" fmla="*/ 161925 h 871802"/>
                <a:gd name="connsiteX10" fmla="*/ 338138 w 3767138"/>
                <a:gd name="connsiteY10" fmla="*/ 142875 h 871802"/>
                <a:gd name="connsiteX11" fmla="*/ 352425 w 3767138"/>
                <a:gd name="connsiteY11" fmla="*/ 138113 h 871802"/>
                <a:gd name="connsiteX12" fmla="*/ 366713 w 3767138"/>
                <a:gd name="connsiteY12" fmla="*/ 128588 h 871802"/>
                <a:gd name="connsiteX13" fmla="*/ 385763 w 3767138"/>
                <a:gd name="connsiteY13" fmla="*/ 123825 h 871802"/>
                <a:gd name="connsiteX14" fmla="*/ 428625 w 3767138"/>
                <a:gd name="connsiteY14" fmla="*/ 109538 h 871802"/>
                <a:gd name="connsiteX15" fmla="*/ 442913 w 3767138"/>
                <a:gd name="connsiteY15" fmla="*/ 104775 h 871802"/>
                <a:gd name="connsiteX16" fmla="*/ 457200 w 3767138"/>
                <a:gd name="connsiteY16" fmla="*/ 100013 h 871802"/>
                <a:gd name="connsiteX17" fmla="*/ 471488 w 3767138"/>
                <a:gd name="connsiteY17" fmla="*/ 90488 h 871802"/>
                <a:gd name="connsiteX18" fmla="*/ 495300 w 3767138"/>
                <a:gd name="connsiteY18" fmla="*/ 85725 h 871802"/>
                <a:gd name="connsiteX19" fmla="*/ 523875 w 3767138"/>
                <a:gd name="connsiteY19" fmla="*/ 76200 h 871802"/>
                <a:gd name="connsiteX20" fmla="*/ 538163 w 3767138"/>
                <a:gd name="connsiteY20" fmla="*/ 71438 h 871802"/>
                <a:gd name="connsiteX21" fmla="*/ 552450 w 3767138"/>
                <a:gd name="connsiteY21" fmla="*/ 66675 h 871802"/>
                <a:gd name="connsiteX22" fmla="*/ 590550 w 3767138"/>
                <a:gd name="connsiteY22" fmla="*/ 42863 h 871802"/>
                <a:gd name="connsiteX23" fmla="*/ 604838 w 3767138"/>
                <a:gd name="connsiteY23" fmla="*/ 38100 h 871802"/>
                <a:gd name="connsiteX24" fmla="*/ 619125 w 3767138"/>
                <a:gd name="connsiteY24" fmla="*/ 33338 h 871802"/>
                <a:gd name="connsiteX25" fmla="*/ 652463 w 3767138"/>
                <a:gd name="connsiteY25" fmla="*/ 14288 h 871802"/>
                <a:gd name="connsiteX26" fmla="*/ 681038 w 3767138"/>
                <a:gd name="connsiteY26" fmla="*/ 4763 h 871802"/>
                <a:gd name="connsiteX27" fmla="*/ 695325 w 3767138"/>
                <a:gd name="connsiteY27" fmla="*/ 0 h 871802"/>
                <a:gd name="connsiteX28" fmla="*/ 819150 w 3767138"/>
                <a:gd name="connsiteY28" fmla="*/ 4763 h 871802"/>
                <a:gd name="connsiteX29" fmla="*/ 852488 w 3767138"/>
                <a:gd name="connsiteY29" fmla="*/ 19050 h 871802"/>
                <a:gd name="connsiteX30" fmla="*/ 895350 w 3767138"/>
                <a:gd name="connsiteY30" fmla="*/ 47625 h 871802"/>
                <a:gd name="connsiteX31" fmla="*/ 928688 w 3767138"/>
                <a:gd name="connsiteY31" fmla="*/ 66675 h 871802"/>
                <a:gd name="connsiteX32" fmla="*/ 942975 w 3767138"/>
                <a:gd name="connsiteY32" fmla="*/ 71438 h 871802"/>
                <a:gd name="connsiteX33" fmla="*/ 957263 w 3767138"/>
                <a:gd name="connsiteY33" fmla="*/ 80963 h 871802"/>
                <a:gd name="connsiteX34" fmla="*/ 971550 w 3767138"/>
                <a:gd name="connsiteY34" fmla="*/ 85725 h 871802"/>
                <a:gd name="connsiteX35" fmla="*/ 990600 w 3767138"/>
                <a:gd name="connsiteY35" fmla="*/ 95250 h 871802"/>
                <a:gd name="connsiteX36" fmla="*/ 1014413 w 3767138"/>
                <a:gd name="connsiteY36" fmla="*/ 100013 h 871802"/>
                <a:gd name="connsiteX37" fmla="*/ 1033463 w 3767138"/>
                <a:gd name="connsiteY37" fmla="*/ 104775 h 871802"/>
                <a:gd name="connsiteX38" fmla="*/ 1062038 w 3767138"/>
                <a:gd name="connsiteY38" fmla="*/ 109538 h 871802"/>
                <a:gd name="connsiteX39" fmla="*/ 1090613 w 3767138"/>
                <a:gd name="connsiteY39" fmla="*/ 119063 h 871802"/>
                <a:gd name="connsiteX40" fmla="*/ 1104900 w 3767138"/>
                <a:gd name="connsiteY40" fmla="*/ 123825 h 871802"/>
                <a:gd name="connsiteX41" fmla="*/ 1123950 w 3767138"/>
                <a:gd name="connsiteY41" fmla="*/ 128588 h 871802"/>
                <a:gd name="connsiteX42" fmla="*/ 1152525 w 3767138"/>
                <a:gd name="connsiteY42" fmla="*/ 147638 h 871802"/>
                <a:gd name="connsiteX43" fmla="*/ 1195388 w 3767138"/>
                <a:gd name="connsiteY43" fmla="*/ 161925 h 871802"/>
                <a:gd name="connsiteX44" fmla="*/ 1209675 w 3767138"/>
                <a:gd name="connsiteY44" fmla="*/ 166688 h 871802"/>
                <a:gd name="connsiteX45" fmla="*/ 1243013 w 3767138"/>
                <a:gd name="connsiteY45" fmla="*/ 185738 h 871802"/>
                <a:gd name="connsiteX46" fmla="*/ 1257300 w 3767138"/>
                <a:gd name="connsiteY46" fmla="*/ 190500 h 871802"/>
                <a:gd name="connsiteX47" fmla="*/ 1285875 w 3767138"/>
                <a:gd name="connsiteY47" fmla="*/ 204788 h 871802"/>
                <a:gd name="connsiteX48" fmla="*/ 1314450 w 3767138"/>
                <a:gd name="connsiteY48" fmla="*/ 223838 h 871802"/>
                <a:gd name="connsiteX49" fmla="*/ 1362075 w 3767138"/>
                <a:gd name="connsiteY49" fmla="*/ 238125 h 871802"/>
                <a:gd name="connsiteX50" fmla="*/ 1443038 w 3767138"/>
                <a:gd name="connsiteY50" fmla="*/ 252413 h 871802"/>
                <a:gd name="connsiteX51" fmla="*/ 1471613 w 3767138"/>
                <a:gd name="connsiteY51" fmla="*/ 257175 h 871802"/>
                <a:gd name="connsiteX52" fmla="*/ 1519238 w 3767138"/>
                <a:gd name="connsiteY52" fmla="*/ 271463 h 871802"/>
                <a:gd name="connsiteX53" fmla="*/ 1533525 w 3767138"/>
                <a:gd name="connsiteY53" fmla="*/ 280988 h 871802"/>
                <a:gd name="connsiteX54" fmla="*/ 1543050 w 3767138"/>
                <a:gd name="connsiteY54" fmla="*/ 295275 h 871802"/>
                <a:gd name="connsiteX55" fmla="*/ 1557338 w 3767138"/>
                <a:gd name="connsiteY55" fmla="*/ 300038 h 871802"/>
                <a:gd name="connsiteX56" fmla="*/ 1581150 w 3767138"/>
                <a:gd name="connsiteY56" fmla="*/ 333375 h 871802"/>
                <a:gd name="connsiteX57" fmla="*/ 1590675 w 3767138"/>
                <a:gd name="connsiteY57" fmla="*/ 347663 h 871802"/>
                <a:gd name="connsiteX58" fmla="*/ 1604963 w 3767138"/>
                <a:gd name="connsiteY58" fmla="*/ 357188 h 871802"/>
                <a:gd name="connsiteX59" fmla="*/ 1624013 w 3767138"/>
                <a:gd name="connsiteY59" fmla="*/ 414338 h 871802"/>
                <a:gd name="connsiteX60" fmla="*/ 1628775 w 3767138"/>
                <a:gd name="connsiteY60" fmla="*/ 428625 h 871802"/>
                <a:gd name="connsiteX61" fmla="*/ 1638300 w 3767138"/>
                <a:gd name="connsiteY61" fmla="*/ 442913 h 871802"/>
                <a:gd name="connsiteX62" fmla="*/ 1652588 w 3767138"/>
                <a:gd name="connsiteY62" fmla="*/ 471488 h 871802"/>
                <a:gd name="connsiteX63" fmla="*/ 1662113 w 3767138"/>
                <a:gd name="connsiteY63" fmla="*/ 504825 h 871802"/>
                <a:gd name="connsiteX64" fmla="*/ 1676400 w 3767138"/>
                <a:gd name="connsiteY64" fmla="*/ 514350 h 871802"/>
                <a:gd name="connsiteX65" fmla="*/ 1690688 w 3767138"/>
                <a:gd name="connsiteY65" fmla="*/ 561975 h 871802"/>
                <a:gd name="connsiteX66" fmla="*/ 1704975 w 3767138"/>
                <a:gd name="connsiteY66" fmla="*/ 590550 h 871802"/>
                <a:gd name="connsiteX67" fmla="*/ 1719263 w 3767138"/>
                <a:gd name="connsiteY67" fmla="*/ 595313 h 871802"/>
                <a:gd name="connsiteX68" fmla="*/ 1728788 w 3767138"/>
                <a:gd name="connsiteY68" fmla="*/ 609600 h 871802"/>
                <a:gd name="connsiteX69" fmla="*/ 1804988 w 3767138"/>
                <a:gd name="connsiteY69" fmla="*/ 614363 h 871802"/>
                <a:gd name="connsiteX70" fmla="*/ 1819275 w 3767138"/>
                <a:gd name="connsiteY70" fmla="*/ 619125 h 871802"/>
                <a:gd name="connsiteX71" fmla="*/ 1833563 w 3767138"/>
                <a:gd name="connsiteY71" fmla="*/ 628650 h 871802"/>
                <a:gd name="connsiteX72" fmla="*/ 1857375 w 3767138"/>
                <a:gd name="connsiteY72" fmla="*/ 657225 h 871802"/>
                <a:gd name="connsiteX73" fmla="*/ 1876425 w 3767138"/>
                <a:gd name="connsiteY73" fmla="*/ 666750 h 871802"/>
                <a:gd name="connsiteX74" fmla="*/ 1885950 w 3767138"/>
                <a:gd name="connsiteY74" fmla="*/ 638175 h 871802"/>
                <a:gd name="connsiteX75" fmla="*/ 1895475 w 3767138"/>
                <a:gd name="connsiteY75" fmla="*/ 604838 h 871802"/>
                <a:gd name="connsiteX76" fmla="*/ 1905000 w 3767138"/>
                <a:gd name="connsiteY76" fmla="*/ 576263 h 871802"/>
                <a:gd name="connsiteX77" fmla="*/ 1919288 w 3767138"/>
                <a:gd name="connsiteY77" fmla="*/ 566738 h 871802"/>
                <a:gd name="connsiteX78" fmla="*/ 1938338 w 3767138"/>
                <a:gd name="connsiteY78" fmla="*/ 542925 h 871802"/>
                <a:gd name="connsiteX79" fmla="*/ 2081213 w 3767138"/>
                <a:gd name="connsiteY79" fmla="*/ 542925 h 871802"/>
                <a:gd name="connsiteX80" fmla="*/ 2109788 w 3767138"/>
                <a:gd name="connsiteY80" fmla="*/ 571500 h 871802"/>
                <a:gd name="connsiteX81" fmla="*/ 2124075 w 3767138"/>
                <a:gd name="connsiteY81" fmla="*/ 561975 h 871802"/>
                <a:gd name="connsiteX82" fmla="*/ 2133600 w 3767138"/>
                <a:gd name="connsiteY82" fmla="*/ 547688 h 871802"/>
                <a:gd name="connsiteX83" fmla="*/ 2147888 w 3767138"/>
                <a:gd name="connsiteY83" fmla="*/ 533400 h 871802"/>
                <a:gd name="connsiteX84" fmla="*/ 2152650 w 3767138"/>
                <a:gd name="connsiteY84" fmla="*/ 519113 h 871802"/>
                <a:gd name="connsiteX85" fmla="*/ 2243138 w 3767138"/>
                <a:gd name="connsiteY85" fmla="*/ 514350 h 871802"/>
                <a:gd name="connsiteX86" fmla="*/ 2266950 w 3767138"/>
                <a:gd name="connsiteY86" fmla="*/ 533400 h 871802"/>
                <a:gd name="connsiteX87" fmla="*/ 2286000 w 3767138"/>
                <a:gd name="connsiteY87" fmla="*/ 504825 h 871802"/>
                <a:gd name="connsiteX88" fmla="*/ 2300288 w 3767138"/>
                <a:gd name="connsiteY88" fmla="*/ 490538 h 871802"/>
                <a:gd name="connsiteX89" fmla="*/ 2314575 w 3767138"/>
                <a:gd name="connsiteY89" fmla="*/ 485775 h 871802"/>
                <a:gd name="connsiteX90" fmla="*/ 2328863 w 3767138"/>
                <a:gd name="connsiteY90" fmla="*/ 490538 h 871802"/>
                <a:gd name="connsiteX91" fmla="*/ 2347913 w 3767138"/>
                <a:gd name="connsiteY91" fmla="*/ 509588 h 871802"/>
                <a:gd name="connsiteX92" fmla="*/ 2357438 w 3767138"/>
                <a:gd name="connsiteY92" fmla="*/ 523875 h 871802"/>
                <a:gd name="connsiteX93" fmla="*/ 2362200 w 3767138"/>
                <a:gd name="connsiteY93" fmla="*/ 538163 h 871802"/>
                <a:gd name="connsiteX94" fmla="*/ 2381250 w 3767138"/>
                <a:gd name="connsiteY94" fmla="*/ 566738 h 871802"/>
                <a:gd name="connsiteX95" fmla="*/ 2390775 w 3767138"/>
                <a:gd name="connsiteY95" fmla="*/ 595313 h 871802"/>
                <a:gd name="connsiteX96" fmla="*/ 2395538 w 3767138"/>
                <a:gd name="connsiteY96" fmla="*/ 614363 h 871802"/>
                <a:gd name="connsiteX97" fmla="*/ 2405063 w 3767138"/>
                <a:gd name="connsiteY97" fmla="*/ 628650 h 871802"/>
                <a:gd name="connsiteX98" fmla="*/ 2419350 w 3767138"/>
                <a:gd name="connsiteY98" fmla="*/ 633413 h 871802"/>
                <a:gd name="connsiteX99" fmla="*/ 2438400 w 3767138"/>
                <a:gd name="connsiteY99" fmla="*/ 590550 h 871802"/>
                <a:gd name="connsiteX100" fmla="*/ 2443163 w 3767138"/>
                <a:gd name="connsiteY100" fmla="*/ 571500 h 871802"/>
                <a:gd name="connsiteX101" fmla="*/ 2471738 w 3767138"/>
                <a:gd name="connsiteY101" fmla="*/ 552450 h 871802"/>
                <a:gd name="connsiteX102" fmla="*/ 2481263 w 3767138"/>
                <a:gd name="connsiteY102" fmla="*/ 581025 h 871802"/>
                <a:gd name="connsiteX103" fmla="*/ 2486025 w 3767138"/>
                <a:gd name="connsiteY103" fmla="*/ 595313 h 871802"/>
                <a:gd name="connsiteX104" fmla="*/ 2490788 w 3767138"/>
                <a:gd name="connsiteY104" fmla="*/ 614363 h 871802"/>
                <a:gd name="connsiteX105" fmla="*/ 2500313 w 3767138"/>
                <a:gd name="connsiteY105" fmla="*/ 628650 h 871802"/>
                <a:gd name="connsiteX106" fmla="*/ 2519363 w 3767138"/>
                <a:gd name="connsiteY106" fmla="*/ 642938 h 871802"/>
                <a:gd name="connsiteX107" fmla="*/ 2524125 w 3767138"/>
                <a:gd name="connsiteY107" fmla="*/ 628650 h 871802"/>
                <a:gd name="connsiteX108" fmla="*/ 2528888 w 3767138"/>
                <a:gd name="connsiteY108" fmla="*/ 609600 h 871802"/>
                <a:gd name="connsiteX109" fmla="*/ 2557463 w 3767138"/>
                <a:gd name="connsiteY109" fmla="*/ 595313 h 871802"/>
                <a:gd name="connsiteX110" fmla="*/ 2619375 w 3767138"/>
                <a:gd name="connsiteY110" fmla="*/ 581025 h 871802"/>
                <a:gd name="connsiteX111" fmla="*/ 2633663 w 3767138"/>
                <a:gd name="connsiteY111" fmla="*/ 571500 h 871802"/>
                <a:gd name="connsiteX112" fmla="*/ 2647950 w 3767138"/>
                <a:gd name="connsiteY112" fmla="*/ 542925 h 871802"/>
                <a:gd name="connsiteX113" fmla="*/ 2662238 w 3767138"/>
                <a:gd name="connsiteY113" fmla="*/ 504825 h 871802"/>
                <a:gd name="connsiteX114" fmla="*/ 2686050 w 3767138"/>
                <a:gd name="connsiteY114" fmla="*/ 538163 h 871802"/>
                <a:gd name="connsiteX115" fmla="*/ 2686050 w 3767138"/>
                <a:gd name="connsiteY115" fmla="*/ 538163 h 871802"/>
                <a:gd name="connsiteX116" fmla="*/ 2700338 w 3767138"/>
                <a:gd name="connsiteY116" fmla="*/ 547688 h 871802"/>
                <a:gd name="connsiteX117" fmla="*/ 2705100 w 3767138"/>
                <a:gd name="connsiteY117" fmla="*/ 561975 h 871802"/>
                <a:gd name="connsiteX118" fmla="*/ 2714625 w 3767138"/>
                <a:gd name="connsiteY118" fmla="*/ 595313 h 871802"/>
                <a:gd name="connsiteX119" fmla="*/ 2733675 w 3767138"/>
                <a:gd name="connsiteY119" fmla="*/ 590550 h 871802"/>
                <a:gd name="connsiteX120" fmla="*/ 2738438 w 3767138"/>
                <a:gd name="connsiteY120" fmla="*/ 571500 h 871802"/>
                <a:gd name="connsiteX121" fmla="*/ 2762250 w 3767138"/>
                <a:gd name="connsiteY121" fmla="*/ 552450 h 871802"/>
                <a:gd name="connsiteX122" fmla="*/ 2800350 w 3767138"/>
                <a:gd name="connsiteY122" fmla="*/ 566738 h 871802"/>
                <a:gd name="connsiteX123" fmla="*/ 2819400 w 3767138"/>
                <a:gd name="connsiteY123" fmla="*/ 590550 h 871802"/>
                <a:gd name="connsiteX124" fmla="*/ 2824163 w 3767138"/>
                <a:gd name="connsiteY124" fmla="*/ 614363 h 871802"/>
                <a:gd name="connsiteX125" fmla="*/ 2833688 w 3767138"/>
                <a:gd name="connsiteY125" fmla="*/ 642938 h 871802"/>
                <a:gd name="connsiteX126" fmla="*/ 2838450 w 3767138"/>
                <a:gd name="connsiteY126" fmla="*/ 657225 h 871802"/>
                <a:gd name="connsiteX127" fmla="*/ 2843213 w 3767138"/>
                <a:gd name="connsiteY127" fmla="*/ 676275 h 871802"/>
                <a:gd name="connsiteX128" fmla="*/ 2852738 w 3767138"/>
                <a:gd name="connsiteY128" fmla="*/ 695325 h 871802"/>
                <a:gd name="connsiteX129" fmla="*/ 2862263 w 3767138"/>
                <a:gd name="connsiteY129" fmla="*/ 723900 h 871802"/>
                <a:gd name="connsiteX130" fmla="*/ 2871788 w 3767138"/>
                <a:gd name="connsiteY130" fmla="*/ 752475 h 871802"/>
                <a:gd name="connsiteX131" fmla="*/ 2881313 w 3767138"/>
                <a:gd name="connsiteY131" fmla="*/ 781050 h 871802"/>
                <a:gd name="connsiteX132" fmla="*/ 2890838 w 3767138"/>
                <a:gd name="connsiteY132" fmla="*/ 795338 h 871802"/>
                <a:gd name="connsiteX133" fmla="*/ 2895600 w 3767138"/>
                <a:gd name="connsiteY133" fmla="*/ 814388 h 871802"/>
                <a:gd name="connsiteX134" fmla="*/ 2914650 w 3767138"/>
                <a:gd name="connsiteY134" fmla="*/ 790575 h 871802"/>
                <a:gd name="connsiteX135" fmla="*/ 2924175 w 3767138"/>
                <a:gd name="connsiteY135" fmla="*/ 714375 h 871802"/>
                <a:gd name="connsiteX136" fmla="*/ 2933700 w 3767138"/>
                <a:gd name="connsiteY136" fmla="*/ 700088 h 871802"/>
                <a:gd name="connsiteX137" fmla="*/ 2943225 w 3767138"/>
                <a:gd name="connsiteY137" fmla="*/ 671513 h 871802"/>
                <a:gd name="connsiteX138" fmla="*/ 2962275 w 3767138"/>
                <a:gd name="connsiteY138" fmla="*/ 638175 h 871802"/>
                <a:gd name="connsiteX139" fmla="*/ 2976563 w 3767138"/>
                <a:gd name="connsiteY139" fmla="*/ 695325 h 871802"/>
                <a:gd name="connsiteX140" fmla="*/ 2986088 w 3767138"/>
                <a:gd name="connsiteY140" fmla="*/ 781050 h 871802"/>
                <a:gd name="connsiteX141" fmla="*/ 2995613 w 3767138"/>
                <a:gd name="connsiteY141" fmla="*/ 747713 h 871802"/>
                <a:gd name="connsiteX142" fmla="*/ 3000375 w 3767138"/>
                <a:gd name="connsiteY142" fmla="*/ 709613 h 871802"/>
                <a:gd name="connsiteX143" fmla="*/ 3019425 w 3767138"/>
                <a:gd name="connsiteY143" fmla="*/ 671513 h 871802"/>
                <a:gd name="connsiteX144" fmla="*/ 3038475 w 3767138"/>
                <a:gd name="connsiteY144" fmla="*/ 714375 h 871802"/>
                <a:gd name="connsiteX145" fmla="*/ 3052763 w 3767138"/>
                <a:gd name="connsiteY145" fmla="*/ 781050 h 871802"/>
                <a:gd name="connsiteX146" fmla="*/ 3067050 w 3767138"/>
                <a:gd name="connsiteY146" fmla="*/ 738188 h 871802"/>
                <a:gd name="connsiteX147" fmla="*/ 3071813 w 3767138"/>
                <a:gd name="connsiteY147" fmla="*/ 723900 h 871802"/>
                <a:gd name="connsiteX148" fmla="*/ 3105150 w 3767138"/>
                <a:gd name="connsiteY148" fmla="*/ 733425 h 871802"/>
                <a:gd name="connsiteX149" fmla="*/ 3128963 w 3767138"/>
                <a:gd name="connsiteY149" fmla="*/ 742950 h 871802"/>
                <a:gd name="connsiteX150" fmla="*/ 3152775 w 3767138"/>
                <a:gd name="connsiteY150" fmla="*/ 690563 h 871802"/>
                <a:gd name="connsiteX151" fmla="*/ 3157538 w 3767138"/>
                <a:gd name="connsiteY151" fmla="*/ 666750 h 871802"/>
                <a:gd name="connsiteX152" fmla="*/ 3162300 w 3767138"/>
                <a:gd name="connsiteY152" fmla="*/ 647700 h 871802"/>
                <a:gd name="connsiteX153" fmla="*/ 3171825 w 3767138"/>
                <a:gd name="connsiteY153" fmla="*/ 747713 h 871802"/>
                <a:gd name="connsiteX154" fmla="*/ 3181350 w 3767138"/>
                <a:gd name="connsiteY154" fmla="*/ 733425 h 871802"/>
                <a:gd name="connsiteX155" fmla="*/ 3186113 w 3767138"/>
                <a:gd name="connsiteY155" fmla="*/ 719138 h 871802"/>
                <a:gd name="connsiteX156" fmla="*/ 3214688 w 3767138"/>
                <a:gd name="connsiteY156" fmla="*/ 728663 h 871802"/>
                <a:gd name="connsiteX157" fmla="*/ 3238500 w 3767138"/>
                <a:gd name="connsiteY157" fmla="*/ 704850 h 871802"/>
                <a:gd name="connsiteX158" fmla="*/ 3252788 w 3767138"/>
                <a:gd name="connsiteY158" fmla="*/ 714375 h 871802"/>
                <a:gd name="connsiteX159" fmla="*/ 3257550 w 3767138"/>
                <a:gd name="connsiteY159" fmla="*/ 738188 h 871802"/>
                <a:gd name="connsiteX160" fmla="*/ 3267075 w 3767138"/>
                <a:gd name="connsiteY160" fmla="*/ 781050 h 871802"/>
                <a:gd name="connsiteX161" fmla="*/ 3295650 w 3767138"/>
                <a:gd name="connsiteY161" fmla="*/ 776288 h 871802"/>
                <a:gd name="connsiteX162" fmla="*/ 3300413 w 3767138"/>
                <a:gd name="connsiteY162" fmla="*/ 795338 h 871802"/>
                <a:gd name="connsiteX163" fmla="*/ 3305175 w 3767138"/>
                <a:gd name="connsiteY163" fmla="*/ 852488 h 871802"/>
                <a:gd name="connsiteX164" fmla="*/ 3309938 w 3767138"/>
                <a:gd name="connsiteY164" fmla="*/ 871538 h 871802"/>
                <a:gd name="connsiteX165" fmla="*/ 3328988 w 3767138"/>
                <a:gd name="connsiteY165" fmla="*/ 842963 h 871802"/>
                <a:gd name="connsiteX166" fmla="*/ 3338513 w 3767138"/>
                <a:gd name="connsiteY166" fmla="*/ 809625 h 871802"/>
                <a:gd name="connsiteX167" fmla="*/ 3348038 w 3767138"/>
                <a:gd name="connsiteY167" fmla="*/ 781050 h 871802"/>
                <a:gd name="connsiteX168" fmla="*/ 3357563 w 3767138"/>
                <a:gd name="connsiteY168" fmla="*/ 752475 h 871802"/>
                <a:gd name="connsiteX169" fmla="*/ 3367088 w 3767138"/>
                <a:gd name="connsiteY169" fmla="*/ 733425 h 871802"/>
                <a:gd name="connsiteX170" fmla="*/ 3381375 w 3767138"/>
                <a:gd name="connsiteY170" fmla="*/ 690563 h 871802"/>
                <a:gd name="connsiteX171" fmla="*/ 3386138 w 3767138"/>
                <a:gd name="connsiteY171" fmla="*/ 676275 h 871802"/>
                <a:gd name="connsiteX172" fmla="*/ 3405188 w 3767138"/>
                <a:gd name="connsiteY172" fmla="*/ 666750 h 871802"/>
                <a:gd name="connsiteX173" fmla="*/ 3429000 w 3767138"/>
                <a:gd name="connsiteY173" fmla="*/ 690563 h 871802"/>
                <a:gd name="connsiteX174" fmla="*/ 3452813 w 3767138"/>
                <a:gd name="connsiteY174" fmla="*/ 661988 h 871802"/>
                <a:gd name="connsiteX175" fmla="*/ 3457575 w 3767138"/>
                <a:gd name="connsiteY175" fmla="*/ 642938 h 871802"/>
                <a:gd name="connsiteX176" fmla="*/ 3467100 w 3767138"/>
                <a:gd name="connsiteY176" fmla="*/ 657225 h 871802"/>
                <a:gd name="connsiteX177" fmla="*/ 3481388 w 3767138"/>
                <a:gd name="connsiteY177" fmla="*/ 666750 h 871802"/>
                <a:gd name="connsiteX178" fmla="*/ 3486150 w 3767138"/>
                <a:gd name="connsiteY178" fmla="*/ 681038 h 871802"/>
                <a:gd name="connsiteX179" fmla="*/ 3500438 w 3767138"/>
                <a:gd name="connsiteY179" fmla="*/ 671513 h 871802"/>
                <a:gd name="connsiteX180" fmla="*/ 3505200 w 3767138"/>
                <a:gd name="connsiteY180" fmla="*/ 685800 h 871802"/>
                <a:gd name="connsiteX181" fmla="*/ 3533775 w 3767138"/>
                <a:gd name="connsiteY181" fmla="*/ 704850 h 871802"/>
                <a:gd name="connsiteX182" fmla="*/ 3562350 w 3767138"/>
                <a:gd name="connsiteY182" fmla="*/ 719138 h 871802"/>
                <a:gd name="connsiteX183" fmla="*/ 3571875 w 3767138"/>
                <a:gd name="connsiteY183" fmla="*/ 785813 h 871802"/>
                <a:gd name="connsiteX184" fmla="*/ 3581400 w 3767138"/>
                <a:gd name="connsiteY184" fmla="*/ 814388 h 871802"/>
                <a:gd name="connsiteX185" fmla="*/ 3586163 w 3767138"/>
                <a:gd name="connsiteY185" fmla="*/ 828675 h 871802"/>
                <a:gd name="connsiteX186" fmla="*/ 3605213 w 3767138"/>
                <a:gd name="connsiteY186" fmla="*/ 781050 h 871802"/>
                <a:gd name="connsiteX187" fmla="*/ 3609975 w 3767138"/>
                <a:gd name="connsiteY187" fmla="*/ 795338 h 871802"/>
                <a:gd name="connsiteX188" fmla="*/ 3614738 w 3767138"/>
                <a:gd name="connsiteY188" fmla="*/ 823913 h 871802"/>
                <a:gd name="connsiteX189" fmla="*/ 3619500 w 3767138"/>
                <a:gd name="connsiteY189" fmla="*/ 781050 h 871802"/>
                <a:gd name="connsiteX190" fmla="*/ 3633788 w 3767138"/>
                <a:gd name="connsiteY190" fmla="*/ 747713 h 871802"/>
                <a:gd name="connsiteX191" fmla="*/ 3638550 w 3767138"/>
                <a:gd name="connsiteY191" fmla="*/ 733425 h 871802"/>
                <a:gd name="connsiteX192" fmla="*/ 3648075 w 3767138"/>
                <a:gd name="connsiteY192" fmla="*/ 685800 h 871802"/>
                <a:gd name="connsiteX193" fmla="*/ 3657600 w 3767138"/>
                <a:gd name="connsiteY193" fmla="*/ 671513 h 871802"/>
                <a:gd name="connsiteX194" fmla="*/ 3676650 w 3767138"/>
                <a:gd name="connsiteY194" fmla="*/ 666750 h 871802"/>
                <a:gd name="connsiteX195" fmla="*/ 3695700 w 3767138"/>
                <a:gd name="connsiteY195" fmla="*/ 638175 h 871802"/>
                <a:gd name="connsiteX196" fmla="*/ 3705225 w 3767138"/>
                <a:gd name="connsiteY196" fmla="*/ 623888 h 871802"/>
                <a:gd name="connsiteX197" fmla="*/ 3719513 w 3767138"/>
                <a:gd name="connsiteY197" fmla="*/ 614363 h 871802"/>
                <a:gd name="connsiteX198" fmla="*/ 3757613 w 3767138"/>
                <a:gd name="connsiteY198" fmla="*/ 619125 h 871802"/>
                <a:gd name="connsiteX199" fmla="*/ 3767138 w 3767138"/>
                <a:gd name="connsiteY199" fmla="*/ 633413 h 871802"/>
                <a:gd name="connsiteX0" fmla="*/ 0 w 3757613"/>
                <a:gd name="connsiteY0" fmla="*/ 238125 h 871802"/>
                <a:gd name="connsiteX1" fmla="*/ 123825 w 3757613"/>
                <a:gd name="connsiteY1" fmla="*/ 228600 h 871802"/>
                <a:gd name="connsiteX2" fmla="*/ 142875 w 3757613"/>
                <a:gd name="connsiteY2" fmla="*/ 223838 h 871802"/>
                <a:gd name="connsiteX3" fmla="*/ 166688 w 3757613"/>
                <a:gd name="connsiteY3" fmla="*/ 219075 h 871802"/>
                <a:gd name="connsiteX4" fmla="*/ 204788 w 3757613"/>
                <a:gd name="connsiteY4" fmla="*/ 204788 h 871802"/>
                <a:gd name="connsiteX5" fmla="*/ 233363 w 3757613"/>
                <a:gd name="connsiteY5" fmla="*/ 195263 h 871802"/>
                <a:gd name="connsiteX6" fmla="*/ 247650 w 3757613"/>
                <a:gd name="connsiteY6" fmla="*/ 185738 h 871802"/>
                <a:gd name="connsiteX7" fmla="*/ 266700 w 3757613"/>
                <a:gd name="connsiteY7" fmla="*/ 180975 h 871802"/>
                <a:gd name="connsiteX8" fmla="*/ 280988 w 3757613"/>
                <a:gd name="connsiteY8" fmla="*/ 176213 h 871802"/>
                <a:gd name="connsiteX9" fmla="*/ 290513 w 3757613"/>
                <a:gd name="connsiteY9" fmla="*/ 161925 h 871802"/>
                <a:gd name="connsiteX10" fmla="*/ 338138 w 3757613"/>
                <a:gd name="connsiteY10" fmla="*/ 142875 h 871802"/>
                <a:gd name="connsiteX11" fmla="*/ 352425 w 3757613"/>
                <a:gd name="connsiteY11" fmla="*/ 138113 h 871802"/>
                <a:gd name="connsiteX12" fmla="*/ 366713 w 3757613"/>
                <a:gd name="connsiteY12" fmla="*/ 128588 h 871802"/>
                <a:gd name="connsiteX13" fmla="*/ 385763 w 3757613"/>
                <a:gd name="connsiteY13" fmla="*/ 123825 h 871802"/>
                <a:gd name="connsiteX14" fmla="*/ 428625 w 3757613"/>
                <a:gd name="connsiteY14" fmla="*/ 109538 h 871802"/>
                <a:gd name="connsiteX15" fmla="*/ 442913 w 3757613"/>
                <a:gd name="connsiteY15" fmla="*/ 104775 h 871802"/>
                <a:gd name="connsiteX16" fmla="*/ 457200 w 3757613"/>
                <a:gd name="connsiteY16" fmla="*/ 100013 h 871802"/>
                <a:gd name="connsiteX17" fmla="*/ 471488 w 3757613"/>
                <a:gd name="connsiteY17" fmla="*/ 90488 h 871802"/>
                <a:gd name="connsiteX18" fmla="*/ 495300 w 3757613"/>
                <a:gd name="connsiteY18" fmla="*/ 85725 h 871802"/>
                <a:gd name="connsiteX19" fmla="*/ 523875 w 3757613"/>
                <a:gd name="connsiteY19" fmla="*/ 76200 h 871802"/>
                <a:gd name="connsiteX20" fmla="*/ 538163 w 3757613"/>
                <a:gd name="connsiteY20" fmla="*/ 71438 h 871802"/>
                <a:gd name="connsiteX21" fmla="*/ 552450 w 3757613"/>
                <a:gd name="connsiteY21" fmla="*/ 66675 h 871802"/>
                <a:gd name="connsiteX22" fmla="*/ 590550 w 3757613"/>
                <a:gd name="connsiteY22" fmla="*/ 42863 h 871802"/>
                <a:gd name="connsiteX23" fmla="*/ 604838 w 3757613"/>
                <a:gd name="connsiteY23" fmla="*/ 38100 h 871802"/>
                <a:gd name="connsiteX24" fmla="*/ 619125 w 3757613"/>
                <a:gd name="connsiteY24" fmla="*/ 33338 h 871802"/>
                <a:gd name="connsiteX25" fmla="*/ 652463 w 3757613"/>
                <a:gd name="connsiteY25" fmla="*/ 14288 h 871802"/>
                <a:gd name="connsiteX26" fmla="*/ 681038 w 3757613"/>
                <a:gd name="connsiteY26" fmla="*/ 4763 h 871802"/>
                <a:gd name="connsiteX27" fmla="*/ 695325 w 3757613"/>
                <a:gd name="connsiteY27" fmla="*/ 0 h 871802"/>
                <a:gd name="connsiteX28" fmla="*/ 819150 w 3757613"/>
                <a:gd name="connsiteY28" fmla="*/ 4763 h 871802"/>
                <a:gd name="connsiteX29" fmla="*/ 852488 w 3757613"/>
                <a:gd name="connsiteY29" fmla="*/ 19050 h 871802"/>
                <a:gd name="connsiteX30" fmla="*/ 895350 w 3757613"/>
                <a:gd name="connsiteY30" fmla="*/ 47625 h 871802"/>
                <a:gd name="connsiteX31" fmla="*/ 928688 w 3757613"/>
                <a:gd name="connsiteY31" fmla="*/ 66675 h 871802"/>
                <a:gd name="connsiteX32" fmla="*/ 942975 w 3757613"/>
                <a:gd name="connsiteY32" fmla="*/ 71438 h 871802"/>
                <a:gd name="connsiteX33" fmla="*/ 957263 w 3757613"/>
                <a:gd name="connsiteY33" fmla="*/ 80963 h 871802"/>
                <a:gd name="connsiteX34" fmla="*/ 971550 w 3757613"/>
                <a:gd name="connsiteY34" fmla="*/ 85725 h 871802"/>
                <a:gd name="connsiteX35" fmla="*/ 990600 w 3757613"/>
                <a:gd name="connsiteY35" fmla="*/ 95250 h 871802"/>
                <a:gd name="connsiteX36" fmla="*/ 1014413 w 3757613"/>
                <a:gd name="connsiteY36" fmla="*/ 100013 h 871802"/>
                <a:gd name="connsiteX37" fmla="*/ 1033463 w 3757613"/>
                <a:gd name="connsiteY37" fmla="*/ 104775 h 871802"/>
                <a:gd name="connsiteX38" fmla="*/ 1062038 w 3757613"/>
                <a:gd name="connsiteY38" fmla="*/ 109538 h 871802"/>
                <a:gd name="connsiteX39" fmla="*/ 1090613 w 3757613"/>
                <a:gd name="connsiteY39" fmla="*/ 119063 h 871802"/>
                <a:gd name="connsiteX40" fmla="*/ 1104900 w 3757613"/>
                <a:gd name="connsiteY40" fmla="*/ 123825 h 871802"/>
                <a:gd name="connsiteX41" fmla="*/ 1123950 w 3757613"/>
                <a:gd name="connsiteY41" fmla="*/ 128588 h 871802"/>
                <a:gd name="connsiteX42" fmla="*/ 1152525 w 3757613"/>
                <a:gd name="connsiteY42" fmla="*/ 147638 h 871802"/>
                <a:gd name="connsiteX43" fmla="*/ 1195388 w 3757613"/>
                <a:gd name="connsiteY43" fmla="*/ 161925 h 871802"/>
                <a:gd name="connsiteX44" fmla="*/ 1209675 w 3757613"/>
                <a:gd name="connsiteY44" fmla="*/ 166688 h 871802"/>
                <a:gd name="connsiteX45" fmla="*/ 1243013 w 3757613"/>
                <a:gd name="connsiteY45" fmla="*/ 185738 h 871802"/>
                <a:gd name="connsiteX46" fmla="*/ 1257300 w 3757613"/>
                <a:gd name="connsiteY46" fmla="*/ 190500 h 871802"/>
                <a:gd name="connsiteX47" fmla="*/ 1285875 w 3757613"/>
                <a:gd name="connsiteY47" fmla="*/ 204788 h 871802"/>
                <a:gd name="connsiteX48" fmla="*/ 1314450 w 3757613"/>
                <a:gd name="connsiteY48" fmla="*/ 223838 h 871802"/>
                <a:gd name="connsiteX49" fmla="*/ 1362075 w 3757613"/>
                <a:gd name="connsiteY49" fmla="*/ 238125 h 871802"/>
                <a:gd name="connsiteX50" fmla="*/ 1443038 w 3757613"/>
                <a:gd name="connsiteY50" fmla="*/ 252413 h 871802"/>
                <a:gd name="connsiteX51" fmla="*/ 1471613 w 3757613"/>
                <a:gd name="connsiteY51" fmla="*/ 257175 h 871802"/>
                <a:gd name="connsiteX52" fmla="*/ 1519238 w 3757613"/>
                <a:gd name="connsiteY52" fmla="*/ 271463 h 871802"/>
                <a:gd name="connsiteX53" fmla="*/ 1533525 w 3757613"/>
                <a:gd name="connsiteY53" fmla="*/ 280988 h 871802"/>
                <a:gd name="connsiteX54" fmla="*/ 1543050 w 3757613"/>
                <a:gd name="connsiteY54" fmla="*/ 295275 h 871802"/>
                <a:gd name="connsiteX55" fmla="*/ 1557338 w 3757613"/>
                <a:gd name="connsiteY55" fmla="*/ 300038 h 871802"/>
                <a:gd name="connsiteX56" fmla="*/ 1581150 w 3757613"/>
                <a:gd name="connsiteY56" fmla="*/ 333375 h 871802"/>
                <a:gd name="connsiteX57" fmla="*/ 1590675 w 3757613"/>
                <a:gd name="connsiteY57" fmla="*/ 347663 h 871802"/>
                <a:gd name="connsiteX58" fmla="*/ 1604963 w 3757613"/>
                <a:gd name="connsiteY58" fmla="*/ 357188 h 871802"/>
                <a:gd name="connsiteX59" fmla="*/ 1624013 w 3757613"/>
                <a:gd name="connsiteY59" fmla="*/ 414338 h 871802"/>
                <a:gd name="connsiteX60" fmla="*/ 1628775 w 3757613"/>
                <a:gd name="connsiteY60" fmla="*/ 428625 h 871802"/>
                <a:gd name="connsiteX61" fmla="*/ 1638300 w 3757613"/>
                <a:gd name="connsiteY61" fmla="*/ 442913 h 871802"/>
                <a:gd name="connsiteX62" fmla="*/ 1652588 w 3757613"/>
                <a:gd name="connsiteY62" fmla="*/ 471488 h 871802"/>
                <a:gd name="connsiteX63" fmla="*/ 1662113 w 3757613"/>
                <a:gd name="connsiteY63" fmla="*/ 504825 h 871802"/>
                <a:gd name="connsiteX64" fmla="*/ 1676400 w 3757613"/>
                <a:gd name="connsiteY64" fmla="*/ 514350 h 871802"/>
                <a:gd name="connsiteX65" fmla="*/ 1690688 w 3757613"/>
                <a:gd name="connsiteY65" fmla="*/ 561975 h 871802"/>
                <a:gd name="connsiteX66" fmla="*/ 1704975 w 3757613"/>
                <a:gd name="connsiteY66" fmla="*/ 590550 h 871802"/>
                <a:gd name="connsiteX67" fmla="*/ 1719263 w 3757613"/>
                <a:gd name="connsiteY67" fmla="*/ 595313 h 871802"/>
                <a:gd name="connsiteX68" fmla="*/ 1728788 w 3757613"/>
                <a:gd name="connsiteY68" fmla="*/ 609600 h 871802"/>
                <a:gd name="connsiteX69" fmla="*/ 1804988 w 3757613"/>
                <a:gd name="connsiteY69" fmla="*/ 614363 h 871802"/>
                <a:gd name="connsiteX70" fmla="*/ 1819275 w 3757613"/>
                <a:gd name="connsiteY70" fmla="*/ 619125 h 871802"/>
                <a:gd name="connsiteX71" fmla="*/ 1833563 w 3757613"/>
                <a:gd name="connsiteY71" fmla="*/ 628650 h 871802"/>
                <a:gd name="connsiteX72" fmla="*/ 1857375 w 3757613"/>
                <a:gd name="connsiteY72" fmla="*/ 657225 h 871802"/>
                <a:gd name="connsiteX73" fmla="*/ 1876425 w 3757613"/>
                <a:gd name="connsiteY73" fmla="*/ 666750 h 871802"/>
                <a:gd name="connsiteX74" fmla="*/ 1885950 w 3757613"/>
                <a:gd name="connsiteY74" fmla="*/ 638175 h 871802"/>
                <a:gd name="connsiteX75" fmla="*/ 1895475 w 3757613"/>
                <a:gd name="connsiteY75" fmla="*/ 604838 h 871802"/>
                <a:gd name="connsiteX76" fmla="*/ 1905000 w 3757613"/>
                <a:gd name="connsiteY76" fmla="*/ 576263 h 871802"/>
                <a:gd name="connsiteX77" fmla="*/ 1919288 w 3757613"/>
                <a:gd name="connsiteY77" fmla="*/ 566738 h 871802"/>
                <a:gd name="connsiteX78" fmla="*/ 1938338 w 3757613"/>
                <a:gd name="connsiteY78" fmla="*/ 542925 h 871802"/>
                <a:gd name="connsiteX79" fmla="*/ 2081213 w 3757613"/>
                <a:gd name="connsiteY79" fmla="*/ 542925 h 871802"/>
                <a:gd name="connsiteX80" fmla="*/ 2109788 w 3757613"/>
                <a:gd name="connsiteY80" fmla="*/ 571500 h 871802"/>
                <a:gd name="connsiteX81" fmla="*/ 2124075 w 3757613"/>
                <a:gd name="connsiteY81" fmla="*/ 561975 h 871802"/>
                <a:gd name="connsiteX82" fmla="*/ 2133600 w 3757613"/>
                <a:gd name="connsiteY82" fmla="*/ 547688 h 871802"/>
                <a:gd name="connsiteX83" fmla="*/ 2147888 w 3757613"/>
                <a:gd name="connsiteY83" fmla="*/ 533400 h 871802"/>
                <a:gd name="connsiteX84" fmla="*/ 2152650 w 3757613"/>
                <a:gd name="connsiteY84" fmla="*/ 519113 h 871802"/>
                <a:gd name="connsiteX85" fmla="*/ 2243138 w 3757613"/>
                <a:gd name="connsiteY85" fmla="*/ 514350 h 871802"/>
                <a:gd name="connsiteX86" fmla="*/ 2266950 w 3757613"/>
                <a:gd name="connsiteY86" fmla="*/ 533400 h 871802"/>
                <a:gd name="connsiteX87" fmla="*/ 2286000 w 3757613"/>
                <a:gd name="connsiteY87" fmla="*/ 504825 h 871802"/>
                <a:gd name="connsiteX88" fmla="*/ 2300288 w 3757613"/>
                <a:gd name="connsiteY88" fmla="*/ 490538 h 871802"/>
                <a:gd name="connsiteX89" fmla="*/ 2314575 w 3757613"/>
                <a:gd name="connsiteY89" fmla="*/ 485775 h 871802"/>
                <a:gd name="connsiteX90" fmla="*/ 2328863 w 3757613"/>
                <a:gd name="connsiteY90" fmla="*/ 490538 h 871802"/>
                <a:gd name="connsiteX91" fmla="*/ 2347913 w 3757613"/>
                <a:gd name="connsiteY91" fmla="*/ 509588 h 871802"/>
                <a:gd name="connsiteX92" fmla="*/ 2357438 w 3757613"/>
                <a:gd name="connsiteY92" fmla="*/ 523875 h 871802"/>
                <a:gd name="connsiteX93" fmla="*/ 2362200 w 3757613"/>
                <a:gd name="connsiteY93" fmla="*/ 538163 h 871802"/>
                <a:gd name="connsiteX94" fmla="*/ 2381250 w 3757613"/>
                <a:gd name="connsiteY94" fmla="*/ 566738 h 871802"/>
                <a:gd name="connsiteX95" fmla="*/ 2390775 w 3757613"/>
                <a:gd name="connsiteY95" fmla="*/ 595313 h 871802"/>
                <a:gd name="connsiteX96" fmla="*/ 2395538 w 3757613"/>
                <a:gd name="connsiteY96" fmla="*/ 614363 h 871802"/>
                <a:gd name="connsiteX97" fmla="*/ 2405063 w 3757613"/>
                <a:gd name="connsiteY97" fmla="*/ 628650 h 871802"/>
                <a:gd name="connsiteX98" fmla="*/ 2419350 w 3757613"/>
                <a:gd name="connsiteY98" fmla="*/ 633413 h 871802"/>
                <a:gd name="connsiteX99" fmla="*/ 2438400 w 3757613"/>
                <a:gd name="connsiteY99" fmla="*/ 590550 h 871802"/>
                <a:gd name="connsiteX100" fmla="*/ 2443163 w 3757613"/>
                <a:gd name="connsiteY100" fmla="*/ 571500 h 871802"/>
                <a:gd name="connsiteX101" fmla="*/ 2471738 w 3757613"/>
                <a:gd name="connsiteY101" fmla="*/ 552450 h 871802"/>
                <a:gd name="connsiteX102" fmla="*/ 2481263 w 3757613"/>
                <a:gd name="connsiteY102" fmla="*/ 581025 h 871802"/>
                <a:gd name="connsiteX103" fmla="*/ 2486025 w 3757613"/>
                <a:gd name="connsiteY103" fmla="*/ 595313 h 871802"/>
                <a:gd name="connsiteX104" fmla="*/ 2490788 w 3757613"/>
                <a:gd name="connsiteY104" fmla="*/ 614363 h 871802"/>
                <a:gd name="connsiteX105" fmla="*/ 2500313 w 3757613"/>
                <a:gd name="connsiteY105" fmla="*/ 628650 h 871802"/>
                <a:gd name="connsiteX106" fmla="*/ 2519363 w 3757613"/>
                <a:gd name="connsiteY106" fmla="*/ 642938 h 871802"/>
                <a:gd name="connsiteX107" fmla="*/ 2524125 w 3757613"/>
                <a:gd name="connsiteY107" fmla="*/ 628650 h 871802"/>
                <a:gd name="connsiteX108" fmla="*/ 2528888 w 3757613"/>
                <a:gd name="connsiteY108" fmla="*/ 609600 h 871802"/>
                <a:gd name="connsiteX109" fmla="*/ 2557463 w 3757613"/>
                <a:gd name="connsiteY109" fmla="*/ 595313 h 871802"/>
                <a:gd name="connsiteX110" fmla="*/ 2619375 w 3757613"/>
                <a:gd name="connsiteY110" fmla="*/ 581025 h 871802"/>
                <a:gd name="connsiteX111" fmla="*/ 2633663 w 3757613"/>
                <a:gd name="connsiteY111" fmla="*/ 571500 h 871802"/>
                <a:gd name="connsiteX112" fmla="*/ 2647950 w 3757613"/>
                <a:gd name="connsiteY112" fmla="*/ 542925 h 871802"/>
                <a:gd name="connsiteX113" fmla="*/ 2662238 w 3757613"/>
                <a:gd name="connsiteY113" fmla="*/ 504825 h 871802"/>
                <a:gd name="connsiteX114" fmla="*/ 2686050 w 3757613"/>
                <a:gd name="connsiteY114" fmla="*/ 538163 h 871802"/>
                <a:gd name="connsiteX115" fmla="*/ 2686050 w 3757613"/>
                <a:gd name="connsiteY115" fmla="*/ 538163 h 871802"/>
                <a:gd name="connsiteX116" fmla="*/ 2700338 w 3757613"/>
                <a:gd name="connsiteY116" fmla="*/ 547688 h 871802"/>
                <a:gd name="connsiteX117" fmla="*/ 2705100 w 3757613"/>
                <a:gd name="connsiteY117" fmla="*/ 561975 h 871802"/>
                <a:gd name="connsiteX118" fmla="*/ 2714625 w 3757613"/>
                <a:gd name="connsiteY118" fmla="*/ 595313 h 871802"/>
                <a:gd name="connsiteX119" fmla="*/ 2733675 w 3757613"/>
                <a:gd name="connsiteY119" fmla="*/ 590550 h 871802"/>
                <a:gd name="connsiteX120" fmla="*/ 2738438 w 3757613"/>
                <a:gd name="connsiteY120" fmla="*/ 571500 h 871802"/>
                <a:gd name="connsiteX121" fmla="*/ 2762250 w 3757613"/>
                <a:gd name="connsiteY121" fmla="*/ 552450 h 871802"/>
                <a:gd name="connsiteX122" fmla="*/ 2800350 w 3757613"/>
                <a:gd name="connsiteY122" fmla="*/ 566738 h 871802"/>
                <a:gd name="connsiteX123" fmla="*/ 2819400 w 3757613"/>
                <a:gd name="connsiteY123" fmla="*/ 590550 h 871802"/>
                <a:gd name="connsiteX124" fmla="*/ 2824163 w 3757613"/>
                <a:gd name="connsiteY124" fmla="*/ 614363 h 871802"/>
                <a:gd name="connsiteX125" fmla="*/ 2833688 w 3757613"/>
                <a:gd name="connsiteY125" fmla="*/ 642938 h 871802"/>
                <a:gd name="connsiteX126" fmla="*/ 2838450 w 3757613"/>
                <a:gd name="connsiteY126" fmla="*/ 657225 h 871802"/>
                <a:gd name="connsiteX127" fmla="*/ 2843213 w 3757613"/>
                <a:gd name="connsiteY127" fmla="*/ 676275 h 871802"/>
                <a:gd name="connsiteX128" fmla="*/ 2852738 w 3757613"/>
                <a:gd name="connsiteY128" fmla="*/ 695325 h 871802"/>
                <a:gd name="connsiteX129" fmla="*/ 2862263 w 3757613"/>
                <a:gd name="connsiteY129" fmla="*/ 723900 h 871802"/>
                <a:gd name="connsiteX130" fmla="*/ 2871788 w 3757613"/>
                <a:gd name="connsiteY130" fmla="*/ 752475 h 871802"/>
                <a:gd name="connsiteX131" fmla="*/ 2881313 w 3757613"/>
                <a:gd name="connsiteY131" fmla="*/ 781050 h 871802"/>
                <a:gd name="connsiteX132" fmla="*/ 2890838 w 3757613"/>
                <a:gd name="connsiteY132" fmla="*/ 795338 h 871802"/>
                <a:gd name="connsiteX133" fmla="*/ 2895600 w 3757613"/>
                <a:gd name="connsiteY133" fmla="*/ 814388 h 871802"/>
                <a:gd name="connsiteX134" fmla="*/ 2914650 w 3757613"/>
                <a:gd name="connsiteY134" fmla="*/ 790575 h 871802"/>
                <a:gd name="connsiteX135" fmla="*/ 2924175 w 3757613"/>
                <a:gd name="connsiteY135" fmla="*/ 714375 h 871802"/>
                <a:gd name="connsiteX136" fmla="*/ 2933700 w 3757613"/>
                <a:gd name="connsiteY136" fmla="*/ 700088 h 871802"/>
                <a:gd name="connsiteX137" fmla="*/ 2943225 w 3757613"/>
                <a:gd name="connsiteY137" fmla="*/ 671513 h 871802"/>
                <a:gd name="connsiteX138" fmla="*/ 2962275 w 3757613"/>
                <a:gd name="connsiteY138" fmla="*/ 638175 h 871802"/>
                <a:gd name="connsiteX139" fmla="*/ 2976563 w 3757613"/>
                <a:gd name="connsiteY139" fmla="*/ 695325 h 871802"/>
                <a:gd name="connsiteX140" fmla="*/ 2986088 w 3757613"/>
                <a:gd name="connsiteY140" fmla="*/ 781050 h 871802"/>
                <a:gd name="connsiteX141" fmla="*/ 2995613 w 3757613"/>
                <a:gd name="connsiteY141" fmla="*/ 747713 h 871802"/>
                <a:gd name="connsiteX142" fmla="*/ 3000375 w 3757613"/>
                <a:gd name="connsiteY142" fmla="*/ 709613 h 871802"/>
                <a:gd name="connsiteX143" fmla="*/ 3019425 w 3757613"/>
                <a:gd name="connsiteY143" fmla="*/ 671513 h 871802"/>
                <a:gd name="connsiteX144" fmla="*/ 3038475 w 3757613"/>
                <a:gd name="connsiteY144" fmla="*/ 714375 h 871802"/>
                <a:gd name="connsiteX145" fmla="*/ 3052763 w 3757613"/>
                <a:gd name="connsiteY145" fmla="*/ 781050 h 871802"/>
                <a:gd name="connsiteX146" fmla="*/ 3067050 w 3757613"/>
                <a:gd name="connsiteY146" fmla="*/ 738188 h 871802"/>
                <a:gd name="connsiteX147" fmla="*/ 3071813 w 3757613"/>
                <a:gd name="connsiteY147" fmla="*/ 723900 h 871802"/>
                <a:gd name="connsiteX148" fmla="*/ 3105150 w 3757613"/>
                <a:gd name="connsiteY148" fmla="*/ 733425 h 871802"/>
                <a:gd name="connsiteX149" fmla="*/ 3128963 w 3757613"/>
                <a:gd name="connsiteY149" fmla="*/ 742950 h 871802"/>
                <a:gd name="connsiteX150" fmla="*/ 3152775 w 3757613"/>
                <a:gd name="connsiteY150" fmla="*/ 690563 h 871802"/>
                <a:gd name="connsiteX151" fmla="*/ 3157538 w 3757613"/>
                <a:gd name="connsiteY151" fmla="*/ 666750 h 871802"/>
                <a:gd name="connsiteX152" fmla="*/ 3162300 w 3757613"/>
                <a:gd name="connsiteY152" fmla="*/ 647700 h 871802"/>
                <a:gd name="connsiteX153" fmla="*/ 3171825 w 3757613"/>
                <a:gd name="connsiteY153" fmla="*/ 747713 h 871802"/>
                <a:gd name="connsiteX154" fmla="*/ 3181350 w 3757613"/>
                <a:gd name="connsiteY154" fmla="*/ 733425 h 871802"/>
                <a:gd name="connsiteX155" fmla="*/ 3186113 w 3757613"/>
                <a:gd name="connsiteY155" fmla="*/ 719138 h 871802"/>
                <a:gd name="connsiteX156" fmla="*/ 3214688 w 3757613"/>
                <a:gd name="connsiteY156" fmla="*/ 728663 h 871802"/>
                <a:gd name="connsiteX157" fmla="*/ 3238500 w 3757613"/>
                <a:gd name="connsiteY157" fmla="*/ 704850 h 871802"/>
                <a:gd name="connsiteX158" fmla="*/ 3252788 w 3757613"/>
                <a:gd name="connsiteY158" fmla="*/ 714375 h 871802"/>
                <a:gd name="connsiteX159" fmla="*/ 3257550 w 3757613"/>
                <a:gd name="connsiteY159" fmla="*/ 738188 h 871802"/>
                <a:gd name="connsiteX160" fmla="*/ 3267075 w 3757613"/>
                <a:gd name="connsiteY160" fmla="*/ 781050 h 871802"/>
                <a:gd name="connsiteX161" fmla="*/ 3295650 w 3757613"/>
                <a:gd name="connsiteY161" fmla="*/ 776288 h 871802"/>
                <a:gd name="connsiteX162" fmla="*/ 3300413 w 3757613"/>
                <a:gd name="connsiteY162" fmla="*/ 795338 h 871802"/>
                <a:gd name="connsiteX163" fmla="*/ 3305175 w 3757613"/>
                <a:gd name="connsiteY163" fmla="*/ 852488 h 871802"/>
                <a:gd name="connsiteX164" fmla="*/ 3309938 w 3757613"/>
                <a:gd name="connsiteY164" fmla="*/ 871538 h 871802"/>
                <a:gd name="connsiteX165" fmla="*/ 3328988 w 3757613"/>
                <a:gd name="connsiteY165" fmla="*/ 842963 h 871802"/>
                <a:gd name="connsiteX166" fmla="*/ 3338513 w 3757613"/>
                <a:gd name="connsiteY166" fmla="*/ 809625 h 871802"/>
                <a:gd name="connsiteX167" fmla="*/ 3348038 w 3757613"/>
                <a:gd name="connsiteY167" fmla="*/ 781050 h 871802"/>
                <a:gd name="connsiteX168" fmla="*/ 3357563 w 3757613"/>
                <a:gd name="connsiteY168" fmla="*/ 752475 h 871802"/>
                <a:gd name="connsiteX169" fmla="*/ 3367088 w 3757613"/>
                <a:gd name="connsiteY169" fmla="*/ 733425 h 871802"/>
                <a:gd name="connsiteX170" fmla="*/ 3381375 w 3757613"/>
                <a:gd name="connsiteY170" fmla="*/ 690563 h 871802"/>
                <a:gd name="connsiteX171" fmla="*/ 3386138 w 3757613"/>
                <a:gd name="connsiteY171" fmla="*/ 676275 h 871802"/>
                <a:gd name="connsiteX172" fmla="*/ 3405188 w 3757613"/>
                <a:gd name="connsiteY172" fmla="*/ 666750 h 871802"/>
                <a:gd name="connsiteX173" fmla="*/ 3429000 w 3757613"/>
                <a:gd name="connsiteY173" fmla="*/ 690563 h 871802"/>
                <a:gd name="connsiteX174" fmla="*/ 3452813 w 3757613"/>
                <a:gd name="connsiteY174" fmla="*/ 661988 h 871802"/>
                <a:gd name="connsiteX175" fmla="*/ 3457575 w 3757613"/>
                <a:gd name="connsiteY175" fmla="*/ 642938 h 871802"/>
                <a:gd name="connsiteX176" fmla="*/ 3467100 w 3757613"/>
                <a:gd name="connsiteY176" fmla="*/ 657225 h 871802"/>
                <a:gd name="connsiteX177" fmla="*/ 3481388 w 3757613"/>
                <a:gd name="connsiteY177" fmla="*/ 666750 h 871802"/>
                <a:gd name="connsiteX178" fmla="*/ 3486150 w 3757613"/>
                <a:gd name="connsiteY178" fmla="*/ 681038 h 871802"/>
                <a:gd name="connsiteX179" fmla="*/ 3500438 w 3757613"/>
                <a:gd name="connsiteY179" fmla="*/ 671513 h 871802"/>
                <a:gd name="connsiteX180" fmla="*/ 3505200 w 3757613"/>
                <a:gd name="connsiteY180" fmla="*/ 685800 h 871802"/>
                <a:gd name="connsiteX181" fmla="*/ 3533775 w 3757613"/>
                <a:gd name="connsiteY181" fmla="*/ 704850 h 871802"/>
                <a:gd name="connsiteX182" fmla="*/ 3562350 w 3757613"/>
                <a:gd name="connsiteY182" fmla="*/ 719138 h 871802"/>
                <a:gd name="connsiteX183" fmla="*/ 3571875 w 3757613"/>
                <a:gd name="connsiteY183" fmla="*/ 785813 h 871802"/>
                <a:gd name="connsiteX184" fmla="*/ 3581400 w 3757613"/>
                <a:gd name="connsiteY184" fmla="*/ 814388 h 871802"/>
                <a:gd name="connsiteX185" fmla="*/ 3586163 w 3757613"/>
                <a:gd name="connsiteY185" fmla="*/ 828675 h 871802"/>
                <a:gd name="connsiteX186" fmla="*/ 3605213 w 3757613"/>
                <a:gd name="connsiteY186" fmla="*/ 781050 h 871802"/>
                <a:gd name="connsiteX187" fmla="*/ 3609975 w 3757613"/>
                <a:gd name="connsiteY187" fmla="*/ 795338 h 871802"/>
                <a:gd name="connsiteX188" fmla="*/ 3614738 w 3757613"/>
                <a:gd name="connsiteY188" fmla="*/ 823913 h 871802"/>
                <a:gd name="connsiteX189" fmla="*/ 3619500 w 3757613"/>
                <a:gd name="connsiteY189" fmla="*/ 781050 h 871802"/>
                <a:gd name="connsiteX190" fmla="*/ 3633788 w 3757613"/>
                <a:gd name="connsiteY190" fmla="*/ 747713 h 871802"/>
                <a:gd name="connsiteX191" fmla="*/ 3638550 w 3757613"/>
                <a:gd name="connsiteY191" fmla="*/ 733425 h 871802"/>
                <a:gd name="connsiteX192" fmla="*/ 3648075 w 3757613"/>
                <a:gd name="connsiteY192" fmla="*/ 685800 h 871802"/>
                <a:gd name="connsiteX193" fmla="*/ 3657600 w 3757613"/>
                <a:gd name="connsiteY193" fmla="*/ 671513 h 871802"/>
                <a:gd name="connsiteX194" fmla="*/ 3676650 w 3757613"/>
                <a:gd name="connsiteY194" fmla="*/ 666750 h 871802"/>
                <a:gd name="connsiteX195" fmla="*/ 3695700 w 3757613"/>
                <a:gd name="connsiteY195" fmla="*/ 638175 h 871802"/>
                <a:gd name="connsiteX196" fmla="*/ 3705225 w 3757613"/>
                <a:gd name="connsiteY196" fmla="*/ 623888 h 871802"/>
                <a:gd name="connsiteX197" fmla="*/ 3719513 w 3757613"/>
                <a:gd name="connsiteY197" fmla="*/ 614363 h 871802"/>
                <a:gd name="connsiteX198" fmla="*/ 3757613 w 3757613"/>
                <a:gd name="connsiteY198" fmla="*/ 619125 h 871802"/>
                <a:gd name="connsiteX0" fmla="*/ 0 w 3719513"/>
                <a:gd name="connsiteY0" fmla="*/ 238125 h 871802"/>
                <a:gd name="connsiteX1" fmla="*/ 123825 w 3719513"/>
                <a:gd name="connsiteY1" fmla="*/ 228600 h 871802"/>
                <a:gd name="connsiteX2" fmla="*/ 142875 w 3719513"/>
                <a:gd name="connsiteY2" fmla="*/ 223838 h 871802"/>
                <a:gd name="connsiteX3" fmla="*/ 166688 w 3719513"/>
                <a:gd name="connsiteY3" fmla="*/ 219075 h 871802"/>
                <a:gd name="connsiteX4" fmla="*/ 204788 w 3719513"/>
                <a:gd name="connsiteY4" fmla="*/ 204788 h 871802"/>
                <a:gd name="connsiteX5" fmla="*/ 233363 w 3719513"/>
                <a:gd name="connsiteY5" fmla="*/ 195263 h 871802"/>
                <a:gd name="connsiteX6" fmla="*/ 247650 w 3719513"/>
                <a:gd name="connsiteY6" fmla="*/ 185738 h 871802"/>
                <a:gd name="connsiteX7" fmla="*/ 266700 w 3719513"/>
                <a:gd name="connsiteY7" fmla="*/ 180975 h 871802"/>
                <a:gd name="connsiteX8" fmla="*/ 280988 w 3719513"/>
                <a:gd name="connsiteY8" fmla="*/ 176213 h 871802"/>
                <a:gd name="connsiteX9" fmla="*/ 290513 w 3719513"/>
                <a:gd name="connsiteY9" fmla="*/ 161925 h 871802"/>
                <a:gd name="connsiteX10" fmla="*/ 338138 w 3719513"/>
                <a:gd name="connsiteY10" fmla="*/ 142875 h 871802"/>
                <a:gd name="connsiteX11" fmla="*/ 352425 w 3719513"/>
                <a:gd name="connsiteY11" fmla="*/ 138113 h 871802"/>
                <a:gd name="connsiteX12" fmla="*/ 366713 w 3719513"/>
                <a:gd name="connsiteY12" fmla="*/ 128588 h 871802"/>
                <a:gd name="connsiteX13" fmla="*/ 385763 w 3719513"/>
                <a:gd name="connsiteY13" fmla="*/ 123825 h 871802"/>
                <a:gd name="connsiteX14" fmla="*/ 428625 w 3719513"/>
                <a:gd name="connsiteY14" fmla="*/ 109538 h 871802"/>
                <a:gd name="connsiteX15" fmla="*/ 442913 w 3719513"/>
                <a:gd name="connsiteY15" fmla="*/ 104775 h 871802"/>
                <a:gd name="connsiteX16" fmla="*/ 457200 w 3719513"/>
                <a:gd name="connsiteY16" fmla="*/ 100013 h 871802"/>
                <a:gd name="connsiteX17" fmla="*/ 471488 w 3719513"/>
                <a:gd name="connsiteY17" fmla="*/ 90488 h 871802"/>
                <a:gd name="connsiteX18" fmla="*/ 495300 w 3719513"/>
                <a:gd name="connsiteY18" fmla="*/ 85725 h 871802"/>
                <a:gd name="connsiteX19" fmla="*/ 523875 w 3719513"/>
                <a:gd name="connsiteY19" fmla="*/ 76200 h 871802"/>
                <a:gd name="connsiteX20" fmla="*/ 538163 w 3719513"/>
                <a:gd name="connsiteY20" fmla="*/ 71438 h 871802"/>
                <a:gd name="connsiteX21" fmla="*/ 552450 w 3719513"/>
                <a:gd name="connsiteY21" fmla="*/ 66675 h 871802"/>
                <a:gd name="connsiteX22" fmla="*/ 590550 w 3719513"/>
                <a:gd name="connsiteY22" fmla="*/ 42863 h 871802"/>
                <a:gd name="connsiteX23" fmla="*/ 604838 w 3719513"/>
                <a:gd name="connsiteY23" fmla="*/ 38100 h 871802"/>
                <a:gd name="connsiteX24" fmla="*/ 619125 w 3719513"/>
                <a:gd name="connsiteY24" fmla="*/ 33338 h 871802"/>
                <a:gd name="connsiteX25" fmla="*/ 652463 w 3719513"/>
                <a:gd name="connsiteY25" fmla="*/ 14288 h 871802"/>
                <a:gd name="connsiteX26" fmla="*/ 681038 w 3719513"/>
                <a:gd name="connsiteY26" fmla="*/ 4763 h 871802"/>
                <a:gd name="connsiteX27" fmla="*/ 695325 w 3719513"/>
                <a:gd name="connsiteY27" fmla="*/ 0 h 871802"/>
                <a:gd name="connsiteX28" fmla="*/ 819150 w 3719513"/>
                <a:gd name="connsiteY28" fmla="*/ 4763 h 871802"/>
                <a:gd name="connsiteX29" fmla="*/ 852488 w 3719513"/>
                <a:gd name="connsiteY29" fmla="*/ 19050 h 871802"/>
                <a:gd name="connsiteX30" fmla="*/ 895350 w 3719513"/>
                <a:gd name="connsiteY30" fmla="*/ 47625 h 871802"/>
                <a:gd name="connsiteX31" fmla="*/ 928688 w 3719513"/>
                <a:gd name="connsiteY31" fmla="*/ 66675 h 871802"/>
                <a:gd name="connsiteX32" fmla="*/ 942975 w 3719513"/>
                <a:gd name="connsiteY32" fmla="*/ 71438 h 871802"/>
                <a:gd name="connsiteX33" fmla="*/ 957263 w 3719513"/>
                <a:gd name="connsiteY33" fmla="*/ 80963 h 871802"/>
                <a:gd name="connsiteX34" fmla="*/ 971550 w 3719513"/>
                <a:gd name="connsiteY34" fmla="*/ 85725 h 871802"/>
                <a:gd name="connsiteX35" fmla="*/ 990600 w 3719513"/>
                <a:gd name="connsiteY35" fmla="*/ 95250 h 871802"/>
                <a:gd name="connsiteX36" fmla="*/ 1014413 w 3719513"/>
                <a:gd name="connsiteY36" fmla="*/ 100013 h 871802"/>
                <a:gd name="connsiteX37" fmla="*/ 1033463 w 3719513"/>
                <a:gd name="connsiteY37" fmla="*/ 104775 h 871802"/>
                <a:gd name="connsiteX38" fmla="*/ 1062038 w 3719513"/>
                <a:gd name="connsiteY38" fmla="*/ 109538 h 871802"/>
                <a:gd name="connsiteX39" fmla="*/ 1090613 w 3719513"/>
                <a:gd name="connsiteY39" fmla="*/ 119063 h 871802"/>
                <a:gd name="connsiteX40" fmla="*/ 1104900 w 3719513"/>
                <a:gd name="connsiteY40" fmla="*/ 123825 h 871802"/>
                <a:gd name="connsiteX41" fmla="*/ 1123950 w 3719513"/>
                <a:gd name="connsiteY41" fmla="*/ 128588 h 871802"/>
                <a:gd name="connsiteX42" fmla="*/ 1152525 w 3719513"/>
                <a:gd name="connsiteY42" fmla="*/ 147638 h 871802"/>
                <a:gd name="connsiteX43" fmla="*/ 1195388 w 3719513"/>
                <a:gd name="connsiteY43" fmla="*/ 161925 h 871802"/>
                <a:gd name="connsiteX44" fmla="*/ 1209675 w 3719513"/>
                <a:gd name="connsiteY44" fmla="*/ 166688 h 871802"/>
                <a:gd name="connsiteX45" fmla="*/ 1243013 w 3719513"/>
                <a:gd name="connsiteY45" fmla="*/ 185738 h 871802"/>
                <a:gd name="connsiteX46" fmla="*/ 1257300 w 3719513"/>
                <a:gd name="connsiteY46" fmla="*/ 190500 h 871802"/>
                <a:gd name="connsiteX47" fmla="*/ 1285875 w 3719513"/>
                <a:gd name="connsiteY47" fmla="*/ 204788 h 871802"/>
                <a:gd name="connsiteX48" fmla="*/ 1314450 w 3719513"/>
                <a:gd name="connsiteY48" fmla="*/ 223838 h 871802"/>
                <a:gd name="connsiteX49" fmla="*/ 1362075 w 3719513"/>
                <a:gd name="connsiteY49" fmla="*/ 238125 h 871802"/>
                <a:gd name="connsiteX50" fmla="*/ 1443038 w 3719513"/>
                <a:gd name="connsiteY50" fmla="*/ 252413 h 871802"/>
                <a:gd name="connsiteX51" fmla="*/ 1471613 w 3719513"/>
                <a:gd name="connsiteY51" fmla="*/ 257175 h 871802"/>
                <a:gd name="connsiteX52" fmla="*/ 1519238 w 3719513"/>
                <a:gd name="connsiteY52" fmla="*/ 271463 h 871802"/>
                <a:gd name="connsiteX53" fmla="*/ 1533525 w 3719513"/>
                <a:gd name="connsiteY53" fmla="*/ 280988 h 871802"/>
                <a:gd name="connsiteX54" fmla="*/ 1543050 w 3719513"/>
                <a:gd name="connsiteY54" fmla="*/ 295275 h 871802"/>
                <a:gd name="connsiteX55" fmla="*/ 1557338 w 3719513"/>
                <a:gd name="connsiteY55" fmla="*/ 300038 h 871802"/>
                <a:gd name="connsiteX56" fmla="*/ 1581150 w 3719513"/>
                <a:gd name="connsiteY56" fmla="*/ 333375 h 871802"/>
                <a:gd name="connsiteX57" fmla="*/ 1590675 w 3719513"/>
                <a:gd name="connsiteY57" fmla="*/ 347663 h 871802"/>
                <a:gd name="connsiteX58" fmla="*/ 1604963 w 3719513"/>
                <a:gd name="connsiteY58" fmla="*/ 357188 h 871802"/>
                <a:gd name="connsiteX59" fmla="*/ 1624013 w 3719513"/>
                <a:gd name="connsiteY59" fmla="*/ 414338 h 871802"/>
                <a:gd name="connsiteX60" fmla="*/ 1628775 w 3719513"/>
                <a:gd name="connsiteY60" fmla="*/ 428625 h 871802"/>
                <a:gd name="connsiteX61" fmla="*/ 1638300 w 3719513"/>
                <a:gd name="connsiteY61" fmla="*/ 442913 h 871802"/>
                <a:gd name="connsiteX62" fmla="*/ 1652588 w 3719513"/>
                <a:gd name="connsiteY62" fmla="*/ 471488 h 871802"/>
                <a:gd name="connsiteX63" fmla="*/ 1662113 w 3719513"/>
                <a:gd name="connsiteY63" fmla="*/ 504825 h 871802"/>
                <a:gd name="connsiteX64" fmla="*/ 1676400 w 3719513"/>
                <a:gd name="connsiteY64" fmla="*/ 514350 h 871802"/>
                <a:gd name="connsiteX65" fmla="*/ 1690688 w 3719513"/>
                <a:gd name="connsiteY65" fmla="*/ 561975 h 871802"/>
                <a:gd name="connsiteX66" fmla="*/ 1704975 w 3719513"/>
                <a:gd name="connsiteY66" fmla="*/ 590550 h 871802"/>
                <a:gd name="connsiteX67" fmla="*/ 1719263 w 3719513"/>
                <a:gd name="connsiteY67" fmla="*/ 595313 h 871802"/>
                <a:gd name="connsiteX68" fmla="*/ 1728788 w 3719513"/>
                <a:gd name="connsiteY68" fmla="*/ 609600 h 871802"/>
                <a:gd name="connsiteX69" fmla="*/ 1804988 w 3719513"/>
                <a:gd name="connsiteY69" fmla="*/ 614363 h 871802"/>
                <a:gd name="connsiteX70" fmla="*/ 1819275 w 3719513"/>
                <a:gd name="connsiteY70" fmla="*/ 619125 h 871802"/>
                <a:gd name="connsiteX71" fmla="*/ 1833563 w 3719513"/>
                <a:gd name="connsiteY71" fmla="*/ 628650 h 871802"/>
                <a:gd name="connsiteX72" fmla="*/ 1857375 w 3719513"/>
                <a:gd name="connsiteY72" fmla="*/ 657225 h 871802"/>
                <a:gd name="connsiteX73" fmla="*/ 1876425 w 3719513"/>
                <a:gd name="connsiteY73" fmla="*/ 666750 h 871802"/>
                <a:gd name="connsiteX74" fmla="*/ 1885950 w 3719513"/>
                <a:gd name="connsiteY74" fmla="*/ 638175 h 871802"/>
                <a:gd name="connsiteX75" fmla="*/ 1895475 w 3719513"/>
                <a:gd name="connsiteY75" fmla="*/ 604838 h 871802"/>
                <a:gd name="connsiteX76" fmla="*/ 1905000 w 3719513"/>
                <a:gd name="connsiteY76" fmla="*/ 576263 h 871802"/>
                <a:gd name="connsiteX77" fmla="*/ 1919288 w 3719513"/>
                <a:gd name="connsiteY77" fmla="*/ 566738 h 871802"/>
                <a:gd name="connsiteX78" fmla="*/ 1938338 w 3719513"/>
                <a:gd name="connsiteY78" fmla="*/ 542925 h 871802"/>
                <a:gd name="connsiteX79" fmla="*/ 2081213 w 3719513"/>
                <a:gd name="connsiteY79" fmla="*/ 542925 h 871802"/>
                <a:gd name="connsiteX80" fmla="*/ 2109788 w 3719513"/>
                <a:gd name="connsiteY80" fmla="*/ 571500 h 871802"/>
                <a:gd name="connsiteX81" fmla="*/ 2124075 w 3719513"/>
                <a:gd name="connsiteY81" fmla="*/ 561975 h 871802"/>
                <a:gd name="connsiteX82" fmla="*/ 2133600 w 3719513"/>
                <a:gd name="connsiteY82" fmla="*/ 547688 h 871802"/>
                <a:gd name="connsiteX83" fmla="*/ 2147888 w 3719513"/>
                <a:gd name="connsiteY83" fmla="*/ 533400 h 871802"/>
                <a:gd name="connsiteX84" fmla="*/ 2152650 w 3719513"/>
                <a:gd name="connsiteY84" fmla="*/ 519113 h 871802"/>
                <a:gd name="connsiteX85" fmla="*/ 2243138 w 3719513"/>
                <a:gd name="connsiteY85" fmla="*/ 514350 h 871802"/>
                <a:gd name="connsiteX86" fmla="*/ 2266950 w 3719513"/>
                <a:gd name="connsiteY86" fmla="*/ 533400 h 871802"/>
                <a:gd name="connsiteX87" fmla="*/ 2286000 w 3719513"/>
                <a:gd name="connsiteY87" fmla="*/ 504825 h 871802"/>
                <a:gd name="connsiteX88" fmla="*/ 2300288 w 3719513"/>
                <a:gd name="connsiteY88" fmla="*/ 490538 h 871802"/>
                <a:gd name="connsiteX89" fmla="*/ 2314575 w 3719513"/>
                <a:gd name="connsiteY89" fmla="*/ 485775 h 871802"/>
                <a:gd name="connsiteX90" fmla="*/ 2328863 w 3719513"/>
                <a:gd name="connsiteY90" fmla="*/ 490538 h 871802"/>
                <a:gd name="connsiteX91" fmla="*/ 2347913 w 3719513"/>
                <a:gd name="connsiteY91" fmla="*/ 509588 h 871802"/>
                <a:gd name="connsiteX92" fmla="*/ 2357438 w 3719513"/>
                <a:gd name="connsiteY92" fmla="*/ 523875 h 871802"/>
                <a:gd name="connsiteX93" fmla="*/ 2362200 w 3719513"/>
                <a:gd name="connsiteY93" fmla="*/ 538163 h 871802"/>
                <a:gd name="connsiteX94" fmla="*/ 2381250 w 3719513"/>
                <a:gd name="connsiteY94" fmla="*/ 566738 h 871802"/>
                <a:gd name="connsiteX95" fmla="*/ 2390775 w 3719513"/>
                <a:gd name="connsiteY95" fmla="*/ 595313 h 871802"/>
                <a:gd name="connsiteX96" fmla="*/ 2395538 w 3719513"/>
                <a:gd name="connsiteY96" fmla="*/ 614363 h 871802"/>
                <a:gd name="connsiteX97" fmla="*/ 2405063 w 3719513"/>
                <a:gd name="connsiteY97" fmla="*/ 628650 h 871802"/>
                <a:gd name="connsiteX98" fmla="*/ 2419350 w 3719513"/>
                <a:gd name="connsiteY98" fmla="*/ 633413 h 871802"/>
                <a:gd name="connsiteX99" fmla="*/ 2438400 w 3719513"/>
                <a:gd name="connsiteY99" fmla="*/ 590550 h 871802"/>
                <a:gd name="connsiteX100" fmla="*/ 2443163 w 3719513"/>
                <a:gd name="connsiteY100" fmla="*/ 571500 h 871802"/>
                <a:gd name="connsiteX101" fmla="*/ 2471738 w 3719513"/>
                <a:gd name="connsiteY101" fmla="*/ 552450 h 871802"/>
                <a:gd name="connsiteX102" fmla="*/ 2481263 w 3719513"/>
                <a:gd name="connsiteY102" fmla="*/ 581025 h 871802"/>
                <a:gd name="connsiteX103" fmla="*/ 2486025 w 3719513"/>
                <a:gd name="connsiteY103" fmla="*/ 595313 h 871802"/>
                <a:gd name="connsiteX104" fmla="*/ 2490788 w 3719513"/>
                <a:gd name="connsiteY104" fmla="*/ 614363 h 871802"/>
                <a:gd name="connsiteX105" fmla="*/ 2500313 w 3719513"/>
                <a:gd name="connsiteY105" fmla="*/ 628650 h 871802"/>
                <a:gd name="connsiteX106" fmla="*/ 2519363 w 3719513"/>
                <a:gd name="connsiteY106" fmla="*/ 642938 h 871802"/>
                <a:gd name="connsiteX107" fmla="*/ 2524125 w 3719513"/>
                <a:gd name="connsiteY107" fmla="*/ 628650 h 871802"/>
                <a:gd name="connsiteX108" fmla="*/ 2528888 w 3719513"/>
                <a:gd name="connsiteY108" fmla="*/ 609600 h 871802"/>
                <a:gd name="connsiteX109" fmla="*/ 2557463 w 3719513"/>
                <a:gd name="connsiteY109" fmla="*/ 595313 h 871802"/>
                <a:gd name="connsiteX110" fmla="*/ 2619375 w 3719513"/>
                <a:gd name="connsiteY110" fmla="*/ 581025 h 871802"/>
                <a:gd name="connsiteX111" fmla="*/ 2633663 w 3719513"/>
                <a:gd name="connsiteY111" fmla="*/ 571500 h 871802"/>
                <a:gd name="connsiteX112" fmla="*/ 2647950 w 3719513"/>
                <a:gd name="connsiteY112" fmla="*/ 542925 h 871802"/>
                <a:gd name="connsiteX113" fmla="*/ 2662238 w 3719513"/>
                <a:gd name="connsiteY113" fmla="*/ 504825 h 871802"/>
                <a:gd name="connsiteX114" fmla="*/ 2686050 w 3719513"/>
                <a:gd name="connsiteY114" fmla="*/ 538163 h 871802"/>
                <a:gd name="connsiteX115" fmla="*/ 2686050 w 3719513"/>
                <a:gd name="connsiteY115" fmla="*/ 538163 h 871802"/>
                <a:gd name="connsiteX116" fmla="*/ 2700338 w 3719513"/>
                <a:gd name="connsiteY116" fmla="*/ 547688 h 871802"/>
                <a:gd name="connsiteX117" fmla="*/ 2705100 w 3719513"/>
                <a:gd name="connsiteY117" fmla="*/ 561975 h 871802"/>
                <a:gd name="connsiteX118" fmla="*/ 2714625 w 3719513"/>
                <a:gd name="connsiteY118" fmla="*/ 595313 h 871802"/>
                <a:gd name="connsiteX119" fmla="*/ 2733675 w 3719513"/>
                <a:gd name="connsiteY119" fmla="*/ 590550 h 871802"/>
                <a:gd name="connsiteX120" fmla="*/ 2738438 w 3719513"/>
                <a:gd name="connsiteY120" fmla="*/ 571500 h 871802"/>
                <a:gd name="connsiteX121" fmla="*/ 2762250 w 3719513"/>
                <a:gd name="connsiteY121" fmla="*/ 552450 h 871802"/>
                <a:gd name="connsiteX122" fmla="*/ 2800350 w 3719513"/>
                <a:gd name="connsiteY122" fmla="*/ 566738 h 871802"/>
                <a:gd name="connsiteX123" fmla="*/ 2819400 w 3719513"/>
                <a:gd name="connsiteY123" fmla="*/ 590550 h 871802"/>
                <a:gd name="connsiteX124" fmla="*/ 2824163 w 3719513"/>
                <a:gd name="connsiteY124" fmla="*/ 614363 h 871802"/>
                <a:gd name="connsiteX125" fmla="*/ 2833688 w 3719513"/>
                <a:gd name="connsiteY125" fmla="*/ 642938 h 871802"/>
                <a:gd name="connsiteX126" fmla="*/ 2838450 w 3719513"/>
                <a:gd name="connsiteY126" fmla="*/ 657225 h 871802"/>
                <a:gd name="connsiteX127" fmla="*/ 2843213 w 3719513"/>
                <a:gd name="connsiteY127" fmla="*/ 676275 h 871802"/>
                <a:gd name="connsiteX128" fmla="*/ 2852738 w 3719513"/>
                <a:gd name="connsiteY128" fmla="*/ 695325 h 871802"/>
                <a:gd name="connsiteX129" fmla="*/ 2862263 w 3719513"/>
                <a:gd name="connsiteY129" fmla="*/ 723900 h 871802"/>
                <a:gd name="connsiteX130" fmla="*/ 2871788 w 3719513"/>
                <a:gd name="connsiteY130" fmla="*/ 752475 h 871802"/>
                <a:gd name="connsiteX131" fmla="*/ 2881313 w 3719513"/>
                <a:gd name="connsiteY131" fmla="*/ 781050 h 871802"/>
                <a:gd name="connsiteX132" fmla="*/ 2890838 w 3719513"/>
                <a:gd name="connsiteY132" fmla="*/ 795338 h 871802"/>
                <a:gd name="connsiteX133" fmla="*/ 2895600 w 3719513"/>
                <a:gd name="connsiteY133" fmla="*/ 814388 h 871802"/>
                <a:gd name="connsiteX134" fmla="*/ 2914650 w 3719513"/>
                <a:gd name="connsiteY134" fmla="*/ 790575 h 871802"/>
                <a:gd name="connsiteX135" fmla="*/ 2924175 w 3719513"/>
                <a:gd name="connsiteY135" fmla="*/ 714375 h 871802"/>
                <a:gd name="connsiteX136" fmla="*/ 2933700 w 3719513"/>
                <a:gd name="connsiteY136" fmla="*/ 700088 h 871802"/>
                <a:gd name="connsiteX137" fmla="*/ 2943225 w 3719513"/>
                <a:gd name="connsiteY137" fmla="*/ 671513 h 871802"/>
                <a:gd name="connsiteX138" fmla="*/ 2962275 w 3719513"/>
                <a:gd name="connsiteY138" fmla="*/ 638175 h 871802"/>
                <a:gd name="connsiteX139" fmla="*/ 2976563 w 3719513"/>
                <a:gd name="connsiteY139" fmla="*/ 695325 h 871802"/>
                <a:gd name="connsiteX140" fmla="*/ 2986088 w 3719513"/>
                <a:gd name="connsiteY140" fmla="*/ 781050 h 871802"/>
                <a:gd name="connsiteX141" fmla="*/ 2995613 w 3719513"/>
                <a:gd name="connsiteY141" fmla="*/ 747713 h 871802"/>
                <a:gd name="connsiteX142" fmla="*/ 3000375 w 3719513"/>
                <a:gd name="connsiteY142" fmla="*/ 709613 h 871802"/>
                <a:gd name="connsiteX143" fmla="*/ 3019425 w 3719513"/>
                <a:gd name="connsiteY143" fmla="*/ 671513 h 871802"/>
                <a:gd name="connsiteX144" fmla="*/ 3038475 w 3719513"/>
                <a:gd name="connsiteY144" fmla="*/ 714375 h 871802"/>
                <a:gd name="connsiteX145" fmla="*/ 3052763 w 3719513"/>
                <a:gd name="connsiteY145" fmla="*/ 781050 h 871802"/>
                <a:gd name="connsiteX146" fmla="*/ 3067050 w 3719513"/>
                <a:gd name="connsiteY146" fmla="*/ 738188 h 871802"/>
                <a:gd name="connsiteX147" fmla="*/ 3071813 w 3719513"/>
                <a:gd name="connsiteY147" fmla="*/ 723900 h 871802"/>
                <a:gd name="connsiteX148" fmla="*/ 3105150 w 3719513"/>
                <a:gd name="connsiteY148" fmla="*/ 733425 h 871802"/>
                <a:gd name="connsiteX149" fmla="*/ 3128963 w 3719513"/>
                <a:gd name="connsiteY149" fmla="*/ 742950 h 871802"/>
                <a:gd name="connsiteX150" fmla="*/ 3152775 w 3719513"/>
                <a:gd name="connsiteY150" fmla="*/ 690563 h 871802"/>
                <a:gd name="connsiteX151" fmla="*/ 3157538 w 3719513"/>
                <a:gd name="connsiteY151" fmla="*/ 666750 h 871802"/>
                <a:gd name="connsiteX152" fmla="*/ 3162300 w 3719513"/>
                <a:gd name="connsiteY152" fmla="*/ 647700 h 871802"/>
                <a:gd name="connsiteX153" fmla="*/ 3171825 w 3719513"/>
                <a:gd name="connsiteY153" fmla="*/ 747713 h 871802"/>
                <a:gd name="connsiteX154" fmla="*/ 3181350 w 3719513"/>
                <a:gd name="connsiteY154" fmla="*/ 733425 h 871802"/>
                <a:gd name="connsiteX155" fmla="*/ 3186113 w 3719513"/>
                <a:gd name="connsiteY155" fmla="*/ 719138 h 871802"/>
                <a:gd name="connsiteX156" fmla="*/ 3214688 w 3719513"/>
                <a:gd name="connsiteY156" fmla="*/ 728663 h 871802"/>
                <a:gd name="connsiteX157" fmla="*/ 3238500 w 3719513"/>
                <a:gd name="connsiteY157" fmla="*/ 704850 h 871802"/>
                <a:gd name="connsiteX158" fmla="*/ 3252788 w 3719513"/>
                <a:gd name="connsiteY158" fmla="*/ 714375 h 871802"/>
                <a:gd name="connsiteX159" fmla="*/ 3257550 w 3719513"/>
                <a:gd name="connsiteY159" fmla="*/ 738188 h 871802"/>
                <a:gd name="connsiteX160" fmla="*/ 3267075 w 3719513"/>
                <a:gd name="connsiteY160" fmla="*/ 781050 h 871802"/>
                <a:gd name="connsiteX161" fmla="*/ 3295650 w 3719513"/>
                <a:gd name="connsiteY161" fmla="*/ 776288 h 871802"/>
                <a:gd name="connsiteX162" fmla="*/ 3300413 w 3719513"/>
                <a:gd name="connsiteY162" fmla="*/ 795338 h 871802"/>
                <a:gd name="connsiteX163" fmla="*/ 3305175 w 3719513"/>
                <a:gd name="connsiteY163" fmla="*/ 852488 h 871802"/>
                <a:gd name="connsiteX164" fmla="*/ 3309938 w 3719513"/>
                <a:gd name="connsiteY164" fmla="*/ 871538 h 871802"/>
                <a:gd name="connsiteX165" fmla="*/ 3328988 w 3719513"/>
                <a:gd name="connsiteY165" fmla="*/ 842963 h 871802"/>
                <a:gd name="connsiteX166" fmla="*/ 3338513 w 3719513"/>
                <a:gd name="connsiteY166" fmla="*/ 809625 h 871802"/>
                <a:gd name="connsiteX167" fmla="*/ 3348038 w 3719513"/>
                <a:gd name="connsiteY167" fmla="*/ 781050 h 871802"/>
                <a:gd name="connsiteX168" fmla="*/ 3357563 w 3719513"/>
                <a:gd name="connsiteY168" fmla="*/ 752475 h 871802"/>
                <a:gd name="connsiteX169" fmla="*/ 3367088 w 3719513"/>
                <a:gd name="connsiteY169" fmla="*/ 733425 h 871802"/>
                <a:gd name="connsiteX170" fmla="*/ 3381375 w 3719513"/>
                <a:gd name="connsiteY170" fmla="*/ 690563 h 871802"/>
                <a:gd name="connsiteX171" fmla="*/ 3386138 w 3719513"/>
                <a:gd name="connsiteY171" fmla="*/ 676275 h 871802"/>
                <a:gd name="connsiteX172" fmla="*/ 3405188 w 3719513"/>
                <a:gd name="connsiteY172" fmla="*/ 666750 h 871802"/>
                <a:gd name="connsiteX173" fmla="*/ 3429000 w 3719513"/>
                <a:gd name="connsiteY173" fmla="*/ 690563 h 871802"/>
                <a:gd name="connsiteX174" fmla="*/ 3452813 w 3719513"/>
                <a:gd name="connsiteY174" fmla="*/ 661988 h 871802"/>
                <a:gd name="connsiteX175" fmla="*/ 3457575 w 3719513"/>
                <a:gd name="connsiteY175" fmla="*/ 642938 h 871802"/>
                <a:gd name="connsiteX176" fmla="*/ 3467100 w 3719513"/>
                <a:gd name="connsiteY176" fmla="*/ 657225 h 871802"/>
                <a:gd name="connsiteX177" fmla="*/ 3481388 w 3719513"/>
                <a:gd name="connsiteY177" fmla="*/ 666750 h 871802"/>
                <a:gd name="connsiteX178" fmla="*/ 3486150 w 3719513"/>
                <a:gd name="connsiteY178" fmla="*/ 681038 h 871802"/>
                <a:gd name="connsiteX179" fmla="*/ 3500438 w 3719513"/>
                <a:gd name="connsiteY179" fmla="*/ 671513 h 871802"/>
                <a:gd name="connsiteX180" fmla="*/ 3505200 w 3719513"/>
                <a:gd name="connsiteY180" fmla="*/ 685800 h 871802"/>
                <a:gd name="connsiteX181" fmla="*/ 3533775 w 3719513"/>
                <a:gd name="connsiteY181" fmla="*/ 704850 h 871802"/>
                <a:gd name="connsiteX182" fmla="*/ 3562350 w 3719513"/>
                <a:gd name="connsiteY182" fmla="*/ 719138 h 871802"/>
                <a:gd name="connsiteX183" fmla="*/ 3571875 w 3719513"/>
                <a:gd name="connsiteY183" fmla="*/ 785813 h 871802"/>
                <a:gd name="connsiteX184" fmla="*/ 3581400 w 3719513"/>
                <a:gd name="connsiteY184" fmla="*/ 814388 h 871802"/>
                <a:gd name="connsiteX185" fmla="*/ 3586163 w 3719513"/>
                <a:gd name="connsiteY185" fmla="*/ 828675 h 871802"/>
                <a:gd name="connsiteX186" fmla="*/ 3605213 w 3719513"/>
                <a:gd name="connsiteY186" fmla="*/ 781050 h 871802"/>
                <a:gd name="connsiteX187" fmla="*/ 3609975 w 3719513"/>
                <a:gd name="connsiteY187" fmla="*/ 795338 h 871802"/>
                <a:gd name="connsiteX188" fmla="*/ 3614738 w 3719513"/>
                <a:gd name="connsiteY188" fmla="*/ 823913 h 871802"/>
                <a:gd name="connsiteX189" fmla="*/ 3619500 w 3719513"/>
                <a:gd name="connsiteY189" fmla="*/ 781050 h 871802"/>
                <a:gd name="connsiteX190" fmla="*/ 3633788 w 3719513"/>
                <a:gd name="connsiteY190" fmla="*/ 747713 h 871802"/>
                <a:gd name="connsiteX191" fmla="*/ 3638550 w 3719513"/>
                <a:gd name="connsiteY191" fmla="*/ 733425 h 871802"/>
                <a:gd name="connsiteX192" fmla="*/ 3648075 w 3719513"/>
                <a:gd name="connsiteY192" fmla="*/ 685800 h 871802"/>
                <a:gd name="connsiteX193" fmla="*/ 3657600 w 3719513"/>
                <a:gd name="connsiteY193" fmla="*/ 671513 h 871802"/>
                <a:gd name="connsiteX194" fmla="*/ 3676650 w 3719513"/>
                <a:gd name="connsiteY194" fmla="*/ 666750 h 871802"/>
                <a:gd name="connsiteX195" fmla="*/ 3695700 w 3719513"/>
                <a:gd name="connsiteY195" fmla="*/ 638175 h 871802"/>
                <a:gd name="connsiteX196" fmla="*/ 3705225 w 3719513"/>
                <a:gd name="connsiteY196" fmla="*/ 623888 h 871802"/>
                <a:gd name="connsiteX197" fmla="*/ 3719513 w 3719513"/>
                <a:gd name="connsiteY197" fmla="*/ 614363 h 871802"/>
                <a:gd name="connsiteX0" fmla="*/ 0 w 3705225"/>
                <a:gd name="connsiteY0" fmla="*/ 238125 h 871802"/>
                <a:gd name="connsiteX1" fmla="*/ 123825 w 3705225"/>
                <a:gd name="connsiteY1" fmla="*/ 228600 h 871802"/>
                <a:gd name="connsiteX2" fmla="*/ 142875 w 3705225"/>
                <a:gd name="connsiteY2" fmla="*/ 223838 h 871802"/>
                <a:gd name="connsiteX3" fmla="*/ 166688 w 3705225"/>
                <a:gd name="connsiteY3" fmla="*/ 219075 h 871802"/>
                <a:gd name="connsiteX4" fmla="*/ 204788 w 3705225"/>
                <a:gd name="connsiteY4" fmla="*/ 204788 h 871802"/>
                <a:gd name="connsiteX5" fmla="*/ 233363 w 3705225"/>
                <a:gd name="connsiteY5" fmla="*/ 195263 h 871802"/>
                <a:gd name="connsiteX6" fmla="*/ 247650 w 3705225"/>
                <a:gd name="connsiteY6" fmla="*/ 185738 h 871802"/>
                <a:gd name="connsiteX7" fmla="*/ 266700 w 3705225"/>
                <a:gd name="connsiteY7" fmla="*/ 180975 h 871802"/>
                <a:gd name="connsiteX8" fmla="*/ 280988 w 3705225"/>
                <a:gd name="connsiteY8" fmla="*/ 176213 h 871802"/>
                <a:gd name="connsiteX9" fmla="*/ 290513 w 3705225"/>
                <a:gd name="connsiteY9" fmla="*/ 161925 h 871802"/>
                <a:gd name="connsiteX10" fmla="*/ 338138 w 3705225"/>
                <a:gd name="connsiteY10" fmla="*/ 142875 h 871802"/>
                <a:gd name="connsiteX11" fmla="*/ 352425 w 3705225"/>
                <a:gd name="connsiteY11" fmla="*/ 138113 h 871802"/>
                <a:gd name="connsiteX12" fmla="*/ 366713 w 3705225"/>
                <a:gd name="connsiteY12" fmla="*/ 128588 h 871802"/>
                <a:gd name="connsiteX13" fmla="*/ 385763 w 3705225"/>
                <a:gd name="connsiteY13" fmla="*/ 123825 h 871802"/>
                <a:gd name="connsiteX14" fmla="*/ 428625 w 3705225"/>
                <a:gd name="connsiteY14" fmla="*/ 109538 h 871802"/>
                <a:gd name="connsiteX15" fmla="*/ 442913 w 3705225"/>
                <a:gd name="connsiteY15" fmla="*/ 104775 h 871802"/>
                <a:gd name="connsiteX16" fmla="*/ 457200 w 3705225"/>
                <a:gd name="connsiteY16" fmla="*/ 100013 h 871802"/>
                <a:gd name="connsiteX17" fmla="*/ 471488 w 3705225"/>
                <a:gd name="connsiteY17" fmla="*/ 90488 h 871802"/>
                <a:gd name="connsiteX18" fmla="*/ 495300 w 3705225"/>
                <a:gd name="connsiteY18" fmla="*/ 85725 h 871802"/>
                <a:gd name="connsiteX19" fmla="*/ 523875 w 3705225"/>
                <a:gd name="connsiteY19" fmla="*/ 76200 h 871802"/>
                <a:gd name="connsiteX20" fmla="*/ 538163 w 3705225"/>
                <a:gd name="connsiteY20" fmla="*/ 71438 h 871802"/>
                <a:gd name="connsiteX21" fmla="*/ 552450 w 3705225"/>
                <a:gd name="connsiteY21" fmla="*/ 66675 h 871802"/>
                <a:gd name="connsiteX22" fmla="*/ 590550 w 3705225"/>
                <a:gd name="connsiteY22" fmla="*/ 42863 h 871802"/>
                <a:gd name="connsiteX23" fmla="*/ 604838 w 3705225"/>
                <a:gd name="connsiteY23" fmla="*/ 38100 h 871802"/>
                <a:gd name="connsiteX24" fmla="*/ 619125 w 3705225"/>
                <a:gd name="connsiteY24" fmla="*/ 33338 h 871802"/>
                <a:gd name="connsiteX25" fmla="*/ 652463 w 3705225"/>
                <a:gd name="connsiteY25" fmla="*/ 14288 h 871802"/>
                <a:gd name="connsiteX26" fmla="*/ 681038 w 3705225"/>
                <a:gd name="connsiteY26" fmla="*/ 4763 h 871802"/>
                <a:gd name="connsiteX27" fmla="*/ 695325 w 3705225"/>
                <a:gd name="connsiteY27" fmla="*/ 0 h 871802"/>
                <a:gd name="connsiteX28" fmla="*/ 819150 w 3705225"/>
                <a:gd name="connsiteY28" fmla="*/ 4763 h 871802"/>
                <a:gd name="connsiteX29" fmla="*/ 852488 w 3705225"/>
                <a:gd name="connsiteY29" fmla="*/ 19050 h 871802"/>
                <a:gd name="connsiteX30" fmla="*/ 895350 w 3705225"/>
                <a:gd name="connsiteY30" fmla="*/ 47625 h 871802"/>
                <a:gd name="connsiteX31" fmla="*/ 928688 w 3705225"/>
                <a:gd name="connsiteY31" fmla="*/ 66675 h 871802"/>
                <a:gd name="connsiteX32" fmla="*/ 942975 w 3705225"/>
                <a:gd name="connsiteY32" fmla="*/ 71438 h 871802"/>
                <a:gd name="connsiteX33" fmla="*/ 957263 w 3705225"/>
                <a:gd name="connsiteY33" fmla="*/ 80963 h 871802"/>
                <a:gd name="connsiteX34" fmla="*/ 971550 w 3705225"/>
                <a:gd name="connsiteY34" fmla="*/ 85725 h 871802"/>
                <a:gd name="connsiteX35" fmla="*/ 990600 w 3705225"/>
                <a:gd name="connsiteY35" fmla="*/ 95250 h 871802"/>
                <a:gd name="connsiteX36" fmla="*/ 1014413 w 3705225"/>
                <a:gd name="connsiteY36" fmla="*/ 100013 h 871802"/>
                <a:gd name="connsiteX37" fmla="*/ 1033463 w 3705225"/>
                <a:gd name="connsiteY37" fmla="*/ 104775 h 871802"/>
                <a:gd name="connsiteX38" fmla="*/ 1062038 w 3705225"/>
                <a:gd name="connsiteY38" fmla="*/ 109538 h 871802"/>
                <a:gd name="connsiteX39" fmla="*/ 1090613 w 3705225"/>
                <a:gd name="connsiteY39" fmla="*/ 119063 h 871802"/>
                <a:gd name="connsiteX40" fmla="*/ 1104900 w 3705225"/>
                <a:gd name="connsiteY40" fmla="*/ 123825 h 871802"/>
                <a:gd name="connsiteX41" fmla="*/ 1123950 w 3705225"/>
                <a:gd name="connsiteY41" fmla="*/ 128588 h 871802"/>
                <a:gd name="connsiteX42" fmla="*/ 1152525 w 3705225"/>
                <a:gd name="connsiteY42" fmla="*/ 147638 h 871802"/>
                <a:gd name="connsiteX43" fmla="*/ 1195388 w 3705225"/>
                <a:gd name="connsiteY43" fmla="*/ 161925 h 871802"/>
                <a:gd name="connsiteX44" fmla="*/ 1209675 w 3705225"/>
                <a:gd name="connsiteY44" fmla="*/ 166688 h 871802"/>
                <a:gd name="connsiteX45" fmla="*/ 1243013 w 3705225"/>
                <a:gd name="connsiteY45" fmla="*/ 185738 h 871802"/>
                <a:gd name="connsiteX46" fmla="*/ 1257300 w 3705225"/>
                <a:gd name="connsiteY46" fmla="*/ 190500 h 871802"/>
                <a:gd name="connsiteX47" fmla="*/ 1285875 w 3705225"/>
                <a:gd name="connsiteY47" fmla="*/ 204788 h 871802"/>
                <a:gd name="connsiteX48" fmla="*/ 1314450 w 3705225"/>
                <a:gd name="connsiteY48" fmla="*/ 223838 h 871802"/>
                <a:gd name="connsiteX49" fmla="*/ 1362075 w 3705225"/>
                <a:gd name="connsiteY49" fmla="*/ 238125 h 871802"/>
                <a:gd name="connsiteX50" fmla="*/ 1443038 w 3705225"/>
                <a:gd name="connsiteY50" fmla="*/ 252413 h 871802"/>
                <a:gd name="connsiteX51" fmla="*/ 1471613 w 3705225"/>
                <a:gd name="connsiteY51" fmla="*/ 257175 h 871802"/>
                <a:gd name="connsiteX52" fmla="*/ 1519238 w 3705225"/>
                <a:gd name="connsiteY52" fmla="*/ 271463 h 871802"/>
                <a:gd name="connsiteX53" fmla="*/ 1533525 w 3705225"/>
                <a:gd name="connsiteY53" fmla="*/ 280988 h 871802"/>
                <a:gd name="connsiteX54" fmla="*/ 1543050 w 3705225"/>
                <a:gd name="connsiteY54" fmla="*/ 295275 h 871802"/>
                <a:gd name="connsiteX55" fmla="*/ 1557338 w 3705225"/>
                <a:gd name="connsiteY55" fmla="*/ 300038 h 871802"/>
                <a:gd name="connsiteX56" fmla="*/ 1581150 w 3705225"/>
                <a:gd name="connsiteY56" fmla="*/ 333375 h 871802"/>
                <a:gd name="connsiteX57" fmla="*/ 1590675 w 3705225"/>
                <a:gd name="connsiteY57" fmla="*/ 347663 h 871802"/>
                <a:gd name="connsiteX58" fmla="*/ 1604963 w 3705225"/>
                <a:gd name="connsiteY58" fmla="*/ 357188 h 871802"/>
                <a:gd name="connsiteX59" fmla="*/ 1624013 w 3705225"/>
                <a:gd name="connsiteY59" fmla="*/ 414338 h 871802"/>
                <a:gd name="connsiteX60" fmla="*/ 1628775 w 3705225"/>
                <a:gd name="connsiteY60" fmla="*/ 428625 h 871802"/>
                <a:gd name="connsiteX61" fmla="*/ 1638300 w 3705225"/>
                <a:gd name="connsiteY61" fmla="*/ 442913 h 871802"/>
                <a:gd name="connsiteX62" fmla="*/ 1652588 w 3705225"/>
                <a:gd name="connsiteY62" fmla="*/ 471488 h 871802"/>
                <a:gd name="connsiteX63" fmla="*/ 1662113 w 3705225"/>
                <a:gd name="connsiteY63" fmla="*/ 504825 h 871802"/>
                <a:gd name="connsiteX64" fmla="*/ 1676400 w 3705225"/>
                <a:gd name="connsiteY64" fmla="*/ 514350 h 871802"/>
                <a:gd name="connsiteX65" fmla="*/ 1690688 w 3705225"/>
                <a:gd name="connsiteY65" fmla="*/ 561975 h 871802"/>
                <a:gd name="connsiteX66" fmla="*/ 1704975 w 3705225"/>
                <a:gd name="connsiteY66" fmla="*/ 590550 h 871802"/>
                <a:gd name="connsiteX67" fmla="*/ 1719263 w 3705225"/>
                <a:gd name="connsiteY67" fmla="*/ 595313 h 871802"/>
                <a:gd name="connsiteX68" fmla="*/ 1728788 w 3705225"/>
                <a:gd name="connsiteY68" fmla="*/ 609600 h 871802"/>
                <a:gd name="connsiteX69" fmla="*/ 1804988 w 3705225"/>
                <a:gd name="connsiteY69" fmla="*/ 614363 h 871802"/>
                <a:gd name="connsiteX70" fmla="*/ 1819275 w 3705225"/>
                <a:gd name="connsiteY70" fmla="*/ 619125 h 871802"/>
                <a:gd name="connsiteX71" fmla="*/ 1833563 w 3705225"/>
                <a:gd name="connsiteY71" fmla="*/ 628650 h 871802"/>
                <a:gd name="connsiteX72" fmla="*/ 1857375 w 3705225"/>
                <a:gd name="connsiteY72" fmla="*/ 657225 h 871802"/>
                <a:gd name="connsiteX73" fmla="*/ 1876425 w 3705225"/>
                <a:gd name="connsiteY73" fmla="*/ 666750 h 871802"/>
                <a:gd name="connsiteX74" fmla="*/ 1885950 w 3705225"/>
                <a:gd name="connsiteY74" fmla="*/ 638175 h 871802"/>
                <a:gd name="connsiteX75" fmla="*/ 1895475 w 3705225"/>
                <a:gd name="connsiteY75" fmla="*/ 604838 h 871802"/>
                <a:gd name="connsiteX76" fmla="*/ 1905000 w 3705225"/>
                <a:gd name="connsiteY76" fmla="*/ 576263 h 871802"/>
                <a:gd name="connsiteX77" fmla="*/ 1919288 w 3705225"/>
                <a:gd name="connsiteY77" fmla="*/ 566738 h 871802"/>
                <a:gd name="connsiteX78" fmla="*/ 1938338 w 3705225"/>
                <a:gd name="connsiteY78" fmla="*/ 542925 h 871802"/>
                <a:gd name="connsiteX79" fmla="*/ 2081213 w 3705225"/>
                <a:gd name="connsiteY79" fmla="*/ 542925 h 871802"/>
                <a:gd name="connsiteX80" fmla="*/ 2109788 w 3705225"/>
                <a:gd name="connsiteY80" fmla="*/ 571500 h 871802"/>
                <a:gd name="connsiteX81" fmla="*/ 2124075 w 3705225"/>
                <a:gd name="connsiteY81" fmla="*/ 561975 h 871802"/>
                <a:gd name="connsiteX82" fmla="*/ 2133600 w 3705225"/>
                <a:gd name="connsiteY82" fmla="*/ 547688 h 871802"/>
                <a:gd name="connsiteX83" fmla="*/ 2147888 w 3705225"/>
                <a:gd name="connsiteY83" fmla="*/ 533400 h 871802"/>
                <a:gd name="connsiteX84" fmla="*/ 2152650 w 3705225"/>
                <a:gd name="connsiteY84" fmla="*/ 519113 h 871802"/>
                <a:gd name="connsiteX85" fmla="*/ 2243138 w 3705225"/>
                <a:gd name="connsiteY85" fmla="*/ 514350 h 871802"/>
                <a:gd name="connsiteX86" fmla="*/ 2266950 w 3705225"/>
                <a:gd name="connsiteY86" fmla="*/ 533400 h 871802"/>
                <a:gd name="connsiteX87" fmla="*/ 2286000 w 3705225"/>
                <a:gd name="connsiteY87" fmla="*/ 504825 h 871802"/>
                <a:gd name="connsiteX88" fmla="*/ 2300288 w 3705225"/>
                <a:gd name="connsiteY88" fmla="*/ 490538 h 871802"/>
                <a:gd name="connsiteX89" fmla="*/ 2314575 w 3705225"/>
                <a:gd name="connsiteY89" fmla="*/ 485775 h 871802"/>
                <a:gd name="connsiteX90" fmla="*/ 2328863 w 3705225"/>
                <a:gd name="connsiteY90" fmla="*/ 490538 h 871802"/>
                <a:gd name="connsiteX91" fmla="*/ 2347913 w 3705225"/>
                <a:gd name="connsiteY91" fmla="*/ 509588 h 871802"/>
                <a:gd name="connsiteX92" fmla="*/ 2357438 w 3705225"/>
                <a:gd name="connsiteY92" fmla="*/ 523875 h 871802"/>
                <a:gd name="connsiteX93" fmla="*/ 2362200 w 3705225"/>
                <a:gd name="connsiteY93" fmla="*/ 538163 h 871802"/>
                <a:gd name="connsiteX94" fmla="*/ 2381250 w 3705225"/>
                <a:gd name="connsiteY94" fmla="*/ 566738 h 871802"/>
                <a:gd name="connsiteX95" fmla="*/ 2390775 w 3705225"/>
                <a:gd name="connsiteY95" fmla="*/ 595313 h 871802"/>
                <a:gd name="connsiteX96" fmla="*/ 2395538 w 3705225"/>
                <a:gd name="connsiteY96" fmla="*/ 614363 h 871802"/>
                <a:gd name="connsiteX97" fmla="*/ 2405063 w 3705225"/>
                <a:gd name="connsiteY97" fmla="*/ 628650 h 871802"/>
                <a:gd name="connsiteX98" fmla="*/ 2419350 w 3705225"/>
                <a:gd name="connsiteY98" fmla="*/ 633413 h 871802"/>
                <a:gd name="connsiteX99" fmla="*/ 2438400 w 3705225"/>
                <a:gd name="connsiteY99" fmla="*/ 590550 h 871802"/>
                <a:gd name="connsiteX100" fmla="*/ 2443163 w 3705225"/>
                <a:gd name="connsiteY100" fmla="*/ 571500 h 871802"/>
                <a:gd name="connsiteX101" fmla="*/ 2471738 w 3705225"/>
                <a:gd name="connsiteY101" fmla="*/ 552450 h 871802"/>
                <a:gd name="connsiteX102" fmla="*/ 2481263 w 3705225"/>
                <a:gd name="connsiteY102" fmla="*/ 581025 h 871802"/>
                <a:gd name="connsiteX103" fmla="*/ 2486025 w 3705225"/>
                <a:gd name="connsiteY103" fmla="*/ 595313 h 871802"/>
                <a:gd name="connsiteX104" fmla="*/ 2490788 w 3705225"/>
                <a:gd name="connsiteY104" fmla="*/ 614363 h 871802"/>
                <a:gd name="connsiteX105" fmla="*/ 2500313 w 3705225"/>
                <a:gd name="connsiteY105" fmla="*/ 628650 h 871802"/>
                <a:gd name="connsiteX106" fmla="*/ 2519363 w 3705225"/>
                <a:gd name="connsiteY106" fmla="*/ 642938 h 871802"/>
                <a:gd name="connsiteX107" fmla="*/ 2524125 w 3705225"/>
                <a:gd name="connsiteY107" fmla="*/ 628650 h 871802"/>
                <a:gd name="connsiteX108" fmla="*/ 2528888 w 3705225"/>
                <a:gd name="connsiteY108" fmla="*/ 609600 h 871802"/>
                <a:gd name="connsiteX109" fmla="*/ 2557463 w 3705225"/>
                <a:gd name="connsiteY109" fmla="*/ 595313 h 871802"/>
                <a:gd name="connsiteX110" fmla="*/ 2619375 w 3705225"/>
                <a:gd name="connsiteY110" fmla="*/ 581025 h 871802"/>
                <a:gd name="connsiteX111" fmla="*/ 2633663 w 3705225"/>
                <a:gd name="connsiteY111" fmla="*/ 571500 h 871802"/>
                <a:gd name="connsiteX112" fmla="*/ 2647950 w 3705225"/>
                <a:gd name="connsiteY112" fmla="*/ 542925 h 871802"/>
                <a:gd name="connsiteX113" fmla="*/ 2662238 w 3705225"/>
                <a:gd name="connsiteY113" fmla="*/ 504825 h 871802"/>
                <a:gd name="connsiteX114" fmla="*/ 2686050 w 3705225"/>
                <a:gd name="connsiteY114" fmla="*/ 538163 h 871802"/>
                <a:gd name="connsiteX115" fmla="*/ 2686050 w 3705225"/>
                <a:gd name="connsiteY115" fmla="*/ 538163 h 871802"/>
                <a:gd name="connsiteX116" fmla="*/ 2700338 w 3705225"/>
                <a:gd name="connsiteY116" fmla="*/ 547688 h 871802"/>
                <a:gd name="connsiteX117" fmla="*/ 2705100 w 3705225"/>
                <a:gd name="connsiteY117" fmla="*/ 561975 h 871802"/>
                <a:gd name="connsiteX118" fmla="*/ 2714625 w 3705225"/>
                <a:gd name="connsiteY118" fmla="*/ 595313 h 871802"/>
                <a:gd name="connsiteX119" fmla="*/ 2733675 w 3705225"/>
                <a:gd name="connsiteY119" fmla="*/ 590550 h 871802"/>
                <a:gd name="connsiteX120" fmla="*/ 2738438 w 3705225"/>
                <a:gd name="connsiteY120" fmla="*/ 571500 h 871802"/>
                <a:gd name="connsiteX121" fmla="*/ 2762250 w 3705225"/>
                <a:gd name="connsiteY121" fmla="*/ 552450 h 871802"/>
                <a:gd name="connsiteX122" fmla="*/ 2800350 w 3705225"/>
                <a:gd name="connsiteY122" fmla="*/ 566738 h 871802"/>
                <a:gd name="connsiteX123" fmla="*/ 2819400 w 3705225"/>
                <a:gd name="connsiteY123" fmla="*/ 590550 h 871802"/>
                <a:gd name="connsiteX124" fmla="*/ 2824163 w 3705225"/>
                <a:gd name="connsiteY124" fmla="*/ 614363 h 871802"/>
                <a:gd name="connsiteX125" fmla="*/ 2833688 w 3705225"/>
                <a:gd name="connsiteY125" fmla="*/ 642938 h 871802"/>
                <a:gd name="connsiteX126" fmla="*/ 2838450 w 3705225"/>
                <a:gd name="connsiteY126" fmla="*/ 657225 h 871802"/>
                <a:gd name="connsiteX127" fmla="*/ 2843213 w 3705225"/>
                <a:gd name="connsiteY127" fmla="*/ 676275 h 871802"/>
                <a:gd name="connsiteX128" fmla="*/ 2852738 w 3705225"/>
                <a:gd name="connsiteY128" fmla="*/ 695325 h 871802"/>
                <a:gd name="connsiteX129" fmla="*/ 2862263 w 3705225"/>
                <a:gd name="connsiteY129" fmla="*/ 723900 h 871802"/>
                <a:gd name="connsiteX130" fmla="*/ 2871788 w 3705225"/>
                <a:gd name="connsiteY130" fmla="*/ 752475 h 871802"/>
                <a:gd name="connsiteX131" fmla="*/ 2881313 w 3705225"/>
                <a:gd name="connsiteY131" fmla="*/ 781050 h 871802"/>
                <a:gd name="connsiteX132" fmla="*/ 2890838 w 3705225"/>
                <a:gd name="connsiteY132" fmla="*/ 795338 h 871802"/>
                <a:gd name="connsiteX133" fmla="*/ 2895600 w 3705225"/>
                <a:gd name="connsiteY133" fmla="*/ 814388 h 871802"/>
                <a:gd name="connsiteX134" fmla="*/ 2914650 w 3705225"/>
                <a:gd name="connsiteY134" fmla="*/ 790575 h 871802"/>
                <a:gd name="connsiteX135" fmla="*/ 2924175 w 3705225"/>
                <a:gd name="connsiteY135" fmla="*/ 714375 h 871802"/>
                <a:gd name="connsiteX136" fmla="*/ 2933700 w 3705225"/>
                <a:gd name="connsiteY136" fmla="*/ 700088 h 871802"/>
                <a:gd name="connsiteX137" fmla="*/ 2943225 w 3705225"/>
                <a:gd name="connsiteY137" fmla="*/ 671513 h 871802"/>
                <a:gd name="connsiteX138" fmla="*/ 2962275 w 3705225"/>
                <a:gd name="connsiteY138" fmla="*/ 638175 h 871802"/>
                <a:gd name="connsiteX139" fmla="*/ 2976563 w 3705225"/>
                <a:gd name="connsiteY139" fmla="*/ 695325 h 871802"/>
                <a:gd name="connsiteX140" fmla="*/ 2986088 w 3705225"/>
                <a:gd name="connsiteY140" fmla="*/ 781050 h 871802"/>
                <a:gd name="connsiteX141" fmla="*/ 2995613 w 3705225"/>
                <a:gd name="connsiteY141" fmla="*/ 747713 h 871802"/>
                <a:gd name="connsiteX142" fmla="*/ 3000375 w 3705225"/>
                <a:gd name="connsiteY142" fmla="*/ 709613 h 871802"/>
                <a:gd name="connsiteX143" fmla="*/ 3019425 w 3705225"/>
                <a:gd name="connsiteY143" fmla="*/ 671513 h 871802"/>
                <a:gd name="connsiteX144" fmla="*/ 3038475 w 3705225"/>
                <a:gd name="connsiteY144" fmla="*/ 714375 h 871802"/>
                <a:gd name="connsiteX145" fmla="*/ 3052763 w 3705225"/>
                <a:gd name="connsiteY145" fmla="*/ 781050 h 871802"/>
                <a:gd name="connsiteX146" fmla="*/ 3067050 w 3705225"/>
                <a:gd name="connsiteY146" fmla="*/ 738188 h 871802"/>
                <a:gd name="connsiteX147" fmla="*/ 3071813 w 3705225"/>
                <a:gd name="connsiteY147" fmla="*/ 723900 h 871802"/>
                <a:gd name="connsiteX148" fmla="*/ 3105150 w 3705225"/>
                <a:gd name="connsiteY148" fmla="*/ 733425 h 871802"/>
                <a:gd name="connsiteX149" fmla="*/ 3128963 w 3705225"/>
                <a:gd name="connsiteY149" fmla="*/ 742950 h 871802"/>
                <a:gd name="connsiteX150" fmla="*/ 3152775 w 3705225"/>
                <a:gd name="connsiteY150" fmla="*/ 690563 h 871802"/>
                <a:gd name="connsiteX151" fmla="*/ 3157538 w 3705225"/>
                <a:gd name="connsiteY151" fmla="*/ 666750 h 871802"/>
                <a:gd name="connsiteX152" fmla="*/ 3162300 w 3705225"/>
                <a:gd name="connsiteY152" fmla="*/ 647700 h 871802"/>
                <a:gd name="connsiteX153" fmla="*/ 3171825 w 3705225"/>
                <a:gd name="connsiteY153" fmla="*/ 747713 h 871802"/>
                <a:gd name="connsiteX154" fmla="*/ 3181350 w 3705225"/>
                <a:gd name="connsiteY154" fmla="*/ 733425 h 871802"/>
                <a:gd name="connsiteX155" fmla="*/ 3186113 w 3705225"/>
                <a:gd name="connsiteY155" fmla="*/ 719138 h 871802"/>
                <a:gd name="connsiteX156" fmla="*/ 3214688 w 3705225"/>
                <a:gd name="connsiteY156" fmla="*/ 728663 h 871802"/>
                <a:gd name="connsiteX157" fmla="*/ 3238500 w 3705225"/>
                <a:gd name="connsiteY157" fmla="*/ 704850 h 871802"/>
                <a:gd name="connsiteX158" fmla="*/ 3252788 w 3705225"/>
                <a:gd name="connsiteY158" fmla="*/ 714375 h 871802"/>
                <a:gd name="connsiteX159" fmla="*/ 3257550 w 3705225"/>
                <a:gd name="connsiteY159" fmla="*/ 738188 h 871802"/>
                <a:gd name="connsiteX160" fmla="*/ 3267075 w 3705225"/>
                <a:gd name="connsiteY160" fmla="*/ 781050 h 871802"/>
                <a:gd name="connsiteX161" fmla="*/ 3295650 w 3705225"/>
                <a:gd name="connsiteY161" fmla="*/ 776288 h 871802"/>
                <a:gd name="connsiteX162" fmla="*/ 3300413 w 3705225"/>
                <a:gd name="connsiteY162" fmla="*/ 795338 h 871802"/>
                <a:gd name="connsiteX163" fmla="*/ 3305175 w 3705225"/>
                <a:gd name="connsiteY163" fmla="*/ 852488 h 871802"/>
                <a:gd name="connsiteX164" fmla="*/ 3309938 w 3705225"/>
                <a:gd name="connsiteY164" fmla="*/ 871538 h 871802"/>
                <a:gd name="connsiteX165" fmla="*/ 3328988 w 3705225"/>
                <a:gd name="connsiteY165" fmla="*/ 842963 h 871802"/>
                <a:gd name="connsiteX166" fmla="*/ 3338513 w 3705225"/>
                <a:gd name="connsiteY166" fmla="*/ 809625 h 871802"/>
                <a:gd name="connsiteX167" fmla="*/ 3348038 w 3705225"/>
                <a:gd name="connsiteY167" fmla="*/ 781050 h 871802"/>
                <a:gd name="connsiteX168" fmla="*/ 3357563 w 3705225"/>
                <a:gd name="connsiteY168" fmla="*/ 752475 h 871802"/>
                <a:gd name="connsiteX169" fmla="*/ 3367088 w 3705225"/>
                <a:gd name="connsiteY169" fmla="*/ 733425 h 871802"/>
                <a:gd name="connsiteX170" fmla="*/ 3381375 w 3705225"/>
                <a:gd name="connsiteY170" fmla="*/ 690563 h 871802"/>
                <a:gd name="connsiteX171" fmla="*/ 3386138 w 3705225"/>
                <a:gd name="connsiteY171" fmla="*/ 676275 h 871802"/>
                <a:gd name="connsiteX172" fmla="*/ 3405188 w 3705225"/>
                <a:gd name="connsiteY172" fmla="*/ 666750 h 871802"/>
                <a:gd name="connsiteX173" fmla="*/ 3429000 w 3705225"/>
                <a:gd name="connsiteY173" fmla="*/ 690563 h 871802"/>
                <a:gd name="connsiteX174" fmla="*/ 3452813 w 3705225"/>
                <a:gd name="connsiteY174" fmla="*/ 661988 h 871802"/>
                <a:gd name="connsiteX175" fmla="*/ 3457575 w 3705225"/>
                <a:gd name="connsiteY175" fmla="*/ 642938 h 871802"/>
                <a:gd name="connsiteX176" fmla="*/ 3467100 w 3705225"/>
                <a:gd name="connsiteY176" fmla="*/ 657225 h 871802"/>
                <a:gd name="connsiteX177" fmla="*/ 3481388 w 3705225"/>
                <a:gd name="connsiteY177" fmla="*/ 666750 h 871802"/>
                <a:gd name="connsiteX178" fmla="*/ 3486150 w 3705225"/>
                <a:gd name="connsiteY178" fmla="*/ 681038 h 871802"/>
                <a:gd name="connsiteX179" fmla="*/ 3500438 w 3705225"/>
                <a:gd name="connsiteY179" fmla="*/ 671513 h 871802"/>
                <a:gd name="connsiteX180" fmla="*/ 3505200 w 3705225"/>
                <a:gd name="connsiteY180" fmla="*/ 685800 h 871802"/>
                <a:gd name="connsiteX181" fmla="*/ 3533775 w 3705225"/>
                <a:gd name="connsiteY181" fmla="*/ 704850 h 871802"/>
                <a:gd name="connsiteX182" fmla="*/ 3562350 w 3705225"/>
                <a:gd name="connsiteY182" fmla="*/ 719138 h 871802"/>
                <a:gd name="connsiteX183" fmla="*/ 3571875 w 3705225"/>
                <a:gd name="connsiteY183" fmla="*/ 785813 h 871802"/>
                <a:gd name="connsiteX184" fmla="*/ 3581400 w 3705225"/>
                <a:gd name="connsiteY184" fmla="*/ 814388 h 871802"/>
                <a:gd name="connsiteX185" fmla="*/ 3586163 w 3705225"/>
                <a:gd name="connsiteY185" fmla="*/ 828675 h 871802"/>
                <a:gd name="connsiteX186" fmla="*/ 3605213 w 3705225"/>
                <a:gd name="connsiteY186" fmla="*/ 781050 h 871802"/>
                <a:gd name="connsiteX187" fmla="*/ 3609975 w 3705225"/>
                <a:gd name="connsiteY187" fmla="*/ 795338 h 871802"/>
                <a:gd name="connsiteX188" fmla="*/ 3614738 w 3705225"/>
                <a:gd name="connsiteY188" fmla="*/ 823913 h 871802"/>
                <a:gd name="connsiteX189" fmla="*/ 3619500 w 3705225"/>
                <a:gd name="connsiteY189" fmla="*/ 781050 h 871802"/>
                <a:gd name="connsiteX190" fmla="*/ 3633788 w 3705225"/>
                <a:gd name="connsiteY190" fmla="*/ 747713 h 871802"/>
                <a:gd name="connsiteX191" fmla="*/ 3638550 w 3705225"/>
                <a:gd name="connsiteY191" fmla="*/ 733425 h 871802"/>
                <a:gd name="connsiteX192" fmla="*/ 3648075 w 3705225"/>
                <a:gd name="connsiteY192" fmla="*/ 685800 h 871802"/>
                <a:gd name="connsiteX193" fmla="*/ 3657600 w 3705225"/>
                <a:gd name="connsiteY193" fmla="*/ 671513 h 871802"/>
                <a:gd name="connsiteX194" fmla="*/ 3676650 w 3705225"/>
                <a:gd name="connsiteY194" fmla="*/ 666750 h 871802"/>
                <a:gd name="connsiteX195" fmla="*/ 3695700 w 3705225"/>
                <a:gd name="connsiteY195" fmla="*/ 638175 h 871802"/>
                <a:gd name="connsiteX196" fmla="*/ 3705225 w 3705225"/>
                <a:gd name="connsiteY196" fmla="*/ 623888 h 871802"/>
                <a:gd name="connsiteX0" fmla="*/ 0 w 3695700"/>
                <a:gd name="connsiteY0" fmla="*/ 238125 h 871802"/>
                <a:gd name="connsiteX1" fmla="*/ 123825 w 3695700"/>
                <a:gd name="connsiteY1" fmla="*/ 228600 h 871802"/>
                <a:gd name="connsiteX2" fmla="*/ 142875 w 3695700"/>
                <a:gd name="connsiteY2" fmla="*/ 223838 h 871802"/>
                <a:gd name="connsiteX3" fmla="*/ 166688 w 3695700"/>
                <a:gd name="connsiteY3" fmla="*/ 219075 h 871802"/>
                <a:gd name="connsiteX4" fmla="*/ 204788 w 3695700"/>
                <a:gd name="connsiteY4" fmla="*/ 204788 h 871802"/>
                <a:gd name="connsiteX5" fmla="*/ 233363 w 3695700"/>
                <a:gd name="connsiteY5" fmla="*/ 195263 h 871802"/>
                <a:gd name="connsiteX6" fmla="*/ 247650 w 3695700"/>
                <a:gd name="connsiteY6" fmla="*/ 185738 h 871802"/>
                <a:gd name="connsiteX7" fmla="*/ 266700 w 3695700"/>
                <a:gd name="connsiteY7" fmla="*/ 180975 h 871802"/>
                <a:gd name="connsiteX8" fmla="*/ 280988 w 3695700"/>
                <a:gd name="connsiteY8" fmla="*/ 176213 h 871802"/>
                <a:gd name="connsiteX9" fmla="*/ 290513 w 3695700"/>
                <a:gd name="connsiteY9" fmla="*/ 161925 h 871802"/>
                <a:gd name="connsiteX10" fmla="*/ 338138 w 3695700"/>
                <a:gd name="connsiteY10" fmla="*/ 142875 h 871802"/>
                <a:gd name="connsiteX11" fmla="*/ 352425 w 3695700"/>
                <a:gd name="connsiteY11" fmla="*/ 138113 h 871802"/>
                <a:gd name="connsiteX12" fmla="*/ 366713 w 3695700"/>
                <a:gd name="connsiteY12" fmla="*/ 128588 h 871802"/>
                <a:gd name="connsiteX13" fmla="*/ 385763 w 3695700"/>
                <a:gd name="connsiteY13" fmla="*/ 123825 h 871802"/>
                <a:gd name="connsiteX14" fmla="*/ 428625 w 3695700"/>
                <a:gd name="connsiteY14" fmla="*/ 109538 h 871802"/>
                <a:gd name="connsiteX15" fmla="*/ 442913 w 3695700"/>
                <a:gd name="connsiteY15" fmla="*/ 104775 h 871802"/>
                <a:gd name="connsiteX16" fmla="*/ 457200 w 3695700"/>
                <a:gd name="connsiteY16" fmla="*/ 100013 h 871802"/>
                <a:gd name="connsiteX17" fmla="*/ 471488 w 3695700"/>
                <a:gd name="connsiteY17" fmla="*/ 90488 h 871802"/>
                <a:gd name="connsiteX18" fmla="*/ 495300 w 3695700"/>
                <a:gd name="connsiteY18" fmla="*/ 85725 h 871802"/>
                <a:gd name="connsiteX19" fmla="*/ 523875 w 3695700"/>
                <a:gd name="connsiteY19" fmla="*/ 76200 h 871802"/>
                <a:gd name="connsiteX20" fmla="*/ 538163 w 3695700"/>
                <a:gd name="connsiteY20" fmla="*/ 71438 h 871802"/>
                <a:gd name="connsiteX21" fmla="*/ 552450 w 3695700"/>
                <a:gd name="connsiteY21" fmla="*/ 66675 h 871802"/>
                <a:gd name="connsiteX22" fmla="*/ 590550 w 3695700"/>
                <a:gd name="connsiteY22" fmla="*/ 42863 h 871802"/>
                <a:gd name="connsiteX23" fmla="*/ 604838 w 3695700"/>
                <a:gd name="connsiteY23" fmla="*/ 38100 h 871802"/>
                <a:gd name="connsiteX24" fmla="*/ 619125 w 3695700"/>
                <a:gd name="connsiteY24" fmla="*/ 33338 h 871802"/>
                <a:gd name="connsiteX25" fmla="*/ 652463 w 3695700"/>
                <a:gd name="connsiteY25" fmla="*/ 14288 h 871802"/>
                <a:gd name="connsiteX26" fmla="*/ 681038 w 3695700"/>
                <a:gd name="connsiteY26" fmla="*/ 4763 h 871802"/>
                <a:gd name="connsiteX27" fmla="*/ 695325 w 3695700"/>
                <a:gd name="connsiteY27" fmla="*/ 0 h 871802"/>
                <a:gd name="connsiteX28" fmla="*/ 819150 w 3695700"/>
                <a:gd name="connsiteY28" fmla="*/ 4763 h 871802"/>
                <a:gd name="connsiteX29" fmla="*/ 852488 w 3695700"/>
                <a:gd name="connsiteY29" fmla="*/ 19050 h 871802"/>
                <a:gd name="connsiteX30" fmla="*/ 895350 w 3695700"/>
                <a:gd name="connsiteY30" fmla="*/ 47625 h 871802"/>
                <a:gd name="connsiteX31" fmla="*/ 928688 w 3695700"/>
                <a:gd name="connsiteY31" fmla="*/ 66675 h 871802"/>
                <a:gd name="connsiteX32" fmla="*/ 942975 w 3695700"/>
                <a:gd name="connsiteY32" fmla="*/ 71438 h 871802"/>
                <a:gd name="connsiteX33" fmla="*/ 957263 w 3695700"/>
                <a:gd name="connsiteY33" fmla="*/ 80963 h 871802"/>
                <a:gd name="connsiteX34" fmla="*/ 971550 w 3695700"/>
                <a:gd name="connsiteY34" fmla="*/ 85725 h 871802"/>
                <a:gd name="connsiteX35" fmla="*/ 990600 w 3695700"/>
                <a:gd name="connsiteY35" fmla="*/ 95250 h 871802"/>
                <a:gd name="connsiteX36" fmla="*/ 1014413 w 3695700"/>
                <a:gd name="connsiteY36" fmla="*/ 100013 h 871802"/>
                <a:gd name="connsiteX37" fmla="*/ 1033463 w 3695700"/>
                <a:gd name="connsiteY37" fmla="*/ 104775 h 871802"/>
                <a:gd name="connsiteX38" fmla="*/ 1062038 w 3695700"/>
                <a:gd name="connsiteY38" fmla="*/ 109538 h 871802"/>
                <a:gd name="connsiteX39" fmla="*/ 1090613 w 3695700"/>
                <a:gd name="connsiteY39" fmla="*/ 119063 h 871802"/>
                <a:gd name="connsiteX40" fmla="*/ 1104900 w 3695700"/>
                <a:gd name="connsiteY40" fmla="*/ 123825 h 871802"/>
                <a:gd name="connsiteX41" fmla="*/ 1123950 w 3695700"/>
                <a:gd name="connsiteY41" fmla="*/ 128588 h 871802"/>
                <a:gd name="connsiteX42" fmla="*/ 1152525 w 3695700"/>
                <a:gd name="connsiteY42" fmla="*/ 147638 h 871802"/>
                <a:gd name="connsiteX43" fmla="*/ 1195388 w 3695700"/>
                <a:gd name="connsiteY43" fmla="*/ 161925 h 871802"/>
                <a:gd name="connsiteX44" fmla="*/ 1209675 w 3695700"/>
                <a:gd name="connsiteY44" fmla="*/ 166688 h 871802"/>
                <a:gd name="connsiteX45" fmla="*/ 1243013 w 3695700"/>
                <a:gd name="connsiteY45" fmla="*/ 185738 h 871802"/>
                <a:gd name="connsiteX46" fmla="*/ 1257300 w 3695700"/>
                <a:gd name="connsiteY46" fmla="*/ 190500 h 871802"/>
                <a:gd name="connsiteX47" fmla="*/ 1285875 w 3695700"/>
                <a:gd name="connsiteY47" fmla="*/ 204788 h 871802"/>
                <a:gd name="connsiteX48" fmla="*/ 1314450 w 3695700"/>
                <a:gd name="connsiteY48" fmla="*/ 223838 h 871802"/>
                <a:gd name="connsiteX49" fmla="*/ 1362075 w 3695700"/>
                <a:gd name="connsiteY49" fmla="*/ 238125 h 871802"/>
                <a:gd name="connsiteX50" fmla="*/ 1443038 w 3695700"/>
                <a:gd name="connsiteY50" fmla="*/ 252413 h 871802"/>
                <a:gd name="connsiteX51" fmla="*/ 1471613 w 3695700"/>
                <a:gd name="connsiteY51" fmla="*/ 257175 h 871802"/>
                <a:gd name="connsiteX52" fmla="*/ 1519238 w 3695700"/>
                <a:gd name="connsiteY52" fmla="*/ 271463 h 871802"/>
                <a:gd name="connsiteX53" fmla="*/ 1533525 w 3695700"/>
                <a:gd name="connsiteY53" fmla="*/ 280988 h 871802"/>
                <a:gd name="connsiteX54" fmla="*/ 1543050 w 3695700"/>
                <a:gd name="connsiteY54" fmla="*/ 295275 h 871802"/>
                <a:gd name="connsiteX55" fmla="*/ 1557338 w 3695700"/>
                <a:gd name="connsiteY55" fmla="*/ 300038 h 871802"/>
                <a:gd name="connsiteX56" fmla="*/ 1581150 w 3695700"/>
                <a:gd name="connsiteY56" fmla="*/ 333375 h 871802"/>
                <a:gd name="connsiteX57" fmla="*/ 1590675 w 3695700"/>
                <a:gd name="connsiteY57" fmla="*/ 347663 h 871802"/>
                <a:gd name="connsiteX58" fmla="*/ 1604963 w 3695700"/>
                <a:gd name="connsiteY58" fmla="*/ 357188 h 871802"/>
                <a:gd name="connsiteX59" fmla="*/ 1624013 w 3695700"/>
                <a:gd name="connsiteY59" fmla="*/ 414338 h 871802"/>
                <a:gd name="connsiteX60" fmla="*/ 1628775 w 3695700"/>
                <a:gd name="connsiteY60" fmla="*/ 428625 h 871802"/>
                <a:gd name="connsiteX61" fmla="*/ 1638300 w 3695700"/>
                <a:gd name="connsiteY61" fmla="*/ 442913 h 871802"/>
                <a:gd name="connsiteX62" fmla="*/ 1652588 w 3695700"/>
                <a:gd name="connsiteY62" fmla="*/ 471488 h 871802"/>
                <a:gd name="connsiteX63" fmla="*/ 1662113 w 3695700"/>
                <a:gd name="connsiteY63" fmla="*/ 504825 h 871802"/>
                <a:gd name="connsiteX64" fmla="*/ 1676400 w 3695700"/>
                <a:gd name="connsiteY64" fmla="*/ 514350 h 871802"/>
                <a:gd name="connsiteX65" fmla="*/ 1690688 w 3695700"/>
                <a:gd name="connsiteY65" fmla="*/ 561975 h 871802"/>
                <a:gd name="connsiteX66" fmla="*/ 1704975 w 3695700"/>
                <a:gd name="connsiteY66" fmla="*/ 590550 h 871802"/>
                <a:gd name="connsiteX67" fmla="*/ 1719263 w 3695700"/>
                <a:gd name="connsiteY67" fmla="*/ 595313 h 871802"/>
                <a:gd name="connsiteX68" fmla="*/ 1728788 w 3695700"/>
                <a:gd name="connsiteY68" fmla="*/ 609600 h 871802"/>
                <a:gd name="connsiteX69" fmla="*/ 1804988 w 3695700"/>
                <a:gd name="connsiteY69" fmla="*/ 614363 h 871802"/>
                <a:gd name="connsiteX70" fmla="*/ 1819275 w 3695700"/>
                <a:gd name="connsiteY70" fmla="*/ 619125 h 871802"/>
                <a:gd name="connsiteX71" fmla="*/ 1833563 w 3695700"/>
                <a:gd name="connsiteY71" fmla="*/ 628650 h 871802"/>
                <a:gd name="connsiteX72" fmla="*/ 1857375 w 3695700"/>
                <a:gd name="connsiteY72" fmla="*/ 657225 h 871802"/>
                <a:gd name="connsiteX73" fmla="*/ 1876425 w 3695700"/>
                <a:gd name="connsiteY73" fmla="*/ 666750 h 871802"/>
                <a:gd name="connsiteX74" fmla="*/ 1885950 w 3695700"/>
                <a:gd name="connsiteY74" fmla="*/ 638175 h 871802"/>
                <a:gd name="connsiteX75" fmla="*/ 1895475 w 3695700"/>
                <a:gd name="connsiteY75" fmla="*/ 604838 h 871802"/>
                <a:gd name="connsiteX76" fmla="*/ 1905000 w 3695700"/>
                <a:gd name="connsiteY76" fmla="*/ 576263 h 871802"/>
                <a:gd name="connsiteX77" fmla="*/ 1919288 w 3695700"/>
                <a:gd name="connsiteY77" fmla="*/ 566738 h 871802"/>
                <a:gd name="connsiteX78" fmla="*/ 1938338 w 3695700"/>
                <a:gd name="connsiteY78" fmla="*/ 542925 h 871802"/>
                <a:gd name="connsiteX79" fmla="*/ 2081213 w 3695700"/>
                <a:gd name="connsiteY79" fmla="*/ 542925 h 871802"/>
                <a:gd name="connsiteX80" fmla="*/ 2109788 w 3695700"/>
                <a:gd name="connsiteY80" fmla="*/ 571500 h 871802"/>
                <a:gd name="connsiteX81" fmla="*/ 2124075 w 3695700"/>
                <a:gd name="connsiteY81" fmla="*/ 561975 h 871802"/>
                <a:gd name="connsiteX82" fmla="*/ 2133600 w 3695700"/>
                <a:gd name="connsiteY82" fmla="*/ 547688 h 871802"/>
                <a:gd name="connsiteX83" fmla="*/ 2147888 w 3695700"/>
                <a:gd name="connsiteY83" fmla="*/ 533400 h 871802"/>
                <a:gd name="connsiteX84" fmla="*/ 2152650 w 3695700"/>
                <a:gd name="connsiteY84" fmla="*/ 519113 h 871802"/>
                <a:gd name="connsiteX85" fmla="*/ 2243138 w 3695700"/>
                <a:gd name="connsiteY85" fmla="*/ 514350 h 871802"/>
                <a:gd name="connsiteX86" fmla="*/ 2266950 w 3695700"/>
                <a:gd name="connsiteY86" fmla="*/ 533400 h 871802"/>
                <a:gd name="connsiteX87" fmla="*/ 2286000 w 3695700"/>
                <a:gd name="connsiteY87" fmla="*/ 504825 h 871802"/>
                <a:gd name="connsiteX88" fmla="*/ 2300288 w 3695700"/>
                <a:gd name="connsiteY88" fmla="*/ 490538 h 871802"/>
                <a:gd name="connsiteX89" fmla="*/ 2314575 w 3695700"/>
                <a:gd name="connsiteY89" fmla="*/ 485775 h 871802"/>
                <a:gd name="connsiteX90" fmla="*/ 2328863 w 3695700"/>
                <a:gd name="connsiteY90" fmla="*/ 490538 h 871802"/>
                <a:gd name="connsiteX91" fmla="*/ 2347913 w 3695700"/>
                <a:gd name="connsiteY91" fmla="*/ 509588 h 871802"/>
                <a:gd name="connsiteX92" fmla="*/ 2357438 w 3695700"/>
                <a:gd name="connsiteY92" fmla="*/ 523875 h 871802"/>
                <a:gd name="connsiteX93" fmla="*/ 2362200 w 3695700"/>
                <a:gd name="connsiteY93" fmla="*/ 538163 h 871802"/>
                <a:gd name="connsiteX94" fmla="*/ 2381250 w 3695700"/>
                <a:gd name="connsiteY94" fmla="*/ 566738 h 871802"/>
                <a:gd name="connsiteX95" fmla="*/ 2390775 w 3695700"/>
                <a:gd name="connsiteY95" fmla="*/ 595313 h 871802"/>
                <a:gd name="connsiteX96" fmla="*/ 2395538 w 3695700"/>
                <a:gd name="connsiteY96" fmla="*/ 614363 h 871802"/>
                <a:gd name="connsiteX97" fmla="*/ 2405063 w 3695700"/>
                <a:gd name="connsiteY97" fmla="*/ 628650 h 871802"/>
                <a:gd name="connsiteX98" fmla="*/ 2419350 w 3695700"/>
                <a:gd name="connsiteY98" fmla="*/ 633413 h 871802"/>
                <a:gd name="connsiteX99" fmla="*/ 2438400 w 3695700"/>
                <a:gd name="connsiteY99" fmla="*/ 590550 h 871802"/>
                <a:gd name="connsiteX100" fmla="*/ 2443163 w 3695700"/>
                <a:gd name="connsiteY100" fmla="*/ 571500 h 871802"/>
                <a:gd name="connsiteX101" fmla="*/ 2471738 w 3695700"/>
                <a:gd name="connsiteY101" fmla="*/ 552450 h 871802"/>
                <a:gd name="connsiteX102" fmla="*/ 2481263 w 3695700"/>
                <a:gd name="connsiteY102" fmla="*/ 581025 h 871802"/>
                <a:gd name="connsiteX103" fmla="*/ 2486025 w 3695700"/>
                <a:gd name="connsiteY103" fmla="*/ 595313 h 871802"/>
                <a:gd name="connsiteX104" fmla="*/ 2490788 w 3695700"/>
                <a:gd name="connsiteY104" fmla="*/ 614363 h 871802"/>
                <a:gd name="connsiteX105" fmla="*/ 2500313 w 3695700"/>
                <a:gd name="connsiteY105" fmla="*/ 628650 h 871802"/>
                <a:gd name="connsiteX106" fmla="*/ 2519363 w 3695700"/>
                <a:gd name="connsiteY106" fmla="*/ 642938 h 871802"/>
                <a:gd name="connsiteX107" fmla="*/ 2524125 w 3695700"/>
                <a:gd name="connsiteY107" fmla="*/ 628650 h 871802"/>
                <a:gd name="connsiteX108" fmla="*/ 2528888 w 3695700"/>
                <a:gd name="connsiteY108" fmla="*/ 609600 h 871802"/>
                <a:gd name="connsiteX109" fmla="*/ 2557463 w 3695700"/>
                <a:gd name="connsiteY109" fmla="*/ 595313 h 871802"/>
                <a:gd name="connsiteX110" fmla="*/ 2619375 w 3695700"/>
                <a:gd name="connsiteY110" fmla="*/ 581025 h 871802"/>
                <a:gd name="connsiteX111" fmla="*/ 2633663 w 3695700"/>
                <a:gd name="connsiteY111" fmla="*/ 571500 h 871802"/>
                <a:gd name="connsiteX112" fmla="*/ 2647950 w 3695700"/>
                <a:gd name="connsiteY112" fmla="*/ 542925 h 871802"/>
                <a:gd name="connsiteX113" fmla="*/ 2662238 w 3695700"/>
                <a:gd name="connsiteY113" fmla="*/ 504825 h 871802"/>
                <a:gd name="connsiteX114" fmla="*/ 2686050 w 3695700"/>
                <a:gd name="connsiteY114" fmla="*/ 538163 h 871802"/>
                <a:gd name="connsiteX115" fmla="*/ 2686050 w 3695700"/>
                <a:gd name="connsiteY115" fmla="*/ 538163 h 871802"/>
                <a:gd name="connsiteX116" fmla="*/ 2700338 w 3695700"/>
                <a:gd name="connsiteY116" fmla="*/ 547688 h 871802"/>
                <a:gd name="connsiteX117" fmla="*/ 2705100 w 3695700"/>
                <a:gd name="connsiteY117" fmla="*/ 561975 h 871802"/>
                <a:gd name="connsiteX118" fmla="*/ 2714625 w 3695700"/>
                <a:gd name="connsiteY118" fmla="*/ 595313 h 871802"/>
                <a:gd name="connsiteX119" fmla="*/ 2733675 w 3695700"/>
                <a:gd name="connsiteY119" fmla="*/ 590550 h 871802"/>
                <a:gd name="connsiteX120" fmla="*/ 2738438 w 3695700"/>
                <a:gd name="connsiteY120" fmla="*/ 571500 h 871802"/>
                <a:gd name="connsiteX121" fmla="*/ 2762250 w 3695700"/>
                <a:gd name="connsiteY121" fmla="*/ 552450 h 871802"/>
                <a:gd name="connsiteX122" fmla="*/ 2800350 w 3695700"/>
                <a:gd name="connsiteY122" fmla="*/ 566738 h 871802"/>
                <a:gd name="connsiteX123" fmla="*/ 2819400 w 3695700"/>
                <a:gd name="connsiteY123" fmla="*/ 590550 h 871802"/>
                <a:gd name="connsiteX124" fmla="*/ 2824163 w 3695700"/>
                <a:gd name="connsiteY124" fmla="*/ 614363 h 871802"/>
                <a:gd name="connsiteX125" fmla="*/ 2833688 w 3695700"/>
                <a:gd name="connsiteY125" fmla="*/ 642938 h 871802"/>
                <a:gd name="connsiteX126" fmla="*/ 2838450 w 3695700"/>
                <a:gd name="connsiteY126" fmla="*/ 657225 h 871802"/>
                <a:gd name="connsiteX127" fmla="*/ 2843213 w 3695700"/>
                <a:gd name="connsiteY127" fmla="*/ 676275 h 871802"/>
                <a:gd name="connsiteX128" fmla="*/ 2852738 w 3695700"/>
                <a:gd name="connsiteY128" fmla="*/ 695325 h 871802"/>
                <a:gd name="connsiteX129" fmla="*/ 2862263 w 3695700"/>
                <a:gd name="connsiteY129" fmla="*/ 723900 h 871802"/>
                <a:gd name="connsiteX130" fmla="*/ 2871788 w 3695700"/>
                <a:gd name="connsiteY130" fmla="*/ 752475 h 871802"/>
                <a:gd name="connsiteX131" fmla="*/ 2881313 w 3695700"/>
                <a:gd name="connsiteY131" fmla="*/ 781050 h 871802"/>
                <a:gd name="connsiteX132" fmla="*/ 2890838 w 3695700"/>
                <a:gd name="connsiteY132" fmla="*/ 795338 h 871802"/>
                <a:gd name="connsiteX133" fmla="*/ 2895600 w 3695700"/>
                <a:gd name="connsiteY133" fmla="*/ 814388 h 871802"/>
                <a:gd name="connsiteX134" fmla="*/ 2914650 w 3695700"/>
                <a:gd name="connsiteY134" fmla="*/ 790575 h 871802"/>
                <a:gd name="connsiteX135" fmla="*/ 2924175 w 3695700"/>
                <a:gd name="connsiteY135" fmla="*/ 714375 h 871802"/>
                <a:gd name="connsiteX136" fmla="*/ 2933700 w 3695700"/>
                <a:gd name="connsiteY136" fmla="*/ 700088 h 871802"/>
                <a:gd name="connsiteX137" fmla="*/ 2943225 w 3695700"/>
                <a:gd name="connsiteY137" fmla="*/ 671513 h 871802"/>
                <a:gd name="connsiteX138" fmla="*/ 2962275 w 3695700"/>
                <a:gd name="connsiteY138" fmla="*/ 638175 h 871802"/>
                <a:gd name="connsiteX139" fmla="*/ 2976563 w 3695700"/>
                <a:gd name="connsiteY139" fmla="*/ 695325 h 871802"/>
                <a:gd name="connsiteX140" fmla="*/ 2986088 w 3695700"/>
                <a:gd name="connsiteY140" fmla="*/ 781050 h 871802"/>
                <a:gd name="connsiteX141" fmla="*/ 2995613 w 3695700"/>
                <a:gd name="connsiteY141" fmla="*/ 747713 h 871802"/>
                <a:gd name="connsiteX142" fmla="*/ 3000375 w 3695700"/>
                <a:gd name="connsiteY142" fmla="*/ 709613 h 871802"/>
                <a:gd name="connsiteX143" fmla="*/ 3019425 w 3695700"/>
                <a:gd name="connsiteY143" fmla="*/ 671513 h 871802"/>
                <a:gd name="connsiteX144" fmla="*/ 3038475 w 3695700"/>
                <a:gd name="connsiteY144" fmla="*/ 714375 h 871802"/>
                <a:gd name="connsiteX145" fmla="*/ 3052763 w 3695700"/>
                <a:gd name="connsiteY145" fmla="*/ 781050 h 871802"/>
                <a:gd name="connsiteX146" fmla="*/ 3067050 w 3695700"/>
                <a:gd name="connsiteY146" fmla="*/ 738188 h 871802"/>
                <a:gd name="connsiteX147" fmla="*/ 3071813 w 3695700"/>
                <a:gd name="connsiteY147" fmla="*/ 723900 h 871802"/>
                <a:gd name="connsiteX148" fmla="*/ 3105150 w 3695700"/>
                <a:gd name="connsiteY148" fmla="*/ 733425 h 871802"/>
                <a:gd name="connsiteX149" fmla="*/ 3128963 w 3695700"/>
                <a:gd name="connsiteY149" fmla="*/ 742950 h 871802"/>
                <a:gd name="connsiteX150" fmla="*/ 3152775 w 3695700"/>
                <a:gd name="connsiteY150" fmla="*/ 690563 h 871802"/>
                <a:gd name="connsiteX151" fmla="*/ 3157538 w 3695700"/>
                <a:gd name="connsiteY151" fmla="*/ 666750 h 871802"/>
                <a:gd name="connsiteX152" fmla="*/ 3162300 w 3695700"/>
                <a:gd name="connsiteY152" fmla="*/ 647700 h 871802"/>
                <a:gd name="connsiteX153" fmla="*/ 3171825 w 3695700"/>
                <a:gd name="connsiteY153" fmla="*/ 747713 h 871802"/>
                <a:gd name="connsiteX154" fmla="*/ 3181350 w 3695700"/>
                <a:gd name="connsiteY154" fmla="*/ 733425 h 871802"/>
                <a:gd name="connsiteX155" fmla="*/ 3186113 w 3695700"/>
                <a:gd name="connsiteY155" fmla="*/ 719138 h 871802"/>
                <a:gd name="connsiteX156" fmla="*/ 3214688 w 3695700"/>
                <a:gd name="connsiteY156" fmla="*/ 728663 h 871802"/>
                <a:gd name="connsiteX157" fmla="*/ 3238500 w 3695700"/>
                <a:gd name="connsiteY157" fmla="*/ 704850 h 871802"/>
                <a:gd name="connsiteX158" fmla="*/ 3252788 w 3695700"/>
                <a:gd name="connsiteY158" fmla="*/ 714375 h 871802"/>
                <a:gd name="connsiteX159" fmla="*/ 3257550 w 3695700"/>
                <a:gd name="connsiteY159" fmla="*/ 738188 h 871802"/>
                <a:gd name="connsiteX160" fmla="*/ 3267075 w 3695700"/>
                <a:gd name="connsiteY160" fmla="*/ 781050 h 871802"/>
                <a:gd name="connsiteX161" fmla="*/ 3295650 w 3695700"/>
                <a:gd name="connsiteY161" fmla="*/ 776288 h 871802"/>
                <a:gd name="connsiteX162" fmla="*/ 3300413 w 3695700"/>
                <a:gd name="connsiteY162" fmla="*/ 795338 h 871802"/>
                <a:gd name="connsiteX163" fmla="*/ 3305175 w 3695700"/>
                <a:gd name="connsiteY163" fmla="*/ 852488 h 871802"/>
                <a:gd name="connsiteX164" fmla="*/ 3309938 w 3695700"/>
                <a:gd name="connsiteY164" fmla="*/ 871538 h 871802"/>
                <a:gd name="connsiteX165" fmla="*/ 3328988 w 3695700"/>
                <a:gd name="connsiteY165" fmla="*/ 842963 h 871802"/>
                <a:gd name="connsiteX166" fmla="*/ 3338513 w 3695700"/>
                <a:gd name="connsiteY166" fmla="*/ 809625 h 871802"/>
                <a:gd name="connsiteX167" fmla="*/ 3348038 w 3695700"/>
                <a:gd name="connsiteY167" fmla="*/ 781050 h 871802"/>
                <a:gd name="connsiteX168" fmla="*/ 3357563 w 3695700"/>
                <a:gd name="connsiteY168" fmla="*/ 752475 h 871802"/>
                <a:gd name="connsiteX169" fmla="*/ 3367088 w 3695700"/>
                <a:gd name="connsiteY169" fmla="*/ 733425 h 871802"/>
                <a:gd name="connsiteX170" fmla="*/ 3381375 w 3695700"/>
                <a:gd name="connsiteY170" fmla="*/ 690563 h 871802"/>
                <a:gd name="connsiteX171" fmla="*/ 3386138 w 3695700"/>
                <a:gd name="connsiteY171" fmla="*/ 676275 h 871802"/>
                <a:gd name="connsiteX172" fmla="*/ 3405188 w 3695700"/>
                <a:gd name="connsiteY172" fmla="*/ 666750 h 871802"/>
                <a:gd name="connsiteX173" fmla="*/ 3429000 w 3695700"/>
                <a:gd name="connsiteY173" fmla="*/ 690563 h 871802"/>
                <a:gd name="connsiteX174" fmla="*/ 3452813 w 3695700"/>
                <a:gd name="connsiteY174" fmla="*/ 661988 h 871802"/>
                <a:gd name="connsiteX175" fmla="*/ 3457575 w 3695700"/>
                <a:gd name="connsiteY175" fmla="*/ 642938 h 871802"/>
                <a:gd name="connsiteX176" fmla="*/ 3467100 w 3695700"/>
                <a:gd name="connsiteY176" fmla="*/ 657225 h 871802"/>
                <a:gd name="connsiteX177" fmla="*/ 3481388 w 3695700"/>
                <a:gd name="connsiteY177" fmla="*/ 666750 h 871802"/>
                <a:gd name="connsiteX178" fmla="*/ 3486150 w 3695700"/>
                <a:gd name="connsiteY178" fmla="*/ 681038 h 871802"/>
                <a:gd name="connsiteX179" fmla="*/ 3500438 w 3695700"/>
                <a:gd name="connsiteY179" fmla="*/ 671513 h 871802"/>
                <a:gd name="connsiteX180" fmla="*/ 3505200 w 3695700"/>
                <a:gd name="connsiteY180" fmla="*/ 685800 h 871802"/>
                <a:gd name="connsiteX181" fmla="*/ 3533775 w 3695700"/>
                <a:gd name="connsiteY181" fmla="*/ 704850 h 871802"/>
                <a:gd name="connsiteX182" fmla="*/ 3562350 w 3695700"/>
                <a:gd name="connsiteY182" fmla="*/ 719138 h 871802"/>
                <a:gd name="connsiteX183" fmla="*/ 3571875 w 3695700"/>
                <a:gd name="connsiteY183" fmla="*/ 785813 h 871802"/>
                <a:gd name="connsiteX184" fmla="*/ 3581400 w 3695700"/>
                <a:gd name="connsiteY184" fmla="*/ 814388 h 871802"/>
                <a:gd name="connsiteX185" fmla="*/ 3586163 w 3695700"/>
                <a:gd name="connsiteY185" fmla="*/ 828675 h 871802"/>
                <a:gd name="connsiteX186" fmla="*/ 3605213 w 3695700"/>
                <a:gd name="connsiteY186" fmla="*/ 781050 h 871802"/>
                <a:gd name="connsiteX187" fmla="*/ 3609975 w 3695700"/>
                <a:gd name="connsiteY187" fmla="*/ 795338 h 871802"/>
                <a:gd name="connsiteX188" fmla="*/ 3614738 w 3695700"/>
                <a:gd name="connsiteY188" fmla="*/ 823913 h 871802"/>
                <a:gd name="connsiteX189" fmla="*/ 3619500 w 3695700"/>
                <a:gd name="connsiteY189" fmla="*/ 781050 h 871802"/>
                <a:gd name="connsiteX190" fmla="*/ 3633788 w 3695700"/>
                <a:gd name="connsiteY190" fmla="*/ 747713 h 871802"/>
                <a:gd name="connsiteX191" fmla="*/ 3638550 w 3695700"/>
                <a:gd name="connsiteY191" fmla="*/ 733425 h 871802"/>
                <a:gd name="connsiteX192" fmla="*/ 3648075 w 3695700"/>
                <a:gd name="connsiteY192" fmla="*/ 685800 h 871802"/>
                <a:gd name="connsiteX193" fmla="*/ 3657600 w 3695700"/>
                <a:gd name="connsiteY193" fmla="*/ 671513 h 871802"/>
                <a:gd name="connsiteX194" fmla="*/ 3676650 w 3695700"/>
                <a:gd name="connsiteY194" fmla="*/ 666750 h 871802"/>
                <a:gd name="connsiteX195" fmla="*/ 3695700 w 3695700"/>
                <a:gd name="connsiteY195" fmla="*/ 638175 h 871802"/>
                <a:gd name="connsiteX0" fmla="*/ 0 w 3676650"/>
                <a:gd name="connsiteY0" fmla="*/ 238125 h 871802"/>
                <a:gd name="connsiteX1" fmla="*/ 123825 w 3676650"/>
                <a:gd name="connsiteY1" fmla="*/ 228600 h 871802"/>
                <a:gd name="connsiteX2" fmla="*/ 142875 w 3676650"/>
                <a:gd name="connsiteY2" fmla="*/ 223838 h 871802"/>
                <a:gd name="connsiteX3" fmla="*/ 166688 w 3676650"/>
                <a:gd name="connsiteY3" fmla="*/ 219075 h 871802"/>
                <a:gd name="connsiteX4" fmla="*/ 204788 w 3676650"/>
                <a:gd name="connsiteY4" fmla="*/ 204788 h 871802"/>
                <a:gd name="connsiteX5" fmla="*/ 233363 w 3676650"/>
                <a:gd name="connsiteY5" fmla="*/ 195263 h 871802"/>
                <a:gd name="connsiteX6" fmla="*/ 247650 w 3676650"/>
                <a:gd name="connsiteY6" fmla="*/ 185738 h 871802"/>
                <a:gd name="connsiteX7" fmla="*/ 266700 w 3676650"/>
                <a:gd name="connsiteY7" fmla="*/ 180975 h 871802"/>
                <a:gd name="connsiteX8" fmla="*/ 280988 w 3676650"/>
                <a:gd name="connsiteY8" fmla="*/ 176213 h 871802"/>
                <a:gd name="connsiteX9" fmla="*/ 290513 w 3676650"/>
                <a:gd name="connsiteY9" fmla="*/ 161925 h 871802"/>
                <a:gd name="connsiteX10" fmla="*/ 338138 w 3676650"/>
                <a:gd name="connsiteY10" fmla="*/ 142875 h 871802"/>
                <a:gd name="connsiteX11" fmla="*/ 352425 w 3676650"/>
                <a:gd name="connsiteY11" fmla="*/ 138113 h 871802"/>
                <a:gd name="connsiteX12" fmla="*/ 366713 w 3676650"/>
                <a:gd name="connsiteY12" fmla="*/ 128588 h 871802"/>
                <a:gd name="connsiteX13" fmla="*/ 385763 w 3676650"/>
                <a:gd name="connsiteY13" fmla="*/ 123825 h 871802"/>
                <a:gd name="connsiteX14" fmla="*/ 428625 w 3676650"/>
                <a:gd name="connsiteY14" fmla="*/ 109538 h 871802"/>
                <a:gd name="connsiteX15" fmla="*/ 442913 w 3676650"/>
                <a:gd name="connsiteY15" fmla="*/ 104775 h 871802"/>
                <a:gd name="connsiteX16" fmla="*/ 457200 w 3676650"/>
                <a:gd name="connsiteY16" fmla="*/ 100013 h 871802"/>
                <a:gd name="connsiteX17" fmla="*/ 471488 w 3676650"/>
                <a:gd name="connsiteY17" fmla="*/ 90488 h 871802"/>
                <a:gd name="connsiteX18" fmla="*/ 495300 w 3676650"/>
                <a:gd name="connsiteY18" fmla="*/ 85725 h 871802"/>
                <a:gd name="connsiteX19" fmla="*/ 523875 w 3676650"/>
                <a:gd name="connsiteY19" fmla="*/ 76200 h 871802"/>
                <a:gd name="connsiteX20" fmla="*/ 538163 w 3676650"/>
                <a:gd name="connsiteY20" fmla="*/ 71438 h 871802"/>
                <a:gd name="connsiteX21" fmla="*/ 552450 w 3676650"/>
                <a:gd name="connsiteY21" fmla="*/ 66675 h 871802"/>
                <a:gd name="connsiteX22" fmla="*/ 590550 w 3676650"/>
                <a:gd name="connsiteY22" fmla="*/ 42863 h 871802"/>
                <a:gd name="connsiteX23" fmla="*/ 604838 w 3676650"/>
                <a:gd name="connsiteY23" fmla="*/ 38100 h 871802"/>
                <a:gd name="connsiteX24" fmla="*/ 619125 w 3676650"/>
                <a:gd name="connsiteY24" fmla="*/ 33338 h 871802"/>
                <a:gd name="connsiteX25" fmla="*/ 652463 w 3676650"/>
                <a:gd name="connsiteY25" fmla="*/ 14288 h 871802"/>
                <a:gd name="connsiteX26" fmla="*/ 681038 w 3676650"/>
                <a:gd name="connsiteY26" fmla="*/ 4763 h 871802"/>
                <a:gd name="connsiteX27" fmla="*/ 695325 w 3676650"/>
                <a:gd name="connsiteY27" fmla="*/ 0 h 871802"/>
                <a:gd name="connsiteX28" fmla="*/ 819150 w 3676650"/>
                <a:gd name="connsiteY28" fmla="*/ 4763 h 871802"/>
                <a:gd name="connsiteX29" fmla="*/ 852488 w 3676650"/>
                <a:gd name="connsiteY29" fmla="*/ 19050 h 871802"/>
                <a:gd name="connsiteX30" fmla="*/ 895350 w 3676650"/>
                <a:gd name="connsiteY30" fmla="*/ 47625 h 871802"/>
                <a:gd name="connsiteX31" fmla="*/ 928688 w 3676650"/>
                <a:gd name="connsiteY31" fmla="*/ 66675 h 871802"/>
                <a:gd name="connsiteX32" fmla="*/ 942975 w 3676650"/>
                <a:gd name="connsiteY32" fmla="*/ 71438 h 871802"/>
                <a:gd name="connsiteX33" fmla="*/ 957263 w 3676650"/>
                <a:gd name="connsiteY33" fmla="*/ 80963 h 871802"/>
                <a:gd name="connsiteX34" fmla="*/ 971550 w 3676650"/>
                <a:gd name="connsiteY34" fmla="*/ 85725 h 871802"/>
                <a:gd name="connsiteX35" fmla="*/ 990600 w 3676650"/>
                <a:gd name="connsiteY35" fmla="*/ 95250 h 871802"/>
                <a:gd name="connsiteX36" fmla="*/ 1014413 w 3676650"/>
                <a:gd name="connsiteY36" fmla="*/ 100013 h 871802"/>
                <a:gd name="connsiteX37" fmla="*/ 1033463 w 3676650"/>
                <a:gd name="connsiteY37" fmla="*/ 104775 h 871802"/>
                <a:gd name="connsiteX38" fmla="*/ 1062038 w 3676650"/>
                <a:gd name="connsiteY38" fmla="*/ 109538 h 871802"/>
                <a:gd name="connsiteX39" fmla="*/ 1090613 w 3676650"/>
                <a:gd name="connsiteY39" fmla="*/ 119063 h 871802"/>
                <a:gd name="connsiteX40" fmla="*/ 1104900 w 3676650"/>
                <a:gd name="connsiteY40" fmla="*/ 123825 h 871802"/>
                <a:gd name="connsiteX41" fmla="*/ 1123950 w 3676650"/>
                <a:gd name="connsiteY41" fmla="*/ 128588 h 871802"/>
                <a:gd name="connsiteX42" fmla="*/ 1152525 w 3676650"/>
                <a:gd name="connsiteY42" fmla="*/ 147638 h 871802"/>
                <a:gd name="connsiteX43" fmla="*/ 1195388 w 3676650"/>
                <a:gd name="connsiteY43" fmla="*/ 161925 h 871802"/>
                <a:gd name="connsiteX44" fmla="*/ 1209675 w 3676650"/>
                <a:gd name="connsiteY44" fmla="*/ 166688 h 871802"/>
                <a:gd name="connsiteX45" fmla="*/ 1243013 w 3676650"/>
                <a:gd name="connsiteY45" fmla="*/ 185738 h 871802"/>
                <a:gd name="connsiteX46" fmla="*/ 1257300 w 3676650"/>
                <a:gd name="connsiteY46" fmla="*/ 190500 h 871802"/>
                <a:gd name="connsiteX47" fmla="*/ 1285875 w 3676650"/>
                <a:gd name="connsiteY47" fmla="*/ 204788 h 871802"/>
                <a:gd name="connsiteX48" fmla="*/ 1314450 w 3676650"/>
                <a:gd name="connsiteY48" fmla="*/ 223838 h 871802"/>
                <a:gd name="connsiteX49" fmla="*/ 1362075 w 3676650"/>
                <a:gd name="connsiteY49" fmla="*/ 238125 h 871802"/>
                <a:gd name="connsiteX50" fmla="*/ 1443038 w 3676650"/>
                <a:gd name="connsiteY50" fmla="*/ 252413 h 871802"/>
                <a:gd name="connsiteX51" fmla="*/ 1471613 w 3676650"/>
                <a:gd name="connsiteY51" fmla="*/ 257175 h 871802"/>
                <a:gd name="connsiteX52" fmla="*/ 1519238 w 3676650"/>
                <a:gd name="connsiteY52" fmla="*/ 271463 h 871802"/>
                <a:gd name="connsiteX53" fmla="*/ 1533525 w 3676650"/>
                <a:gd name="connsiteY53" fmla="*/ 280988 h 871802"/>
                <a:gd name="connsiteX54" fmla="*/ 1543050 w 3676650"/>
                <a:gd name="connsiteY54" fmla="*/ 295275 h 871802"/>
                <a:gd name="connsiteX55" fmla="*/ 1557338 w 3676650"/>
                <a:gd name="connsiteY55" fmla="*/ 300038 h 871802"/>
                <a:gd name="connsiteX56" fmla="*/ 1581150 w 3676650"/>
                <a:gd name="connsiteY56" fmla="*/ 333375 h 871802"/>
                <a:gd name="connsiteX57" fmla="*/ 1590675 w 3676650"/>
                <a:gd name="connsiteY57" fmla="*/ 347663 h 871802"/>
                <a:gd name="connsiteX58" fmla="*/ 1604963 w 3676650"/>
                <a:gd name="connsiteY58" fmla="*/ 357188 h 871802"/>
                <a:gd name="connsiteX59" fmla="*/ 1624013 w 3676650"/>
                <a:gd name="connsiteY59" fmla="*/ 414338 h 871802"/>
                <a:gd name="connsiteX60" fmla="*/ 1628775 w 3676650"/>
                <a:gd name="connsiteY60" fmla="*/ 428625 h 871802"/>
                <a:gd name="connsiteX61" fmla="*/ 1638300 w 3676650"/>
                <a:gd name="connsiteY61" fmla="*/ 442913 h 871802"/>
                <a:gd name="connsiteX62" fmla="*/ 1652588 w 3676650"/>
                <a:gd name="connsiteY62" fmla="*/ 471488 h 871802"/>
                <a:gd name="connsiteX63" fmla="*/ 1662113 w 3676650"/>
                <a:gd name="connsiteY63" fmla="*/ 504825 h 871802"/>
                <a:gd name="connsiteX64" fmla="*/ 1676400 w 3676650"/>
                <a:gd name="connsiteY64" fmla="*/ 514350 h 871802"/>
                <a:gd name="connsiteX65" fmla="*/ 1690688 w 3676650"/>
                <a:gd name="connsiteY65" fmla="*/ 561975 h 871802"/>
                <a:gd name="connsiteX66" fmla="*/ 1704975 w 3676650"/>
                <a:gd name="connsiteY66" fmla="*/ 590550 h 871802"/>
                <a:gd name="connsiteX67" fmla="*/ 1719263 w 3676650"/>
                <a:gd name="connsiteY67" fmla="*/ 595313 h 871802"/>
                <a:gd name="connsiteX68" fmla="*/ 1728788 w 3676650"/>
                <a:gd name="connsiteY68" fmla="*/ 609600 h 871802"/>
                <a:gd name="connsiteX69" fmla="*/ 1804988 w 3676650"/>
                <a:gd name="connsiteY69" fmla="*/ 614363 h 871802"/>
                <a:gd name="connsiteX70" fmla="*/ 1819275 w 3676650"/>
                <a:gd name="connsiteY70" fmla="*/ 619125 h 871802"/>
                <a:gd name="connsiteX71" fmla="*/ 1833563 w 3676650"/>
                <a:gd name="connsiteY71" fmla="*/ 628650 h 871802"/>
                <a:gd name="connsiteX72" fmla="*/ 1857375 w 3676650"/>
                <a:gd name="connsiteY72" fmla="*/ 657225 h 871802"/>
                <a:gd name="connsiteX73" fmla="*/ 1876425 w 3676650"/>
                <a:gd name="connsiteY73" fmla="*/ 666750 h 871802"/>
                <a:gd name="connsiteX74" fmla="*/ 1885950 w 3676650"/>
                <a:gd name="connsiteY74" fmla="*/ 638175 h 871802"/>
                <a:gd name="connsiteX75" fmla="*/ 1895475 w 3676650"/>
                <a:gd name="connsiteY75" fmla="*/ 604838 h 871802"/>
                <a:gd name="connsiteX76" fmla="*/ 1905000 w 3676650"/>
                <a:gd name="connsiteY76" fmla="*/ 576263 h 871802"/>
                <a:gd name="connsiteX77" fmla="*/ 1919288 w 3676650"/>
                <a:gd name="connsiteY77" fmla="*/ 566738 h 871802"/>
                <a:gd name="connsiteX78" fmla="*/ 1938338 w 3676650"/>
                <a:gd name="connsiteY78" fmla="*/ 542925 h 871802"/>
                <a:gd name="connsiteX79" fmla="*/ 2081213 w 3676650"/>
                <a:gd name="connsiteY79" fmla="*/ 542925 h 871802"/>
                <a:gd name="connsiteX80" fmla="*/ 2109788 w 3676650"/>
                <a:gd name="connsiteY80" fmla="*/ 571500 h 871802"/>
                <a:gd name="connsiteX81" fmla="*/ 2124075 w 3676650"/>
                <a:gd name="connsiteY81" fmla="*/ 561975 h 871802"/>
                <a:gd name="connsiteX82" fmla="*/ 2133600 w 3676650"/>
                <a:gd name="connsiteY82" fmla="*/ 547688 h 871802"/>
                <a:gd name="connsiteX83" fmla="*/ 2147888 w 3676650"/>
                <a:gd name="connsiteY83" fmla="*/ 533400 h 871802"/>
                <a:gd name="connsiteX84" fmla="*/ 2152650 w 3676650"/>
                <a:gd name="connsiteY84" fmla="*/ 519113 h 871802"/>
                <a:gd name="connsiteX85" fmla="*/ 2243138 w 3676650"/>
                <a:gd name="connsiteY85" fmla="*/ 514350 h 871802"/>
                <a:gd name="connsiteX86" fmla="*/ 2266950 w 3676650"/>
                <a:gd name="connsiteY86" fmla="*/ 533400 h 871802"/>
                <a:gd name="connsiteX87" fmla="*/ 2286000 w 3676650"/>
                <a:gd name="connsiteY87" fmla="*/ 504825 h 871802"/>
                <a:gd name="connsiteX88" fmla="*/ 2300288 w 3676650"/>
                <a:gd name="connsiteY88" fmla="*/ 490538 h 871802"/>
                <a:gd name="connsiteX89" fmla="*/ 2314575 w 3676650"/>
                <a:gd name="connsiteY89" fmla="*/ 485775 h 871802"/>
                <a:gd name="connsiteX90" fmla="*/ 2328863 w 3676650"/>
                <a:gd name="connsiteY90" fmla="*/ 490538 h 871802"/>
                <a:gd name="connsiteX91" fmla="*/ 2347913 w 3676650"/>
                <a:gd name="connsiteY91" fmla="*/ 509588 h 871802"/>
                <a:gd name="connsiteX92" fmla="*/ 2357438 w 3676650"/>
                <a:gd name="connsiteY92" fmla="*/ 523875 h 871802"/>
                <a:gd name="connsiteX93" fmla="*/ 2362200 w 3676650"/>
                <a:gd name="connsiteY93" fmla="*/ 538163 h 871802"/>
                <a:gd name="connsiteX94" fmla="*/ 2381250 w 3676650"/>
                <a:gd name="connsiteY94" fmla="*/ 566738 h 871802"/>
                <a:gd name="connsiteX95" fmla="*/ 2390775 w 3676650"/>
                <a:gd name="connsiteY95" fmla="*/ 595313 h 871802"/>
                <a:gd name="connsiteX96" fmla="*/ 2395538 w 3676650"/>
                <a:gd name="connsiteY96" fmla="*/ 614363 h 871802"/>
                <a:gd name="connsiteX97" fmla="*/ 2405063 w 3676650"/>
                <a:gd name="connsiteY97" fmla="*/ 628650 h 871802"/>
                <a:gd name="connsiteX98" fmla="*/ 2419350 w 3676650"/>
                <a:gd name="connsiteY98" fmla="*/ 633413 h 871802"/>
                <a:gd name="connsiteX99" fmla="*/ 2438400 w 3676650"/>
                <a:gd name="connsiteY99" fmla="*/ 590550 h 871802"/>
                <a:gd name="connsiteX100" fmla="*/ 2443163 w 3676650"/>
                <a:gd name="connsiteY100" fmla="*/ 571500 h 871802"/>
                <a:gd name="connsiteX101" fmla="*/ 2471738 w 3676650"/>
                <a:gd name="connsiteY101" fmla="*/ 552450 h 871802"/>
                <a:gd name="connsiteX102" fmla="*/ 2481263 w 3676650"/>
                <a:gd name="connsiteY102" fmla="*/ 581025 h 871802"/>
                <a:gd name="connsiteX103" fmla="*/ 2486025 w 3676650"/>
                <a:gd name="connsiteY103" fmla="*/ 595313 h 871802"/>
                <a:gd name="connsiteX104" fmla="*/ 2490788 w 3676650"/>
                <a:gd name="connsiteY104" fmla="*/ 614363 h 871802"/>
                <a:gd name="connsiteX105" fmla="*/ 2500313 w 3676650"/>
                <a:gd name="connsiteY105" fmla="*/ 628650 h 871802"/>
                <a:gd name="connsiteX106" fmla="*/ 2519363 w 3676650"/>
                <a:gd name="connsiteY106" fmla="*/ 642938 h 871802"/>
                <a:gd name="connsiteX107" fmla="*/ 2524125 w 3676650"/>
                <a:gd name="connsiteY107" fmla="*/ 628650 h 871802"/>
                <a:gd name="connsiteX108" fmla="*/ 2528888 w 3676650"/>
                <a:gd name="connsiteY108" fmla="*/ 609600 h 871802"/>
                <a:gd name="connsiteX109" fmla="*/ 2557463 w 3676650"/>
                <a:gd name="connsiteY109" fmla="*/ 595313 h 871802"/>
                <a:gd name="connsiteX110" fmla="*/ 2619375 w 3676650"/>
                <a:gd name="connsiteY110" fmla="*/ 581025 h 871802"/>
                <a:gd name="connsiteX111" fmla="*/ 2633663 w 3676650"/>
                <a:gd name="connsiteY111" fmla="*/ 571500 h 871802"/>
                <a:gd name="connsiteX112" fmla="*/ 2647950 w 3676650"/>
                <a:gd name="connsiteY112" fmla="*/ 542925 h 871802"/>
                <a:gd name="connsiteX113" fmla="*/ 2662238 w 3676650"/>
                <a:gd name="connsiteY113" fmla="*/ 504825 h 871802"/>
                <a:gd name="connsiteX114" fmla="*/ 2686050 w 3676650"/>
                <a:gd name="connsiteY114" fmla="*/ 538163 h 871802"/>
                <a:gd name="connsiteX115" fmla="*/ 2686050 w 3676650"/>
                <a:gd name="connsiteY115" fmla="*/ 538163 h 871802"/>
                <a:gd name="connsiteX116" fmla="*/ 2700338 w 3676650"/>
                <a:gd name="connsiteY116" fmla="*/ 547688 h 871802"/>
                <a:gd name="connsiteX117" fmla="*/ 2705100 w 3676650"/>
                <a:gd name="connsiteY117" fmla="*/ 561975 h 871802"/>
                <a:gd name="connsiteX118" fmla="*/ 2714625 w 3676650"/>
                <a:gd name="connsiteY118" fmla="*/ 595313 h 871802"/>
                <a:gd name="connsiteX119" fmla="*/ 2733675 w 3676650"/>
                <a:gd name="connsiteY119" fmla="*/ 590550 h 871802"/>
                <a:gd name="connsiteX120" fmla="*/ 2738438 w 3676650"/>
                <a:gd name="connsiteY120" fmla="*/ 571500 h 871802"/>
                <a:gd name="connsiteX121" fmla="*/ 2762250 w 3676650"/>
                <a:gd name="connsiteY121" fmla="*/ 552450 h 871802"/>
                <a:gd name="connsiteX122" fmla="*/ 2800350 w 3676650"/>
                <a:gd name="connsiteY122" fmla="*/ 566738 h 871802"/>
                <a:gd name="connsiteX123" fmla="*/ 2819400 w 3676650"/>
                <a:gd name="connsiteY123" fmla="*/ 590550 h 871802"/>
                <a:gd name="connsiteX124" fmla="*/ 2824163 w 3676650"/>
                <a:gd name="connsiteY124" fmla="*/ 614363 h 871802"/>
                <a:gd name="connsiteX125" fmla="*/ 2833688 w 3676650"/>
                <a:gd name="connsiteY125" fmla="*/ 642938 h 871802"/>
                <a:gd name="connsiteX126" fmla="*/ 2838450 w 3676650"/>
                <a:gd name="connsiteY126" fmla="*/ 657225 h 871802"/>
                <a:gd name="connsiteX127" fmla="*/ 2843213 w 3676650"/>
                <a:gd name="connsiteY127" fmla="*/ 676275 h 871802"/>
                <a:gd name="connsiteX128" fmla="*/ 2852738 w 3676650"/>
                <a:gd name="connsiteY128" fmla="*/ 695325 h 871802"/>
                <a:gd name="connsiteX129" fmla="*/ 2862263 w 3676650"/>
                <a:gd name="connsiteY129" fmla="*/ 723900 h 871802"/>
                <a:gd name="connsiteX130" fmla="*/ 2871788 w 3676650"/>
                <a:gd name="connsiteY130" fmla="*/ 752475 h 871802"/>
                <a:gd name="connsiteX131" fmla="*/ 2881313 w 3676650"/>
                <a:gd name="connsiteY131" fmla="*/ 781050 h 871802"/>
                <a:gd name="connsiteX132" fmla="*/ 2890838 w 3676650"/>
                <a:gd name="connsiteY132" fmla="*/ 795338 h 871802"/>
                <a:gd name="connsiteX133" fmla="*/ 2895600 w 3676650"/>
                <a:gd name="connsiteY133" fmla="*/ 814388 h 871802"/>
                <a:gd name="connsiteX134" fmla="*/ 2914650 w 3676650"/>
                <a:gd name="connsiteY134" fmla="*/ 790575 h 871802"/>
                <a:gd name="connsiteX135" fmla="*/ 2924175 w 3676650"/>
                <a:gd name="connsiteY135" fmla="*/ 714375 h 871802"/>
                <a:gd name="connsiteX136" fmla="*/ 2933700 w 3676650"/>
                <a:gd name="connsiteY136" fmla="*/ 700088 h 871802"/>
                <a:gd name="connsiteX137" fmla="*/ 2943225 w 3676650"/>
                <a:gd name="connsiteY137" fmla="*/ 671513 h 871802"/>
                <a:gd name="connsiteX138" fmla="*/ 2962275 w 3676650"/>
                <a:gd name="connsiteY138" fmla="*/ 638175 h 871802"/>
                <a:gd name="connsiteX139" fmla="*/ 2976563 w 3676650"/>
                <a:gd name="connsiteY139" fmla="*/ 695325 h 871802"/>
                <a:gd name="connsiteX140" fmla="*/ 2986088 w 3676650"/>
                <a:gd name="connsiteY140" fmla="*/ 781050 h 871802"/>
                <a:gd name="connsiteX141" fmla="*/ 2995613 w 3676650"/>
                <a:gd name="connsiteY141" fmla="*/ 747713 h 871802"/>
                <a:gd name="connsiteX142" fmla="*/ 3000375 w 3676650"/>
                <a:gd name="connsiteY142" fmla="*/ 709613 h 871802"/>
                <a:gd name="connsiteX143" fmla="*/ 3019425 w 3676650"/>
                <a:gd name="connsiteY143" fmla="*/ 671513 h 871802"/>
                <a:gd name="connsiteX144" fmla="*/ 3038475 w 3676650"/>
                <a:gd name="connsiteY144" fmla="*/ 714375 h 871802"/>
                <a:gd name="connsiteX145" fmla="*/ 3052763 w 3676650"/>
                <a:gd name="connsiteY145" fmla="*/ 781050 h 871802"/>
                <a:gd name="connsiteX146" fmla="*/ 3067050 w 3676650"/>
                <a:gd name="connsiteY146" fmla="*/ 738188 h 871802"/>
                <a:gd name="connsiteX147" fmla="*/ 3071813 w 3676650"/>
                <a:gd name="connsiteY147" fmla="*/ 723900 h 871802"/>
                <a:gd name="connsiteX148" fmla="*/ 3105150 w 3676650"/>
                <a:gd name="connsiteY148" fmla="*/ 733425 h 871802"/>
                <a:gd name="connsiteX149" fmla="*/ 3128963 w 3676650"/>
                <a:gd name="connsiteY149" fmla="*/ 742950 h 871802"/>
                <a:gd name="connsiteX150" fmla="*/ 3152775 w 3676650"/>
                <a:gd name="connsiteY150" fmla="*/ 690563 h 871802"/>
                <a:gd name="connsiteX151" fmla="*/ 3157538 w 3676650"/>
                <a:gd name="connsiteY151" fmla="*/ 666750 h 871802"/>
                <a:gd name="connsiteX152" fmla="*/ 3162300 w 3676650"/>
                <a:gd name="connsiteY152" fmla="*/ 647700 h 871802"/>
                <a:gd name="connsiteX153" fmla="*/ 3171825 w 3676650"/>
                <a:gd name="connsiteY153" fmla="*/ 747713 h 871802"/>
                <a:gd name="connsiteX154" fmla="*/ 3181350 w 3676650"/>
                <a:gd name="connsiteY154" fmla="*/ 733425 h 871802"/>
                <a:gd name="connsiteX155" fmla="*/ 3186113 w 3676650"/>
                <a:gd name="connsiteY155" fmla="*/ 719138 h 871802"/>
                <a:gd name="connsiteX156" fmla="*/ 3214688 w 3676650"/>
                <a:gd name="connsiteY156" fmla="*/ 728663 h 871802"/>
                <a:gd name="connsiteX157" fmla="*/ 3238500 w 3676650"/>
                <a:gd name="connsiteY157" fmla="*/ 704850 h 871802"/>
                <a:gd name="connsiteX158" fmla="*/ 3252788 w 3676650"/>
                <a:gd name="connsiteY158" fmla="*/ 714375 h 871802"/>
                <a:gd name="connsiteX159" fmla="*/ 3257550 w 3676650"/>
                <a:gd name="connsiteY159" fmla="*/ 738188 h 871802"/>
                <a:gd name="connsiteX160" fmla="*/ 3267075 w 3676650"/>
                <a:gd name="connsiteY160" fmla="*/ 781050 h 871802"/>
                <a:gd name="connsiteX161" fmla="*/ 3295650 w 3676650"/>
                <a:gd name="connsiteY161" fmla="*/ 776288 h 871802"/>
                <a:gd name="connsiteX162" fmla="*/ 3300413 w 3676650"/>
                <a:gd name="connsiteY162" fmla="*/ 795338 h 871802"/>
                <a:gd name="connsiteX163" fmla="*/ 3305175 w 3676650"/>
                <a:gd name="connsiteY163" fmla="*/ 852488 h 871802"/>
                <a:gd name="connsiteX164" fmla="*/ 3309938 w 3676650"/>
                <a:gd name="connsiteY164" fmla="*/ 871538 h 871802"/>
                <a:gd name="connsiteX165" fmla="*/ 3328988 w 3676650"/>
                <a:gd name="connsiteY165" fmla="*/ 842963 h 871802"/>
                <a:gd name="connsiteX166" fmla="*/ 3338513 w 3676650"/>
                <a:gd name="connsiteY166" fmla="*/ 809625 h 871802"/>
                <a:gd name="connsiteX167" fmla="*/ 3348038 w 3676650"/>
                <a:gd name="connsiteY167" fmla="*/ 781050 h 871802"/>
                <a:gd name="connsiteX168" fmla="*/ 3357563 w 3676650"/>
                <a:gd name="connsiteY168" fmla="*/ 752475 h 871802"/>
                <a:gd name="connsiteX169" fmla="*/ 3367088 w 3676650"/>
                <a:gd name="connsiteY169" fmla="*/ 733425 h 871802"/>
                <a:gd name="connsiteX170" fmla="*/ 3381375 w 3676650"/>
                <a:gd name="connsiteY170" fmla="*/ 690563 h 871802"/>
                <a:gd name="connsiteX171" fmla="*/ 3386138 w 3676650"/>
                <a:gd name="connsiteY171" fmla="*/ 676275 h 871802"/>
                <a:gd name="connsiteX172" fmla="*/ 3405188 w 3676650"/>
                <a:gd name="connsiteY172" fmla="*/ 666750 h 871802"/>
                <a:gd name="connsiteX173" fmla="*/ 3429000 w 3676650"/>
                <a:gd name="connsiteY173" fmla="*/ 690563 h 871802"/>
                <a:gd name="connsiteX174" fmla="*/ 3452813 w 3676650"/>
                <a:gd name="connsiteY174" fmla="*/ 661988 h 871802"/>
                <a:gd name="connsiteX175" fmla="*/ 3457575 w 3676650"/>
                <a:gd name="connsiteY175" fmla="*/ 642938 h 871802"/>
                <a:gd name="connsiteX176" fmla="*/ 3467100 w 3676650"/>
                <a:gd name="connsiteY176" fmla="*/ 657225 h 871802"/>
                <a:gd name="connsiteX177" fmla="*/ 3481388 w 3676650"/>
                <a:gd name="connsiteY177" fmla="*/ 666750 h 871802"/>
                <a:gd name="connsiteX178" fmla="*/ 3486150 w 3676650"/>
                <a:gd name="connsiteY178" fmla="*/ 681038 h 871802"/>
                <a:gd name="connsiteX179" fmla="*/ 3500438 w 3676650"/>
                <a:gd name="connsiteY179" fmla="*/ 671513 h 871802"/>
                <a:gd name="connsiteX180" fmla="*/ 3505200 w 3676650"/>
                <a:gd name="connsiteY180" fmla="*/ 685800 h 871802"/>
                <a:gd name="connsiteX181" fmla="*/ 3533775 w 3676650"/>
                <a:gd name="connsiteY181" fmla="*/ 704850 h 871802"/>
                <a:gd name="connsiteX182" fmla="*/ 3562350 w 3676650"/>
                <a:gd name="connsiteY182" fmla="*/ 719138 h 871802"/>
                <a:gd name="connsiteX183" fmla="*/ 3571875 w 3676650"/>
                <a:gd name="connsiteY183" fmla="*/ 785813 h 871802"/>
                <a:gd name="connsiteX184" fmla="*/ 3581400 w 3676650"/>
                <a:gd name="connsiteY184" fmla="*/ 814388 h 871802"/>
                <a:gd name="connsiteX185" fmla="*/ 3586163 w 3676650"/>
                <a:gd name="connsiteY185" fmla="*/ 828675 h 871802"/>
                <a:gd name="connsiteX186" fmla="*/ 3605213 w 3676650"/>
                <a:gd name="connsiteY186" fmla="*/ 781050 h 871802"/>
                <a:gd name="connsiteX187" fmla="*/ 3609975 w 3676650"/>
                <a:gd name="connsiteY187" fmla="*/ 795338 h 871802"/>
                <a:gd name="connsiteX188" fmla="*/ 3614738 w 3676650"/>
                <a:gd name="connsiteY188" fmla="*/ 823913 h 871802"/>
                <a:gd name="connsiteX189" fmla="*/ 3619500 w 3676650"/>
                <a:gd name="connsiteY189" fmla="*/ 781050 h 871802"/>
                <a:gd name="connsiteX190" fmla="*/ 3633788 w 3676650"/>
                <a:gd name="connsiteY190" fmla="*/ 747713 h 871802"/>
                <a:gd name="connsiteX191" fmla="*/ 3638550 w 3676650"/>
                <a:gd name="connsiteY191" fmla="*/ 733425 h 871802"/>
                <a:gd name="connsiteX192" fmla="*/ 3648075 w 3676650"/>
                <a:gd name="connsiteY192" fmla="*/ 685800 h 871802"/>
                <a:gd name="connsiteX193" fmla="*/ 3657600 w 3676650"/>
                <a:gd name="connsiteY193" fmla="*/ 671513 h 871802"/>
                <a:gd name="connsiteX194" fmla="*/ 3676650 w 3676650"/>
                <a:gd name="connsiteY194" fmla="*/ 666750 h 871802"/>
                <a:gd name="connsiteX0" fmla="*/ 0 w 3657600"/>
                <a:gd name="connsiteY0" fmla="*/ 238125 h 871802"/>
                <a:gd name="connsiteX1" fmla="*/ 123825 w 3657600"/>
                <a:gd name="connsiteY1" fmla="*/ 228600 h 871802"/>
                <a:gd name="connsiteX2" fmla="*/ 142875 w 3657600"/>
                <a:gd name="connsiteY2" fmla="*/ 223838 h 871802"/>
                <a:gd name="connsiteX3" fmla="*/ 166688 w 3657600"/>
                <a:gd name="connsiteY3" fmla="*/ 219075 h 871802"/>
                <a:gd name="connsiteX4" fmla="*/ 204788 w 3657600"/>
                <a:gd name="connsiteY4" fmla="*/ 204788 h 871802"/>
                <a:gd name="connsiteX5" fmla="*/ 233363 w 3657600"/>
                <a:gd name="connsiteY5" fmla="*/ 195263 h 871802"/>
                <a:gd name="connsiteX6" fmla="*/ 247650 w 3657600"/>
                <a:gd name="connsiteY6" fmla="*/ 185738 h 871802"/>
                <a:gd name="connsiteX7" fmla="*/ 266700 w 3657600"/>
                <a:gd name="connsiteY7" fmla="*/ 180975 h 871802"/>
                <a:gd name="connsiteX8" fmla="*/ 280988 w 3657600"/>
                <a:gd name="connsiteY8" fmla="*/ 176213 h 871802"/>
                <a:gd name="connsiteX9" fmla="*/ 290513 w 3657600"/>
                <a:gd name="connsiteY9" fmla="*/ 161925 h 871802"/>
                <a:gd name="connsiteX10" fmla="*/ 338138 w 3657600"/>
                <a:gd name="connsiteY10" fmla="*/ 142875 h 871802"/>
                <a:gd name="connsiteX11" fmla="*/ 352425 w 3657600"/>
                <a:gd name="connsiteY11" fmla="*/ 138113 h 871802"/>
                <a:gd name="connsiteX12" fmla="*/ 366713 w 3657600"/>
                <a:gd name="connsiteY12" fmla="*/ 128588 h 871802"/>
                <a:gd name="connsiteX13" fmla="*/ 385763 w 3657600"/>
                <a:gd name="connsiteY13" fmla="*/ 123825 h 871802"/>
                <a:gd name="connsiteX14" fmla="*/ 428625 w 3657600"/>
                <a:gd name="connsiteY14" fmla="*/ 109538 h 871802"/>
                <a:gd name="connsiteX15" fmla="*/ 442913 w 3657600"/>
                <a:gd name="connsiteY15" fmla="*/ 104775 h 871802"/>
                <a:gd name="connsiteX16" fmla="*/ 457200 w 3657600"/>
                <a:gd name="connsiteY16" fmla="*/ 100013 h 871802"/>
                <a:gd name="connsiteX17" fmla="*/ 471488 w 3657600"/>
                <a:gd name="connsiteY17" fmla="*/ 90488 h 871802"/>
                <a:gd name="connsiteX18" fmla="*/ 495300 w 3657600"/>
                <a:gd name="connsiteY18" fmla="*/ 85725 h 871802"/>
                <a:gd name="connsiteX19" fmla="*/ 523875 w 3657600"/>
                <a:gd name="connsiteY19" fmla="*/ 76200 h 871802"/>
                <a:gd name="connsiteX20" fmla="*/ 538163 w 3657600"/>
                <a:gd name="connsiteY20" fmla="*/ 71438 h 871802"/>
                <a:gd name="connsiteX21" fmla="*/ 552450 w 3657600"/>
                <a:gd name="connsiteY21" fmla="*/ 66675 h 871802"/>
                <a:gd name="connsiteX22" fmla="*/ 590550 w 3657600"/>
                <a:gd name="connsiteY22" fmla="*/ 42863 h 871802"/>
                <a:gd name="connsiteX23" fmla="*/ 604838 w 3657600"/>
                <a:gd name="connsiteY23" fmla="*/ 38100 h 871802"/>
                <a:gd name="connsiteX24" fmla="*/ 619125 w 3657600"/>
                <a:gd name="connsiteY24" fmla="*/ 33338 h 871802"/>
                <a:gd name="connsiteX25" fmla="*/ 652463 w 3657600"/>
                <a:gd name="connsiteY25" fmla="*/ 14288 h 871802"/>
                <a:gd name="connsiteX26" fmla="*/ 681038 w 3657600"/>
                <a:gd name="connsiteY26" fmla="*/ 4763 h 871802"/>
                <a:gd name="connsiteX27" fmla="*/ 695325 w 3657600"/>
                <a:gd name="connsiteY27" fmla="*/ 0 h 871802"/>
                <a:gd name="connsiteX28" fmla="*/ 819150 w 3657600"/>
                <a:gd name="connsiteY28" fmla="*/ 4763 h 871802"/>
                <a:gd name="connsiteX29" fmla="*/ 852488 w 3657600"/>
                <a:gd name="connsiteY29" fmla="*/ 19050 h 871802"/>
                <a:gd name="connsiteX30" fmla="*/ 895350 w 3657600"/>
                <a:gd name="connsiteY30" fmla="*/ 47625 h 871802"/>
                <a:gd name="connsiteX31" fmla="*/ 928688 w 3657600"/>
                <a:gd name="connsiteY31" fmla="*/ 66675 h 871802"/>
                <a:gd name="connsiteX32" fmla="*/ 942975 w 3657600"/>
                <a:gd name="connsiteY32" fmla="*/ 71438 h 871802"/>
                <a:gd name="connsiteX33" fmla="*/ 957263 w 3657600"/>
                <a:gd name="connsiteY33" fmla="*/ 80963 h 871802"/>
                <a:gd name="connsiteX34" fmla="*/ 971550 w 3657600"/>
                <a:gd name="connsiteY34" fmla="*/ 85725 h 871802"/>
                <a:gd name="connsiteX35" fmla="*/ 990600 w 3657600"/>
                <a:gd name="connsiteY35" fmla="*/ 95250 h 871802"/>
                <a:gd name="connsiteX36" fmla="*/ 1014413 w 3657600"/>
                <a:gd name="connsiteY36" fmla="*/ 100013 h 871802"/>
                <a:gd name="connsiteX37" fmla="*/ 1033463 w 3657600"/>
                <a:gd name="connsiteY37" fmla="*/ 104775 h 871802"/>
                <a:gd name="connsiteX38" fmla="*/ 1062038 w 3657600"/>
                <a:gd name="connsiteY38" fmla="*/ 109538 h 871802"/>
                <a:gd name="connsiteX39" fmla="*/ 1090613 w 3657600"/>
                <a:gd name="connsiteY39" fmla="*/ 119063 h 871802"/>
                <a:gd name="connsiteX40" fmla="*/ 1104900 w 3657600"/>
                <a:gd name="connsiteY40" fmla="*/ 123825 h 871802"/>
                <a:gd name="connsiteX41" fmla="*/ 1123950 w 3657600"/>
                <a:gd name="connsiteY41" fmla="*/ 128588 h 871802"/>
                <a:gd name="connsiteX42" fmla="*/ 1152525 w 3657600"/>
                <a:gd name="connsiteY42" fmla="*/ 147638 h 871802"/>
                <a:gd name="connsiteX43" fmla="*/ 1195388 w 3657600"/>
                <a:gd name="connsiteY43" fmla="*/ 161925 h 871802"/>
                <a:gd name="connsiteX44" fmla="*/ 1209675 w 3657600"/>
                <a:gd name="connsiteY44" fmla="*/ 166688 h 871802"/>
                <a:gd name="connsiteX45" fmla="*/ 1243013 w 3657600"/>
                <a:gd name="connsiteY45" fmla="*/ 185738 h 871802"/>
                <a:gd name="connsiteX46" fmla="*/ 1257300 w 3657600"/>
                <a:gd name="connsiteY46" fmla="*/ 190500 h 871802"/>
                <a:gd name="connsiteX47" fmla="*/ 1285875 w 3657600"/>
                <a:gd name="connsiteY47" fmla="*/ 204788 h 871802"/>
                <a:gd name="connsiteX48" fmla="*/ 1314450 w 3657600"/>
                <a:gd name="connsiteY48" fmla="*/ 223838 h 871802"/>
                <a:gd name="connsiteX49" fmla="*/ 1362075 w 3657600"/>
                <a:gd name="connsiteY49" fmla="*/ 238125 h 871802"/>
                <a:gd name="connsiteX50" fmla="*/ 1443038 w 3657600"/>
                <a:gd name="connsiteY50" fmla="*/ 252413 h 871802"/>
                <a:gd name="connsiteX51" fmla="*/ 1471613 w 3657600"/>
                <a:gd name="connsiteY51" fmla="*/ 257175 h 871802"/>
                <a:gd name="connsiteX52" fmla="*/ 1519238 w 3657600"/>
                <a:gd name="connsiteY52" fmla="*/ 271463 h 871802"/>
                <a:gd name="connsiteX53" fmla="*/ 1533525 w 3657600"/>
                <a:gd name="connsiteY53" fmla="*/ 280988 h 871802"/>
                <a:gd name="connsiteX54" fmla="*/ 1543050 w 3657600"/>
                <a:gd name="connsiteY54" fmla="*/ 295275 h 871802"/>
                <a:gd name="connsiteX55" fmla="*/ 1557338 w 3657600"/>
                <a:gd name="connsiteY55" fmla="*/ 300038 h 871802"/>
                <a:gd name="connsiteX56" fmla="*/ 1581150 w 3657600"/>
                <a:gd name="connsiteY56" fmla="*/ 333375 h 871802"/>
                <a:gd name="connsiteX57" fmla="*/ 1590675 w 3657600"/>
                <a:gd name="connsiteY57" fmla="*/ 347663 h 871802"/>
                <a:gd name="connsiteX58" fmla="*/ 1604963 w 3657600"/>
                <a:gd name="connsiteY58" fmla="*/ 357188 h 871802"/>
                <a:gd name="connsiteX59" fmla="*/ 1624013 w 3657600"/>
                <a:gd name="connsiteY59" fmla="*/ 414338 h 871802"/>
                <a:gd name="connsiteX60" fmla="*/ 1628775 w 3657600"/>
                <a:gd name="connsiteY60" fmla="*/ 428625 h 871802"/>
                <a:gd name="connsiteX61" fmla="*/ 1638300 w 3657600"/>
                <a:gd name="connsiteY61" fmla="*/ 442913 h 871802"/>
                <a:gd name="connsiteX62" fmla="*/ 1652588 w 3657600"/>
                <a:gd name="connsiteY62" fmla="*/ 471488 h 871802"/>
                <a:gd name="connsiteX63" fmla="*/ 1662113 w 3657600"/>
                <a:gd name="connsiteY63" fmla="*/ 504825 h 871802"/>
                <a:gd name="connsiteX64" fmla="*/ 1676400 w 3657600"/>
                <a:gd name="connsiteY64" fmla="*/ 514350 h 871802"/>
                <a:gd name="connsiteX65" fmla="*/ 1690688 w 3657600"/>
                <a:gd name="connsiteY65" fmla="*/ 561975 h 871802"/>
                <a:gd name="connsiteX66" fmla="*/ 1704975 w 3657600"/>
                <a:gd name="connsiteY66" fmla="*/ 590550 h 871802"/>
                <a:gd name="connsiteX67" fmla="*/ 1719263 w 3657600"/>
                <a:gd name="connsiteY67" fmla="*/ 595313 h 871802"/>
                <a:gd name="connsiteX68" fmla="*/ 1728788 w 3657600"/>
                <a:gd name="connsiteY68" fmla="*/ 609600 h 871802"/>
                <a:gd name="connsiteX69" fmla="*/ 1804988 w 3657600"/>
                <a:gd name="connsiteY69" fmla="*/ 614363 h 871802"/>
                <a:gd name="connsiteX70" fmla="*/ 1819275 w 3657600"/>
                <a:gd name="connsiteY70" fmla="*/ 619125 h 871802"/>
                <a:gd name="connsiteX71" fmla="*/ 1833563 w 3657600"/>
                <a:gd name="connsiteY71" fmla="*/ 628650 h 871802"/>
                <a:gd name="connsiteX72" fmla="*/ 1857375 w 3657600"/>
                <a:gd name="connsiteY72" fmla="*/ 657225 h 871802"/>
                <a:gd name="connsiteX73" fmla="*/ 1876425 w 3657600"/>
                <a:gd name="connsiteY73" fmla="*/ 666750 h 871802"/>
                <a:gd name="connsiteX74" fmla="*/ 1885950 w 3657600"/>
                <a:gd name="connsiteY74" fmla="*/ 638175 h 871802"/>
                <a:gd name="connsiteX75" fmla="*/ 1895475 w 3657600"/>
                <a:gd name="connsiteY75" fmla="*/ 604838 h 871802"/>
                <a:gd name="connsiteX76" fmla="*/ 1905000 w 3657600"/>
                <a:gd name="connsiteY76" fmla="*/ 576263 h 871802"/>
                <a:gd name="connsiteX77" fmla="*/ 1919288 w 3657600"/>
                <a:gd name="connsiteY77" fmla="*/ 566738 h 871802"/>
                <a:gd name="connsiteX78" fmla="*/ 1938338 w 3657600"/>
                <a:gd name="connsiteY78" fmla="*/ 542925 h 871802"/>
                <a:gd name="connsiteX79" fmla="*/ 2081213 w 3657600"/>
                <a:gd name="connsiteY79" fmla="*/ 542925 h 871802"/>
                <a:gd name="connsiteX80" fmla="*/ 2109788 w 3657600"/>
                <a:gd name="connsiteY80" fmla="*/ 571500 h 871802"/>
                <a:gd name="connsiteX81" fmla="*/ 2124075 w 3657600"/>
                <a:gd name="connsiteY81" fmla="*/ 561975 h 871802"/>
                <a:gd name="connsiteX82" fmla="*/ 2133600 w 3657600"/>
                <a:gd name="connsiteY82" fmla="*/ 547688 h 871802"/>
                <a:gd name="connsiteX83" fmla="*/ 2147888 w 3657600"/>
                <a:gd name="connsiteY83" fmla="*/ 533400 h 871802"/>
                <a:gd name="connsiteX84" fmla="*/ 2152650 w 3657600"/>
                <a:gd name="connsiteY84" fmla="*/ 519113 h 871802"/>
                <a:gd name="connsiteX85" fmla="*/ 2243138 w 3657600"/>
                <a:gd name="connsiteY85" fmla="*/ 514350 h 871802"/>
                <a:gd name="connsiteX86" fmla="*/ 2266950 w 3657600"/>
                <a:gd name="connsiteY86" fmla="*/ 533400 h 871802"/>
                <a:gd name="connsiteX87" fmla="*/ 2286000 w 3657600"/>
                <a:gd name="connsiteY87" fmla="*/ 504825 h 871802"/>
                <a:gd name="connsiteX88" fmla="*/ 2300288 w 3657600"/>
                <a:gd name="connsiteY88" fmla="*/ 490538 h 871802"/>
                <a:gd name="connsiteX89" fmla="*/ 2314575 w 3657600"/>
                <a:gd name="connsiteY89" fmla="*/ 485775 h 871802"/>
                <a:gd name="connsiteX90" fmla="*/ 2328863 w 3657600"/>
                <a:gd name="connsiteY90" fmla="*/ 490538 h 871802"/>
                <a:gd name="connsiteX91" fmla="*/ 2347913 w 3657600"/>
                <a:gd name="connsiteY91" fmla="*/ 509588 h 871802"/>
                <a:gd name="connsiteX92" fmla="*/ 2357438 w 3657600"/>
                <a:gd name="connsiteY92" fmla="*/ 523875 h 871802"/>
                <a:gd name="connsiteX93" fmla="*/ 2362200 w 3657600"/>
                <a:gd name="connsiteY93" fmla="*/ 538163 h 871802"/>
                <a:gd name="connsiteX94" fmla="*/ 2381250 w 3657600"/>
                <a:gd name="connsiteY94" fmla="*/ 566738 h 871802"/>
                <a:gd name="connsiteX95" fmla="*/ 2390775 w 3657600"/>
                <a:gd name="connsiteY95" fmla="*/ 595313 h 871802"/>
                <a:gd name="connsiteX96" fmla="*/ 2395538 w 3657600"/>
                <a:gd name="connsiteY96" fmla="*/ 614363 h 871802"/>
                <a:gd name="connsiteX97" fmla="*/ 2405063 w 3657600"/>
                <a:gd name="connsiteY97" fmla="*/ 628650 h 871802"/>
                <a:gd name="connsiteX98" fmla="*/ 2419350 w 3657600"/>
                <a:gd name="connsiteY98" fmla="*/ 633413 h 871802"/>
                <a:gd name="connsiteX99" fmla="*/ 2438400 w 3657600"/>
                <a:gd name="connsiteY99" fmla="*/ 590550 h 871802"/>
                <a:gd name="connsiteX100" fmla="*/ 2443163 w 3657600"/>
                <a:gd name="connsiteY100" fmla="*/ 571500 h 871802"/>
                <a:gd name="connsiteX101" fmla="*/ 2471738 w 3657600"/>
                <a:gd name="connsiteY101" fmla="*/ 552450 h 871802"/>
                <a:gd name="connsiteX102" fmla="*/ 2481263 w 3657600"/>
                <a:gd name="connsiteY102" fmla="*/ 581025 h 871802"/>
                <a:gd name="connsiteX103" fmla="*/ 2486025 w 3657600"/>
                <a:gd name="connsiteY103" fmla="*/ 595313 h 871802"/>
                <a:gd name="connsiteX104" fmla="*/ 2490788 w 3657600"/>
                <a:gd name="connsiteY104" fmla="*/ 614363 h 871802"/>
                <a:gd name="connsiteX105" fmla="*/ 2500313 w 3657600"/>
                <a:gd name="connsiteY105" fmla="*/ 628650 h 871802"/>
                <a:gd name="connsiteX106" fmla="*/ 2519363 w 3657600"/>
                <a:gd name="connsiteY106" fmla="*/ 642938 h 871802"/>
                <a:gd name="connsiteX107" fmla="*/ 2524125 w 3657600"/>
                <a:gd name="connsiteY107" fmla="*/ 628650 h 871802"/>
                <a:gd name="connsiteX108" fmla="*/ 2528888 w 3657600"/>
                <a:gd name="connsiteY108" fmla="*/ 609600 h 871802"/>
                <a:gd name="connsiteX109" fmla="*/ 2557463 w 3657600"/>
                <a:gd name="connsiteY109" fmla="*/ 595313 h 871802"/>
                <a:gd name="connsiteX110" fmla="*/ 2619375 w 3657600"/>
                <a:gd name="connsiteY110" fmla="*/ 581025 h 871802"/>
                <a:gd name="connsiteX111" fmla="*/ 2633663 w 3657600"/>
                <a:gd name="connsiteY111" fmla="*/ 571500 h 871802"/>
                <a:gd name="connsiteX112" fmla="*/ 2647950 w 3657600"/>
                <a:gd name="connsiteY112" fmla="*/ 542925 h 871802"/>
                <a:gd name="connsiteX113" fmla="*/ 2662238 w 3657600"/>
                <a:gd name="connsiteY113" fmla="*/ 504825 h 871802"/>
                <a:gd name="connsiteX114" fmla="*/ 2686050 w 3657600"/>
                <a:gd name="connsiteY114" fmla="*/ 538163 h 871802"/>
                <a:gd name="connsiteX115" fmla="*/ 2686050 w 3657600"/>
                <a:gd name="connsiteY115" fmla="*/ 538163 h 871802"/>
                <a:gd name="connsiteX116" fmla="*/ 2700338 w 3657600"/>
                <a:gd name="connsiteY116" fmla="*/ 547688 h 871802"/>
                <a:gd name="connsiteX117" fmla="*/ 2705100 w 3657600"/>
                <a:gd name="connsiteY117" fmla="*/ 561975 h 871802"/>
                <a:gd name="connsiteX118" fmla="*/ 2714625 w 3657600"/>
                <a:gd name="connsiteY118" fmla="*/ 595313 h 871802"/>
                <a:gd name="connsiteX119" fmla="*/ 2733675 w 3657600"/>
                <a:gd name="connsiteY119" fmla="*/ 590550 h 871802"/>
                <a:gd name="connsiteX120" fmla="*/ 2738438 w 3657600"/>
                <a:gd name="connsiteY120" fmla="*/ 571500 h 871802"/>
                <a:gd name="connsiteX121" fmla="*/ 2762250 w 3657600"/>
                <a:gd name="connsiteY121" fmla="*/ 552450 h 871802"/>
                <a:gd name="connsiteX122" fmla="*/ 2800350 w 3657600"/>
                <a:gd name="connsiteY122" fmla="*/ 566738 h 871802"/>
                <a:gd name="connsiteX123" fmla="*/ 2819400 w 3657600"/>
                <a:gd name="connsiteY123" fmla="*/ 590550 h 871802"/>
                <a:gd name="connsiteX124" fmla="*/ 2824163 w 3657600"/>
                <a:gd name="connsiteY124" fmla="*/ 614363 h 871802"/>
                <a:gd name="connsiteX125" fmla="*/ 2833688 w 3657600"/>
                <a:gd name="connsiteY125" fmla="*/ 642938 h 871802"/>
                <a:gd name="connsiteX126" fmla="*/ 2838450 w 3657600"/>
                <a:gd name="connsiteY126" fmla="*/ 657225 h 871802"/>
                <a:gd name="connsiteX127" fmla="*/ 2843213 w 3657600"/>
                <a:gd name="connsiteY127" fmla="*/ 676275 h 871802"/>
                <a:gd name="connsiteX128" fmla="*/ 2852738 w 3657600"/>
                <a:gd name="connsiteY128" fmla="*/ 695325 h 871802"/>
                <a:gd name="connsiteX129" fmla="*/ 2862263 w 3657600"/>
                <a:gd name="connsiteY129" fmla="*/ 723900 h 871802"/>
                <a:gd name="connsiteX130" fmla="*/ 2871788 w 3657600"/>
                <a:gd name="connsiteY130" fmla="*/ 752475 h 871802"/>
                <a:gd name="connsiteX131" fmla="*/ 2881313 w 3657600"/>
                <a:gd name="connsiteY131" fmla="*/ 781050 h 871802"/>
                <a:gd name="connsiteX132" fmla="*/ 2890838 w 3657600"/>
                <a:gd name="connsiteY132" fmla="*/ 795338 h 871802"/>
                <a:gd name="connsiteX133" fmla="*/ 2895600 w 3657600"/>
                <a:gd name="connsiteY133" fmla="*/ 814388 h 871802"/>
                <a:gd name="connsiteX134" fmla="*/ 2914650 w 3657600"/>
                <a:gd name="connsiteY134" fmla="*/ 790575 h 871802"/>
                <a:gd name="connsiteX135" fmla="*/ 2924175 w 3657600"/>
                <a:gd name="connsiteY135" fmla="*/ 714375 h 871802"/>
                <a:gd name="connsiteX136" fmla="*/ 2933700 w 3657600"/>
                <a:gd name="connsiteY136" fmla="*/ 700088 h 871802"/>
                <a:gd name="connsiteX137" fmla="*/ 2943225 w 3657600"/>
                <a:gd name="connsiteY137" fmla="*/ 671513 h 871802"/>
                <a:gd name="connsiteX138" fmla="*/ 2962275 w 3657600"/>
                <a:gd name="connsiteY138" fmla="*/ 638175 h 871802"/>
                <a:gd name="connsiteX139" fmla="*/ 2976563 w 3657600"/>
                <a:gd name="connsiteY139" fmla="*/ 695325 h 871802"/>
                <a:gd name="connsiteX140" fmla="*/ 2986088 w 3657600"/>
                <a:gd name="connsiteY140" fmla="*/ 781050 h 871802"/>
                <a:gd name="connsiteX141" fmla="*/ 2995613 w 3657600"/>
                <a:gd name="connsiteY141" fmla="*/ 747713 h 871802"/>
                <a:gd name="connsiteX142" fmla="*/ 3000375 w 3657600"/>
                <a:gd name="connsiteY142" fmla="*/ 709613 h 871802"/>
                <a:gd name="connsiteX143" fmla="*/ 3019425 w 3657600"/>
                <a:gd name="connsiteY143" fmla="*/ 671513 h 871802"/>
                <a:gd name="connsiteX144" fmla="*/ 3038475 w 3657600"/>
                <a:gd name="connsiteY144" fmla="*/ 714375 h 871802"/>
                <a:gd name="connsiteX145" fmla="*/ 3052763 w 3657600"/>
                <a:gd name="connsiteY145" fmla="*/ 781050 h 871802"/>
                <a:gd name="connsiteX146" fmla="*/ 3067050 w 3657600"/>
                <a:gd name="connsiteY146" fmla="*/ 738188 h 871802"/>
                <a:gd name="connsiteX147" fmla="*/ 3071813 w 3657600"/>
                <a:gd name="connsiteY147" fmla="*/ 723900 h 871802"/>
                <a:gd name="connsiteX148" fmla="*/ 3105150 w 3657600"/>
                <a:gd name="connsiteY148" fmla="*/ 733425 h 871802"/>
                <a:gd name="connsiteX149" fmla="*/ 3128963 w 3657600"/>
                <a:gd name="connsiteY149" fmla="*/ 742950 h 871802"/>
                <a:gd name="connsiteX150" fmla="*/ 3152775 w 3657600"/>
                <a:gd name="connsiteY150" fmla="*/ 690563 h 871802"/>
                <a:gd name="connsiteX151" fmla="*/ 3157538 w 3657600"/>
                <a:gd name="connsiteY151" fmla="*/ 666750 h 871802"/>
                <a:gd name="connsiteX152" fmla="*/ 3162300 w 3657600"/>
                <a:gd name="connsiteY152" fmla="*/ 647700 h 871802"/>
                <a:gd name="connsiteX153" fmla="*/ 3171825 w 3657600"/>
                <a:gd name="connsiteY153" fmla="*/ 747713 h 871802"/>
                <a:gd name="connsiteX154" fmla="*/ 3181350 w 3657600"/>
                <a:gd name="connsiteY154" fmla="*/ 733425 h 871802"/>
                <a:gd name="connsiteX155" fmla="*/ 3186113 w 3657600"/>
                <a:gd name="connsiteY155" fmla="*/ 719138 h 871802"/>
                <a:gd name="connsiteX156" fmla="*/ 3214688 w 3657600"/>
                <a:gd name="connsiteY156" fmla="*/ 728663 h 871802"/>
                <a:gd name="connsiteX157" fmla="*/ 3238500 w 3657600"/>
                <a:gd name="connsiteY157" fmla="*/ 704850 h 871802"/>
                <a:gd name="connsiteX158" fmla="*/ 3252788 w 3657600"/>
                <a:gd name="connsiteY158" fmla="*/ 714375 h 871802"/>
                <a:gd name="connsiteX159" fmla="*/ 3257550 w 3657600"/>
                <a:gd name="connsiteY159" fmla="*/ 738188 h 871802"/>
                <a:gd name="connsiteX160" fmla="*/ 3267075 w 3657600"/>
                <a:gd name="connsiteY160" fmla="*/ 781050 h 871802"/>
                <a:gd name="connsiteX161" fmla="*/ 3295650 w 3657600"/>
                <a:gd name="connsiteY161" fmla="*/ 776288 h 871802"/>
                <a:gd name="connsiteX162" fmla="*/ 3300413 w 3657600"/>
                <a:gd name="connsiteY162" fmla="*/ 795338 h 871802"/>
                <a:gd name="connsiteX163" fmla="*/ 3305175 w 3657600"/>
                <a:gd name="connsiteY163" fmla="*/ 852488 h 871802"/>
                <a:gd name="connsiteX164" fmla="*/ 3309938 w 3657600"/>
                <a:gd name="connsiteY164" fmla="*/ 871538 h 871802"/>
                <a:gd name="connsiteX165" fmla="*/ 3328988 w 3657600"/>
                <a:gd name="connsiteY165" fmla="*/ 842963 h 871802"/>
                <a:gd name="connsiteX166" fmla="*/ 3338513 w 3657600"/>
                <a:gd name="connsiteY166" fmla="*/ 809625 h 871802"/>
                <a:gd name="connsiteX167" fmla="*/ 3348038 w 3657600"/>
                <a:gd name="connsiteY167" fmla="*/ 781050 h 871802"/>
                <a:gd name="connsiteX168" fmla="*/ 3357563 w 3657600"/>
                <a:gd name="connsiteY168" fmla="*/ 752475 h 871802"/>
                <a:gd name="connsiteX169" fmla="*/ 3367088 w 3657600"/>
                <a:gd name="connsiteY169" fmla="*/ 733425 h 871802"/>
                <a:gd name="connsiteX170" fmla="*/ 3381375 w 3657600"/>
                <a:gd name="connsiteY170" fmla="*/ 690563 h 871802"/>
                <a:gd name="connsiteX171" fmla="*/ 3386138 w 3657600"/>
                <a:gd name="connsiteY171" fmla="*/ 676275 h 871802"/>
                <a:gd name="connsiteX172" fmla="*/ 3405188 w 3657600"/>
                <a:gd name="connsiteY172" fmla="*/ 666750 h 871802"/>
                <a:gd name="connsiteX173" fmla="*/ 3429000 w 3657600"/>
                <a:gd name="connsiteY173" fmla="*/ 690563 h 871802"/>
                <a:gd name="connsiteX174" fmla="*/ 3452813 w 3657600"/>
                <a:gd name="connsiteY174" fmla="*/ 661988 h 871802"/>
                <a:gd name="connsiteX175" fmla="*/ 3457575 w 3657600"/>
                <a:gd name="connsiteY175" fmla="*/ 642938 h 871802"/>
                <a:gd name="connsiteX176" fmla="*/ 3467100 w 3657600"/>
                <a:gd name="connsiteY176" fmla="*/ 657225 h 871802"/>
                <a:gd name="connsiteX177" fmla="*/ 3481388 w 3657600"/>
                <a:gd name="connsiteY177" fmla="*/ 666750 h 871802"/>
                <a:gd name="connsiteX178" fmla="*/ 3486150 w 3657600"/>
                <a:gd name="connsiteY178" fmla="*/ 681038 h 871802"/>
                <a:gd name="connsiteX179" fmla="*/ 3500438 w 3657600"/>
                <a:gd name="connsiteY179" fmla="*/ 671513 h 871802"/>
                <a:gd name="connsiteX180" fmla="*/ 3505200 w 3657600"/>
                <a:gd name="connsiteY180" fmla="*/ 685800 h 871802"/>
                <a:gd name="connsiteX181" fmla="*/ 3533775 w 3657600"/>
                <a:gd name="connsiteY181" fmla="*/ 704850 h 871802"/>
                <a:gd name="connsiteX182" fmla="*/ 3562350 w 3657600"/>
                <a:gd name="connsiteY182" fmla="*/ 719138 h 871802"/>
                <a:gd name="connsiteX183" fmla="*/ 3571875 w 3657600"/>
                <a:gd name="connsiteY183" fmla="*/ 785813 h 871802"/>
                <a:gd name="connsiteX184" fmla="*/ 3581400 w 3657600"/>
                <a:gd name="connsiteY184" fmla="*/ 814388 h 871802"/>
                <a:gd name="connsiteX185" fmla="*/ 3586163 w 3657600"/>
                <a:gd name="connsiteY185" fmla="*/ 828675 h 871802"/>
                <a:gd name="connsiteX186" fmla="*/ 3605213 w 3657600"/>
                <a:gd name="connsiteY186" fmla="*/ 781050 h 871802"/>
                <a:gd name="connsiteX187" fmla="*/ 3609975 w 3657600"/>
                <a:gd name="connsiteY187" fmla="*/ 795338 h 871802"/>
                <a:gd name="connsiteX188" fmla="*/ 3614738 w 3657600"/>
                <a:gd name="connsiteY188" fmla="*/ 823913 h 871802"/>
                <a:gd name="connsiteX189" fmla="*/ 3619500 w 3657600"/>
                <a:gd name="connsiteY189" fmla="*/ 781050 h 871802"/>
                <a:gd name="connsiteX190" fmla="*/ 3633788 w 3657600"/>
                <a:gd name="connsiteY190" fmla="*/ 747713 h 871802"/>
                <a:gd name="connsiteX191" fmla="*/ 3638550 w 3657600"/>
                <a:gd name="connsiteY191" fmla="*/ 733425 h 871802"/>
                <a:gd name="connsiteX192" fmla="*/ 3648075 w 3657600"/>
                <a:gd name="connsiteY192" fmla="*/ 685800 h 871802"/>
                <a:gd name="connsiteX193" fmla="*/ 3657600 w 3657600"/>
                <a:gd name="connsiteY193" fmla="*/ 671513 h 871802"/>
                <a:gd name="connsiteX0" fmla="*/ 0 w 3648075"/>
                <a:gd name="connsiteY0" fmla="*/ 238125 h 871802"/>
                <a:gd name="connsiteX1" fmla="*/ 123825 w 3648075"/>
                <a:gd name="connsiteY1" fmla="*/ 228600 h 871802"/>
                <a:gd name="connsiteX2" fmla="*/ 142875 w 3648075"/>
                <a:gd name="connsiteY2" fmla="*/ 223838 h 871802"/>
                <a:gd name="connsiteX3" fmla="*/ 166688 w 3648075"/>
                <a:gd name="connsiteY3" fmla="*/ 219075 h 871802"/>
                <a:gd name="connsiteX4" fmla="*/ 204788 w 3648075"/>
                <a:gd name="connsiteY4" fmla="*/ 204788 h 871802"/>
                <a:gd name="connsiteX5" fmla="*/ 233363 w 3648075"/>
                <a:gd name="connsiteY5" fmla="*/ 195263 h 871802"/>
                <a:gd name="connsiteX6" fmla="*/ 247650 w 3648075"/>
                <a:gd name="connsiteY6" fmla="*/ 185738 h 871802"/>
                <a:gd name="connsiteX7" fmla="*/ 266700 w 3648075"/>
                <a:gd name="connsiteY7" fmla="*/ 180975 h 871802"/>
                <a:gd name="connsiteX8" fmla="*/ 280988 w 3648075"/>
                <a:gd name="connsiteY8" fmla="*/ 176213 h 871802"/>
                <a:gd name="connsiteX9" fmla="*/ 290513 w 3648075"/>
                <a:gd name="connsiteY9" fmla="*/ 161925 h 871802"/>
                <a:gd name="connsiteX10" fmla="*/ 338138 w 3648075"/>
                <a:gd name="connsiteY10" fmla="*/ 142875 h 871802"/>
                <a:gd name="connsiteX11" fmla="*/ 352425 w 3648075"/>
                <a:gd name="connsiteY11" fmla="*/ 138113 h 871802"/>
                <a:gd name="connsiteX12" fmla="*/ 366713 w 3648075"/>
                <a:gd name="connsiteY12" fmla="*/ 128588 h 871802"/>
                <a:gd name="connsiteX13" fmla="*/ 385763 w 3648075"/>
                <a:gd name="connsiteY13" fmla="*/ 123825 h 871802"/>
                <a:gd name="connsiteX14" fmla="*/ 428625 w 3648075"/>
                <a:gd name="connsiteY14" fmla="*/ 109538 h 871802"/>
                <a:gd name="connsiteX15" fmla="*/ 442913 w 3648075"/>
                <a:gd name="connsiteY15" fmla="*/ 104775 h 871802"/>
                <a:gd name="connsiteX16" fmla="*/ 457200 w 3648075"/>
                <a:gd name="connsiteY16" fmla="*/ 100013 h 871802"/>
                <a:gd name="connsiteX17" fmla="*/ 471488 w 3648075"/>
                <a:gd name="connsiteY17" fmla="*/ 90488 h 871802"/>
                <a:gd name="connsiteX18" fmla="*/ 495300 w 3648075"/>
                <a:gd name="connsiteY18" fmla="*/ 85725 h 871802"/>
                <a:gd name="connsiteX19" fmla="*/ 523875 w 3648075"/>
                <a:gd name="connsiteY19" fmla="*/ 76200 h 871802"/>
                <a:gd name="connsiteX20" fmla="*/ 538163 w 3648075"/>
                <a:gd name="connsiteY20" fmla="*/ 71438 h 871802"/>
                <a:gd name="connsiteX21" fmla="*/ 552450 w 3648075"/>
                <a:gd name="connsiteY21" fmla="*/ 66675 h 871802"/>
                <a:gd name="connsiteX22" fmla="*/ 590550 w 3648075"/>
                <a:gd name="connsiteY22" fmla="*/ 42863 h 871802"/>
                <a:gd name="connsiteX23" fmla="*/ 604838 w 3648075"/>
                <a:gd name="connsiteY23" fmla="*/ 38100 h 871802"/>
                <a:gd name="connsiteX24" fmla="*/ 619125 w 3648075"/>
                <a:gd name="connsiteY24" fmla="*/ 33338 h 871802"/>
                <a:gd name="connsiteX25" fmla="*/ 652463 w 3648075"/>
                <a:gd name="connsiteY25" fmla="*/ 14288 h 871802"/>
                <a:gd name="connsiteX26" fmla="*/ 681038 w 3648075"/>
                <a:gd name="connsiteY26" fmla="*/ 4763 h 871802"/>
                <a:gd name="connsiteX27" fmla="*/ 695325 w 3648075"/>
                <a:gd name="connsiteY27" fmla="*/ 0 h 871802"/>
                <a:gd name="connsiteX28" fmla="*/ 819150 w 3648075"/>
                <a:gd name="connsiteY28" fmla="*/ 4763 h 871802"/>
                <a:gd name="connsiteX29" fmla="*/ 852488 w 3648075"/>
                <a:gd name="connsiteY29" fmla="*/ 19050 h 871802"/>
                <a:gd name="connsiteX30" fmla="*/ 895350 w 3648075"/>
                <a:gd name="connsiteY30" fmla="*/ 47625 h 871802"/>
                <a:gd name="connsiteX31" fmla="*/ 928688 w 3648075"/>
                <a:gd name="connsiteY31" fmla="*/ 66675 h 871802"/>
                <a:gd name="connsiteX32" fmla="*/ 942975 w 3648075"/>
                <a:gd name="connsiteY32" fmla="*/ 71438 h 871802"/>
                <a:gd name="connsiteX33" fmla="*/ 957263 w 3648075"/>
                <a:gd name="connsiteY33" fmla="*/ 80963 h 871802"/>
                <a:gd name="connsiteX34" fmla="*/ 971550 w 3648075"/>
                <a:gd name="connsiteY34" fmla="*/ 85725 h 871802"/>
                <a:gd name="connsiteX35" fmla="*/ 990600 w 3648075"/>
                <a:gd name="connsiteY35" fmla="*/ 95250 h 871802"/>
                <a:gd name="connsiteX36" fmla="*/ 1014413 w 3648075"/>
                <a:gd name="connsiteY36" fmla="*/ 100013 h 871802"/>
                <a:gd name="connsiteX37" fmla="*/ 1033463 w 3648075"/>
                <a:gd name="connsiteY37" fmla="*/ 104775 h 871802"/>
                <a:gd name="connsiteX38" fmla="*/ 1062038 w 3648075"/>
                <a:gd name="connsiteY38" fmla="*/ 109538 h 871802"/>
                <a:gd name="connsiteX39" fmla="*/ 1090613 w 3648075"/>
                <a:gd name="connsiteY39" fmla="*/ 119063 h 871802"/>
                <a:gd name="connsiteX40" fmla="*/ 1104900 w 3648075"/>
                <a:gd name="connsiteY40" fmla="*/ 123825 h 871802"/>
                <a:gd name="connsiteX41" fmla="*/ 1123950 w 3648075"/>
                <a:gd name="connsiteY41" fmla="*/ 128588 h 871802"/>
                <a:gd name="connsiteX42" fmla="*/ 1152525 w 3648075"/>
                <a:gd name="connsiteY42" fmla="*/ 147638 h 871802"/>
                <a:gd name="connsiteX43" fmla="*/ 1195388 w 3648075"/>
                <a:gd name="connsiteY43" fmla="*/ 161925 h 871802"/>
                <a:gd name="connsiteX44" fmla="*/ 1209675 w 3648075"/>
                <a:gd name="connsiteY44" fmla="*/ 166688 h 871802"/>
                <a:gd name="connsiteX45" fmla="*/ 1243013 w 3648075"/>
                <a:gd name="connsiteY45" fmla="*/ 185738 h 871802"/>
                <a:gd name="connsiteX46" fmla="*/ 1257300 w 3648075"/>
                <a:gd name="connsiteY46" fmla="*/ 190500 h 871802"/>
                <a:gd name="connsiteX47" fmla="*/ 1285875 w 3648075"/>
                <a:gd name="connsiteY47" fmla="*/ 204788 h 871802"/>
                <a:gd name="connsiteX48" fmla="*/ 1314450 w 3648075"/>
                <a:gd name="connsiteY48" fmla="*/ 223838 h 871802"/>
                <a:gd name="connsiteX49" fmla="*/ 1362075 w 3648075"/>
                <a:gd name="connsiteY49" fmla="*/ 238125 h 871802"/>
                <a:gd name="connsiteX50" fmla="*/ 1443038 w 3648075"/>
                <a:gd name="connsiteY50" fmla="*/ 252413 h 871802"/>
                <a:gd name="connsiteX51" fmla="*/ 1471613 w 3648075"/>
                <a:gd name="connsiteY51" fmla="*/ 257175 h 871802"/>
                <a:gd name="connsiteX52" fmla="*/ 1519238 w 3648075"/>
                <a:gd name="connsiteY52" fmla="*/ 271463 h 871802"/>
                <a:gd name="connsiteX53" fmla="*/ 1533525 w 3648075"/>
                <a:gd name="connsiteY53" fmla="*/ 280988 h 871802"/>
                <a:gd name="connsiteX54" fmla="*/ 1543050 w 3648075"/>
                <a:gd name="connsiteY54" fmla="*/ 295275 h 871802"/>
                <a:gd name="connsiteX55" fmla="*/ 1557338 w 3648075"/>
                <a:gd name="connsiteY55" fmla="*/ 300038 h 871802"/>
                <a:gd name="connsiteX56" fmla="*/ 1581150 w 3648075"/>
                <a:gd name="connsiteY56" fmla="*/ 333375 h 871802"/>
                <a:gd name="connsiteX57" fmla="*/ 1590675 w 3648075"/>
                <a:gd name="connsiteY57" fmla="*/ 347663 h 871802"/>
                <a:gd name="connsiteX58" fmla="*/ 1604963 w 3648075"/>
                <a:gd name="connsiteY58" fmla="*/ 357188 h 871802"/>
                <a:gd name="connsiteX59" fmla="*/ 1624013 w 3648075"/>
                <a:gd name="connsiteY59" fmla="*/ 414338 h 871802"/>
                <a:gd name="connsiteX60" fmla="*/ 1628775 w 3648075"/>
                <a:gd name="connsiteY60" fmla="*/ 428625 h 871802"/>
                <a:gd name="connsiteX61" fmla="*/ 1638300 w 3648075"/>
                <a:gd name="connsiteY61" fmla="*/ 442913 h 871802"/>
                <a:gd name="connsiteX62" fmla="*/ 1652588 w 3648075"/>
                <a:gd name="connsiteY62" fmla="*/ 471488 h 871802"/>
                <a:gd name="connsiteX63" fmla="*/ 1662113 w 3648075"/>
                <a:gd name="connsiteY63" fmla="*/ 504825 h 871802"/>
                <a:gd name="connsiteX64" fmla="*/ 1676400 w 3648075"/>
                <a:gd name="connsiteY64" fmla="*/ 514350 h 871802"/>
                <a:gd name="connsiteX65" fmla="*/ 1690688 w 3648075"/>
                <a:gd name="connsiteY65" fmla="*/ 561975 h 871802"/>
                <a:gd name="connsiteX66" fmla="*/ 1704975 w 3648075"/>
                <a:gd name="connsiteY66" fmla="*/ 590550 h 871802"/>
                <a:gd name="connsiteX67" fmla="*/ 1719263 w 3648075"/>
                <a:gd name="connsiteY67" fmla="*/ 595313 h 871802"/>
                <a:gd name="connsiteX68" fmla="*/ 1728788 w 3648075"/>
                <a:gd name="connsiteY68" fmla="*/ 609600 h 871802"/>
                <a:gd name="connsiteX69" fmla="*/ 1804988 w 3648075"/>
                <a:gd name="connsiteY69" fmla="*/ 614363 h 871802"/>
                <a:gd name="connsiteX70" fmla="*/ 1819275 w 3648075"/>
                <a:gd name="connsiteY70" fmla="*/ 619125 h 871802"/>
                <a:gd name="connsiteX71" fmla="*/ 1833563 w 3648075"/>
                <a:gd name="connsiteY71" fmla="*/ 628650 h 871802"/>
                <a:gd name="connsiteX72" fmla="*/ 1857375 w 3648075"/>
                <a:gd name="connsiteY72" fmla="*/ 657225 h 871802"/>
                <a:gd name="connsiteX73" fmla="*/ 1876425 w 3648075"/>
                <a:gd name="connsiteY73" fmla="*/ 666750 h 871802"/>
                <a:gd name="connsiteX74" fmla="*/ 1885950 w 3648075"/>
                <a:gd name="connsiteY74" fmla="*/ 638175 h 871802"/>
                <a:gd name="connsiteX75" fmla="*/ 1895475 w 3648075"/>
                <a:gd name="connsiteY75" fmla="*/ 604838 h 871802"/>
                <a:gd name="connsiteX76" fmla="*/ 1905000 w 3648075"/>
                <a:gd name="connsiteY76" fmla="*/ 576263 h 871802"/>
                <a:gd name="connsiteX77" fmla="*/ 1919288 w 3648075"/>
                <a:gd name="connsiteY77" fmla="*/ 566738 h 871802"/>
                <a:gd name="connsiteX78" fmla="*/ 1938338 w 3648075"/>
                <a:gd name="connsiteY78" fmla="*/ 542925 h 871802"/>
                <a:gd name="connsiteX79" fmla="*/ 2081213 w 3648075"/>
                <a:gd name="connsiteY79" fmla="*/ 542925 h 871802"/>
                <a:gd name="connsiteX80" fmla="*/ 2109788 w 3648075"/>
                <a:gd name="connsiteY80" fmla="*/ 571500 h 871802"/>
                <a:gd name="connsiteX81" fmla="*/ 2124075 w 3648075"/>
                <a:gd name="connsiteY81" fmla="*/ 561975 h 871802"/>
                <a:gd name="connsiteX82" fmla="*/ 2133600 w 3648075"/>
                <a:gd name="connsiteY82" fmla="*/ 547688 h 871802"/>
                <a:gd name="connsiteX83" fmla="*/ 2147888 w 3648075"/>
                <a:gd name="connsiteY83" fmla="*/ 533400 h 871802"/>
                <a:gd name="connsiteX84" fmla="*/ 2152650 w 3648075"/>
                <a:gd name="connsiteY84" fmla="*/ 519113 h 871802"/>
                <a:gd name="connsiteX85" fmla="*/ 2243138 w 3648075"/>
                <a:gd name="connsiteY85" fmla="*/ 514350 h 871802"/>
                <a:gd name="connsiteX86" fmla="*/ 2266950 w 3648075"/>
                <a:gd name="connsiteY86" fmla="*/ 533400 h 871802"/>
                <a:gd name="connsiteX87" fmla="*/ 2286000 w 3648075"/>
                <a:gd name="connsiteY87" fmla="*/ 504825 h 871802"/>
                <a:gd name="connsiteX88" fmla="*/ 2300288 w 3648075"/>
                <a:gd name="connsiteY88" fmla="*/ 490538 h 871802"/>
                <a:gd name="connsiteX89" fmla="*/ 2314575 w 3648075"/>
                <a:gd name="connsiteY89" fmla="*/ 485775 h 871802"/>
                <a:gd name="connsiteX90" fmla="*/ 2328863 w 3648075"/>
                <a:gd name="connsiteY90" fmla="*/ 490538 h 871802"/>
                <a:gd name="connsiteX91" fmla="*/ 2347913 w 3648075"/>
                <a:gd name="connsiteY91" fmla="*/ 509588 h 871802"/>
                <a:gd name="connsiteX92" fmla="*/ 2357438 w 3648075"/>
                <a:gd name="connsiteY92" fmla="*/ 523875 h 871802"/>
                <a:gd name="connsiteX93" fmla="*/ 2362200 w 3648075"/>
                <a:gd name="connsiteY93" fmla="*/ 538163 h 871802"/>
                <a:gd name="connsiteX94" fmla="*/ 2381250 w 3648075"/>
                <a:gd name="connsiteY94" fmla="*/ 566738 h 871802"/>
                <a:gd name="connsiteX95" fmla="*/ 2390775 w 3648075"/>
                <a:gd name="connsiteY95" fmla="*/ 595313 h 871802"/>
                <a:gd name="connsiteX96" fmla="*/ 2395538 w 3648075"/>
                <a:gd name="connsiteY96" fmla="*/ 614363 h 871802"/>
                <a:gd name="connsiteX97" fmla="*/ 2405063 w 3648075"/>
                <a:gd name="connsiteY97" fmla="*/ 628650 h 871802"/>
                <a:gd name="connsiteX98" fmla="*/ 2419350 w 3648075"/>
                <a:gd name="connsiteY98" fmla="*/ 633413 h 871802"/>
                <a:gd name="connsiteX99" fmla="*/ 2438400 w 3648075"/>
                <a:gd name="connsiteY99" fmla="*/ 590550 h 871802"/>
                <a:gd name="connsiteX100" fmla="*/ 2443163 w 3648075"/>
                <a:gd name="connsiteY100" fmla="*/ 571500 h 871802"/>
                <a:gd name="connsiteX101" fmla="*/ 2471738 w 3648075"/>
                <a:gd name="connsiteY101" fmla="*/ 552450 h 871802"/>
                <a:gd name="connsiteX102" fmla="*/ 2481263 w 3648075"/>
                <a:gd name="connsiteY102" fmla="*/ 581025 h 871802"/>
                <a:gd name="connsiteX103" fmla="*/ 2486025 w 3648075"/>
                <a:gd name="connsiteY103" fmla="*/ 595313 h 871802"/>
                <a:gd name="connsiteX104" fmla="*/ 2490788 w 3648075"/>
                <a:gd name="connsiteY104" fmla="*/ 614363 h 871802"/>
                <a:gd name="connsiteX105" fmla="*/ 2500313 w 3648075"/>
                <a:gd name="connsiteY105" fmla="*/ 628650 h 871802"/>
                <a:gd name="connsiteX106" fmla="*/ 2519363 w 3648075"/>
                <a:gd name="connsiteY106" fmla="*/ 642938 h 871802"/>
                <a:gd name="connsiteX107" fmla="*/ 2524125 w 3648075"/>
                <a:gd name="connsiteY107" fmla="*/ 628650 h 871802"/>
                <a:gd name="connsiteX108" fmla="*/ 2528888 w 3648075"/>
                <a:gd name="connsiteY108" fmla="*/ 609600 h 871802"/>
                <a:gd name="connsiteX109" fmla="*/ 2557463 w 3648075"/>
                <a:gd name="connsiteY109" fmla="*/ 595313 h 871802"/>
                <a:gd name="connsiteX110" fmla="*/ 2619375 w 3648075"/>
                <a:gd name="connsiteY110" fmla="*/ 581025 h 871802"/>
                <a:gd name="connsiteX111" fmla="*/ 2633663 w 3648075"/>
                <a:gd name="connsiteY111" fmla="*/ 571500 h 871802"/>
                <a:gd name="connsiteX112" fmla="*/ 2647950 w 3648075"/>
                <a:gd name="connsiteY112" fmla="*/ 542925 h 871802"/>
                <a:gd name="connsiteX113" fmla="*/ 2662238 w 3648075"/>
                <a:gd name="connsiteY113" fmla="*/ 504825 h 871802"/>
                <a:gd name="connsiteX114" fmla="*/ 2686050 w 3648075"/>
                <a:gd name="connsiteY114" fmla="*/ 538163 h 871802"/>
                <a:gd name="connsiteX115" fmla="*/ 2686050 w 3648075"/>
                <a:gd name="connsiteY115" fmla="*/ 538163 h 871802"/>
                <a:gd name="connsiteX116" fmla="*/ 2700338 w 3648075"/>
                <a:gd name="connsiteY116" fmla="*/ 547688 h 871802"/>
                <a:gd name="connsiteX117" fmla="*/ 2705100 w 3648075"/>
                <a:gd name="connsiteY117" fmla="*/ 561975 h 871802"/>
                <a:gd name="connsiteX118" fmla="*/ 2714625 w 3648075"/>
                <a:gd name="connsiteY118" fmla="*/ 595313 h 871802"/>
                <a:gd name="connsiteX119" fmla="*/ 2733675 w 3648075"/>
                <a:gd name="connsiteY119" fmla="*/ 590550 h 871802"/>
                <a:gd name="connsiteX120" fmla="*/ 2738438 w 3648075"/>
                <a:gd name="connsiteY120" fmla="*/ 571500 h 871802"/>
                <a:gd name="connsiteX121" fmla="*/ 2762250 w 3648075"/>
                <a:gd name="connsiteY121" fmla="*/ 552450 h 871802"/>
                <a:gd name="connsiteX122" fmla="*/ 2800350 w 3648075"/>
                <a:gd name="connsiteY122" fmla="*/ 566738 h 871802"/>
                <a:gd name="connsiteX123" fmla="*/ 2819400 w 3648075"/>
                <a:gd name="connsiteY123" fmla="*/ 590550 h 871802"/>
                <a:gd name="connsiteX124" fmla="*/ 2824163 w 3648075"/>
                <a:gd name="connsiteY124" fmla="*/ 614363 h 871802"/>
                <a:gd name="connsiteX125" fmla="*/ 2833688 w 3648075"/>
                <a:gd name="connsiteY125" fmla="*/ 642938 h 871802"/>
                <a:gd name="connsiteX126" fmla="*/ 2838450 w 3648075"/>
                <a:gd name="connsiteY126" fmla="*/ 657225 h 871802"/>
                <a:gd name="connsiteX127" fmla="*/ 2843213 w 3648075"/>
                <a:gd name="connsiteY127" fmla="*/ 676275 h 871802"/>
                <a:gd name="connsiteX128" fmla="*/ 2852738 w 3648075"/>
                <a:gd name="connsiteY128" fmla="*/ 695325 h 871802"/>
                <a:gd name="connsiteX129" fmla="*/ 2862263 w 3648075"/>
                <a:gd name="connsiteY129" fmla="*/ 723900 h 871802"/>
                <a:gd name="connsiteX130" fmla="*/ 2871788 w 3648075"/>
                <a:gd name="connsiteY130" fmla="*/ 752475 h 871802"/>
                <a:gd name="connsiteX131" fmla="*/ 2881313 w 3648075"/>
                <a:gd name="connsiteY131" fmla="*/ 781050 h 871802"/>
                <a:gd name="connsiteX132" fmla="*/ 2890838 w 3648075"/>
                <a:gd name="connsiteY132" fmla="*/ 795338 h 871802"/>
                <a:gd name="connsiteX133" fmla="*/ 2895600 w 3648075"/>
                <a:gd name="connsiteY133" fmla="*/ 814388 h 871802"/>
                <a:gd name="connsiteX134" fmla="*/ 2914650 w 3648075"/>
                <a:gd name="connsiteY134" fmla="*/ 790575 h 871802"/>
                <a:gd name="connsiteX135" fmla="*/ 2924175 w 3648075"/>
                <a:gd name="connsiteY135" fmla="*/ 714375 h 871802"/>
                <a:gd name="connsiteX136" fmla="*/ 2933700 w 3648075"/>
                <a:gd name="connsiteY136" fmla="*/ 700088 h 871802"/>
                <a:gd name="connsiteX137" fmla="*/ 2943225 w 3648075"/>
                <a:gd name="connsiteY137" fmla="*/ 671513 h 871802"/>
                <a:gd name="connsiteX138" fmla="*/ 2962275 w 3648075"/>
                <a:gd name="connsiteY138" fmla="*/ 638175 h 871802"/>
                <a:gd name="connsiteX139" fmla="*/ 2976563 w 3648075"/>
                <a:gd name="connsiteY139" fmla="*/ 695325 h 871802"/>
                <a:gd name="connsiteX140" fmla="*/ 2986088 w 3648075"/>
                <a:gd name="connsiteY140" fmla="*/ 781050 h 871802"/>
                <a:gd name="connsiteX141" fmla="*/ 2995613 w 3648075"/>
                <a:gd name="connsiteY141" fmla="*/ 747713 h 871802"/>
                <a:gd name="connsiteX142" fmla="*/ 3000375 w 3648075"/>
                <a:gd name="connsiteY142" fmla="*/ 709613 h 871802"/>
                <a:gd name="connsiteX143" fmla="*/ 3019425 w 3648075"/>
                <a:gd name="connsiteY143" fmla="*/ 671513 h 871802"/>
                <a:gd name="connsiteX144" fmla="*/ 3038475 w 3648075"/>
                <a:gd name="connsiteY144" fmla="*/ 714375 h 871802"/>
                <a:gd name="connsiteX145" fmla="*/ 3052763 w 3648075"/>
                <a:gd name="connsiteY145" fmla="*/ 781050 h 871802"/>
                <a:gd name="connsiteX146" fmla="*/ 3067050 w 3648075"/>
                <a:gd name="connsiteY146" fmla="*/ 738188 h 871802"/>
                <a:gd name="connsiteX147" fmla="*/ 3071813 w 3648075"/>
                <a:gd name="connsiteY147" fmla="*/ 723900 h 871802"/>
                <a:gd name="connsiteX148" fmla="*/ 3105150 w 3648075"/>
                <a:gd name="connsiteY148" fmla="*/ 733425 h 871802"/>
                <a:gd name="connsiteX149" fmla="*/ 3128963 w 3648075"/>
                <a:gd name="connsiteY149" fmla="*/ 742950 h 871802"/>
                <a:gd name="connsiteX150" fmla="*/ 3152775 w 3648075"/>
                <a:gd name="connsiteY150" fmla="*/ 690563 h 871802"/>
                <a:gd name="connsiteX151" fmla="*/ 3157538 w 3648075"/>
                <a:gd name="connsiteY151" fmla="*/ 666750 h 871802"/>
                <a:gd name="connsiteX152" fmla="*/ 3162300 w 3648075"/>
                <a:gd name="connsiteY152" fmla="*/ 647700 h 871802"/>
                <a:gd name="connsiteX153" fmla="*/ 3171825 w 3648075"/>
                <a:gd name="connsiteY153" fmla="*/ 747713 h 871802"/>
                <a:gd name="connsiteX154" fmla="*/ 3181350 w 3648075"/>
                <a:gd name="connsiteY154" fmla="*/ 733425 h 871802"/>
                <a:gd name="connsiteX155" fmla="*/ 3186113 w 3648075"/>
                <a:gd name="connsiteY155" fmla="*/ 719138 h 871802"/>
                <a:gd name="connsiteX156" fmla="*/ 3214688 w 3648075"/>
                <a:gd name="connsiteY156" fmla="*/ 728663 h 871802"/>
                <a:gd name="connsiteX157" fmla="*/ 3238500 w 3648075"/>
                <a:gd name="connsiteY157" fmla="*/ 704850 h 871802"/>
                <a:gd name="connsiteX158" fmla="*/ 3252788 w 3648075"/>
                <a:gd name="connsiteY158" fmla="*/ 714375 h 871802"/>
                <a:gd name="connsiteX159" fmla="*/ 3257550 w 3648075"/>
                <a:gd name="connsiteY159" fmla="*/ 738188 h 871802"/>
                <a:gd name="connsiteX160" fmla="*/ 3267075 w 3648075"/>
                <a:gd name="connsiteY160" fmla="*/ 781050 h 871802"/>
                <a:gd name="connsiteX161" fmla="*/ 3295650 w 3648075"/>
                <a:gd name="connsiteY161" fmla="*/ 776288 h 871802"/>
                <a:gd name="connsiteX162" fmla="*/ 3300413 w 3648075"/>
                <a:gd name="connsiteY162" fmla="*/ 795338 h 871802"/>
                <a:gd name="connsiteX163" fmla="*/ 3305175 w 3648075"/>
                <a:gd name="connsiteY163" fmla="*/ 852488 h 871802"/>
                <a:gd name="connsiteX164" fmla="*/ 3309938 w 3648075"/>
                <a:gd name="connsiteY164" fmla="*/ 871538 h 871802"/>
                <a:gd name="connsiteX165" fmla="*/ 3328988 w 3648075"/>
                <a:gd name="connsiteY165" fmla="*/ 842963 h 871802"/>
                <a:gd name="connsiteX166" fmla="*/ 3338513 w 3648075"/>
                <a:gd name="connsiteY166" fmla="*/ 809625 h 871802"/>
                <a:gd name="connsiteX167" fmla="*/ 3348038 w 3648075"/>
                <a:gd name="connsiteY167" fmla="*/ 781050 h 871802"/>
                <a:gd name="connsiteX168" fmla="*/ 3357563 w 3648075"/>
                <a:gd name="connsiteY168" fmla="*/ 752475 h 871802"/>
                <a:gd name="connsiteX169" fmla="*/ 3367088 w 3648075"/>
                <a:gd name="connsiteY169" fmla="*/ 733425 h 871802"/>
                <a:gd name="connsiteX170" fmla="*/ 3381375 w 3648075"/>
                <a:gd name="connsiteY170" fmla="*/ 690563 h 871802"/>
                <a:gd name="connsiteX171" fmla="*/ 3386138 w 3648075"/>
                <a:gd name="connsiteY171" fmla="*/ 676275 h 871802"/>
                <a:gd name="connsiteX172" fmla="*/ 3405188 w 3648075"/>
                <a:gd name="connsiteY172" fmla="*/ 666750 h 871802"/>
                <a:gd name="connsiteX173" fmla="*/ 3429000 w 3648075"/>
                <a:gd name="connsiteY173" fmla="*/ 690563 h 871802"/>
                <a:gd name="connsiteX174" fmla="*/ 3452813 w 3648075"/>
                <a:gd name="connsiteY174" fmla="*/ 661988 h 871802"/>
                <a:gd name="connsiteX175" fmla="*/ 3457575 w 3648075"/>
                <a:gd name="connsiteY175" fmla="*/ 642938 h 871802"/>
                <a:gd name="connsiteX176" fmla="*/ 3467100 w 3648075"/>
                <a:gd name="connsiteY176" fmla="*/ 657225 h 871802"/>
                <a:gd name="connsiteX177" fmla="*/ 3481388 w 3648075"/>
                <a:gd name="connsiteY177" fmla="*/ 666750 h 871802"/>
                <a:gd name="connsiteX178" fmla="*/ 3486150 w 3648075"/>
                <a:gd name="connsiteY178" fmla="*/ 681038 h 871802"/>
                <a:gd name="connsiteX179" fmla="*/ 3500438 w 3648075"/>
                <a:gd name="connsiteY179" fmla="*/ 671513 h 871802"/>
                <a:gd name="connsiteX180" fmla="*/ 3505200 w 3648075"/>
                <a:gd name="connsiteY180" fmla="*/ 685800 h 871802"/>
                <a:gd name="connsiteX181" fmla="*/ 3533775 w 3648075"/>
                <a:gd name="connsiteY181" fmla="*/ 704850 h 871802"/>
                <a:gd name="connsiteX182" fmla="*/ 3562350 w 3648075"/>
                <a:gd name="connsiteY182" fmla="*/ 719138 h 871802"/>
                <a:gd name="connsiteX183" fmla="*/ 3571875 w 3648075"/>
                <a:gd name="connsiteY183" fmla="*/ 785813 h 871802"/>
                <a:gd name="connsiteX184" fmla="*/ 3581400 w 3648075"/>
                <a:gd name="connsiteY184" fmla="*/ 814388 h 871802"/>
                <a:gd name="connsiteX185" fmla="*/ 3586163 w 3648075"/>
                <a:gd name="connsiteY185" fmla="*/ 828675 h 871802"/>
                <a:gd name="connsiteX186" fmla="*/ 3605213 w 3648075"/>
                <a:gd name="connsiteY186" fmla="*/ 781050 h 871802"/>
                <a:gd name="connsiteX187" fmla="*/ 3609975 w 3648075"/>
                <a:gd name="connsiteY187" fmla="*/ 795338 h 871802"/>
                <a:gd name="connsiteX188" fmla="*/ 3614738 w 3648075"/>
                <a:gd name="connsiteY188" fmla="*/ 823913 h 871802"/>
                <a:gd name="connsiteX189" fmla="*/ 3619500 w 3648075"/>
                <a:gd name="connsiteY189" fmla="*/ 781050 h 871802"/>
                <a:gd name="connsiteX190" fmla="*/ 3633788 w 3648075"/>
                <a:gd name="connsiteY190" fmla="*/ 747713 h 871802"/>
                <a:gd name="connsiteX191" fmla="*/ 3638550 w 3648075"/>
                <a:gd name="connsiteY191" fmla="*/ 733425 h 871802"/>
                <a:gd name="connsiteX192" fmla="*/ 3648075 w 3648075"/>
                <a:gd name="connsiteY192" fmla="*/ 685800 h 871802"/>
                <a:gd name="connsiteX0" fmla="*/ 0 w 3638550"/>
                <a:gd name="connsiteY0" fmla="*/ 238125 h 871802"/>
                <a:gd name="connsiteX1" fmla="*/ 123825 w 3638550"/>
                <a:gd name="connsiteY1" fmla="*/ 228600 h 871802"/>
                <a:gd name="connsiteX2" fmla="*/ 142875 w 3638550"/>
                <a:gd name="connsiteY2" fmla="*/ 223838 h 871802"/>
                <a:gd name="connsiteX3" fmla="*/ 166688 w 3638550"/>
                <a:gd name="connsiteY3" fmla="*/ 219075 h 871802"/>
                <a:gd name="connsiteX4" fmla="*/ 204788 w 3638550"/>
                <a:gd name="connsiteY4" fmla="*/ 204788 h 871802"/>
                <a:gd name="connsiteX5" fmla="*/ 233363 w 3638550"/>
                <a:gd name="connsiteY5" fmla="*/ 195263 h 871802"/>
                <a:gd name="connsiteX6" fmla="*/ 247650 w 3638550"/>
                <a:gd name="connsiteY6" fmla="*/ 185738 h 871802"/>
                <a:gd name="connsiteX7" fmla="*/ 266700 w 3638550"/>
                <a:gd name="connsiteY7" fmla="*/ 180975 h 871802"/>
                <a:gd name="connsiteX8" fmla="*/ 280988 w 3638550"/>
                <a:gd name="connsiteY8" fmla="*/ 176213 h 871802"/>
                <a:gd name="connsiteX9" fmla="*/ 290513 w 3638550"/>
                <a:gd name="connsiteY9" fmla="*/ 161925 h 871802"/>
                <a:gd name="connsiteX10" fmla="*/ 338138 w 3638550"/>
                <a:gd name="connsiteY10" fmla="*/ 142875 h 871802"/>
                <a:gd name="connsiteX11" fmla="*/ 352425 w 3638550"/>
                <a:gd name="connsiteY11" fmla="*/ 138113 h 871802"/>
                <a:gd name="connsiteX12" fmla="*/ 366713 w 3638550"/>
                <a:gd name="connsiteY12" fmla="*/ 128588 h 871802"/>
                <a:gd name="connsiteX13" fmla="*/ 385763 w 3638550"/>
                <a:gd name="connsiteY13" fmla="*/ 123825 h 871802"/>
                <a:gd name="connsiteX14" fmla="*/ 428625 w 3638550"/>
                <a:gd name="connsiteY14" fmla="*/ 109538 h 871802"/>
                <a:gd name="connsiteX15" fmla="*/ 442913 w 3638550"/>
                <a:gd name="connsiteY15" fmla="*/ 104775 h 871802"/>
                <a:gd name="connsiteX16" fmla="*/ 457200 w 3638550"/>
                <a:gd name="connsiteY16" fmla="*/ 100013 h 871802"/>
                <a:gd name="connsiteX17" fmla="*/ 471488 w 3638550"/>
                <a:gd name="connsiteY17" fmla="*/ 90488 h 871802"/>
                <a:gd name="connsiteX18" fmla="*/ 495300 w 3638550"/>
                <a:gd name="connsiteY18" fmla="*/ 85725 h 871802"/>
                <a:gd name="connsiteX19" fmla="*/ 523875 w 3638550"/>
                <a:gd name="connsiteY19" fmla="*/ 76200 h 871802"/>
                <a:gd name="connsiteX20" fmla="*/ 538163 w 3638550"/>
                <a:gd name="connsiteY20" fmla="*/ 71438 h 871802"/>
                <a:gd name="connsiteX21" fmla="*/ 552450 w 3638550"/>
                <a:gd name="connsiteY21" fmla="*/ 66675 h 871802"/>
                <a:gd name="connsiteX22" fmla="*/ 590550 w 3638550"/>
                <a:gd name="connsiteY22" fmla="*/ 42863 h 871802"/>
                <a:gd name="connsiteX23" fmla="*/ 604838 w 3638550"/>
                <a:gd name="connsiteY23" fmla="*/ 38100 h 871802"/>
                <a:gd name="connsiteX24" fmla="*/ 619125 w 3638550"/>
                <a:gd name="connsiteY24" fmla="*/ 33338 h 871802"/>
                <a:gd name="connsiteX25" fmla="*/ 652463 w 3638550"/>
                <a:gd name="connsiteY25" fmla="*/ 14288 h 871802"/>
                <a:gd name="connsiteX26" fmla="*/ 681038 w 3638550"/>
                <a:gd name="connsiteY26" fmla="*/ 4763 h 871802"/>
                <a:gd name="connsiteX27" fmla="*/ 695325 w 3638550"/>
                <a:gd name="connsiteY27" fmla="*/ 0 h 871802"/>
                <a:gd name="connsiteX28" fmla="*/ 819150 w 3638550"/>
                <a:gd name="connsiteY28" fmla="*/ 4763 h 871802"/>
                <a:gd name="connsiteX29" fmla="*/ 852488 w 3638550"/>
                <a:gd name="connsiteY29" fmla="*/ 19050 h 871802"/>
                <a:gd name="connsiteX30" fmla="*/ 895350 w 3638550"/>
                <a:gd name="connsiteY30" fmla="*/ 47625 h 871802"/>
                <a:gd name="connsiteX31" fmla="*/ 928688 w 3638550"/>
                <a:gd name="connsiteY31" fmla="*/ 66675 h 871802"/>
                <a:gd name="connsiteX32" fmla="*/ 942975 w 3638550"/>
                <a:gd name="connsiteY32" fmla="*/ 71438 h 871802"/>
                <a:gd name="connsiteX33" fmla="*/ 957263 w 3638550"/>
                <a:gd name="connsiteY33" fmla="*/ 80963 h 871802"/>
                <a:gd name="connsiteX34" fmla="*/ 971550 w 3638550"/>
                <a:gd name="connsiteY34" fmla="*/ 85725 h 871802"/>
                <a:gd name="connsiteX35" fmla="*/ 990600 w 3638550"/>
                <a:gd name="connsiteY35" fmla="*/ 95250 h 871802"/>
                <a:gd name="connsiteX36" fmla="*/ 1014413 w 3638550"/>
                <a:gd name="connsiteY36" fmla="*/ 100013 h 871802"/>
                <a:gd name="connsiteX37" fmla="*/ 1033463 w 3638550"/>
                <a:gd name="connsiteY37" fmla="*/ 104775 h 871802"/>
                <a:gd name="connsiteX38" fmla="*/ 1062038 w 3638550"/>
                <a:gd name="connsiteY38" fmla="*/ 109538 h 871802"/>
                <a:gd name="connsiteX39" fmla="*/ 1090613 w 3638550"/>
                <a:gd name="connsiteY39" fmla="*/ 119063 h 871802"/>
                <a:gd name="connsiteX40" fmla="*/ 1104900 w 3638550"/>
                <a:gd name="connsiteY40" fmla="*/ 123825 h 871802"/>
                <a:gd name="connsiteX41" fmla="*/ 1123950 w 3638550"/>
                <a:gd name="connsiteY41" fmla="*/ 128588 h 871802"/>
                <a:gd name="connsiteX42" fmla="*/ 1152525 w 3638550"/>
                <a:gd name="connsiteY42" fmla="*/ 147638 h 871802"/>
                <a:gd name="connsiteX43" fmla="*/ 1195388 w 3638550"/>
                <a:gd name="connsiteY43" fmla="*/ 161925 h 871802"/>
                <a:gd name="connsiteX44" fmla="*/ 1209675 w 3638550"/>
                <a:gd name="connsiteY44" fmla="*/ 166688 h 871802"/>
                <a:gd name="connsiteX45" fmla="*/ 1243013 w 3638550"/>
                <a:gd name="connsiteY45" fmla="*/ 185738 h 871802"/>
                <a:gd name="connsiteX46" fmla="*/ 1257300 w 3638550"/>
                <a:gd name="connsiteY46" fmla="*/ 190500 h 871802"/>
                <a:gd name="connsiteX47" fmla="*/ 1285875 w 3638550"/>
                <a:gd name="connsiteY47" fmla="*/ 204788 h 871802"/>
                <a:gd name="connsiteX48" fmla="*/ 1314450 w 3638550"/>
                <a:gd name="connsiteY48" fmla="*/ 223838 h 871802"/>
                <a:gd name="connsiteX49" fmla="*/ 1362075 w 3638550"/>
                <a:gd name="connsiteY49" fmla="*/ 238125 h 871802"/>
                <a:gd name="connsiteX50" fmla="*/ 1443038 w 3638550"/>
                <a:gd name="connsiteY50" fmla="*/ 252413 h 871802"/>
                <a:gd name="connsiteX51" fmla="*/ 1471613 w 3638550"/>
                <a:gd name="connsiteY51" fmla="*/ 257175 h 871802"/>
                <a:gd name="connsiteX52" fmla="*/ 1519238 w 3638550"/>
                <a:gd name="connsiteY52" fmla="*/ 271463 h 871802"/>
                <a:gd name="connsiteX53" fmla="*/ 1533525 w 3638550"/>
                <a:gd name="connsiteY53" fmla="*/ 280988 h 871802"/>
                <a:gd name="connsiteX54" fmla="*/ 1543050 w 3638550"/>
                <a:gd name="connsiteY54" fmla="*/ 295275 h 871802"/>
                <a:gd name="connsiteX55" fmla="*/ 1557338 w 3638550"/>
                <a:gd name="connsiteY55" fmla="*/ 300038 h 871802"/>
                <a:gd name="connsiteX56" fmla="*/ 1581150 w 3638550"/>
                <a:gd name="connsiteY56" fmla="*/ 333375 h 871802"/>
                <a:gd name="connsiteX57" fmla="*/ 1590675 w 3638550"/>
                <a:gd name="connsiteY57" fmla="*/ 347663 h 871802"/>
                <a:gd name="connsiteX58" fmla="*/ 1604963 w 3638550"/>
                <a:gd name="connsiteY58" fmla="*/ 357188 h 871802"/>
                <a:gd name="connsiteX59" fmla="*/ 1624013 w 3638550"/>
                <a:gd name="connsiteY59" fmla="*/ 414338 h 871802"/>
                <a:gd name="connsiteX60" fmla="*/ 1628775 w 3638550"/>
                <a:gd name="connsiteY60" fmla="*/ 428625 h 871802"/>
                <a:gd name="connsiteX61" fmla="*/ 1638300 w 3638550"/>
                <a:gd name="connsiteY61" fmla="*/ 442913 h 871802"/>
                <a:gd name="connsiteX62" fmla="*/ 1652588 w 3638550"/>
                <a:gd name="connsiteY62" fmla="*/ 471488 h 871802"/>
                <a:gd name="connsiteX63" fmla="*/ 1662113 w 3638550"/>
                <a:gd name="connsiteY63" fmla="*/ 504825 h 871802"/>
                <a:gd name="connsiteX64" fmla="*/ 1676400 w 3638550"/>
                <a:gd name="connsiteY64" fmla="*/ 514350 h 871802"/>
                <a:gd name="connsiteX65" fmla="*/ 1690688 w 3638550"/>
                <a:gd name="connsiteY65" fmla="*/ 561975 h 871802"/>
                <a:gd name="connsiteX66" fmla="*/ 1704975 w 3638550"/>
                <a:gd name="connsiteY66" fmla="*/ 590550 h 871802"/>
                <a:gd name="connsiteX67" fmla="*/ 1719263 w 3638550"/>
                <a:gd name="connsiteY67" fmla="*/ 595313 h 871802"/>
                <a:gd name="connsiteX68" fmla="*/ 1728788 w 3638550"/>
                <a:gd name="connsiteY68" fmla="*/ 609600 h 871802"/>
                <a:gd name="connsiteX69" fmla="*/ 1804988 w 3638550"/>
                <a:gd name="connsiteY69" fmla="*/ 614363 h 871802"/>
                <a:gd name="connsiteX70" fmla="*/ 1819275 w 3638550"/>
                <a:gd name="connsiteY70" fmla="*/ 619125 h 871802"/>
                <a:gd name="connsiteX71" fmla="*/ 1833563 w 3638550"/>
                <a:gd name="connsiteY71" fmla="*/ 628650 h 871802"/>
                <a:gd name="connsiteX72" fmla="*/ 1857375 w 3638550"/>
                <a:gd name="connsiteY72" fmla="*/ 657225 h 871802"/>
                <a:gd name="connsiteX73" fmla="*/ 1876425 w 3638550"/>
                <a:gd name="connsiteY73" fmla="*/ 666750 h 871802"/>
                <a:gd name="connsiteX74" fmla="*/ 1885950 w 3638550"/>
                <a:gd name="connsiteY74" fmla="*/ 638175 h 871802"/>
                <a:gd name="connsiteX75" fmla="*/ 1895475 w 3638550"/>
                <a:gd name="connsiteY75" fmla="*/ 604838 h 871802"/>
                <a:gd name="connsiteX76" fmla="*/ 1905000 w 3638550"/>
                <a:gd name="connsiteY76" fmla="*/ 576263 h 871802"/>
                <a:gd name="connsiteX77" fmla="*/ 1919288 w 3638550"/>
                <a:gd name="connsiteY77" fmla="*/ 566738 h 871802"/>
                <a:gd name="connsiteX78" fmla="*/ 1938338 w 3638550"/>
                <a:gd name="connsiteY78" fmla="*/ 542925 h 871802"/>
                <a:gd name="connsiteX79" fmla="*/ 2081213 w 3638550"/>
                <a:gd name="connsiteY79" fmla="*/ 542925 h 871802"/>
                <a:gd name="connsiteX80" fmla="*/ 2109788 w 3638550"/>
                <a:gd name="connsiteY80" fmla="*/ 571500 h 871802"/>
                <a:gd name="connsiteX81" fmla="*/ 2124075 w 3638550"/>
                <a:gd name="connsiteY81" fmla="*/ 561975 h 871802"/>
                <a:gd name="connsiteX82" fmla="*/ 2133600 w 3638550"/>
                <a:gd name="connsiteY82" fmla="*/ 547688 h 871802"/>
                <a:gd name="connsiteX83" fmla="*/ 2147888 w 3638550"/>
                <a:gd name="connsiteY83" fmla="*/ 533400 h 871802"/>
                <a:gd name="connsiteX84" fmla="*/ 2152650 w 3638550"/>
                <a:gd name="connsiteY84" fmla="*/ 519113 h 871802"/>
                <a:gd name="connsiteX85" fmla="*/ 2243138 w 3638550"/>
                <a:gd name="connsiteY85" fmla="*/ 514350 h 871802"/>
                <a:gd name="connsiteX86" fmla="*/ 2266950 w 3638550"/>
                <a:gd name="connsiteY86" fmla="*/ 533400 h 871802"/>
                <a:gd name="connsiteX87" fmla="*/ 2286000 w 3638550"/>
                <a:gd name="connsiteY87" fmla="*/ 504825 h 871802"/>
                <a:gd name="connsiteX88" fmla="*/ 2300288 w 3638550"/>
                <a:gd name="connsiteY88" fmla="*/ 490538 h 871802"/>
                <a:gd name="connsiteX89" fmla="*/ 2314575 w 3638550"/>
                <a:gd name="connsiteY89" fmla="*/ 485775 h 871802"/>
                <a:gd name="connsiteX90" fmla="*/ 2328863 w 3638550"/>
                <a:gd name="connsiteY90" fmla="*/ 490538 h 871802"/>
                <a:gd name="connsiteX91" fmla="*/ 2347913 w 3638550"/>
                <a:gd name="connsiteY91" fmla="*/ 509588 h 871802"/>
                <a:gd name="connsiteX92" fmla="*/ 2357438 w 3638550"/>
                <a:gd name="connsiteY92" fmla="*/ 523875 h 871802"/>
                <a:gd name="connsiteX93" fmla="*/ 2362200 w 3638550"/>
                <a:gd name="connsiteY93" fmla="*/ 538163 h 871802"/>
                <a:gd name="connsiteX94" fmla="*/ 2381250 w 3638550"/>
                <a:gd name="connsiteY94" fmla="*/ 566738 h 871802"/>
                <a:gd name="connsiteX95" fmla="*/ 2390775 w 3638550"/>
                <a:gd name="connsiteY95" fmla="*/ 595313 h 871802"/>
                <a:gd name="connsiteX96" fmla="*/ 2395538 w 3638550"/>
                <a:gd name="connsiteY96" fmla="*/ 614363 h 871802"/>
                <a:gd name="connsiteX97" fmla="*/ 2405063 w 3638550"/>
                <a:gd name="connsiteY97" fmla="*/ 628650 h 871802"/>
                <a:gd name="connsiteX98" fmla="*/ 2419350 w 3638550"/>
                <a:gd name="connsiteY98" fmla="*/ 633413 h 871802"/>
                <a:gd name="connsiteX99" fmla="*/ 2438400 w 3638550"/>
                <a:gd name="connsiteY99" fmla="*/ 590550 h 871802"/>
                <a:gd name="connsiteX100" fmla="*/ 2443163 w 3638550"/>
                <a:gd name="connsiteY100" fmla="*/ 571500 h 871802"/>
                <a:gd name="connsiteX101" fmla="*/ 2471738 w 3638550"/>
                <a:gd name="connsiteY101" fmla="*/ 552450 h 871802"/>
                <a:gd name="connsiteX102" fmla="*/ 2481263 w 3638550"/>
                <a:gd name="connsiteY102" fmla="*/ 581025 h 871802"/>
                <a:gd name="connsiteX103" fmla="*/ 2486025 w 3638550"/>
                <a:gd name="connsiteY103" fmla="*/ 595313 h 871802"/>
                <a:gd name="connsiteX104" fmla="*/ 2490788 w 3638550"/>
                <a:gd name="connsiteY104" fmla="*/ 614363 h 871802"/>
                <a:gd name="connsiteX105" fmla="*/ 2500313 w 3638550"/>
                <a:gd name="connsiteY105" fmla="*/ 628650 h 871802"/>
                <a:gd name="connsiteX106" fmla="*/ 2519363 w 3638550"/>
                <a:gd name="connsiteY106" fmla="*/ 642938 h 871802"/>
                <a:gd name="connsiteX107" fmla="*/ 2524125 w 3638550"/>
                <a:gd name="connsiteY107" fmla="*/ 628650 h 871802"/>
                <a:gd name="connsiteX108" fmla="*/ 2528888 w 3638550"/>
                <a:gd name="connsiteY108" fmla="*/ 609600 h 871802"/>
                <a:gd name="connsiteX109" fmla="*/ 2557463 w 3638550"/>
                <a:gd name="connsiteY109" fmla="*/ 595313 h 871802"/>
                <a:gd name="connsiteX110" fmla="*/ 2619375 w 3638550"/>
                <a:gd name="connsiteY110" fmla="*/ 581025 h 871802"/>
                <a:gd name="connsiteX111" fmla="*/ 2633663 w 3638550"/>
                <a:gd name="connsiteY111" fmla="*/ 571500 h 871802"/>
                <a:gd name="connsiteX112" fmla="*/ 2647950 w 3638550"/>
                <a:gd name="connsiteY112" fmla="*/ 542925 h 871802"/>
                <a:gd name="connsiteX113" fmla="*/ 2662238 w 3638550"/>
                <a:gd name="connsiteY113" fmla="*/ 504825 h 871802"/>
                <a:gd name="connsiteX114" fmla="*/ 2686050 w 3638550"/>
                <a:gd name="connsiteY114" fmla="*/ 538163 h 871802"/>
                <a:gd name="connsiteX115" fmla="*/ 2686050 w 3638550"/>
                <a:gd name="connsiteY115" fmla="*/ 538163 h 871802"/>
                <a:gd name="connsiteX116" fmla="*/ 2700338 w 3638550"/>
                <a:gd name="connsiteY116" fmla="*/ 547688 h 871802"/>
                <a:gd name="connsiteX117" fmla="*/ 2705100 w 3638550"/>
                <a:gd name="connsiteY117" fmla="*/ 561975 h 871802"/>
                <a:gd name="connsiteX118" fmla="*/ 2714625 w 3638550"/>
                <a:gd name="connsiteY118" fmla="*/ 595313 h 871802"/>
                <a:gd name="connsiteX119" fmla="*/ 2733675 w 3638550"/>
                <a:gd name="connsiteY119" fmla="*/ 590550 h 871802"/>
                <a:gd name="connsiteX120" fmla="*/ 2738438 w 3638550"/>
                <a:gd name="connsiteY120" fmla="*/ 571500 h 871802"/>
                <a:gd name="connsiteX121" fmla="*/ 2762250 w 3638550"/>
                <a:gd name="connsiteY121" fmla="*/ 552450 h 871802"/>
                <a:gd name="connsiteX122" fmla="*/ 2800350 w 3638550"/>
                <a:gd name="connsiteY122" fmla="*/ 566738 h 871802"/>
                <a:gd name="connsiteX123" fmla="*/ 2819400 w 3638550"/>
                <a:gd name="connsiteY123" fmla="*/ 590550 h 871802"/>
                <a:gd name="connsiteX124" fmla="*/ 2824163 w 3638550"/>
                <a:gd name="connsiteY124" fmla="*/ 614363 h 871802"/>
                <a:gd name="connsiteX125" fmla="*/ 2833688 w 3638550"/>
                <a:gd name="connsiteY125" fmla="*/ 642938 h 871802"/>
                <a:gd name="connsiteX126" fmla="*/ 2838450 w 3638550"/>
                <a:gd name="connsiteY126" fmla="*/ 657225 h 871802"/>
                <a:gd name="connsiteX127" fmla="*/ 2843213 w 3638550"/>
                <a:gd name="connsiteY127" fmla="*/ 676275 h 871802"/>
                <a:gd name="connsiteX128" fmla="*/ 2852738 w 3638550"/>
                <a:gd name="connsiteY128" fmla="*/ 695325 h 871802"/>
                <a:gd name="connsiteX129" fmla="*/ 2862263 w 3638550"/>
                <a:gd name="connsiteY129" fmla="*/ 723900 h 871802"/>
                <a:gd name="connsiteX130" fmla="*/ 2871788 w 3638550"/>
                <a:gd name="connsiteY130" fmla="*/ 752475 h 871802"/>
                <a:gd name="connsiteX131" fmla="*/ 2881313 w 3638550"/>
                <a:gd name="connsiteY131" fmla="*/ 781050 h 871802"/>
                <a:gd name="connsiteX132" fmla="*/ 2890838 w 3638550"/>
                <a:gd name="connsiteY132" fmla="*/ 795338 h 871802"/>
                <a:gd name="connsiteX133" fmla="*/ 2895600 w 3638550"/>
                <a:gd name="connsiteY133" fmla="*/ 814388 h 871802"/>
                <a:gd name="connsiteX134" fmla="*/ 2914650 w 3638550"/>
                <a:gd name="connsiteY134" fmla="*/ 790575 h 871802"/>
                <a:gd name="connsiteX135" fmla="*/ 2924175 w 3638550"/>
                <a:gd name="connsiteY135" fmla="*/ 714375 h 871802"/>
                <a:gd name="connsiteX136" fmla="*/ 2933700 w 3638550"/>
                <a:gd name="connsiteY136" fmla="*/ 700088 h 871802"/>
                <a:gd name="connsiteX137" fmla="*/ 2943225 w 3638550"/>
                <a:gd name="connsiteY137" fmla="*/ 671513 h 871802"/>
                <a:gd name="connsiteX138" fmla="*/ 2962275 w 3638550"/>
                <a:gd name="connsiteY138" fmla="*/ 638175 h 871802"/>
                <a:gd name="connsiteX139" fmla="*/ 2976563 w 3638550"/>
                <a:gd name="connsiteY139" fmla="*/ 695325 h 871802"/>
                <a:gd name="connsiteX140" fmla="*/ 2986088 w 3638550"/>
                <a:gd name="connsiteY140" fmla="*/ 781050 h 871802"/>
                <a:gd name="connsiteX141" fmla="*/ 2995613 w 3638550"/>
                <a:gd name="connsiteY141" fmla="*/ 747713 h 871802"/>
                <a:gd name="connsiteX142" fmla="*/ 3000375 w 3638550"/>
                <a:gd name="connsiteY142" fmla="*/ 709613 h 871802"/>
                <a:gd name="connsiteX143" fmla="*/ 3019425 w 3638550"/>
                <a:gd name="connsiteY143" fmla="*/ 671513 h 871802"/>
                <a:gd name="connsiteX144" fmla="*/ 3038475 w 3638550"/>
                <a:gd name="connsiteY144" fmla="*/ 714375 h 871802"/>
                <a:gd name="connsiteX145" fmla="*/ 3052763 w 3638550"/>
                <a:gd name="connsiteY145" fmla="*/ 781050 h 871802"/>
                <a:gd name="connsiteX146" fmla="*/ 3067050 w 3638550"/>
                <a:gd name="connsiteY146" fmla="*/ 738188 h 871802"/>
                <a:gd name="connsiteX147" fmla="*/ 3071813 w 3638550"/>
                <a:gd name="connsiteY147" fmla="*/ 723900 h 871802"/>
                <a:gd name="connsiteX148" fmla="*/ 3105150 w 3638550"/>
                <a:gd name="connsiteY148" fmla="*/ 733425 h 871802"/>
                <a:gd name="connsiteX149" fmla="*/ 3128963 w 3638550"/>
                <a:gd name="connsiteY149" fmla="*/ 742950 h 871802"/>
                <a:gd name="connsiteX150" fmla="*/ 3152775 w 3638550"/>
                <a:gd name="connsiteY150" fmla="*/ 690563 h 871802"/>
                <a:gd name="connsiteX151" fmla="*/ 3157538 w 3638550"/>
                <a:gd name="connsiteY151" fmla="*/ 666750 h 871802"/>
                <a:gd name="connsiteX152" fmla="*/ 3162300 w 3638550"/>
                <a:gd name="connsiteY152" fmla="*/ 647700 h 871802"/>
                <a:gd name="connsiteX153" fmla="*/ 3171825 w 3638550"/>
                <a:gd name="connsiteY153" fmla="*/ 747713 h 871802"/>
                <a:gd name="connsiteX154" fmla="*/ 3181350 w 3638550"/>
                <a:gd name="connsiteY154" fmla="*/ 733425 h 871802"/>
                <a:gd name="connsiteX155" fmla="*/ 3186113 w 3638550"/>
                <a:gd name="connsiteY155" fmla="*/ 719138 h 871802"/>
                <a:gd name="connsiteX156" fmla="*/ 3214688 w 3638550"/>
                <a:gd name="connsiteY156" fmla="*/ 728663 h 871802"/>
                <a:gd name="connsiteX157" fmla="*/ 3238500 w 3638550"/>
                <a:gd name="connsiteY157" fmla="*/ 704850 h 871802"/>
                <a:gd name="connsiteX158" fmla="*/ 3252788 w 3638550"/>
                <a:gd name="connsiteY158" fmla="*/ 714375 h 871802"/>
                <a:gd name="connsiteX159" fmla="*/ 3257550 w 3638550"/>
                <a:gd name="connsiteY159" fmla="*/ 738188 h 871802"/>
                <a:gd name="connsiteX160" fmla="*/ 3267075 w 3638550"/>
                <a:gd name="connsiteY160" fmla="*/ 781050 h 871802"/>
                <a:gd name="connsiteX161" fmla="*/ 3295650 w 3638550"/>
                <a:gd name="connsiteY161" fmla="*/ 776288 h 871802"/>
                <a:gd name="connsiteX162" fmla="*/ 3300413 w 3638550"/>
                <a:gd name="connsiteY162" fmla="*/ 795338 h 871802"/>
                <a:gd name="connsiteX163" fmla="*/ 3305175 w 3638550"/>
                <a:gd name="connsiteY163" fmla="*/ 852488 h 871802"/>
                <a:gd name="connsiteX164" fmla="*/ 3309938 w 3638550"/>
                <a:gd name="connsiteY164" fmla="*/ 871538 h 871802"/>
                <a:gd name="connsiteX165" fmla="*/ 3328988 w 3638550"/>
                <a:gd name="connsiteY165" fmla="*/ 842963 h 871802"/>
                <a:gd name="connsiteX166" fmla="*/ 3338513 w 3638550"/>
                <a:gd name="connsiteY166" fmla="*/ 809625 h 871802"/>
                <a:gd name="connsiteX167" fmla="*/ 3348038 w 3638550"/>
                <a:gd name="connsiteY167" fmla="*/ 781050 h 871802"/>
                <a:gd name="connsiteX168" fmla="*/ 3357563 w 3638550"/>
                <a:gd name="connsiteY168" fmla="*/ 752475 h 871802"/>
                <a:gd name="connsiteX169" fmla="*/ 3367088 w 3638550"/>
                <a:gd name="connsiteY169" fmla="*/ 733425 h 871802"/>
                <a:gd name="connsiteX170" fmla="*/ 3381375 w 3638550"/>
                <a:gd name="connsiteY170" fmla="*/ 690563 h 871802"/>
                <a:gd name="connsiteX171" fmla="*/ 3386138 w 3638550"/>
                <a:gd name="connsiteY171" fmla="*/ 676275 h 871802"/>
                <a:gd name="connsiteX172" fmla="*/ 3405188 w 3638550"/>
                <a:gd name="connsiteY172" fmla="*/ 666750 h 871802"/>
                <a:gd name="connsiteX173" fmla="*/ 3429000 w 3638550"/>
                <a:gd name="connsiteY173" fmla="*/ 690563 h 871802"/>
                <a:gd name="connsiteX174" fmla="*/ 3452813 w 3638550"/>
                <a:gd name="connsiteY174" fmla="*/ 661988 h 871802"/>
                <a:gd name="connsiteX175" fmla="*/ 3457575 w 3638550"/>
                <a:gd name="connsiteY175" fmla="*/ 642938 h 871802"/>
                <a:gd name="connsiteX176" fmla="*/ 3467100 w 3638550"/>
                <a:gd name="connsiteY176" fmla="*/ 657225 h 871802"/>
                <a:gd name="connsiteX177" fmla="*/ 3481388 w 3638550"/>
                <a:gd name="connsiteY177" fmla="*/ 666750 h 871802"/>
                <a:gd name="connsiteX178" fmla="*/ 3486150 w 3638550"/>
                <a:gd name="connsiteY178" fmla="*/ 681038 h 871802"/>
                <a:gd name="connsiteX179" fmla="*/ 3500438 w 3638550"/>
                <a:gd name="connsiteY179" fmla="*/ 671513 h 871802"/>
                <a:gd name="connsiteX180" fmla="*/ 3505200 w 3638550"/>
                <a:gd name="connsiteY180" fmla="*/ 685800 h 871802"/>
                <a:gd name="connsiteX181" fmla="*/ 3533775 w 3638550"/>
                <a:gd name="connsiteY181" fmla="*/ 704850 h 871802"/>
                <a:gd name="connsiteX182" fmla="*/ 3562350 w 3638550"/>
                <a:gd name="connsiteY182" fmla="*/ 719138 h 871802"/>
                <a:gd name="connsiteX183" fmla="*/ 3571875 w 3638550"/>
                <a:gd name="connsiteY183" fmla="*/ 785813 h 871802"/>
                <a:gd name="connsiteX184" fmla="*/ 3581400 w 3638550"/>
                <a:gd name="connsiteY184" fmla="*/ 814388 h 871802"/>
                <a:gd name="connsiteX185" fmla="*/ 3586163 w 3638550"/>
                <a:gd name="connsiteY185" fmla="*/ 828675 h 871802"/>
                <a:gd name="connsiteX186" fmla="*/ 3605213 w 3638550"/>
                <a:gd name="connsiteY186" fmla="*/ 781050 h 871802"/>
                <a:gd name="connsiteX187" fmla="*/ 3609975 w 3638550"/>
                <a:gd name="connsiteY187" fmla="*/ 795338 h 871802"/>
                <a:gd name="connsiteX188" fmla="*/ 3614738 w 3638550"/>
                <a:gd name="connsiteY188" fmla="*/ 823913 h 871802"/>
                <a:gd name="connsiteX189" fmla="*/ 3619500 w 3638550"/>
                <a:gd name="connsiteY189" fmla="*/ 781050 h 871802"/>
                <a:gd name="connsiteX190" fmla="*/ 3633788 w 3638550"/>
                <a:gd name="connsiteY190" fmla="*/ 747713 h 871802"/>
                <a:gd name="connsiteX191" fmla="*/ 3638550 w 3638550"/>
                <a:gd name="connsiteY191" fmla="*/ 733425 h 871802"/>
                <a:gd name="connsiteX0" fmla="*/ 0 w 3633788"/>
                <a:gd name="connsiteY0" fmla="*/ 238125 h 871802"/>
                <a:gd name="connsiteX1" fmla="*/ 123825 w 3633788"/>
                <a:gd name="connsiteY1" fmla="*/ 228600 h 871802"/>
                <a:gd name="connsiteX2" fmla="*/ 142875 w 3633788"/>
                <a:gd name="connsiteY2" fmla="*/ 223838 h 871802"/>
                <a:gd name="connsiteX3" fmla="*/ 166688 w 3633788"/>
                <a:gd name="connsiteY3" fmla="*/ 219075 h 871802"/>
                <a:gd name="connsiteX4" fmla="*/ 204788 w 3633788"/>
                <a:gd name="connsiteY4" fmla="*/ 204788 h 871802"/>
                <a:gd name="connsiteX5" fmla="*/ 233363 w 3633788"/>
                <a:gd name="connsiteY5" fmla="*/ 195263 h 871802"/>
                <a:gd name="connsiteX6" fmla="*/ 247650 w 3633788"/>
                <a:gd name="connsiteY6" fmla="*/ 185738 h 871802"/>
                <a:gd name="connsiteX7" fmla="*/ 266700 w 3633788"/>
                <a:gd name="connsiteY7" fmla="*/ 180975 h 871802"/>
                <a:gd name="connsiteX8" fmla="*/ 280988 w 3633788"/>
                <a:gd name="connsiteY8" fmla="*/ 176213 h 871802"/>
                <a:gd name="connsiteX9" fmla="*/ 290513 w 3633788"/>
                <a:gd name="connsiteY9" fmla="*/ 161925 h 871802"/>
                <a:gd name="connsiteX10" fmla="*/ 338138 w 3633788"/>
                <a:gd name="connsiteY10" fmla="*/ 142875 h 871802"/>
                <a:gd name="connsiteX11" fmla="*/ 352425 w 3633788"/>
                <a:gd name="connsiteY11" fmla="*/ 138113 h 871802"/>
                <a:gd name="connsiteX12" fmla="*/ 366713 w 3633788"/>
                <a:gd name="connsiteY12" fmla="*/ 128588 h 871802"/>
                <a:gd name="connsiteX13" fmla="*/ 385763 w 3633788"/>
                <a:gd name="connsiteY13" fmla="*/ 123825 h 871802"/>
                <a:gd name="connsiteX14" fmla="*/ 428625 w 3633788"/>
                <a:gd name="connsiteY14" fmla="*/ 109538 h 871802"/>
                <a:gd name="connsiteX15" fmla="*/ 442913 w 3633788"/>
                <a:gd name="connsiteY15" fmla="*/ 104775 h 871802"/>
                <a:gd name="connsiteX16" fmla="*/ 457200 w 3633788"/>
                <a:gd name="connsiteY16" fmla="*/ 100013 h 871802"/>
                <a:gd name="connsiteX17" fmla="*/ 471488 w 3633788"/>
                <a:gd name="connsiteY17" fmla="*/ 90488 h 871802"/>
                <a:gd name="connsiteX18" fmla="*/ 495300 w 3633788"/>
                <a:gd name="connsiteY18" fmla="*/ 85725 h 871802"/>
                <a:gd name="connsiteX19" fmla="*/ 523875 w 3633788"/>
                <a:gd name="connsiteY19" fmla="*/ 76200 h 871802"/>
                <a:gd name="connsiteX20" fmla="*/ 538163 w 3633788"/>
                <a:gd name="connsiteY20" fmla="*/ 71438 h 871802"/>
                <a:gd name="connsiteX21" fmla="*/ 552450 w 3633788"/>
                <a:gd name="connsiteY21" fmla="*/ 66675 h 871802"/>
                <a:gd name="connsiteX22" fmla="*/ 590550 w 3633788"/>
                <a:gd name="connsiteY22" fmla="*/ 42863 h 871802"/>
                <a:gd name="connsiteX23" fmla="*/ 604838 w 3633788"/>
                <a:gd name="connsiteY23" fmla="*/ 38100 h 871802"/>
                <a:gd name="connsiteX24" fmla="*/ 619125 w 3633788"/>
                <a:gd name="connsiteY24" fmla="*/ 33338 h 871802"/>
                <a:gd name="connsiteX25" fmla="*/ 652463 w 3633788"/>
                <a:gd name="connsiteY25" fmla="*/ 14288 h 871802"/>
                <a:gd name="connsiteX26" fmla="*/ 681038 w 3633788"/>
                <a:gd name="connsiteY26" fmla="*/ 4763 h 871802"/>
                <a:gd name="connsiteX27" fmla="*/ 695325 w 3633788"/>
                <a:gd name="connsiteY27" fmla="*/ 0 h 871802"/>
                <a:gd name="connsiteX28" fmla="*/ 819150 w 3633788"/>
                <a:gd name="connsiteY28" fmla="*/ 4763 h 871802"/>
                <a:gd name="connsiteX29" fmla="*/ 852488 w 3633788"/>
                <a:gd name="connsiteY29" fmla="*/ 19050 h 871802"/>
                <a:gd name="connsiteX30" fmla="*/ 895350 w 3633788"/>
                <a:gd name="connsiteY30" fmla="*/ 47625 h 871802"/>
                <a:gd name="connsiteX31" fmla="*/ 928688 w 3633788"/>
                <a:gd name="connsiteY31" fmla="*/ 66675 h 871802"/>
                <a:gd name="connsiteX32" fmla="*/ 942975 w 3633788"/>
                <a:gd name="connsiteY32" fmla="*/ 71438 h 871802"/>
                <a:gd name="connsiteX33" fmla="*/ 957263 w 3633788"/>
                <a:gd name="connsiteY33" fmla="*/ 80963 h 871802"/>
                <a:gd name="connsiteX34" fmla="*/ 971550 w 3633788"/>
                <a:gd name="connsiteY34" fmla="*/ 85725 h 871802"/>
                <a:gd name="connsiteX35" fmla="*/ 990600 w 3633788"/>
                <a:gd name="connsiteY35" fmla="*/ 95250 h 871802"/>
                <a:gd name="connsiteX36" fmla="*/ 1014413 w 3633788"/>
                <a:gd name="connsiteY36" fmla="*/ 100013 h 871802"/>
                <a:gd name="connsiteX37" fmla="*/ 1033463 w 3633788"/>
                <a:gd name="connsiteY37" fmla="*/ 104775 h 871802"/>
                <a:gd name="connsiteX38" fmla="*/ 1062038 w 3633788"/>
                <a:gd name="connsiteY38" fmla="*/ 109538 h 871802"/>
                <a:gd name="connsiteX39" fmla="*/ 1090613 w 3633788"/>
                <a:gd name="connsiteY39" fmla="*/ 119063 h 871802"/>
                <a:gd name="connsiteX40" fmla="*/ 1104900 w 3633788"/>
                <a:gd name="connsiteY40" fmla="*/ 123825 h 871802"/>
                <a:gd name="connsiteX41" fmla="*/ 1123950 w 3633788"/>
                <a:gd name="connsiteY41" fmla="*/ 128588 h 871802"/>
                <a:gd name="connsiteX42" fmla="*/ 1152525 w 3633788"/>
                <a:gd name="connsiteY42" fmla="*/ 147638 h 871802"/>
                <a:gd name="connsiteX43" fmla="*/ 1195388 w 3633788"/>
                <a:gd name="connsiteY43" fmla="*/ 161925 h 871802"/>
                <a:gd name="connsiteX44" fmla="*/ 1209675 w 3633788"/>
                <a:gd name="connsiteY44" fmla="*/ 166688 h 871802"/>
                <a:gd name="connsiteX45" fmla="*/ 1243013 w 3633788"/>
                <a:gd name="connsiteY45" fmla="*/ 185738 h 871802"/>
                <a:gd name="connsiteX46" fmla="*/ 1257300 w 3633788"/>
                <a:gd name="connsiteY46" fmla="*/ 190500 h 871802"/>
                <a:gd name="connsiteX47" fmla="*/ 1285875 w 3633788"/>
                <a:gd name="connsiteY47" fmla="*/ 204788 h 871802"/>
                <a:gd name="connsiteX48" fmla="*/ 1314450 w 3633788"/>
                <a:gd name="connsiteY48" fmla="*/ 223838 h 871802"/>
                <a:gd name="connsiteX49" fmla="*/ 1362075 w 3633788"/>
                <a:gd name="connsiteY49" fmla="*/ 238125 h 871802"/>
                <a:gd name="connsiteX50" fmla="*/ 1443038 w 3633788"/>
                <a:gd name="connsiteY50" fmla="*/ 252413 h 871802"/>
                <a:gd name="connsiteX51" fmla="*/ 1471613 w 3633788"/>
                <a:gd name="connsiteY51" fmla="*/ 257175 h 871802"/>
                <a:gd name="connsiteX52" fmla="*/ 1519238 w 3633788"/>
                <a:gd name="connsiteY52" fmla="*/ 271463 h 871802"/>
                <a:gd name="connsiteX53" fmla="*/ 1533525 w 3633788"/>
                <a:gd name="connsiteY53" fmla="*/ 280988 h 871802"/>
                <a:gd name="connsiteX54" fmla="*/ 1543050 w 3633788"/>
                <a:gd name="connsiteY54" fmla="*/ 295275 h 871802"/>
                <a:gd name="connsiteX55" fmla="*/ 1557338 w 3633788"/>
                <a:gd name="connsiteY55" fmla="*/ 300038 h 871802"/>
                <a:gd name="connsiteX56" fmla="*/ 1581150 w 3633788"/>
                <a:gd name="connsiteY56" fmla="*/ 333375 h 871802"/>
                <a:gd name="connsiteX57" fmla="*/ 1590675 w 3633788"/>
                <a:gd name="connsiteY57" fmla="*/ 347663 h 871802"/>
                <a:gd name="connsiteX58" fmla="*/ 1604963 w 3633788"/>
                <a:gd name="connsiteY58" fmla="*/ 357188 h 871802"/>
                <a:gd name="connsiteX59" fmla="*/ 1624013 w 3633788"/>
                <a:gd name="connsiteY59" fmla="*/ 414338 h 871802"/>
                <a:gd name="connsiteX60" fmla="*/ 1628775 w 3633788"/>
                <a:gd name="connsiteY60" fmla="*/ 428625 h 871802"/>
                <a:gd name="connsiteX61" fmla="*/ 1638300 w 3633788"/>
                <a:gd name="connsiteY61" fmla="*/ 442913 h 871802"/>
                <a:gd name="connsiteX62" fmla="*/ 1652588 w 3633788"/>
                <a:gd name="connsiteY62" fmla="*/ 471488 h 871802"/>
                <a:gd name="connsiteX63" fmla="*/ 1662113 w 3633788"/>
                <a:gd name="connsiteY63" fmla="*/ 504825 h 871802"/>
                <a:gd name="connsiteX64" fmla="*/ 1676400 w 3633788"/>
                <a:gd name="connsiteY64" fmla="*/ 514350 h 871802"/>
                <a:gd name="connsiteX65" fmla="*/ 1690688 w 3633788"/>
                <a:gd name="connsiteY65" fmla="*/ 561975 h 871802"/>
                <a:gd name="connsiteX66" fmla="*/ 1704975 w 3633788"/>
                <a:gd name="connsiteY66" fmla="*/ 590550 h 871802"/>
                <a:gd name="connsiteX67" fmla="*/ 1719263 w 3633788"/>
                <a:gd name="connsiteY67" fmla="*/ 595313 h 871802"/>
                <a:gd name="connsiteX68" fmla="*/ 1728788 w 3633788"/>
                <a:gd name="connsiteY68" fmla="*/ 609600 h 871802"/>
                <a:gd name="connsiteX69" fmla="*/ 1804988 w 3633788"/>
                <a:gd name="connsiteY69" fmla="*/ 614363 h 871802"/>
                <a:gd name="connsiteX70" fmla="*/ 1819275 w 3633788"/>
                <a:gd name="connsiteY70" fmla="*/ 619125 h 871802"/>
                <a:gd name="connsiteX71" fmla="*/ 1833563 w 3633788"/>
                <a:gd name="connsiteY71" fmla="*/ 628650 h 871802"/>
                <a:gd name="connsiteX72" fmla="*/ 1857375 w 3633788"/>
                <a:gd name="connsiteY72" fmla="*/ 657225 h 871802"/>
                <a:gd name="connsiteX73" fmla="*/ 1876425 w 3633788"/>
                <a:gd name="connsiteY73" fmla="*/ 666750 h 871802"/>
                <a:gd name="connsiteX74" fmla="*/ 1885950 w 3633788"/>
                <a:gd name="connsiteY74" fmla="*/ 638175 h 871802"/>
                <a:gd name="connsiteX75" fmla="*/ 1895475 w 3633788"/>
                <a:gd name="connsiteY75" fmla="*/ 604838 h 871802"/>
                <a:gd name="connsiteX76" fmla="*/ 1905000 w 3633788"/>
                <a:gd name="connsiteY76" fmla="*/ 576263 h 871802"/>
                <a:gd name="connsiteX77" fmla="*/ 1919288 w 3633788"/>
                <a:gd name="connsiteY77" fmla="*/ 566738 h 871802"/>
                <a:gd name="connsiteX78" fmla="*/ 1938338 w 3633788"/>
                <a:gd name="connsiteY78" fmla="*/ 542925 h 871802"/>
                <a:gd name="connsiteX79" fmla="*/ 2081213 w 3633788"/>
                <a:gd name="connsiteY79" fmla="*/ 542925 h 871802"/>
                <a:gd name="connsiteX80" fmla="*/ 2109788 w 3633788"/>
                <a:gd name="connsiteY80" fmla="*/ 571500 h 871802"/>
                <a:gd name="connsiteX81" fmla="*/ 2124075 w 3633788"/>
                <a:gd name="connsiteY81" fmla="*/ 561975 h 871802"/>
                <a:gd name="connsiteX82" fmla="*/ 2133600 w 3633788"/>
                <a:gd name="connsiteY82" fmla="*/ 547688 h 871802"/>
                <a:gd name="connsiteX83" fmla="*/ 2147888 w 3633788"/>
                <a:gd name="connsiteY83" fmla="*/ 533400 h 871802"/>
                <a:gd name="connsiteX84" fmla="*/ 2152650 w 3633788"/>
                <a:gd name="connsiteY84" fmla="*/ 519113 h 871802"/>
                <a:gd name="connsiteX85" fmla="*/ 2243138 w 3633788"/>
                <a:gd name="connsiteY85" fmla="*/ 514350 h 871802"/>
                <a:gd name="connsiteX86" fmla="*/ 2266950 w 3633788"/>
                <a:gd name="connsiteY86" fmla="*/ 533400 h 871802"/>
                <a:gd name="connsiteX87" fmla="*/ 2286000 w 3633788"/>
                <a:gd name="connsiteY87" fmla="*/ 504825 h 871802"/>
                <a:gd name="connsiteX88" fmla="*/ 2300288 w 3633788"/>
                <a:gd name="connsiteY88" fmla="*/ 490538 h 871802"/>
                <a:gd name="connsiteX89" fmla="*/ 2314575 w 3633788"/>
                <a:gd name="connsiteY89" fmla="*/ 485775 h 871802"/>
                <a:gd name="connsiteX90" fmla="*/ 2328863 w 3633788"/>
                <a:gd name="connsiteY90" fmla="*/ 490538 h 871802"/>
                <a:gd name="connsiteX91" fmla="*/ 2347913 w 3633788"/>
                <a:gd name="connsiteY91" fmla="*/ 509588 h 871802"/>
                <a:gd name="connsiteX92" fmla="*/ 2357438 w 3633788"/>
                <a:gd name="connsiteY92" fmla="*/ 523875 h 871802"/>
                <a:gd name="connsiteX93" fmla="*/ 2362200 w 3633788"/>
                <a:gd name="connsiteY93" fmla="*/ 538163 h 871802"/>
                <a:gd name="connsiteX94" fmla="*/ 2381250 w 3633788"/>
                <a:gd name="connsiteY94" fmla="*/ 566738 h 871802"/>
                <a:gd name="connsiteX95" fmla="*/ 2390775 w 3633788"/>
                <a:gd name="connsiteY95" fmla="*/ 595313 h 871802"/>
                <a:gd name="connsiteX96" fmla="*/ 2395538 w 3633788"/>
                <a:gd name="connsiteY96" fmla="*/ 614363 h 871802"/>
                <a:gd name="connsiteX97" fmla="*/ 2405063 w 3633788"/>
                <a:gd name="connsiteY97" fmla="*/ 628650 h 871802"/>
                <a:gd name="connsiteX98" fmla="*/ 2419350 w 3633788"/>
                <a:gd name="connsiteY98" fmla="*/ 633413 h 871802"/>
                <a:gd name="connsiteX99" fmla="*/ 2438400 w 3633788"/>
                <a:gd name="connsiteY99" fmla="*/ 590550 h 871802"/>
                <a:gd name="connsiteX100" fmla="*/ 2443163 w 3633788"/>
                <a:gd name="connsiteY100" fmla="*/ 571500 h 871802"/>
                <a:gd name="connsiteX101" fmla="*/ 2471738 w 3633788"/>
                <a:gd name="connsiteY101" fmla="*/ 552450 h 871802"/>
                <a:gd name="connsiteX102" fmla="*/ 2481263 w 3633788"/>
                <a:gd name="connsiteY102" fmla="*/ 581025 h 871802"/>
                <a:gd name="connsiteX103" fmla="*/ 2486025 w 3633788"/>
                <a:gd name="connsiteY103" fmla="*/ 595313 h 871802"/>
                <a:gd name="connsiteX104" fmla="*/ 2490788 w 3633788"/>
                <a:gd name="connsiteY104" fmla="*/ 614363 h 871802"/>
                <a:gd name="connsiteX105" fmla="*/ 2500313 w 3633788"/>
                <a:gd name="connsiteY105" fmla="*/ 628650 h 871802"/>
                <a:gd name="connsiteX106" fmla="*/ 2519363 w 3633788"/>
                <a:gd name="connsiteY106" fmla="*/ 642938 h 871802"/>
                <a:gd name="connsiteX107" fmla="*/ 2524125 w 3633788"/>
                <a:gd name="connsiteY107" fmla="*/ 628650 h 871802"/>
                <a:gd name="connsiteX108" fmla="*/ 2528888 w 3633788"/>
                <a:gd name="connsiteY108" fmla="*/ 609600 h 871802"/>
                <a:gd name="connsiteX109" fmla="*/ 2557463 w 3633788"/>
                <a:gd name="connsiteY109" fmla="*/ 595313 h 871802"/>
                <a:gd name="connsiteX110" fmla="*/ 2619375 w 3633788"/>
                <a:gd name="connsiteY110" fmla="*/ 581025 h 871802"/>
                <a:gd name="connsiteX111" fmla="*/ 2633663 w 3633788"/>
                <a:gd name="connsiteY111" fmla="*/ 571500 h 871802"/>
                <a:gd name="connsiteX112" fmla="*/ 2647950 w 3633788"/>
                <a:gd name="connsiteY112" fmla="*/ 542925 h 871802"/>
                <a:gd name="connsiteX113" fmla="*/ 2662238 w 3633788"/>
                <a:gd name="connsiteY113" fmla="*/ 504825 h 871802"/>
                <a:gd name="connsiteX114" fmla="*/ 2686050 w 3633788"/>
                <a:gd name="connsiteY114" fmla="*/ 538163 h 871802"/>
                <a:gd name="connsiteX115" fmla="*/ 2686050 w 3633788"/>
                <a:gd name="connsiteY115" fmla="*/ 538163 h 871802"/>
                <a:gd name="connsiteX116" fmla="*/ 2700338 w 3633788"/>
                <a:gd name="connsiteY116" fmla="*/ 547688 h 871802"/>
                <a:gd name="connsiteX117" fmla="*/ 2705100 w 3633788"/>
                <a:gd name="connsiteY117" fmla="*/ 561975 h 871802"/>
                <a:gd name="connsiteX118" fmla="*/ 2714625 w 3633788"/>
                <a:gd name="connsiteY118" fmla="*/ 595313 h 871802"/>
                <a:gd name="connsiteX119" fmla="*/ 2733675 w 3633788"/>
                <a:gd name="connsiteY119" fmla="*/ 590550 h 871802"/>
                <a:gd name="connsiteX120" fmla="*/ 2738438 w 3633788"/>
                <a:gd name="connsiteY120" fmla="*/ 571500 h 871802"/>
                <a:gd name="connsiteX121" fmla="*/ 2762250 w 3633788"/>
                <a:gd name="connsiteY121" fmla="*/ 552450 h 871802"/>
                <a:gd name="connsiteX122" fmla="*/ 2800350 w 3633788"/>
                <a:gd name="connsiteY122" fmla="*/ 566738 h 871802"/>
                <a:gd name="connsiteX123" fmla="*/ 2819400 w 3633788"/>
                <a:gd name="connsiteY123" fmla="*/ 590550 h 871802"/>
                <a:gd name="connsiteX124" fmla="*/ 2824163 w 3633788"/>
                <a:gd name="connsiteY124" fmla="*/ 614363 h 871802"/>
                <a:gd name="connsiteX125" fmla="*/ 2833688 w 3633788"/>
                <a:gd name="connsiteY125" fmla="*/ 642938 h 871802"/>
                <a:gd name="connsiteX126" fmla="*/ 2838450 w 3633788"/>
                <a:gd name="connsiteY126" fmla="*/ 657225 h 871802"/>
                <a:gd name="connsiteX127" fmla="*/ 2843213 w 3633788"/>
                <a:gd name="connsiteY127" fmla="*/ 676275 h 871802"/>
                <a:gd name="connsiteX128" fmla="*/ 2852738 w 3633788"/>
                <a:gd name="connsiteY128" fmla="*/ 695325 h 871802"/>
                <a:gd name="connsiteX129" fmla="*/ 2862263 w 3633788"/>
                <a:gd name="connsiteY129" fmla="*/ 723900 h 871802"/>
                <a:gd name="connsiteX130" fmla="*/ 2871788 w 3633788"/>
                <a:gd name="connsiteY130" fmla="*/ 752475 h 871802"/>
                <a:gd name="connsiteX131" fmla="*/ 2881313 w 3633788"/>
                <a:gd name="connsiteY131" fmla="*/ 781050 h 871802"/>
                <a:gd name="connsiteX132" fmla="*/ 2890838 w 3633788"/>
                <a:gd name="connsiteY132" fmla="*/ 795338 h 871802"/>
                <a:gd name="connsiteX133" fmla="*/ 2895600 w 3633788"/>
                <a:gd name="connsiteY133" fmla="*/ 814388 h 871802"/>
                <a:gd name="connsiteX134" fmla="*/ 2914650 w 3633788"/>
                <a:gd name="connsiteY134" fmla="*/ 790575 h 871802"/>
                <a:gd name="connsiteX135" fmla="*/ 2924175 w 3633788"/>
                <a:gd name="connsiteY135" fmla="*/ 714375 h 871802"/>
                <a:gd name="connsiteX136" fmla="*/ 2933700 w 3633788"/>
                <a:gd name="connsiteY136" fmla="*/ 700088 h 871802"/>
                <a:gd name="connsiteX137" fmla="*/ 2943225 w 3633788"/>
                <a:gd name="connsiteY137" fmla="*/ 671513 h 871802"/>
                <a:gd name="connsiteX138" fmla="*/ 2962275 w 3633788"/>
                <a:gd name="connsiteY138" fmla="*/ 638175 h 871802"/>
                <a:gd name="connsiteX139" fmla="*/ 2976563 w 3633788"/>
                <a:gd name="connsiteY139" fmla="*/ 695325 h 871802"/>
                <a:gd name="connsiteX140" fmla="*/ 2986088 w 3633788"/>
                <a:gd name="connsiteY140" fmla="*/ 781050 h 871802"/>
                <a:gd name="connsiteX141" fmla="*/ 2995613 w 3633788"/>
                <a:gd name="connsiteY141" fmla="*/ 747713 h 871802"/>
                <a:gd name="connsiteX142" fmla="*/ 3000375 w 3633788"/>
                <a:gd name="connsiteY142" fmla="*/ 709613 h 871802"/>
                <a:gd name="connsiteX143" fmla="*/ 3019425 w 3633788"/>
                <a:gd name="connsiteY143" fmla="*/ 671513 h 871802"/>
                <a:gd name="connsiteX144" fmla="*/ 3038475 w 3633788"/>
                <a:gd name="connsiteY144" fmla="*/ 714375 h 871802"/>
                <a:gd name="connsiteX145" fmla="*/ 3052763 w 3633788"/>
                <a:gd name="connsiteY145" fmla="*/ 781050 h 871802"/>
                <a:gd name="connsiteX146" fmla="*/ 3067050 w 3633788"/>
                <a:gd name="connsiteY146" fmla="*/ 738188 h 871802"/>
                <a:gd name="connsiteX147" fmla="*/ 3071813 w 3633788"/>
                <a:gd name="connsiteY147" fmla="*/ 723900 h 871802"/>
                <a:gd name="connsiteX148" fmla="*/ 3105150 w 3633788"/>
                <a:gd name="connsiteY148" fmla="*/ 733425 h 871802"/>
                <a:gd name="connsiteX149" fmla="*/ 3128963 w 3633788"/>
                <a:gd name="connsiteY149" fmla="*/ 742950 h 871802"/>
                <a:gd name="connsiteX150" fmla="*/ 3152775 w 3633788"/>
                <a:gd name="connsiteY150" fmla="*/ 690563 h 871802"/>
                <a:gd name="connsiteX151" fmla="*/ 3157538 w 3633788"/>
                <a:gd name="connsiteY151" fmla="*/ 666750 h 871802"/>
                <a:gd name="connsiteX152" fmla="*/ 3162300 w 3633788"/>
                <a:gd name="connsiteY152" fmla="*/ 647700 h 871802"/>
                <a:gd name="connsiteX153" fmla="*/ 3171825 w 3633788"/>
                <a:gd name="connsiteY153" fmla="*/ 747713 h 871802"/>
                <a:gd name="connsiteX154" fmla="*/ 3181350 w 3633788"/>
                <a:gd name="connsiteY154" fmla="*/ 733425 h 871802"/>
                <a:gd name="connsiteX155" fmla="*/ 3186113 w 3633788"/>
                <a:gd name="connsiteY155" fmla="*/ 719138 h 871802"/>
                <a:gd name="connsiteX156" fmla="*/ 3214688 w 3633788"/>
                <a:gd name="connsiteY156" fmla="*/ 728663 h 871802"/>
                <a:gd name="connsiteX157" fmla="*/ 3238500 w 3633788"/>
                <a:gd name="connsiteY157" fmla="*/ 704850 h 871802"/>
                <a:gd name="connsiteX158" fmla="*/ 3252788 w 3633788"/>
                <a:gd name="connsiteY158" fmla="*/ 714375 h 871802"/>
                <a:gd name="connsiteX159" fmla="*/ 3257550 w 3633788"/>
                <a:gd name="connsiteY159" fmla="*/ 738188 h 871802"/>
                <a:gd name="connsiteX160" fmla="*/ 3267075 w 3633788"/>
                <a:gd name="connsiteY160" fmla="*/ 781050 h 871802"/>
                <a:gd name="connsiteX161" fmla="*/ 3295650 w 3633788"/>
                <a:gd name="connsiteY161" fmla="*/ 776288 h 871802"/>
                <a:gd name="connsiteX162" fmla="*/ 3300413 w 3633788"/>
                <a:gd name="connsiteY162" fmla="*/ 795338 h 871802"/>
                <a:gd name="connsiteX163" fmla="*/ 3305175 w 3633788"/>
                <a:gd name="connsiteY163" fmla="*/ 852488 h 871802"/>
                <a:gd name="connsiteX164" fmla="*/ 3309938 w 3633788"/>
                <a:gd name="connsiteY164" fmla="*/ 871538 h 871802"/>
                <a:gd name="connsiteX165" fmla="*/ 3328988 w 3633788"/>
                <a:gd name="connsiteY165" fmla="*/ 842963 h 871802"/>
                <a:gd name="connsiteX166" fmla="*/ 3338513 w 3633788"/>
                <a:gd name="connsiteY166" fmla="*/ 809625 h 871802"/>
                <a:gd name="connsiteX167" fmla="*/ 3348038 w 3633788"/>
                <a:gd name="connsiteY167" fmla="*/ 781050 h 871802"/>
                <a:gd name="connsiteX168" fmla="*/ 3357563 w 3633788"/>
                <a:gd name="connsiteY168" fmla="*/ 752475 h 871802"/>
                <a:gd name="connsiteX169" fmla="*/ 3367088 w 3633788"/>
                <a:gd name="connsiteY169" fmla="*/ 733425 h 871802"/>
                <a:gd name="connsiteX170" fmla="*/ 3381375 w 3633788"/>
                <a:gd name="connsiteY170" fmla="*/ 690563 h 871802"/>
                <a:gd name="connsiteX171" fmla="*/ 3386138 w 3633788"/>
                <a:gd name="connsiteY171" fmla="*/ 676275 h 871802"/>
                <a:gd name="connsiteX172" fmla="*/ 3405188 w 3633788"/>
                <a:gd name="connsiteY172" fmla="*/ 666750 h 871802"/>
                <a:gd name="connsiteX173" fmla="*/ 3429000 w 3633788"/>
                <a:gd name="connsiteY173" fmla="*/ 690563 h 871802"/>
                <a:gd name="connsiteX174" fmla="*/ 3452813 w 3633788"/>
                <a:gd name="connsiteY174" fmla="*/ 661988 h 871802"/>
                <a:gd name="connsiteX175" fmla="*/ 3457575 w 3633788"/>
                <a:gd name="connsiteY175" fmla="*/ 642938 h 871802"/>
                <a:gd name="connsiteX176" fmla="*/ 3467100 w 3633788"/>
                <a:gd name="connsiteY176" fmla="*/ 657225 h 871802"/>
                <a:gd name="connsiteX177" fmla="*/ 3481388 w 3633788"/>
                <a:gd name="connsiteY177" fmla="*/ 666750 h 871802"/>
                <a:gd name="connsiteX178" fmla="*/ 3486150 w 3633788"/>
                <a:gd name="connsiteY178" fmla="*/ 681038 h 871802"/>
                <a:gd name="connsiteX179" fmla="*/ 3500438 w 3633788"/>
                <a:gd name="connsiteY179" fmla="*/ 671513 h 871802"/>
                <a:gd name="connsiteX180" fmla="*/ 3505200 w 3633788"/>
                <a:gd name="connsiteY180" fmla="*/ 685800 h 871802"/>
                <a:gd name="connsiteX181" fmla="*/ 3533775 w 3633788"/>
                <a:gd name="connsiteY181" fmla="*/ 704850 h 871802"/>
                <a:gd name="connsiteX182" fmla="*/ 3562350 w 3633788"/>
                <a:gd name="connsiteY182" fmla="*/ 719138 h 871802"/>
                <a:gd name="connsiteX183" fmla="*/ 3571875 w 3633788"/>
                <a:gd name="connsiteY183" fmla="*/ 785813 h 871802"/>
                <a:gd name="connsiteX184" fmla="*/ 3581400 w 3633788"/>
                <a:gd name="connsiteY184" fmla="*/ 814388 h 871802"/>
                <a:gd name="connsiteX185" fmla="*/ 3586163 w 3633788"/>
                <a:gd name="connsiteY185" fmla="*/ 828675 h 871802"/>
                <a:gd name="connsiteX186" fmla="*/ 3605213 w 3633788"/>
                <a:gd name="connsiteY186" fmla="*/ 781050 h 871802"/>
                <a:gd name="connsiteX187" fmla="*/ 3609975 w 3633788"/>
                <a:gd name="connsiteY187" fmla="*/ 795338 h 871802"/>
                <a:gd name="connsiteX188" fmla="*/ 3614738 w 3633788"/>
                <a:gd name="connsiteY188" fmla="*/ 823913 h 871802"/>
                <a:gd name="connsiteX189" fmla="*/ 3619500 w 3633788"/>
                <a:gd name="connsiteY189" fmla="*/ 781050 h 871802"/>
                <a:gd name="connsiteX190" fmla="*/ 3633788 w 3633788"/>
                <a:gd name="connsiteY190" fmla="*/ 747713 h 871802"/>
                <a:gd name="connsiteX0" fmla="*/ 0 w 3619500"/>
                <a:gd name="connsiteY0" fmla="*/ 238125 h 871802"/>
                <a:gd name="connsiteX1" fmla="*/ 123825 w 3619500"/>
                <a:gd name="connsiteY1" fmla="*/ 228600 h 871802"/>
                <a:gd name="connsiteX2" fmla="*/ 142875 w 3619500"/>
                <a:gd name="connsiteY2" fmla="*/ 223838 h 871802"/>
                <a:gd name="connsiteX3" fmla="*/ 166688 w 3619500"/>
                <a:gd name="connsiteY3" fmla="*/ 219075 h 871802"/>
                <a:gd name="connsiteX4" fmla="*/ 204788 w 3619500"/>
                <a:gd name="connsiteY4" fmla="*/ 204788 h 871802"/>
                <a:gd name="connsiteX5" fmla="*/ 233363 w 3619500"/>
                <a:gd name="connsiteY5" fmla="*/ 195263 h 871802"/>
                <a:gd name="connsiteX6" fmla="*/ 247650 w 3619500"/>
                <a:gd name="connsiteY6" fmla="*/ 185738 h 871802"/>
                <a:gd name="connsiteX7" fmla="*/ 266700 w 3619500"/>
                <a:gd name="connsiteY7" fmla="*/ 180975 h 871802"/>
                <a:gd name="connsiteX8" fmla="*/ 280988 w 3619500"/>
                <a:gd name="connsiteY8" fmla="*/ 176213 h 871802"/>
                <a:gd name="connsiteX9" fmla="*/ 290513 w 3619500"/>
                <a:gd name="connsiteY9" fmla="*/ 161925 h 871802"/>
                <a:gd name="connsiteX10" fmla="*/ 338138 w 3619500"/>
                <a:gd name="connsiteY10" fmla="*/ 142875 h 871802"/>
                <a:gd name="connsiteX11" fmla="*/ 352425 w 3619500"/>
                <a:gd name="connsiteY11" fmla="*/ 138113 h 871802"/>
                <a:gd name="connsiteX12" fmla="*/ 366713 w 3619500"/>
                <a:gd name="connsiteY12" fmla="*/ 128588 h 871802"/>
                <a:gd name="connsiteX13" fmla="*/ 385763 w 3619500"/>
                <a:gd name="connsiteY13" fmla="*/ 123825 h 871802"/>
                <a:gd name="connsiteX14" fmla="*/ 428625 w 3619500"/>
                <a:gd name="connsiteY14" fmla="*/ 109538 h 871802"/>
                <a:gd name="connsiteX15" fmla="*/ 442913 w 3619500"/>
                <a:gd name="connsiteY15" fmla="*/ 104775 h 871802"/>
                <a:gd name="connsiteX16" fmla="*/ 457200 w 3619500"/>
                <a:gd name="connsiteY16" fmla="*/ 100013 h 871802"/>
                <a:gd name="connsiteX17" fmla="*/ 471488 w 3619500"/>
                <a:gd name="connsiteY17" fmla="*/ 90488 h 871802"/>
                <a:gd name="connsiteX18" fmla="*/ 495300 w 3619500"/>
                <a:gd name="connsiteY18" fmla="*/ 85725 h 871802"/>
                <a:gd name="connsiteX19" fmla="*/ 523875 w 3619500"/>
                <a:gd name="connsiteY19" fmla="*/ 76200 h 871802"/>
                <a:gd name="connsiteX20" fmla="*/ 538163 w 3619500"/>
                <a:gd name="connsiteY20" fmla="*/ 71438 h 871802"/>
                <a:gd name="connsiteX21" fmla="*/ 552450 w 3619500"/>
                <a:gd name="connsiteY21" fmla="*/ 66675 h 871802"/>
                <a:gd name="connsiteX22" fmla="*/ 590550 w 3619500"/>
                <a:gd name="connsiteY22" fmla="*/ 42863 h 871802"/>
                <a:gd name="connsiteX23" fmla="*/ 604838 w 3619500"/>
                <a:gd name="connsiteY23" fmla="*/ 38100 h 871802"/>
                <a:gd name="connsiteX24" fmla="*/ 619125 w 3619500"/>
                <a:gd name="connsiteY24" fmla="*/ 33338 h 871802"/>
                <a:gd name="connsiteX25" fmla="*/ 652463 w 3619500"/>
                <a:gd name="connsiteY25" fmla="*/ 14288 h 871802"/>
                <a:gd name="connsiteX26" fmla="*/ 681038 w 3619500"/>
                <a:gd name="connsiteY26" fmla="*/ 4763 h 871802"/>
                <a:gd name="connsiteX27" fmla="*/ 695325 w 3619500"/>
                <a:gd name="connsiteY27" fmla="*/ 0 h 871802"/>
                <a:gd name="connsiteX28" fmla="*/ 819150 w 3619500"/>
                <a:gd name="connsiteY28" fmla="*/ 4763 h 871802"/>
                <a:gd name="connsiteX29" fmla="*/ 852488 w 3619500"/>
                <a:gd name="connsiteY29" fmla="*/ 19050 h 871802"/>
                <a:gd name="connsiteX30" fmla="*/ 895350 w 3619500"/>
                <a:gd name="connsiteY30" fmla="*/ 47625 h 871802"/>
                <a:gd name="connsiteX31" fmla="*/ 928688 w 3619500"/>
                <a:gd name="connsiteY31" fmla="*/ 66675 h 871802"/>
                <a:gd name="connsiteX32" fmla="*/ 942975 w 3619500"/>
                <a:gd name="connsiteY32" fmla="*/ 71438 h 871802"/>
                <a:gd name="connsiteX33" fmla="*/ 957263 w 3619500"/>
                <a:gd name="connsiteY33" fmla="*/ 80963 h 871802"/>
                <a:gd name="connsiteX34" fmla="*/ 971550 w 3619500"/>
                <a:gd name="connsiteY34" fmla="*/ 85725 h 871802"/>
                <a:gd name="connsiteX35" fmla="*/ 990600 w 3619500"/>
                <a:gd name="connsiteY35" fmla="*/ 95250 h 871802"/>
                <a:gd name="connsiteX36" fmla="*/ 1014413 w 3619500"/>
                <a:gd name="connsiteY36" fmla="*/ 100013 h 871802"/>
                <a:gd name="connsiteX37" fmla="*/ 1033463 w 3619500"/>
                <a:gd name="connsiteY37" fmla="*/ 104775 h 871802"/>
                <a:gd name="connsiteX38" fmla="*/ 1062038 w 3619500"/>
                <a:gd name="connsiteY38" fmla="*/ 109538 h 871802"/>
                <a:gd name="connsiteX39" fmla="*/ 1090613 w 3619500"/>
                <a:gd name="connsiteY39" fmla="*/ 119063 h 871802"/>
                <a:gd name="connsiteX40" fmla="*/ 1104900 w 3619500"/>
                <a:gd name="connsiteY40" fmla="*/ 123825 h 871802"/>
                <a:gd name="connsiteX41" fmla="*/ 1123950 w 3619500"/>
                <a:gd name="connsiteY41" fmla="*/ 128588 h 871802"/>
                <a:gd name="connsiteX42" fmla="*/ 1152525 w 3619500"/>
                <a:gd name="connsiteY42" fmla="*/ 147638 h 871802"/>
                <a:gd name="connsiteX43" fmla="*/ 1195388 w 3619500"/>
                <a:gd name="connsiteY43" fmla="*/ 161925 h 871802"/>
                <a:gd name="connsiteX44" fmla="*/ 1209675 w 3619500"/>
                <a:gd name="connsiteY44" fmla="*/ 166688 h 871802"/>
                <a:gd name="connsiteX45" fmla="*/ 1243013 w 3619500"/>
                <a:gd name="connsiteY45" fmla="*/ 185738 h 871802"/>
                <a:gd name="connsiteX46" fmla="*/ 1257300 w 3619500"/>
                <a:gd name="connsiteY46" fmla="*/ 190500 h 871802"/>
                <a:gd name="connsiteX47" fmla="*/ 1285875 w 3619500"/>
                <a:gd name="connsiteY47" fmla="*/ 204788 h 871802"/>
                <a:gd name="connsiteX48" fmla="*/ 1314450 w 3619500"/>
                <a:gd name="connsiteY48" fmla="*/ 223838 h 871802"/>
                <a:gd name="connsiteX49" fmla="*/ 1362075 w 3619500"/>
                <a:gd name="connsiteY49" fmla="*/ 238125 h 871802"/>
                <a:gd name="connsiteX50" fmla="*/ 1443038 w 3619500"/>
                <a:gd name="connsiteY50" fmla="*/ 252413 h 871802"/>
                <a:gd name="connsiteX51" fmla="*/ 1471613 w 3619500"/>
                <a:gd name="connsiteY51" fmla="*/ 257175 h 871802"/>
                <a:gd name="connsiteX52" fmla="*/ 1519238 w 3619500"/>
                <a:gd name="connsiteY52" fmla="*/ 271463 h 871802"/>
                <a:gd name="connsiteX53" fmla="*/ 1533525 w 3619500"/>
                <a:gd name="connsiteY53" fmla="*/ 280988 h 871802"/>
                <a:gd name="connsiteX54" fmla="*/ 1543050 w 3619500"/>
                <a:gd name="connsiteY54" fmla="*/ 295275 h 871802"/>
                <a:gd name="connsiteX55" fmla="*/ 1557338 w 3619500"/>
                <a:gd name="connsiteY55" fmla="*/ 300038 h 871802"/>
                <a:gd name="connsiteX56" fmla="*/ 1581150 w 3619500"/>
                <a:gd name="connsiteY56" fmla="*/ 333375 h 871802"/>
                <a:gd name="connsiteX57" fmla="*/ 1590675 w 3619500"/>
                <a:gd name="connsiteY57" fmla="*/ 347663 h 871802"/>
                <a:gd name="connsiteX58" fmla="*/ 1604963 w 3619500"/>
                <a:gd name="connsiteY58" fmla="*/ 357188 h 871802"/>
                <a:gd name="connsiteX59" fmla="*/ 1624013 w 3619500"/>
                <a:gd name="connsiteY59" fmla="*/ 414338 h 871802"/>
                <a:gd name="connsiteX60" fmla="*/ 1628775 w 3619500"/>
                <a:gd name="connsiteY60" fmla="*/ 428625 h 871802"/>
                <a:gd name="connsiteX61" fmla="*/ 1638300 w 3619500"/>
                <a:gd name="connsiteY61" fmla="*/ 442913 h 871802"/>
                <a:gd name="connsiteX62" fmla="*/ 1652588 w 3619500"/>
                <a:gd name="connsiteY62" fmla="*/ 471488 h 871802"/>
                <a:gd name="connsiteX63" fmla="*/ 1662113 w 3619500"/>
                <a:gd name="connsiteY63" fmla="*/ 504825 h 871802"/>
                <a:gd name="connsiteX64" fmla="*/ 1676400 w 3619500"/>
                <a:gd name="connsiteY64" fmla="*/ 514350 h 871802"/>
                <a:gd name="connsiteX65" fmla="*/ 1690688 w 3619500"/>
                <a:gd name="connsiteY65" fmla="*/ 561975 h 871802"/>
                <a:gd name="connsiteX66" fmla="*/ 1704975 w 3619500"/>
                <a:gd name="connsiteY66" fmla="*/ 590550 h 871802"/>
                <a:gd name="connsiteX67" fmla="*/ 1719263 w 3619500"/>
                <a:gd name="connsiteY67" fmla="*/ 595313 h 871802"/>
                <a:gd name="connsiteX68" fmla="*/ 1728788 w 3619500"/>
                <a:gd name="connsiteY68" fmla="*/ 609600 h 871802"/>
                <a:gd name="connsiteX69" fmla="*/ 1804988 w 3619500"/>
                <a:gd name="connsiteY69" fmla="*/ 614363 h 871802"/>
                <a:gd name="connsiteX70" fmla="*/ 1819275 w 3619500"/>
                <a:gd name="connsiteY70" fmla="*/ 619125 h 871802"/>
                <a:gd name="connsiteX71" fmla="*/ 1833563 w 3619500"/>
                <a:gd name="connsiteY71" fmla="*/ 628650 h 871802"/>
                <a:gd name="connsiteX72" fmla="*/ 1857375 w 3619500"/>
                <a:gd name="connsiteY72" fmla="*/ 657225 h 871802"/>
                <a:gd name="connsiteX73" fmla="*/ 1876425 w 3619500"/>
                <a:gd name="connsiteY73" fmla="*/ 666750 h 871802"/>
                <a:gd name="connsiteX74" fmla="*/ 1885950 w 3619500"/>
                <a:gd name="connsiteY74" fmla="*/ 638175 h 871802"/>
                <a:gd name="connsiteX75" fmla="*/ 1895475 w 3619500"/>
                <a:gd name="connsiteY75" fmla="*/ 604838 h 871802"/>
                <a:gd name="connsiteX76" fmla="*/ 1905000 w 3619500"/>
                <a:gd name="connsiteY76" fmla="*/ 576263 h 871802"/>
                <a:gd name="connsiteX77" fmla="*/ 1919288 w 3619500"/>
                <a:gd name="connsiteY77" fmla="*/ 566738 h 871802"/>
                <a:gd name="connsiteX78" fmla="*/ 1938338 w 3619500"/>
                <a:gd name="connsiteY78" fmla="*/ 542925 h 871802"/>
                <a:gd name="connsiteX79" fmla="*/ 2081213 w 3619500"/>
                <a:gd name="connsiteY79" fmla="*/ 542925 h 871802"/>
                <a:gd name="connsiteX80" fmla="*/ 2109788 w 3619500"/>
                <a:gd name="connsiteY80" fmla="*/ 571500 h 871802"/>
                <a:gd name="connsiteX81" fmla="*/ 2124075 w 3619500"/>
                <a:gd name="connsiteY81" fmla="*/ 561975 h 871802"/>
                <a:gd name="connsiteX82" fmla="*/ 2133600 w 3619500"/>
                <a:gd name="connsiteY82" fmla="*/ 547688 h 871802"/>
                <a:gd name="connsiteX83" fmla="*/ 2147888 w 3619500"/>
                <a:gd name="connsiteY83" fmla="*/ 533400 h 871802"/>
                <a:gd name="connsiteX84" fmla="*/ 2152650 w 3619500"/>
                <a:gd name="connsiteY84" fmla="*/ 519113 h 871802"/>
                <a:gd name="connsiteX85" fmla="*/ 2243138 w 3619500"/>
                <a:gd name="connsiteY85" fmla="*/ 514350 h 871802"/>
                <a:gd name="connsiteX86" fmla="*/ 2266950 w 3619500"/>
                <a:gd name="connsiteY86" fmla="*/ 533400 h 871802"/>
                <a:gd name="connsiteX87" fmla="*/ 2286000 w 3619500"/>
                <a:gd name="connsiteY87" fmla="*/ 504825 h 871802"/>
                <a:gd name="connsiteX88" fmla="*/ 2300288 w 3619500"/>
                <a:gd name="connsiteY88" fmla="*/ 490538 h 871802"/>
                <a:gd name="connsiteX89" fmla="*/ 2314575 w 3619500"/>
                <a:gd name="connsiteY89" fmla="*/ 485775 h 871802"/>
                <a:gd name="connsiteX90" fmla="*/ 2328863 w 3619500"/>
                <a:gd name="connsiteY90" fmla="*/ 490538 h 871802"/>
                <a:gd name="connsiteX91" fmla="*/ 2347913 w 3619500"/>
                <a:gd name="connsiteY91" fmla="*/ 509588 h 871802"/>
                <a:gd name="connsiteX92" fmla="*/ 2357438 w 3619500"/>
                <a:gd name="connsiteY92" fmla="*/ 523875 h 871802"/>
                <a:gd name="connsiteX93" fmla="*/ 2362200 w 3619500"/>
                <a:gd name="connsiteY93" fmla="*/ 538163 h 871802"/>
                <a:gd name="connsiteX94" fmla="*/ 2381250 w 3619500"/>
                <a:gd name="connsiteY94" fmla="*/ 566738 h 871802"/>
                <a:gd name="connsiteX95" fmla="*/ 2390775 w 3619500"/>
                <a:gd name="connsiteY95" fmla="*/ 595313 h 871802"/>
                <a:gd name="connsiteX96" fmla="*/ 2395538 w 3619500"/>
                <a:gd name="connsiteY96" fmla="*/ 614363 h 871802"/>
                <a:gd name="connsiteX97" fmla="*/ 2405063 w 3619500"/>
                <a:gd name="connsiteY97" fmla="*/ 628650 h 871802"/>
                <a:gd name="connsiteX98" fmla="*/ 2419350 w 3619500"/>
                <a:gd name="connsiteY98" fmla="*/ 633413 h 871802"/>
                <a:gd name="connsiteX99" fmla="*/ 2438400 w 3619500"/>
                <a:gd name="connsiteY99" fmla="*/ 590550 h 871802"/>
                <a:gd name="connsiteX100" fmla="*/ 2443163 w 3619500"/>
                <a:gd name="connsiteY100" fmla="*/ 571500 h 871802"/>
                <a:gd name="connsiteX101" fmla="*/ 2471738 w 3619500"/>
                <a:gd name="connsiteY101" fmla="*/ 552450 h 871802"/>
                <a:gd name="connsiteX102" fmla="*/ 2481263 w 3619500"/>
                <a:gd name="connsiteY102" fmla="*/ 581025 h 871802"/>
                <a:gd name="connsiteX103" fmla="*/ 2486025 w 3619500"/>
                <a:gd name="connsiteY103" fmla="*/ 595313 h 871802"/>
                <a:gd name="connsiteX104" fmla="*/ 2490788 w 3619500"/>
                <a:gd name="connsiteY104" fmla="*/ 614363 h 871802"/>
                <a:gd name="connsiteX105" fmla="*/ 2500313 w 3619500"/>
                <a:gd name="connsiteY105" fmla="*/ 628650 h 871802"/>
                <a:gd name="connsiteX106" fmla="*/ 2519363 w 3619500"/>
                <a:gd name="connsiteY106" fmla="*/ 642938 h 871802"/>
                <a:gd name="connsiteX107" fmla="*/ 2524125 w 3619500"/>
                <a:gd name="connsiteY107" fmla="*/ 628650 h 871802"/>
                <a:gd name="connsiteX108" fmla="*/ 2528888 w 3619500"/>
                <a:gd name="connsiteY108" fmla="*/ 609600 h 871802"/>
                <a:gd name="connsiteX109" fmla="*/ 2557463 w 3619500"/>
                <a:gd name="connsiteY109" fmla="*/ 595313 h 871802"/>
                <a:gd name="connsiteX110" fmla="*/ 2619375 w 3619500"/>
                <a:gd name="connsiteY110" fmla="*/ 581025 h 871802"/>
                <a:gd name="connsiteX111" fmla="*/ 2633663 w 3619500"/>
                <a:gd name="connsiteY111" fmla="*/ 571500 h 871802"/>
                <a:gd name="connsiteX112" fmla="*/ 2647950 w 3619500"/>
                <a:gd name="connsiteY112" fmla="*/ 542925 h 871802"/>
                <a:gd name="connsiteX113" fmla="*/ 2662238 w 3619500"/>
                <a:gd name="connsiteY113" fmla="*/ 504825 h 871802"/>
                <a:gd name="connsiteX114" fmla="*/ 2686050 w 3619500"/>
                <a:gd name="connsiteY114" fmla="*/ 538163 h 871802"/>
                <a:gd name="connsiteX115" fmla="*/ 2686050 w 3619500"/>
                <a:gd name="connsiteY115" fmla="*/ 538163 h 871802"/>
                <a:gd name="connsiteX116" fmla="*/ 2700338 w 3619500"/>
                <a:gd name="connsiteY116" fmla="*/ 547688 h 871802"/>
                <a:gd name="connsiteX117" fmla="*/ 2705100 w 3619500"/>
                <a:gd name="connsiteY117" fmla="*/ 561975 h 871802"/>
                <a:gd name="connsiteX118" fmla="*/ 2714625 w 3619500"/>
                <a:gd name="connsiteY118" fmla="*/ 595313 h 871802"/>
                <a:gd name="connsiteX119" fmla="*/ 2733675 w 3619500"/>
                <a:gd name="connsiteY119" fmla="*/ 590550 h 871802"/>
                <a:gd name="connsiteX120" fmla="*/ 2738438 w 3619500"/>
                <a:gd name="connsiteY120" fmla="*/ 571500 h 871802"/>
                <a:gd name="connsiteX121" fmla="*/ 2762250 w 3619500"/>
                <a:gd name="connsiteY121" fmla="*/ 552450 h 871802"/>
                <a:gd name="connsiteX122" fmla="*/ 2800350 w 3619500"/>
                <a:gd name="connsiteY122" fmla="*/ 566738 h 871802"/>
                <a:gd name="connsiteX123" fmla="*/ 2819400 w 3619500"/>
                <a:gd name="connsiteY123" fmla="*/ 590550 h 871802"/>
                <a:gd name="connsiteX124" fmla="*/ 2824163 w 3619500"/>
                <a:gd name="connsiteY124" fmla="*/ 614363 h 871802"/>
                <a:gd name="connsiteX125" fmla="*/ 2833688 w 3619500"/>
                <a:gd name="connsiteY125" fmla="*/ 642938 h 871802"/>
                <a:gd name="connsiteX126" fmla="*/ 2838450 w 3619500"/>
                <a:gd name="connsiteY126" fmla="*/ 657225 h 871802"/>
                <a:gd name="connsiteX127" fmla="*/ 2843213 w 3619500"/>
                <a:gd name="connsiteY127" fmla="*/ 676275 h 871802"/>
                <a:gd name="connsiteX128" fmla="*/ 2852738 w 3619500"/>
                <a:gd name="connsiteY128" fmla="*/ 695325 h 871802"/>
                <a:gd name="connsiteX129" fmla="*/ 2862263 w 3619500"/>
                <a:gd name="connsiteY129" fmla="*/ 723900 h 871802"/>
                <a:gd name="connsiteX130" fmla="*/ 2871788 w 3619500"/>
                <a:gd name="connsiteY130" fmla="*/ 752475 h 871802"/>
                <a:gd name="connsiteX131" fmla="*/ 2881313 w 3619500"/>
                <a:gd name="connsiteY131" fmla="*/ 781050 h 871802"/>
                <a:gd name="connsiteX132" fmla="*/ 2890838 w 3619500"/>
                <a:gd name="connsiteY132" fmla="*/ 795338 h 871802"/>
                <a:gd name="connsiteX133" fmla="*/ 2895600 w 3619500"/>
                <a:gd name="connsiteY133" fmla="*/ 814388 h 871802"/>
                <a:gd name="connsiteX134" fmla="*/ 2914650 w 3619500"/>
                <a:gd name="connsiteY134" fmla="*/ 790575 h 871802"/>
                <a:gd name="connsiteX135" fmla="*/ 2924175 w 3619500"/>
                <a:gd name="connsiteY135" fmla="*/ 714375 h 871802"/>
                <a:gd name="connsiteX136" fmla="*/ 2933700 w 3619500"/>
                <a:gd name="connsiteY136" fmla="*/ 700088 h 871802"/>
                <a:gd name="connsiteX137" fmla="*/ 2943225 w 3619500"/>
                <a:gd name="connsiteY137" fmla="*/ 671513 h 871802"/>
                <a:gd name="connsiteX138" fmla="*/ 2962275 w 3619500"/>
                <a:gd name="connsiteY138" fmla="*/ 638175 h 871802"/>
                <a:gd name="connsiteX139" fmla="*/ 2976563 w 3619500"/>
                <a:gd name="connsiteY139" fmla="*/ 695325 h 871802"/>
                <a:gd name="connsiteX140" fmla="*/ 2986088 w 3619500"/>
                <a:gd name="connsiteY140" fmla="*/ 781050 h 871802"/>
                <a:gd name="connsiteX141" fmla="*/ 2995613 w 3619500"/>
                <a:gd name="connsiteY141" fmla="*/ 747713 h 871802"/>
                <a:gd name="connsiteX142" fmla="*/ 3000375 w 3619500"/>
                <a:gd name="connsiteY142" fmla="*/ 709613 h 871802"/>
                <a:gd name="connsiteX143" fmla="*/ 3019425 w 3619500"/>
                <a:gd name="connsiteY143" fmla="*/ 671513 h 871802"/>
                <a:gd name="connsiteX144" fmla="*/ 3038475 w 3619500"/>
                <a:gd name="connsiteY144" fmla="*/ 714375 h 871802"/>
                <a:gd name="connsiteX145" fmla="*/ 3052763 w 3619500"/>
                <a:gd name="connsiteY145" fmla="*/ 781050 h 871802"/>
                <a:gd name="connsiteX146" fmla="*/ 3067050 w 3619500"/>
                <a:gd name="connsiteY146" fmla="*/ 738188 h 871802"/>
                <a:gd name="connsiteX147" fmla="*/ 3071813 w 3619500"/>
                <a:gd name="connsiteY147" fmla="*/ 723900 h 871802"/>
                <a:gd name="connsiteX148" fmla="*/ 3105150 w 3619500"/>
                <a:gd name="connsiteY148" fmla="*/ 733425 h 871802"/>
                <a:gd name="connsiteX149" fmla="*/ 3128963 w 3619500"/>
                <a:gd name="connsiteY149" fmla="*/ 742950 h 871802"/>
                <a:gd name="connsiteX150" fmla="*/ 3152775 w 3619500"/>
                <a:gd name="connsiteY150" fmla="*/ 690563 h 871802"/>
                <a:gd name="connsiteX151" fmla="*/ 3157538 w 3619500"/>
                <a:gd name="connsiteY151" fmla="*/ 666750 h 871802"/>
                <a:gd name="connsiteX152" fmla="*/ 3162300 w 3619500"/>
                <a:gd name="connsiteY152" fmla="*/ 647700 h 871802"/>
                <a:gd name="connsiteX153" fmla="*/ 3171825 w 3619500"/>
                <a:gd name="connsiteY153" fmla="*/ 747713 h 871802"/>
                <a:gd name="connsiteX154" fmla="*/ 3181350 w 3619500"/>
                <a:gd name="connsiteY154" fmla="*/ 733425 h 871802"/>
                <a:gd name="connsiteX155" fmla="*/ 3186113 w 3619500"/>
                <a:gd name="connsiteY155" fmla="*/ 719138 h 871802"/>
                <a:gd name="connsiteX156" fmla="*/ 3214688 w 3619500"/>
                <a:gd name="connsiteY156" fmla="*/ 728663 h 871802"/>
                <a:gd name="connsiteX157" fmla="*/ 3238500 w 3619500"/>
                <a:gd name="connsiteY157" fmla="*/ 704850 h 871802"/>
                <a:gd name="connsiteX158" fmla="*/ 3252788 w 3619500"/>
                <a:gd name="connsiteY158" fmla="*/ 714375 h 871802"/>
                <a:gd name="connsiteX159" fmla="*/ 3257550 w 3619500"/>
                <a:gd name="connsiteY159" fmla="*/ 738188 h 871802"/>
                <a:gd name="connsiteX160" fmla="*/ 3267075 w 3619500"/>
                <a:gd name="connsiteY160" fmla="*/ 781050 h 871802"/>
                <a:gd name="connsiteX161" fmla="*/ 3295650 w 3619500"/>
                <a:gd name="connsiteY161" fmla="*/ 776288 h 871802"/>
                <a:gd name="connsiteX162" fmla="*/ 3300413 w 3619500"/>
                <a:gd name="connsiteY162" fmla="*/ 795338 h 871802"/>
                <a:gd name="connsiteX163" fmla="*/ 3305175 w 3619500"/>
                <a:gd name="connsiteY163" fmla="*/ 852488 h 871802"/>
                <a:gd name="connsiteX164" fmla="*/ 3309938 w 3619500"/>
                <a:gd name="connsiteY164" fmla="*/ 871538 h 871802"/>
                <a:gd name="connsiteX165" fmla="*/ 3328988 w 3619500"/>
                <a:gd name="connsiteY165" fmla="*/ 842963 h 871802"/>
                <a:gd name="connsiteX166" fmla="*/ 3338513 w 3619500"/>
                <a:gd name="connsiteY166" fmla="*/ 809625 h 871802"/>
                <a:gd name="connsiteX167" fmla="*/ 3348038 w 3619500"/>
                <a:gd name="connsiteY167" fmla="*/ 781050 h 871802"/>
                <a:gd name="connsiteX168" fmla="*/ 3357563 w 3619500"/>
                <a:gd name="connsiteY168" fmla="*/ 752475 h 871802"/>
                <a:gd name="connsiteX169" fmla="*/ 3367088 w 3619500"/>
                <a:gd name="connsiteY169" fmla="*/ 733425 h 871802"/>
                <a:gd name="connsiteX170" fmla="*/ 3381375 w 3619500"/>
                <a:gd name="connsiteY170" fmla="*/ 690563 h 871802"/>
                <a:gd name="connsiteX171" fmla="*/ 3386138 w 3619500"/>
                <a:gd name="connsiteY171" fmla="*/ 676275 h 871802"/>
                <a:gd name="connsiteX172" fmla="*/ 3405188 w 3619500"/>
                <a:gd name="connsiteY172" fmla="*/ 666750 h 871802"/>
                <a:gd name="connsiteX173" fmla="*/ 3429000 w 3619500"/>
                <a:gd name="connsiteY173" fmla="*/ 690563 h 871802"/>
                <a:gd name="connsiteX174" fmla="*/ 3452813 w 3619500"/>
                <a:gd name="connsiteY174" fmla="*/ 661988 h 871802"/>
                <a:gd name="connsiteX175" fmla="*/ 3457575 w 3619500"/>
                <a:gd name="connsiteY175" fmla="*/ 642938 h 871802"/>
                <a:gd name="connsiteX176" fmla="*/ 3467100 w 3619500"/>
                <a:gd name="connsiteY176" fmla="*/ 657225 h 871802"/>
                <a:gd name="connsiteX177" fmla="*/ 3481388 w 3619500"/>
                <a:gd name="connsiteY177" fmla="*/ 666750 h 871802"/>
                <a:gd name="connsiteX178" fmla="*/ 3486150 w 3619500"/>
                <a:gd name="connsiteY178" fmla="*/ 681038 h 871802"/>
                <a:gd name="connsiteX179" fmla="*/ 3500438 w 3619500"/>
                <a:gd name="connsiteY179" fmla="*/ 671513 h 871802"/>
                <a:gd name="connsiteX180" fmla="*/ 3505200 w 3619500"/>
                <a:gd name="connsiteY180" fmla="*/ 685800 h 871802"/>
                <a:gd name="connsiteX181" fmla="*/ 3533775 w 3619500"/>
                <a:gd name="connsiteY181" fmla="*/ 704850 h 871802"/>
                <a:gd name="connsiteX182" fmla="*/ 3562350 w 3619500"/>
                <a:gd name="connsiteY182" fmla="*/ 719138 h 871802"/>
                <a:gd name="connsiteX183" fmla="*/ 3571875 w 3619500"/>
                <a:gd name="connsiteY183" fmla="*/ 785813 h 871802"/>
                <a:gd name="connsiteX184" fmla="*/ 3581400 w 3619500"/>
                <a:gd name="connsiteY184" fmla="*/ 814388 h 871802"/>
                <a:gd name="connsiteX185" fmla="*/ 3586163 w 3619500"/>
                <a:gd name="connsiteY185" fmla="*/ 828675 h 871802"/>
                <a:gd name="connsiteX186" fmla="*/ 3605213 w 3619500"/>
                <a:gd name="connsiteY186" fmla="*/ 781050 h 871802"/>
                <a:gd name="connsiteX187" fmla="*/ 3609975 w 3619500"/>
                <a:gd name="connsiteY187" fmla="*/ 795338 h 871802"/>
                <a:gd name="connsiteX188" fmla="*/ 3614738 w 3619500"/>
                <a:gd name="connsiteY188" fmla="*/ 823913 h 871802"/>
                <a:gd name="connsiteX189" fmla="*/ 3619500 w 3619500"/>
                <a:gd name="connsiteY189" fmla="*/ 781050 h 871802"/>
                <a:gd name="connsiteX0" fmla="*/ 0 w 3614738"/>
                <a:gd name="connsiteY0" fmla="*/ 238125 h 871802"/>
                <a:gd name="connsiteX1" fmla="*/ 123825 w 3614738"/>
                <a:gd name="connsiteY1" fmla="*/ 228600 h 871802"/>
                <a:gd name="connsiteX2" fmla="*/ 142875 w 3614738"/>
                <a:gd name="connsiteY2" fmla="*/ 223838 h 871802"/>
                <a:gd name="connsiteX3" fmla="*/ 166688 w 3614738"/>
                <a:gd name="connsiteY3" fmla="*/ 219075 h 871802"/>
                <a:gd name="connsiteX4" fmla="*/ 204788 w 3614738"/>
                <a:gd name="connsiteY4" fmla="*/ 204788 h 871802"/>
                <a:gd name="connsiteX5" fmla="*/ 233363 w 3614738"/>
                <a:gd name="connsiteY5" fmla="*/ 195263 h 871802"/>
                <a:gd name="connsiteX6" fmla="*/ 247650 w 3614738"/>
                <a:gd name="connsiteY6" fmla="*/ 185738 h 871802"/>
                <a:gd name="connsiteX7" fmla="*/ 266700 w 3614738"/>
                <a:gd name="connsiteY7" fmla="*/ 180975 h 871802"/>
                <a:gd name="connsiteX8" fmla="*/ 280988 w 3614738"/>
                <a:gd name="connsiteY8" fmla="*/ 176213 h 871802"/>
                <a:gd name="connsiteX9" fmla="*/ 290513 w 3614738"/>
                <a:gd name="connsiteY9" fmla="*/ 161925 h 871802"/>
                <a:gd name="connsiteX10" fmla="*/ 338138 w 3614738"/>
                <a:gd name="connsiteY10" fmla="*/ 142875 h 871802"/>
                <a:gd name="connsiteX11" fmla="*/ 352425 w 3614738"/>
                <a:gd name="connsiteY11" fmla="*/ 138113 h 871802"/>
                <a:gd name="connsiteX12" fmla="*/ 366713 w 3614738"/>
                <a:gd name="connsiteY12" fmla="*/ 128588 h 871802"/>
                <a:gd name="connsiteX13" fmla="*/ 385763 w 3614738"/>
                <a:gd name="connsiteY13" fmla="*/ 123825 h 871802"/>
                <a:gd name="connsiteX14" fmla="*/ 428625 w 3614738"/>
                <a:gd name="connsiteY14" fmla="*/ 109538 h 871802"/>
                <a:gd name="connsiteX15" fmla="*/ 442913 w 3614738"/>
                <a:gd name="connsiteY15" fmla="*/ 104775 h 871802"/>
                <a:gd name="connsiteX16" fmla="*/ 457200 w 3614738"/>
                <a:gd name="connsiteY16" fmla="*/ 100013 h 871802"/>
                <a:gd name="connsiteX17" fmla="*/ 471488 w 3614738"/>
                <a:gd name="connsiteY17" fmla="*/ 90488 h 871802"/>
                <a:gd name="connsiteX18" fmla="*/ 495300 w 3614738"/>
                <a:gd name="connsiteY18" fmla="*/ 85725 h 871802"/>
                <a:gd name="connsiteX19" fmla="*/ 523875 w 3614738"/>
                <a:gd name="connsiteY19" fmla="*/ 76200 h 871802"/>
                <a:gd name="connsiteX20" fmla="*/ 538163 w 3614738"/>
                <a:gd name="connsiteY20" fmla="*/ 71438 h 871802"/>
                <a:gd name="connsiteX21" fmla="*/ 552450 w 3614738"/>
                <a:gd name="connsiteY21" fmla="*/ 66675 h 871802"/>
                <a:gd name="connsiteX22" fmla="*/ 590550 w 3614738"/>
                <a:gd name="connsiteY22" fmla="*/ 42863 h 871802"/>
                <a:gd name="connsiteX23" fmla="*/ 604838 w 3614738"/>
                <a:gd name="connsiteY23" fmla="*/ 38100 h 871802"/>
                <a:gd name="connsiteX24" fmla="*/ 619125 w 3614738"/>
                <a:gd name="connsiteY24" fmla="*/ 33338 h 871802"/>
                <a:gd name="connsiteX25" fmla="*/ 652463 w 3614738"/>
                <a:gd name="connsiteY25" fmla="*/ 14288 h 871802"/>
                <a:gd name="connsiteX26" fmla="*/ 681038 w 3614738"/>
                <a:gd name="connsiteY26" fmla="*/ 4763 h 871802"/>
                <a:gd name="connsiteX27" fmla="*/ 695325 w 3614738"/>
                <a:gd name="connsiteY27" fmla="*/ 0 h 871802"/>
                <a:gd name="connsiteX28" fmla="*/ 819150 w 3614738"/>
                <a:gd name="connsiteY28" fmla="*/ 4763 h 871802"/>
                <a:gd name="connsiteX29" fmla="*/ 852488 w 3614738"/>
                <a:gd name="connsiteY29" fmla="*/ 19050 h 871802"/>
                <a:gd name="connsiteX30" fmla="*/ 895350 w 3614738"/>
                <a:gd name="connsiteY30" fmla="*/ 47625 h 871802"/>
                <a:gd name="connsiteX31" fmla="*/ 928688 w 3614738"/>
                <a:gd name="connsiteY31" fmla="*/ 66675 h 871802"/>
                <a:gd name="connsiteX32" fmla="*/ 942975 w 3614738"/>
                <a:gd name="connsiteY32" fmla="*/ 71438 h 871802"/>
                <a:gd name="connsiteX33" fmla="*/ 957263 w 3614738"/>
                <a:gd name="connsiteY33" fmla="*/ 80963 h 871802"/>
                <a:gd name="connsiteX34" fmla="*/ 971550 w 3614738"/>
                <a:gd name="connsiteY34" fmla="*/ 85725 h 871802"/>
                <a:gd name="connsiteX35" fmla="*/ 990600 w 3614738"/>
                <a:gd name="connsiteY35" fmla="*/ 95250 h 871802"/>
                <a:gd name="connsiteX36" fmla="*/ 1014413 w 3614738"/>
                <a:gd name="connsiteY36" fmla="*/ 100013 h 871802"/>
                <a:gd name="connsiteX37" fmla="*/ 1033463 w 3614738"/>
                <a:gd name="connsiteY37" fmla="*/ 104775 h 871802"/>
                <a:gd name="connsiteX38" fmla="*/ 1062038 w 3614738"/>
                <a:gd name="connsiteY38" fmla="*/ 109538 h 871802"/>
                <a:gd name="connsiteX39" fmla="*/ 1090613 w 3614738"/>
                <a:gd name="connsiteY39" fmla="*/ 119063 h 871802"/>
                <a:gd name="connsiteX40" fmla="*/ 1104900 w 3614738"/>
                <a:gd name="connsiteY40" fmla="*/ 123825 h 871802"/>
                <a:gd name="connsiteX41" fmla="*/ 1123950 w 3614738"/>
                <a:gd name="connsiteY41" fmla="*/ 128588 h 871802"/>
                <a:gd name="connsiteX42" fmla="*/ 1152525 w 3614738"/>
                <a:gd name="connsiteY42" fmla="*/ 147638 h 871802"/>
                <a:gd name="connsiteX43" fmla="*/ 1195388 w 3614738"/>
                <a:gd name="connsiteY43" fmla="*/ 161925 h 871802"/>
                <a:gd name="connsiteX44" fmla="*/ 1209675 w 3614738"/>
                <a:gd name="connsiteY44" fmla="*/ 166688 h 871802"/>
                <a:gd name="connsiteX45" fmla="*/ 1243013 w 3614738"/>
                <a:gd name="connsiteY45" fmla="*/ 185738 h 871802"/>
                <a:gd name="connsiteX46" fmla="*/ 1257300 w 3614738"/>
                <a:gd name="connsiteY46" fmla="*/ 190500 h 871802"/>
                <a:gd name="connsiteX47" fmla="*/ 1285875 w 3614738"/>
                <a:gd name="connsiteY47" fmla="*/ 204788 h 871802"/>
                <a:gd name="connsiteX48" fmla="*/ 1314450 w 3614738"/>
                <a:gd name="connsiteY48" fmla="*/ 223838 h 871802"/>
                <a:gd name="connsiteX49" fmla="*/ 1362075 w 3614738"/>
                <a:gd name="connsiteY49" fmla="*/ 238125 h 871802"/>
                <a:gd name="connsiteX50" fmla="*/ 1443038 w 3614738"/>
                <a:gd name="connsiteY50" fmla="*/ 252413 h 871802"/>
                <a:gd name="connsiteX51" fmla="*/ 1471613 w 3614738"/>
                <a:gd name="connsiteY51" fmla="*/ 257175 h 871802"/>
                <a:gd name="connsiteX52" fmla="*/ 1519238 w 3614738"/>
                <a:gd name="connsiteY52" fmla="*/ 271463 h 871802"/>
                <a:gd name="connsiteX53" fmla="*/ 1533525 w 3614738"/>
                <a:gd name="connsiteY53" fmla="*/ 280988 h 871802"/>
                <a:gd name="connsiteX54" fmla="*/ 1543050 w 3614738"/>
                <a:gd name="connsiteY54" fmla="*/ 295275 h 871802"/>
                <a:gd name="connsiteX55" fmla="*/ 1557338 w 3614738"/>
                <a:gd name="connsiteY55" fmla="*/ 300038 h 871802"/>
                <a:gd name="connsiteX56" fmla="*/ 1581150 w 3614738"/>
                <a:gd name="connsiteY56" fmla="*/ 333375 h 871802"/>
                <a:gd name="connsiteX57" fmla="*/ 1590675 w 3614738"/>
                <a:gd name="connsiteY57" fmla="*/ 347663 h 871802"/>
                <a:gd name="connsiteX58" fmla="*/ 1604963 w 3614738"/>
                <a:gd name="connsiteY58" fmla="*/ 357188 h 871802"/>
                <a:gd name="connsiteX59" fmla="*/ 1624013 w 3614738"/>
                <a:gd name="connsiteY59" fmla="*/ 414338 h 871802"/>
                <a:gd name="connsiteX60" fmla="*/ 1628775 w 3614738"/>
                <a:gd name="connsiteY60" fmla="*/ 428625 h 871802"/>
                <a:gd name="connsiteX61" fmla="*/ 1638300 w 3614738"/>
                <a:gd name="connsiteY61" fmla="*/ 442913 h 871802"/>
                <a:gd name="connsiteX62" fmla="*/ 1652588 w 3614738"/>
                <a:gd name="connsiteY62" fmla="*/ 471488 h 871802"/>
                <a:gd name="connsiteX63" fmla="*/ 1662113 w 3614738"/>
                <a:gd name="connsiteY63" fmla="*/ 504825 h 871802"/>
                <a:gd name="connsiteX64" fmla="*/ 1676400 w 3614738"/>
                <a:gd name="connsiteY64" fmla="*/ 514350 h 871802"/>
                <a:gd name="connsiteX65" fmla="*/ 1690688 w 3614738"/>
                <a:gd name="connsiteY65" fmla="*/ 561975 h 871802"/>
                <a:gd name="connsiteX66" fmla="*/ 1704975 w 3614738"/>
                <a:gd name="connsiteY66" fmla="*/ 590550 h 871802"/>
                <a:gd name="connsiteX67" fmla="*/ 1719263 w 3614738"/>
                <a:gd name="connsiteY67" fmla="*/ 595313 h 871802"/>
                <a:gd name="connsiteX68" fmla="*/ 1728788 w 3614738"/>
                <a:gd name="connsiteY68" fmla="*/ 609600 h 871802"/>
                <a:gd name="connsiteX69" fmla="*/ 1804988 w 3614738"/>
                <a:gd name="connsiteY69" fmla="*/ 614363 h 871802"/>
                <a:gd name="connsiteX70" fmla="*/ 1819275 w 3614738"/>
                <a:gd name="connsiteY70" fmla="*/ 619125 h 871802"/>
                <a:gd name="connsiteX71" fmla="*/ 1833563 w 3614738"/>
                <a:gd name="connsiteY71" fmla="*/ 628650 h 871802"/>
                <a:gd name="connsiteX72" fmla="*/ 1857375 w 3614738"/>
                <a:gd name="connsiteY72" fmla="*/ 657225 h 871802"/>
                <a:gd name="connsiteX73" fmla="*/ 1876425 w 3614738"/>
                <a:gd name="connsiteY73" fmla="*/ 666750 h 871802"/>
                <a:gd name="connsiteX74" fmla="*/ 1885950 w 3614738"/>
                <a:gd name="connsiteY74" fmla="*/ 638175 h 871802"/>
                <a:gd name="connsiteX75" fmla="*/ 1895475 w 3614738"/>
                <a:gd name="connsiteY75" fmla="*/ 604838 h 871802"/>
                <a:gd name="connsiteX76" fmla="*/ 1905000 w 3614738"/>
                <a:gd name="connsiteY76" fmla="*/ 576263 h 871802"/>
                <a:gd name="connsiteX77" fmla="*/ 1919288 w 3614738"/>
                <a:gd name="connsiteY77" fmla="*/ 566738 h 871802"/>
                <a:gd name="connsiteX78" fmla="*/ 1938338 w 3614738"/>
                <a:gd name="connsiteY78" fmla="*/ 542925 h 871802"/>
                <a:gd name="connsiteX79" fmla="*/ 2081213 w 3614738"/>
                <a:gd name="connsiteY79" fmla="*/ 542925 h 871802"/>
                <a:gd name="connsiteX80" fmla="*/ 2109788 w 3614738"/>
                <a:gd name="connsiteY80" fmla="*/ 571500 h 871802"/>
                <a:gd name="connsiteX81" fmla="*/ 2124075 w 3614738"/>
                <a:gd name="connsiteY81" fmla="*/ 561975 h 871802"/>
                <a:gd name="connsiteX82" fmla="*/ 2133600 w 3614738"/>
                <a:gd name="connsiteY82" fmla="*/ 547688 h 871802"/>
                <a:gd name="connsiteX83" fmla="*/ 2147888 w 3614738"/>
                <a:gd name="connsiteY83" fmla="*/ 533400 h 871802"/>
                <a:gd name="connsiteX84" fmla="*/ 2152650 w 3614738"/>
                <a:gd name="connsiteY84" fmla="*/ 519113 h 871802"/>
                <a:gd name="connsiteX85" fmla="*/ 2243138 w 3614738"/>
                <a:gd name="connsiteY85" fmla="*/ 514350 h 871802"/>
                <a:gd name="connsiteX86" fmla="*/ 2266950 w 3614738"/>
                <a:gd name="connsiteY86" fmla="*/ 533400 h 871802"/>
                <a:gd name="connsiteX87" fmla="*/ 2286000 w 3614738"/>
                <a:gd name="connsiteY87" fmla="*/ 504825 h 871802"/>
                <a:gd name="connsiteX88" fmla="*/ 2300288 w 3614738"/>
                <a:gd name="connsiteY88" fmla="*/ 490538 h 871802"/>
                <a:gd name="connsiteX89" fmla="*/ 2314575 w 3614738"/>
                <a:gd name="connsiteY89" fmla="*/ 485775 h 871802"/>
                <a:gd name="connsiteX90" fmla="*/ 2328863 w 3614738"/>
                <a:gd name="connsiteY90" fmla="*/ 490538 h 871802"/>
                <a:gd name="connsiteX91" fmla="*/ 2347913 w 3614738"/>
                <a:gd name="connsiteY91" fmla="*/ 509588 h 871802"/>
                <a:gd name="connsiteX92" fmla="*/ 2357438 w 3614738"/>
                <a:gd name="connsiteY92" fmla="*/ 523875 h 871802"/>
                <a:gd name="connsiteX93" fmla="*/ 2362200 w 3614738"/>
                <a:gd name="connsiteY93" fmla="*/ 538163 h 871802"/>
                <a:gd name="connsiteX94" fmla="*/ 2381250 w 3614738"/>
                <a:gd name="connsiteY94" fmla="*/ 566738 h 871802"/>
                <a:gd name="connsiteX95" fmla="*/ 2390775 w 3614738"/>
                <a:gd name="connsiteY95" fmla="*/ 595313 h 871802"/>
                <a:gd name="connsiteX96" fmla="*/ 2395538 w 3614738"/>
                <a:gd name="connsiteY96" fmla="*/ 614363 h 871802"/>
                <a:gd name="connsiteX97" fmla="*/ 2405063 w 3614738"/>
                <a:gd name="connsiteY97" fmla="*/ 628650 h 871802"/>
                <a:gd name="connsiteX98" fmla="*/ 2419350 w 3614738"/>
                <a:gd name="connsiteY98" fmla="*/ 633413 h 871802"/>
                <a:gd name="connsiteX99" fmla="*/ 2438400 w 3614738"/>
                <a:gd name="connsiteY99" fmla="*/ 590550 h 871802"/>
                <a:gd name="connsiteX100" fmla="*/ 2443163 w 3614738"/>
                <a:gd name="connsiteY100" fmla="*/ 571500 h 871802"/>
                <a:gd name="connsiteX101" fmla="*/ 2471738 w 3614738"/>
                <a:gd name="connsiteY101" fmla="*/ 552450 h 871802"/>
                <a:gd name="connsiteX102" fmla="*/ 2481263 w 3614738"/>
                <a:gd name="connsiteY102" fmla="*/ 581025 h 871802"/>
                <a:gd name="connsiteX103" fmla="*/ 2486025 w 3614738"/>
                <a:gd name="connsiteY103" fmla="*/ 595313 h 871802"/>
                <a:gd name="connsiteX104" fmla="*/ 2490788 w 3614738"/>
                <a:gd name="connsiteY104" fmla="*/ 614363 h 871802"/>
                <a:gd name="connsiteX105" fmla="*/ 2500313 w 3614738"/>
                <a:gd name="connsiteY105" fmla="*/ 628650 h 871802"/>
                <a:gd name="connsiteX106" fmla="*/ 2519363 w 3614738"/>
                <a:gd name="connsiteY106" fmla="*/ 642938 h 871802"/>
                <a:gd name="connsiteX107" fmla="*/ 2524125 w 3614738"/>
                <a:gd name="connsiteY107" fmla="*/ 628650 h 871802"/>
                <a:gd name="connsiteX108" fmla="*/ 2528888 w 3614738"/>
                <a:gd name="connsiteY108" fmla="*/ 609600 h 871802"/>
                <a:gd name="connsiteX109" fmla="*/ 2557463 w 3614738"/>
                <a:gd name="connsiteY109" fmla="*/ 595313 h 871802"/>
                <a:gd name="connsiteX110" fmla="*/ 2619375 w 3614738"/>
                <a:gd name="connsiteY110" fmla="*/ 581025 h 871802"/>
                <a:gd name="connsiteX111" fmla="*/ 2633663 w 3614738"/>
                <a:gd name="connsiteY111" fmla="*/ 571500 h 871802"/>
                <a:gd name="connsiteX112" fmla="*/ 2647950 w 3614738"/>
                <a:gd name="connsiteY112" fmla="*/ 542925 h 871802"/>
                <a:gd name="connsiteX113" fmla="*/ 2662238 w 3614738"/>
                <a:gd name="connsiteY113" fmla="*/ 504825 h 871802"/>
                <a:gd name="connsiteX114" fmla="*/ 2686050 w 3614738"/>
                <a:gd name="connsiteY114" fmla="*/ 538163 h 871802"/>
                <a:gd name="connsiteX115" fmla="*/ 2686050 w 3614738"/>
                <a:gd name="connsiteY115" fmla="*/ 538163 h 871802"/>
                <a:gd name="connsiteX116" fmla="*/ 2700338 w 3614738"/>
                <a:gd name="connsiteY116" fmla="*/ 547688 h 871802"/>
                <a:gd name="connsiteX117" fmla="*/ 2705100 w 3614738"/>
                <a:gd name="connsiteY117" fmla="*/ 561975 h 871802"/>
                <a:gd name="connsiteX118" fmla="*/ 2714625 w 3614738"/>
                <a:gd name="connsiteY118" fmla="*/ 595313 h 871802"/>
                <a:gd name="connsiteX119" fmla="*/ 2733675 w 3614738"/>
                <a:gd name="connsiteY119" fmla="*/ 590550 h 871802"/>
                <a:gd name="connsiteX120" fmla="*/ 2738438 w 3614738"/>
                <a:gd name="connsiteY120" fmla="*/ 571500 h 871802"/>
                <a:gd name="connsiteX121" fmla="*/ 2762250 w 3614738"/>
                <a:gd name="connsiteY121" fmla="*/ 552450 h 871802"/>
                <a:gd name="connsiteX122" fmla="*/ 2800350 w 3614738"/>
                <a:gd name="connsiteY122" fmla="*/ 566738 h 871802"/>
                <a:gd name="connsiteX123" fmla="*/ 2819400 w 3614738"/>
                <a:gd name="connsiteY123" fmla="*/ 590550 h 871802"/>
                <a:gd name="connsiteX124" fmla="*/ 2824163 w 3614738"/>
                <a:gd name="connsiteY124" fmla="*/ 614363 h 871802"/>
                <a:gd name="connsiteX125" fmla="*/ 2833688 w 3614738"/>
                <a:gd name="connsiteY125" fmla="*/ 642938 h 871802"/>
                <a:gd name="connsiteX126" fmla="*/ 2838450 w 3614738"/>
                <a:gd name="connsiteY126" fmla="*/ 657225 h 871802"/>
                <a:gd name="connsiteX127" fmla="*/ 2843213 w 3614738"/>
                <a:gd name="connsiteY127" fmla="*/ 676275 h 871802"/>
                <a:gd name="connsiteX128" fmla="*/ 2852738 w 3614738"/>
                <a:gd name="connsiteY128" fmla="*/ 695325 h 871802"/>
                <a:gd name="connsiteX129" fmla="*/ 2862263 w 3614738"/>
                <a:gd name="connsiteY129" fmla="*/ 723900 h 871802"/>
                <a:gd name="connsiteX130" fmla="*/ 2871788 w 3614738"/>
                <a:gd name="connsiteY130" fmla="*/ 752475 h 871802"/>
                <a:gd name="connsiteX131" fmla="*/ 2881313 w 3614738"/>
                <a:gd name="connsiteY131" fmla="*/ 781050 h 871802"/>
                <a:gd name="connsiteX132" fmla="*/ 2890838 w 3614738"/>
                <a:gd name="connsiteY132" fmla="*/ 795338 h 871802"/>
                <a:gd name="connsiteX133" fmla="*/ 2895600 w 3614738"/>
                <a:gd name="connsiteY133" fmla="*/ 814388 h 871802"/>
                <a:gd name="connsiteX134" fmla="*/ 2914650 w 3614738"/>
                <a:gd name="connsiteY134" fmla="*/ 790575 h 871802"/>
                <a:gd name="connsiteX135" fmla="*/ 2924175 w 3614738"/>
                <a:gd name="connsiteY135" fmla="*/ 714375 h 871802"/>
                <a:gd name="connsiteX136" fmla="*/ 2933700 w 3614738"/>
                <a:gd name="connsiteY136" fmla="*/ 700088 h 871802"/>
                <a:gd name="connsiteX137" fmla="*/ 2943225 w 3614738"/>
                <a:gd name="connsiteY137" fmla="*/ 671513 h 871802"/>
                <a:gd name="connsiteX138" fmla="*/ 2962275 w 3614738"/>
                <a:gd name="connsiteY138" fmla="*/ 638175 h 871802"/>
                <a:gd name="connsiteX139" fmla="*/ 2976563 w 3614738"/>
                <a:gd name="connsiteY139" fmla="*/ 695325 h 871802"/>
                <a:gd name="connsiteX140" fmla="*/ 2986088 w 3614738"/>
                <a:gd name="connsiteY140" fmla="*/ 781050 h 871802"/>
                <a:gd name="connsiteX141" fmla="*/ 2995613 w 3614738"/>
                <a:gd name="connsiteY141" fmla="*/ 747713 h 871802"/>
                <a:gd name="connsiteX142" fmla="*/ 3000375 w 3614738"/>
                <a:gd name="connsiteY142" fmla="*/ 709613 h 871802"/>
                <a:gd name="connsiteX143" fmla="*/ 3019425 w 3614738"/>
                <a:gd name="connsiteY143" fmla="*/ 671513 h 871802"/>
                <a:gd name="connsiteX144" fmla="*/ 3038475 w 3614738"/>
                <a:gd name="connsiteY144" fmla="*/ 714375 h 871802"/>
                <a:gd name="connsiteX145" fmla="*/ 3052763 w 3614738"/>
                <a:gd name="connsiteY145" fmla="*/ 781050 h 871802"/>
                <a:gd name="connsiteX146" fmla="*/ 3067050 w 3614738"/>
                <a:gd name="connsiteY146" fmla="*/ 738188 h 871802"/>
                <a:gd name="connsiteX147" fmla="*/ 3071813 w 3614738"/>
                <a:gd name="connsiteY147" fmla="*/ 723900 h 871802"/>
                <a:gd name="connsiteX148" fmla="*/ 3105150 w 3614738"/>
                <a:gd name="connsiteY148" fmla="*/ 733425 h 871802"/>
                <a:gd name="connsiteX149" fmla="*/ 3128963 w 3614738"/>
                <a:gd name="connsiteY149" fmla="*/ 742950 h 871802"/>
                <a:gd name="connsiteX150" fmla="*/ 3152775 w 3614738"/>
                <a:gd name="connsiteY150" fmla="*/ 690563 h 871802"/>
                <a:gd name="connsiteX151" fmla="*/ 3157538 w 3614738"/>
                <a:gd name="connsiteY151" fmla="*/ 666750 h 871802"/>
                <a:gd name="connsiteX152" fmla="*/ 3162300 w 3614738"/>
                <a:gd name="connsiteY152" fmla="*/ 647700 h 871802"/>
                <a:gd name="connsiteX153" fmla="*/ 3171825 w 3614738"/>
                <a:gd name="connsiteY153" fmla="*/ 747713 h 871802"/>
                <a:gd name="connsiteX154" fmla="*/ 3181350 w 3614738"/>
                <a:gd name="connsiteY154" fmla="*/ 733425 h 871802"/>
                <a:gd name="connsiteX155" fmla="*/ 3186113 w 3614738"/>
                <a:gd name="connsiteY155" fmla="*/ 719138 h 871802"/>
                <a:gd name="connsiteX156" fmla="*/ 3214688 w 3614738"/>
                <a:gd name="connsiteY156" fmla="*/ 728663 h 871802"/>
                <a:gd name="connsiteX157" fmla="*/ 3238500 w 3614738"/>
                <a:gd name="connsiteY157" fmla="*/ 704850 h 871802"/>
                <a:gd name="connsiteX158" fmla="*/ 3252788 w 3614738"/>
                <a:gd name="connsiteY158" fmla="*/ 714375 h 871802"/>
                <a:gd name="connsiteX159" fmla="*/ 3257550 w 3614738"/>
                <a:gd name="connsiteY159" fmla="*/ 738188 h 871802"/>
                <a:gd name="connsiteX160" fmla="*/ 3267075 w 3614738"/>
                <a:gd name="connsiteY160" fmla="*/ 781050 h 871802"/>
                <a:gd name="connsiteX161" fmla="*/ 3295650 w 3614738"/>
                <a:gd name="connsiteY161" fmla="*/ 776288 h 871802"/>
                <a:gd name="connsiteX162" fmla="*/ 3300413 w 3614738"/>
                <a:gd name="connsiteY162" fmla="*/ 795338 h 871802"/>
                <a:gd name="connsiteX163" fmla="*/ 3305175 w 3614738"/>
                <a:gd name="connsiteY163" fmla="*/ 852488 h 871802"/>
                <a:gd name="connsiteX164" fmla="*/ 3309938 w 3614738"/>
                <a:gd name="connsiteY164" fmla="*/ 871538 h 871802"/>
                <a:gd name="connsiteX165" fmla="*/ 3328988 w 3614738"/>
                <a:gd name="connsiteY165" fmla="*/ 842963 h 871802"/>
                <a:gd name="connsiteX166" fmla="*/ 3338513 w 3614738"/>
                <a:gd name="connsiteY166" fmla="*/ 809625 h 871802"/>
                <a:gd name="connsiteX167" fmla="*/ 3348038 w 3614738"/>
                <a:gd name="connsiteY167" fmla="*/ 781050 h 871802"/>
                <a:gd name="connsiteX168" fmla="*/ 3357563 w 3614738"/>
                <a:gd name="connsiteY168" fmla="*/ 752475 h 871802"/>
                <a:gd name="connsiteX169" fmla="*/ 3367088 w 3614738"/>
                <a:gd name="connsiteY169" fmla="*/ 733425 h 871802"/>
                <a:gd name="connsiteX170" fmla="*/ 3381375 w 3614738"/>
                <a:gd name="connsiteY170" fmla="*/ 690563 h 871802"/>
                <a:gd name="connsiteX171" fmla="*/ 3386138 w 3614738"/>
                <a:gd name="connsiteY171" fmla="*/ 676275 h 871802"/>
                <a:gd name="connsiteX172" fmla="*/ 3405188 w 3614738"/>
                <a:gd name="connsiteY172" fmla="*/ 666750 h 871802"/>
                <a:gd name="connsiteX173" fmla="*/ 3429000 w 3614738"/>
                <a:gd name="connsiteY173" fmla="*/ 690563 h 871802"/>
                <a:gd name="connsiteX174" fmla="*/ 3452813 w 3614738"/>
                <a:gd name="connsiteY174" fmla="*/ 661988 h 871802"/>
                <a:gd name="connsiteX175" fmla="*/ 3457575 w 3614738"/>
                <a:gd name="connsiteY175" fmla="*/ 642938 h 871802"/>
                <a:gd name="connsiteX176" fmla="*/ 3467100 w 3614738"/>
                <a:gd name="connsiteY176" fmla="*/ 657225 h 871802"/>
                <a:gd name="connsiteX177" fmla="*/ 3481388 w 3614738"/>
                <a:gd name="connsiteY177" fmla="*/ 666750 h 871802"/>
                <a:gd name="connsiteX178" fmla="*/ 3486150 w 3614738"/>
                <a:gd name="connsiteY178" fmla="*/ 681038 h 871802"/>
                <a:gd name="connsiteX179" fmla="*/ 3500438 w 3614738"/>
                <a:gd name="connsiteY179" fmla="*/ 671513 h 871802"/>
                <a:gd name="connsiteX180" fmla="*/ 3505200 w 3614738"/>
                <a:gd name="connsiteY180" fmla="*/ 685800 h 871802"/>
                <a:gd name="connsiteX181" fmla="*/ 3533775 w 3614738"/>
                <a:gd name="connsiteY181" fmla="*/ 704850 h 871802"/>
                <a:gd name="connsiteX182" fmla="*/ 3562350 w 3614738"/>
                <a:gd name="connsiteY182" fmla="*/ 719138 h 871802"/>
                <a:gd name="connsiteX183" fmla="*/ 3571875 w 3614738"/>
                <a:gd name="connsiteY183" fmla="*/ 785813 h 871802"/>
                <a:gd name="connsiteX184" fmla="*/ 3581400 w 3614738"/>
                <a:gd name="connsiteY184" fmla="*/ 814388 h 871802"/>
                <a:gd name="connsiteX185" fmla="*/ 3586163 w 3614738"/>
                <a:gd name="connsiteY185" fmla="*/ 828675 h 871802"/>
                <a:gd name="connsiteX186" fmla="*/ 3605213 w 3614738"/>
                <a:gd name="connsiteY186" fmla="*/ 781050 h 871802"/>
                <a:gd name="connsiteX187" fmla="*/ 3609975 w 3614738"/>
                <a:gd name="connsiteY187" fmla="*/ 795338 h 871802"/>
                <a:gd name="connsiteX188" fmla="*/ 3614738 w 3614738"/>
                <a:gd name="connsiteY188" fmla="*/ 823913 h 871802"/>
                <a:gd name="connsiteX0" fmla="*/ 0 w 3614738"/>
                <a:gd name="connsiteY0" fmla="*/ 238125 h 871802"/>
                <a:gd name="connsiteX1" fmla="*/ 123825 w 3614738"/>
                <a:gd name="connsiteY1" fmla="*/ 228600 h 871802"/>
                <a:gd name="connsiteX2" fmla="*/ 142875 w 3614738"/>
                <a:gd name="connsiteY2" fmla="*/ 223838 h 871802"/>
                <a:gd name="connsiteX3" fmla="*/ 166688 w 3614738"/>
                <a:gd name="connsiteY3" fmla="*/ 219075 h 871802"/>
                <a:gd name="connsiteX4" fmla="*/ 204788 w 3614738"/>
                <a:gd name="connsiteY4" fmla="*/ 204788 h 871802"/>
                <a:gd name="connsiteX5" fmla="*/ 233363 w 3614738"/>
                <a:gd name="connsiteY5" fmla="*/ 195263 h 871802"/>
                <a:gd name="connsiteX6" fmla="*/ 247650 w 3614738"/>
                <a:gd name="connsiteY6" fmla="*/ 185738 h 871802"/>
                <a:gd name="connsiteX7" fmla="*/ 266700 w 3614738"/>
                <a:gd name="connsiteY7" fmla="*/ 180975 h 871802"/>
                <a:gd name="connsiteX8" fmla="*/ 280988 w 3614738"/>
                <a:gd name="connsiteY8" fmla="*/ 176213 h 871802"/>
                <a:gd name="connsiteX9" fmla="*/ 290513 w 3614738"/>
                <a:gd name="connsiteY9" fmla="*/ 161925 h 871802"/>
                <a:gd name="connsiteX10" fmla="*/ 338138 w 3614738"/>
                <a:gd name="connsiteY10" fmla="*/ 142875 h 871802"/>
                <a:gd name="connsiteX11" fmla="*/ 352425 w 3614738"/>
                <a:gd name="connsiteY11" fmla="*/ 138113 h 871802"/>
                <a:gd name="connsiteX12" fmla="*/ 366713 w 3614738"/>
                <a:gd name="connsiteY12" fmla="*/ 128588 h 871802"/>
                <a:gd name="connsiteX13" fmla="*/ 385763 w 3614738"/>
                <a:gd name="connsiteY13" fmla="*/ 123825 h 871802"/>
                <a:gd name="connsiteX14" fmla="*/ 428625 w 3614738"/>
                <a:gd name="connsiteY14" fmla="*/ 109538 h 871802"/>
                <a:gd name="connsiteX15" fmla="*/ 442913 w 3614738"/>
                <a:gd name="connsiteY15" fmla="*/ 104775 h 871802"/>
                <a:gd name="connsiteX16" fmla="*/ 457200 w 3614738"/>
                <a:gd name="connsiteY16" fmla="*/ 100013 h 871802"/>
                <a:gd name="connsiteX17" fmla="*/ 471488 w 3614738"/>
                <a:gd name="connsiteY17" fmla="*/ 90488 h 871802"/>
                <a:gd name="connsiteX18" fmla="*/ 495300 w 3614738"/>
                <a:gd name="connsiteY18" fmla="*/ 85725 h 871802"/>
                <a:gd name="connsiteX19" fmla="*/ 523875 w 3614738"/>
                <a:gd name="connsiteY19" fmla="*/ 76200 h 871802"/>
                <a:gd name="connsiteX20" fmla="*/ 538163 w 3614738"/>
                <a:gd name="connsiteY20" fmla="*/ 71438 h 871802"/>
                <a:gd name="connsiteX21" fmla="*/ 552450 w 3614738"/>
                <a:gd name="connsiteY21" fmla="*/ 66675 h 871802"/>
                <a:gd name="connsiteX22" fmla="*/ 590550 w 3614738"/>
                <a:gd name="connsiteY22" fmla="*/ 42863 h 871802"/>
                <a:gd name="connsiteX23" fmla="*/ 604838 w 3614738"/>
                <a:gd name="connsiteY23" fmla="*/ 38100 h 871802"/>
                <a:gd name="connsiteX24" fmla="*/ 619125 w 3614738"/>
                <a:gd name="connsiteY24" fmla="*/ 33338 h 871802"/>
                <a:gd name="connsiteX25" fmla="*/ 652463 w 3614738"/>
                <a:gd name="connsiteY25" fmla="*/ 14288 h 871802"/>
                <a:gd name="connsiteX26" fmla="*/ 681038 w 3614738"/>
                <a:gd name="connsiteY26" fmla="*/ 4763 h 871802"/>
                <a:gd name="connsiteX27" fmla="*/ 695325 w 3614738"/>
                <a:gd name="connsiteY27" fmla="*/ 0 h 871802"/>
                <a:gd name="connsiteX28" fmla="*/ 819150 w 3614738"/>
                <a:gd name="connsiteY28" fmla="*/ 4763 h 871802"/>
                <a:gd name="connsiteX29" fmla="*/ 852488 w 3614738"/>
                <a:gd name="connsiteY29" fmla="*/ 19050 h 871802"/>
                <a:gd name="connsiteX30" fmla="*/ 895350 w 3614738"/>
                <a:gd name="connsiteY30" fmla="*/ 47625 h 871802"/>
                <a:gd name="connsiteX31" fmla="*/ 928688 w 3614738"/>
                <a:gd name="connsiteY31" fmla="*/ 66675 h 871802"/>
                <a:gd name="connsiteX32" fmla="*/ 942975 w 3614738"/>
                <a:gd name="connsiteY32" fmla="*/ 71438 h 871802"/>
                <a:gd name="connsiteX33" fmla="*/ 957263 w 3614738"/>
                <a:gd name="connsiteY33" fmla="*/ 80963 h 871802"/>
                <a:gd name="connsiteX34" fmla="*/ 971550 w 3614738"/>
                <a:gd name="connsiteY34" fmla="*/ 85725 h 871802"/>
                <a:gd name="connsiteX35" fmla="*/ 990600 w 3614738"/>
                <a:gd name="connsiteY35" fmla="*/ 95250 h 871802"/>
                <a:gd name="connsiteX36" fmla="*/ 1014413 w 3614738"/>
                <a:gd name="connsiteY36" fmla="*/ 100013 h 871802"/>
                <a:gd name="connsiteX37" fmla="*/ 1033463 w 3614738"/>
                <a:gd name="connsiteY37" fmla="*/ 104775 h 871802"/>
                <a:gd name="connsiteX38" fmla="*/ 1062038 w 3614738"/>
                <a:gd name="connsiteY38" fmla="*/ 109538 h 871802"/>
                <a:gd name="connsiteX39" fmla="*/ 1090613 w 3614738"/>
                <a:gd name="connsiteY39" fmla="*/ 119063 h 871802"/>
                <a:gd name="connsiteX40" fmla="*/ 1104900 w 3614738"/>
                <a:gd name="connsiteY40" fmla="*/ 123825 h 871802"/>
                <a:gd name="connsiteX41" fmla="*/ 1123950 w 3614738"/>
                <a:gd name="connsiteY41" fmla="*/ 128588 h 871802"/>
                <a:gd name="connsiteX42" fmla="*/ 1152525 w 3614738"/>
                <a:gd name="connsiteY42" fmla="*/ 147638 h 871802"/>
                <a:gd name="connsiteX43" fmla="*/ 1195388 w 3614738"/>
                <a:gd name="connsiteY43" fmla="*/ 161925 h 871802"/>
                <a:gd name="connsiteX44" fmla="*/ 1209675 w 3614738"/>
                <a:gd name="connsiteY44" fmla="*/ 166688 h 871802"/>
                <a:gd name="connsiteX45" fmla="*/ 1243013 w 3614738"/>
                <a:gd name="connsiteY45" fmla="*/ 185738 h 871802"/>
                <a:gd name="connsiteX46" fmla="*/ 1257300 w 3614738"/>
                <a:gd name="connsiteY46" fmla="*/ 190500 h 871802"/>
                <a:gd name="connsiteX47" fmla="*/ 1285875 w 3614738"/>
                <a:gd name="connsiteY47" fmla="*/ 204788 h 871802"/>
                <a:gd name="connsiteX48" fmla="*/ 1314450 w 3614738"/>
                <a:gd name="connsiteY48" fmla="*/ 223838 h 871802"/>
                <a:gd name="connsiteX49" fmla="*/ 1362075 w 3614738"/>
                <a:gd name="connsiteY49" fmla="*/ 238125 h 871802"/>
                <a:gd name="connsiteX50" fmla="*/ 1443038 w 3614738"/>
                <a:gd name="connsiteY50" fmla="*/ 252413 h 871802"/>
                <a:gd name="connsiteX51" fmla="*/ 1471613 w 3614738"/>
                <a:gd name="connsiteY51" fmla="*/ 257175 h 871802"/>
                <a:gd name="connsiteX52" fmla="*/ 1519238 w 3614738"/>
                <a:gd name="connsiteY52" fmla="*/ 271463 h 871802"/>
                <a:gd name="connsiteX53" fmla="*/ 1533525 w 3614738"/>
                <a:gd name="connsiteY53" fmla="*/ 280988 h 871802"/>
                <a:gd name="connsiteX54" fmla="*/ 1543050 w 3614738"/>
                <a:gd name="connsiteY54" fmla="*/ 295275 h 871802"/>
                <a:gd name="connsiteX55" fmla="*/ 1557338 w 3614738"/>
                <a:gd name="connsiteY55" fmla="*/ 300038 h 871802"/>
                <a:gd name="connsiteX56" fmla="*/ 1581150 w 3614738"/>
                <a:gd name="connsiteY56" fmla="*/ 333375 h 871802"/>
                <a:gd name="connsiteX57" fmla="*/ 1590675 w 3614738"/>
                <a:gd name="connsiteY57" fmla="*/ 347663 h 871802"/>
                <a:gd name="connsiteX58" fmla="*/ 1604963 w 3614738"/>
                <a:gd name="connsiteY58" fmla="*/ 357188 h 871802"/>
                <a:gd name="connsiteX59" fmla="*/ 1624013 w 3614738"/>
                <a:gd name="connsiteY59" fmla="*/ 414338 h 871802"/>
                <a:gd name="connsiteX60" fmla="*/ 1628775 w 3614738"/>
                <a:gd name="connsiteY60" fmla="*/ 428625 h 871802"/>
                <a:gd name="connsiteX61" fmla="*/ 1638300 w 3614738"/>
                <a:gd name="connsiteY61" fmla="*/ 442913 h 871802"/>
                <a:gd name="connsiteX62" fmla="*/ 1652588 w 3614738"/>
                <a:gd name="connsiteY62" fmla="*/ 471488 h 871802"/>
                <a:gd name="connsiteX63" fmla="*/ 1662113 w 3614738"/>
                <a:gd name="connsiteY63" fmla="*/ 504825 h 871802"/>
                <a:gd name="connsiteX64" fmla="*/ 1676400 w 3614738"/>
                <a:gd name="connsiteY64" fmla="*/ 514350 h 871802"/>
                <a:gd name="connsiteX65" fmla="*/ 1690688 w 3614738"/>
                <a:gd name="connsiteY65" fmla="*/ 561975 h 871802"/>
                <a:gd name="connsiteX66" fmla="*/ 1704975 w 3614738"/>
                <a:gd name="connsiteY66" fmla="*/ 590550 h 871802"/>
                <a:gd name="connsiteX67" fmla="*/ 1719263 w 3614738"/>
                <a:gd name="connsiteY67" fmla="*/ 595313 h 871802"/>
                <a:gd name="connsiteX68" fmla="*/ 1728788 w 3614738"/>
                <a:gd name="connsiteY68" fmla="*/ 609600 h 871802"/>
                <a:gd name="connsiteX69" fmla="*/ 1804988 w 3614738"/>
                <a:gd name="connsiteY69" fmla="*/ 614363 h 871802"/>
                <a:gd name="connsiteX70" fmla="*/ 1819275 w 3614738"/>
                <a:gd name="connsiteY70" fmla="*/ 619125 h 871802"/>
                <a:gd name="connsiteX71" fmla="*/ 1833563 w 3614738"/>
                <a:gd name="connsiteY71" fmla="*/ 628650 h 871802"/>
                <a:gd name="connsiteX72" fmla="*/ 1857375 w 3614738"/>
                <a:gd name="connsiteY72" fmla="*/ 657225 h 871802"/>
                <a:gd name="connsiteX73" fmla="*/ 1876425 w 3614738"/>
                <a:gd name="connsiteY73" fmla="*/ 666750 h 871802"/>
                <a:gd name="connsiteX74" fmla="*/ 1885950 w 3614738"/>
                <a:gd name="connsiteY74" fmla="*/ 638175 h 871802"/>
                <a:gd name="connsiteX75" fmla="*/ 1895475 w 3614738"/>
                <a:gd name="connsiteY75" fmla="*/ 604838 h 871802"/>
                <a:gd name="connsiteX76" fmla="*/ 1905000 w 3614738"/>
                <a:gd name="connsiteY76" fmla="*/ 576263 h 871802"/>
                <a:gd name="connsiteX77" fmla="*/ 1919288 w 3614738"/>
                <a:gd name="connsiteY77" fmla="*/ 566738 h 871802"/>
                <a:gd name="connsiteX78" fmla="*/ 1938338 w 3614738"/>
                <a:gd name="connsiteY78" fmla="*/ 542925 h 871802"/>
                <a:gd name="connsiteX79" fmla="*/ 2081213 w 3614738"/>
                <a:gd name="connsiteY79" fmla="*/ 542925 h 871802"/>
                <a:gd name="connsiteX80" fmla="*/ 2109788 w 3614738"/>
                <a:gd name="connsiteY80" fmla="*/ 571500 h 871802"/>
                <a:gd name="connsiteX81" fmla="*/ 2124075 w 3614738"/>
                <a:gd name="connsiteY81" fmla="*/ 561975 h 871802"/>
                <a:gd name="connsiteX82" fmla="*/ 2133600 w 3614738"/>
                <a:gd name="connsiteY82" fmla="*/ 547688 h 871802"/>
                <a:gd name="connsiteX83" fmla="*/ 2147888 w 3614738"/>
                <a:gd name="connsiteY83" fmla="*/ 533400 h 871802"/>
                <a:gd name="connsiteX84" fmla="*/ 2152650 w 3614738"/>
                <a:gd name="connsiteY84" fmla="*/ 519113 h 871802"/>
                <a:gd name="connsiteX85" fmla="*/ 2243138 w 3614738"/>
                <a:gd name="connsiteY85" fmla="*/ 514350 h 871802"/>
                <a:gd name="connsiteX86" fmla="*/ 2266950 w 3614738"/>
                <a:gd name="connsiteY86" fmla="*/ 533400 h 871802"/>
                <a:gd name="connsiteX87" fmla="*/ 2286000 w 3614738"/>
                <a:gd name="connsiteY87" fmla="*/ 504825 h 871802"/>
                <a:gd name="connsiteX88" fmla="*/ 2300288 w 3614738"/>
                <a:gd name="connsiteY88" fmla="*/ 490538 h 871802"/>
                <a:gd name="connsiteX89" fmla="*/ 2314575 w 3614738"/>
                <a:gd name="connsiteY89" fmla="*/ 485775 h 871802"/>
                <a:gd name="connsiteX90" fmla="*/ 2328863 w 3614738"/>
                <a:gd name="connsiteY90" fmla="*/ 490538 h 871802"/>
                <a:gd name="connsiteX91" fmla="*/ 2347913 w 3614738"/>
                <a:gd name="connsiteY91" fmla="*/ 509588 h 871802"/>
                <a:gd name="connsiteX92" fmla="*/ 2357438 w 3614738"/>
                <a:gd name="connsiteY92" fmla="*/ 523875 h 871802"/>
                <a:gd name="connsiteX93" fmla="*/ 2362200 w 3614738"/>
                <a:gd name="connsiteY93" fmla="*/ 538163 h 871802"/>
                <a:gd name="connsiteX94" fmla="*/ 2381250 w 3614738"/>
                <a:gd name="connsiteY94" fmla="*/ 566738 h 871802"/>
                <a:gd name="connsiteX95" fmla="*/ 2390775 w 3614738"/>
                <a:gd name="connsiteY95" fmla="*/ 595313 h 871802"/>
                <a:gd name="connsiteX96" fmla="*/ 2395538 w 3614738"/>
                <a:gd name="connsiteY96" fmla="*/ 614363 h 871802"/>
                <a:gd name="connsiteX97" fmla="*/ 2405063 w 3614738"/>
                <a:gd name="connsiteY97" fmla="*/ 628650 h 871802"/>
                <a:gd name="connsiteX98" fmla="*/ 2419350 w 3614738"/>
                <a:gd name="connsiteY98" fmla="*/ 633413 h 871802"/>
                <a:gd name="connsiteX99" fmla="*/ 2438400 w 3614738"/>
                <a:gd name="connsiteY99" fmla="*/ 590550 h 871802"/>
                <a:gd name="connsiteX100" fmla="*/ 2443163 w 3614738"/>
                <a:gd name="connsiteY100" fmla="*/ 571500 h 871802"/>
                <a:gd name="connsiteX101" fmla="*/ 2471738 w 3614738"/>
                <a:gd name="connsiteY101" fmla="*/ 552450 h 871802"/>
                <a:gd name="connsiteX102" fmla="*/ 2481263 w 3614738"/>
                <a:gd name="connsiteY102" fmla="*/ 581025 h 871802"/>
                <a:gd name="connsiteX103" fmla="*/ 2486025 w 3614738"/>
                <a:gd name="connsiteY103" fmla="*/ 595313 h 871802"/>
                <a:gd name="connsiteX104" fmla="*/ 2490788 w 3614738"/>
                <a:gd name="connsiteY104" fmla="*/ 614363 h 871802"/>
                <a:gd name="connsiteX105" fmla="*/ 2500313 w 3614738"/>
                <a:gd name="connsiteY105" fmla="*/ 628650 h 871802"/>
                <a:gd name="connsiteX106" fmla="*/ 2519363 w 3614738"/>
                <a:gd name="connsiteY106" fmla="*/ 642938 h 871802"/>
                <a:gd name="connsiteX107" fmla="*/ 2524125 w 3614738"/>
                <a:gd name="connsiteY107" fmla="*/ 628650 h 871802"/>
                <a:gd name="connsiteX108" fmla="*/ 2528888 w 3614738"/>
                <a:gd name="connsiteY108" fmla="*/ 609600 h 871802"/>
                <a:gd name="connsiteX109" fmla="*/ 2557463 w 3614738"/>
                <a:gd name="connsiteY109" fmla="*/ 595313 h 871802"/>
                <a:gd name="connsiteX110" fmla="*/ 2619375 w 3614738"/>
                <a:gd name="connsiteY110" fmla="*/ 581025 h 871802"/>
                <a:gd name="connsiteX111" fmla="*/ 2633663 w 3614738"/>
                <a:gd name="connsiteY111" fmla="*/ 571500 h 871802"/>
                <a:gd name="connsiteX112" fmla="*/ 2647950 w 3614738"/>
                <a:gd name="connsiteY112" fmla="*/ 542925 h 871802"/>
                <a:gd name="connsiteX113" fmla="*/ 2662238 w 3614738"/>
                <a:gd name="connsiteY113" fmla="*/ 504825 h 871802"/>
                <a:gd name="connsiteX114" fmla="*/ 2686050 w 3614738"/>
                <a:gd name="connsiteY114" fmla="*/ 538163 h 871802"/>
                <a:gd name="connsiteX115" fmla="*/ 2686050 w 3614738"/>
                <a:gd name="connsiteY115" fmla="*/ 538163 h 871802"/>
                <a:gd name="connsiteX116" fmla="*/ 2700338 w 3614738"/>
                <a:gd name="connsiteY116" fmla="*/ 547688 h 871802"/>
                <a:gd name="connsiteX117" fmla="*/ 2705100 w 3614738"/>
                <a:gd name="connsiteY117" fmla="*/ 561975 h 871802"/>
                <a:gd name="connsiteX118" fmla="*/ 2714625 w 3614738"/>
                <a:gd name="connsiteY118" fmla="*/ 595313 h 871802"/>
                <a:gd name="connsiteX119" fmla="*/ 2733675 w 3614738"/>
                <a:gd name="connsiteY119" fmla="*/ 590550 h 871802"/>
                <a:gd name="connsiteX120" fmla="*/ 2738438 w 3614738"/>
                <a:gd name="connsiteY120" fmla="*/ 571500 h 871802"/>
                <a:gd name="connsiteX121" fmla="*/ 2762250 w 3614738"/>
                <a:gd name="connsiteY121" fmla="*/ 552450 h 871802"/>
                <a:gd name="connsiteX122" fmla="*/ 2800350 w 3614738"/>
                <a:gd name="connsiteY122" fmla="*/ 566738 h 871802"/>
                <a:gd name="connsiteX123" fmla="*/ 2819400 w 3614738"/>
                <a:gd name="connsiteY123" fmla="*/ 590550 h 871802"/>
                <a:gd name="connsiteX124" fmla="*/ 2824163 w 3614738"/>
                <a:gd name="connsiteY124" fmla="*/ 614363 h 871802"/>
                <a:gd name="connsiteX125" fmla="*/ 2833688 w 3614738"/>
                <a:gd name="connsiteY125" fmla="*/ 642938 h 871802"/>
                <a:gd name="connsiteX126" fmla="*/ 2838450 w 3614738"/>
                <a:gd name="connsiteY126" fmla="*/ 657225 h 871802"/>
                <a:gd name="connsiteX127" fmla="*/ 2843213 w 3614738"/>
                <a:gd name="connsiteY127" fmla="*/ 676275 h 871802"/>
                <a:gd name="connsiteX128" fmla="*/ 2852738 w 3614738"/>
                <a:gd name="connsiteY128" fmla="*/ 695325 h 871802"/>
                <a:gd name="connsiteX129" fmla="*/ 2862263 w 3614738"/>
                <a:gd name="connsiteY129" fmla="*/ 723900 h 871802"/>
                <a:gd name="connsiteX130" fmla="*/ 2871788 w 3614738"/>
                <a:gd name="connsiteY130" fmla="*/ 752475 h 871802"/>
                <a:gd name="connsiteX131" fmla="*/ 2881313 w 3614738"/>
                <a:gd name="connsiteY131" fmla="*/ 781050 h 871802"/>
                <a:gd name="connsiteX132" fmla="*/ 2890838 w 3614738"/>
                <a:gd name="connsiteY132" fmla="*/ 795338 h 871802"/>
                <a:gd name="connsiteX133" fmla="*/ 2895600 w 3614738"/>
                <a:gd name="connsiteY133" fmla="*/ 814388 h 871802"/>
                <a:gd name="connsiteX134" fmla="*/ 2914650 w 3614738"/>
                <a:gd name="connsiteY134" fmla="*/ 790575 h 871802"/>
                <a:gd name="connsiteX135" fmla="*/ 2924175 w 3614738"/>
                <a:gd name="connsiteY135" fmla="*/ 714375 h 871802"/>
                <a:gd name="connsiteX136" fmla="*/ 2933700 w 3614738"/>
                <a:gd name="connsiteY136" fmla="*/ 700088 h 871802"/>
                <a:gd name="connsiteX137" fmla="*/ 2943225 w 3614738"/>
                <a:gd name="connsiteY137" fmla="*/ 671513 h 871802"/>
                <a:gd name="connsiteX138" fmla="*/ 2962275 w 3614738"/>
                <a:gd name="connsiteY138" fmla="*/ 638175 h 871802"/>
                <a:gd name="connsiteX139" fmla="*/ 2976563 w 3614738"/>
                <a:gd name="connsiteY139" fmla="*/ 695325 h 871802"/>
                <a:gd name="connsiteX140" fmla="*/ 2986088 w 3614738"/>
                <a:gd name="connsiteY140" fmla="*/ 781050 h 871802"/>
                <a:gd name="connsiteX141" fmla="*/ 2995613 w 3614738"/>
                <a:gd name="connsiteY141" fmla="*/ 747713 h 871802"/>
                <a:gd name="connsiteX142" fmla="*/ 3000375 w 3614738"/>
                <a:gd name="connsiteY142" fmla="*/ 709613 h 871802"/>
                <a:gd name="connsiteX143" fmla="*/ 3019425 w 3614738"/>
                <a:gd name="connsiteY143" fmla="*/ 671513 h 871802"/>
                <a:gd name="connsiteX144" fmla="*/ 3038475 w 3614738"/>
                <a:gd name="connsiteY144" fmla="*/ 714375 h 871802"/>
                <a:gd name="connsiteX145" fmla="*/ 3052763 w 3614738"/>
                <a:gd name="connsiteY145" fmla="*/ 781050 h 871802"/>
                <a:gd name="connsiteX146" fmla="*/ 3067050 w 3614738"/>
                <a:gd name="connsiteY146" fmla="*/ 738188 h 871802"/>
                <a:gd name="connsiteX147" fmla="*/ 3071813 w 3614738"/>
                <a:gd name="connsiteY147" fmla="*/ 723900 h 871802"/>
                <a:gd name="connsiteX148" fmla="*/ 3105150 w 3614738"/>
                <a:gd name="connsiteY148" fmla="*/ 733425 h 871802"/>
                <a:gd name="connsiteX149" fmla="*/ 3128963 w 3614738"/>
                <a:gd name="connsiteY149" fmla="*/ 742950 h 871802"/>
                <a:gd name="connsiteX150" fmla="*/ 3152775 w 3614738"/>
                <a:gd name="connsiteY150" fmla="*/ 690563 h 871802"/>
                <a:gd name="connsiteX151" fmla="*/ 3157538 w 3614738"/>
                <a:gd name="connsiteY151" fmla="*/ 666750 h 871802"/>
                <a:gd name="connsiteX152" fmla="*/ 3162300 w 3614738"/>
                <a:gd name="connsiteY152" fmla="*/ 647700 h 871802"/>
                <a:gd name="connsiteX153" fmla="*/ 3171825 w 3614738"/>
                <a:gd name="connsiteY153" fmla="*/ 747713 h 871802"/>
                <a:gd name="connsiteX154" fmla="*/ 3181350 w 3614738"/>
                <a:gd name="connsiteY154" fmla="*/ 733425 h 871802"/>
                <a:gd name="connsiteX155" fmla="*/ 3186113 w 3614738"/>
                <a:gd name="connsiteY155" fmla="*/ 719138 h 871802"/>
                <a:gd name="connsiteX156" fmla="*/ 3214688 w 3614738"/>
                <a:gd name="connsiteY156" fmla="*/ 728663 h 871802"/>
                <a:gd name="connsiteX157" fmla="*/ 3238500 w 3614738"/>
                <a:gd name="connsiteY157" fmla="*/ 704850 h 871802"/>
                <a:gd name="connsiteX158" fmla="*/ 3252788 w 3614738"/>
                <a:gd name="connsiteY158" fmla="*/ 714375 h 871802"/>
                <a:gd name="connsiteX159" fmla="*/ 3257550 w 3614738"/>
                <a:gd name="connsiteY159" fmla="*/ 738188 h 871802"/>
                <a:gd name="connsiteX160" fmla="*/ 3267075 w 3614738"/>
                <a:gd name="connsiteY160" fmla="*/ 781050 h 871802"/>
                <a:gd name="connsiteX161" fmla="*/ 3295650 w 3614738"/>
                <a:gd name="connsiteY161" fmla="*/ 776288 h 871802"/>
                <a:gd name="connsiteX162" fmla="*/ 3300413 w 3614738"/>
                <a:gd name="connsiteY162" fmla="*/ 795338 h 871802"/>
                <a:gd name="connsiteX163" fmla="*/ 3305175 w 3614738"/>
                <a:gd name="connsiteY163" fmla="*/ 852488 h 871802"/>
                <a:gd name="connsiteX164" fmla="*/ 3309938 w 3614738"/>
                <a:gd name="connsiteY164" fmla="*/ 871538 h 871802"/>
                <a:gd name="connsiteX165" fmla="*/ 3328988 w 3614738"/>
                <a:gd name="connsiteY165" fmla="*/ 842963 h 871802"/>
                <a:gd name="connsiteX166" fmla="*/ 3338513 w 3614738"/>
                <a:gd name="connsiteY166" fmla="*/ 809625 h 871802"/>
                <a:gd name="connsiteX167" fmla="*/ 3348038 w 3614738"/>
                <a:gd name="connsiteY167" fmla="*/ 781050 h 871802"/>
                <a:gd name="connsiteX168" fmla="*/ 3357563 w 3614738"/>
                <a:gd name="connsiteY168" fmla="*/ 752475 h 871802"/>
                <a:gd name="connsiteX169" fmla="*/ 3367088 w 3614738"/>
                <a:gd name="connsiteY169" fmla="*/ 733425 h 871802"/>
                <a:gd name="connsiteX170" fmla="*/ 3381375 w 3614738"/>
                <a:gd name="connsiteY170" fmla="*/ 690563 h 871802"/>
                <a:gd name="connsiteX171" fmla="*/ 3386138 w 3614738"/>
                <a:gd name="connsiteY171" fmla="*/ 676275 h 871802"/>
                <a:gd name="connsiteX172" fmla="*/ 3405188 w 3614738"/>
                <a:gd name="connsiteY172" fmla="*/ 666750 h 871802"/>
                <a:gd name="connsiteX173" fmla="*/ 3429000 w 3614738"/>
                <a:gd name="connsiteY173" fmla="*/ 690563 h 871802"/>
                <a:gd name="connsiteX174" fmla="*/ 3452813 w 3614738"/>
                <a:gd name="connsiteY174" fmla="*/ 661988 h 871802"/>
                <a:gd name="connsiteX175" fmla="*/ 3457575 w 3614738"/>
                <a:gd name="connsiteY175" fmla="*/ 642938 h 871802"/>
                <a:gd name="connsiteX176" fmla="*/ 3467100 w 3614738"/>
                <a:gd name="connsiteY176" fmla="*/ 657225 h 871802"/>
                <a:gd name="connsiteX177" fmla="*/ 3481388 w 3614738"/>
                <a:gd name="connsiteY177" fmla="*/ 666750 h 871802"/>
                <a:gd name="connsiteX178" fmla="*/ 3486150 w 3614738"/>
                <a:gd name="connsiteY178" fmla="*/ 681038 h 871802"/>
                <a:gd name="connsiteX179" fmla="*/ 3500438 w 3614738"/>
                <a:gd name="connsiteY179" fmla="*/ 671513 h 871802"/>
                <a:gd name="connsiteX180" fmla="*/ 3505200 w 3614738"/>
                <a:gd name="connsiteY180" fmla="*/ 685800 h 871802"/>
                <a:gd name="connsiteX181" fmla="*/ 3533775 w 3614738"/>
                <a:gd name="connsiteY181" fmla="*/ 704850 h 871802"/>
                <a:gd name="connsiteX182" fmla="*/ 3562350 w 3614738"/>
                <a:gd name="connsiteY182" fmla="*/ 719138 h 871802"/>
                <a:gd name="connsiteX183" fmla="*/ 3571875 w 3614738"/>
                <a:gd name="connsiteY183" fmla="*/ 785813 h 871802"/>
                <a:gd name="connsiteX184" fmla="*/ 3581400 w 3614738"/>
                <a:gd name="connsiteY184" fmla="*/ 814388 h 871802"/>
                <a:gd name="connsiteX185" fmla="*/ 3586163 w 3614738"/>
                <a:gd name="connsiteY185" fmla="*/ 828675 h 871802"/>
                <a:gd name="connsiteX186" fmla="*/ 3605213 w 3614738"/>
                <a:gd name="connsiteY186" fmla="*/ 781050 h 871802"/>
                <a:gd name="connsiteX187" fmla="*/ 3614738 w 3614738"/>
                <a:gd name="connsiteY187" fmla="*/ 823913 h 871802"/>
                <a:gd name="connsiteX0" fmla="*/ 0 w 3614738"/>
                <a:gd name="connsiteY0" fmla="*/ 238125 h 871802"/>
                <a:gd name="connsiteX1" fmla="*/ 123825 w 3614738"/>
                <a:gd name="connsiteY1" fmla="*/ 228600 h 871802"/>
                <a:gd name="connsiteX2" fmla="*/ 142875 w 3614738"/>
                <a:gd name="connsiteY2" fmla="*/ 223838 h 871802"/>
                <a:gd name="connsiteX3" fmla="*/ 166688 w 3614738"/>
                <a:gd name="connsiteY3" fmla="*/ 219075 h 871802"/>
                <a:gd name="connsiteX4" fmla="*/ 204788 w 3614738"/>
                <a:gd name="connsiteY4" fmla="*/ 204788 h 871802"/>
                <a:gd name="connsiteX5" fmla="*/ 233363 w 3614738"/>
                <a:gd name="connsiteY5" fmla="*/ 195263 h 871802"/>
                <a:gd name="connsiteX6" fmla="*/ 247650 w 3614738"/>
                <a:gd name="connsiteY6" fmla="*/ 185738 h 871802"/>
                <a:gd name="connsiteX7" fmla="*/ 266700 w 3614738"/>
                <a:gd name="connsiteY7" fmla="*/ 180975 h 871802"/>
                <a:gd name="connsiteX8" fmla="*/ 280988 w 3614738"/>
                <a:gd name="connsiteY8" fmla="*/ 176213 h 871802"/>
                <a:gd name="connsiteX9" fmla="*/ 290513 w 3614738"/>
                <a:gd name="connsiteY9" fmla="*/ 161925 h 871802"/>
                <a:gd name="connsiteX10" fmla="*/ 338138 w 3614738"/>
                <a:gd name="connsiteY10" fmla="*/ 142875 h 871802"/>
                <a:gd name="connsiteX11" fmla="*/ 352425 w 3614738"/>
                <a:gd name="connsiteY11" fmla="*/ 138113 h 871802"/>
                <a:gd name="connsiteX12" fmla="*/ 366713 w 3614738"/>
                <a:gd name="connsiteY12" fmla="*/ 128588 h 871802"/>
                <a:gd name="connsiteX13" fmla="*/ 385763 w 3614738"/>
                <a:gd name="connsiteY13" fmla="*/ 123825 h 871802"/>
                <a:gd name="connsiteX14" fmla="*/ 428625 w 3614738"/>
                <a:gd name="connsiteY14" fmla="*/ 109538 h 871802"/>
                <a:gd name="connsiteX15" fmla="*/ 442913 w 3614738"/>
                <a:gd name="connsiteY15" fmla="*/ 104775 h 871802"/>
                <a:gd name="connsiteX16" fmla="*/ 457200 w 3614738"/>
                <a:gd name="connsiteY16" fmla="*/ 100013 h 871802"/>
                <a:gd name="connsiteX17" fmla="*/ 471488 w 3614738"/>
                <a:gd name="connsiteY17" fmla="*/ 90488 h 871802"/>
                <a:gd name="connsiteX18" fmla="*/ 495300 w 3614738"/>
                <a:gd name="connsiteY18" fmla="*/ 85725 h 871802"/>
                <a:gd name="connsiteX19" fmla="*/ 523875 w 3614738"/>
                <a:gd name="connsiteY19" fmla="*/ 76200 h 871802"/>
                <a:gd name="connsiteX20" fmla="*/ 538163 w 3614738"/>
                <a:gd name="connsiteY20" fmla="*/ 71438 h 871802"/>
                <a:gd name="connsiteX21" fmla="*/ 552450 w 3614738"/>
                <a:gd name="connsiteY21" fmla="*/ 66675 h 871802"/>
                <a:gd name="connsiteX22" fmla="*/ 590550 w 3614738"/>
                <a:gd name="connsiteY22" fmla="*/ 42863 h 871802"/>
                <a:gd name="connsiteX23" fmla="*/ 604838 w 3614738"/>
                <a:gd name="connsiteY23" fmla="*/ 38100 h 871802"/>
                <a:gd name="connsiteX24" fmla="*/ 619125 w 3614738"/>
                <a:gd name="connsiteY24" fmla="*/ 33338 h 871802"/>
                <a:gd name="connsiteX25" fmla="*/ 652463 w 3614738"/>
                <a:gd name="connsiteY25" fmla="*/ 14288 h 871802"/>
                <a:gd name="connsiteX26" fmla="*/ 681038 w 3614738"/>
                <a:gd name="connsiteY26" fmla="*/ 4763 h 871802"/>
                <a:gd name="connsiteX27" fmla="*/ 695325 w 3614738"/>
                <a:gd name="connsiteY27" fmla="*/ 0 h 871802"/>
                <a:gd name="connsiteX28" fmla="*/ 819150 w 3614738"/>
                <a:gd name="connsiteY28" fmla="*/ 4763 h 871802"/>
                <a:gd name="connsiteX29" fmla="*/ 852488 w 3614738"/>
                <a:gd name="connsiteY29" fmla="*/ 19050 h 871802"/>
                <a:gd name="connsiteX30" fmla="*/ 895350 w 3614738"/>
                <a:gd name="connsiteY30" fmla="*/ 47625 h 871802"/>
                <a:gd name="connsiteX31" fmla="*/ 928688 w 3614738"/>
                <a:gd name="connsiteY31" fmla="*/ 66675 h 871802"/>
                <a:gd name="connsiteX32" fmla="*/ 942975 w 3614738"/>
                <a:gd name="connsiteY32" fmla="*/ 71438 h 871802"/>
                <a:gd name="connsiteX33" fmla="*/ 957263 w 3614738"/>
                <a:gd name="connsiteY33" fmla="*/ 80963 h 871802"/>
                <a:gd name="connsiteX34" fmla="*/ 971550 w 3614738"/>
                <a:gd name="connsiteY34" fmla="*/ 85725 h 871802"/>
                <a:gd name="connsiteX35" fmla="*/ 990600 w 3614738"/>
                <a:gd name="connsiteY35" fmla="*/ 95250 h 871802"/>
                <a:gd name="connsiteX36" fmla="*/ 1014413 w 3614738"/>
                <a:gd name="connsiteY36" fmla="*/ 100013 h 871802"/>
                <a:gd name="connsiteX37" fmla="*/ 1033463 w 3614738"/>
                <a:gd name="connsiteY37" fmla="*/ 104775 h 871802"/>
                <a:gd name="connsiteX38" fmla="*/ 1062038 w 3614738"/>
                <a:gd name="connsiteY38" fmla="*/ 109538 h 871802"/>
                <a:gd name="connsiteX39" fmla="*/ 1090613 w 3614738"/>
                <a:gd name="connsiteY39" fmla="*/ 119063 h 871802"/>
                <a:gd name="connsiteX40" fmla="*/ 1104900 w 3614738"/>
                <a:gd name="connsiteY40" fmla="*/ 123825 h 871802"/>
                <a:gd name="connsiteX41" fmla="*/ 1123950 w 3614738"/>
                <a:gd name="connsiteY41" fmla="*/ 128588 h 871802"/>
                <a:gd name="connsiteX42" fmla="*/ 1152525 w 3614738"/>
                <a:gd name="connsiteY42" fmla="*/ 147638 h 871802"/>
                <a:gd name="connsiteX43" fmla="*/ 1195388 w 3614738"/>
                <a:gd name="connsiteY43" fmla="*/ 161925 h 871802"/>
                <a:gd name="connsiteX44" fmla="*/ 1209675 w 3614738"/>
                <a:gd name="connsiteY44" fmla="*/ 166688 h 871802"/>
                <a:gd name="connsiteX45" fmla="*/ 1243013 w 3614738"/>
                <a:gd name="connsiteY45" fmla="*/ 185738 h 871802"/>
                <a:gd name="connsiteX46" fmla="*/ 1257300 w 3614738"/>
                <a:gd name="connsiteY46" fmla="*/ 190500 h 871802"/>
                <a:gd name="connsiteX47" fmla="*/ 1285875 w 3614738"/>
                <a:gd name="connsiteY47" fmla="*/ 204788 h 871802"/>
                <a:gd name="connsiteX48" fmla="*/ 1314450 w 3614738"/>
                <a:gd name="connsiteY48" fmla="*/ 223838 h 871802"/>
                <a:gd name="connsiteX49" fmla="*/ 1362075 w 3614738"/>
                <a:gd name="connsiteY49" fmla="*/ 238125 h 871802"/>
                <a:gd name="connsiteX50" fmla="*/ 1443038 w 3614738"/>
                <a:gd name="connsiteY50" fmla="*/ 252413 h 871802"/>
                <a:gd name="connsiteX51" fmla="*/ 1471613 w 3614738"/>
                <a:gd name="connsiteY51" fmla="*/ 257175 h 871802"/>
                <a:gd name="connsiteX52" fmla="*/ 1519238 w 3614738"/>
                <a:gd name="connsiteY52" fmla="*/ 271463 h 871802"/>
                <a:gd name="connsiteX53" fmla="*/ 1533525 w 3614738"/>
                <a:gd name="connsiteY53" fmla="*/ 280988 h 871802"/>
                <a:gd name="connsiteX54" fmla="*/ 1543050 w 3614738"/>
                <a:gd name="connsiteY54" fmla="*/ 295275 h 871802"/>
                <a:gd name="connsiteX55" fmla="*/ 1557338 w 3614738"/>
                <a:gd name="connsiteY55" fmla="*/ 300038 h 871802"/>
                <a:gd name="connsiteX56" fmla="*/ 1581150 w 3614738"/>
                <a:gd name="connsiteY56" fmla="*/ 333375 h 871802"/>
                <a:gd name="connsiteX57" fmla="*/ 1590675 w 3614738"/>
                <a:gd name="connsiteY57" fmla="*/ 347663 h 871802"/>
                <a:gd name="connsiteX58" fmla="*/ 1604963 w 3614738"/>
                <a:gd name="connsiteY58" fmla="*/ 357188 h 871802"/>
                <a:gd name="connsiteX59" fmla="*/ 1624013 w 3614738"/>
                <a:gd name="connsiteY59" fmla="*/ 414338 h 871802"/>
                <a:gd name="connsiteX60" fmla="*/ 1628775 w 3614738"/>
                <a:gd name="connsiteY60" fmla="*/ 428625 h 871802"/>
                <a:gd name="connsiteX61" fmla="*/ 1638300 w 3614738"/>
                <a:gd name="connsiteY61" fmla="*/ 442913 h 871802"/>
                <a:gd name="connsiteX62" fmla="*/ 1652588 w 3614738"/>
                <a:gd name="connsiteY62" fmla="*/ 471488 h 871802"/>
                <a:gd name="connsiteX63" fmla="*/ 1662113 w 3614738"/>
                <a:gd name="connsiteY63" fmla="*/ 504825 h 871802"/>
                <a:gd name="connsiteX64" fmla="*/ 1676400 w 3614738"/>
                <a:gd name="connsiteY64" fmla="*/ 514350 h 871802"/>
                <a:gd name="connsiteX65" fmla="*/ 1690688 w 3614738"/>
                <a:gd name="connsiteY65" fmla="*/ 561975 h 871802"/>
                <a:gd name="connsiteX66" fmla="*/ 1704975 w 3614738"/>
                <a:gd name="connsiteY66" fmla="*/ 590550 h 871802"/>
                <a:gd name="connsiteX67" fmla="*/ 1719263 w 3614738"/>
                <a:gd name="connsiteY67" fmla="*/ 595313 h 871802"/>
                <a:gd name="connsiteX68" fmla="*/ 1728788 w 3614738"/>
                <a:gd name="connsiteY68" fmla="*/ 609600 h 871802"/>
                <a:gd name="connsiteX69" fmla="*/ 1804988 w 3614738"/>
                <a:gd name="connsiteY69" fmla="*/ 614363 h 871802"/>
                <a:gd name="connsiteX70" fmla="*/ 1819275 w 3614738"/>
                <a:gd name="connsiteY70" fmla="*/ 619125 h 871802"/>
                <a:gd name="connsiteX71" fmla="*/ 1833563 w 3614738"/>
                <a:gd name="connsiteY71" fmla="*/ 628650 h 871802"/>
                <a:gd name="connsiteX72" fmla="*/ 1857375 w 3614738"/>
                <a:gd name="connsiteY72" fmla="*/ 657225 h 871802"/>
                <a:gd name="connsiteX73" fmla="*/ 1876425 w 3614738"/>
                <a:gd name="connsiteY73" fmla="*/ 666750 h 871802"/>
                <a:gd name="connsiteX74" fmla="*/ 1885950 w 3614738"/>
                <a:gd name="connsiteY74" fmla="*/ 638175 h 871802"/>
                <a:gd name="connsiteX75" fmla="*/ 1895475 w 3614738"/>
                <a:gd name="connsiteY75" fmla="*/ 604838 h 871802"/>
                <a:gd name="connsiteX76" fmla="*/ 1905000 w 3614738"/>
                <a:gd name="connsiteY76" fmla="*/ 576263 h 871802"/>
                <a:gd name="connsiteX77" fmla="*/ 1919288 w 3614738"/>
                <a:gd name="connsiteY77" fmla="*/ 566738 h 871802"/>
                <a:gd name="connsiteX78" fmla="*/ 1938338 w 3614738"/>
                <a:gd name="connsiteY78" fmla="*/ 542925 h 871802"/>
                <a:gd name="connsiteX79" fmla="*/ 2081213 w 3614738"/>
                <a:gd name="connsiteY79" fmla="*/ 542925 h 871802"/>
                <a:gd name="connsiteX80" fmla="*/ 2109788 w 3614738"/>
                <a:gd name="connsiteY80" fmla="*/ 571500 h 871802"/>
                <a:gd name="connsiteX81" fmla="*/ 2124075 w 3614738"/>
                <a:gd name="connsiteY81" fmla="*/ 561975 h 871802"/>
                <a:gd name="connsiteX82" fmla="*/ 2133600 w 3614738"/>
                <a:gd name="connsiteY82" fmla="*/ 547688 h 871802"/>
                <a:gd name="connsiteX83" fmla="*/ 2147888 w 3614738"/>
                <a:gd name="connsiteY83" fmla="*/ 533400 h 871802"/>
                <a:gd name="connsiteX84" fmla="*/ 2152650 w 3614738"/>
                <a:gd name="connsiteY84" fmla="*/ 519113 h 871802"/>
                <a:gd name="connsiteX85" fmla="*/ 2243138 w 3614738"/>
                <a:gd name="connsiteY85" fmla="*/ 514350 h 871802"/>
                <a:gd name="connsiteX86" fmla="*/ 2266950 w 3614738"/>
                <a:gd name="connsiteY86" fmla="*/ 533400 h 871802"/>
                <a:gd name="connsiteX87" fmla="*/ 2286000 w 3614738"/>
                <a:gd name="connsiteY87" fmla="*/ 504825 h 871802"/>
                <a:gd name="connsiteX88" fmla="*/ 2300288 w 3614738"/>
                <a:gd name="connsiteY88" fmla="*/ 490538 h 871802"/>
                <a:gd name="connsiteX89" fmla="*/ 2314575 w 3614738"/>
                <a:gd name="connsiteY89" fmla="*/ 485775 h 871802"/>
                <a:gd name="connsiteX90" fmla="*/ 2328863 w 3614738"/>
                <a:gd name="connsiteY90" fmla="*/ 490538 h 871802"/>
                <a:gd name="connsiteX91" fmla="*/ 2347913 w 3614738"/>
                <a:gd name="connsiteY91" fmla="*/ 509588 h 871802"/>
                <a:gd name="connsiteX92" fmla="*/ 2357438 w 3614738"/>
                <a:gd name="connsiteY92" fmla="*/ 523875 h 871802"/>
                <a:gd name="connsiteX93" fmla="*/ 2362200 w 3614738"/>
                <a:gd name="connsiteY93" fmla="*/ 538163 h 871802"/>
                <a:gd name="connsiteX94" fmla="*/ 2381250 w 3614738"/>
                <a:gd name="connsiteY94" fmla="*/ 566738 h 871802"/>
                <a:gd name="connsiteX95" fmla="*/ 2390775 w 3614738"/>
                <a:gd name="connsiteY95" fmla="*/ 595313 h 871802"/>
                <a:gd name="connsiteX96" fmla="*/ 2395538 w 3614738"/>
                <a:gd name="connsiteY96" fmla="*/ 614363 h 871802"/>
                <a:gd name="connsiteX97" fmla="*/ 2405063 w 3614738"/>
                <a:gd name="connsiteY97" fmla="*/ 628650 h 871802"/>
                <a:gd name="connsiteX98" fmla="*/ 2419350 w 3614738"/>
                <a:gd name="connsiteY98" fmla="*/ 633413 h 871802"/>
                <a:gd name="connsiteX99" fmla="*/ 2438400 w 3614738"/>
                <a:gd name="connsiteY99" fmla="*/ 590550 h 871802"/>
                <a:gd name="connsiteX100" fmla="*/ 2443163 w 3614738"/>
                <a:gd name="connsiteY100" fmla="*/ 571500 h 871802"/>
                <a:gd name="connsiteX101" fmla="*/ 2471738 w 3614738"/>
                <a:gd name="connsiteY101" fmla="*/ 552450 h 871802"/>
                <a:gd name="connsiteX102" fmla="*/ 2481263 w 3614738"/>
                <a:gd name="connsiteY102" fmla="*/ 581025 h 871802"/>
                <a:gd name="connsiteX103" fmla="*/ 2486025 w 3614738"/>
                <a:gd name="connsiteY103" fmla="*/ 595313 h 871802"/>
                <a:gd name="connsiteX104" fmla="*/ 2490788 w 3614738"/>
                <a:gd name="connsiteY104" fmla="*/ 614363 h 871802"/>
                <a:gd name="connsiteX105" fmla="*/ 2500313 w 3614738"/>
                <a:gd name="connsiteY105" fmla="*/ 628650 h 871802"/>
                <a:gd name="connsiteX106" fmla="*/ 2519363 w 3614738"/>
                <a:gd name="connsiteY106" fmla="*/ 642938 h 871802"/>
                <a:gd name="connsiteX107" fmla="*/ 2524125 w 3614738"/>
                <a:gd name="connsiteY107" fmla="*/ 628650 h 871802"/>
                <a:gd name="connsiteX108" fmla="*/ 2528888 w 3614738"/>
                <a:gd name="connsiteY108" fmla="*/ 609600 h 871802"/>
                <a:gd name="connsiteX109" fmla="*/ 2557463 w 3614738"/>
                <a:gd name="connsiteY109" fmla="*/ 595313 h 871802"/>
                <a:gd name="connsiteX110" fmla="*/ 2619375 w 3614738"/>
                <a:gd name="connsiteY110" fmla="*/ 581025 h 871802"/>
                <a:gd name="connsiteX111" fmla="*/ 2633663 w 3614738"/>
                <a:gd name="connsiteY111" fmla="*/ 571500 h 871802"/>
                <a:gd name="connsiteX112" fmla="*/ 2647950 w 3614738"/>
                <a:gd name="connsiteY112" fmla="*/ 542925 h 871802"/>
                <a:gd name="connsiteX113" fmla="*/ 2662238 w 3614738"/>
                <a:gd name="connsiteY113" fmla="*/ 504825 h 871802"/>
                <a:gd name="connsiteX114" fmla="*/ 2686050 w 3614738"/>
                <a:gd name="connsiteY114" fmla="*/ 538163 h 871802"/>
                <a:gd name="connsiteX115" fmla="*/ 2686050 w 3614738"/>
                <a:gd name="connsiteY115" fmla="*/ 538163 h 871802"/>
                <a:gd name="connsiteX116" fmla="*/ 2700338 w 3614738"/>
                <a:gd name="connsiteY116" fmla="*/ 547688 h 871802"/>
                <a:gd name="connsiteX117" fmla="*/ 2705100 w 3614738"/>
                <a:gd name="connsiteY117" fmla="*/ 561975 h 871802"/>
                <a:gd name="connsiteX118" fmla="*/ 2714625 w 3614738"/>
                <a:gd name="connsiteY118" fmla="*/ 595313 h 871802"/>
                <a:gd name="connsiteX119" fmla="*/ 2733675 w 3614738"/>
                <a:gd name="connsiteY119" fmla="*/ 590550 h 871802"/>
                <a:gd name="connsiteX120" fmla="*/ 2738438 w 3614738"/>
                <a:gd name="connsiteY120" fmla="*/ 571500 h 871802"/>
                <a:gd name="connsiteX121" fmla="*/ 2762250 w 3614738"/>
                <a:gd name="connsiteY121" fmla="*/ 552450 h 871802"/>
                <a:gd name="connsiteX122" fmla="*/ 2800350 w 3614738"/>
                <a:gd name="connsiteY122" fmla="*/ 566738 h 871802"/>
                <a:gd name="connsiteX123" fmla="*/ 2819400 w 3614738"/>
                <a:gd name="connsiteY123" fmla="*/ 590550 h 871802"/>
                <a:gd name="connsiteX124" fmla="*/ 2824163 w 3614738"/>
                <a:gd name="connsiteY124" fmla="*/ 614363 h 871802"/>
                <a:gd name="connsiteX125" fmla="*/ 2833688 w 3614738"/>
                <a:gd name="connsiteY125" fmla="*/ 642938 h 871802"/>
                <a:gd name="connsiteX126" fmla="*/ 2838450 w 3614738"/>
                <a:gd name="connsiteY126" fmla="*/ 657225 h 871802"/>
                <a:gd name="connsiteX127" fmla="*/ 2843213 w 3614738"/>
                <a:gd name="connsiteY127" fmla="*/ 676275 h 871802"/>
                <a:gd name="connsiteX128" fmla="*/ 2852738 w 3614738"/>
                <a:gd name="connsiteY128" fmla="*/ 695325 h 871802"/>
                <a:gd name="connsiteX129" fmla="*/ 2862263 w 3614738"/>
                <a:gd name="connsiteY129" fmla="*/ 723900 h 871802"/>
                <a:gd name="connsiteX130" fmla="*/ 2871788 w 3614738"/>
                <a:gd name="connsiteY130" fmla="*/ 752475 h 871802"/>
                <a:gd name="connsiteX131" fmla="*/ 2881313 w 3614738"/>
                <a:gd name="connsiteY131" fmla="*/ 781050 h 871802"/>
                <a:gd name="connsiteX132" fmla="*/ 2890838 w 3614738"/>
                <a:gd name="connsiteY132" fmla="*/ 795338 h 871802"/>
                <a:gd name="connsiteX133" fmla="*/ 2895600 w 3614738"/>
                <a:gd name="connsiteY133" fmla="*/ 814388 h 871802"/>
                <a:gd name="connsiteX134" fmla="*/ 2914650 w 3614738"/>
                <a:gd name="connsiteY134" fmla="*/ 790575 h 871802"/>
                <a:gd name="connsiteX135" fmla="*/ 2924175 w 3614738"/>
                <a:gd name="connsiteY135" fmla="*/ 714375 h 871802"/>
                <a:gd name="connsiteX136" fmla="*/ 2933700 w 3614738"/>
                <a:gd name="connsiteY136" fmla="*/ 700088 h 871802"/>
                <a:gd name="connsiteX137" fmla="*/ 2943225 w 3614738"/>
                <a:gd name="connsiteY137" fmla="*/ 671513 h 871802"/>
                <a:gd name="connsiteX138" fmla="*/ 2962275 w 3614738"/>
                <a:gd name="connsiteY138" fmla="*/ 638175 h 871802"/>
                <a:gd name="connsiteX139" fmla="*/ 2976563 w 3614738"/>
                <a:gd name="connsiteY139" fmla="*/ 695325 h 871802"/>
                <a:gd name="connsiteX140" fmla="*/ 2986088 w 3614738"/>
                <a:gd name="connsiteY140" fmla="*/ 781050 h 871802"/>
                <a:gd name="connsiteX141" fmla="*/ 2995613 w 3614738"/>
                <a:gd name="connsiteY141" fmla="*/ 747713 h 871802"/>
                <a:gd name="connsiteX142" fmla="*/ 3000375 w 3614738"/>
                <a:gd name="connsiteY142" fmla="*/ 709613 h 871802"/>
                <a:gd name="connsiteX143" fmla="*/ 3019425 w 3614738"/>
                <a:gd name="connsiteY143" fmla="*/ 671513 h 871802"/>
                <a:gd name="connsiteX144" fmla="*/ 3038475 w 3614738"/>
                <a:gd name="connsiteY144" fmla="*/ 714375 h 871802"/>
                <a:gd name="connsiteX145" fmla="*/ 3052763 w 3614738"/>
                <a:gd name="connsiteY145" fmla="*/ 781050 h 871802"/>
                <a:gd name="connsiteX146" fmla="*/ 3067050 w 3614738"/>
                <a:gd name="connsiteY146" fmla="*/ 738188 h 871802"/>
                <a:gd name="connsiteX147" fmla="*/ 3071813 w 3614738"/>
                <a:gd name="connsiteY147" fmla="*/ 723900 h 871802"/>
                <a:gd name="connsiteX148" fmla="*/ 3105150 w 3614738"/>
                <a:gd name="connsiteY148" fmla="*/ 733425 h 871802"/>
                <a:gd name="connsiteX149" fmla="*/ 3128963 w 3614738"/>
                <a:gd name="connsiteY149" fmla="*/ 742950 h 871802"/>
                <a:gd name="connsiteX150" fmla="*/ 3152775 w 3614738"/>
                <a:gd name="connsiteY150" fmla="*/ 690563 h 871802"/>
                <a:gd name="connsiteX151" fmla="*/ 3157538 w 3614738"/>
                <a:gd name="connsiteY151" fmla="*/ 666750 h 871802"/>
                <a:gd name="connsiteX152" fmla="*/ 3162300 w 3614738"/>
                <a:gd name="connsiteY152" fmla="*/ 647700 h 871802"/>
                <a:gd name="connsiteX153" fmla="*/ 3171825 w 3614738"/>
                <a:gd name="connsiteY153" fmla="*/ 747713 h 871802"/>
                <a:gd name="connsiteX154" fmla="*/ 3181350 w 3614738"/>
                <a:gd name="connsiteY154" fmla="*/ 733425 h 871802"/>
                <a:gd name="connsiteX155" fmla="*/ 3186113 w 3614738"/>
                <a:gd name="connsiteY155" fmla="*/ 719138 h 871802"/>
                <a:gd name="connsiteX156" fmla="*/ 3214688 w 3614738"/>
                <a:gd name="connsiteY156" fmla="*/ 728663 h 871802"/>
                <a:gd name="connsiteX157" fmla="*/ 3238500 w 3614738"/>
                <a:gd name="connsiteY157" fmla="*/ 704850 h 871802"/>
                <a:gd name="connsiteX158" fmla="*/ 3252788 w 3614738"/>
                <a:gd name="connsiteY158" fmla="*/ 714375 h 871802"/>
                <a:gd name="connsiteX159" fmla="*/ 3257550 w 3614738"/>
                <a:gd name="connsiteY159" fmla="*/ 738188 h 871802"/>
                <a:gd name="connsiteX160" fmla="*/ 3267075 w 3614738"/>
                <a:gd name="connsiteY160" fmla="*/ 781050 h 871802"/>
                <a:gd name="connsiteX161" fmla="*/ 3295650 w 3614738"/>
                <a:gd name="connsiteY161" fmla="*/ 776288 h 871802"/>
                <a:gd name="connsiteX162" fmla="*/ 3300413 w 3614738"/>
                <a:gd name="connsiteY162" fmla="*/ 795338 h 871802"/>
                <a:gd name="connsiteX163" fmla="*/ 3305175 w 3614738"/>
                <a:gd name="connsiteY163" fmla="*/ 852488 h 871802"/>
                <a:gd name="connsiteX164" fmla="*/ 3309938 w 3614738"/>
                <a:gd name="connsiteY164" fmla="*/ 871538 h 871802"/>
                <a:gd name="connsiteX165" fmla="*/ 3328988 w 3614738"/>
                <a:gd name="connsiteY165" fmla="*/ 842963 h 871802"/>
                <a:gd name="connsiteX166" fmla="*/ 3338513 w 3614738"/>
                <a:gd name="connsiteY166" fmla="*/ 809625 h 871802"/>
                <a:gd name="connsiteX167" fmla="*/ 3348038 w 3614738"/>
                <a:gd name="connsiteY167" fmla="*/ 781050 h 871802"/>
                <a:gd name="connsiteX168" fmla="*/ 3357563 w 3614738"/>
                <a:gd name="connsiteY168" fmla="*/ 752475 h 871802"/>
                <a:gd name="connsiteX169" fmla="*/ 3367088 w 3614738"/>
                <a:gd name="connsiteY169" fmla="*/ 733425 h 871802"/>
                <a:gd name="connsiteX170" fmla="*/ 3381375 w 3614738"/>
                <a:gd name="connsiteY170" fmla="*/ 690563 h 871802"/>
                <a:gd name="connsiteX171" fmla="*/ 3386138 w 3614738"/>
                <a:gd name="connsiteY171" fmla="*/ 676275 h 871802"/>
                <a:gd name="connsiteX172" fmla="*/ 3405188 w 3614738"/>
                <a:gd name="connsiteY172" fmla="*/ 666750 h 871802"/>
                <a:gd name="connsiteX173" fmla="*/ 3429000 w 3614738"/>
                <a:gd name="connsiteY173" fmla="*/ 690563 h 871802"/>
                <a:gd name="connsiteX174" fmla="*/ 3452813 w 3614738"/>
                <a:gd name="connsiteY174" fmla="*/ 661988 h 871802"/>
                <a:gd name="connsiteX175" fmla="*/ 3457575 w 3614738"/>
                <a:gd name="connsiteY175" fmla="*/ 642938 h 871802"/>
                <a:gd name="connsiteX176" fmla="*/ 3467100 w 3614738"/>
                <a:gd name="connsiteY176" fmla="*/ 657225 h 871802"/>
                <a:gd name="connsiteX177" fmla="*/ 3481388 w 3614738"/>
                <a:gd name="connsiteY177" fmla="*/ 666750 h 871802"/>
                <a:gd name="connsiteX178" fmla="*/ 3486150 w 3614738"/>
                <a:gd name="connsiteY178" fmla="*/ 681038 h 871802"/>
                <a:gd name="connsiteX179" fmla="*/ 3500438 w 3614738"/>
                <a:gd name="connsiteY179" fmla="*/ 671513 h 871802"/>
                <a:gd name="connsiteX180" fmla="*/ 3505200 w 3614738"/>
                <a:gd name="connsiteY180" fmla="*/ 685800 h 871802"/>
                <a:gd name="connsiteX181" fmla="*/ 3533775 w 3614738"/>
                <a:gd name="connsiteY181" fmla="*/ 704850 h 871802"/>
                <a:gd name="connsiteX182" fmla="*/ 3562350 w 3614738"/>
                <a:gd name="connsiteY182" fmla="*/ 719138 h 871802"/>
                <a:gd name="connsiteX183" fmla="*/ 3581400 w 3614738"/>
                <a:gd name="connsiteY183" fmla="*/ 814388 h 871802"/>
                <a:gd name="connsiteX184" fmla="*/ 3586163 w 3614738"/>
                <a:gd name="connsiteY184" fmla="*/ 828675 h 871802"/>
                <a:gd name="connsiteX185" fmla="*/ 3605213 w 3614738"/>
                <a:gd name="connsiteY185" fmla="*/ 781050 h 871802"/>
                <a:gd name="connsiteX186" fmla="*/ 3614738 w 3614738"/>
                <a:gd name="connsiteY186" fmla="*/ 823913 h 871802"/>
                <a:gd name="connsiteX0" fmla="*/ 0 w 3614738"/>
                <a:gd name="connsiteY0" fmla="*/ 238125 h 871802"/>
                <a:gd name="connsiteX1" fmla="*/ 123825 w 3614738"/>
                <a:gd name="connsiteY1" fmla="*/ 228600 h 871802"/>
                <a:gd name="connsiteX2" fmla="*/ 142875 w 3614738"/>
                <a:gd name="connsiteY2" fmla="*/ 223838 h 871802"/>
                <a:gd name="connsiteX3" fmla="*/ 166688 w 3614738"/>
                <a:gd name="connsiteY3" fmla="*/ 219075 h 871802"/>
                <a:gd name="connsiteX4" fmla="*/ 204788 w 3614738"/>
                <a:gd name="connsiteY4" fmla="*/ 204788 h 871802"/>
                <a:gd name="connsiteX5" fmla="*/ 233363 w 3614738"/>
                <a:gd name="connsiteY5" fmla="*/ 195263 h 871802"/>
                <a:gd name="connsiteX6" fmla="*/ 247650 w 3614738"/>
                <a:gd name="connsiteY6" fmla="*/ 185738 h 871802"/>
                <a:gd name="connsiteX7" fmla="*/ 266700 w 3614738"/>
                <a:gd name="connsiteY7" fmla="*/ 180975 h 871802"/>
                <a:gd name="connsiteX8" fmla="*/ 280988 w 3614738"/>
                <a:gd name="connsiteY8" fmla="*/ 176213 h 871802"/>
                <a:gd name="connsiteX9" fmla="*/ 290513 w 3614738"/>
                <a:gd name="connsiteY9" fmla="*/ 161925 h 871802"/>
                <a:gd name="connsiteX10" fmla="*/ 338138 w 3614738"/>
                <a:gd name="connsiteY10" fmla="*/ 142875 h 871802"/>
                <a:gd name="connsiteX11" fmla="*/ 352425 w 3614738"/>
                <a:gd name="connsiteY11" fmla="*/ 138113 h 871802"/>
                <a:gd name="connsiteX12" fmla="*/ 366713 w 3614738"/>
                <a:gd name="connsiteY12" fmla="*/ 128588 h 871802"/>
                <a:gd name="connsiteX13" fmla="*/ 385763 w 3614738"/>
                <a:gd name="connsiteY13" fmla="*/ 123825 h 871802"/>
                <a:gd name="connsiteX14" fmla="*/ 428625 w 3614738"/>
                <a:gd name="connsiteY14" fmla="*/ 109538 h 871802"/>
                <a:gd name="connsiteX15" fmla="*/ 442913 w 3614738"/>
                <a:gd name="connsiteY15" fmla="*/ 104775 h 871802"/>
                <a:gd name="connsiteX16" fmla="*/ 457200 w 3614738"/>
                <a:gd name="connsiteY16" fmla="*/ 100013 h 871802"/>
                <a:gd name="connsiteX17" fmla="*/ 471488 w 3614738"/>
                <a:gd name="connsiteY17" fmla="*/ 90488 h 871802"/>
                <a:gd name="connsiteX18" fmla="*/ 495300 w 3614738"/>
                <a:gd name="connsiteY18" fmla="*/ 85725 h 871802"/>
                <a:gd name="connsiteX19" fmla="*/ 523875 w 3614738"/>
                <a:gd name="connsiteY19" fmla="*/ 76200 h 871802"/>
                <a:gd name="connsiteX20" fmla="*/ 538163 w 3614738"/>
                <a:gd name="connsiteY20" fmla="*/ 71438 h 871802"/>
                <a:gd name="connsiteX21" fmla="*/ 552450 w 3614738"/>
                <a:gd name="connsiteY21" fmla="*/ 66675 h 871802"/>
                <a:gd name="connsiteX22" fmla="*/ 590550 w 3614738"/>
                <a:gd name="connsiteY22" fmla="*/ 42863 h 871802"/>
                <a:gd name="connsiteX23" fmla="*/ 604838 w 3614738"/>
                <a:gd name="connsiteY23" fmla="*/ 38100 h 871802"/>
                <a:gd name="connsiteX24" fmla="*/ 619125 w 3614738"/>
                <a:gd name="connsiteY24" fmla="*/ 33338 h 871802"/>
                <a:gd name="connsiteX25" fmla="*/ 652463 w 3614738"/>
                <a:gd name="connsiteY25" fmla="*/ 14288 h 871802"/>
                <a:gd name="connsiteX26" fmla="*/ 681038 w 3614738"/>
                <a:gd name="connsiteY26" fmla="*/ 4763 h 871802"/>
                <a:gd name="connsiteX27" fmla="*/ 695325 w 3614738"/>
                <a:gd name="connsiteY27" fmla="*/ 0 h 871802"/>
                <a:gd name="connsiteX28" fmla="*/ 819150 w 3614738"/>
                <a:gd name="connsiteY28" fmla="*/ 4763 h 871802"/>
                <a:gd name="connsiteX29" fmla="*/ 852488 w 3614738"/>
                <a:gd name="connsiteY29" fmla="*/ 19050 h 871802"/>
                <a:gd name="connsiteX30" fmla="*/ 895350 w 3614738"/>
                <a:gd name="connsiteY30" fmla="*/ 47625 h 871802"/>
                <a:gd name="connsiteX31" fmla="*/ 928688 w 3614738"/>
                <a:gd name="connsiteY31" fmla="*/ 66675 h 871802"/>
                <a:gd name="connsiteX32" fmla="*/ 942975 w 3614738"/>
                <a:gd name="connsiteY32" fmla="*/ 71438 h 871802"/>
                <a:gd name="connsiteX33" fmla="*/ 957263 w 3614738"/>
                <a:gd name="connsiteY33" fmla="*/ 80963 h 871802"/>
                <a:gd name="connsiteX34" fmla="*/ 971550 w 3614738"/>
                <a:gd name="connsiteY34" fmla="*/ 85725 h 871802"/>
                <a:gd name="connsiteX35" fmla="*/ 990600 w 3614738"/>
                <a:gd name="connsiteY35" fmla="*/ 95250 h 871802"/>
                <a:gd name="connsiteX36" fmla="*/ 1014413 w 3614738"/>
                <a:gd name="connsiteY36" fmla="*/ 100013 h 871802"/>
                <a:gd name="connsiteX37" fmla="*/ 1033463 w 3614738"/>
                <a:gd name="connsiteY37" fmla="*/ 104775 h 871802"/>
                <a:gd name="connsiteX38" fmla="*/ 1062038 w 3614738"/>
                <a:gd name="connsiteY38" fmla="*/ 109538 h 871802"/>
                <a:gd name="connsiteX39" fmla="*/ 1090613 w 3614738"/>
                <a:gd name="connsiteY39" fmla="*/ 119063 h 871802"/>
                <a:gd name="connsiteX40" fmla="*/ 1104900 w 3614738"/>
                <a:gd name="connsiteY40" fmla="*/ 123825 h 871802"/>
                <a:gd name="connsiteX41" fmla="*/ 1123950 w 3614738"/>
                <a:gd name="connsiteY41" fmla="*/ 128588 h 871802"/>
                <a:gd name="connsiteX42" fmla="*/ 1152525 w 3614738"/>
                <a:gd name="connsiteY42" fmla="*/ 147638 h 871802"/>
                <a:gd name="connsiteX43" fmla="*/ 1195388 w 3614738"/>
                <a:gd name="connsiteY43" fmla="*/ 161925 h 871802"/>
                <a:gd name="connsiteX44" fmla="*/ 1209675 w 3614738"/>
                <a:gd name="connsiteY44" fmla="*/ 166688 h 871802"/>
                <a:gd name="connsiteX45" fmla="*/ 1243013 w 3614738"/>
                <a:gd name="connsiteY45" fmla="*/ 185738 h 871802"/>
                <a:gd name="connsiteX46" fmla="*/ 1257300 w 3614738"/>
                <a:gd name="connsiteY46" fmla="*/ 190500 h 871802"/>
                <a:gd name="connsiteX47" fmla="*/ 1285875 w 3614738"/>
                <a:gd name="connsiteY47" fmla="*/ 204788 h 871802"/>
                <a:gd name="connsiteX48" fmla="*/ 1314450 w 3614738"/>
                <a:gd name="connsiteY48" fmla="*/ 223838 h 871802"/>
                <a:gd name="connsiteX49" fmla="*/ 1362075 w 3614738"/>
                <a:gd name="connsiteY49" fmla="*/ 238125 h 871802"/>
                <a:gd name="connsiteX50" fmla="*/ 1443038 w 3614738"/>
                <a:gd name="connsiteY50" fmla="*/ 252413 h 871802"/>
                <a:gd name="connsiteX51" fmla="*/ 1471613 w 3614738"/>
                <a:gd name="connsiteY51" fmla="*/ 257175 h 871802"/>
                <a:gd name="connsiteX52" fmla="*/ 1519238 w 3614738"/>
                <a:gd name="connsiteY52" fmla="*/ 271463 h 871802"/>
                <a:gd name="connsiteX53" fmla="*/ 1533525 w 3614738"/>
                <a:gd name="connsiteY53" fmla="*/ 280988 h 871802"/>
                <a:gd name="connsiteX54" fmla="*/ 1543050 w 3614738"/>
                <a:gd name="connsiteY54" fmla="*/ 295275 h 871802"/>
                <a:gd name="connsiteX55" fmla="*/ 1557338 w 3614738"/>
                <a:gd name="connsiteY55" fmla="*/ 300038 h 871802"/>
                <a:gd name="connsiteX56" fmla="*/ 1581150 w 3614738"/>
                <a:gd name="connsiteY56" fmla="*/ 333375 h 871802"/>
                <a:gd name="connsiteX57" fmla="*/ 1590675 w 3614738"/>
                <a:gd name="connsiteY57" fmla="*/ 347663 h 871802"/>
                <a:gd name="connsiteX58" fmla="*/ 1604963 w 3614738"/>
                <a:gd name="connsiteY58" fmla="*/ 357188 h 871802"/>
                <a:gd name="connsiteX59" fmla="*/ 1624013 w 3614738"/>
                <a:gd name="connsiteY59" fmla="*/ 414338 h 871802"/>
                <a:gd name="connsiteX60" fmla="*/ 1628775 w 3614738"/>
                <a:gd name="connsiteY60" fmla="*/ 428625 h 871802"/>
                <a:gd name="connsiteX61" fmla="*/ 1638300 w 3614738"/>
                <a:gd name="connsiteY61" fmla="*/ 442913 h 871802"/>
                <a:gd name="connsiteX62" fmla="*/ 1652588 w 3614738"/>
                <a:gd name="connsiteY62" fmla="*/ 471488 h 871802"/>
                <a:gd name="connsiteX63" fmla="*/ 1662113 w 3614738"/>
                <a:gd name="connsiteY63" fmla="*/ 504825 h 871802"/>
                <a:gd name="connsiteX64" fmla="*/ 1676400 w 3614738"/>
                <a:gd name="connsiteY64" fmla="*/ 514350 h 871802"/>
                <a:gd name="connsiteX65" fmla="*/ 1690688 w 3614738"/>
                <a:gd name="connsiteY65" fmla="*/ 561975 h 871802"/>
                <a:gd name="connsiteX66" fmla="*/ 1704975 w 3614738"/>
                <a:gd name="connsiteY66" fmla="*/ 590550 h 871802"/>
                <a:gd name="connsiteX67" fmla="*/ 1719263 w 3614738"/>
                <a:gd name="connsiteY67" fmla="*/ 595313 h 871802"/>
                <a:gd name="connsiteX68" fmla="*/ 1728788 w 3614738"/>
                <a:gd name="connsiteY68" fmla="*/ 609600 h 871802"/>
                <a:gd name="connsiteX69" fmla="*/ 1804988 w 3614738"/>
                <a:gd name="connsiteY69" fmla="*/ 614363 h 871802"/>
                <a:gd name="connsiteX70" fmla="*/ 1819275 w 3614738"/>
                <a:gd name="connsiteY70" fmla="*/ 619125 h 871802"/>
                <a:gd name="connsiteX71" fmla="*/ 1833563 w 3614738"/>
                <a:gd name="connsiteY71" fmla="*/ 628650 h 871802"/>
                <a:gd name="connsiteX72" fmla="*/ 1857375 w 3614738"/>
                <a:gd name="connsiteY72" fmla="*/ 657225 h 871802"/>
                <a:gd name="connsiteX73" fmla="*/ 1876425 w 3614738"/>
                <a:gd name="connsiteY73" fmla="*/ 666750 h 871802"/>
                <a:gd name="connsiteX74" fmla="*/ 1885950 w 3614738"/>
                <a:gd name="connsiteY74" fmla="*/ 638175 h 871802"/>
                <a:gd name="connsiteX75" fmla="*/ 1895475 w 3614738"/>
                <a:gd name="connsiteY75" fmla="*/ 604838 h 871802"/>
                <a:gd name="connsiteX76" fmla="*/ 1905000 w 3614738"/>
                <a:gd name="connsiteY76" fmla="*/ 576263 h 871802"/>
                <a:gd name="connsiteX77" fmla="*/ 1919288 w 3614738"/>
                <a:gd name="connsiteY77" fmla="*/ 566738 h 871802"/>
                <a:gd name="connsiteX78" fmla="*/ 1938338 w 3614738"/>
                <a:gd name="connsiteY78" fmla="*/ 542925 h 871802"/>
                <a:gd name="connsiteX79" fmla="*/ 2081213 w 3614738"/>
                <a:gd name="connsiteY79" fmla="*/ 542925 h 871802"/>
                <a:gd name="connsiteX80" fmla="*/ 2109788 w 3614738"/>
                <a:gd name="connsiteY80" fmla="*/ 571500 h 871802"/>
                <a:gd name="connsiteX81" fmla="*/ 2124075 w 3614738"/>
                <a:gd name="connsiteY81" fmla="*/ 561975 h 871802"/>
                <a:gd name="connsiteX82" fmla="*/ 2133600 w 3614738"/>
                <a:gd name="connsiteY82" fmla="*/ 547688 h 871802"/>
                <a:gd name="connsiteX83" fmla="*/ 2147888 w 3614738"/>
                <a:gd name="connsiteY83" fmla="*/ 533400 h 871802"/>
                <a:gd name="connsiteX84" fmla="*/ 2152650 w 3614738"/>
                <a:gd name="connsiteY84" fmla="*/ 519113 h 871802"/>
                <a:gd name="connsiteX85" fmla="*/ 2243138 w 3614738"/>
                <a:gd name="connsiteY85" fmla="*/ 514350 h 871802"/>
                <a:gd name="connsiteX86" fmla="*/ 2266950 w 3614738"/>
                <a:gd name="connsiteY86" fmla="*/ 533400 h 871802"/>
                <a:gd name="connsiteX87" fmla="*/ 2286000 w 3614738"/>
                <a:gd name="connsiteY87" fmla="*/ 504825 h 871802"/>
                <a:gd name="connsiteX88" fmla="*/ 2300288 w 3614738"/>
                <a:gd name="connsiteY88" fmla="*/ 490538 h 871802"/>
                <a:gd name="connsiteX89" fmla="*/ 2314575 w 3614738"/>
                <a:gd name="connsiteY89" fmla="*/ 485775 h 871802"/>
                <a:gd name="connsiteX90" fmla="*/ 2328863 w 3614738"/>
                <a:gd name="connsiteY90" fmla="*/ 490538 h 871802"/>
                <a:gd name="connsiteX91" fmla="*/ 2347913 w 3614738"/>
                <a:gd name="connsiteY91" fmla="*/ 509588 h 871802"/>
                <a:gd name="connsiteX92" fmla="*/ 2357438 w 3614738"/>
                <a:gd name="connsiteY92" fmla="*/ 523875 h 871802"/>
                <a:gd name="connsiteX93" fmla="*/ 2362200 w 3614738"/>
                <a:gd name="connsiteY93" fmla="*/ 538163 h 871802"/>
                <a:gd name="connsiteX94" fmla="*/ 2381250 w 3614738"/>
                <a:gd name="connsiteY94" fmla="*/ 566738 h 871802"/>
                <a:gd name="connsiteX95" fmla="*/ 2390775 w 3614738"/>
                <a:gd name="connsiteY95" fmla="*/ 595313 h 871802"/>
                <a:gd name="connsiteX96" fmla="*/ 2395538 w 3614738"/>
                <a:gd name="connsiteY96" fmla="*/ 614363 h 871802"/>
                <a:gd name="connsiteX97" fmla="*/ 2405063 w 3614738"/>
                <a:gd name="connsiteY97" fmla="*/ 628650 h 871802"/>
                <a:gd name="connsiteX98" fmla="*/ 2419350 w 3614738"/>
                <a:gd name="connsiteY98" fmla="*/ 633413 h 871802"/>
                <a:gd name="connsiteX99" fmla="*/ 2438400 w 3614738"/>
                <a:gd name="connsiteY99" fmla="*/ 590550 h 871802"/>
                <a:gd name="connsiteX100" fmla="*/ 2443163 w 3614738"/>
                <a:gd name="connsiteY100" fmla="*/ 571500 h 871802"/>
                <a:gd name="connsiteX101" fmla="*/ 2471738 w 3614738"/>
                <a:gd name="connsiteY101" fmla="*/ 552450 h 871802"/>
                <a:gd name="connsiteX102" fmla="*/ 2481263 w 3614738"/>
                <a:gd name="connsiteY102" fmla="*/ 581025 h 871802"/>
                <a:gd name="connsiteX103" fmla="*/ 2486025 w 3614738"/>
                <a:gd name="connsiteY103" fmla="*/ 595313 h 871802"/>
                <a:gd name="connsiteX104" fmla="*/ 2490788 w 3614738"/>
                <a:gd name="connsiteY104" fmla="*/ 614363 h 871802"/>
                <a:gd name="connsiteX105" fmla="*/ 2500313 w 3614738"/>
                <a:gd name="connsiteY105" fmla="*/ 628650 h 871802"/>
                <a:gd name="connsiteX106" fmla="*/ 2519363 w 3614738"/>
                <a:gd name="connsiteY106" fmla="*/ 642938 h 871802"/>
                <a:gd name="connsiteX107" fmla="*/ 2524125 w 3614738"/>
                <a:gd name="connsiteY107" fmla="*/ 628650 h 871802"/>
                <a:gd name="connsiteX108" fmla="*/ 2528888 w 3614738"/>
                <a:gd name="connsiteY108" fmla="*/ 609600 h 871802"/>
                <a:gd name="connsiteX109" fmla="*/ 2557463 w 3614738"/>
                <a:gd name="connsiteY109" fmla="*/ 595313 h 871802"/>
                <a:gd name="connsiteX110" fmla="*/ 2619375 w 3614738"/>
                <a:gd name="connsiteY110" fmla="*/ 581025 h 871802"/>
                <a:gd name="connsiteX111" fmla="*/ 2633663 w 3614738"/>
                <a:gd name="connsiteY111" fmla="*/ 571500 h 871802"/>
                <a:gd name="connsiteX112" fmla="*/ 2647950 w 3614738"/>
                <a:gd name="connsiteY112" fmla="*/ 542925 h 871802"/>
                <a:gd name="connsiteX113" fmla="*/ 2662238 w 3614738"/>
                <a:gd name="connsiteY113" fmla="*/ 504825 h 871802"/>
                <a:gd name="connsiteX114" fmla="*/ 2686050 w 3614738"/>
                <a:gd name="connsiteY114" fmla="*/ 538163 h 871802"/>
                <a:gd name="connsiteX115" fmla="*/ 2686050 w 3614738"/>
                <a:gd name="connsiteY115" fmla="*/ 538163 h 871802"/>
                <a:gd name="connsiteX116" fmla="*/ 2700338 w 3614738"/>
                <a:gd name="connsiteY116" fmla="*/ 547688 h 871802"/>
                <a:gd name="connsiteX117" fmla="*/ 2705100 w 3614738"/>
                <a:gd name="connsiteY117" fmla="*/ 561975 h 871802"/>
                <a:gd name="connsiteX118" fmla="*/ 2714625 w 3614738"/>
                <a:gd name="connsiteY118" fmla="*/ 595313 h 871802"/>
                <a:gd name="connsiteX119" fmla="*/ 2733675 w 3614738"/>
                <a:gd name="connsiteY119" fmla="*/ 590550 h 871802"/>
                <a:gd name="connsiteX120" fmla="*/ 2738438 w 3614738"/>
                <a:gd name="connsiteY120" fmla="*/ 571500 h 871802"/>
                <a:gd name="connsiteX121" fmla="*/ 2762250 w 3614738"/>
                <a:gd name="connsiteY121" fmla="*/ 552450 h 871802"/>
                <a:gd name="connsiteX122" fmla="*/ 2800350 w 3614738"/>
                <a:gd name="connsiteY122" fmla="*/ 566738 h 871802"/>
                <a:gd name="connsiteX123" fmla="*/ 2819400 w 3614738"/>
                <a:gd name="connsiteY123" fmla="*/ 590550 h 871802"/>
                <a:gd name="connsiteX124" fmla="*/ 2824163 w 3614738"/>
                <a:gd name="connsiteY124" fmla="*/ 614363 h 871802"/>
                <a:gd name="connsiteX125" fmla="*/ 2833688 w 3614738"/>
                <a:gd name="connsiteY125" fmla="*/ 642938 h 871802"/>
                <a:gd name="connsiteX126" fmla="*/ 2838450 w 3614738"/>
                <a:gd name="connsiteY126" fmla="*/ 657225 h 871802"/>
                <a:gd name="connsiteX127" fmla="*/ 2843213 w 3614738"/>
                <a:gd name="connsiteY127" fmla="*/ 676275 h 871802"/>
                <a:gd name="connsiteX128" fmla="*/ 2852738 w 3614738"/>
                <a:gd name="connsiteY128" fmla="*/ 695325 h 871802"/>
                <a:gd name="connsiteX129" fmla="*/ 2862263 w 3614738"/>
                <a:gd name="connsiteY129" fmla="*/ 723900 h 871802"/>
                <a:gd name="connsiteX130" fmla="*/ 2871788 w 3614738"/>
                <a:gd name="connsiteY130" fmla="*/ 752475 h 871802"/>
                <a:gd name="connsiteX131" fmla="*/ 2881313 w 3614738"/>
                <a:gd name="connsiteY131" fmla="*/ 781050 h 871802"/>
                <a:gd name="connsiteX132" fmla="*/ 2890838 w 3614738"/>
                <a:gd name="connsiteY132" fmla="*/ 795338 h 871802"/>
                <a:gd name="connsiteX133" fmla="*/ 2895600 w 3614738"/>
                <a:gd name="connsiteY133" fmla="*/ 814388 h 871802"/>
                <a:gd name="connsiteX134" fmla="*/ 2914650 w 3614738"/>
                <a:gd name="connsiteY134" fmla="*/ 790575 h 871802"/>
                <a:gd name="connsiteX135" fmla="*/ 2924175 w 3614738"/>
                <a:gd name="connsiteY135" fmla="*/ 714375 h 871802"/>
                <a:gd name="connsiteX136" fmla="*/ 2933700 w 3614738"/>
                <a:gd name="connsiteY136" fmla="*/ 700088 h 871802"/>
                <a:gd name="connsiteX137" fmla="*/ 2943225 w 3614738"/>
                <a:gd name="connsiteY137" fmla="*/ 671513 h 871802"/>
                <a:gd name="connsiteX138" fmla="*/ 2962275 w 3614738"/>
                <a:gd name="connsiteY138" fmla="*/ 638175 h 871802"/>
                <a:gd name="connsiteX139" fmla="*/ 2976563 w 3614738"/>
                <a:gd name="connsiteY139" fmla="*/ 695325 h 871802"/>
                <a:gd name="connsiteX140" fmla="*/ 2986088 w 3614738"/>
                <a:gd name="connsiteY140" fmla="*/ 781050 h 871802"/>
                <a:gd name="connsiteX141" fmla="*/ 2995613 w 3614738"/>
                <a:gd name="connsiteY141" fmla="*/ 747713 h 871802"/>
                <a:gd name="connsiteX142" fmla="*/ 3000375 w 3614738"/>
                <a:gd name="connsiteY142" fmla="*/ 709613 h 871802"/>
                <a:gd name="connsiteX143" fmla="*/ 3019425 w 3614738"/>
                <a:gd name="connsiteY143" fmla="*/ 671513 h 871802"/>
                <a:gd name="connsiteX144" fmla="*/ 3038475 w 3614738"/>
                <a:gd name="connsiteY144" fmla="*/ 714375 h 871802"/>
                <a:gd name="connsiteX145" fmla="*/ 3052763 w 3614738"/>
                <a:gd name="connsiteY145" fmla="*/ 781050 h 871802"/>
                <a:gd name="connsiteX146" fmla="*/ 3067050 w 3614738"/>
                <a:gd name="connsiteY146" fmla="*/ 738188 h 871802"/>
                <a:gd name="connsiteX147" fmla="*/ 3071813 w 3614738"/>
                <a:gd name="connsiteY147" fmla="*/ 723900 h 871802"/>
                <a:gd name="connsiteX148" fmla="*/ 3105150 w 3614738"/>
                <a:gd name="connsiteY148" fmla="*/ 733425 h 871802"/>
                <a:gd name="connsiteX149" fmla="*/ 3128963 w 3614738"/>
                <a:gd name="connsiteY149" fmla="*/ 742950 h 871802"/>
                <a:gd name="connsiteX150" fmla="*/ 3152775 w 3614738"/>
                <a:gd name="connsiteY150" fmla="*/ 690563 h 871802"/>
                <a:gd name="connsiteX151" fmla="*/ 3157538 w 3614738"/>
                <a:gd name="connsiteY151" fmla="*/ 666750 h 871802"/>
                <a:gd name="connsiteX152" fmla="*/ 3162300 w 3614738"/>
                <a:gd name="connsiteY152" fmla="*/ 647700 h 871802"/>
                <a:gd name="connsiteX153" fmla="*/ 3171825 w 3614738"/>
                <a:gd name="connsiteY153" fmla="*/ 747713 h 871802"/>
                <a:gd name="connsiteX154" fmla="*/ 3181350 w 3614738"/>
                <a:gd name="connsiteY154" fmla="*/ 733425 h 871802"/>
                <a:gd name="connsiteX155" fmla="*/ 3186113 w 3614738"/>
                <a:gd name="connsiteY155" fmla="*/ 719138 h 871802"/>
                <a:gd name="connsiteX156" fmla="*/ 3214688 w 3614738"/>
                <a:gd name="connsiteY156" fmla="*/ 728663 h 871802"/>
                <a:gd name="connsiteX157" fmla="*/ 3238500 w 3614738"/>
                <a:gd name="connsiteY157" fmla="*/ 704850 h 871802"/>
                <a:gd name="connsiteX158" fmla="*/ 3252788 w 3614738"/>
                <a:gd name="connsiteY158" fmla="*/ 714375 h 871802"/>
                <a:gd name="connsiteX159" fmla="*/ 3257550 w 3614738"/>
                <a:gd name="connsiteY159" fmla="*/ 738188 h 871802"/>
                <a:gd name="connsiteX160" fmla="*/ 3267075 w 3614738"/>
                <a:gd name="connsiteY160" fmla="*/ 781050 h 871802"/>
                <a:gd name="connsiteX161" fmla="*/ 3295650 w 3614738"/>
                <a:gd name="connsiteY161" fmla="*/ 776288 h 871802"/>
                <a:gd name="connsiteX162" fmla="*/ 3300413 w 3614738"/>
                <a:gd name="connsiteY162" fmla="*/ 795338 h 871802"/>
                <a:gd name="connsiteX163" fmla="*/ 3305175 w 3614738"/>
                <a:gd name="connsiteY163" fmla="*/ 852488 h 871802"/>
                <a:gd name="connsiteX164" fmla="*/ 3309938 w 3614738"/>
                <a:gd name="connsiteY164" fmla="*/ 871538 h 871802"/>
                <a:gd name="connsiteX165" fmla="*/ 3328988 w 3614738"/>
                <a:gd name="connsiteY165" fmla="*/ 842963 h 871802"/>
                <a:gd name="connsiteX166" fmla="*/ 3338513 w 3614738"/>
                <a:gd name="connsiteY166" fmla="*/ 809625 h 871802"/>
                <a:gd name="connsiteX167" fmla="*/ 3348038 w 3614738"/>
                <a:gd name="connsiteY167" fmla="*/ 781050 h 871802"/>
                <a:gd name="connsiteX168" fmla="*/ 3357563 w 3614738"/>
                <a:gd name="connsiteY168" fmla="*/ 752475 h 871802"/>
                <a:gd name="connsiteX169" fmla="*/ 3367088 w 3614738"/>
                <a:gd name="connsiteY169" fmla="*/ 733425 h 871802"/>
                <a:gd name="connsiteX170" fmla="*/ 3381375 w 3614738"/>
                <a:gd name="connsiteY170" fmla="*/ 690563 h 871802"/>
                <a:gd name="connsiteX171" fmla="*/ 3386138 w 3614738"/>
                <a:gd name="connsiteY171" fmla="*/ 676275 h 871802"/>
                <a:gd name="connsiteX172" fmla="*/ 3405188 w 3614738"/>
                <a:gd name="connsiteY172" fmla="*/ 666750 h 871802"/>
                <a:gd name="connsiteX173" fmla="*/ 3429000 w 3614738"/>
                <a:gd name="connsiteY173" fmla="*/ 690563 h 871802"/>
                <a:gd name="connsiteX174" fmla="*/ 3452813 w 3614738"/>
                <a:gd name="connsiteY174" fmla="*/ 661988 h 871802"/>
                <a:gd name="connsiteX175" fmla="*/ 3457575 w 3614738"/>
                <a:gd name="connsiteY175" fmla="*/ 642938 h 871802"/>
                <a:gd name="connsiteX176" fmla="*/ 3467100 w 3614738"/>
                <a:gd name="connsiteY176" fmla="*/ 657225 h 871802"/>
                <a:gd name="connsiteX177" fmla="*/ 3481388 w 3614738"/>
                <a:gd name="connsiteY177" fmla="*/ 666750 h 871802"/>
                <a:gd name="connsiteX178" fmla="*/ 3486150 w 3614738"/>
                <a:gd name="connsiteY178" fmla="*/ 681038 h 871802"/>
                <a:gd name="connsiteX179" fmla="*/ 3500438 w 3614738"/>
                <a:gd name="connsiteY179" fmla="*/ 671513 h 871802"/>
                <a:gd name="connsiteX180" fmla="*/ 3505200 w 3614738"/>
                <a:gd name="connsiteY180" fmla="*/ 685800 h 871802"/>
                <a:gd name="connsiteX181" fmla="*/ 3533775 w 3614738"/>
                <a:gd name="connsiteY181" fmla="*/ 704850 h 871802"/>
                <a:gd name="connsiteX182" fmla="*/ 3562350 w 3614738"/>
                <a:gd name="connsiteY182" fmla="*/ 719138 h 871802"/>
                <a:gd name="connsiteX183" fmla="*/ 3581400 w 3614738"/>
                <a:gd name="connsiteY183" fmla="*/ 814388 h 871802"/>
                <a:gd name="connsiteX184" fmla="*/ 3586163 w 3614738"/>
                <a:gd name="connsiteY184" fmla="*/ 828675 h 871802"/>
                <a:gd name="connsiteX185" fmla="*/ 3614738 w 3614738"/>
                <a:gd name="connsiteY185" fmla="*/ 823913 h 871802"/>
                <a:gd name="connsiteX0" fmla="*/ 0 w 3614738"/>
                <a:gd name="connsiteY0" fmla="*/ 238125 h 871802"/>
                <a:gd name="connsiteX1" fmla="*/ 123825 w 3614738"/>
                <a:gd name="connsiteY1" fmla="*/ 228600 h 871802"/>
                <a:gd name="connsiteX2" fmla="*/ 142875 w 3614738"/>
                <a:gd name="connsiteY2" fmla="*/ 223838 h 871802"/>
                <a:gd name="connsiteX3" fmla="*/ 166688 w 3614738"/>
                <a:gd name="connsiteY3" fmla="*/ 219075 h 871802"/>
                <a:gd name="connsiteX4" fmla="*/ 204788 w 3614738"/>
                <a:gd name="connsiteY4" fmla="*/ 204788 h 871802"/>
                <a:gd name="connsiteX5" fmla="*/ 233363 w 3614738"/>
                <a:gd name="connsiteY5" fmla="*/ 195263 h 871802"/>
                <a:gd name="connsiteX6" fmla="*/ 247650 w 3614738"/>
                <a:gd name="connsiteY6" fmla="*/ 185738 h 871802"/>
                <a:gd name="connsiteX7" fmla="*/ 266700 w 3614738"/>
                <a:gd name="connsiteY7" fmla="*/ 180975 h 871802"/>
                <a:gd name="connsiteX8" fmla="*/ 280988 w 3614738"/>
                <a:gd name="connsiteY8" fmla="*/ 176213 h 871802"/>
                <a:gd name="connsiteX9" fmla="*/ 290513 w 3614738"/>
                <a:gd name="connsiteY9" fmla="*/ 161925 h 871802"/>
                <a:gd name="connsiteX10" fmla="*/ 338138 w 3614738"/>
                <a:gd name="connsiteY10" fmla="*/ 142875 h 871802"/>
                <a:gd name="connsiteX11" fmla="*/ 352425 w 3614738"/>
                <a:gd name="connsiteY11" fmla="*/ 138113 h 871802"/>
                <a:gd name="connsiteX12" fmla="*/ 366713 w 3614738"/>
                <a:gd name="connsiteY12" fmla="*/ 128588 h 871802"/>
                <a:gd name="connsiteX13" fmla="*/ 385763 w 3614738"/>
                <a:gd name="connsiteY13" fmla="*/ 123825 h 871802"/>
                <a:gd name="connsiteX14" fmla="*/ 428625 w 3614738"/>
                <a:gd name="connsiteY14" fmla="*/ 109538 h 871802"/>
                <a:gd name="connsiteX15" fmla="*/ 442913 w 3614738"/>
                <a:gd name="connsiteY15" fmla="*/ 104775 h 871802"/>
                <a:gd name="connsiteX16" fmla="*/ 457200 w 3614738"/>
                <a:gd name="connsiteY16" fmla="*/ 100013 h 871802"/>
                <a:gd name="connsiteX17" fmla="*/ 471488 w 3614738"/>
                <a:gd name="connsiteY17" fmla="*/ 90488 h 871802"/>
                <a:gd name="connsiteX18" fmla="*/ 495300 w 3614738"/>
                <a:gd name="connsiteY18" fmla="*/ 85725 h 871802"/>
                <a:gd name="connsiteX19" fmla="*/ 523875 w 3614738"/>
                <a:gd name="connsiteY19" fmla="*/ 76200 h 871802"/>
                <a:gd name="connsiteX20" fmla="*/ 538163 w 3614738"/>
                <a:gd name="connsiteY20" fmla="*/ 71438 h 871802"/>
                <a:gd name="connsiteX21" fmla="*/ 552450 w 3614738"/>
                <a:gd name="connsiteY21" fmla="*/ 66675 h 871802"/>
                <a:gd name="connsiteX22" fmla="*/ 590550 w 3614738"/>
                <a:gd name="connsiteY22" fmla="*/ 42863 h 871802"/>
                <a:gd name="connsiteX23" fmla="*/ 604838 w 3614738"/>
                <a:gd name="connsiteY23" fmla="*/ 38100 h 871802"/>
                <a:gd name="connsiteX24" fmla="*/ 619125 w 3614738"/>
                <a:gd name="connsiteY24" fmla="*/ 33338 h 871802"/>
                <a:gd name="connsiteX25" fmla="*/ 652463 w 3614738"/>
                <a:gd name="connsiteY25" fmla="*/ 14288 h 871802"/>
                <a:gd name="connsiteX26" fmla="*/ 681038 w 3614738"/>
                <a:gd name="connsiteY26" fmla="*/ 4763 h 871802"/>
                <a:gd name="connsiteX27" fmla="*/ 695325 w 3614738"/>
                <a:gd name="connsiteY27" fmla="*/ 0 h 871802"/>
                <a:gd name="connsiteX28" fmla="*/ 819150 w 3614738"/>
                <a:gd name="connsiteY28" fmla="*/ 4763 h 871802"/>
                <a:gd name="connsiteX29" fmla="*/ 852488 w 3614738"/>
                <a:gd name="connsiteY29" fmla="*/ 19050 h 871802"/>
                <a:gd name="connsiteX30" fmla="*/ 895350 w 3614738"/>
                <a:gd name="connsiteY30" fmla="*/ 47625 h 871802"/>
                <a:gd name="connsiteX31" fmla="*/ 928688 w 3614738"/>
                <a:gd name="connsiteY31" fmla="*/ 66675 h 871802"/>
                <a:gd name="connsiteX32" fmla="*/ 942975 w 3614738"/>
                <a:gd name="connsiteY32" fmla="*/ 71438 h 871802"/>
                <a:gd name="connsiteX33" fmla="*/ 957263 w 3614738"/>
                <a:gd name="connsiteY33" fmla="*/ 80963 h 871802"/>
                <a:gd name="connsiteX34" fmla="*/ 971550 w 3614738"/>
                <a:gd name="connsiteY34" fmla="*/ 85725 h 871802"/>
                <a:gd name="connsiteX35" fmla="*/ 990600 w 3614738"/>
                <a:gd name="connsiteY35" fmla="*/ 95250 h 871802"/>
                <a:gd name="connsiteX36" fmla="*/ 1014413 w 3614738"/>
                <a:gd name="connsiteY36" fmla="*/ 100013 h 871802"/>
                <a:gd name="connsiteX37" fmla="*/ 1033463 w 3614738"/>
                <a:gd name="connsiteY37" fmla="*/ 104775 h 871802"/>
                <a:gd name="connsiteX38" fmla="*/ 1062038 w 3614738"/>
                <a:gd name="connsiteY38" fmla="*/ 109538 h 871802"/>
                <a:gd name="connsiteX39" fmla="*/ 1090613 w 3614738"/>
                <a:gd name="connsiteY39" fmla="*/ 119063 h 871802"/>
                <a:gd name="connsiteX40" fmla="*/ 1104900 w 3614738"/>
                <a:gd name="connsiteY40" fmla="*/ 123825 h 871802"/>
                <a:gd name="connsiteX41" fmla="*/ 1123950 w 3614738"/>
                <a:gd name="connsiteY41" fmla="*/ 128588 h 871802"/>
                <a:gd name="connsiteX42" fmla="*/ 1152525 w 3614738"/>
                <a:gd name="connsiteY42" fmla="*/ 147638 h 871802"/>
                <a:gd name="connsiteX43" fmla="*/ 1195388 w 3614738"/>
                <a:gd name="connsiteY43" fmla="*/ 161925 h 871802"/>
                <a:gd name="connsiteX44" fmla="*/ 1209675 w 3614738"/>
                <a:gd name="connsiteY44" fmla="*/ 166688 h 871802"/>
                <a:gd name="connsiteX45" fmla="*/ 1243013 w 3614738"/>
                <a:gd name="connsiteY45" fmla="*/ 185738 h 871802"/>
                <a:gd name="connsiteX46" fmla="*/ 1257300 w 3614738"/>
                <a:gd name="connsiteY46" fmla="*/ 190500 h 871802"/>
                <a:gd name="connsiteX47" fmla="*/ 1285875 w 3614738"/>
                <a:gd name="connsiteY47" fmla="*/ 204788 h 871802"/>
                <a:gd name="connsiteX48" fmla="*/ 1314450 w 3614738"/>
                <a:gd name="connsiteY48" fmla="*/ 223838 h 871802"/>
                <a:gd name="connsiteX49" fmla="*/ 1362075 w 3614738"/>
                <a:gd name="connsiteY49" fmla="*/ 238125 h 871802"/>
                <a:gd name="connsiteX50" fmla="*/ 1443038 w 3614738"/>
                <a:gd name="connsiteY50" fmla="*/ 252413 h 871802"/>
                <a:gd name="connsiteX51" fmla="*/ 1471613 w 3614738"/>
                <a:gd name="connsiteY51" fmla="*/ 257175 h 871802"/>
                <a:gd name="connsiteX52" fmla="*/ 1519238 w 3614738"/>
                <a:gd name="connsiteY52" fmla="*/ 271463 h 871802"/>
                <a:gd name="connsiteX53" fmla="*/ 1533525 w 3614738"/>
                <a:gd name="connsiteY53" fmla="*/ 280988 h 871802"/>
                <a:gd name="connsiteX54" fmla="*/ 1543050 w 3614738"/>
                <a:gd name="connsiteY54" fmla="*/ 295275 h 871802"/>
                <a:gd name="connsiteX55" fmla="*/ 1557338 w 3614738"/>
                <a:gd name="connsiteY55" fmla="*/ 300038 h 871802"/>
                <a:gd name="connsiteX56" fmla="*/ 1581150 w 3614738"/>
                <a:gd name="connsiteY56" fmla="*/ 333375 h 871802"/>
                <a:gd name="connsiteX57" fmla="*/ 1590675 w 3614738"/>
                <a:gd name="connsiteY57" fmla="*/ 347663 h 871802"/>
                <a:gd name="connsiteX58" fmla="*/ 1604963 w 3614738"/>
                <a:gd name="connsiteY58" fmla="*/ 357188 h 871802"/>
                <a:gd name="connsiteX59" fmla="*/ 1624013 w 3614738"/>
                <a:gd name="connsiteY59" fmla="*/ 414338 h 871802"/>
                <a:gd name="connsiteX60" fmla="*/ 1628775 w 3614738"/>
                <a:gd name="connsiteY60" fmla="*/ 428625 h 871802"/>
                <a:gd name="connsiteX61" fmla="*/ 1638300 w 3614738"/>
                <a:gd name="connsiteY61" fmla="*/ 442913 h 871802"/>
                <a:gd name="connsiteX62" fmla="*/ 1652588 w 3614738"/>
                <a:gd name="connsiteY62" fmla="*/ 471488 h 871802"/>
                <a:gd name="connsiteX63" fmla="*/ 1662113 w 3614738"/>
                <a:gd name="connsiteY63" fmla="*/ 504825 h 871802"/>
                <a:gd name="connsiteX64" fmla="*/ 1676400 w 3614738"/>
                <a:gd name="connsiteY64" fmla="*/ 514350 h 871802"/>
                <a:gd name="connsiteX65" fmla="*/ 1690688 w 3614738"/>
                <a:gd name="connsiteY65" fmla="*/ 561975 h 871802"/>
                <a:gd name="connsiteX66" fmla="*/ 1704975 w 3614738"/>
                <a:gd name="connsiteY66" fmla="*/ 590550 h 871802"/>
                <a:gd name="connsiteX67" fmla="*/ 1719263 w 3614738"/>
                <a:gd name="connsiteY67" fmla="*/ 595313 h 871802"/>
                <a:gd name="connsiteX68" fmla="*/ 1728788 w 3614738"/>
                <a:gd name="connsiteY68" fmla="*/ 609600 h 871802"/>
                <a:gd name="connsiteX69" fmla="*/ 1804988 w 3614738"/>
                <a:gd name="connsiteY69" fmla="*/ 614363 h 871802"/>
                <a:gd name="connsiteX70" fmla="*/ 1819275 w 3614738"/>
                <a:gd name="connsiteY70" fmla="*/ 619125 h 871802"/>
                <a:gd name="connsiteX71" fmla="*/ 1833563 w 3614738"/>
                <a:gd name="connsiteY71" fmla="*/ 628650 h 871802"/>
                <a:gd name="connsiteX72" fmla="*/ 1857375 w 3614738"/>
                <a:gd name="connsiteY72" fmla="*/ 657225 h 871802"/>
                <a:gd name="connsiteX73" fmla="*/ 1876425 w 3614738"/>
                <a:gd name="connsiteY73" fmla="*/ 666750 h 871802"/>
                <a:gd name="connsiteX74" fmla="*/ 1885950 w 3614738"/>
                <a:gd name="connsiteY74" fmla="*/ 638175 h 871802"/>
                <a:gd name="connsiteX75" fmla="*/ 1895475 w 3614738"/>
                <a:gd name="connsiteY75" fmla="*/ 604838 h 871802"/>
                <a:gd name="connsiteX76" fmla="*/ 1905000 w 3614738"/>
                <a:gd name="connsiteY76" fmla="*/ 576263 h 871802"/>
                <a:gd name="connsiteX77" fmla="*/ 1919288 w 3614738"/>
                <a:gd name="connsiteY77" fmla="*/ 566738 h 871802"/>
                <a:gd name="connsiteX78" fmla="*/ 1938338 w 3614738"/>
                <a:gd name="connsiteY78" fmla="*/ 542925 h 871802"/>
                <a:gd name="connsiteX79" fmla="*/ 2081213 w 3614738"/>
                <a:gd name="connsiteY79" fmla="*/ 542925 h 871802"/>
                <a:gd name="connsiteX80" fmla="*/ 2109788 w 3614738"/>
                <a:gd name="connsiteY80" fmla="*/ 571500 h 871802"/>
                <a:gd name="connsiteX81" fmla="*/ 2124075 w 3614738"/>
                <a:gd name="connsiteY81" fmla="*/ 561975 h 871802"/>
                <a:gd name="connsiteX82" fmla="*/ 2133600 w 3614738"/>
                <a:gd name="connsiteY82" fmla="*/ 547688 h 871802"/>
                <a:gd name="connsiteX83" fmla="*/ 2147888 w 3614738"/>
                <a:gd name="connsiteY83" fmla="*/ 533400 h 871802"/>
                <a:gd name="connsiteX84" fmla="*/ 2152650 w 3614738"/>
                <a:gd name="connsiteY84" fmla="*/ 519113 h 871802"/>
                <a:gd name="connsiteX85" fmla="*/ 2243138 w 3614738"/>
                <a:gd name="connsiteY85" fmla="*/ 514350 h 871802"/>
                <a:gd name="connsiteX86" fmla="*/ 2266950 w 3614738"/>
                <a:gd name="connsiteY86" fmla="*/ 533400 h 871802"/>
                <a:gd name="connsiteX87" fmla="*/ 2286000 w 3614738"/>
                <a:gd name="connsiteY87" fmla="*/ 504825 h 871802"/>
                <a:gd name="connsiteX88" fmla="*/ 2300288 w 3614738"/>
                <a:gd name="connsiteY88" fmla="*/ 490538 h 871802"/>
                <a:gd name="connsiteX89" fmla="*/ 2314575 w 3614738"/>
                <a:gd name="connsiteY89" fmla="*/ 485775 h 871802"/>
                <a:gd name="connsiteX90" fmla="*/ 2328863 w 3614738"/>
                <a:gd name="connsiteY90" fmla="*/ 490538 h 871802"/>
                <a:gd name="connsiteX91" fmla="*/ 2347913 w 3614738"/>
                <a:gd name="connsiteY91" fmla="*/ 509588 h 871802"/>
                <a:gd name="connsiteX92" fmla="*/ 2357438 w 3614738"/>
                <a:gd name="connsiteY92" fmla="*/ 523875 h 871802"/>
                <a:gd name="connsiteX93" fmla="*/ 2362200 w 3614738"/>
                <a:gd name="connsiteY93" fmla="*/ 538163 h 871802"/>
                <a:gd name="connsiteX94" fmla="*/ 2381250 w 3614738"/>
                <a:gd name="connsiteY94" fmla="*/ 566738 h 871802"/>
                <a:gd name="connsiteX95" fmla="*/ 2390775 w 3614738"/>
                <a:gd name="connsiteY95" fmla="*/ 595313 h 871802"/>
                <a:gd name="connsiteX96" fmla="*/ 2395538 w 3614738"/>
                <a:gd name="connsiteY96" fmla="*/ 614363 h 871802"/>
                <a:gd name="connsiteX97" fmla="*/ 2405063 w 3614738"/>
                <a:gd name="connsiteY97" fmla="*/ 628650 h 871802"/>
                <a:gd name="connsiteX98" fmla="*/ 2419350 w 3614738"/>
                <a:gd name="connsiteY98" fmla="*/ 633413 h 871802"/>
                <a:gd name="connsiteX99" fmla="*/ 2438400 w 3614738"/>
                <a:gd name="connsiteY99" fmla="*/ 590550 h 871802"/>
                <a:gd name="connsiteX100" fmla="*/ 2443163 w 3614738"/>
                <a:gd name="connsiteY100" fmla="*/ 571500 h 871802"/>
                <a:gd name="connsiteX101" fmla="*/ 2471738 w 3614738"/>
                <a:gd name="connsiteY101" fmla="*/ 552450 h 871802"/>
                <a:gd name="connsiteX102" fmla="*/ 2481263 w 3614738"/>
                <a:gd name="connsiteY102" fmla="*/ 581025 h 871802"/>
                <a:gd name="connsiteX103" fmla="*/ 2486025 w 3614738"/>
                <a:gd name="connsiteY103" fmla="*/ 595313 h 871802"/>
                <a:gd name="connsiteX104" fmla="*/ 2490788 w 3614738"/>
                <a:gd name="connsiteY104" fmla="*/ 614363 h 871802"/>
                <a:gd name="connsiteX105" fmla="*/ 2500313 w 3614738"/>
                <a:gd name="connsiteY105" fmla="*/ 628650 h 871802"/>
                <a:gd name="connsiteX106" fmla="*/ 2519363 w 3614738"/>
                <a:gd name="connsiteY106" fmla="*/ 642938 h 871802"/>
                <a:gd name="connsiteX107" fmla="*/ 2524125 w 3614738"/>
                <a:gd name="connsiteY107" fmla="*/ 628650 h 871802"/>
                <a:gd name="connsiteX108" fmla="*/ 2528888 w 3614738"/>
                <a:gd name="connsiteY108" fmla="*/ 609600 h 871802"/>
                <a:gd name="connsiteX109" fmla="*/ 2557463 w 3614738"/>
                <a:gd name="connsiteY109" fmla="*/ 595313 h 871802"/>
                <a:gd name="connsiteX110" fmla="*/ 2619375 w 3614738"/>
                <a:gd name="connsiteY110" fmla="*/ 581025 h 871802"/>
                <a:gd name="connsiteX111" fmla="*/ 2633663 w 3614738"/>
                <a:gd name="connsiteY111" fmla="*/ 571500 h 871802"/>
                <a:gd name="connsiteX112" fmla="*/ 2647950 w 3614738"/>
                <a:gd name="connsiteY112" fmla="*/ 542925 h 871802"/>
                <a:gd name="connsiteX113" fmla="*/ 2662238 w 3614738"/>
                <a:gd name="connsiteY113" fmla="*/ 504825 h 871802"/>
                <a:gd name="connsiteX114" fmla="*/ 2686050 w 3614738"/>
                <a:gd name="connsiteY114" fmla="*/ 538163 h 871802"/>
                <a:gd name="connsiteX115" fmla="*/ 2686050 w 3614738"/>
                <a:gd name="connsiteY115" fmla="*/ 538163 h 871802"/>
                <a:gd name="connsiteX116" fmla="*/ 2700338 w 3614738"/>
                <a:gd name="connsiteY116" fmla="*/ 547688 h 871802"/>
                <a:gd name="connsiteX117" fmla="*/ 2705100 w 3614738"/>
                <a:gd name="connsiteY117" fmla="*/ 561975 h 871802"/>
                <a:gd name="connsiteX118" fmla="*/ 2714625 w 3614738"/>
                <a:gd name="connsiteY118" fmla="*/ 595313 h 871802"/>
                <a:gd name="connsiteX119" fmla="*/ 2733675 w 3614738"/>
                <a:gd name="connsiteY119" fmla="*/ 590550 h 871802"/>
                <a:gd name="connsiteX120" fmla="*/ 2738438 w 3614738"/>
                <a:gd name="connsiteY120" fmla="*/ 571500 h 871802"/>
                <a:gd name="connsiteX121" fmla="*/ 2762250 w 3614738"/>
                <a:gd name="connsiteY121" fmla="*/ 552450 h 871802"/>
                <a:gd name="connsiteX122" fmla="*/ 2800350 w 3614738"/>
                <a:gd name="connsiteY122" fmla="*/ 566738 h 871802"/>
                <a:gd name="connsiteX123" fmla="*/ 2819400 w 3614738"/>
                <a:gd name="connsiteY123" fmla="*/ 590550 h 871802"/>
                <a:gd name="connsiteX124" fmla="*/ 2824163 w 3614738"/>
                <a:gd name="connsiteY124" fmla="*/ 614363 h 871802"/>
                <a:gd name="connsiteX125" fmla="*/ 2833688 w 3614738"/>
                <a:gd name="connsiteY125" fmla="*/ 642938 h 871802"/>
                <a:gd name="connsiteX126" fmla="*/ 2838450 w 3614738"/>
                <a:gd name="connsiteY126" fmla="*/ 657225 h 871802"/>
                <a:gd name="connsiteX127" fmla="*/ 2843213 w 3614738"/>
                <a:gd name="connsiteY127" fmla="*/ 676275 h 871802"/>
                <a:gd name="connsiteX128" fmla="*/ 2852738 w 3614738"/>
                <a:gd name="connsiteY128" fmla="*/ 695325 h 871802"/>
                <a:gd name="connsiteX129" fmla="*/ 2862263 w 3614738"/>
                <a:gd name="connsiteY129" fmla="*/ 723900 h 871802"/>
                <a:gd name="connsiteX130" fmla="*/ 2871788 w 3614738"/>
                <a:gd name="connsiteY130" fmla="*/ 752475 h 871802"/>
                <a:gd name="connsiteX131" fmla="*/ 2881313 w 3614738"/>
                <a:gd name="connsiteY131" fmla="*/ 781050 h 871802"/>
                <a:gd name="connsiteX132" fmla="*/ 2890838 w 3614738"/>
                <a:gd name="connsiteY132" fmla="*/ 795338 h 871802"/>
                <a:gd name="connsiteX133" fmla="*/ 2895600 w 3614738"/>
                <a:gd name="connsiteY133" fmla="*/ 814388 h 871802"/>
                <a:gd name="connsiteX134" fmla="*/ 2914650 w 3614738"/>
                <a:gd name="connsiteY134" fmla="*/ 790575 h 871802"/>
                <a:gd name="connsiteX135" fmla="*/ 2924175 w 3614738"/>
                <a:gd name="connsiteY135" fmla="*/ 714375 h 871802"/>
                <a:gd name="connsiteX136" fmla="*/ 2933700 w 3614738"/>
                <a:gd name="connsiteY136" fmla="*/ 700088 h 871802"/>
                <a:gd name="connsiteX137" fmla="*/ 2943225 w 3614738"/>
                <a:gd name="connsiteY137" fmla="*/ 671513 h 871802"/>
                <a:gd name="connsiteX138" fmla="*/ 2962275 w 3614738"/>
                <a:gd name="connsiteY138" fmla="*/ 638175 h 871802"/>
                <a:gd name="connsiteX139" fmla="*/ 2976563 w 3614738"/>
                <a:gd name="connsiteY139" fmla="*/ 695325 h 871802"/>
                <a:gd name="connsiteX140" fmla="*/ 2986088 w 3614738"/>
                <a:gd name="connsiteY140" fmla="*/ 781050 h 871802"/>
                <a:gd name="connsiteX141" fmla="*/ 2995613 w 3614738"/>
                <a:gd name="connsiteY141" fmla="*/ 747713 h 871802"/>
                <a:gd name="connsiteX142" fmla="*/ 3000375 w 3614738"/>
                <a:gd name="connsiteY142" fmla="*/ 709613 h 871802"/>
                <a:gd name="connsiteX143" fmla="*/ 3019425 w 3614738"/>
                <a:gd name="connsiteY143" fmla="*/ 671513 h 871802"/>
                <a:gd name="connsiteX144" fmla="*/ 3038475 w 3614738"/>
                <a:gd name="connsiteY144" fmla="*/ 714375 h 871802"/>
                <a:gd name="connsiteX145" fmla="*/ 3052763 w 3614738"/>
                <a:gd name="connsiteY145" fmla="*/ 781050 h 871802"/>
                <a:gd name="connsiteX146" fmla="*/ 3067050 w 3614738"/>
                <a:gd name="connsiteY146" fmla="*/ 738188 h 871802"/>
                <a:gd name="connsiteX147" fmla="*/ 3071813 w 3614738"/>
                <a:gd name="connsiteY147" fmla="*/ 723900 h 871802"/>
                <a:gd name="connsiteX148" fmla="*/ 3105150 w 3614738"/>
                <a:gd name="connsiteY148" fmla="*/ 733425 h 871802"/>
                <a:gd name="connsiteX149" fmla="*/ 3128963 w 3614738"/>
                <a:gd name="connsiteY149" fmla="*/ 742950 h 871802"/>
                <a:gd name="connsiteX150" fmla="*/ 3152775 w 3614738"/>
                <a:gd name="connsiteY150" fmla="*/ 690563 h 871802"/>
                <a:gd name="connsiteX151" fmla="*/ 3157538 w 3614738"/>
                <a:gd name="connsiteY151" fmla="*/ 666750 h 871802"/>
                <a:gd name="connsiteX152" fmla="*/ 3162300 w 3614738"/>
                <a:gd name="connsiteY152" fmla="*/ 647700 h 871802"/>
                <a:gd name="connsiteX153" fmla="*/ 3171825 w 3614738"/>
                <a:gd name="connsiteY153" fmla="*/ 747713 h 871802"/>
                <a:gd name="connsiteX154" fmla="*/ 3181350 w 3614738"/>
                <a:gd name="connsiteY154" fmla="*/ 733425 h 871802"/>
                <a:gd name="connsiteX155" fmla="*/ 3186113 w 3614738"/>
                <a:gd name="connsiteY155" fmla="*/ 719138 h 871802"/>
                <a:gd name="connsiteX156" fmla="*/ 3214688 w 3614738"/>
                <a:gd name="connsiteY156" fmla="*/ 728663 h 871802"/>
                <a:gd name="connsiteX157" fmla="*/ 3238500 w 3614738"/>
                <a:gd name="connsiteY157" fmla="*/ 704850 h 871802"/>
                <a:gd name="connsiteX158" fmla="*/ 3252788 w 3614738"/>
                <a:gd name="connsiteY158" fmla="*/ 714375 h 871802"/>
                <a:gd name="connsiteX159" fmla="*/ 3257550 w 3614738"/>
                <a:gd name="connsiteY159" fmla="*/ 738188 h 871802"/>
                <a:gd name="connsiteX160" fmla="*/ 3267075 w 3614738"/>
                <a:gd name="connsiteY160" fmla="*/ 781050 h 871802"/>
                <a:gd name="connsiteX161" fmla="*/ 3295650 w 3614738"/>
                <a:gd name="connsiteY161" fmla="*/ 776288 h 871802"/>
                <a:gd name="connsiteX162" fmla="*/ 3300413 w 3614738"/>
                <a:gd name="connsiteY162" fmla="*/ 795338 h 871802"/>
                <a:gd name="connsiteX163" fmla="*/ 3305175 w 3614738"/>
                <a:gd name="connsiteY163" fmla="*/ 852488 h 871802"/>
                <a:gd name="connsiteX164" fmla="*/ 3309938 w 3614738"/>
                <a:gd name="connsiteY164" fmla="*/ 871538 h 871802"/>
                <a:gd name="connsiteX165" fmla="*/ 3328988 w 3614738"/>
                <a:gd name="connsiteY165" fmla="*/ 842963 h 871802"/>
                <a:gd name="connsiteX166" fmla="*/ 3338513 w 3614738"/>
                <a:gd name="connsiteY166" fmla="*/ 809625 h 871802"/>
                <a:gd name="connsiteX167" fmla="*/ 3348038 w 3614738"/>
                <a:gd name="connsiteY167" fmla="*/ 781050 h 871802"/>
                <a:gd name="connsiteX168" fmla="*/ 3357563 w 3614738"/>
                <a:gd name="connsiteY168" fmla="*/ 752475 h 871802"/>
                <a:gd name="connsiteX169" fmla="*/ 3367088 w 3614738"/>
                <a:gd name="connsiteY169" fmla="*/ 733425 h 871802"/>
                <a:gd name="connsiteX170" fmla="*/ 3381375 w 3614738"/>
                <a:gd name="connsiteY170" fmla="*/ 690563 h 871802"/>
                <a:gd name="connsiteX171" fmla="*/ 3386138 w 3614738"/>
                <a:gd name="connsiteY171" fmla="*/ 676275 h 871802"/>
                <a:gd name="connsiteX172" fmla="*/ 3405188 w 3614738"/>
                <a:gd name="connsiteY172" fmla="*/ 666750 h 871802"/>
                <a:gd name="connsiteX173" fmla="*/ 3429000 w 3614738"/>
                <a:gd name="connsiteY173" fmla="*/ 690563 h 871802"/>
                <a:gd name="connsiteX174" fmla="*/ 3452813 w 3614738"/>
                <a:gd name="connsiteY174" fmla="*/ 661988 h 871802"/>
                <a:gd name="connsiteX175" fmla="*/ 3457575 w 3614738"/>
                <a:gd name="connsiteY175" fmla="*/ 642938 h 871802"/>
                <a:gd name="connsiteX176" fmla="*/ 3467100 w 3614738"/>
                <a:gd name="connsiteY176" fmla="*/ 657225 h 871802"/>
                <a:gd name="connsiteX177" fmla="*/ 3481388 w 3614738"/>
                <a:gd name="connsiteY177" fmla="*/ 666750 h 871802"/>
                <a:gd name="connsiteX178" fmla="*/ 3486150 w 3614738"/>
                <a:gd name="connsiteY178" fmla="*/ 681038 h 871802"/>
                <a:gd name="connsiteX179" fmla="*/ 3500438 w 3614738"/>
                <a:gd name="connsiteY179" fmla="*/ 671513 h 871802"/>
                <a:gd name="connsiteX180" fmla="*/ 3505200 w 3614738"/>
                <a:gd name="connsiteY180" fmla="*/ 685800 h 871802"/>
                <a:gd name="connsiteX181" fmla="*/ 3533775 w 3614738"/>
                <a:gd name="connsiteY181" fmla="*/ 704850 h 871802"/>
                <a:gd name="connsiteX182" fmla="*/ 3562350 w 3614738"/>
                <a:gd name="connsiteY182" fmla="*/ 719138 h 871802"/>
                <a:gd name="connsiteX183" fmla="*/ 3586163 w 3614738"/>
                <a:gd name="connsiteY183" fmla="*/ 828675 h 871802"/>
                <a:gd name="connsiteX184" fmla="*/ 3614738 w 3614738"/>
                <a:gd name="connsiteY184" fmla="*/ 823913 h 871802"/>
                <a:gd name="connsiteX0" fmla="*/ 0 w 3614738"/>
                <a:gd name="connsiteY0" fmla="*/ 238125 h 871802"/>
                <a:gd name="connsiteX1" fmla="*/ 123825 w 3614738"/>
                <a:gd name="connsiteY1" fmla="*/ 228600 h 871802"/>
                <a:gd name="connsiteX2" fmla="*/ 142875 w 3614738"/>
                <a:gd name="connsiteY2" fmla="*/ 223838 h 871802"/>
                <a:gd name="connsiteX3" fmla="*/ 166688 w 3614738"/>
                <a:gd name="connsiteY3" fmla="*/ 219075 h 871802"/>
                <a:gd name="connsiteX4" fmla="*/ 204788 w 3614738"/>
                <a:gd name="connsiteY4" fmla="*/ 204788 h 871802"/>
                <a:gd name="connsiteX5" fmla="*/ 233363 w 3614738"/>
                <a:gd name="connsiteY5" fmla="*/ 195263 h 871802"/>
                <a:gd name="connsiteX6" fmla="*/ 247650 w 3614738"/>
                <a:gd name="connsiteY6" fmla="*/ 185738 h 871802"/>
                <a:gd name="connsiteX7" fmla="*/ 266700 w 3614738"/>
                <a:gd name="connsiteY7" fmla="*/ 180975 h 871802"/>
                <a:gd name="connsiteX8" fmla="*/ 280988 w 3614738"/>
                <a:gd name="connsiteY8" fmla="*/ 176213 h 871802"/>
                <a:gd name="connsiteX9" fmla="*/ 290513 w 3614738"/>
                <a:gd name="connsiteY9" fmla="*/ 161925 h 871802"/>
                <a:gd name="connsiteX10" fmla="*/ 338138 w 3614738"/>
                <a:gd name="connsiteY10" fmla="*/ 142875 h 871802"/>
                <a:gd name="connsiteX11" fmla="*/ 352425 w 3614738"/>
                <a:gd name="connsiteY11" fmla="*/ 138113 h 871802"/>
                <a:gd name="connsiteX12" fmla="*/ 366713 w 3614738"/>
                <a:gd name="connsiteY12" fmla="*/ 128588 h 871802"/>
                <a:gd name="connsiteX13" fmla="*/ 385763 w 3614738"/>
                <a:gd name="connsiteY13" fmla="*/ 123825 h 871802"/>
                <a:gd name="connsiteX14" fmla="*/ 428625 w 3614738"/>
                <a:gd name="connsiteY14" fmla="*/ 109538 h 871802"/>
                <a:gd name="connsiteX15" fmla="*/ 442913 w 3614738"/>
                <a:gd name="connsiteY15" fmla="*/ 104775 h 871802"/>
                <a:gd name="connsiteX16" fmla="*/ 457200 w 3614738"/>
                <a:gd name="connsiteY16" fmla="*/ 100013 h 871802"/>
                <a:gd name="connsiteX17" fmla="*/ 471488 w 3614738"/>
                <a:gd name="connsiteY17" fmla="*/ 90488 h 871802"/>
                <a:gd name="connsiteX18" fmla="*/ 495300 w 3614738"/>
                <a:gd name="connsiteY18" fmla="*/ 85725 h 871802"/>
                <a:gd name="connsiteX19" fmla="*/ 523875 w 3614738"/>
                <a:gd name="connsiteY19" fmla="*/ 76200 h 871802"/>
                <a:gd name="connsiteX20" fmla="*/ 538163 w 3614738"/>
                <a:gd name="connsiteY20" fmla="*/ 71438 h 871802"/>
                <a:gd name="connsiteX21" fmla="*/ 552450 w 3614738"/>
                <a:gd name="connsiteY21" fmla="*/ 66675 h 871802"/>
                <a:gd name="connsiteX22" fmla="*/ 590550 w 3614738"/>
                <a:gd name="connsiteY22" fmla="*/ 42863 h 871802"/>
                <a:gd name="connsiteX23" fmla="*/ 604838 w 3614738"/>
                <a:gd name="connsiteY23" fmla="*/ 38100 h 871802"/>
                <a:gd name="connsiteX24" fmla="*/ 619125 w 3614738"/>
                <a:gd name="connsiteY24" fmla="*/ 33338 h 871802"/>
                <a:gd name="connsiteX25" fmla="*/ 652463 w 3614738"/>
                <a:gd name="connsiteY25" fmla="*/ 14288 h 871802"/>
                <a:gd name="connsiteX26" fmla="*/ 681038 w 3614738"/>
                <a:gd name="connsiteY26" fmla="*/ 4763 h 871802"/>
                <a:gd name="connsiteX27" fmla="*/ 695325 w 3614738"/>
                <a:gd name="connsiteY27" fmla="*/ 0 h 871802"/>
                <a:gd name="connsiteX28" fmla="*/ 819150 w 3614738"/>
                <a:gd name="connsiteY28" fmla="*/ 4763 h 871802"/>
                <a:gd name="connsiteX29" fmla="*/ 852488 w 3614738"/>
                <a:gd name="connsiteY29" fmla="*/ 19050 h 871802"/>
                <a:gd name="connsiteX30" fmla="*/ 895350 w 3614738"/>
                <a:gd name="connsiteY30" fmla="*/ 47625 h 871802"/>
                <a:gd name="connsiteX31" fmla="*/ 928688 w 3614738"/>
                <a:gd name="connsiteY31" fmla="*/ 66675 h 871802"/>
                <a:gd name="connsiteX32" fmla="*/ 942975 w 3614738"/>
                <a:gd name="connsiteY32" fmla="*/ 71438 h 871802"/>
                <a:gd name="connsiteX33" fmla="*/ 957263 w 3614738"/>
                <a:gd name="connsiteY33" fmla="*/ 80963 h 871802"/>
                <a:gd name="connsiteX34" fmla="*/ 971550 w 3614738"/>
                <a:gd name="connsiteY34" fmla="*/ 85725 h 871802"/>
                <a:gd name="connsiteX35" fmla="*/ 990600 w 3614738"/>
                <a:gd name="connsiteY35" fmla="*/ 95250 h 871802"/>
                <a:gd name="connsiteX36" fmla="*/ 1014413 w 3614738"/>
                <a:gd name="connsiteY36" fmla="*/ 100013 h 871802"/>
                <a:gd name="connsiteX37" fmla="*/ 1033463 w 3614738"/>
                <a:gd name="connsiteY37" fmla="*/ 104775 h 871802"/>
                <a:gd name="connsiteX38" fmla="*/ 1062038 w 3614738"/>
                <a:gd name="connsiteY38" fmla="*/ 109538 h 871802"/>
                <a:gd name="connsiteX39" fmla="*/ 1090613 w 3614738"/>
                <a:gd name="connsiteY39" fmla="*/ 119063 h 871802"/>
                <a:gd name="connsiteX40" fmla="*/ 1104900 w 3614738"/>
                <a:gd name="connsiteY40" fmla="*/ 123825 h 871802"/>
                <a:gd name="connsiteX41" fmla="*/ 1123950 w 3614738"/>
                <a:gd name="connsiteY41" fmla="*/ 128588 h 871802"/>
                <a:gd name="connsiteX42" fmla="*/ 1152525 w 3614738"/>
                <a:gd name="connsiteY42" fmla="*/ 147638 h 871802"/>
                <a:gd name="connsiteX43" fmla="*/ 1195388 w 3614738"/>
                <a:gd name="connsiteY43" fmla="*/ 161925 h 871802"/>
                <a:gd name="connsiteX44" fmla="*/ 1209675 w 3614738"/>
                <a:gd name="connsiteY44" fmla="*/ 166688 h 871802"/>
                <a:gd name="connsiteX45" fmla="*/ 1243013 w 3614738"/>
                <a:gd name="connsiteY45" fmla="*/ 185738 h 871802"/>
                <a:gd name="connsiteX46" fmla="*/ 1257300 w 3614738"/>
                <a:gd name="connsiteY46" fmla="*/ 190500 h 871802"/>
                <a:gd name="connsiteX47" fmla="*/ 1285875 w 3614738"/>
                <a:gd name="connsiteY47" fmla="*/ 204788 h 871802"/>
                <a:gd name="connsiteX48" fmla="*/ 1314450 w 3614738"/>
                <a:gd name="connsiteY48" fmla="*/ 223838 h 871802"/>
                <a:gd name="connsiteX49" fmla="*/ 1362075 w 3614738"/>
                <a:gd name="connsiteY49" fmla="*/ 238125 h 871802"/>
                <a:gd name="connsiteX50" fmla="*/ 1443038 w 3614738"/>
                <a:gd name="connsiteY50" fmla="*/ 252413 h 871802"/>
                <a:gd name="connsiteX51" fmla="*/ 1471613 w 3614738"/>
                <a:gd name="connsiteY51" fmla="*/ 257175 h 871802"/>
                <a:gd name="connsiteX52" fmla="*/ 1519238 w 3614738"/>
                <a:gd name="connsiteY52" fmla="*/ 271463 h 871802"/>
                <a:gd name="connsiteX53" fmla="*/ 1533525 w 3614738"/>
                <a:gd name="connsiteY53" fmla="*/ 280988 h 871802"/>
                <a:gd name="connsiteX54" fmla="*/ 1543050 w 3614738"/>
                <a:gd name="connsiteY54" fmla="*/ 295275 h 871802"/>
                <a:gd name="connsiteX55" fmla="*/ 1557338 w 3614738"/>
                <a:gd name="connsiteY55" fmla="*/ 300038 h 871802"/>
                <a:gd name="connsiteX56" fmla="*/ 1581150 w 3614738"/>
                <a:gd name="connsiteY56" fmla="*/ 333375 h 871802"/>
                <a:gd name="connsiteX57" fmla="*/ 1590675 w 3614738"/>
                <a:gd name="connsiteY57" fmla="*/ 347663 h 871802"/>
                <a:gd name="connsiteX58" fmla="*/ 1604963 w 3614738"/>
                <a:gd name="connsiteY58" fmla="*/ 357188 h 871802"/>
                <a:gd name="connsiteX59" fmla="*/ 1624013 w 3614738"/>
                <a:gd name="connsiteY59" fmla="*/ 414338 h 871802"/>
                <a:gd name="connsiteX60" fmla="*/ 1628775 w 3614738"/>
                <a:gd name="connsiteY60" fmla="*/ 428625 h 871802"/>
                <a:gd name="connsiteX61" fmla="*/ 1638300 w 3614738"/>
                <a:gd name="connsiteY61" fmla="*/ 442913 h 871802"/>
                <a:gd name="connsiteX62" fmla="*/ 1652588 w 3614738"/>
                <a:gd name="connsiteY62" fmla="*/ 471488 h 871802"/>
                <a:gd name="connsiteX63" fmla="*/ 1662113 w 3614738"/>
                <a:gd name="connsiteY63" fmla="*/ 504825 h 871802"/>
                <a:gd name="connsiteX64" fmla="*/ 1676400 w 3614738"/>
                <a:gd name="connsiteY64" fmla="*/ 514350 h 871802"/>
                <a:gd name="connsiteX65" fmla="*/ 1690688 w 3614738"/>
                <a:gd name="connsiteY65" fmla="*/ 561975 h 871802"/>
                <a:gd name="connsiteX66" fmla="*/ 1704975 w 3614738"/>
                <a:gd name="connsiteY66" fmla="*/ 590550 h 871802"/>
                <a:gd name="connsiteX67" fmla="*/ 1719263 w 3614738"/>
                <a:gd name="connsiteY67" fmla="*/ 595313 h 871802"/>
                <a:gd name="connsiteX68" fmla="*/ 1728788 w 3614738"/>
                <a:gd name="connsiteY68" fmla="*/ 609600 h 871802"/>
                <a:gd name="connsiteX69" fmla="*/ 1804988 w 3614738"/>
                <a:gd name="connsiteY69" fmla="*/ 614363 h 871802"/>
                <a:gd name="connsiteX70" fmla="*/ 1819275 w 3614738"/>
                <a:gd name="connsiteY70" fmla="*/ 619125 h 871802"/>
                <a:gd name="connsiteX71" fmla="*/ 1833563 w 3614738"/>
                <a:gd name="connsiteY71" fmla="*/ 628650 h 871802"/>
                <a:gd name="connsiteX72" fmla="*/ 1857375 w 3614738"/>
                <a:gd name="connsiteY72" fmla="*/ 657225 h 871802"/>
                <a:gd name="connsiteX73" fmla="*/ 1876425 w 3614738"/>
                <a:gd name="connsiteY73" fmla="*/ 666750 h 871802"/>
                <a:gd name="connsiteX74" fmla="*/ 1885950 w 3614738"/>
                <a:gd name="connsiteY74" fmla="*/ 638175 h 871802"/>
                <a:gd name="connsiteX75" fmla="*/ 1895475 w 3614738"/>
                <a:gd name="connsiteY75" fmla="*/ 604838 h 871802"/>
                <a:gd name="connsiteX76" fmla="*/ 1905000 w 3614738"/>
                <a:gd name="connsiteY76" fmla="*/ 576263 h 871802"/>
                <a:gd name="connsiteX77" fmla="*/ 1919288 w 3614738"/>
                <a:gd name="connsiteY77" fmla="*/ 566738 h 871802"/>
                <a:gd name="connsiteX78" fmla="*/ 1938338 w 3614738"/>
                <a:gd name="connsiteY78" fmla="*/ 542925 h 871802"/>
                <a:gd name="connsiteX79" fmla="*/ 2081213 w 3614738"/>
                <a:gd name="connsiteY79" fmla="*/ 542925 h 871802"/>
                <a:gd name="connsiteX80" fmla="*/ 2109788 w 3614738"/>
                <a:gd name="connsiteY80" fmla="*/ 571500 h 871802"/>
                <a:gd name="connsiteX81" fmla="*/ 2124075 w 3614738"/>
                <a:gd name="connsiteY81" fmla="*/ 561975 h 871802"/>
                <a:gd name="connsiteX82" fmla="*/ 2133600 w 3614738"/>
                <a:gd name="connsiteY82" fmla="*/ 547688 h 871802"/>
                <a:gd name="connsiteX83" fmla="*/ 2147888 w 3614738"/>
                <a:gd name="connsiteY83" fmla="*/ 533400 h 871802"/>
                <a:gd name="connsiteX84" fmla="*/ 2152650 w 3614738"/>
                <a:gd name="connsiteY84" fmla="*/ 519113 h 871802"/>
                <a:gd name="connsiteX85" fmla="*/ 2243138 w 3614738"/>
                <a:gd name="connsiteY85" fmla="*/ 514350 h 871802"/>
                <a:gd name="connsiteX86" fmla="*/ 2266950 w 3614738"/>
                <a:gd name="connsiteY86" fmla="*/ 533400 h 871802"/>
                <a:gd name="connsiteX87" fmla="*/ 2286000 w 3614738"/>
                <a:gd name="connsiteY87" fmla="*/ 504825 h 871802"/>
                <a:gd name="connsiteX88" fmla="*/ 2300288 w 3614738"/>
                <a:gd name="connsiteY88" fmla="*/ 490538 h 871802"/>
                <a:gd name="connsiteX89" fmla="*/ 2314575 w 3614738"/>
                <a:gd name="connsiteY89" fmla="*/ 485775 h 871802"/>
                <a:gd name="connsiteX90" fmla="*/ 2328863 w 3614738"/>
                <a:gd name="connsiteY90" fmla="*/ 490538 h 871802"/>
                <a:gd name="connsiteX91" fmla="*/ 2347913 w 3614738"/>
                <a:gd name="connsiteY91" fmla="*/ 509588 h 871802"/>
                <a:gd name="connsiteX92" fmla="*/ 2357438 w 3614738"/>
                <a:gd name="connsiteY92" fmla="*/ 523875 h 871802"/>
                <a:gd name="connsiteX93" fmla="*/ 2362200 w 3614738"/>
                <a:gd name="connsiteY93" fmla="*/ 538163 h 871802"/>
                <a:gd name="connsiteX94" fmla="*/ 2381250 w 3614738"/>
                <a:gd name="connsiteY94" fmla="*/ 566738 h 871802"/>
                <a:gd name="connsiteX95" fmla="*/ 2390775 w 3614738"/>
                <a:gd name="connsiteY95" fmla="*/ 595313 h 871802"/>
                <a:gd name="connsiteX96" fmla="*/ 2395538 w 3614738"/>
                <a:gd name="connsiteY96" fmla="*/ 614363 h 871802"/>
                <a:gd name="connsiteX97" fmla="*/ 2405063 w 3614738"/>
                <a:gd name="connsiteY97" fmla="*/ 628650 h 871802"/>
                <a:gd name="connsiteX98" fmla="*/ 2419350 w 3614738"/>
                <a:gd name="connsiteY98" fmla="*/ 633413 h 871802"/>
                <a:gd name="connsiteX99" fmla="*/ 2438400 w 3614738"/>
                <a:gd name="connsiteY99" fmla="*/ 590550 h 871802"/>
                <a:gd name="connsiteX100" fmla="*/ 2443163 w 3614738"/>
                <a:gd name="connsiteY100" fmla="*/ 571500 h 871802"/>
                <a:gd name="connsiteX101" fmla="*/ 2471738 w 3614738"/>
                <a:gd name="connsiteY101" fmla="*/ 552450 h 871802"/>
                <a:gd name="connsiteX102" fmla="*/ 2481263 w 3614738"/>
                <a:gd name="connsiteY102" fmla="*/ 581025 h 871802"/>
                <a:gd name="connsiteX103" fmla="*/ 2486025 w 3614738"/>
                <a:gd name="connsiteY103" fmla="*/ 595313 h 871802"/>
                <a:gd name="connsiteX104" fmla="*/ 2490788 w 3614738"/>
                <a:gd name="connsiteY104" fmla="*/ 614363 h 871802"/>
                <a:gd name="connsiteX105" fmla="*/ 2500313 w 3614738"/>
                <a:gd name="connsiteY105" fmla="*/ 628650 h 871802"/>
                <a:gd name="connsiteX106" fmla="*/ 2519363 w 3614738"/>
                <a:gd name="connsiteY106" fmla="*/ 642938 h 871802"/>
                <a:gd name="connsiteX107" fmla="*/ 2524125 w 3614738"/>
                <a:gd name="connsiteY107" fmla="*/ 628650 h 871802"/>
                <a:gd name="connsiteX108" fmla="*/ 2528888 w 3614738"/>
                <a:gd name="connsiteY108" fmla="*/ 609600 h 871802"/>
                <a:gd name="connsiteX109" fmla="*/ 2557463 w 3614738"/>
                <a:gd name="connsiteY109" fmla="*/ 595313 h 871802"/>
                <a:gd name="connsiteX110" fmla="*/ 2619375 w 3614738"/>
                <a:gd name="connsiteY110" fmla="*/ 581025 h 871802"/>
                <a:gd name="connsiteX111" fmla="*/ 2633663 w 3614738"/>
                <a:gd name="connsiteY111" fmla="*/ 571500 h 871802"/>
                <a:gd name="connsiteX112" fmla="*/ 2647950 w 3614738"/>
                <a:gd name="connsiteY112" fmla="*/ 542925 h 871802"/>
                <a:gd name="connsiteX113" fmla="*/ 2662238 w 3614738"/>
                <a:gd name="connsiteY113" fmla="*/ 504825 h 871802"/>
                <a:gd name="connsiteX114" fmla="*/ 2686050 w 3614738"/>
                <a:gd name="connsiteY114" fmla="*/ 538163 h 871802"/>
                <a:gd name="connsiteX115" fmla="*/ 2686050 w 3614738"/>
                <a:gd name="connsiteY115" fmla="*/ 538163 h 871802"/>
                <a:gd name="connsiteX116" fmla="*/ 2700338 w 3614738"/>
                <a:gd name="connsiteY116" fmla="*/ 547688 h 871802"/>
                <a:gd name="connsiteX117" fmla="*/ 2705100 w 3614738"/>
                <a:gd name="connsiteY117" fmla="*/ 561975 h 871802"/>
                <a:gd name="connsiteX118" fmla="*/ 2714625 w 3614738"/>
                <a:gd name="connsiteY118" fmla="*/ 595313 h 871802"/>
                <a:gd name="connsiteX119" fmla="*/ 2733675 w 3614738"/>
                <a:gd name="connsiteY119" fmla="*/ 590550 h 871802"/>
                <a:gd name="connsiteX120" fmla="*/ 2738438 w 3614738"/>
                <a:gd name="connsiteY120" fmla="*/ 571500 h 871802"/>
                <a:gd name="connsiteX121" fmla="*/ 2762250 w 3614738"/>
                <a:gd name="connsiteY121" fmla="*/ 552450 h 871802"/>
                <a:gd name="connsiteX122" fmla="*/ 2800350 w 3614738"/>
                <a:gd name="connsiteY122" fmla="*/ 566738 h 871802"/>
                <a:gd name="connsiteX123" fmla="*/ 2819400 w 3614738"/>
                <a:gd name="connsiteY123" fmla="*/ 590550 h 871802"/>
                <a:gd name="connsiteX124" fmla="*/ 2824163 w 3614738"/>
                <a:gd name="connsiteY124" fmla="*/ 614363 h 871802"/>
                <a:gd name="connsiteX125" fmla="*/ 2833688 w 3614738"/>
                <a:gd name="connsiteY125" fmla="*/ 642938 h 871802"/>
                <a:gd name="connsiteX126" fmla="*/ 2838450 w 3614738"/>
                <a:gd name="connsiteY126" fmla="*/ 657225 h 871802"/>
                <a:gd name="connsiteX127" fmla="*/ 2843213 w 3614738"/>
                <a:gd name="connsiteY127" fmla="*/ 676275 h 871802"/>
                <a:gd name="connsiteX128" fmla="*/ 2852738 w 3614738"/>
                <a:gd name="connsiteY128" fmla="*/ 695325 h 871802"/>
                <a:gd name="connsiteX129" fmla="*/ 2862263 w 3614738"/>
                <a:gd name="connsiteY129" fmla="*/ 723900 h 871802"/>
                <a:gd name="connsiteX130" fmla="*/ 2871788 w 3614738"/>
                <a:gd name="connsiteY130" fmla="*/ 752475 h 871802"/>
                <a:gd name="connsiteX131" fmla="*/ 2881313 w 3614738"/>
                <a:gd name="connsiteY131" fmla="*/ 781050 h 871802"/>
                <a:gd name="connsiteX132" fmla="*/ 2890838 w 3614738"/>
                <a:gd name="connsiteY132" fmla="*/ 795338 h 871802"/>
                <a:gd name="connsiteX133" fmla="*/ 2895600 w 3614738"/>
                <a:gd name="connsiteY133" fmla="*/ 814388 h 871802"/>
                <a:gd name="connsiteX134" fmla="*/ 2914650 w 3614738"/>
                <a:gd name="connsiteY134" fmla="*/ 790575 h 871802"/>
                <a:gd name="connsiteX135" fmla="*/ 2924175 w 3614738"/>
                <a:gd name="connsiteY135" fmla="*/ 714375 h 871802"/>
                <a:gd name="connsiteX136" fmla="*/ 2933700 w 3614738"/>
                <a:gd name="connsiteY136" fmla="*/ 700088 h 871802"/>
                <a:gd name="connsiteX137" fmla="*/ 2943225 w 3614738"/>
                <a:gd name="connsiteY137" fmla="*/ 671513 h 871802"/>
                <a:gd name="connsiteX138" fmla="*/ 2962275 w 3614738"/>
                <a:gd name="connsiteY138" fmla="*/ 638175 h 871802"/>
                <a:gd name="connsiteX139" fmla="*/ 2976563 w 3614738"/>
                <a:gd name="connsiteY139" fmla="*/ 695325 h 871802"/>
                <a:gd name="connsiteX140" fmla="*/ 2986088 w 3614738"/>
                <a:gd name="connsiteY140" fmla="*/ 781050 h 871802"/>
                <a:gd name="connsiteX141" fmla="*/ 2995613 w 3614738"/>
                <a:gd name="connsiteY141" fmla="*/ 747713 h 871802"/>
                <a:gd name="connsiteX142" fmla="*/ 3000375 w 3614738"/>
                <a:gd name="connsiteY142" fmla="*/ 709613 h 871802"/>
                <a:gd name="connsiteX143" fmla="*/ 3019425 w 3614738"/>
                <a:gd name="connsiteY143" fmla="*/ 671513 h 871802"/>
                <a:gd name="connsiteX144" fmla="*/ 3038475 w 3614738"/>
                <a:gd name="connsiteY144" fmla="*/ 714375 h 871802"/>
                <a:gd name="connsiteX145" fmla="*/ 3052763 w 3614738"/>
                <a:gd name="connsiteY145" fmla="*/ 781050 h 871802"/>
                <a:gd name="connsiteX146" fmla="*/ 3067050 w 3614738"/>
                <a:gd name="connsiteY146" fmla="*/ 738188 h 871802"/>
                <a:gd name="connsiteX147" fmla="*/ 3071813 w 3614738"/>
                <a:gd name="connsiteY147" fmla="*/ 723900 h 871802"/>
                <a:gd name="connsiteX148" fmla="*/ 3105150 w 3614738"/>
                <a:gd name="connsiteY148" fmla="*/ 733425 h 871802"/>
                <a:gd name="connsiteX149" fmla="*/ 3128963 w 3614738"/>
                <a:gd name="connsiteY149" fmla="*/ 742950 h 871802"/>
                <a:gd name="connsiteX150" fmla="*/ 3152775 w 3614738"/>
                <a:gd name="connsiteY150" fmla="*/ 690563 h 871802"/>
                <a:gd name="connsiteX151" fmla="*/ 3157538 w 3614738"/>
                <a:gd name="connsiteY151" fmla="*/ 666750 h 871802"/>
                <a:gd name="connsiteX152" fmla="*/ 3162300 w 3614738"/>
                <a:gd name="connsiteY152" fmla="*/ 647700 h 871802"/>
                <a:gd name="connsiteX153" fmla="*/ 3171825 w 3614738"/>
                <a:gd name="connsiteY153" fmla="*/ 747713 h 871802"/>
                <a:gd name="connsiteX154" fmla="*/ 3181350 w 3614738"/>
                <a:gd name="connsiteY154" fmla="*/ 733425 h 871802"/>
                <a:gd name="connsiteX155" fmla="*/ 3186113 w 3614738"/>
                <a:gd name="connsiteY155" fmla="*/ 719138 h 871802"/>
                <a:gd name="connsiteX156" fmla="*/ 3214688 w 3614738"/>
                <a:gd name="connsiteY156" fmla="*/ 728663 h 871802"/>
                <a:gd name="connsiteX157" fmla="*/ 3238500 w 3614738"/>
                <a:gd name="connsiteY157" fmla="*/ 704850 h 871802"/>
                <a:gd name="connsiteX158" fmla="*/ 3252788 w 3614738"/>
                <a:gd name="connsiteY158" fmla="*/ 714375 h 871802"/>
                <a:gd name="connsiteX159" fmla="*/ 3257550 w 3614738"/>
                <a:gd name="connsiteY159" fmla="*/ 738188 h 871802"/>
                <a:gd name="connsiteX160" fmla="*/ 3267075 w 3614738"/>
                <a:gd name="connsiteY160" fmla="*/ 781050 h 871802"/>
                <a:gd name="connsiteX161" fmla="*/ 3295650 w 3614738"/>
                <a:gd name="connsiteY161" fmla="*/ 776288 h 871802"/>
                <a:gd name="connsiteX162" fmla="*/ 3300413 w 3614738"/>
                <a:gd name="connsiteY162" fmla="*/ 795338 h 871802"/>
                <a:gd name="connsiteX163" fmla="*/ 3305175 w 3614738"/>
                <a:gd name="connsiteY163" fmla="*/ 852488 h 871802"/>
                <a:gd name="connsiteX164" fmla="*/ 3309938 w 3614738"/>
                <a:gd name="connsiteY164" fmla="*/ 871538 h 871802"/>
                <a:gd name="connsiteX165" fmla="*/ 3328988 w 3614738"/>
                <a:gd name="connsiteY165" fmla="*/ 842963 h 871802"/>
                <a:gd name="connsiteX166" fmla="*/ 3338513 w 3614738"/>
                <a:gd name="connsiteY166" fmla="*/ 809625 h 871802"/>
                <a:gd name="connsiteX167" fmla="*/ 3348038 w 3614738"/>
                <a:gd name="connsiteY167" fmla="*/ 781050 h 871802"/>
                <a:gd name="connsiteX168" fmla="*/ 3357563 w 3614738"/>
                <a:gd name="connsiteY168" fmla="*/ 752475 h 871802"/>
                <a:gd name="connsiteX169" fmla="*/ 3367088 w 3614738"/>
                <a:gd name="connsiteY169" fmla="*/ 733425 h 871802"/>
                <a:gd name="connsiteX170" fmla="*/ 3381375 w 3614738"/>
                <a:gd name="connsiteY170" fmla="*/ 690563 h 871802"/>
                <a:gd name="connsiteX171" fmla="*/ 3386138 w 3614738"/>
                <a:gd name="connsiteY171" fmla="*/ 676275 h 871802"/>
                <a:gd name="connsiteX172" fmla="*/ 3405188 w 3614738"/>
                <a:gd name="connsiteY172" fmla="*/ 666750 h 871802"/>
                <a:gd name="connsiteX173" fmla="*/ 3429000 w 3614738"/>
                <a:gd name="connsiteY173" fmla="*/ 690563 h 871802"/>
                <a:gd name="connsiteX174" fmla="*/ 3452813 w 3614738"/>
                <a:gd name="connsiteY174" fmla="*/ 661988 h 871802"/>
                <a:gd name="connsiteX175" fmla="*/ 3457575 w 3614738"/>
                <a:gd name="connsiteY175" fmla="*/ 642938 h 871802"/>
                <a:gd name="connsiteX176" fmla="*/ 3467100 w 3614738"/>
                <a:gd name="connsiteY176" fmla="*/ 657225 h 871802"/>
                <a:gd name="connsiteX177" fmla="*/ 3481388 w 3614738"/>
                <a:gd name="connsiteY177" fmla="*/ 666750 h 871802"/>
                <a:gd name="connsiteX178" fmla="*/ 3500438 w 3614738"/>
                <a:gd name="connsiteY178" fmla="*/ 671513 h 871802"/>
                <a:gd name="connsiteX179" fmla="*/ 3505200 w 3614738"/>
                <a:gd name="connsiteY179" fmla="*/ 685800 h 871802"/>
                <a:gd name="connsiteX180" fmla="*/ 3533775 w 3614738"/>
                <a:gd name="connsiteY180" fmla="*/ 704850 h 871802"/>
                <a:gd name="connsiteX181" fmla="*/ 3562350 w 3614738"/>
                <a:gd name="connsiteY181" fmla="*/ 719138 h 871802"/>
                <a:gd name="connsiteX182" fmla="*/ 3586163 w 3614738"/>
                <a:gd name="connsiteY182" fmla="*/ 828675 h 871802"/>
                <a:gd name="connsiteX183" fmla="*/ 3614738 w 3614738"/>
                <a:gd name="connsiteY183" fmla="*/ 823913 h 871802"/>
                <a:gd name="connsiteX0" fmla="*/ 0 w 3614738"/>
                <a:gd name="connsiteY0" fmla="*/ 238125 h 871802"/>
                <a:gd name="connsiteX1" fmla="*/ 123825 w 3614738"/>
                <a:gd name="connsiteY1" fmla="*/ 228600 h 871802"/>
                <a:gd name="connsiteX2" fmla="*/ 142875 w 3614738"/>
                <a:gd name="connsiteY2" fmla="*/ 223838 h 871802"/>
                <a:gd name="connsiteX3" fmla="*/ 166688 w 3614738"/>
                <a:gd name="connsiteY3" fmla="*/ 219075 h 871802"/>
                <a:gd name="connsiteX4" fmla="*/ 204788 w 3614738"/>
                <a:gd name="connsiteY4" fmla="*/ 204788 h 871802"/>
                <a:gd name="connsiteX5" fmla="*/ 233363 w 3614738"/>
                <a:gd name="connsiteY5" fmla="*/ 195263 h 871802"/>
                <a:gd name="connsiteX6" fmla="*/ 247650 w 3614738"/>
                <a:gd name="connsiteY6" fmla="*/ 185738 h 871802"/>
                <a:gd name="connsiteX7" fmla="*/ 266700 w 3614738"/>
                <a:gd name="connsiteY7" fmla="*/ 180975 h 871802"/>
                <a:gd name="connsiteX8" fmla="*/ 280988 w 3614738"/>
                <a:gd name="connsiteY8" fmla="*/ 176213 h 871802"/>
                <a:gd name="connsiteX9" fmla="*/ 290513 w 3614738"/>
                <a:gd name="connsiteY9" fmla="*/ 161925 h 871802"/>
                <a:gd name="connsiteX10" fmla="*/ 338138 w 3614738"/>
                <a:gd name="connsiteY10" fmla="*/ 142875 h 871802"/>
                <a:gd name="connsiteX11" fmla="*/ 352425 w 3614738"/>
                <a:gd name="connsiteY11" fmla="*/ 138113 h 871802"/>
                <a:gd name="connsiteX12" fmla="*/ 366713 w 3614738"/>
                <a:gd name="connsiteY12" fmla="*/ 128588 h 871802"/>
                <a:gd name="connsiteX13" fmla="*/ 385763 w 3614738"/>
                <a:gd name="connsiteY13" fmla="*/ 123825 h 871802"/>
                <a:gd name="connsiteX14" fmla="*/ 428625 w 3614738"/>
                <a:gd name="connsiteY14" fmla="*/ 109538 h 871802"/>
                <a:gd name="connsiteX15" fmla="*/ 442913 w 3614738"/>
                <a:gd name="connsiteY15" fmla="*/ 104775 h 871802"/>
                <a:gd name="connsiteX16" fmla="*/ 457200 w 3614738"/>
                <a:gd name="connsiteY16" fmla="*/ 100013 h 871802"/>
                <a:gd name="connsiteX17" fmla="*/ 471488 w 3614738"/>
                <a:gd name="connsiteY17" fmla="*/ 90488 h 871802"/>
                <a:gd name="connsiteX18" fmla="*/ 495300 w 3614738"/>
                <a:gd name="connsiteY18" fmla="*/ 85725 h 871802"/>
                <a:gd name="connsiteX19" fmla="*/ 523875 w 3614738"/>
                <a:gd name="connsiteY19" fmla="*/ 76200 h 871802"/>
                <a:gd name="connsiteX20" fmla="*/ 538163 w 3614738"/>
                <a:gd name="connsiteY20" fmla="*/ 71438 h 871802"/>
                <a:gd name="connsiteX21" fmla="*/ 552450 w 3614738"/>
                <a:gd name="connsiteY21" fmla="*/ 66675 h 871802"/>
                <a:gd name="connsiteX22" fmla="*/ 590550 w 3614738"/>
                <a:gd name="connsiteY22" fmla="*/ 42863 h 871802"/>
                <a:gd name="connsiteX23" fmla="*/ 604838 w 3614738"/>
                <a:gd name="connsiteY23" fmla="*/ 38100 h 871802"/>
                <a:gd name="connsiteX24" fmla="*/ 619125 w 3614738"/>
                <a:gd name="connsiteY24" fmla="*/ 33338 h 871802"/>
                <a:gd name="connsiteX25" fmla="*/ 652463 w 3614738"/>
                <a:gd name="connsiteY25" fmla="*/ 14288 h 871802"/>
                <a:gd name="connsiteX26" fmla="*/ 681038 w 3614738"/>
                <a:gd name="connsiteY26" fmla="*/ 4763 h 871802"/>
                <a:gd name="connsiteX27" fmla="*/ 695325 w 3614738"/>
                <a:gd name="connsiteY27" fmla="*/ 0 h 871802"/>
                <a:gd name="connsiteX28" fmla="*/ 819150 w 3614738"/>
                <a:gd name="connsiteY28" fmla="*/ 4763 h 871802"/>
                <a:gd name="connsiteX29" fmla="*/ 852488 w 3614738"/>
                <a:gd name="connsiteY29" fmla="*/ 19050 h 871802"/>
                <a:gd name="connsiteX30" fmla="*/ 895350 w 3614738"/>
                <a:gd name="connsiteY30" fmla="*/ 47625 h 871802"/>
                <a:gd name="connsiteX31" fmla="*/ 928688 w 3614738"/>
                <a:gd name="connsiteY31" fmla="*/ 66675 h 871802"/>
                <a:gd name="connsiteX32" fmla="*/ 942975 w 3614738"/>
                <a:gd name="connsiteY32" fmla="*/ 71438 h 871802"/>
                <a:gd name="connsiteX33" fmla="*/ 957263 w 3614738"/>
                <a:gd name="connsiteY33" fmla="*/ 80963 h 871802"/>
                <a:gd name="connsiteX34" fmla="*/ 971550 w 3614738"/>
                <a:gd name="connsiteY34" fmla="*/ 85725 h 871802"/>
                <a:gd name="connsiteX35" fmla="*/ 990600 w 3614738"/>
                <a:gd name="connsiteY35" fmla="*/ 95250 h 871802"/>
                <a:gd name="connsiteX36" fmla="*/ 1014413 w 3614738"/>
                <a:gd name="connsiteY36" fmla="*/ 100013 h 871802"/>
                <a:gd name="connsiteX37" fmla="*/ 1033463 w 3614738"/>
                <a:gd name="connsiteY37" fmla="*/ 104775 h 871802"/>
                <a:gd name="connsiteX38" fmla="*/ 1062038 w 3614738"/>
                <a:gd name="connsiteY38" fmla="*/ 109538 h 871802"/>
                <a:gd name="connsiteX39" fmla="*/ 1090613 w 3614738"/>
                <a:gd name="connsiteY39" fmla="*/ 119063 h 871802"/>
                <a:gd name="connsiteX40" fmla="*/ 1104900 w 3614738"/>
                <a:gd name="connsiteY40" fmla="*/ 123825 h 871802"/>
                <a:gd name="connsiteX41" fmla="*/ 1123950 w 3614738"/>
                <a:gd name="connsiteY41" fmla="*/ 128588 h 871802"/>
                <a:gd name="connsiteX42" fmla="*/ 1152525 w 3614738"/>
                <a:gd name="connsiteY42" fmla="*/ 147638 h 871802"/>
                <a:gd name="connsiteX43" fmla="*/ 1195388 w 3614738"/>
                <a:gd name="connsiteY43" fmla="*/ 161925 h 871802"/>
                <a:gd name="connsiteX44" fmla="*/ 1209675 w 3614738"/>
                <a:gd name="connsiteY44" fmla="*/ 166688 h 871802"/>
                <a:gd name="connsiteX45" fmla="*/ 1243013 w 3614738"/>
                <a:gd name="connsiteY45" fmla="*/ 185738 h 871802"/>
                <a:gd name="connsiteX46" fmla="*/ 1257300 w 3614738"/>
                <a:gd name="connsiteY46" fmla="*/ 190500 h 871802"/>
                <a:gd name="connsiteX47" fmla="*/ 1285875 w 3614738"/>
                <a:gd name="connsiteY47" fmla="*/ 204788 h 871802"/>
                <a:gd name="connsiteX48" fmla="*/ 1314450 w 3614738"/>
                <a:gd name="connsiteY48" fmla="*/ 223838 h 871802"/>
                <a:gd name="connsiteX49" fmla="*/ 1362075 w 3614738"/>
                <a:gd name="connsiteY49" fmla="*/ 238125 h 871802"/>
                <a:gd name="connsiteX50" fmla="*/ 1443038 w 3614738"/>
                <a:gd name="connsiteY50" fmla="*/ 252413 h 871802"/>
                <a:gd name="connsiteX51" fmla="*/ 1471613 w 3614738"/>
                <a:gd name="connsiteY51" fmla="*/ 257175 h 871802"/>
                <a:gd name="connsiteX52" fmla="*/ 1519238 w 3614738"/>
                <a:gd name="connsiteY52" fmla="*/ 271463 h 871802"/>
                <a:gd name="connsiteX53" fmla="*/ 1533525 w 3614738"/>
                <a:gd name="connsiteY53" fmla="*/ 280988 h 871802"/>
                <a:gd name="connsiteX54" fmla="*/ 1543050 w 3614738"/>
                <a:gd name="connsiteY54" fmla="*/ 295275 h 871802"/>
                <a:gd name="connsiteX55" fmla="*/ 1557338 w 3614738"/>
                <a:gd name="connsiteY55" fmla="*/ 300038 h 871802"/>
                <a:gd name="connsiteX56" fmla="*/ 1581150 w 3614738"/>
                <a:gd name="connsiteY56" fmla="*/ 333375 h 871802"/>
                <a:gd name="connsiteX57" fmla="*/ 1590675 w 3614738"/>
                <a:gd name="connsiteY57" fmla="*/ 347663 h 871802"/>
                <a:gd name="connsiteX58" fmla="*/ 1604963 w 3614738"/>
                <a:gd name="connsiteY58" fmla="*/ 357188 h 871802"/>
                <a:gd name="connsiteX59" fmla="*/ 1624013 w 3614738"/>
                <a:gd name="connsiteY59" fmla="*/ 414338 h 871802"/>
                <a:gd name="connsiteX60" fmla="*/ 1628775 w 3614738"/>
                <a:gd name="connsiteY60" fmla="*/ 428625 h 871802"/>
                <a:gd name="connsiteX61" fmla="*/ 1638300 w 3614738"/>
                <a:gd name="connsiteY61" fmla="*/ 442913 h 871802"/>
                <a:gd name="connsiteX62" fmla="*/ 1652588 w 3614738"/>
                <a:gd name="connsiteY62" fmla="*/ 471488 h 871802"/>
                <a:gd name="connsiteX63" fmla="*/ 1662113 w 3614738"/>
                <a:gd name="connsiteY63" fmla="*/ 504825 h 871802"/>
                <a:gd name="connsiteX64" fmla="*/ 1676400 w 3614738"/>
                <a:gd name="connsiteY64" fmla="*/ 514350 h 871802"/>
                <a:gd name="connsiteX65" fmla="*/ 1690688 w 3614738"/>
                <a:gd name="connsiteY65" fmla="*/ 561975 h 871802"/>
                <a:gd name="connsiteX66" fmla="*/ 1704975 w 3614738"/>
                <a:gd name="connsiteY66" fmla="*/ 590550 h 871802"/>
                <a:gd name="connsiteX67" fmla="*/ 1719263 w 3614738"/>
                <a:gd name="connsiteY67" fmla="*/ 595313 h 871802"/>
                <a:gd name="connsiteX68" fmla="*/ 1728788 w 3614738"/>
                <a:gd name="connsiteY68" fmla="*/ 609600 h 871802"/>
                <a:gd name="connsiteX69" fmla="*/ 1804988 w 3614738"/>
                <a:gd name="connsiteY69" fmla="*/ 614363 h 871802"/>
                <a:gd name="connsiteX70" fmla="*/ 1819275 w 3614738"/>
                <a:gd name="connsiteY70" fmla="*/ 619125 h 871802"/>
                <a:gd name="connsiteX71" fmla="*/ 1833563 w 3614738"/>
                <a:gd name="connsiteY71" fmla="*/ 628650 h 871802"/>
                <a:gd name="connsiteX72" fmla="*/ 1857375 w 3614738"/>
                <a:gd name="connsiteY72" fmla="*/ 657225 h 871802"/>
                <a:gd name="connsiteX73" fmla="*/ 1876425 w 3614738"/>
                <a:gd name="connsiteY73" fmla="*/ 666750 h 871802"/>
                <a:gd name="connsiteX74" fmla="*/ 1885950 w 3614738"/>
                <a:gd name="connsiteY74" fmla="*/ 638175 h 871802"/>
                <a:gd name="connsiteX75" fmla="*/ 1895475 w 3614738"/>
                <a:gd name="connsiteY75" fmla="*/ 604838 h 871802"/>
                <a:gd name="connsiteX76" fmla="*/ 1905000 w 3614738"/>
                <a:gd name="connsiteY76" fmla="*/ 576263 h 871802"/>
                <a:gd name="connsiteX77" fmla="*/ 1919288 w 3614738"/>
                <a:gd name="connsiteY77" fmla="*/ 566738 h 871802"/>
                <a:gd name="connsiteX78" fmla="*/ 1938338 w 3614738"/>
                <a:gd name="connsiteY78" fmla="*/ 542925 h 871802"/>
                <a:gd name="connsiteX79" fmla="*/ 2081213 w 3614738"/>
                <a:gd name="connsiteY79" fmla="*/ 542925 h 871802"/>
                <a:gd name="connsiteX80" fmla="*/ 2109788 w 3614738"/>
                <a:gd name="connsiteY80" fmla="*/ 571500 h 871802"/>
                <a:gd name="connsiteX81" fmla="*/ 2124075 w 3614738"/>
                <a:gd name="connsiteY81" fmla="*/ 561975 h 871802"/>
                <a:gd name="connsiteX82" fmla="*/ 2133600 w 3614738"/>
                <a:gd name="connsiteY82" fmla="*/ 547688 h 871802"/>
                <a:gd name="connsiteX83" fmla="*/ 2147888 w 3614738"/>
                <a:gd name="connsiteY83" fmla="*/ 533400 h 871802"/>
                <a:gd name="connsiteX84" fmla="*/ 2152650 w 3614738"/>
                <a:gd name="connsiteY84" fmla="*/ 519113 h 871802"/>
                <a:gd name="connsiteX85" fmla="*/ 2243138 w 3614738"/>
                <a:gd name="connsiteY85" fmla="*/ 514350 h 871802"/>
                <a:gd name="connsiteX86" fmla="*/ 2266950 w 3614738"/>
                <a:gd name="connsiteY86" fmla="*/ 533400 h 871802"/>
                <a:gd name="connsiteX87" fmla="*/ 2286000 w 3614738"/>
                <a:gd name="connsiteY87" fmla="*/ 504825 h 871802"/>
                <a:gd name="connsiteX88" fmla="*/ 2300288 w 3614738"/>
                <a:gd name="connsiteY88" fmla="*/ 490538 h 871802"/>
                <a:gd name="connsiteX89" fmla="*/ 2314575 w 3614738"/>
                <a:gd name="connsiteY89" fmla="*/ 485775 h 871802"/>
                <a:gd name="connsiteX90" fmla="*/ 2328863 w 3614738"/>
                <a:gd name="connsiteY90" fmla="*/ 490538 h 871802"/>
                <a:gd name="connsiteX91" fmla="*/ 2347913 w 3614738"/>
                <a:gd name="connsiteY91" fmla="*/ 509588 h 871802"/>
                <a:gd name="connsiteX92" fmla="*/ 2357438 w 3614738"/>
                <a:gd name="connsiteY92" fmla="*/ 523875 h 871802"/>
                <a:gd name="connsiteX93" fmla="*/ 2362200 w 3614738"/>
                <a:gd name="connsiteY93" fmla="*/ 538163 h 871802"/>
                <a:gd name="connsiteX94" fmla="*/ 2381250 w 3614738"/>
                <a:gd name="connsiteY94" fmla="*/ 566738 h 871802"/>
                <a:gd name="connsiteX95" fmla="*/ 2390775 w 3614738"/>
                <a:gd name="connsiteY95" fmla="*/ 595313 h 871802"/>
                <a:gd name="connsiteX96" fmla="*/ 2395538 w 3614738"/>
                <a:gd name="connsiteY96" fmla="*/ 614363 h 871802"/>
                <a:gd name="connsiteX97" fmla="*/ 2405063 w 3614738"/>
                <a:gd name="connsiteY97" fmla="*/ 628650 h 871802"/>
                <a:gd name="connsiteX98" fmla="*/ 2419350 w 3614738"/>
                <a:gd name="connsiteY98" fmla="*/ 633413 h 871802"/>
                <a:gd name="connsiteX99" fmla="*/ 2438400 w 3614738"/>
                <a:gd name="connsiteY99" fmla="*/ 590550 h 871802"/>
                <a:gd name="connsiteX100" fmla="*/ 2443163 w 3614738"/>
                <a:gd name="connsiteY100" fmla="*/ 571500 h 871802"/>
                <a:gd name="connsiteX101" fmla="*/ 2471738 w 3614738"/>
                <a:gd name="connsiteY101" fmla="*/ 552450 h 871802"/>
                <a:gd name="connsiteX102" fmla="*/ 2481263 w 3614738"/>
                <a:gd name="connsiteY102" fmla="*/ 581025 h 871802"/>
                <a:gd name="connsiteX103" fmla="*/ 2486025 w 3614738"/>
                <a:gd name="connsiteY103" fmla="*/ 595313 h 871802"/>
                <a:gd name="connsiteX104" fmla="*/ 2490788 w 3614738"/>
                <a:gd name="connsiteY104" fmla="*/ 614363 h 871802"/>
                <a:gd name="connsiteX105" fmla="*/ 2500313 w 3614738"/>
                <a:gd name="connsiteY105" fmla="*/ 628650 h 871802"/>
                <a:gd name="connsiteX106" fmla="*/ 2519363 w 3614738"/>
                <a:gd name="connsiteY106" fmla="*/ 642938 h 871802"/>
                <a:gd name="connsiteX107" fmla="*/ 2524125 w 3614738"/>
                <a:gd name="connsiteY107" fmla="*/ 628650 h 871802"/>
                <a:gd name="connsiteX108" fmla="*/ 2528888 w 3614738"/>
                <a:gd name="connsiteY108" fmla="*/ 609600 h 871802"/>
                <a:gd name="connsiteX109" fmla="*/ 2557463 w 3614738"/>
                <a:gd name="connsiteY109" fmla="*/ 595313 h 871802"/>
                <a:gd name="connsiteX110" fmla="*/ 2619375 w 3614738"/>
                <a:gd name="connsiteY110" fmla="*/ 581025 h 871802"/>
                <a:gd name="connsiteX111" fmla="*/ 2633663 w 3614738"/>
                <a:gd name="connsiteY111" fmla="*/ 571500 h 871802"/>
                <a:gd name="connsiteX112" fmla="*/ 2647950 w 3614738"/>
                <a:gd name="connsiteY112" fmla="*/ 542925 h 871802"/>
                <a:gd name="connsiteX113" fmla="*/ 2662238 w 3614738"/>
                <a:gd name="connsiteY113" fmla="*/ 504825 h 871802"/>
                <a:gd name="connsiteX114" fmla="*/ 2686050 w 3614738"/>
                <a:gd name="connsiteY114" fmla="*/ 538163 h 871802"/>
                <a:gd name="connsiteX115" fmla="*/ 2686050 w 3614738"/>
                <a:gd name="connsiteY115" fmla="*/ 538163 h 871802"/>
                <a:gd name="connsiteX116" fmla="*/ 2700338 w 3614738"/>
                <a:gd name="connsiteY116" fmla="*/ 547688 h 871802"/>
                <a:gd name="connsiteX117" fmla="*/ 2705100 w 3614738"/>
                <a:gd name="connsiteY117" fmla="*/ 561975 h 871802"/>
                <a:gd name="connsiteX118" fmla="*/ 2714625 w 3614738"/>
                <a:gd name="connsiteY118" fmla="*/ 595313 h 871802"/>
                <a:gd name="connsiteX119" fmla="*/ 2733675 w 3614738"/>
                <a:gd name="connsiteY119" fmla="*/ 590550 h 871802"/>
                <a:gd name="connsiteX120" fmla="*/ 2738438 w 3614738"/>
                <a:gd name="connsiteY120" fmla="*/ 571500 h 871802"/>
                <a:gd name="connsiteX121" fmla="*/ 2762250 w 3614738"/>
                <a:gd name="connsiteY121" fmla="*/ 552450 h 871802"/>
                <a:gd name="connsiteX122" fmla="*/ 2800350 w 3614738"/>
                <a:gd name="connsiteY122" fmla="*/ 566738 h 871802"/>
                <a:gd name="connsiteX123" fmla="*/ 2819400 w 3614738"/>
                <a:gd name="connsiteY123" fmla="*/ 590550 h 871802"/>
                <a:gd name="connsiteX124" fmla="*/ 2824163 w 3614738"/>
                <a:gd name="connsiteY124" fmla="*/ 614363 h 871802"/>
                <a:gd name="connsiteX125" fmla="*/ 2833688 w 3614738"/>
                <a:gd name="connsiteY125" fmla="*/ 642938 h 871802"/>
                <a:gd name="connsiteX126" fmla="*/ 2838450 w 3614738"/>
                <a:gd name="connsiteY126" fmla="*/ 657225 h 871802"/>
                <a:gd name="connsiteX127" fmla="*/ 2843213 w 3614738"/>
                <a:gd name="connsiteY127" fmla="*/ 676275 h 871802"/>
                <a:gd name="connsiteX128" fmla="*/ 2852738 w 3614738"/>
                <a:gd name="connsiteY128" fmla="*/ 695325 h 871802"/>
                <a:gd name="connsiteX129" fmla="*/ 2862263 w 3614738"/>
                <a:gd name="connsiteY129" fmla="*/ 723900 h 871802"/>
                <a:gd name="connsiteX130" fmla="*/ 2871788 w 3614738"/>
                <a:gd name="connsiteY130" fmla="*/ 752475 h 871802"/>
                <a:gd name="connsiteX131" fmla="*/ 2881313 w 3614738"/>
                <a:gd name="connsiteY131" fmla="*/ 781050 h 871802"/>
                <a:gd name="connsiteX132" fmla="*/ 2890838 w 3614738"/>
                <a:gd name="connsiteY132" fmla="*/ 795338 h 871802"/>
                <a:gd name="connsiteX133" fmla="*/ 2895600 w 3614738"/>
                <a:gd name="connsiteY133" fmla="*/ 814388 h 871802"/>
                <a:gd name="connsiteX134" fmla="*/ 2914650 w 3614738"/>
                <a:gd name="connsiteY134" fmla="*/ 790575 h 871802"/>
                <a:gd name="connsiteX135" fmla="*/ 2924175 w 3614738"/>
                <a:gd name="connsiteY135" fmla="*/ 714375 h 871802"/>
                <a:gd name="connsiteX136" fmla="*/ 2933700 w 3614738"/>
                <a:gd name="connsiteY136" fmla="*/ 700088 h 871802"/>
                <a:gd name="connsiteX137" fmla="*/ 2943225 w 3614738"/>
                <a:gd name="connsiteY137" fmla="*/ 671513 h 871802"/>
                <a:gd name="connsiteX138" fmla="*/ 2962275 w 3614738"/>
                <a:gd name="connsiteY138" fmla="*/ 638175 h 871802"/>
                <a:gd name="connsiteX139" fmla="*/ 2976563 w 3614738"/>
                <a:gd name="connsiteY139" fmla="*/ 695325 h 871802"/>
                <a:gd name="connsiteX140" fmla="*/ 2986088 w 3614738"/>
                <a:gd name="connsiteY140" fmla="*/ 781050 h 871802"/>
                <a:gd name="connsiteX141" fmla="*/ 2995613 w 3614738"/>
                <a:gd name="connsiteY141" fmla="*/ 747713 h 871802"/>
                <a:gd name="connsiteX142" fmla="*/ 3000375 w 3614738"/>
                <a:gd name="connsiteY142" fmla="*/ 709613 h 871802"/>
                <a:gd name="connsiteX143" fmla="*/ 3019425 w 3614738"/>
                <a:gd name="connsiteY143" fmla="*/ 671513 h 871802"/>
                <a:gd name="connsiteX144" fmla="*/ 3038475 w 3614738"/>
                <a:gd name="connsiteY144" fmla="*/ 714375 h 871802"/>
                <a:gd name="connsiteX145" fmla="*/ 3052763 w 3614738"/>
                <a:gd name="connsiteY145" fmla="*/ 781050 h 871802"/>
                <a:gd name="connsiteX146" fmla="*/ 3067050 w 3614738"/>
                <a:gd name="connsiteY146" fmla="*/ 738188 h 871802"/>
                <a:gd name="connsiteX147" fmla="*/ 3071813 w 3614738"/>
                <a:gd name="connsiteY147" fmla="*/ 723900 h 871802"/>
                <a:gd name="connsiteX148" fmla="*/ 3105150 w 3614738"/>
                <a:gd name="connsiteY148" fmla="*/ 733425 h 871802"/>
                <a:gd name="connsiteX149" fmla="*/ 3128963 w 3614738"/>
                <a:gd name="connsiteY149" fmla="*/ 742950 h 871802"/>
                <a:gd name="connsiteX150" fmla="*/ 3152775 w 3614738"/>
                <a:gd name="connsiteY150" fmla="*/ 690563 h 871802"/>
                <a:gd name="connsiteX151" fmla="*/ 3157538 w 3614738"/>
                <a:gd name="connsiteY151" fmla="*/ 666750 h 871802"/>
                <a:gd name="connsiteX152" fmla="*/ 3162300 w 3614738"/>
                <a:gd name="connsiteY152" fmla="*/ 647700 h 871802"/>
                <a:gd name="connsiteX153" fmla="*/ 3171825 w 3614738"/>
                <a:gd name="connsiteY153" fmla="*/ 747713 h 871802"/>
                <a:gd name="connsiteX154" fmla="*/ 3181350 w 3614738"/>
                <a:gd name="connsiteY154" fmla="*/ 733425 h 871802"/>
                <a:gd name="connsiteX155" fmla="*/ 3186113 w 3614738"/>
                <a:gd name="connsiteY155" fmla="*/ 719138 h 871802"/>
                <a:gd name="connsiteX156" fmla="*/ 3214688 w 3614738"/>
                <a:gd name="connsiteY156" fmla="*/ 728663 h 871802"/>
                <a:gd name="connsiteX157" fmla="*/ 3238500 w 3614738"/>
                <a:gd name="connsiteY157" fmla="*/ 704850 h 871802"/>
                <a:gd name="connsiteX158" fmla="*/ 3252788 w 3614738"/>
                <a:gd name="connsiteY158" fmla="*/ 714375 h 871802"/>
                <a:gd name="connsiteX159" fmla="*/ 3257550 w 3614738"/>
                <a:gd name="connsiteY159" fmla="*/ 738188 h 871802"/>
                <a:gd name="connsiteX160" fmla="*/ 3267075 w 3614738"/>
                <a:gd name="connsiteY160" fmla="*/ 781050 h 871802"/>
                <a:gd name="connsiteX161" fmla="*/ 3295650 w 3614738"/>
                <a:gd name="connsiteY161" fmla="*/ 776288 h 871802"/>
                <a:gd name="connsiteX162" fmla="*/ 3300413 w 3614738"/>
                <a:gd name="connsiteY162" fmla="*/ 795338 h 871802"/>
                <a:gd name="connsiteX163" fmla="*/ 3305175 w 3614738"/>
                <a:gd name="connsiteY163" fmla="*/ 852488 h 871802"/>
                <a:gd name="connsiteX164" fmla="*/ 3309938 w 3614738"/>
                <a:gd name="connsiteY164" fmla="*/ 871538 h 871802"/>
                <a:gd name="connsiteX165" fmla="*/ 3328988 w 3614738"/>
                <a:gd name="connsiteY165" fmla="*/ 842963 h 871802"/>
                <a:gd name="connsiteX166" fmla="*/ 3338513 w 3614738"/>
                <a:gd name="connsiteY166" fmla="*/ 809625 h 871802"/>
                <a:gd name="connsiteX167" fmla="*/ 3348038 w 3614738"/>
                <a:gd name="connsiteY167" fmla="*/ 781050 h 871802"/>
                <a:gd name="connsiteX168" fmla="*/ 3357563 w 3614738"/>
                <a:gd name="connsiteY168" fmla="*/ 752475 h 871802"/>
                <a:gd name="connsiteX169" fmla="*/ 3367088 w 3614738"/>
                <a:gd name="connsiteY169" fmla="*/ 733425 h 871802"/>
                <a:gd name="connsiteX170" fmla="*/ 3381375 w 3614738"/>
                <a:gd name="connsiteY170" fmla="*/ 690563 h 871802"/>
                <a:gd name="connsiteX171" fmla="*/ 3386138 w 3614738"/>
                <a:gd name="connsiteY171" fmla="*/ 676275 h 871802"/>
                <a:gd name="connsiteX172" fmla="*/ 3405188 w 3614738"/>
                <a:gd name="connsiteY172" fmla="*/ 666750 h 871802"/>
                <a:gd name="connsiteX173" fmla="*/ 3429000 w 3614738"/>
                <a:gd name="connsiteY173" fmla="*/ 690563 h 871802"/>
                <a:gd name="connsiteX174" fmla="*/ 3452813 w 3614738"/>
                <a:gd name="connsiteY174" fmla="*/ 661988 h 871802"/>
                <a:gd name="connsiteX175" fmla="*/ 3457575 w 3614738"/>
                <a:gd name="connsiteY175" fmla="*/ 642938 h 871802"/>
                <a:gd name="connsiteX176" fmla="*/ 3481388 w 3614738"/>
                <a:gd name="connsiteY176" fmla="*/ 666750 h 871802"/>
                <a:gd name="connsiteX177" fmla="*/ 3500438 w 3614738"/>
                <a:gd name="connsiteY177" fmla="*/ 671513 h 871802"/>
                <a:gd name="connsiteX178" fmla="*/ 3505200 w 3614738"/>
                <a:gd name="connsiteY178" fmla="*/ 685800 h 871802"/>
                <a:gd name="connsiteX179" fmla="*/ 3533775 w 3614738"/>
                <a:gd name="connsiteY179" fmla="*/ 704850 h 871802"/>
                <a:gd name="connsiteX180" fmla="*/ 3562350 w 3614738"/>
                <a:gd name="connsiteY180" fmla="*/ 719138 h 871802"/>
                <a:gd name="connsiteX181" fmla="*/ 3586163 w 3614738"/>
                <a:gd name="connsiteY181" fmla="*/ 828675 h 871802"/>
                <a:gd name="connsiteX182" fmla="*/ 3614738 w 3614738"/>
                <a:gd name="connsiteY182" fmla="*/ 823913 h 871802"/>
                <a:gd name="connsiteX0" fmla="*/ 0 w 3614738"/>
                <a:gd name="connsiteY0" fmla="*/ 238125 h 871802"/>
                <a:gd name="connsiteX1" fmla="*/ 123825 w 3614738"/>
                <a:gd name="connsiteY1" fmla="*/ 228600 h 871802"/>
                <a:gd name="connsiteX2" fmla="*/ 142875 w 3614738"/>
                <a:gd name="connsiteY2" fmla="*/ 223838 h 871802"/>
                <a:gd name="connsiteX3" fmla="*/ 166688 w 3614738"/>
                <a:gd name="connsiteY3" fmla="*/ 219075 h 871802"/>
                <a:gd name="connsiteX4" fmla="*/ 204788 w 3614738"/>
                <a:gd name="connsiteY4" fmla="*/ 204788 h 871802"/>
                <a:gd name="connsiteX5" fmla="*/ 233363 w 3614738"/>
                <a:gd name="connsiteY5" fmla="*/ 195263 h 871802"/>
                <a:gd name="connsiteX6" fmla="*/ 247650 w 3614738"/>
                <a:gd name="connsiteY6" fmla="*/ 185738 h 871802"/>
                <a:gd name="connsiteX7" fmla="*/ 266700 w 3614738"/>
                <a:gd name="connsiteY7" fmla="*/ 180975 h 871802"/>
                <a:gd name="connsiteX8" fmla="*/ 280988 w 3614738"/>
                <a:gd name="connsiteY8" fmla="*/ 176213 h 871802"/>
                <a:gd name="connsiteX9" fmla="*/ 290513 w 3614738"/>
                <a:gd name="connsiteY9" fmla="*/ 161925 h 871802"/>
                <a:gd name="connsiteX10" fmla="*/ 338138 w 3614738"/>
                <a:gd name="connsiteY10" fmla="*/ 142875 h 871802"/>
                <a:gd name="connsiteX11" fmla="*/ 352425 w 3614738"/>
                <a:gd name="connsiteY11" fmla="*/ 138113 h 871802"/>
                <a:gd name="connsiteX12" fmla="*/ 366713 w 3614738"/>
                <a:gd name="connsiteY12" fmla="*/ 128588 h 871802"/>
                <a:gd name="connsiteX13" fmla="*/ 385763 w 3614738"/>
                <a:gd name="connsiteY13" fmla="*/ 123825 h 871802"/>
                <a:gd name="connsiteX14" fmla="*/ 428625 w 3614738"/>
                <a:gd name="connsiteY14" fmla="*/ 109538 h 871802"/>
                <a:gd name="connsiteX15" fmla="*/ 442913 w 3614738"/>
                <a:gd name="connsiteY15" fmla="*/ 104775 h 871802"/>
                <a:gd name="connsiteX16" fmla="*/ 457200 w 3614738"/>
                <a:gd name="connsiteY16" fmla="*/ 100013 h 871802"/>
                <a:gd name="connsiteX17" fmla="*/ 471488 w 3614738"/>
                <a:gd name="connsiteY17" fmla="*/ 90488 h 871802"/>
                <a:gd name="connsiteX18" fmla="*/ 495300 w 3614738"/>
                <a:gd name="connsiteY18" fmla="*/ 85725 h 871802"/>
                <a:gd name="connsiteX19" fmla="*/ 523875 w 3614738"/>
                <a:gd name="connsiteY19" fmla="*/ 76200 h 871802"/>
                <a:gd name="connsiteX20" fmla="*/ 538163 w 3614738"/>
                <a:gd name="connsiteY20" fmla="*/ 71438 h 871802"/>
                <a:gd name="connsiteX21" fmla="*/ 552450 w 3614738"/>
                <a:gd name="connsiteY21" fmla="*/ 66675 h 871802"/>
                <a:gd name="connsiteX22" fmla="*/ 590550 w 3614738"/>
                <a:gd name="connsiteY22" fmla="*/ 42863 h 871802"/>
                <a:gd name="connsiteX23" fmla="*/ 604838 w 3614738"/>
                <a:gd name="connsiteY23" fmla="*/ 38100 h 871802"/>
                <a:gd name="connsiteX24" fmla="*/ 619125 w 3614738"/>
                <a:gd name="connsiteY24" fmla="*/ 33338 h 871802"/>
                <a:gd name="connsiteX25" fmla="*/ 652463 w 3614738"/>
                <a:gd name="connsiteY25" fmla="*/ 14288 h 871802"/>
                <a:gd name="connsiteX26" fmla="*/ 681038 w 3614738"/>
                <a:gd name="connsiteY26" fmla="*/ 4763 h 871802"/>
                <a:gd name="connsiteX27" fmla="*/ 695325 w 3614738"/>
                <a:gd name="connsiteY27" fmla="*/ 0 h 871802"/>
                <a:gd name="connsiteX28" fmla="*/ 819150 w 3614738"/>
                <a:gd name="connsiteY28" fmla="*/ 4763 h 871802"/>
                <a:gd name="connsiteX29" fmla="*/ 852488 w 3614738"/>
                <a:gd name="connsiteY29" fmla="*/ 19050 h 871802"/>
                <a:gd name="connsiteX30" fmla="*/ 895350 w 3614738"/>
                <a:gd name="connsiteY30" fmla="*/ 47625 h 871802"/>
                <a:gd name="connsiteX31" fmla="*/ 928688 w 3614738"/>
                <a:gd name="connsiteY31" fmla="*/ 66675 h 871802"/>
                <a:gd name="connsiteX32" fmla="*/ 942975 w 3614738"/>
                <a:gd name="connsiteY32" fmla="*/ 71438 h 871802"/>
                <a:gd name="connsiteX33" fmla="*/ 957263 w 3614738"/>
                <a:gd name="connsiteY33" fmla="*/ 80963 h 871802"/>
                <a:gd name="connsiteX34" fmla="*/ 971550 w 3614738"/>
                <a:gd name="connsiteY34" fmla="*/ 85725 h 871802"/>
                <a:gd name="connsiteX35" fmla="*/ 990600 w 3614738"/>
                <a:gd name="connsiteY35" fmla="*/ 95250 h 871802"/>
                <a:gd name="connsiteX36" fmla="*/ 1014413 w 3614738"/>
                <a:gd name="connsiteY36" fmla="*/ 100013 h 871802"/>
                <a:gd name="connsiteX37" fmla="*/ 1033463 w 3614738"/>
                <a:gd name="connsiteY37" fmla="*/ 104775 h 871802"/>
                <a:gd name="connsiteX38" fmla="*/ 1062038 w 3614738"/>
                <a:gd name="connsiteY38" fmla="*/ 109538 h 871802"/>
                <a:gd name="connsiteX39" fmla="*/ 1090613 w 3614738"/>
                <a:gd name="connsiteY39" fmla="*/ 119063 h 871802"/>
                <a:gd name="connsiteX40" fmla="*/ 1104900 w 3614738"/>
                <a:gd name="connsiteY40" fmla="*/ 123825 h 871802"/>
                <a:gd name="connsiteX41" fmla="*/ 1123950 w 3614738"/>
                <a:gd name="connsiteY41" fmla="*/ 128588 h 871802"/>
                <a:gd name="connsiteX42" fmla="*/ 1152525 w 3614738"/>
                <a:gd name="connsiteY42" fmla="*/ 147638 h 871802"/>
                <a:gd name="connsiteX43" fmla="*/ 1195388 w 3614738"/>
                <a:gd name="connsiteY43" fmla="*/ 161925 h 871802"/>
                <a:gd name="connsiteX44" fmla="*/ 1209675 w 3614738"/>
                <a:gd name="connsiteY44" fmla="*/ 166688 h 871802"/>
                <a:gd name="connsiteX45" fmla="*/ 1243013 w 3614738"/>
                <a:gd name="connsiteY45" fmla="*/ 185738 h 871802"/>
                <a:gd name="connsiteX46" fmla="*/ 1257300 w 3614738"/>
                <a:gd name="connsiteY46" fmla="*/ 190500 h 871802"/>
                <a:gd name="connsiteX47" fmla="*/ 1285875 w 3614738"/>
                <a:gd name="connsiteY47" fmla="*/ 204788 h 871802"/>
                <a:gd name="connsiteX48" fmla="*/ 1314450 w 3614738"/>
                <a:gd name="connsiteY48" fmla="*/ 223838 h 871802"/>
                <a:gd name="connsiteX49" fmla="*/ 1362075 w 3614738"/>
                <a:gd name="connsiteY49" fmla="*/ 238125 h 871802"/>
                <a:gd name="connsiteX50" fmla="*/ 1443038 w 3614738"/>
                <a:gd name="connsiteY50" fmla="*/ 252413 h 871802"/>
                <a:gd name="connsiteX51" fmla="*/ 1471613 w 3614738"/>
                <a:gd name="connsiteY51" fmla="*/ 257175 h 871802"/>
                <a:gd name="connsiteX52" fmla="*/ 1519238 w 3614738"/>
                <a:gd name="connsiteY52" fmla="*/ 271463 h 871802"/>
                <a:gd name="connsiteX53" fmla="*/ 1533525 w 3614738"/>
                <a:gd name="connsiteY53" fmla="*/ 280988 h 871802"/>
                <a:gd name="connsiteX54" fmla="*/ 1543050 w 3614738"/>
                <a:gd name="connsiteY54" fmla="*/ 295275 h 871802"/>
                <a:gd name="connsiteX55" fmla="*/ 1557338 w 3614738"/>
                <a:gd name="connsiteY55" fmla="*/ 300038 h 871802"/>
                <a:gd name="connsiteX56" fmla="*/ 1581150 w 3614738"/>
                <a:gd name="connsiteY56" fmla="*/ 333375 h 871802"/>
                <a:gd name="connsiteX57" fmla="*/ 1590675 w 3614738"/>
                <a:gd name="connsiteY57" fmla="*/ 347663 h 871802"/>
                <a:gd name="connsiteX58" fmla="*/ 1604963 w 3614738"/>
                <a:gd name="connsiteY58" fmla="*/ 357188 h 871802"/>
                <a:gd name="connsiteX59" fmla="*/ 1624013 w 3614738"/>
                <a:gd name="connsiteY59" fmla="*/ 414338 h 871802"/>
                <a:gd name="connsiteX60" fmla="*/ 1628775 w 3614738"/>
                <a:gd name="connsiteY60" fmla="*/ 428625 h 871802"/>
                <a:gd name="connsiteX61" fmla="*/ 1638300 w 3614738"/>
                <a:gd name="connsiteY61" fmla="*/ 442913 h 871802"/>
                <a:gd name="connsiteX62" fmla="*/ 1652588 w 3614738"/>
                <a:gd name="connsiteY62" fmla="*/ 471488 h 871802"/>
                <a:gd name="connsiteX63" fmla="*/ 1662113 w 3614738"/>
                <a:gd name="connsiteY63" fmla="*/ 504825 h 871802"/>
                <a:gd name="connsiteX64" fmla="*/ 1676400 w 3614738"/>
                <a:gd name="connsiteY64" fmla="*/ 514350 h 871802"/>
                <a:gd name="connsiteX65" fmla="*/ 1690688 w 3614738"/>
                <a:gd name="connsiteY65" fmla="*/ 561975 h 871802"/>
                <a:gd name="connsiteX66" fmla="*/ 1704975 w 3614738"/>
                <a:gd name="connsiteY66" fmla="*/ 590550 h 871802"/>
                <a:gd name="connsiteX67" fmla="*/ 1719263 w 3614738"/>
                <a:gd name="connsiteY67" fmla="*/ 595313 h 871802"/>
                <a:gd name="connsiteX68" fmla="*/ 1728788 w 3614738"/>
                <a:gd name="connsiteY68" fmla="*/ 609600 h 871802"/>
                <a:gd name="connsiteX69" fmla="*/ 1804988 w 3614738"/>
                <a:gd name="connsiteY69" fmla="*/ 614363 h 871802"/>
                <a:gd name="connsiteX70" fmla="*/ 1819275 w 3614738"/>
                <a:gd name="connsiteY70" fmla="*/ 619125 h 871802"/>
                <a:gd name="connsiteX71" fmla="*/ 1833563 w 3614738"/>
                <a:gd name="connsiteY71" fmla="*/ 628650 h 871802"/>
                <a:gd name="connsiteX72" fmla="*/ 1857375 w 3614738"/>
                <a:gd name="connsiteY72" fmla="*/ 657225 h 871802"/>
                <a:gd name="connsiteX73" fmla="*/ 1876425 w 3614738"/>
                <a:gd name="connsiteY73" fmla="*/ 666750 h 871802"/>
                <a:gd name="connsiteX74" fmla="*/ 1885950 w 3614738"/>
                <a:gd name="connsiteY74" fmla="*/ 638175 h 871802"/>
                <a:gd name="connsiteX75" fmla="*/ 1895475 w 3614738"/>
                <a:gd name="connsiteY75" fmla="*/ 604838 h 871802"/>
                <a:gd name="connsiteX76" fmla="*/ 1905000 w 3614738"/>
                <a:gd name="connsiteY76" fmla="*/ 576263 h 871802"/>
                <a:gd name="connsiteX77" fmla="*/ 1919288 w 3614738"/>
                <a:gd name="connsiteY77" fmla="*/ 566738 h 871802"/>
                <a:gd name="connsiteX78" fmla="*/ 1938338 w 3614738"/>
                <a:gd name="connsiteY78" fmla="*/ 542925 h 871802"/>
                <a:gd name="connsiteX79" fmla="*/ 2081213 w 3614738"/>
                <a:gd name="connsiteY79" fmla="*/ 542925 h 871802"/>
                <a:gd name="connsiteX80" fmla="*/ 2109788 w 3614738"/>
                <a:gd name="connsiteY80" fmla="*/ 571500 h 871802"/>
                <a:gd name="connsiteX81" fmla="*/ 2124075 w 3614738"/>
                <a:gd name="connsiteY81" fmla="*/ 561975 h 871802"/>
                <a:gd name="connsiteX82" fmla="*/ 2133600 w 3614738"/>
                <a:gd name="connsiteY82" fmla="*/ 547688 h 871802"/>
                <a:gd name="connsiteX83" fmla="*/ 2147888 w 3614738"/>
                <a:gd name="connsiteY83" fmla="*/ 533400 h 871802"/>
                <a:gd name="connsiteX84" fmla="*/ 2152650 w 3614738"/>
                <a:gd name="connsiteY84" fmla="*/ 519113 h 871802"/>
                <a:gd name="connsiteX85" fmla="*/ 2243138 w 3614738"/>
                <a:gd name="connsiteY85" fmla="*/ 514350 h 871802"/>
                <a:gd name="connsiteX86" fmla="*/ 2266950 w 3614738"/>
                <a:gd name="connsiteY86" fmla="*/ 533400 h 871802"/>
                <a:gd name="connsiteX87" fmla="*/ 2286000 w 3614738"/>
                <a:gd name="connsiteY87" fmla="*/ 504825 h 871802"/>
                <a:gd name="connsiteX88" fmla="*/ 2300288 w 3614738"/>
                <a:gd name="connsiteY88" fmla="*/ 490538 h 871802"/>
                <a:gd name="connsiteX89" fmla="*/ 2314575 w 3614738"/>
                <a:gd name="connsiteY89" fmla="*/ 485775 h 871802"/>
                <a:gd name="connsiteX90" fmla="*/ 2328863 w 3614738"/>
                <a:gd name="connsiteY90" fmla="*/ 490538 h 871802"/>
                <a:gd name="connsiteX91" fmla="*/ 2347913 w 3614738"/>
                <a:gd name="connsiteY91" fmla="*/ 509588 h 871802"/>
                <a:gd name="connsiteX92" fmla="*/ 2357438 w 3614738"/>
                <a:gd name="connsiteY92" fmla="*/ 523875 h 871802"/>
                <a:gd name="connsiteX93" fmla="*/ 2362200 w 3614738"/>
                <a:gd name="connsiteY93" fmla="*/ 538163 h 871802"/>
                <a:gd name="connsiteX94" fmla="*/ 2381250 w 3614738"/>
                <a:gd name="connsiteY94" fmla="*/ 566738 h 871802"/>
                <a:gd name="connsiteX95" fmla="*/ 2390775 w 3614738"/>
                <a:gd name="connsiteY95" fmla="*/ 595313 h 871802"/>
                <a:gd name="connsiteX96" fmla="*/ 2395538 w 3614738"/>
                <a:gd name="connsiteY96" fmla="*/ 614363 h 871802"/>
                <a:gd name="connsiteX97" fmla="*/ 2405063 w 3614738"/>
                <a:gd name="connsiteY97" fmla="*/ 628650 h 871802"/>
                <a:gd name="connsiteX98" fmla="*/ 2419350 w 3614738"/>
                <a:gd name="connsiteY98" fmla="*/ 633413 h 871802"/>
                <a:gd name="connsiteX99" fmla="*/ 2438400 w 3614738"/>
                <a:gd name="connsiteY99" fmla="*/ 590550 h 871802"/>
                <a:gd name="connsiteX100" fmla="*/ 2443163 w 3614738"/>
                <a:gd name="connsiteY100" fmla="*/ 571500 h 871802"/>
                <a:gd name="connsiteX101" fmla="*/ 2471738 w 3614738"/>
                <a:gd name="connsiteY101" fmla="*/ 552450 h 871802"/>
                <a:gd name="connsiteX102" fmla="*/ 2481263 w 3614738"/>
                <a:gd name="connsiteY102" fmla="*/ 581025 h 871802"/>
                <a:gd name="connsiteX103" fmla="*/ 2486025 w 3614738"/>
                <a:gd name="connsiteY103" fmla="*/ 595313 h 871802"/>
                <a:gd name="connsiteX104" fmla="*/ 2490788 w 3614738"/>
                <a:gd name="connsiteY104" fmla="*/ 614363 h 871802"/>
                <a:gd name="connsiteX105" fmla="*/ 2500313 w 3614738"/>
                <a:gd name="connsiteY105" fmla="*/ 628650 h 871802"/>
                <a:gd name="connsiteX106" fmla="*/ 2519363 w 3614738"/>
                <a:gd name="connsiteY106" fmla="*/ 642938 h 871802"/>
                <a:gd name="connsiteX107" fmla="*/ 2524125 w 3614738"/>
                <a:gd name="connsiteY107" fmla="*/ 628650 h 871802"/>
                <a:gd name="connsiteX108" fmla="*/ 2528888 w 3614738"/>
                <a:gd name="connsiteY108" fmla="*/ 609600 h 871802"/>
                <a:gd name="connsiteX109" fmla="*/ 2557463 w 3614738"/>
                <a:gd name="connsiteY109" fmla="*/ 595313 h 871802"/>
                <a:gd name="connsiteX110" fmla="*/ 2619375 w 3614738"/>
                <a:gd name="connsiteY110" fmla="*/ 581025 h 871802"/>
                <a:gd name="connsiteX111" fmla="*/ 2633663 w 3614738"/>
                <a:gd name="connsiteY111" fmla="*/ 571500 h 871802"/>
                <a:gd name="connsiteX112" fmla="*/ 2647950 w 3614738"/>
                <a:gd name="connsiteY112" fmla="*/ 542925 h 871802"/>
                <a:gd name="connsiteX113" fmla="*/ 2662238 w 3614738"/>
                <a:gd name="connsiteY113" fmla="*/ 504825 h 871802"/>
                <a:gd name="connsiteX114" fmla="*/ 2686050 w 3614738"/>
                <a:gd name="connsiteY114" fmla="*/ 538163 h 871802"/>
                <a:gd name="connsiteX115" fmla="*/ 2686050 w 3614738"/>
                <a:gd name="connsiteY115" fmla="*/ 538163 h 871802"/>
                <a:gd name="connsiteX116" fmla="*/ 2700338 w 3614738"/>
                <a:gd name="connsiteY116" fmla="*/ 547688 h 871802"/>
                <a:gd name="connsiteX117" fmla="*/ 2705100 w 3614738"/>
                <a:gd name="connsiteY117" fmla="*/ 561975 h 871802"/>
                <a:gd name="connsiteX118" fmla="*/ 2714625 w 3614738"/>
                <a:gd name="connsiteY118" fmla="*/ 595313 h 871802"/>
                <a:gd name="connsiteX119" fmla="*/ 2733675 w 3614738"/>
                <a:gd name="connsiteY119" fmla="*/ 590550 h 871802"/>
                <a:gd name="connsiteX120" fmla="*/ 2738438 w 3614738"/>
                <a:gd name="connsiteY120" fmla="*/ 571500 h 871802"/>
                <a:gd name="connsiteX121" fmla="*/ 2762250 w 3614738"/>
                <a:gd name="connsiteY121" fmla="*/ 552450 h 871802"/>
                <a:gd name="connsiteX122" fmla="*/ 2800350 w 3614738"/>
                <a:gd name="connsiteY122" fmla="*/ 566738 h 871802"/>
                <a:gd name="connsiteX123" fmla="*/ 2819400 w 3614738"/>
                <a:gd name="connsiteY123" fmla="*/ 590550 h 871802"/>
                <a:gd name="connsiteX124" fmla="*/ 2824163 w 3614738"/>
                <a:gd name="connsiteY124" fmla="*/ 614363 h 871802"/>
                <a:gd name="connsiteX125" fmla="*/ 2833688 w 3614738"/>
                <a:gd name="connsiteY125" fmla="*/ 642938 h 871802"/>
                <a:gd name="connsiteX126" fmla="*/ 2838450 w 3614738"/>
                <a:gd name="connsiteY126" fmla="*/ 657225 h 871802"/>
                <a:gd name="connsiteX127" fmla="*/ 2843213 w 3614738"/>
                <a:gd name="connsiteY127" fmla="*/ 676275 h 871802"/>
                <a:gd name="connsiteX128" fmla="*/ 2852738 w 3614738"/>
                <a:gd name="connsiteY128" fmla="*/ 695325 h 871802"/>
                <a:gd name="connsiteX129" fmla="*/ 2862263 w 3614738"/>
                <a:gd name="connsiteY129" fmla="*/ 723900 h 871802"/>
                <a:gd name="connsiteX130" fmla="*/ 2871788 w 3614738"/>
                <a:gd name="connsiteY130" fmla="*/ 752475 h 871802"/>
                <a:gd name="connsiteX131" fmla="*/ 2881313 w 3614738"/>
                <a:gd name="connsiteY131" fmla="*/ 781050 h 871802"/>
                <a:gd name="connsiteX132" fmla="*/ 2890838 w 3614738"/>
                <a:gd name="connsiteY132" fmla="*/ 795338 h 871802"/>
                <a:gd name="connsiteX133" fmla="*/ 2895600 w 3614738"/>
                <a:gd name="connsiteY133" fmla="*/ 814388 h 871802"/>
                <a:gd name="connsiteX134" fmla="*/ 2914650 w 3614738"/>
                <a:gd name="connsiteY134" fmla="*/ 790575 h 871802"/>
                <a:gd name="connsiteX135" fmla="*/ 2924175 w 3614738"/>
                <a:gd name="connsiteY135" fmla="*/ 714375 h 871802"/>
                <a:gd name="connsiteX136" fmla="*/ 2933700 w 3614738"/>
                <a:gd name="connsiteY136" fmla="*/ 700088 h 871802"/>
                <a:gd name="connsiteX137" fmla="*/ 2943225 w 3614738"/>
                <a:gd name="connsiteY137" fmla="*/ 671513 h 871802"/>
                <a:gd name="connsiteX138" fmla="*/ 2962275 w 3614738"/>
                <a:gd name="connsiteY138" fmla="*/ 638175 h 871802"/>
                <a:gd name="connsiteX139" fmla="*/ 2976563 w 3614738"/>
                <a:gd name="connsiteY139" fmla="*/ 695325 h 871802"/>
                <a:gd name="connsiteX140" fmla="*/ 2986088 w 3614738"/>
                <a:gd name="connsiteY140" fmla="*/ 781050 h 871802"/>
                <a:gd name="connsiteX141" fmla="*/ 2995613 w 3614738"/>
                <a:gd name="connsiteY141" fmla="*/ 747713 h 871802"/>
                <a:gd name="connsiteX142" fmla="*/ 3000375 w 3614738"/>
                <a:gd name="connsiteY142" fmla="*/ 709613 h 871802"/>
                <a:gd name="connsiteX143" fmla="*/ 3019425 w 3614738"/>
                <a:gd name="connsiteY143" fmla="*/ 671513 h 871802"/>
                <a:gd name="connsiteX144" fmla="*/ 3038475 w 3614738"/>
                <a:gd name="connsiteY144" fmla="*/ 714375 h 871802"/>
                <a:gd name="connsiteX145" fmla="*/ 3052763 w 3614738"/>
                <a:gd name="connsiteY145" fmla="*/ 781050 h 871802"/>
                <a:gd name="connsiteX146" fmla="*/ 3067050 w 3614738"/>
                <a:gd name="connsiteY146" fmla="*/ 738188 h 871802"/>
                <a:gd name="connsiteX147" fmla="*/ 3071813 w 3614738"/>
                <a:gd name="connsiteY147" fmla="*/ 723900 h 871802"/>
                <a:gd name="connsiteX148" fmla="*/ 3105150 w 3614738"/>
                <a:gd name="connsiteY148" fmla="*/ 733425 h 871802"/>
                <a:gd name="connsiteX149" fmla="*/ 3128963 w 3614738"/>
                <a:gd name="connsiteY149" fmla="*/ 742950 h 871802"/>
                <a:gd name="connsiteX150" fmla="*/ 3152775 w 3614738"/>
                <a:gd name="connsiteY150" fmla="*/ 690563 h 871802"/>
                <a:gd name="connsiteX151" fmla="*/ 3157538 w 3614738"/>
                <a:gd name="connsiteY151" fmla="*/ 666750 h 871802"/>
                <a:gd name="connsiteX152" fmla="*/ 3162300 w 3614738"/>
                <a:gd name="connsiteY152" fmla="*/ 647700 h 871802"/>
                <a:gd name="connsiteX153" fmla="*/ 3171825 w 3614738"/>
                <a:gd name="connsiteY153" fmla="*/ 747713 h 871802"/>
                <a:gd name="connsiteX154" fmla="*/ 3181350 w 3614738"/>
                <a:gd name="connsiteY154" fmla="*/ 733425 h 871802"/>
                <a:gd name="connsiteX155" fmla="*/ 3186113 w 3614738"/>
                <a:gd name="connsiteY155" fmla="*/ 719138 h 871802"/>
                <a:gd name="connsiteX156" fmla="*/ 3214688 w 3614738"/>
                <a:gd name="connsiteY156" fmla="*/ 728663 h 871802"/>
                <a:gd name="connsiteX157" fmla="*/ 3238500 w 3614738"/>
                <a:gd name="connsiteY157" fmla="*/ 704850 h 871802"/>
                <a:gd name="connsiteX158" fmla="*/ 3252788 w 3614738"/>
                <a:gd name="connsiteY158" fmla="*/ 714375 h 871802"/>
                <a:gd name="connsiteX159" fmla="*/ 3257550 w 3614738"/>
                <a:gd name="connsiteY159" fmla="*/ 738188 h 871802"/>
                <a:gd name="connsiteX160" fmla="*/ 3267075 w 3614738"/>
                <a:gd name="connsiteY160" fmla="*/ 781050 h 871802"/>
                <a:gd name="connsiteX161" fmla="*/ 3295650 w 3614738"/>
                <a:gd name="connsiteY161" fmla="*/ 776288 h 871802"/>
                <a:gd name="connsiteX162" fmla="*/ 3300413 w 3614738"/>
                <a:gd name="connsiteY162" fmla="*/ 795338 h 871802"/>
                <a:gd name="connsiteX163" fmla="*/ 3305175 w 3614738"/>
                <a:gd name="connsiteY163" fmla="*/ 852488 h 871802"/>
                <a:gd name="connsiteX164" fmla="*/ 3309938 w 3614738"/>
                <a:gd name="connsiteY164" fmla="*/ 871538 h 871802"/>
                <a:gd name="connsiteX165" fmla="*/ 3328988 w 3614738"/>
                <a:gd name="connsiteY165" fmla="*/ 842963 h 871802"/>
                <a:gd name="connsiteX166" fmla="*/ 3338513 w 3614738"/>
                <a:gd name="connsiteY166" fmla="*/ 809625 h 871802"/>
                <a:gd name="connsiteX167" fmla="*/ 3348038 w 3614738"/>
                <a:gd name="connsiteY167" fmla="*/ 781050 h 871802"/>
                <a:gd name="connsiteX168" fmla="*/ 3357563 w 3614738"/>
                <a:gd name="connsiteY168" fmla="*/ 752475 h 871802"/>
                <a:gd name="connsiteX169" fmla="*/ 3367088 w 3614738"/>
                <a:gd name="connsiteY169" fmla="*/ 733425 h 871802"/>
                <a:gd name="connsiteX170" fmla="*/ 3381375 w 3614738"/>
                <a:gd name="connsiteY170" fmla="*/ 690563 h 871802"/>
                <a:gd name="connsiteX171" fmla="*/ 3386138 w 3614738"/>
                <a:gd name="connsiteY171" fmla="*/ 676275 h 871802"/>
                <a:gd name="connsiteX172" fmla="*/ 3405188 w 3614738"/>
                <a:gd name="connsiteY172" fmla="*/ 666750 h 871802"/>
                <a:gd name="connsiteX173" fmla="*/ 3429000 w 3614738"/>
                <a:gd name="connsiteY173" fmla="*/ 690563 h 871802"/>
                <a:gd name="connsiteX174" fmla="*/ 3457575 w 3614738"/>
                <a:gd name="connsiteY174" fmla="*/ 642938 h 871802"/>
                <a:gd name="connsiteX175" fmla="*/ 3481388 w 3614738"/>
                <a:gd name="connsiteY175" fmla="*/ 666750 h 871802"/>
                <a:gd name="connsiteX176" fmla="*/ 3500438 w 3614738"/>
                <a:gd name="connsiteY176" fmla="*/ 671513 h 871802"/>
                <a:gd name="connsiteX177" fmla="*/ 3505200 w 3614738"/>
                <a:gd name="connsiteY177" fmla="*/ 685800 h 871802"/>
                <a:gd name="connsiteX178" fmla="*/ 3533775 w 3614738"/>
                <a:gd name="connsiteY178" fmla="*/ 704850 h 871802"/>
                <a:gd name="connsiteX179" fmla="*/ 3562350 w 3614738"/>
                <a:gd name="connsiteY179" fmla="*/ 719138 h 871802"/>
                <a:gd name="connsiteX180" fmla="*/ 3586163 w 3614738"/>
                <a:gd name="connsiteY180" fmla="*/ 828675 h 871802"/>
                <a:gd name="connsiteX181" fmla="*/ 3614738 w 3614738"/>
                <a:gd name="connsiteY181" fmla="*/ 823913 h 871802"/>
                <a:gd name="connsiteX0" fmla="*/ 0 w 3614738"/>
                <a:gd name="connsiteY0" fmla="*/ 238125 h 871802"/>
                <a:gd name="connsiteX1" fmla="*/ 123825 w 3614738"/>
                <a:gd name="connsiteY1" fmla="*/ 228600 h 871802"/>
                <a:gd name="connsiteX2" fmla="*/ 142875 w 3614738"/>
                <a:gd name="connsiteY2" fmla="*/ 223838 h 871802"/>
                <a:gd name="connsiteX3" fmla="*/ 166688 w 3614738"/>
                <a:gd name="connsiteY3" fmla="*/ 219075 h 871802"/>
                <a:gd name="connsiteX4" fmla="*/ 204788 w 3614738"/>
                <a:gd name="connsiteY4" fmla="*/ 204788 h 871802"/>
                <a:gd name="connsiteX5" fmla="*/ 233363 w 3614738"/>
                <a:gd name="connsiteY5" fmla="*/ 195263 h 871802"/>
                <a:gd name="connsiteX6" fmla="*/ 247650 w 3614738"/>
                <a:gd name="connsiteY6" fmla="*/ 185738 h 871802"/>
                <a:gd name="connsiteX7" fmla="*/ 266700 w 3614738"/>
                <a:gd name="connsiteY7" fmla="*/ 180975 h 871802"/>
                <a:gd name="connsiteX8" fmla="*/ 280988 w 3614738"/>
                <a:gd name="connsiteY8" fmla="*/ 176213 h 871802"/>
                <a:gd name="connsiteX9" fmla="*/ 290513 w 3614738"/>
                <a:gd name="connsiteY9" fmla="*/ 161925 h 871802"/>
                <a:gd name="connsiteX10" fmla="*/ 338138 w 3614738"/>
                <a:gd name="connsiteY10" fmla="*/ 142875 h 871802"/>
                <a:gd name="connsiteX11" fmla="*/ 352425 w 3614738"/>
                <a:gd name="connsiteY11" fmla="*/ 138113 h 871802"/>
                <a:gd name="connsiteX12" fmla="*/ 366713 w 3614738"/>
                <a:gd name="connsiteY12" fmla="*/ 128588 h 871802"/>
                <a:gd name="connsiteX13" fmla="*/ 385763 w 3614738"/>
                <a:gd name="connsiteY13" fmla="*/ 123825 h 871802"/>
                <a:gd name="connsiteX14" fmla="*/ 428625 w 3614738"/>
                <a:gd name="connsiteY14" fmla="*/ 109538 h 871802"/>
                <a:gd name="connsiteX15" fmla="*/ 442913 w 3614738"/>
                <a:gd name="connsiteY15" fmla="*/ 104775 h 871802"/>
                <a:gd name="connsiteX16" fmla="*/ 457200 w 3614738"/>
                <a:gd name="connsiteY16" fmla="*/ 100013 h 871802"/>
                <a:gd name="connsiteX17" fmla="*/ 471488 w 3614738"/>
                <a:gd name="connsiteY17" fmla="*/ 90488 h 871802"/>
                <a:gd name="connsiteX18" fmla="*/ 495300 w 3614738"/>
                <a:gd name="connsiteY18" fmla="*/ 85725 h 871802"/>
                <a:gd name="connsiteX19" fmla="*/ 523875 w 3614738"/>
                <a:gd name="connsiteY19" fmla="*/ 76200 h 871802"/>
                <a:gd name="connsiteX20" fmla="*/ 538163 w 3614738"/>
                <a:gd name="connsiteY20" fmla="*/ 71438 h 871802"/>
                <a:gd name="connsiteX21" fmla="*/ 552450 w 3614738"/>
                <a:gd name="connsiteY21" fmla="*/ 66675 h 871802"/>
                <a:gd name="connsiteX22" fmla="*/ 590550 w 3614738"/>
                <a:gd name="connsiteY22" fmla="*/ 42863 h 871802"/>
                <a:gd name="connsiteX23" fmla="*/ 604838 w 3614738"/>
                <a:gd name="connsiteY23" fmla="*/ 38100 h 871802"/>
                <a:gd name="connsiteX24" fmla="*/ 619125 w 3614738"/>
                <a:gd name="connsiteY24" fmla="*/ 33338 h 871802"/>
                <a:gd name="connsiteX25" fmla="*/ 652463 w 3614738"/>
                <a:gd name="connsiteY25" fmla="*/ 14288 h 871802"/>
                <a:gd name="connsiteX26" fmla="*/ 681038 w 3614738"/>
                <a:gd name="connsiteY26" fmla="*/ 4763 h 871802"/>
                <a:gd name="connsiteX27" fmla="*/ 695325 w 3614738"/>
                <a:gd name="connsiteY27" fmla="*/ 0 h 871802"/>
                <a:gd name="connsiteX28" fmla="*/ 819150 w 3614738"/>
                <a:gd name="connsiteY28" fmla="*/ 4763 h 871802"/>
                <a:gd name="connsiteX29" fmla="*/ 852488 w 3614738"/>
                <a:gd name="connsiteY29" fmla="*/ 19050 h 871802"/>
                <a:gd name="connsiteX30" fmla="*/ 895350 w 3614738"/>
                <a:gd name="connsiteY30" fmla="*/ 47625 h 871802"/>
                <a:gd name="connsiteX31" fmla="*/ 928688 w 3614738"/>
                <a:gd name="connsiteY31" fmla="*/ 66675 h 871802"/>
                <a:gd name="connsiteX32" fmla="*/ 942975 w 3614738"/>
                <a:gd name="connsiteY32" fmla="*/ 71438 h 871802"/>
                <a:gd name="connsiteX33" fmla="*/ 957263 w 3614738"/>
                <a:gd name="connsiteY33" fmla="*/ 80963 h 871802"/>
                <a:gd name="connsiteX34" fmla="*/ 971550 w 3614738"/>
                <a:gd name="connsiteY34" fmla="*/ 85725 h 871802"/>
                <a:gd name="connsiteX35" fmla="*/ 990600 w 3614738"/>
                <a:gd name="connsiteY35" fmla="*/ 95250 h 871802"/>
                <a:gd name="connsiteX36" fmla="*/ 1014413 w 3614738"/>
                <a:gd name="connsiteY36" fmla="*/ 100013 h 871802"/>
                <a:gd name="connsiteX37" fmla="*/ 1033463 w 3614738"/>
                <a:gd name="connsiteY37" fmla="*/ 104775 h 871802"/>
                <a:gd name="connsiteX38" fmla="*/ 1062038 w 3614738"/>
                <a:gd name="connsiteY38" fmla="*/ 109538 h 871802"/>
                <a:gd name="connsiteX39" fmla="*/ 1090613 w 3614738"/>
                <a:gd name="connsiteY39" fmla="*/ 119063 h 871802"/>
                <a:gd name="connsiteX40" fmla="*/ 1104900 w 3614738"/>
                <a:gd name="connsiteY40" fmla="*/ 123825 h 871802"/>
                <a:gd name="connsiteX41" fmla="*/ 1123950 w 3614738"/>
                <a:gd name="connsiteY41" fmla="*/ 128588 h 871802"/>
                <a:gd name="connsiteX42" fmla="*/ 1152525 w 3614738"/>
                <a:gd name="connsiteY42" fmla="*/ 147638 h 871802"/>
                <a:gd name="connsiteX43" fmla="*/ 1195388 w 3614738"/>
                <a:gd name="connsiteY43" fmla="*/ 161925 h 871802"/>
                <a:gd name="connsiteX44" fmla="*/ 1209675 w 3614738"/>
                <a:gd name="connsiteY44" fmla="*/ 166688 h 871802"/>
                <a:gd name="connsiteX45" fmla="*/ 1243013 w 3614738"/>
                <a:gd name="connsiteY45" fmla="*/ 185738 h 871802"/>
                <a:gd name="connsiteX46" fmla="*/ 1257300 w 3614738"/>
                <a:gd name="connsiteY46" fmla="*/ 190500 h 871802"/>
                <a:gd name="connsiteX47" fmla="*/ 1285875 w 3614738"/>
                <a:gd name="connsiteY47" fmla="*/ 204788 h 871802"/>
                <a:gd name="connsiteX48" fmla="*/ 1314450 w 3614738"/>
                <a:gd name="connsiteY48" fmla="*/ 223838 h 871802"/>
                <a:gd name="connsiteX49" fmla="*/ 1362075 w 3614738"/>
                <a:gd name="connsiteY49" fmla="*/ 238125 h 871802"/>
                <a:gd name="connsiteX50" fmla="*/ 1443038 w 3614738"/>
                <a:gd name="connsiteY50" fmla="*/ 252413 h 871802"/>
                <a:gd name="connsiteX51" fmla="*/ 1471613 w 3614738"/>
                <a:gd name="connsiteY51" fmla="*/ 257175 h 871802"/>
                <a:gd name="connsiteX52" fmla="*/ 1519238 w 3614738"/>
                <a:gd name="connsiteY52" fmla="*/ 271463 h 871802"/>
                <a:gd name="connsiteX53" fmla="*/ 1533525 w 3614738"/>
                <a:gd name="connsiteY53" fmla="*/ 280988 h 871802"/>
                <a:gd name="connsiteX54" fmla="*/ 1543050 w 3614738"/>
                <a:gd name="connsiteY54" fmla="*/ 295275 h 871802"/>
                <a:gd name="connsiteX55" fmla="*/ 1557338 w 3614738"/>
                <a:gd name="connsiteY55" fmla="*/ 300038 h 871802"/>
                <a:gd name="connsiteX56" fmla="*/ 1581150 w 3614738"/>
                <a:gd name="connsiteY56" fmla="*/ 333375 h 871802"/>
                <a:gd name="connsiteX57" fmla="*/ 1590675 w 3614738"/>
                <a:gd name="connsiteY57" fmla="*/ 347663 h 871802"/>
                <a:gd name="connsiteX58" fmla="*/ 1604963 w 3614738"/>
                <a:gd name="connsiteY58" fmla="*/ 357188 h 871802"/>
                <a:gd name="connsiteX59" fmla="*/ 1624013 w 3614738"/>
                <a:gd name="connsiteY59" fmla="*/ 414338 h 871802"/>
                <a:gd name="connsiteX60" fmla="*/ 1628775 w 3614738"/>
                <a:gd name="connsiteY60" fmla="*/ 428625 h 871802"/>
                <a:gd name="connsiteX61" fmla="*/ 1638300 w 3614738"/>
                <a:gd name="connsiteY61" fmla="*/ 442913 h 871802"/>
                <a:gd name="connsiteX62" fmla="*/ 1652588 w 3614738"/>
                <a:gd name="connsiteY62" fmla="*/ 471488 h 871802"/>
                <a:gd name="connsiteX63" fmla="*/ 1662113 w 3614738"/>
                <a:gd name="connsiteY63" fmla="*/ 504825 h 871802"/>
                <a:gd name="connsiteX64" fmla="*/ 1676400 w 3614738"/>
                <a:gd name="connsiteY64" fmla="*/ 514350 h 871802"/>
                <a:gd name="connsiteX65" fmla="*/ 1690688 w 3614738"/>
                <a:gd name="connsiteY65" fmla="*/ 561975 h 871802"/>
                <a:gd name="connsiteX66" fmla="*/ 1704975 w 3614738"/>
                <a:gd name="connsiteY66" fmla="*/ 590550 h 871802"/>
                <a:gd name="connsiteX67" fmla="*/ 1719263 w 3614738"/>
                <a:gd name="connsiteY67" fmla="*/ 595313 h 871802"/>
                <a:gd name="connsiteX68" fmla="*/ 1728788 w 3614738"/>
                <a:gd name="connsiteY68" fmla="*/ 609600 h 871802"/>
                <a:gd name="connsiteX69" fmla="*/ 1804988 w 3614738"/>
                <a:gd name="connsiteY69" fmla="*/ 614363 h 871802"/>
                <a:gd name="connsiteX70" fmla="*/ 1819275 w 3614738"/>
                <a:gd name="connsiteY70" fmla="*/ 619125 h 871802"/>
                <a:gd name="connsiteX71" fmla="*/ 1833563 w 3614738"/>
                <a:gd name="connsiteY71" fmla="*/ 628650 h 871802"/>
                <a:gd name="connsiteX72" fmla="*/ 1857375 w 3614738"/>
                <a:gd name="connsiteY72" fmla="*/ 657225 h 871802"/>
                <a:gd name="connsiteX73" fmla="*/ 1876425 w 3614738"/>
                <a:gd name="connsiteY73" fmla="*/ 666750 h 871802"/>
                <a:gd name="connsiteX74" fmla="*/ 1885950 w 3614738"/>
                <a:gd name="connsiteY74" fmla="*/ 638175 h 871802"/>
                <a:gd name="connsiteX75" fmla="*/ 1895475 w 3614738"/>
                <a:gd name="connsiteY75" fmla="*/ 604838 h 871802"/>
                <a:gd name="connsiteX76" fmla="*/ 1905000 w 3614738"/>
                <a:gd name="connsiteY76" fmla="*/ 576263 h 871802"/>
                <a:gd name="connsiteX77" fmla="*/ 1919288 w 3614738"/>
                <a:gd name="connsiteY77" fmla="*/ 566738 h 871802"/>
                <a:gd name="connsiteX78" fmla="*/ 1938338 w 3614738"/>
                <a:gd name="connsiteY78" fmla="*/ 542925 h 871802"/>
                <a:gd name="connsiteX79" fmla="*/ 2081213 w 3614738"/>
                <a:gd name="connsiteY79" fmla="*/ 542925 h 871802"/>
                <a:gd name="connsiteX80" fmla="*/ 2109788 w 3614738"/>
                <a:gd name="connsiteY80" fmla="*/ 571500 h 871802"/>
                <a:gd name="connsiteX81" fmla="*/ 2124075 w 3614738"/>
                <a:gd name="connsiteY81" fmla="*/ 561975 h 871802"/>
                <a:gd name="connsiteX82" fmla="*/ 2133600 w 3614738"/>
                <a:gd name="connsiteY82" fmla="*/ 547688 h 871802"/>
                <a:gd name="connsiteX83" fmla="*/ 2147888 w 3614738"/>
                <a:gd name="connsiteY83" fmla="*/ 533400 h 871802"/>
                <a:gd name="connsiteX84" fmla="*/ 2152650 w 3614738"/>
                <a:gd name="connsiteY84" fmla="*/ 519113 h 871802"/>
                <a:gd name="connsiteX85" fmla="*/ 2243138 w 3614738"/>
                <a:gd name="connsiteY85" fmla="*/ 514350 h 871802"/>
                <a:gd name="connsiteX86" fmla="*/ 2266950 w 3614738"/>
                <a:gd name="connsiteY86" fmla="*/ 533400 h 871802"/>
                <a:gd name="connsiteX87" fmla="*/ 2286000 w 3614738"/>
                <a:gd name="connsiteY87" fmla="*/ 504825 h 871802"/>
                <a:gd name="connsiteX88" fmla="*/ 2300288 w 3614738"/>
                <a:gd name="connsiteY88" fmla="*/ 490538 h 871802"/>
                <a:gd name="connsiteX89" fmla="*/ 2314575 w 3614738"/>
                <a:gd name="connsiteY89" fmla="*/ 485775 h 871802"/>
                <a:gd name="connsiteX90" fmla="*/ 2328863 w 3614738"/>
                <a:gd name="connsiteY90" fmla="*/ 490538 h 871802"/>
                <a:gd name="connsiteX91" fmla="*/ 2347913 w 3614738"/>
                <a:gd name="connsiteY91" fmla="*/ 509588 h 871802"/>
                <a:gd name="connsiteX92" fmla="*/ 2357438 w 3614738"/>
                <a:gd name="connsiteY92" fmla="*/ 523875 h 871802"/>
                <a:gd name="connsiteX93" fmla="*/ 2362200 w 3614738"/>
                <a:gd name="connsiteY93" fmla="*/ 538163 h 871802"/>
                <a:gd name="connsiteX94" fmla="*/ 2381250 w 3614738"/>
                <a:gd name="connsiteY94" fmla="*/ 566738 h 871802"/>
                <a:gd name="connsiteX95" fmla="*/ 2390775 w 3614738"/>
                <a:gd name="connsiteY95" fmla="*/ 595313 h 871802"/>
                <a:gd name="connsiteX96" fmla="*/ 2395538 w 3614738"/>
                <a:gd name="connsiteY96" fmla="*/ 614363 h 871802"/>
                <a:gd name="connsiteX97" fmla="*/ 2405063 w 3614738"/>
                <a:gd name="connsiteY97" fmla="*/ 628650 h 871802"/>
                <a:gd name="connsiteX98" fmla="*/ 2419350 w 3614738"/>
                <a:gd name="connsiteY98" fmla="*/ 633413 h 871802"/>
                <a:gd name="connsiteX99" fmla="*/ 2438400 w 3614738"/>
                <a:gd name="connsiteY99" fmla="*/ 590550 h 871802"/>
                <a:gd name="connsiteX100" fmla="*/ 2443163 w 3614738"/>
                <a:gd name="connsiteY100" fmla="*/ 571500 h 871802"/>
                <a:gd name="connsiteX101" fmla="*/ 2471738 w 3614738"/>
                <a:gd name="connsiteY101" fmla="*/ 552450 h 871802"/>
                <a:gd name="connsiteX102" fmla="*/ 2481263 w 3614738"/>
                <a:gd name="connsiteY102" fmla="*/ 581025 h 871802"/>
                <a:gd name="connsiteX103" fmla="*/ 2486025 w 3614738"/>
                <a:gd name="connsiteY103" fmla="*/ 595313 h 871802"/>
                <a:gd name="connsiteX104" fmla="*/ 2490788 w 3614738"/>
                <a:gd name="connsiteY104" fmla="*/ 614363 h 871802"/>
                <a:gd name="connsiteX105" fmla="*/ 2500313 w 3614738"/>
                <a:gd name="connsiteY105" fmla="*/ 628650 h 871802"/>
                <a:gd name="connsiteX106" fmla="*/ 2519363 w 3614738"/>
                <a:gd name="connsiteY106" fmla="*/ 642938 h 871802"/>
                <a:gd name="connsiteX107" fmla="*/ 2524125 w 3614738"/>
                <a:gd name="connsiteY107" fmla="*/ 628650 h 871802"/>
                <a:gd name="connsiteX108" fmla="*/ 2528888 w 3614738"/>
                <a:gd name="connsiteY108" fmla="*/ 609600 h 871802"/>
                <a:gd name="connsiteX109" fmla="*/ 2557463 w 3614738"/>
                <a:gd name="connsiteY109" fmla="*/ 595313 h 871802"/>
                <a:gd name="connsiteX110" fmla="*/ 2619375 w 3614738"/>
                <a:gd name="connsiteY110" fmla="*/ 581025 h 871802"/>
                <a:gd name="connsiteX111" fmla="*/ 2633663 w 3614738"/>
                <a:gd name="connsiteY111" fmla="*/ 571500 h 871802"/>
                <a:gd name="connsiteX112" fmla="*/ 2647950 w 3614738"/>
                <a:gd name="connsiteY112" fmla="*/ 542925 h 871802"/>
                <a:gd name="connsiteX113" fmla="*/ 2662238 w 3614738"/>
                <a:gd name="connsiteY113" fmla="*/ 504825 h 871802"/>
                <a:gd name="connsiteX114" fmla="*/ 2686050 w 3614738"/>
                <a:gd name="connsiteY114" fmla="*/ 538163 h 871802"/>
                <a:gd name="connsiteX115" fmla="*/ 2686050 w 3614738"/>
                <a:gd name="connsiteY115" fmla="*/ 538163 h 871802"/>
                <a:gd name="connsiteX116" fmla="*/ 2700338 w 3614738"/>
                <a:gd name="connsiteY116" fmla="*/ 547688 h 871802"/>
                <a:gd name="connsiteX117" fmla="*/ 2705100 w 3614738"/>
                <a:gd name="connsiteY117" fmla="*/ 561975 h 871802"/>
                <a:gd name="connsiteX118" fmla="*/ 2714625 w 3614738"/>
                <a:gd name="connsiteY118" fmla="*/ 595313 h 871802"/>
                <a:gd name="connsiteX119" fmla="*/ 2733675 w 3614738"/>
                <a:gd name="connsiteY119" fmla="*/ 590550 h 871802"/>
                <a:gd name="connsiteX120" fmla="*/ 2738438 w 3614738"/>
                <a:gd name="connsiteY120" fmla="*/ 571500 h 871802"/>
                <a:gd name="connsiteX121" fmla="*/ 2762250 w 3614738"/>
                <a:gd name="connsiteY121" fmla="*/ 552450 h 871802"/>
                <a:gd name="connsiteX122" fmla="*/ 2800350 w 3614738"/>
                <a:gd name="connsiteY122" fmla="*/ 566738 h 871802"/>
                <a:gd name="connsiteX123" fmla="*/ 2819400 w 3614738"/>
                <a:gd name="connsiteY123" fmla="*/ 590550 h 871802"/>
                <a:gd name="connsiteX124" fmla="*/ 2824163 w 3614738"/>
                <a:gd name="connsiteY124" fmla="*/ 614363 h 871802"/>
                <a:gd name="connsiteX125" fmla="*/ 2833688 w 3614738"/>
                <a:gd name="connsiteY125" fmla="*/ 642938 h 871802"/>
                <a:gd name="connsiteX126" fmla="*/ 2838450 w 3614738"/>
                <a:gd name="connsiteY126" fmla="*/ 657225 h 871802"/>
                <a:gd name="connsiteX127" fmla="*/ 2843213 w 3614738"/>
                <a:gd name="connsiteY127" fmla="*/ 676275 h 871802"/>
                <a:gd name="connsiteX128" fmla="*/ 2852738 w 3614738"/>
                <a:gd name="connsiteY128" fmla="*/ 695325 h 871802"/>
                <a:gd name="connsiteX129" fmla="*/ 2862263 w 3614738"/>
                <a:gd name="connsiteY129" fmla="*/ 723900 h 871802"/>
                <a:gd name="connsiteX130" fmla="*/ 2871788 w 3614738"/>
                <a:gd name="connsiteY130" fmla="*/ 752475 h 871802"/>
                <a:gd name="connsiteX131" fmla="*/ 2881313 w 3614738"/>
                <a:gd name="connsiteY131" fmla="*/ 781050 h 871802"/>
                <a:gd name="connsiteX132" fmla="*/ 2890838 w 3614738"/>
                <a:gd name="connsiteY132" fmla="*/ 795338 h 871802"/>
                <a:gd name="connsiteX133" fmla="*/ 2895600 w 3614738"/>
                <a:gd name="connsiteY133" fmla="*/ 814388 h 871802"/>
                <a:gd name="connsiteX134" fmla="*/ 2914650 w 3614738"/>
                <a:gd name="connsiteY134" fmla="*/ 790575 h 871802"/>
                <a:gd name="connsiteX135" fmla="*/ 2924175 w 3614738"/>
                <a:gd name="connsiteY135" fmla="*/ 714375 h 871802"/>
                <a:gd name="connsiteX136" fmla="*/ 2933700 w 3614738"/>
                <a:gd name="connsiteY136" fmla="*/ 700088 h 871802"/>
                <a:gd name="connsiteX137" fmla="*/ 2943225 w 3614738"/>
                <a:gd name="connsiteY137" fmla="*/ 671513 h 871802"/>
                <a:gd name="connsiteX138" fmla="*/ 2962275 w 3614738"/>
                <a:gd name="connsiteY138" fmla="*/ 638175 h 871802"/>
                <a:gd name="connsiteX139" fmla="*/ 2976563 w 3614738"/>
                <a:gd name="connsiteY139" fmla="*/ 695325 h 871802"/>
                <a:gd name="connsiteX140" fmla="*/ 2986088 w 3614738"/>
                <a:gd name="connsiteY140" fmla="*/ 781050 h 871802"/>
                <a:gd name="connsiteX141" fmla="*/ 2995613 w 3614738"/>
                <a:gd name="connsiteY141" fmla="*/ 747713 h 871802"/>
                <a:gd name="connsiteX142" fmla="*/ 3000375 w 3614738"/>
                <a:gd name="connsiteY142" fmla="*/ 709613 h 871802"/>
                <a:gd name="connsiteX143" fmla="*/ 3019425 w 3614738"/>
                <a:gd name="connsiteY143" fmla="*/ 671513 h 871802"/>
                <a:gd name="connsiteX144" fmla="*/ 3038475 w 3614738"/>
                <a:gd name="connsiteY144" fmla="*/ 714375 h 871802"/>
                <a:gd name="connsiteX145" fmla="*/ 3052763 w 3614738"/>
                <a:gd name="connsiteY145" fmla="*/ 781050 h 871802"/>
                <a:gd name="connsiteX146" fmla="*/ 3067050 w 3614738"/>
                <a:gd name="connsiteY146" fmla="*/ 738188 h 871802"/>
                <a:gd name="connsiteX147" fmla="*/ 3071813 w 3614738"/>
                <a:gd name="connsiteY147" fmla="*/ 723900 h 871802"/>
                <a:gd name="connsiteX148" fmla="*/ 3105150 w 3614738"/>
                <a:gd name="connsiteY148" fmla="*/ 733425 h 871802"/>
                <a:gd name="connsiteX149" fmla="*/ 3128963 w 3614738"/>
                <a:gd name="connsiteY149" fmla="*/ 742950 h 871802"/>
                <a:gd name="connsiteX150" fmla="*/ 3152775 w 3614738"/>
                <a:gd name="connsiteY150" fmla="*/ 690563 h 871802"/>
                <a:gd name="connsiteX151" fmla="*/ 3157538 w 3614738"/>
                <a:gd name="connsiteY151" fmla="*/ 666750 h 871802"/>
                <a:gd name="connsiteX152" fmla="*/ 3162300 w 3614738"/>
                <a:gd name="connsiteY152" fmla="*/ 647700 h 871802"/>
                <a:gd name="connsiteX153" fmla="*/ 3171825 w 3614738"/>
                <a:gd name="connsiteY153" fmla="*/ 747713 h 871802"/>
                <a:gd name="connsiteX154" fmla="*/ 3181350 w 3614738"/>
                <a:gd name="connsiteY154" fmla="*/ 733425 h 871802"/>
                <a:gd name="connsiteX155" fmla="*/ 3186113 w 3614738"/>
                <a:gd name="connsiteY155" fmla="*/ 719138 h 871802"/>
                <a:gd name="connsiteX156" fmla="*/ 3214688 w 3614738"/>
                <a:gd name="connsiteY156" fmla="*/ 728663 h 871802"/>
                <a:gd name="connsiteX157" fmla="*/ 3238500 w 3614738"/>
                <a:gd name="connsiteY157" fmla="*/ 704850 h 871802"/>
                <a:gd name="connsiteX158" fmla="*/ 3252788 w 3614738"/>
                <a:gd name="connsiteY158" fmla="*/ 714375 h 871802"/>
                <a:gd name="connsiteX159" fmla="*/ 3257550 w 3614738"/>
                <a:gd name="connsiteY159" fmla="*/ 738188 h 871802"/>
                <a:gd name="connsiteX160" fmla="*/ 3267075 w 3614738"/>
                <a:gd name="connsiteY160" fmla="*/ 781050 h 871802"/>
                <a:gd name="connsiteX161" fmla="*/ 3295650 w 3614738"/>
                <a:gd name="connsiteY161" fmla="*/ 776288 h 871802"/>
                <a:gd name="connsiteX162" fmla="*/ 3300413 w 3614738"/>
                <a:gd name="connsiteY162" fmla="*/ 795338 h 871802"/>
                <a:gd name="connsiteX163" fmla="*/ 3305175 w 3614738"/>
                <a:gd name="connsiteY163" fmla="*/ 852488 h 871802"/>
                <a:gd name="connsiteX164" fmla="*/ 3309938 w 3614738"/>
                <a:gd name="connsiteY164" fmla="*/ 871538 h 871802"/>
                <a:gd name="connsiteX165" fmla="*/ 3328988 w 3614738"/>
                <a:gd name="connsiteY165" fmla="*/ 842963 h 871802"/>
                <a:gd name="connsiteX166" fmla="*/ 3338513 w 3614738"/>
                <a:gd name="connsiteY166" fmla="*/ 809625 h 871802"/>
                <a:gd name="connsiteX167" fmla="*/ 3348038 w 3614738"/>
                <a:gd name="connsiteY167" fmla="*/ 781050 h 871802"/>
                <a:gd name="connsiteX168" fmla="*/ 3357563 w 3614738"/>
                <a:gd name="connsiteY168" fmla="*/ 752475 h 871802"/>
                <a:gd name="connsiteX169" fmla="*/ 3367088 w 3614738"/>
                <a:gd name="connsiteY169" fmla="*/ 733425 h 871802"/>
                <a:gd name="connsiteX170" fmla="*/ 3381375 w 3614738"/>
                <a:gd name="connsiteY170" fmla="*/ 690563 h 871802"/>
                <a:gd name="connsiteX171" fmla="*/ 3386138 w 3614738"/>
                <a:gd name="connsiteY171" fmla="*/ 676275 h 871802"/>
                <a:gd name="connsiteX172" fmla="*/ 3405188 w 3614738"/>
                <a:gd name="connsiteY172" fmla="*/ 666750 h 871802"/>
                <a:gd name="connsiteX173" fmla="*/ 3429000 w 3614738"/>
                <a:gd name="connsiteY173" fmla="*/ 690563 h 871802"/>
                <a:gd name="connsiteX174" fmla="*/ 3481388 w 3614738"/>
                <a:gd name="connsiteY174" fmla="*/ 666750 h 871802"/>
                <a:gd name="connsiteX175" fmla="*/ 3500438 w 3614738"/>
                <a:gd name="connsiteY175" fmla="*/ 671513 h 871802"/>
                <a:gd name="connsiteX176" fmla="*/ 3505200 w 3614738"/>
                <a:gd name="connsiteY176" fmla="*/ 685800 h 871802"/>
                <a:gd name="connsiteX177" fmla="*/ 3533775 w 3614738"/>
                <a:gd name="connsiteY177" fmla="*/ 704850 h 871802"/>
                <a:gd name="connsiteX178" fmla="*/ 3562350 w 3614738"/>
                <a:gd name="connsiteY178" fmla="*/ 719138 h 871802"/>
                <a:gd name="connsiteX179" fmla="*/ 3586163 w 3614738"/>
                <a:gd name="connsiteY179" fmla="*/ 828675 h 871802"/>
                <a:gd name="connsiteX180" fmla="*/ 3614738 w 3614738"/>
                <a:gd name="connsiteY180" fmla="*/ 823913 h 871802"/>
                <a:gd name="connsiteX0" fmla="*/ 0 w 3614738"/>
                <a:gd name="connsiteY0" fmla="*/ 238125 h 871802"/>
                <a:gd name="connsiteX1" fmla="*/ 123825 w 3614738"/>
                <a:gd name="connsiteY1" fmla="*/ 228600 h 871802"/>
                <a:gd name="connsiteX2" fmla="*/ 142875 w 3614738"/>
                <a:gd name="connsiteY2" fmla="*/ 223838 h 871802"/>
                <a:gd name="connsiteX3" fmla="*/ 166688 w 3614738"/>
                <a:gd name="connsiteY3" fmla="*/ 219075 h 871802"/>
                <a:gd name="connsiteX4" fmla="*/ 204788 w 3614738"/>
                <a:gd name="connsiteY4" fmla="*/ 204788 h 871802"/>
                <a:gd name="connsiteX5" fmla="*/ 233363 w 3614738"/>
                <a:gd name="connsiteY5" fmla="*/ 195263 h 871802"/>
                <a:gd name="connsiteX6" fmla="*/ 247650 w 3614738"/>
                <a:gd name="connsiteY6" fmla="*/ 185738 h 871802"/>
                <a:gd name="connsiteX7" fmla="*/ 266700 w 3614738"/>
                <a:gd name="connsiteY7" fmla="*/ 180975 h 871802"/>
                <a:gd name="connsiteX8" fmla="*/ 280988 w 3614738"/>
                <a:gd name="connsiteY8" fmla="*/ 176213 h 871802"/>
                <a:gd name="connsiteX9" fmla="*/ 290513 w 3614738"/>
                <a:gd name="connsiteY9" fmla="*/ 161925 h 871802"/>
                <a:gd name="connsiteX10" fmla="*/ 338138 w 3614738"/>
                <a:gd name="connsiteY10" fmla="*/ 142875 h 871802"/>
                <a:gd name="connsiteX11" fmla="*/ 352425 w 3614738"/>
                <a:gd name="connsiteY11" fmla="*/ 138113 h 871802"/>
                <a:gd name="connsiteX12" fmla="*/ 366713 w 3614738"/>
                <a:gd name="connsiteY12" fmla="*/ 128588 h 871802"/>
                <a:gd name="connsiteX13" fmla="*/ 385763 w 3614738"/>
                <a:gd name="connsiteY13" fmla="*/ 123825 h 871802"/>
                <a:gd name="connsiteX14" fmla="*/ 428625 w 3614738"/>
                <a:gd name="connsiteY14" fmla="*/ 109538 h 871802"/>
                <a:gd name="connsiteX15" fmla="*/ 442913 w 3614738"/>
                <a:gd name="connsiteY15" fmla="*/ 104775 h 871802"/>
                <a:gd name="connsiteX16" fmla="*/ 457200 w 3614738"/>
                <a:gd name="connsiteY16" fmla="*/ 100013 h 871802"/>
                <a:gd name="connsiteX17" fmla="*/ 471488 w 3614738"/>
                <a:gd name="connsiteY17" fmla="*/ 90488 h 871802"/>
                <a:gd name="connsiteX18" fmla="*/ 495300 w 3614738"/>
                <a:gd name="connsiteY18" fmla="*/ 85725 h 871802"/>
                <a:gd name="connsiteX19" fmla="*/ 523875 w 3614738"/>
                <a:gd name="connsiteY19" fmla="*/ 76200 h 871802"/>
                <a:gd name="connsiteX20" fmla="*/ 538163 w 3614738"/>
                <a:gd name="connsiteY20" fmla="*/ 71438 h 871802"/>
                <a:gd name="connsiteX21" fmla="*/ 552450 w 3614738"/>
                <a:gd name="connsiteY21" fmla="*/ 66675 h 871802"/>
                <a:gd name="connsiteX22" fmla="*/ 590550 w 3614738"/>
                <a:gd name="connsiteY22" fmla="*/ 42863 h 871802"/>
                <a:gd name="connsiteX23" fmla="*/ 604838 w 3614738"/>
                <a:gd name="connsiteY23" fmla="*/ 38100 h 871802"/>
                <a:gd name="connsiteX24" fmla="*/ 619125 w 3614738"/>
                <a:gd name="connsiteY24" fmla="*/ 33338 h 871802"/>
                <a:gd name="connsiteX25" fmla="*/ 652463 w 3614738"/>
                <a:gd name="connsiteY25" fmla="*/ 14288 h 871802"/>
                <a:gd name="connsiteX26" fmla="*/ 681038 w 3614738"/>
                <a:gd name="connsiteY26" fmla="*/ 4763 h 871802"/>
                <a:gd name="connsiteX27" fmla="*/ 695325 w 3614738"/>
                <a:gd name="connsiteY27" fmla="*/ 0 h 871802"/>
                <a:gd name="connsiteX28" fmla="*/ 819150 w 3614738"/>
                <a:gd name="connsiteY28" fmla="*/ 4763 h 871802"/>
                <a:gd name="connsiteX29" fmla="*/ 852488 w 3614738"/>
                <a:gd name="connsiteY29" fmla="*/ 19050 h 871802"/>
                <a:gd name="connsiteX30" fmla="*/ 895350 w 3614738"/>
                <a:gd name="connsiteY30" fmla="*/ 47625 h 871802"/>
                <a:gd name="connsiteX31" fmla="*/ 928688 w 3614738"/>
                <a:gd name="connsiteY31" fmla="*/ 66675 h 871802"/>
                <a:gd name="connsiteX32" fmla="*/ 942975 w 3614738"/>
                <a:gd name="connsiteY32" fmla="*/ 71438 h 871802"/>
                <a:gd name="connsiteX33" fmla="*/ 957263 w 3614738"/>
                <a:gd name="connsiteY33" fmla="*/ 80963 h 871802"/>
                <a:gd name="connsiteX34" fmla="*/ 971550 w 3614738"/>
                <a:gd name="connsiteY34" fmla="*/ 85725 h 871802"/>
                <a:gd name="connsiteX35" fmla="*/ 990600 w 3614738"/>
                <a:gd name="connsiteY35" fmla="*/ 95250 h 871802"/>
                <a:gd name="connsiteX36" fmla="*/ 1014413 w 3614738"/>
                <a:gd name="connsiteY36" fmla="*/ 100013 h 871802"/>
                <a:gd name="connsiteX37" fmla="*/ 1033463 w 3614738"/>
                <a:gd name="connsiteY37" fmla="*/ 104775 h 871802"/>
                <a:gd name="connsiteX38" fmla="*/ 1062038 w 3614738"/>
                <a:gd name="connsiteY38" fmla="*/ 109538 h 871802"/>
                <a:gd name="connsiteX39" fmla="*/ 1090613 w 3614738"/>
                <a:gd name="connsiteY39" fmla="*/ 119063 h 871802"/>
                <a:gd name="connsiteX40" fmla="*/ 1104900 w 3614738"/>
                <a:gd name="connsiteY40" fmla="*/ 123825 h 871802"/>
                <a:gd name="connsiteX41" fmla="*/ 1123950 w 3614738"/>
                <a:gd name="connsiteY41" fmla="*/ 128588 h 871802"/>
                <a:gd name="connsiteX42" fmla="*/ 1152525 w 3614738"/>
                <a:gd name="connsiteY42" fmla="*/ 147638 h 871802"/>
                <a:gd name="connsiteX43" fmla="*/ 1195388 w 3614738"/>
                <a:gd name="connsiteY43" fmla="*/ 161925 h 871802"/>
                <a:gd name="connsiteX44" fmla="*/ 1209675 w 3614738"/>
                <a:gd name="connsiteY44" fmla="*/ 166688 h 871802"/>
                <a:gd name="connsiteX45" fmla="*/ 1243013 w 3614738"/>
                <a:gd name="connsiteY45" fmla="*/ 185738 h 871802"/>
                <a:gd name="connsiteX46" fmla="*/ 1257300 w 3614738"/>
                <a:gd name="connsiteY46" fmla="*/ 190500 h 871802"/>
                <a:gd name="connsiteX47" fmla="*/ 1285875 w 3614738"/>
                <a:gd name="connsiteY47" fmla="*/ 204788 h 871802"/>
                <a:gd name="connsiteX48" fmla="*/ 1314450 w 3614738"/>
                <a:gd name="connsiteY48" fmla="*/ 223838 h 871802"/>
                <a:gd name="connsiteX49" fmla="*/ 1362075 w 3614738"/>
                <a:gd name="connsiteY49" fmla="*/ 238125 h 871802"/>
                <a:gd name="connsiteX50" fmla="*/ 1443038 w 3614738"/>
                <a:gd name="connsiteY50" fmla="*/ 252413 h 871802"/>
                <a:gd name="connsiteX51" fmla="*/ 1471613 w 3614738"/>
                <a:gd name="connsiteY51" fmla="*/ 257175 h 871802"/>
                <a:gd name="connsiteX52" fmla="*/ 1519238 w 3614738"/>
                <a:gd name="connsiteY52" fmla="*/ 271463 h 871802"/>
                <a:gd name="connsiteX53" fmla="*/ 1533525 w 3614738"/>
                <a:gd name="connsiteY53" fmla="*/ 280988 h 871802"/>
                <a:gd name="connsiteX54" fmla="*/ 1543050 w 3614738"/>
                <a:gd name="connsiteY54" fmla="*/ 295275 h 871802"/>
                <a:gd name="connsiteX55" fmla="*/ 1557338 w 3614738"/>
                <a:gd name="connsiteY55" fmla="*/ 300038 h 871802"/>
                <a:gd name="connsiteX56" fmla="*/ 1581150 w 3614738"/>
                <a:gd name="connsiteY56" fmla="*/ 333375 h 871802"/>
                <a:gd name="connsiteX57" fmla="*/ 1590675 w 3614738"/>
                <a:gd name="connsiteY57" fmla="*/ 347663 h 871802"/>
                <a:gd name="connsiteX58" fmla="*/ 1604963 w 3614738"/>
                <a:gd name="connsiteY58" fmla="*/ 357188 h 871802"/>
                <a:gd name="connsiteX59" fmla="*/ 1624013 w 3614738"/>
                <a:gd name="connsiteY59" fmla="*/ 414338 h 871802"/>
                <a:gd name="connsiteX60" fmla="*/ 1628775 w 3614738"/>
                <a:gd name="connsiteY60" fmla="*/ 428625 h 871802"/>
                <a:gd name="connsiteX61" fmla="*/ 1638300 w 3614738"/>
                <a:gd name="connsiteY61" fmla="*/ 442913 h 871802"/>
                <a:gd name="connsiteX62" fmla="*/ 1652588 w 3614738"/>
                <a:gd name="connsiteY62" fmla="*/ 471488 h 871802"/>
                <a:gd name="connsiteX63" fmla="*/ 1662113 w 3614738"/>
                <a:gd name="connsiteY63" fmla="*/ 504825 h 871802"/>
                <a:gd name="connsiteX64" fmla="*/ 1676400 w 3614738"/>
                <a:gd name="connsiteY64" fmla="*/ 514350 h 871802"/>
                <a:gd name="connsiteX65" fmla="*/ 1690688 w 3614738"/>
                <a:gd name="connsiteY65" fmla="*/ 561975 h 871802"/>
                <a:gd name="connsiteX66" fmla="*/ 1704975 w 3614738"/>
                <a:gd name="connsiteY66" fmla="*/ 590550 h 871802"/>
                <a:gd name="connsiteX67" fmla="*/ 1719263 w 3614738"/>
                <a:gd name="connsiteY67" fmla="*/ 595313 h 871802"/>
                <a:gd name="connsiteX68" fmla="*/ 1728788 w 3614738"/>
                <a:gd name="connsiteY68" fmla="*/ 609600 h 871802"/>
                <a:gd name="connsiteX69" fmla="*/ 1804988 w 3614738"/>
                <a:gd name="connsiteY69" fmla="*/ 614363 h 871802"/>
                <a:gd name="connsiteX70" fmla="*/ 1819275 w 3614738"/>
                <a:gd name="connsiteY70" fmla="*/ 619125 h 871802"/>
                <a:gd name="connsiteX71" fmla="*/ 1833563 w 3614738"/>
                <a:gd name="connsiteY71" fmla="*/ 628650 h 871802"/>
                <a:gd name="connsiteX72" fmla="*/ 1857375 w 3614738"/>
                <a:gd name="connsiteY72" fmla="*/ 657225 h 871802"/>
                <a:gd name="connsiteX73" fmla="*/ 1876425 w 3614738"/>
                <a:gd name="connsiteY73" fmla="*/ 666750 h 871802"/>
                <a:gd name="connsiteX74" fmla="*/ 1885950 w 3614738"/>
                <a:gd name="connsiteY74" fmla="*/ 638175 h 871802"/>
                <a:gd name="connsiteX75" fmla="*/ 1895475 w 3614738"/>
                <a:gd name="connsiteY75" fmla="*/ 604838 h 871802"/>
                <a:gd name="connsiteX76" fmla="*/ 1905000 w 3614738"/>
                <a:gd name="connsiteY76" fmla="*/ 576263 h 871802"/>
                <a:gd name="connsiteX77" fmla="*/ 1919288 w 3614738"/>
                <a:gd name="connsiteY77" fmla="*/ 566738 h 871802"/>
                <a:gd name="connsiteX78" fmla="*/ 1938338 w 3614738"/>
                <a:gd name="connsiteY78" fmla="*/ 542925 h 871802"/>
                <a:gd name="connsiteX79" fmla="*/ 2081213 w 3614738"/>
                <a:gd name="connsiteY79" fmla="*/ 542925 h 871802"/>
                <a:gd name="connsiteX80" fmla="*/ 2109788 w 3614738"/>
                <a:gd name="connsiteY80" fmla="*/ 571500 h 871802"/>
                <a:gd name="connsiteX81" fmla="*/ 2124075 w 3614738"/>
                <a:gd name="connsiteY81" fmla="*/ 561975 h 871802"/>
                <a:gd name="connsiteX82" fmla="*/ 2133600 w 3614738"/>
                <a:gd name="connsiteY82" fmla="*/ 547688 h 871802"/>
                <a:gd name="connsiteX83" fmla="*/ 2147888 w 3614738"/>
                <a:gd name="connsiteY83" fmla="*/ 533400 h 871802"/>
                <a:gd name="connsiteX84" fmla="*/ 2152650 w 3614738"/>
                <a:gd name="connsiteY84" fmla="*/ 519113 h 871802"/>
                <a:gd name="connsiteX85" fmla="*/ 2243138 w 3614738"/>
                <a:gd name="connsiteY85" fmla="*/ 514350 h 871802"/>
                <a:gd name="connsiteX86" fmla="*/ 2266950 w 3614738"/>
                <a:gd name="connsiteY86" fmla="*/ 533400 h 871802"/>
                <a:gd name="connsiteX87" fmla="*/ 2286000 w 3614738"/>
                <a:gd name="connsiteY87" fmla="*/ 504825 h 871802"/>
                <a:gd name="connsiteX88" fmla="*/ 2300288 w 3614738"/>
                <a:gd name="connsiteY88" fmla="*/ 490538 h 871802"/>
                <a:gd name="connsiteX89" fmla="*/ 2314575 w 3614738"/>
                <a:gd name="connsiteY89" fmla="*/ 485775 h 871802"/>
                <a:gd name="connsiteX90" fmla="*/ 2328863 w 3614738"/>
                <a:gd name="connsiteY90" fmla="*/ 490538 h 871802"/>
                <a:gd name="connsiteX91" fmla="*/ 2347913 w 3614738"/>
                <a:gd name="connsiteY91" fmla="*/ 509588 h 871802"/>
                <a:gd name="connsiteX92" fmla="*/ 2357438 w 3614738"/>
                <a:gd name="connsiteY92" fmla="*/ 523875 h 871802"/>
                <a:gd name="connsiteX93" fmla="*/ 2362200 w 3614738"/>
                <a:gd name="connsiteY93" fmla="*/ 538163 h 871802"/>
                <a:gd name="connsiteX94" fmla="*/ 2381250 w 3614738"/>
                <a:gd name="connsiteY94" fmla="*/ 566738 h 871802"/>
                <a:gd name="connsiteX95" fmla="*/ 2390775 w 3614738"/>
                <a:gd name="connsiteY95" fmla="*/ 595313 h 871802"/>
                <a:gd name="connsiteX96" fmla="*/ 2395538 w 3614738"/>
                <a:gd name="connsiteY96" fmla="*/ 614363 h 871802"/>
                <a:gd name="connsiteX97" fmla="*/ 2405063 w 3614738"/>
                <a:gd name="connsiteY97" fmla="*/ 628650 h 871802"/>
                <a:gd name="connsiteX98" fmla="*/ 2419350 w 3614738"/>
                <a:gd name="connsiteY98" fmla="*/ 633413 h 871802"/>
                <a:gd name="connsiteX99" fmla="*/ 2438400 w 3614738"/>
                <a:gd name="connsiteY99" fmla="*/ 590550 h 871802"/>
                <a:gd name="connsiteX100" fmla="*/ 2443163 w 3614738"/>
                <a:gd name="connsiteY100" fmla="*/ 571500 h 871802"/>
                <a:gd name="connsiteX101" fmla="*/ 2471738 w 3614738"/>
                <a:gd name="connsiteY101" fmla="*/ 552450 h 871802"/>
                <a:gd name="connsiteX102" fmla="*/ 2481263 w 3614738"/>
                <a:gd name="connsiteY102" fmla="*/ 581025 h 871802"/>
                <a:gd name="connsiteX103" fmla="*/ 2486025 w 3614738"/>
                <a:gd name="connsiteY103" fmla="*/ 595313 h 871802"/>
                <a:gd name="connsiteX104" fmla="*/ 2490788 w 3614738"/>
                <a:gd name="connsiteY104" fmla="*/ 614363 h 871802"/>
                <a:gd name="connsiteX105" fmla="*/ 2500313 w 3614738"/>
                <a:gd name="connsiteY105" fmla="*/ 628650 h 871802"/>
                <a:gd name="connsiteX106" fmla="*/ 2519363 w 3614738"/>
                <a:gd name="connsiteY106" fmla="*/ 642938 h 871802"/>
                <a:gd name="connsiteX107" fmla="*/ 2524125 w 3614738"/>
                <a:gd name="connsiteY107" fmla="*/ 628650 h 871802"/>
                <a:gd name="connsiteX108" fmla="*/ 2528888 w 3614738"/>
                <a:gd name="connsiteY108" fmla="*/ 609600 h 871802"/>
                <a:gd name="connsiteX109" fmla="*/ 2557463 w 3614738"/>
                <a:gd name="connsiteY109" fmla="*/ 595313 h 871802"/>
                <a:gd name="connsiteX110" fmla="*/ 2619375 w 3614738"/>
                <a:gd name="connsiteY110" fmla="*/ 581025 h 871802"/>
                <a:gd name="connsiteX111" fmla="*/ 2633663 w 3614738"/>
                <a:gd name="connsiteY111" fmla="*/ 571500 h 871802"/>
                <a:gd name="connsiteX112" fmla="*/ 2647950 w 3614738"/>
                <a:gd name="connsiteY112" fmla="*/ 542925 h 871802"/>
                <a:gd name="connsiteX113" fmla="*/ 2662238 w 3614738"/>
                <a:gd name="connsiteY113" fmla="*/ 504825 h 871802"/>
                <a:gd name="connsiteX114" fmla="*/ 2686050 w 3614738"/>
                <a:gd name="connsiteY114" fmla="*/ 538163 h 871802"/>
                <a:gd name="connsiteX115" fmla="*/ 2686050 w 3614738"/>
                <a:gd name="connsiteY115" fmla="*/ 538163 h 871802"/>
                <a:gd name="connsiteX116" fmla="*/ 2700338 w 3614738"/>
                <a:gd name="connsiteY116" fmla="*/ 547688 h 871802"/>
                <a:gd name="connsiteX117" fmla="*/ 2705100 w 3614738"/>
                <a:gd name="connsiteY117" fmla="*/ 561975 h 871802"/>
                <a:gd name="connsiteX118" fmla="*/ 2714625 w 3614738"/>
                <a:gd name="connsiteY118" fmla="*/ 595313 h 871802"/>
                <a:gd name="connsiteX119" fmla="*/ 2733675 w 3614738"/>
                <a:gd name="connsiteY119" fmla="*/ 590550 h 871802"/>
                <a:gd name="connsiteX120" fmla="*/ 2738438 w 3614738"/>
                <a:gd name="connsiteY120" fmla="*/ 571500 h 871802"/>
                <a:gd name="connsiteX121" fmla="*/ 2762250 w 3614738"/>
                <a:gd name="connsiteY121" fmla="*/ 552450 h 871802"/>
                <a:gd name="connsiteX122" fmla="*/ 2800350 w 3614738"/>
                <a:gd name="connsiteY122" fmla="*/ 566738 h 871802"/>
                <a:gd name="connsiteX123" fmla="*/ 2819400 w 3614738"/>
                <a:gd name="connsiteY123" fmla="*/ 590550 h 871802"/>
                <a:gd name="connsiteX124" fmla="*/ 2824163 w 3614738"/>
                <a:gd name="connsiteY124" fmla="*/ 614363 h 871802"/>
                <a:gd name="connsiteX125" fmla="*/ 2833688 w 3614738"/>
                <a:gd name="connsiteY125" fmla="*/ 642938 h 871802"/>
                <a:gd name="connsiteX126" fmla="*/ 2838450 w 3614738"/>
                <a:gd name="connsiteY126" fmla="*/ 657225 h 871802"/>
                <a:gd name="connsiteX127" fmla="*/ 2843213 w 3614738"/>
                <a:gd name="connsiteY127" fmla="*/ 676275 h 871802"/>
                <a:gd name="connsiteX128" fmla="*/ 2852738 w 3614738"/>
                <a:gd name="connsiteY128" fmla="*/ 695325 h 871802"/>
                <a:gd name="connsiteX129" fmla="*/ 2862263 w 3614738"/>
                <a:gd name="connsiteY129" fmla="*/ 723900 h 871802"/>
                <a:gd name="connsiteX130" fmla="*/ 2871788 w 3614738"/>
                <a:gd name="connsiteY130" fmla="*/ 752475 h 871802"/>
                <a:gd name="connsiteX131" fmla="*/ 2881313 w 3614738"/>
                <a:gd name="connsiteY131" fmla="*/ 781050 h 871802"/>
                <a:gd name="connsiteX132" fmla="*/ 2890838 w 3614738"/>
                <a:gd name="connsiteY132" fmla="*/ 795338 h 871802"/>
                <a:gd name="connsiteX133" fmla="*/ 2895600 w 3614738"/>
                <a:gd name="connsiteY133" fmla="*/ 814388 h 871802"/>
                <a:gd name="connsiteX134" fmla="*/ 2914650 w 3614738"/>
                <a:gd name="connsiteY134" fmla="*/ 790575 h 871802"/>
                <a:gd name="connsiteX135" fmla="*/ 2924175 w 3614738"/>
                <a:gd name="connsiteY135" fmla="*/ 714375 h 871802"/>
                <a:gd name="connsiteX136" fmla="*/ 2933700 w 3614738"/>
                <a:gd name="connsiteY136" fmla="*/ 700088 h 871802"/>
                <a:gd name="connsiteX137" fmla="*/ 2943225 w 3614738"/>
                <a:gd name="connsiteY137" fmla="*/ 671513 h 871802"/>
                <a:gd name="connsiteX138" fmla="*/ 2962275 w 3614738"/>
                <a:gd name="connsiteY138" fmla="*/ 638175 h 871802"/>
                <a:gd name="connsiteX139" fmla="*/ 2976563 w 3614738"/>
                <a:gd name="connsiteY139" fmla="*/ 695325 h 871802"/>
                <a:gd name="connsiteX140" fmla="*/ 2986088 w 3614738"/>
                <a:gd name="connsiteY140" fmla="*/ 781050 h 871802"/>
                <a:gd name="connsiteX141" fmla="*/ 2995613 w 3614738"/>
                <a:gd name="connsiteY141" fmla="*/ 747713 h 871802"/>
                <a:gd name="connsiteX142" fmla="*/ 3000375 w 3614738"/>
                <a:gd name="connsiteY142" fmla="*/ 709613 h 871802"/>
                <a:gd name="connsiteX143" fmla="*/ 3019425 w 3614738"/>
                <a:gd name="connsiteY143" fmla="*/ 671513 h 871802"/>
                <a:gd name="connsiteX144" fmla="*/ 3038475 w 3614738"/>
                <a:gd name="connsiteY144" fmla="*/ 714375 h 871802"/>
                <a:gd name="connsiteX145" fmla="*/ 3052763 w 3614738"/>
                <a:gd name="connsiteY145" fmla="*/ 781050 h 871802"/>
                <a:gd name="connsiteX146" fmla="*/ 3067050 w 3614738"/>
                <a:gd name="connsiteY146" fmla="*/ 738188 h 871802"/>
                <a:gd name="connsiteX147" fmla="*/ 3071813 w 3614738"/>
                <a:gd name="connsiteY147" fmla="*/ 723900 h 871802"/>
                <a:gd name="connsiteX148" fmla="*/ 3105150 w 3614738"/>
                <a:gd name="connsiteY148" fmla="*/ 733425 h 871802"/>
                <a:gd name="connsiteX149" fmla="*/ 3128963 w 3614738"/>
                <a:gd name="connsiteY149" fmla="*/ 742950 h 871802"/>
                <a:gd name="connsiteX150" fmla="*/ 3152775 w 3614738"/>
                <a:gd name="connsiteY150" fmla="*/ 690563 h 871802"/>
                <a:gd name="connsiteX151" fmla="*/ 3157538 w 3614738"/>
                <a:gd name="connsiteY151" fmla="*/ 666750 h 871802"/>
                <a:gd name="connsiteX152" fmla="*/ 3162300 w 3614738"/>
                <a:gd name="connsiteY152" fmla="*/ 647700 h 871802"/>
                <a:gd name="connsiteX153" fmla="*/ 3171825 w 3614738"/>
                <a:gd name="connsiteY153" fmla="*/ 747713 h 871802"/>
                <a:gd name="connsiteX154" fmla="*/ 3181350 w 3614738"/>
                <a:gd name="connsiteY154" fmla="*/ 733425 h 871802"/>
                <a:gd name="connsiteX155" fmla="*/ 3186113 w 3614738"/>
                <a:gd name="connsiteY155" fmla="*/ 719138 h 871802"/>
                <a:gd name="connsiteX156" fmla="*/ 3214688 w 3614738"/>
                <a:gd name="connsiteY156" fmla="*/ 728663 h 871802"/>
                <a:gd name="connsiteX157" fmla="*/ 3238500 w 3614738"/>
                <a:gd name="connsiteY157" fmla="*/ 704850 h 871802"/>
                <a:gd name="connsiteX158" fmla="*/ 3252788 w 3614738"/>
                <a:gd name="connsiteY158" fmla="*/ 714375 h 871802"/>
                <a:gd name="connsiteX159" fmla="*/ 3257550 w 3614738"/>
                <a:gd name="connsiteY159" fmla="*/ 738188 h 871802"/>
                <a:gd name="connsiteX160" fmla="*/ 3267075 w 3614738"/>
                <a:gd name="connsiteY160" fmla="*/ 781050 h 871802"/>
                <a:gd name="connsiteX161" fmla="*/ 3295650 w 3614738"/>
                <a:gd name="connsiteY161" fmla="*/ 776288 h 871802"/>
                <a:gd name="connsiteX162" fmla="*/ 3300413 w 3614738"/>
                <a:gd name="connsiteY162" fmla="*/ 795338 h 871802"/>
                <a:gd name="connsiteX163" fmla="*/ 3305175 w 3614738"/>
                <a:gd name="connsiteY163" fmla="*/ 852488 h 871802"/>
                <a:gd name="connsiteX164" fmla="*/ 3309938 w 3614738"/>
                <a:gd name="connsiteY164" fmla="*/ 871538 h 871802"/>
                <a:gd name="connsiteX165" fmla="*/ 3328988 w 3614738"/>
                <a:gd name="connsiteY165" fmla="*/ 842963 h 871802"/>
                <a:gd name="connsiteX166" fmla="*/ 3338513 w 3614738"/>
                <a:gd name="connsiteY166" fmla="*/ 809625 h 871802"/>
                <a:gd name="connsiteX167" fmla="*/ 3348038 w 3614738"/>
                <a:gd name="connsiteY167" fmla="*/ 781050 h 871802"/>
                <a:gd name="connsiteX168" fmla="*/ 3357563 w 3614738"/>
                <a:gd name="connsiteY168" fmla="*/ 752475 h 871802"/>
                <a:gd name="connsiteX169" fmla="*/ 3367088 w 3614738"/>
                <a:gd name="connsiteY169" fmla="*/ 733425 h 871802"/>
                <a:gd name="connsiteX170" fmla="*/ 3381375 w 3614738"/>
                <a:gd name="connsiteY170" fmla="*/ 690563 h 871802"/>
                <a:gd name="connsiteX171" fmla="*/ 3386138 w 3614738"/>
                <a:gd name="connsiteY171" fmla="*/ 676275 h 871802"/>
                <a:gd name="connsiteX172" fmla="*/ 3429000 w 3614738"/>
                <a:gd name="connsiteY172" fmla="*/ 690563 h 871802"/>
                <a:gd name="connsiteX173" fmla="*/ 3481388 w 3614738"/>
                <a:gd name="connsiteY173" fmla="*/ 666750 h 871802"/>
                <a:gd name="connsiteX174" fmla="*/ 3500438 w 3614738"/>
                <a:gd name="connsiteY174" fmla="*/ 671513 h 871802"/>
                <a:gd name="connsiteX175" fmla="*/ 3505200 w 3614738"/>
                <a:gd name="connsiteY175" fmla="*/ 685800 h 871802"/>
                <a:gd name="connsiteX176" fmla="*/ 3533775 w 3614738"/>
                <a:gd name="connsiteY176" fmla="*/ 704850 h 871802"/>
                <a:gd name="connsiteX177" fmla="*/ 3562350 w 3614738"/>
                <a:gd name="connsiteY177" fmla="*/ 719138 h 871802"/>
                <a:gd name="connsiteX178" fmla="*/ 3586163 w 3614738"/>
                <a:gd name="connsiteY178" fmla="*/ 828675 h 871802"/>
                <a:gd name="connsiteX179" fmla="*/ 3614738 w 3614738"/>
                <a:gd name="connsiteY179" fmla="*/ 823913 h 871802"/>
                <a:gd name="connsiteX0" fmla="*/ 0 w 3614738"/>
                <a:gd name="connsiteY0" fmla="*/ 238125 h 871802"/>
                <a:gd name="connsiteX1" fmla="*/ 123825 w 3614738"/>
                <a:gd name="connsiteY1" fmla="*/ 228600 h 871802"/>
                <a:gd name="connsiteX2" fmla="*/ 142875 w 3614738"/>
                <a:gd name="connsiteY2" fmla="*/ 223838 h 871802"/>
                <a:gd name="connsiteX3" fmla="*/ 166688 w 3614738"/>
                <a:gd name="connsiteY3" fmla="*/ 219075 h 871802"/>
                <a:gd name="connsiteX4" fmla="*/ 204788 w 3614738"/>
                <a:gd name="connsiteY4" fmla="*/ 204788 h 871802"/>
                <a:gd name="connsiteX5" fmla="*/ 233363 w 3614738"/>
                <a:gd name="connsiteY5" fmla="*/ 195263 h 871802"/>
                <a:gd name="connsiteX6" fmla="*/ 247650 w 3614738"/>
                <a:gd name="connsiteY6" fmla="*/ 185738 h 871802"/>
                <a:gd name="connsiteX7" fmla="*/ 266700 w 3614738"/>
                <a:gd name="connsiteY7" fmla="*/ 180975 h 871802"/>
                <a:gd name="connsiteX8" fmla="*/ 280988 w 3614738"/>
                <a:gd name="connsiteY8" fmla="*/ 176213 h 871802"/>
                <a:gd name="connsiteX9" fmla="*/ 290513 w 3614738"/>
                <a:gd name="connsiteY9" fmla="*/ 161925 h 871802"/>
                <a:gd name="connsiteX10" fmla="*/ 338138 w 3614738"/>
                <a:gd name="connsiteY10" fmla="*/ 142875 h 871802"/>
                <a:gd name="connsiteX11" fmla="*/ 352425 w 3614738"/>
                <a:gd name="connsiteY11" fmla="*/ 138113 h 871802"/>
                <a:gd name="connsiteX12" fmla="*/ 366713 w 3614738"/>
                <a:gd name="connsiteY12" fmla="*/ 128588 h 871802"/>
                <a:gd name="connsiteX13" fmla="*/ 385763 w 3614738"/>
                <a:gd name="connsiteY13" fmla="*/ 123825 h 871802"/>
                <a:gd name="connsiteX14" fmla="*/ 428625 w 3614738"/>
                <a:gd name="connsiteY14" fmla="*/ 109538 h 871802"/>
                <a:gd name="connsiteX15" fmla="*/ 442913 w 3614738"/>
                <a:gd name="connsiteY15" fmla="*/ 104775 h 871802"/>
                <a:gd name="connsiteX16" fmla="*/ 457200 w 3614738"/>
                <a:gd name="connsiteY16" fmla="*/ 100013 h 871802"/>
                <a:gd name="connsiteX17" fmla="*/ 471488 w 3614738"/>
                <a:gd name="connsiteY17" fmla="*/ 90488 h 871802"/>
                <a:gd name="connsiteX18" fmla="*/ 495300 w 3614738"/>
                <a:gd name="connsiteY18" fmla="*/ 85725 h 871802"/>
                <a:gd name="connsiteX19" fmla="*/ 523875 w 3614738"/>
                <a:gd name="connsiteY19" fmla="*/ 76200 h 871802"/>
                <a:gd name="connsiteX20" fmla="*/ 538163 w 3614738"/>
                <a:gd name="connsiteY20" fmla="*/ 71438 h 871802"/>
                <a:gd name="connsiteX21" fmla="*/ 552450 w 3614738"/>
                <a:gd name="connsiteY21" fmla="*/ 66675 h 871802"/>
                <a:gd name="connsiteX22" fmla="*/ 590550 w 3614738"/>
                <a:gd name="connsiteY22" fmla="*/ 42863 h 871802"/>
                <a:gd name="connsiteX23" fmla="*/ 604838 w 3614738"/>
                <a:gd name="connsiteY23" fmla="*/ 38100 h 871802"/>
                <a:gd name="connsiteX24" fmla="*/ 619125 w 3614738"/>
                <a:gd name="connsiteY24" fmla="*/ 33338 h 871802"/>
                <a:gd name="connsiteX25" fmla="*/ 652463 w 3614738"/>
                <a:gd name="connsiteY25" fmla="*/ 14288 h 871802"/>
                <a:gd name="connsiteX26" fmla="*/ 681038 w 3614738"/>
                <a:gd name="connsiteY26" fmla="*/ 4763 h 871802"/>
                <a:gd name="connsiteX27" fmla="*/ 695325 w 3614738"/>
                <a:gd name="connsiteY27" fmla="*/ 0 h 871802"/>
                <a:gd name="connsiteX28" fmla="*/ 819150 w 3614738"/>
                <a:gd name="connsiteY28" fmla="*/ 4763 h 871802"/>
                <a:gd name="connsiteX29" fmla="*/ 852488 w 3614738"/>
                <a:gd name="connsiteY29" fmla="*/ 19050 h 871802"/>
                <a:gd name="connsiteX30" fmla="*/ 895350 w 3614738"/>
                <a:gd name="connsiteY30" fmla="*/ 47625 h 871802"/>
                <a:gd name="connsiteX31" fmla="*/ 928688 w 3614738"/>
                <a:gd name="connsiteY31" fmla="*/ 66675 h 871802"/>
                <a:gd name="connsiteX32" fmla="*/ 942975 w 3614738"/>
                <a:gd name="connsiteY32" fmla="*/ 71438 h 871802"/>
                <a:gd name="connsiteX33" fmla="*/ 957263 w 3614738"/>
                <a:gd name="connsiteY33" fmla="*/ 80963 h 871802"/>
                <a:gd name="connsiteX34" fmla="*/ 971550 w 3614738"/>
                <a:gd name="connsiteY34" fmla="*/ 85725 h 871802"/>
                <a:gd name="connsiteX35" fmla="*/ 990600 w 3614738"/>
                <a:gd name="connsiteY35" fmla="*/ 95250 h 871802"/>
                <a:gd name="connsiteX36" fmla="*/ 1014413 w 3614738"/>
                <a:gd name="connsiteY36" fmla="*/ 100013 h 871802"/>
                <a:gd name="connsiteX37" fmla="*/ 1033463 w 3614738"/>
                <a:gd name="connsiteY37" fmla="*/ 104775 h 871802"/>
                <a:gd name="connsiteX38" fmla="*/ 1062038 w 3614738"/>
                <a:gd name="connsiteY38" fmla="*/ 109538 h 871802"/>
                <a:gd name="connsiteX39" fmla="*/ 1090613 w 3614738"/>
                <a:gd name="connsiteY39" fmla="*/ 119063 h 871802"/>
                <a:gd name="connsiteX40" fmla="*/ 1104900 w 3614738"/>
                <a:gd name="connsiteY40" fmla="*/ 123825 h 871802"/>
                <a:gd name="connsiteX41" fmla="*/ 1123950 w 3614738"/>
                <a:gd name="connsiteY41" fmla="*/ 128588 h 871802"/>
                <a:gd name="connsiteX42" fmla="*/ 1152525 w 3614738"/>
                <a:gd name="connsiteY42" fmla="*/ 147638 h 871802"/>
                <a:gd name="connsiteX43" fmla="*/ 1195388 w 3614738"/>
                <a:gd name="connsiteY43" fmla="*/ 161925 h 871802"/>
                <a:gd name="connsiteX44" fmla="*/ 1209675 w 3614738"/>
                <a:gd name="connsiteY44" fmla="*/ 166688 h 871802"/>
                <a:gd name="connsiteX45" fmla="*/ 1243013 w 3614738"/>
                <a:gd name="connsiteY45" fmla="*/ 185738 h 871802"/>
                <a:gd name="connsiteX46" fmla="*/ 1257300 w 3614738"/>
                <a:gd name="connsiteY46" fmla="*/ 190500 h 871802"/>
                <a:gd name="connsiteX47" fmla="*/ 1285875 w 3614738"/>
                <a:gd name="connsiteY47" fmla="*/ 204788 h 871802"/>
                <a:gd name="connsiteX48" fmla="*/ 1314450 w 3614738"/>
                <a:gd name="connsiteY48" fmla="*/ 223838 h 871802"/>
                <a:gd name="connsiteX49" fmla="*/ 1362075 w 3614738"/>
                <a:gd name="connsiteY49" fmla="*/ 238125 h 871802"/>
                <a:gd name="connsiteX50" fmla="*/ 1443038 w 3614738"/>
                <a:gd name="connsiteY50" fmla="*/ 252413 h 871802"/>
                <a:gd name="connsiteX51" fmla="*/ 1471613 w 3614738"/>
                <a:gd name="connsiteY51" fmla="*/ 257175 h 871802"/>
                <a:gd name="connsiteX52" fmla="*/ 1519238 w 3614738"/>
                <a:gd name="connsiteY52" fmla="*/ 271463 h 871802"/>
                <a:gd name="connsiteX53" fmla="*/ 1533525 w 3614738"/>
                <a:gd name="connsiteY53" fmla="*/ 280988 h 871802"/>
                <a:gd name="connsiteX54" fmla="*/ 1543050 w 3614738"/>
                <a:gd name="connsiteY54" fmla="*/ 295275 h 871802"/>
                <a:gd name="connsiteX55" fmla="*/ 1557338 w 3614738"/>
                <a:gd name="connsiteY55" fmla="*/ 300038 h 871802"/>
                <a:gd name="connsiteX56" fmla="*/ 1581150 w 3614738"/>
                <a:gd name="connsiteY56" fmla="*/ 333375 h 871802"/>
                <a:gd name="connsiteX57" fmla="*/ 1590675 w 3614738"/>
                <a:gd name="connsiteY57" fmla="*/ 347663 h 871802"/>
                <a:gd name="connsiteX58" fmla="*/ 1604963 w 3614738"/>
                <a:gd name="connsiteY58" fmla="*/ 357188 h 871802"/>
                <a:gd name="connsiteX59" fmla="*/ 1624013 w 3614738"/>
                <a:gd name="connsiteY59" fmla="*/ 414338 h 871802"/>
                <a:gd name="connsiteX60" fmla="*/ 1628775 w 3614738"/>
                <a:gd name="connsiteY60" fmla="*/ 428625 h 871802"/>
                <a:gd name="connsiteX61" fmla="*/ 1638300 w 3614738"/>
                <a:gd name="connsiteY61" fmla="*/ 442913 h 871802"/>
                <a:gd name="connsiteX62" fmla="*/ 1652588 w 3614738"/>
                <a:gd name="connsiteY62" fmla="*/ 471488 h 871802"/>
                <a:gd name="connsiteX63" fmla="*/ 1662113 w 3614738"/>
                <a:gd name="connsiteY63" fmla="*/ 504825 h 871802"/>
                <a:gd name="connsiteX64" fmla="*/ 1676400 w 3614738"/>
                <a:gd name="connsiteY64" fmla="*/ 514350 h 871802"/>
                <a:gd name="connsiteX65" fmla="*/ 1690688 w 3614738"/>
                <a:gd name="connsiteY65" fmla="*/ 561975 h 871802"/>
                <a:gd name="connsiteX66" fmla="*/ 1704975 w 3614738"/>
                <a:gd name="connsiteY66" fmla="*/ 590550 h 871802"/>
                <a:gd name="connsiteX67" fmla="*/ 1719263 w 3614738"/>
                <a:gd name="connsiteY67" fmla="*/ 595313 h 871802"/>
                <a:gd name="connsiteX68" fmla="*/ 1728788 w 3614738"/>
                <a:gd name="connsiteY68" fmla="*/ 609600 h 871802"/>
                <a:gd name="connsiteX69" fmla="*/ 1804988 w 3614738"/>
                <a:gd name="connsiteY69" fmla="*/ 614363 h 871802"/>
                <a:gd name="connsiteX70" fmla="*/ 1819275 w 3614738"/>
                <a:gd name="connsiteY70" fmla="*/ 619125 h 871802"/>
                <a:gd name="connsiteX71" fmla="*/ 1833563 w 3614738"/>
                <a:gd name="connsiteY71" fmla="*/ 628650 h 871802"/>
                <a:gd name="connsiteX72" fmla="*/ 1857375 w 3614738"/>
                <a:gd name="connsiteY72" fmla="*/ 657225 h 871802"/>
                <a:gd name="connsiteX73" fmla="*/ 1876425 w 3614738"/>
                <a:gd name="connsiteY73" fmla="*/ 666750 h 871802"/>
                <a:gd name="connsiteX74" fmla="*/ 1885950 w 3614738"/>
                <a:gd name="connsiteY74" fmla="*/ 638175 h 871802"/>
                <a:gd name="connsiteX75" fmla="*/ 1895475 w 3614738"/>
                <a:gd name="connsiteY75" fmla="*/ 604838 h 871802"/>
                <a:gd name="connsiteX76" fmla="*/ 1905000 w 3614738"/>
                <a:gd name="connsiteY76" fmla="*/ 576263 h 871802"/>
                <a:gd name="connsiteX77" fmla="*/ 1919288 w 3614738"/>
                <a:gd name="connsiteY77" fmla="*/ 566738 h 871802"/>
                <a:gd name="connsiteX78" fmla="*/ 1938338 w 3614738"/>
                <a:gd name="connsiteY78" fmla="*/ 542925 h 871802"/>
                <a:gd name="connsiteX79" fmla="*/ 2081213 w 3614738"/>
                <a:gd name="connsiteY79" fmla="*/ 542925 h 871802"/>
                <a:gd name="connsiteX80" fmla="*/ 2109788 w 3614738"/>
                <a:gd name="connsiteY80" fmla="*/ 571500 h 871802"/>
                <a:gd name="connsiteX81" fmla="*/ 2124075 w 3614738"/>
                <a:gd name="connsiteY81" fmla="*/ 561975 h 871802"/>
                <a:gd name="connsiteX82" fmla="*/ 2133600 w 3614738"/>
                <a:gd name="connsiteY82" fmla="*/ 547688 h 871802"/>
                <a:gd name="connsiteX83" fmla="*/ 2147888 w 3614738"/>
                <a:gd name="connsiteY83" fmla="*/ 533400 h 871802"/>
                <a:gd name="connsiteX84" fmla="*/ 2152650 w 3614738"/>
                <a:gd name="connsiteY84" fmla="*/ 519113 h 871802"/>
                <a:gd name="connsiteX85" fmla="*/ 2243138 w 3614738"/>
                <a:gd name="connsiteY85" fmla="*/ 514350 h 871802"/>
                <a:gd name="connsiteX86" fmla="*/ 2266950 w 3614738"/>
                <a:gd name="connsiteY86" fmla="*/ 533400 h 871802"/>
                <a:gd name="connsiteX87" fmla="*/ 2286000 w 3614738"/>
                <a:gd name="connsiteY87" fmla="*/ 504825 h 871802"/>
                <a:gd name="connsiteX88" fmla="*/ 2300288 w 3614738"/>
                <a:gd name="connsiteY88" fmla="*/ 490538 h 871802"/>
                <a:gd name="connsiteX89" fmla="*/ 2314575 w 3614738"/>
                <a:gd name="connsiteY89" fmla="*/ 485775 h 871802"/>
                <a:gd name="connsiteX90" fmla="*/ 2328863 w 3614738"/>
                <a:gd name="connsiteY90" fmla="*/ 490538 h 871802"/>
                <a:gd name="connsiteX91" fmla="*/ 2347913 w 3614738"/>
                <a:gd name="connsiteY91" fmla="*/ 509588 h 871802"/>
                <a:gd name="connsiteX92" fmla="*/ 2357438 w 3614738"/>
                <a:gd name="connsiteY92" fmla="*/ 523875 h 871802"/>
                <a:gd name="connsiteX93" fmla="*/ 2362200 w 3614738"/>
                <a:gd name="connsiteY93" fmla="*/ 538163 h 871802"/>
                <a:gd name="connsiteX94" fmla="*/ 2381250 w 3614738"/>
                <a:gd name="connsiteY94" fmla="*/ 566738 h 871802"/>
                <a:gd name="connsiteX95" fmla="*/ 2390775 w 3614738"/>
                <a:gd name="connsiteY95" fmla="*/ 595313 h 871802"/>
                <a:gd name="connsiteX96" fmla="*/ 2395538 w 3614738"/>
                <a:gd name="connsiteY96" fmla="*/ 614363 h 871802"/>
                <a:gd name="connsiteX97" fmla="*/ 2405063 w 3614738"/>
                <a:gd name="connsiteY97" fmla="*/ 628650 h 871802"/>
                <a:gd name="connsiteX98" fmla="*/ 2419350 w 3614738"/>
                <a:gd name="connsiteY98" fmla="*/ 633413 h 871802"/>
                <a:gd name="connsiteX99" fmla="*/ 2438400 w 3614738"/>
                <a:gd name="connsiteY99" fmla="*/ 590550 h 871802"/>
                <a:gd name="connsiteX100" fmla="*/ 2443163 w 3614738"/>
                <a:gd name="connsiteY100" fmla="*/ 571500 h 871802"/>
                <a:gd name="connsiteX101" fmla="*/ 2471738 w 3614738"/>
                <a:gd name="connsiteY101" fmla="*/ 552450 h 871802"/>
                <a:gd name="connsiteX102" fmla="*/ 2481263 w 3614738"/>
                <a:gd name="connsiteY102" fmla="*/ 581025 h 871802"/>
                <a:gd name="connsiteX103" fmla="*/ 2486025 w 3614738"/>
                <a:gd name="connsiteY103" fmla="*/ 595313 h 871802"/>
                <a:gd name="connsiteX104" fmla="*/ 2490788 w 3614738"/>
                <a:gd name="connsiteY104" fmla="*/ 614363 h 871802"/>
                <a:gd name="connsiteX105" fmla="*/ 2500313 w 3614738"/>
                <a:gd name="connsiteY105" fmla="*/ 628650 h 871802"/>
                <a:gd name="connsiteX106" fmla="*/ 2519363 w 3614738"/>
                <a:gd name="connsiteY106" fmla="*/ 642938 h 871802"/>
                <a:gd name="connsiteX107" fmla="*/ 2524125 w 3614738"/>
                <a:gd name="connsiteY107" fmla="*/ 628650 h 871802"/>
                <a:gd name="connsiteX108" fmla="*/ 2528888 w 3614738"/>
                <a:gd name="connsiteY108" fmla="*/ 609600 h 871802"/>
                <a:gd name="connsiteX109" fmla="*/ 2557463 w 3614738"/>
                <a:gd name="connsiteY109" fmla="*/ 595313 h 871802"/>
                <a:gd name="connsiteX110" fmla="*/ 2619375 w 3614738"/>
                <a:gd name="connsiteY110" fmla="*/ 581025 h 871802"/>
                <a:gd name="connsiteX111" fmla="*/ 2633663 w 3614738"/>
                <a:gd name="connsiteY111" fmla="*/ 571500 h 871802"/>
                <a:gd name="connsiteX112" fmla="*/ 2647950 w 3614738"/>
                <a:gd name="connsiteY112" fmla="*/ 542925 h 871802"/>
                <a:gd name="connsiteX113" fmla="*/ 2662238 w 3614738"/>
                <a:gd name="connsiteY113" fmla="*/ 504825 h 871802"/>
                <a:gd name="connsiteX114" fmla="*/ 2686050 w 3614738"/>
                <a:gd name="connsiteY114" fmla="*/ 538163 h 871802"/>
                <a:gd name="connsiteX115" fmla="*/ 2686050 w 3614738"/>
                <a:gd name="connsiteY115" fmla="*/ 538163 h 871802"/>
                <a:gd name="connsiteX116" fmla="*/ 2700338 w 3614738"/>
                <a:gd name="connsiteY116" fmla="*/ 547688 h 871802"/>
                <a:gd name="connsiteX117" fmla="*/ 2705100 w 3614738"/>
                <a:gd name="connsiteY117" fmla="*/ 561975 h 871802"/>
                <a:gd name="connsiteX118" fmla="*/ 2714625 w 3614738"/>
                <a:gd name="connsiteY118" fmla="*/ 595313 h 871802"/>
                <a:gd name="connsiteX119" fmla="*/ 2733675 w 3614738"/>
                <a:gd name="connsiteY119" fmla="*/ 590550 h 871802"/>
                <a:gd name="connsiteX120" fmla="*/ 2738438 w 3614738"/>
                <a:gd name="connsiteY120" fmla="*/ 571500 h 871802"/>
                <a:gd name="connsiteX121" fmla="*/ 2762250 w 3614738"/>
                <a:gd name="connsiteY121" fmla="*/ 552450 h 871802"/>
                <a:gd name="connsiteX122" fmla="*/ 2800350 w 3614738"/>
                <a:gd name="connsiteY122" fmla="*/ 566738 h 871802"/>
                <a:gd name="connsiteX123" fmla="*/ 2819400 w 3614738"/>
                <a:gd name="connsiteY123" fmla="*/ 590550 h 871802"/>
                <a:gd name="connsiteX124" fmla="*/ 2824163 w 3614738"/>
                <a:gd name="connsiteY124" fmla="*/ 614363 h 871802"/>
                <a:gd name="connsiteX125" fmla="*/ 2833688 w 3614738"/>
                <a:gd name="connsiteY125" fmla="*/ 642938 h 871802"/>
                <a:gd name="connsiteX126" fmla="*/ 2838450 w 3614738"/>
                <a:gd name="connsiteY126" fmla="*/ 657225 h 871802"/>
                <a:gd name="connsiteX127" fmla="*/ 2843213 w 3614738"/>
                <a:gd name="connsiteY127" fmla="*/ 676275 h 871802"/>
                <a:gd name="connsiteX128" fmla="*/ 2852738 w 3614738"/>
                <a:gd name="connsiteY128" fmla="*/ 695325 h 871802"/>
                <a:gd name="connsiteX129" fmla="*/ 2862263 w 3614738"/>
                <a:gd name="connsiteY129" fmla="*/ 723900 h 871802"/>
                <a:gd name="connsiteX130" fmla="*/ 2871788 w 3614738"/>
                <a:gd name="connsiteY130" fmla="*/ 752475 h 871802"/>
                <a:gd name="connsiteX131" fmla="*/ 2881313 w 3614738"/>
                <a:gd name="connsiteY131" fmla="*/ 781050 h 871802"/>
                <a:gd name="connsiteX132" fmla="*/ 2890838 w 3614738"/>
                <a:gd name="connsiteY132" fmla="*/ 795338 h 871802"/>
                <a:gd name="connsiteX133" fmla="*/ 2895600 w 3614738"/>
                <a:gd name="connsiteY133" fmla="*/ 814388 h 871802"/>
                <a:gd name="connsiteX134" fmla="*/ 2914650 w 3614738"/>
                <a:gd name="connsiteY134" fmla="*/ 790575 h 871802"/>
                <a:gd name="connsiteX135" fmla="*/ 2924175 w 3614738"/>
                <a:gd name="connsiteY135" fmla="*/ 714375 h 871802"/>
                <a:gd name="connsiteX136" fmla="*/ 2933700 w 3614738"/>
                <a:gd name="connsiteY136" fmla="*/ 700088 h 871802"/>
                <a:gd name="connsiteX137" fmla="*/ 2943225 w 3614738"/>
                <a:gd name="connsiteY137" fmla="*/ 671513 h 871802"/>
                <a:gd name="connsiteX138" fmla="*/ 2962275 w 3614738"/>
                <a:gd name="connsiteY138" fmla="*/ 638175 h 871802"/>
                <a:gd name="connsiteX139" fmla="*/ 2976563 w 3614738"/>
                <a:gd name="connsiteY139" fmla="*/ 695325 h 871802"/>
                <a:gd name="connsiteX140" fmla="*/ 2986088 w 3614738"/>
                <a:gd name="connsiteY140" fmla="*/ 781050 h 871802"/>
                <a:gd name="connsiteX141" fmla="*/ 2995613 w 3614738"/>
                <a:gd name="connsiteY141" fmla="*/ 747713 h 871802"/>
                <a:gd name="connsiteX142" fmla="*/ 3000375 w 3614738"/>
                <a:gd name="connsiteY142" fmla="*/ 709613 h 871802"/>
                <a:gd name="connsiteX143" fmla="*/ 3019425 w 3614738"/>
                <a:gd name="connsiteY143" fmla="*/ 671513 h 871802"/>
                <a:gd name="connsiteX144" fmla="*/ 3038475 w 3614738"/>
                <a:gd name="connsiteY144" fmla="*/ 714375 h 871802"/>
                <a:gd name="connsiteX145" fmla="*/ 3052763 w 3614738"/>
                <a:gd name="connsiteY145" fmla="*/ 781050 h 871802"/>
                <a:gd name="connsiteX146" fmla="*/ 3067050 w 3614738"/>
                <a:gd name="connsiteY146" fmla="*/ 738188 h 871802"/>
                <a:gd name="connsiteX147" fmla="*/ 3071813 w 3614738"/>
                <a:gd name="connsiteY147" fmla="*/ 723900 h 871802"/>
                <a:gd name="connsiteX148" fmla="*/ 3105150 w 3614738"/>
                <a:gd name="connsiteY148" fmla="*/ 733425 h 871802"/>
                <a:gd name="connsiteX149" fmla="*/ 3128963 w 3614738"/>
                <a:gd name="connsiteY149" fmla="*/ 742950 h 871802"/>
                <a:gd name="connsiteX150" fmla="*/ 3152775 w 3614738"/>
                <a:gd name="connsiteY150" fmla="*/ 690563 h 871802"/>
                <a:gd name="connsiteX151" fmla="*/ 3157538 w 3614738"/>
                <a:gd name="connsiteY151" fmla="*/ 666750 h 871802"/>
                <a:gd name="connsiteX152" fmla="*/ 3162300 w 3614738"/>
                <a:gd name="connsiteY152" fmla="*/ 647700 h 871802"/>
                <a:gd name="connsiteX153" fmla="*/ 3171825 w 3614738"/>
                <a:gd name="connsiteY153" fmla="*/ 747713 h 871802"/>
                <a:gd name="connsiteX154" fmla="*/ 3181350 w 3614738"/>
                <a:gd name="connsiteY154" fmla="*/ 733425 h 871802"/>
                <a:gd name="connsiteX155" fmla="*/ 3186113 w 3614738"/>
                <a:gd name="connsiteY155" fmla="*/ 719138 h 871802"/>
                <a:gd name="connsiteX156" fmla="*/ 3214688 w 3614738"/>
                <a:gd name="connsiteY156" fmla="*/ 728663 h 871802"/>
                <a:gd name="connsiteX157" fmla="*/ 3238500 w 3614738"/>
                <a:gd name="connsiteY157" fmla="*/ 704850 h 871802"/>
                <a:gd name="connsiteX158" fmla="*/ 3252788 w 3614738"/>
                <a:gd name="connsiteY158" fmla="*/ 714375 h 871802"/>
                <a:gd name="connsiteX159" fmla="*/ 3257550 w 3614738"/>
                <a:gd name="connsiteY159" fmla="*/ 738188 h 871802"/>
                <a:gd name="connsiteX160" fmla="*/ 3267075 w 3614738"/>
                <a:gd name="connsiteY160" fmla="*/ 781050 h 871802"/>
                <a:gd name="connsiteX161" fmla="*/ 3295650 w 3614738"/>
                <a:gd name="connsiteY161" fmla="*/ 776288 h 871802"/>
                <a:gd name="connsiteX162" fmla="*/ 3300413 w 3614738"/>
                <a:gd name="connsiteY162" fmla="*/ 795338 h 871802"/>
                <a:gd name="connsiteX163" fmla="*/ 3305175 w 3614738"/>
                <a:gd name="connsiteY163" fmla="*/ 852488 h 871802"/>
                <a:gd name="connsiteX164" fmla="*/ 3309938 w 3614738"/>
                <a:gd name="connsiteY164" fmla="*/ 871538 h 871802"/>
                <a:gd name="connsiteX165" fmla="*/ 3328988 w 3614738"/>
                <a:gd name="connsiteY165" fmla="*/ 842963 h 871802"/>
                <a:gd name="connsiteX166" fmla="*/ 3338513 w 3614738"/>
                <a:gd name="connsiteY166" fmla="*/ 809625 h 871802"/>
                <a:gd name="connsiteX167" fmla="*/ 3348038 w 3614738"/>
                <a:gd name="connsiteY167" fmla="*/ 781050 h 871802"/>
                <a:gd name="connsiteX168" fmla="*/ 3357563 w 3614738"/>
                <a:gd name="connsiteY168" fmla="*/ 752475 h 871802"/>
                <a:gd name="connsiteX169" fmla="*/ 3367088 w 3614738"/>
                <a:gd name="connsiteY169" fmla="*/ 733425 h 871802"/>
                <a:gd name="connsiteX170" fmla="*/ 3381375 w 3614738"/>
                <a:gd name="connsiteY170" fmla="*/ 690563 h 871802"/>
                <a:gd name="connsiteX171" fmla="*/ 3386138 w 3614738"/>
                <a:gd name="connsiteY171" fmla="*/ 676275 h 871802"/>
                <a:gd name="connsiteX172" fmla="*/ 3481388 w 3614738"/>
                <a:gd name="connsiteY172" fmla="*/ 666750 h 871802"/>
                <a:gd name="connsiteX173" fmla="*/ 3500438 w 3614738"/>
                <a:gd name="connsiteY173" fmla="*/ 671513 h 871802"/>
                <a:gd name="connsiteX174" fmla="*/ 3505200 w 3614738"/>
                <a:gd name="connsiteY174" fmla="*/ 685800 h 871802"/>
                <a:gd name="connsiteX175" fmla="*/ 3533775 w 3614738"/>
                <a:gd name="connsiteY175" fmla="*/ 704850 h 871802"/>
                <a:gd name="connsiteX176" fmla="*/ 3562350 w 3614738"/>
                <a:gd name="connsiteY176" fmla="*/ 719138 h 871802"/>
                <a:gd name="connsiteX177" fmla="*/ 3586163 w 3614738"/>
                <a:gd name="connsiteY177" fmla="*/ 828675 h 871802"/>
                <a:gd name="connsiteX178" fmla="*/ 3614738 w 3614738"/>
                <a:gd name="connsiteY178" fmla="*/ 823913 h 871802"/>
                <a:gd name="connsiteX0" fmla="*/ 0 w 3614738"/>
                <a:gd name="connsiteY0" fmla="*/ 238125 h 871802"/>
                <a:gd name="connsiteX1" fmla="*/ 123825 w 3614738"/>
                <a:gd name="connsiteY1" fmla="*/ 228600 h 871802"/>
                <a:gd name="connsiteX2" fmla="*/ 142875 w 3614738"/>
                <a:gd name="connsiteY2" fmla="*/ 223838 h 871802"/>
                <a:gd name="connsiteX3" fmla="*/ 166688 w 3614738"/>
                <a:gd name="connsiteY3" fmla="*/ 219075 h 871802"/>
                <a:gd name="connsiteX4" fmla="*/ 204788 w 3614738"/>
                <a:gd name="connsiteY4" fmla="*/ 204788 h 871802"/>
                <a:gd name="connsiteX5" fmla="*/ 233363 w 3614738"/>
                <a:gd name="connsiteY5" fmla="*/ 195263 h 871802"/>
                <a:gd name="connsiteX6" fmla="*/ 247650 w 3614738"/>
                <a:gd name="connsiteY6" fmla="*/ 185738 h 871802"/>
                <a:gd name="connsiteX7" fmla="*/ 266700 w 3614738"/>
                <a:gd name="connsiteY7" fmla="*/ 180975 h 871802"/>
                <a:gd name="connsiteX8" fmla="*/ 280988 w 3614738"/>
                <a:gd name="connsiteY8" fmla="*/ 176213 h 871802"/>
                <a:gd name="connsiteX9" fmla="*/ 290513 w 3614738"/>
                <a:gd name="connsiteY9" fmla="*/ 161925 h 871802"/>
                <a:gd name="connsiteX10" fmla="*/ 338138 w 3614738"/>
                <a:gd name="connsiteY10" fmla="*/ 142875 h 871802"/>
                <a:gd name="connsiteX11" fmla="*/ 352425 w 3614738"/>
                <a:gd name="connsiteY11" fmla="*/ 138113 h 871802"/>
                <a:gd name="connsiteX12" fmla="*/ 366713 w 3614738"/>
                <a:gd name="connsiteY12" fmla="*/ 128588 h 871802"/>
                <a:gd name="connsiteX13" fmla="*/ 385763 w 3614738"/>
                <a:gd name="connsiteY13" fmla="*/ 123825 h 871802"/>
                <a:gd name="connsiteX14" fmla="*/ 428625 w 3614738"/>
                <a:gd name="connsiteY14" fmla="*/ 109538 h 871802"/>
                <a:gd name="connsiteX15" fmla="*/ 442913 w 3614738"/>
                <a:gd name="connsiteY15" fmla="*/ 104775 h 871802"/>
                <a:gd name="connsiteX16" fmla="*/ 457200 w 3614738"/>
                <a:gd name="connsiteY16" fmla="*/ 100013 h 871802"/>
                <a:gd name="connsiteX17" fmla="*/ 471488 w 3614738"/>
                <a:gd name="connsiteY17" fmla="*/ 90488 h 871802"/>
                <a:gd name="connsiteX18" fmla="*/ 495300 w 3614738"/>
                <a:gd name="connsiteY18" fmla="*/ 85725 h 871802"/>
                <a:gd name="connsiteX19" fmla="*/ 523875 w 3614738"/>
                <a:gd name="connsiteY19" fmla="*/ 76200 h 871802"/>
                <a:gd name="connsiteX20" fmla="*/ 538163 w 3614738"/>
                <a:gd name="connsiteY20" fmla="*/ 71438 h 871802"/>
                <a:gd name="connsiteX21" fmla="*/ 552450 w 3614738"/>
                <a:gd name="connsiteY21" fmla="*/ 66675 h 871802"/>
                <a:gd name="connsiteX22" fmla="*/ 590550 w 3614738"/>
                <a:gd name="connsiteY22" fmla="*/ 42863 h 871802"/>
                <a:gd name="connsiteX23" fmla="*/ 604838 w 3614738"/>
                <a:gd name="connsiteY23" fmla="*/ 38100 h 871802"/>
                <a:gd name="connsiteX24" fmla="*/ 619125 w 3614738"/>
                <a:gd name="connsiteY24" fmla="*/ 33338 h 871802"/>
                <a:gd name="connsiteX25" fmla="*/ 652463 w 3614738"/>
                <a:gd name="connsiteY25" fmla="*/ 14288 h 871802"/>
                <a:gd name="connsiteX26" fmla="*/ 681038 w 3614738"/>
                <a:gd name="connsiteY26" fmla="*/ 4763 h 871802"/>
                <a:gd name="connsiteX27" fmla="*/ 695325 w 3614738"/>
                <a:gd name="connsiteY27" fmla="*/ 0 h 871802"/>
                <a:gd name="connsiteX28" fmla="*/ 819150 w 3614738"/>
                <a:gd name="connsiteY28" fmla="*/ 4763 h 871802"/>
                <a:gd name="connsiteX29" fmla="*/ 852488 w 3614738"/>
                <a:gd name="connsiteY29" fmla="*/ 19050 h 871802"/>
                <a:gd name="connsiteX30" fmla="*/ 895350 w 3614738"/>
                <a:gd name="connsiteY30" fmla="*/ 47625 h 871802"/>
                <a:gd name="connsiteX31" fmla="*/ 928688 w 3614738"/>
                <a:gd name="connsiteY31" fmla="*/ 66675 h 871802"/>
                <a:gd name="connsiteX32" fmla="*/ 942975 w 3614738"/>
                <a:gd name="connsiteY32" fmla="*/ 71438 h 871802"/>
                <a:gd name="connsiteX33" fmla="*/ 957263 w 3614738"/>
                <a:gd name="connsiteY33" fmla="*/ 80963 h 871802"/>
                <a:gd name="connsiteX34" fmla="*/ 971550 w 3614738"/>
                <a:gd name="connsiteY34" fmla="*/ 85725 h 871802"/>
                <a:gd name="connsiteX35" fmla="*/ 990600 w 3614738"/>
                <a:gd name="connsiteY35" fmla="*/ 95250 h 871802"/>
                <a:gd name="connsiteX36" fmla="*/ 1014413 w 3614738"/>
                <a:gd name="connsiteY36" fmla="*/ 100013 h 871802"/>
                <a:gd name="connsiteX37" fmla="*/ 1033463 w 3614738"/>
                <a:gd name="connsiteY37" fmla="*/ 104775 h 871802"/>
                <a:gd name="connsiteX38" fmla="*/ 1062038 w 3614738"/>
                <a:gd name="connsiteY38" fmla="*/ 109538 h 871802"/>
                <a:gd name="connsiteX39" fmla="*/ 1090613 w 3614738"/>
                <a:gd name="connsiteY39" fmla="*/ 119063 h 871802"/>
                <a:gd name="connsiteX40" fmla="*/ 1104900 w 3614738"/>
                <a:gd name="connsiteY40" fmla="*/ 123825 h 871802"/>
                <a:gd name="connsiteX41" fmla="*/ 1123950 w 3614738"/>
                <a:gd name="connsiteY41" fmla="*/ 128588 h 871802"/>
                <a:gd name="connsiteX42" fmla="*/ 1152525 w 3614738"/>
                <a:gd name="connsiteY42" fmla="*/ 147638 h 871802"/>
                <a:gd name="connsiteX43" fmla="*/ 1195388 w 3614738"/>
                <a:gd name="connsiteY43" fmla="*/ 161925 h 871802"/>
                <a:gd name="connsiteX44" fmla="*/ 1209675 w 3614738"/>
                <a:gd name="connsiteY44" fmla="*/ 166688 h 871802"/>
                <a:gd name="connsiteX45" fmla="*/ 1243013 w 3614738"/>
                <a:gd name="connsiteY45" fmla="*/ 185738 h 871802"/>
                <a:gd name="connsiteX46" fmla="*/ 1257300 w 3614738"/>
                <a:gd name="connsiteY46" fmla="*/ 190500 h 871802"/>
                <a:gd name="connsiteX47" fmla="*/ 1285875 w 3614738"/>
                <a:gd name="connsiteY47" fmla="*/ 204788 h 871802"/>
                <a:gd name="connsiteX48" fmla="*/ 1314450 w 3614738"/>
                <a:gd name="connsiteY48" fmla="*/ 223838 h 871802"/>
                <a:gd name="connsiteX49" fmla="*/ 1362075 w 3614738"/>
                <a:gd name="connsiteY49" fmla="*/ 238125 h 871802"/>
                <a:gd name="connsiteX50" fmla="*/ 1443038 w 3614738"/>
                <a:gd name="connsiteY50" fmla="*/ 252413 h 871802"/>
                <a:gd name="connsiteX51" fmla="*/ 1471613 w 3614738"/>
                <a:gd name="connsiteY51" fmla="*/ 257175 h 871802"/>
                <a:gd name="connsiteX52" fmla="*/ 1519238 w 3614738"/>
                <a:gd name="connsiteY52" fmla="*/ 271463 h 871802"/>
                <a:gd name="connsiteX53" fmla="*/ 1533525 w 3614738"/>
                <a:gd name="connsiteY53" fmla="*/ 280988 h 871802"/>
                <a:gd name="connsiteX54" fmla="*/ 1543050 w 3614738"/>
                <a:gd name="connsiteY54" fmla="*/ 295275 h 871802"/>
                <a:gd name="connsiteX55" fmla="*/ 1557338 w 3614738"/>
                <a:gd name="connsiteY55" fmla="*/ 300038 h 871802"/>
                <a:gd name="connsiteX56" fmla="*/ 1581150 w 3614738"/>
                <a:gd name="connsiteY56" fmla="*/ 333375 h 871802"/>
                <a:gd name="connsiteX57" fmla="*/ 1590675 w 3614738"/>
                <a:gd name="connsiteY57" fmla="*/ 347663 h 871802"/>
                <a:gd name="connsiteX58" fmla="*/ 1604963 w 3614738"/>
                <a:gd name="connsiteY58" fmla="*/ 357188 h 871802"/>
                <a:gd name="connsiteX59" fmla="*/ 1624013 w 3614738"/>
                <a:gd name="connsiteY59" fmla="*/ 414338 h 871802"/>
                <a:gd name="connsiteX60" fmla="*/ 1628775 w 3614738"/>
                <a:gd name="connsiteY60" fmla="*/ 428625 h 871802"/>
                <a:gd name="connsiteX61" fmla="*/ 1638300 w 3614738"/>
                <a:gd name="connsiteY61" fmla="*/ 442913 h 871802"/>
                <a:gd name="connsiteX62" fmla="*/ 1652588 w 3614738"/>
                <a:gd name="connsiteY62" fmla="*/ 471488 h 871802"/>
                <a:gd name="connsiteX63" fmla="*/ 1662113 w 3614738"/>
                <a:gd name="connsiteY63" fmla="*/ 504825 h 871802"/>
                <a:gd name="connsiteX64" fmla="*/ 1676400 w 3614738"/>
                <a:gd name="connsiteY64" fmla="*/ 514350 h 871802"/>
                <a:gd name="connsiteX65" fmla="*/ 1690688 w 3614738"/>
                <a:gd name="connsiteY65" fmla="*/ 561975 h 871802"/>
                <a:gd name="connsiteX66" fmla="*/ 1704975 w 3614738"/>
                <a:gd name="connsiteY66" fmla="*/ 590550 h 871802"/>
                <a:gd name="connsiteX67" fmla="*/ 1719263 w 3614738"/>
                <a:gd name="connsiteY67" fmla="*/ 595313 h 871802"/>
                <a:gd name="connsiteX68" fmla="*/ 1728788 w 3614738"/>
                <a:gd name="connsiteY68" fmla="*/ 609600 h 871802"/>
                <a:gd name="connsiteX69" fmla="*/ 1804988 w 3614738"/>
                <a:gd name="connsiteY69" fmla="*/ 614363 h 871802"/>
                <a:gd name="connsiteX70" fmla="*/ 1819275 w 3614738"/>
                <a:gd name="connsiteY70" fmla="*/ 619125 h 871802"/>
                <a:gd name="connsiteX71" fmla="*/ 1833563 w 3614738"/>
                <a:gd name="connsiteY71" fmla="*/ 628650 h 871802"/>
                <a:gd name="connsiteX72" fmla="*/ 1857375 w 3614738"/>
                <a:gd name="connsiteY72" fmla="*/ 657225 h 871802"/>
                <a:gd name="connsiteX73" fmla="*/ 1876425 w 3614738"/>
                <a:gd name="connsiteY73" fmla="*/ 666750 h 871802"/>
                <a:gd name="connsiteX74" fmla="*/ 1885950 w 3614738"/>
                <a:gd name="connsiteY74" fmla="*/ 638175 h 871802"/>
                <a:gd name="connsiteX75" fmla="*/ 1895475 w 3614738"/>
                <a:gd name="connsiteY75" fmla="*/ 604838 h 871802"/>
                <a:gd name="connsiteX76" fmla="*/ 1905000 w 3614738"/>
                <a:gd name="connsiteY76" fmla="*/ 576263 h 871802"/>
                <a:gd name="connsiteX77" fmla="*/ 1919288 w 3614738"/>
                <a:gd name="connsiteY77" fmla="*/ 566738 h 871802"/>
                <a:gd name="connsiteX78" fmla="*/ 1938338 w 3614738"/>
                <a:gd name="connsiteY78" fmla="*/ 542925 h 871802"/>
                <a:gd name="connsiteX79" fmla="*/ 2081213 w 3614738"/>
                <a:gd name="connsiteY79" fmla="*/ 542925 h 871802"/>
                <a:gd name="connsiteX80" fmla="*/ 2109788 w 3614738"/>
                <a:gd name="connsiteY80" fmla="*/ 571500 h 871802"/>
                <a:gd name="connsiteX81" fmla="*/ 2124075 w 3614738"/>
                <a:gd name="connsiteY81" fmla="*/ 561975 h 871802"/>
                <a:gd name="connsiteX82" fmla="*/ 2133600 w 3614738"/>
                <a:gd name="connsiteY82" fmla="*/ 547688 h 871802"/>
                <a:gd name="connsiteX83" fmla="*/ 2147888 w 3614738"/>
                <a:gd name="connsiteY83" fmla="*/ 533400 h 871802"/>
                <a:gd name="connsiteX84" fmla="*/ 2152650 w 3614738"/>
                <a:gd name="connsiteY84" fmla="*/ 519113 h 871802"/>
                <a:gd name="connsiteX85" fmla="*/ 2243138 w 3614738"/>
                <a:gd name="connsiteY85" fmla="*/ 514350 h 871802"/>
                <a:gd name="connsiteX86" fmla="*/ 2266950 w 3614738"/>
                <a:gd name="connsiteY86" fmla="*/ 533400 h 871802"/>
                <a:gd name="connsiteX87" fmla="*/ 2286000 w 3614738"/>
                <a:gd name="connsiteY87" fmla="*/ 504825 h 871802"/>
                <a:gd name="connsiteX88" fmla="*/ 2300288 w 3614738"/>
                <a:gd name="connsiteY88" fmla="*/ 490538 h 871802"/>
                <a:gd name="connsiteX89" fmla="*/ 2314575 w 3614738"/>
                <a:gd name="connsiteY89" fmla="*/ 485775 h 871802"/>
                <a:gd name="connsiteX90" fmla="*/ 2328863 w 3614738"/>
                <a:gd name="connsiteY90" fmla="*/ 490538 h 871802"/>
                <a:gd name="connsiteX91" fmla="*/ 2347913 w 3614738"/>
                <a:gd name="connsiteY91" fmla="*/ 509588 h 871802"/>
                <a:gd name="connsiteX92" fmla="*/ 2357438 w 3614738"/>
                <a:gd name="connsiteY92" fmla="*/ 523875 h 871802"/>
                <a:gd name="connsiteX93" fmla="*/ 2362200 w 3614738"/>
                <a:gd name="connsiteY93" fmla="*/ 538163 h 871802"/>
                <a:gd name="connsiteX94" fmla="*/ 2381250 w 3614738"/>
                <a:gd name="connsiteY94" fmla="*/ 566738 h 871802"/>
                <a:gd name="connsiteX95" fmla="*/ 2390775 w 3614738"/>
                <a:gd name="connsiteY95" fmla="*/ 595313 h 871802"/>
                <a:gd name="connsiteX96" fmla="*/ 2395538 w 3614738"/>
                <a:gd name="connsiteY96" fmla="*/ 614363 h 871802"/>
                <a:gd name="connsiteX97" fmla="*/ 2405063 w 3614738"/>
                <a:gd name="connsiteY97" fmla="*/ 628650 h 871802"/>
                <a:gd name="connsiteX98" fmla="*/ 2419350 w 3614738"/>
                <a:gd name="connsiteY98" fmla="*/ 633413 h 871802"/>
                <a:gd name="connsiteX99" fmla="*/ 2438400 w 3614738"/>
                <a:gd name="connsiteY99" fmla="*/ 590550 h 871802"/>
                <a:gd name="connsiteX100" fmla="*/ 2443163 w 3614738"/>
                <a:gd name="connsiteY100" fmla="*/ 571500 h 871802"/>
                <a:gd name="connsiteX101" fmla="*/ 2471738 w 3614738"/>
                <a:gd name="connsiteY101" fmla="*/ 552450 h 871802"/>
                <a:gd name="connsiteX102" fmla="*/ 2481263 w 3614738"/>
                <a:gd name="connsiteY102" fmla="*/ 581025 h 871802"/>
                <a:gd name="connsiteX103" fmla="*/ 2486025 w 3614738"/>
                <a:gd name="connsiteY103" fmla="*/ 595313 h 871802"/>
                <a:gd name="connsiteX104" fmla="*/ 2490788 w 3614738"/>
                <a:gd name="connsiteY104" fmla="*/ 614363 h 871802"/>
                <a:gd name="connsiteX105" fmla="*/ 2500313 w 3614738"/>
                <a:gd name="connsiteY105" fmla="*/ 628650 h 871802"/>
                <a:gd name="connsiteX106" fmla="*/ 2519363 w 3614738"/>
                <a:gd name="connsiteY106" fmla="*/ 642938 h 871802"/>
                <a:gd name="connsiteX107" fmla="*/ 2524125 w 3614738"/>
                <a:gd name="connsiteY107" fmla="*/ 628650 h 871802"/>
                <a:gd name="connsiteX108" fmla="*/ 2528888 w 3614738"/>
                <a:gd name="connsiteY108" fmla="*/ 609600 h 871802"/>
                <a:gd name="connsiteX109" fmla="*/ 2557463 w 3614738"/>
                <a:gd name="connsiteY109" fmla="*/ 595313 h 871802"/>
                <a:gd name="connsiteX110" fmla="*/ 2619375 w 3614738"/>
                <a:gd name="connsiteY110" fmla="*/ 581025 h 871802"/>
                <a:gd name="connsiteX111" fmla="*/ 2633663 w 3614738"/>
                <a:gd name="connsiteY111" fmla="*/ 571500 h 871802"/>
                <a:gd name="connsiteX112" fmla="*/ 2647950 w 3614738"/>
                <a:gd name="connsiteY112" fmla="*/ 542925 h 871802"/>
                <a:gd name="connsiteX113" fmla="*/ 2662238 w 3614738"/>
                <a:gd name="connsiteY113" fmla="*/ 504825 h 871802"/>
                <a:gd name="connsiteX114" fmla="*/ 2686050 w 3614738"/>
                <a:gd name="connsiteY114" fmla="*/ 538163 h 871802"/>
                <a:gd name="connsiteX115" fmla="*/ 2686050 w 3614738"/>
                <a:gd name="connsiteY115" fmla="*/ 538163 h 871802"/>
                <a:gd name="connsiteX116" fmla="*/ 2700338 w 3614738"/>
                <a:gd name="connsiteY116" fmla="*/ 547688 h 871802"/>
                <a:gd name="connsiteX117" fmla="*/ 2705100 w 3614738"/>
                <a:gd name="connsiteY117" fmla="*/ 561975 h 871802"/>
                <a:gd name="connsiteX118" fmla="*/ 2714625 w 3614738"/>
                <a:gd name="connsiteY118" fmla="*/ 595313 h 871802"/>
                <a:gd name="connsiteX119" fmla="*/ 2733675 w 3614738"/>
                <a:gd name="connsiteY119" fmla="*/ 590550 h 871802"/>
                <a:gd name="connsiteX120" fmla="*/ 2738438 w 3614738"/>
                <a:gd name="connsiteY120" fmla="*/ 571500 h 871802"/>
                <a:gd name="connsiteX121" fmla="*/ 2762250 w 3614738"/>
                <a:gd name="connsiteY121" fmla="*/ 552450 h 871802"/>
                <a:gd name="connsiteX122" fmla="*/ 2800350 w 3614738"/>
                <a:gd name="connsiteY122" fmla="*/ 566738 h 871802"/>
                <a:gd name="connsiteX123" fmla="*/ 2819400 w 3614738"/>
                <a:gd name="connsiteY123" fmla="*/ 590550 h 871802"/>
                <a:gd name="connsiteX124" fmla="*/ 2824163 w 3614738"/>
                <a:gd name="connsiteY124" fmla="*/ 614363 h 871802"/>
                <a:gd name="connsiteX125" fmla="*/ 2833688 w 3614738"/>
                <a:gd name="connsiteY125" fmla="*/ 642938 h 871802"/>
                <a:gd name="connsiteX126" fmla="*/ 2838450 w 3614738"/>
                <a:gd name="connsiteY126" fmla="*/ 657225 h 871802"/>
                <a:gd name="connsiteX127" fmla="*/ 2843213 w 3614738"/>
                <a:gd name="connsiteY127" fmla="*/ 676275 h 871802"/>
                <a:gd name="connsiteX128" fmla="*/ 2852738 w 3614738"/>
                <a:gd name="connsiteY128" fmla="*/ 695325 h 871802"/>
                <a:gd name="connsiteX129" fmla="*/ 2862263 w 3614738"/>
                <a:gd name="connsiteY129" fmla="*/ 723900 h 871802"/>
                <a:gd name="connsiteX130" fmla="*/ 2871788 w 3614738"/>
                <a:gd name="connsiteY130" fmla="*/ 752475 h 871802"/>
                <a:gd name="connsiteX131" fmla="*/ 2881313 w 3614738"/>
                <a:gd name="connsiteY131" fmla="*/ 781050 h 871802"/>
                <a:gd name="connsiteX132" fmla="*/ 2890838 w 3614738"/>
                <a:gd name="connsiteY132" fmla="*/ 795338 h 871802"/>
                <a:gd name="connsiteX133" fmla="*/ 2895600 w 3614738"/>
                <a:gd name="connsiteY133" fmla="*/ 814388 h 871802"/>
                <a:gd name="connsiteX134" fmla="*/ 2914650 w 3614738"/>
                <a:gd name="connsiteY134" fmla="*/ 790575 h 871802"/>
                <a:gd name="connsiteX135" fmla="*/ 2924175 w 3614738"/>
                <a:gd name="connsiteY135" fmla="*/ 714375 h 871802"/>
                <a:gd name="connsiteX136" fmla="*/ 2933700 w 3614738"/>
                <a:gd name="connsiteY136" fmla="*/ 700088 h 871802"/>
                <a:gd name="connsiteX137" fmla="*/ 2943225 w 3614738"/>
                <a:gd name="connsiteY137" fmla="*/ 671513 h 871802"/>
                <a:gd name="connsiteX138" fmla="*/ 2962275 w 3614738"/>
                <a:gd name="connsiteY138" fmla="*/ 638175 h 871802"/>
                <a:gd name="connsiteX139" fmla="*/ 2976563 w 3614738"/>
                <a:gd name="connsiteY139" fmla="*/ 695325 h 871802"/>
                <a:gd name="connsiteX140" fmla="*/ 2986088 w 3614738"/>
                <a:gd name="connsiteY140" fmla="*/ 781050 h 871802"/>
                <a:gd name="connsiteX141" fmla="*/ 2995613 w 3614738"/>
                <a:gd name="connsiteY141" fmla="*/ 747713 h 871802"/>
                <a:gd name="connsiteX142" fmla="*/ 3000375 w 3614738"/>
                <a:gd name="connsiteY142" fmla="*/ 709613 h 871802"/>
                <a:gd name="connsiteX143" fmla="*/ 3019425 w 3614738"/>
                <a:gd name="connsiteY143" fmla="*/ 671513 h 871802"/>
                <a:gd name="connsiteX144" fmla="*/ 3038475 w 3614738"/>
                <a:gd name="connsiteY144" fmla="*/ 714375 h 871802"/>
                <a:gd name="connsiteX145" fmla="*/ 3052763 w 3614738"/>
                <a:gd name="connsiteY145" fmla="*/ 781050 h 871802"/>
                <a:gd name="connsiteX146" fmla="*/ 3067050 w 3614738"/>
                <a:gd name="connsiteY146" fmla="*/ 738188 h 871802"/>
                <a:gd name="connsiteX147" fmla="*/ 3071813 w 3614738"/>
                <a:gd name="connsiteY147" fmla="*/ 723900 h 871802"/>
                <a:gd name="connsiteX148" fmla="*/ 3105150 w 3614738"/>
                <a:gd name="connsiteY148" fmla="*/ 733425 h 871802"/>
                <a:gd name="connsiteX149" fmla="*/ 3128963 w 3614738"/>
                <a:gd name="connsiteY149" fmla="*/ 742950 h 871802"/>
                <a:gd name="connsiteX150" fmla="*/ 3152775 w 3614738"/>
                <a:gd name="connsiteY150" fmla="*/ 690563 h 871802"/>
                <a:gd name="connsiteX151" fmla="*/ 3157538 w 3614738"/>
                <a:gd name="connsiteY151" fmla="*/ 666750 h 871802"/>
                <a:gd name="connsiteX152" fmla="*/ 3162300 w 3614738"/>
                <a:gd name="connsiteY152" fmla="*/ 647700 h 871802"/>
                <a:gd name="connsiteX153" fmla="*/ 3171825 w 3614738"/>
                <a:gd name="connsiteY153" fmla="*/ 747713 h 871802"/>
                <a:gd name="connsiteX154" fmla="*/ 3181350 w 3614738"/>
                <a:gd name="connsiteY154" fmla="*/ 733425 h 871802"/>
                <a:gd name="connsiteX155" fmla="*/ 3186113 w 3614738"/>
                <a:gd name="connsiteY155" fmla="*/ 719138 h 871802"/>
                <a:gd name="connsiteX156" fmla="*/ 3214688 w 3614738"/>
                <a:gd name="connsiteY156" fmla="*/ 728663 h 871802"/>
                <a:gd name="connsiteX157" fmla="*/ 3238500 w 3614738"/>
                <a:gd name="connsiteY157" fmla="*/ 704850 h 871802"/>
                <a:gd name="connsiteX158" fmla="*/ 3252788 w 3614738"/>
                <a:gd name="connsiteY158" fmla="*/ 714375 h 871802"/>
                <a:gd name="connsiteX159" fmla="*/ 3257550 w 3614738"/>
                <a:gd name="connsiteY159" fmla="*/ 738188 h 871802"/>
                <a:gd name="connsiteX160" fmla="*/ 3267075 w 3614738"/>
                <a:gd name="connsiteY160" fmla="*/ 781050 h 871802"/>
                <a:gd name="connsiteX161" fmla="*/ 3295650 w 3614738"/>
                <a:gd name="connsiteY161" fmla="*/ 776288 h 871802"/>
                <a:gd name="connsiteX162" fmla="*/ 3300413 w 3614738"/>
                <a:gd name="connsiteY162" fmla="*/ 795338 h 871802"/>
                <a:gd name="connsiteX163" fmla="*/ 3305175 w 3614738"/>
                <a:gd name="connsiteY163" fmla="*/ 852488 h 871802"/>
                <a:gd name="connsiteX164" fmla="*/ 3309938 w 3614738"/>
                <a:gd name="connsiteY164" fmla="*/ 871538 h 871802"/>
                <a:gd name="connsiteX165" fmla="*/ 3328988 w 3614738"/>
                <a:gd name="connsiteY165" fmla="*/ 842963 h 871802"/>
                <a:gd name="connsiteX166" fmla="*/ 3338513 w 3614738"/>
                <a:gd name="connsiteY166" fmla="*/ 809625 h 871802"/>
                <a:gd name="connsiteX167" fmla="*/ 3348038 w 3614738"/>
                <a:gd name="connsiteY167" fmla="*/ 781050 h 871802"/>
                <a:gd name="connsiteX168" fmla="*/ 3357563 w 3614738"/>
                <a:gd name="connsiteY168" fmla="*/ 752475 h 871802"/>
                <a:gd name="connsiteX169" fmla="*/ 3367088 w 3614738"/>
                <a:gd name="connsiteY169" fmla="*/ 733425 h 871802"/>
                <a:gd name="connsiteX170" fmla="*/ 3381375 w 3614738"/>
                <a:gd name="connsiteY170" fmla="*/ 690563 h 871802"/>
                <a:gd name="connsiteX171" fmla="*/ 3386138 w 3614738"/>
                <a:gd name="connsiteY171" fmla="*/ 676275 h 871802"/>
                <a:gd name="connsiteX172" fmla="*/ 3500438 w 3614738"/>
                <a:gd name="connsiteY172" fmla="*/ 671513 h 871802"/>
                <a:gd name="connsiteX173" fmla="*/ 3505200 w 3614738"/>
                <a:gd name="connsiteY173" fmla="*/ 685800 h 871802"/>
                <a:gd name="connsiteX174" fmla="*/ 3533775 w 3614738"/>
                <a:gd name="connsiteY174" fmla="*/ 704850 h 871802"/>
                <a:gd name="connsiteX175" fmla="*/ 3562350 w 3614738"/>
                <a:gd name="connsiteY175" fmla="*/ 719138 h 871802"/>
                <a:gd name="connsiteX176" fmla="*/ 3586163 w 3614738"/>
                <a:gd name="connsiteY176" fmla="*/ 828675 h 871802"/>
                <a:gd name="connsiteX177" fmla="*/ 3614738 w 3614738"/>
                <a:gd name="connsiteY177" fmla="*/ 823913 h 871802"/>
                <a:gd name="connsiteX0" fmla="*/ 0 w 3614738"/>
                <a:gd name="connsiteY0" fmla="*/ 238125 h 871802"/>
                <a:gd name="connsiteX1" fmla="*/ 123825 w 3614738"/>
                <a:gd name="connsiteY1" fmla="*/ 228600 h 871802"/>
                <a:gd name="connsiteX2" fmla="*/ 142875 w 3614738"/>
                <a:gd name="connsiteY2" fmla="*/ 223838 h 871802"/>
                <a:gd name="connsiteX3" fmla="*/ 166688 w 3614738"/>
                <a:gd name="connsiteY3" fmla="*/ 219075 h 871802"/>
                <a:gd name="connsiteX4" fmla="*/ 204788 w 3614738"/>
                <a:gd name="connsiteY4" fmla="*/ 204788 h 871802"/>
                <a:gd name="connsiteX5" fmla="*/ 233363 w 3614738"/>
                <a:gd name="connsiteY5" fmla="*/ 195263 h 871802"/>
                <a:gd name="connsiteX6" fmla="*/ 247650 w 3614738"/>
                <a:gd name="connsiteY6" fmla="*/ 185738 h 871802"/>
                <a:gd name="connsiteX7" fmla="*/ 266700 w 3614738"/>
                <a:gd name="connsiteY7" fmla="*/ 180975 h 871802"/>
                <a:gd name="connsiteX8" fmla="*/ 280988 w 3614738"/>
                <a:gd name="connsiteY8" fmla="*/ 176213 h 871802"/>
                <a:gd name="connsiteX9" fmla="*/ 290513 w 3614738"/>
                <a:gd name="connsiteY9" fmla="*/ 161925 h 871802"/>
                <a:gd name="connsiteX10" fmla="*/ 338138 w 3614738"/>
                <a:gd name="connsiteY10" fmla="*/ 142875 h 871802"/>
                <a:gd name="connsiteX11" fmla="*/ 352425 w 3614738"/>
                <a:gd name="connsiteY11" fmla="*/ 138113 h 871802"/>
                <a:gd name="connsiteX12" fmla="*/ 366713 w 3614738"/>
                <a:gd name="connsiteY12" fmla="*/ 128588 h 871802"/>
                <a:gd name="connsiteX13" fmla="*/ 385763 w 3614738"/>
                <a:gd name="connsiteY13" fmla="*/ 123825 h 871802"/>
                <a:gd name="connsiteX14" fmla="*/ 428625 w 3614738"/>
                <a:gd name="connsiteY14" fmla="*/ 109538 h 871802"/>
                <a:gd name="connsiteX15" fmla="*/ 442913 w 3614738"/>
                <a:gd name="connsiteY15" fmla="*/ 104775 h 871802"/>
                <a:gd name="connsiteX16" fmla="*/ 457200 w 3614738"/>
                <a:gd name="connsiteY16" fmla="*/ 100013 h 871802"/>
                <a:gd name="connsiteX17" fmla="*/ 471488 w 3614738"/>
                <a:gd name="connsiteY17" fmla="*/ 90488 h 871802"/>
                <a:gd name="connsiteX18" fmla="*/ 495300 w 3614738"/>
                <a:gd name="connsiteY18" fmla="*/ 85725 h 871802"/>
                <a:gd name="connsiteX19" fmla="*/ 523875 w 3614738"/>
                <a:gd name="connsiteY19" fmla="*/ 76200 h 871802"/>
                <a:gd name="connsiteX20" fmla="*/ 538163 w 3614738"/>
                <a:gd name="connsiteY20" fmla="*/ 71438 h 871802"/>
                <a:gd name="connsiteX21" fmla="*/ 552450 w 3614738"/>
                <a:gd name="connsiteY21" fmla="*/ 66675 h 871802"/>
                <a:gd name="connsiteX22" fmla="*/ 590550 w 3614738"/>
                <a:gd name="connsiteY22" fmla="*/ 42863 h 871802"/>
                <a:gd name="connsiteX23" fmla="*/ 604838 w 3614738"/>
                <a:gd name="connsiteY23" fmla="*/ 38100 h 871802"/>
                <a:gd name="connsiteX24" fmla="*/ 619125 w 3614738"/>
                <a:gd name="connsiteY24" fmla="*/ 33338 h 871802"/>
                <a:gd name="connsiteX25" fmla="*/ 652463 w 3614738"/>
                <a:gd name="connsiteY25" fmla="*/ 14288 h 871802"/>
                <a:gd name="connsiteX26" fmla="*/ 681038 w 3614738"/>
                <a:gd name="connsiteY26" fmla="*/ 4763 h 871802"/>
                <a:gd name="connsiteX27" fmla="*/ 695325 w 3614738"/>
                <a:gd name="connsiteY27" fmla="*/ 0 h 871802"/>
                <a:gd name="connsiteX28" fmla="*/ 819150 w 3614738"/>
                <a:gd name="connsiteY28" fmla="*/ 4763 h 871802"/>
                <a:gd name="connsiteX29" fmla="*/ 852488 w 3614738"/>
                <a:gd name="connsiteY29" fmla="*/ 19050 h 871802"/>
                <a:gd name="connsiteX30" fmla="*/ 895350 w 3614738"/>
                <a:gd name="connsiteY30" fmla="*/ 47625 h 871802"/>
                <a:gd name="connsiteX31" fmla="*/ 928688 w 3614738"/>
                <a:gd name="connsiteY31" fmla="*/ 66675 h 871802"/>
                <a:gd name="connsiteX32" fmla="*/ 942975 w 3614738"/>
                <a:gd name="connsiteY32" fmla="*/ 71438 h 871802"/>
                <a:gd name="connsiteX33" fmla="*/ 957263 w 3614738"/>
                <a:gd name="connsiteY33" fmla="*/ 80963 h 871802"/>
                <a:gd name="connsiteX34" fmla="*/ 971550 w 3614738"/>
                <a:gd name="connsiteY34" fmla="*/ 85725 h 871802"/>
                <a:gd name="connsiteX35" fmla="*/ 990600 w 3614738"/>
                <a:gd name="connsiteY35" fmla="*/ 95250 h 871802"/>
                <a:gd name="connsiteX36" fmla="*/ 1014413 w 3614738"/>
                <a:gd name="connsiteY36" fmla="*/ 100013 h 871802"/>
                <a:gd name="connsiteX37" fmla="*/ 1033463 w 3614738"/>
                <a:gd name="connsiteY37" fmla="*/ 104775 h 871802"/>
                <a:gd name="connsiteX38" fmla="*/ 1062038 w 3614738"/>
                <a:gd name="connsiteY38" fmla="*/ 109538 h 871802"/>
                <a:gd name="connsiteX39" fmla="*/ 1090613 w 3614738"/>
                <a:gd name="connsiteY39" fmla="*/ 119063 h 871802"/>
                <a:gd name="connsiteX40" fmla="*/ 1104900 w 3614738"/>
                <a:gd name="connsiteY40" fmla="*/ 123825 h 871802"/>
                <a:gd name="connsiteX41" fmla="*/ 1123950 w 3614738"/>
                <a:gd name="connsiteY41" fmla="*/ 128588 h 871802"/>
                <a:gd name="connsiteX42" fmla="*/ 1152525 w 3614738"/>
                <a:gd name="connsiteY42" fmla="*/ 147638 h 871802"/>
                <a:gd name="connsiteX43" fmla="*/ 1195388 w 3614738"/>
                <a:gd name="connsiteY43" fmla="*/ 161925 h 871802"/>
                <a:gd name="connsiteX44" fmla="*/ 1209675 w 3614738"/>
                <a:gd name="connsiteY44" fmla="*/ 166688 h 871802"/>
                <a:gd name="connsiteX45" fmla="*/ 1243013 w 3614738"/>
                <a:gd name="connsiteY45" fmla="*/ 185738 h 871802"/>
                <a:gd name="connsiteX46" fmla="*/ 1257300 w 3614738"/>
                <a:gd name="connsiteY46" fmla="*/ 190500 h 871802"/>
                <a:gd name="connsiteX47" fmla="*/ 1285875 w 3614738"/>
                <a:gd name="connsiteY47" fmla="*/ 204788 h 871802"/>
                <a:gd name="connsiteX48" fmla="*/ 1314450 w 3614738"/>
                <a:gd name="connsiteY48" fmla="*/ 223838 h 871802"/>
                <a:gd name="connsiteX49" fmla="*/ 1362075 w 3614738"/>
                <a:gd name="connsiteY49" fmla="*/ 238125 h 871802"/>
                <a:gd name="connsiteX50" fmla="*/ 1443038 w 3614738"/>
                <a:gd name="connsiteY50" fmla="*/ 252413 h 871802"/>
                <a:gd name="connsiteX51" fmla="*/ 1471613 w 3614738"/>
                <a:gd name="connsiteY51" fmla="*/ 257175 h 871802"/>
                <a:gd name="connsiteX52" fmla="*/ 1519238 w 3614738"/>
                <a:gd name="connsiteY52" fmla="*/ 271463 h 871802"/>
                <a:gd name="connsiteX53" fmla="*/ 1533525 w 3614738"/>
                <a:gd name="connsiteY53" fmla="*/ 280988 h 871802"/>
                <a:gd name="connsiteX54" fmla="*/ 1543050 w 3614738"/>
                <a:gd name="connsiteY54" fmla="*/ 295275 h 871802"/>
                <a:gd name="connsiteX55" fmla="*/ 1557338 w 3614738"/>
                <a:gd name="connsiteY55" fmla="*/ 300038 h 871802"/>
                <a:gd name="connsiteX56" fmla="*/ 1581150 w 3614738"/>
                <a:gd name="connsiteY56" fmla="*/ 333375 h 871802"/>
                <a:gd name="connsiteX57" fmla="*/ 1590675 w 3614738"/>
                <a:gd name="connsiteY57" fmla="*/ 347663 h 871802"/>
                <a:gd name="connsiteX58" fmla="*/ 1604963 w 3614738"/>
                <a:gd name="connsiteY58" fmla="*/ 357188 h 871802"/>
                <a:gd name="connsiteX59" fmla="*/ 1624013 w 3614738"/>
                <a:gd name="connsiteY59" fmla="*/ 414338 h 871802"/>
                <a:gd name="connsiteX60" fmla="*/ 1628775 w 3614738"/>
                <a:gd name="connsiteY60" fmla="*/ 428625 h 871802"/>
                <a:gd name="connsiteX61" fmla="*/ 1638300 w 3614738"/>
                <a:gd name="connsiteY61" fmla="*/ 442913 h 871802"/>
                <a:gd name="connsiteX62" fmla="*/ 1652588 w 3614738"/>
                <a:gd name="connsiteY62" fmla="*/ 471488 h 871802"/>
                <a:gd name="connsiteX63" fmla="*/ 1662113 w 3614738"/>
                <a:gd name="connsiteY63" fmla="*/ 504825 h 871802"/>
                <a:gd name="connsiteX64" fmla="*/ 1676400 w 3614738"/>
                <a:gd name="connsiteY64" fmla="*/ 514350 h 871802"/>
                <a:gd name="connsiteX65" fmla="*/ 1690688 w 3614738"/>
                <a:gd name="connsiteY65" fmla="*/ 561975 h 871802"/>
                <a:gd name="connsiteX66" fmla="*/ 1704975 w 3614738"/>
                <a:gd name="connsiteY66" fmla="*/ 590550 h 871802"/>
                <a:gd name="connsiteX67" fmla="*/ 1719263 w 3614738"/>
                <a:gd name="connsiteY67" fmla="*/ 595313 h 871802"/>
                <a:gd name="connsiteX68" fmla="*/ 1728788 w 3614738"/>
                <a:gd name="connsiteY68" fmla="*/ 609600 h 871802"/>
                <a:gd name="connsiteX69" fmla="*/ 1804988 w 3614738"/>
                <a:gd name="connsiteY69" fmla="*/ 614363 h 871802"/>
                <a:gd name="connsiteX70" fmla="*/ 1819275 w 3614738"/>
                <a:gd name="connsiteY70" fmla="*/ 619125 h 871802"/>
                <a:gd name="connsiteX71" fmla="*/ 1833563 w 3614738"/>
                <a:gd name="connsiteY71" fmla="*/ 628650 h 871802"/>
                <a:gd name="connsiteX72" fmla="*/ 1857375 w 3614738"/>
                <a:gd name="connsiteY72" fmla="*/ 657225 h 871802"/>
                <a:gd name="connsiteX73" fmla="*/ 1876425 w 3614738"/>
                <a:gd name="connsiteY73" fmla="*/ 666750 h 871802"/>
                <a:gd name="connsiteX74" fmla="*/ 1885950 w 3614738"/>
                <a:gd name="connsiteY74" fmla="*/ 638175 h 871802"/>
                <a:gd name="connsiteX75" fmla="*/ 1895475 w 3614738"/>
                <a:gd name="connsiteY75" fmla="*/ 604838 h 871802"/>
                <a:gd name="connsiteX76" fmla="*/ 1905000 w 3614738"/>
                <a:gd name="connsiteY76" fmla="*/ 576263 h 871802"/>
                <a:gd name="connsiteX77" fmla="*/ 1919288 w 3614738"/>
                <a:gd name="connsiteY77" fmla="*/ 566738 h 871802"/>
                <a:gd name="connsiteX78" fmla="*/ 1938338 w 3614738"/>
                <a:gd name="connsiteY78" fmla="*/ 542925 h 871802"/>
                <a:gd name="connsiteX79" fmla="*/ 2081213 w 3614738"/>
                <a:gd name="connsiteY79" fmla="*/ 542925 h 871802"/>
                <a:gd name="connsiteX80" fmla="*/ 2109788 w 3614738"/>
                <a:gd name="connsiteY80" fmla="*/ 571500 h 871802"/>
                <a:gd name="connsiteX81" fmla="*/ 2124075 w 3614738"/>
                <a:gd name="connsiteY81" fmla="*/ 561975 h 871802"/>
                <a:gd name="connsiteX82" fmla="*/ 2133600 w 3614738"/>
                <a:gd name="connsiteY82" fmla="*/ 547688 h 871802"/>
                <a:gd name="connsiteX83" fmla="*/ 2147888 w 3614738"/>
                <a:gd name="connsiteY83" fmla="*/ 533400 h 871802"/>
                <a:gd name="connsiteX84" fmla="*/ 2152650 w 3614738"/>
                <a:gd name="connsiteY84" fmla="*/ 519113 h 871802"/>
                <a:gd name="connsiteX85" fmla="*/ 2243138 w 3614738"/>
                <a:gd name="connsiteY85" fmla="*/ 514350 h 871802"/>
                <a:gd name="connsiteX86" fmla="*/ 2266950 w 3614738"/>
                <a:gd name="connsiteY86" fmla="*/ 533400 h 871802"/>
                <a:gd name="connsiteX87" fmla="*/ 2286000 w 3614738"/>
                <a:gd name="connsiteY87" fmla="*/ 504825 h 871802"/>
                <a:gd name="connsiteX88" fmla="*/ 2300288 w 3614738"/>
                <a:gd name="connsiteY88" fmla="*/ 490538 h 871802"/>
                <a:gd name="connsiteX89" fmla="*/ 2314575 w 3614738"/>
                <a:gd name="connsiteY89" fmla="*/ 485775 h 871802"/>
                <a:gd name="connsiteX90" fmla="*/ 2328863 w 3614738"/>
                <a:gd name="connsiteY90" fmla="*/ 490538 h 871802"/>
                <a:gd name="connsiteX91" fmla="*/ 2347913 w 3614738"/>
                <a:gd name="connsiteY91" fmla="*/ 509588 h 871802"/>
                <a:gd name="connsiteX92" fmla="*/ 2357438 w 3614738"/>
                <a:gd name="connsiteY92" fmla="*/ 523875 h 871802"/>
                <a:gd name="connsiteX93" fmla="*/ 2362200 w 3614738"/>
                <a:gd name="connsiteY93" fmla="*/ 538163 h 871802"/>
                <a:gd name="connsiteX94" fmla="*/ 2381250 w 3614738"/>
                <a:gd name="connsiteY94" fmla="*/ 566738 h 871802"/>
                <a:gd name="connsiteX95" fmla="*/ 2390775 w 3614738"/>
                <a:gd name="connsiteY95" fmla="*/ 595313 h 871802"/>
                <a:gd name="connsiteX96" fmla="*/ 2395538 w 3614738"/>
                <a:gd name="connsiteY96" fmla="*/ 614363 h 871802"/>
                <a:gd name="connsiteX97" fmla="*/ 2405063 w 3614738"/>
                <a:gd name="connsiteY97" fmla="*/ 628650 h 871802"/>
                <a:gd name="connsiteX98" fmla="*/ 2419350 w 3614738"/>
                <a:gd name="connsiteY98" fmla="*/ 633413 h 871802"/>
                <a:gd name="connsiteX99" fmla="*/ 2438400 w 3614738"/>
                <a:gd name="connsiteY99" fmla="*/ 590550 h 871802"/>
                <a:gd name="connsiteX100" fmla="*/ 2443163 w 3614738"/>
                <a:gd name="connsiteY100" fmla="*/ 571500 h 871802"/>
                <a:gd name="connsiteX101" fmla="*/ 2471738 w 3614738"/>
                <a:gd name="connsiteY101" fmla="*/ 552450 h 871802"/>
                <a:gd name="connsiteX102" fmla="*/ 2481263 w 3614738"/>
                <a:gd name="connsiteY102" fmla="*/ 581025 h 871802"/>
                <a:gd name="connsiteX103" fmla="*/ 2486025 w 3614738"/>
                <a:gd name="connsiteY103" fmla="*/ 595313 h 871802"/>
                <a:gd name="connsiteX104" fmla="*/ 2490788 w 3614738"/>
                <a:gd name="connsiteY104" fmla="*/ 614363 h 871802"/>
                <a:gd name="connsiteX105" fmla="*/ 2500313 w 3614738"/>
                <a:gd name="connsiteY105" fmla="*/ 628650 h 871802"/>
                <a:gd name="connsiteX106" fmla="*/ 2519363 w 3614738"/>
                <a:gd name="connsiteY106" fmla="*/ 642938 h 871802"/>
                <a:gd name="connsiteX107" fmla="*/ 2524125 w 3614738"/>
                <a:gd name="connsiteY107" fmla="*/ 628650 h 871802"/>
                <a:gd name="connsiteX108" fmla="*/ 2528888 w 3614738"/>
                <a:gd name="connsiteY108" fmla="*/ 609600 h 871802"/>
                <a:gd name="connsiteX109" fmla="*/ 2557463 w 3614738"/>
                <a:gd name="connsiteY109" fmla="*/ 595313 h 871802"/>
                <a:gd name="connsiteX110" fmla="*/ 2619375 w 3614738"/>
                <a:gd name="connsiteY110" fmla="*/ 581025 h 871802"/>
                <a:gd name="connsiteX111" fmla="*/ 2633663 w 3614738"/>
                <a:gd name="connsiteY111" fmla="*/ 571500 h 871802"/>
                <a:gd name="connsiteX112" fmla="*/ 2647950 w 3614738"/>
                <a:gd name="connsiteY112" fmla="*/ 542925 h 871802"/>
                <a:gd name="connsiteX113" fmla="*/ 2662238 w 3614738"/>
                <a:gd name="connsiteY113" fmla="*/ 504825 h 871802"/>
                <a:gd name="connsiteX114" fmla="*/ 2686050 w 3614738"/>
                <a:gd name="connsiteY114" fmla="*/ 538163 h 871802"/>
                <a:gd name="connsiteX115" fmla="*/ 2686050 w 3614738"/>
                <a:gd name="connsiteY115" fmla="*/ 538163 h 871802"/>
                <a:gd name="connsiteX116" fmla="*/ 2700338 w 3614738"/>
                <a:gd name="connsiteY116" fmla="*/ 547688 h 871802"/>
                <a:gd name="connsiteX117" fmla="*/ 2705100 w 3614738"/>
                <a:gd name="connsiteY117" fmla="*/ 561975 h 871802"/>
                <a:gd name="connsiteX118" fmla="*/ 2714625 w 3614738"/>
                <a:gd name="connsiteY118" fmla="*/ 595313 h 871802"/>
                <a:gd name="connsiteX119" fmla="*/ 2733675 w 3614738"/>
                <a:gd name="connsiteY119" fmla="*/ 590550 h 871802"/>
                <a:gd name="connsiteX120" fmla="*/ 2738438 w 3614738"/>
                <a:gd name="connsiteY120" fmla="*/ 571500 h 871802"/>
                <a:gd name="connsiteX121" fmla="*/ 2762250 w 3614738"/>
                <a:gd name="connsiteY121" fmla="*/ 552450 h 871802"/>
                <a:gd name="connsiteX122" fmla="*/ 2800350 w 3614738"/>
                <a:gd name="connsiteY122" fmla="*/ 566738 h 871802"/>
                <a:gd name="connsiteX123" fmla="*/ 2819400 w 3614738"/>
                <a:gd name="connsiteY123" fmla="*/ 590550 h 871802"/>
                <a:gd name="connsiteX124" fmla="*/ 2824163 w 3614738"/>
                <a:gd name="connsiteY124" fmla="*/ 614363 h 871802"/>
                <a:gd name="connsiteX125" fmla="*/ 2833688 w 3614738"/>
                <a:gd name="connsiteY125" fmla="*/ 642938 h 871802"/>
                <a:gd name="connsiteX126" fmla="*/ 2838450 w 3614738"/>
                <a:gd name="connsiteY126" fmla="*/ 657225 h 871802"/>
                <a:gd name="connsiteX127" fmla="*/ 2843213 w 3614738"/>
                <a:gd name="connsiteY127" fmla="*/ 676275 h 871802"/>
                <a:gd name="connsiteX128" fmla="*/ 2852738 w 3614738"/>
                <a:gd name="connsiteY128" fmla="*/ 695325 h 871802"/>
                <a:gd name="connsiteX129" fmla="*/ 2862263 w 3614738"/>
                <a:gd name="connsiteY129" fmla="*/ 723900 h 871802"/>
                <a:gd name="connsiteX130" fmla="*/ 2871788 w 3614738"/>
                <a:gd name="connsiteY130" fmla="*/ 752475 h 871802"/>
                <a:gd name="connsiteX131" fmla="*/ 2881313 w 3614738"/>
                <a:gd name="connsiteY131" fmla="*/ 781050 h 871802"/>
                <a:gd name="connsiteX132" fmla="*/ 2890838 w 3614738"/>
                <a:gd name="connsiteY132" fmla="*/ 795338 h 871802"/>
                <a:gd name="connsiteX133" fmla="*/ 2895600 w 3614738"/>
                <a:gd name="connsiteY133" fmla="*/ 814388 h 871802"/>
                <a:gd name="connsiteX134" fmla="*/ 2914650 w 3614738"/>
                <a:gd name="connsiteY134" fmla="*/ 790575 h 871802"/>
                <a:gd name="connsiteX135" fmla="*/ 2924175 w 3614738"/>
                <a:gd name="connsiteY135" fmla="*/ 714375 h 871802"/>
                <a:gd name="connsiteX136" fmla="*/ 2933700 w 3614738"/>
                <a:gd name="connsiteY136" fmla="*/ 700088 h 871802"/>
                <a:gd name="connsiteX137" fmla="*/ 2943225 w 3614738"/>
                <a:gd name="connsiteY137" fmla="*/ 671513 h 871802"/>
                <a:gd name="connsiteX138" fmla="*/ 2962275 w 3614738"/>
                <a:gd name="connsiteY138" fmla="*/ 638175 h 871802"/>
                <a:gd name="connsiteX139" fmla="*/ 2976563 w 3614738"/>
                <a:gd name="connsiteY139" fmla="*/ 695325 h 871802"/>
                <a:gd name="connsiteX140" fmla="*/ 2986088 w 3614738"/>
                <a:gd name="connsiteY140" fmla="*/ 781050 h 871802"/>
                <a:gd name="connsiteX141" fmla="*/ 2995613 w 3614738"/>
                <a:gd name="connsiteY141" fmla="*/ 747713 h 871802"/>
                <a:gd name="connsiteX142" fmla="*/ 3000375 w 3614738"/>
                <a:gd name="connsiteY142" fmla="*/ 709613 h 871802"/>
                <a:gd name="connsiteX143" fmla="*/ 3019425 w 3614738"/>
                <a:gd name="connsiteY143" fmla="*/ 671513 h 871802"/>
                <a:gd name="connsiteX144" fmla="*/ 3038475 w 3614738"/>
                <a:gd name="connsiteY144" fmla="*/ 714375 h 871802"/>
                <a:gd name="connsiteX145" fmla="*/ 3052763 w 3614738"/>
                <a:gd name="connsiteY145" fmla="*/ 781050 h 871802"/>
                <a:gd name="connsiteX146" fmla="*/ 3067050 w 3614738"/>
                <a:gd name="connsiteY146" fmla="*/ 738188 h 871802"/>
                <a:gd name="connsiteX147" fmla="*/ 3071813 w 3614738"/>
                <a:gd name="connsiteY147" fmla="*/ 723900 h 871802"/>
                <a:gd name="connsiteX148" fmla="*/ 3105150 w 3614738"/>
                <a:gd name="connsiteY148" fmla="*/ 733425 h 871802"/>
                <a:gd name="connsiteX149" fmla="*/ 3128963 w 3614738"/>
                <a:gd name="connsiteY149" fmla="*/ 742950 h 871802"/>
                <a:gd name="connsiteX150" fmla="*/ 3152775 w 3614738"/>
                <a:gd name="connsiteY150" fmla="*/ 690563 h 871802"/>
                <a:gd name="connsiteX151" fmla="*/ 3157538 w 3614738"/>
                <a:gd name="connsiteY151" fmla="*/ 666750 h 871802"/>
                <a:gd name="connsiteX152" fmla="*/ 3162300 w 3614738"/>
                <a:gd name="connsiteY152" fmla="*/ 647700 h 871802"/>
                <a:gd name="connsiteX153" fmla="*/ 3171825 w 3614738"/>
                <a:gd name="connsiteY153" fmla="*/ 747713 h 871802"/>
                <a:gd name="connsiteX154" fmla="*/ 3181350 w 3614738"/>
                <a:gd name="connsiteY154" fmla="*/ 733425 h 871802"/>
                <a:gd name="connsiteX155" fmla="*/ 3186113 w 3614738"/>
                <a:gd name="connsiteY155" fmla="*/ 719138 h 871802"/>
                <a:gd name="connsiteX156" fmla="*/ 3214688 w 3614738"/>
                <a:gd name="connsiteY156" fmla="*/ 728663 h 871802"/>
                <a:gd name="connsiteX157" fmla="*/ 3238500 w 3614738"/>
                <a:gd name="connsiteY157" fmla="*/ 704850 h 871802"/>
                <a:gd name="connsiteX158" fmla="*/ 3252788 w 3614738"/>
                <a:gd name="connsiteY158" fmla="*/ 714375 h 871802"/>
                <a:gd name="connsiteX159" fmla="*/ 3257550 w 3614738"/>
                <a:gd name="connsiteY159" fmla="*/ 738188 h 871802"/>
                <a:gd name="connsiteX160" fmla="*/ 3267075 w 3614738"/>
                <a:gd name="connsiteY160" fmla="*/ 781050 h 871802"/>
                <a:gd name="connsiteX161" fmla="*/ 3295650 w 3614738"/>
                <a:gd name="connsiteY161" fmla="*/ 776288 h 871802"/>
                <a:gd name="connsiteX162" fmla="*/ 3300413 w 3614738"/>
                <a:gd name="connsiteY162" fmla="*/ 795338 h 871802"/>
                <a:gd name="connsiteX163" fmla="*/ 3305175 w 3614738"/>
                <a:gd name="connsiteY163" fmla="*/ 852488 h 871802"/>
                <a:gd name="connsiteX164" fmla="*/ 3309938 w 3614738"/>
                <a:gd name="connsiteY164" fmla="*/ 871538 h 871802"/>
                <a:gd name="connsiteX165" fmla="*/ 3328988 w 3614738"/>
                <a:gd name="connsiteY165" fmla="*/ 842963 h 871802"/>
                <a:gd name="connsiteX166" fmla="*/ 3338513 w 3614738"/>
                <a:gd name="connsiteY166" fmla="*/ 809625 h 871802"/>
                <a:gd name="connsiteX167" fmla="*/ 3348038 w 3614738"/>
                <a:gd name="connsiteY167" fmla="*/ 781050 h 871802"/>
                <a:gd name="connsiteX168" fmla="*/ 3357563 w 3614738"/>
                <a:gd name="connsiteY168" fmla="*/ 752475 h 871802"/>
                <a:gd name="connsiteX169" fmla="*/ 3367088 w 3614738"/>
                <a:gd name="connsiteY169" fmla="*/ 733425 h 871802"/>
                <a:gd name="connsiteX170" fmla="*/ 3381375 w 3614738"/>
                <a:gd name="connsiteY170" fmla="*/ 690563 h 871802"/>
                <a:gd name="connsiteX171" fmla="*/ 3386138 w 3614738"/>
                <a:gd name="connsiteY171" fmla="*/ 676275 h 871802"/>
                <a:gd name="connsiteX172" fmla="*/ 3500438 w 3614738"/>
                <a:gd name="connsiteY172" fmla="*/ 671513 h 871802"/>
                <a:gd name="connsiteX173" fmla="*/ 3533775 w 3614738"/>
                <a:gd name="connsiteY173" fmla="*/ 704850 h 871802"/>
                <a:gd name="connsiteX174" fmla="*/ 3562350 w 3614738"/>
                <a:gd name="connsiteY174" fmla="*/ 719138 h 871802"/>
                <a:gd name="connsiteX175" fmla="*/ 3586163 w 3614738"/>
                <a:gd name="connsiteY175" fmla="*/ 828675 h 871802"/>
                <a:gd name="connsiteX176" fmla="*/ 3614738 w 3614738"/>
                <a:gd name="connsiteY176" fmla="*/ 823913 h 871802"/>
                <a:gd name="connsiteX0" fmla="*/ 0 w 3614738"/>
                <a:gd name="connsiteY0" fmla="*/ 238125 h 871802"/>
                <a:gd name="connsiteX1" fmla="*/ 123825 w 3614738"/>
                <a:gd name="connsiteY1" fmla="*/ 228600 h 871802"/>
                <a:gd name="connsiteX2" fmla="*/ 142875 w 3614738"/>
                <a:gd name="connsiteY2" fmla="*/ 223838 h 871802"/>
                <a:gd name="connsiteX3" fmla="*/ 166688 w 3614738"/>
                <a:gd name="connsiteY3" fmla="*/ 219075 h 871802"/>
                <a:gd name="connsiteX4" fmla="*/ 204788 w 3614738"/>
                <a:gd name="connsiteY4" fmla="*/ 204788 h 871802"/>
                <a:gd name="connsiteX5" fmla="*/ 233363 w 3614738"/>
                <a:gd name="connsiteY5" fmla="*/ 195263 h 871802"/>
                <a:gd name="connsiteX6" fmla="*/ 247650 w 3614738"/>
                <a:gd name="connsiteY6" fmla="*/ 185738 h 871802"/>
                <a:gd name="connsiteX7" fmla="*/ 266700 w 3614738"/>
                <a:gd name="connsiteY7" fmla="*/ 180975 h 871802"/>
                <a:gd name="connsiteX8" fmla="*/ 280988 w 3614738"/>
                <a:gd name="connsiteY8" fmla="*/ 176213 h 871802"/>
                <a:gd name="connsiteX9" fmla="*/ 290513 w 3614738"/>
                <a:gd name="connsiteY9" fmla="*/ 161925 h 871802"/>
                <a:gd name="connsiteX10" fmla="*/ 338138 w 3614738"/>
                <a:gd name="connsiteY10" fmla="*/ 142875 h 871802"/>
                <a:gd name="connsiteX11" fmla="*/ 352425 w 3614738"/>
                <a:gd name="connsiteY11" fmla="*/ 138113 h 871802"/>
                <a:gd name="connsiteX12" fmla="*/ 366713 w 3614738"/>
                <a:gd name="connsiteY12" fmla="*/ 128588 h 871802"/>
                <a:gd name="connsiteX13" fmla="*/ 385763 w 3614738"/>
                <a:gd name="connsiteY13" fmla="*/ 123825 h 871802"/>
                <a:gd name="connsiteX14" fmla="*/ 428625 w 3614738"/>
                <a:gd name="connsiteY14" fmla="*/ 109538 h 871802"/>
                <a:gd name="connsiteX15" fmla="*/ 442913 w 3614738"/>
                <a:gd name="connsiteY15" fmla="*/ 104775 h 871802"/>
                <a:gd name="connsiteX16" fmla="*/ 457200 w 3614738"/>
                <a:gd name="connsiteY16" fmla="*/ 100013 h 871802"/>
                <a:gd name="connsiteX17" fmla="*/ 471488 w 3614738"/>
                <a:gd name="connsiteY17" fmla="*/ 90488 h 871802"/>
                <a:gd name="connsiteX18" fmla="*/ 495300 w 3614738"/>
                <a:gd name="connsiteY18" fmla="*/ 85725 h 871802"/>
                <a:gd name="connsiteX19" fmla="*/ 523875 w 3614738"/>
                <a:gd name="connsiteY19" fmla="*/ 76200 h 871802"/>
                <a:gd name="connsiteX20" fmla="*/ 538163 w 3614738"/>
                <a:gd name="connsiteY20" fmla="*/ 71438 h 871802"/>
                <a:gd name="connsiteX21" fmla="*/ 552450 w 3614738"/>
                <a:gd name="connsiteY21" fmla="*/ 66675 h 871802"/>
                <a:gd name="connsiteX22" fmla="*/ 590550 w 3614738"/>
                <a:gd name="connsiteY22" fmla="*/ 42863 h 871802"/>
                <a:gd name="connsiteX23" fmla="*/ 604838 w 3614738"/>
                <a:gd name="connsiteY23" fmla="*/ 38100 h 871802"/>
                <a:gd name="connsiteX24" fmla="*/ 619125 w 3614738"/>
                <a:gd name="connsiteY24" fmla="*/ 33338 h 871802"/>
                <a:gd name="connsiteX25" fmla="*/ 652463 w 3614738"/>
                <a:gd name="connsiteY25" fmla="*/ 14288 h 871802"/>
                <a:gd name="connsiteX26" fmla="*/ 681038 w 3614738"/>
                <a:gd name="connsiteY26" fmla="*/ 4763 h 871802"/>
                <a:gd name="connsiteX27" fmla="*/ 695325 w 3614738"/>
                <a:gd name="connsiteY27" fmla="*/ 0 h 871802"/>
                <a:gd name="connsiteX28" fmla="*/ 819150 w 3614738"/>
                <a:gd name="connsiteY28" fmla="*/ 4763 h 871802"/>
                <a:gd name="connsiteX29" fmla="*/ 852488 w 3614738"/>
                <a:gd name="connsiteY29" fmla="*/ 19050 h 871802"/>
                <a:gd name="connsiteX30" fmla="*/ 895350 w 3614738"/>
                <a:gd name="connsiteY30" fmla="*/ 47625 h 871802"/>
                <a:gd name="connsiteX31" fmla="*/ 928688 w 3614738"/>
                <a:gd name="connsiteY31" fmla="*/ 66675 h 871802"/>
                <a:gd name="connsiteX32" fmla="*/ 942975 w 3614738"/>
                <a:gd name="connsiteY32" fmla="*/ 71438 h 871802"/>
                <a:gd name="connsiteX33" fmla="*/ 957263 w 3614738"/>
                <a:gd name="connsiteY33" fmla="*/ 80963 h 871802"/>
                <a:gd name="connsiteX34" fmla="*/ 971550 w 3614738"/>
                <a:gd name="connsiteY34" fmla="*/ 85725 h 871802"/>
                <a:gd name="connsiteX35" fmla="*/ 990600 w 3614738"/>
                <a:gd name="connsiteY35" fmla="*/ 95250 h 871802"/>
                <a:gd name="connsiteX36" fmla="*/ 1014413 w 3614738"/>
                <a:gd name="connsiteY36" fmla="*/ 100013 h 871802"/>
                <a:gd name="connsiteX37" fmla="*/ 1033463 w 3614738"/>
                <a:gd name="connsiteY37" fmla="*/ 104775 h 871802"/>
                <a:gd name="connsiteX38" fmla="*/ 1062038 w 3614738"/>
                <a:gd name="connsiteY38" fmla="*/ 109538 h 871802"/>
                <a:gd name="connsiteX39" fmla="*/ 1090613 w 3614738"/>
                <a:gd name="connsiteY39" fmla="*/ 119063 h 871802"/>
                <a:gd name="connsiteX40" fmla="*/ 1104900 w 3614738"/>
                <a:gd name="connsiteY40" fmla="*/ 123825 h 871802"/>
                <a:gd name="connsiteX41" fmla="*/ 1123950 w 3614738"/>
                <a:gd name="connsiteY41" fmla="*/ 128588 h 871802"/>
                <a:gd name="connsiteX42" fmla="*/ 1152525 w 3614738"/>
                <a:gd name="connsiteY42" fmla="*/ 147638 h 871802"/>
                <a:gd name="connsiteX43" fmla="*/ 1195388 w 3614738"/>
                <a:gd name="connsiteY43" fmla="*/ 161925 h 871802"/>
                <a:gd name="connsiteX44" fmla="*/ 1209675 w 3614738"/>
                <a:gd name="connsiteY44" fmla="*/ 166688 h 871802"/>
                <a:gd name="connsiteX45" fmla="*/ 1243013 w 3614738"/>
                <a:gd name="connsiteY45" fmla="*/ 185738 h 871802"/>
                <a:gd name="connsiteX46" fmla="*/ 1257300 w 3614738"/>
                <a:gd name="connsiteY46" fmla="*/ 190500 h 871802"/>
                <a:gd name="connsiteX47" fmla="*/ 1285875 w 3614738"/>
                <a:gd name="connsiteY47" fmla="*/ 204788 h 871802"/>
                <a:gd name="connsiteX48" fmla="*/ 1314450 w 3614738"/>
                <a:gd name="connsiteY48" fmla="*/ 223838 h 871802"/>
                <a:gd name="connsiteX49" fmla="*/ 1362075 w 3614738"/>
                <a:gd name="connsiteY49" fmla="*/ 238125 h 871802"/>
                <a:gd name="connsiteX50" fmla="*/ 1443038 w 3614738"/>
                <a:gd name="connsiteY50" fmla="*/ 252413 h 871802"/>
                <a:gd name="connsiteX51" fmla="*/ 1471613 w 3614738"/>
                <a:gd name="connsiteY51" fmla="*/ 257175 h 871802"/>
                <a:gd name="connsiteX52" fmla="*/ 1519238 w 3614738"/>
                <a:gd name="connsiteY52" fmla="*/ 271463 h 871802"/>
                <a:gd name="connsiteX53" fmla="*/ 1533525 w 3614738"/>
                <a:gd name="connsiteY53" fmla="*/ 280988 h 871802"/>
                <a:gd name="connsiteX54" fmla="*/ 1543050 w 3614738"/>
                <a:gd name="connsiteY54" fmla="*/ 295275 h 871802"/>
                <a:gd name="connsiteX55" fmla="*/ 1557338 w 3614738"/>
                <a:gd name="connsiteY55" fmla="*/ 300038 h 871802"/>
                <a:gd name="connsiteX56" fmla="*/ 1581150 w 3614738"/>
                <a:gd name="connsiteY56" fmla="*/ 333375 h 871802"/>
                <a:gd name="connsiteX57" fmla="*/ 1590675 w 3614738"/>
                <a:gd name="connsiteY57" fmla="*/ 347663 h 871802"/>
                <a:gd name="connsiteX58" fmla="*/ 1604963 w 3614738"/>
                <a:gd name="connsiteY58" fmla="*/ 357188 h 871802"/>
                <a:gd name="connsiteX59" fmla="*/ 1624013 w 3614738"/>
                <a:gd name="connsiteY59" fmla="*/ 414338 h 871802"/>
                <a:gd name="connsiteX60" fmla="*/ 1628775 w 3614738"/>
                <a:gd name="connsiteY60" fmla="*/ 428625 h 871802"/>
                <a:gd name="connsiteX61" fmla="*/ 1638300 w 3614738"/>
                <a:gd name="connsiteY61" fmla="*/ 442913 h 871802"/>
                <a:gd name="connsiteX62" fmla="*/ 1652588 w 3614738"/>
                <a:gd name="connsiteY62" fmla="*/ 471488 h 871802"/>
                <a:gd name="connsiteX63" fmla="*/ 1662113 w 3614738"/>
                <a:gd name="connsiteY63" fmla="*/ 504825 h 871802"/>
                <a:gd name="connsiteX64" fmla="*/ 1676400 w 3614738"/>
                <a:gd name="connsiteY64" fmla="*/ 514350 h 871802"/>
                <a:gd name="connsiteX65" fmla="*/ 1690688 w 3614738"/>
                <a:gd name="connsiteY65" fmla="*/ 561975 h 871802"/>
                <a:gd name="connsiteX66" fmla="*/ 1704975 w 3614738"/>
                <a:gd name="connsiteY66" fmla="*/ 590550 h 871802"/>
                <a:gd name="connsiteX67" fmla="*/ 1719263 w 3614738"/>
                <a:gd name="connsiteY67" fmla="*/ 595313 h 871802"/>
                <a:gd name="connsiteX68" fmla="*/ 1728788 w 3614738"/>
                <a:gd name="connsiteY68" fmla="*/ 609600 h 871802"/>
                <a:gd name="connsiteX69" fmla="*/ 1804988 w 3614738"/>
                <a:gd name="connsiteY69" fmla="*/ 614363 h 871802"/>
                <a:gd name="connsiteX70" fmla="*/ 1819275 w 3614738"/>
                <a:gd name="connsiteY70" fmla="*/ 619125 h 871802"/>
                <a:gd name="connsiteX71" fmla="*/ 1833563 w 3614738"/>
                <a:gd name="connsiteY71" fmla="*/ 628650 h 871802"/>
                <a:gd name="connsiteX72" fmla="*/ 1857375 w 3614738"/>
                <a:gd name="connsiteY72" fmla="*/ 657225 h 871802"/>
                <a:gd name="connsiteX73" fmla="*/ 1876425 w 3614738"/>
                <a:gd name="connsiteY73" fmla="*/ 666750 h 871802"/>
                <a:gd name="connsiteX74" fmla="*/ 1885950 w 3614738"/>
                <a:gd name="connsiteY74" fmla="*/ 638175 h 871802"/>
                <a:gd name="connsiteX75" fmla="*/ 1895475 w 3614738"/>
                <a:gd name="connsiteY75" fmla="*/ 604838 h 871802"/>
                <a:gd name="connsiteX76" fmla="*/ 1905000 w 3614738"/>
                <a:gd name="connsiteY76" fmla="*/ 576263 h 871802"/>
                <a:gd name="connsiteX77" fmla="*/ 1919288 w 3614738"/>
                <a:gd name="connsiteY77" fmla="*/ 566738 h 871802"/>
                <a:gd name="connsiteX78" fmla="*/ 1938338 w 3614738"/>
                <a:gd name="connsiteY78" fmla="*/ 542925 h 871802"/>
                <a:gd name="connsiteX79" fmla="*/ 2081213 w 3614738"/>
                <a:gd name="connsiteY79" fmla="*/ 542925 h 871802"/>
                <a:gd name="connsiteX80" fmla="*/ 2109788 w 3614738"/>
                <a:gd name="connsiteY80" fmla="*/ 571500 h 871802"/>
                <a:gd name="connsiteX81" fmla="*/ 2124075 w 3614738"/>
                <a:gd name="connsiteY81" fmla="*/ 561975 h 871802"/>
                <a:gd name="connsiteX82" fmla="*/ 2133600 w 3614738"/>
                <a:gd name="connsiteY82" fmla="*/ 547688 h 871802"/>
                <a:gd name="connsiteX83" fmla="*/ 2147888 w 3614738"/>
                <a:gd name="connsiteY83" fmla="*/ 533400 h 871802"/>
                <a:gd name="connsiteX84" fmla="*/ 2152650 w 3614738"/>
                <a:gd name="connsiteY84" fmla="*/ 519113 h 871802"/>
                <a:gd name="connsiteX85" fmla="*/ 2243138 w 3614738"/>
                <a:gd name="connsiteY85" fmla="*/ 514350 h 871802"/>
                <a:gd name="connsiteX86" fmla="*/ 2266950 w 3614738"/>
                <a:gd name="connsiteY86" fmla="*/ 533400 h 871802"/>
                <a:gd name="connsiteX87" fmla="*/ 2286000 w 3614738"/>
                <a:gd name="connsiteY87" fmla="*/ 504825 h 871802"/>
                <a:gd name="connsiteX88" fmla="*/ 2300288 w 3614738"/>
                <a:gd name="connsiteY88" fmla="*/ 490538 h 871802"/>
                <a:gd name="connsiteX89" fmla="*/ 2314575 w 3614738"/>
                <a:gd name="connsiteY89" fmla="*/ 485775 h 871802"/>
                <a:gd name="connsiteX90" fmla="*/ 2328863 w 3614738"/>
                <a:gd name="connsiteY90" fmla="*/ 490538 h 871802"/>
                <a:gd name="connsiteX91" fmla="*/ 2347913 w 3614738"/>
                <a:gd name="connsiteY91" fmla="*/ 509588 h 871802"/>
                <a:gd name="connsiteX92" fmla="*/ 2357438 w 3614738"/>
                <a:gd name="connsiteY92" fmla="*/ 523875 h 871802"/>
                <a:gd name="connsiteX93" fmla="*/ 2362200 w 3614738"/>
                <a:gd name="connsiteY93" fmla="*/ 538163 h 871802"/>
                <a:gd name="connsiteX94" fmla="*/ 2381250 w 3614738"/>
                <a:gd name="connsiteY94" fmla="*/ 566738 h 871802"/>
                <a:gd name="connsiteX95" fmla="*/ 2390775 w 3614738"/>
                <a:gd name="connsiteY95" fmla="*/ 595313 h 871802"/>
                <a:gd name="connsiteX96" fmla="*/ 2395538 w 3614738"/>
                <a:gd name="connsiteY96" fmla="*/ 614363 h 871802"/>
                <a:gd name="connsiteX97" fmla="*/ 2405063 w 3614738"/>
                <a:gd name="connsiteY97" fmla="*/ 628650 h 871802"/>
                <a:gd name="connsiteX98" fmla="*/ 2419350 w 3614738"/>
                <a:gd name="connsiteY98" fmla="*/ 633413 h 871802"/>
                <a:gd name="connsiteX99" fmla="*/ 2438400 w 3614738"/>
                <a:gd name="connsiteY99" fmla="*/ 590550 h 871802"/>
                <a:gd name="connsiteX100" fmla="*/ 2443163 w 3614738"/>
                <a:gd name="connsiteY100" fmla="*/ 571500 h 871802"/>
                <a:gd name="connsiteX101" fmla="*/ 2471738 w 3614738"/>
                <a:gd name="connsiteY101" fmla="*/ 552450 h 871802"/>
                <a:gd name="connsiteX102" fmla="*/ 2481263 w 3614738"/>
                <a:gd name="connsiteY102" fmla="*/ 581025 h 871802"/>
                <a:gd name="connsiteX103" fmla="*/ 2486025 w 3614738"/>
                <a:gd name="connsiteY103" fmla="*/ 595313 h 871802"/>
                <a:gd name="connsiteX104" fmla="*/ 2490788 w 3614738"/>
                <a:gd name="connsiteY104" fmla="*/ 614363 h 871802"/>
                <a:gd name="connsiteX105" fmla="*/ 2500313 w 3614738"/>
                <a:gd name="connsiteY105" fmla="*/ 628650 h 871802"/>
                <a:gd name="connsiteX106" fmla="*/ 2519363 w 3614738"/>
                <a:gd name="connsiteY106" fmla="*/ 642938 h 871802"/>
                <a:gd name="connsiteX107" fmla="*/ 2524125 w 3614738"/>
                <a:gd name="connsiteY107" fmla="*/ 628650 h 871802"/>
                <a:gd name="connsiteX108" fmla="*/ 2528888 w 3614738"/>
                <a:gd name="connsiteY108" fmla="*/ 609600 h 871802"/>
                <a:gd name="connsiteX109" fmla="*/ 2557463 w 3614738"/>
                <a:gd name="connsiteY109" fmla="*/ 595313 h 871802"/>
                <a:gd name="connsiteX110" fmla="*/ 2619375 w 3614738"/>
                <a:gd name="connsiteY110" fmla="*/ 581025 h 871802"/>
                <a:gd name="connsiteX111" fmla="*/ 2633663 w 3614738"/>
                <a:gd name="connsiteY111" fmla="*/ 571500 h 871802"/>
                <a:gd name="connsiteX112" fmla="*/ 2647950 w 3614738"/>
                <a:gd name="connsiteY112" fmla="*/ 542925 h 871802"/>
                <a:gd name="connsiteX113" fmla="*/ 2662238 w 3614738"/>
                <a:gd name="connsiteY113" fmla="*/ 504825 h 871802"/>
                <a:gd name="connsiteX114" fmla="*/ 2686050 w 3614738"/>
                <a:gd name="connsiteY114" fmla="*/ 538163 h 871802"/>
                <a:gd name="connsiteX115" fmla="*/ 2686050 w 3614738"/>
                <a:gd name="connsiteY115" fmla="*/ 538163 h 871802"/>
                <a:gd name="connsiteX116" fmla="*/ 2700338 w 3614738"/>
                <a:gd name="connsiteY116" fmla="*/ 547688 h 871802"/>
                <a:gd name="connsiteX117" fmla="*/ 2705100 w 3614738"/>
                <a:gd name="connsiteY117" fmla="*/ 561975 h 871802"/>
                <a:gd name="connsiteX118" fmla="*/ 2714625 w 3614738"/>
                <a:gd name="connsiteY118" fmla="*/ 595313 h 871802"/>
                <a:gd name="connsiteX119" fmla="*/ 2733675 w 3614738"/>
                <a:gd name="connsiteY119" fmla="*/ 590550 h 871802"/>
                <a:gd name="connsiteX120" fmla="*/ 2738438 w 3614738"/>
                <a:gd name="connsiteY120" fmla="*/ 571500 h 871802"/>
                <a:gd name="connsiteX121" fmla="*/ 2762250 w 3614738"/>
                <a:gd name="connsiteY121" fmla="*/ 552450 h 871802"/>
                <a:gd name="connsiteX122" fmla="*/ 2800350 w 3614738"/>
                <a:gd name="connsiteY122" fmla="*/ 566738 h 871802"/>
                <a:gd name="connsiteX123" fmla="*/ 2819400 w 3614738"/>
                <a:gd name="connsiteY123" fmla="*/ 590550 h 871802"/>
                <a:gd name="connsiteX124" fmla="*/ 2824163 w 3614738"/>
                <a:gd name="connsiteY124" fmla="*/ 614363 h 871802"/>
                <a:gd name="connsiteX125" fmla="*/ 2833688 w 3614738"/>
                <a:gd name="connsiteY125" fmla="*/ 642938 h 871802"/>
                <a:gd name="connsiteX126" fmla="*/ 2838450 w 3614738"/>
                <a:gd name="connsiteY126" fmla="*/ 657225 h 871802"/>
                <a:gd name="connsiteX127" fmla="*/ 2843213 w 3614738"/>
                <a:gd name="connsiteY127" fmla="*/ 676275 h 871802"/>
                <a:gd name="connsiteX128" fmla="*/ 2852738 w 3614738"/>
                <a:gd name="connsiteY128" fmla="*/ 695325 h 871802"/>
                <a:gd name="connsiteX129" fmla="*/ 2862263 w 3614738"/>
                <a:gd name="connsiteY129" fmla="*/ 723900 h 871802"/>
                <a:gd name="connsiteX130" fmla="*/ 2871788 w 3614738"/>
                <a:gd name="connsiteY130" fmla="*/ 752475 h 871802"/>
                <a:gd name="connsiteX131" fmla="*/ 2881313 w 3614738"/>
                <a:gd name="connsiteY131" fmla="*/ 781050 h 871802"/>
                <a:gd name="connsiteX132" fmla="*/ 2890838 w 3614738"/>
                <a:gd name="connsiteY132" fmla="*/ 795338 h 871802"/>
                <a:gd name="connsiteX133" fmla="*/ 2895600 w 3614738"/>
                <a:gd name="connsiteY133" fmla="*/ 814388 h 871802"/>
                <a:gd name="connsiteX134" fmla="*/ 2914650 w 3614738"/>
                <a:gd name="connsiteY134" fmla="*/ 790575 h 871802"/>
                <a:gd name="connsiteX135" fmla="*/ 2924175 w 3614738"/>
                <a:gd name="connsiteY135" fmla="*/ 714375 h 871802"/>
                <a:gd name="connsiteX136" fmla="*/ 2933700 w 3614738"/>
                <a:gd name="connsiteY136" fmla="*/ 700088 h 871802"/>
                <a:gd name="connsiteX137" fmla="*/ 2943225 w 3614738"/>
                <a:gd name="connsiteY137" fmla="*/ 671513 h 871802"/>
                <a:gd name="connsiteX138" fmla="*/ 2962275 w 3614738"/>
                <a:gd name="connsiteY138" fmla="*/ 638175 h 871802"/>
                <a:gd name="connsiteX139" fmla="*/ 2976563 w 3614738"/>
                <a:gd name="connsiteY139" fmla="*/ 695325 h 871802"/>
                <a:gd name="connsiteX140" fmla="*/ 2986088 w 3614738"/>
                <a:gd name="connsiteY140" fmla="*/ 781050 h 871802"/>
                <a:gd name="connsiteX141" fmla="*/ 2995613 w 3614738"/>
                <a:gd name="connsiteY141" fmla="*/ 747713 h 871802"/>
                <a:gd name="connsiteX142" fmla="*/ 3000375 w 3614738"/>
                <a:gd name="connsiteY142" fmla="*/ 709613 h 871802"/>
                <a:gd name="connsiteX143" fmla="*/ 3019425 w 3614738"/>
                <a:gd name="connsiteY143" fmla="*/ 671513 h 871802"/>
                <a:gd name="connsiteX144" fmla="*/ 3038475 w 3614738"/>
                <a:gd name="connsiteY144" fmla="*/ 714375 h 871802"/>
                <a:gd name="connsiteX145" fmla="*/ 3052763 w 3614738"/>
                <a:gd name="connsiteY145" fmla="*/ 781050 h 871802"/>
                <a:gd name="connsiteX146" fmla="*/ 3067050 w 3614738"/>
                <a:gd name="connsiteY146" fmla="*/ 738188 h 871802"/>
                <a:gd name="connsiteX147" fmla="*/ 3071813 w 3614738"/>
                <a:gd name="connsiteY147" fmla="*/ 723900 h 871802"/>
                <a:gd name="connsiteX148" fmla="*/ 3105150 w 3614738"/>
                <a:gd name="connsiteY148" fmla="*/ 733425 h 871802"/>
                <a:gd name="connsiteX149" fmla="*/ 3128963 w 3614738"/>
                <a:gd name="connsiteY149" fmla="*/ 742950 h 871802"/>
                <a:gd name="connsiteX150" fmla="*/ 3152775 w 3614738"/>
                <a:gd name="connsiteY150" fmla="*/ 690563 h 871802"/>
                <a:gd name="connsiteX151" fmla="*/ 3157538 w 3614738"/>
                <a:gd name="connsiteY151" fmla="*/ 666750 h 871802"/>
                <a:gd name="connsiteX152" fmla="*/ 3162300 w 3614738"/>
                <a:gd name="connsiteY152" fmla="*/ 647700 h 871802"/>
                <a:gd name="connsiteX153" fmla="*/ 3171825 w 3614738"/>
                <a:gd name="connsiteY153" fmla="*/ 747713 h 871802"/>
                <a:gd name="connsiteX154" fmla="*/ 3181350 w 3614738"/>
                <a:gd name="connsiteY154" fmla="*/ 733425 h 871802"/>
                <a:gd name="connsiteX155" fmla="*/ 3186113 w 3614738"/>
                <a:gd name="connsiteY155" fmla="*/ 719138 h 871802"/>
                <a:gd name="connsiteX156" fmla="*/ 3214688 w 3614738"/>
                <a:gd name="connsiteY156" fmla="*/ 728663 h 871802"/>
                <a:gd name="connsiteX157" fmla="*/ 3238500 w 3614738"/>
                <a:gd name="connsiteY157" fmla="*/ 704850 h 871802"/>
                <a:gd name="connsiteX158" fmla="*/ 3252788 w 3614738"/>
                <a:gd name="connsiteY158" fmla="*/ 714375 h 871802"/>
                <a:gd name="connsiteX159" fmla="*/ 3257550 w 3614738"/>
                <a:gd name="connsiteY159" fmla="*/ 738188 h 871802"/>
                <a:gd name="connsiteX160" fmla="*/ 3267075 w 3614738"/>
                <a:gd name="connsiteY160" fmla="*/ 781050 h 871802"/>
                <a:gd name="connsiteX161" fmla="*/ 3295650 w 3614738"/>
                <a:gd name="connsiteY161" fmla="*/ 776288 h 871802"/>
                <a:gd name="connsiteX162" fmla="*/ 3300413 w 3614738"/>
                <a:gd name="connsiteY162" fmla="*/ 795338 h 871802"/>
                <a:gd name="connsiteX163" fmla="*/ 3305175 w 3614738"/>
                <a:gd name="connsiteY163" fmla="*/ 852488 h 871802"/>
                <a:gd name="connsiteX164" fmla="*/ 3309938 w 3614738"/>
                <a:gd name="connsiteY164" fmla="*/ 871538 h 871802"/>
                <a:gd name="connsiteX165" fmla="*/ 3328988 w 3614738"/>
                <a:gd name="connsiteY165" fmla="*/ 842963 h 871802"/>
                <a:gd name="connsiteX166" fmla="*/ 3338513 w 3614738"/>
                <a:gd name="connsiteY166" fmla="*/ 809625 h 871802"/>
                <a:gd name="connsiteX167" fmla="*/ 3348038 w 3614738"/>
                <a:gd name="connsiteY167" fmla="*/ 781050 h 871802"/>
                <a:gd name="connsiteX168" fmla="*/ 3357563 w 3614738"/>
                <a:gd name="connsiteY168" fmla="*/ 752475 h 871802"/>
                <a:gd name="connsiteX169" fmla="*/ 3367088 w 3614738"/>
                <a:gd name="connsiteY169" fmla="*/ 733425 h 871802"/>
                <a:gd name="connsiteX170" fmla="*/ 3381375 w 3614738"/>
                <a:gd name="connsiteY170" fmla="*/ 690563 h 871802"/>
                <a:gd name="connsiteX171" fmla="*/ 3386138 w 3614738"/>
                <a:gd name="connsiteY171" fmla="*/ 676275 h 871802"/>
                <a:gd name="connsiteX172" fmla="*/ 3533775 w 3614738"/>
                <a:gd name="connsiteY172" fmla="*/ 704850 h 871802"/>
                <a:gd name="connsiteX173" fmla="*/ 3562350 w 3614738"/>
                <a:gd name="connsiteY173" fmla="*/ 719138 h 871802"/>
                <a:gd name="connsiteX174" fmla="*/ 3586163 w 3614738"/>
                <a:gd name="connsiteY174" fmla="*/ 828675 h 871802"/>
                <a:gd name="connsiteX175" fmla="*/ 3614738 w 3614738"/>
                <a:gd name="connsiteY175" fmla="*/ 823913 h 871802"/>
                <a:gd name="connsiteX0" fmla="*/ 0 w 3614738"/>
                <a:gd name="connsiteY0" fmla="*/ 238125 h 871802"/>
                <a:gd name="connsiteX1" fmla="*/ 123825 w 3614738"/>
                <a:gd name="connsiteY1" fmla="*/ 228600 h 871802"/>
                <a:gd name="connsiteX2" fmla="*/ 142875 w 3614738"/>
                <a:gd name="connsiteY2" fmla="*/ 223838 h 871802"/>
                <a:gd name="connsiteX3" fmla="*/ 166688 w 3614738"/>
                <a:gd name="connsiteY3" fmla="*/ 219075 h 871802"/>
                <a:gd name="connsiteX4" fmla="*/ 204788 w 3614738"/>
                <a:gd name="connsiteY4" fmla="*/ 204788 h 871802"/>
                <a:gd name="connsiteX5" fmla="*/ 233363 w 3614738"/>
                <a:gd name="connsiteY5" fmla="*/ 195263 h 871802"/>
                <a:gd name="connsiteX6" fmla="*/ 247650 w 3614738"/>
                <a:gd name="connsiteY6" fmla="*/ 185738 h 871802"/>
                <a:gd name="connsiteX7" fmla="*/ 266700 w 3614738"/>
                <a:gd name="connsiteY7" fmla="*/ 180975 h 871802"/>
                <a:gd name="connsiteX8" fmla="*/ 280988 w 3614738"/>
                <a:gd name="connsiteY8" fmla="*/ 176213 h 871802"/>
                <a:gd name="connsiteX9" fmla="*/ 290513 w 3614738"/>
                <a:gd name="connsiteY9" fmla="*/ 161925 h 871802"/>
                <a:gd name="connsiteX10" fmla="*/ 338138 w 3614738"/>
                <a:gd name="connsiteY10" fmla="*/ 142875 h 871802"/>
                <a:gd name="connsiteX11" fmla="*/ 352425 w 3614738"/>
                <a:gd name="connsiteY11" fmla="*/ 138113 h 871802"/>
                <a:gd name="connsiteX12" fmla="*/ 366713 w 3614738"/>
                <a:gd name="connsiteY12" fmla="*/ 128588 h 871802"/>
                <a:gd name="connsiteX13" fmla="*/ 385763 w 3614738"/>
                <a:gd name="connsiteY13" fmla="*/ 123825 h 871802"/>
                <a:gd name="connsiteX14" fmla="*/ 428625 w 3614738"/>
                <a:gd name="connsiteY14" fmla="*/ 109538 h 871802"/>
                <a:gd name="connsiteX15" fmla="*/ 442913 w 3614738"/>
                <a:gd name="connsiteY15" fmla="*/ 104775 h 871802"/>
                <a:gd name="connsiteX16" fmla="*/ 457200 w 3614738"/>
                <a:gd name="connsiteY16" fmla="*/ 100013 h 871802"/>
                <a:gd name="connsiteX17" fmla="*/ 471488 w 3614738"/>
                <a:gd name="connsiteY17" fmla="*/ 90488 h 871802"/>
                <a:gd name="connsiteX18" fmla="*/ 495300 w 3614738"/>
                <a:gd name="connsiteY18" fmla="*/ 85725 h 871802"/>
                <a:gd name="connsiteX19" fmla="*/ 523875 w 3614738"/>
                <a:gd name="connsiteY19" fmla="*/ 76200 h 871802"/>
                <a:gd name="connsiteX20" fmla="*/ 538163 w 3614738"/>
                <a:gd name="connsiteY20" fmla="*/ 71438 h 871802"/>
                <a:gd name="connsiteX21" fmla="*/ 552450 w 3614738"/>
                <a:gd name="connsiteY21" fmla="*/ 66675 h 871802"/>
                <a:gd name="connsiteX22" fmla="*/ 590550 w 3614738"/>
                <a:gd name="connsiteY22" fmla="*/ 42863 h 871802"/>
                <a:gd name="connsiteX23" fmla="*/ 604838 w 3614738"/>
                <a:gd name="connsiteY23" fmla="*/ 38100 h 871802"/>
                <a:gd name="connsiteX24" fmla="*/ 619125 w 3614738"/>
                <a:gd name="connsiteY24" fmla="*/ 33338 h 871802"/>
                <a:gd name="connsiteX25" fmla="*/ 652463 w 3614738"/>
                <a:gd name="connsiteY25" fmla="*/ 14288 h 871802"/>
                <a:gd name="connsiteX26" fmla="*/ 681038 w 3614738"/>
                <a:gd name="connsiteY26" fmla="*/ 4763 h 871802"/>
                <a:gd name="connsiteX27" fmla="*/ 695325 w 3614738"/>
                <a:gd name="connsiteY27" fmla="*/ 0 h 871802"/>
                <a:gd name="connsiteX28" fmla="*/ 819150 w 3614738"/>
                <a:gd name="connsiteY28" fmla="*/ 4763 h 871802"/>
                <a:gd name="connsiteX29" fmla="*/ 852488 w 3614738"/>
                <a:gd name="connsiteY29" fmla="*/ 19050 h 871802"/>
                <a:gd name="connsiteX30" fmla="*/ 895350 w 3614738"/>
                <a:gd name="connsiteY30" fmla="*/ 47625 h 871802"/>
                <a:gd name="connsiteX31" fmla="*/ 928688 w 3614738"/>
                <a:gd name="connsiteY31" fmla="*/ 66675 h 871802"/>
                <a:gd name="connsiteX32" fmla="*/ 942975 w 3614738"/>
                <a:gd name="connsiteY32" fmla="*/ 71438 h 871802"/>
                <a:gd name="connsiteX33" fmla="*/ 957263 w 3614738"/>
                <a:gd name="connsiteY33" fmla="*/ 80963 h 871802"/>
                <a:gd name="connsiteX34" fmla="*/ 971550 w 3614738"/>
                <a:gd name="connsiteY34" fmla="*/ 85725 h 871802"/>
                <a:gd name="connsiteX35" fmla="*/ 990600 w 3614738"/>
                <a:gd name="connsiteY35" fmla="*/ 95250 h 871802"/>
                <a:gd name="connsiteX36" fmla="*/ 1014413 w 3614738"/>
                <a:gd name="connsiteY36" fmla="*/ 100013 h 871802"/>
                <a:gd name="connsiteX37" fmla="*/ 1033463 w 3614738"/>
                <a:gd name="connsiteY37" fmla="*/ 104775 h 871802"/>
                <a:gd name="connsiteX38" fmla="*/ 1062038 w 3614738"/>
                <a:gd name="connsiteY38" fmla="*/ 109538 h 871802"/>
                <a:gd name="connsiteX39" fmla="*/ 1090613 w 3614738"/>
                <a:gd name="connsiteY39" fmla="*/ 119063 h 871802"/>
                <a:gd name="connsiteX40" fmla="*/ 1104900 w 3614738"/>
                <a:gd name="connsiteY40" fmla="*/ 123825 h 871802"/>
                <a:gd name="connsiteX41" fmla="*/ 1123950 w 3614738"/>
                <a:gd name="connsiteY41" fmla="*/ 128588 h 871802"/>
                <a:gd name="connsiteX42" fmla="*/ 1152525 w 3614738"/>
                <a:gd name="connsiteY42" fmla="*/ 147638 h 871802"/>
                <a:gd name="connsiteX43" fmla="*/ 1195388 w 3614738"/>
                <a:gd name="connsiteY43" fmla="*/ 161925 h 871802"/>
                <a:gd name="connsiteX44" fmla="*/ 1209675 w 3614738"/>
                <a:gd name="connsiteY44" fmla="*/ 166688 h 871802"/>
                <a:gd name="connsiteX45" fmla="*/ 1243013 w 3614738"/>
                <a:gd name="connsiteY45" fmla="*/ 185738 h 871802"/>
                <a:gd name="connsiteX46" fmla="*/ 1257300 w 3614738"/>
                <a:gd name="connsiteY46" fmla="*/ 190500 h 871802"/>
                <a:gd name="connsiteX47" fmla="*/ 1285875 w 3614738"/>
                <a:gd name="connsiteY47" fmla="*/ 204788 h 871802"/>
                <a:gd name="connsiteX48" fmla="*/ 1314450 w 3614738"/>
                <a:gd name="connsiteY48" fmla="*/ 223838 h 871802"/>
                <a:gd name="connsiteX49" fmla="*/ 1362075 w 3614738"/>
                <a:gd name="connsiteY49" fmla="*/ 238125 h 871802"/>
                <a:gd name="connsiteX50" fmla="*/ 1443038 w 3614738"/>
                <a:gd name="connsiteY50" fmla="*/ 252413 h 871802"/>
                <a:gd name="connsiteX51" fmla="*/ 1471613 w 3614738"/>
                <a:gd name="connsiteY51" fmla="*/ 257175 h 871802"/>
                <a:gd name="connsiteX52" fmla="*/ 1519238 w 3614738"/>
                <a:gd name="connsiteY52" fmla="*/ 271463 h 871802"/>
                <a:gd name="connsiteX53" fmla="*/ 1533525 w 3614738"/>
                <a:gd name="connsiteY53" fmla="*/ 280988 h 871802"/>
                <a:gd name="connsiteX54" fmla="*/ 1543050 w 3614738"/>
                <a:gd name="connsiteY54" fmla="*/ 295275 h 871802"/>
                <a:gd name="connsiteX55" fmla="*/ 1557338 w 3614738"/>
                <a:gd name="connsiteY55" fmla="*/ 300038 h 871802"/>
                <a:gd name="connsiteX56" fmla="*/ 1581150 w 3614738"/>
                <a:gd name="connsiteY56" fmla="*/ 333375 h 871802"/>
                <a:gd name="connsiteX57" fmla="*/ 1590675 w 3614738"/>
                <a:gd name="connsiteY57" fmla="*/ 347663 h 871802"/>
                <a:gd name="connsiteX58" fmla="*/ 1604963 w 3614738"/>
                <a:gd name="connsiteY58" fmla="*/ 357188 h 871802"/>
                <a:gd name="connsiteX59" fmla="*/ 1624013 w 3614738"/>
                <a:gd name="connsiteY59" fmla="*/ 414338 h 871802"/>
                <a:gd name="connsiteX60" fmla="*/ 1628775 w 3614738"/>
                <a:gd name="connsiteY60" fmla="*/ 428625 h 871802"/>
                <a:gd name="connsiteX61" fmla="*/ 1638300 w 3614738"/>
                <a:gd name="connsiteY61" fmla="*/ 442913 h 871802"/>
                <a:gd name="connsiteX62" fmla="*/ 1652588 w 3614738"/>
                <a:gd name="connsiteY62" fmla="*/ 471488 h 871802"/>
                <a:gd name="connsiteX63" fmla="*/ 1662113 w 3614738"/>
                <a:gd name="connsiteY63" fmla="*/ 504825 h 871802"/>
                <a:gd name="connsiteX64" fmla="*/ 1676400 w 3614738"/>
                <a:gd name="connsiteY64" fmla="*/ 514350 h 871802"/>
                <a:gd name="connsiteX65" fmla="*/ 1690688 w 3614738"/>
                <a:gd name="connsiteY65" fmla="*/ 561975 h 871802"/>
                <a:gd name="connsiteX66" fmla="*/ 1704975 w 3614738"/>
                <a:gd name="connsiteY66" fmla="*/ 590550 h 871802"/>
                <a:gd name="connsiteX67" fmla="*/ 1719263 w 3614738"/>
                <a:gd name="connsiteY67" fmla="*/ 595313 h 871802"/>
                <a:gd name="connsiteX68" fmla="*/ 1728788 w 3614738"/>
                <a:gd name="connsiteY68" fmla="*/ 609600 h 871802"/>
                <a:gd name="connsiteX69" fmla="*/ 1804988 w 3614738"/>
                <a:gd name="connsiteY69" fmla="*/ 614363 h 871802"/>
                <a:gd name="connsiteX70" fmla="*/ 1819275 w 3614738"/>
                <a:gd name="connsiteY70" fmla="*/ 619125 h 871802"/>
                <a:gd name="connsiteX71" fmla="*/ 1833563 w 3614738"/>
                <a:gd name="connsiteY71" fmla="*/ 628650 h 871802"/>
                <a:gd name="connsiteX72" fmla="*/ 1857375 w 3614738"/>
                <a:gd name="connsiteY72" fmla="*/ 657225 h 871802"/>
                <a:gd name="connsiteX73" fmla="*/ 1876425 w 3614738"/>
                <a:gd name="connsiteY73" fmla="*/ 666750 h 871802"/>
                <a:gd name="connsiteX74" fmla="*/ 1885950 w 3614738"/>
                <a:gd name="connsiteY74" fmla="*/ 638175 h 871802"/>
                <a:gd name="connsiteX75" fmla="*/ 1895475 w 3614738"/>
                <a:gd name="connsiteY75" fmla="*/ 604838 h 871802"/>
                <a:gd name="connsiteX76" fmla="*/ 1905000 w 3614738"/>
                <a:gd name="connsiteY76" fmla="*/ 576263 h 871802"/>
                <a:gd name="connsiteX77" fmla="*/ 1919288 w 3614738"/>
                <a:gd name="connsiteY77" fmla="*/ 566738 h 871802"/>
                <a:gd name="connsiteX78" fmla="*/ 1938338 w 3614738"/>
                <a:gd name="connsiteY78" fmla="*/ 542925 h 871802"/>
                <a:gd name="connsiteX79" fmla="*/ 2081213 w 3614738"/>
                <a:gd name="connsiteY79" fmla="*/ 542925 h 871802"/>
                <a:gd name="connsiteX80" fmla="*/ 2109788 w 3614738"/>
                <a:gd name="connsiteY80" fmla="*/ 571500 h 871802"/>
                <a:gd name="connsiteX81" fmla="*/ 2124075 w 3614738"/>
                <a:gd name="connsiteY81" fmla="*/ 561975 h 871802"/>
                <a:gd name="connsiteX82" fmla="*/ 2133600 w 3614738"/>
                <a:gd name="connsiteY82" fmla="*/ 547688 h 871802"/>
                <a:gd name="connsiteX83" fmla="*/ 2147888 w 3614738"/>
                <a:gd name="connsiteY83" fmla="*/ 533400 h 871802"/>
                <a:gd name="connsiteX84" fmla="*/ 2152650 w 3614738"/>
                <a:gd name="connsiteY84" fmla="*/ 519113 h 871802"/>
                <a:gd name="connsiteX85" fmla="*/ 2243138 w 3614738"/>
                <a:gd name="connsiteY85" fmla="*/ 514350 h 871802"/>
                <a:gd name="connsiteX86" fmla="*/ 2266950 w 3614738"/>
                <a:gd name="connsiteY86" fmla="*/ 533400 h 871802"/>
                <a:gd name="connsiteX87" fmla="*/ 2286000 w 3614738"/>
                <a:gd name="connsiteY87" fmla="*/ 504825 h 871802"/>
                <a:gd name="connsiteX88" fmla="*/ 2300288 w 3614738"/>
                <a:gd name="connsiteY88" fmla="*/ 490538 h 871802"/>
                <a:gd name="connsiteX89" fmla="*/ 2314575 w 3614738"/>
                <a:gd name="connsiteY89" fmla="*/ 485775 h 871802"/>
                <a:gd name="connsiteX90" fmla="*/ 2328863 w 3614738"/>
                <a:gd name="connsiteY90" fmla="*/ 490538 h 871802"/>
                <a:gd name="connsiteX91" fmla="*/ 2347913 w 3614738"/>
                <a:gd name="connsiteY91" fmla="*/ 509588 h 871802"/>
                <a:gd name="connsiteX92" fmla="*/ 2357438 w 3614738"/>
                <a:gd name="connsiteY92" fmla="*/ 523875 h 871802"/>
                <a:gd name="connsiteX93" fmla="*/ 2362200 w 3614738"/>
                <a:gd name="connsiteY93" fmla="*/ 538163 h 871802"/>
                <a:gd name="connsiteX94" fmla="*/ 2381250 w 3614738"/>
                <a:gd name="connsiteY94" fmla="*/ 566738 h 871802"/>
                <a:gd name="connsiteX95" fmla="*/ 2390775 w 3614738"/>
                <a:gd name="connsiteY95" fmla="*/ 595313 h 871802"/>
                <a:gd name="connsiteX96" fmla="*/ 2395538 w 3614738"/>
                <a:gd name="connsiteY96" fmla="*/ 614363 h 871802"/>
                <a:gd name="connsiteX97" fmla="*/ 2405063 w 3614738"/>
                <a:gd name="connsiteY97" fmla="*/ 628650 h 871802"/>
                <a:gd name="connsiteX98" fmla="*/ 2419350 w 3614738"/>
                <a:gd name="connsiteY98" fmla="*/ 633413 h 871802"/>
                <a:gd name="connsiteX99" fmla="*/ 2438400 w 3614738"/>
                <a:gd name="connsiteY99" fmla="*/ 590550 h 871802"/>
                <a:gd name="connsiteX100" fmla="*/ 2443163 w 3614738"/>
                <a:gd name="connsiteY100" fmla="*/ 571500 h 871802"/>
                <a:gd name="connsiteX101" fmla="*/ 2471738 w 3614738"/>
                <a:gd name="connsiteY101" fmla="*/ 552450 h 871802"/>
                <a:gd name="connsiteX102" fmla="*/ 2481263 w 3614738"/>
                <a:gd name="connsiteY102" fmla="*/ 581025 h 871802"/>
                <a:gd name="connsiteX103" fmla="*/ 2486025 w 3614738"/>
                <a:gd name="connsiteY103" fmla="*/ 595313 h 871802"/>
                <a:gd name="connsiteX104" fmla="*/ 2490788 w 3614738"/>
                <a:gd name="connsiteY104" fmla="*/ 614363 h 871802"/>
                <a:gd name="connsiteX105" fmla="*/ 2500313 w 3614738"/>
                <a:gd name="connsiteY105" fmla="*/ 628650 h 871802"/>
                <a:gd name="connsiteX106" fmla="*/ 2519363 w 3614738"/>
                <a:gd name="connsiteY106" fmla="*/ 642938 h 871802"/>
                <a:gd name="connsiteX107" fmla="*/ 2524125 w 3614738"/>
                <a:gd name="connsiteY107" fmla="*/ 628650 h 871802"/>
                <a:gd name="connsiteX108" fmla="*/ 2528888 w 3614738"/>
                <a:gd name="connsiteY108" fmla="*/ 609600 h 871802"/>
                <a:gd name="connsiteX109" fmla="*/ 2557463 w 3614738"/>
                <a:gd name="connsiteY109" fmla="*/ 595313 h 871802"/>
                <a:gd name="connsiteX110" fmla="*/ 2619375 w 3614738"/>
                <a:gd name="connsiteY110" fmla="*/ 581025 h 871802"/>
                <a:gd name="connsiteX111" fmla="*/ 2633663 w 3614738"/>
                <a:gd name="connsiteY111" fmla="*/ 571500 h 871802"/>
                <a:gd name="connsiteX112" fmla="*/ 2647950 w 3614738"/>
                <a:gd name="connsiteY112" fmla="*/ 542925 h 871802"/>
                <a:gd name="connsiteX113" fmla="*/ 2662238 w 3614738"/>
                <a:gd name="connsiteY113" fmla="*/ 504825 h 871802"/>
                <a:gd name="connsiteX114" fmla="*/ 2686050 w 3614738"/>
                <a:gd name="connsiteY114" fmla="*/ 538163 h 871802"/>
                <a:gd name="connsiteX115" fmla="*/ 2686050 w 3614738"/>
                <a:gd name="connsiteY115" fmla="*/ 538163 h 871802"/>
                <a:gd name="connsiteX116" fmla="*/ 2700338 w 3614738"/>
                <a:gd name="connsiteY116" fmla="*/ 547688 h 871802"/>
                <a:gd name="connsiteX117" fmla="*/ 2705100 w 3614738"/>
                <a:gd name="connsiteY117" fmla="*/ 561975 h 871802"/>
                <a:gd name="connsiteX118" fmla="*/ 2714625 w 3614738"/>
                <a:gd name="connsiteY118" fmla="*/ 595313 h 871802"/>
                <a:gd name="connsiteX119" fmla="*/ 2733675 w 3614738"/>
                <a:gd name="connsiteY119" fmla="*/ 590550 h 871802"/>
                <a:gd name="connsiteX120" fmla="*/ 2738438 w 3614738"/>
                <a:gd name="connsiteY120" fmla="*/ 571500 h 871802"/>
                <a:gd name="connsiteX121" fmla="*/ 2762250 w 3614738"/>
                <a:gd name="connsiteY121" fmla="*/ 552450 h 871802"/>
                <a:gd name="connsiteX122" fmla="*/ 2800350 w 3614738"/>
                <a:gd name="connsiteY122" fmla="*/ 566738 h 871802"/>
                <a:gd name="connsiteX123" fmla="*/ 2819400 w 3614738"/>
                <a:gd name="connsiteY123" fmla="*/ 590550 h 871802"/>
                <a:gd name="connsiteX124" fmla="*/ 2824163 w 3614738"/>
                <a:gd name="connsiteY124" fmla="*/ 614363 h 871802"/>
                <a:gd name="connsiteX125" fmla="*/ 2833688 w 3614738"/>
                <a:gd name="connsiteY125" fmla="*/ 642938 h 871802"/>
                <a:gd name="connsiteX126" fmla="*/ 2838450 w 3614738"/>
                <a:gd name="connsiteY126" fmla="*/ 657225 h 871802"/>
                <a:gd name="connsiteX127" fmla="*/ 2843213 w 3614738"/>
                <a:gd name="connsiteY127" fmla="*/ 676275 h 871802"/>
                <a:gd name="connsiteX128" fmla="*/ 2852738 w 3614738"/>
                <a:gd name="connsiteY128" fmla="*/ 695325 h 871802"/>
                <a:gd name="connsiteX129" fmla="*/ 2862263 w 3614738"/>
                <a:gd name="connsiteY129" fmla="*/ 723900 h 871802"/>
                <a:gd name="connsiteX130" fmla="*/ 2871788 w 3614738"/>
                <a:gd name="connsiteY130" fmla="*/ 752475 h 871802"/>
                <a:gd name="connsiteX131" fmla="*/ 2881313 w 3614738"/>
                <a:gd name="connsiteY131" fmla="*/ 781050 h 871802"/>
                <a:gd name="connsiteX132" fmla="*/ 2890838 w 3614738"/>
                <a:gd name="connsiteY132" fmla="*/ 795338 h 871802"/>
                <a:gd name="connsiteX133" fmla="*/ 2895600 w 3614738"/>
                <a:gd name="connsiteY133" fmla="*/ 814388 h 871802"/>
                <a:gd name="connsiteX134" fmla="*/ 2914650 w 3614738"/>
                <a:gd name="connsiteY134" fmla="*/ 790575 h 871802"/>
                <a:gd name="connsiteX135" fmla="*/ 2924175 w 3614738"/>
                <a:gd name="connsiteY135" fmla="*/ 714375 h 871802"/>
                <a:gd name="connsiteX136" fmla="*/ 2933700 w 3614738"/>
                <a:gd name="connsiteY136" fmla="*/ 700088 h 871802"/>
                <a:gd name="connsiteX137" fmla="*/ 2943225 w 3614738"/>
                <a:gd name="connsiteY137" fmla="*/ 671513 h 871802"/>
                <a:gd name="connsiteX138" fmla="*/ 2962275 w 3614738"/>
                <a:gd name="connsiteY138" fmla="*/ 638175 h 871802"/>
                <a:gd name="connsiteX139" fmla="*/ 2976563 w 3614738"/>
                <a:gd name="connsiteY139" fmla="*/ 695325 h 871802"/>
                <a:gd name="connsiteX140" fmla="*/ 2986088 w 3614738"/>
                <a:gd name="connsiteY140" fmla="*/ 781050 h 871802"/>
                <a:gd name="connsiteX141" fmla="*/ 2995613 w 3614738"/>
                <a:gd name="connsiteY141" fmla="*/ 747713 h 871802"/>
                <a:gd name="connsiteX142" fmla="*/ 3000375 w 3614738"/>
                <a:gd name="connsiteY142" fmla="*/ 709613 h 871802"/>
                <a:gd name="connsiteX143" fmla="*/ 3019425 w 3614738"/>
                <a:gd name="connsiteY143" fmla="*/ 671513 h 871802"/>
                <a:gd name="connsiteX144" fmla="*/ 3038475 w 3614738"/>
                <a:gd name="connsiteY144" fmla="*/ 714375 h 871802"/>
                <a:gd name="connsiteX145" fmla="*/ 3052763 w 3614738"/>
                <a:gd name="connsiteY145" fmla="*/ 781050 h 871802"/>
                <a:gd name="connsiteX146" fmla="*/ 3067050 w 3614738"/>
                <a:gd name="connsiteY146" fmla="*/ 738188 h 871802"/>
                <a:gd name="connsiteX147" fmla="*/ 3071813 w 3614738"/>
                <a:gd name="connsiteY147" fmla="*/ 723900 h 871802"/>
                <a:gd name="connsiteX148" fmla="*/ 3105150 w 3614738"/>
                <a:gd name="connsiteY148" fmla="*/ 733425 h 871802"/>
                <a:gd name="connsiteX149" fmla="*/ 3128963 w 3614738"/>
                <a:gd name="connsiteY149" fmla="*/ 742950 h 871802"/>
                <a:gd name="connsiteX150" fmla="*/ 3152775 w 3614738"/>
                <a:gd name="connsiteY150" fmla="*/ 690563 h 871802"/>
                <a:gd name="connsiteX151" fmla="*/ 3157538 w 3614738"/>
                <a:gd name="connsiteY151" fmla="*/ 666750 h 871802"/>
                <a:gd name="connsiteX152" fmla="*/ 3162300 w 3614738"/>
                <a:gd name="connsiteY152" fmla="*/ 647700 h 871802"/>
                <a:gd name="connsiteX153" fmla="*/ 3171825 w 3614738"/>
                <a:gd name="connsiteY153" fmla="*/ 747713 h 871802"/>
                <a:gd name="connsiteX154" fmla="*/ 3181350 w 3614738"/>
                <a:gd name="connsiteY154" fmla="*/ 733425 h 871802"/>
                <a:gd name="connsiteX155" fmla="*/ 3186113 w 3614738"/>
                <a:gd name="connsiteY155" fmla="*/ 719138 h 871802"/>
                <a:gd name="connsiteX156" fmla="*/ 3214688 w 3614738"/>
                <a:gd name="connsiteY156" fmla="*/ 728663 h 871802"/>
                <a:gd name="connsiteX157" fmla="*/ 3238500 w 3614738"/>
                <a:gd name="connsiteY157" fmla="*/ 704850 h 871802"/>
                <a:gd name="connsiteX158" fmla="*/ 3252788 w 3614738"/>
                <a:gd name="connsiteY158" fmla="*/ 714375 h 871802"/>
                <a:gd name="connsiteX159" fmla="*/ 3257550 w 3614738"/>
                <a:gd name="connsiteY159" fmla="*/ 738188 h 871802"/>
                <a:gd name="connsiteX160" fmla="*/ 3267075 w 3614738"/>
                <a:gd name="connsiteY160" fmla="*/ 781050 h 871802"/>
                <a:gd name="connsiteX161" fmla="*/ 3295650 w 3614738"/>
                <a:gd name="connsiteY161" fmla="*/ 776288 h 871802"/>
                <a:gd name="connsiteX162" fmla="*/ 3300413 w 3614738"/>
                <a:gd name="connsiteY162" fmla="*/ 795338 h 871802"/>
                <a:gd name="connsiteX163" fmla="*/ 3305175 w 3614738"/>
                <a:gd name="connsiteY163" fmla="*/ 852488 h 871802"/>
                <a:gd name="connsiteX164" fmla="*/ 3309938 w 3614738"/>
                <a:gd name="connsiteY164" fmla="*/ 871538 h 871802"/>
                <a:gd name="connsiteX165" fmla="*/ 3328988 w 3614738"/>
                <a:gd name="connsiteY165" fmla="*/ 842963 h 871802"/>
                <a:gd name="connsiteX166" fmla="*/ 3338513 w 3614738"/>
                <a:gd name="connsiteY166" fmla="*/ 809625 h 871802"/>
                <a:gd name="connsiteX167" fmla="*/ 3348038 w 3614738"/>
                <a:gd name="connsiteY167" fmla="*/ 781050 h 871802"/>
                <a:gd name="connsiteX168" fmla="*/ 3357563 w 3614738"/>
                <a:gd name="connsiteY168" fmla="*/ 752475 h 871802"/>
                <a:gd name="connsiteX169" fmla="*/ 3367088 w 3614738"/>
                <a:gd name="connsiteY169" fmla="*/ 733425 h 871802"/>
                <a:gd name="connsiteX170" fmla="*/ 3381375 w 3614738"/>
                <a:gd name="connsiteY170" fmla="*/ 690563 h 871802"/>
                <a:gd name="connsiteX171" fmla="*/ 3386138 w 3614738"/>
                <a:gd name="connsiteY171" fmla="*/ 676275 h 871802"/>
                <a:gd name="connsiteX172" fmla="*/ 3562350 w 3614738"/>
                <a:gd name="connsiteY172" fmla="*/ 719138 h 871802"/>
                <a:gd name="connsiteX173" fmla="*/ 3586163 w 3614738"/>
                <a:gd name="connsiteY173" fmla="*/ 828675 h 871802"/>
                <a:gd name="connsiteX174" fmla="*/ 3614738 w 3614738"/>
                <a:gd name="connsiteY174" fmla="*/ 823913 h 871802"/>
                <a:gd name="connsiteX0" fmla="*/ 0 w 3614738"/>
                <a:gd name="connsiteY0" fmla="*/ 238125 h 871802"/>
                <a:gd name="connsiteX1" fmla="*/ 123825 w 3614738"/>
                <a:gd name="connsiteY1" fmla="*/ 228600 h 871802"/>
                <a:gd name="connsiteX2" fmla="*/ 142875 w 3614738"/>
                <a:gd name="connsiteY2" fmla="*/ 223838 h 871802"/>
                <a:gd name="connsiteX3" fmla="*/ 166688 w 3614738"/>
                <a:gd name="connsiteY3" fmla="*/ 219075 h 871802"/>
                <a:gd name="connsiteX4" fmla="*/ 204788 w 3614738"/>
                <a:gd name="connsiteY4" fmla="*/ 204788 h 871802"/>
                <a:gd name="connsiteX5" fmla="*/ 233363 w 3614738"/>
                <a:gd name="connsiteY5" fmla="*/ 195263 h 871802"/>
                <a:gd name="connsiteX6" fmla="*/ 247650 w 3614738"/>
                <a:gd name="connsiteY6" fmla="*/ 185738 h 871802"/>
                <a:gd name="connsiteX7" fmla="*/ 266700 w 3614738"/>
                <a:gd name="connsiteY7" fmla="*/ 180975 h 871802"/>
                <a:gd name="connsiteX8" fmla="*/ 280988 w 3614738"/>
                <a:gd name="connsiteY8" fmla="*/ 176213 h 871802"/>
                <a:gd name="connsiteX9" fmla="*/ 290513 w 3614738"/>
                <a:gd name="connsiteY9" fmla="*/ 161925 h 871802"/>
                <a:gd name="connsiteX10" fmla="*/ 338138 w 3614738"/>
                <a:gd name="connsiteY10" fmla="*/ 142875 h 871802"/>
                <a:gd name="connsiteX11" fmla="*/ 352425 w 3614738"/>
                <a:gd name="connsiteY11" fmla="*/ 138113 h 871802"/>
                <a:gd name="connsiteX12" fmla="*/ 366713 w 3614738"/>
                <a:gd name="connsiteY12" fmla="*/ 128588 h 871802"/>
                <a:gd name="connsiteX13" fmla="*/ 385763 w 3614738"/>
                <a:gd name="connsiteY13" fmla="*/ 123825 h 871802"/>
                <a:gd name="connsiteX14" fmla="*/ 428625 w 3614738"/>
                <a:gd name="connsiteY14" fmla="*/ 109538 h 871802"/>
                <a:gd name="connsiteX15" fmla="*/ 442913 w 3614738"/>
                <a:gd name="connsiteY15" fmla="*/ 104775 h 871802"/>
                <a:gd name="connsiteX16" fmla="*/ 457200 w 3614738"/>
                <a:gd name="connsiteY16" fmla="*/ 100013 h 871802"/>
                <a:gd name="connsiteX17" fmla="*/ 471488 w 3614738"/>
                <a:gd name="connsiteY17" fmla="*/ 90488 h 871802"/>
                <a:gd name="connsiteX18" fmla="*/ 495300 w 3614738"/>
                <a:gd name="connsiteY18" fmla="*/ 85725 h 871802"/>
                <a:gd name="connsiteX19" fmla="*/ 523875 w 3614738"/>
                <a:gd name="connsiteY19" fmla="*/ 76200 h 871802"/>
                <a:gd name="connsiteX20" fmla="*/ 538163 w 3614738"/>
                <a:gd name="connsiteY20" fmla="*/ 71438 h 871802"/>
                <a:gd name="connsiteX21" fmla="*/ 552450 w 3614738"/>
                <a:gd name="connsiteY21" fmla="*/ 66675 h 871802"/>
                <a:gd name="connsiteX22" fmla="*/ 590550 w 3614738"/>
                <a:gd name="connsiteY22" fmla="*/ 42863 h 871802"/>
                <a:gd name="connsiteX23" fmla="*/ 604838 w 3614738"/>
                <a:gd name="connsiteY23" fmla="*/ 38100 h 871802"/>
                <a:gd name="connsiteX24" fmla="*/ 619125 w 3614738"/>
                <a:gd name="connsiteY24" fmla="*/ 33338 h 871802"/>
                <a:gd name="connsiteX25" fmla="*/ 652463 w 3614738"/>
                <a:gd name="connsiteY25" fmla="*/ 14288 h 871802"/>
                <a:gd name="connsiteX26" fmla="*/ 681038 w 3614738"/>
                <a:gd name="connsiteY26" fmla="*/ 4763 h 871802"/>
                <a:gd name="connsiteX27" fmla="*/ 695325 w 3614738"/>
                <a:gd name="connsiteY27" fmla="*/ 0 h 871802"/>
                <a:gd name="connsiteX28" fmla="*/ 819150 w 3614738"/>
                <a:gd name="connsiteY28" fmla="*/ 4763 h 871802"/>
                <a:gd name="connsiteX29" fmla="*/ 852488 w 3614738"/>
                <a:gd name="connsiteY29" fmla="*/ 19050 h 871802"/>
                <a:gd name="connsiteX30" fmla="*/ 895350 w 3614738"/>
                <a:gd name="connsiteY30" fmla="*/ 47625 h 871802"/>
                <a:gd name="connsiteX31" fmla="*/ 928688 w 3614738"/>
                <a:gd name="connsiteY31" fmla="*/ 66675 h 871802"/>
                <a:gd name="connsiteX32" fmla="*/ 942975 w 3614738"/>
                <a:gd name="connsiteY32" fmla="*/ 71438 h 871802"/>
                <a:gd name="connsiteX33" fmla="*/ 957263 w 3614738"/>
                <a:gd name="connsiteY33" fmla="*/ 80963 h 871802"/>
                <a:gd name="connsiteX34" fmla="*/ 971550 w 3614738"/>
                <a:gd name="connsiteY34" fmla="*/ 85725 h 871802"/>
                <a:gd name="connsiteX35" fmla="*/ 990600 w 3614738"/>
                <a:gd name="connsiteY35" fmla="*/ 95250 h 871802"/>
                <a:gd name="connsiteX36" fmla="*/ 1014413 w 3614738"/>
                <a:gd name="connsiteY36" fmla="*/ 100013 h 871802"/>
                <a:gd name="connsiteX37" fmla="*/ 1033463 w 3614738"/>
                <a:gd name="connsiteY37" fmla="*/ 104775 h 871802"/>
                <a:gd name="connsiteX38" fmla="*/ 1062038 w 3614738"/>
                <a:gd name="connsiteY38" fmla="*/ 109538 h 871802"/>
                <a:gd name="connsiteX39" fmla="*/ 1090613 w 3614738"/>
                <a:gd name="connsiteY39" fmla="*/ 119063 h 871802"/>
                <a:gd name="connsiteX40" fmla="*/ 1104900 w 3614738"/>
                <a:gd name="connsiteY40" fmla="*/ 123825 h 871802"/>
                <a:gd name="connsiteX41" fmla="*/ 1123950 w 3614738"/>
                <a:gd name="connsiteY41" fmla="*/ 128588 h 871802"/>
                <a:gd name="connsiteX42" fmla="*/ 1152525 w 3614738"/>
                <a:gd name="connsiteY42" fmla="*/ 147638 h 871802"/>
                <a:gd name="connsiteX43" fmla="*/ 1195388 w 3614738"/>
                <a:gd name="connsiteY43" fmla="*/ 161925 h 871802"/>
                <a:gd name="connsiteX44" fmla="*/ 1209675 w 3614738"/>
                <a:gd name="connsiteY44" fmla="*/ 166688 h 871802"/>
                <a:gd name="connsiteX45" fmla="*/ 1243013 w 3614738"/>
                <a:gd name="connsiteY45" fmla="*/ 185738 h 871802"/>
                <a:gd name="connsiteX46" fmla="*/ 1257300 w 3614738"/>
                <a:gd name="connsiteY46" fmla="*/ 190500 h 871802"/>
                <a:gd name="connsiteX47" fmla="*/ 1285875 w 3614738"/>
                <a:gd name="connsiteY47" fmla="*/ 204788 h 871802"/>
                <a:gd name="connsiteX48" fmla="*/ 1314450 w 3614738"/>
                <a:gd name="connsiteY48" fmla="*/ 223838 h 871802"/>
                <a:gd name="connsiteX49" fmla="*/ 1362075 w 3614738"/>
                <a:gd name="connsiteY49" fmla="*/ 238125 h 871802"/>
                <a:gd name="connsiteX50" fmla="*/ 1443038 w 3614738"/>
                <a:gd name="connsiteY50" fmla="*/ 252413 h 871802"/>
                <a:gd name="connsiteX51" fmla="*/ 1471613 w 3614738"/>
                <a:gd name="connsiteY51" fmla="*/ 257175 h 871802"/>
                <a:gd name="connsiteX52" fmla="*/ 1519238 w 3614738"/>
                <a:gd name="connsiteY52" fmla="*/ 271463 h 871802"/>
                <a:gd name="connsiteX53" fmla="*/ 1533525 w 3614738"/>
                <a:gd name="connsiteY53" fmla="*/ 280988 h 871802"/>
                <a:gd name="connsiteX54" fmla="*/ 1543050 w 3614738"/>
                <a:gd name="connsiteY54" fmla="*/ 295275 h 871802"/>
                <a:gd name="connsiteX55" fmla="*/ 1557338 w 3614738"/>
                <a:gd name="connsiteY55" fmla="*/ 300038 h 871802"/>
                <a:gd name="connsiteX56" fmla="*/ 1581150 w 3614738"/>
                <a:gd name="connsiteY56" fmla="*/ 333375 h 871802"/>
                <a:gd name="connsiteX57" fmla="*/ 1590675 w 3614738"/>
                <a:gd name="connsiteY57" fmla="*/ 347663 h 871802"/>
                <a:gd name="connsiteX58" fmla="*/ 1604963 w 3614738"/>
                <a:gd name="connsiteY58" fmla="*/ 357188 h 871802"/>
                <a:gd name="connsiteX59" fmla="*/ 1624013 w 3614738"/>
                <a:gd name="connsiteY59" fmla="*/ 414338 h 871802"/>
                <a:gd name="connsiteX60" fmla="*/ 1628775 w 3614738"/>
                <a:gd name="connsiteY60" fmla="*/ 428625 h 871802"/>
                <a:gd name="connsiteX61" fmla="*/ 1638300 w 3614738"/>
                <a:gd name="connsiteY61" fmla="*/ 442913 h 871802"/>
                <a:gd name="connsiteX62" fmla="*/ 1652588 w 3614738"/>
                <a:gd name="connsiteY62" fmla="*/ 471488 h 871802"/>
                <a:gd name="connsiteX63" fmla="*/ 1662113 w 3614738"/>
                <a:gd name="connsiteY63" fmla="*/ 504825 h 871802"/>
                <a:gd name="connsiteX64" fmla="*/ 1676400 w 3614738"/>
                <a:gd name="connsiteY64" fmla="*/ 514350 h 871802"/>
                <a:gd name="connsiteX65" fmla="*/ 1690688 w 3614738"/>
                <a:gd name="connsiteY65" fmla="*/ 561975 h 871802"/>
                <a:gd name="connsiteX66" fmla="*/ 1704975 w 3614738"/>
                <a:gd name="connsiteY66" fmla="*/ 590550 h 871802"/>
                <a:gd name="connsiteX67" fmla="*/ 1719263 w 3614738"/>
                <a:gd name="connsiteY67" fmla="*/ 595313 h 871802"/>
                <a:gd name="connsiteX68" fmla="*/ 1728788 w 3614738"/>
                <a:gd name="connsiteY68" fmla="*/ 609600 h 871802"/>
                <a:gd name="connsiteX69" fmla="*/ 1804988 w 3614738"/>
                <a:gd name="connsiteY69" fmla="*/ 614363 h 871802"/>
                <a:gd name="connsiteX70" fmla="*/ 1819275 w 3614738"/>
                <a:gd name="connsiteY70" fmla="*/ 619125 h 871802"/>
                <a:gd name="connsiteX71" fmla="*/ 1833563 w 3614738"/>
                <a:gd name="connsiteY71" fmla="*/ 628650 h 871802"/>
                <a:gd name="connsiteX72" fmla="*/ 1857375 w 3614738"/>
                <a:gd name="connsiteY72" fmla="*/ 657225 h 871802"/>
                <a:gd name="connsiteX73" fmla="*/ 1876425 w 3614738"/>
                <a:gd name="connsiteY73" fmla="*/ 666750 h 871802"/>
                <a:gd name="connsiteX74" fmla="*/ 1885950 w 3614738"/>
                <a:gd name="connsiteY74" fmla="*/ 638175 h 871802"/>
                <a:gd name="connsiteX75" fmla="*/ 1895475 w 3614738"/>
                <a:gd name="connsiteY75" fmla="*/ 604838 h 871802"/>
                <a:gd name="connsiteX76" fmla="*/ 1905000 w 3614738"/>
                <a:gd name="connsiteY76" fmla="*/ 576263 h 871802"/>
                <a:gd name="connsiteX77" fmla="*/ 1919288 w 3614738"/>
                <a:gd name="connsiteY77" fmla="*/ 566738 h 871802"/>
                <a:gd name="connsiteX78" fmla="*/ 1938338 w 3614738"/>
                <a:gd name="connsiteY78" fmla="*/ 542925 h 871802"/>
                <a:gd name="connsiteX79" fmla="*/ 2081213 w 3614738"/>
                <a:gd name="connsiteY79" fmla="*/ 542925 h 871802"/>
                <a:gd name="connsiteX80" fmla="*/ 2109788 w 3614738"/>
                <a:gd name="connsiteY80" fmla="*/ 571500 h 871802"/>
                <a:gd name="connsiteX81" fmla="*/ 2124075 w 3614738"/>
                <a:gd name="connsiteY81" fmla="*/ 561975 h 871802"/>
                <a:gd name="connsiteX82" fmla="*/ 2133600 w 3614738"/>
                <a:gd name="connsiteY82" fmla="*/ 547688 h 871802"/>
                <a:gd name="connsiteX83" fmla="*/ 2147888 w 3614738"/>
                <a:gd name="connsiteY83" fmla="*/ 533400 h 871802"/>
                <a:gd name="connsiteX84" fmla="*/ 2152650 w 3614738"/>
                <a:gd name="connsiteY84" fmla="*/ 519113 h 871802"/>
                <a:gd name="connsiteX85" fmla="*/ 2243138 w 3614738"/>
                <a:gd name="connsiteY85" fmla="*/ 514350 h 871802"/>
                <a:gd name="connsiteX86" fmla="*/ 2266950 w 3614738"/>
                <a:gd name="connsiteY86" fmla="*/ 533400 h 871802"/>
                <a:gd name="connsiteX87" fmla="*/ 2286000 w 3614738"/>
                <a:gd name="connsiteY87" fmla="*/ 504825 h 871802"/>
                <a:gd name="connsiteX88" fmla="*/ 2300288 w 3614738"/>
                <a:gd name="connsiteY88" fmla="*/ 490538 h 871802"/>
                <a:gd name="connsiteX89" fmla="*/ 2314575 w 3614738"/>
                <a:gd name="connsiteY89" fmla="*/ 485775 h 871802"/>
                <a:gd name="connsiteX90" fmla="*/ 2328863 w 3614738"/>
                <a:gd name="connsiteY90" fmla="*/ 490538 h 871802"/>
                <a:gd name="connsiteX91" fmla="*/ 2347913 w 3614738"/>
                <a:gd name="connsiteY91" fmla="*/ 509588 h 871802"/>
                <a:gd name="connsiteX92" fmla="*/ 2357438 w 3614738"/>
                <a:gd name="connsiteY92" fmla="*/ 523875 h 871802"/>
                <a:gd name="connsiteX93" fmla="*/ 2362200 w 3614738"/>
                <a:gd name="connsiteY93" fmla="*/ 538163 h 871802"/>
                <a:gd name="connsiteX94" fmla="*/ 2381250 w 3614738"/>
                <a:gd name="connsiteY94" fmla="*/ 566738 h 871802"/>
                <a:gd name="connsiteX95" fmla="*/ 2390775 w 3614738"/>
                <a:gd name="connsiteY95" fmla="*/ 595313 h 871802"/>
                <a:gd name="connsiteX96" fmla="*/ 2395538 w 3614738"/>
                <a:gd name="connsiteY96" fmla="*/ 614363 h 871802"/>
                <a:gd name="connsiteX97" fmla="*/ 2405063 w 3614738"/>
                <a:gd name="connsiteY97" fmla="*/ 628650 h 871802"/>
                <a:gd name="connsiteX98" fmla="*/ 2419350 w 3614738"/>
                <a:gd name="connsiteY98" fmla="*/ 633413 h 871802"/>
                <a:gd name="connsiteX99" fmla="*/ 2438400 w 3614738"/>
                <a:gd name="connsiteY99" fmla="*/ 590550 h 871802"/>
                <a:gd name="connsiteX100" fmla="*/ 2443163 w 3614738"/>
                <a:gd name="connsiteY100" fmla="*/ 571500 h 871802"/>
                <a:gd name="connsiteX101" fmla="*/ 2471738 w 3614738"/>
                <a:gd name="connsiteY101" fmla="*/ 552450 h 871802"/>
                <a:gd name="connsiteX102" fmla="*/ 2481263 w 3614738"/>
                <a:gd name="connsiteY102" fmla="*/ 581025 h 871802"/>
                <a:gd name="connsiteX103" fmla="*/ 2486025 w 3614738"/>
                <a:gd name="connsiteY103" fmla="*/ 595313 h 871802"/>
                <a:gd name="connsiteX104" fmla="*/ 2490788 w 3614738"/>
                <a:gd name="connsiteY104" fmla="*/ 614363 h 871802"/>
                <a:gd name="connsiteX105" fmla="*/ 2500313 w 3614738"/>
                <a:gd name="connsiteY105" fmla="*/ 628650 h 871802"/>
                <a:gd name="connsiteX106" fmla="*/ 2519363 w 3614738"/>
                <a:gd name="connsiteY106" fmla="*/ 642938 h 871802"/>
                <a:gd name="connsiteX107" fmla="*/ 2524125 w 3614738"/>
                <a:gd name="connsiteY107" fmla="*/ 628650 h 871802"/>
                <a:gd name="connsiteX108" fmla="*/ 2528888 w 3614738"/>
                <a:gd name="connsiteY108" fmla="*/ 609600 h 871802"/>
                <a:gd name="connsiteX109" fmla="*/ 2557463 w 3614738"/>
                <a:gd name="connsiteY109" fmla="*/ 595313 h 871802"/>
                <a:gd name="connsiteX110" fmla="*/ 2619375 w 3614738"/>
                <a:gd name="connsiteY110" fmla="*/ 581025 h 871802"/>
                <a:gd name="connsiteX111" fmla="*/ 2633663 w 3614738"/>
                <a:gd name="connsiteY111" fmla="*/ 571500 h 871802"/>
                <a:gd name="connsiteX112" fmla="*/ 2647950 w 3614738"/>
                <a:gd name="connsiteY112" fmla="*/ 542925 h 871802"/>
                <a:gd name="connsiteX113" fmla="*/ 2662238 w 3614738"/>
                <a:gd name="connsiteY113" fmla="*/ 504825 h 871802"/>
                <a:gd name="connsiteX114" fmla="*/ 2686050 w 3614738"/>
                <a:gd name="connsiteY114" fmla="*/ 538163 h 871802"/>
                <a:gd name="connsiteX115" fmla="*/ 2686050 w 3614738"/>
                <a:gd name="connsiteY115" fmla="*/ 538163 h 871802"/>
                <a:gd name="connsiteX116" fmla="*/ 2700338 w 3614738"/>
                <a:gd name="connsiteY116" fmla="*/ 547688 h 871802"/>
                <a:gd name="connsiteX117" fmla="*/ 2705100 w 3614738"/>
                <a:gd name="connsiteY117" fmla="*/ 561975 h 871802"/>
                <a:gd name="connsiteX118" fmla="*/ 2714625 w 3614738"/>
                <a:gd name="connsiteY118" fmla="*/ 595313 h 871802"/>
                <a:gd name="connsiteX119" fmla="*/ 2733675 w 3614738"/>
                <a:gd name="connsiteY119" fmla="*/ 590550 h 871802"/>
                <a:gd name="connsiteX120" fmla="*/ 2738438 w 3614738"/>
                <a:gd name="connsiteY120" fmla="*/ 571500 h 871802"/>
                <a:gd name="connsiteX121" fmla="*/ 2762250 w 3614738"/>
                <a:gd name="connsiteY121" fmla="*/ 552450 h 871802"/>
                <a:gd name="connsiteX122" fmla="*/ 2800350 w 3614738"/>
                <a:gd name="connsiteY122" fmla="*/ 566738 h 871802"/>
                <a:gd name="connsiteX123" fmla="*/ 2819400 w 3614738"/>
                <a:gd name="connsiteY123" fmla="*/ 590550 h 871802"/>
                <a:gd name="connsiteX124" fmla="*/ 2824163 w 3614738"/>
                <a:gd name="connsiteY124" fmla="*/ 614363 h 871802"/>
                <a:gd name="connsiteX125" fmla="*/ 2833688 w 3614738"/>
                <a:gd name="connsiteY125" fmla="*/ 642938 h 871802"/>
                <a:gd name="connsiteX126" fmla="*/ 2838450 w 3614738"/>
                <a:gd name="connsiteY126" fmla="*/ 657225 h 871802"/>
                <a:gd name="connsiteX127" fmla="*/ 2843213 w 3614738"/>
                <a:gd name="connsiteY127" fmla="*/ 676275 h 871802"/>
                <a:gd name="connsiteX128" fmla="*/ 2852738 w 3614738"/>
                <a:gd name="connsiteY128" fmla="*/ 695325 h 871802"/>
                <a:gd name="connsiteX129" fmla="*/ 2862263 w 3614738"/>
                <a:gd name="connsiteY129" fmla="*/ 723900 h 871802"/>
                <a:gd name="connsiteX130" fmla="*/ 2871788 w 3614738"/>
                <a:gd name="connsiteY130" fmla="*/ 752475 h 871802"/>
                <a:gd name="connsiteX131" fmla="*/ 2881313 w 3614738"/>
                <a:gd name="connsiteY131" fmla="*/ 781050 h 871802"/>
                <a:gd name="connsiteX132" fmla="*/ 2890838 w 3614738"/>
                <a:gd name="connsiteY132" fmla="*/ 795338 h 871802"/>
                <a:gd name="connsiteX133" fmla="*/ 2895600 w 3614738"/>
                <a:gd name="connsiteY133" fmla="*/ 814388 h 871802"/>
                <a:gd name="connsiteX134" fmla="*/ 2914650 w 3614738"/>
                <a:gd name="connsiteY134" fmla="*/ 790575 h 871802"/>
                <a:gd name="connsiteX135" fmla="*/ 2924175 w 3614738"/>
                <a:gd name="connsiteY135" fmla="*/ 714375 h 871802"/>
                <a:gd name="connsiteX136" fmla="*/ 2933700 w 3614738"/>
                <a:gd name="connsiteY136" fmla="*/ 700088 h 871802"/>
                <a:gd name="connsiteX137" fmla="*/ 2943225 w 3614738"/>
                <a:gd name="connsiteY137" fmla="*/ 671513 h 871802"/>
                <a:gd name="connsiteX138" fmla="*/ 2962275 w 3614738"/>
                <a:gd name="connsiteY138" fmla="*/ 638175 h 871802"/>
                <a:gd name="connsiteX139" fmla="*/ 2976563 w 3614738"/>
                <a:gd name="connsiteY139" fmla="*/ 695325 h 871802"/>
                <a:gd name="connsiteX140" fmla="*/ 2986088 w 3614738"/>
                <a:gd name="connsiteY140" fmla="*/ 781050 h 871802"/>
                <a:gd name="connsiteX141" fmla="*/ 2995613 w 3614738"/>
                <a:gd name="connsiteY141" fmla="*/ 747713 h 871802"/>
                <a:gd name="connsiteX142" fmla="*/ 3000375 w 3614738"/>
                <a:gd name="connsiteY142" fmla="*/ 709613 h 871802"/>
                <a:gd name="connsiteX143" fmla="*/ 3019425 w 3614738"/>
                <a:gd name="connsiteY143" fmla="*/ 671513 h 871802"/>
                <a:gd name="connsiteX144" fmla="*/ 3038475 w 3614738"/>
                <a:gd name="connsiteY144" fmla="*/ 714375 h 871802"/>
                <a:gd name="connsiteX145" fmla="*/ 3052763 w 3614738"/>
                <a:gd name="connsiteY145" fmla="*/ 781050 h 871802"/>
                <a:gd name="connsiteX146" fmla="*/ 3067050 w 3614738"/>
                <a:gd name="connsiteY146" fmla="*/ 738188 h 871802"/>
                <a:gd name="connsiteX147" fmla="*/ 3071813 w 3614738"/>
                <a:gd name="connsiteY147" fmla="*/ 723900 h 871802"/>
                <a:gd name="connsiteX148" fmla="*/ 3105150 w 3614738"/>
                <a:gd name="connsiteY148" fmla="*/ 733425 h 871802"/>
                <a:gd name="connsiteX149" fmla="*/ 3128963 w 3614738"/>
                <a:gd name="connsiteY149" fmla="*/ 742950 h 871802"/>
                <a:gd name="connsiteX150" fmla="*/ 3152775 w 3614738"/>
                <a:gd name="connsiteY150" fmla="*/ 690563 h 871802"/>
                <a:gd name="connsiteX151" fmla="*/ 3157538 w 3614738"/>
                <a:gd name="connsiteY151" fmla="*/ 666750 h 871802"/>
                <a:gd name="connsiteX152" fmla="*/ 3162300 w 3614738"/>
                <a:gd name="connsiteY152" fmla="*/ 647700 h 871802"/>
                <a:gd name="connsiteX153" fmla="*/ 3171825 w 3614738"/>
                <a:gd name="connsiteY153" fmla="*/ 747713 h 871802"/>
                <a:gd name="connsiteX154" fmla="*/ 3181350 w 3614738"/>
                <a:gd name="connsiteY154" fmla="*/ 733425 h 871802"/>
                <a:gd name="connsiteX155" fmla="*/ 3186113 w 3614738"/>
                <a:gd name="connsiteY155" fmla="*/ 719138 h 871802"/>
                <a:gd name="connsiteX156" fmla="*/ 3214688 w 3614738"/>
                <a:gd name="connsiteY156" fmla="*/ 728663 h 871802"/>
                <a:gd name="connsiteX157" fmla="*/ 3238500 w 3614738"/>
                <a:gd name="connsiteY157" fmla="*/ 704850 h 871802"/>
                <a:gd name="connsiteX158" fmla="*/ 3252788 w 3614738"/>
                <a:gd name="connsiteY158" fmla="*/ 714375 h 871802"/>
                <a:gd name="connsiteX159" fmla="*/ 3257550 w 3614738"/>
                <a:gd name="connsiteY159" fmla="*/ 738188 h 871802"/>
                <a:gd name="connsiteX160" fmla="*/ 3267075 w 3614738"/>
                <a:gd name="connsiteY160" fmla="*/ 781050 h 871802"/>
                <a:gd name="connsiteX161" fmla="*/ 3295650 w 3614738"/>
                <a:gd name="connsiteY161" fmla="*/ 776288 h 871802"/>
                <a:gd name="connsiteX162" fmla="*/ 3300413 w 3614738"/>
                <a:gd name="connsiteY162" fmla="*/ 795338 h 871802"/>
                <a:gd name="connsiteX163" fmla="*/ 3305175 w 3614738"/>
                <a:gd name="connsiteY163" fmla="*/ 852488 h 871802"/>
                <a:gd name="connsiteX164" fmla="*/ 3309938 w 3614738"/>
                <a:gd name="connsiteY164" fmla="*/ 871538 h 871802"/>
                <a:gd name="connsiteX165" fmla="*/ 3328988 w 3614738"/>
                <a:gd name="connsiteY165" fmla="*/ 842963 h 871802"/>
                <a:gd name="connsiteX166" fmla="*/ 3338513 w 3614738"/>
                <a:gd name="connsiteY166" fmla="*/ 809625 h 871802"/>
                <a:gd name="connsiteX167" fmla="*/ 3348038 w 3614738"/>
                <a:gd name="connsiteY167" fmla="*/ 781050 h 871802"/>
                <a:gd name="connsiteX168" fmla="*/ 3357563 w 3614738"/>
                <a:gd name="connsiteY168" fmla="*/ 752475 h 871802"/>
                <a:gd name="connsiteX169" fmla="*/ 3367088 w 3614738"/>
                <a:gd name="connsiteY169" fmla="*/ 733425 h 871802"/>
                <a:gd name="connsiteX170" fmla="*/ 3381375 w 3614738"/>
                <a:gd name="connsiteY170" fmla="*/ 690563 h 871802"/>
                <a:gd name="connsiteX171" fmla="*/ 3386138 w 3614738"/>
                <a:gd name="connsiteY171" fmla="*/ 676275 h 871802"/>
                <a:gd name="connsiteX172" fmla="*/ 3586163 w 3614738"/>
                <a:gd name="connsiteY172" fmla="*/ 828675 h 871802"/>
                <a:gd name="connsiteX173" fmla="*/ 3614738 w 3614738"/>
                <a:gd name="connsiteY173" fmla="*/ 823913 h 871802"/>
                <a:gd name="connsiteX0" fmla="*/ 0 w 3614738"/>
                <a:gd name="connsiteY0" fmla="*/ 238125 h 871802"/>
                <a:gd name="connsiteX1" fmla="*/ 123825 w 3614738"/>
                <a:gd name="connsiteY1" fmla="*/ 228600 h 871802"/>
                <a:gd name="connsiteX2" fmla="*/ 142875 w 3614738"/>
                <a:gd name="connsiteY2" fmla="*/ 223838 h 871802"/>
                <a:gd name="connsiteX3" fmla="*/ 166688 w 3614738"/>
                <a:gd name="connsiteY3" fmla="*/ 219075 h 871802"/>
                <a:gd name="connsiteX4" fmla="*/ 204788 w 3614738"/>
                <a:gd name="connsiteY4" fmla="*/ 204788 h 871802"/>
                <a:gd name="connsiteX5" fmla="*/ 233363 w 3614738"/>
                <a:gd name="connsiteY5" fmla="*/ 195263 h 871802"/>
                <a:gd name="connsiteX6" fmla="*/ 247650 w 3614738"/>
                <a:gd name="connsiteY6" fmla="*/ 185738 h 871802"/>
                <a:gd name="connsiteX7" fmla="*/ 266700 w 3614738"/>
                <a:gd name="connsiteY7" fmla="*/ 180975 h 871802"/>
                <a:gd name="connsiteX8" fmla="*/ 280988 w 3614738"/>
                <a:gd name="connsiteY8" fmla="*/ 176213 h 871802"/>
                <a:gd name="connsiteX9" fmla="*/ 290513 w 3614738"/>
                <a:gd name="connsiteY9" fmla="*/ 161925 h 871802"/>
                <a:gd name="connsiteX10" fmla="*/ 338138 w 3614738"/>
                <a:gd name="connsiteY10" fmla="*/ 142875 h 871802"/>
                <a:gd name="connsiteX11" fmla="*/ 352425 w 3614738"/>
                <a:gd name="connsiteY11" fmla="*/ 138113 h 871802"/>
                <a:gd name="connsiteX12" fmla="*/ 366713 w 3614738"/>
                <a:gd name="connsiteY12" fmla="*/ 128588 h 871802"/>
                <a:gd name="connsiteX13" fmla="*/ 385763 w 3614738"/>
                <a:gd name="connsiteY13" fmla="*/ 123825 h 871802"/>
                <a:gd name="connsiteX14" fmla="*/ 428625 w 3614738"/>
                <a:gd name="connsiteY14" fmla="*/ 109538 h 871802"/>
                <a:gd name="connsiteX15" fmla="*/ 442913 w 3614738"/>
                <a:gd name="connsiteY15" fmla="*/ 104775 h 871802"/>
                <a:gd name="connsiteX16" fmla="*/ 457200 w 3614738"/>
                <a:gd name="connsiteY16" fmla="*/ 100013 h 871802"/>
                <a:gd name="connsiteX17" fmla="*/ 471488 w 3614738"/>
                <a:gd name="connsiteY17" fmla="*/ 90488 h 871802"/>
                <a:gd name="connsiteX18" fmla="*/ 495300 w 3614738"/>
                <a:gd name="connsiteY18" fmla="*/ 85725 h 871802"/>
                <a:gd name="connsiteX19" fmla="*/ 523875 w 3614738"/>
                <a:gd name="connsiteY19" fmla="*/ 76200 h 871802"/>
                <a:gd name="connsiteX20" fmla="*/ 538163 w 3614738"/>
                <a:gd name="connsiteY20" fmla="*/ 71438 h 871802"/>
                <a:gd name="connsiteX21" fmla="*/ 552450 w 3614738"/>
                <a:gd name="connsiteY21" fmla="*/ 66675 h 871802"/>
                <a:gd name="connsiteX22" fmla="*/ 590550 w 3614738"/>
                <a:gd name="connsiteY22" fmla="*/ 42863 h 871802"/>
                <a:gd name="connsiteX23" fmla="*/ 604838 w 3614738"/>
                <a:gd name="connsiteY23" fmla="*/ 38100 h 871802"/>
                <a:gd name="connsiteX24" fmla="*/ 619125 w 3614738"/>
                <a:gd name="connsiteY24" fmla="*/ 33338 h 871802"/>
                <a:gd name="connsiteX25" fmla="*/ 652463 w 3614738"/>
                <a:gd name="connsiteY25" fmla="*/ 14288 h 871802"/>
                <a:gd name="connsiteX26" fmla="*/ 681038 w 3614738"/>
                <a:gd name="connsiteY26" fmla="*/ 4763 h 871802"/>
                <a:gd name="connsiteX27" fmla="*/ 695325 w 3614738"/>
                <a:gd name="connsiteY27" fmla="*/ 0 h 871802"/>
                <a:gd name="connsiteX28" fmla="*/ 819150 w 3614738"/>
                <a:gd name="connsiteY28" fmla="*/ 4763 h 871802"/>
                <a:gd name="connsiteX29" fmla="*/ 852488 w 3614738"/>
                <a:gd name="connsiteY29" fmla="*/ 19050 h 871802"/>
                <a:gd name="connsiteX30" fmla="*/ 895350 w 3614738"/>
                <a:gd name="connsiteY30" fmla="*/ 47625 h 871802"/>
                <a:gd name="connsiteX31" fmla="*/ 928688 w 3614738"/>
                <a:gd name="connsiteY31" fmla="*/ 66675 h 871802"/>
                <a:gd name="connsiteX32" fmla="*/ 942975 w 3614738"/>
                <a:gd name="connsiteY32" fmla="*/ 71438 h 871802"/>
                <a:gd name="connsiteX33" fmla="*/ 957263 w 3614738"/>
                <a:gd name="connsiteY33" fmla="*/ 80963 h 871802"/>
                <a:gd name="connsiteX34" fmla="*/ 971550 w 3614738"/>
                <a:gd name="connsiteY34" fmla="*/ 85725 h 871802"/>
                <a:gd name="connsiteX35" fmla="*/ 990600 w 3614738"/>
                <a:gd name="connsiteY35" fmla="*/ 95250 h 871802"/>
                <a:gd name="connsiteX36" fmla="*/ 1014413 w 3614738"/>
                <a:gd name="connsiteY36" fmla="*/ 100013 h 871802"/>
                <a:gd name="connsiteX37" fmla="*/ 1033463 w 3614738"/>
                <a:gd name="connsiteY37" fmla="*/ 104775 h 871802"/>
                <a:gd name="connsiteX38" fmla="*/ 1062038 w 3614738"/>
                <a:gd name="connsiteY38" fmla="*/ 109538 h 871802"/>
                <a:gd name="connsiteX39" fmla="*/ 1090613 w 3614738"/>
                <a:gd name="connsiteY39" fmla="*/ 119063 h 871802"/>
                <a:gd name="connsiteX40" fmla="*/ 1104900 w 3614738"/>
                <a:gd name="connsiteY40" fmla="*/ 123825 h 871802"/>
                <a:gd name="connsiteX41" fmla="*/ 1123950 w 3614738"/>
                <a:gd name="connsiteY41" fmla="*/ 128588 h 871802"/>
                <a:gd name="connsiteX42" fmla="*/ 1152525 w 3614738"/>
                <a:gd name="connsiteY42" fmla="*/ 147638 h 871802"/>
                <a:gd name="connsiteX43" fmla="*/ 1195388 w 3614738"/>
                <a:gd name="connsiteY43" fmla="*/ 161925 h 871802"/>
                <a:gd name="connsiteX44" fmla="*/ 1209675 w 3614738"/>
                <a:gd name="connsiteY44" fmla="*/ 166688 h 871802"/>
                <a:gd name="connsiteX45" fmla="*/ 1243013 w 3614738"/>
                <a:gd name="connsiteY45" fmla="*/ 185738 h 871802"/>
                <a:gd name="connsiteX46" fmla="*/ 1257300 w 3614738"/>
                <a:gd name="connsiteY46" fmla="*/ 190500 h 871802"/>
                <a:gd name="connsiteX47" fmla="*/ 1285875 w 3614738"/>
                <a:gd name="connsiteY47" fmla="*/ 204788 h 871802"/>
                <a:gd name="connsiteX48" fmla="*/ 1314450 w 3614738"/>
                <a:gd name="connsiteY48" fmla="*/ 223838 h 871802"/>
                <a:gd name="connsiteX49" fmla="*/ 1362075 w 3614738"/>
                <a:gd name="connsiteY49" fmla="*/ 238125 h 871802"/>
                <a:gd name="connsiteX50" fmla="*/ 1443038 w 3614738"/>
                <a:gd name="connsiteY50" fmla="*/ 252413 h 871802"/>
                <a:gd name="connsiteX51" fmla="*/ 1471613 w 3614738"/>
                <a:gd name="connsiteY51" fmla="*/ 257175 h 871802"/>
                <a:gd name="connsiteX52" fmla="*/ 1519238 w 3614738"/>
                <a:gd name="connsiteY52" fmla="*/ 271463 h 871802"/>
                <a:gd name="connsiteX53" fmla="*/ 1533525 w 3614738"/>
                <a:gd name="connsiteY53" fmla="*/ 280988 h 871802"/>
                <a:gd name="connsiteX54" fmla="*/ 1543050 w 3614738"/>
                <a:gd name="connsiteY54" fmla="*/ 295275 h 871802"/>
                <a:gd name="connsiteX55" fmla="*/ 1557338 w 3614738"/>
                <a:gd name="connsiteY55" fmla="*/ 300038 h 871802"/>
                <a:gd name="connsiteX56" fmla="*/ 1581150 w 3614738"/>
                <a:gd name="connsiteY56" fmla="*/ 333375 h 871802"/>
                <a:gd name="connsiteX57" fmla="*/ 1590675 w 3614738"/>
                <a:gd name="connsiteY57" fmla="*/ 347663 h 871802"/>
                <a:gd name="connsiteX58" fmla="*/ 1604963 w 3614738"/>
                <a:gd name="connsiteY58" fmla="*/ 357188 h 871802"/>
                <a:gd name="connsiteX59" fmla="*/ 1624013 w 3614738"/>
                <a:gd name="connsiteY59" fmla="*/ 414338 h 871802"/>
                <a:gd name="connsiteX60" fmla="*/ 1628775 w 3614738"/>
                <a:gd name="connsiteY60" fmla="*/ 428625 h 871802"/>
                <a:gd name="connsiteX61" fmla="*/ 1638300 w 3614738"/>
                <a:gd name="connsiteY61" fmla="*/ 442913 h 871802"/>
                <a:gd name="connsiteX62" fmla="*/ 1652588 w 3614738"/>
                <a:gd name="connsiteY62" fmla="*/ 471488 h 871802"/>
                <a:gd name="connsiteX63" fmla="*/ 1662113 w 3614738"/>
                <a:gd name="connsiteY63" fmla="*/ 504825 h 871802"/>
                <a:gd name="connsiteX64" fmla="*/ 1676400 w 3614738"/>
                <a:gd name="connsiteY64" fmla="*/ 514350 h 871802"/>
                <a:gd name="connsiteX65" fmla="*/ 1690688 w 3614738"/>
                <a:gd name="connsiteY65" fmla="*/ 561975 h 871802"/>
                <a:gd name="connsiteX66" fmla="*/ 1704975 w 3614738"/>
                <a:gd name="connsiteY66" fmla="*/ 590550 h 871802"/>
                <a:gd name="connsiteX67" fmla="*/ 1719263 w 3614738"/>
                <a:gd name="connsiteY67" fmla="*/ 595313 h 871802"/>
                <a:gd name="connsiteX68" fmla="*/ 1728788 w 3614738"/>
                <a:gd name="connsiteY68" fmla="*/ 609600 h 871802"/>
                <a:gd name="connsiteX69" fmla="*/ 1804988 w 3614738"/>
                <a:gd name="connsiteY69" fmla="*/ 614363 h 871802"/>
                <a:gd name="connsiteX70" fmla="*/ 1819275 w 3614738"/>
                <a:gd name="connsiteY70" fmla="*/ 619125 h 871802"/>
                <a:gd name="connsiteX71" fmla="*/ 1833563 w 3614738"/>
                <a:gd name="connsiteY71" fmla="*/ 628650 h 871802"/>
                <a:gd name="connsiteX72" fmla="*/ 1857375 w 3614738"/>
                <a:gd name="connsiteY72" fmla="*/ 657225 h 871802"/>
                <a:gd name="connsiteX73" fmla="*/ 1876425 w 3614738"/>
                <a:gd name="connsiteY73" fmla="*/ 666750 h 871802"/>
                <a:gd name="connsiteX74" fmla="*/ 1885950 w 3614738"/>
                <a:gd name="connsiteY74" fmla="*/ 638175 h 871802"/>
                <a:gd name="connsiteX75" fmla="*/ 1895475 w 3614738"/>
                <a:gd name="connsiteY75" fmla="*/ 604838 h 871802"/>
                <a:gd name="connsiteX76" fmla="*/ 1905000 w 3614738"/>
                <a:gd name="connsiteY76" fmla="*/ 576263 h 871802"/>
                <a:gd name="connsiteX77" fmla="*/ 1919288 w 3614738"/>
                <a:gd name="connsiteY77" fmla="*/ 566738 h 871802"/>
                <a:gd name="connsiteX78" fmla="*/ 1938338 w 3614738"/>
                <a:gd name="connsiteY78" fmla="*/ 542925 h 871802"/>
                <a:gd name="connsiteX79" fmla="*/ 2081213 w 3614738"/>
                <a:gd name="connsiteY79" fmla="*/ 542925 h 871802"/>
                <a:gd name="connsiteX80" fmla="*/ 2109788 w 3614738"/>
                <a:gd name="connsiteY80" fmla="*/ 571500 h 871802"/>
                <a:gd name="connsiteX81" fmla="*/ 2124075 w 3614738"/>
                <a:gd name="connsiteY81" fmla="*/ 561975 h 871802"/>
                <a:gd name="connsiteX82" fmla="*/ 2133600 w 3614738"/>
                <a:gd name="connsiteY82" fmla="*/ 547688 h 871802"/>
                <a:gd name="connsiteX83" fmla="*/ 2147888 w 3614738"/>
                <a:gd name="connsiteY83" fmla="*/ 533400 h 871802"/>
                <a:gd name="connsiteX84" fmla="*/ 2152650 w 3614738"/>
                <a:gd name="connsiteY84" fmla="*/ 519113 h 871802"/>
                <a:gd name="connsiteX85" fmla="*/ 2243138 w 3614738"/>
                <a:gd name="connsiteY85" fmla="*/ 514350 h 871802"/>
                <a:gd name="connsiteX86" fmla="*/ 2266950 w 3614738"/>
                <a:gd name="connsiteY86" fmla="*/ 533400 h 871802"/>
                <a:gd name="connsiteX87" fmla="*/ 2286000 w 3614738"/>
                <a:gd name="connsiteY87" fmla="*/ 504825 h 871802"/>
                <a:gd name="connsiteX88" fmla="*/ 2300288 w 3614738"/>
                <a:gd name="connsiteY88" fmla="*/ 490538 h 871802"/>
                <a:gd name="connsiteX89" fmla="*/ 2314575 w 3614738"/>
                <a:gd name="connsiteY89" fmla="*/ 485775 h 871802"/>
                <a:gd name="connsiteX90" fmla="*/ 2328863 w 3614738"/>
                <a:gd name="connsiteY90" fmla="*/ 490538 h 871802"/>
                <a:gd name="connsiteX91" fmla="*/ 2347913 w 3614738"/>
                <a:gd name="connsiteY91" fmla="*/ 509588 h 871802"/>
                <a:gd name="connsiteX92" fmla="*/ 2357438 w 3614738"/>
                <a:gd name="connsiteY92" fmla="*/ 523875 h 871802"/>
                <a:gd name="connsiteX93" fmla="*/ 2362200 w 3614738"/>
                <a:gd name="connsiteY93" fmla="*/ 538163 h 871802"/>
                <a:gd name="connsiteX94" fmla="*/ 2381250 w 3614738"/>
                <a:gd name="connsiteY94" fmla="*/ 566738 h 871802"/>
                <a:gd name="connsiteX95" fmla="*/ 2390775 w 3614738"/>
                <a:gd name="connsiteY95" fmla="*/ 595313 h 871802"/>
                <a:gd name="connsiteX96" fmla="*/ 2395538 w 3614738"/>
                <a:gd name="connsiteY96" fmla="*/ 614363 h 871802"/>
                <a:gd name="connsiteX97" fmla="*/ 2405063 w 3614738"/>
                <a:gd name="connsiteY97" fmla="*/ 628650 h 871802"/>
                <a:gd name="connsiteX98" fmla="*/ 2419350 w 3614738"/>
                <a:gd name="connsiteY98" fmla="*/ 633413 h 871802"/>
                <a:gd name="connsiteX99" fmla="*/ 2438400 w 3614738"/>
                <a:gd name="connsiteY99" fmla="*/ 590550 h 871802"/>
                <a:gd name="connsiteX100" fmla="*/ 2443163 w 3614738"/>
                <a:gd name="connsiteY100" fmla="*/ 571500 h 871802"/>
                <a:gd name="connsiteX101" fmla="*/ 2471738 w 3614738"/>
                <a:gd name="connsiteY101" fmla="*/ 552450 h 871802"/>
                <a:gd name="connsiteX102" fmla="*/ 2481263 w 3614738"/>
                <a:gd name="connsiteY102" fmla="*/ 581025 h 871802"/>
                <a:gd name="connsiteX103" fmla="*/ 2486025 w 3614738"/>
                <a:gd name="connsiteY103" fmla="*/ 595313 h 871802"/>
                <a:gd name="connsiteX104" fmla="*/ 2490788 w 3614738"/>
                <a:gd name="connsiteY104" fmla="*/ 614363 h 871802"/>
                <a:gd name="connsiteX105" fmla="*/ 2500313 w 3614738"/>
                <a:gd name="connsiteY105" fmla="*/ 628650 h 871802"/>
                <a:gd name="connsiteX106" fmla="*/ 2519363 w 3614738"/>
                <a:gd name="connsiteY106" fmla="*/ 642938 h 871802"/>
                <a:gd name="connsiteX107" fmla="*/ 2524125 w 3614738"/>
                <a:gd name="connsiteY107" fmla="*/ 628650 h 871802"/>
                <a:gd name="connsiteX108" fmla="*/ 2528888 w 3614738"/>
                <a:gd name="connsiteY108" fmla="*/ 609600 h 871802"/>
                <a:gd name="connsiteX109" fmla="*/ 2557463 w 3614738"/>
                <a:gd name="connsiteY109" fmla="*/ 595313 h 871802"/>
                <a:gd name="connsiteX110" fmla="*/ 2619375 w 3614738"/>
                <a:gd name="connsiteY110" fmla="*/ 581025 h 871802"/>
                <a:gd name="connsiteX111" fmla="*/ 2633663 w 3614738"/>
                <a:gd name="connsiteY111" fmla="*/ 571500 h 871802"/>
                <a:gd name="connsiteX112" fmla="*/ 2647950 w 3614738"/>
                <a:gd name="connsiteY112" fmla="*/ 542925 h 871802"/>
                <a:gd name="connsiteX113" fmla="*/ 2662238 w 3614738"/>
                <a:gd name="connsiteY113" fmla="*/ 504825 h 871802"/>
                <a:gd name="connsiteX114" fmla="*/ 2686050 w 3614738"/>
                <a:gd name="connsiteY114" fmla="*/ 538163 h 871802"/>
                <a:gd name="connsiteX115" fmla="*/ 2686050 w 3614738"/>
                <a:gd name="connsiteY115" fmla="*/ 538163 h 871802"/>
                <a:gd name="connsiteX116" fmla="*/ 2700338 w 3614738"/>
                <a:gd name="connsiteY116" fmla="*/ 547688 h 871802"/>
                <a:gd name="connsiteX117" fmla="*/ 2705100 w 3614738"/>
                <a:gd name="connsiteY117" fmla="*/ 561975 h 871802"/>
                <a:gd name="connsiteX118" fmla="*/ 2714625 w 3614738"/>
                <a:gd name="connsiteY118" fmla="*/ 595313 h 871802"/>
                <a:gd name="connsiteX119" fmla="*/ 2733675 w 3614738"/>
                <a:gd name="connsiteY119" fmla="*/ 590550 h 871802"/>
                <a:gd name="connsiteX120" fmla="*/ 2738438 w 3614738"/>
                <a:gd name="connsiteY120" fmla="*/ 571500 h 871802"/>
                <a:gd name="connsiteX121" fmla="*/ 2762250 w 3614738"/>
                <a:gd name="connsiteY121" fmla="*/ 552450 h 871802"/>
                <a:gd name="connsiteX122" fmla="*/ 2800350 w 3614738"/>
                <a:gd name="connsiteY122" fmla="*/ 566738 h 871802"/>
                <a:gd name="connsiteX123" fmla="*/ 2819400 w 3614738"/>
                <a:gd name="connsiteY123" fmla="*/ 590550 h 871802"/>
                <a:gd name="connsiteX124" fmla="*/ 2824163 w 3614738"/>
                <a:gd name="connsiteY124" fmla="*/ 614363 h 871802"/>
                <a:gd name="connsiteX125" fmla="*/ 2833688 w 3614738"/>
                <a:gd name="connsiteY125" fmla="*/ 642938 h 871802"/>
                <a:gd name="connsiteX126" fmla="*/ 2838450 w 3614738"/>
                <a:gd name="connsiteY126" fmla="*/ 657225 h 871802"/>
                <a:gd name="connsiteX127" fmla="*/ 2843213 w 3614738"/>
                <a:gd name="connsiteY127" fmla="*/ 676275 h 871802"/>
                <a:gd name="connsiteX128" fmla="*/ 2852738 w 3614738"/>
                <a:gd name="connsiteY128" fmla="*/ 695325 h 871802"/>
                <a:gd name="connsiteX129" fmla="*/ 2862263 w 3614738"/>
                <a:gd name="connsiteY129" fmla="*/ 723900 h 871802"/>
                <a:gd name="connsiteX130" fmla="*/ 2871788 w 3614738"/>
                <a:gd name="connsiteY130" fmla="*/ 752475 h 871802"/>
                <a:gd name="connsiteX131" fmla="*/ 2881313 w 3614738"/>
                <a:gd name="connsiteY131" fmla="*/ 781050 h 871802"/>
                <a:gd name="connsiteX132" fmla="*/ 2890838 w 3614738"/>
                <a:gd name="connsiteY132" fmla="*/ 795338 h 871802"/>
                <a:gd name="connsiteX133" fmla="*/ 2895600 w 3614738"/>
                <a:gd name="connsiteY133" fmla="*/ 814388 h 871802"/>
                <a:gd name="connsiteX134" fmla="*/ 2914650 w 3614738"/>
                <a:gd name="connsiteY134" fmla="*/ 790575 h 871802"/>
                <a:gd name="connsiteX135" fmla="*/ 2924175 w 3614738"/>
                <a:gd name="connsiteY135" fmla="*/ 714375 h 871802"/>
                <a:gd name="connsiteX136" fmla="*/ 2933700 w 3614738"/>
                <a:gd name="connsiteY136" fmla="*/ 700088 h 871802"/>
                <a:gd name="connsiteX137" fmla="*/ 2943225 w 3614738"/>
                <a:gd name="connsiteY137" fmla="*/ 671513 h 871802"/>
                <a:gd name="connsiteX138" fmla="*/ 2962275 w 3614738"/>
                <a:gd name="connsiteY138" fmla="*/ 638175 h 871802"/>
                <a:gd name="connsiteX139" fmla="*/ 2976563 w 3614738"/>
                <a:gd name="connsiteY139" fmla="*/ 695325 h 871802"/>
                <a:gd name="connsiteX140" fmla="*/ 2986088 w 3614738"/>
                <a:gd name="connsiteY140" fmla="*/ 781050 h 871802"/>
                <a:gd name="connsiteX141" fmla="*/ 2995613 w 3614738"/>
                <a:gd name="connsiteY141" fmla="*/ 747713 h 871802"/>
                <a:gd name="connsiteX142" fmla="*/ 3000375 w 3614738"/>
                <a:gd name="connsiteY142" fmla="*/ 709613 h 871802"/>
                <a:gd name="connsiteX143" fmla="*/ 3019425 w 3614738"/>
                <a:gd name="connsiteY143" fmla="*/ 671513 h 871802"/>
                <a:gd name="connsiteX144" fmla="*/ 3038475 w 3614738"/>
                <a:gd name="connsiteY144" fmla="*/ 714375 h 871802"/>
                <a:gd name="connsiteX145" fmla="*/ 3052763 w 3614738"/>
                <a:gd name="connsiteY145" fmla="*/ 781050 h 871802"/>
                <a:gd name="connsiteX146" fmla="*/ 3067050 w 3614738"/>
                <a:gd name="connsiteY146" fmla="*/ 738188 h 871802"/>
                <a:gd name="connsiteX147" fmla="*/ 3071813 w 3614738"/>
                <a:gd name="connsiteY147" fmla="*/ 723900 h 871802"/>
                <a:gd name="connsiteX148" fmla="*/ 3105150 w 3614738"/>
                <a:gd name="connsiteY148" fmla="*/ 733425 h 871802"/>
                <a:gd name="connsiteX149" fmla="*/ 3128963 w 3614738"/>
                <a:gd name="connsiteY149" fmla="*/ 742950 h 871802"/>
                <a:gd name="connsiteX150" fmla="*/ 3152775 w 3614738"/>
                <a:gd name="connsiteY150" fmla="*/ 690563 h 871802"/>
                <a:gd name="connsiteX151" fmla="*/ 3157538 w 3614738"/>
                <a:gd name="connsiteY151" fmla="*/ 666750 h 871802"/>
                <a:gd name="connsiteX152" fmla="*/ 3162300 w 3614738"/>
                <a:gd name="connsiteY152" fmla="*/ 647700 h 871802"/>
                <a:gd name="connsiteX153" fmla="*/ 3171825 w 3614738"/>
                <a:gd name="connsiteY153" fmla="*/ 747713 h 871802"/>
                <a:gd name="connsiteX154" fmla="*/ 3181350 w 3614738"/>
                <a:gd name="connsiteY154" fmla="*/ 733425 h 871802"/>
                <a:gd name="connsiteX155" fmla="*/ 3186113 w 3614738"/>
                <a:gd name="connsiteY155" fmla="*/ 719138 h 871802"/>
                <a:gd name="connsiteX156" fmla="*/ 3214688 w 3614738"/>
                <a:gd name="connsiteY156" fmla="*/ 728663 h 871802"/>
                <a:gd name="connsiteX157" fmla="*/ 3238500 w 3614738"/>
                <a:gd name="connsiteY157" fmla="*/ 704850 h 871802"/>
                <a:gd name="connsiteX158" fmla="*/ 3252788 w 3614738"/>
                <a:gd name="connsiteY158" fmla="*/ 714375 h 871802"/>
                <a:gd name="connsiteX159" fmla="*/ 3257550 w 3614738"/>
                <a:gd name="connsiteY159" fmla="*/ 738188 h 871802"/>
                <a:gd name="connsiteX160" fmla="*/ 3267075 w 3614738"/>
                <a:gd name="connsiteY160" fmla="*/ 781050 h 871802"/>
                <a:gd name="connsiteX161" fmla="*/ 3295650 w 3614738"/>
                <a:gd name="connsiteY161" fmla="*/ 776288 h 871802"/>
                <a:gd name="connsiteX162" fmla="*/ 3300413 w 3614738"/>
                <a:gd name="connsiteY162" fmla="*/ 795338 h 871802"/>
                <a:gd name="connsiteX163" fmla="*/ 3305175 w 3614738"/>
                <a:gd name="connsiteY163" fmla="*/ 852488 h 871802"/>
                <a:gd name="connsiteX164" fmla="*/ 3309938 w 3614738"/>
                <a:gd name="connsiteY164" fmla="*/ 871538 h 871802"/>
                <a:gd name="connsiteX165" fmla="*/ 3328988 w 3614738"/>
                <a:gd name="connsiteY165" fmla="*/ 842963 h 871802"/>
                <a:gd name="connsiteX166" fmla="*/ 3338513 w 3614738"/>
                <a:gd name="connsiteY166" fmla="*/ 809625 h 871802"/>
                <a:gd name="connsiteX167" fmla="*/ 3348038 w 3614738"/>
                <a:gd name="connsiteY167" fmla="*/ 781050 h 871802"/>
                <a:gd name="connsiteX168" fmla="*/ 3357563 w 3614738"/>
                <a:gd name="connsiteY168" fmla="*/ 752475 h 871802"/>
                <a:gd name="connsiteX169" fmla="*/ 3367088 w 3614738"/>
                <a:gd name="connsiteY169" fmla="*/ 733425 h 871802"/>
                <a:gd name="connsiteX170" fmla="*/ 3381375 w 3614738"/>
                <a:gd name="connsiteY170" fmla="*/ 690563 h 871802"/>
                <a:gd name="connsiteX171" fmla="*/ 3386138 w 3614738"/>
                <a:gd name="connsiteY171" fmla="*/ 676275 h 871802"/>
                <a:gd name="connsiteX172" fmla="*/ 3614738 w 3614738"/>
                <a:gd name="connsiteY172" fmla="*/ 823913 h 871802"/>
                <a:gd name="connsiteX0" fmla="*/ 0 w 3386138"/>
                <a:gd name="connsiteY0" fmla="*/ 238125 h 871802"/>
                <a:gd name="connsiteX1" fmla="*/ 123825 w 3386138"/>
                <a:gd name="connsiteY1" fmla="*/ 228600 h 871802"/>
                <a:gd name="connsiteX2" fmla="*/ 142875 w 3386138"/>
                <a:gd name="connsiteY2" fmla="*/ 223838 h 871802"/>
                <a:gd name="connsiteX3" fmla="*/ 166688 w 3386138"/>
                <a:gd name="connsiteY3" fmla="*/ 219075 h 871802"/>
                <a:gd name="connsiteX4" fmla="*/ 204788 w 3386138"/>
                <a:gd name="connsiteY4" fmla="*/ 204788 h 871802"/>
                <a:gd name="connsiteX5" fmla="*/ 233363 w 3386138"/>
                <a:gd name="connsiteY5" fmla="*/ 195263 h 871802"/>
                <a:gd name="connsiteX6" fmla="*/ 247650 w 3386138"/>
                <a:gd name="connsiteY6" fmla="*/ 185738 h 871802"/>
                <a:gd name="connsiteX7" fmla="*/ 266700 w 3386138"/>
                <a:gd name="connsiteY7" fmla="*/ 180975 h 871802"/>
                <a:gd name="connsiteX8" fmla="*/ 280988 w 3386138"/>
                <a:gd name="connsiteY8" fmla="*/ 176213 h 871802"/>
                <a:gd name="connsiteX9" fmla="*/ 290513 w 3386138"/>
                <a:gd name="connsiteY9" fmla="*/ 161925 h 871802"/>
                <a:gd name="connsiteX10" fmla="*/ 338138 w 3386138"/>
                <a:gd name="connsiteY10" fmla="*/ 142875 h 871802"/>
                <a:gd name="connsiteX11" fmla="*/ 352425 w 3386138"/>
                <a:gd name="connsiteY11" fmla="*/ 138113 h 871802"/>
                <a:gd name="connsiteX12" fmla="*/ 366713 w 3386138"/>
                <a:gd name="connsiteY12" fmla="*/ 128588 h 871802"/>
                <a:gd name="connsiteX13" fmla="*/ 385763 w 3386138"/>
                <a:gd name="connsiteY13" fmla="*/ 123825 h 871802"/>
                <a:gd name="connsiteX14" fmla="*/ 428625 w 3386138"/>
                <a:gd name="connsiteY14" fmla="*/ 109538 h 871802"/>
                <a:gd name="connsiteX15" fmla="*/ 442913 w 3386138"/>
                <a:gd name="connsiteY15" fmla="*/ 104775 h 871802"/>
                <a:gd name="connsiteX16" fmla="*/ 457200 w 3386138"/>
                <a:gd name="connsiteY16" fmla="*/ 100013 h 871802"/>
                <a:gd name="connsiteX17" fmla="*/ 471488 w 3386138"/>
                <a:gd name="connsiteY17" fmla="*/ 90488 h 871802"/>
                <a:gd name="connsiteX18" fmla="*/ 495300 w 3386138"/>
                <a:gd name="connsiteY18" fmla="*/ 85725 h 871802"/>
                <a:gd name="connsiteX19" fmla="*/ 523875 w 3386138"/>
                <a:gd name="connsiteY19" fmla="*/ 76200 h 871802"/>
                <a:gd name="connsiteX20" fmla="*/ 538163 w 3386138"/>
                <a:gd name="connsiteY20" fmla="*/ 71438 h 871802"/>
                <a:gd name="connsiteX21" fmla="*/ 552450 w 3386138"/>
                <a:gd name="connsiteY21" fmla="*/ 66675 h 871802"/>
                <a:gd name="connsiteX22" fmla="*/ 590550 w 3386138"/>
                <a:gd name="connsiteY22" fmla="*/ 42863 h 871802"/>
                <a:gd name="connsiteX23" fmla="*/ 604838 w 3386138"/>
                <a:gd name="connsiteY23" fmla="*/ 38100 h 871802"/>
                <a:gd name="connsiteX24" fmla="*/ 619125 w 3386138"/>
                <a:gd name="connsiteY24" fmla="*/ 33338 h 871802"/>
                <a:gd name="connsiteX25" fmla="*/ 652463 w 3386138"/>
                <a:gd name="connsiteY25" fmla="*/ 14288 h 871802"/>
                <a:gd name="connsiteX26" fmla="*/ 681038 w 3386138"/>
                <a:gd name="connsiteY26" fmla="*/ 4763 h 871802"/>
                <a:gd name="connsiteX27" fmla="*/ 695325 w 3386138"/>
                <a:gd name="connsiteY27" fmla="*/ 0 h 871802"/>
                <a:gd name="connsiteX28" fmla="*/ 819150 w 3386138"/>
                <a:gd name="connsiteY28" fmla="*/ 4763 h 871802"/>
                <a:gd name="connsiteX29" fmla="*/ 852488 w 3386138"/>
                <a:gd name="connsiteY29" fmla="*/ 19050 h 871802"/>
                <a:gd name="connsiteX30" fmla="*/ 895350 w 3386138"/>
                <a:gd name="connsiteY30" fmla="*/ 47625 h 871802"/>
                <a:gd name="connsiteX31" fmla="*/ 928688 w 3386138"/>
                <a:gd name="connsiteY31" fmla="*/ 66675 h 871802"/>
                <a:gd name="connsiteX32" fmla="*/ 942975 w 3386138"/>
                <a:gd name="connsiteY32" fmla="*/ 71438 h 871802"/>
                <a:gd name="connsiteX33" fmla="*/ 957263 w 3386138"/>
                <a:gd name="connsiteY33" fmla="*/ 80963 h 871802"/>
                <a:gd name="connsiteX34" fmla="*/ 971550 w 3386138"/>
                <a:gd name="connsiteY34" fmla="*/ 85725 h 871802"/>
                <a:gd name="connsiteX35" fmla="*/ 990600 w 3386138"/>
                <a:gd name="connsiteY35" fmla="*/ 95250 h 871802"/>
                <a:gd name="connsiteX36" fmla="*/ 1014413 w 3386138"/>
                <a:gd name="connsiteY36" fmla="*/ 100013 h 871802"/>
                <a:gd name="connsiteX37" fmla="*/ 1033463 w 3386138"/>
                <a:gd name="connsiteY37" fmla="*/ 104775 h 871802"/>
                <a:gd name="connsiteX38" fmla="*/ 1062038 w 3386138"/>
                <a:gd name="connsiteY38" fmla="*/ 109538 h 871802"/>
                <a:gd name="connsiteX39" fmla="*/ 1090613 w 3386138"/>
                <a:gd name="connsiteY39" fmla="*/ 119063 h 871802"/>
                <a:gd name="connsiteX40" fmla="*/ 1104900 w 3386138"/>
                <a:gd name="connsiteY40" fmla="*/ 123825 h 871802"/>
                <a:gd name="connsiteX41" fmla="*/ 1123950 w 3386138"/>
                <a:gd name="connsiteY41" fmla="*/ 128588 h 871802"/>
                <a:gd name="connsiteX42" fmla="*/ 1152525 w 3386138"/>
                <a:gd name="connsiteY42" fmla="*/ 147638 h 871802"/>
                <a:gd name="connsiteX43" fmla="*/ 1195388 w 3386138"/>
                <a:gd name="connsiteY43" fmla="*/ 161925 h 871802"/>
                <a:gd name="connsiteX44" fmla="*/ 1209675 w 3386138"/>
                <a:gd name="connsiteY44" fmla="*/ 166688 h 871802"/>
                <a:gd name="connsiteX45" fmla="*/ 1243013 w 3386138"/>
                <a:gd name="connsiteY45" fmla="*/ 185738 h 871802"/>
                <a:gd name="connsiteX46" fmla="*/ 1257300 w 3386138"/>
                <a:gd name="connsiteY46" fmla="*/ 190500 h 871802"/>
                <a:gd name="connsiteX47" fmla="*/ 1285875 w 3386138"/>
                <a:gd name="connsiteY47" fmla="*/ 204788 h 871802"/>
                <a:gd name="connsiteX48" fmla="*/ 1314450 w 3386138"/>
                <a:gd name="connsiteY48" fmla="*/ 223838 h 871802"/>
                <a:gd name="connsiteX49" fmla="*/ 1362075 w 3386138"/>
                <a:gd name="connsiteY49" fmla="*/ 238125 h 871802"/>
                <a:gd name="connsiteX50" fmla="*/ 1443038 w 3386138"/>
                <a:gd name="connsiteY50" fmla="*/ 252413 h 871802"/>
                <a:gd name="connsiteX51" fmla="*/ 1471613 w 3386138"/>
                <a:gd name="connsiteY51" fmla="*/ 257175 h 871802"/>
                <a:gd name="connsiteX52" fmla="*/ 1519238 w 3386138"/>
                <a:gd name="connsiteY52" fmla="*/ 271463 h 871802"/>
                <a:gd name="connsiteX53" fmla="*/ 1533525 w 3386138"/>
                <a:gd name="connsiteY53" fmla="*/ 280988 h 871802"/>
                <a:gd name="connsiteX54" fmla="*/ 1543050 w 3386138"/>
                <a:gd name="connsiteY54" fmla="*/ 295275 h 871802"/>
                <a:gd name="connsiteX55" fmla="*/ 1557338 w 3386138"/>
                <a:gd name="connsiteY55" fmla="*/ 300038 h 871802"/>
                <a:gd name="connsiteX56" fmla="*/ 1581150 w 3386138"/>
                <a:gd name="connsiteY56" fmla="*/ 333375 h 871802"/>
                <a:gd name="connsiteX57" fmla="*/ 1590675 w 3386138"/>
                <a:gd name="connsiteY57" fmla="*/ 347663 h 871802"/>
                <a:gd name="connsiteX58" fmla="*/ 1604963 w 3386138"/>
                <a:gd name="connsiteY58" fmla="*/ 357188 h 871802"/>
                <a:gd name="connsiteX59" fmla="*/ 1624013 w 3386138"/>
                <a:gd name="connsiteY59" fmla="*/ 414338 h 871802"/>
                <a:gd name="connsiteX60" fmla="*/ 1628775 w 3386138"/>
                <a:gd name="connsiteY60" fmla="*/ 428625 h 871802"/>
                <a:gd name="connsiteX61" fmla="*/ 1638300 w 3386138"/>
                <a:gd name="connsiteY61" fmla="*/ 442913 h 871802"/>
                <a:gd name="connsiteX62" fmla="*/ 1652588 w 3386138"/>
                <a:gd name="connsiteY62" fmla="*/ 471488 h 871802"/>
                <a:gd name="connsiteX63" fmla="*/ 1662113 w 3386138"/>
                <a:gd name="connsiteY63" fmla="*/ 504825 h 871802"/>
                <a:gd name="connsiteX64" fmla="*/ 1676400 w 3386138"/>
                <a:gd name="connsiteY64" fmla="*/ 514350 h 871802"/>
                <a:gd name="connsiteX65" fmla="*/ 1690688 w 3386138"/>
                <a:gd name="connsiteY65" fmla="*/ 561975 h 871802"/>
                <a:gd name="connsiteX66" fmla="*/ 1704975 w 3386138"/>
                <a:gd name="connsiteY66" fmla="*/ 590550 h 871802"/>
                <a:gd name="connsiteX67" fmla="*/ 1719263 w 3386138"/>
                <a:gd name="connsiteY67" fmla="*/ 595313 h 871802"/>
                <a:gd name="connsiteX68" fmla="*/ 1728788 w 3386138"/>
                <a:gd name="connsiteY68" fmla="*/ 609600 h 871802"/>
                <a:gd name="connsiteX69" fmla="*/ 1804988 w 3386138"/>
                <a:gd name="connsiteY69" fmla="*/ 614363 h 871802"/>
                <a:gd name="connsiteX70" fmla="*/ 1819275 w 3386138"/>
                <a:gd name="connsiteY70" fmla="*/ 619125 h 871802"/>
                <a:gd name="connsiteX71" fmla="*/ 1833563 w 3386138"/>
                <a:gd name="connsiteY71" fmla="*/ 628650 h 871802"/>
                <a:gd name="connsiteX72" fmla="*/ 1857375 w 3386138"/>
                <a:gd name="connsiteY72" fmla="*/ 657225 h 871802"/>
                <a:gd name="connsiteX73" fmla="*/ 1876425 w 3386138"/>
                <a:gd name="connsiteY73" fmla="*/ 666750 h 871802"/>
                <a:gd name="connsiteX74" fmla="*/ 1885950 w 3386138"/>
                <a:gd name="connsiteY74" fmla="*/ 638175 h 871802"/>
                <a:gd name="connsiteX75" fmla="*/ 1895475 w 3386138"/>
                <a:gd name="connsiteY75" fmla="*/ 604838 h 871802"/>
                <a:gd name="connsiteX76" fmla="*/ 1905000 w 3386138"/>
                <a:gd name="connsiteY76" fmla="*/ 576263 h 871802"/>
                <a:gd name="connsiteX77" fmla="*/ 1919288 w 3386138"/>
                <a:gd name="connsiteY77" fmla="*/ 566738 h 871802"/>
                <a:gd name="connsiteX78" fmla="*/ 1938338 w 3386138"/>
                <a:gd name="connsiteY78" fmla="*/ 542925 h 871802"/>
                <a:gd name="connsiteX79" fmla="*/ 2081213 w 3386138"/>
                <a:gd name="connsiteY79" fmla="*/ 542925 h 871802"/>
                <a:gd name="connsiteX80" fmla="*/ 2109788 w 3386138"/>
                <a:gd name="connsiteY80" fmla="*/ 571500 h 871802"/>
                <a:gd name="connsiteX81" fmla="*/ 2124075 w 3386138"/>
                <a:gd name="connsiteY81" fmla="*/ 561975 h 871802"/>
                <a:gd name="connsiteX82" fmla="*/ 2133600 w 3386138"/>
                <a:gd name="connsiteY82" fmla="*/ 547688 h 871802"/>
                <a:gd name="connsiteX83" fmla="*/ 2147888 w 3386138"/>
                <a:gd name="connsiteY83" fmla="*/ 533400 h 871802"/>
                <a:gd name="connsiteX84" fmla="*/ 2152650 w 3386138"/>
                <a:gd name="connsiteY84" fmla="*/ 519113 h 871802"/>
                <a:gd name="connsiteX85" fmla="*/ 2243138 w 3386138"/>
                <a:gd name="connsiteY85" fmla="*/ 514350 h 871802"/>
                <a:gd name="connsiteX86" fmla="*/ 2266950 w 3386138"/>
                <a:gd name="connsiteY86" fmla="*/ 533400 h 871802"/>
                <a:gd name="connsiteX87" fmla="*/ 2286000 w 3386138"/>
                <a:gd name="connsiteY87" fmla="*/ 504825 h 871802"/>
                <a:gd name="connsiteX88" fmla="*/ 2300288 w 3386138"/>
                <a:gd name="connsiteY88" fmla="*/ 490538 h 871802"/>
                <a:gd name="connsiteX89" fmla="*/ 2314575 w 3386138"/>
                <a:gd name="connsiteY89" fmla="*/ 485775 h 871802"/>
                <a:gd name="connsiteX90" fmla="*/ 2328863 w 3386138"/>
                <a:gd name="connsiteY90" fmla="*/ 490538 h 871802"/>
                <a:gd name="connsiteX91" fmla="*/ 2347913 w 3386138"/>
                <a:gd name="connsiteY91" fmla="*/ 509588 h 871802"/>
                <a:gd name="connsiteX92" fmla="*/ 2357438 w 3386138"/>
                <a:gd name="connsiteY92" fmla="*/ 523875 h 871802"/>
                <a:gd name="connsiteX93" fmla="*/ 2362200 w 3386138"/>
                <a:gd name="connsiteY93" fmla="*/ 538163 h 871802"/>
                <a:gd name="connsiteX94" fmla="*/ 2381250 w 3386138"/>
                <a:gd name="connsiteY94" fmla="*/ 566738 h 871802"/>
                <a:gd name="connsiteX95" fmla="*/ 2390775 w 3386138"/>
                <a:gd name="connsiteY95" fmla="*/ 595313 h 871802"/>
                <a:gd name="connsiteX96" fmla="*/ 2395538 w 3386138"/>
                <a:gd name="connsiteY96" fmla="*/ 614363 h 871802"/>
                <a:gd name="connsiteX97" fmla="*/ 2405063 w 3386138"/>
                <a:gd name="connsiteY97" fmla="*/ 628650 h 871802"/>
                <a:gd name="connsiteX98" fmla="*/ 2419350 w 3386138"/>
                <a:gd name="connsiteY98" fmla="*/ 633413 h 871802"/>
                <a:gd name="connsiteX99" fmla="*/ 2438400 w 3386138"/>
                <a:gd name="connsiteY99" fmla="*/ 590550 h 871802"/>
                <a:gd name="connsiteX100" fmla="*/ 2443163 w 3386138"/>
                <a:gd name="connsiteY100" fmla="*/ 571500 h 871802"/>
                <a:gd name="connsiteX101" fmla="*/ 2471738 w 3386138"/>
                <a:gd name="connsiteY101" fmla="*/ 552450 h 871802"/>
                <a:gd name="connsiteX102" fmla="*/ 2481263 w 3386138"/>
                <a:gd name="connsiteY102" fmla="*/ 581025 h 871802"/>
                <a:gd name="connsiteX103" fmla="*/ 2486025 w 3386138"/>
                <a:gd name="connsiteY103" fmla="*/ 595313 h 871802"/>
                <a:gd name="connsiteX104" fmla="*/ 2490788 w 3386138"/>
                <a:gd name="connsiteY104" fmla="*/ 614363 h 871802"/>
                <a:gd name="connsiteX105" fmla="*/ 2500313 w 3386138"/>
                <a:gd name="connsiteY105" fmla="*/ 628650 h 871802"/>
                <a:gd name="connsiteX106" fmla="*/ 2519363 w 3386138"/>
                <a:gd name="connsiteY106" fmla="*/ 642938 h 871802"/>
                <a:gd name="connsiteX107" fmla="*/ 2524125 w 3386138"/>
                <a:gd name="connsiteY107" fmla="*/ 628650 h 871802"/>
                <a:gd name="connsiteX108" fmla="*/ 2528888 w 3386138"/>
                <a:gd name="connsiteY108" fmla="*/ 609600 h 871802"/>
                <a:gd name="connsiteX109" fmla="*/ 2557463 w 3386138"/>
                <a:gd name="connsiteY109" fmla="*/ 595313 h 871802"/>
                <a:gd name="connsiteX110" fmla="*/ 2619375 w 3386138"/>
                <a:gd name="connsiteY110" fmla="*/ 581025 h 871802"/>
                <a:gd name="connsiteX111" fmla="*/ 2633663 w 3386138"/>
                <a:gd name="connsiteY111" fmla="*/ 571500 h 871802"/>
                <a:gd name="connsiteX112" fmla="*/ 2647950 w 3386138"/>
                <a:gd name="connsiteY112" fmla="*/ 542925 h 871802"/>
                <a:gd name="connsiteX113" fmla="*/ 2662238 w 3386138"/>
                <a:gd name="connsiteY113" fmla="*/ 504825 h 871802"/>
                <a:gd name="connsiteX114" fmla="*/ 2686050 w 3386138"/>
                <a:gd name="connsiteY114" fmla="*/ 538163 h 871802"/>
                <a:gd name="connsiteX115" fmla="*/ 2686050 w 3386138"/>
                <a:gd name="connsiteY115" fmla="*/ 538163 h 871802"/>
                <a:gd name="connsiteX116" fmla="*/ 2700338 w 3386138"/>
                <a:gd name="connsiteY116" fmla="*/ 547688 h 871802"/>
                <a:gd name="connsiteX117" fmla="*/ 2705100 w 3386138"/>
                <a:gd name="connsiteY117" fmla="*/ 561975 h 871802"/>
                <a:gd name="connsiteX118" fmla="*/ 2714625 w 3386138"/>
                <a:gd name="connsiteY118" fmla="*/ 595313 h 871802"/>
                <a:gd name="connsiteX119" fmla="*/ 2733675 w 3386138"/>
                <a:gd name="connsiteY119" fmla="*/ 590550 h 871802"/>
                <a:gd name="connsiteX120" fmla="*/ 2738438 w 3386138"/>
                <a:gd name="connsiteY120" fmla="*/ 571500 h 871802"/>
                <a:gd name="connsiteX121" fmla="*/ 2762250 w 3386138"/>
                <a:gd name="connsiteY121" fmla="*/ 552450 h 871802"/>
                <a:gd name="connsiteX122" fmla="*/ 2800350 w 3386138"/>
                <a:gd name="connsiteY122" fmla="*/ 566738 h 871802"/>
                <a:gd name="connsiteX123" fmla="*/ 2819400 w 3386138"/>
                <a:gd name="connsiteY123" fmla="*/ 590550 h 871802"/>
                <a:gd name="connsiteX124" fmla="*/ 2824163 w 3386138"/>
                <a:gd name="connsiteY124" fmla="*/ 614363 h 871802"/>
                <a:gd name="connsiteX125" fmla="*/ 2833688 w 3386138"/>
                <a:gd name="connsiteY125" fmla="*/ 642938 h 871802"/>
                <a:gd name="connsiteX126" fmla="*/ 2838450 w 3386138"/>
                <a:gd name="connsiteY126" fmla="*/ 657225 h 871802"/>
                <a:gd name="connsiteX127" fmla="*/ 2843213 w 3386138"/>
                <a:gd name="connsiteY127" fmla="*/ 676275 h 871802"/>
                <a:gd name="connsiteX128" fmla="*/ 2852738 w 3386138"/>
                <a:gd name="connsiteY128" fmla="*/ 695325 h 871802"/>
                <a:gd name="connsiteX129" fmla="*/ 2862263 w 3386138"/>
                <a:gd name="connsiteY129" fmla="*/ 723900 h 871802"/>
                <a:gd name="connsiteX130" fmla="*/ 2871788 w 3386138"/>
                <a:gd name="connsiteY130" fmla="*/ 752475 h 871802"/>
                <a:gd name="connsiteX131" fmla="*/ 2881313 w 3386138"/>
                <a:gd name="connsiteY131" fmla="*/ 781050 h 871802"/>
                <a:gd name="connsiteX132" fmla="*/ 2890838 w 3386138"/>
                <a:gd name="connsiteY132" fmla="*/ 795338 h 871802"/>
                <a:gd name="connsiteX133" fmla="*/ 2895600 w 3386138"/>
                <a:gd name="connsiteY133" fmla="*/ 814388 h 871802"/>
                <a:gd name="connsiteX134" fmla="*/ 2914650 w 3386138"/>
                <a:gd name="connsiteY134" fmla="*/ 790575 h 871802"/>
                <a:gd name="connsiteX135" fmla="*/ 2924175 w 3386138"/>
                <a:gd name="connsiteY135" fmla="*/ 714375 h 871802"/>
                <a:gd name="connsiteX136" fmla="*/ 2933700 w 3386138"/>
                <a:gd name="connsiteY136" fmla="*/ 700088 h 871802"/>
                <a:gd name="connsiteX137" fmla="*/ 2943225 w 3386138"/>
                <a:gd name="connsiteY137" fmla="*/ 671513 h 871802"/>
                <a:gd name="connsiteX138" fmla="*/ 2962275 w 3386138"/>
                <a:gd name="connsiteY138" fmla="*/ 638175 h 871802"/>
                <a:gd name="connsiteX139" fmla="*/ 2976563 w 3386138"/>
                <a:gd name="connsiteY139" fmla="*/ 695325 h 871802"/>
                <a:gd name="connsiteX140" fmla="*/ 2986088 w 3386138"/>
                <a:gd name="connsiteY140" fmla="*/ 781050 h 871802"/>
                <a:gd name="connsiteX141" fmla="*/ 2995613 w 3386138"/>
                <a:gd name="connsiteY141" fmla="*/ 747713 h 871802"/>
                <a:gd name="connsiteX142" fmla="*/ 3000375 w 3386138"/>
                <a:gd name="connsiteY142" fmla="*/ 709613 h 871802"/>
                <a:gd name="connsiteX143" fmla="*/ 3019425 w 3386138"/>
                <a:gd name="connsiteY143" fmla="*/ 671513 h 871802"/>
                <a:gd name="connsiteX144" fmla="*/ 3038475 w 3386138"/>
                <a:gd name="connsiteY144" fmla="*/ 714375 h 871802"/>
                <a:gd name="connsiteX145" fmla="*/ 3052763 w 3386138"/>
                <a:gd name="connsiteY145" fmla="*/ 781050 h 871802"/>
                <a:gd name="connsiteX146" fmla="*/ 3067050 w 3386138"/>
                <a:gd name="connsiteY146" fmla="*/ 738188 h 871802"/>
                <a:gd name="connsiteX147" fmla="*/ 3071813 w 3386138"/>
                <a:gd name="connsiteY147" fmla="*/ 723900 h 871802"/>
                <a:gd name="connsiteX148" fmla="*/ 3105150 w 3386138"/>
                <a:gd name="connsiteY148" fmla="*/ 733425 h 871802"/>
                <a:gd name="connsiteX149" fmla="*/ 3128963 w 3386138"/>
                <a:gd name="connsiteY149" fmla="*/ 742950 h 871802"/>
                <a:gd name="connsiteX150" fmla="*/ 3152775 w 3386138"/>
                <a:gd name="connsiteY150" fmla="*/ 690563 h 871802"/>
                <a:gd name="connsiteX151" fmla="*/ 3157538 w 3386138"/>
                <a:gd name="connsiteY151" fmla="*/ 666750 h 871802"/>
                <a:gd name="connsiteX152" fmla="*/ 3162300 w 3386138"/>
                <a:gd name="connsiteY152" fmla="*/ 647700 h 871802"/>
                <a:gd name="connsiteX153" fmla="*/ 3171825 w 3386138"/>
                <a:gd name="connsiteY153" fmla="*/ 747713 h 871802"/>
                <a:gd name="connsiteX154" fmla="*/ 3181350 w 3386138"/>
                <a:gd name="connsiteY154" fmla="*/ 733425 h 871802"/>
                <a:gd name="connsiteX155" fmla="*/ 3186113 w 3386138"/>
                <a:gd name="connsiteY155" fmla="*/ 719138 h 871802"/>
                <a:gd name="connsiteX156" fmla="*/ 3214688 w 3386138"/>
                <a:gd name="connsiteY156" fmla="*/ 728663 h 871802"/>
                <a:gd name="connsiteX157" fmla="*/ 3238500 w 3386138"/>
                <a:gd name="connsiteY157" fmla="*/ 704850 h 871802"/>
                <a:gd name="connsiteX158" fmla="*/ 3252788 w 3386138"/>
                <a:gd name="connsiteY158" fmla="*/ 714375 h 871802"/>
                <a:gd name="connsiteX159" fmla="*/ 3257550 w 3386138"/>
                <a:gd name="connsiteY159" fmla="*/ 738188 h 871802"/>
                <a:gd name="connsiteX160" fmla="*/ 3267075 w 3386138"/>
                <a:gd name="connsiteY160" fmla="*/ 781050 h 871802"/>
                <a:gd name="connsiteX161" fmla="*/ 3295650 w 3386138"/>
                <a:gd name="connsiteY161" fmla="*/ 776288 h 871802"/>
                <a:gd name="connsiteX162" fmla="*/ 3300413 w 3386138"/>
                <a:gd name="connsiteY162" fmla="*/ 795338 h 871802"/>
                <a:gd name="connsiteX163" fmla="*/ 3305175 w 3386138"/>
                <a:gd name="connsiteY163" fmla="*/ 852488 h 871802"/>
                <a:gd name="connsiteX164" fmla="*/ 3309938 w 3386138"/>
                <a:gd name="connsiteY164" fmla="*/ 871538 h 871802"/>
                <a:gd name="connsiteX165" fmla="*/ 3328988 w 3386138"/>
                <a:gd name="connsiteY165" fmla="*/ 842963 h 871802"/>
                <a:gd name="connsiteX166" fmla="*/ 3338513 w 3386138"/>
                <a:gd name="connsiteY166" fmla="*/ 809625 h 871802"/>
                <a:gd name="connsiteX167" fmla="*/ 3348038 w 3386138"/>
                <a:gd name="connsiteY167" fmla="*/ 781050 h 871802"/>
                <a:gd name="connsiteX168" fmla="*/ 3357563 w 3386138"/>
                <a:gd name="connsiteY168" fmla="*/ 752475 h 871802"/>
                <a:gd name="connsiteX169" fmla="*/ 3367088 w 3386138"/>
                <a:gd name="connsiteY169" fmla="*/ 733425 h 871802"/>
                <a:gd name="connsiteX170" fmla="*/ 3381375 w 3386138"/>
                <a:gd name="connsiteY170" fmla="*/ 690563 h 871802"/>
                <a:gd name="connsiteX171" fmla="*/ 3386138 w 3386138"/>
                <a:gd name="connsiteY171" fmla="*/ 676275 h 871802"/>
                <a:gd name="connsiteX0" fmla="*/ 0 w 3381375"/>
                <a:gd name="connsiteY0" fmla="*/ 238125 h 871802"/>
                <a:gd name="connsiteX1" fmla="*/ 123825 w 3381375"/>
                <a:gd name="connsiteY1" fmla="*/ 228600 h 871802"/>
                <a:gd name="connsiteX2" fmla="*/ 142875 w 3381375"/>
                <a:gd name="connsiteY2" fmla="*/ 223838 h 871802"/>
                <a:gd name="connsiteX3" fmla="*/ 166688 w 3381375"/>
                <a:gd name="connsiteY3" fmla="*/ 219075 h 871802"/>
                <a:gd name="connsiteX4" fmla="*/ 204788 w 3381375"/>
                <a:gd name="connsiteY4" fmla="*/ 204788 h 871802"/>
                <a:gd name="connsiteX5" fmla="*/ 233363 w 3381375"/>
                <a:gd name="connsiteY5" fmla="*/ 195263 h 871802"/>
                <a:gd name="connsiteX6" fmla="*/ 247650 w 3381375"/>
                <a:gd name="connsiteY6" fmla="*/ 185738 h 871802"/>
                <a:gd name="connsiteX7" fmla="*/ 266700 w 3381375"/>
                <a:gd name="connsiteY7" fmla="*/ 180975 h 871802"/>
                <a:gd name="connsiteX8" fmla="*/ 280988 w 3381375"/>
                <a:gd name="connsiteY8" fmla="*/ 176213 h 871802"/>
                <a:gd name="connsiteX9" fmla="*/ 290513 w 3381375"/>
                <a:gd name="connsiteY9" fmla="*/ 161925 h 871802"/>
                <a:gd name="connsiteX10" fmla="*/ 338138 w 3381375"/>
                <a:gd name="connsiteY10" fmla="*/ 142875 h 871802"/>
                <a:gd name="connsiteX11" fmla="*/ 352425 w 3381375"/>
                <a:gd name="connsiteY11" fmla="*/ 138113 h 871802"/>
                <a:gd name="connsiteX12" fmla="*/ 366713 w 3381375"/>
                <a:gd name="connsiteY12" fmla="*/ 128588 h 871802"/>
                <a:gd name="connsiteX13" fmla="*/ 385763 w 3381375"/>
                <a:gd name="connsiteY13" fmla="*/ 123825 h 871802"/>
                <a:gd name="connsiteX14" fmla="*/ 428625 w 3381375"/>
                <a:gd name="connsiteY14" fmla="*/ 109538 h 871802"/>
                <a:gd name="connsiteX15" fmla="*/ 442913 w 3381375"/>
                <a:gd name="connsiteY15" fmla="*/ 104775 h 871802"/>
                <a:gd name="connsiteX16" fmla="*/ 457200 w 3381375"/>
                <a:gd name="connsiteY16" fmla="*/ 100013 h 871802"/>
                <a:gd name="connsiteX17" fmla="*/ 471488 w 3381375"/>
                <a:gd name="connsiteY17" fmla="*/ 90488 h 871802"/>
                <a:gd name="connsiteX18" fmla="*/ 495300 w 3381375"/>
                <a:gd name="connsiteY18" fmla="*/ 85725 h 871802"/>
                <a:gd name="connsiteX19" fmla="*/ 523875 w 3381375"/>
                <a:gd name="connsiteY19" fmla="*/ 76200 h 871802"/>
                <a:gd name="connsiteX20" fmla="*/ 538163 w 3381375"/>
                <a:gd name="connsiteY20" fmla="*/ 71438 h 871802"/>
                <a:gd name="connsiteX21" fmla="*/ 552450 w 3381375"/>
                <a:gd name="connsiteY21" fmla="*/ 66675 h 871802"/>
                <a:gd name="connsiteX22" fmla="*/ 590550 w 3381375"/>
                <a:gd name="connsiteY22" fmla="*/ 42863 h 871802"/>
                <a:gd name="connsiteX23" fmla="*/ 604838 w 3381375"/>
                <a:gd name="connsiteY23" fmla="*/ 38100 h 871802"/>
                <a:gd name="connsiteX24" fmla="*/ 619125 w 3381375"/>
                <a:gd name="connsiteY24" fmla="*/ 33338 h 871802"/>
                <a:gd name="connsiteX25" fmla="*/ 652463 w 3381375"/>
                <a:gd name="connsiteY25" fmla="*/ 14288 h 871802"/>
                <a:gd name="connsiteX26" fmla="*/ 681038 w 3381375"/>
                <a:gd name="connsiteY26" fmla="*/ 4763 h 871802"/>
                <a:gd name="connsiteX27" fmla="*/ 695325 w 3381375"/>
                <a:gd name="connsiteY27" fmla="*/ 0 h 871802"/>
                <a:gd name="connsiteX28" fmla="*/ 819150 w 3381375"/>
                <a:gd name="connsiteY28" fmla="*/ 4763 h 871802"/>
                <a:gd name="connsiteX29" fmla="*/ 852488 w 3381375"/>
                <a:gd name="connsiteY29" fmla="*/ 19050 h 871802"/>
                <a:gd name="connsiteX30" fmla="*/ 895350 w 3381375"/>
                <a:gd name="connsiteY30" fmla="*/ 47625 h 871802"/>
                <a:gd name="connsiteX31" fmla="*/ 928688 w 3381375"/>
                <a:gd name="connsiteY31" fmla="*/ 66675 h 871802"/>
                <a:gd name="connsiteX32" fmla="*/ 942975 w 3381375"/>
                <a:gd name="connsiteY32" fmla="*/ 71438 h 871802"/>
                <a:gd name="connsiteX33" fmla="*/ 957263 w 3381375"/>
                <a:gd name="connsiteY33" fmla="*/ 80963 h 871802"/>
                <a:gd name="connsiteX34" fmla="*/ 971550 w 3381375"/>
                <a:gd name="connsiteY34" fmla="*/ 85725 h 871802"/>
                <a:gd name="connsiteX35" fmla="*/ 990600 w 3381375"/>
                <a:gd name="connsiteY35" fmla="*/ 95250 h 871802"/>
                <a:gd name="connsiteX36" fmla="*/ 1014413 w 3381375"/>
                <a:gd name="connsiteY36" fmla="*/ 100013 h 871802"/>
                <a:gd name="connsiteX37" fmla="*/ 1033463 w 3381375"/>
                <a:gd name="connsiteY37" fmla="*/ 104775 h 871802"/>
                <a:gd name="connsiteX38" fmla="*/ 1062038 w 3381375"/>
                <a:gd name="connsiteY38" fmla="*/ 109538 h 871802"/>
                <a:gd name="connsiteX39" fmla="*/ 1090613 w 3381375"/>
                <a:gd name="connsiteY39" fmla="*/ 119063 h 871802"/>
                <a:gd name="connsiteX40" fmla="*/ 1104900 w 3381375"/>
                <a:gd name="connsiteY40" fmla="*/ 123825 h 871802"/>
                <a:gd name="connsiteX41" fmla="*/ 1123950 w 3381375"/>
                <a:gd name="connsiteY41" fmla="*/ 128588 h 871802"/>
                <a:gd name="connsiteX42" fmla="*/ 1152525 w 3381375"/>
                <a:gd name="connsiteY42" fmla="*/ 147638 h 871802"/>
                <a:gd name="connsiteX43" fmla="*/ 1195388 w 3381375"/>
                <a:gd name="connsiteY43" fmla="*/ 161925 h 871802"/>
                <a:gd name="connsiteX44" fmla="*/ 1209675 w 3381375"/>
                <a:gd name="connsiteY44" fmla="*/ 166688 h 871802"/>
                <a:gd name="connsiteX45" fmla="*/ 1243013 w 3381375"/>
                <a:gd name="connsiteY45" fmla="*/ 185738 h 871802"/>
                <a:gd name="connsiteX46" fmla="*/ 1257300 w 3381375"/>
                <a:gd name="connsiteY46" fmla="*/ 190500 h 871802"/>
                <a:gd name="connsiteX47" fmla="*/ 1285875 w 3381375"/>
                <a:gd name="connsiteY47" fmla="*/ 204788 h 871802"/>
                <a:gd name="connsiteX48" fmla="*/ 1314450 w 3381375"/>
                <a:gd name="connsiteY48" fmla="*/ 223838 h 871802"/>
                <a:gd name="connsiteX49" fmla="*/ 1362075 w 3381375"/>
                <a:gd name="connsiteY49" fmla="*/ 238125 h 871802"/>
                <a:gd name="connsiteX50" fmla="*/ 1443038 w 3381375"/>
                <a:gd name="connsiteY50" fmla="*/ 252413 h 871802"/>
                <a:gd name="connsiteX51" fmla="*/ 1471613 w 3381375"/>
                <a:gd name="connsiteY51" fmla="*/ 257175 h 871802"/>
                <a:gd name="connsiteX52" fmla="*/ 1519238 w 3381375"/>
                <a:gd name="connsiteY52" fmla="*/ 271463 h 871802"/>
                <a:gd name="connsiteX53" fmla="*/ 1533525 w 3381375"/>
                <a:gd name="connsiteY53" fmla="*/ 280988 h 871802"/>
                <a:gd name="connsiteX54" fmla="*/ 1543050 w 3381375"/>
                <a:gd name="connsiteY54" fmla="*/ 295275 h 871802"/>
                <a:gd name="connsiteX55" fmla="*/ 1557338 w 3381375"/>
                <a:gd name="connsiteY55" fmla="*/ 300038 h 871802"/>
                <a:gd name="connsiteX56" fmla="*/ 1581150 w 3381375"/>
                <a:gd name="connsiteY56" fmla="*/ 333375 h 871802"/>
                <a:gd name="connsiteX57" fmla="*/ 1590675 w 3381375"/>
                <a:gd name="connsiteY57" fmla="*/ 347663 h 871802"/>
                <a:gd name="connsiteX58" fmla="*/ 1604963 w 3381375"/>
                <a:gd name="connsiteY58" fmla="*/ 357188 h 871802"/>
                <a:gd name="connsiteX59" fmla="*/ 1624013 w 3381375"/>
                <a:gd name="connsiteY59" fmla="*/ 414338 h 871802"/>
                <a:gd name="connsiteX60" fmla="*/ 1628775 w 3381375"/>
                <a:gd name="connsiteY60" fmla="*/ 428625 h 871802"/>
                <a:gd name="connsiteX61" fmla="*/ 1638300 w 3381375"/>
                <a:gd name="connsiteY61" fmla="*/ 442913 h 871802"/>
                <a:gd name="connsiteX62" fmla="*/ 1652588 w 3381375"/>
                <a:gd name="connsiteY62" fmla="*/ 471488 h 871802"/>
                <a:gd name="connsiteX63" fmla="*/ 1662113 w 3381375"/>
                <a:gd name="connsiteY63" fmla="*/ 504825 h 871802"/>
                <a:gd name="connsiteX64" fmla="*/ 1676400 w 3381375"/>
                <a:gd name="connsiteY64" fmla="*/ 514350 h 871802"/>
                <a:gd name="connsiteX65" fmla="*/ 1690688 w 3381375"/>
                <a:gd name="connsiteY65" fmla="*/ 561975 h 871802"/>
                <a:gd name="connsiteX66" fmla="*/ 1704975 w 3381375"/>
                <a:gd name="connsiteY66" fmla="*/ 590550 h 871802"/>
                <a:gd name="connsiteX67" fmla="*/ 1719263 w 3381375"/>
                <a:gd name="connsiteY67" fmla="*/ 595313 h 871802"/>
                <a:gd name="connsiteX68" fmla="*/ 1728788 w 3381375"/>
                <a:gd name="connsiteY68" fmla="*/ 609600 h 871802"/>
                <a:gd name="connsiteX69" fmla="*/ 1804988 w 3381375"/>
                <a:gd name="connsiteY69" fmla="*/ 614363 h 871802"/>
                <a:gd name="connsiteX70" fmla="*/ 1819275 w 3381375"/>
                <a:gd name="connsiteY70" fmla="*/ 619125 h 871802"/>
                <a:gd name="connsiteX71" fmla="*/ 1833563 w 3381375"/>
                <a:gd name="connsiteY71" fmla="*/ 628650 h 871802"/>
                <a:gd name="connsiteX72" fmla="*/ 1857375 w 3381375"/>
                <a:gd name="connsiteY72" fmla="*/ 657225 h 871802"/>
                <a:gd name="connsiteX73" fmla="*/ 1876425 w 3381375"/>
                <a:gd name="connsiteY73" fmla="*/ 666750 h 871802"/>
                <a:gd name="connsiteX74" fmla="*/ 1885950 w 3381375"/>
                <a:gd name="connsiteY74" fmla="*/ 638175 h 871802"/>
                <a:gd name="connsiteX75" fmla="*/ 1895475 w 3381375"/>
                <a:gd name="connsiteY75" fmla="*/ 604838 h 871802"/>
                <a:gd name="connsiteX76" fmla="*/ 1905000 w 3381375"/>
                <a:gd name="connsiteY76" fmla="*/ 576263 h 871802"/>
                <a:gd name="connsiteX77" fmla="*/ 1919288 w 3381375"/>
                <a:gd name="connsiteY77" fmla="*/ 566738 h 871802"/>
                <a:gd name="connsiteX78" fmla="*/ 1938338 w 3381375"/>
                <a:gd name="connsiteY78" fmla="*/ 542925 h 871802"/>
                <a:gd name="connsiteX79" fmla="*/ 2081213 w 3381375"/>
                <a:gd name="connsiteY79" fmla="*/ 542925 h 871802"/>
                <a:gd name="connsiteX80" fmla="*/ 2109788 w 3381375"/>
                <a:gd name="connsiteY80" fmla="*/ 571500 h 871802"/>
                <a:gd name="connsiteX81" fmla="*/ 2124075 w 3381375"/>
                <a:gd name="connsiteY81" fmla="*/ 561975 h 871802"/>
                <a:gd name="connsiteX82" fmla="*/ 2133600 w 3381375"/>
                <a:gd name="connsiteY82" fmla="*/ 547688 h 871802"/>
                <a:gd name="connsiteX83" fmla="*/ 2147888 w 3381375"/>
                <a:gd name="connsiteY83" fmla="*/ 533400 h 871802"/>
                <a:gd name="connsiteX84" fmla="*/ 2152650 w 3381375"/>
                <a:gd name="connsiteY84" fmla="*/ 519113 h 871802"/>
                <a:gd name="connsiteX85" fmla="*/ 2243138 w 3381375"/>
                <a:gd name="connsiteY85" fmla="*/ 514350 h 871802"/>
                <a:gd name="connsiteX86" fmla="*/ 2266950 w 3381375"/>
                <a:gd name="connsiteY86" fmla="*/ 533400 h 871802"/>
                <a:gd name="connsiteX87" fmla="*/ 2286000 w 3381375"/>
                <a:gd name="connsiteY87" fmla="*/ 504825 h 871802"/>
                <a:gd name="connsiteX88" fmla="*/ 2300288 w 3381375"/>
                <a:gd name="connsiteY88" fmla="*/ 490538 h 871802"/>
                <a:gd name="connsiteX89" fmla="*/ 2314575 w 3381375"/>
                <a:gd name="connsiteY89" fmla="*/ 485775 h 871802"/>
                <a:gd name="connsiteX90" fmla="*/ 2328863 w 3381375"/>
                <a:gd name="connsiteY90" fmla="*/ 490538 h 871802"/>
                <a:gd name="connsiteX91" fmla="*/ 2347913 w 3381375"/>
                <a:gd name="connsiteY91" fmla="*/ 509588 h 871802"/>
                <a:gd name="connsiteX92" fmla="*/ 2357438 w 3381375"/>
                <a:gd name="connsiteY92" fmla="*/ 523875 h 871802"/>
                <a:gd name="connsiteX93" fmla="*/ 2362200 w 3381375"/>
                <a:gd name="connsiteY93" fmla="*/ 538163 h 871802"/>
                <a:gd name="connsiteX94" fmla="*/ 2381250 w 3381375"/>
                <a:gd name="connsiteY94" fmla="*/ 566738 h 871802"/>
                <a:gd name="connsiteX95" fmla="*/ 2390775 w 3381375"/>
                <a:gd name="connsiteY95" fmla="*/ 595313 h 871802"/>
                <a:gd name="connsiteX96" fmla="*/ 2395538 w 3381375"/>
                <a:gd name="connsiteY96" fmla="*/ 614363 h 871802"/>
                <a:gd name="connsiteX97" fmla="*/ 2405063 w 3381375"/>
                <a:gd name="connsiteY97" fmla="*/ 628650 h 871802"/>
                <a:gd name="connsiteX98" fmla="*/ 2419350 w 3381375"/>
                <a:gd name="connsiteY98" fmla="*/ 633413 h 871802"/>
                <a:gd name="connsiteX99" fmla="*/ 2438400 w 3381375"/>
                <a:gd name="connsiteY99" fmla="*/ 590550 h 871802"/>
                <a:gd name="connsiteX100" fmla="*/ 2443163 w 3381375"/>
                <a:gd name="connsiteY100" fmla="*/ 571500 h 871802"/>
                <a:gd name="connsiteX101" fmla="*/ 2471738 w 3381375"/>
                <a:gd name="connsiteY101" fmla="*/ 552450 h 871802"/>
                <a:gd name="connsiteX102" fmla="*/ 2481263 w 3381375"/>
                <a:gd name="connsiteY102" fmla="*/ 581025 h 871802"/>
                <a:gd name="connsiteX103" fmla="*/ 2486025 w 3381375"/>
                <a:gd name="connsiteY103" fmla="*/ 595313 h 871802"/>
                <a:gd name="connsiteX104" fmla="*/ 2490788 w 3381375"/>
                <a:gd name="connsiteY104" fmla="*/ 614363 h 871802"/>
                <a:gd name="connsiteX105" fmla="*/ 2500313 w 3381375"/>
                <a:gd name="connsiteY105" fmla="*/ 628650 h 871802"/>
                <a:gd name="connsiteX106" fmla="*/ 2519363 w 3381375"/>
                <a:gd name="connsiteY106" fmla="*/ 642938 h 871802"/>
                <a:gd name="connsiteX107" fmla="*/ 2524125 w 3381375"/>
                <a:gd name="connsiteY107" fmla="*/ 628650 h 871802"/>
                <a:gd name="connsiteX108" fmla="*/ 2528888 w 3381375"/>
                <a:gd name="connsiteY108" fmla="*/ 609600 h 871802"/>
                <a:gd name="connsiteX109" fmla="*/ 2557463 w 3381375"/>
                <a:gd name="connsiteY109" fmla="*/ 595313 h 871802"/>
                <a:gd name="connsiteX110" fmla="*/ 2619375 w 3381375"/>
                <a:gd name="connsiteY110" fmla="*/ 581025 h 871802"/>
                <a:gd name="connsiteX111" fmla="*/ 2633663 w 3381375"/>
                <a:gd name="connsiteY111" fmla="*/ 571500 h 871802"/>
                <a:gd name="connsiteX112" fmla="*/ 2647950 w 3381375"/>
                <a:gd name="connsiteY112" fmla="*/ 542925 h 871802"/>
                <a:gd name="connsiteX113" fmla="*/ 2662238 w 3381375"/>
                <a:gd name="connsiteY113" fmla="*/ 504825 h 871802"/>
                <a:gd name="connsiteX114" fmla="*/ 2686050 w 3381375"/>
                <a:gd name="connsiteY114" fmla="*/ 538163 h 871802"/>
                <a:gd name="connsiteX115" fmla="*/ 2686050 w 3381375"/>
                <a:gd name="connsiteY115" fmla="*/ 538163 h 871802"/>
                <a:gd name="connsiteX116" fmla="*/ 2700338 w 3381375"/>
                <a:gd name="connsiteY116" fmla="*/ 547688 h 871802"/>
                <a:gd name="connsiteX117" fmla="*/ 2705100 w 3381375"/>
                <a:gd name="connsiteY117" fmla="*/ 561975 h 871802"/>
                <a:gd name="connsiteX118" fmla="*/ 2714625 w 3381375"/>
                <a:gd name="connsiteY118" fmla="*/ 595313 h 871802"/>
                <a:gd name="connsiteX119" fmla="*/ 2733675 w 3381375"/>
                <a:gd name="connsiteY119" fmla="*/ 590550 h 871802"/>
                <a:gd name="connsiteX120" fmla="*/ 2738438 w 3381375"/>
                <a:gd name="connsiteY120" fmla="*/ 571500 h 871802"/>
                <a:gd name="connsiteX121" fmla="*/ 2762250 w 3381375"/>
                <a:gd name="connsiteY121" fmla="*/ 552450 h 871802"/>
                <a:gd name="connsiteX122" fmla="*/ 2800350 w 3381375"/>
                <a:gd name="connsiteY122" fmla="*/ 566738 h 871802"/>
                <a:gd name="connsiteX123" fmla="*/ 2819400 w 3381375"/>
                <a:gd name="connsiteY123" fmla="*/ 590550 h 871802"/>
                <a:gd name="connsiteX124" fmla="*/ 2824163 w 3381375"/>
                <a:gd name="connsiteY124" fmla="*/ 614363 h 871802"/>
                <a:gd name="connsiteX125" fmla="*/ 2833688 w 3381375"/>
                <a:gd name="connsiteY125" fmla="*/ 642938 h 871802"/>
                <a:gd name="connsiteX126" fmla="*/ 2838450 w 3381375"/>
                <a:gd name="connsiteY126" fmla="*/ 657225 h 871802"/>
                <a:gd name="connsiteX127" fmla="*/ 2843213 w 3381375"/>
                <a:gd name="connsiteY127" fmla="*/ 676275 h 871802"/>
                <a:gd name="connsiteX128" fmla="*/ 2852738 w 3381375"/>
                <a:gd name="connsiteY128" fmla="*/ 695325 h 871802"/>
                <a:gd name="connsiteX129" fmla="*/ 2862263 w 3381375"/>
                <a:gd name="connsiteY129" fmla="*/ 723900 h 871802"/>
                <a:gd name="connsiteX130" fmla="*/ 2871788 w 3381375"/>
                <a:gd name="connsiteY130" fmla="*/ 752475 h 871802"/>
                <a:gd name="connsiteX131" fmla="*/ 2881313 w 3381375"/>
                <a:gd name="connsiteY131" fmla="*/ 781050 h 871802"/>
                <a:gd name="connsiteX132" fmla="*/ 2890838 w 3381375"/>
                <a:gd name="connsiteY132" fmla="*/ 795338 h 871802"/>
                <a:gd name="connsiteX133" fmla="*/ 2895600 w 3381375"/>
                <a:gd name="connsiteY133" fmla="*/ 814388 h 871802"/>
                <a:gd name="connsiteX134" fmla="*/ 2914650 w 3381375"/>
                <a:gd name="connsiteY134" fmla="*/ 790575 h 871802"/>
                <a:gd name="connsiteX135" fmla="*/ 2924175 w 3381375"/>
                <a:gd name="connsiteY135" fmla="*/ 714375 h 871802"/>
                <a:gd name="connsiteX136" fmla="*/ 2933700 w 3381375"/>
                <a:gd name="connsiteY136" fmla="*/ 700088 h 871802"/>
                <a:gd name="connsiteX137" fmla="*/ 2943225 w 3381375"/>
                <a:gd name="connsiteY137" fmla="*/ 671513 h 871802"/>
                <a:gd name="connsiteX138" fmla="*/ 2962275 w 3381375"/>
                <a:gd name="connsiteY138" fmla="*/ 638175 h 871802"/>
                <a:gd name="connsiteX139" fmla="*/ 2976563 w 3381375"/>
                <a:gd name="connsiteY139" fmla="*/ 695325 h 871802"/>
                <a:gd name="connsiteX140" fmla="*/ 2986088 w 3381375"/>
                <a:gd name="connsiteY140" fmla="*/ 781050 h 871802"/>
                <a:gd name="connsiteX141" fmla="*/ 2995613 w 3381375"/>
                <a:gd name="connsiteY141" fmla="*/ 747713 h 871802"/>
                <a:gd name="connsiteX142" fmla="*/ 3000375 w 3381375"/>
                <a:gd name="connsiteY142" fmla="*/ 709613 h 871802"/>
                <a:gd name="connsiteX143" fmla="*/ 3019425 w 3381375"/>
                <a:gd name="connsiteY143" fmla="*/ 671513 h 871802"/>
                <a:gd name="connsiteX144" fmla="*/ 3038475 w 3381375"/>
                <a:gd name="connsiteY144" fmla="*/ 714375 h 871802"/>
                <a:gd name="connsiteX145" fmla="*/ 3052763 w 3381375"/>
                <a:gd name="connsiteY145" fmla="*/ 781050 h 871802"/>
                <a:gd name="connsiteX146" fmla="*/ 3067050 w 3381375"/>
                <a:gd name="connsiteY146" fmla="*/ 738188 h 871802"/>
                <a:gd name="connsiteX147" fmla="*/ 3071813 w 3381375"/>
                <a:gd name="connsiteY147" fmla="*/ 723900 h 871802"/>
                <a:gd name="connsiteX148" fmla="*/ 3105150 w 3381375"/>
                <a:gd name="connsiteY148" fmla="*/ 733425 h 871802"/>
                <a:gd name="connsiteX149" fmla="*/ 3128963 w 3381375"/>
                <a:gd name="connsiteY149" fmla="*/ 742950 h 871802"/>
                <a:gd name="connsiteX150" fmla="*/ 3152775 w 3381375"/>
                <a:gd name="connsiteY150" fmla="*/ 690563 h 871802"/>
                <a:gd name="connsiteX151" fmla="*/ 3157538 w 3381375"/>
                <a:gd name="connsiteY151" fmla="*/ 666750 h 871802"/>
                <a:gd name="connsiteX152" fmla="*/ 3162300 w 3381375"/>
                <a:gd name="connsiteY152" fmla="*/ 647700 h 871802"/>
                <a:gd name="connsiteX153" fmla="*/ 3171825 w 3381375"/>
                <a:gd name="connsiteY153" fmla="*/ 747713 h 871802"/>
                <a:gd name="connsiteX154" fmla="*/ 3181350 w 3381375"/>
                <a:gd name="connsiteY154" fmla="*/ 733425 h 871802"/>
                <a:gd name="connsiteX155" fmla="*/ 3186113 w 3381375"/>
                <a:gd name="connsiteY155" fmla="*/ 719138 h 871802"/>
                <a:gd name="connsiteX156" fmla="*/ 3214688 w 3381375"/>
                <a:gd name="connsiteY156" fmla="*/ 728663 h 871802"/>
                <a:gd name="connsiteX157" fmla="*/ 3238500 w 3381375"/>
                <a:gd name="connsiteY157" fmla="*/ 704850 h 871802"/>
                <a:gd name="connsiteX158" fmla="*/ 3252788 w 3381375"/>
                <a:gd name="connsiteY158" fmla="*/ 714375 h 871802"/>
                <a:gd name="connsiteX159" fmla="*/ 3257550 w 3381375"/>
                <a:gd name="connsiteY159" fmla="*/ 738188 h 871802"/>
                <a:gd name="connsiteX160" fmla="*/ 3267075 w 3381375"/>
                <a:gd name="connsiteY160" fmla="*/ 781050 h 871802"/>
                <a:gd name="connsiteX161" fmla="*/ 3295650 w 3381375"/>
                <a:gd name="connsiteY161" fmla="*/ 776288 h 871802"/>
                <a:gd name="connsiteX162" fmla="*/ 3300413 w 3381375"/>
                <a:gd name="connsiteY162" fmla="*/ 795338 h 871802"/>
                <a:gd name="connsiteX163" fmla="*/ 3305175 w 3381375"/>
                <a:gd name="connsiteY163" fmla="*/ 852488 h 871802"/>
                <a:gd name="connsiteX164" fmla="*/ 3309938 w 3381375"/>
                <a:gd name="connsiteY164" fmla="*/ 871538 h 871802"/>
                <a:gd name="connsiteX165" fmla="*/ 3328988 w 3381375"/>
                <a:gd name="connsiteY165" fmla="*/ 842963 h 871802"/>
                <a:gd name="connsiteX166" fmla="*/ 3338513 w 3381375"/>
                <a:gd name="connsiteY166" fmla="*/ 809625 h 871802"/>
                <a:gd name="connsiteX167" fmla="*/ 3348038 w 3381375"/>
                <a:gd name="connsiteY167" fmla="*/ 781050 h 871802"/>
                <a:gd name="connsiteX168" fmla="*/ 3357563 w 3381375"/>
                <a:gd name="connsiteY168" fmla="*/ 752475 h 871802"/>
                <a:gd name="connsiteX169" fmla="*/ 3367088 w 3381375"/>
                <a:gd name="connsiteY169" fmla="*/ 733425 h 871802"/>
                <a:gd name="connsiteX170" fmla="*/ 3381375 w 3381375"/>
                <a:gd name="connsiteY170" fmla="*/ 690563 h 871802"/>
                <a:gd name="connsiteX0" fmla="*/ 0 w 3367088"/>
                <a:gd name="connsiteY0" fmla="*/ 238125 h 871802"/>
                <a:gd name="connsiteX1" fmla="*/ 123825 w 3367088"/>
                <a:gd name="connsiteY1" fmla="*/ 228600 h 871802"/>
                <a:gd name="connsiteX2" fmla="*/ 142875 w 3367088"/>
                <a:gd name="connsiteY2" fmla="*/ 223838 h 871802"/>
                <a:gd name="connsiteX3" fmla="*/ 166688 w 3367088"/>
                <a:gd name="connsiteY3" fmla="*/ 219075 h 871802"/>
                <a:gd name="connsiteX4" fmla="*/ 204788 w 3367088"/>
                <a:gd name="connsiteY4" fmla="*/ 204788 h 871802"/>
                <a:gd name="connsiteX5" fmla="*/ 233363 w 3367088"/>
                <a:gd name="connsiteY5" fmla="*/ 195263 h 871802"/>
                <a:gd name="connsiteX6" fmla="*/ 247650 w 3367088"/>
                <a:gd name="connsiteY6" fmla="*/ 185738 h 871802"/>
                <a:gd name="connsiteX7" fmla="*/ 266700 w 3367088"/>
                <a:gd name="connsiteY7" fmla="*/ 180975 h 871802"/>
                <a:gd name="connsiteX8" fmla="*/ 280988 w 3367088"/>
                <a:gd name="connsiteY8" fmla="*/ 176213 h 871802"/>
                <a:gd name="connsiteX9" fmla="*/ 290513 w 3367088"/>
                <a:gd name="connsiteY9" fmla="*/ 161925 h 871802"/>
                <a:gd name="connsiteX10" fmla="*/ 338138 w 3367088"/>
                <a:gd name="connsiteY10" fmla="*/ 142875 h 871802"/>
                <a:gd name="connsiteX11" fmla="*/ 352425 w 3367088"/>
                <a:gd name="connsiteY11" fmla="*/ 138113 h 871802"/>
                <a:gd name="connsiteX12" fmla="*/ 366713 w 3367088"/>
                <a:gd name="connsiteY12" fmla="*/ 128588 h 871802"/>
                <a:gd name="connsiteX13" fmla="*/ 385763 w 3367088"/>
                <a:gd name="connsiteY13" fmla="*/ 123825 h 871802"/>
                <a:gd name="connsiteX14" fmla="*/ 428625 w 3367088"/>
                <a:gd name="connsiteY14" fmla="*/ 109538 h 871802"/>
                <a:gd name="connsiteX15" fmla="*/ 442913 w 3367088"/>
                <a:gd name="connsiteY15" fmla="*/ 104775 h 871802"/>
                <a:gd name="connsiteX16" fmla="*/ 457200 w 3367088"/>
                <a:gd name="connsiteY16" fmla="*/ 100013 h 871802"/>
                <a:gd name="connsiteX17" fmla="*/ 471488 w 3367088"/>
                <a:gd name="connsiteY17" fmla="*/ 90488 h 871802"/>
                <a:gd name="connsiteX18" fmla="*/ 495300 w 3367088"/>
                <a:gd name="connsiteY18" fmla="*/ 85725 h 871802"/>
                <a:gd name="connsiteX19" fmla="*/ 523875 w 3367088"/>
                <a:gd name="connsiteY19" fmla="*/ 76200 h 871802"/>
                <a:gd name="connsiteX20" fmla="*/ 538163 w 3367088"/>
                <a:gd name="connsiteY20" fmla="*/ 71438 h 871802"/>
                <a:gd name="connsiteX21" fmla="*/ 552450 w 3367088"/>
                <a:gd name="connsiteY21" fmla="*/ 66675 h 871802"/>
                <a:gd name="connsiteX22" fmla="*/ 590550 w 3367088"/>
                <a:gd name="connsiteY22" fmla="*/ 42863 h 871802"/>
                <a:gd name="connsiteX23" fmla="*/ 604838 w 3367088"/>
                <a:gd name="connsiteY23" fmla="*/ 38100 h 871802"/>
                <a:gd name="connsiteX24" fmla="*/ 619125 w 3367088"/>
                <a:gd name="connsiteY24" fmla="*/ 33338 h 871802"/>
                <a:gd name="connsiteX25" fmla="*/ 652463 w 3367088"/>
                <a:gd name="connsiteY25" fmla="*/ 14288 h 871802"/>
                <a:gd name="connsiteX26" fmla="*/ 681038 w 3367088"/>
                <a:gd name="connsiteY26" fmla="*/ 4763 h 871802"/>
                <a:gd name="connsiteX27" fmla="*/ 695325 w 3367088"/>
                <a:gd name="connsiteY27" fmla="*/ 0 h 871802"/>
                <a:gd name="connsiteX28" fmla="*/ 819150 w 3367088"/>
                <a:gd name="connsiteY28" fmla="*/ 4763 h 871802"/>
                <a:gd name="connsiteX29" fmla="*/ 852488 w 3367088"/>
                <a:gd name="connsiteY29" fmla="*/ 19050 h 871802"/>
                <a:gd name="connsiteX30" fmla="*/ 895350 w 3367088"/>
                <a:gd name="connsiteY30" fmla="*/ 47625 h 871802"/>
                <a:gd name="connsiteX31" fmla="*/ 928688 w 3367088"/>
                <a:gd name="connsiteY31" fmla="*/ 66675 h 871802"/>
                <a:gd name="connsiteX32" fmla="*/ 942975 w 3367088"/>
                <a:gd name="connsiteY32" fmla="*/ 71438 h 871802"/>
                <a:gd name="connsiteX33" fmla="*/ 957263 w 3367088"/>
                <a:gd name="connsiteY33" fmla="*/ 80963 h 871802"/>
                <a:gd name="connsiteX34" fmla="*/ 971550 w 3367088"/>
                <a:gd name="connsiteY34" fmla="*/ 85725 h 871802"/>
                <a:gd name="connsiteX35" fmla="*/ 990600 w 3367088"/>
                <a:gd name="connsiteY35" fmla="*/ 95250 h 871802"/>
                <a:gd name="connsiteX36" fmla="*/ 1014413 w 3367088"/>
                <a:gd name="connsiteY36" fmla="*/ 100013 h 871802"/>
                <a:gd name="connsiteX37" fmla="*/ 1033463 w 3367088"/>
                <a:gd name="connsiteY37" fmla="*/ 104775 h 871802"/>
                <a:gd name="connsiteX38" fmla="*/ 1062038 w 3367088"/>
                <a:gd name="connsiteY38" fmla="*/ 109538 h 871802"/>
                <a:gd name="connsiteX39" fmla="*/ 1090613 w 3367088"/>
                <a:gd name="connsiteY39" fmla="*/ 119063 h 871802"/>
                <a:gd name="connsiteX40" fmla="*/ 1104900 w 3367088"/>
                <a:gd name="connsiteY40" fmla="*/ 123825 h 871802"/>
                <a:gd name="connsiteX41" fmla="*/ 1123950 w 3367088"/>
                <a:gd name="connsiteY41" fmla="*/ 128588 h 871802"/>
                <a:gd name="connsiteX42" fmla="*/ 1152525 w 3367088"/>
                <a:gd name="connsiteY42" fmla="*/ 147638 h 871802"/>
                <a:gd name="connsiteX43" fmla="*/ 1195388 w 3367088"/>
                <a:gd name="connsiteY43" fmla="*/ 161925 h 871802"/>
                <a:gd name="connsiteX44" fmla="*/ 1209675 w 3367088"/>
                <a:gd name="connsiteY44" fmla="*/ 166688 h 871802"/>
                <a:gd name="connsiteX45" fmla="*/ 1243013 w 3367088"/>
                <a:gd name="connsiteY45" fmla="*/ 185738 h 871802"/>
                <a:gd name="connsiteX46" fmla="*/ 1257300 w 3367088"/>
                <a:gd name="connsiteY46" fmla="*/ 190500 h 871802"/>
                <a:gd name="connsiteX47" fmla="*/ 1285875 w 3367088"/>
                <a:gd name="connsiteY47" fmla="*/ 204788 h 871802"/>
                <a:gd name="connsiteX48" fmla="*/ 1314450 w 3367088"/>
                <a:gd name="connsiteY48" fmla="*/ 223838 h 871802"/>
                <a:gd name="connsiteX49" fmla="*/ 1362075 w 3367088"/>
                <a:gd name="connsiteY49" fmla="*/ 238125 h 871802"/>
                <a:gd name="connsiteX50" fmla="*/ 1443038 w 3367088"/>
                <a:gd name="connsiteY50" fmla="*/ 252413 h 871802"/>
                <a:gd name="connsiteX51" fmla="*/ 1471613 w 3367088"/>
                <a:gd name="connsiteY51" fmla="*/ 257175 h 871802"/>
                <a:gd name="connsiteX52" fmla="*/ 1519238 w 3367088"/>
                <a:gd name="connsiteY52" fmla="*/ 271463 h 871802"/>
                <a:gd name="connsiteX53" fmla="*/ 1533525 w 3367088"/>
                <a:gd name="connsiteY53" fmla="*/ 280988 h 871802"/>
                <a:gd name="connsiteX54" fmla="*/ 1543050 w 3367088"/>
                <a:gd name="connsiteY54" fmla="*/ 295275 h 871802"/>
                <a:gd name="connsiteX55" fmla="*/ 1557338 w 3367088"/>
                <a:gd name="connsiteY55" fmla="*/ 300038 h 871802"/>
                <a:gd name="connsiteX56" fmla="*/ 1581150 w 3367088"/>
                <a:gd name="connsiteY56" fmla="*/ 333375 h 871802"/>
                <a:gd name="connsiteX57" fmla="*/ 1590675 w 3367088"/>
                <a:gd name="connsiteY57" fmla="*/ 347663 h 871802"/>
                <a:gd name="connsiteX58" fmla="*/ 1604963 w 3367088"/>
                <a:gd name="connsiteY58" fmla="*/ 357188 h 871802"/>
                <a:gd name="connsiteX59" fmla="*/ 1624013 w 3367088"/>
                <a:gd name="connsiteY59" fmla="*/ 414338 h 871802"/>
                <a:gd name="connsiteX60" fmla="*/ 1628775 w 3367088"/>
                <a:gd name="connsiteY60" fmla="*/ 428625 h 871802"/>
                <a:gd name="connsiteX61" fmla="*/ 1638300 w 3367088"/>
                <a:gd name="connsiteY61" fmla="*/ 442913 h 871802"/>
                <a:gd name="connsiteX62" fmla="*/ 1652588 w 3367088"/>
                <a:gd name="connsiteY62" fmla="*/ 471488 h 871802"/>
                <a:gd name="connsiteX63" fmla="*/ 1662113 w 3367088"/>
                <a:gd name="connsiteY63" fmla="*/ 504825 h 871802"/>
                <a:gd name="connsiteX64" fmla="*/ 1676400 w 3367088"/>
                <a:gd name="connsiteY64" fmla="*/ 514350 h 871802"/>
                <a:gd name="connsiteX65" fmla="*/ 1690688 w 3367088"/>
                <a:gd name="connsiteY65" fmla="*/ 561975 h 871802"/>
                <a:gd name="connsiteX66" fmla="*/ 1704975 w 3367088"/>
                <a:gd name="connsiteY66" fmla="*/ 590550 h 871802"/>
                <a:gd name="connsiteX67" fmla="*/ 1719263 w 3367088"/>
                <a:gd name="connsiteY67" fmla="*/ 595313 h 871802"/>
                <a:gd name="connsiteX68" fmla="*/ 1728788 w 3367088"/>
                <a:gd name="connsiteY68" fmla="*/ 609600 h 871802"/>
                <a:gd name="connsiteX69" fmla="*/ 1804988 w 3367088"/>
                <a:gd name="connsiteY69" fmla="*/ 614363 h 871802"/>
                <a:gd name="connsiteX70" fmla="*/ 1819275 w 3367088"/>
                <a:gd name="connsiteY70" fmla="*/ 619125 h 871802"/>
                <a:gd name="connsiteX71" fmla="*/ 1833563 w 3367088"/>
                <a:gd name="connsiteY71" fmla="*/ 628650 h 871802"/>
                <a:gd name="connsiteX72" fmla="*/ 1857375 w 3367088"/>
                <a:gd name="connsiteY72" fmla="*/ 657225 h 871802"/>
                <a:gd name="connsiteX73" fmla="*/ 1876425 w 3367088"/>
                <a:gd name="connsiteY73" fmla="*/ 666750 h 871802"/>
                <a:gd name="connsiteX74" fmla="*/ 1885950 w 3367088"/>
                <a:gd name="connsiteY74" fmla="*/ 638175 h 871802"/>
                <a:gd name="connsiteX75" fmla="*/ 1895475 w 3367088"/>
                <a:gd name="connsiteY75" fmla="*/ 604838 h 871802"/>
                <a:gd name="connsiteX76" fmla="*/ 1905000 w 3367088"/>
                <a:gd name="connsiteY76" fmla="*/ 576263 h 871802"/>
                <a:gd name="connsiteX77" fmla="*/ 1919288 w 3367088"/>
                <a:gd name="connsiteY77" fmla="*/ 566738 h 871802"/>
                <a:gd name="connsiteX78" fmla="*/ 1938338 w 3367088"/>
                <a:gd name="connsiteY78" fmla="*/ 542925 h 871802"/>
                <a:gd name="connsiteX79" fmla="*/ 2081213 w 3367088"/>
                <a:gd name="connsiteY79" fmla="*/ 542925 h 871802"/>
                <a:gd name="connsiteX80" fmla="*/ 2109788 w 3367088"/>
                <a:gd name="connsiteY80" fmla="*/ 571500 h 871802"/>
                <a:gd name="connsiteX81" fmla="*/ 2124075 w 3367088"/>
                <a:gd name="connsiteY81" fmla="*/ 561975 h 871802"/>
                <a:gd name="connsiteX82" fmla="*/ 2133600 w 3367088"/>
                <a:gd name="connsiteY82" fmla="*/ 547688 h 871802"/>
                <a:gd name="connsiteX83" fmla="*/ 2147888 w 3367088"/>
                <a:gd name="connsiteY83" fmla="*/ 533400 h 871802"/>
                <a:gd name="connsiteX84" fmla="*/ 2152650 w 3367088"/>
                <a:gd name="connsiteY84" fmla="*/ 519113 h 871802"/>
                <a:gd name="connsiteX85" fmla="*/ 2243138 w 3367088"/>
                <a:gd name="connsiteY85" fmla="*/ 514350 h 871802"/>
                <a:gd name="connsiteX86" fmla="*/ 2266950 w 3367088"/>
                <a:gd name="connsiteY86" fmla="*/ 533400 h 871802"/>
                <a:gd name="connsiteX87" fmla="*/ 2286000 w 3367088"/>
                <a:gd name="connsiteY87" fmla="*/ 504825 h 871802"/>
                <a:gd name="connsiteX88" fmla="*/ 2300288 w 3367088"/>
                <a:gd name="connsiteY88" fmla="*/ 490538 h 871802"/>
                <a:gd name="connsiteX89" fmla="*/ 2314575 w 3367088"/>
                <a:gd name="connsiteY89" fmla="*/ 485775 h 871802"/>
                <a:gd name="connsiteX90" fmla="*/ 2328863 w 3367088"/>
                <a:gd name="connsiteY90" fmla="*/ 490538 h 871802"/>
                <a:gd name="connsiteX91" fmla="*/ 2347913 w 3367088"/>
                <a:gd name="connsiteY91" fmla="*/ 509588 h 871802"/>
                <a:gd name="connsiteX92" fmla="*/ 2357438 w 3367088"/>
                <a:gd name="connsiteY92" fmla="*/ 523875 h 871802"/>
                <a:gd name="connsiteX93" fmla="*/ 2362200 w 3367088"/>
                <a:gd name="connsiteY93" fmla="*/ 538163 h 871802"/>
                <a:gd name="connsiteX94" fmla="*/ 2381250 w 3367088"/>
                <a:gd name="connsiteY94" fmla="*/ 566738 h 871802"/>
                <a:gd name="connsiteX95" fmla="*/ 2390775 w 3367088"/>
                <a:gd name="connsiteY95" fmla="*/ 595313 h 871802"/>
                <a:gd name="connsiteX96" fmla="*/ 2395538 w 3367088"/>
                <a:gd name="connsiteY96" fmla="*/ 614363 h 871802"/>
                <a:gd name="connsiteX97" fmla="*/ 2405063 w 3367088"/>
                <a:gd name="connsiteY97" fmla="*/ 628650 h 871802"/>
                <a:gd name="connsiteX98" fmla="*/ 2419350 w 3367088"/>
                <a:gd name="connsiteY98" fmla="*/ 633413 h 871802"/>
                <a:gd name="connsiteX99" fmla="*/ 2438400 w 3367088"/>
                <a:gd name="connsiteY99" fmla="*/ 590550 h 871802"/>
                <a:gd name="connsiteX100" fmla="*/ 2443163 w 3367088"/>
                <a:gd name="connsiteY100" fmla="*/ 571500 h 871802"/>
                <a:gd name="connsiteX101" fmla="*/ 2471738 w 3367088"/>
                <a:gd name="connsiteY101" fmla="*/ 552450 h 871802"/>
                <a:gd name="connsiteX102" fmla="*/ 2481263 w 3367088"/>
                <a:gd name="connsiteY102" fmla="*/ 581025 h 871802"/>
                <a:gd name="connsiteX103" fmla="*/ 2486025 w 3367088"/>
                <a:gd name="connsiteY103" fmla="*/ 595313 h 871802"/>
                <a:gd name="connsiteX104" fmla="*/ 2490788 w 3367088"/>
                <a:gd name="connsiteY104" fmla="*/ 614363 h 871802"/>
                <a:gd name="connsiteX105" fmla="*/ 2500313 w 3367088"/>
                <a:gd name="connsiteY105" fmla="*/ 628650 h 871802"/>
                <a:gd name="connsiteX106" fmla="*/ 2519363 w 3367088"/>
                <a:gd name="connsiteY106" fmla="*/ 642938 h 871802"/>
                <a:gd name="connsiteX107" fmla="*/ 2524125 w 3367088"/>
                <a:gd name="connsiteY107" fmla="*/ 628650 h 871802"/>
                <a:gd name="connsiteX108" fmla="*/ 2528888 w 3367088"/>
                <a:gd name="connsiteY108" fmla="*/ 609600 h 871802"/>
                <a:gd name="connsiteX109" fmla="*/ 2557463 w 3367088"/>
                <a:gd name="connsiteY109" fmla="*/ 595313 h 871802"/>
                <a:gd name="connsiteX110" fmla="*/ 2619375 w 3367088"/>
                <a:gd name="connsiteY110" fmla="*/ 581025 h 871802"/>
                <a:gd name="connsiteX111" fmla="*/ 2633663 w 3367088"/>
                <a:gd name="connsiteY111" fmla="*/ 571500 h 871802"/>
                <a:gd name="connsiteX112" fmla="*/ 2647950 w 3367088"/>
                <a:gd name="connsiteY112" fmla="*/ 542925 h 871802"/>
                <a:gd name="connsiteX113" fmla="*/ 2662238 w 3367088"/>
                <a:gd name="connsiteY113" fmla="*/ 504825 h 871802"/>
                <a:gd name="connsiteX114" fmla="*/ 2686050 w 3367088"/>
                <a:gd name="connsiteY114" fmla="*/ 538163 h 871802"/>
                <a:gd name="connsiteX115" fmla="*/ 2686050 w 3367088"/>
                <a:gd name="connsiteY115" fmla="*/ 538163 h 871802"/>
                <a:gd name="connsiteX116" fmla="*/ 2700338 w 3367088"/>
                <a:gd name="connsiteY116" fmla="*/ 547688 h 871802"/>
                <a:gd name="connsiteX117" fmla="*/ 2705100 w 3367088"/>
                <a:gd name="connsiteY117" fmla="*/ 561975 h 871802"/>
                <a:gd name="connsiteX118" fmla="*/ 2714625 w 3367088"/>
                <a:gd name="connsiteY118" fmla="*/ 595313 h 871802"/>
                <a:gd name="connsiteX119" fmla="*/ 2733675 w 3367088"/>
                <a:gd name="connsiteY119" fmla="*/ 590550 h 871802"/>
                <a:gd name="connsiteX120" fmla="*/ 2738438 w 3367088"/>
                <a:gd name="connsiteY120" fmla="*/ 571500 h 871802"/>
                <a:gd name="connsiteX121" fmla="*/ 2762250 w 3367088"/>
                <a:gd name="connsiteY121" fmla="*/ 552450 h 871802"/>
                <a:gd name="connsiteX122" fmla="*/ 2800350 w 3367088"/>
                <a:gd name="connsiteY122" fmla="*/ 566738 h 871802"/>
                <a:gd name="connsiteX123" fmla="*/ 2819400 w 3367088"/>
                <a:gd name="connsiteY123" fmla="*/ 590550 h 871802"/>
                <a:gd name="connsiteX124" fmla="*/ 2824163 w 3367088"/>
                <a:gd name="connsiteY124" fmla="*/ 614363 h 871802"/>
                <a:gd name="connsiteX125" fmla="*/ 2833688 w 3367088"/>
                <a:gd name="connsiteY125" fmla="*/ 642938 h 871802"/>
                <a:gd name="connsiteX126" fmla="*/ 2838450 w 3367088"/>
                <a:gd name="connsiteY126" fmla="*/ 657225 h 871802"/>
                <a:gd name="connsiteX127" fmla="*/ 2843213 w 3367088"/>
                <a:gd name="connsiteY127" fmla="*/ 676275 h 871802"/>
                <a:gd name="connsiteX128" fmla="*/ 2852738 w 3367088"/>
                <a:gd name="connsiteY128" fmla="*/ 695325 h 871802"/>
                <a:gd name="connsiteX129" fmla="*/ 2862263 w 3367088"/>
                <a:gd name="connsiteY129" fmla="*/ 723900 h 871802"/>
                <a:gd name="connsiteX130" fmla="*/ 2871788 w 3367088"/>
                <a:gd name="connsiteY130" fmla="*/ 752475 h 871802"/>
                <a:gd name="connsiteX131" fmla="*/ 2881313 w 3367088"/>
                <a:gd name="connsiteY131" fmla="*/ 781050 h 871802"/>
                <a:gd name="connsiteX132" fmla="*/ 2890838 w 3367088"/>
                <a:gd name="connsiteY132" fmla="*/ 795338 h 871802"/>
                <a:gd name="connsiteX133" fmla="*/ 2895600 w 3367088"/>
                <a:gd name="connsiteY133" fmla="*/ 814388 h 871802"/>
                <a:gd name="connsiteX134" fmla="*/ 2914650 w 3367088"/>
                <a:gd name="connsiteY134" fmla="*/ 790575 h 871802"/>
                <a:gd name="connsiteX135" fmla="*/ 2924175 w 3367088"/>
                <a:gd name="connsiteY135" fmla="*/ 714375 h 871802"/>
                <a:gd name="connsiteX136" fmla="*/ 2933700 w 3367088"/>
                <a:gd name="connsiteY136" fmla="*/ 700088 h 871802"/>
                <a:gd name="connsiteX137" fmla="*/ 2943225 w 3367088"/>
                <a:gd name="connsiteY137" fmla="*/ 671513 h 871802"/>
                <a:gd name="connsiteX138" fmla="*/ 2962275 w 3367088"/>
                <a:gd name="connsiteY138" fmla="*/ 638175 h 871802"/>
                <a:gd name="connsiteX139" fmla="*/ 2976563 w 3367088"/>
                <a:gd name="connsiteY139" fmla="*/ 695325 h 871802"/>
                <a:gd name="connsiteX140" fmla="*/ 2986088 w 3367088"/>
                <a:gd name="connsiteY140" fmla="*/ 781050 h 871802"/>
                <a:gd name="connsiteX141" fmla="*/ 2995613 w 3367088"/>
                <a:gd name="connsiteY141" fmla="*/ 747713 h 871802"/>
                <a:gd name="connsiteX142" fmla="*/ 3000375 w 3367088"/>
                <a:gd name="connsiteY142" fmla="*/ 709613 h 871802"/>
                <a:gd name="connsiteX143" fmla="*/ 3019425 w 3367088"/>
                <a:gd name="connsiteY143" fmla="*/ 671513 h 871802"/>
                <a:gd name="connsiteX144" fmla="*/ 3038475 w 3367088"/>
                <a:gd name="connsiteY144" fmla="*/ 714375 h 871802"/>
                <a:gd name="connsiteX145" fmla="*/ 3052763 w 3367088"/>
                <a:gd name="connsiteY145" fmla="*/ 781050 h 871802"/>
                <a:gd name="connsiteX146" fmla="*/ 3067050 w 3367088"/>
                <a:gd name="connsiteY146" fmla="*/ 738188 h 871802"/>
                <a:gd name="connsiteX147" fmla="*/ 3071813 w 3367088"/>
                <a:gd name="connsiteY147" fmla="*/ 723900 h 871802"/>
                <a:gd name="connsiteX148" fmla="*/ 3105150 w 3367088"/>
                <a:gd name="connsiteY148" fmla="*/ 733425 h 871802"/>
                <a:gd name="connsiteX149" fmla="*/ 3128963 w 3367088"/>
                <a:gd name="connsiteY149" fmla="*/ 742950 h 871802"/>
                <a:gd name="connsiteX150" fmla="*/ 3152775 w 3367088"/>
                <a:gd name="connsiteY150" fmla="*/ 690563 h 871802"/>
                <a:gd name="connsiteX151" fmla="*/ 3157538 w 3367088"/>
                <a:gd name="connsiteY151" fmla="*/ 666750 h 871802"/>
                <a:gd name="connsiteX152" fmla="*/ 3162300 w 3367088"/>
                <a:gd name="connsiteY152" fmla="*/ 647700 h 871802"/>
                <a:gd name="connsiteX153" fmla="*/ 3171825 w 3367088"/>
                <a:gd name="connsiteY153" fmla="*/ 747713 h 871802"/>
                <a:gd name="connsiteX154" fmla="*/ 3181350 w 3367088"/>
                <a:gd name="connsiteY154" fmla="*/ 733425 h 871802"/>
                <a:gd name="connsiteX155" fmla="*/ 3186113 w 3367088"/>
                <a:gd name="connsiteY155" fmla="*/ 719138 h 871802"/>
                <a:gd name="connsiteX156" fmla="*/ 3214688 w 3367088"/>
                <a:gd name="connsiteY156" fmla="*/ 728663 h 871802"/>
                <a:gd name="connsiteX157" fmla="*/ 3238500 w 3367088"/>
                <a:gd name="connsiteY157" fmla="*/ 704850 h 871802"/>
                <a:gd name="connsiteX158" fmla="*/ 3252788 w 3367088"/>
                <a:gd name="connsiteY158" fmla="*/ 714375 h 871802"/>
                <a:gd name="connsiteX159" fmla="*/ 3257550 w 3367088"/>
                <a:gd name="connsiteY159" fmla="*/ 738188 h 871802"/>
                <a:gd name="connsiteX160" fmla="*/ 3267075 w 3367088"/>
                <a:gd name="connsiteY160" fmla="*/ 781050 h 871802"/>
                <a:gd name="connsiteX161" fmla="*/ 3295650 w 3367088"/>
                <a:gd name="connsiteY161" fmla="*/ 776288 h 871802"/>
                <a:gd name="connsiteX162" fmla="*/ 3300413 w 3367088"/>
                <a:gd name="connsiteY162" fmla="*/ 795338 h 871802"/>
                <a:gd name="connsiteX163" fmla="*/ 3305175 w 3367088"/>
                <a:gd name="connsiteY163" fmla="*/ 852488 h 871802"/>
                <a:gd name="connsiteX164" fmla="*/ 3309938 w 3367088"/>
                <a:gd name="connsiteY164" fmla="*/ 871538 h 871802"/>
                <a:gd name="connsiteX165" fmla="*/ 3328988 w 3367088"/>
                <a:gd name="connsiteY165" fmla="*/ 842963 h 871802"/>
                <a:gd name="connsiteX166" fmla="*/ 3338513 w 3367088"/>
                <a:gd name="connsiteY166" fmla="*/ 809625 h 871802"/>
                <a:gd name="connsiteX167" fmla="*/ 3348038 w 3367088"/>
                <a:gd name="connsiteY167" fmla="*/ 781050 h 871802"/>
                <a:gd name="connsiteX168" fmla="*/ 3357563 w 3367088"/>
                <a:gd name="connsiteY168" fmla="*/ 752475 h 871802"/>
                <a:gd name="connsiteX169" fmla="*/ 3367088 w 3367088"/>
                <a:gd name="connsiteY169" fmla="*/ 733425 h 871802"/>
                <a:gd name="connsiteX0" fmla="*/ 0 w 3357563"/>
                <a:gd name="connsiteY0" fmla="*/ 238125 h 871802"/>
                <a:gd name="connsiteX1" fmla="*/ 123825 w 3357563"/>
                <a:gd name="connsiteY1" fmla="*/ 228600 h 871802"/>
                <a:gd name="connsiteX2" fmla="*/ 142875 w 3357563"/>
                <a:gd name="connsiteY2" fmla="*/ 223838 h 871802"/>
                <a:gd name="connsiteX3" fmla="*/ 166688 w 3357563"/>
                <a:gd name="connsiteY3" fmla="*/ 219075 h 871802"/>
                <a:gd name="connsiteX4" fmla="*/ 204788 w 3357563"/>
                <a:gd name="connsiteY4" fmla="*/ 204788 h 871802"/>
                <a:gd name="connsiteX5" fmla="*/ 233363 w 3357563"/>
                <a:gd name="connsiteY5" fmla="*/ 195263 h 871802"/>
                <a:gd name="connsiteX6" fmla="*/ 247650 w 3357563"/>
                <a:gd name="connsiteY6" fmla="*/ 185738 h 871802"/>
                <a:gd name="connsiteX7" fmla="*/ 266700 w 3357563"/>
                <a:gd name="connsiteY7" fmla="*/ 180975 h 871802"/>
                <a:gd name="connsiteX8" fmla="*/ 280988 w 3357563"/>
                <a:gd name="connsiteY8" fmla="*/ 176213 h 871802"/>
                <a:gd name="connsiteX9" fmla="*/ 290513 w 3357563"/>
                <a:gd name="connsiteY9" fmla="*/ 161925 h 871802"/>
                <a:gd name="connsiteX10" fmla="*/ 338138 w 3357563"/>
                <a:gd name="connsiteY10" fmla="*/ 142875 h 871802"/>
                <a:gd name="connsiteX11" fmla="*/ 352425 w 3357563"/>
                <a:gd name="connsiteY11" fmla="*/ 138113 h 871802"/>
                <a:gd name="connsiteX12" fmla="*/ 366713 w 3357563"/>
                <a:gd name="connsiteY12" fmla="*/ 128588 h 871802"/>
                <a:gd name="connsiteX13" fmla="*/ 385763 w 3357563"/>
                <a:gd name="connsiteY13" fmla="*/ 123825 h 871802"/>
                <a:gd name="connsiteX14" fmla="*/ 428625 w 3357563"/>
                <a:gd name="connsiteY14" fmla="*/ 109538 h 871802"/>
                <a:gd name="connsiteX15" fmla="*/ 442913 w 3357563"/>
                <a:gd name="connsiteY15" fmla="*/ 104775 h 871802"/>
                <a:gd name="connsiteX16" fmla="*/ 457200 w 3357563"/>
                <a:gd name="connsiteY16" fmla="*/ 100013 h 871802"/>
                <a:gd name="connsiteX17" fmla="*/ 471488 w 3357563"/>
                <a:gd name="connsiteY17" fmla="*/ 90488 h 871802"/>
                <a:gd name="connsiteX18" fmla="*/ 495300 w 3357563"/>
                <a:gd name="connsiteY18" fmla="*/ 85725 h 871802"/>
                <a:gd name="connsiteX19" fmla="*/ 523875 w 3357563"/>
                <a:gd name="connsiteY19" fmla="*/ 76200 h 871802"/>
                <a:gd name="connsiteX20" fmla="*/ 538163 w 3357563"/>
                <a:gd name="connsiteY20" fmla="*/ 71438 h 871802"/>
                <a:gd name="connsiteX21" fmla="*/ 552450 w 3357563"/>
                <a:gd name="connsiteY21" fmla="*/ 66675 h 871802"/>
                <a:gd name="connsiteX22" fmla="*/ 590550 w 3357563"/>
                <a:gd name="connsiteY22" fmla="*/ 42863 h 871802"/>
                <a:gd name="connsiteX23" fmla="*/ 604838 w 3357563"/>
                <a:gd name="connsiteY23" fmla="*/ 38100 h 871802"/>
                <a:gd name="connsiteX24" fmla="*/ 619125 w 3357563"/>
                <a:gd name="connsiteY24" fmla="*/ 33338 h 871802"/>
                <a:gd name="connsiteX25" fmla="*/ 652463 w 3357563"/>
                <a:gd name="connsiteY25" fmla="*/ 14288 h 871802"/>
                <a:gd name="connsiteX26" fmla="*/ 681038 w 3357563"/>
                <a:gd name="connsiteY26" fmla="*/ 4763 h 871802"/>
                <a:gd name="connsiteX27" fmla="*/ 695325 w 3357563"/>
                <a:gd name="connsiteY27" fmla="*/ 0 h 871802"/>
                <a:gd name="connsiteX28" fmla="*/ 819150 w 3357563"/>
                <a:gd name="connsiteY28" fmla="*/ 4763 h 871802"/>
                <a:gd name="connsiteX29" fmla="*/ 852488 w 3357563"/>
                <a:gd name="connsiteY29" fmla="*/ 19050 h 871802"/>
                <a:gd name="connsiteX30" fmla="*/ 895350 w 3357563"/>
                <a:gd name="connsiteY30" fmla="*/ 47625 h 871802"/>
                <a:gd name="connsiteX31" fmla="*/ 928688 w 3357563"/>
                <a:gd name="connsiteY31" fmla="*/ 66675 h 871802"/>
                <a:gd name="connsiteX32" fmla="*/ 942975 w 3357563"/>
                <a:gd name="connsiteY32" fmla="*/ 71438 h 871802"/>
                <a:gd name="connsiteX33" fmla="*/ 957263 w 3357563"/>
                <a:gd name="connsiteY33" fmla="*/ 80963 h 871802"/>
                <a:gd name="connsiteX34" fmla="*/ 971550 w 3357563"/>
                <a:gd name="connsiteY34" fmla="*/ 85725 h 871802"/>
                <a:gd name="connsiteX35" fmla="*/ 990600 w 3357563"/>
                <a:gd name="connsiteY35" fmla="*/ 95250 h 871802"/>
                <a:gd name="connsiteX36" fmla="*/ 1014413 w 3357563"/>
                <a:gd name="connsiteY36" fmla="*/ 100013 h 871802"/>
                <a:gd name="connsiteX37" fmla="*/ 1033463 w 3357563"/>
                <a:gd name="connsiteY37" fmla="*/ 104775 h 871802"/>
                <a:gd name="connsiteX38" fmla="*/ 1062038 w 3357563"/>
                <a:gd name="connsiteY38" fmla="*/ 109538 h 871802"/>
                <a:gd name="connsiteX39" fmla="*/ 1090613 w 3357563"/>
                <a:gd name="connsiteY39" fmla="*/ 119063 h 871802"/>
                <a:gd name="connsiteX40" fmla="*/ 1104900 w 3357563"/>
                <a:gd name="connsiteY40" fmla="*/ 123825 h 871802"/>
                <a:gd name="connsiteX41" fmla="*/ 1123950 w 3357563"/>
                <a:gd name="connsiteY41" fmla="*/ 128588 h 871802"/>
                <a:gd name="connsiteX42" fmla="*/ 1152525 w 3357563"/>
                <a:gd name="connsiteY42" fmla="*/ 147638 h 871802"/>
                <a:gd name="connsiteX43" fmla="*/ 1195388 w 3357563"/>
                <a:gd name="connsiteY43" fmla="*/ 161925 h 871802"/>
                <a:gd name="connsiteX44" fmla="*/ 1209675 w 3357563"/>
                <a:gd name="connsiteY44" fmla="*/ 166688 h 871802"/>
                <a:gd name="connsiteX45" fmla="*/ 1243013 w 3357563"/>
                <a:gd name="connsiteY45" fmla="*/ 185738 h 871802"/>
                <a:gd name="connsiteX46" fmla="*/ 1257300 w 3357563"/>
                <a:gd name="connsiteY46" fmla="*/ 190500 h 871802"/>
                <a:gd name="connsiteX47" fmla="*/ 1285875 w 3357563"/>
                <a:gd name="connsiteY47" fmla="*/ 204788 h 871802"/>
                <a:gd name="connsiteX48" fmla="*/ 1314450 w 3357563"/>
                <a:gd name="connsiteY48" fmla="*/ 223838 h 871802"/>
                <a:gd name="connsiteX49" fmla="*/ 1362075 w 3357563"/>
                <a:gd name="connsiteY49" fmla="*/ 238125 h 871802"/>
                <a:gd name="connsiteX50" fmla="*/ 1443038 w 3357563"/>
                <a:gd name="connsiteY50" fmla="*/ 252413 h 871802"/>
                <a:gd name="connsiteX51" fmla="*/ 1471613 w 3357563"/>
                <a:gd name="connsiteY51" fmla="*/ 257175 h 871802"/>
                <a:gd name="connsiteX52" fmla="*/ 1519238 w 3357563"/>
                <a:gd name="connsiteY52" fmla="*/ 271463 h 871802"/>
                <a:gd name="connsiteX53" fmla="*/ 1533525 w 3357563"/>
                <a:gd name="connsiteY53" fmla="*/ 280988 h 871802"/>
                <a:gd name="connsiteX54" fmla="*/ 1543050 w 3357563"/>
                <a:gd name="connsiteY54" fmla="*/ 295275 h 871802"/>
                <a:gd name="connsiteX55" fmla="*/ 1557338 w 3357563"/>
                <a:gd name="connsiteY55" fmla="*/ 300038 h 871802"/>
                <a:gd name="connsiteX56" fmla="*/ 1581150 w 3357563"/>
                <a:gd name="connsiteY56" fmla="*/ 333375 h 871802"/>
                <a:gd name="connsiteX57" fmla="*/ 1590675 w 3357563"/>
                <a:gd name="connsiteY57" fmla="*/ 347663 h 871802"/>
                <a:gd name="connsiteX58" fmla="*/ 1604963 w 3357563"/>
                <a:gd name="connsiteY58" fmla="*/ 357188 h 871802"/>
                <a:gd name="connsiteX59" fmla="*/ 1624013 w 3357563"/>
                <a:gd name="connsiteY59" fmla="*/ 414338 h 871802"/>
                <a:gd name="connsiteX60" fmla="*/ 1628775 w 3357563"/>
                <a:gd name="connsiteY60" fmla="*/ 428625 h 871802"/>
                <a:gd name="connsiteX61" fmla="*/ 1638300 w 3357563"/>
                <a:gd name="connsiteY61" fmla="*/ 442913 h 871802"/>
                <a:gd name="connsiteX62" fmla="*/ 1652588 w 3357563"/>
                <a:gd name="connsiteY62" fmla="*/ 471488 h 871802"/>
                <a:gd name="connsiteX63" fmla="*/ 1662113 w 3357563"/>
                <a:gd name="connsiteY63" fmla="*/ 504825 h 871802"/>
                <a:gd name="connsiteX64" fmla="*/ 1676400 w 3357563"/>
                <a:gd name="connsiteY64" fmla="*/ 514350 h 871802"/>
                <a:gd name="connsiteX65" fmla="*/ 1690688 w 3357563"/>
                <a:gd name="connsiteY65" fmla="*/ 561975 h 871802"/>
                <a:gd name="connsiteX66" fmla="*/ 1704975 w 3357563"/>
                <a:gd name="connsiteY66" fmla="*/ 590550 h 871802"/>
                <a:gd name="connsiteX67" fmla="*/ 1719263 w 3357563"/>
                <a:gd name="connsiteY67" fmla="*/ 595313 h 871802"/>
                <a:gd name="connsiteX68" fmla="*/ 1728788 w 3357563"/>
                <a:gd name="connsiteY68" fmla="*/ 609600 h 871802"/>
                <a:gd name="connsiteX69" fmla="*/ 1804988 w 3357563"/>
                <a:gd name="connsiteY69" fmla="*/ 614363 h 871802"/>
                <a:gd name="connsiteX70" fmla="*/ 1819275 w 3357563"/>
                <a:gd name="connsiteY70" fmla="*/ 619125 h 871802"/>
                <a:gd name="connsiteX71" fmla="*/ 1833563 w 3357563"/>
                <a:gd name="connsiteY71" fmla="*/ 628650 h 871802"/>
                <a:gd name="connsiteX72" fmla="*/ 1857375 w 3357563"/>
                <a:gd name="connsiteY72" fmla="*/ 657225 h 871802"/>
                <a:gd name="connsiteX73" fmla="*/ 1876425 w 3357563"/>
                <a:gd name="connsiteY73" fmla="*/ 666750 h 871802"/>
                <a:gd name="connsiteX74" fmla="*/ 1885950 w 3357563"/>
                <a:gd name="connsiteY74" fmla="*/ 638175 h 871802"/>
                <a:gd name="connsiteX75" fmla="*/ 1895475 w 3357563"/>
                <a:gd name="connsiteY75" fmla="*/ 604838 h 871802"/>
                <a:gd name="connsiteX76" fmla="*/ 1905000 w 3357563"/>
                <a:gd name="connsiteY76" fmla="*/ 576263 h 871802"/>
                <a:gd name="connsiteX77" fmla="*/ 1919288 w 3357563"/>
                <a:gd name="connsiteY77" fmla="*/ 566738 h 871802"/>
                <a:gd name="connsiteX78" fmla="*/ 1938338 w 3357563"/>
                <a:gd name="connsiteY78" fmla="*/ 542925 h 871802"/>
                <a:gd name="connsiteX79" fmla="*/ 2081213 w 3357563"/>
                <a:gd name="connsiteY79" fmla="*/ 542925 h 871802"/>
                <a:gd name="connsiteX80" fmla="*/ 2109788 w 3357563"/>
                <a:gd name="connsiteY80" fmla="*/ 571500 h 871802"/>
                <a:gd name="connsiteX81" fmla="*/ 2124075 w 3357563"/>
                <a:gd name="connsiteY81" fmla="*/ 561975 h 871802"/>
                <a:gd name="connsiteX82" fmla="*/ 2133600 w 3357563"/>
                <a:gd name="connsiteY82" fmla="*/ 547688 h 871802"/>
                <a:gd name="connsiteX83" fmla="*/ 2147888 w 3357563"/>
                <a:gd name="connsiteY83" fmla="*/ 533400 h 871802"/>
                <a:gd name="connsiteX84" fmla="*/ 2152650 w 3357563"/>
                <a:gd name="connsiteY84" fmla="*/ 519113 h 871802"/>
                <a:gd name="connsiteX85" fmla="*/ 2243138 w 3357563"/>
                <a:gd name="connsiteY85" fmla="*/ 514350 h 871802"/>
                <a:gd name="connsiteX86" fmla="*/ 2266950 w 3357563"/>
                <a:gd name="connsiteY86" fmla="*/ 533400 h 871802"/>
                <a:gd name="connsiteX87" fmla="*/ 2286000 w 3357563"/>
                <a:gd name="connsiteY87" fmla="*/ 504825 h 871802"/>
                <a:gd name="connsiteX88" fmla="*/ 2300288 w 3357563"/>
                <a:gd name="connsiteY88" fmla="*/ 490538 h 871802"/>
                <a:gd name="connsiteX89" fmla="*/ 2314575 w 3357563"/>
                <a:gd name="connsiteY89" fmla="*/ 485775 h 871802"/>
                <a:gd name="connsiteX90" fmla="*/ 2328863 w 3357563"/>
                <a:gd name="connsiteY90" fmla="*/ 490538 h 871802"/>
                <a:gd name="connsiteX91" fmla="*/ 2347913 w 3357563"/>
                <a:gd name="connsiteY91" fmla="*/ 509588 h 871802"/>
                <a:gd name="connsiteX92" fmla="*/ 2357438 w 3357563"/>
                <a:gd name="connsiteY92" fmla="*/ 523875 h 871802"/>
                <a:gd name="connsiteX93" fmla="*/ 2362200 w 3357563"/>
                <a:gd name="connsiteY93" fmla="*/ 538163 h 871802"/>
                <a:gd name="connsiteX94" fmla="*/ 2381250 w 3357563"/>
                <a:gd name="connsiteY94" fmla="*/ 566738 h 871802"/>
                <a:gd name="connsiteX95" fmla="*/ 2390775 w 3357563"/>
                <a:gd name="connsiteY95" fmla="*/ 595313 h 871802"/>
                <a:gd name="connsiteX96" fmla="*/ 2395538 w 3357563"/>
                <a:gd name="connsiteY96" fmla="*/ 614363 h 871802"/>
                <a:gd name="connsiteX97" fmla="*/ 2405063 w 3357563"/>
                <a:gd name="connsiteY97" fmla="*/ 628650 h 871802"/>
                <a:gd name="connsiteX98" fmla="*/ 2419350 w 3357563"/>
                <a:gd name="connsiteY98" fmla="*/ 633413 h 871802"/>
                <a:gd name="connsiteX99" fmla="*/ 2438400 w 3357563"/>
                <a:gd name="connsiteY99" fmla="*/ 590550 h 871802"/>
                <a:gd name="connsiteX100" fmla="*/ 2443163 w 3357563"/>
                <a:gd name="connsiteY100" fmla="*/ 571500 h 871802"/>
                <a:gd name="connsiteX101" fmla="*/ 2471738 w 3357563"/>
                <a:gd name="connsiteY101" fmla="*/ 552450 h 871802"/>
                <a:gd name="connsiteX102" fmla="*/ 2481263 w 3357563"/>
                <a:gd name="connsiteY102" fmla="*/ 581025 h 871802"/>
                <a:gd name="connsiteX103" fmla="*/ 2486025 w 3357563"/>
                <a:gd name="connsiteY103" fmla="*/ 595313 h 871802"/>
                <a:gd name="connsiteX104" fmla="*/ 2490788 w 3357563"/>
                <a:gd name="connsiteY104" fmla="*/ 614363 h 871802"/>
                <a:gd name="connsiteX105" fmla="*/ 2500313 w 3357563"/>
                <a:gd name="connsiteY105" fmla="*/ 628650 h 871802"/>
                <a:gd name="connsiteX106" fmla="*/ 2519363 w 3357563"/>
                <a:gd name="connsiteY106" fmla="*/ 642938 h 871802"/>
                <a:gd name="connsiteX107" fmla="*/ 2524125 w 3357563"/>
                <a:gd name="connsiteY107" fmla="*/ 628650 h 871802"/>
                <a:gd name="connsiteX108" fmla="*/ 2528888 w 3357563"/>
                <a:gd name="connsiteY108" fmla="*/ 609600 h 871802"/>
                <a:gd name="connsiteX109" fmla="*/ 2557463 w 3357563"/>
                <a:gd name="connsiteY109" fmla="*/ 595313 h 871802"/>
                <a:gd name="connsiteX110" fmla="*/ 2619375 w 3357563"/>
                <a:gd name="connsiteY110" fmla="*/ 581025 h 871802"/>
                <a:gd name="connsiteX111" fmla="*/ 2633663 w 3357563"/>
                <a:gd name="connsiteY111" fmla="*/ 571500 h 871802"/>
                <a:gd name="connsiteX112" fmla="*/ 2647950 w 3357563"/>
                <a:gd name="connsiteY112" fmla="*/ 542925 h 871802"/>
                <a:gd name="connsiteX113" fmla="*/ 2662238 w 3357563"/>
                <a:gd name="connsiteY113" fmla="*/ 504825 h 871802"/>
                <a:gd name="connsiteX114" fmla="*/ 2686050 w 3357563"/>
                <a:gd name="connsiteY114" fmla="*/ 538163 h 871802"/>
                <a:gd name="connsiteX115" fmla="*/ 2686050 w 3357563"/>
                <a:gd name="connsiteY115" fmla="*/ 538163 h 871802"/>
                <a:gd name="connsiteX116" fmla="*/ 2700338 w 3357563"/>
                <a:gd name="connsiteY116" fmla="*/ 547688 h 871802"/>
                <a:gd name="connsiteX117" fmla="*/ 2705100 w 3357563"/>
                <a:gd name="connsiteY117" fmla="*/ 561975 h 871802"/>
                <a:gd name="connsiteX118" fmla="*/ 2714625 w 3357563"/>
                <a:gd name="connsiteY118" fmla="*/ 595313 h 871802"/>
                <a:gd name="connsiteX119" fmla="*/ 2733675 w 3357563"/>
                <a:gd name="connsiteY119" fmla="*/ 590550 h 871802"/>
                <a:gd name="connsiteX120" fmla="*/ 2738438 w 3357563"/>
                <a:gd name="connsiteY120" fmla="*/ 571500 h 871802"/>
                <a:gd name="connsiteX121" fmla="*/ 2762250 w 3357563"/>
                <a:gd name="connsiteY121" fmla="*/ 552450 h 871802"/>
                <a:gd name="connsiteX122" fmla="*/ 2800350 w 3357563"/>
                <a:gd name="connsiteY122" fmla="*/ 566738 h 871802"/>
                <a:gd name="connsiteX123" fmla="*/ 2819400 w 3357563"/>
                <a:gd name="connsiteY123" fmla="*/ 590550 h 871802"/>
                <a:gd name="connsiteX124" fmla="*/ 2824163 w 3357563"/>
                <a:gd name="connsiteY124" fmla="*/ 614363 h 871802"/>
                <a:gd name="connsiteX125" fmla="*/ 2833688 w 3357563"/>
                <a:gd name="connsiteY125" fmla="*/ 642938 h 871802"/>
                <a:gd name="connsiteX126" fmla="*/ 2838450 w 3357563"/>
                <a:gd name="connsiteY126" fmla="*/ 657225 h 871802"/>
                <a:gd name="connsiteX127" fmla="*/ 2843213 w 3357563"/>
                <a:gd name="connsiteY127" fmla="*/ 676275 h 871802"/>
                <a:gd name="connsiteX128" fmla="*/ 2852738 w 3357563"/>
                <a:gd name="connsiteY128" fmla="*/ 695325 h 871802"/>
                <a:gd name="connsiteX129" fmla="*/ 2862263 w 3357563"/>
                <a:gd name="connsiteY129" fmla="*/ 723900 h 871802"/>
                <a:gd name="connsiteX130" fmla="*/ 2871788 w 3357563"/>
                <a:gd name="connsiteY130" fmla="*/ 752475 h 871802"/>
                <a:gd name="connsiteX131" fmla="*/ 2881313 w 3357563"/>
                <a:gd name="connsiteY131" fmla="*/ 781050 h 871802"/>
                <a:gd name="connsiteX132" fmla="*/ 2890838 w 3357563"/>
                <a:gd name="connsiteY132" fmla="*/ 795338 h 871802"/>
                <a:gd name="connsiteX133" fmla="*/ 2895600 w 3357563"/>
                <a:gd name="connsiteY133" fmla="*/ 814388 h 871802"/>
                <a:gd name="connsiteX134" fmla="*/ 2914650 w 3357563"/>
                <a:gd name="connsiteY134" fmla="*/ 790575 h 871802"/>
                <a:gd name="connsiteX135" fmla="*/ 2924175 w 3357563"/>
                <a:gd name="connsiteY135" fmla="*/ 714375 h 871802"/>
                <a:gd name="connsiteX136" fmla="*/ 2933700 w 3357563"/>
                <a:gd name="connsiteY136" fmla="*/ 700088 h 871802"/>
                <a:gd name="connsiteX137" fmla="*/ 2943225 w 3357563"/>
                <a:gd name="connsiteY137" fmla="*/ 671513 h 871802"/>
                <a:gd name="connsiteX138" fmla="*/ 2962275 w 3357563"/>
                <a:gd name="connsiteY138" fmla="*/ 638175 h 871802"/>
                <a:gd name="connsiteX139" fmla="*/ 2976563 w 3357563"/>
                <a:gd name="connsiteY139" fmla="*/ 695325 h 871802"/>
                <a:gd name="connsiteX140" fmla="*/ 2986088 w 3357563"/>
                <a:gd name="connsiteY140" fmla="*/ 781050 h 871802"/>
                <a:gd name="connsiteX141" fmla="*/ 2995613 w 3357563"/>
                <a:gd name="connsiteY141" fmla="*/ 747713 h 871802"/>
                <a:gd name="connsiteX142" fmla="*/ 3000375 w 3357563"/>
                <a:gd name="connsiteY142" fmla="*/ 709613 h 871802"/>
                <a:gd name="connsiteX143" fmla="*/ 3019425 w 3357563"/>
                <a:gd name="connsiteY143" fmla="*/ 671513 h 871802"/>
                <a:gd name="connsiteX144" fmla="*/ 3038475 w 3357563"/>
                <a:gd name="connsiteY144" fmla="*/ 714375 h 871802"/>
                <a:gd name="connsiteX145" fmla="*/ 3052763 w 3357563"/>
                <a:gd name="connsiteY145" fmla="*/ 781050 h 871802"/>
                <a:gd name="connsiteX146" fmla="*/ 3067050 w 3357563"/>
                <a:gd name="connsiteY146" fmla="*/ 738188 h 871802"/>
                <a:gd name="connsiteX147" fmla="*/ 3071813 w 3357563"/>
                <a:gd name="connsiteY147" fmla="*/ 723900 h 871802"/>
                <a:gd name="connsiteX148" fmla="*/ 3105150 w 3357563"/>
                <a:gd name="connsiteY148" fmla="*/ 733425 h 871802"/>
                <a:gd name="connsiteX149" fmla="*/ 3128963 w 3357563"/>
                <a:gd name="connsiteY149" fmla="*/ 742950 h 871802"/>
                <a:gd name="connsiteX150" fmla="*/ 3152775 w 3357563"/>
                <a:gd name="connsiteY150" fmla="*/ 690563 h 871802"/>
                <a:gd name="connsiteX151" fmla="*/ 3157538 w 3357563"/>
                <a:gd name="connsiteY151" fmla="*/ 666750 h 871802"/>
                <a:gd name="connsiteX152" fmla="*/ 3162300 w 3357563"/>
                <a:gd name="connsiteY152" fmla="*/ 647700 h 871802"/>
                <a:gd name="connsiteX153" fmla="*/ 3171825 w 3357563"/>
                <a:gd name="connsiteY153" fmla="*/ 747713 h 871802"/>
                <a:gd name="connsiteX154" fmla="*/ 3181350 w 3357563"/>
                <a:gd name="connsiteY154" fmla="*/ 733425 h 871802"/>
                <a:gd name="connsiteX155" fmla="*/ 3186113 w 3357563"/>
                <a:gd name="connsiteY155" fmla="*/ 719138 h 871802"/>
                <a:gd name="connsiteX156" fmla="*/ 3214688 w 3357563"/>
                <a:gd name="connsiteY156" fmla="*/ 728663 h 871802"/>
                <a:gd name="connsiteX157" fmla="*/ 3238500 w 3357563"/>
                <a:gd name="connsiteY157" fmla="*/ 704850 h 871802"/>
                <a:gd name="connsiteX158" fmla="*/ 3252788 w 3357563"/>
                <a:gd name="connsiteY158" fmla="*/ 714375 h 871802"/>
                <a:gd name="connsiteX159" fmla="*/ 3257550 w 3357563"/>
                <a:gd name="connsiteY159" fmla="*/ 738188 h 871802"/>
                <a:gd name="connsiteX160" fmla="*/ 3267075 w 3357563"/>
                <a:gd name="connsiteY160" fmla="*/ 781050 h 871802"/>
                <a:gd name="connsiteX161" fmla="*/ 3295650 w 3357563"/>
                <a:gd name="connsiteY161" fmla="*/ 776288 h 871802"/>
                <a:gd name="connsiteX162" fmla="*/ 3300413 w 3357563"/>
                <a:gd name="connsiteY162" fmla="*/ 795338 h 871802"/>
                <a:gd name="connsiteX163" fmla="*/ 3305175 w 3357563"/>
                <a:gd name="connsiteY163" fmla="*/ 852488 h 871802"/>
                <a:gd name="connsiteX164" fmla="*/ 3309938 w 3357563"/>
                <a:gd name="connsiteY164" fmla="*/ 871538 h 871802"/>
                <a:gd name="connsiteX165" fmla="*/ 3328988 w 3357563"/>
                <a:gd name="connsiteY165" fmla="*/ 842963 h 871802"/>
                <a:gd name="connsiteX166" fmla="*/ 3338513 w 3357563"/>
                <a:gd name="connsiteY166" fmla="*/ 809625 h 871802"/>
                <a:gd name="connsiteX167" fmla="*/ 3348038 w 3357563"/>
                <a:gd name="connsiteY167" fmla="*/ 781050 h 871802"/>
                <a:gd name="connsiteX168" fmla="*/ 3357563 w 3357563"/>
                <a:gd name="connsiteY168" fmla="*/ 752475 h 871802"/>
                <a:gd name="connsiteX0" fmla="*/ 0 w 3348038"/>
                <a:gd name="connsiteY0" fmla="*/ 238125 h 871802"/>
                <a:gd name="connsiteX1" fmla="*/ 123825 w 3348038"/>
                <a:gd name="connsiteY1" fmla="*/ 228600 h 871802"/>
                <a:gd name="connsiteX2" fmla="*/ 142875 w 3348038"/>
                <a:gd name="connsiteY2" fmla="*/ 223838 h 871802"/>
                <a:gd name="connsiteX3" fmla="*/ 166688 w 3348038"/>
                <a:gd name="connsiteY3" fmla="*/ 219075 h 871802"/>
                <a:gd name="connsiteX4" fmla="*/ 204788 w 3348038"/>
                <a:gd name="connsiteY4" fmla="*/ 204788 h 871802"/>
                <a:gd name="connsiteX5" fmla="*/ 233363 w 3348038"/>
                <a:gd name="connsiteY5" fmla="*/ 195263 h 871802"/>
                <a:gd name="connsiteX6" fmla="*/ 247650 w 3348038"/>
                <a:gd name="connsiteY6" fmla="*/ 185738 h 871802"/>
                <a:gd name="connsiteX7" fmla="*/ 266700 w 3348038"/>
                <a:gd name="connsiteY7" fmla="*/ 180975 h 871802"/>
                <a:gd name="connsiteX8" fmla="*/ 280988 w 3348038"/>
                <a:gd name="connsiteY8" fmla="*/ 176213 h 871802"/>
                <a:gd name="connsiteX9" fmla="*/ 290513 w 3348038"/>
                <a:gd name="connsiteY9" fmla="*/ 161925 h 871802"/>
                <a:gd name="connsiteX10" fmla="*/ 338138 w 3348038"/>
                <a:gd name="connsiteY10" fmla="*/ 142875 h 871802"/>
                <a:gd name="connsiteX11" fmla="*/ 352425 w 3348038"/>
                <a:gd name="connsiteY11" fmla="*/ 138113 h 871802"/>
                <a:gd name="connsiteX12" fmla="*/ 366713 w 3348038"/>
                <a:gd name="connsiteY12" fmla="*/ 128588 h 871802"/>
                <a:gd name="connsiteX13" fmla="*/ 385763 w 3348038"/>
                <a:gd name="connsiteY13" fmla="*/ 123825 h 871802"/>
                <a:gd name="connsiteX14" fmla="*/ 428625 w 3348038"/>
                <a:gd name="connsiteY14" fmla="*/ 109538 h 871802"/>
                <a:gd name="connsiteX15" fmla="*/ 442913 w 3348038"/>
                <a:gd name="connsiteY15" fmla="*/ 104775 h 871802"/>
                <a:gd name="connsiteX16" fmla="*/ 457200 w 3348038"/>
                <a:gd name="connsiteY16" fmla="*/ 100013 h 871802"/>
                <a:gd name="connsiteX17" fmla="*/ 471488 w 3348038"/>
                <a:gd name="connsiteY17" fmla="*/ 90488 h 871802"/>
                <a:gd name="connsiteX18" fmla="*/ 495300 w 3348038"/>
                <a:gd name="connsiteY18" fmla="*/ 85725 h 871802"/>
                <a:gd name="connsiteX19" fmla="*/ 523875 w 3348038"/>
                <a:gd name="connsiteY19" fmla="*/ 76200 h 871802"/>
                <a:gd name="connsiteX20" fmla="*/ 538163 w 3348038"/>
                <a:gd name="connsiteY20" fmla="*/ 71438 h 871802"/>
                <a:gd name="connsiteX21" fmla="*/ 552450 w 3348038"/>
                <a:gd name="connsiteY21" fmla="*/ 66675 h 871802"/>
                <a:gd name="connsiteX22" fmla="*/ 590550 w 3348038"/>
                <a:gd name="connsiteY22" fmla="*/ 42863 h 871802"/>
                <a:gd name="connsiteX23" fmla="*/ 604838 w 3348038"/>
                <a:gd name="connsiteY23" fmla="*/ 38100 h 871802"/>
                <a:gd name="connsiteX24" fmla="*/ 619125 w 3348038"/>
                <a:gd name="connsiteY24" fmla="*/ 33338 h 871802"/>
                <a:gd name="connsiteX25" fmla="*/ 652463 w 3348038"/>
                <a:gd name="connsiteY25" fmla="*/ 14288 h 871802"/>
                <a:gd name="connsiteX26" fmla="*/ 681038 w 3348038"/>
                <a:gd name="connsiteY26" fmla="*/ 4763 h 871802"/>
                <a:gd name="connsiteX27" fmla="*/ 695325 w 3348038"/>
                <a:gd name="connsiteY27" fmla="*/ 0 h 871802"/>
                <a:gd name="connsiteX28" fmla="*/ 819150 w 3348038"/>
                <a:gd name="connsiteY28" fmla="*/ 4763 h 871802"/>
                <a:gd name="connsiteX29" fmla="*/ 852488 w 3348038"/>
                <a:gd name="connsiteY29" fmla="*/ 19050 h 871802"/>
                <a:gd name="connsiteX30" fmla="*/ 895350 w 3348038"/>
                <a:gd name="connsiteY30" fmla="*/ 47625 h 871802"/>
                <a:gd name="connsiteX31" fmla="*/ 928688 w 3348038"/>
                <a:gd name="connsiteY31" fmla="*/ 66675 h 871802"/>
                <a:gd name="connsiteX32" fmla="*/ 942975 w 3348038"/>
                <a:gd name="connsiteY32" fmla="*/ 71438 h 871802"/>
                <a:gd name="connsiteX33" fmla="*/ 957263 w 3348038"/>
                <a:gd name="connsiteY33" fmla="*/ 80963 h 871802"/>
                <a:gd name="connsiteX34" fmla="*/ 971550 w 3348038"/>
                <a:gd name="connsiteY34" fmla="*/ 85725 h 871802"/>
                <a:gd name="connsiteX35" fmla="*/ 990600 w 3348038"/>
                <a:gd name="connsiteY35" fmla="*/ 95250 h 871802"/>
                <a:gd name="connsiteX36" fmla="*/ 1014413 w 3348038"/>
                <a:gd name="connsiteY36" fmla="*/ 100013 h 871802"/>
                <a:gd name="connsiteX37" fmla="*/ 1033463 w 3348038"/>
                <a:gd name="connsiteY37" fmla="*/ 104775 h 871802"/>
                <a:gd name="connsiteX38" fmla="*/ 1062038 w 3348038"/>
                <a:gd name="connsiteY38" fmla="*/ 109538 h 871802"/>
                <a:gd name="connsiteX39" fmla="*/ 1090613 w 3348038"/>
                <a:gd name="connsiteY39" fmla="*/ 119063 h 871802"/>
                <a:gd name="connsiteX40" fmla="*/ 1104900 w 3348038"/>
                <a:gd name="connsiteY40" fmla="*/ 123825 h 871802"/>
                <a:gd name="connsiteX41" fmla="*/ 1123950 w 3348038"/>
                <a:gd name="connsiteY41" fmla="*/ 128588 h 871802"/>
                <a:gd name="connsiteX42" fmla="*/ 1152525 w 3348038"/>
                <a:gd name="connsiteY42" fmla="*/ 147638 h 871802"/>
                <a:gd name="connsiteX43" fmla="*/ 1195388 w 3348038"/>
                <a:gd name="connsiteY43" fmla="*/ 161925 h 871802"/>
                <a:gd name="connsiteX44" fmla="*/ 1209675 w 3348038"/>
                <a:gd name="connsiteY44" fmla="*/ 166688 h 871802"/>
                <a:gd name="connsiteX45" fmla="*/ 1243013 w 3348038"/>
                <a:gd name="connsiteY45" fmla="*/ 185738 h 871802"/>
                <a:gd name="connsiteX46" fmla="*/ 1257300 w 3348038"/>
                <a:gd name="connsiteY46" fmla="*/ 190500 h 871802"/>
                <a:gd name="connsiteX47" fmla="*/ 1285875 w 3348038"/>
                <a:gd name="connsiteY47" fmla="*/ 204788 h 871802"/>
                <a:gd name="connsiteX48" fmla="*/ 1314450 w 3348038"/>
                <a:gd name="connsiteY48" fmla="*/ 223838 h 871802"/>
                <a:gd name="connsiteX49" fmla="*/ 1362075 w 3348038"/>
                <a:gd name="connsiteY49" fmla="*/ 238125 h 871802"/>
                <a:gd name="connsiteX50" fmla="*/ 1443038 w 3348038"/>
                <a:gd name="connsiteY50" fmla="*/ 252413 h 871802"/>
                <a:gd name="connsiteX51" fmla="*/ 1471613 w 3348038"/>
                <a:gd name="connsiteY51" fmla="*/ 257175 h 871802"/>
                <a:gd name="connsiteX52" fmla="*/ 1519238 w 3348038"/>
                <a:gd name="connsiteY52" fmla="*/ 271463 h 871802"/>
                <a:gd name="connsiteX53" fmla="*/ 1533525 w 3348038"/>
                <a:gd name="connsiteY53" fmla="*/ 280988 h 871802"/>
                <a:gd name="connsiteX54" fmla="*/ 1543050 w 3348038"/>
                <a:gd name="connsiteY54" fmla="*/ 295275 h 871802"/>
                <a:gd name="connsiteX55" fmla="*/ 1557338 w 3348038"/>
                <a:gd name="connsiteY55" fmla="*/ 300038 h 871802"/>
                <a:gd name="connsiteX56" fmla="*/ 1581150 w 3348038"/>
                <a:gd name="connsiteY56" fmla="*/ 333375 h 871802"/>
                <a:gd name="connsiteX57" fmla="*/ 1590675 w 3348038"/>
                <a:gd name="connsiteY57" fmla="*/ 347663 h 871802"/>
                <a:gd name="connsiteX58" fmla="*/ 1604963 w 3348038"/>
                <a:gd name="connsiteY58" fmla="*/ 357188 h 871802"/>
                <a:gd name="connsiteX59" fmla="*/ 1624013 w 3348038"/>
                <a:gd name="connsiteY59" fmla="*/ 414338 h 871802"/>
                <a:gd name="connsiteX60" fmla="*/ 1628775 w 3348038"/>
                <a:gd name="connsiteY60" fmla="*/ 428625 h 871802"/>
                <a:gd name="connsiteX61" fmla="*/ 1638300 w 3348038"/>
                <a:gd name="connsiteY61" fmla="*/ 442913 h 871802"/>
                <a:gd name="connsiteX62" fmla="*/ 1652588 w 3348038"/>
                <a:gd name="connsiteY62" fmla="*/ 471488 h 871802"/>
                <a:gd name="connsiteX63" fmla="*/ 1662113 w 3348038"/>
                <a:gd name="connsiteY63" fmla="*/ 504825 h 871802"/>
                <a:gd name="connsiteX64" fmla="*/ 1676400 w 3348038"/>
                <a:gd name="connsiteY64" fmla="*/ 514350 h 871802"/>
                <a:gd name="connsiteX65" fmla="*/ 1690688 w 3348038"/>
                <a:gd name="connsiteY65" fmla="*/ 561975 h 871802"/>
                <a:gd name="connsiteX66" fmla="*/ 1704975 w 3348038"/>
                <a:gd name="connsiteY66" fmla="*/ 590550 h 871802"/>
                <a:gd name="connsiteX67" fmla="*/ 1719263 w 3348038"/>
                <a:gd name="connsiteY67" fmla="*/ 595313 h 871802"/>
                <a:gd name="connsiteX68" fmla="*/ 1728788 w 3348038"/>
                <a:gd name="connsiteY68" fmla="*/ 609600 h 871802"/>
                <a:gd name="connsiteX69" fmla="*/ 1804988 w 3348038"/>
                <a:gd name="connsiteY69" fmla="*/ 614363 h 871802"/>
                <a:gd name="connsiteX70" fmla="*/ 1819275 w 3348038"/>
                <a:gd name="connsiteY70" fmla="*/ 619125 h 871802"/>
                <a:gd name="connsiteX71" fmla="*/ 1833563 w 3348038"/>
                <a:gd name="connsiteY71" fmla="*/ 628650 h 871802"/>
                <a:gd name="connsiteX72" fmla="*/ 1857375 w 3348038"/>
                <a:gd name="connsiteY72" fmla="*/ 657225 h 871802"/>
                <a:gd name="connsiteX73" fmla="*/ 1876425 w 3348038"/>
                <a:gd name="connsiteY73" fmla="*/ 666750 h 871802"/>
                <a:gd name="connsiteX74" fmla="*/ 1885950 w 3348038"/>
                <a:gd name="connsiteY74" fmla="*/ 638175 h 871802"/>
                <a:gd name="connsiteX75" fmla="*/ 1895475 w 3348038"/>
                <a:gd name="connsiteY75" fmla="*/ 604838 h 871802"/>
                <a:gd name="connsiteX76" fmla="*/ 1905000 w 3348038"/>
                <a:gd name="connsiteY76" fmla="*/ 576263 h 871802"/>
                <a:gd name="connsiteX77" fmla="*/ 1919288 w 3348038"/>
                <a:gd name="connsiteY77" fmla="*/ 566738 h 871802"/>
                <a:gd name="connsiteX78" fmla="*/ 1938338 w 3348038"/>
                <a:gd name="connsiteY78" fmla="*/ 542925 h 871802"/>
                <a:gd name="connsiteX79" fmla="*/ 2081213 w 3348038"/>
                <a:gd name="connsiteY79" fmla="*/ 542925 h 871802"/>
                <a:gd name="connsiteX80" fmla="*/ 2109788 w 3348038"/>
                <a:gd name="connsiteY80" fmla="*/ 571500 h 871802"/>
                <a:gd name="connsiteX81" fmla="*/ 2124075 w 3348038"/>
                <a:gd name="connsiteY81" fmla="*/ 561975 h 871802"/>
                <a:gd name="connsiteX82" fmla="*/ 2133600 w 3348038"/>
                <a:gd name="connsiteY82" fmla="*/ 547688 h 871802"/>
                <a:gd name="connsiteX83" fmla="*/ 2147888 w 3348038"/>
                <a:gd name="connsiteY83" fmla="*/ 533400 h 871802"/>
                <a:gd name="connsiteX84" fmla="*/ 2152650 w 3348038"/>
                <a:gd name="connsiteY84" fmla="*/ 519113 h 871802"/>
                <a:gd name="connsiteX85" fmla="*/ 2243138 w 3348038"/>
                <a:gd name="connsiteY85" fmla="*/ 514350 h 871802"/>
                <a:gd name="connsiteX86" fmla="*/ 2266950 w 3348038"/>
                <a:gd name="connsiteY86" fmla="*/ 533400 h 871802"/>
                <a:gd name="connsiteX87" fmla="*/ 2286000 w 3348038"/>
                <a:gd name="connsiteY87" fmla="*/ 504825 h 871802"/>
                <a:gd name="connsiteX88" fmla="*/ 2300288 w 3348038"/>
                <a:gd name="connsiteY88" fmla="*/ 490538 h 871802"/>
                <a:gd name="connsiteX89" fmla="*/ 2314575 w 3348038"/>
                <a:gd name="connsiteY89" fmla="*/ 485775 h 871802"/>
                <a:gd name="connsiteX90" fmla="*/ 2328863 w 3348038"/>
                <a:gd name="connsiteY90" fmla="*/ 490538 h 871802"/>
                <a:gd name="connsiteX91" fmla="*/ 2347913 w 3348038"/>
                <a:gd name="connsiteY91" fmla="*/ 509588 h 871802"/>
                <a:gd name="connsiteX92" fmla="*/ 2357438 w 3348038"/>
                <a:gd name="connsiteY92" fmla="*/ 523875 h 871802"/>
                <a:gd name="connsiteX93" fmla="*/ 2362200 w 3348038"/>
                <a:gd name="connsiteY93" fmla="*/ 538163 h 871802"/>
                <a:gd name="connsiteX94" fmla="*/ 2381250 w 3348038"/>
                <a:gd name="connsiteY94" fmla="*/ 566738 h 871802"/>
                <a:gd name="connsiteX95" fmla="*/ 2390775 w 3348038"/>
                <a:gd name="connsiteY95" fmla="*/ 595313 h 871802"/>
                <a:gd name="connsiteX96" fmla="*/ 2395538 w 3348038"/>
                <a:gd name="connsiteY96" fmla="*/ 614363 h 871802"/>
                <a:gd name="connsiteX97" fmla="*/ 2405063 w 3348038"/>
                <a:gd name="connsiteY97" fmla="*/ 628650 h 871802"/>
                <a:gd name="connsiteX98" fmla="*/ 2419350 w 3348038"/>
                <a:gd name="connsiteY98" fmla="*/ 633413 h 871802"/>
                <a:gd name="connsiteX99" fmla="*/ 2438400 w 3348038"/>
                <a:gd name="connsiteY99" fmla="*/ 590550 h 871802"/>
                <a:gd name="connsiteX100" fmla="*/ 2443163 w 3348038"/>
                <a:gd name="connsiteY100" fmla="*/ 571500 h 871802"/>
                <a:gd name="connsiteX101" fmla="*/ 2471738 w 3348038"/>
                <a:gd name="connsiteY101" fmla="*/ 552450 h 871802"/>
                <a:gd name="connsiteX102" fmla="*/ 2481263 w 3348038"/>
                <a:gd name="connsiteY102" fmla="*/ 581025 h 871802"/>
                <a:gd name="connsiteX103" fmla="*/ 2486025 w 3348038"/>
                <a:gd name="connsiteY103" fmla="*/ 595313 h 871802"/>
                <a:gd name="connsiteX104" fmla="*/ 2490788 w 3348038"/>
                <a:gd name="connsiteY104" fmla="*/ 614363 h 871802"/>
                <a:gd name="connsiteX105" fmla="*/ 2500313 w 3348038"/>
                <a:gd name="connsiteY105" fmla="*/ 628650 h 871802"/>
                <a:gd name="connsiteX106" fmla="*/ 2519363 w 3348038"/>
                <a:gd name="connsiteY106" fmla="*/ 642938 h 871802"/>
                <a:gd name="connsiteX107" fmla="*/ 2524125 w 3348038"/>
                <a:gd name="connsiteY107" fmla="*/ 628650 h 871802"/>
                <a:gd name="connsiteX108" fmla="*/ 2528888 w 3348038"/>
                <a:gd name="connsiteY108" fmla="*/ 609600 h 871802"/>
                <a:gd name="connsiteX109" fmla="*/ 2557463 w 3348038"/>
                <a:gd name="connsiteY109" fmla="*/ 595313 h 871802"/>
                <a:gd name="connsiteX110" fmla="*/ 2619375 w 3348038"/>
                <a:gd name="connsiteY110" fmla="*/ 581025 h 871802"/>
                <a:gd name="connsiteX111" fmla="*/ 2633663 w 3348038"/>
                <a:gd name="connsiteY111" fmla="*/ 571500 h 871802"/>
                <a:gd name="connsiteX112" fmla="*/ 2647950 w 3348038"/>
                <a:gd name="connsiteY112" fmla="*/ 542925 h 871802"/>
                <a:gd name="connsiteX113" fmla="*/ 2662238 w 3348038"/>
                <a:gd name="connsiteY113" fmla="*/ 504825 h 871802"/>
                <a:gd name="connsiteX114" fmla="*/ 2686050 w 3348038"/>
                <a:gd name="connsiteY114" fmla="*/ 538163 h 871802"/>
                <a:gd name="connsiteX115" fmla="*/ 2686050 w 3348038"/>
                <a:gd name="connsiteY115" fmla="*/ 538163 h 871802"/>
                <a:gd name="connsiteX116" fmla="*/ 2700338 w 3348038"/>
                <a:gd name="connsiteY116" fmla="*/ 547688 h 871802"/>
                <a:gd name="connsiteX117" fmla="*/ 2705100 w 3348038"/>
                <a:gd name="connsiteY117" fmla="*/ 561975 h 871802"/>
                <a:gd name="connsiteX118" fmla="*/ 2714625 w 3348038"/>
                <a:gd name="connsiteY118" fmla="*/ 595313 h 871802"/>
                <a:gd name="connsiteX119" fmla="*/ 2733675 w 3348038"/>
                <a:gd name="connsiteY119" fmla="*/ 590550 h 871802"/>
                <a:gd name="connsiteX120" fmla="*/ 2738438 w 3348038"/>
                <a:gd name="connsiteY120" fmla="*/ 571500 h 871802"/>
                <a:gd name="connsiteX121" fmla="*/ 2762250 w 3348038"/>
                <a:gd name="connsiteY121" fmla="*/ 552450 h 871802"/>
                <a:gd name="connsiteX122" fmla="*/ 2800350 w 3348038"/>
                <a:gd name="connsiteY122" fmla="*/ 566738 h 871802"/>
                <a:gd name="connsiteX123" fmla="*/ 2819400 w 3348038"/>
                <a:gd name="connsiteY123" fmla="*/ 590550 h 871802"/>
                <a:gd name="connsiteX124" fmla="*/ 2824163 w 3348038"/>
                <a:gd name="connsiteY124" fmla="*/ 614363 h 871802"/>
                <a:gd name="connsiteX125" fmla="*/ 2833688 w 3348038"/>
                <a:gd name="connsiteY125" fmla="*/ 642938 h 871802"/>
                <a:gd name="connsiteX126" fmla="*/ 2838450 w 3348038"/>
                <a:gd name="connsiteY126" fmla="*/ 657225 h 871802"/>
                <a:gd name="connsiteX127" fmla="*/ 2843213 w 3348038"/>
                <a:gd name="connsiteY127" fmla="*/ 676275 h 871802"/>
                <a:gd name="connsiteX128" fmla="*/ 2852738 w 3348038"/>
                <a:gd name="connsiteY128" fmla="*/ 695325 h 871802"/>
                <a:gd name="connsiteX129" fmla="*/ 2862263 w 3348038"/>
                <a:gd name="connsiteY129" fmla="*/ 723900 h 871802"/>
                <a:gd name="connsiteX130" fmla="*/ 2871788 w 3348038"/>
                <a:gd name="connsiteY130" fmla="*/ 752475 h 871802"/>
                <a:gd name="connsiteX131" fmla="*/ 2881313 w 3348038"/>
                <a:gd name="connsiteY131" fmla="*/ 781050 h 871802"/>
                <a:gd name="connsiteX132" fmla="*/ 2890838 w 3348038"/>
                <a:gd name="connsiteY132" fmla="*/ 795338 h 871802"/>
                <a:gd name="connsiteX133" fmla="*/ 2895600 w 3348038"/>
                <a:gd name="connsiteY133" fmla="*/ 814388 h 871802"/>
                <a:gd name="connsiteX134" fmla="*/ 2914650 w 3348038"/>
                <a:gd name="connsiteY134" fmla="*/ 790575 h 871802"/>
                <a:gd name="connsiteX135" fmla="*/ 2924175 w 3348038"/>
                <a:gd name="connsiteY135" fmla="*/ 714375 h 871802"/>
                <a:gd name="connsiteX136" fmla="*/ 2933700 w 3348038"/>
                <a:gd name="connsiteY136" fmla="*/ 700088 h 871802"/>
                <a:gd name="connsiteX137" fmla="*/ 2943225 w 3348038"/>
                <a:gd name="connsiteY137" fmla="*/ 671513 h 871802"/>
                <a:gd name="connsiteX138" fmla="*/ 2962275 w 3348038"/>
                <a:gd name="connsiteY138" fmla="*/ 638175 h 871802"/>
                <a:gd name="connsiteX139" fmla="*/ 2976563 w 3348038"/>
                <a:gd name="connsiteY139" fmla="*/ 695325 h 871802"/>
                <a:gd name="connsiteX140" fmla="*/ 2986088 w 3348038"/>
                <a:gd name="connsiteY140" fmla="*/ 781050 h 871802"/>
                <a:gd name="connsiteX141" fmla="*/ 2995613 w 3348038"/>
                <a:gd name="connsiteY141" fmla="*/ 747713 h 871802"/>
                <a:gd name="connsiteX142" fmla="*/ 3000375 w 3348038"/>
                <a:gd name="connsiteY142" fmla="*/ 709613 h 871802"/>
                <a:gd name="connsiteX143" fmla="*/ 3019425 w 3348038"/>
                <a:gd name="connsiteY143" fmla="*/ 671513 h 871802"/>
                <a:gd name="connsiteX144" fmla="*/ 3038475 w 3348038"/>
                <a:gd name="connsiteY144" fmla="*/ 714375 h 871802"/>
                <a:gd name="connsiteX145" fmla="*/ 3052763 w 3348038"/>
                <a:gd name="connsiteY145" fmla="*/ 781050 h 871802"/>
                <a:gd name="connsiteX146" fmla="*/ 3067050 w 3348038"/>
                <a:gd name="connsiteY146" fmla="*/ 738188 h 871802"/>
                <a:gd name="connsiteX147" fmla="*/ 3071813 w 3348038"/>
                <a:gd name="connsiteY147" fmla="*/ 723900 h 871802"/>
                <a:gd name="connsiteX148" fmla="*/ 3105150 w 3348038"/>
                <a:gd name="connsiteY148" fmla="*/ 733425 h 871802"/>
                <a:gd name="connsiteX149" fmla="*/ 3128963 w 3348038"/>
                <a:gd name="connsiteY149" fmla="*/ 742950 h 871802"/>
                <a:gd name="connsiteX150" fmla="*/ 3152775 w 3348038"/>
                <a:gd name="connsiteY150" fmla="*/ 690563 h 871802"/>
                <a:gd name="connsiteX151" fmla="*/ 3157538 w 3348038"/>
                <a:gd name="connsiteY151" fmla="*/ 666750 h 871802"/>
                <a:gd name="connsiteX152" fmla="*/ 3162300 w 3348038"/>
                <a:gd name="connsiteY152" fmla="*/ 647700 h 871802"/>
                <a:gd name="connsiteX153" fmla="*/ 3171825 w 3348038"/>
                <a:gd name="connsiteY153" fmla="*/ 747713 h 871802"/>
                <a:gd name="connsiteX154" fmla="*/ 3181350 w 3348038"/>
                <a:gd name="connsiteY154" fmla="*/ 733425 h 871802"/>
                <a:gd name="connsiteX155" fmla="*/ 3186113 w 3348038"/>
                <a:gd name="connsiteY155" fmla="*/ 719138 h 871802"/>
                <a:gd name="connsiteX156" fmla="*/ 3214688 w 3348038"/>
                <a:gd name="connsiteY156" fmla="*/ 728663 h 871802"/>
                <a:gd name="connsiteX157" fmla="*/ 3238500 w 3348038"/>
                <a:gd name="connsiteY157" fmla="*/ 704850 h 871802"/>
                <a:gd name="connsiteX158" fmla="*/ 3252788 w 3348038"/>
                <a:gd name="connsiteY158" fmla="*/ 714375 h 871802"/>
                <a:gd name="connsiteX159" fmla="*/ 3257550 w 3348038"/>
                <a:gd name="connsiteY159" fmla="*/ 738188 h 871802"/>
                <a:gd name="connsiteX160" fmla="*/ 3267075 w 3348038"/>
                <a:gd name="connsiteY160" fmla="*/ 781050 h 871802"/>
                <a:gd name="connsiteX161" fmla="*/ 3295650 w 3348038"/>
                <a:gd name="connsiteY161" fmla="*/ 776288 h 871802"/>
                <a:gd name="connsiteX162" fmla="*/ 3300413 w 3348038"/>
                <a:gd name="connsiteY162" fmla="*/ 795338 h 871802"/>
                <a:gd name="connsiteX163" fmla="*/ 3305175 w 3348038"/>
                <a:gd name="connsiteY163" fmla="*/ 852488 h 871802"/>
                <a:gd name="connsiteX164" fmla="*/ 3309938 w 3348038"/>
                <a:gd name="connsiteY164" fmla="*/ 871538 h 871802"/>
                <a:gd name="connsiteX165" fmla="*/ 3328988 w 3348038"/>
                <a:gd name="connsiteY165" fmla="*/ 842963 h 871802"/>
                <a:gd name="connsiteX166" fmla="*/ 3338513 w 3348038"/>
                <a:gd name="connsiteY166" fmla="*/ 809625 h 871802"/>
                <a:gd name="connsiteX167" fmla="*/ 3348038 w 3348038"/>
                <a:gd name="connsiteY167" fmla="*/ 781050 h 871802"/>
                <a:gd name="connsiteX0" fmla="*/ 0 w 3338513"/>
                <a:gd name="connsiteY0" fmla="*/ 238125 h 871802"/>
                <a:gd name="connsiteX1" fmla="*/ 123825 w 3338513"/>
                <a:gd name="connsiteY1" fmla="*/ 228600 h 871802"/>
                <a:gd name="connsiteX2" fmla="*/ 142875 w 3338513"/>
                <a:gd name="connsiteY2" fmla="*/ 223838 h 871802"/>
                <a:gd name="connsiteX3" fmla="*/ 166688 w 3338513"/>
                <a:gd name="connsiteY3" fmla="*/ 219075 h 871802"/>
                <a:gd name="connsiteX4" fmla="*/ 204788 w 3338513"/>
                <a:gd name="connsiteY4" fmla="*/ 204788 h 871802"/>
                <a:gd name="connsiteX5" fmla="*/ 233363 w 3338513"/>
                <a:gd name="connsiteY5" fmla="*/ 195263 h 871802"/>
                <a:gd name="connsiteX6" fmla="*/ 247650 w 3338513"/>
                <a:gd name="connsiteY6" fmla="*/ 185738 h 871802"/>
                <a:gd name="connsiteX7" fmla="*/ 266700 w 3338513"/>
                <a:gd name="connsiteY7" fmla="*/ 180975 h 871802"/>
                <a:gd name="connsiteX8" fmla="*/ 280988 w 3338513"/>
                <a:gd name="connsiteY8" fmla="*/ 176213 h 871802"/>
                <a:gd name="connsiteX9" fmla="*/ 290513 w 3338513"/>
                <a:gd name="connsiteY9" fmla="*/ 161925 h 871802"/>
                <a:gd name="connsiteX10" fmla="*/ 338138 w 3338513"/>
                <a:gd name="connsiteY10" fmla="*/ 142875 h 871802"/>
                <a:gd name="connsiteX11" fmla="*/ 352425 w 3338513"/>
                <a:gd name="connsiteY11" fmla="*/ 138113 h 871802"/>
                <a:gd name="connsiteX12" fmla="*/ 366713 w 3338513"/>
                <a:gd name="connsiteY12" fmla="*/ 128588 h 871802"/>
                <a:gd name="connsiteX13" fmla="*/ 385763 w 3338513"/>
                <a:gd name="connsiteY13" fmla="*/ 123825 h 871802"/>
                <a:gd name="connsiteX14" fmla="*/ 428625 w 3338513"/>
                <a:gd name="connsiteY14" fmla="*/ 109538 h 871802"/>
                <a:gd name="connsiteX15" fmla="*/ 442913 w 3338513"/>
                <a:gd name="connsiteY15" fmla="*/ 104775 h 871802"/>
                <a:gd name="connsiteX16" fmla="*/ 457200 w 3338513"/>
                <a:gd name="connsiteY16" fmla="*/ 100013 h 871802"/>
                <a:gd name="connsiteX17" fmla="*/ 471488 w 3338513"/>
                <a:gd name="connsiteY17" fmla="*/ 90488 h 871802"/>
                <a:gd name="connsiteX18" fmla="*/ 495300 w 3338513"/>
                <a:gd name="connsiteY18" fmla="*/ 85725 h 871802"/>
                <a:gd name="connsiteX19" fmla="*/ 523875 w 3338513"/>
                <a:gd name="connsiteY19" fmla="*/ 76200 h 871802"/>
                <a:gd name="connsiteX20" fmla="*/ 538163 w 3338513"/>
                <a:gd name="connsiteY20" fmla="*/ 71438 h 871802"/>
                <a:gd name="connsiteX21" fmla="*/ 552450 w 3338513"/>
                <a:gd name="connsiteY21" fmla="*/ 66675 h 871802"/>
                <a:gd name="connsiteX22" fmla="*/ 590550 w 3338513"/>
                <a:gd name="connsiteY22" fmla="*/ 42863 h 871802"/>
                <a:gd name="connsiteX23" fmla="*/ 604838 w 3338513"/>
                <a:gd name="connsiteY23" fmla="*/ 38100 h 871802"/>
                <a:gd name="connsiteX24" fmla="*/ 619125 w 3338513"/>
                <a:gd name="connsiteY24" fmla="*/ 33338 h 871802"/>
                <a:gd name="connsiteX25" fmla="*/ 652463 w 3338513"/>
                <a:gd name="connsiteY25" fmla="*/ 14288 h 871802"/>
                <a:gd name="connsiteX26" fmla="*/ 681038 w 3338513"/>
                <a:gd name="connsiteY26" fmla="*/ 4763 h 871802"/>
                <a:gd name="connsiteX27" fmla="*/ 695325 w 3338513"/>
                <a:gd name="connsiteY27" fmla="*/ 0 h 871802"/>
                <a:gd name="connsiteX28" fmla="*/ 819150 w 3338513"/>
                <a:gd name="connsiteY28" fmla="*/ 4763 h 871802"/>
                <a:gd name="connsiteX29" fmla="*/ 852488 w 3338513"/>
                <a:gd name="connsiteY29" fmla="*/ 19050 h 871802"/>
                <a:gd name="connsiteX30" fmla="*/ 895350 w 3338513"/>
                <a:gd name="connsiteY30" fmla="*/ 47625 h 871802"/>
                <a:gd name="connsiteX31" fmla="*/ 928688 w 3338513"/>
                <a:gd name="connsiteY31" fmla="*/ 66675 h 871802"/>
                <a:gd name="connsiteX32" fmla="*/ 942975 w 3338513"/>
                <a:gd name="connsiteY32" fmla="*/ 71438 h 871802"/>
                <a:gd name="connsiteX33" fmla="*/ 957263 w 3338513"/>
                <a:gd name="connsiteY33" fmla="*/ 80963 h 871802"/>
                <a:gd name="connsiteX34" fmla="*/ 971550 w 3338513"/>
                <a:gd name="connsiteY34" fmla="*/ 85725 h 871802"/>
                <a:gd name="connsiteX35" fmla="*/ 990600 w 3338513"/>
                <a:gd name="connsiteY35" fmla="*/ 95250 h 871802"/>
                <a:gd name="connsiteX36" fmla="*/ 1014413 w 3338513"/>
                <a:gd name="connsiteY36" fmla="*/ 100013 h 871802"/>
                <a:gd name="connsiteX37" fmla="*/ 1033463 w 3338513"/>
                <a:gd name="connsiteY37" fmla="*/ 104775 h 871802"/>
                <a:gd name="connsiteX38" fmla="*/ 1062038 w 3338513"/>
                <a:gd name="connsiteY38" fmla="*/ 109538 h 871802"/>
                <a:gd name="connsiteX39" fmla="*/ 1090613 w 3338513"/>
                <a:gd name="connsiteY39" fmla="*/ 119063 h 871802"/>
                <a:gd name="connsiteX40" fmla="*/ 1104900 w 3338513"/>
                <a:gd name="connsiteY40" fmla="*/ 123825 h 871802"/>
                <a:gd name="connsiteX41" fmla="*/ 1123950 w 3338513"/>
                <a:gd name="connsiteY41" fmla="*/ 128588 h 871802"/>
                <a:gd name="connsiteX42" fmla="*/ 1152525 w 3338513"/>
                <a:gd name="connsiteY42" fmla="*/ 147638 h 871802"/>
                <a:gd name="connsiteX43" fmla="*/ 1195388 w 3338513"/>
                <a:gd name="connsiteY43" fmla="*/ 161925 h 871802"/>
                <a:gd name="connsiteX44" fmla="*/ 1209675 w 3338513"/>
                <a:gd name="connsiteY44" fmla="*/ 166688 h 871802"/>
                <a:gd name="connsiteX45" fmla="*/ 1243013 w 3338513"/>
                <a:gd name="connsiteY45" fmla="*/ 185738 h 871802"/>
                <a:gd name="connsiteX46" fmla="*/ 1257300 w 3338513"/>
                <a:gd name="connsiteY46" fmla="*/ 190500 h 871802"/>
                <a:gd name="connsiteX47" fmla="*/ 1285875 w 3338513"/>
                <a:gd name="connsiteY47" fmla="*/ 204788 h 871802"/>
                <a:gd name="connsiteX48" fmla="*/ 1314450 w 3338513"/>
                <a:gd name="connsiteY48" fmla="*/ 223838 h 871802"/>
                <a:gd name="connsiteX49" fmla="*/ 1362075 w 3338513"/>
                <a:gd name="connsiteY49" fmla="*/ 238125 h 871802"/>
                <a:gd name="connsiteX50" fmla="*/ 1443038 w 3338513"/>
                <a:gd name="connsiteY50" fmla="*/ 252413 h 871802"/>
                <a:gd name="connsiteX51" fmla="*/ 1471613 w 3338513"/>
                <a:gd name="connsiteY51" fmla="*/ 257175 h 871802"/>
                <a:gd name="connsiteX52" fmla="*/ 1519238 w 3338513"/>
                <a:gd name="connsiteY52" fmla="*/ 271463 h 871802"/>
                <a:gd name="connsiteX53" fmla="*/ 1533525 w 3338513"/>
                <a:gd name="connsiteY53" fmla="*/ 280988 h 871802"/>
                <a:gd name="connsiteX54" fmla="*/ 1543050 w 3338513"/>
                <a:gd name="connsiteY54" fmla="*/ 295275 h 871802"/>
                <a:gd name="connsiteX55" fmla="*/ 1557338 w 3338513"/>
                <a:gd name="connsiteY55" fmla="*/ 300038 h 871802"/>
                <a:gd name="connsiteX56" fmla="*/ 1581150 w 3338513"/>
                <a:gd name="connsiteY56" fmla="*/ 333375 h 871802"/>
                <a:gd name="connsiteX57" fmla="*/ 1590675 w 3338513"/>
                <a:gd name="connsiteY57" fmla="*/ 347663 h 871802"/>
                <a:gd name="connsiteX58" fmla="*/ 1604963 w 3338513"/>
                <a:gd name="connsiteY58" fmla="*/ 357188 h 871802"/>
                <a:gd name="connsiteX59" fmla="*/ 1624013 w 3338513"/>
                <a:gd name="connsiteY59" fmla="*/ 414338 h 871802"/>
                <a:gd name="connsiteX60" fmla="*/ 1628775 w 3338513"/>
                <a:gd name="connsiteY60" fmla="*/ 428625 h 871802"/>
                <a:gd name="connsiteX61" fmla="*/ 1638300 w 3338513"/>
                <a:gd name="connsiteY61" fmla="*/ 442913 h 871802"/>
                <a:gd name="connsiteX62" fmla="*/ 1652588 w 3338513"/>
                <a:gd name="connsiteY62" fmla="*/ 471488 h 871802"/>
                <a:gd name="connsiteX63" fmla="*/ 1662113 w 3338513"/>
                <a:gd name="connsiteY63" fmla="*/ 504825 h 871802"/>
                <a:gd name="connsiteX64" fmla="*/ 1676400 w 3338513"/>
                <a:gd name="connsiteY64" fmla="*/ 514350 h 871802"/>
                <a:gd name="connsiteX65" fmla="*/ 1690688 w 3338513"/>
                <a:gd name="connsiteY65" fmla="*/ 561975 h 871802"/>
                <a:gd name="connsiteX66" fmla="*/ 1704975 w 3338513"/>
                <a:gd name="connsiteY66" fmla="*/ 590550 h 871802"/>
                <a:gd name="connsiteX67" fmla="*/ 1719263 w 3338513"/>
                <a:gd name="connsiteY67" fmla="*/ 595313 h 871802"/>
                <a:gd name="connsiteX68" fmla="*/ 1728788 w 3338513"/>
                <a:gd name="connsiteY68" fmla="*/ 609600 h 871802"/>
                <a:gd name="connsiteX69" fmla="*/ 1804988 w 3338513"/>
                <a:gd name="connsiteY69" fmla="*/ 614363 h 871802"/>
                <a:gd name="connsiteX70" fmla="*/ 1819275 w 3338513"/>
                <a:gd name="connsiteY70" fmla="*/ 619125 h 871802"/>
                <a:gd name="connsiteX71" fmla="*/ 1833563 w 3338513"/>
                <a:gd name="connsiteY71" fmla="*/ 628650 h 871802"/>
                <a:gd name="connsiteX72" fmla="*/ 1857375 w 3338513"/>
                <a:gd name="connsiteY72" fmla="*/ 657225 h 871802"/>
                <a:gd name="connsiteX73" fmla="*/ 1876425 w 3338513"/>
                <a:gd name="connsiteY73" fmla="*/ 666750 h 871802"/>
                <a:gd name="connsiteX74" fmla="*/ 1885950 w 3338513"/>
                <a:gd name="connsiteY74" fmla="*/ 638175 h 871802"/>
                <a:gd name="connsiteX75" fmla="*/ 1895475 w 3338513"/>
                <a:gd name="connsiteY75" fmla="*/ 604838 h 871802"/>
                <a:gd name="connsiteX76" fmla="*/ 1905000 w 3338513"/>
                <a:gd name="connsiteY76" fmla="*/ 576263 h 871802"/>
                <a:gd name="connsiteX77" fmla="*/ 1919288 w 3338513"/>
                <a:gd name="connsiteY77" fmla="*/ 566738 h 871802"/>
                <a:gd name="connsiteX78" fmla="*/ 1938338 w 3338513"/>
                <a:gd name="connsiteY78" fmla="*/ 542925 h 871802"/>
                <a:gd name="connsiteX79" fmla="*/ 2081213 w 3338513"/>
                <a:gd name="connsiteY79" fmla="*/ 542925 h 871802"/>
                <a:gd name="connsiteX80" fmla="*/ 2109788 w 3338513"/>
                <a:gd name="connsiteY80" fmla="*/ 571500 h 871802"/>
                <a:gd name="connsiteX81" fmla="*/ 2124075 w 3338513"/>
                <a:gd name="connsiteY81" fmla="*/ 561975 h 871802"/>
                <a:gd name="connsiteX82" fmla="*/ 2133600 w 3338513"/>
                <a:gd name="connsiteY82" fmla="*/ 547688 h 871802"/>
                <a:gd name="connsiteX83" fmla="*/ 2147888 w 3338513"/>
                <a:gd name="connsiteY83" fmla="*/ 533400 h 871802"/>
                <a:gd name="connsiteX84" fmla="*/ 2152650 w 3338513"/>
                <a:gd name="connsiteY84" fmla="*/ 519113 h 871802"/>
                <a:gd name="connsiteX85" fmla="*/ 2243138 w 3338513"/>
                <a:gd name="connsiteY85" fmla="*/ 514350 h 871802"/>
                <a:gd name="connsiteX86" fmla="*/ 2266950 w 3338513"/>
                <a:gd name="connsiteY86" fmla="*/ 533400 h 871802"/>
                <a:gd name="connsiteX87" fmla="*/ 2286000 w 3338513"/>
                <a:gd name="connsiteY87" fmla="*/ 504825 h 871802"/>
                <a:gd name="connsiteX88" fmla="*/ 2300288 w 3338513"/>
                <a:gd name="connsiteY88" fmla="*/ 490538 h 871802"/>
                <a:gd name="connsiteX89" fmla="*/ 2314575 w 3338513"/>
                <a:gd name="connsiteY89" fmla="*/ 485775 h 871802"/>
                <a:gd name="connsiteX90" fmla="*/ 2328863 w 3338513"/>
                <a:gd name="connsiteY90" fmla="*/ 490538 h 871802"/>
                <a:gd name="connsiteX91" fmla="*/ 2347913 w 3338513"/>
                <a:gd name="connsiteY91" fmla="*/ 509588 h 871802"/>
                <a:gd name="connsiteX92" fmla="*/ 2357438 w 3338513"/>
                <a:gd name="connsiteY92" fmla="*/ 523875 h 871802"/>
                <a:gd name="connsiteX93" fmla="*/ 2362200 w 3338513"/>
                <a:gd name="connsiteY93" fmla="*/ 538163 h 871802"/>
                <a:gd name="connsiteX94" fmla="*/ 2381250 w 3338513"/>
                <a:gd name="connsiteY94" fmla="*/ 566738 h 871802"/>
                <a:gd name="connsiteX95" fmla="*/ 2390775 w 3338513"/>
                <a:gd name="connsiteY95" fmla="*/ 595313 h 871802"/>
                <a:gd name="connsiteX96" fmla="*/ 2395538 w 3338513"/>
                <a:gd name="connsiteY96" fmla="*/ 614363 h 871802"/>
                <a:gd name="connsiteX97" fmla="*/ 2405063 w 3338513"/>
                <a:gd name="connsiteY97" fmla="*/ 628650 h 871802"/>
                <a:gd name="connsiteX98" fmla="*/ 2419350 w 3338513"/>
                <a:gd name="connsiteY98" fmla="*/ 633413 h 871802"/>
                <a:gd name="connsiteX99" fmla="*/ 2438400 w 3338513"/>
                <a:gd name="connsiteY99" fmla="*/ 590550 h 871802"/>
                <a:gd name="connsiteX100" fmla="*/ 2443163 w 3338513"/>
                <a:gd name="connsiteY100" fmla="*/ 571500 h 871802"/>
                <a:gd name="connsiteX101" fmla="*/ 2471738 w 3338513"/>
                <a:gd name="connsiteY101" fmla="*/ 552450 h 871802"/>
                <a:gd name="connsiteX102" fmla="*/ 2481263 w 3338513"/>
                <a:gd name="connsiteY102" fmla="*/ 581025 h 871802"/>
                <a:gd name="connsiteX103" fmla="*/ 2486025 w 3338513"/>
                <a:gd name="connsiteY103" fmla="*/ 595313 h 871802"/>
                <a:gd name="connsiteX104" fmla="*/ 2490788 w 3338513"/>
                <a:gd name="connsiteY104" fmla="*/ 614363 h 871802"/>
                <a:gd name="connsiteX105" fmla="*/ 2500313 w 3338513"/>
                <a:gd name="connsiteY105" fmla="*/ 628650 h 871802"/>
                <a:gd name="connsiteX106" fmla="*/ 2519363 w 3338513"/>
                <a:gd name="connsiteY106" fmla="*/ 642938 h 871802"/>
                <a:gd name="connsiteX107" fmla="*/ 2524125 w 3338513"/>
                <a:gd name="connsiteY107" fmla="*/ 628650 h 871802"/>
                <a:gd name="connsiteX108" fmla="*/ 2528888 w 3338513"/>
                <a:gd name="connsiteY108" fmla="*/ 609600 h 871802"/>
                <a:gd name="connsiteX109" fmla="*/ 2557463 w 3338513"/>
                <a:gd name="connsiteY109" fmla="*/ 595313 h 871802"/>
                <a:gd name="connsiteX110" fmla="*/ 2619375 w 3338513"/>
                <a:gd name="connsiteY110" fmla="*/ 581025 h 871802"/>
                <a:gd name="connsiteX111" fmla="*/ 2633663 w 3338513"/>
                <a:gd name="connsiteY111" fmla="*/ 571500 h 871802"/>
                <a:gd name="connsiteX112" fmla="*/ 2647950 w 3338513"/>
                <a:gd name="connsiteY112" fmla="*/ 542925 h 871802"/>
                <a:gd name="connsiteX113" fmla="*/ 2662238 w 3338513"/>
                <a:gd name="connsiteY113" fmla="*/ 504825 h 871802"/>
                <a:gd name="connsiteX114" fmla="*/ 2686050 w 3338513"/>
                <a:gd name="connsiteY114" fmla="*/ 538163 h 871802"/>
                <a:gd name="connsiteX115" fmla="*/ 2686050 w 3338513"/>
                <a:gd name="connsiteY115" fmla="*/ 538163 h 871802"/>
                <a:gd name="connsiteX116" fmla="*/ 2700338 w 3338513"/>
                <a:gd name="connsiteY116" fmla="*/ 547688 h 871802"/>
                <a:gd name="connsiteX117" fmla="*/ 2705100 w 3338513"/>
                <a:gd name="connsiteY117" fmla="*/ 561975 h 871802"/>
                <a:gd name="connsiteX118" fmla="*/ 2714625 w 3338513"/>
                <a:gd name="connsiteY118" fmla="*/ 595313 h 871802"/>
                <a:gd name="connsiteX119" fmla="*/ 2733675 w 3338513"/>
                <a:gd name="connsiteY119" fmla="*/ 590550 h 871802"/>
                <a:gd name="connsiteX120" fmla="*/ 2738438 w 3338513"/>
                <a:gd name="connsiteY120" fmla="*/ 571500 h 871802"/>
                <a:gd name="connsiteX121" fmla="*/ 2762250 w 3338513"/>
                <a:gd name="connsiteY121" fmla="*/ 552450 h 871802"/>
                <a:gd name="connsiteX122" fmla="*/ 2800350 w 3338513"/>
                <a:gd name="connsiteY122" fmla="*/ 566738 h 871802"/>
                <a:gd name="connsiteX123" fmla="*/ 2819400 w 3338513"/>
                <a:gd name="connsiteY123" fmla="*/ 590550 h 871802"/>
                <a:gd name="connsiteX124" fmla="*/ 2824163 w 3338513"/>
                <a:gd name="connsiteY124" fmla="*/ 614363 h 871802"/>
                <a:gd name="connsiteX125" fmla="*/ 2833688 w 3338513"/>
                <a:gd name="connsiteY125" fmla="*/ 642938 h 871802"/>
                <a:gd name="connsiteX126" fmla="*/ 2838450 w 3338513"/>
                <a:gd name="connsiteY126" fmla="*/ 657225 h 871802"/>
                <a:gd name="connsiteX127" fmla="*/ 2843213 w 3338513"/>
                <a:gd name="connsiteY127" fmla="*/ 676275 h 871802"/>
                <a:gd name="connsiteX128" fmla="*/ 2852738 w 3338513"/>
                <a:gd name="connsiteY128" fmla="*/ 695325 h 871802"/>
                <a:gd name="connsiteX129" fmla="*/ 2862263 w 3338513"/>
                <a:gd name="connsiteY129" fmla="*/ 723900 h 871802"/>
                <a:gd name="connsiteX130" fmla="*/ 2871788 w 3338513"/>
                <a:gd name="connsiteY130" fmla="*/ 752475 h 871802"/>
                <a:gd name="connsiteX131" fmla="*/ 2881313 w 3338513"/>
                <a:gd name="connsiteY131" fmla="*/ 781050 h 871802"/>
                <a:gd name="connsiteX132" fmla="*/ 2890838 w 3338513"/>
                <a:gd name="connsiteY132" fmla="*/ 795338 h 871802"/>
                <a:gd name="connsiteX133" fmla="*/ 2895600 w 3338513"/>
                <a:gd name="connsiteY133" fmla="*/ 814388 h 871802"/>
                <a:gd name="connsiteX134" fmla="*/ 2914650 w 3338513"/>
                <a:gd name="connsiteY134" fmla="*/ 790575 h 871802"/>
                <a:gd name="connsiteX135" fmla="*/ 2924175 w 3338513"/>
                <a:gd name="connsiteY135" fmla="*/ 714375 h 871802"/>
                <a:gd name="connsiteX136" fmla="*/ 2933700 w 3338513"/>
                <a:gd name="connsiteY136" fmla="*/ 700088 h 871802"/>
                <a:gd name="connsiteX137" fmla="*/ 2943225 w 3338513"/>
                <a:gd name="connsiteY137" fmla="*/ 671513 h 871802"/>
                <a:gd name="connsiteX138" fmla="*/ 2962275 w 3338513"/>
                <a:gd name="connsiteY138" fmla="*/ 638175 h 871802"/>
                <a:gd name="connsiteX139" fmla="*/ 2976563 w 3338513"/>
                <a:gd name="connsiteY139" fmla="*/ 695325 h 871802"/>
                <a:gd name="connsiteX140" fmla="*/ 2986088 w 3338513"/>
                <a:gd name="connsiteY140" fmla="*/ 781050 h 871802"/>
                <a:gd name="connsiteX141" fmla="*/ 2995613 w 3338513"/>
                <a:gd name="connsiteY141" fmla="*/ 747713 h 871802"/>
                <a:gd name="connsiteX142" fmla="*/ 3000375 w 3338513"/>
                <a:gd name="connsiteY142" fmla="*/ 709613 h 871802"/>
                <a:gd name="connsiteX143" fmla="*/ 3019425 w 3338513"/>
                <a:gd name="connsiteY143" fmla="*/ 671513 h 871802"/>
                <a:gd name="connsiteX144" fmla="*/ 3038475 w 3338513"/>
                <a:gd name="connsiteY144" fmla="*/ 714375 h 871802"/>
                <a:gd name="connsiteX145" fmla="*/ 3052763 w 3338513"/>
                <a:gd name="connsiteY145" fmla="*/ 781050 h 871802"/>
                <a:gd name="connsiteX146" fmla="*/ 3067050 w 3338513"/>
                <a:gd name="connsiteY146" fmla="*/ 738188 h 871802"/>
                <a:gd name="connsiteX147" fmla="*/ 3071813 w 3338513"/>
                <a:gd name="connsiteY147" fmla="*/ 723900 h 871802"/>
                <a:gd name="connsiteX148" fmla="*/ 3105150 w 3338513"/>
                <a:gd name="connsiteY148" fmla="*/ 733425 h 871802"/>
                <a:gd name="connsiteX149" fmla="*/ 3128963 w 3338513"/>
                <a:gd name="connsiteY149" fmla="*/ 742950 h 871802"/>
                <a:gd name="connsiteX150" fmla="*/ 3152775 w 3338513"/>
                <a:gd name="connsiteY150" fmla="*/ 690563 h 871802"/>
                <a:gd name="connsiteX151" fmla="*/ 3157538 w 3338513"/>
                <a:gd name="connsiteY151" fmla="*/ 666750 h 871802"/>
                <a:gd name="connsiteX152" fmla="*/ 3162300 w 3338513"/>
                <a:gd name="connsiteY152" fmla="*/ 647700 h 871802"/>
                <a:gd name="connsiteX153" fmla="*/ 3171825 w 3338513"/>
                <a:gd name="connsiteY153" fmla="*/ 747713 h 871802"/>
                <a:gd name="connsiteX154" fmla="*/ 3181350 w 3338513"/>
                <a:gd name="connsiteY154" fmla="*/ 733425 h 871802"/>
                <a:gd name="connsiteX155" fmla="*/ 3186113 w 3338513"/>
                <a:gd name="connsiteY155" fmla="*/ 719138 h 871802"/>
                <a:gd name="connsiteX156" fmla="*/ 3214688 w 3338513"/>
                <a:gd name="connsiteY156" fmla="*/ 728663 h 871802"/>
                <a:gd name="connsiteX157" fmla="*/ 3238500 w 3338513"/>
                <a:gd name="connsiteY157" fmla="*/ 704850 h 871802"/>
                <a:gd name="connsiteX158" fmla="*/ 3252788 w 3338513"/>
                <a:gd name="connsiteY158" fmla="*/ 714375 h 871802"/>
                <a:gd name="connsiteX159" fmla="*/ 3257550 w 3338513"/>
                <a:gd name="connsiteY159" fmla="*/ 738188 h 871802"/>
                <a:gd name="connsiteX160" fmla="*/ 3267075 w 3338513"/>
                <a:gd name="connsiteY160" fmla="*/ 781050 h 871802"/>
                <a:gd name="connsiteX161" fmla="*/ 3295650 w 3338513"/>
                <a:gd name="connsiteY161" fmla="*/ 776288 h 871802"/>
                <a:gd name="connsiteX162" fmla="*/ 3300413 w 3338513"/>
                <a:gd name="connsiteY162" fmla="*/ 795338 h 871802"/>
                <a:gd name="connsiteX163" fmla="*/ 3305175 w 3338513"/>
                <a:gd name="connsiteY163" fmla="*/ 852488 h 871802"/>
                <a:gd name="connsiteX164" fmla="*/ 3309938 w 3338513"/>
                <a:gd name="connsiteY164" fmla="*/ 871538 h 871802"/>
                <a:gd name="connsiteX165" fmla="*/ 3328988 w 3338513"/>
                <a:gd name="connsiteY165" fmla="*/ 842963 h 871802"/>
                <a:gd name="connsiteX166" fmla="*/ 3338513 w 3338513"/>
                <a:gd name="connsiteY166" fmla="*/ 809625 h 871802"/>
                <a:gd name="connsiteX0" fmla="*/ 0 w 3328988"/>
                <a:gd name="connsiteY0" fmla="*/ 238125 h 871802"/>
                <a:gd name="connsiteX1" fmla="*/ 123825 w 3328988"/>
                <a:gd name="connsiteY1" fmla="*/ 228600 h 871802"/>
                <a:gd name="connsiteX2" fmla="*/ 142875 w 3328988"/>
                <a:gd name="connsiteY2" fmla="*/ 223838 h 871802"/>
                <a:gd name="connsiteX3" fmla="*/ 166688 w 3328988"/>
                <a:gd name="connsiteY3" fmla="*/ 219075 h 871802"/>
                <a:gd name="connsiteX4" fmla="*/ 204788 w 3328988"/>
                <a:gd name="connsiteY4" fmla="*/ 204788 h 871802"/>
                <a:gd name="connsiteX5" fmla="*/ 233363 w 3328988"/>
                <a:gd name="connsiteY5" fmla="*/ 195263 h 871802"/>
                <a:gd name="connsiteX6" fmla="*/ 247650 w 3328988"/>
                <a:gd name="connsiteY6" fmla="*/ 185738 h 871802"/>
                <a:gd name="connsiteX7" fmla="*/ 266700 w 3328988"/>
                <a:gd name="connsiteY7" fmla="*/ 180975 h 871802"/>
                <a:gd name="connsiteX8" fmla="*/ 280988 w 3328988"/>
                <a:gd name="connsiteY8" fmla="*/ 176213 h 871802"/>
                <a:gd name="connsiteX9" fmla="*/ 290513 w 3328988"/>
                <a:gd name="connsiteY9" fmla="*/ 161925 h 871802"/>
                <a:gd name="connsiteX10" fmla="*/ 338138 w 3328988"/>
                <a:gd name="connsiteY10" fmla="*/ 142875 h 871802"/>
                <a:gd name="connsiteX11" fmla="*/ 352425 w 3328988"/>
                <a:gd name="connsiteY11" fmla="*/ 138113 h 871802"/>
                <a:gd name="connsiteX12" fmla="*/ 366713 w 3328988"/>
                <a:gd name="connsiteY12" fmla="*/ 128588 h 871802"/>
                <a:gd name="connsiteX13" fmla="*/ 385763 w 3328988"/>
                <a:gd name="connsiteY13" fmla="*/ 123825 h 871802"/>
                <a:gd name="connsiteX14" fmla="*/ 428625 w 3328988"/>
                <a:gd name="connsiteY14" fmla="*/ 109538 h 871802"/>
                <a:gd name="connsiteX15" fmla="*/ 442913 w 3328988"/>
                <a:gd name="connsiteY15" fmla="*/ 104775 h 871802"/>
                <a:gd name="connsiteX16" fmla="*/ 457200 w 3328988"/>
                <a:gd name="connsiteY16" fmla="*/ 100013 h 871802"/>
                <a:gd name="connsiteX17" fmla="*/ 471488 w 3328988"/>
                <a:gd name="connsiteY17" fmla="*/ 90488 h 871802"/>
                <a:gd name="connsiteX18" fmla="*/ 495300 w 3328988"/>
                <a:gd name="connsiteY18" fmla="*/ 85725 h 871802"/>
                <a:gd name="connsiteX19" fmla="*/ 523875 w 3328988"/>
                <a:gd name="connsiteY19" fmla="*/ 76200 h 871802"/>
                <a:gd name="connsiteX20" fmla="*/ 538163 w 3328988"/>
                <a:gd name="connsiteY20" fmla="*/ 71438 h 871802"/>
                <a:gd name="connsiteX21" fmla="*/ 552450 w 3328988"/>
                <a:gd name="connsiteY21" fmla="*/ 66675 h 871802"/>
                <a:gd name="connsiteX22" fmla="*/ 590550 w 3328988"/>
                <a:gd name="connsiteY22" fmla="*/ 42863 h 871802"/>
                <a:gd name="connsiteX23" fmla="*/ 604838 w 3328988"/>
                <a:gd name="connsiteY23" fmla="*/ 38100 h 871802"/>
                <a:gd name="connsiteX24" fmla="*/ 619125 w 3328988"/>
                <a:gd name="connsiteY24" fmla="*/ 33338 h 871802"/>
                <a:gd name="connsiteX25" fmla="*/ 652463 w 3328988"/>
                <a:gd name="connsiteY25" fmla="*/ 14288 h 871802"/>
                <a:gd name="connsiteX26" fmla="*/ 681038 w 3328988"/>
                <a:gd name="connsiteY26" fmla="*/ 4763 h 871802"/>
                <a:gd name="connsiteX27" fmla="*/ 695325 w 3328988"/>
                <a:gd name="connsiteY27" fmla="*/ 0 h 871802"/>
                <a:gd name="connsiteX28" fmla="*/ 819150 w 3328988"/>
                <a:gd name="connsiteY28" fmla="*/ 4763 h 871802"/>
                <a:gd name="connsiteX29" fmla="*/ 852488 w 3328988"/>
                <a:gd name="connsiteY29" fmla="*/ 19050 h 871802"/>
                <a:gd name="connsiteX30" fmla="*/ 895350 w 3328988"/>
                <a:gd name="connsiteY30" fmla="*/ 47625 h 871802"/>
                <a:gd name="connsiteX31" fmla="*/ 928688 w 3328988"/>
                <a:gd name="connsiteY31" fmla="*/ 66675 h 871802"/>
                <a:gd name="connsiteX32" fmla="*/ 942975 w 3328988"/>
                <a:gd name="connsiteY32" fmla="*/ 71438 h 871802"/>
                <a:gd name="connsiteX33" fmla="*/ 957263 w 3328988"/>
                <a:gd name="connsiteY33" fmla="*/ 80963 h 871802"/>
                <a:gd name="connsiteX34" fmla="*/ 971550 w 3328988"/>
                <a:gd name="connsiteY34" fmla="*/ 85725 h 871802"/>
                <a:gd name="connsiteX35" fmla="*/ 990600 w 3328988"/>
                <a:gd name="connsiteY35" fmla="*/ 95250 h 871802"/>
                <a:gd name="connsiteX36" fmla="*/ 1014413 w 3328988"/>
                <a:gd name="connsiteY36" fmla="*/ 100013 h 871802"/>
                <a:gd name="connsiteX37" fmla="*/ 1033463 w 3328988"/>
                <a:gd name="connsiteY37" fmla="*/ 104775 h 871802"/>
                <a:gd name="connsiteX38" fmla="*/ 1062038 w 3328988"/>
                <a:gd name="connsiteY38" fmla="*/ 109538 h 871802"/>
                <a:gd name="connsiteX39" fmla="*/ 1090613 w 3328988"/>
                <a:gd name="connsiteY39" fmla="*/ 119063 h 871802"/>
                <a:gd name="connsiteX40" fmla="*/ 1104900 w 3328988"/>
                <a:gd name="connsiteY40" fmla="*/ 123825 h 871802"/>
                <a:gd name="connsiteX41" fmla="*/ 1123950 w 3328988"/>
                <a:gd name="connsiteY41" fmla="*/ 128588 h 871802"/>
                <a:gd name="connsiteX42" fmla="*/ 1152525 w 3328988"/>
                <a:gd name="connsiteY42" fmla="*/ 147638 h 871802"/>
                <a:gd name="connsiteX43" fmla="*/ 1195388 w 3328988"/>
                <a:gd name="connsiteY43" fmla="*/ 161925 h 871802"/>
                <a:gd name="connsiteX44" fmla="*/ 1209675 w 3328988"/>
                <a:gd name="connsiteY44" fmla="*/ 166688 h 871802"/>
                <a:gd name="connsiteX45" fmla="*/ 1243013 w 3328988"/>
                <a:gd name="connsiteY45" fmla="*/ 185738 h 871802"/>
                <a:gd name="connsiteX46" fmla="*/ 1257300 w 3328988"/>
                <a:gd name="connsiteY46" fmla="*/ 190500 h 871802"/>
                <a:gd name="connsiteX47" fmla="*/ 1285875 w 3328988"/>
                <a:gd name="connsiteY47" fmla="*/ 204788 h 871802"/>
                <a:gd name="connsiteX48" fmla="*/ 1314450 w 3328988"/>
                <a:gd name="connsiteY48" fmla="*/ 223838 h 871802"/>
                <a:gd name="connsiteX49" fmla="*/ 1362075 w 3328988"/>
                <a:gd name="connsiteY49" fmla="*/ 238125 h 871802"/>
                <a:gd name="connsiteX50" fmla="*/ 1443038 w 3328988"/>
                <a:gd name="connsiteY50" fmla="*/ 252413 h 871802"/>
                <a:gd name="connsiteX51" fmla="*/ 1471613 w 3328988"/>
                <a:gd name="connsiteY51" fmla="*/ 257175 h 871802"/>
                <a:gd name="connsiteX52" fmla="*/ 1519238 w 3328988"/>
                <a:gd name="connsiteY52" fmla="*/ 271463 h 871802"/>
                <a:gd name="connsiteX53" fmla="*/ 1533525 w 3328988"/>
                <a:gd name="connsiteY53" fmla="*/ 280988 h 871802"/>
                <a:gd name="connsiteX54" fmla="*/ 1543050 w 3328988"/>
                <a:gd name="connsiteY54" fmla="*/ 295275 h 871802"/>
                <a:gd name="connsiteX55" fmla="*/ 1557338 w 3328988"/>
                <a:gd name="connsiteY55" fmla="*/ 300038 h 871802"/>
                <a:gd name="connsiteX56" fmla="*/ 1581150 w 3328988"/>
                <a:gd name="connsiteY56" fmla="*/ 333375 h 871802"/>
                <a:gd name="connsiteX57" fmla="*/ 1590675 w 3328988"/>
                <a:gd name="connsiteY57" fmla="*/ 347663 h 871802"/>
                <a:gd name="connsiteX58" fmla="*/ 1604963 w 3328988"/>
                <a:gd name="connsiteY58" fmla="*/ 357188 h 871802"/>
                <a:gd name="connsiteX59" fmla="*/ 1624013 w 3328988"/>
                <a:gd name="connsiteY59" fmla="*/ 414338 h 871802"/>
                <a:gd name="connsiteX60" fmla="*/ 1628775 w 3328988"/>
                <a:gd name="connsiteY60" fmla="*/ 428625 h 871802"/>
                <a:gd name="connsiteX61" fmla="*/ 1638300 w 3328988"/>
                <a:gd name="connsiteY61" fmla="*/ 442913 h 871802"/>
                <a:gd name="connsiteX62" fmla="*/ 1652588 w 3328988"/>
                <a:gd name="connsiteY62" fmla="*/ 471488 h 871802"/>
                <a:gd name="connsiteX63" fmla="*/ 1662113 w 3328988"/>
                <a:gd name="connsiteY63" fmla="*/ 504825 h 871802"/>
                <a:gd name="connsiteX64" fmla="*/ 1676400 w 3328988"/>
                <a:gd name="connsiteY64" fmla="*/ 514350 h 871802"/>
                <a:gd name="connsiteX65" fmla="*/ 1690688 w 3328988"/>
                <a:gd name="connsiteY65" fmla="*/ 561975 h 871802"/>
                <a:gd name="connsiteX66" fmla="*/ 1704975 w 3328988"/>
                <a:gd name="connsiteY66" fmla="*/ 590550 h 871802"/>
                <a:gd name="connsiteX67" fmla="*/ 1719263 w 3328988"/>
                <a:gd name="connsiteY67" fmla="*/ 595313 h 871802"/>
                <a:gd name="connsiteX68" fmla="*/ 1728788 w 3328988"/>
                <a:gd name="connsiteY68" fmla="*/ 609600 h 871802"/>
                <a:gd name="connsiteX69" fmla="*/ 1804988 w 3328988"/>
                <a:gd name="connsiteY69" fmla="*/ 614363 h 871802"/>
                <a:gd name="connsiteX70" fmla="*/ 1819275 w 3328988"/>
                <a:gd name="connsiteY70" fmla="*/ 619125 h 871802"/>
                <a:gd name="connsiteX71" fmla="*/ 1833563 w 3328988"/>
                <a:gd name="connsiteY71" fmla="*/ 628650 h 871802"/>
                <a:gd name="connsiteX72" fmla="*/ 1857375 w 3328988"/>
                <a:gd name="connsiteY72" fmla="*/ 657225 h 871802"/>
                <a:gd name="connsiteX73" fmla="*/ 1876425 w 3328988"/>
                <a:gd name="connsiteY73" fmla="*/ 666750 h 871802"/>
                <a:gd name="connsiteX74" fmla="*/ 1885950 w 3328988"/>
                <a:gd name="connsiteY74" fmla="*/ 638175 h 871802"/>
                <a:gd name="connsiteX75" fmla="*/ 1895475 w 3328988"/>
                <a:gd name="connsiteY75" fmla="*/ 604838 h 871802"/>
                <a:gd name="connsiteX76" fmla="*/ 1905000 w 3328988"/>
                <a:gd name="connsiteY76" fmla="*/ 576263 h 871802"/>
                <a:gd name="connsiteX77" fmla="*/ 1919288 w 3328988"/>
                <a:gd name="connsiteY77" fmla="*/ 566738 h 871802"/>
                <a:gd name="connsiteX78" fmla="*/ 1938338 w 3328988"/>
                <a:gd name="connsiteY78" fmla="*/ 542925 h 871802"/>
                <a:gd name="connsiteX79" fmla="*/ 2081213 w 3328988"/>
                <a:gd name="connsiteY79" fmla="*/ 542925 h 871802"/>
                <a:gd name="connsiteX80" fmla="*/ 2109788 w 3328988"/>
                <a:gd name="connsiteY80" fmla="*/ 571500 h 871802"/>
                <a:gd name="connsiteX81" fmla="*/ 2124075 w 3328988"/>
                <a:gd name="connsiteY81" fmla="*/ 561975 h 871802"/>
                <a:gd name="connsiteX82" fmla="*/ 2133600 w 3328988"/>
                <a:gd name="connsiteY82" fmla="*/ 547688 h 871802"/>
                <a:gd name="connsiteX83" fmla="*/ 2147888 w 3328988"/>
                <a:gd name="connsiteY83" fmla="*/ 533400 h 871802"/>
                <a:gd name="connsiteX84" fmla="*/ 2152650 w 3328988"/>
                <a:gd name="connsiteY84" fmla="*/ 519113 h 871802"/>
                <a:gd name="connsiteX85" fmla="*/ 2243138 w 3328988"/>
                <a:gd name="connsiteY85" fmla="*/ 514350 h 871802"/>
                <a:gd name="connsiteX86" fmla="*/ 2266950 w 3328988"/>
                <a:gd name="connsiteY86" fmla="*/ 533400 h 871802"/>
                <a:gd name="connsiteX87" fmla="*/ 2286000 w 3328988"/>
                <a:gd name="connsiteY87" fmla="*/ 504825 h 871802"/>
                <a:gd name="connsiteX88" fmla="*/ 2300288 w 3328988"/>
                <a:gd name="connsiteY88" fmla="*/ 490538 h 871802"/>
                <a:gd name="connsiteX89" fmla="*/ 2314575 w 3328988"/>
                <a:gd name="connsiteY89" fmla="*/ 485775 h 871802"/>
                <a:gd name="connsiteX90" fmla="*/ 2328863 w 3328988"/>
                <a:gd name="connsiteY90" fmla="*/ 490538 h 871802"/>
                <a:gd name="connsiteX91" fmla="*/ 2347913 w 3328988"/>
                <a:gd name="connsiteY91" fmla="*/ 509588 h 871802"/>
                <a:gd name="connsiteX92" fmla="*/ 2357438 w 3328988"/>
                <a:gd name="connsiteY92" fmla="*/ 523875 h 871802"/>
                <a:gd name="connsiteX93" fmla="*/ 2362200 w 3328988"/>
                <a:gd name="connsiteY93" fmla="*/ 538163 h 871802"/>
                <a:gd name="connsiteX94" fmla="*/ 2381250 w 3328988"/>
                <a:gd name="connsiteY94" fmla="*/ 566738 h 871802"/>
                <a:gd name="connsiteX95" fmla="*/ 2390775 w 3328988"/>
                <a:gd name="connsiteY95" fmla="*/ 595313 h 871802"/>
                <a:gd name="connsiteX96" fmla="*/ 2395538 w 3328988"/>
                <a:gd name="connsiteY96" fmla="*/ 614363 h 871802"/>
                <a:gd name="connsiteX97" fmla="*/ 2405063 w 3328988"/>
                <a:gd name="connsiteY97" fmla="*/ 628650 h 871802"/>
                <a:gd name="connsiteX98" fmla="*/ 2419350 w 3328988"/>
                <a:gd name="connsiteY98" fmla="*/ 633413 h 871802"/>
                <a:gd name="connsiteX99" fmla="*/ 2438400 w 3328988"/>
                <a:gd name="connsiteY99" fmla="*/ 590550 h 871802"/>
                <a:gd name="connsiteX100" fmla="*/ 2443163 w 3328988"/>
                <a:gd name="connsiteY100" fmla="*/ 571500 h 871802"/>
                <a:gd name="connsiteX101" fmla="*/ 2471738 w 3328988"/>
                <a:gd name="connsiteY101" fmla="*/ 552450 h 871802"/>
                <a:gd name="connsiteX102" fmla="*/ 2481263 w 3328988"/>
                <a:gd name="connsiteY102" fmla="*/ 581025 h 871802"/>
                <a:gd name="connsiteX103" fmla="*/ 2486025 w 3328988"/>
                <a:gd name="connsiteY103" fmla="*/ 595313 h 871802"/>
                <a:gd name="connsiteX104" fmla="*/ 2490788 w 3328988"/>
                <a:gd name="connsiteY104" fmla="*/ 614363 h 871802"/>
                <a:gd name="connsiteX105" fmla="*/ 2500313 w 3328988"/>
                <a:gd name="connsiteY105" fmla="*/ 628650 h 871802"/>
                <a:gd name="connsiteX106" fmla="*/ 2519363 w 3328988"/>
                <a:gd name="connsiteY106" fmla="*/ 642938 h 871802"/>
                <a:gd name="connsiteX107" fmla="*/ 2524125 w 3328988"/>
                <a:gd name="connsiteY107" fmla="*/ 628650 h 871802"/>
                <a:gd name="connsiteX108" fmla="*/ 2528888 w 3328988"/>
                <a:gd name="connsiteY108" fmla="*/ 609600 h 871802"/>
                <a:gd name="connsiteX109" fmla="*/ 2557463 w 3328988"/>
                <a:gd name="connsiteY109" fmla="*/ 595313 h 871802"/>
                <a:gd name="connsiteX110" fmla="*/ 2619375 w 3328988"/>
                <a:gd name="connsiteY110" fmla="*/ 581025 h 871802"/>
                <a:gd name="connsiteX111" fmla="*/ 2633663 w 3328988"/>
                <a:gd name="connsiteY111" fmla="*/ 571500 h 871802"/>
                <a:gd name="connsiteX112" fmla="*/ 2647950 w 3328988"/>
                <a:gd name="connsiteY112" fmla="*/ 542925 h 871802"/>
                <a:gd name="connsiteX113" fmla="*/ 2662238 w 3328988"/>
                <a:gd name="connsiteY113" fmla="*/ 504825 h 871802"/>
                <a:gd name="connsiteX114" fmla="*/ 2686050 w 3328988"/>
                <a:gd name="connsiteY114" fmla="*/ 538163 h 871802"/>
                <a:gd name="connsiteX115" fmla="*/ 2686050 w 3328988"/>
                <a:gd name="connsiteY115" fmla="*/ 538163 h 871802"/>
                <a:gd name="connsiteX116" fmla="*/ 2700338 w 3328988"/>
                <a:gd name="connsiteY116" fmla="*/ 547688 h 871802"/>
                <a:gd name="connsiteX117" fmla="*/ 2705100 w 3328988"/>
                <a:gd name="connsiteY117" fmla="*/ 561975 h 871802"/>
                <a:gd name="connsiteX118" fmla="*/ 2714625 w 3328988"/>
                <a:gd name="connsiteY118" fmla="*/ 595313 h 871802"/>
                <a:gd name="connsiteX119" fmla="*/ 2733675 w 3328988"/>
                <a:gd name="connsiteY119" fmla="*/ 590550 h 871802"/>
                <a:gd name="connsiteX120" fmla="*/ 2738438 w 3328988"/>
                <a:gd name="connsiteY120" fmla="*/ 571500 h 871802"/>
                <a:gd name="connsiteX121" fmla="*/ 2762250 w 3328988"/>
                <a:gd name="connsiteY121" fmla="*/ 552450 h 871802"/>
                <a:gd name="connsiteX122" fmla="*/ 2800350 w 3328988"/>
                <a:gd name="connsiteY122" fmla="*/ 566738 h 871802"/>
                <a:gd name="connsiteX123" fmla="*/ 2819400 w 3328988"/>
                <a:gd name="connsiteY123" fmla="*/ 590550 h 871802"/>
                <a:gd name="connsiteX124" fmla="*/ 2824163 w 3328988"/>
                <a:gd name="connsiteY124" fmla="*/ 614363 h 871802"/>
                <a:gd name="connsiteX125" fmla="*/ 2833688 w 3328988"/>
                <a:gd name="connsiteY125" fmla="*/ 642938 h 871802"/>
                <a:gd name="connsiteX126" fmla="*/ 2838450 w 3328988"/>
                <a:gd name="connsiteY126" fmla="*/ 657225 h 871802"/>
                <a:gd name="connsiteX127" fmla="*/ 2843213 w 3328988"/>
                <a:gd name="connsiteY127" fmla="*/ 676275 h 871802"/>
                <a:gd name="connsiteX128" fmla="*/ 2852738 w 3328988"/>
                <a:gd name="connsiteY128" fmla="*/ 695325 h 871802"/>
                <a:gd name="connsiteX129" fmla="*/ 2862263 w 3328988"/>
                <a:gd name="connsiteY129" fmla="*/ 723900 h 871802"/>
                <a:gd name="connsiteX130" fmla="*/ 2871788 w 3328988"/>
                <a:gd name="connsiteY130" fmla="*/ 752475 h 871802"/>
                <a:gd name="connsiteX131" fmla="*/ 2881313 w 3328988"/>
                <a:gd name="connsiteY131" fmla="*/ 781050 h 871802"/>
                <a:gd name="connsiteX132" fmla="*/ 2890838 w 3328988"/>
                <a:gd name="connsiteY132" fmla="*/ 795338 h 871802"/>
                <a:gd name="connsiteX133" fmla="*/ 2895600 w 3328988"/>
                <a:gd name="connsiteY133" fmla="*/ 814388 h 871802"/>
                <a:gd name="connsiteX134" fmla="*/ 2914650 w 3328988"/>
                <a:gd name="connsiteY134" fmla="*/ 790575 h 871802"/>
                <a:gd name="connsiteX135" fmla="*/ 2924175 w 3328988"/>
                <a:gd name="connsiteY135" fmla="*/ 714375 h 871802"/>
                <a:gd name="connsiteX136" fmla="*/ 2933700 w 3328988"/>
                <a:gd name="connsiteY136" fmla="*/ 700088 h 871802"/>
                <a:gd name="connsiteX137" fmla="*/ 2943225 w 3328988"/>
                <a:gd name="connsiteY137" fmla="*/ 671513 h 871802"/>
                <a:gd name="connsiteX138" fmla="*/ 2962275 w 3328988"/>
                <a:gd name="connsiteY138" fmla="*/ 638175 h 871802"/>
                <a:gd name="connsiteX139" fmla="*/ 2976563 w 3328988"/>
                <a:gd name="connsiteY139" fmla="*/ 695325 h 871802"/>
                <a:gd name="connsiteX140" fmla="*/ 2986088 w 3328988"/>
                <a:gd name="connsiteY140" fmla="*/ 781050 h 871802"/>
                <a:gd name="connsiteX141" fmla="*/ 2995613 w 3328988"/>
                <a:gd name="connsiteY141" fmla="*/ 747713 h 871802"/>
                <a:gd name="connsiteX142" fmla="*/ 3000375 w 3328988"/>
                <a:gd name="connsiteY142" fmla="*/ 709613 h 871802"/>
                <a:gd name="connsiteX143" fmla="*/ 3019425 w 3328988"/>
                <a:gd name="connsiteY143" fmla="*/ 671513 h 871802"/>
                <a:gd name="connsiteX144" fmla="*/ 3038475 w 3328988"/>
                <a:gd name="connsiteY144" fmla="*/ 714375 h 871802"/>
                <a:gd name="connsiteX145" fmla="*/ 3052763 w 3328988"/>
                <a:gd name="connsiteY145" fmla="*/ 781050 h 871802"/>
                <a:gd name="connsiteX146" fmla="*/ 3067050 w 3328988"/>
                <a:gd name="connsiteY146" fmla="*/ 738188 h 871802"/>
                <a:gd name="connsiteX147" fmla="*/ 3071813 w 3328988"/>
                <a:gd name="connsiteY147" fmla="*/ 723900 h 871802"/>
                <a:gd name="connsiteX148" fmla="*/ 3105150 w 3328988"/>
                <a:gd name="connsiteY148" fmla="*/ 733425 h 871802"/>
                <a:gd name="connsiteX149" fmla="*/ 3128963 w 3328988"/>
                <a:gd name="connsiteY149" fmla="*/ 742950 h 871802"/>
                <a:gd name="connsiteX150" fmla="*/ 3152775 w 3328988"/>
                <a:gd name="connsiteY150" fmla="*/ 690563 h 871802"/>
                <a:gd name="connsiteX151" fmla="*/ 3157538 w 3328988"/>
                <a:gd name="connsiteY151" fmla="*/ 666750 h 871802"/>
                <a:gd name="connsiteX152" fmla="*/ 3162300 w 3328988"/>
                <a:gd name="connsiteY152" fmla="*/ 647700 h 871802"/>
                <a:gd name="connsiteX153" fmla="*/ 3171825 w 3328988"/>
                <a:gd name="connsiteY153" fmla="*/ 747713 h 871802"/>
                <a:gd name="connsiteX154" fmla="*/ 3181350 w 3328988"/>
                <a:gd name="connsiteY154" fmla="*/ 733425 h 871802"/>
                <a:gd name="connsiteX155" fmla="*/ 3186113 w 3328988"/>
                <a:gd name="connsiteY155" fmla="*/ 719138 h 871802"/>
                <a:gd name="connsiteX156" fmla="*/ 3214688 w 3328988"/>
                <a:gd name="connsiteY156" fmla="*/ 728663 h 871802"/>
                <a:gd name="connsiteX157" fmla="*/ 3238500 w 3328988"/>
                <a:gd name="connsiteY157" fmla="*/ 704850 h 871802"/>
                <a:gd name="connsiteX158" fmla="*/ 3252788 w 3328988"/>
                <a:gd name="connsiteY158" fmla="*/ 714375 h 871802"/>
                <a:gd name="connsiteX159" fmla="*/ 3257550 w 3328988"/>
                <a:gd name="connsiteY159" fmla="*/ 738188 h 871802"/>
                <a:gd name="connsiteX160" fmla="*/ 3267075 w 3328988"/>
                <a:gd name="connsiteY160" fmla="*/ 781050 h 871802"/>
                <a:gd name="connsiteX161" fmla="*/ 3295650 w 3328988"/>
                <a:gd name="connsiteY161" fmla="*/ 776288 h 871802"/>
                <a:gd name="connsiteX162" fmla="*/ 3300413 w 3328988"/>
                <a:gd name="connsiteY162" fmla="*/ 795338 h 871802"/>
                <a:gd name="connsiteX163" fmla="*/ 3305175 w 3328988"/>
                <a:gd name="connsiteY163" fmla="*/ 852488 h 871802"/>
                <a:gd name="connsiteX164" fmla="*/ 3309938 w 3328988"/>
                <a:gd name="connsiteY164" fmla="*/ 871538 h 871802"/>
                <a:gd name="connsiteX165" fmla="*/ 3328988 w 3328988"/>
                <a:gd name="connsiteY165" fmla="*/ 842963 h 871802"/>
                <a:gd name="connsiteX0" fmla="*/ 0 w 3309938"/>
                <a:gd name="connsiteY0" fmla="*/ 238125 h 871802"/>
                <a:gd name="connsiteX1" fmla="*/ 123825 w 3309938"/>
                <a:gd name="connsiteY1" fmla="*/ 228600 h 871802"/>
                <a:gd name="connsiteX2" fmla="*/ 142875 w 3309938"/>
                <a:gd name="connsiteY2" fmla="*/ 223838 h 871802"/>
                <a:gd name="connsiteX3" fmla="*/ 166688 w 3309938"/>
                <a:gd name="connsiteY3" fmla="*/ 219075 h 871802"/>
                <a:gd name="connsiteX4" fmla="*/ 204788 w 3309938"/>
                <a:gd name="connsiteY4" fmla="*/ 204788 h 871802"/>
                <a:gd name="connsiteX5" fmla="*/ 233363 w 3309938"/>
                <a:gd name="connsiteY5" fmla="*/ 195263 h 871802"/>
                <a:gd name="connsiteX6" fmla="*/ 247650 w 3309938"/>
                <a:gd name="connsiteY6" fmla="*/ 185738 h 871802"/>
                <a:gd name="connsiteX7" fmla="*/ 266700 w 3309938"/>
                <a:gd name="connsiteY7" fmla="*/ 180975 h 871802"/>
                <a:gd name="connsiteX8" fmla="*/ 280988 w 3309938"/>
                <a:gd name="connsiteY8" fmla="*/ 176213 h 871802"/>
                <a:gd name="connsiteX9" fmla="*/ 290513 w 3309938"/>
                <a:gd name="connsiteY9" fmla="*/ 161925 h 871802"/>
                <a:gd name="connsiteX10" fmla="*/ 338138 w 3309938"/>
                <a:gd name="connsiteY10" fmla="*/ 142875 h 871802"/>
                <a:gd name="connsiteX11" fmla="*/ 352425 w 3309938"/>
                <a:gd name="connsiteY11" fmla="*/ 138113 h 871802"/>
                <a:gd name="connsiteX12" fmla="*/ 366713 w 3309938"/>
                <a:gd name="connsiteY12" fmla="*/ 128588 h 871802"/>
                <a:gd name="connsiteX13" fmla="*/ 385763 w 3309938"/>
                <a:gd name="connsiteY13" fmla="*/ 123825 h 871802"/>
                <a:gd name="connsiteX14" fmla="*/ 428625 w 3309938"/>
                <a:gd name="connsiteY14" fmla="*/ 109538 h 871802"/>
                <a:gd name="connsiteX15" fmla="*/ 442913 w 3309938"/>
                <a:gd name="connsiteY15" fmla="*/ 104775 h 871802"/>
                <a:gd name="connsiteX16" fmla="*/ 457200 w 3309938"/>
                <a:gd name="connsiteY16" fmla="*/ 100013 h 871802"/>
                <a:gd name="connsiteX17" fmla="*/ 471488 w 3309938"/>
                <a:gd name="connsiteY17" fmla="*/ 90488 h 871802"/>
                <a:gd name="connsiteX18" fmla="*/ 495300 w 3309938"/>
                <a:gd name="connsiteY18" fmla="*/ 85725 h 871802"/>
                <a:gd name="connsiteX19" fmla="*/ 523875 w 3309938"/>
                <a:gd name="connsiteY19" fmla="*/ 76200 h 871802"/>
                <a:gd name="connsiteX20" fmla="*/ 538163 w 3309938"/>
                <a:gd name="connsiteY20" fmla="*/ 71438 h 871802"/>
                <a:gd name="connsiteX21" fmla="*/ 552450 w 3309938"/>
                <a:gd name="connsiteY21" fmla="*/ 66675 h 871802"/>
                <a:gd name="connsiteX22" fmla="*/ 590550 w 3309938"/>
                <a:gd name="connsiteY22" fmla="*/ 42863 h 871802"/>
                <a:gd name="connsiteX23" fmla="*/ 604838 w 3309938"/>
                <a:gd name="connsiteY23" fmla="*/ 38100 h 871802"/>
                <a:gd name="connsiteX24" fmla="*/ 619125 w 3309938"/>
                <a:gd name="connsiteY24" fmla="*/ 33338 h 871802"/>
                <a:gd name="connsiteX25" fmla="*/ 652463 w 3309938"/>
                <a:gd name="connsiteY25" fmla="*/ 14288 h 871802"/>
                <a:gd name="connsiteX26" fmla="*/ 681038 w 3309938"/>
                <a:gd name="connsiteY26" fmla="*/ 4763 h 871802"/>
                <a:gd name="connsiteX27" fmla="*/ 695325 w 3309938"/>
                <a:gd name="connsiteY27" fmla="*/ 0 h 871802"/>
                <a:gd name="connsiteX28" fmla="*/ 819150 w 3309938"/>
                <a:gd name="connsiteY28" fmla="*/ 4763 h 871802"/>
                <a:gd name="connsiteX29" fmla="*/ 852488 w 3309938"/>
                <a:gd name="connsiteY29" fmla="*/ 19050 h 871802"/>
                <a:gd name="connsiteX30" fmla="*/ 895350 w 3309938"/>
                <a:gd name="connsiteY30" fmla="*/ 47625 h 871802"/>
                <a:gd name="connsiteX31" fmla="*/ 928688 w 3309938"/>
                <a:gd name="connsiteY31" fmla="*/ 66675 h 871802"/>
                <a:gd name="connsiteX32" fmla="*/ 942975 w 3309938"/>
                <a:gd name="connsiteY32" fmla="*/ 71438 h 871802"/>
                <a:gd name="connsiteX33" fmla="*/ 957263 w 3309938"/>
                <a:gd name="connsiteY33" fmla="*/ 80963 h 871802"/>
                <a:gd name="connsiteX34" fmla="*/ 971550 w 3309938"/>
                <a:gd name="connsiteY34" fmla="*/ 85725 h 871802"/>
                <a:gd name="connsiteX35" fmla="*/ 990600 w 3309938"/>
                <a:gd name="connsiteY35" fmla="*/ 95250 h 871802"/>
                <a:gd name="connsiteX36" fmla="*/ 1014413 w 3309938"/>
                <a:gd name="connsiteY36" fmla="*/ 100013 h 871802"/>
                <a:gd name="connsiteX37" fmla="*/ 1033463 w 3309938"/>
                <a:gd name="connsiteY37" fmla="*/ 104775 h 871802"/>
                <a:gd name="connsiteX38" fmla="*/ 1062038 w 3309938"/>
                <a:gd name="connsiteY38" fmla="*/ 109538 h 871802"/>
                <a:gd name="connsiteX39" fmla="*/ 1090613 w 3309938"/>
                <a:gd name="connsiteY39" fmla="*/ 119063 h 871802"/>
                <a:gd name="connsiteX40" fmla="*/ 1104900 w 3309938"/>
                <a:gd name="connsiteY40" fmla="*/ 123825 h 871802"/>
                <a:gd name="connsiteX41" fmla="*/ 1123950 w 3309938"/>
                <a:gd name="connsiteY41" fmla="*/ 128588 h 871802"/>
                <a:gd name="connsiteX42" fmla="*/ 1152525 w 3309938"/>
                <a:gd name="connsiteY42" fmla="*/ 147638 h 871802"/>
                <a:gd name="connsiteX43" fmla="*/ 1195388 w 3309938"/>
                <a:gd name="connsiteY43" fmla="*/ 161925 h 871802"/>
                <a:gd name="connsiteX44" fmla="*/ 1209675 w 3309938"/>
                <a:gd name="connsiteY44" fmla="*/ 166688 h 871802"/>
                <a:gd name="connsiteX45" fmla="*/ 1243013 w 3309938"/>
                <a:gd name="connsiteY45" fmla="*/ 185738 h 871802"/>
                <a:gd name="connsiteX46" fmla="*/ 1257300 w 3309938"/>
                <a:gd name="connsiteY46" fmla="*/ 190500 h 871802"/>
                <a:gd name="connsiteX47" fmla="*/ 1285875 w 3309938"/>
                <a:gd name="connsiteY47" fmla="*/ 204788 h 871802"/>
                <a:gd name="connsiteX48" fmla="*/ 1314450 w 3309938"/>
                <a:gd name="connsiteY48" fmla="*/ 223838 h 871802"/>
                <a:gd name="connsiteX49" fmla="*/ 1362075 w 3309938"/>
                <a:gd name="connsiteY49" fmla="*/ 238125 h 871802"/>
                <a:gd name="connsiteX50" fmla="*/ 1443038 w 3309938"/>
                <a:gd name="connsiteY50" fmla="*/ 252413 h 871802"/>
                <a:gd name="connsiteX51" fmla="*/ 1471613 w 3309938"/>
                <a:gd name="connsiteY51" fmla="*/ 257175 h 871802"/>
                <a:gd name="connsiteX52" fmla="*/ 1519238 w 3309938"/>
                <a:gd name="connsiteY52" fmla="*/ 271463 h 871802"/>
                <a:gd name="connsiteX53" fmla="*/ 1533525 w 3309938"/>
                <a:gd name="connsiteY53" fmla="*/ 280988 h 871802"/>
                <a:gd name="connsiteX54" fmla="*/ 1543050 w 3309938"/>
                <a:gd name="connsiteY54" fmla="*/ 295275 h 871802"/>
                <a:gd name="connsiteX55" fmla="*/ 1557338 w 3309938"/>
                <a:gd name="connsiteY55" fmla="*/ 300038 h 871802"/>
                <a:gd name="connsiteX56" fmla="*/ 1581150 w 3309938"/>
                <a:gd name="connsiteY56" fmla="*/ 333375 h 871802"/>
                <a:gd name="connsiteX57" fmla="*/ 1590675 w 3309938"/>
                <a:gd name="connsiteY57" fmla="*/ 347663 h 871802"/>
                <a:gd name="connsiteX58" fmla="*/ 1604963 w 3309938"/>
                <a:gd name="connsiteY58" fmla="*/ 357188 h 871802"/>
                <a:gd name="connsiteX59" fmla="*/ 1624013 w 3309938"/>
                <a:gd name="connsiteY59" fmla="*/ 414338 h 871802"/>
                <a:gd name="connsiteX60" fmla="*/ 1628775 w 3309938"/>
                <a:gd name="connsiteY60" fmla="*/ 428625 h 871802"/>
                <a:gd name="connsiteX61" fmla="*/ 1638300 w 3309938"/>
                <a:gd name="connsiteY61" fmla="*/ 442913 h 871802"/>
                <a:gd name="connsiteX62" fmla="*/ 1652588 w 3309938"/>
                <a:gd name="connsiteY62" fmla="*/ 471488 h 871802"/>
                <a:gd name="connsiteX63" fmla="*/ 1662113 w 3309938"/>
                <a:gd name="connsiteY63" fmla="*/ 504825 h 871802"/>
                <a:gd name="connsiteX64" fmla="*/ 1676400 w 3309938"/>
                <a:gd name="connsiteY64" fmla="*/ 514350 h 871802"/>
                <a:gd name="connsiteX65" fmla="*/ 1690688 w 3309938"/>
                <a:gd name="connsiteY65" fmla="*/ 561975 h 871802"/>
                <a:gd name="connsiteX66" fmla="*/ 1704975 w 3309938"/>
                <a:gd name="connsiteY66" fmla="*/ 590550 h 871802"/>
                <a:gd name="connsiteX67" fmla="*/ 1719263 w 3309938"/>
                <a:gd name="connsiteY67" fmla="*/ 595313 h 871802"/>
                <a:gd name="connsiteX68" fmla="*/ 1728788 w 3309938"/>
                <a:gd name="connsiteY68" fmla="*/ 609600 h 871802"/>
                <a:gd name="connsiteX69" fmla="*/ 1804988 w 3309938"/>
                <a:gd name="connsiteY69" fmla="*/ 614363 h 871802"/>
                <a:gd name="connsiteX70" fmla="*/ 1819275 w 3309938"/>
                <a:gd name="connsiteY70" fmla="*/ 619125 h 871802"/>
                <a:gd name="connsiteX71" fmla="*/ 1833563 w 3309938"/>
                <a:gd name="connsiteY71" fmla="*/ 628650 h 871802"/>
                <a:gd name="connsiteX72" fmla="*/ 1857375 w 3309938"/>
                <a:gd name="connsiteY72" fmla="*/ 657225 h 871802"/>
                <a:gd name="connsiteX73" fmla="*/ 1876425 w 3309938"/>
                <a:gd name="connsiteY73" fmla="*/ 666750 h 871802"/>
                <a:gd name="connsiteX74" fmla="*/ 1885950 w 3309938"/>
                <a:gd name="connsiteY74" fmla="*/ 638175 h 871802"/>
                <a:gd name="connsiteX75" fmla="*/ 1895475 w 3309938"/>
                <a:gd name="connsiteY75" fmla="*/ 604838 h 871802"/>
                <a:gd name="connsiteX76" fmla="*/ 1905000 w 3309938"/>
                <a:gd name="connsiteY76" fmla="*/ 576263 h 871802"/>
                <a:gd name="connsiteX77" fmla="*/ 1919288 w 3309938"/>
                <a:gd name="connsiteY77" fmla="*/ 566738 h 871802"/>
                <a:gd name="connsiteX78" fmla="*/ 1938338 w 3309938"/>
                <a:gd name="connsiteY78" fmla="*/ 542925 h 871802"/>
                <a:gd name="connsiteX79" fmla="*/ 2081213 w 3309938"/>
                <a:gd name="connsiteY79" fmla="*/ 542925 h 871802"/>
                <a:gd name="connsiteX80" fmla="*/ 2109788 w 3309938"/>
                <a:gd name="connsiteY80" fmla="*/ 571500 h 871802"/>
                <a:gd name="connsiteX81" fmla="*/ 2124075 w 3309938"/>
                <a:gd name="connsiteY81" fmla="*/ 561975 h 871802"/>
                <a:gd name="connsiteX82" fmla="*/ 2133600 w 3309938"/>
                <a:gd name="connsiteY82" fmla="*/ 547688 h 871802"/>
                <a:gd name="connsiteX83" fmla="*/ 2147888 w 3309938"/>
                <a:gd name="connsiteY83" fmla="*/ 533400 h 871802"/>
                <a:gd name="connsiteX84" fmla="*/ 2152650 w 3309938"/>
                <a:gd name="connsiteY84" fmla="*/ 519113 h 871802"/>
                <a:gd name="connsiteX85" fmla="*/ 2243138 w 3309938"/>
                <a:gd name="connsiteY85" fmla="*/ 514350 h 871802"/>
                <a:gd name="connsiteX86" fmla="*/ 2266950 w 3309938"/>
                <a:gd name="connsiteY86" fmla="*/ 533400 h 871802"/>
                <a:gd name="connsiteX87" fmla="*/ 2286000 w 3309938"/>
                <a:gd name="connsiteY87" fmla="*/ 504825 h 871802"/>
                <a:gd name="connsiteX88" fmla="*/ 2300288 w 3309938"/>
                <a:gd name="connsiteY88" fmla="*/ 490538 h 871802"/>
                <a:gd name="connsiteX89" fmla="*/ 2314575 w 3309938"/>
                <a:gd name="connsiteY89" fmla="*/ 485775 h 871802"/>
                <a:gd name="connsiteX90" fmla="*/ 2328863 w 3309938"/>
                <a:gd name="connsiteY90" fmla="*/ 490538 h 871802"/>
                <a:gd name="connsiteX91" fmla="*/ 2347913 w 3309938"/>
                <a:gd name="connsiteY91" fmla="*/ 509588 h 871802"/>
                <a:gd name="connsiteX92" fmla="*/ 2357438 w 3309938"/>
                <a:gd name="connsiteY92" fmla="*/ 523875 h 871802"/>
                <a:gd name="connsiteX93" fmla="*/ 2362200 w 3309938"/>
                <a:gd name="connsiteY93" fmla="*/ 538163 h 871802"/>
                <a:gd name="connsiteX94" fmla="*/ 2381250 w 3309938"/>
                <a:gd name="connsiteY94" fmla="*/ 566738 h 871802"/>
                <a:gd name="connsiteX95" fmla="*/ 2390775 w 3309938"/>
                <a:gd name="connsiteY95" fmla="*/ 595313 h 871802"/>
                <a:gd name="connsiteX96" fmla="*/ 2395538 w 3309938"/>
                <a:gd name="connsiteY96" fmla="*/ 614363 h 871802"/>
                <a:gd name="connsiteX97" fmla="*/ 2405063 w 3309938"/>
                <a:gd name="connsiteY97" fmla="*/ 628650 h 871802"/>
                <a:gd name="connsiteX98" fmla="*/ 2419350 w 3309938"/>
                <a:gd name="connsiteY98" fmla="*/ 633413 h 871802"/>
                <a:gd name="connsiteX99" fmla="*/ 2438400 w 3309938"/>
                <a:gd name="connsiteY99" fmla="*/ 590550 h 871802"/>
                <a:gd name="connsiteX100" fmla="*/ 2443163 w 3309938"/>
                <a:gd name="connsiteY100" fmla="*/ 571500 h 871802"/>
                <a:gd name="connsiteX101" fmla="*/ 2471738 w 3309938"/>
                <a:gd name="connsiteY101" fmla="*/ 552450 h 871802"/>
                <a:gd name="connsiteX102" fmla="*/ 2481263 w 3309938"/>
                <a:gd name="connsiteY102" fmla="*/ 581025 h 871802"/>
                <a:gd name="connsiteX103" fmla="*/ 2486025 w 3309938"/>
                <a:gd name="connsiteY103" fmla="*/ 595313 h 871802"/>
                <a:gd name="connsiteX104" fmla="*/ 2490788 w 3309938"/>
                <a:gd name="connsiteY104" fmla="*/ 614363 h 871802"/>
                <a:gd name="connsiteX105" fmla="*/ 2500313 w 3309938"/>
                <a:gd name="connsiteY105" fmla="*/ 628650 h 871802"/>
                <a:gd name="connsiteX106" fmla="*/ 2519363 w 3309938"/>
                <a:gd name="connsiteY106" fmla="*/ 642938 h 871802"/>
                <a:gd name="connsiteX107" fmla="*/ 2524125 w 3309938"/>
                <a:gd name="connsiteY107" fmla="*/ 628650 h 871802"/>
                <a:gd name="connsiteX108" fmla="*/ 2528888 w 3309938"/>
                <a:gd name="connsiteY108" fmla="*/ 609600 h 871802"/>
                <a:gd name="connsiteX109" fmla="*/ 2557463 w 3309938"/>
                <a:gd name="connsiteY109" fmla="*/ 595313 h 871802"/>
                <a:gd name="connsiteX110" fmla="*/ 2619375 w 3309938"/>
                <a:gd name="connsiteY110" fmla="*/ 581025 h 871802"/>
                <a:gd name="connsiteX111" fmla="*/ 2633663 w 3309938"/>
                <a:gd name="connsiteY111" fmla="*/ 571500 h 871802"/>
                <a:gd name="connsiteX112" fmla="*/ 2647950 w 3309938"/>
                <a:gd name="connsiteY112" fmla="*/ 542925 h 871802"/>
                <a:gd name="connsiteX113" fmla="*/ 2662238 w 3309938"/>
                <a:gd name="connsiteY113" fmla="*/ 504825 h 871802"/>
                <a:gd name="connsiteX114" fmla="*/ 2686050 w 3309938"/>
                <a:gd name="connsiteY114" fmla="*/ 538163 h 871802"/>
                <a:gd name="connsiteX115" fmla="*/ 2686050 w 3309938"/>
                <a:gd name="connsiteY115" fmla="*/ 538163 h 871802"/>
                <a:gd name="connsiteX116" fmla="*/ 2700338 w 3309938"/>
                <a:gd name="connsiteY116" fmla="*/ 547688 h 871802"/>
                <a:gd name="connsiteX117" fmla="*/ 2705100 w 3309938"/>
                <a:gd name="connsiteY117" fmla="*/ 561975 h 871802"/>
                <a:gd name="connsiteX118" fmla="*/ 2714625 w 3309938"/>
                <a:gd name="connsiteY118" fmla="*/ 595313 h 871802"/>
                <a:gd name="connsiteX119" fmla="*/ 2733675 w 3309938"/>
                <a:gd name="connsiteY119" fmla="*/ 590550 h 871802"/>
                <a:gd name="connsiteX120" fmla="*/ 2738438 w 3309938"/>
                <a:gd name="connsiteY120" fmla="*/ 571500 h 871802"/>
                <a:gd name="connsiteX121" fmla="*/ 2762250 w 3309938"/>
                <a:gd name="connsiteY121" fmla="*/ 552450 h 871802"/>
                <a:gd name="connsiteX122" fmla="*/ 2800350 w 3309938"/>
                <a:gd name="connsiteY122" fmla="*/ 566738 h 871802"/>
                <a:gd name="connsiteX123" fmla="*/ 2819400 w 3309938"/>
                <a:gd name="connsiteY123" fmla="*/ 590550 h 871802"/>
                <a:gd name="connsiteX124" fmla="*/ 2824163 w 3309938"/>
                <a:gd name="connsiteY124" fmla="*/ 614363 h 871802"/>
                <a:gd name="connsiteX125" fmla="*/ 2833688 w 3309938"/>
                <a:gd name="connsiteY125" fmla="*/ 642938 h 871802"/>
                <a:gd name="connsiteX126" fmla="*/ 2838450 w 3309938"/>
                <a:gd name="connsiteY126" fmla="*/ 657225 h 871802"/>
                <a:gd name="connsiteX127" fmla="*/ 2843213 w 3309938"/>
                <a:gd name="connsiteY127" fmla="*/ 676275 h 871802"/>
                <a:gd name="connsiteX128" fmla="*/ 2852738 w 3309938"/>
                <a:gd name="connsiteY128" fmla="*/ 695325 h 871802"/>
                <a:gd name="connsiteX129" fmla="*/ 2862263 w 3309938"/>
                <a:gd name="connsiteY129" fmla="*/ 723900 h 871802"/>
                <a:gd name="connsiteX130" fmla="*/ 2871788 w 3309938"/>
                <a:gd name="connsiteY130" fmla="*/ 752475 h 871802"/>
                <a:gd name="connsiteX131" fmla="*/ 2881313 w 3309938"/>
                <a:gd name="connsiteY131" fmla="*/ 781050 h 871802"/>
                <a:gd name="connsiteX132" fmla="*/ 2890838 w 3309938"/>
                <a:gd name="connsiteY132" fmla="*/ 795338 h 871802"/>
                <a:gd name="connsiteX133" fmla="*/ 2895600 w 3309938"/>
                <a:gd name="connsiteY133" fmla="*/ 814388 h 871802"/>
                <a:gd name="connsiteX134" fmla="*/ 2914650 w 3309938"/>
                <a:gd name="connsiteY134" fmla="*/ 790575 h 871802"/>
                <a:gd name="connsiteX135" fmla="*/ 2924175 w 3309938"/>
                <a:gd name="connsiteY135" fmla="*/ 714375 h 871802"/>
                <a:gd name="connsiteX136" fmla="*/ 2933700 w 3309938"/>
                <a:gd name="connsiteY136" fmla="*/ 700088 h 871802"/>
                <a:gd name="connsiteX137" fmla="*/ 2943225 w 3309938"/>
                <a:gd name="connsiteY137" fmla="*/ 671513 h 871802"/>
                <a:gd name="connsiteX138" fmla="*/ 2962275 w 3309938"/>
                <a:gd name="connsiteY138" fmla="*/ 638175 h 871802"/>
                <a:gd name="connsiteX139" fmla="*/ 2976563 w 3309938"/>
                <a:gd name="connsiteY139" fmla="*/ 695325 h 871802"/>
                <a:gd name="connsiteX140" fmla="*/ 2986088 w 3309938"/>
                <a:gd name="connsiteY140" fmla="*/ 781050 h 871802"/>
                <a:gd name="connsiteX141" fmla="*/ 2995613 w 3309938"/>
                <a:gd name="connsiteY141" fmla="*/ 747713 h 871802"/>
                <a:gd name="connsiteX142" fmla="*/ 3000375 w 3309938"/>
                <a:gd name="connsiteY142" fmla="*/ 709613 h 871802"/>
                <a:gd name="connsiteX143" fmla="*/ 3019425 w 3309938"/>
                <a:gd name="connsiteY143" fmla="*/ 671513 h 871802"/>
                <a:gd name="connsiteX144" fmla="*/ 3038475 w 3309938"/>
                <a:gd name="connsiteY144" fmla="*/ 714375 h 871802"/>
                <a:gd name="connsiteX145" fmla="*/ 3052763 w 3309938"/>
                <a:gd name="connsiteY145" fmla="*/ 781050 h 871802"/>
                <a:gd name="connsiteX146" fmla="*/ 3067050 w 3309938"/>
                <a:gd name="connsiteY146" fmla="*/ 738188 h 871802"/>
                <a:gd name="connsiteX147" fmla="*/ 3071813 w 3309938"/>
                <a:gd name="connsiteY147" fmla="*/ 723900 h 871802"/>
                <a:gd name="connsiteX148" fmla="*/ 3105150 w 3309938"/>
                <a:gd name="connsiteY148" fmla="*/ 733425 h 871802"/>
                <a:gd name="connsiteX149" fmla="*/ 3128963 w 3309938"/>
                <a:gd name="connsiteY149" fmla="*/ 742950 h 871802"/>
                <a:gd name="connsiteX150" fmla="*/ 3152775 w 3309938"/>
                <a:gd name="connsiteY150" fmla="*/ 690563 h 871802"/>
                <a:gd name="connsiteX151" fmla="*/ 3157538 w 3309938"/>
                <a:gd name="connsiteY151" fmla="*/ 666750 h 871802"/>
                <a:gd name="connsiteX152" fmla="*/ 3162300 w 3309938"/>
                <a:gd name="connsiteY152" fmla="*/ 647700 h 871802"/>
                <a:gd name="connsiteX153" fmla="*/ 3171825 w 3309938"/>
                <a:gd name="connsiteY153" fmla="*/ 747713 h 871802"/>
                <a:gd name="connsiteX154" fmla="*/ 3181350 w 3309938"/>
                <a:gd name="connsiteY154" fmla="*/ 733425 h 871802"/>
                <a:gd name="connsiteX155" fmla="*/ 3186113 w 3309938"/>
                <a:gd name="connsiteY155" fmla="*/ 719138 h 871802"/>
                <a:gd name="connsiteX156" fmla="*/ 3214688 w 3309938"/>
                <a:gd name="connsiteY156" fmla="*/ 728663 h 871802"/>
                <a:gd name="connsiteX157" fmla="*/ 3238500 w 3309938"/>
                <a:gd name="connsiteY157" fmla="*/ 704850 h 871802"/>
                <a:gd name="connsiteX158" fmla="*/ 3252788 w 3309938"/>
                <a:gd name="connsiteY158" fmla="*/ 714375 h 871802"/>
                <a:gd name="connsiteX159" fmla="*/ 3257550 w 3309938"/>
                <a:gd name="connsiteY159" fmla="*/ 738188 h 871802"/>
                <a:gd name="connsiteX160" fmla="*/ 3267075 w 3309938"/>
                <a:gd name="connsiteY160" fmla="*/ 781050 h 871802"/>
                <a:gd name="connsiteX161" fmla="*/ 3295650 w 3309938"/>
                <a:gd name="connsiteY161" fmla="*/ 776288 h 871802"/>
                <a:gd name="connsiteX162" fmla="*/ 3300413 w 3309938"/>
                <a:gd name="connsiteY162" fmla="*/ 795338 h 871802"/>
                <a:gd name="connsiteX163" fmla="*/ 3305175 w 3309938"/>
                <a:gd name="connsiteY163" fmla="*/ 852488 h 871802"/>
                <a:gd name="connsiteX164" fmla="*/ 3309938 w 3309938"/>
                <a:gd name="connsiteY164" fmla="*/ 871538 h 871802"/>
                <a:gd name="connsiteX0" fmla="*/ 0 w 3305175"/>
                <a:gd name="connsiteY0" fmla="*/ 238125 h 852488"/>
                <a:gd name="connsiteX1" fmla="*/ 123825 w 3305175"/>
                <a:gd name="connsiteY1" fmla="*/ 228600 h 852488"/>
                <a:gd name="connsiteX2" fmla="*/ 142875 w 3305175"/>
                <a:gd name="connsiteY2" fmla="*/ 223838 h 852488"/>
                <a:gd name="connsiteX3" fmla="*/ 166688 w 3305175"/>
                <a:gd name="connsiteY3" fmla="*/ 219075 h 852488"/>
                <a:gd name="connsiteX4" fmla="*/ 204788 w 3305175"/>
                <a:gd name="connsiteY4" fmla="*/ 204788 h 852488"/>
                <a:gd name="connsiteX5" fmla="*/ 233363 w 3305175"/>
                <a:gd name="connsiteY5" fmla="*/ 195263 h 852488"/>
                <a:gd name="connsiteX6" fmla="*/ 247650 w 3305175"/>
                <a:gd name="connsiteY6" fmla="*/ 185738 h 852488"/>
                <a:gd name="connsiteX7" fmla="*/ 266700 w 3305175"/>
                <a:gd name="connsiteY7" fmla="*/ 180975 h 852488"/>
                <a:gd name="connsiteX8" fmla="*/ 280988 w 3305175"/>
                <a:gd name="connsiteY8" fmla="*/ 176213 h 852488"/>
                <a:gd name="connsiteX9" fmla="*/ 290513 w 3305175"/>
                <a:gd name="connsiteY9" fmla="*/ 161925 h 852488"/>
                <a:gd name="connsiteX10" fmla="*/ 338138 w 3305175"/>
                <a:gd name="connsiteY10" fmla="*/ 142875 h 852488"/>
                <a:gd name="connsiteX11" fmla="*/ 352425 w 3305175"/>
                <a:gd name="connsiteY11" fmla="*/ 138113 h 852488"/>
                <a:gd name="connsiteX12" fmla="*/ 366713 w 3305175"/>
                <a:gd name="connsiteY12" fmla="*/ 128588 h 852488"/>
                <a:gd name="connsiteX13" fmla="*/ 385763 w 3305175"/>
                <a:gd name="connsiteY13" fmla="*/ 123825 h 852488"/>
                <a:gd name="connsiteX14" fmla="*/ 428625 w 3305175"/>
                <a:gd name="connsiteY14" fmla="*/ 109538 h 852488"/>
                <a:gd name="connsiteX15" fmla="*/ 442913 w 3305175"/>
                <a:gd name="connsiteY15" fmla="*/ 104775 h 852488"/>
                <a:gd name="connsiteX16" fmla="*/ 457200 w 3305175"/>
                <a:gd name="connsiteY16" fmla="*/ 100013 h 852488"/>
                <a:gd name="connsiteX17" fmla="*/ 471488 w 3305175"/>
                <a:gd name="connsiteY17" fmla="*/ 90488 h 852488"/>
                <a:gd name="connsiteX18" fmla="*/ 495300 w 3305175"/>
                <a:gd name="connsiteY18" fmla="*/ 85725 h 852488"/>
                <a:gd name="connsiteX19" fmla="*/ 523875 w 3305175"/>
                <a:gd name="connsiteY19" fmla="*/ 76200 h 852488"/>
                <a:gd name="connsiteX20" fmla="*/ 538163 w 3305175"/>
                <a:gd name="connsiteY20" fmla="*/ 71438 h 852488"/>
                <a:gd name="connsiteX21" fmla="*/ 552450 w 3305175"/>
                <a:gd name="connsiteY21" fmla="*/ 66675 h 852488"/>
                <a:gd name="connsiteX22" fmla="*/ 590550 w 3305175"/>
                <a:gd name="connsiteY22" fmla="*/ 42863 h 852488"/>
                <a:gd name="connsiteX23" fmla="*/ 604838 w 3305175"/>
                <a:gd name="connsiteY23" fmla="*/ 38100 h 852488"/>
                <a:gd name="connsiteX24" fmla="*/ 619125 w 3305175"/>
                <a:gd name="connsiteY24" fmla="*/ 33338 h 852488"/>
                <a:gd name="connsiteX25" fmla="*/ 652463 w 3305175"/>
                <a:gd name="connsiteY25" fmla="*/ 14288 h 852488"/>
                <a:gd name="connsiteX26" fmla="*/ 681038 w 3305175"/>
                <a:gd name="connsiteY26" fmla="*/ 4763 h 852488"/>
                <a:gd name="connsiteX27" fmla="*/ 695325 w 3305175"/>
                <a:gd name="connsiteY27" fmla="*/ 0 h 852488"/>
                <a:gd name="connsiteX28" fmla="*/ 819150 w 3305175"/>
                <a:gd name="connsiteY28" fmla="*/ 4763 h 852488"/>
                <a:gd name="connsiteX29" fmla="*/ 852488 w 3305175"/>
                <a:gd name="connsiteY29" fmla="*/ 19050 h 852488"/>
                <a:gd name="connsiteX30" fmla="*/ 895350 w 3305175"/>
                <a:gd name="connsiteY30" fmla="*/ 47625 h 852488"/>
                <a:gd name="connsiteX31" fmla="*/ 928688 w 3305175"/>
                <a:gd name="connsiteY31" fmla="*/ 66675 h 852488"/>
                <a:gd name="connsiteX32" fmla="*/ 942975 w 3305175"/>
                <a:gd name="connsiteY32" fmla="*/ 71438 h 852488"/>
                <a:gd name="connsiteX33" fmla="*/ 957263 w 3305175"/>
                <a:gd name="connsiteY33" fmla="*/ 80963 h 852488"/>
                <a:gd name="connsiteX34" fmla="*/ 971550 w 3305175"/>
                <a:gd name="connsiteY34" fmla="*/ 85725 h 852488"/>
                <a:gd name="connsiteX35" fmla="*/ 990600 w 3305175"/>
                <a:gd name="connsiteY35" fmla="*/ 95250 h 852488"/>
                <a:gd name="connsiteX36" fmla="*/ 1014413 w 3305175"/>
                <a:gd name="connsiteY36" fmla="*/ 100013 h 852488"/>
                <a:gd name="connsiteX37" fmla="*/ 1033463 w 3305175"/>
                <a:gd name="connsiteY37" fmla="*/ 104775 h 852488"/>
                <a:gd name="connsiteX38" fmla="*/ 1062038 w 3305175"/>
                <a:gd name="connsiteY38" fmla="*/ 109538 h 852488"/>
                <a:gd name="connsiteX39" fmla="*/ 1090613 w 3305175"/>
                <a:gd name="connsiteY39" fmla="*/ 119063 h 852488"/>
                <a:gd name="connsiteX40" fmla="*/ 1104900 w 3305175"/>
                <a:gd name="connsiteY40" fmla="*/ 123825 h 852488"/>
                <a:gd name="connsiteX41" fmla="*/ 1123950 w 3305175"/>
                <a:gd name="connsiteY41" fmla="*/ 128588 h 852488"/>
                <a:gd name="connsiteX42" fmla="*/ 1152525 w 3305175"/>
                <a:gd name="connsiteY42" fmla="*/ 147638 h 852488"/>
                <a:gd name="connsiteX43" fmla="*/ 1195388 w 3305175"/>
                <a:gd name="connsiteY43" fmla="*/ 161925 h 852488"/>
                <a:gd name="connsiteX44" fmla="*/ 1209675 w 3305175"/>
                <a:gd name="connsiteY44" fmla="*/ 166688 h 852488"/>
                <a:gd name="connsiteX45" fmla="*/ 1243013 w 3305175"/>
                <a:gd name="connsiteY45" fmla="*/ 185738 h 852488"/>
                <a:gd name="connsiteX46" fmla="*/ 1257300 w 3305175"/>
                <a:gd name="connsiteY46" fmla="*/ 190500 h 852488"/>
                <a:gd name="connsiteX47" fmla="*/ 1285875 w 3305175"/>
                <a:gd name="connsiteY47" fmla="*/ 204788 h 852488"/>
                <a:gd name="connsiteX48" fmla="*/ 1314450 w 3305175"/>
                <a:gd name="connsiteY48" fmla="*/ 223838 h 852488"/>
                <a:gd name="connsiteX49" fmla="*/ 1362075 w 3305175"/>
                <a:gd name="connsiteY49" fmla="*/ 238125 h 852488"/>
                <a:gd name="connsiteX50" fmla="*/ 1443038 w 3305175"/>
                <a:gd name="connsiteY50" fmla="*/ 252413 h 852488"/>
                <a:gd name="connsiteX51" fmla="*/ 1471613 w 3305175"/>
                <a:gd name="connsiteY51" fmla="*/ 257175 h 852488"/>
                <a:gd name="connsiteX52" fmla="*/ 1519238 w 3305175"/>
                <a:gd name="connsiteY52" fmla="*/ 271463 h 852488"/>
                <a:gd name="connsiteX53" fmla="*/ 1533525 w 3305175"/>
                <a:gd name="connsiteY53" fmla="*/ 280988 h 852488"/>
                <a:gd name="connsiteX54" fmla="*/ 1543050 w 3305175"/>
                <a:gd name="connsiteY54" fmla="*/ 295275 h 852488"/>
                <a:gd name="connsiteX55" fmla="*/ 1557338 w 3305175"/>
                <a:gd name="connsiteY55" fmla="*/ 300038 h 852488"/>
                <a:gd name="connsiteX56" fmla="*/ 1581150 w 3305175"/>
                <a:gd name="connsiteY56" fmla="*/ 333375 h 852488"/>
                <a:gd name="connsiteX57" fmla="*/ 1590675 w 3305175"/>
                <a:gd name="connsiteY57" fmla="*/ 347663 h 852488"/>
                <a:gd name="connsiteX58" fmla="*/ 1604963 w 3305175"/>
                <a:gd name="connsiteY58" fmla="*/ 357188 h 852488"/>
                <a:gd name="connsiteX59" fmla="*/ 1624013 w 3305175"/>
                <a:gd name="connsiteY59" fmla="*/ 414338 h 852488"/>
                <a:gd name="connsiteX60" fmla="*/ 1628775 w 3305175"/>
                <a:gd name="connsiteY60" fmla="*/ 428625 h 852488"/>
                <a:gd name="connsiteX61" fmla="*/ 1638300 w 3305175"/>
                <a:gd name="connsiteY61" fmla="*/ 442913 h 852488"/>
                <a:gd name="connsiteX62" fmla="*/ 1652588 w 3305175"/>
                <a:gd name="connsiteY62" fmla="*/ 471488 h 852488"/>
                <a:gd name="connsiteX63" fmla="*/ 1662113 w 3305175"/>
                <a:gd name="connsiteY63" fmla="*/ 504825 h 852488"/>
                <a:gd name="connsiteX64" fmla="*/ 1676400 w 3305175"/>
                <a:gd name="connsiteY64" fmla="*/ 514350 h 852488"/>
                <a:gd name="connsiteX65" fmla="*/ 1690688 w 3305175"/>
                <a:gd name="connsiteY65" fmla="*/ 561975 h 852488"/>
                <a:gd name="connsiteX66" fmla="*/ 1704975 w 3305175"/>
                <a:gd name="connsiteY66" fmla="*/ 590550 h 852488"/>
                <a:gd name="connsiteX67" fmla="*/ 1719263 w 3305175"/>
                <a:gd name="connsiteY67" fmla="*/ 595313 h 852488"/>
                <a:gd name="connsiteX68" fmla="*/ 1728788 w 3305175"/>
                <a:gd name="connsiteY68" fmla="*/ 609600 h 852488"/>
                <a:gd name="connsiteX69" fmla="*/ 1804988 w 3305175"/>
                <a:gd name="connsiteY69" fmla="*/ 614363 h 852488"/>
                <a:gd name="connsiteX70" fmla="*/ 1819275 w 3305175"/>
                <a:gd name="connsiteY70" fmla="*/ 619125 h 852488"/>
                <a:gd name="connsiteX71" fmla="*/ 1833563 w 3305175"/>
                <a:gd name="connsiteY71" fmla="*/ 628650 h 852488"/>
                <a:gd name="connsiteX72" fmla="*/ 1857375 w 3305175"/>
                <a:gd name="connsiteY72" fmla="*/ 657225 h 852488"/>
                <a:gd name="connsiteX73" fmla="*/ 1876425 w 3305175"/>
                <a:gd name="connsiteY73" fmla="*/ 666750 h 852488"/>
                <a:gd name="connsiteX74" fmla="*/ 1885950 w 3305175"/>
                <a:gd name="connsiteY74" fmla="*/ 638175 h 852488"/>
                <a:gd name="connsiteX75" fmla="*/ 1895475 w 3305175"/>
                <a:gd name="connsiteY75" fmla="*/ 604838 h 852488"/>
                <a:gd name="connsiteX76" fmla="*/ 1905000 w 3305175"/>
                <a:gd name="connsiteY76" fmla="*/ 576263 h 852488"/>
                <a:gd name="connsiteX77" fmla="*/ 1919288 w 3305175"/>
                <a:gd name="connsiteY77" fmla="*/ 566738 h 852488"/>
                <a:gd name="connsiteX78" fmla="*/ 1938338 w 3305175"/>
                <a:gd name="connsiteY78" fmla="*/ 542925 h 852488"/>
                <a:gd name="connsiteX79" fmla="*/ 2081213 w 3305175"/>
                <a:gd name="connsiteY79" fmla="*/ 542925 h 852488"/>
                <a:gd name="connsiteX80" fmla="*/ 2109788 w 3305175"/>
                <a:gd name="connsiteY80" fmla="*/ 571500 h 852488"/>
                <a:gd name="connsiteX81" fmla="*/ 2124075 w 3305175"/>
                <a:gd name="connsiteY81" fmla="*/ 561975 h 852488"/>
                <a:gd name="connsiteX82" fmla="*/ 2133600 w 3305175"/>
                <a:gd name="connsiteY82" fmla="*/ 547688 h 852488"/>
                <a:gd name="connsiteX83" fmla="*/ 2147888 w 3305175"/>
                <a:gd name="connsiteY83" fmla="*/ 533400 h 852488"/>
                <a:gd name="connsiteX84" fmla="*/ 2152650 w 3305175"/>
                <a:gd name="connsiteY84" fmla="*/ 519113 h 852488"/>
                <a:gd name="connsiteX85" fmla="*/ 2243138 w 3305175"/>
                <a:gd name="connsiteY85" fmla="*/ 514350 h 852488"/>
                <a:gd name="connsiteX86" fmla="*/ 2266950 w 3305175"/>
                <a:gd name="connsiteY86" fmla="*/ 533400 h 852488"/>
                <a:gd name="connsiteX87" fmla="*/ 2286000 w 3305175"/>
                <a:gd name="connsiteY87" fmla="*/ 504825 h 852488"/>
                <a:gd name="connsiteX88" fmla="*/ 2300288 w 3305175"/>
                <a:gd name="connsiteY88" fmla="*/ 490538 h 852488"/>
                <a:gd name="connsiteX89" fmla="*/ 2314575 w 3305175"/>
                <a:gd name="connsiteY89" fmla="*/ 485775 h 852488"/>
                <a:gd name="connsiteX90" fmla="*/ 2328863 w 3305175"/>
                <a:gd name="connsiteY90" fmla="*/ 490538 h 852488"/>
                <a:gd name="connsiteX91" fmla="*/ 2347913 w 3305175"/>
                <a:gd name="connsiteY91" fmla="*/ 509588 h 852488"/>
                <a:gd name="connsiteX92" fmla="*/ 2357438 w 3305175"/>
                <a:gd name="connsiteY92" fmla="*/ 523875 h 852488"/>
                <a:gd name="connsiteX93" fmla="*/ 2362200 w 3305175"/>
                <a:gd name="connsiteY93" fmla="*/ 538163 h 852488"/>
                <a:gd name="connsiteX94" fmla="*/ 2381250 w 3305175"/>
                <a:gd name="connsiteY94" fmla="*/ 566738 h 852488"/>
                <a:gd name="connsiteX95" fmla="*/ 2390775 w 3305175"/>
                <a:gd name="connsiteY95" fmla="*/ 595313 h 852488"/>
                <a:gd name="connsiteX96" fmla="*/ 2395538 w 3305175"/>
                <a:gd name="connsiteY96" fmla="*/ 614363 h 852488"/>
                <a:gd name="connsiteX97" fmla="*/ 2405063 w 3305175"/>
                <a:gd name="connsiteY97" fmla="*/ 628650 h 852488"/>
                <a:gd name="connsiteX98" fmla="*/ 2419350 w 3305175"/>
                <a:gd name="connsiteY98" fmla="*/ 633413 h 852488"/>
                <a:gd name="connsiteX99" fmla="*/ 2438400 w 3305175"/>
                <a:gd name="connsiteY99" fmla="*/ 590550 h 852488"/>
                <a:gd name="connsiteX100" fmla="*/ 2443163 w 3305175"/>
                <a:gd name="connsiteY100" fmla="*/ 571500 h 852488"/>
                <a:gd name="connsiteX101" fmla="*/ 2471738 w 3305175"/>
                <a:gd name="connsiteY101" fmla="*/ 552450 h 852488"/>
                <a:gd name="connsiteX102" fmla="*/ 2481263 w 3305175"/>
                <a:gd name="connsiteY102" fmla="*/ 581025 h 852488"/>
                <a:gd name="connsiteX103" fmla="*/ 2486025 w 3305175"/>
                <a:gd name="connsiteY103" fmla="*/ 595313 h 852488"/>
                <a:gd name="connsiteX104" fmla="*/ 2490788 w 3305175"/>
                <a:gd name="connsiteY104" fmla="*/ 614363 h 852488"/>
                <a:gd name="connsiteX105" fmla="*/ 2500313 w 3305175"/>
                <a:gd name="connsiteY105" fmla="*/ 628650 h 852488"/>
                <a:gd name="connsiteX106" fmla="*/ 2519363 w 3305175"/>
                <a:gd name="connsiteY106" fmla="*/ 642938 h 852488"/>
                <a:gd name="connsiteX107" fmla="*/ 2524125 w 3305175"/>
                <a:gd name="connsiteY107" fmla="*/ 628650 h 852488"/>
                <a:gd name="connsiteX108" fmla="*/ 2528888 w 3305175"/>
                <a:gd name="connsiteY108" fmla="*/ 609600 h 852488"/>
                <a:gd name="connsiteX109" fmla="*/ 2557463 w 3305175"/>
                <a:gd name="connsiteY109" fmla="*/ 595313 h 852488"/>
                <a:gd name="connsiteX110" fmla="*/ 2619375 w 3305175"/>
                <a:gd name="connsiteY110" fmla="*/ 581025 h 852488"/>
                <a:gd name="connsiteX111" fmla="*/ 2633663 w 3305175"/>
                <a:gd name="connsiteY111" fmla="*/ 571500 h 852488"/>
                <a:gd name="connsiteX112" fmla="*/ 2647950 w 3305175"/>
                <a:gd name="connsiteY112" fmla="*/ 542925 h 852488"/>
                <a:gd name="connsiteX113" fmla="*/ 2662238 w 3305175"/>
                <a:gd name="connsiteY113" fmla="*/ 504825 h 852488"/>
                <a:gd name="connsiteX114" fmla="*/ 2686050 w 3305175"/>
                <a:gd name="connsiteY114" fmla="*/ 538163 h 852488"/>
                <a:gd name="connsiteX115" fmla="*/ 2686050 w 3305175"/>
                <a:gd name="connsiteY115" fmla="*/ 538163 h 852488"/>
                <a:gd name="connsiteX116" fmla="*/ 2700338 w 3305175"/>
                <a:gd name="connsiteY116" fmla="*/ 547688 h 852488"/>
                <a:gd name="connsiteX117" fmla="*/ 2705100 w 3305175"/>
                <a:gd name="connsiteY117" fmla="*/ 561975 h 852488"/>
                <a:gd name="connsiteX118" fmla="*/ 2714625 w 3305175"/>
                <a:gd name="connsiteY118" fmla="*/ 595313 h 852488"/>
                <a:gd name="connsiteX119" fmla="*/ 2733675 w 3305175"/>
                <a:gd name="connsiteY119" fmla="*/ 590550 h 852488"/>
                <a:gd name="connsiteX120" fmla="*/ 2738438 w 3305175"/>
                <a:gd name="connsiteY120" fmla="*/ 571500 h 852488"/>
                <a:gd name="connsiteX121" fmla="*/ 2762250 w 3305175"/>
                <a:gd name="connsiteY121" fmla="*/ 552450 h 852488"/>
                <a:gd name="connsiteX122" fmla="*/ 2800350 w 3305175"/>
                <a:gd name="connsiteY122" fmla="*/ 566738 h 852488"/>
                <a:gd name="connsiteX123" fmla="*/ 2819400 w 3305175"/>
                <a:gd name="connsiteY123" fmla="*/ 590550 h 852488"/>
                <a:gd name="connsiteX124" fmla="*/ 2824163 w 3305175"/>
                <a:gd name="connsiteY124" fmla="*/ 614363 h 852488"/>
                <a:gd name="connsiteX125" fmla="*/ 2833688 w 3305175"/>
                <a:gd name="connsiteY125" fmla="*/ 642938 h 852488"/>
                <a:gd name="connsiteX126" fmla="*/ 2838450 w 3305175"/>
                <a:gd name="connsiteY126" fmla="*/ 657225 h 852488"/>
                <a:gd name="connsiteX127" fmla="*/ 2843213 w 3305175"/>
                <a:gd name="connsiteY127" fmla="*/ 676275 h 852488"/>
                <a:gd name="connsiteX128" fmla="*/ 2852738 w 3305175"/>
                <a:gd name="connsiteY128" fmla="*/ 695325 h 852488"/>
                <a:gd name="connsiteX129" fmla="*/ 2862263 w 3305175"/>
                <a:gd name="connsiteY129" fmla="*/ 723900 h 852488"/>
                <a:gd name="connsiteX130" fmla="*/ 2871788 w 3305175"/>
                <a:gd name="connsiteY130" fmla="*/ 752475 h 852488"/>
                <a:gd name="connsiteX131" fmla="*/ 2881313 w 3305175"/>
                <a:gd name="connsiteY131" fmla="*/ 781050 h 852488"/>
                <a:gd name="connsiteX132" fmla="*/ 2890838 w 3305175"/>
                <a:gd name="connsiteY132" fmla="*/ 795338 h 852488"/>
                <a:gd name="connsiteX133" fmla="*/ 2895600 w 3305175"/>
                <a:gd name="connsiteY133" fmla="*/ 814388 h 852488"/>
                <a:gd name="connsiteX134" fmla="*/ 2914650 w 3305175"/>
                <a:gd name="connsiteY134" fmla="*/ 790575 h 852488"/>
                <a:gd name="connsiteX135" fmla="*/ 2924175 w 3305175"/>
                <a:gd name="connsiteY135" fmla="*/ 714375 h 852488"/>
                <a:gd name="connsiteX136" fmla="*/ 2933700 w 3305175"/>
                <a:gd name="connsiteY136" fmla="*/ 700088 h 852488"/>
                <a:gd name="connsiteX137" fmla="*/ 2943225 w 3305175"/>
                <a:gd name="connsiteY137" fmla="*/ 671513 h 852488"/>
                <a:gd name="connsiteX138" fmla="*/ 2962275 w 3305175"/>
                <a:gd name="connsiteY138" fmla="*/ 638175 h 852488"/>
                <a:gd name="connsiteX139" fmla="*/ 2976563 w 3305175"/>
                <a:gd name="connsiteY139" fmla="*/ 695325 h 852488"/>
                <a:gd name="connsiteX140" fmla="*/ 2986088 w 3305175"/>
                <a:gd name="connsiteY140" fmla="*/ 781050 h 852488"/>
                <a:gd name="connsiteX141" fmla="*/ 2995613 w 3305175"/>
                <a:gd name="connsiteY141" fmla="*/ 747713 h 852488"/>
                <a:gd name="connsiteX142" fmla="*/ 3000375 w 3305175"/>
                <a:gd name="connsiteY142" fmla="*/ 709613 h 852488"/>
                <a:gd name="connsiteX143" fmla="*/ 3019425 w 3305175"/>
                <a:gd name="connsiteY143" fmla="*/ 671513 h 852488"/>
                <a:gd name="connsiteX144" fmla="*/ 3038475 w 3305175"/>
                <a:gd name="connsiteY144" fmla="*/ 714375 h 852488"/>
                <a:gd name="connsiteX145" fmla="*/ 3052763 w 3305175"/>
                <a:gd name="connsiteY145" fmla="*/ 781050 h 852488"/>
                <a:gd name="connsiteX146" fmla="*/ 3067050 w 3305175"/>
                <a:gd name="connsiteY146" fmla="*/ 738188 h 852488"/>
                <a:gd name="connsiteX147" fmla="*/ 3071813 w 3305175"/>
                <a:gd name="connsiteY147" fmla="*/ 723900 h 852488"/>
                <a:gd name="connsiteX148" fmla="*/ 3105150 w 3305175"/>
                <a:gd name="connsiteY148" fmla="*/ 733425 h 852488"/>
                <a:gd name="connsiteX149" fmla="*/ 3128963 w 3305175"/>
                <a:gd name="connsiteY149" fmla="*/ 742950 h 852488"/>
                <a:gd name="connsiteX150" fmla="*/ 3152775 w 3305175"/>
                <a:gd name="connsiteY150" fmla="*/ 690563 h 852488"/>
                <a:gd name="connsiteX151" fmla="*/ 3157538 w 3305175"/>
                <a:gd name="connsiteY151" fmla="*/ 666750 h 852488"/>
                <a:gd name="connsiteX152" fmla="*/ 3162300 w 3305175"/>
                <a:gd name="connsiteY152" fmla="*/ 647700 h 852488"/>
                <a:gd name="connsiteX153" fmla="*/ 3171825 w 3305175"/>
                <a:gd name="connsiteY153" fmla="*/ 747713 h 852488"/>
                <a:gd name="connsiteX154" fmla="*/ 3181350 w 3305175"/>
                <a:gd name="connsiteY154" fmla="*/ 733425 h 852488"/>
                <a:gd name="connsiteX155" fmla="*/ 3186113 w 3305175"/>
                <a:gd name="connsiteY155" fmla="*/ 719138 h 852488"/>
                <a:gd name="connsiteX156" fmla="*/ 3214688 w 3305175"/>
                <a:gd name="connsiteY156" fmla="*/ 728663 h 852488"/>
                <a:gd name="connsiteX157" fmla="*/ 3238500 w 3305175"/>
                <a:gd name="connsiteY157" fmla="*/ 704850 h 852488"/>
                <a:gd name="connsiteX158" fmla="*/ 3252788 w 3305175"/>
                <a:gd name="connsiteY158" fmla="*/ 714375 h 852488"/>
                <a:gd name="connsiteX159" fmla="*/ 3257550 w 3305175"/>
                <a:gd name="connsiteY159" fmla="*/ 738188 h 852488"/>
                <a:gd name="connsiteX160" fmla="*/ 3267075 w 3305175"/>
                <a:gd name="connsiteY160" fmla="*/ 781050 h 852488"/>
                <a:gd name="connsiteX161" fmla="*/ 3295650 w 3305175"/>
                <a:gd name="connsiteY161" fmla="*/ 776288 h 852488"/>
                <a:gd name="connsiteX162" fmla="*/ 3300413 w 3305175"/>
                <a:gd name="connsiteY162" fmla="*/ 795338 h 852488"/>
                <a:gd name="connsiteX163" fmla="*/ 3305175 w 3305175"/>
                <a:gd name="connsiteY163" fmla="*/ 852488 h 852488"/>
                <a:gd name="connsiteX0" fmla="*/ 0 w 3300413"/>
                <a:gd name="connsiteY0" fmla="*/ 238125 h 815313"/>
                <a:gd name="connsiteX1" fmla="*/ 123825 w 3300413"/>
                <a:gd name="connsiteY1" fmla="*/ 228600 h 815313"/>
                <a:gd name="connsiteX2" fmla="*/ 142875 w 3300413"/>
                <a:gd name="connsiteY2" fmla="*/ 223838 h 815313"/>
                <a:gd name="connsiteX3" fmla="*/ 166688 w 3300413"/>
                <a:gd name="connsiteY3" fmla="*/ 219075 h 815313"/>
                <a:gd name="connsiteX4" fmla="*/ 204788 w 3300413"/>
                <a:gd name="connsiteY4" fmla="*/ 204788 h 815313"/>
                <a:gd name="connsiteX5" fmla="*/ 233363 w 3300413"/>
                <a:gd name="connsiteY5" fmla="*/ 195263 h 815313"/>
                <a:gd name="connsiteX6" fmla="*/ 247650 w 3300413"/>
                <a:gd name="connsiteY6" fmla="*/ 185738 h 815313"/>
                <a:gd name="connsiteX7" fmla="*/ 266700 w 3300413"/>
                <a:gd name="connsiteY7" fmla="*/ 180975 h 815313"/>
                <a:gd name="connsiteX8" fmla="*/ 280988 w 3300413"/>
                <a:gd name="connsiteY8" fmla="*/ 176213 h 815313"/>
                <a:gd name="connsiteX9" fmla="*/ 290513 w 3300413"/>
                <a:gd name="connsiteY9" fmla="*/ 161925 h 815313"/>
                <a:gd name="connsiteX10" fmla="*/ 338138 w 3300413"/>
                <a:gd name="connsiteY10" fmla="*/ 142875 h 815313"/>
                <a:gd name="connsiteX11" fmla="*/ 352425 w 3300413"/>
                <a:gd name="connsiteY11" fmla="*/ 138113 h 815313"/>
                <a:gd name="connsiteX12" fmla="*/ 366713 w 3300413"/>
                <a:gd name="connsiteY12" fmla="*/ 128588 h 815313"/>
                <a:gd name="connsiteX13" fmla="*/ 385763 w 3300413"/>
                <a:gd name="connsiteY13" fmla="*/ 123825 h 815313"/>
                <a:gd name="connsiteX14" fmla="*/ 428625 w 3300413"/>
                <a:gd name="connsiteY14" fmla="*/ 109538 h 815313"/>
                <a:gd name="connsiteX15" fmla="*/ 442913 w 3300413"/>
                <a:gd name="connsiteY15" fmla="*/ 104775 h 815313"/>
                <a:gd name="connsiteX16" fmla="*/ 457200 w 3300413"/>
                <a:gd name="connsiteY16" fmla="*/ 100013 h 815313"/>
                <a:gd name="connsiteX17" fmla="*/ 471488 w 3300413"/>
                <a:gd name="connsiteY17" fmla="*/ 90488 h 815313"/>
                <a:gd name="connsiteX18" fmla="*/ 495300 w 3300413"/>
                <a:gd name="connsiteY18" fmla="*/ 85725 h 815313"/>
                <a:gd name="connsiteX19" fmla="*/ 523875 w 3300413"/>
                <a:gd name="connsiteY19" fmla="*/ 76200 h 815313"/>
                <a:gd name="connsiteX20" fmla="*/ 538163 w 3300413"/>
                <a:gd name="connsiteY20" fmla="*/ 71438 h 815313"/>
                <a:gd name="connsiteX21" fmla="*/ 552450 w 3300413"/>
                <a:gd name="connsiteY21" fmla="*/ 66675 h 815313"/>
                <a:gd name="connsiteX22" fmla="*/ 590550 w 3300413"/>
                <a:gd name="connsiteY22" fmla="*/ 42863 h 815313"/>
                <a:gd name="connsiteX23" fmla="*/ 604838 w 3300413"/>
                <a:gd name="connsiteY23" fmla="*/ 38100 h 815313"/>
                <a:gd name="connsiteX24" fmla="*/ 619125 w 3300413"/>
                <a:gd name="connsiteY24" fmla="*/ 33338 h 815313"/>
                <a:gd name="connsiteX25" fmla="*/ 652463 w 3300413"/>
                <a:gd name="connsiteY25" fmla="*/ 14288 h 815313"/>
                <a:gd name="connsiteX26" fmla="*/ 681038 w 3300413"/>
                <a:gd name="connsiteY26" fmla="*/ 4763 h 815313"/>
                <a:gd name="connsiteX27" fmla="*/ 695325 w 3300413"/>
                <a:gd name="connsiteY27" fmla="*/ 0 h 815313"/>
                <a:gd name="connsiteX28" fmla="*/ 819150 w 3300413"/>
                <a:gd name="connsiteY28" fmla="*/ 4763 h 815313"/>
                <a:gd name="connsiteX29" fmla="*/ 852488 w 3300413"/>
                <a:gd name="connsiteY29" fmla="*/ 19050 h 815313"/>
                <a:gd name="connsiteX30" fmla="*/ 895350 w 3300413"/>
                <a:gd name="connsiteY30" fmla="*/ 47625 h 815313"/>
                <a:gd name="connsiteX31" fmla="*/ 928688 w 3300413"/>
                <a:gd name="connsiteY31" fmla="*/ 66675 h 815313"/>
                <a:gd name="connsiteX32" fmla="*/ 942975 w 3300413"/>
                <a:gd name="connsiteY32" fmla="*/ 71438 h 815313"/>
                <a:gd name="connsiteX33" fmla="*/ 957263 w 3300413"/>
                <a:gd name="connsiteY33" fmla="*/ 80963 h 815313"/>
                <a:gd name="connsiteX34" fmla="*/ 971550 w 3300413"/>
                <a:gd name="connsiteY34" fmla="*/ 85725 h 815313"/>
                <a:gd name="connsiteX35" fmla="*/ 990600 w 3300413"/>
                <a:gd name="connsiteY35" fmla="*/ 95250 h 815313"/>
                <a:gd name="connsiteX36" fmla="*/ 1014413 w 3300413"/>
                <a:gd name="connsiteY36" fmla="*/ 100013 h 815313"/>
                <a:gd name="connsiteX37" fmla="*/ 1033463 w 3300413"/>
                <a:gd name="connsiteY37" fmla="*/ 104775 h 815313"/>
                <a:gd name="connsiteX38" fmla="*/ 1062038 w 3300413"/>
                <a:gd name="connsiteY38" fmla="*/ 109538 h 815313"/>
                <a:gd name="connsiteX39" fmla="*/ 1090613 w 3300413"/>
                <a:gd name="connsiteY39" fmla="*/ 119063 h 815313"/>
                <a:gd name="connsiteX40" fmla="*/ 1104900 w 3300413"/>
                <a:gd name="connsiteY40" fmla="*/ 123825 h 815313"/>
                <a:gd name="connsiteX41" fmla="*/ 1123950 w 3300413"/>
                <a:gd name="connsiteY41" fmla="*/ 128588 h 815313"/>
                <a:gd name="connsiteX42" fmla="*/ 1152525 w 3300413"/>
                <a:gd name="connsiteY42" fmla="*/ 147638 h 815313"/>
                <a:gd name="connsiteX43" fmla="*/ 1195388 w 3300413"/>
                <a:gd name="connsiteY43" fmla="*/ 161925 h 815313"/>
                <a:gd name="connsiteX44" fmla="*/ 1209675 w 3300413"/>
                <a:gd name="connsiteY44" fmla="*/ 166688 h 815313"/>
                <a:gd name="connsiteX45" fmla="*/ 1243013 w 3300413"/>
                <a:gd name="connsiteY45" fmla="*/ 185738 h 815313"/>
                <a:gd name="connsiteX46" fmla="*/ 1257300 w 3300413"/>
                <a:gd name="connsiteY46" fmla="*/ 190500 h 815313"/>
                <a:gd name="connsiteX47" fmla="*/ 1285875 w 3300413"/>
                <a:gd name="connsiteY47" fmla="*/ 204788 h 815313"/>
                <a:gd name="connsiteX48" fmla="*/ 1314450 w 3300413"/>
                <a:gd name="connsiteY48" fmla="*/ 223838 h 815313"/>
                <a:gd name="connsiteX49" fmla="*/ 1362075 w 3300413"/>
                <a:gd name="connsiteY49" fmla="*/ 238125 h 815313"/>
                <a:gd name="connsiteX50" fmla="*/ 1443038 w 3300413"/>
                <a:gd name="connsiteY50" fmla="*/ 252413 h 815313"/>
                <a:gd name="connsiteX51" fmla="*/ 1471613 w 3300413"/>
                <a:gd name="connsiteY51" fmla="*/ 257175 h 815313"/>
                <a:gd name="connsiteX52" fmla="*/ 1519238 w 3300413"/>
                <a:gd name="connsiteY52" fmla="*/ 271463 h 815313"/>
                <a:gd name="connsiteX53" fmla="*/ 1533525 w 3300413"/>
                <a:gd name="connsiteY53" fmla="*/ 280988 h 815313"/>
                <a:gd name="connsiteX54" fmla="*/ 1543050 w 3300413"/>
                <a:gd name="connsiteY54" fmla="*/ 295275 h 815313"/>
                <a:gd name="connsiteX55" fmla="*/ 1557338 w 3300413"/>
                <a:gd name="connsiteY55" fmla="*/ 300038 h 815313"/>
                <a:gd name="connsiteX56" fmla="*/ 1581150 w 3300413"/>
                <a:gd name="connsiteY56" fmla="*/ 333375 h 815313"/>
                <a:gd name="connsiteX57" fmla="*/ 1590675 w 3300413"/>
                <a:gd name="connsiteY57" fmla="*/ 347663 h 815313"/>
                <a:gd name="connsiteX58" fmla="*/ 1604963 w 3300413"/>
                <a:gd name="connsiteY58" fmla="*/ 357188 h 815313"/>
                <a:gd name="connsiteX59" fmla="*/ 1624013 w 3300413"/>
                <a:gd name="connsiteY59" fmla="*/ 414338 h 815313"/>
                <a:gd name="connsiteX60" fmla="*/ 1628775 w 3300413"/>
                <a:gd name="connsiteY60" fmla="*/ 428625 h 815313"/>
                <a:gd name="connsiteX61" fmla="*/ 1638300 w 3300413"/>
                <a:gd name="connsiteY61" fmla="*/ 442913 h 815313"/>
                <a:gd name="connsiteX62" fmla="*/ 1652588 w 3300413"/>
                <a:gd name="connsiteY62" fmla="*/ 471488 h 815313"/>
                <a:gd name="connsiteX63" fmla="*/ 1662113 w 3300413"/>
                <a:gd name="connsiteY63" fmla="*/ 504825 h 815313"/>
                <a:gd name="connsiteX64" fmla="*/ 1676400 w 3300413"/>
                <a:gd name="connsiteY64" fmla="*/ 514350 h 815313"/>
                <a:gd name="connsiteX65" fmla="*/ 1690688 w 3300413"/>
                <a:gd name="connsiteY65" fmla="*/ 561975 h 815313"/>
                <a:gd name="connsiteX66" fmla="*/ 1704975 w 3300413"/>
                <a:gd name="connsiteY66" fmla="*/ 590550 h 815313"/>
                <a:gd name="connsiteX67" fmla="*/ 1719263 w 3300413"/>
                <a:gd name="connsiteY67" fmla="*/ 595313 h 815313"/>
                <a:gd name="connsiteX68" fmla="*/ 1728788 w 3300413"/>
                <a:gd name="connsiteY68" fmla="*/ 609600 h 815313"/>
                <a:gd name="connsiteX69" fmla="*/ 1804988 w 3300413"/>
                <a:gd name="connsiteY69" fmla="*/ 614363 h 815313"/>
                <a:gd name="connsiteX70" fmla="*/ 1819275 w 3300413"/>
                <a:gd name="connsiteY70" fmla="*/ 619125 h 815313"/>
                <a:gd name="connsiteX71" fmla="*/ 1833563 w 3300413"/>
                <a:gd name="connsiteY71" fmla="*/ 628650 h 815313"/>
                <a:gd name="connsiteX72" fmla="*/ 1857375 w 3300413"/>
                <a:gd name="connsiteY72" fmla="*/ 657225 h 815313"/>
                <a:gd name="connsiteX73" fmla="*/ 1876425 w 3300413"/>
                <a:gd name="connsiteY73" fmla="*/ 666750 h 815313"/>
                <a:gd name="connsiteX74" fmla="*/ 1885950 w 3300413"/>
                <a:gd name="connsiteY74" fmla="*/ 638175 h 815313"/>
                <a:gd name="connsiteX75" fmla="*/ 1895475 w 3300413"/>
                <a:gd name="connsiteY75" fmla="*/ 604838 h 815313"/>
                <a:gd name="connsiteX76" fmla="*/ 1905000 w 3300413"/>
                <a:gd name="connsiteY76" fmla="*/ 576263 h 815313"/>
                <a:gd name="connsiteX77" fmla="*/ 1919288 w 3300413"/>
                <a:gd name="connsiteY77" fmla="*/ 566738 h 815313"/>
                <a:gd name="connsiteX78" fmla="*/ 1938338 w 3300413"/>
                <a:gd name="connsiteY78" fmla="*/ 542925 h 815313"/>
                <a:gd name="connsiteX79" fmla="*/ 2081213 w 3300413"/>
                <a:gd name="connsiteY79" fmla="*/ 542925 h 815313"/>
                <a:gd name="connsiteX80" fmla="*/ 2109788 w 3300413"/>
                <a:gd name="connsiteY80" fmla="*/ 571500 h 815313"/>
                <a:gd name="connsiteX81" fmla="*/ 2124075 w 3300413"/>
                <a:gd name="connsiteY81" fmla="*/ 561975 h 815313"/>
                <a:gd name="connsiteX82" fmla="*/ 2133600 w 3300413"/>
                <a:gd name="connsiteY82" fmla="*/ 547688 h 815313"/>
                <a:gd name="connsiteX83" fmla="*/ 2147888 w 3300413"/>
                <a:gd name="connsiteY83" fmla="*/ 533400 h 815313"/>
                <a:gd name="connsiteX84" fmla="*/ 2152650 w 3300413"/>
                <a:gd name="connsiteY84" fmla="*/ 519113 h 815313"/>
                <a:gd name="connsiteX85" fmla="*/ 2243138 w 3300413"/>
                <a:gd name="connsiteY85" fmla="*/ 514350 h 815313"/>
                <a:gd name="connsiteX86" fmla="*/ 2266950 w 3300413"/>
                <a:gd name="connsiteY86" fmla="*/ 533400 h 815313"/>
                <a:gd name="connsiteX87" fmla="*/ 2286000 w 3300413"/>
                <a:gd name="connsiteY87" fmla="*/ 504825 h 815313"/>
                <a:gd name="connsiteX88" fmla="*/ 2300288 w 3300413"/>
                <a:gd name="connsiteY88" fmla="*/ 490538 h 815313"/>
                <a:gd name="connsiteX89" fmla="*/ 2314575 w 3300413"/>
                <a:gd name="connsiteY89" fmla="*/ 485775 h 815313"/>
                <a:gd name="connsiteX90" fmla="*/ 2328863 w 3300413"/>
                <a:gd name="connsiteY90" fmla="*/ 490538 h 815313"/>
                <a:gd name="connsiteX91" fmla="*/ 2347913 w 3300413"/>
                <a:gd name="connsiteY91" fmla="*/ 509588 h 815313"/>
                <a:gd name="connsiteX92" fmla="*/ 2357438 w 3300413"/>
                <a:gd name="connsiteY92" fmla="*/ 523875 h 815313"/>
                <a:gd name="connsiteX93" fmla="*/ 2362200 w 3300413"/>
                <a:gd name="connsiteY93" fmla="*/ 538163 h 815313"/>
                <a:gd name="connsiteX94" fmla="*/ 2381250 w 3300413"/>
                <a:gd name="connsiteY94" fmla="*/ 566738 h 815313"/>
                <a:gd name="connsiteX95" fmla="*/ 2390775 w 3300413"/>
                <a:gd name="connsiteY95" fmla="*/ 595313 h 815313"/>
                <a:gd name="connsiteX96" fmla="*/ 2395538 w 3300413"/>
                <a:gd name="connsiteY96" fmla="*/ 614363 h 815313"/>
                <a:gd name="connsiteX97" fmla="*/ 2405063 w 3300413"/>
                <a:gd name="connsiteY97" fmla="*/ 628650 h 815313"/>
                <a:gd name="connsiteX98" fmla="*/ 2419350 w 3300413"/>
                <a:gd name="connsiteY98" fmla="*/ 633413 h 815313"/>
                <a:gd name="connsiteX99" fmla="*/ 2438400 w 3300413"/>
                <a:gd name="connsiteY99" fmla="*/ 590550 h 815313"/>
                <a:gd name="connsiteX100" fmla="*/ 2443163 w 3300413"/>
                <a:gd name="connsiteY100" fmla="*/ 571500 h 815313"/>
                <a:gd name="connsiteX101" fmla="*/ 2471738 w 3300413"/>
                <a:gd name="connsiteY101" fmla="*/ 552450 h 815313"/>
                <a:gd name="connsiteX102" fmla="*/ 2481263 w 3300413"/>
                <a:gd name="connsiteY102" fmla="*/ 581025 h 815313"/>
                <a:gd name="connsiteX103" fmla="*/ 2486025 w 3300413"/>
                <a:gd name="connsiteY103" fmla="*/ 595313 h 815313"/>
                <a:gd name="connsiteX104" fmla="*/ 2490788 w 3300413"/>
                <a:gd name="connsiteY104" fmla="*/ 614363 h 815313"/>
                <a:gd name="connsiteX105" fmla="*/ 2500313 w 3300413"/>
                <a:gd name="connsiteY105" fmla="*/ 628650 h 815313"/>
                <a:gd name="connsiteX106" fmla="*/ 2519363 w 3300413"/>
                <a:gd name="connsiteY106" fmla="*/ 642938 h 815313"/>
                <a:gd name="connsiteX107" fmla="*/ 2524125 w 3300413"/>
                <a:gd name="connsiteY107" fmla="*/ 628650 h 815313"/>
                <a:gd name="connsiteX108" fmla="*/ 2528888 w 3300413"/>
                <a:gd name="connsiteY108" fmla="*/ 609600 h 815313"/>
                <a:gd name="connsiteX109" fmla="*/ 2557463 w 3300413"/>
                <a:gd name="connsiteY109" fmla="*/ 595313 h 815313"/>
                <a:gd name="connsiteX110" fmla="*/ 2619375 w 3300413"/>
                <a:gd name="connsiteY110" fmla="*/ 581025 h 815313"/>
                <a:gd name="connsiteX111" fmla="*/ 2633663 w 3300413"/>
                <a:gd name="connsiteY111" fmla="*/ 571500 h 815313"/>
                <a:gd name="connsiteX112" fmla="*/ 2647950 w 3300413"/>
                <a:gd name="connsiteY112" fmla="*/ 542925 h 815313"/>
                <a:gd name="connsiteX113" fmla="*/ 2662238 w 3300413"/>
                <a:gd name="connsiteY113" fmla="*/ 504825 h 815313"/>
                <a:gd name="connsiteX114" fmla="*/ 2686050 w 3300413"/>
                <a:gd name="connsiteY114" fmla="*/ 538163 h 815313"/>
                <a:gd name="connsiteX115" fmla="*/ 2686050 w 3300413"/>
                <a:gd name="connsiteY115" fmla="*/ 538163 h 815313"/>
                <a:gd name="connsiteX116" fmla="*/ 2700338 w 3300413"/>
                <a:gd name="connsiteY116" fmla="*/ 547688 h 815313"/>
                <a:gd name="connsiteX117" fmla="*/ 2705100 w 3300413"/>
                <a:gd name="connsiteY117" fmla="*/ 561975 h 815313"/>
                <a:gd name="connsiteX118" fmla="*/ 2714625 w 3300413"/>
                <a:gd name="connsiteY118" fmla="*/ 595313 h 815313"/>
                <a:gd name="connsiteX119" fmla="*/ 2733675 w 3300413"/>
                <a:gd name="connsiteY119" fmla="*/ 590550 h 815313"/>
                <a:gd name="connsiteX120" fmla="*/ 2738438 w 3300413"/>
                <a:gd name="connsiteY120" fmla="*/ 571500 h 815313"/>
                <a:gd name="connsiteX121" fmla="*/ 2762250 w 3300413"/>
                <a:gd name="connsiteY121" fmla="*/ 552450 h 815313"/>
                <a:gd name="connsiteX122" fmla="*/ 2800350 w 3300413"/>
                <a:gd name="connsiteY122" fmla="*/ 566738 h 815313"/>
                <a:gd name="connsiteX123" fmla="*/ 2819400 w 3300413"/>
                <a:gd name="connsiteY123" fmla="*/ 590550 h 815313"/>
                <a:gd name="connsiteX124" fmla="*/ 2824163 w 3300413"/>
                <a:gd name="connsiteY124" fmla="*/ 614363 h 815313"/>
                <a:gd name="connsiteX125" fmla="*/ 2833688 w 3300413"/>
                <a:gd name="connsiteY125" fmla="*/ 642938 h 815313"/>
                <a:gd name="connsiteX126" fmla="*/ 2838450 w 3300413"/>
                <a:gd name="connsiteY126" fmla="*/ 657225 h 815313"/>
                <a:gd name="connsiteX127" fmla="*/ 2843213 w 3300413"/>
                <a:gd name="connsiteY127" fmla="*/ 676275 h 815313"/>
                <a:gd name="connsiteX128" fmla="*/ 2852738 w 3300413"/>
                <a:gd name="connsiteY128" fmla="*/ 695325 h 815313"/>
                <a:gd name="connsiteX129" fmla="*/ 2862263 w 3300413"/>
                <a:gd name="connsiteY129" fmla="*/ 723900 h 815313"/>
                <a:gd name="connsiteX130" fmla="*/ 2871788 w 3300413"/>
                <a:gd name="connsiteY130" fmla="*/ 752475 h 815313"/>
                <a:gd name="connsiteX131" fmla="*/ 2881313 w 3300413"/>
                <a:gd name="connsiteY131" fmla="*/ 781050 h 815313"/>
                <a:gd name="connsiteX132" fmla="*/ 2890838 w 3300413"/>
                <a:gd name="connsiteY132" fmla="*/ 795338 h 815313"/>
                <a:gd name="connsiteX133" fmla="*/ 2895600 w 3300413"/>
                <a:gd name="connsiteY133" fmla="*/ 814388 h 815313"/>
                <a:gd name="connsiteX134" fmla="*/ 2914650 w 3300413"/>
                <a:gd name="connsiteY134" fmla="*/ 790575 h 815313"/>
                <a:gd name="connsiteX135" fmla="*/ 2924175 w 3300413"/>
                <a:gd name="connsiteY135" fmla="*/ 714375 h 815313"/>
                <a:gd name="connsiteX136" fmla="*/ 2933700 w 3300413"/>
                <a:gd name="connsiteY136" fmla="*/ 700088 h 815313"/>
                <a:gd name="connsiteX137" fmla="*/ 2943225 w 3300413"/>
                <a:gd name="connsiteY137" fmla="*/ 671513 h 815313"/>
                <a:gd name="connsiteX138" fmla="*/ 2962275 w 3300413"/>
                <a:gd name="connsiteY138" fmla="*/ 638175 h 815313"/>
                <a:gd name="connsiteX139" fmla="*/ 2976563 w 3300413"/>
                <a:gd name="connsiteY139" fmla="*/ 695325 h 815313"/>
                <a:gd name="connsiteX140" fmla="*/ 2986088 w 3300413"/>
                <a:gd name="connsiteY140" fmla="*/ 781050 h 815313"/>
                <a:gd name="connsiteX141" fmla="*/ 2995613 w 3300413"/>
                <a:gd name="connsiteY141" fmla="*/ 747713 h 815313"/>
                <a:gd name="connsiteX142" fmla="*/ 3000375 w 3300413"/>
                <a:gd name="connsiteY142" fmla="*/ 709613 h 815313"/>
                <a:gd name="connsiteX143" fmla="*/ 3019425 w 3300413"/>
                <a:gd name="connsiteY143" fmla="*/ 671513 h 815313"/>
                <a:gd name="connsiteX144" fmla="*/ 3038475 w 3300413"/>
                <a:gd name="connsiteY144" fmla="*/ 714375 h 815313"/>
                <a:gd name="connsiteX145" fmla="*/ 3052763 w 3300413"/>
                <a:gd name="connsiteY145" fmla="*/ 781050 h 815313"/>
                <a:gd name="connsiteX146" fmla="*/ 3067050 w 3300413"/>
                <a:gd name="connsiteY146" fmla="*/ 738188 h 815313"/>
                <a:gd name="connsiteX147" fmla="*/ 3071813 w 3300413"/>
                <a:gd name="connsiteY147" fmla="*/ 723900 h 815313"/>
                <a:gd name="connsiteX148" fmla="*/ 3105150 w 3300413"/>
                <a:gd name="connsiteY148" fmla="*/ 733425 h 815313"/>
                <a:gd name="connsiteX149" fmla="*/ 3128963 w 3300413"/>
                <a:gd name="connsiteY149" fmla="*/ 742950 h 815313"/>
                <a:gd name="connsiteX150" fmla="*/ 3152775 w 3300413"/>
                <a:gd name="connsiteY150" fmla="*/ 690563 h 815313"/>
                <a:gd name="connsiteX151" fmla="*/ 3157538 w 3300413"/>
                <a:gd name="connsiteY151" fmla="*/ 666750 h 815313"/>
                <a:gd name="connsiteX152" fmla="*/ 3162300 w 3300413"/>
                <a:gd name="connsiteY152" fmla="*/ 647700 h 815313"/>
                <a:gd name="connsiteX153" fmla="*/ 3171825 w 3300413"/>
                <a:gd name="connsiteY153" fmla="*/ 747713 h 815313"/>
                <a:gd name="connsiteX154" fmla="*/ 3181350 w 3300413"/>
                <a:gd name="connsiteY154" fmla="*/ 733425 h 815313"/>
                <a:gd name="connsiteX155" fmla="*/ 3186113 w 3300413"/>
                <a:gd name="connsiteY155" fmla="*/ 719138 h 815313"/>
                <a:gd name="connsiteX156" fmla="*/ 3214688 w 3300413"/>
                <a:gd name="connsiteY156" fmla="*/ 728663 h 815313"/>
                <a:gd name="connsiteX157" fmla="*/ 3238500 w 3300413"/>
                <a:gd name="connsiteY157" fmla="*/ 704850 h 815313"/>
                <a:gd name="connsiteX158" fmla="*/ 3252788 w 3300413"/>
                <a:gd name="connsiteY158" fmla="*/ 714375 h 815313"/>
                <a:gd name="connsiteX159" fmla="*/ 3257550 w 3300413"/>
                <a:gd name="connsiteY159" fmla="*/ 738188 h 815313"/>
                <a:gd name="connsiteX160" fmla="*/ 3267075 w 3300413"/>
                <a:gd name="connsiteY160" fmla="*/ 781050 h 815313"/>
                <a:gd name="connsiteX161" fmla="*/ 3295650 w 3300413"/>
                <a:gd name="connsiteY161" fmla="*/ 776288 h 815313"/>
                <a:gd name="connsiteX162" fmla="*/ 3300413 w 3300413"/>
                <a:gd name="connsiteY162" fmla="*/ 795338 h 815313"/>
                <a:gd name="connsiteX0" fmla="*/ 0 w 3295650"/>
                <a:gd name="connsiteY0" fmla="*/ 238125 h 815313"/>
                <a:gd name="connsiteX1" fmla="*/ 123825 w 3295650"/>
                <a:gd name="connsiteY1" fmla="*/ 228600 h 815313"/>
                <a:gd name="connsiteX2" fmla="*/ 142875 w 3295650"/>
                <a:gd name="connsiteY2" fmla="*/ 223838 h 815313"/>
                <a:gd name="connsiteX3" fmla="*/ 166688 w 3295650"/>
                <a:gd name="connsiteY3" fmla="*/ 219075 h 815313"/>
                <a:gd name="connsiteX4" fmla="*/ 204788 w 3295650"/>
                <a:gd name="connsiteY4" fmla="*/ 204788 h 815313"/>
                <a:gd name="connsiteX5" fmla="*/ 233363 w 3295650"/>
                <a:gd name="connsiteY5" fmla="*/ 195263 h 815313"/>
                <a:gd name="connsiteX6" fmla="*/ 247650 w 3295650"/>
                <a:gd name="connsiteY6" fmla="*/ 185738 h 815313"/>
                <a:gd name="connsiteX7" fmla="*/ 266700 w 3295650"/>
                <a:gd name="connsiteY7" fmla="*/ 180975 h 815313"/>
                <a:gd name="connsiteX8" fmla="*/ 280988 w 3295650"/>
                <a:gd name="connsiteY8" fmla="*/ 176213 h 815313"/>
                <a:gd name="connsiteX9" fmla="*/ 290513 w 3295650"/>
                <a:gd name="connsiteY9" fmla="*/ 161925 h 815313"/>
                <a:gd name="connsiteX10" fmla="*/ 338138 w 3295650"/>
                <a:gd name="connsiteY10" fmla="*/ 142875 h 815313"/>
                <a:gd name="connsiteX11" fmla="*/ 352425 w 3295650"/>
                <a:gd name="connsiteY11" fmla="*/ 138113 h 815313"/>
                <a:gd name="connsiteX12" fmla="*/ 366713 w 3295650"/>
                <a:gd name="connsiteY12" fmla="*/ 128588 h 815313"/>
                <a:gd name="connsiteX13" fmla="*/ 385763 w 3295650"/>
                <a:gd name="connsiteY13" fmla="*/ 123825 h 815313"/>
                <a:gd name="connsiteX14" fmla="*/ 428625 w 3295650"/>
                <a:gd name="connsiteY14" fmla="*/ 109538 h 815313"/>
                <a:gd name="connsiteX15" fmla="*/ 442913 w 3295650"/>
                <a:gd name="connsiteY15" fmla="*/ 104775 h 815313"/>
                <a:gd name="connsiteX16" fmla="*/ 457200 w 3295650"/>
                <a:gd name="connsiteY16" fmla="*/ 100013 h 815313"/>
                <a:gd name="connsiteX17" fmla="*/ 471488 w 3295650"/>
                <a:gd name="connsiteY17" fmla="*/ 90488 h 815313"/>
                <a:gd name="connsiteX18" fmla="*/ 495300 w 3295650"/>
                <a:gd name="connsiteY18" fmla="*/ 85725 h 815313"/>
                <a:gd name="connsiteX19" fmla="*/ 523875 w 3295650"/>
                <a:gd name="connsiteY19" fmla="*/ 76200 h 815313"/>
                <a:gd name="connsiteX20" fmla="*/ 538163 w 3295650"/>
                <a:gd name="connsiteY20" fmla="*/ 71438 h 815313"/>
                <a:gd name="connsiteX21" fmla="*/ 552450 w 3295650"/>
                <a:gd name="connsiteY21" fmla="*/ 66675 h 815313"/>
                <a:gd name="connsiteX22" fmla="*/ 590550 w 3295650"/>
                <a:gd name="connsiteY22" fmla="*/ 42863 h 815313"/>
                <a:gd name="connsiteX23" fmla="*/ 604838 w 3295650"/>
                <a:gd name="connsiteY23" fmla="*/ 38100 h 815313"/>
                <a:gd name="connsiteX24" fmla="*/ 619125 w 3295650"/>
                <a:gd name="connsiteY24" fmla="*/ 33338 h 815313"/>
                <a:gd name="connsiteX25" fmla="*/ 652463 w 3295650"/>
                <a:gd name="connsiteY25" fmla="*/ 14288 h 815313"/>
                <a:gd name="connsiteX26" fmla="*/ 681038 w 3295650"/>
                <a:gd name="connsiteY26" fmla="*/ 4763 h 815313"/>
                <a:gd name="connsiteX27" fmla="*/ 695325 w 3295650"/>
                <a:gd name="connsiteY27" fmla="*/ 0 h 815313"/>
                <a:gd name="connsiteX28" fmla="*/ 819150 w 3295650"/>
                <a:gd name="connsiteY28" fmla="*/ 4763 h 815313"/>
                <a:gd name="connsiteX29" fmla="*/ 852488 w 3295650"/>
                <a:gd name="connsiteY29" fmla="*/ 19050 h 815313"/>
                <a:gd name="connsiteX30" fmla="*/ 895350 w 3295650"/>
                <a:gd name="connsiteY30" fmla="*/ 47625 h 815313"/>
                <a:gd name="connsiteX31" fmla="*/ 928688 w 3295650"/>
                <a:gd name="connsiteY31" fmla="*/ 66675 h 815313"/>
                <a:gd name="connsiteX32" fmla="*/ 942975 w 3295650"/>
                <a:gd name="connsiteY32" fmla="*/ 71438 h 815313"/>
                <a:gd name="connsiteX33" fmla="*/ 957263 w 3295650"/>
                <a:gd name="connsiteY33" fmla="*/ 80963 h 815313"/>
                <a:gd name="connsiteX34" fmla="*/ 971550 w 3295650"/>
                <a:gd name="connsiteY34" fmla="*/ 85725 h 815313"/>
                <a:gd name="connsiteX35" fmla="*/ 990600 w 3295650"/>
                <a:gd name="connsiteY35" fmla="*/ 95250 h 815313"/>
                <a:gd name="connsiteX36" fmla="*/ 1014413 w 3295650"/>
                <a:gd name="connsiteY36" fmla="*/ 100013 h 815313"/>
                <a:gd name="connsiteX37" fmla="*/ 1033463 w 3295650"/>
                <a:gd name="connsiteY37" fmla="*/ 104775 h 815313"/>
                <a:gd name="connsiteX38" fmla="*/ 1062038 w 3295650"/>
                <a:gd name="connsiteY38" fmla="*/ 109538 h 815313"/>
                <a:gd name="connsiteX39" fmla="*/ 1090613 w 3295650"/>
                <a:gd name="connsiteY39" fmla="*/ 119063 h 815313"/>
                <a:gd name="connsiteX40" fmla="*/ 1104900 w 3295650"/>
                <a:gd name="connsiteY40" fmla="*/ 123825 h 815313"/>
                <a:gd name="connsiteX41" fmla="*/ 1123950 w 3295650"/>
                <a:gd name="connsiteY41" fmla="*/ 128588 h 815313"/>
                <a:gd name="connsiteX42" fmla="*/ 1152525 w 3295650"/>
                <a:gd name="connsiteY42" fmla="*/ 147638 h 815313"/>
                <a:gd name="connsiteX43" fmla="*/ 1195388 w 3295650"/>
                <a:gd name="connsiteY43" fmla="*/ 161925 h 815313"/>
                <a:gd name="connsiteX44" fmla="*/ 1209675 w 3295650"/>
                <a:gd name="connsiteY44" fmla="*/ 166688 h 815313"/>
                <a:gd name="connsiteX45" fmla="*/ 1243013 w 3295650"/>
                <a:gd name="connsiteY45" fmla="*/ 185738 h 815313"/>
                <a:gd name="connsiteX46" fmla="*/ 1257300 w 3295650"/>
                <a:gd name="connsiteY46" fmla="*/ 190500 h 815313"/>
                <a:gd name="connsiteX47" fmla="*/ 1285875 w 3295650"/>
                <a:gd name="connsiteY47" fmla="*/ 204788 h 815313"/>
                <a:gd name="connsiteX48" fmla="*/ 1314450 w 3295650"/>
                <a:gd name="connsiteY48" fmla="*/ 223838 h 815313"/>
                <a:gd name="connsiteX49" fmla="*/ 1362075 w 3295650"/>
                <a:gd name="connsiteY49" fmla="*/ 238125 h 815313"/>
                <a:gd name="connsiteX50" fmla="*/ 1443038 w 3295650"/>
                <a:gd name="connsiteY50" fmla="*/ 252413 h 815313"/>
                <a:gd name="connsiteX51" fmla="*/ 1471613 w 3295650"/>
                <a:gd name="connsiteY51" fmla="*/ 257175 h 815313"/>
                <a:gd name="connsiteX52" fmla="*/ 1519238 w 3295650"/>
                <a:gd name="connsiteY52" fmla="*/ 271463 h 815313"/>
                <a:gd name="connsiteX53" fmla="*/ 1533525 w 3295650"/>
                <a:gd name="connsiteY53" fmla="*/ 280988 h 815313"/>
                <a:gd name="connsiteX54" fmla="*/ 1543050 w 3295650"/>
                <a:gd name="connsiteY54" fmla="*/ 295275 h 815313"/>
                <a:gd name="connsiteX55" fmla="*/ 1557338 w 3295650"/>
                <a:gd name="connsiteY55" fmla="*/ 300038 h 815313"/>
                <a:gd name="connsiteX56" fmla="*/ 1581150 w 3295650"/>
                <a:gd name="connsiteY56" fmla="*/ 333375 h 815313"/>
                <a:gd name="connsiteX57" fmla="*/ 1590675 w 3295650"/>
                <a:gd name="connsiteY57" fmla="*/ 347663 h 815313"/>
                <a:gd name="connsiteX58" fmla="*/ 1604963 w 3295650"/>
                <a:gd name="connsiteY58" fmla="*/ 357188 h 815313"/>
                <a:gd name="connsiteX59" fmla="*/ 1624013 w 3295650"/>
                <a:gd name="connsiteY59" fmla="*/ 414338 h 815313"/>
                <a:gd name="connsiteX60" fmla="*/ 1628775 w 3295650"/>
                <a:gd name="connsiteY60" fmla="*/ 428625 h 815313"/>
                <a:gd name="connsiteX61" fmla="*/ 1638300 w 3295650"/>
                <a:gd name="connsiteY61" fmla="*/ 442913 h 815313"/>
                <a:gd name="connsiteX62" fmla="*/ 1652588 w 3295650"/>
                <a:gd name="connsiteY62" fmla="*/ 471488 h 815313"/>
                <a:gd name="connsiteX63" fmla="*/ 1662113 w 3295650"/>
                <a:gd name="connsiteY63" fmla="*/ 504825 h 815313"/>
                <a:gd name="connsiteX64" fmla="*/ 1676400 w 3295650"/>
                <a:gd name="connsiteY64" fmla="*/ 514350 h 815313"/>
                <a:gd name="connsiteX65" fmla="*/ 1690688 w 3295650"/>
                <a:gd name="connsiteY65" fmla="*/ 561975 h 815313"/>
                <a:gd name="connsiteX66" fmla="*/ 1704975 w 3295650"/>
                <a:gd name="connsiteY66" fmla="*/ 590550 h 815313"/>
                <a:gd name="connsiteX67" fmla="*/ 1719263 w 3295650"/>
                <a:gd name="connsiteY67" fmla="*/ 595313 h 815313"/>
                <a:gd name="connsiteX68" fmla="*/ 1728788 w 3295650"/>
                <a:gd name="connsiteY68" fmla="*/ 609600 h 815313"/>
                <a:gd name="connsiteX69" fmla="*/ 1804988 w 3295650"/>
                <a:gd name="connsiteY69" fmla="*/ 614363 h 815313"/>
                <a:gd name="connsiteX70" fmla="*/ 1819275 w 3295650"/>
                <a:gd name="connsiteY70" fmla="*/ 619125 h 815313"/>
                <a:gd name="connsiteX71" fmla="*/ 1833563 w 3295650"/>
                <a:gd name="connsiteY71" fmla="*/ 628650 h 815313"/>
                <a:gd name="connsiteX72" fmla="*/ 1857375 w 3295650"/>
                <a:gd name="connsiteY72" fmla="*/ 657225 h 815313"/>
                <a:gd name="connsiteX73" fmla="*/ 1876425 w 3295650"/>
                <a:gd name="connsiteY73" fmla="*/ 666750 h 815313"/>
                <a:gd name="connsiteX74" fmla="*/ 1885950 w 3295650"/>
                <a:gd name="connsiteY74" fmla="*/ 638175 h 815313"/>
                <a:gd name="connsiteX75" fmla="*/ 1895475 w 3295650"/>
                <a:gd name="connsiteY75" fmla="*/ 604838 h 815313"/>
                <a:gd name="connsiteX76" fmla="*/ 1905000 w 3295650"/>
                <a:gd name="connsiteY76" fmla="*/ 576263 h 815313"/>
                <a:gd name="connsiteX77" fmla="*/ 1919288 w 3295650"/>
                <a:gd name="connsiteY77" fmla="*/ 566738 h 815313"/>
                <a:gd name="connsiteX78" fmla="*/ 1938338 w 3295650"/>
                <a:gd name="connsiteY78" fmla="*/ 542925 h 815313"/>
                <a:gd name="connsiteX79" fmla="*/ 2081213 w 3295650"/>
                <a:gd name="connsiteY79" fmla="*/ 542925 h 815313"/>
                <a:gd name="connsiteX80" fmla="*/ 2109788 w 3295650"/>
                <a:gd name="connsiteY80" fmla="*/ 571500 h 815313"/>
                <a:gd name="connsiteX81" fmla="*/ 2124075 w 3295650"/>
                <a:gd name="connsiteY81" fmla="*/ 561975 h 815313"/>
                <a:gd name="connsiteX82" fmla="*/ 2133600 w 3295650"/>
                <a:gd name="connsiteY82" fmla="*/ 547688 h 815313"/>
                <a:gd name="connsiteX83" fmla="*/ 2147888 w 3295650"/>
                <a:gd name="connsiteY83" fmla="*/ 533400 h 815313"/>
                <a:gd name="connsiteX84" fmla="*/ 2152650 w 3295650"/>
                <a:gd name="connsiteY84" fmla="*/ 519113 h 815313"/>
                <a:gd name="connsiteX85" fmla="*/ 2243138 w 3295650"/>
                <a:gd name="connsiteY85" fmla="*/ 514350 h 815313"/>
                <a:gd name="connsiteX86" fmla="*/ 2266950 w 3295650"/>
                <a:gd name="connsiteY86" fmla="*/ 533400 h 815313"/>
                <a:gd name="connsiteX87" fmla="*/ 2286000 w 3295650"/>
                <a:gd name="connsiteY87" fmla="*/ 504825 h 815313"/>
                <a:gd name="connsiteX88" fmla="*/ 2300288 w 3295650"/>
                <a:gd name="connsiteY88" fmla="*/ 490538 h 815313"/>
                <a:gd name="connsiteX89" fmla="*/ 2314575 w 3295650"/>
                <a:gd name="connsiteY89" fmla="*/ 485775 h 815313"/>
                <a:gd name="connsiteX90" fmla="*/ 2328863 w 3295650"/>
                <a:gd name="connsiteY90" fmla="*/ 490538 h 815313"/>
                <a:gd name="connsiteX91" fmla="*/ 2347913 w 3295650"/>
                <a:gd name="connsiteY91" fmla="*/ 509588 h 815313"/>
                <a:gd name="connsiteX92" fmla="*/ 2357438 w 3295650"/>
                <a:gd name="connsiteY92" fmla="*/ 523875 h 815313"/>
                <a:gd name="connsiteX93" fmla="*/ 2362200 w 3295650"/>
                <a:gd name="connsiteY93" fmla="*/ 538163 h 815313"/>
                <a:gd name="connsiteX94" fmla="*/ 2381250 w 3295650"/>
                <a:gd name="connsiteY94" fmla="*/ 566738 h 815313"/>
                <a:gd name="connsiteX95" fmla="*/ 2390775 w 3295650"/>
                <a:gd name="connsiteY95" fmla="*/ 595313 h 815313"/>
                <a:gd name="connsiteX96" fmla="*/ 2395538 w 3295650"/>
                <a:gd name="connsiteY96" fmla="*/ 614363 h 815313"/>
                <a:gd name="connsiteX97" fmla="*/ 2405063 w 3295650"/>
                <a:gd name="connsiteY97" fmla="*/ 628650 h 815313"/>
                <a:gd name="connsiteX98" fmla="*/ 2419350 w 3295650"/>
                <a:gd name="connsiteY98" fmla="*/ 633413 h 815313"/>
                <a:gd name="connsiteX99" fmla="*/ 2438400 w 3295650"/>
                <a:gd name="connsiteY99" fmla="*/ 590550 h 815313"/>
                <a:gd name="connsiteX100" fmla="*/ 2443163 w 3295650"/>
                <a:gd name="connsiteY100" fmla="*/ 571500 h 815313"/>
                <a:gd name="connsiteX101" fmla="*/ 2471738 w 3295650"/>
                <a:gd name="connsiteY101" fmla="*/ 552450 h 815313"/>
                <a:gd name="connsiteX102" fmla="*/ 2481263 w 3295650"/>
                <a:gd name="connsiteY102" fmla="*/ 581025 h 815313"/>
                <a:gd name="connsiteX103" fmla="*/ 2486025 w 3295650"/>
                <a:gd name="connsiteY103" fmla="*/ 595313 h 815313"/>
                <a:gd name="connsiteX104" fmla="*/ 2490788 w 3295650"/>
                <a:gd name="connsiteY104" fmla="*/ 614363 h 815313"/>
                <a:gd name="connsiteX105" fmla="*/ 2500313 w 3295650"/>
                <a:gd name="connsiteY105" fmla="*/ 628650 h 815313"/>
                <a:gd name="connsiteX106" fmla="*/ 2519363 w 3295650"/>
                <a:gd name="connsiteY106" fmla="*/ 642938 h 815313"/>
                <a:gd name="connsiteX107" fmla="*/ 2524125 w 3295650"/>
                <a:gd name="connsiteY107" fmla="*/ 628650 h 815313"/>
                <a:gd name="connsiteX108" fmla="*/ 2528888 w 3295650"/>
                <a:gd name="connsiteY108" fmla="*/ 609600 h 815313"/>
                <a:gd name="connsiteX109" fmla="*/ 2557463 w 3295650"/>
                <a:gd name="connsiteY109" fmla="*/ 595313 h 815313"/>
                <a:gd name="connsiteX110" fmla="*/ 2619375 w 3295650"/>
                <a:gd name="connsiteY110" fmla="*/ 581025 h 815313"/>
                <a:gd name="connsiteX111" fmla="*/ 2633663 w 3295650"/>
                <a:gd name="connsiteY111" fmla="*/ 571500 h 815313"/>
                <a:gd name="connsiteX112" fmla="*/ 2647950 w 3295650"/>
                <a:gd name="connsiteY112" fmla="*/ 542925 h 815313"/>
                <a:gd name="connsiteX113" fmla="*/ 2662238 w 3295650"/>
                <a:gd name="connsiteY113" fmla="*/ 504825 h 815313"/>
                <a:gd name="connsiteX114" fmla="*/ 2686050 w 3295650"/>
                <a:gd name="connsiteY114" fmla="*/ 538163 h 815313"/>
                <a:gd name="connsiteX115" fmla="*/ 2686050 w 3295650"/>
                <a:gd name="connsiteY115" fmla="*/ 538163 h 815313"/>
                <a:gd name="connsiteX116" fmla="*/ 2700338 w 3295650"/>
                <a:gd name="connsiteY116" fmla="*/ 547688 h 815313"/>
                <a:gd name="connsiteX117" fmla="*/ 2705100 w 3295650"/>
                <a:gd name="connsiteY117" fmla="*/ 561975 h 815313"/>
                <a:gd name="connsiteX118" fmla="*/ 2714625 w 3295650"/>
                <a:gd name="connsiteY118" fmla="*/ 595313 h 815313"/>
                <a:gd name="connsiteX119" fmla="*/ 2733675 w 3295650"/>
                <a:gd name="connsiteY119" fmla="*/ 590550 h 815313"/>
                <a:gd name="connsiteX120" fmla="*/ 2738438 w 3295650"/>
                <a:gd name="connsiteY120" fmla="*/ 571500 h 815313"/>
                <a:gd name="connsiteX121" fmla="*/ 2762250 w 3295650"/>
                <a:gd name="connsiteY121" fmla="*/ 552450 h 815313"/>
                <a:gd name="connsiteX122" fmla="*/ 2800350 w 3295650"/>
                <a:gd name="connsiteY122" fmla="*/ 566738 h 815313"/>
                <a:gd name="connsiteX123" fmla="*/ 2819400 w 3295650"/>
                <a:gd name="connsiteY123" fmla="*/ 590550 h 815313"/>
                <a:gd name="connsiteX124" fmla="*/ 2824163 w 3295650"/>
                <a:gd name="connsiteY124" fmla="*/ 614363 h 815313"/>
                <a:gd name="connsiteX125" fmla="*/ 2833688 w 3295650"/>
                <a:gd name="connsiteY125" fmla="*/ 642938 h 815313"/>
                <a:gd name="connsiteX126" fmla="*/ 2838450 w 3295650"/>
                <a:gd name="connsiteY126" fmla="*/ 657225 h 815313"/>
                <a:gd name="connsiteX127" fmla="*/ 2843213 w 3295650"/>
                <a:gd name="connsiteY127" fmla="*/ 676275 h 815313"/>
                <a:gd name="connsiteX128" fmla="*/ 2852738 w 3295650"/>
                <a:gd name="connsiteY128" fmla="*/ 695325 h 815313"/>
                <a:gd name="connsiteX129" fmla="*/ 2862263 w 3295650"/>
                <a:gd name="connsiteY129" fmla="*/ 723900 h 815313"/>
                <a:gd name="connsiteX130" fmla="*/ 2871788 w 3295650"/>
                <a:gd name="connsiteY130" fmla="*/ 752475 h 815313"/>
                <a:gd name="connsiteX131" fmla="*/ 2881313 w 3295650"/>
                <a:gd name="connsiteY131" fmla="*/ 781050 h 815313"/>
                <a:gd name="connsiteX132" fmla="*/ 2890838 w 3295650"/>
                <a:gd name="connsiteY132" fmla="*/ 795338 h 815313"/>
                <a:gd name="connsiteX133" fmla="*/ 2895600 w 3295650"/>
                <a:gd name="connsiteY133" fmla="*/ 814388 h 815313"/>
                <a:gd name="connsiteX134" fmla="*/ 2914650 w 3295650"/>
                <a:gd name="connsiteY134" fmla="*/ 790575 h 815313"/>
                <a:gd name="connsiteX135" fmla="*/ 2924175 w 3295650"/>
                <a:gd name="connsiteY135" fmla="*/ 714375 h 815313"/>
                <a:gd name="connsiteX136" fmla="*/ 2933700 w 3295650"/>
                <a:gd name="connsiteY136" fmla="*/ 700088 h 815313"/>
                <a:gd name="connsiteX137" fmla="*/ 2943225 w 3295650"/>
                <a:gd name="connsiteY137" fmla="*/ 671513 h 815313"/>
                <a:gd name="connsiteX138" fmla="*/ 2962275 w 3295650"/>
                <a:gd name="connsiteY138" fmla="*/ 638175 h 815313"/>
                <a:gd name="connsiteX139" fmla="*/ 2976563 w 3295650"/>
                <a:gd name="connsiteY139" fmla="*/ 695325 h 815313"/>
                <a:gd name="connsiteX140" fmla="*/ 2986088 w 3295650"/>
                <a:gd name="connsiteY140" fmla="*/ 781050 h 815313"/>
                <a:gd name="connsiteX141" fmla="*/ 2995613 w 3295650"/>
                <a:gd name="connsiteY141" fmla="*/ 747713 h 815313"/>
                <a:gd name="connsiteX142" fmla="*/ 3000375 w 3295650"/>
                <a:gd name="connsiteY142" fmla="*/ 709613 h 815313"/>
                <a:gd name="connsiteX143" fmla="*/ 3019425 w 3295650"/>
                <a:gd name="connsiteY143" fmla="*/ 671513 h 815313"/>
                <a:gd name="connsiteX144" fmla="*/ 3038475 w 3295650"/>
                <a:gd name="connsiteY144" fmla="*/ 714375 h 815313"/>
                <a:gd name="connsiteX145" fmla="*/ 3052763 w 3295650"/>
                <a:gd name="connsiteY145" fmla="*/ 781050 h 815313"/>
                <a:gd name="connsiteX146" fmla="*/ 3067050 w 3295650"/>
                <a:gd name="connsiteY146" fmla="*/ 738188 h 815313"/>
                <a:gd name="connsiteX147" fmla="*/ 3071813 w 3295650"/>
                <a:gd name="connsiteY147" fmla="*/ 723900 h 815313"/>
                <a:gd name="connsiteX148" fmla="*/ 3105150 w 3295650"/>
                <a:gd name="connsiteY148" fmla="*/ 733425 h 815313"/>
                <a:gd name="connsiteX149" fmla="*/ 3128963 w 3295650"/>
                <a:gd name="connsiteY149" fmla="*/ 742950 h 815313"/>
                <a:gd name="connsiteX150" fmla="*/ 3152775 w 3295650"/>
                <a:gd name="connsiteY150" fmla="*/ 690563 h 815313"/>
                <a:gd name="connsiteX151" fmla="*/ 3157538 w 3295650"/>
                <a:gd name="connsiteY151" fmla="*/ 666750 h 815313"/>
                <a:gd name="connsiteX152" fmla="*/ 3162300 w 3295650"/>
                <a:gd name="connsiteY152" fmla="*/ 647700 h 815313"/>
                <a:gd name="connsiteX153" fmla="*/ 3171825 w 3295650"/>
                <a:gd name="connsiteY153" fmla="*/ 747713 h 815313"/>
                <a:gd name="connsiteX154" fmla="*/ 3181350 w 3295650"/>
                <a:gd name="connsiteY154" fmla="*/ 733425 h 815313"/>
                <a:gd name="connsiteX155" fmla="*/ 3186113 w 3295650"/>
                <a:gd name="connsiteY155" fmla="*/ 719138 h 815313"/>
                <a:gd name="connsiteX156" fmla="*/ 3214688 w 3295650"/>
                <a:gd name="connsiteY156" fmla="*/ 728663 h 815313"/>
                <a:gd name="connsiteX157" fmla="*/ 3238500 w 3295650"/>
                <a:gd name="connsiteY157" fmla="*/ 704850 h 815313"/>
                <a:gd name="connsiteX158" fmla="*/ 3252788 w 3295650"/>
                <a:gd name="connsiteY158" fmla="*/ 714375 h 815313"/>
                <a:gd name="connsiteX159" fmla="*/ 3257550 w 3295650"/>
                <a:gd name="connsiteY159" fmla="*/ 738188 h 815313"/>
                <a:gd name="connsiteX160" fmla="*/ 3267075 w 3295650"/>
                <a:gd name="connsiteY160" fmla="*/ 781050 h 815313"/>
                <a:gd name="connsiteX161" fmla="*/ 3295650 w 3295650"/>
                <a:gd name="connsiteY161" fmla="*/ 776288 h 815313"/>
                <a:gd name="connsiteX0" fmla="*/ 0 w 3267075"/>
                <a:gd name="connsiteY0" fmla="*/ 238125 h 815313"/>
                <a:gd name="connsiteX1" fmla="*/ 123825 w 3267075"/>
                <a:gd name="connsiteY1" fmla="*/ 228600 h 815313"/>
                <a:gd name="connsiteX2" fmla="*/ 142875 w 3267075"/>
                <a:gd name="connsiteY2" fmla="*/ 223838 h 815313"/>
                <a:gd name="connsiteX3" fmla="*/ 166688 w 3267075"/>
                <a:gd name="connsiteY3" fmla="*/ 219075 h 815313"/>
                <a:gd name="connsiteX4" fmla="*/ 204788 w 3267075"/>
                <a:gd name="connsiteY4" fmla="*/ 204788 h 815313"/>
                <a:gd name="connsiteX5" fmla="*/ 233363 w 3267075"/>
                <a:gd name="connsiteY5" fmla="*/ 195263 h 815313"/>
                <a:gd name="connsiteX6" fmla="*/ 247650 w 3267075"/>
                <a:gd name="connsiteY6" fmla="*/ 185738 h 815313"/>
                <a:gd name="connsiteX7" fmla="*/ 266700 w 3267075"/>
                <a:gd name="connsiteY7" fmla="*/ 180975 h 815313"/>
                <a:gd name="connsiteX8" fmla="*/ 280988 w 3267075"/>
                <a:gd name="connsiteY8" fmla="*/ 176213 h 815313"/>
                <a:gd name="connsiteX9" fmla="*/ 290513 w 3267075"/>
                <a:gd name="connsiteY9" fmla="*/ 161925 h 815313"/>
                <a:gd name="connsiteX10" fmla="*/ 338138 w 3267075"/>
                <a:gd name="connsiteY10" fmla="*/ 142875 h 815313"/>
                <a:gd name="connsiteX11" fmla="*/ 352425 w 3267075"/>
                <a:gd name="connsiteY11" fmla="*/ 138113 h 815313"/>
                <a:gd name="connsiteX12" fmla="*/ 366713 w 3267075"/>
                <a:gd name="connsiteY12" fmla="*/ 128588 h 815313"/>
                <a:gd name="connsiteX13" fmla="*/ 385763 w 3267075"/>
                <a:gd name="connsiteY13" fmla="*/ 123825 h 815313"/>
                <a:gd name="connsiteX14" fmla="*/ 428625 w 3267075"/>
                <a:gd name="connsiteY14" fmla="*/ 109538 h 815313"/>
                <a:gd name="connsiteX15" fmla="*/ 442913 w 3267075"/>
                <a:gd name="connsiteY15" fmla="*/ 104775 h 815313"/>
                <a:gd name="connsiteX16" fmla="*/ 457200 w 3267075"/>
                <a:gd name="connsiteY16" fmla="*/ 100013 h 815313"/>
                <a:gd name="connsiteX17" fmla="*/ 471488 w 3267075"/>
                <a:gd name="connsiteY17" fmla="*/ 90488 h 815313"/>
                <a:gd name="connsiteX18" fmla="*/ 495300 w 3267075"/>
                <a:gd name="connsiteY18" fmla="*/ 85725 h 815313"/>
                <a:gd name="connsiteX19" fmla="*/ 523875 w 3267075"/>
                <a:gd name="connsiteY19" fmla="*/ 76200 h 815313"/>
                <a:gd name="connsiteX20" fmla="*/ 538163 w 3267075"/>
                <a:gd name="connsiteY20" fmla="*/ 71438 h 815313"/>
                <a:gd name="connsiteX21" fmla="*/ 552450 w 3267075"/>
                <a:gd name="connsiteY21" fmla="*/ 66675 h 815313"/>
                <a:gd name="connsiteX22" fmla="*/ 590550 w 3267075"/>
                <a:gd name="connsiteY22" fmla="*/ 42863 h 815313"/>
                <a:gd name="connsiteX23" fmla="*/ 604838 w 3267075"/>
                <a:gd name="connsiteY23" fmla="*/ 38100 h 815313"/>
                <a:gd name="connsiteX24" fmla="*/ 619125 w 3267075"/>
                <a:gd name="connsiteY24" fmla="*/ 33338 h 815313"/>
                <a:gd name="connsiteX25" fmla="*/ 652463 w 3267075"/>
                <a:gd name="connsiteY25" fmla="*/ 14288 h 815313"/>
                <a:gd name="connsiteX26" fmla="*/ 681038 w 3267075"/>
                <a:gd name="connsiteY26" fmla="*/ 4763 h 815313"/>
                <a:gd name="connsiteX27" fmla="*/ 695325 w 3267075"/>
                <a:gd name="connsiteY27" fmla="*/ 0 h 815313"/>
                <a:gd name="connsiteX28" fmla="*/ 819150 w 3267075"/>
                <a:gd name="connsiteY28" fmla="*/ 4763 h 815313"/>
                <a:gd name="connsiteX29" fmla="*/ 852488 w 3267075"/>
                <a:gd name="connsiteY29" fmla="*/ 19050 h 815313"/>
                <a:gd name="connsiteX30" fmla="*/ 895350 w 3267075"/>
                <a:gd name="connsiteY30" fmla="*/ 47625 h 815313"/>
                <a:gd name="connsiteX31" fmla="*/ 928688 w 3267075"/>
                <a:gd name="connsiteY31" fmla="*/ 66675 h 815313"/>
                <a:gd name="connsiteX32" fmla="*/ 942975 w 3267075"/>
                <a:gd name="connsiteY32" fmla="*/ 71438 h 815313"/>
                <a:gd name="connsiteX33" fmla="*/ 957263 w 3267075"/>
                <a:gd name="connsiteY33" fmla="*/ 80963 h 815313"/>
                <a:gd name="connsiteX34" fmla="*/ 971550 w 3267075"/>
                <a:gd name="connsiteY34" fmla="*/ 85725 h 815313"/>
                <a:gd name="connsiteX35" fmla="*/ 990600 w 3267075"/>
                <a:gd name="connsiteY35" fmla="*/ 95250 h 815313"/>
                <a:gd name="connsiteX36" fmla="*/ 1014413 w 3267075"/>
                <a:gd name="connsiteY36" fmla="*/ 100013 h 815313"/>
                <a:gd name="connsiteX37" fmla="*/ 1033463 w 3267075"/>
                <a:gd name="connsiteY37" fmla="*/ 104775 h 815313"/>
                <a:gd name="connsiteX38" fmla="*/ 1062038 w 3267075"/>
                <a:gd name="connsiteY38" fmla="*/ 109538 h 815313"/>
                <a:gd name="connsiteX39" fmla="*/ 1090613 w 3267075"/>
                <a:gd name="connsiteY39" fmla="*/ 119063 h 815313"/>
                <a:gd name="connsiteX40" fmla="*/ 1104900 w 3267075"/>
                <a:gd name="connsiteY40" fmla="*/ 123825 h 815313"/>
                <a:gd name="connsiteX41" fmla="*/ 1123950 w 3267075"/>
                <a:gd name="connsiteY41" fmla="*/ 128588 h 815313"/>
                <a:gd name="connsiteX42" fmla="*/ 1152525 w 3267075"/>
                <a:gd name="connsiteY42" fmla="*/ 147638 h 815313"/>
                <a:gd name="connsiteX43" fmla="*/ 1195388 w 3267075"/>
                <a:gd name="connsiteY43" fmla="*/ 161925 h 815313"/>
                <a:gd name="connsiteX44" fmla="*/ 1209675 w 3267075"/>
                <a:gd name="connsiteY44" fmla="*/ 166688 h 815313"/>
                <a:gd name="connsiteX45" fmla="*/ 1243013 w 3267075"/>
                <a:gd name="connsiteY45" fmla="*/ 185738 h 815313"/>
                <a:gd name="connsiteX46" fmla="*/ 1257300 w 3267075"/>
                <a:gd name="connsiteY46" fmla="*/ 190500 h 815313"/>
                <a:gd name="connsiteX47" fmla="*/ 1285875 w 3267075"/>
                <a:gd name="connsiteY47" fmla="*/ 204788 h 815313"/>
                <a:gd name="connsiteX48" fmla="*/ 1314450 w 3267075"/>
                <a:gd name="connsiteY48" fmla="*/ 223838 h 815313"/>
                <a:gd name="connsiteX49" fmla="*/ 1362075 w 3267075"/>
                <a:gd name="connsiteY49" fmla="*/ 238125 h 815313"/>
                <a:gd name="connsiteX50" fmla="*/ 1443038 w 3267075"/>
                <a:gd name="connsiteY50" fmla="*/ 252413 h 815313"/>
                <a:gd name="connsiteX51" fmla="*/ 1471613 w 3267075"/>
                <a:gd name="connsiteY51" fmla="*/ 257175 h 815313"/>
                <a:gd name="connsiteX52" fmla="*/ 1519238 w 3267075"/>
                <a:gd name="connsiteY52" fmla="*/ 271463 h 815313"/>
                <a:gd name="connsiteX53" fmla="*/ 1533525 w 3267075"/>
                <a:gd name="connsiteY53" fmla="*/ 280988 h 815313"/>
                <a:gd name="connsiteX54" fmla="*/ 1543050 w 3267075"/>
                <a:gd name="connsiteY54" fmla="*/ 295275 h 815313"/>
                <a:gd name="connsiteX55" fmla="*/ 1557338 w 3267075"/>
                <a:gd name="connsiteY55" fmla="*/ 300038 h 815313"/>
                <a:gd name="connsiteX56" fmla="*/ 1581150 w 3267075"/>
                <a:gd name="connsiteY56" fmla="*/ 333375 h 815313"/>
                <a:gd name="connsiteX57" fmla="*/ 1590675 w 3267075"/>
                <a:gd name="connsiteY57" fmla="*/ 347663 h 815313"/>
                <a:gd name="connsiteX58" fmla="*/ 1604963 w 3267075"/>
                <a:gd name="connsiteY58" fmla="*/ 357188 h 815313"/>
                <a:gd name="connsiteX59" fmla="*/ 1624013 w 3267075"/>
                <a:gd name="connsiteY59" fmla="*/ 414338 h 815313"/>
                <a:gd name="connsiteX60" fmla="*/ 1628775 w 3267075"/>
                <a:gd name="connsiteY60" fmla="*/ 428625 h 815313"/>
                <a:gd name="connsiteX61" fmla="*/ 1638300 w 3267075"/>
                <a:gd name="connsiteY61" fmla="*/ 442913 h 815313"/>
                <a:gd name="connsiteX62" fmla="*/ 1652588 w 3267075"/>
                <a:gd name="connsiteY62" fmla="*/ 471488 h 815313"/>
                <a:gd name="connsiteX63" fmla="*/ 1662113 w 3267075"/>
                <a:gd name="connsiteY63" fmla="*/ 504825 h 815313"/>
                <a:gd name="connsiteX64" fmla="*/ 1676400 w 3267075"/>
                <a:gd name="connsiteY64" fmla="*/ 514350 h 815313"/>
                <a:gd name="connsiteX65" fmla="*/ 1690688 w 3267075"/>
                <a:gd name="connsiteY65" fmla="*/ 561975 h 815313"/>
                <a:gd name="connsiteX66" fmla="*/ 1704975 w 3267075"/>
                <a:gd name="connsiteY66" fmla="*/ 590550 h 815313"/>
                <a:gd name="connsiteX67" fmla="*/ 1719263 w 3267075"/>
                <a:gd name="connsiteY67" fmla="*/ 595313 h 815313"/>
                <a:gd name="connsiteX68" fmla="*/ 1728788 w 3267075"/>
                <a:gd name="connsiteY68" fmla="*/ 609600 h 815313"/>
                <a:gd name="connsiteX69" fmla="*/ 1804988 w 3267075"/>
                <a:gd name="connsiteY69" fmla="*/ 614363 h 815313"/>
                <a:gd name="connsiteX70" fmla="*/ 1819275 w 3267075"/>
                <a:gd name="connsiteY70" fmla="*/ 619125 h 815313"/>
                <a:gd name="connsiteX71" fmla="*/ 1833563 w 3267075"/>
                <a:gd name="connsiteY71" fmla="*/ 628650 h 815313"/>
                <a:gd name="connsiteX72" fmla="*/ 1857375 w 3267075"/>
                <a:gd name="connsiteY72" fmla="*/ 657225 h 815313"/>
                <a:gd name="connsiteX73" fmla="*/ 1876425 w 3267075"/>
                <a:gd name="connsiteY73" fmla="*/ 666750 h 815313"/>
                <a:gd name="connsiteX74" fmla="*/ 1885950 w 3267075"/>
                <a:gd name="connsiteY74" fmla="*/ 638175 h 815313"/>
                <a:gd name="connsiteX75" fmla="*/ 1895475 w 3267075"/>
                <a:gd name="connsiteY75" fmla="*/ 604838 h 815313"/>
                <a:gd name="connsiteX76" fmla="*/ 1905000 w 3267075"/>
                <a:gd name="connsiteY76" fmla="*/ 576263 h 815313"/>
                <a:gd name="connsiteX77" fmla="*/ 1919288 w 3267075"/>
                <a:gd name="connsiteY77" fmla="*/ 566738 h 815313"/>
                <a:gd name="connsiteX78" fmla="*/ 1938338 w 3267075"/>
                <a:gd name="connsiteY78" fmla="*/ 542925 h 815313"/>
                <a:gd name="connsiteX79" fmla="*/ 2081213 w 3267075"/>
                <a:gd name="connsiteY79" fmla="*/ 542925 h 815313"/>
                <a:gd name="connsiteX80" fmla="*/ 2109788 w 3267075"/>
                <a:gd name="connsiteY80" fmla="*/ 571500 h 815313"/>
                <a:gd name="connsiteX81" fmla="*/ 2124075 w 3267075"/>
                <a:gd name="connsiteY81" fmla="*/ 561975 h 815313"/>
                <a:gd name="connsiteX82" fmla="*/ 2133600 w 3267075"/>
                <a:gd name="connsiteY82" fmla="*/ 547688 h 815313"/>
                <a:gd name="connsiteX83" fmla="*/ 2147888 w 3267075"/>
                <a:gd name="connsiteY83" fmla="*/ 533400 h 815313"/>
                <a:gd name="connsiteX84" fmla="*/ 2152650 w 3267075"/>
                <a:gd name="connsiteY84" fmla="*/ 519113 h 815313"/>
                <a:gd name="connsiteX85" fmla="*/ 2243138 w 3267075"/>
                <a:gd name="connsiteY85" fmla="*/ 514350 h 815313"/>
                <a:gd name="connsiteX86" fmla="*/ 2266950 w 3267075"/>
                <a:gd name="connsiteY86" fmla="*/ 533400 h 815313"/>
                <a:gd name="connsiteX87" fmla="*/ 2286000 w 3267075"/>
                <a:gd name="connsiteY87" fmla="*/ 504825 h 815313"/>
                <a:gd name="connsiteX88" fmla="*/ 2300288 w 3267075"/>
                <a:gd name="connsiteY88" fmla="*/ 490538 h 815313"/>
                <a:gd name="connsiteX89" fmla="*/ 2314575 w 3267075"/>
                <a:gd name="connsiteY89" fmla="*/ 485775 h 815313"/>
                <a:gd name="connsiteX90" fmla="*/ 2328863 w 3267075"/>
                <a:gd name="connsiteY90" fmla="*/ 490538 h 815313"/>
                <a:gd name="connsiteX91" fmla="*/ 2347913 w 3267075"/>
                <a:gd name="connsiteY91" fmla="*/ 509588 h 815313"/>
                <a:gd name="connsiteX92" fmla="*/ 2357438 w 3267075"/>
                <a:gd name="connsiteY92" fmla="*/ 523875 h 815313"/>
                <a:gd name="connsiteX93" fmla="*/ 2362200 w 3267075"/>
                <a:gd name="connsiteY93" fmla="*/ 538163 h 815313"/>
                <a:gd name="connsiteX94" fmla="*/ 2381250 w 3267075"/>
                <a:gd name="connsiteY94" fmla="*/ 566738 h 815313"/>
                <a:gd name="connsiteX95" fmla="*/ 2390775 w 3267075"/>
                <a:gd name="connsiteY95" fmla="*/ 595313 h 815313"/>
                <a:gd name="connsiteX96" fmla="*/ 2395538 w 3267075"/>
                <a:gd name="connsiteY96" fmla="*/ 614363 h 815313"/>
                <a:gd name="connsiteX97" fmla="*/ 2405063 w 3267075"/>
                <a:gd name="connsiteY97" fmla="*/ 628650 h 815313"/>
                <a:gd name="connsiteX98" fmla="*/ 2419350 w 3267075"/>
                <a:gd name="connsiteY98" fmla="*/ 633413 h 815313"/>
                <a:gd name="connsiteX99" fmla="*/ 2438400 w 3267075"/>
                <a:gd name="connsiteY99" fmla="*/ 590550 h 815313"/>
                <a:gd name="connsiteX100" fmla="*/ 2443163 w 3267075"/>
                <a:gd name="connsiteY100" fmla="*/ 571500 h 815313"/>
                <a:gd name="connsiteX101" fmla="*/ 2471738 w 3267075"/>
                <a:gd name="connsiteY101" fmla="*/ 552450 h 815313"/>
                <a:gd name="connsiteX102" fmla="*/ 2481263 w 3267075"/>
                <a:gd name="connsiteY102" fmla="*/ 581025 h 815313"/>
                <a:gd name="connsiteX103" fmla="*/ 2486025 w 3267075"/>
                <a:gd name="connsiteY103" fmla="*/ 595313 h 815313"/>
                <a:gd name="connsiteX104" fmla="*/ 2490788 w 3267075"/>
                <a:gd name="connsiteY104" fmla="*/ 614363 h 815313"/>
                <a:gd name="connsiteX105" fmla="*/ 2500313 w 3267075"/>
                <a:gd name="connsiteY105" fmla="*/ 628650 h 815313"/>
                <a:gd name="connsiteX106" fmla="*/ 2519363 w 3267075"/>
                <a:gd name="connsiteY106" fmla="*/ 642938 h 815313"/>
                <a:gd name="connsiteX107" fmla="*/ 2524125 w 3267075"/>
                <a:gd name="connsiteY107" fmla="*/ 628650 h 815313"/>
                <a:gd name="connsiteX108" fmla="*/ 2528888 w 3267075"/>
                <a:gd name="connsiteY108" fmla="*/ 609600 h 815313"/>
                <a:gd name="connsiteX109" fmla="*/ 2557463 w 3267075"/>
                <a:gd name="connsiteY109" fmla="*/ 595313 h 815313"/>
                <a:gd name="connsiteX110" fmla="*/ 2619375 w 3267075"/>
                <a:gd name="connsiteY110" fmla="*/ 581025 h 815313"/>
                <a:gd name="connsiteX111" fmla="*/ 2633663 w 3267075"/>
                <a:gd name="connsiteY111" fmla="*/ 571500 h 815313"/>
                <a:gd name="connsiteX112" fmla="*/ 2647950 w 3267075"/>
                <a:gd name="connsiteY112" fmla="*/ 542925 h 815313"/>
                <a:gd name="connsiteX113" fmla="*/ 2662238 w 3267075"/>
                <a:gd name="connsiteY113" fmla="*/ 504825 h 815313"/>
                <a:gd name="connsiteX114" fmla="*/ 2686050 w 3267075"/>
                <a:gd name="connsiteY114" fmla="*/ 538163 h 815313"/>
                <a:gd name="connsiteX115" fmla="*/ 2686050 w 3267075"/>
                <a:gd name="connsiteY115" fmla="*/ 538163 h 815313"/>
                <a:gd name="connsiteX116" fmla="*/ 2700338 w 3267075"/>
                <a:gd name="connsiteY116" fmla="*/ 547688 h 815313"/>
                <a:gd name="connsiteX117" fmla="*/ 2705100 w 3267075"/>
                <a:gd name="connsiteY117" fmla="*/ 561975 h 815313"/>
                <a:gd name="connsiteX118" fmla="*/ 2714625 w 3267075"/>
                <a:gd name="connsiteY118" fmla="*/ 595313 h 815313"/>
                <a:gd name="connsiteX119" fmla="*/ 2733675 w 3267075"/>
                <a:gd name="connsiteY119" fmla="*/ 590550 h 815313"/>
                <a:gd name="connsiteX120" fmla="*/ 2738438 w 3267075"/>
                <a:gd name="connsiteY120" fmla="*/ 571500 h 815313"/>
                <a:gd name="connsiteX121" fmla="*/ 2762250 w 3267075"/>
                <a:gd name="connsiteY121" fmla="*/ 552450 h 815313"/>
                <a:gd name="connsiteX122" fmla="*/ 2800350 w 3267075"/>
                <a:gd name="connsiteY122" fmla="*/ 566738 h 815313"/>
                <a:gd name="connsiteX123" fmla="*/ 2819400 w 3267075"/>
                <a:gd name="connsiteY123" fmla="*/ 590550 h 815313"/>
                <a:gd name="connsiteX124" fmla="*/ 2824163 w 3267075"/>
                <a:gd name="connsiteY124" fmla="*/ 614363 h 815313"/>
                <a:gd name="connsiteX125" fmla="*/ 2833688 w 3267075"/>
                <a:gd name="connsiteY125" fmla="*/ 642938 h 815313"/>
                <a:gd name="connsiteX126" fmla="*/ 2838450 w 3267075"/>
                <a:gd name="connsiteY126" fmla="*/ 657225 h 815313"/>
                <a:gd name="connsiteX127" fmla="*/ 2843213 w 3267075"/>
                <a:gd name="connsiteY127" fmla="*/ 676275 h 815313"/>
                <a:gd name="connsiteX128" fmla="*/ 2852738 w 3267075"/>
                <a:gd name="connsiteY128" fmla="*/ 695325 h 815313"/>
                <a:gd name="connsiteX129" fmla="*/ 2862263 w 3267075"/>
                <a:gd name="connsiteY129" fmla="*/ 723900 h 815313"/>
                <a:gd name="connsiteX130" fmla="*/ 2871788 w 3267075"/>
                <a:gd name="connsiteY130" fmla="*/ 752475 h 815313"/>
                <a:gd name="connsiteX131" fmla="*/ 2881313 w 3267075"/>
                <a:gd name="connsiteY131" fmla="*/ 781050 h 815313"/>
                <a:gd name="connsiteX132" fmla="*/ 2890838 w 3267075"/>
                <a:gd name="connsiteY132" fmla="*/ 795338 h 815313"/>
                <a:gd name="connsiteX133" fmla="*/ 2895600 w 3267075"/>
                <a:gd name="connsiteY133" fmla="*/ 814388 h 815313"/>
                <a:gd name="connsiteX134" fmla="*/ 2914650 w 3267075"/>
                <a:gd name="connsiteY134" fmla="*/ 790575 h 815313"/>
                <a:gd name="connsiteX135" fmla="*/ 2924175 w 3267075"/>
                <a:gd name="connsiteY135" fmla="*/ 714375 h 815313"/>
                <a:gd name="connsiteX136" fmla="*/ 2933700 w 3267075"/>
                <a:gd name="connsiteY136" fmla="*/ 700088 h 815313"/>
                <a:gd name="connsiteX137" fmla="*/ 2943225 w 3267075"/>
                <a:gd name="connsiteY137" fmla="*/ 671513 h 815313"/>
                <a:gd name="connsiteX138" fmla="*/ 2962275 w 3267075"/>
                <a:gd name="connsiteY138" fmla="*/ 638175 h 815313"/>
                <a:gd name="connsiteX139" fmla="*/ 2976563 w 3267075"/>
                <a:gd name="connsiteY139" fmla="*/ 695325 h 815313"/>
                <a:gd name="connsiteX140" fmla="*/ 2986088 w 3267075"/>
                <a:gd name="connsiteY140" fmla="*/ 781050 h 815313"/>
                <a:gd name="connsiteX141" fmla="*/ 2995613 w 3267075"/>
                <a:gd name="connsiteY141" fmla="*/ 747713 h 815313"/>
                <a:gd name="connsiteX142" fmla="*/ 3000375 w 3267075"/>
                <a:gd name="connsiteY142" fmla="*/ 709613 h 815313"/>
                <a:gd name="connsiteX143" fmla="*/ 3019425 w 3267075"/>
                <a:gd name="connsiteY143" fmla="*/ 671513 h 815313"/>
                <a:gd name="connsiteX144" fmla="*/ 3038475 w 3267075"/>
                <a:gd name="connsiteY144" fmla="*/ 714375 h 815313"/>
                <a:gd name="connsiteX145" fmla="*/ 3052763 w 3267075"/>
                <a:gd name="connsiteY145" fmla="*/ 781050 h 815313"/>
                <a:gd name="connsiteX146" fmla="*/ 3067050 w 3267075"/>
                <a:gd name="connsiteY146" fmla="*/ 738188 h 815313"/>
                <a:gd name="connsiteX147" fmla="*/ 3071813 w 3267075"/>
                <a:gd name="connsiteY147" fmla="*/ 723900 h 815313"/>
                <a:gd name="connsiteX148" fmla="*/ 3105150 w 3267075"/>
                <a:gd name="connsiteY148" fmla="*/ 733425 h 815313"/>
                <a:gd name="connsiteX149" fmla="*/ 3128963 w 3267075"/>
                <a:gd name="connsiteY149" fmla="*/ 742950 h 815313"/>
                <a:gd name="connsiteX150" fmla="*/ 3152775 w 3267075"/>
                <a:gd name="connsiteY150" fmla="*/ 690563 h 815313"/>
                <a:gd name="connsiteX151" fmla="*/ 3157538 w 3267075"/>
                <a:gd name="connsiteY151" fmla="*/ 666750 h 815313"/>
                <a:gd name="connsiteX152" fmla="*/ 3162300 w 3267075"/>
                <a:gd name="connsiteY152" fmla="*/ 647700 h 815313"/>
                <a:gd name="connsiteX153" fmla="*/ 3171825 w 3267075"/>
                <a:gd name="connsiteY153" fmla="*/ 747713 h 815313"/>
                <a:gd name="connsiteX154" fmla="*/ 3181350 w 3267075"/>
                <a:gd name="connsiteY154" fmla="*/ 733425 h 815313"/>
                <a:gd name="connsiteX155" fmla="*/ 3186113 w 3267075"/>
                <a:gd name="connsiteY155" fmla="*/ 719138 h 815313"/>
                <a:gd name="connsiteX156" fmla="*/ 3214688 w 3267075"/>
                <a:gd name="connsiteY156" fmla="*/ 728663 h 815313"/>
                <a:gd name="connsiteX157" fmla="*/ 3238500 w 3267075"/>
                <a:gd name="connsiteY157" fmla="*/ 704850 h 815313"/>
                <a:gd name="connsiteX158" fmla="*/ 3252788 w 3267075"/>
                <a:gd name="connsiteY158" fmla="*/ 714375 h 815313"/>
                <a:gd name="connsiteX159" fmla="*/ 3257550 w 3267075"/>
                <a:gd name="connsiteY159" fmla="*/ 738188 h 815313"/>
                <a:gd name="connsiteX160" fmla="*/ 3267075 w 3267075"/>
                <a:gd name="connsiteY160" fmla="*/ 781050 h 815313"/>
                <a:gd name="connsiteX0" fmla="*/ 0 w 3257550"/>
                <a:gd name="connsiteY0" fmla="*/ 238125 h 815313"/>
                <a:gd name="connsiteX1" fmla="*/ 123825 w 3257550"/>
                <a:gd name="connsiteY1" fmla="*/ 228600 h 815313"/>
                <a:gd name="connsiteX2" fmla="*/ 142875 w 3257550"/>
                <a:gd name="connsiteY2" fmla="*/ 223838 h 815313"/>
                <a:gd name="connsiteX3" fmla="*/ 166688 w 3257550"/>
                <a:gd name="connsiteY3" fmla="*/ 219075 h 815313"/>
                <a:gd name="connsiteX4" fmla="*/ 204788 w 3257550"/>
                <a:gd name="connsiteY4" fmla="*/ 204788 h 815313"/>
                <a:gd name="connsiteX5" fmla="*/ 233363 w 3257550"/>
                <a:gd name="connsiteY5" fmla="*/ 195263 h 815313"/>
                <a:gd name="connsiteX6" fmla="*/ 247650 w 3257550"/>
                <a:gd name="connsiteY6" fmla="*/ 185738 h 815313"/>
                <a:gd name="connsiteX7" fmla="*/ 266700 w 3257550"/>
                <a:gd name="connsiteY7" fmla="*/ 180975 h 815313"/>
                <a:gd name="connsiteX8" fmla="*/ 280988 w 3257550"/>
                <a:gd name="connsiteY8" fmla="*/ 176213 h 815313"/>
                <a:gd name="connsiteX9" fmla="*/ 290513 w 3257550"/>
                <a:gd name="connsiteY9" fmla="*/ 161925 h 815313"/>
                <a:gd name="connsiteX10" fmla="*/ 338138 w 3257550"/>
                <a:gd name="connsiteY10" fmla="*/ 142875 h 815313"/>
                <a:gd name="connsiteX11" fmla="*/ 352425 w 3257550"/>
                <a:gd name="connsiteY11" fmla="*/ 138113 h 815313"/>
                <a:gd name="connsiteX12" fmla="*/ 366713 w 3257550"/>
                <a:gd name="connsiteY12" fmla="*/ 128588 h 815313"/>
                <a:gd name="connsiteX13" fmla="*/ 385763 w 3257550"/>
                <a:gd name="connsiteY13" fmla="*/ 123825 h 815313"/>
                <a:gd name="connsiteX14" fmla="*/ 428625 w 3257550"/>
                <a:gd name="connsiteY14" fmla="*/ 109538 h 815313"/>
                <a:gd name="connsiteX15" fmla="*/ 442913 w 3257550"/>
                <a:gd name="connsiteY15" fmla="*/ 104775 h 815313"/>
                <a:gd name="connsiteX16" fmla="*/ 457200 w 3257550"/>
                <a:gd name="connsiteY16" fmla="*/ 100013 h 815313"/>
                <a:gd name="connsiteX17" fmla="*/ 471488 w 3257550"/>
                <a:gd name="connsiteY17" fmla="*/ 90488 h 815313"/>
                <a:gd name="connsiteX18" fmla="*/ 495300 w 3257550"/>
                <a:gd name="connsiteY18" fmla="*/ 85725 h 815313"/>
                <a:gd name="connsiteX19" fmla="*/ 523875 w 3257550"/>
                <a:gd name="connsiteY19" fmla="*/ 76200 h 815313"/>
                <a:gd name="connsiteX20" fmla="*/ 538163 w 3257550"/>
                <a:gd name="connsiteY20" fmla="*/ 71438 h 815313"/>
                <a:gd name="connsiteX21" fmla="*/ 552450 w 3257550"/>
                <a:gd name="connsiteY21" fmla="*/ 66675 h 815313"/>
                <a:gd name="connsiteX22" fmla="*/ 590550 w 3257550"/>
                <a:gd name="connsiteY22" fmla="*/ 42863 h 815313"/>
                <a:gd name="connsiteX23" fmla="*/ 604838 w 3257550"/>
                <a:gd name="connsiteY23" fmla="*/ 38100 h 815313"/>
                <a:gd name="connsiteX24" fmla="*/ 619125 w 3257550"/>
                <a:gd name="connsiteY24" fmla="*/ 33338 h 815313"/>
                <a:gd name="connsiteX25" fmla="*/ 652463 w 3257550"/>
                <a:gd name="connsiteY25" fmla="*/ 14288 h 815313"/>
                <a:gd name="connsiteX26" fmla="*/ 681038 w 3257550"/>
                <a:gd name="connsiteY26" fmla="*/ 4763 h 815313"/>
                <a:gd name="connsiteX27" fmla="*/ 695325 w 3257550"/>
                <a:gd name="connsiteY27" fmla="*/ 0 h 815313"/>
                <a:gd name="connsiteX28" fmla="*/ 819150 w 3257550"/>
                <a:gd name="connsiteY28" fmla="*/ 4763 h 815313"/>
                <a:gd name="connsiteX29" fmla="*/ 852488 w 3257550"/>
                <a:gd name="connsiteY29" fmla="*/ 19050 h 815313"/>
                <a:gd name="connsiteX30" fmla="*/ 895350 w 3257550"/>
                <a:gd name="connsiteY30" fmla="*/ 47625 h 815313"/>
                <a:gd name="connsiteX31" fmla="*/ 928688 w 3257550"/>
                <a:gd name="connsiteY31" fmla="*/ 66675 h 815313"/>
                <a:gd name="connsiteX32" fmla="*/ 942975 w 3257550"/>
                <a:gd name="connsiteY32" fmla="*/ 71438 h 815313"/>
                <a:gd name="connsiteX33" fmla="*/ 957263 w 3257550"/>
                <a:gd name="connsiteY33" fmla="*/ 80963 h 815313"/>
                <a:gd name="connsiteX34" fmla="*/ 971550 w 3257550"/>
                <a:gd name="connsiteY34" fmla="*/ 85725 h 815313"/>
                <a:gd name="connsiteX35" fmla="*/ 990600 w 3257550"/>
                <a:gd name="connsiteY35" fmla="*/ 95250 h 815313"/>
                <a:gd name="connsiteX36" fmla="*/ 1014413 w 3257550"/>
                <a:gd name="connsiteY36" fmla="*/ 100013 h 815313"/>
                <a:gd name="connsiteX37" fmla="*/ 1033463 w 3257550"/>
                <a:gd name="connsiteY37" fmla="*/ 104775 h 815313"/>
                <a:gd name="connsiteX38" fmla="*/ 1062038 w 3257550"/>
                <a:gd name="connsiteY38" fmla="*/ 109538 h 815313"/>
                <a:gd name="connsiteX39" fmla="*/ 1090613 w 3257550"/>
                <a:gd name="connsiteY39" fmla="*/ 119063 h 815313"/>
                <a:gd name="connsiteX40" fmla="*/ 1104900 w 3257550"/>
                <a:gd name="connsiteY40" fmla="*/ 123825 h 815313"/>
                <a:gd name="connsiteX41" fmla="*/ 1123950 w 3257550"/>
                <a:gd name="connsiteY41" fmla="*/ 128588 h 815313"/>
                <a:gd name="connsiteX42" fmla="*/ 1152525 w 3257550"/>
                <a:gd name="connsiteY42" fmla="*/ 147638 h 815313"/>
                <a:gd name="connsiteX43" fmla="*/ 1195388 w 3257550"/>
                <a:gd name="connsiteY43" fmla="*/ 161925 h 815313"/>
                <a:gd name="connsiteX44" fmla="*/ 1209675 w 3257550"/>
                <a:gd name="connsiteY44" fmla="*/ 166688 h 815313"/>
                <a:gd name="connsiteX45" fmla="*/ 1243013 w 3257550"/>
                <a:gd name="connsiteY45" fmla="*/ 185738 h 815313"/>
                <a:gd name="connsiteX46" fmla="*/ 1257300 w 3257550"/>
                <a:gd name="connsiteY46" fmla="*/ 190500 h 815313"/>
                <a:gd name="connsiteX47" fmla="*/ 1285875 w 3257550"/>
                <a:gd name="connsiteY47" fmla="*/ 204788 h 815313"/>
                <a:gd name="connsiteX48" fmla="*/ 1314450 w 3257550"/>
                <a:gd name="connsiteY48" fmla="*/ 223838 h 815313"/>
                <a:gd name="connsiteX49" fmla="*/ 1362075 w 3257550"/>
                <a:gd name="connsiteY49" fmla="*/ 238125 h 815313"/>
                <a:gd name="connsiteX50" fmla="*/ 1443038 w 3257550"/>
                <a:gd name="connsiteY50" fmla="*/ 252413 h 815313"/>
                <a:gd name="connsiteX51" fmla="*/ 1471613 w 3257550"/>
                <a:gd name="connsiteY51" fmla="*/ 257175 h 815313"/>
                <a:gd name="connsiteX52" fmla="*/ 1519238 w 3257550"/>
                <a:gd name="connsiteY52" fmla="*/ 271463 h 815313"/>
                <a:gd name="connsiteX53" fmla="*/ 1533525 w 3257550"/>
                <a:gd name="connsiteY53" fmla="*/ 280988 h 815313"/>
                <a:gd name="connsiteX54" fmla="*/ 1543050 w 3257550"/>
                <a:gd name="connsiteY54" fmla="*/ 295275 h 815313"/>
                <a:gd name="connsiteX55" fmla="*/ 1557338 w 3257550"/>
                <a:gd name="connsiteY55" fmla="*/ 300038 h 815313"/>
                <a:gd name="connsiteX56" fmla="*/ 1581150 w 3257550"/>
                <a:gd name="connsiteY56" fmla="*/ 333375 h 815313"/>
                <a:gd name="connsiteX57" fmla="*/ 1590675 w 3257550"/>
                <a:gd name="connsiteY57" fmla="*/ 347663 h 815313"/>
                <a:gd name="connsiteX58" fmla="*/ 1604963 w 3257550"/>
                <a:gd name="connsiteY58" fmla="*/ 357188 h 815313"/>
                <a:gd name="connsiteX59" fmla="*/ 1624013 w 3257550"/>
                <a:gd name="connsiteY59" fmla="*/ 414338 h 815313"/>
                <a:gd name="connsiteX60" fmla="*/ 1628775 w 3257550"/>
                <a:gd name="connsiteY60" fmla="*/ 428625 h 815313"/>
                <a:gd name="connsiteX61" fmla="*/ 1638300 w 3257550"/>
                <a:gd name="connsiteY61" fmla="*/ 442913 h 815313"/>
                <a:gd name="connsiteX62" fmla="*/ 1652588 w 3257550"/>
                <a:gd name="connsiteY62" fmla="*/ 471488 h 815313"/>
                <a:gd name="connsiteX63" fmla="*/ 1662113 w 3257550"/>
                <a:gd name="connsiteY63" fmla="*/ 504825 h 815313"/>
                <a:gd name="connsiteX64" fmla="*/ 1676400 w 3257550"/>
                <a:gd name="connsiteY64" fmla="*/ 514350 h 815313"/>
                <a:gd name="connsiteX65" fmla="*/ 1690688 w 3257550"/>
                <a:gd name="connsiteY65" fmla="*/ 561975 h 815313"/>
                <a:gd name="connsiteX66" fmla="*/ 1704975 w 3257550"/>
                <a:gd name="connsiteY66" fmla="*/ 590550 h 815313"/>
                <a:gd name="connsiteX67" fmla="*/ 1719263 w 3257550"/>
                <a:gd name="connsiteY67" fmla="*/ 595313 h 815313"/>
                <a:gd name="connsiteX68" fmla="*/ 1728788 w 3257550"/>
                <a:gd name="connsiteY68" fmla="*/ 609600 h 815313"/>
                <a:gd name="connsiteX69" fmla="*/ 1804988 w 3257550"/>
                <a:gd name="connsiteY69" fmla="*/ 614363 h 815313"/>
                <a:gd name="connsiteX70" fmla="*/ 1819275 w 3257550"/>
                <a:gd name="connsiteY70" fmla="*/ 619125 h 815313"/>
                <a:gd name="connsiteX71" fmla="*/ 1833563 w 3257550"/>
                <a:gd name="connsiteY71" fmla="*/ 628650 h 815313"/>
                <a:gd name="connsiteX72" fmla="*/ 1857375 w 3257550"/>
                <a:gd name="connsiteY72" fmla="*/ 657225 h 815313"/>
                <a:gd name="connsiteX73" fmla="*/ 1876425 w 3257550"/>
                <a:gd name="connsiteY73" fmla="*/ 666750 h 815313"/>
                <a:gd name="connsiteX74" fmla="*/ 1885950 w 3257550"/>
                <a:gd name="connsiteY74" fmla="*/ 638175 h 815313"/>
                <a:gd name="connsiteX75" fmla="*/ 1895475 w 3257550"/>
                <a:gd name="connsiteY75" fmla="*/ 604838 h 815313"/>
                <a:gd name="connsiteX76" fmla="*/ 1905000 w 3257550"/>
                <a:gd name="connsiteY76" fmla="*/ 576263 h 815313"/>
                <a:gd name="connsiteX77" fmla="*/ 1919288 w 3257550"/>
                <a:gd name="connsiteY77" fmla="*/ 566738 h 815313"/>
                <a:gd name="connsiteX78" fmla="*/ 1938338 w 3257550"/>
                <a:gd name="connsiteY78" fmla="*/ 542925 h 815313"/>
                <a:gd name="connsiteX79" fmla="*/ 2081213 w 3257550"/>
                <a:gd name="connsiteY79" fmla="*/ 542925 h 815313"/>
                <a:gd name="connsiteX80" fmla="*/ 2109788 w 3257550"/>
                <a:gd name="connsiteY80" fmla="*/ 571500 h 815313"/>
                <a:gd name="connsiteX81" fmla="*/ 2124075 w 3257550"/>
                <a:gd name="connsiteY81" fmla="*/ 561975 h 815313"/>
                <a:gd name="connsiteX82" fmla="*/ 2133600 w 3257550"/>
                <a:gd name="connsiteY82" fmla="*/ 547688 h 815313"/>
                <a:gd name="connsiteX83" fmla="*/ 2147888 w 3257550"/>
                <a:gd name="connsiteY83" fmla="*/ 533400 h 815313"/>
                <a:gd name="connsiteX84" fmla="*/ 2152650 w 3257550"/>
                <a:gd name="connsiteY84" fmla="*/ 519113 h 815313"/>
                <a:gd name="connsiteX85" fmla="*/ 2243138 w 3257550"/>
                <a:gd name="connsiteY85" fmla="*/ 514350 h 815313"/>
                <a:gd name="connsiteX86" fmla="*/ 2266950 w 3257550"/>
                <a:gd name="connsiteY86" fmla="*/ 533400 h 815313"/>
                <a:gd name="connsiteX87" fmla="*/ 2286000 w 3257550"/>
                <a:gd name="connsiteY87" fmla="*/ 504825 h 815313"/>
                <a:gd name="connsiteX88" fmla="*/ 2300288 w 3257550"/>
                <a:gd name="connsiteY88" fmla="*/ 490538 h 815313"/>
                <a:gd name="connsiteX89" fmla="*/ 2314575 w 3257550"/>
                <a:gd name="connsiteY89" fmla="*/ 485775 h 815313"/>
                <a:gd name="connsiteX90" fmla="*/ 2328863 w 3257550"/>
                <a:gd name="connsiteY90" fmla="*/ 490538 h 815313"/>
                <a:gd name="connsiteX91" fmla="*/ 2347913 w 3257550"/>
                <a:gd name="connsiteY91" fmla="*/ 509588 h 815313"/>
                <a:gd name="connsiteX92" fmla="*/ 2357438 w 3257550"/>
                <a:gd name="connsiteY92" fmla="*/ 523875 h 815313"/>
                <a:gd name="connsiteX93" fmla="*/ 2362200 w 3257550"/>
                <a:gd name="connsiteY93" fmla="*/ 538163 h 815313"/>
                <a:gd name="connsiteX94" fmla="*/ 2381250 w 3257550"/>
                <a:gd name="connsiteY94" fmla="*/ 566738 h 815313"/>
                <a:gd name="connsiteX95" fmla="*/ 2390775 w 3257550"/>
                <a:gd name="connsiteY95" fmla="*/ 595313 h 815313"/>
                <a:gd name="connsiteX96" fmla="*/ 2395538 w 3257550"/>
                <a:gd name="connsiteY96" fmla="*/ 614363 h 815313"/>
                <a:gd name="connsiteX97" fmla="*/ 2405063 w 3257550"/>
                <a:gd name="connsiteY97" fmla="*/ 628650 h 815313"/>
                <a:gd name="connsiteX98" fmla="*/ 2419350 w 3257550"/>
                <a:gd name="connsiteY98" fmla="*/ 633413 h 815313"/>
                <a:gd name="connsiteX99" fmla="*/ 2438400 w 3257550"/>
                <a:gd name="connsiteY99" fmla="*/ 590550 h 815313"/>
                <a:gd name="connsiteX100" fmla="*/ 2443163 w 3257550"/>
                <a:gd name="connsiteY100" fmla="*/ 571500 h 815313"/>
                <a:gd name="connsiteX101" fmla="*/ 2471738 w 3257550"/>
                <a:gd name="connsiteY101" fmla="*/ 552450 h 815313"/>
                <a:gd name="connsiteX102" fmla="*/ 2481263 w 3257550"/>
                <a:gd name="connsiteY102" fmla="*/ 581025 h 815313"/>
                <a:gd name="connsiteX103" fmla="*/ 2486025 w 3257550"/>
                <a:gd name="connsiteY103" fmla="*/ 595313 h 815313"/>
                <a:gd name="connsiteX104" fmla="*/ 2490788 w 3257550"/>
                <a:gd name="connsiteY104" fmla="*/ 614363 h 815313"/>
                <a:gd name="connsiteX105" fmla="*/ 2500313 w 3257550"/>
                <a:gd name="connsiteY105" fmla="*/ 628650 h 815313"/>
                <a:gd name="connsiteX106" fmla="*/ 2519363 w 3257550"/>
                <a:gd name="connsiteY106" fmla="*/ 642938 h 815313"/>
                <a:gd name="connsiteX107" fmla="*/ 2524125 w 3257550"/>
                <a:gd name="connsiteY107" fmla="*/ 628650 h 815313"/>
                <a:gd name="connsiteX108" fmla="*/ 2528888 w 3257550"/>
                <a:gd name="connsiteY108" fmla="*/ 609600 h 815313"/>
                <a:gd name="connsiteX109" fmla="*/ 2557463 w 3257550"/>
                <a:gd name="connsiteY109" fmla="*/ 595313 h 815313"/>
                <a:gd name="connsiteX110" fmla="*/ 2619375 w 3257550"/>
                <a:gd name="connsiteY110" fmla="*/ 581025 h 815313"/>
                <a:gd name="connsiteX111" fmla="*/ 2633663 w 3257550"/>
                <a:gd name="connsiteY111" fmla="*/ 571500 h 815313"/>
                <a:gd name="connsiteX112" fmla="*/ 2647950 w 3257550"/>
                <a:gd name="connsiteY112" fmla="*/ 542925 h 815313"/>
                <a:gd name="connsiteX113" fmla="*/ 2662238 w 3257550"/>
                <a:gd name="connsiteY113" fmla="*/ 504825 h 815313"/>
                <a:gd name="connsiteX114" fmla="*/ 2686050 w 3257550"/>
                <a:gd name="connsiteY114" fmla="*/ 538163 h 815313"/>
                <a:gd name="connsiteX115" fmla="*/ 2686050 w 3257550"/>
                <a:gd name="connsiteY115" fmla="*/ 538163 h 815313"/>
                <a:gd name="connsiteX116" fmla="*/ 2700338 w 3257550"/>
                <a:gd name="connsiteY116" fmla="*/ 547688 h 815313"/>
                <a:gd name="connsiteX117" fmla="*/ 2705100 w 3257550"/>
                <a:gd name="connsiteY117" fmla="*/ 561975 h 815313"/>
                <a:gd name="connsiteX118" fmla="*/ 2714625 w 3257550"/>
                <a:gd name="connsiteY118" fmla="*/ 595313 h 815313"/>
                <a:gd name="connsiteX119" fmla="*/ 2733675 w 3257550"/>
                <a:gd name="connsiteY119" fmla="*/ 590550 h 815313"/>
                <a:gd name="connsiteX120" fmla="*/ 2738438 w 3257550"/>
                <a:gd name="connsiteY120" fmla="*/ 571500 h 815313"/>
                <a:gd name="connsiteX121" fmla="*/ 2762250 w 3257550"/>
                <a:gd name="connsiteY121" fmla="*/ 552450 h 815313"/>
                <a:gd name="connsiteX122" fmla="*/ 2800350 w 3257550"/>
                <a:gd name="connsiteY122" fmla="*/ 566738 h 815313"/>
                <a:gd name="connsiteX123" fmla="*/ 2819400 w 3257550"/>
                <a:gd name="connsiteY123" fmla="*/ 590550 h 815313"/>
                <a:gd name="connsiteX124" fmla="*/ 2824163 w 3257550"/>
                <a:gd name="connsiteY124" fmla="*/ 614363 h 815313"/>
                <a:gd name="connsiteX125" fmla="*/ 2833688 w 3257550"/>
                <a:gd name="connsiteY125" fmla="*/ 642938 h 815313"/>
                <a:gd name="connsiteX126" fmla="*/ 2838450 w 3257550"/>
                <a:gd name="connsiteY126" fmla="*/ 657225 h 815313"/>
                <a:gd name="connsiteX127" fmla="*/ 2843213 w 3257550"/>
                <a:gd name="connsiteY127" fmla="*/ 676275 h 815313"/>
                <a:gd name="connsiteX128" fmla="*/ 2852738 w 3257550"/>
                <a:gd name="connsiteY128" fmla="*/ 695325 h 815313"/>
                <a:gd name="connsiteX129" fmla="*/ 2862263 w 3257550"/>
                <a:gd name="connsiteY129" fmla="*/ 723900 h 815313"/>
                <a:gd name="connsiteX130" fmla="*/ 2871788 w 3257550"/>
                <a:gd name="connsiteY130" fmla="*/ 752475 h 815313"/>
                <a:gd name="connsiteX131" fmla="*/ 2881313 w 3257550"/>
                <a:gd name="connsiteY131" fmla="*/ 781050 h 815313"/>
                <a:gd name="connsiteX132" fmla="*/ 2890838 w 3257550"/>
                <a:gd name="connsiteY132" fmla="*/ 795338 h 815313"/>
                <a:gd name="connsiteX133" fmla="*/ 2895600 w 3257550"/>
                <a:gd name="connsiteY133" fmla="*/ 814388 h 815313"/>
                <a:gd name="connsiteX134" fmla="*/ 2914650 w 3257550"/>
                <a:gd name="connsiteY134" fmla="*/ 790575 h 815313"/>
                <a:gd name="connsiteX135" fmla="*/ 2924175 w 3257550"/>
                <a:gd name="connsiteY135" fmla="*/ 714375 h 815313"/>
                <a:gd name="connsiteX136" fmla="*/ 2933700 w 3257550"/>
                <a:gd name="connsiteY136" fmla="*/ 700088 h 815313"/>
                <a:gd name="connsiteX137" fmla="*/ 2943225 w 3257550"/>
                <a:gd name="connsiteY137" fmla="*/ 671513 h 815313"/>
                <a:gd name="connsiteX138" fmla="*/ 2962275 w 3257550"/>
                <a:gd name="connsiteY138" fmla="*/ 638175 h 815313"/>
                <a:gd name="connsiteX139" fmla="*/ 2976563 w 3257550"/>
                <a:gd name="connsiteY139" fmla="*/ 695325 h 815313"/>
                <a:gd name="connsiteX140" fmla="*/ 2986088 w 3257550"/>
                <a:gd name="connsiteY140" fmla="*/ 781050 h 815313"/>
                <a:gd name="connsiteX141" fmla="*/ 2995613 w 3257550"/>
                <a:gd name="connsiteY141" fmla="*/ 747713 h 815313"/>
                <a:gd name="connsiteX142" fmla="*/ 3000375 w 3257550"/>
                <a:gd name="connsiteY142" fmla="*/ 709613 h 815313"/>
                <a:gd name="connsiteX143" fmla="*/ 3019425 w 3257550"/>
                <a:gd name="connsiteY143" fmla="*/ 671513 h 815313"/>
                <a:gd name="connsiteX144" fmla="*/ 3038475 w 3257550"/>
                <a:gd name="connsiteY144" fmla="*/ 714375 h 815313"/>
                <a:gd name="connsiteX145" fmla="*/ 3052763 w 3257550"/>
                <a:gd name="connsiteY145" fmla="*/ 781050 h 815313"/>
                <a:gd name="connsiteX146" fmla="*/ 3067050 w 3257550"/>
                <a:gd name="connsiteY146" fmla="*/ 738188 h 815313"/>
                <a:gd name="connsiteX147" fmla="*/ 3071813 w 3257550"/>
                <a:gd name="connsiteY147" fmla="*/ 723900 h 815313"/>
                <a:gd name="connsiteX148" fmla="*/ 3105150 w 3257550"/>
                <a:gd name="connsiteY148" fmla="*/ 733425 h 815313"/>
                <a:gd name="connsiteX149" fmla="*/ 3128963 w 3257550"/>
                <a:gd name="connsiteY149" fmla="*/ 742950 h 815313"/>
                <a:gd name="connsiteX150" fmla="*/ 3152775 w 3257550"/>
                <a:gd name="connsiteY150" fmla="*/ 690563 h 815313"/>
                <a:gd name="connsiteX151" fmla="*/ 3157538 w 3257550"/>
                <a:gd name="connsiteY151" fmla="*/ 666750 h 815313"/>
                <a:gd name="connsiteX152" fmla="*/ 3162300 w 3257550"/>
                <a:gd name="connsiteY152" fmla="*/ 647700 h 815313"/>
                <a:gd name="connsiteX153" fmla="*/ 3171825 w 3257550"/>
                <a:gd name="connsiteY153" fmla="*/ 747713 h 815313"/>
                <a:gd name="connsiteX154" fmla="*/ 3181350 w 3257550"/>
                <a:gd name="connsiteY154" fmla="*/ 733425 h 815313"/>
                <a:gd name="connsiteX155" fmla="*/ 3186113 w 3257550"/>
                <a:gd name="connsiteY155" fmla="*/ 719138 h 815313"/>
                <a:gd name="connsiteX156" fmla="*/ 3214688 w 3257550"/>
                <a:gd name="connsiteY156" fmla="*/ 728663 h 815313"/>
                <a:gd name="connsiteX157" fmla="*/ 3238500 w 3257550"/>
                <a:gd name="connsiteY157" fmla="*/ 704850 h 815313"/>
                <a:gd name="connsiteX158" fmla="*/ 3252788 w 3257550"/>
                <a:gd name="connsiteY158" fmla="*/ 714375 h 815313"/>
                <a:gd name="connsiteX159" fmla="*/ 3257550 w 3257550"/>
                <a:gd name="connsiteY159" fmla="*/ 738188 h 815313"/>
                <a:gd name="connsiteX0" fmla="*/ 0 w 3252788"/>
                <a:gd name="connsiteY0" fmla="*/ 238125 h 815313"/>
                <a:gd name="connsiteX1" fmla="*/ 123825 w 3252788"/>
                <a:gd name="connsiteY1" fmla="*/ 228600 h 815313"/>
                <a:gd name="connsiteX2" fmla="*/ 142875 w 3252788"/>
                <a:gd name="connsiteY2" fmla="*/ 223838 h 815313"/>
                <a:gd name="connsiteX3" fmla="*/ 166688 w 3252788"/>
                <a:gd name="connsiteY3" fmla="*/ 219075 h 815313"/>
                <a:gd name="connsiteX4" fmla="*/ 204788 w 3252788"/>
                <a:gd name="connsiteY4" fmla="*/ 204788 h 815313"/>
                <a:gd name="connsiteX5" fmla="*/ 233363 w 3252788"/>
                <a:gd name="connsiteY5" fmla="*/ 195263 h 815313"/>
                <a:gd name="connsiteX6" fmla="*/ 247650 w 3252788"/>
                <a:gd name="connsiteY6" fmla="*/ 185738 h 815313"/>
                <a:gd name="connsiteX7" fmla="*/ 266700 w 3252788"/>
                <a:gd name="connsiteY7" fmla="*/ 180975 h 815313"/>
                <a:gd name="connsiteX8" fmla="*/ 280988 w 3252788"/>
                <a:gd name="connsiteY8" fmla="*/ 176213 h 815313"/>
                <a:gd name="connsiteX9" fmla="*/ 290513 w 3252788"/>
                <a:gd name="connsiteY9" fmla="*/ 161925 h 815313"/>
                <a:gd name="connsiteX10" fmla="*/ 338138 w 3252788"/>
                <a:gd name="connsiteY10" fmla="*/ 142875 h 815313"/>
                <a:gd name="connsiteX11" fmla="*/ 352425 w 3252788"/>
                <a:gd name="connsiteY11" fmla="*/ 138113 h 815313"/>
                <a:gd name="connsiteX12" fmla="*/ 366713 w 3252788"/>
                <a:gd name="connsiteY12" fmla="*/ 128588 h 815313"/>
                <a:gd name="connsiteX13" fmla="*/ 385763 w 3252788"/>
                <a:gd name="connsiteY13" fmla="*/ 123825 h 815313"/>
                <a:gd name="connsiteX14" fmla="*/ 428625 w 3252788"/>
                <a:gd name="connsiteY14" fmla="*/ 109538 h 815313"/>
                <a:gd name="connsiteX15" fmla="*/ 442913 w 3252788"/>
                <a:gd name="connsiteY15" fmla="*/ 104775 h 815313"/>
                <a:gd name="connsiteX16" fmla="*/ 457200 w 3252788"/>
                <a:gd name="connsiteY16" fmla="*/ 100013 h 815313"/>
                <a:gd name="connsiteX17" fmla="*/ 471488 w 3252788"/>
                <a:gd name="connsiteY17" fmla="*/ 90488 h 815313"/>
                <a:gd name="connsiteX18" fmla="*/ 495300 w 3252788"/>
                <a:gd name="connsiteY18" fmla="*/ 85725 h 815313"/>
                <a:gd name="connsiteX19" fmla="*/ 523875 w 3252788"/>
                <a:gd name="connsiteY19" fmla="*/ 76200 h 815313"/>
                <a:gd name="connsiteX20" fmla="*/ 538163 w 3252788"/>
                <a:gd name="connsiteY20" fmla="*/ 71438 h 815313"/>
                <a:gd name="connsiteX21" fmla="*/ 552450 w 3252788"/>
                <a:gd name="connsiteY21" fmla="*/ 66675 h 815313"/>
                <a:gd name="connsiteX22" fmla="*/ 590550 w 3252788"/>
                <a:gd name="connsiteY22" fmla="*/ 42863 h 815313"/>
                <a:gd name="connsiteX23" fmla="*/ 604838 w 3252788"/>
                <a:gd name="connsiteY23" fmla="*/ 38100 h 815313"/>
                <a:gd name="connsiteX24" fmla="*/ 619125 w 3252788"/>
                <a:gd name="connsiteY24" fmla="*/ 33338 h 815313"/>
                <a:gd name="connsiteX25" fmla="*/ 652463 w 3252788"/>
                <a:gd name="connsiteY25" fmla="*/ 14288 h 815313"/>
                <a:gd name="connsiteX26" fmla="*/ 681038 w 3252788"/>
                <a:gd name="connsiteY26" fmla="*/ 4763 h 815313"/>
                <a:gd name="connsiteX27" fmla="*/ 695325 w 3252788"/>
                <a:gd name="connsiteY27" fmla="*/ 0 h 815313"/>
                <a:gd name="connsiteX28" fmla="*/ 819150 w 3252788"/>
                <a:gd name="connsiteY28" fmla="*/ 4763 h 815313"/>
                <a:gd name="connsiteX29" fmla="*/ 852488 w 3252788"/>
                <a:gd name="connsiteY29" fmla="*/ 19050 h 815313"/>
                <a:gd name="connsiteX30" fmla="*/ 895350 w 3252788"/>
                <a:gd name="connsiteY30" fmla="*/ 47625 h 815313"/>
                <a:gd name="connsiteX31" fmla="*/ 928688 w 3252788"/>
                <a:gd name="connsiteY31" fmla="*/ 66675 h 815313"/>
                <a:gd name="connsiteX32" fmla="*/ 942975 w 3252788"/>
                <a:gd name="connsiteY32" fmla="*/ 71438 h 815313"/>
                <a:gd name="connsiteX33" fmla="*/ 957263 w 3252788"/>
                <a:gd name="connsiteY33" fmla="*/ 80963 h 815313"/>
                <a:gd name="connsiteX34" fmla="*/ 971550 w 3252788"/>
                <a:gd name="connsiteY34" fmla="*/ 85725 h 815313"/>
                <a:gd name="connsiteX35" fmla="*/ 990600 w 3252788"/>
                <a:gd name="connsiteY35" fmla="*/ 95250 h 815313"/>
                <a:gd name="connsiteX36" fmla="*/ 1014413 w 3252788"/>
                <a:gd name="connsiteY36" fmla="*/ 100013 h 815313"/>
                <a:gd name="connsiteX37" fmla="*/ 1033463 w 3252788"/>
                <a:gd name="connsiteY37" fmla="*/ 104775 h 815313"/>
                <a:gd name="connsiteX38" fmla="*/ 1062038 w 3252788"/>
                <a:gd name="connsiteY38" fmla="*/ 109538 h 815313"/>
                <a:gd name="connsiteX39" fmla="*/ 1090613 w 3252788"/>
                <a:gd name="connsiteY39" fmla="*/ 119063 h 815313"/>
                <a:gd name="connsiteX40" fmla="*/ 1104900 w 3252788"/>
                <a:gd name="connsiteY40" fmla="*/ 123825 h 815313"/>
                <a:gd name="connsiteX41" fmla="*/ 1123950 w 3252788"/>
                <a:gd name="connsiteY41" fmla="*/ 128588 h 815313"/>
                <a:gd name="connsiteX42" fmla="*/ 1152525 w 3252788"/>
                <a:gd name="connsiteY42" fmla="*/ 147638 h 815313"/>
                <a:gd name="connsiteX43" fmla="*/ 1195388 w 3252788"/>
                <a:gd name="connsiteY43" fmla="*/ 161925 h 815313"/>
                <a:gd name="connsiteX44" fmla="*/ 1209675 w 3252788"/>
                <a:gd name="connsiteY44" fmla="*/ 166688 h 815313"/>
                <a:gd name="connsiteX45" fmla="*/ 1243013 w 3252788"/>
                <a:gd name="connsiteY45" fmla="*/ 185738 h 815313"/>
                <a:gd name="connsiteX46" fmla="*/ 1257300 w 3252788"/>
                <a:gd name="connsiteY46" fmla="*/ 190500 h 815313"/>
                <a:gd name="connsiteX47" fmla="*/ 1285875 w 3252788"/>
                <a:gd name="connsiteY47" fmla="*/ 204788 h 815313"/>
                <a:gd name="connsiteX48" fmla="*/ 1314450 w 3252788"/>
                <a:gd name="connsiteY48" fmla="*/ 223838 h 815313"/>
                <a:gd name="connsiteX49" fmla="*/ 1362075 w 3252788"/>
                <a:gd name="connsiteY49" fmla="*/ 238125 h 815313"/>
                <a:gd name="connsiteX50" fmla="*/ 1443038 w 3252788"/>
                <a:gd name="connsiteY50" fmla="*/ 252413 h 815313"/>
                <a:gd name="connsiteX51" fmla="*/ 1471613 w 3252788"/>
                <a:gd name="connsiteY51" fmla="*/ 257175 h 815313"/>
                <a:gd name="connsiteX52" fmla="*/ 1519238 w 3252788"/>
                <a:gd name="connsiteY52" fmla="*/ 271463 h 815313"/>
                <a:gd name="connsiteX53" fmla="*/ 1533525 w 3252788"/>
                <a:gd name="connsiteY53" fmla="*/ 280988 h 815313"/>
                <a:gd name="connsiteX54" fmla="*/ 1543050 w 3252788"/>
                <a:gd name="connsiteY54" fmla="*/ 295275 h 815313"/>
                <a:gd name="connsiteX55" fmla="*/ 1557338 w 3252788"/>
                <a:gd name="connsiteY55" fmla="*/ 300038 h 815313"/>
                <a:gd name="connsiteX56" fmla="*/ 1581150 w 3252788"/>
                <a:gd name="connsiteY56" fmla="*/ 333375 h 815313"/>
                <a:gd name="connsiteX57" fmla="*/ 1590675 w 3252788"/>
                <a:gd name="connsiteY57" fmla="*/ 347663 h 815313"/>
                <a:gd name="connsiteX58" fmla="*/ 1604963 w 3252788"/>
                <a:gd name="connsiteY58" fmla="*/ 357188 h 815313"/>
                <a:gd name="connsiteX59" fmla="*/ 1624013 w 3252788"/>
                <a:gd name="connsiteY59" fmla="*/ 414338 h 815313"/>
                <a:gd name="connsiteX60" fmla="*/ 1628775 w 3252788"/>
                <a:gd name="connsiteY60" fmla="*/ 428625 h 815313"/>
                <a:gd name="connsiteX61" fmla="*/ 1638300 w 3252788"/>
                <a:gd name="connsiteY61" fmla="*/ 442913 h 815313"/>
                <a:gd name="connsiteX62" fmla="*/ 1652588 w 3252788"/>
                <a:gd name="connsiteY62" fmla="*/ 471488 h 815313"/>
                <a:gd name="connsiteX63" fmla="*/ 1662113 w 3252788"/>
                <a:gd name="connsiteY63" fmla="*/ 504825 h 815313"/>
                <a:gd name="connsiteX64" fmla="*/ 1676400 w 3252788"/>
                <a:gd name="connsiteY64" fmla="*/ 514350 h 815313"/>
                <a:gd name="connsiteX65" fmla="*/ 1690688 w 3252788"/>
                <a:gd name="connsiteY65" fmla="*/ 561975 h 815313"/>
                <a:gd name="connsiteX66" fmla="*/ 1704975 w 3252788"/>
                <a:gd name="connsiteY66" fmla="*/ 590550 h 815313"/>
                <a:gd name="connsiteX67" fmla="*/ 1719263 w 3252788"/>
                <a:gd name="connsiteY67" fmla="*/ 595313 h 815313"/>
                <a:gd name="connsiteX68" fmla="*/ 1728788 w 3252788"/>
                <a:gd name="connsiteY68" fmla="*/ 609600 h 815313"/>
                <a:gd name="connsiteX69" fmla="*/ 1804988 w 3252788"/>
                <a:gd name="connsiteY69" fmla="*/ 614363 h 815313"/>
                <a:gd name="connsiteX70" fmla="*/ 1819275 w 3252788"/>
                <a:gd name="connsiteY70" fmla="*/ 619125 h 815313"/>
                <a:gd name="connsiteX71" fmla="*/ 1833563 w 3252788"/>
                <a:gd name="connsiteY71" fmla="*/ 628650 h 815313"/>
                <a:gd name="connsiteX72" fmla="*/ 1857375 w 3252788"/>
                <a:gd name="connsiteY72" fmla="*/ 657225 h 815313"/>
                <a:gd name="connsiteX73" fmla="*/ 1876425 w 3252788"/>
                <a:gd name="connsiteY73" fmla="*/ 666750 h 815313"/>
                <a:gd name="connsiteX74" fmla="*/ 1885950 w 3252788"/>
                <a:gd name="connsiteY74" fmla="*/ 638175 h 815313"/>
                <a:gd name="connsiteX75" fmla="*/ 1895475 w 3252788"/>
                <a:gd name="connsiteY75" fmla="*/ 604838 h 815313"/>
                <a:gd name="connsiteX76" fmla="*/ 1905000 w 3252788"/>
                <a:gd name="connsiteY76" fmla="*/ 576263 h 815313"/>
                <a:gd name="connsiteX77" fmla="*/ 1919288 w 3252788"/>
                <a:gd name="connsiteY77" fmla="*/ 566738 h 815313"/>
                <a:gd name="connsiteX78" fmla="*/ 1938338 w 3252788"/>
                <a:gd name="connsiteY78" fmla="*/ 542925 h 815313"/>
                <a:gd name="connsiteX79" fmla="*/ 2081213 w 3252788"/>
                <a:gd name="connsiteY79" fmla="*/ 542925 h 815313"/>
                <a:gd name="connsiteX80" fmla="*/ 2109788 w 3252788"/>
                <a:gd name="connsiteY80" fmla="*/ 571500 h 815313"/>
                <a:gd name="connsiteX81" fmla="*/ 2124075 w 3252788"/>
                <a:gd name="connsiteY81" fmla="*/ 561975 h 815313"/>
                <a:gd name="connsiteX82" fmla="*/ 2133600 w 3252788"/>
                <a:gd name="connsiteY82" fmla="*/ 547688 h 815313"/>
                <a:gd name="connsiteX83" fmla="*/ 2147888 w 3252788"/>
                <a:gd name="connsiteY83" fmla="*/ 533400 h 815313"/>
                <a:gd name="connsiteX84" fmla="*/ 2152650 w 3252788"/>
                <a:gd name="connsiteY84" fmla="*/ 519113 h 815313"/>
                <a:gd name="connsiteX85" fmla="*/ 2243138 w 3252788"/>
                <a:gd name="connsiteY85" fmla="*/ 514350 h 815313"/>
                <a:gd name="connsiteX86" fmla="*/ 2266950 w 3252788"/>
                <a:gd name="connsiteY86" fmla="*/ 533400 h 815313"/>
                <a:gd name="connsiteX87" fmla="*/ 2286000 w 3252788"/>
                <a:gd name="connsiteY87" fmla="*/ 504825 h 815313"/>
                <a:gd name="connsiteX88" fmla="*/ 2300288 w 3252788"/>
                <a:gd name="connsiteY88" fmla="*/ 490538 h 815313"/>
                <a:gd name="connsiteX89" fmla="*/ 2314575 w 3252788"/>
                <a:gd name="connsiteY89" fmla="*/ 485775 h 815313"/>
                <a:gd name="connsiteX90" fmla="*/ 2328863 w 3252788"/>
                <a:gd name="connsiteY90" fmla="*/ 490538 h 815313"/>
                <a:gd name="connsiteX91" fmla="*/ 2347913 w 3252788"/>
                <a:gd name="connsiteY91" fmla="*/ 509588 h 815313"/>
                <a:gd name="connsiteX92" fmla="*/ 2357438 w 3252788"/>
                <a:gd name="connsiteY92" fmla="*/ 523875 h 815313"/>
                <a:gd name="connsiteX93" fmla="*/ 2362200 w 3252788"/>
                <a:gd name="connsiteY93" fmla="*/ 538163 h 815313"/>
                <a:gd name="connsiteX94" fmla="*/ 2381250 w 3252788"/>
                <a:gd name="connsiteY94" fmla="*/ 566738 h 815313"/>
                <a:gd name="connsiteX95" fmla="*/ 2390775 w 3252788"/>
                <a:gd name="connsiteY95" fmla="*/ 595313 h 815313"/>
                <a:gd name="connsiteX96" fmla="*/ 2395538 w 3252788"/>
                <a:gd name="connsiteY96" fmla="*/ 614363 h 815313"/>
                <a:gd name="connsiteX97" fmla="*/ 2405063 w 3252788"/>
                <a:gd name="connsiteY97" fmla="*/ 628650 h 815313"/>
                <a:gd name="connsiteX98" fmla="*/ 2419350 w 3252788"/>
                <a:gd name="connsiteY98" fmla="*/ 633413 h 815313"/>
                <a:gd name="connsiteX99" fmla="*/ 2438400 w 3252788"/>
                <a:gd name="connsiteY99" fmla="*/ 590550 h 815313"/>
                <a:gd name="connsiteX100" fmla="*/ 2443163 w 3252788"/>
                <a:gd name="connsiteY100" fmla="*/ 571500 h 815313"/>
                <a:gd name="connsiteX101" fmla="*/ 2471738 w 3252788"/>
                <a:gd name="connsiteY101" fmla="*/ 552450 h 815313"/>
                <a:gd name="connsiteX102" fmla="*/ 2481263 w 3252788"/>
                <a:gd name="connsiteY102" fmla="*/ 581025 h 815313"/>
                <a:gd name="connsiteX103" fmla="*/ 2486025 w 3252788"/>
                <a:gd name="connsiteY103" fmla="*/ 595313 h 815313"/>
                <a:gd name="connsiteX104" fmla="*/ 2490788 w 3252788"/>
                <a:gd name="connsiteY104" fmla="*/ 614363 h 815313"/>
                <a:gd name="connsiteX105" fmla="*/ 2500313 w 3252788"/>
                <a:gd name="connsiteY105" fmla="*/ 628650 h 815313"/>
                <a:gd name="connsiteX106" fmla="*/ 2519363 w 3252788"/>
                <a:gd name="connsiteY106" fmla="*/ 642938 h 815313"/>
                <a:gd name="connsiteX107" fmla="*/ 2524125 w 3252788"/>
                <a:gd name="connsiteY107" fmla="*/ 628650 h 815313"/>
                <a:gd name="connsiteX108" fmla="*/ 2528888 w 3252788"/>
                <a:gd name="connsiteY108" fmla="*/ 609600 h 815313"/>
                <a:gd name="connsiteX109" fmla="*/ 2557463 w 3252788"/>
                <a:gd name="connsiteY109" fmla="*/ 595313 h 815313"/>
                <a:gd name="connsiteX110" fmla="*/ 2619375 w 3252788"/>
                <a:gd name="connsiteY110" fmla="*/ 581025 h 815313"/>
                <a:gd name="connsiteX111" fmla="*/ 2633663 w 3252788"/>
                <a:gd name="connsiteY111" fmla="*/ 571500 h 815313"/>
                <a:gd name="connsiteX112" fmla="*/ 2647950 w 3252788"/>
                <a:gd name="connsiteY112" fmla="*/ 542925 h 815313"/>
                <a:gd name="connsiteX113" fmla="*/ 2662238 w 3252788"/>
                <a:gd name="connsiteY113" fmla="*/ 504825 h 815313"/>
                <a:gd name="connsiteX114" fmla="*/ 2686050 w 3252788"/>
                <a:gd name="connsiteY114" fmla="*/ 538163 h 815313"/>
                <a:gd name="connsiteX115" fmla="*/ 2686050 w 3252788"/>
                <a:gd name="connsiteY115" fmla="*/ 538163 h 815313"/>
                <a:gd name="connsiteX116" fmla="*/ 2700338 w 3252788"/>
                <a:gd name="connsiteY116" fmla="*/ 547688 h 815313"/>
                <a:gd name="connsiteX117" fmla="*/ 2705100 w 3252788"/>
                <a:gd name="connsiteY117" fmla="*/ 561975 h 815313"/>
                <a:gd name="connsiteX118" fmla="*/ 2714625 w 3252788"/>
                <a:gd name="connsiteY118" fmla="*/ 595313 h 815313"/>
                <a:gd name="connsiteX119" fmla="*/ 2733675 w 3252788"/>
                <a:gd name="connsiteY119" fmla="*/ 590550 h 815313"/>
                <a:gd name="connsiteX120" fmla="*/ 2738438 w 3252788"/>
                <a:gd name="connsiteY120" fmla="*/ 571500 h 815313"/>
                <a:gd name="connsiteX121" fmla="*/ 2762250 w 3252788"/>
                <a:gd name="connsiteY121" fmla="*/ 552450 h 815313"/>
                <a:gd name="connsiteX122" fmla="*/ 2800350 w 3252788"/>
                <a:gd name="connsiteY122" fmla="*/ 566738 h 815313"/>
                <a:gd name="connsiteX123" fmla="*/ 2819400 w 3252788"/>
                <a:gd name="connsiteY123" fmla="*/ 590550 h 815313"/>
                <a:gd name="connsiteX124" fmla="*/ 2824163 w 3252788"/>
                <a:gd name="connsiteY124" fmla="*/ 614363 h 815313"/>
                <a:gd name="connsiteX125" fmla="*/ 2833688 w 3252788"/>
                <a:gd name="connsiteY125" fmla="*/ 642938 h 815313"/>
                <a:gd name="connsiteX126" fmla="*/ 2838450 w 3252788"/>
                <a:gd name="connsiteY126" fmla="*/ 657225 h 815313"/>
                <a:gd name="connsiteX127" fmla="*/ 2843213 w 3252788"/>
                <a:gd name="connsiteY127" fmla="*/ 676275 h 815313"/>
                <a:gd name="connsiteX128" fmla="*/ 2852738 w 3252788"/>
                <a:gd name="connsiteY128" fmla="*/ 695325 h 815313"/>
                <a:gd name="connsiteX129" fmla="*/ 2862263 w 3252788"/>
                <a:gd name="connsiteY129" fmla="*/ 723900 h 815313"/>
                <a:gd name="connsiteX130" fmla="*/ 2871788 w 3252788"/>
                <a:gd name="connsiteY130" fmla="*/ 752475 h 815313"/>
                <a:gd name="connsiteX131" fmla="*/ 2881313 w 3252788"/>
                <a:gd name="connsiteY131" fmla="*/ 781050 h 815313"/>
                <a:gd name="connsiteX132" fmla="*/ 2890838 w 3252788"/>
                <a:gd name="connsiteY132" fmla="*/ 795338 h 815313"/>
                <a:gd name="connsiteX133" fmla="*/ 2895600 w 3252788"/>
                <a:gd name="connsiteY133" fmla="*/ 814388 h 815313"/>
                <a:gd name="connsiteX134" fmla="*/ 2914650 w 3252788"/>
                <a:gd name="connsiteY134" fmla="*/ 790575 h 815313"/>
                <a:gd name="connsiteX135" fmla="*/ 2924175 w 3252788"/>
                <a:gd name="connsiteY135" fmla="*/ 714375 h 815313"/>
                <a:gd name="connsiteX136" fmla="*/ 2933700 w 3252788"/>
                <a:gd name="connsiteY136" fmla="*/ 700088 h 815313"/>
                <a:gd name="connsiteX137" fmla="*/ 2943225 w 3252788"/>
                <a:gd name="connsiteY137" fmla="*/ 671513 h 815313"/>
                <a:gd name="connsiteX138" fmla="*/ 2962275 w 3252788"/>
                <a:gd name="connsiteY138" fmla="*/ 638175 h 815313"/>
                <a:gd name="connsiteX139" fmla="*/ 2976563 w 3252788"/>
                <a:gd name="connsiteY139" fmla="*/ 695325 h 815313"/>
                <a:gd name="connsiteX140" fmla="*/ 2986088 w 3252788"/>
                <a:gd name="connsiteY140" fmla="*/ 781050 h 815313"/>
                <a:gd name="connsiteX141" fmla="*/ 2995613 w 3252788"/>
                <a:gd name="connsiteY141" fmla="*/ 747713 h 815313"/>
                <a:gd name="connsiteX142" fmla="*/ 3000375 w 3252788"/>
                <a:gd name="connsiteY142" fmla="*/ 709613 h 815313"/>
                <a:gd name="connsiteX143" fmla="*/ 3019425 w 3252788"/>
                <a:gd name="connsiteY143" fmla="*/ 671513 h 815313"/>
                <a:gd name="connsiteX144" fmla="*/ 3038475 w 3252788"/>
                <a:gd name="connsiteY144" fmla="*/ 714375 h 815313"/>
                <a:gd name="connsiteX145" fmla="*/ 3052763 w 3252788"/>
                <a:gd name="connsiteY145" fmla="*/ 781050 h 815313"/>
                <a:gd name="connsiteX146" fmla="*/ 3067050 w 3252788"/>
                <a:gd name="connsiteY146" fmla="*/ 738188 h 815313"/>
                <a:gd name="connsiteX147" fmla="*/ 3071813 w 3252788"/>
                <a:gd name="connsiteY147" fmla="*/ 723900 h 815313"/>
                <a:gd name="connsiteX148" fmla="*/ 3105150 w 3252788"/>
                <a:gd name="connsiteY148" fmla="*/ 733425 h 815313"/>
                <a:gd name="connsiteX149" fmla="*/ 3128963 w 3252788"/>
                <a:gd name="connsiteY149" fmla="*/ 742950 h 815313"/>
                <a:gd name="connsiteX150" fmla="*/ 3152775 w 3252788"/>
                <a:gd name="connsiteY150" fmla="*/ 690563 h 815313"/>
                <a:gd name="connsiteX151" fmla="*/ 3157538 w 3252788"/>
                <a:gd name="connsiteY151" fmla="*/ 666750 h 815313"/>
                <a:gd name="connsiteX152" fmla="*/ 3162300 w 3252788"/>
                <a:gd name="connsiteY152" fmla="*/ 647700 h 815313"/>
                <a:gd name="connsiteX153" fmla="*/ 3171825 w 3252788"/>
                <a:gd name="connsiteY153" fmla="*/ 747713 h 815313"/>
                <a:gd name="connsiteX154" fmla="*/ 3181350 w 3252788"/>
                <a:gd name="connsiteY154" fmla="*/ 733425 h 815313"/>
                <a:gd name="connsiteX155" fmla="*/ 3186113 w 3252788"/>
                <a:gd name="connsiteY155" fmla="*/ 719138 h 815313"/>
                <a:gd name="connsiteX156" fmla="*/ 3214688 w 3252788"/>
                <a:gd name="connsiteY156" fmla="*/ 728663 h 815313"/>
                <a:gd name="connsiteX157" fmla="*/ 3238500 w 3252788"/>
                <a:gd name="connsiteY157" fmla="*/ 704850 h 815313"/>
                <a:gd name="connsiteX158" fmla="*/ 3252788 w 3252788"/>
                <a:gd name="connsiteY158" fmla="*/ 714375 h 815313"/>
                <a:gd name="connsiteX0" fmla="*/ 0 w 3238500"/>
                <a:gd name="connsiteY0" fmla="*/ 238125 h 815313"/>
                <a:gd name="connsiteX1" fmla="*/ 123825 w 3238500"/>
                <a:gd name="connsiteY1" fmla="*/ 228600 h 815313"/>
                <a:gd name="connsiteX2" fmla="*/ 142875 w 3238500"/>
                <a:gd name="connsiteY2" fmla="*/ 223838 h 815313"/>
                <a:gd name="connsiteX3" fmla="*/ 166688 w 3238500"/>
                <a:gd name="connsiteY3" fmla="*/ 219075 h 815313"/>
                <a:gd name="connsiteX4" fmla="*/ 204788 w 3238500"/>
                <a:gd name="connsiteY4" fmla="*/ 204788 h 815313"/>
                <a:gd name="connsiteX5" fmla="*/ 233363 w 3238500"/>
                <a:gd name="connsiteY5" fmla="*/ 195263 h 815313"/>
                <a:gd name="connsiteX6" fmla="*/ 247650 w 3238500"/>
                <a:gd name="connsiteY6" fmla="*/ 185738 h 815313"/>
                <a:gd name="connsiteX7" fmla="*/ 266700 w 3238500"/>
                <a:gd name="connsiteY7" fmla="*/ 180975 h 815313"/>
                <a:gd name="connsiteX8" fmla="*/ 280988 w 3238500"/>
                <a:gd name="connsiteY8" fmla="*/ 176213 h 815313"/>
                <a:gd name="connsiteX9" fmla="*/ 290513 w 3238500"/>
                <a:gd name="connsiteY9" fmla="*/ 161925 h 815313"/>
                <a:gd name="connsiteX10" fmla="*/ 338138 w 3238500"/>
                <a:gd name="connsiteY10" fmla="*/ 142875 h 815313"/>
                <a:gd name="connsiteX11" fmla="*/ 352425 w 3238500"/>
                <a:gd name="connsiteY11" fmla="*/ 138113 h 815313"/>
                <a:gd name="connsiteX12" fmla="*/ 366713 w 3238500"/>
                <a:gd name="connsiteY12" fmla="*/ 128588 h 815313"/>
                <a:gd name="connsiteX13" fmla="*/ 385763 w 3238500"/>
                <a:gd name="connsiteY13" fmla="*/ 123825 h 815313"/>
                <a:gd name="connsiteX14" fmla="*/ 428625 w 3238500"/>
                <a:gd name="connsiteY14" fmla="*/ 109538 h 815313"/>
                <a:gd name="connsiteX15" fmla="*/ 442913 w 3238500"/>
                <a:gd name="connsiteY15" fmla="*/ 104775 h 815313"/>
                <a:gd name="connsiteX16" fmla="*/ 457200 w 3238500"/>
                <a:gd name="connsiteY16" fmla="*/ 100013 h 815313"/>
                <a:gd name="connsiteX17" fmla="*/ 471488 w 3238500"/>
                <a:gd name="connsiteY17" fmla="*/ 90488 h 815313"/>
                <a:gd name="connsiteX18" fmla="*/ 495300 w 3238500"/>
                <a:gd name="connsiteY18" fmla="*/ 85725 h 815313"/>
                <a:gd name="connsiteX19" fmla="*/ 523875 w 3238500"/>
                <a:gd name="connsiteY19" fmla="*/ 76200 h 815313"/>
                <a:gd name="connsiteX20" fmla="*/ 538163 w 3238500"/>
                <a:gd name="connsiteY20" fmla="*/ 71438 h 815313"/>
                <a:gd name="connsiteX21" fmla="*/ 552450 w 3238500"/>
                <a:gd name="connsiteY21" fmla="*/ 66675 h 815313"/>
                <a:gd name="connsiteX22" fmla="*/ 590550 w 3238500"/>
                <a:gd name="connsiteY22" fmla="*/ 42863 h 815313"/>
                <a:gd name="connsiteX23" fmla="*/ 604838 w 3238500"/>
                <a:gd name="connsiteY23" fmla="*/ 38100 h 815313"/>
                <a:gd name="connsiteX24" fmla="*/ 619125 w 3238500"/>
                <a:gd name="connsiteY24" fmla="*/ 33338 h 815313"/>
                <a:gd name="connsiteX25" fmla="*/ 652463 w 3238500"/>
                <a:gd name="connsiteY25" fmla="*/ 14288 h 815313"/>
                <a:gd name="connsiteX26" fmla="*/ 681038 w 3238500"/>
                <a:gd name="connsiteY26" fmla="*/ 4763 h 815313"/>
                <a:gd name="connsiteX27" fmla="*/ 695325 w 3238500"/>
                <a:gd name="connsiteY27" fmla="*/ 0 h 815313"/>
                <a:gd name="connsiteX28" fmla="*/ 819150 w 3238500"/>
                <a:gd name="connsiteY28" fmla="*/ 4763 h 815313"/>
                <a:gd name="connsiteX29" fmla="*/ 852488 w 3238500"/>
                <a:gd name="connsiteY29" fmla="*/ 19050 h 815313"/>
                <a:gd name="connsiteX30" fmla="*/ 895350 w 3238500"/>
                <a:gd name="connsiteY30" fmla="*/ 47625 h 815313"/>
                <a:gd name="connsiteX31" fmla="*/ 928688 w 3238500"/>
                <a:gd name="connsiteY31" fmla="*/ 66675 h 815313"/>
                <a:gd name="connsiteX32" fmla="*/ 942975 w 3238500"/>
                <a:gd name="connsiteY32" fmla="*/ 71438 h 815313"/>
                <a:gd name="connsiteX33" fmla="*/ 957263 w 3238500"/>
                <a:gd name="connsiteY33" fmla="*/ 80963 h 815313"/>
                <a:gd name="connsiteX34" fmla="*/ 971550 w 3238500"/>
                <a:gd name="connsiteY34" fmla="*/ 85725 h 815313"/>
                <a:gd name="connsiteX35" fmla="*/ 990600 w 3238500"/>
                <a:gd name="connsiteY35" fmla="*/ 95250 h 815313"/>
                <a:gd name="connsiteX36" fmla="*/ 1014413 w 3238500"/>
                <a:gd name="connsiteY36" fmla="*/ 100013 h 815313"/>
                <a:gd name="connsiteX37" fmla="*/ 1033463 w 3238500"/>
                <a:gd name="connsiteY37" fmla="*/ 104775 h 815313"/>
                <a:gd name="connsiteX38" fmla="*/ 1062038 w 3238500"/>
                <a:gd name="connsiteY38" fmla="*/ 109538 h 815313"/>
                <a:gd name="connsiteX39" fmla="*/ 1090613 w 3238500"/>
                <a:gd name="connsiteY39" fmla="*/ 119063 h 815313"/>
                <a:gd name="connsiteX40" fmla="*/ 1104900 w 3238500"/>
                <a:gd name="connsiteY40" fmla="*/ 123825 h 815313"/>
                <a:gd name="connsiteX41" fmla="*/ 1123950 w 3238500"/>
                <a:gd name="connsiteY41" fmla="*/ 128588 h 815313"/>
                <a:gd name="connsiteX42" fmla="*/ 1152525 w 3238500"/>
                <a:gd name="connsiteY42" fmla="*/ 147638 h 815313"/>
                <a:gd name="connsiteX43" fmla="*/ 1195388 w 3238500"/>
                <a:gd name="connsiteY43" fmla="*/ 161925 h 815313"/>
                <a:gd name="connsiteX44" fmla="*/ 1209675 w 3238500"/>
                <a:gd name="connsiteY44" fmla="*/ 166688 h 815313"/>
                <a:gd name="connsiteX45" fmla="*/ 1243013 w 3238500"/>
                <a:gd name="connsiteY45" fmla="*/ 185738 h 815313"/>
                <a:gd name="connsiteX46" fmla="*/ 1257300 w 3238500"/>
                <a:gd name="connsiteY46" fmla="*/ 190500 h 815313"/>
                <a:gd name="connsiteX47" fmla="*/ 1285875 w 3238500"/>
                <a:gd name="connsiteY47" fmla="*/ 204788 h 815313"/>
                <a:gd name="connsiteX48" fmla="*/ 1314450 w 3238500"/>
                <a:gd name="connsiteY48" fmla="*/ 223838 h 815313"/>
                <a:gd name="connsiteX49" fmla="*/ 1362075 w 3238500"/>
                <a:gd name="connsiteY49" fmla="*/ 238125 h 815313"/>
                <a:gd name="connsiteX50" fmla="*/ 1443038 w 3238500"/>
                <a:gd name="connsiteY50" fmla="*/ 252413 h 815313"/>
                <a:gd name="connsiteX51" fmla="*/ 1471613 w 3238500"/>
                <a:gd name="connsiteY51" fmla="*/ 257175 h 815313"/>
                <a:gd name="connsiteX52" fmla="*/ 1519238 w 3238500"/>
                <a:gd name="connsiteY52" fmla="*/ 271463 h 815313"/>
                <a:gd name="connsiteX53" fmla="*/ 1533525 w 3238500"/>
                <a:gd name="connsiteY53" fmla="*/ 280988 h 815313"/>
                <a:gd name="connsiteX54" fmla="*/ 1543050 w 3238500"/>
                <a:gd name="connsiteY54" fmla="*/ 295275 h 815313"/>
                <a:gd name="connsiteX55" fmla="*/ 1557338 w 3238500"/>
                <a:gd name="connsiteY55" fmla="*/ 300038 h 815313"/>
                <a:gd name="connsiteX56" fmla="*/ 1581150 w 3238500"/>
                <a:gd name="connsiteY56" fmla="*/ 333375 h 815313"/>
                <a:gd name="connsiteX57" fmla="*/ 1590675 w 3238500"/>
                <a:gd name="connsiteY57" fmla="*/ 347663 h 815313"/>
                <a:gd name="connsiteX58" fmla="*/ 1604963 w 3238500"/>
                <a:gd name="connsiteY58" fmla="*/ 357188 h 815313"/>
                <a:gd name="connsiteX59" fmla="*/ 1624013 w 3238500"/>
                <a:gd name="connsiteY59" fmla="*/ 414338 h 815313"/>
                <a:gd name="connsiteX60" fmla="*/ 1628775 w 3238500"/>
                <a:gd name="connsiteY60" fmla="*/ 428625 h 815313"/>
                <a:gd name="connsiteX61" fmla="*/ 1638300 w 3238500"/>
                <a:gd name="connsiteY61" fmla="*/ 442913 h 815313"/>
                <a:gd name="connsiteX62" fmla="*/ 1652588 w 3238500"/>
                <a:gd name="connsiteY62" fmla="*/ 471488 h 815313"/>
                <a:gd name="connsiteX63" fmla="*/ 1662113 w 3238500"/>
                <a:gd name="connsiteY63" fmla="*/ 504825 h 815313"/>
                <a:gd name="connsiteX64" fmla="*/ 1676400 w 3238500"/>
                <a:gd name="connsiteY64" fmla="*/ 514350 h 815313"/>
                <a:gd name="connsiteX65" fmla="*/ 1690688 w 3238500"/>
                <a:gd name="connsiteY65" fmla="*/ 561975 h 815313"/>
                <a:gd name="connsiteX66" fmla="*/ 1704975 w 3238500"/>
                <a:gd name="connsiteY66" fmla="*/ 590550 h 815313"/>
                <a:gd name="connsiteX67" fmla="*/ 1719263 w 3238500"/>
                <a:gd name="connsiteY67" fmla="*/ 595313 h 815313"/>
                <a:gd name="connsiteX68" fmla="*/ 1728788 w 3238500"/>
                <a:gd name="connsiteY68" fmla="*/ 609600 h 815313"/>
                <a:gd name="connsiteX69" fmla="*/ 1804988 w 3238500"/>
                <a:gd name="connsiteY69" fmla="*/ 614363 h 815313"/>
                <a:gd name="connsiteX70" fmla="*/ 1819275 w 3238500"/>
                <a:gd name="connsiteY70" fmla="*/ 619125 h 815313"/>
                <a:gd name="connsiteX71" fmla="*/ 1833563 w 3238500"/>
                <a:gd name="connsiteY71" fmla="*/ 628650 h 815313"/>
                <a:gd name="connsiteX72" fmla="*/ 1857375 w 3238500"/>
                <a:gd name="connsiteY72" fmla="*/ 657225 h 815313"/>
                <a:gd name="connsiteX73" fmla="*/ 1876425 w 3238500"/>
                <a:gd name="connsiteY73" fmla="*/ 666750 h 815313"/>
                <a:gd name="connsiteX74" fmla="*/ 1885950 w 3238500"/>
                <a:gd name="connsiteY74" fmla="*/ 638175 h 815313"/>
                <a:gd name="connsiteX75" fmla="*/ 1895475 w 3238500"/>
                <a:gd name="connsiteY75" fmla="*/ 604838 h 815313"/>
                <a:gd name="connsiteX76" fmla="*/ 1905000 w 3238500"/>
                <a:gd name="connsiteY76" fmla="*/ 576263 h 815313"/>
                <a:gd name="connsiteX77" fmla="*/ 1919288 w 3238500"/>
                <a:gd name="connsiteY77" fmla="*/ 566738 h 815313"/>
                <a:gd name="connsiteX78" fmla="*/ 1938338 w 3238500"/>
                <a:gd name="connsiteY78" fmla="*/ 542925 h 815313"/>
                <a:gd name="connsiteX79" fmla="*/ 2081213 w 3238500"/>
                <a:gd name="connsiteY79" fmla="*/ 542925 h 815313"/>
                <a:gd name="connsiteX80" fmla="*/ 2109788 w 3238500"/>
                <a:gd name="connsiteY80" fmla="*/ 571500 h 815313"/>
                <a:gd name="connsiteX81" fmla="*/ 2124075 w 3238500"/>
                <a:gd name="connsiteY81" fmla="*/ 561975 h 815313"/>
                <a:gd name="connsiteX82" fmla="*/ 2133600 w 3238500"/>
                <a:gd name="connsiteY82" fmla="*/ 547688 h 815313"/>
                <a:gd name="connsiteX83" fmla="*/ 2147888 w 3238500"/>
                <a:gd name="connsiteY83" fmla="*/ 533400 h 815313"/>
                <a:gd name="connsiteX84" fmla="*/ 2152650 w 3238500"/>
                <a:gd name="connsiteY84" fmla="*/ 519113 h 815313"/>
                <a:gd name="connsiteX85" fmla="*/ 2243138 w 3238500"/>
                <a:gd name="connsiteY85" fmla="*/ 514350 h 815313"/>
                <a:gd name="connsiteX86" fmla="*/ 2266950 w 3238500"/>
                <a:gd name="connsiteY86" fmla="*/ 533400 h 815313"/>
                <a:gd name="connsiteX87" fmla="*/ 2286000 w 3238500"/>
                <a:gd name="connsiteY87" fmla="*/ 504825 h 815313"/>
                <a:gd name="connsiteX88" fmla="*/ 2300288 w 3238500"/>
                <a:gd name="connsiteY88" fmla="*/ 490538 h 815313"/>
                <a:gd name="connsiteX89" fmla="*/ 2314575 w 3238500"/>
                <a:gd name="connsiteY89" fmla="*/ 485775 h 815313"/>
                <a:gd name="connsiteX90" fmla="*/ 2328863 w 3238500"/>
                <a:gd name="connsiteY90" fmla="*/ 490538 h 815313"/>
                <a:gd name="connsiteX91" fmla="*/ 2347913 w 3238500"/>
                <a:gd name="connsiteY91" fmla="*/ 509588 h 815313"/>
                <a:gd name="connsiteX92" fmla="*/ 2357438 w 3238500"/>
                <a:gd name="connsiteY92" fmla="*/ 523875 h 815313"/>
                <a:gd name="connsiteX93" fmla="*/ 2362200 w 3238500"/>
                <a:gd name="connsiteY93" fmla="*/ 538163 h 815313"/>
                <a:gd name="connsiteX94" fmla="*/ 2381250 w 3238500"/>
                <a:gd name="connsiteY94" fmla="*/ 566738 h 815313"/>
                <a:gd name="connsiteX95" fmla="*/ 2390775 w 3238500"/>
                <a:gd name="connsiteY95" fmla="*/ 595313 h 815313"/>
                <a:gd name="connsiteX96" fmla="*/ 2395538 w 3238500"/>
                <a:gd name="connsiteY96" fmla="*/ 614363 h 815313"/>
                <a:gd name="connsiteX97" fmla="*/ 2405063 w 3238500"/>
                <a:gd name="connsiteY97" fmla="*/ 628650 h 815313"/>
                <a:gd name="connsiteX98" fmla="*/ 2419350 w 3238500"/>
                <a:gd name="connsiteY98" fmla="*/ 633413 h 815313"/>
                <a:gd name="connsiteX99" fmla="*/ 2438400 w 3238500"/>
                <a:gd name="connsiteY99" fmla="*/ 590550 h 815313"/>
                <a:gd name="connsiteX100" fmla="*/ 2443163 w 3238500"/>
                <a:gd name="connsiteY100" fmla="*/ 571500 h 815313"/>
                <a:gd name="connsiteX101" fmla="*/ 2471738 w 3238500"/>
                <a:gd name="connsiteY101" fmla="*/ 552450 h 815313"/>
                <a:gd name="connsiteX102" fmla="*/ 2481263 w 3238500"/>
                <a:gd name="connsiteY102" fmla="*/ 581025 h 815313"/>
                <a:gd name="connsiteX103" fmla="*/ 2486025 w 3238500"/>
                <a:gd name="connsiteY103" fmla="*/ 595313 h 815313"/>
                <a:gd name="connsiteX104" fmla="*/ 2490788 w 3238500"/>
                <a:gd name="connsiteY104" fmla="*/ 614363 h 815313"/>
                <a:gd name="connsiteX105" fmla="*/ 2500313 w 3238500"/>
                <a:gd name="connsiteY105" fmla="*/ 628650 h 815313"/>
                <a:gd name="connsiteX106" fmla="*/ 2519363 w 3238500"/>
                <a:gd name="connsiteY106" fmla="*/ 642938 h 815313"/>
                <a:gd name="connsiteX107" fmla="*/ 2524125 w 3238500"/>
                <a:gd name="connsiteY107" fmla="*/ 628650 h 815313"/>
                <a:gd name="connsiteX108" fmla="*/ 2528888 w 3238500"/>
                <a:gd name="connsiteY108" fmla="*/ 609600 h 815313"/>
                <a:gd name="connsiteX109" fmla="*/ 2557463 w 3238500"/>
                <a:gd name="connsiteY109" fmla="*/ 595313 h 815313"/>
                <a:gd name="connsiteX110" fmla="*/ 2619375 w 3238500"/>
                <a:gd name="connsiteY110" fmla="*/ 581025 h 815313"/>
                <a:gd name="connsiteX111" fmla="*/ 2633663 w 3238500"/>
                <a:gd name="connsiteY111" fmla="*/ 571500 h 815313"/>
                <a:gd name="connsiteX112" fmla="*/ 2647950 w 3238500"/>
                <a:gd name="connsiteY112" fmla="*/ 542925 h 815313"/>
                <a:gd name="connsiteX113" fmla="*/ 2662238 w 3238500"/>
                <a:gd name="connsiteY113" fmla="*/ 504825 h 815313"/>
                <a:gd name="connsiteX114" fmla="*/ 2686050 w 3238500"/>
                <a:gd name="connsiteY114" fmla="*/ 538163 h 815313"/>
                <a:gd name="connsiteX115" fmla="*/ 2686050 w 3238500"/>
                <a:gd name="connsiteY115" fmla="*/ 538163 h 815313"/>
                <a:gd name="connsiteX116" fmla="*/ 2700338 w 3238500"/>
                <a:gd name="connsiteY116" fmla="*/ 547688 h 815313"/>
                <a:gd name="connsiteX117" fmla="*/ 2705100 w 3238500"/>
                <a:gd name="connsiteY117" fmla="*/ 561975 h 815313"/>
                <a:gd name="connsiteX118" fmla="*/ 2714625 w 3238500"/>
                <a:gd name="connsiteY118" fmla="*/ 595313 h 815313"/>
                <a:gd name="connsiteX119" fmla="*/ 2733675 w 3238500"/>
                <a:gd name="connsiteY119" fmla="*/ 590550 h 815313"/>
                <a:gd name="connsiteX120" fmla="*/ 2738438 w 3238500"/>
                <a:gd name="connsiteY120" fmla="*/ 571500 h 815313"/>
                <a:gd name="connsiteX121" fmla="*/ 2762250 w 3238500"/>
                <a:gd name="connsiteY121" fmla="*/ 552450 h 815313"/>
                <a:gd name="connsiteX122" fmla="*/ 2800350 w 3238500"/>
                <a:gd name="connsiteY122" fmla="*/ 566738 h 815313"/>
                <a:gd name="connsiteX123" fmla="*/ 2819400 w 3238500"/>
                <a:gd name="connsiteY123" fmla="*/ 590550 h 815313"/>
                <a:gd name="connsiteX124" fmla="*/ 2824163 w 3238500"/>
                <a:gd name="connsiteY124" fmla="*/ 614363 h 815313"/>
                <a:gd name="connsiteX125" fmla="*/ 2833688 w 3238500"/>
                <a:gd name="connsiteY125" fmla="*/ 642938 h 815313"/>
                <a:gd name="connsiteX126" fmla="*/ 2838450 w 3238500"/>
                <a:gd name="connsiteY126" fmla="*/ 657225 h 815313"/>
                <a:gd name="connsiteX127" fmla="*/ 2843213 w 3238500"/>
                <a:gd name="connsiteY127" fmla="*/ 676275 h 815313"/>
                <a:gd name="connsiteX128" fmla="*/ 2852738 w 3238500"/>
                <a:gd name="connsiteY128" fmla="*/ 695325 h 815313"/>
                <a:gd name="connsiteX129" fmla="*/ 2862263 w 3238500"/>
                <a:gd name="connsiteY129" fmla="*/ 723900 h 815313"/>
                <a:gd name="connsiteX130" fmla="*/ 2871788 w 3238500"/>
                <a:gd name="connsiteY130" fmla="*/ 752475 h 815313"/>
                <a:gd name="connsiteX131" fmla="*/ 2881313 w 3238500"/>
                <a:gd name="connsiteY131" fmla="*/ 781050 h 815313"/>
                <a:gd name="connsiteX132" fmla="*/ 2890838 w 3238500"/>
                <a:gd name="connsiteY132" fmla="*/ 795338 h 815313"/>
                <a:gd name="connsiteX133" fmla="*/ 2895600 w 3238500"/>
                <a:gd name="connsiteY133" fmla="*/ 814388 h 815313"/>
                <a:gd name="connsiteX134" fmla="*/ 2914650 w 3238500"/>
                <a:gd name="connsiteY134" fmla="*/ 790575 h 815313"/>
                <a:gd name="connsiteX135" fmla="*/ 2924175 w 3238500"/>
                <a:gd name="connsiteY135" fmla="*/ 714375 h 815313"/>
                <a:gd name="connsiteX136" fmla="*/ 2933700 w 3238500"/>
                <a:gd name="connsiteY136" fmla="*/ 700088 h 815313"/>
                <a:gd name="connsiteX137" fmla="*/ 2943225 w 3238500"/>
                <a:gd name="connsiteY137" fmla="*/ 671513 h 815313"/>
                <a:gd name="connsiteX138" fmla="*/ 2962275 w 3238500"/>
                <a:gd name="connsiteY138" fmla="*/ 638175 h 815313"/>
                <a:gd name="connsiteX139" fmla="*/ 2976563 w 3238500"/>
                <a:gd name="connsiteY139" fmla="*/ 695325 h 815313"/>
                <a:gd name="connsiteX140" fmla="*/ 2986088 w 3238500"/>
                <a:gd name="connsiteY140" fmla="*/ 781050 h 815313"/>
                <a:gd name="connsiteX141" fmla="*/ 2995613 w 3238500"/>
                <a:gd name="connsiteY141" fmla="*/ 747713 h 815313"/>
                <a:gd name="connsiteX142" fmla="*/ 3000375 w 3238500"/>
                <a:gd name="connsiteY142" fmla="*/ 709613 h 815313"/>
                <a:gd name="connsiteX143" fmla="*/ 3019425 w 3238500"/>
                <a:gd name="connsiteY143" fmla="*/ 671513 h 815313"/>
                <a:gd name="connsiteX144" fmla="*/ 3038475 w 3238500"/>
                <a:gd name="connsiteY144" fmla="*/ 714375 h 815313"/>
                <a:gd name="connsiteX145" fmla="*/ 3052763 w 3238500"/>
                <a:gd name="connsiteY145" fmla="*/ 781050 h 815313"/>
                <a:gd name="connsiteX146" fmla="*/ 3067050 w 3238500"/>
                <a:gd name="connsiteY146" fmla="*/ 738188 h 815313"/>
                <a:gd name="connsiteX147" fmla="*/ 3071813 w 3238500"/>
                <a:gd name="connsiteY147" fmla="*/ 723900 h 815313"/>
                <a:gd name="connsiteX148" fmla="*/ 3105150 w 3238500"/>
                <a:gd name="connsiteY148" fmla="*/ 733425 h 815313"/>
                <a:gd name="connsiteX149" fmla="*/ 3128963 w 3238500"/>
                <a:gd name="connsiteY149" fmla="*/ 742950 h 815313"/>
                <a:gd name="connsiteX150" fmla="*/ 3152775 w 3238500"/>
                <a:gd name="connsiteY150" fmla="*/ 690563 h 815313"/>
                <a:gd name="connsiteX151" fmla="*/ 3157538 w 3238500"/>
                <a:gd name="connsiteY151" fmla="*/ 666750 h 815313"/>
                <a:gd name="connsiteX152" fmla="*/ 3162300 w 3238500"/>
                <a:gd name="connsiteY152" fmla="*/ 647700 h 815313"/>
                <a:gd name="connsiteX153" fmla="*/ 3171825 w 3238500"/>
                <a:gd name="connsiteY153" fmla="*/ 747713 h 815313"/>
                <a:gd name="connsiteX154" fmla="*/ 3181350 w 3238500"/>
                <a:gd name="connsiteY154" fmla="*/ 733425 h 815313"/>
                <a:gd name="connsiteX155" fmla="*/ 3186113 w 3238500"/>
                <a:gd name="connsiteY155" fmla="*/ 719138 h 815313"/>
                <a:gd name="connsiteX156" fmla="*/ 3214688 w 3238500"/>
                <a:gd name="connsiteY156" fmla="*/ 728663 h 815313"/>
                <a:gd name="connsiteX157" fmla="*/ 3238500 w 3238500"/>
                <a:gd name="connsiteY157" fmla="*/ 704850 h 815313"/>
                <a:gd name="connsiteX0" fmla="*/ 0 w 3214688"/>
                <a:gd name="connsiteY0" fmla="*/ 238125 h 815313"/>
                <a:gd name="connsiteX1" fmla="*/ 123825 w 3214688"/>
                <a:gd name="connsiteY1" fmla="*/ 228600 h 815313"/>
                <a:gd name="connsiteX2" fmla="*/ 142875 w 3214688"/>
                <a:gd name="connsiteY2" fmla="*/ 223838 h 815313"/>
                <a:gd name="connsiteX3" fmla="*/ 166688 w 3214688"/>
                <a:gd name="connsiteY3" fmla="*/ 219075 h 815313"/>
                <a:gd name="connsiteX4" fmla="*/ 204788 w 3214688"/>
                <a:gd name="connsiteY4" fmla="*/ 204788 h 815313"/>
                <a:gd name="connsiteX5" fmla="*/ 233363 w 3214688"/>
                <a:gd name="connsiteY5" fmla="*/ 195263 h 815313"/>
                <a:gd name="connsiteX6" fmla="*/ 247650 w 3214688"/>
                <a:gd name="connsiteY6" fmla="*/ 185738 h 815313"/>
                <a:gd name="connsiteX7" fmla="*/ 266700 w 3214688"/>
                <a:gd name="connsiteY7" fmla="*/ 180975 h 815313"/>
                <a:gd name="connsiteX8" fmla="*/ 280988 w 3214688"/>
                <a:gd name="connsiteY8" fmla="*/ 176213 h 815313"/>
                <a:gd name="connsiteX9" fmla="*/ 290513 w 3214688"/>
                <a:gd name="connsiteY9" fmla="*/ 161925 h 815313"/>
                <a:gd name="connsiteX10" fmla="*/ 338138 w 3214688"/>
                <a:gd name="connsiteY10" fmla="*/ 142875 h 815313"/>
                <a:gd name="connsiteX11" fmla="*/ 352425 w 3214688"/>
                <a:gd name="connsiteY11" fmla="*/ 138113 h 815313"/>
                <a:gd name="connsiteX12" fmla="*/ 366713 w 3214688"/>
                <a:gd name="connsiteY12" fmla="*/ 128588 h 815313"/>
                <a:gd name="connsiteX13" fmla="*/ 385763 w 3214688"/>
                <a:gd name="connsiteY13" fmla="*/ 123825 h 815313"/>
                <a:gd name="connsiteX14" fmla="*/ 428625 w 3214688"/>
                <a:gd name="connsiteY14" fmla="*/ 109538 h 815313"/>
                <a:gd name="connsiteX15" fmla="*/ 442913 w 3214688"/>
                <a:gd name="connsiteY15" fmla="*/ 104775 h 815313"/>
                <a:gd name="connsiteX16" fmla="*/ 457200 w 3214688"/>
                <a:gd name="connsiteY16" fmla="*/ 100013 h 815313"/>
                <a:gd name="connsiteX17" fmla="*/ 471488 w 3214688"/>
                <a:gd name="connsiteY17" fmla="*/ 90488 h 815313"/>
                <a:gd name="connsiteX18" fmla="*/ 495300 w 3214688"/>
                <a:gd name="connsiteY18" fmla="*/ 85725 h 815313"/>
                <a:gd name="connsiteX19" fmla="*/ 523875 w 3214688"/>
                <a:gd name="connsiteY19" fmla="*/ 76200 h 815313"/>
                <a:gd name="connsiteX20" fmla="*/ 538163 w 3214688"/>
                <a:gd name="connsiteY20" fmla="*/ 71438 h 815313"/>
                <a:gd name="connsiteX21" fmla="*/ 552450 w 3214688"/>
                <a:gd name="connsiteY21" fmla="*/ 66675 h 815313"/>
                <a:gd name="connsiteX22" fmla="*/ 590550 w 3214688"/>
                <a:gd name="connsiteY22" fmla="*/ 42863 h 815313"/>
                <a:gd name="connsiteX23" fmla="*/ 604838 w 3214688"/>
                <a:gd name="connsiteY23" fmla="*/ 38100 h 815313"/>
                <a:gd name="connsiteX24" fmla="*/ 619125 w 3214688"/>
                <a:gd name="connsiteY24" fmla="*/ 33338 h 815313"/>
                <a:gd name="connsiteX25" fmla="*/ 652463 w 3214688"/>
                <a:gd name="connsiteY25" fmla="*/ 14288 h 815313"/>
                <a:gd name="connsiteX26" fmla="*/ 681038 w 3214688"/>
                <a:gd name="connsiteY26" fmla="*/ 4763 h 815313"/>
                <a:gd name="connsiteX27" fmla="*/ 695325 w 3214688"/>
                <a:gd name="connsiteY27" fmla="*/ 0 h 815313"/>
                <a:gd name="connsiteX28" fmla="*/ 819150 w 3214688"/>
                <a:gd name="connsiteY28" fmla="*/ 4763 h 815313"/>
                <a:gd name="connsiteX29" fmla="*/ 852488 w 3214688"/>
                <a:gd name="connsiteY29" fmla="*/ 19050 h 815313"/>
                <a:gd name="connsiteX30" fmla="*/ 895350 w 3214688"/>
                <a:gd name="connsiteY30" fmla="*/ 47625 h 815313"/>
                <a:gd name="connsiteX31" fmla="*/ 928688 w 3214688"/>
                <a:gd name="connsiteY31" fmla="*/ 66675 h 815313"/>
                <a:gd name="connsiteX32" fmla="*/ 942975 w 3214688"/>
                <a:gd name="connsiteY32" fmla="*/ 71438 h 815313"/>
                <a:gd name="connsiteX33" fmla="*/ 957263 w 3214688"/>
                <a:gd name="connsiteY33" fmla="*/ 80963 h 815313"/>
                <a:gd name="connsiteX34" fmla="*/ 971550 w 3214688"/>
                <a:gd name="connsiteY34" fmla="*/ 85725 h 815313"/>
                <a:gd name="connsiteX35" fmla="*/ 990600 w 3214688"/>
                <a:gd name="connsiteY35" fmla="*/ 95250 h 815313"/>
                <a:gd name="connsiteX36" fmla="*/ 1014413 w 3214688"/>
                <a:gd name="connsiteY36" fmla="*/ 100013 h 815313"/>
                <a:gd name="connsiteX37" fmla="*/ 1033463 w 3214688"/>
                <a:gd name="connsiteY37" fmla="*/ 104775 h 815313"/>
                <a:gd name="connsiteX38" fmla="*/ 1062038 w 3214688"/>
                <a:gd name="connsiteY38" fmla="*/ 109538 h 815313"/>
                <a:gd name="connsiteX39" fmla="*/ 1090613 w 3214688"/>
                <a:gd name="connsiteY39" fmla="*/ 119063 h 815313"/>
                <a:gd name="connsiteX40" fmla="*/ 1104900 w 3214688"/>
                <a:gd name="connsiteY40" fmla="*/ 123825 h 815313"/>
                <a:gd name="connsiteX41" fmla="*/ 1123950 w 3214688"/>
                <a:gd name="connsiteY41" fmla="*/ 128588 h 815313"/>
                <a:gd name="connsiteX42" fmla="*/ 1152525 w 3214688"/>
                <a:gd name="connsiteY42" fmla="*/ 147638 h 815313"/>
                <a:gd name="connsiteX43" fmla="*/ 1195388 w 3214688"/>
                <a:gd name="connsiteY43" fmla="*/ 161925 h 815313"/>
                <a:gd name="connsiteX44" fmla="*/ 1209675 w 3214688"/>
                <a:gd name="connsiteY44" fmla="*/ 166688 h 815313"/>
                <a:gd name="connsiteX45" fmla="*/ 1243013 w 3214688"/>
                <a:gd name="connsiteY45" fmla="*/ 185738 h 815313"/>
                <a:gd name="connsiteX46" fmla="*/ 1257300 w 3214688"/>
                <a:gd name="connsiteY46" fmla="*/ 190500 h 815313"/>
                <a:gd name="connsiteX47" fmla="*/ 1285875 w 3214688"/>
                <a:gd name="connsiteY47" fmla="*/ 204788 h 815313"/>
                <a:gd name="connsiteX48" fmla="*/ 1314450 w 3214688"/>
                <a:gd name="connsiteY48" fmla="*/ 223838 h 815313"/>
                <a:gd name="connsiteX49" fmla="*/ 1362075 w 3214688"/>
                <a:gd name="connsiteY49" fmla="*/ 238125 h 815313"/>
                <a:gd name="connsiteX50" fmla="*/ 1443038 w 3214688"/>
                <a:gd name="connsiteY50" fmla="*/ 252413 h 815313"/>
                <a:gd name="connsiteX51" fmla="*/ 1471613 w 3214688"/>
                <a:gd name="connsiteY51" fmla="*/ 257175 h 815313"/>
                <a:gd name="connsiteX52" fmla="*/ 1519238 w 3214688"/>
                <a:gd name="connsiteY52" fmla="*/ 271463 h 815313"/>
                <a:gd name="connsiteX53" fmla="*/ 1533525 w 3214688"/>
                <a:gd name="connsiteY53" fmla="*/ 280988 h 815313"/>
                <a:gd name="connsiteX54" fmla="*/ 1543050 w 3214688"/>
                <a:gd name="connsiteY54" fmla="*/ 295275 h 815313"/>
                <a:gd name="connsiteX55" fmla="*/ 1557338 w 3214688"/>
                <a:gd name="connsiteY55" fmla="*/ 300038 h 815313"/>
                <a:gd name="connsiteX56" fmla="*/ 1581150 w 3214688"/>
                <a:gd name="connsiteY56" fmla="*/ 333375 h 815313"/>
                <a:gd name="connsiteX57" fmla="*/ 1590675 w 3214688"/>
                <a:gd name="connsiteY57" fmla="*/ 347663 h 815313"/>
                <a:gd name="connsiteX58" fmla="*/ 1604963 w 3214688"/>
                <a:gd name="connsiteY58" fmla="*/ 357188 h 815313"/>
                <a:gd name="connsiteX59" fmla="*/ 1624013 w 3214688"/>
                <a:gd name="connsiteY59" fmla="*/ 414338 h 815313"/>
                <a:gd name="connsiteX60" fmla="*/ 1628775 w 3214688"/>
                <a:gd name="connsiteY60" fmla="*/ 428625 h 815313"/>
                <a:gd name="connsiteX61" fmla="*/ 1638300 w 3214688"/>
                <a:gd name="connsiteY61" fmla="*/ 442913 h 815313"/>
                <a:gd name="connsiteX62" fmla="*/ 1652588 w 3214688"/>
                <a:gd name="connsiteY62" fmla="*/ 471488 h 815313"/>
                <a:gd name="connsiteX63" fmla="*/ 1662113 w 3214688"/>
                <a:gd name="connsiteY63" fmla="*/ 504825 h 815313"/>
                <a:gd name="connsiteX64" fmla="*/ 1676400 w 3214688"/>
                <a:gd name="connsiteY64" fmla="*/ 514350 h 815313"/>
                <a:gd name="connsiteX65" fmla="*/ 1690688 w 3214688"/>
                <a:gd name="connsiteY65" fmla="*/ 561975 h 815313"/>
                <a:gd name="connsiteX66" fmla="*/ 1704975 w 3214688"/>
                <a:gd name="connsiteY66" fmla="*/ 590550 h 815313"/>
                <a:gd name="connsiteX67" fmla="*/ 1719263 w 3214688"/>
                <a:gd name="connsiteY67" fmla="*/ 595313 h 815313"/>
                <a:gd name="connsiteX68" fmla="*/ 1728788 w 3214688"/>
                <a:gd name="connsiteY68" fmla="*/ 609600 h 815313"/>
                <a:gd name="connsiteX69" fmla="*/ 1804988 w 3214688"/>
                <a:gd name="connsiteY69" fmla="*/ 614363 h 815313"/>
                <a:gd name="connsiteX70" fmla="*/ 1819275 w 3214688"/>
                <a:gd name="connsiteY70" fmla="*/ 619125 h 815313"/>
                <a:gd name="connsiteX71" fmla="*/ 1833563 w 3214688"/>
                <a:gd name="connsiteY71" fmla="*/ 628650 h 815313"/>
                <a:gd name="connsiteX72" fmla="*/ 1857375 w 3214688"/>
                <a:gd name="connsiteY72" fmla="*/ 657225 h 815313"/>
                <a:gd name="connsiteX73" fmla="*/ 1876425 w 3214688"/>
                <a:gd name="connsiteY73" fmla="*/ 666750 h 815313"/>
                <a:gd name="connsiteX74" fmla="*/ 1885950 w 3214688"/>
                <a:gd name="connsiteY74" fmla="*/ 638175 h 815313"/>
                <a:gd name="connsiteX75" fmla="*/ 1895475 w 3214688"/>
                <a:gd name="connsiteY75" fmla="*/ 604838 h 815313"/>
                <a:gd name="connsiteX76" fmla="*/ 1905000 w 3214688"/>
                <a:gd name="connsiteY76" fmla="*/ 576263 h 815313"/>
                <a:gd name="connsiteX77" fmla="*/ 1919288 w 3214688"/>
                <a:gd name="connsiteY77" fmla="*/ 566738 h 815313"/>
                <a:gd name="connsiteX78" fmla="*/ 1938338 w 3214688"/>
                <a:gd name="connsiteY78" fmla="*/ 542925 h 815313"/>
                <a:gd name="connsiteX79" fmla="*/ 2081213 w 3214688"/>
                <a:gd name="connsiteY79" fmla="*/ 542925 h 815313"/>
                <a:gd name="connsiteX80" fmla="*/ 2109788 w 3214688"/>
                <a:gd name="connsiteY80" fmla="*/ 571500 h 815313"/>
                <a:gd name="connsiteX81" fmla="*/ 2124075 w 3214688"/>
                <a:gd name="connsiteY81" fmla="*/ 561975 h 815313"/>
                <a:gd name="connsiteX82" fmla="*/ 2133600 w 3214688"/>
                <a:gd name="connsiteY82" fmla="*/ 547688 h 815313"/>
                <a:gd name="connsiteX83" fmla="*/ 2147888 w 3214688"/>
                <a:gd name="connsiteY83" fmla="*/ 533400 h 815313"/>
                <a:gd name="connsiteX84" fmla="*/ 2152650 w 3214688"/>
                <a:gd name="connsiteY84" fmla="*/ 519113 h 815313"/>
                <a:gd name="connsiteX85" fmla="*/ 2243138 w 3214688"/>
                <a:gd name="connsiteY85" fmla="*/ 514350 h 815313"/>
                <a:gd name="connsiteX86" fmla="*/ 2266950 w 3214688"/>
                <a:gd name="connsiteY86" fmla="*/ 533400 h 815313"/>
                <a:gd name="connsiteX87" fmla="*/ 2286000 w 3214688"/>
                <a:gd name="connsiteY87" fmla="*/ 504825 h 815313"/>
                <a:gd name="connsiteX88" fmla="*/ 2300288 w 3214688"/>
                <a:gd name="connsiteY88" fmla="*/ 490538 h 815313"/>
                <a:gd name="connsiteX89" fmla="*/ 2314575 w 3214688"/>
                <a:gd name="connsiteY89" fmla="*/ 485775 h 815313"/>
                <a:gd name="connsiteX90" fmla="*/ 2328863 w 3214688"/>
                <a:gd name="connsiteY90" fmla="*/ 490538 h 815313"/>
                <a:gd name="connsiteX91" fmla="*/ 2347913 w 3214688"/>
                <a:gd name="connsiteY91" fmla="*/ 509588 h 815313"/>
                <a:gd name="connsiteX92" fmla="*/ 2357438 w 3214688"/>
                <a:gd name="connsiteY92" fmla="*/ 523875 h 815313"/>
                <a:gd name="connsiteX93" fmla="*/ 2362200 w 3214688"/>
                <a:gd name="connsiteY93" fmla="*/ 538163 h 815313"/>
                <a:gd name="connsiteX94" fmla="*/ 2381250 w 3214688"/>
                <a:gd name="connsiteY94" fmla="*/ 566738 h 815313"/>
                <a:gd name="connsiteX95" fmla="*/ 2390775 w 3214688"/>
                <a:gd name="connsiteY95" fmla="*/ 595313 h 815313"/>
                <a:gd name="connsiteX96" fmla="*/ 2395538 w 3214688"/>
                <a:gd name="connsiteY96" fmla="*/ 614363 h 815313"/>
                <a:gd name="connsiteX97" fmla="*/ 2405063 w 3214688"/>
                <a:gd name="connsiteY97" fmla="*/ 628650 h 815313"/>
                <a:gd name="connsiteX98" fmla="*/ 2419350 w 3214688"/>
                <a:gd name="connsiteY98" fmla="*/ 633413 h 815313"/>
                <a:gd name="connsiteX99" fmla="*/ 2438400 w 3214688"/>
                <a:gd name="connsiteY99" fmla="*/ 590550 h 815313"/>
                <a:gd name="connsiteX100" fmla="*/ 2443163 w 3214688"/>
                <a:gd name="connsiteY100" fmla="*/ 571500 h 815313"/>
                <a:gd name="connsiteX101" fmla="*/ 2471738 w 3214688"/>
                <a:gd name="connsiteY101" fmla="*/ 552450 h 815313"/>
                <a:gd name="connsiteX102" fmla="*/ 2481263 w 3214688"/>
                <a:gd name="connsiteY102" fmla="*/ 581025 h 815313"/>
                <a:gd name="connsiteX103" fmla="*/ 2486025 w 3214688"/>
                <a:gd name="connsiteY103" fmla="*/ 595313 h 815313"/>
                <a:gd name="connsiteX104" fmla="*/ 2490788 w 3214688"/>
                <a:gd name="connsiteY104" fmla="*/ 614363 h 815313"/>
                <a:gd name="connsiteX105" fmla="*/ 2500313 w 3214688"/>
                <a:gd name="connsiteY105" fmla="*/ 628650 h 815313"/>
                <a:gd name="connsiteX106" fmla="*/ 2519363 w 3214688"/>
                <a:gd name="connsiteY106" fmla="*/ 642938 h 815313"/>
                <a:gd name="connsiteX107" fmla="*/ 2524125 w 3214688"/>
                <a:gd name="connsiteY107" fmla="*/ 628650 h 815313"/>
                <a:gd name="connsiteX108" fmla="*/ 2528888 w 3214688"/>
                <a:gd name="connsiteY108" fmla="*/ 609600 h 815313"/>
                <a:gd name="connsiteX109" fmla="*/ 2557463 w 3214688"/>
                <a:gd name="connsiteY109" fmla="*/ 595313 h 815313"/>
                <a:gd name="connsiteX110" fmla="*/ 2619375 w 3214688"/>
                <a:gd name="connsiteY110" fmla="*/ 581025 h 815313"/>
                <a:gd name="connsiteX111" fmla="*/ 2633663 w 3214688"/>
                <a:gd name="connsiteY111" fmla="*/ 571500 h 815313"/>
                <a:gd name="connsiteX112" fmla="*/ 2647950 w 3214688"/>
                <a:gd name="connsiteY112" fmla="*/ 542925 h 815313"/>
                <a:gd name="connsiteX113" fmla="*/ 2662238 w 3214688"/>
                <a:gd name="connsiteY113" fmla="*/ 504825 h 815313"/>
                <a:gd name="connsiteX114" fmla="*/ 2686050 w 3214688"/>
                <a:gd name="connsiteY114" fmla="*/ 538163 h 815313"/>
                <a:gd name="connsiteX115" fmla="*/ 2686050 w 3214688"/>
                <a:gd name="connsiteY115" fmla="*/ 538163 h 815313"/>
                <a:gd name="connsiteX116" fmla="*/ 2700338 w 3214688"/>
                <a:gd name="connsiteY116" fmla="*/ 547688 h 815313"/>
                <a:gd name="connsiteX117" fmla="*/ 2705100 w 3214688"/>
                <a:gd name="connsiteY117" fmla="*/ 561975 h 815313"/>
                <a:gd name="connsiteX118" fmla="*/ 2714625 w 3214688"/>
                <a:gd name="connsiteY118" fmla="*/ 595313 h 815313"/>
                <a:gd name="connsiteX119" fmla="*/ 2733675 w 3214688"/>
                <a:gd name="connsiteY119" fmla="*/ 590550 h 815313"/>
                <a:gd name="connsiteX120" fmla="*/ 2738438 w 3214688"/>
                <a:gd name="connsiteY120" fmla="*/ 571500 h 815313"/>
                <a:gd name="connsiteX121" fmla="*/ 2762250 w 3214688"/>
                <a:gd name="connsiteY121" fmla="*/ 552450 h 815313"/>
                <a:gd name="connsiteX122" fmla="*/ 2800350 w 3214688"/>
                <a:gd name="connsiteY122" fmla="*/ 566738 h 815313"/>
                <a:gd name="connsiteX123" fmla="*/ 2819400 w 3214688"/>
                <a:gd name="connsiteY123" fmla="*/ 590550 h 815313"/>
                <a:gd name="connsiteX124" fmla="*/ 2824163 w 3214688"/>
                <a:gd name="connsiteY124" fmla="*/ 614363 h 815313"/>
                <a:gd name="connsiteX125" fmla="*/ 2833688 w 3214688"/>
                <a:gd name="connsiteY125" fmla="*/ 642938 h 815313"/>
                <a:gd name="connsiteX126" fmla="*/ 2838450 w 3214688"/>
                <a:gd name="connsiteY126" fmla="*/ 657225 h 815313"/>
                <a:gd name="connsiteX127" fmla="*/ 2843213 w 3214688"/>
                <a:gd name="connsiteY127" fmla="*/ 676275 h 815313"/>
                <a:gd name="connsiteX128" fmla="*/ 2852738 w 3214688"/>
                <a:gd name="connsiteY128" fmla="*/ 695325 h 815313"/>
                <a:gd name="connsiteX129" fmla="*/ 2862263 w 3214688"/>
                <a:gd name="connsiteY129" fmla="*/ 723900 h 815313"/>
                <a:gd name="connsiteX130" fmla="*/ 2871788 w 3214688"/>
                <a:gd name="connsiteY130" fmla="*/ 752475 h 815313"/>
                <a:gd name="connsiteX131" fmla="*/ 2881313 w 3214688"/>
                <a:gd name="connsiteY131" fmla="*/ 781050 h 815313"/>
                <a:gd name="connsiteX132" fmla="*/ 2890838 w 3214688"/>
                <a:gd name="connsiteY132" fmla="*/ 795338 h 815313"/>
                <a:gd name="connsiteX133" fmla="*/ 2895600 w 3214688"/>
                <a:gd name="connsiteY133" fmla="*/ 814388 h 815313"/>
                <a:gd name="connsiteX134" fmla="*/ 2914650 w 3214688"/>
                <a:gd name="connsiteY134" fmla="*/ 790575 h 815313"/>
                <a:gd name="connsiteX135" fmla="*/ 2924175 w 3214688"/>
                <a:gd name="connsiteY135" fmla="*/ 714375 h 815313"/>
                <a:gd name="connsiteX136" fmla="*/ 2933700 w 3214688"/>
                <a:gd name="connsiteY136" fmla="*/ 700088 h 815313"/>
                <a:gd name="connsiteX137" fmla="*/ 2943225 w 3214688"/>
                <a:gd name="connsiteY137" fmla="*/ 671513 h 815313"/>
                <a:gd name="connsiteX138" fmla="*/ 2962275 w 3214688"/>
                <a:gd name="connsiteY138" fmla="*/ 638175 h 815313"/>
                <a:gd name="connsiteX139" fmla="*/ 2976563 w 3214688"/>
                <a:gd name="connsiteY139" fmla="*/ 695325 h 815313"/>
                <a:gd name="connsiteX140" fmla="*/ 2986088 w 3214688"/>
                <a:gd name="connsiteY140" fmla="*/ 781050 h 815313"/>
                <a:gd name="connsiteX141" fmla="*/ 2995613 w 3214688"/>
                <a:gd name="connsiteY141" fmla="*/ 747713 h 815313"/>
                <a:gd name="connsiteX142" fmla="*/ 3000375 w 3214688"/>
                <a:gd name="connsiteY142" fmla="*/ 709613 h 815313"/>
                <a:gd name="connsiteX143" fmla="*/ 3019425 w 3214688"/>
                <a:gd name="connsiteY143" fmla="*/ 671513 h 815313"/>
                <a:gd name="connsiteX144" fmla="*/ 3038475 w 3214688"/>
                <a:gd name="connsiteY144" fmla="*/ 714375 h 815313"/>
                <a:gd name="connsiteX145" fmla="*/ 3052763 w 3214688"/>
                <a:gd name="connsiteY145" fmla="*/ 781050 h 815313"/>
                <a:gd name="connsiteX146" fmla="*/ 3067050 w 3214688"/>
                <a:gd name="connsiteY146" fmla="*/ 738188 h 815313"/>
                <a:gd name="connsiteX147" fmla="*/ 3071813 w 3214688"/>
                <a:gd name="connsiteY147" fmla="*/ 723900 h 815313"/>
                <a:gd name="connsiteX148" fmla="*/ 3105150 w 3214688"/>
                <a:gd name="connsiteY148" fmla="*/ 733425 h 815313"/>
                <a:gd name="connsiteX149" fmla="*/ 3128963 w 3214688"/>
                <a:gd name="connsiteY149" fmla="*/ 742950 h 815313"/>
                <a:gd name="connsiteX150" fmla="*/ 3152775 w 3214688"/>
                <a:gd name="connsiteY150" fmla="*/ 690563 h 815313"/>
                <a:gd name="connsiteX151" fmla="*/ 3157538 w 3214688"/>
                <a:gd name="connsiteY151" fmla="*/ 666750 h 815313"/>
                <a:gd name="connsiteX152" fmla="*/ 3162300 w 3214688"/>
                <a:gd name="connsiteY152" fmla="*/ 647700 h 815313"/>
                <a:gd name="connsiteX153" fmla="*/ 3171825 w 3214688"/>
                <a:gd name="connsiteY153" fmla="*/ 747713 h 815313"/>
                <a:gd name="connsiteX154" fmla="*/ 3181350 w 3214688"/>
                <a:gd name="connsiteY154" fmla="*/ 733425 h 815313"/>
                <a:gd name="connsiteX155" fmla="*/ 3186113 w 3214688"/>
                <a:gd name="connsiteY155" fmla="*/ 719138 h 815313"/>
                <a:gd name="connsiteX156" fmla="*/ 3214688 w 3214688"/>
                <a:gd name="connsiteY156" fmla="*/ 728663 h 815313"/>
                <a:gd name="connsiteX0" fmla="*/ 0 w 3186113"/>
                <a:gd name="connsiteY0" fmla="*/ 238125 h 815313"/>
                <a:gd name="connsiteX1" fmla="*/ 123825 w 3186113"/>
                <a:gd name="connsiteY1" fmla="*/ 228600 h 815313"/>
                <a:gd name="connsiteX2" fmla="*/ 142875 w 3186113"/>
                <a:gd name="connsiteY2" fmla="*/ 223838 h 815313"/>
                <a:gd name="connsiteX3" fmla="*/ 166688 w 3186113"/>
                <a:gd name="connsiteY3" fmla="*/ 219075 h 815313"/>
                <a:gd name="connsiteX4" fmla="*/ 204788 w 3186113"/>
                <a:gd name="connsiteY4" fmla="*/ 204788 h 815313"/>
                <a:gd name="connsiteX5" fmla="*/ 233363 w 3186113"/>
                <a:gd name="connsiteY5" fmla="*/ 195263 h 815313"/>
                <a:gd name="connsiteX6" fmla="*/ 247650 w 3186113"/>
                <a:gd name="connsiteY6" fmla="*/ 185738 h 815313"/>
                <a:gd name="connsiteX7" fmla="*/ 266700 w 3186113"/>
                <a:gd name="connsiteY7" fmla="*/ 180975 h 815313"/>
                <a:gd name="connsiteX8" fmla="*/ 280988 w 3186113"/>
                <a:gd name="connsiteY8" fmla="*/ 176213 h 815313"/>
                <a:gd name="connsiteX9" fmla="*/ 290513 w 3186113"/>
                <a:gd name="connsiteY9" fmla="*/ 161925 h 815313"/>
                <a:gd name="connsiteX10" fmla="*/ 338138 w 3186113"/>
                <a:gd name="connsiteY10" fmla="*/ 142875 h 815313"/>
                <a:gd name="connsiteX11" fmla="*/ 352425 w 3186113"/>
                <a:gd name="connsiteY11" fmla="*/ 138113 h 815313"/>
                <a:gd name="connsiteX12" fmla="*/ 366713 w 3186113"/>
                <a:gd name="connsiteY12" fmla="*/ 128588 h 815313"/>
                <a:gd name="connsiteX13" fmla="*/ 385763 w 3186113"/>
                <a:gd name="connsiteY13" fmla="*/ 123825 h 815313"/>
                <a:gd name="connsiteX14" fmla="*/ 428625 w 3186113"/>
                <a:gd name="connsiteY14" fmla="*/ 109538 h 815313"/>
                <a:gd name="connsiteX15" fmla="*/ 442913 w 3186113"/>
                <a:gd name="connsiteY15" fmla="*/ 104775 h 815313"/>
                <a:gd name="connsiteX16" fmla="*/ 457200 w 3186113"/>
                <a:gd name="connsiteY16" fmla="*/ 100013 h 815313"/>
                <a:gd name="connsiteX17" fmla="*/ 471488 w 3186113"/>
                <a:gd name="connsiteY17" fmla="*/ 90488 h 815313"/>
                <a:gd name="connsiteX18" fmla="*/ 495300 w 3186113"/>
                <a:gd name="connsiteY18" fmla="*/ 85725 h 815313"/>
                <a:gd name="connsiteX19" fmla="*/ 523875 w 3186113"/>
                <a:gd name="connsiteY19" fmla="*/ 76200 h 815313"/>
                <a:gd name="connsiteX20" fmla="*/ 538163 w 3186113"/>
                <a:gd name="connsiteY20" fmla="*/ 71438 h 815313"/>
                <a:gd name="connsiteX21" fmla="*/ 552450 w 3186113"/>
                <a:gd name="connsiteY21" fmla="*/ 66675 h 815313"/>
                <a:gd name="connsiteX22" fmla="*/ 590550 w 3186113"/>
                <a:gd name="connsiteY22" fmla="*/ 42863 h 815313"/>
                <a:gd name="connsiteX23" fmla="*/ 604838 w 3186113"/>
                <a:gd name="connsiteY23" fmla="*/ 38100 h 815313"/>
                <a:gd name="connsiteX24" fmla="*/ 619125 w 3186113"/>
                <a:gd name="connsiteY24" fmla="*/ 33338 h 815313"/>
                <a:gd name="connsiteX25" fmla="*/ 652463 w 3186113"/>
                <a:gd name="connsiteY25" fmla="*/ 14288 h 815313"/>
                <a:gd name="connsiteX26" fmla="*/ 681038 w 3186113"/>
                <a:gd name="connsiteY26" fmla="*/ 4763 h 815313"/>
                <a:gd name="connsiteX27" fmla="*/ 695325 w 3186113"/>
                <a:gd name="connsiteY27" fmla="*/ 0 h 815313"/>
                <a:gd name="connsiteX28" fmla="*/ 819150 w 3186113"/>
                <a:gd name="connsiteY28" fmla="*/ 4763 h 815313"/>
                <a:gd name="connsiteX29" fmla="*/ 852488 w 3186113"/>
                <a:gd name="connsiteY29" fmla="*/ 19050 h 815313"/>
                <a:gd name="connsiteX30" fmla="*/ 895350 w 3186113"/>
                <a:gd name="connsiteY30" fmla="*/ 47625 h 815313"/>
                <a:gd name="connsiteX31" fmla="*/ 928688 w 3186113"/>
                <a:gd name="connsiteY31" fmla="*/ 66675 h 815313"/>
                <a:gd name="connsiteX32" fmla="*/ 942975 w 3186113"/>
                <a:gd name="connsiteY32" fmla="*/ 71438 h 815313"/>
                <a:gd name="connsiteX33" fmla="*/ 957263 w 3186113"/>
                <a:gd name="connsiteY33" fmla="*/ 80963 h 815313"/>
                <a:gd name="connsiteX34" fmla="*/ 971550 w 3186113"/>
                <a:gd name="connsiteY34" fmla="*/ 85725 h 815313"/>
                <a:gd name="connsiteX35" fmla="*/ 990600 w 3186113"/>
                <a:gd name="connsiteY35" fmla="*/ 95250 h 815313"/>
                <a:gd name="connsiteX36" fmla="*/ 1014413 w 3186113"/>
                <a:gd name="connsiteY36" fmla="*/ 100013 h 815313"/>
                <a:gd name="connsiteX37" fmla="*/ 1033463 w 3186113"/>
                <a:gd name="connsiteY37" fmla="*/ 104775 h 815313"/>
                <a:gd name="connsiteX38" fmla="*/ 1062038 w 3186113"/>
                <a:gd name="connsiteY38" fmla="*/ 109538 h 815313"/>
                <a:gd name="connsiteX39" fmla="*/ 1090613 w 3186113"/>
                <a:gd name="connsiteY39" fmla="*/ 119063 h 815313"/>
                <a:gd name="connsiteX40" fmla="*/ 1104900 w 3186113"/>
                <a:gd name="connsiteY40" fmla="*/ 123825 h 815313"/>
                <a:gd name="connsiteX41" fmla="*/ 1123950 w 3186113"/>
                <a:gd name="connsiteY41" fmla="*/ 128588 h 815313"/>
                <a:gd name="connsiteX42" fmla="*/ 1152525 w 3186113"/>
                <a:gd name="connsiteY42" fmla="*/ 147638 h 815313"/>
                <a:gd name="connsiteX43" fmla="*/ 1195388 w 3186113"/>
                <a:gd name="connsiteY43" fmla="*/ 161925 h 815313"/>
                <a:gd name="connsiteX44" fmla="*/ 1209675 w 3186113"/>
                <a:gd name="connsiteY44" fmla="*/ 166688 h 815313"/>
                <a:gd name="connsiteX45" fmla="*/ 1243013 w 3186113"/>
                <a:gd name="connsiteY45" fmla="*/ 185738 h 815313"/>
                <a:gd name="connsiteX46" fmla="*/ 1257300 w 3186113"/>
                <a:gd name="connsiteY46" fmla="*/ 190500 h 815313"/>
                <a:gd name="connsiteX47" fmla="*/ 1285875 w 3186113"/>
                <a:gd name="connsiteY47" fmla="*/ 204788 h 815313"/>
                <a:gd name="connsiteX48" fmla="*/ 1314450 w 3186113"/>
                <a:gd name="connsiteY48" fmla="*/ 223838 h 815313"/>
                <a:gd name="connsiteX49" fmla="*/ 1362075 w 3186113"/>
                <a:gd name="connsiteY49" fmla="*/ 238125 h 815313"/>
                <a:gd name="connsiteX50" fmla="*/ 1443038 w 3186113"/>
                <a:gd name="connsiteY50" fmla="*/ 252413 h 815313"/>
                <a:gd name="connsiteX51" fmla="*/ 1471613 w 3186113"/>
                <a:gd name="connsiteY51" fmla="*/ 257175 h 815313"/>
                <a:gd name="connsiteX52" fmla="*/ 1519238 w 3186113"/>
                <a:gd name="connsiteY52" fmla="*/ 271463 h 815313"/>
                <a:gd name="connsiteX53" fmla="*/ 1533525 w 3186113"/>
                <a:gd name="connsiteY53" fmla="*/ 280988 h 815313"/>
                <a:gd name="connsiteX54" fmla="*/ 1543050 w 3186113"/>
                <a:gd name="connsiteY54" fmla="*/ 295275 h 815313"/>
                <a:gd name="connsiteX55" fmla="*/ 1557338 w 3186113"/>
                <a:gd name="connsiteY55" fmla="*/ 300038 h 815313"/>
                <a:gd name="connsiteX56" fmla="*/ 1581150 w 3186113"/>
                <a:gd name="connsiteY56" fmla="*/ 333375 h 815313"/>
                <a:gd name="connsiteX57" fmla="*/ 1590675 w 3186113"/>
                <a:gd name="connsiteY57" fmla="*/ 347663 h 815313"/>
                <a:gd name="connsiteX58" fmla="*/ 1604963 w 3186113"/>
                <a:gd name="connsiteY58" fmla="*/ 357188 h 815313"/>
                <a:gd name="connsiteX59" fmla="*/ 1624013 w 3186113"/>
                <a:gd name="connsiteY59" fmla="*/ 414338 h 815313"/>
                <a:gd name="connsiteX60" fmla="*/ 1628775 w 3186113"/>
                <a:gd name="connsiteY60" fmla="*/ 428625 h 815313"/>
                <a:gd name="connsiteX61" fmla="*/ 1638300 w 3186113"/>
                <a:gd name="connsiteY61" fmla="*/ 442913 h 815313"/>
                <a:gd name="connsiteX62" fmla="*/ 1652588 w 3186113"/>
                <a:gd name="connsiteY62" fmla="*/ 471488 h 815313"/>
                <a:gd name="connsiteX63" fmla="*/ 1662113 w 3186113"/>
                <a:gd name="connsiteY63" fmla="*/ 504825 h 815313"/>
                <a:gd name="connsiteX64" fmla="*/ 1676400 w 3186113"/>
                <a:gd name="connsiteY64" fmla="*/ 514350 h 815313"/>
                <a:gd name="connsiteX65" fmla="*/ 1690688 w 3186113"/>
                <a:gd name="connsiteY65" fmla="*/ 561975 h 815313"/>
                <a:gd name="connsiteX66" fmla="*/ 1704975 w 3186113"/>
                <a:gd name="connsiteY66" fmla="*/ 590550 h 815313"/>
                <a:gd name="connsiteX67" fmla="*/ 1719263 w 3186113"/>
                <a:gd name="connsiteY67" fmla="*/ 595313 h 815313"/>
                <a:gd name="connsiteX68" fmla="*/ 1728788 w 3186113"/>
                <a:gd name="connsiteY68" fmla="*/ 609600 h 815313"/>
                <a:gd name="connsiteX69" fmla="*/ 1804988 w 3186113"/>
                <a:gd name="connsiteY69" fmla="*/ 614363 h 815313"/>
                <a:gd name="connsiteX70" fmla="*/ 1819275 w 3186113"/>
                <a:gd name="connsiteY70" fmla="*/ 619125 h 815313"/>
                <a:gd name="connsiteX71" fmla="*/ 1833563 w 3186113"/>
                <a:gd name="connsiteY71" fmla="*/ 628650 h 815313"/>
                <a:gd name="connsiteX72" fmla="*/ 1857375 w 3186113"/>
                <a:gd name="connsiteY72" fmla="*/ 657225 h 815313"/>
                <a:gd name="connsiteX73" fmla="*/ 1876425 w 3186113"/>
                <a:gd name="connsiteY73" fmla="*/ 666750 h 815313"/>
                <a:gd name="connsiteX74" fmla="*/ 1885950 w 3186113"/>
                <a:gd name="connsiteY74" fmla="*/ 638175 h 815313"/>
                <a:gd name="connsiteX75" fmla="*/ 1895475 w 3186113"/>
                <a:gd name="connsiteY75" fmla="*/ 604838 h 815313"/>
                <a:gd name="connsiteX76" fmla="*/ 1905000 w 3186113"/>
                <a:gd name="connsiteY76" fmla="*/ 576263 h 815313"/>
                <a:gd name="connsiteX77" fmla="*/ 1919288 w 3186113"/>
                <a:gd name="connsiteY77" fmla="*/ 566738 h 815313"/>
                <a:gd name="connsiteX78" fmla="*/ 1938338 w 3186113"/>
                <a:gd name="connsiteY78" fmla="*/ 542925 h 815313"/>
                <a:gd name="connsiteX79" fmla="*/ 2081213 w 3186113"/>
                <a:gd name="connsiteY79" fmla="*/ 542925 h 815313"/>
                <a:gd name="connsiteX80" fmla="*/ 2109788 w 3186113"/>
                <a:gd name="connsiteY80" fmla="*/ 571500 h 815313"/>
                <a:gd name="connsiteX81" fmla="*/ 2124075 w 3186113"/>
                <a:gd name="connsiteY81" fmla="*/ 561975 h 815313"/>
                <a:gd name="connsiteX82" fmla="*/ 2133600 w 3186113"/>
                <a:gd name="connsiteY82" fmla="*/ 547688 h 815313"/>
                <a:gd name="connsiteX83" fmla="*/ 2147888 w 3186113"/>
                <a:gd name="connsiteY83" fmla="*/ 533400 h 815313"/>
                <a:gd name="connsiteX84" fmla="*/ 2152650 w 3186113"/>
                <a:gd name="connsiteY84" fmla="*/ 519113 h 815313"/>
                <a:gd name="connsiteX85" fmla="*/ 2243138 w 3186113"/>
                <a:gd name="connsiteY85" fmla="*/ 514350 h 815313"/>
                <a:gd name="connsiteX86" fmla="*/ 2266950 w 3186113"/>
                <a:gd name="connsiteY86" fmla="*/ 533400 h 815313"/>
                <a:gd name="connsiteX87" fmla="*/ 2286000 w 3186113"/>
                <a:gd name="connsiteY87" fmla="*/ 504825 h 815313"/>
                <a:gd name="connsiteX88" fmla="*/ 2300288 w 3186113"/>
                <a:gd name="connsiteY88" fmla="*/ 490538 h 815313"/>
                <a:gd name="connsiteX89" fmla="*/ 2314575 w 3186113"/>
                <a:gd name="connsiteY89" fmla="*/ 485775 h 815313"/>
                <a:gd name="connsiteX90" fmla="*/ 2328863 w 3186113"/>
                <a:gd name="connsiteY90" fmla="*/ 490538 h 815313"/>
                <a:gd name="connsiteX91" fmla="*/ 2347913 w 3186113"/>
                <a:gd name="connsiteY91" fmla="*/ 509588 h 815313"/>
                <a:gd name="connsiteX92" fmla="*/ 2357438 w 3186113"/>
                <a:gd name="connsiteY92" fmla="*/ 523875 h 815313"/>
                <a:gd name="connsiteX93" fmla="*/ 2362200 w 3186113"/>
                <a:gd name="connsiteY93" fmla="*/ 538163 h 815313"/>
                <a:gd name="connsiteX94" fmla="*/ 2381250 w 3186113"/>
                <a:gd name="connsiteY94" fmla="*/ 566738 h 815313"/>
                <a:gd name="connsiteX95" fmla="*/ 2390775 w 3186113"/>
                <a:gd name="connsiteY95" fmla="*/ 595313 h 815313"/>
                <a:gd name="connsiteX96" fmla="*/ 2395538 w 3186113"/>
                <a:gd name="connsiteY96" fmla="*/ 614363 h 815313"/>
                <a:gd name="connsiteX97" fmla="*/ 2405063 w 3186113"/>
                <a:gd name="connsiteY97" fmla="*/ 628650 h 815313"/>
                <a:gd name="connsiteX98" fmla="*/ 2419350 w 3186113"/>
                <a:gd name="connsiteY98" fmla="*/ 633413 h 815313"/>
                <a:gd name="connsiteX99" fmla="*/ 2438400 w 3186113"/>
                <a:gd name="connsiteY99" fmla="*/ 590550 h 815313"/>
                <a:gd name="connsiteX100" fmla="*/ 2443163 w 3186113"/>
                <a:gd name="connsiteY100" fmla="*/ 571500 h 815313"/>
                <a:gd name="connsiteX101" fmla="*/ 2471738 w 3186113"/>
                <a:gd name="connsiteY101" fmla="*/ 552450 h 815313"/>
                <a:gd name="connsiteX102" fmla="*/ 2481263 w 3186113"/>
                <a:gd name="connsiteY102" fmla="*/ 581025 h 815313"/>
                <a:gd name="connsiteX103" fmla="*/ 2486025 w 3186113"/>
                <a:gd name="connsiteY103" fmla="*/ 595313 h 815313"/>
                <a:gd name="connsiteX104" fmla="*/ 2490788 w 3186113"/>
                <a:gd name="connsiteY104" fmla="*/ 614363 h 815313"/>
                <a:gd name="connsiteX105" fmla="*/ 2500313 w 3186113"/>
                <a:gd name="connsiteY105" fmla="*/ 628650 h 815313"/>
                <a:gd name="connsiteX106" fmla="*/ 2519363 w 3186113"/>
                <a:gd name="connsiteY106" fmla="*/ 642938 h 815313"/>
                <a:gd name="connsiteX107" fmla="*/ 2524125 w 3186113"/>
                <a:gd name="connsiteY107" fmla="*/ 628650 h 815313"/>
                <a:gd name="connsiteX108" fmla="*/ 2528888 w 3186113"/>
                <a:gd name="connsiteY108" fmla="*/ 609600 h 815313"/>
                <a:gd name="connsiteX109" fmla="*/ 2557463 w 3186113"/>
                <a:gd name="connsiteY109" fmla="*/ 595313 h 815313"/>
                <a:gd name="connsiteX110" fmla="*/ 2619375 w 3186113"/>
                <a:gd name="connsiteY110" fmla="*/ 581025 h 815313"/>
                <a:gd name="connsiteX111" fmla="*/ 2633663 w 3186113"/>
                <a:gd name="connsiteY111" fmla="*/ 571500 h 815313"/>
                <a:gd name="connsiteX112" fmla="*/ 2647950 w 3186113"/>
                <a:gd name="connsiteY112" fmla="*/ 542925 h 815313"/>
                <a:gd name="connsiteX113" fmla="*/ 2662238 w 3186113"/>
                <a:gd name="connsiteY113" fmla="*/ 504825 h 815313"/>
                <a:gd name="connsiteX114" fmla="*/ 2686050 w 3186113"/>
                <a:gd name="connsiteY114" fmla="*/ 538163 h 815313"/>
                <a:gd name="connsiteX115" fmla="*/ 2686050 w 3186113"/>
                <a:gd name="connsiteY115" fmla="*/ 538163 h 815313"/>
                <a:gd name="connsiteX116" fmla="*/ 2700338 w 3186113"/>
                <a:gd name="connsiteY116" fmla="*/ 547688 h 815313"/>
                <a:gd name="connsiteX117" fmla="*/ 2705100 w 3186113"/>
                <a:gd name="connsiteY117" fmla="*/ 561975 h 815313"/>
                <a:gd name="connsiteX118" fmla="*/ 2714625 w 3186113"/>
                <a:gd name="connsiteY118" fmla="*/ 595313 h 815313"/>
                <a:gd name="connsiteX119" fmla="*/ 2733675 w 3186113"/>
                <a:gd name="connsiteY119" fmla="*/ 590550 h 815313"/>
                <a:gd name="connsiteX120" fmla="*/ 2738438 w 3186113"/>
                <a:gd name="connsiteY120" fmla="*/ 571500 h 815313"/>
                <a:gd name="connsiteX121" fmla="*/ 2762250 w 3186113"/>
                <a:gd name="connsiteY121" fmla="*/ 552450 h 815313"/>
                <a:gd name="connsiteX122" fmla="*/ 2800350 w 3186113"/>
                <a:gd name="connsiteY122" fmla="*/ 566738 h 815313"/>
                <a:gd name="connsiteX123" fmla="*/ 2819400 w 3186113"/>
                <a:gd name="connsiteY123" fmla="*/ 590550 h 815313"/>
                <a:gd name="connsiteX124" fmla="*/ 2824163 w 3186113"/>
                <a:gd name="connsiteY124" fmla="*/ 614363 h 815313"/>
                <a:gd name="connsiteX125" fmla="*/ 2833688 w 3186113"/>
                <a:gd name="connsiteY125" fmla="*/ 642938 h 815313"/>
                <a:gd name="connsiteX126" fmla="*/ 2838450 w 3186113"/>
                <a:gd name="connsiteY126" fmla="*/ 657225 h 815313"/>
                <a:gd name="connsiteX127" fmla="*/ 2843213 w 3186113"/>
                <a:gd name="connsiteY127" fmla="*/ 676275 h 815313"/>
                <a:gd name="connsiteX128" fmla="*/ 2852738 w 3186113"/>
                <a:gd name="connsiteY128" fmla="*/ 695325 h 815313"/>
                <a:gd name="connsiteX129" fmla="*/ 2862263 w 3186113"/>
                <a:gd name="connsiteY129" fmla="*/ 723900 h 815313"/>
                <a:gd name="connsiteX130" fmla="*/ 2871788 w 3186113"/>
                <a:gd name="connsiteY130" fmla="*/ 752475 h 815313"/>
                <a:gd name="connsiteX131" fmla="*/ 2881313 w 3186113"/>
                <a:gd name="connsiteY131" fmla="*/ 781050 h 815313"/>
                <a:gd name="connsiteX132" fmla="*/ 2890838 w 3186113"/>
                <a:gd name="connsiteY132" fmla="*/ 795338 h 815313"/>
                <a:gd name="connsiteX133" fmla="*/ 2895600 w 3186113"/>
                <a:gd name="connsiteY133" fmla="*/ 814388 h 815313"/>
                <a:gd name="connsiteX134" fmla="*/ 2914650 w 3186113"/>
                <a:gd name="connsiteY134" fmla="*/ 790575 h 815313"/>
                <a:gd name="connsiteX135" fmla="*/ 2924175 w 3186113"/>
                <a:gd name="connsiteY135" fmla="*/ 714375 h 815313"/>
                <a:gd name="connsiteX136" fmla="*/ 2933700 w 3186113"/>
                <a:gd name="connsiteY136" fmla="*/ 700088 h 815313"/>
                <a:gd name="connsiteX137" fmla="*/ 2943225 w 3186113"/>
                <a:gd name="connsiteY137" fmla="*/ 671513 h 815313"/>
                <a:gd name="connsiteX138" fmla="*/ 2962275 w 3186113"/>
                <a:gd name="connsiteY138" fmla="*/ 638175 h 815313"/>
                <a:gd name="connsiteX139" fmla="*/ 2976563 w 3186113"/>
                <a:gd name="connsiteY139" fmla="*/ 695325 h 815313"/>
                <a:gd name="connsiteX140" fmla="*/ 2986088 w 3186113"/>
                <a:gd name="connsiteY140" fmla="*/ 781050 h 815313"/>
                <a:gd name="connsiteX141" fmla="*/ 2995613 w 3186113"/>
                <a:gd name="connsiteY141" fmla="*/ 747713 h 815313"/>
                <a:gd name="connsiteX142" fmla="*/ 3000375 w 3186113"/>
                <a:gd name="connsiteY142" fmla="*/ 709613 h 815313"/>
                <a:gd name="connsiteX143" fmla="*/ 3019425 w 3186113"/>
                <a:gd name="connsiteY143" fmla="*/ 671513 h 815313"/>
                <a:gd name="connsiteX144" fmla="*/ 3038475 w 3186113"/>
                <a:gd name="connsiteY144" fmla="*/ 714375 h 815313"/>
                <a:gd name="connsiteX145" fmla="*/ 3052763 w 3186113"/>
                <a:gd name="connsiteY145" fmla="*/ 781050 h 815313"/>
                <a:gd name="connsiteX146" fmla="*/ 3067050 w 3186113"/>
                <a:gd name="connsiteY146" fmla="*/ 738188 h 815313"/>
                <a:gd name="connsiteX147" fmla="*/ 3071813 w 3186113"/>
                <a:gd name="connsiteY147" fmla="*/ 723900 h 815313"/>
                <a:gd name="connsiteX148" fmla="*/ 3105150 w 3186113"/>
                <a:gd name="connsiteY148" fmla="*/ 733425 h 815313"/>
                <a:gd name="connsiteX149" fmla="*/ 3128963 w 3186113"/>
                <a:gd name="connsiteY149" fmla="*/ 742950 h 815313"/>
                <a:gd name="connsiteX150" fmla="*/ 3152775 w 3186113"/>
                <a:gd name="connsiteY150" fmla="*/ 690563 h 815313"/>
                <a:gd name="connsiteX151" fmla="*/ 3157538 w 3186113"/>
                <a:gd name="connsiteY151" fmla="*/ 666750 h 815313"/>
                <a:gd name="connsiteX152" fmla="*/ 3162300 w 3186113"/>
                <a:gd name="connsiteY152" fmla="*/ 647700 h 815313"/>
                <a:gd name="connsiteX153" fmla="*/ 3171825 w 3186113"/>
                <a:gd name="connsiteY153" fmla="*/ 747713 h 815313"/>
                <a:gd name="connsiteX154" fmla="*/ 3181350 w 3186113"/>
                <a:gd name="connsiteY154" fmla="*/ 733425 h 815313"/>
                <a:gd name="connsiteX155" fmla="*/ 3186113 w 3186113"/>
                <a:gd name="connsiteY155" fmla="*/ 719138 h 815313"/>
                <a:gd name="connsiteX0" fmla="*/ 0 w 3181350"/>
                <a:gd name="connsiteY0" fmla="*/ 238125 h 815313"/>
                <a:gd name="connsiteX1" fmla="*/ 123825 w 3181350"/>
                <a:gd name="connsiteY1" fmla="*/ 228600 h 815313"/>
                <a:gd name="connsiteX2" fmla="*/ 142875 w 3181350"/>
                <a:gd name="connsiteY2" fmla="*/ 223838 h 815313"/>
                <a:gd name="connsiteX3" fmla="*/ 166688 w 3181350"/>
                <a:gd name="connsiteY3" fmla="*/ 219075 h 815313"/>
                <a:gd name="connsiteX4" fmla="*/ 204788 w 3181350"/>
                <a:gd name="connsiteY4" fmla="*/ 204788 h 815313"/>
                <a:gd name="connsiteX5" fmla="*/ 233363 w 3181350"/>
                <a:gd name="connsiteY5" fmla="*/ 195263 h 815313"/>
                <a:gd name="connsiteX6" fmla="*/ 247650 w 3181350"/>
                <a:gd name="connsiteY6" fmla="*/ 185738 h 815313"/>
                <a:gd name="connsiteX7" fmla="*/ 266700 w 3181350"/>
                <a:gd name="connsiteY7" fmla="*/ 180975 h 815313"/>
                <a:gd name="connsiteX8" fmla="*/ 280988 w 3181350"/>
                <a:gd name="connsiteY8" fmla="*/ 176213 h 815313"/>
                <a:gd name="connsiteX9" fmla="*/ 290513 w 3181350"/>
                <a:gd name="connsiteY9" fmla="*/ 161925 h 815313"/>
                <a:gd name="connsiteX10" fmla="*/ 338138 w 3181350"/>
                <a:gd name="connsiteY10" fmla="*/ 142875 h 815313"/>
                <a:gd name="connsiteX11" fmla="*/ 352425 w 3181350"/>
                <a:gd name="connsiteY11" fmla="*/ 138113 h 815313"/>
                <a:gd name="connsiteX12" fmla="*/ 366713 w 3181350"/>
                <a:gd name="connsiteY12" fmla="*/ 128588 h 815313"/>
                <a:gd name="connsiteX13" fmla="*/ 385763 w 3181350"/>
                <a:gd name="connsiteY13" fmla="*/ 123825 h 815313"/>
                <a:gd name="connsiteX14" fmla="*/ 428625 w 3181350"/>
                <a:gd name="connsiteY14" fmla="*/ 109538 h 815313"/>
                <a:gd name="connsiteX15" fmla="*/ 442913 w 3181350"/>
                <a:gd name="connsiteY15" fmla="*/ 104775 h 815313"/>
                <a:gd name="connsiteX16" fmla="*/ 457200 w 3181350"/>
                <a:gd name="connsiteY16" fmla="*/ 100013 h 815313"/>
                <a:gd name="connsiteX17" fmla="*/ 471488 w 3181350"/>
                <a:gd name="connsiteY17" fmla="*/ 90488 h 815313"/>
                <a:gd name="connsiteX18" fmla="*/ 495300 w 3181350"/>
                <a:gd name="connsiteY18" fmla="*/ 85725 h 815313"/>
                <a:gd name="connsiteX19" fmla="*/ 523875 w 3181350"/>
                <a:gd name="connsiteY19" fmla="*/ 76200 h 815313"/>
                <a:gd name="connsiteX20" fmla="*/ 538163 w 3181350"/>
                <a:gd name="connsiteY20" fmla="*/ 71438 h 815313"/>
                <a:gd name="connsiteX21" fmla="*/ 552450 w 3181350"/>
                <a:gd name="connsiteY21" fmla="*/ 66675 h 815313"/>
                <a:gd name="connsiteX22" fmla="*/ 590550 w 3181350"/>
                <a:gd name="connsiteY22" fmla="*/ 42863 h 815313"/>
                <a:gd name="connsiteX23" fmla="*/ 604838 w 3181350"/>
                <a:gd name="connsiteY23" fmla="*/ 38100 h 815313"/>
                <a:gd name="connsiteX24" fmla="*/ 619125 w 3181350"/>
                <a:gd name="connsiteY24" fmla="*/ 33338 h 815313"/>
                <a:gd name="connsiteX25" fmla="*/ 652463 w 3181350"/>
                <a:gd name="connsiteY25" fmla="*/ 14288 h 815313"/>
                <a:gd name="connsiteX26" fmla="*/ 681038 w 3181350"/>
                <a:gd name="connsiteY26" fmla="*/ 4763 h 815313"/>
                <a:gd name="connsiteX27" fmla="*/ 695325 w 3181350"/>
                <a:gd name="connsiteY27" fmla="*/ 0 h 815313"/>
                <a:gd name="connsiteX28" fmla="*/ 819150 w 3181350"/>
                <a:gd name="connsiteY28" fmla="*/ 4763 h 815313"/>
                <a:gd name="connsiteX29" fmla="*/ 852488 w 3181350"/>
                <a:gd name="connsiteY29" fmla="*/ 19050 h 815313"/>
                <a:gd name="connsiteX30" fmla="*/ 895350 w 3181350"/>
                <a:gd name="connsiteY30" fmla="*/ 47625 h 815313"/>
                <a:gd name="connsiteX31" fmla="*/ 928688 w 3181350"/>
                <a:gd name="connsiteY31" fmla="*/ 66675 h 815313"/>
                <a:gd name="connsiteX32" fmla="*/ 942975 w 3181350"/>
                <a:gd name="connsiteY32" fmla="*/ 71438 h 815313"/>
                <a:gd name="connsiteX33" fmla="*/ 957263 w 3181350"/>
                <a:gd name="connsiteY33" fmla="*/ 80963 h 815313"/>
                <a:gd name="connsiteX34" fmla="*/ 971550 w 3181350"/>
                <a:gd name="connsiteY34" fmla="*/ 85725 h 815313"/>
                <a:gd name="connsiteX35" fmla="*/ 990600 w 3181350"/>
                <a:gd name="connsiteY35" fmla="*/ 95250 h 815313"/>
                <a:gd name="connsiteX36" fmla="*/ 1014413 w 3181350"/>
                <a:gd name="connsiteY36" fmla="*/ 100013 h 815313"/>
                <a:gd name="connsiteX37" fmla="*/ 1033463 w 3181350"/>
                <a:gd name="connsiteY37" fmla="*/ 104775 h 815313"/>
                <a:gd name="connsiteX38" fmla="*/ 1062038 w 3181350"/>
                <a:gd name="connsiteY38" fmla="*/ 109538 h 815313"/>
                <a:gd name="connsiteX39" fmla="*/ 1090613 w 3181350"/>
                <a:gd name="connsiteY39" fmla="*/ 119063 h 815313"/>
                <a:gd name="connsiteX40" fmla="*/ 1104900 w 3181350"/>
                <a:gd name="connsiteY40" fmla="*/ 123825 h 815313"/>
                <a:gd name="connsiteX41" fmla="*/ 1123950 w 3181350"/>
                <a:gd name="connsiteY41" fmla="*/ 128588 h 815313"/>
                <a:gd name="connsiteX42" fmla="*/ 1152525 w 3181350"/>
                <a:gd name="connsiteY42" fmla="*/ 147638 h 815313"/>
                <a:gd name="connsiteX43" fmla="*/ 1195388 w 3181350"/>
                <a:gd name="connsiteY43" fmla="*/ 161925 h 815313"/>
                <a:gd name="connsiteX44" fmla="*/ 1209675 w 3181350"/>
                <a:gd name="connsiteY44" fmla="*/ 166688 h 815313"/>
                <a:gd name="connsiteX45" fmla="*/ 1243013 w 3181350"/>
                <a:gd name="connsiteY45" fmla="*/ 185738 h 815313"/>
                <a:gd name="connsiteX46" fmla="*/ 1257300 w 3181350"/>
                <a:gd name="connsiteY46" fmla="*/ 190500 h 815313"/>
                <a:gd name="connsiteX47" fmla="*/ 1285875 w 3181350"/>
                <a:gd name="connsiteY47" fmla="*/ 204788 h 815313"/>
                <a:gd name="connsiteX48" fmla="*/ 1314450 w 3181350"/>
                <a:gd name="connsiteY48" fmla="*/ 223838 h 815313"/>
                <a:gd name="connsiteX49" fmla="*/ 1362075 w 3181350"/>
                <a:gd name="connsiteY49" fmla="*/ 238125 h 815313"/>
                <a:gd name="connsiteX50" fmla="*/ 1443038 w 3181350"/>
                <a:gd name="connsiteY50" fmla="*/ 252413 h 815313"/>
                <a:gd name="connsiteX51" fmla="*/ 1471613 w 3181350"/>
                <a:gd name="connsiteY51" fmla="*/ 257175 h 815313"/>
                <a:gd name="connsiteX52" fmla="*/ 1519238 w 3181350"/>
                <a:gd name="connsiteY52" fmla="*/ 271463 h 815313"/>
                <a:gd name="connsiteX53" fmla="*/ 1533525 w 3181350"/>
                <a:gd name="connsiteY53" fmla="*/ 280988 h 815313"/>
                <a:gd name="connsiteX54" fmla="*/ 1543050 w 3181350"/>
                <a:gd name="connsiteY54" fmla="*/ 295275 h 815313"/>
                <a:gd name="connsiteX55" fmla="*/ 1557338 w 3181350"/>
                <a:gd name="connsiteY55" fmla="*/ 300038 h 815313"/>
                <a:gd name="connsiteX56" fmla="*/ 1581150 w 3181350"/>
                <a:gd name="connsiteY56" fmla="*/ 333375 h 815313"/>
                <a:gd name="connsiteX57" fmla="*/ 1590675 w 3181350"/>
                <a:gd name="connsiteY57" fmla="*/ 347663 h 815313"/>
                <a:gd name="connsiteX58" fmla="*/ 1604963 w 3181350"/>
                <a:gd name="connsiteY58" fmla="*/ 357188 h 815313"/>
                <a:gd name="connsiteX59" fmla="*/ 1624013 w 3181350"/>
                <a:gd name="connsiteY59" fmla="*/ 414338 h 815313"/>
                <a:gd name="connsiteX60" fmla="*/ 1628775 w 3181350"/>
                <a:gd name="connsiteY60" fmla="*/ 428625 h 815313"/>
                <a:gd name="connsiteX61" fmla="*/ 1638300 w 3181350"/>
                <a:gd name="connsiteY61" fmla="*/ 442913 h 815313"/>
                <a:gd name="connsiteX62" fmla="*/ 1652588 w 3181350"/>
                <a:gd name="connsiteY62" fmla="*/ 471488 h 815313"/>
                <a:gd name="connsiteX63" fmla="*/ 1662113 w 3181350"/>
                <a:gd name="connsiteY63" fmla="*/ 504825 h 815313"/>
                <a:gd name="connsiteX64" fmla="*/ 1676400 w 3181350"/>
                <a:gd name="connsiteY64" fmla="*/ 514350 h 815313"/>
                <a:gd name="connsiteX65" fmla="*/ 1690688 w 3181350"/>
                <a:gd name="connsiteY65" fmla="*/ 561975 h 815313"/>
                <a:gd name="connsiteX66" fmla="*/ 1704975 w 3181350"/>
                <a:gd name="connsiteY66" fmla="*/ 590550 h 815313"/>
                <a:gd name="connsiteX67" fmla="*/ 1719263 w 3181350"/>
                <a:gd name="connsiteY67" fmla="*/ 595313 h 815313"/>
                <a:gd name="connsiteX68" fmla="*/ 1728788 w 3181350"/>
                <a:gd name="connsiteY68" fmla="*/ 609600 h 815313"/>
                <a:gd name="connsiteX69" fmla="*/ 1804988 w 3181350"/>
                <a:gd name="connsiteY69" fmla="*/ 614363 h 815313"/>
                <a:gd name="connsiteX70" fmla="*/ 1819275 w 3181350"/>
                <a:gd name="connsiteY70" fmla="*/ 619125 h 815313"/>
                <a:gd name="connsiteX71" fmla="*/ 1833563 w 3181350"/>
                <a:gd name="connsiteY71" fmla="*/ 628650 h 815313"/>
                <a:gd name="connsiteX72" fmla="*/ 1857375 w 3181350"/>
                <a:gd name="connsiteY72" fmla="*/ 657225 h 815313"/>
                <a:gd name="connsiteX73" fmla="*/ 1876425 w 3181350"/>
                <a:gd name="connsiteY73" fmla="*/ 666750 h 815313"/>
                <a:gd name="connsiteX74" fmla="*/ 1885950 w 3181350"/>
                <a:gd name="connsiteY74" fmla="*/ 638175 h 815313"/>
                <a:gd name="connsiteX75" fmla="*/ 1895475 w 3181350"/>
                <a:gd name="connsiteY75" fmla="*/ 604838 h 815313"/>
                <a:gd name="connsiteX76" fmla="*/ 1905000 w 3181350"/>
                <a:gd name="connsiteY76" fmla="*/ 576263 h 815313"/>
                <a:gd name="connsiteX77" fmla="*/ 1919288 w 3181350"/>
                <a:gd name="connsiteY77" fmla="*/ 566738 h 815313"/>
                <a:gd name="connsiteX78" fmla="*/ 1938338 w 3181350"/>
                <a:gd name="connsiteY78" fmla="*/ 542925 h 815313"/>
                <a:gd name="connsiteX79" fmla="*/ 2081213 w 3181350"/>
                <a:gd name="connsiteY79" fmla="*/ 542925 h 815313"/>
                <a:gd name="connsiteX80" fmla="*/ 2109788 w 3181350"/>
                <a:gd name="connsiteY80" fmla="*/ 571500 h 815313"/>
                <a:gd name="connsiteX81" fmla="*/ 2124075 w 3181350"/>
                <a:gd name="connsiteY81" fmla="*/ 561975 h 815313"/>
                <a:gd name="connsiteX82" fmla="*/ 2133600 w 3181350"/>
                <a:gd name="connsiteY82" fmla="*/ 547688 h 815313"/>
                <a:gd name="connsiteX83" fmla="*/ 2147888 w 3181350"/>
                <a:gd name="connsiteY83" fmla="*/ 533400 h 815313"/>
                <a:gd name="connsiteX84" fmla="*/ 2152650 w 3181350"/>
                <a:gd name="connsiteY84" fmla="*/ 519113 h 815313"/>
                <a:gd name="connsiteX85" fmla="*/ 2243138 w 3181350"/>
                <a:gd name="connsiteY85" fmla="*/ 514350 h 815313"/>
                <a:gd name="connsiteX86" fmla="*/ 2266950 w 3181350"/>
                <a:gd name="connsiteY86" fmla="*/ 533400 h 815313"/>
                <a:gd name="connsiteX87" fmla="*/ 2286000 w 3181350"/>
                <a:gd name="connsiteY87" fmla="*/ 504825 h 815313"/>
                <a:gd name="connsiteX88" fmla="*/ 2300288 w 3181350"/>
                <a:gd name="connsiteY88" fmla="*/ 490538 h 815313"/>
                <a:gd name="connsiteX89" fmla="*/ 2314575 w 3181350"/>
                <a:gd name="connsiteY89" fmla="*/ 485775 h 815313"/>
                <a:gd name="connsiteX90" fmla="*/ 2328863 w 3181350"/>
                <a:gd name="connsiteY90" fmla="*/ 490538 h 815313"/>
                <a:gd name="connsiteX91" fmla="*/ 2347913 w 3181350"/>
                <a:gd name="connsiteY91" fmla="*/ 509588 h 815313"/>
                <a:gd name="connsiteX92" fmla="*/ 2357438 w 3181350"/>
                <a:gd name="connsiteY92" fmla="*/ 523875 h 815313"/>
                <a:gd name="connsiteX93" fmla="*/ 2362200 w 3181350"/>
                <a:gd name="connsiteY93" fmla="*/ 538163 h 815313"/>
                <a:gd name="connsiteX94" fmla="*/ 2381250 w 3181350"/>
                <a:gd name="connsiteY94" fmla="*/ 566738 h 815313"/>
                <a:gd name="connsiteX95" fmla="*/ 2390775 w 3181350"/>
                <a:gd name="connsiteY95" fmla="*/ 595313 h 815313"/>
                <a:gd name="connsiteX96" fmla="*/ 2395538 w 3181350"/>
                <a:gd name="connsiteY96" fmla="*/ 614363 h 815313"/>
                <a:gd name="connsiteX97" fmla="*/ 2405063 w 3181350"/>
                <a:gd name="connsiteY97" fmla="*/ 628650 h 815313"/>
                <a:gd name="connsiteX98" fmla="*/ 2419350 w 3181350"/>
                <a:gd name="connsiteY98" fmla="*/ 633413 h 815313"/>
                <a:gd name="connsiteX99" fmla="*/ 2438400 w 3181350"/>
                <a:gd name="connsiteY99" fmla="*/ 590550 h 815313"/>
                <a:gd name="connsiteX100" fmla="*/ 2443163 w 3181350"/>
                <a:gd name="connsiteY100" fmla="*/ 571500 h 815313"/>
                <a:gd name="connsiteX101" fmla="*/ 2471738 w 3181350"/>
                <a:gd name="connsiteY101" fmla="*/ 552450 h 815313"/>
                <a:gd name="connsiteX102" fmla="*/ 2481263 w 3181350"/>
                <a:gd name="connsiteY102" fmla="*/ 581025 h 815313"/>
                <a:gd name="connsiteX103" fmla="*/ 2486025 w 3181350"/>
                <a:gd name="connsiteY103" fmla="*/ 595313 h 815313"/>
                <a:gd name="connsiteX104" fmla="*/ 2490788 w 3181350"/>
                <a:gd name="connsiteY104" fmla="*/ 614363 h 815313"/>
                <a:gd name="connsiteX105" fmla="*/ 2500313 w 3181350"/>
                <a:gd name="connsiteY105" fmla="*/ 628650 h 815313"/>
                <a:gd name="connsiteX106" fmla="*/ 2519363 w 3181350"/>
                <a:gd name="connsiteY106" fmla="*/ 642938 h 815313"/>
                <a:gd name="connsiteX107" fmla="*/ 2524125 w 3181350"/>
                <a:gd name="connsiteY107" fmla="*/ 628650 h 815313"/>
                <a:gd name="connsiteX108" fmla="*/ 2528888 w 3181350"/>
                <a:gd name="connsiteY108" fmla="*/ 609600 h 815313"/>
                <a:gd name="connsiteX109" fmla="*/ 2557463 w 3181350"/>
                <a:gd name="connsiteY109" fmla="*/ 595313 h 815313"/>
                <a:gd name="connsiteX110" fmla="*/ 2619375 w 3181350"/>
                <a:gd name="connsiteY110" fmla="*/ 581025 h 815313"/>
                <a:gd name="connsiteX111" fmla="*/ 2633663 w 3181350"/>
                <a:gd name="connsiteY111" fmla="*/ 571500 h 815313"/>
                <a:gd name="connsiteX112" fmla="*/ 2647950 w 3181350"/>
                <a:gd name="connsiteY112" fmla="*/ 542925 h 815313"/>
                <a:gd name="connsiteX113" fmla="*/ 2662238 w 3181350"/>
                <a:gd name="connsiteY113" fmla="*/ 504825 h 815313"/>
                <a:gd name="connsiteX114" fmla="*/ 2686050 w 3181350"/>
                <a:gd name="connsiteY114" fmla="*/ 538163 h 815313"/>
                <a:gd name="connsiteX115" fmla="*/ 2686050 w 3181350"/>
                <a:gd name="connsiteY115" fmla="*/ 538163 h 815313"/>
                <a:gd name="connsiteX116" fmla="*/ 2700338 w 3181350"/>
                <a:gd name="connsiteY116" fmla="*/ 547688 h 815313"/>
                <a:gd name="connsiteX117" fmla="*/ 2705100 w 3181350"/>
                <a:gd name="connsiteY117" fmla="*/ 561975 h 815313"/>
                <a:gd name="connsiteX118" fmla="*/ 2714625 w 3181350"/>
                <a:gd name="connsiteY118" fmla="*/ 595313 h 815313"/>
                <a:gd name="connsiteX119" fmla="*/ 2733675 w 3181350"/>
                <a:gd name="connsiteY119" fmla="*/ 590550 h 815313"/>
                <a:gd name="connsiteX120" fmla="*/ 2738438 w 3181350"/>
                <a:gd name="connsiteY120" fmla="*/ 571500 h 815313"/>
                <a:gd name="connsiteX121" fmla="*/ 2762250 w 3181350"/>
                <a:gd name="connsiteY121" fmla="*/ 552450 h 815313"/>
                <a:gd name="connsiteX122" fmla="*/ 2800350 w 3181350"/>
                <a:gd name="connsiteY122" fmla="*/ 566738 h 815313"/>
                <a:gd name="connsiteX123" fmla="*/ 2819400 w 3181350"/>
                <a:gd name="connsiteY123" fmla="*/ 590550 h 815313"/>
                <a:gd name="connsiteX124" fmla="*/ 2824163 w 3181350"/>
                <a:gd name="connsiteY124" fmla="*/ 614363 h 815313"/>
                <a:gd name="connsiteX125" fmla="*/ 2833688 w 3181350"/>
                <a:gd name="connsiteY125" fmla="*/ 642938 h 815313"/>
                <a:gd name="connsiteX126" fmla="*/ 2838450 w 3181350"/>
                <a:gd name="connsiteY126" fmla="*/ 657225 h 815313"/>
                <a:gd name="connsiteX127" fmla="*/ 2843213 w 3181350"/>
                <a:gd name="connsiteY127" fmla="*/ 676275 h 815313"/>
                <a:gd name="connsiteX128" fmla="*/ 2852738 w 3181350"/>
                <a:gd name="connsiteY128" fmla="*/ 695325 h 815313"/>
                <a:gd name="connsiteX129" fmla="*/ 2862263 w 3181350"/>
                <a:gd name="connsiteY129" fmla="*/ 723900 h 815313"/>
                <a:gd name="connsiteX130" fmla="*/ 2871788 w 3181350"/>
                <a:gd name="connsiteY130" fmla="*/ 752475 h 815313"/>
                <a:gd name="connsiteX131" fmla="*/ 2881313 w 3181350"/>
                <a:gd name="connsiteY131" fmla="*/ 781050 h 815313"/>
                <a:gd name="connsiteX132" fmla="*/ 2890838 w 3181350"/>
                <a:gd name="connsiteY132" fmla="*/ 795338 h 815313"/>
                <a:gd name="connsiteX133" fmla="*/ 2895600 w 3181350"/>
                <a:gd name="connsiteY133" fmla="*/ 814388 h 815313"/>
                <a:gd name="connsiteX134" fmla="*/ 2914650 w 3181350"/>
                <a:gd name="connsiteY134" fmla="*/ 790575 h 815313"/>
                <a:gd name="connsiteX135" fmla="*/ 2924175 w 3181350"/>
                <a:gd name="connsiteY135" fmla="*/ 714375 h 815313"/>
                <a:gd name="connsiteX136" fmla="*/ 2933700 w 3181350"/>
                <a:gd name="connsiteY136" fmla="*/ 700088 h 815313"/>
                <a:gd name="connsiteX137" fmla="*/ 2943225 w 3181350"/>
                <a:gd name="connsiteY137" fmla="*/ 671513 h 815313"/>
                <a:gd name="connsiteX138" fmla="*/ 2962275 w 3181350"/>
                <a:gd name="connsiteY138" fmla="*/ 638175 h 815313"/>
                <a:gd name="connsiteX139" fmla="*/ 2976563 w 3181350"/>
                <a:gd name="connsiteY139" fmla="*/ 695325 h 815313"/>
                <a:gd name="connsiteX140" fmla="*/ 2986088 w 3181350"/>
                <a:gd name="connsiteY140" fmla="*/ 781050 h 815313"/>
                <a:gd name="connsiteX141" fmla="*/ 2995613 w 3181350"/>
                <a:gd name="connsiteY141" fmla="*/ 747713 h 815313"/>
                <a:gd name="connsiteX142" fmla="*/ 3000375 w 3181350"/>
                <a:gd name="connsiteY142" fmla="*/ 709613 h 815313"/>
                <a:gd name="connsiteX143" fmla="*/ 3019425 w 3181350"/>
                <a:gd name="connsiteY143" fmla="*/ 671513 h 815313"/>
                <a:gd name="connsiteX144" fmla="*/ 3038475 w 3181350"/>
                <a:gd name="connsiteY144" fmla="*/ 714375 h 815313"/>
                <a:gd name="connsiteX145" fmla="*/ 3052763 w 3181350"/>
                <a:gd name="connsiteY145" fmla="*/ 781050 h 815313"/>
                <a:gd name="connsiteX146" fmla="*/ 3067050 w 3181350"/>
                <a:gd name="connsiteY146" fmla="*/ 738188 h 815313"/>
                <a:gd name="connsiteX147" fmla="*/ 3071813 w 3181350"/>
                <a:gd name="connsiteY147" fmla="*/ 723900 h 815313"/>
                <a:gd name="connsiteX148" fmla="*/ 3105150 w 3181350"/>
                <a:gd name="connsiteY148" fmla="*/ 733425 h 815313"/>
                <a:gd name="connsiteX149" fmla="*/ 3128963 w 3181350"/>
                <a:gd name="connsiteY149" fmla="*/ 742950 h 815313"/>
                <a:gd name="connsiteX150" fmla="*/ 3152775 w 3181350"/>
                <a:gd name="connsiteY150" fmla="*/ 690563 h 815313"/>
                <a:gd name="connsiteX151" fmla="*/ 3157538 w 3181350"/>
                <a:gd name="connsiteY151" fmla="*/ 666750 h 815313"/>
                <a:gd name="connsiteX152" fmla="*/ 3162300 w 3181350"/>
                <a:gd name="connsiteY152" fmla="*/ 647700 h 815313"/>
                <a:gd name="connsiteX153" fmla="*/ 3171825 w 3181350"/>
                <a:gd name="connsiteY153" fmla="*/ 747713 h 815313"/>
                <a:gd name="connsiteX154" fmla="*/ 3181350 w 3181350"/>
                <a:gd name="connsiteY154" fmla="*/ 733425 h 815313"/>
                <a:gd name="connsiteX0" fmla="*/ 0 w 3171825"/>
                <a:gd name="connsiteY0" fmla="*/ 238125 h 815313"/>
                <a:gd name="connsiteX1" fmla="*/ 123825 w 3171825"/>
                <a:gd name="connsiteY1" fmla="*/ 228600 h 815313"/>
                <a:gd name="connsiteX2" fmla="*/ 142875 w 3171825"/>
                <a:gd name="connsiteY2" fmla="*/ 223838 h 815313"/>
                <a:gd name="connsiteX3" fmla="*/ 166688 w 3171825"/>
                <a:gd name="connsiteY3" fmla="*/ 219075 h 815313"/>
                <a:gd name="connsiteX4" fmla="*/ 204788 w 3171825"/>
                <a:gd name="connsiteY4" fmla="*/ 204788 h 815313"/>
                <a:gd name="connsiteX5" fmla="*/ 233363 w 3171825"/>
                <a:gd name="connsiteY5" fmla="*/ 195263 h 815313"/>
                <a:gd name="connsiteX6" fmla="*/ 247650 w 3171825"/>
                <a:gd name="connsiteY6" fmla="*/ 185738 h 815313"/>
                <a:gd name="connsiteX7" fmla="*/ 266700 w 3171825"/>
                <a:gd name="connsiteY7" fmla="*/ 180975 h 815313"/>
                <a:gd name="connsiteX8" fmla="*/ 280988 w 3171825"/>
                <a:gd name="connsiteY8" fmla="*/ 176213 h 815313"/>
                <a:gd name="connsiteX9" fmla="*/ 290513 w 3171825"/>
                <a:gd name="connsiteY9" fmla="*/ 161925 h 815313"/>
                <a:gd name="connsiteX10" fmla="*/ 338138 w 3171825"/>
                <a:gd name="connsiteY10" fmla="*/ 142875 h 815313"/>
                <a:gd name="connsiteX11" fmla="*/ 352425 w 3171825"/>
                <a:gd name="connsiteY11" fmla="*/ 138113 h 815313"/>
                <a:gd name="connsiteX12" fmla="*/ 366713 w 3171825"/>
                <a:gd name="connsiteY12" fmla="*/ 128588 h 815313"/>
                <a:gd name="connsiteX13" fmla="*/ 385763 w 3171825"/>
                <a:gd name="connsiteY13" fmla="*/ 123825 h 815313"/>
                <a:gd name="connsiteX14" fmla="*/ 428625 w 3171825"/>
                <a:gd name="connsiteY14" fmla="*/ 109538 h 815313"/>
                <a:gd name="connsiteX15" fmla="*/ 442913 w 3171825"/>
                <a:gd name="connsiteY15" fmla="*/ 104775 h 815313"/>
                <a:gd name="connsiteX16" fmla="*/ 457200 w 3171825"/>
                <a:gd name="connsiteY16" fmla="*/ 100013 h 815313"/>
                <a:gd name="connsiteX17" fmla="*/ 471488 w 3171825"/>
                <a:gd name="connsiteY17" fmla="*/ 90488 h 815313"/>
                <a:gd name="connsiteX18" fmla="*/ 495300 w 3171825"/>
                <a:gd name="connsiteY18" fmla="*/ 85725 h 815313"/>
                <a:gd name="connsiteX19" fmla="*/ 523875 w 3171825"/>
                <a:gd name="connsiteY19" fmla="*/ 76200 h 815313"/>
                <a:gd name="connsiteX20" fmla="*/ 538163 w 3171825"/>
                <a:gd name="connsiteY20" fmla="*/ 71438 h 815313"/>
                <a:gd name="connsiteX21" fmla="*/ 552450 w 3171825"/>
                <a:gd name="connsiteY21" fmla="*/ 66675 h 815313"/>
                <a:gd name="connsiteX22" fmla="*/ 590550 w 3171825"/>
                <a:gd name="connsiteY22" fmla="*/ 42863 h 815313"/>
                <a:gd name="connsiteX23" fmla="*/ 604838 w 3171825"/>
                <a:gd name="connsiteY23" fmla="*/ 38100 h 815313"/>
                <a:gd name="connsiteX24" fmla="*/ 619125 w 3171825"/>
                <a:gd name="connsiteY24" fmla="*/ 33338 h 815313"/>
                <a:gd name="connsiteX25" fmla="*/ 652463 w 3171825"/>
                <a:gd name="connsiteY25" fmla="*/ 14288 h 815313"/>
                <a:gd name="connsiteX26" fmla="*/ 681038 w 3171825"/>
                <a:gd name="connsiteY26" fmla="*/ 4763 h 815313"/>
                <a:gd name="connsiteX27" fmla="*/ 695325 w 3171825"/>
                <a:gd name="connsiteY27" fmla="*/ 0 h 815313"/>
                <a:gd name="connsiteX28" fmla="*/ 819150 w 3171825"/>
                <a:gd name="connsiteY28" fmla="*/ 4763 h 815313"/>
                <a:gd name="connsiteX29" fmla="*/ 852488 w 3171825"/>
                <a:gd name="connsiteY29" fmla="*/ 19050 h 815313"/>
                <a:gd name="connsiteX30" fmla="*/ 895350 w 3171825"/>
                <a:gd name="connsiteY30" fmla="*/ 47625 h 815313"/>
                <a:gd name="connsiteX31" fmla="*/ 928688 w 3171825"/>
                <a:gd name="connsiteY31" fmla="*/ 66675 h 815313"/>
                <a:gd name="connsiteX32" fmla="*/ 942975 w 3171825"/>
                <a:gd name="connsiteY32" fmla="*/ 71438 h 815313"/>
                <a:gd name="connsiteX33" fmla="*/ 957263 w 3171825"/>
                <a:gd name="connsiteY33" fmla="*/ 80963 h 815313"/>
                <a:gd name="connsiteX34" fmla="*/ 971550 w 3171825"/>
                <a:gd name="connsiteY34" fmla="*/ 85725 h 815313"/>
                <a:gd name="connsiteX35" fmla="*/ 990600 w 3171825"/>
                <a:gd name="connsiteY35" fmla="*/ 95250 h 815313"/>
                <a:gd name="connsiteX36" fmla="*/ 1014413 w 3171825"/>
                <a:gd name="connsiteY36" fmla="*/ 100013 h 815313"/>
                <a:gd name="connsiteX37" fmla="*/ 1033463 w 3171825"/>
                <a:gd name="connsiteY37" fmla="*/ 104775 h 815313"/>
                <a:gd name="connsiteX38" fmla="*/ 1062038 w 3171825"/>
                <a:gd name="connsiteY38" fmla="*/ 109538 h 815313"/>
                <a:gd name="connsiteX39" fmla="*/ 1090613 w 3171825"/>
                <a:gd name="connsiteY39" fmla="*/ 119063 h 815313"/>
                <a:gd name="connsiteX40" fmla="*/ 1104900 w 3171825"/>
                <a:gd name="connsiteY40" fmla="*/ 123825 h 815313"/>
                <a:gd name="connsiteX41" fmla="*/ 1123950 w 3171825"/>
                <a:gd name="connsiteY41" fmla="*/ 128588 h 815313"/>
                <a:gd name="connsiteX42" fmla="*/ 1152525 w 3171825"/>
                <a:gd name="connsiteY42" fmla="*/ 147638 h 815313"/>
                <a:gd name="connsiteX43" fmla="*/ 1195388 w 3171825"/>
                <a:gd name="connsiteY43" fmla="*/ 161925 h 815313"/>
                <a:gd name="connsiteX44" fmla="*/ 1209675 w 3171825"/>
                <a:gd name="connsiteY44" fmla="*/ 166688 h 815313"/>
                <a:gd name="connsiteX45" fmla="*/ 1243013 w 3171825"/>
                <a:gd name="connsiteY45" fmla="*/ 185738 h 815313"/>
                <a:gd name="connsiteX46" fmla="*/ 1257300 w 3171825"/>
                <a:gd name="connsiteY46" fmla="*/ 190500 h 815313"/>
                <a:gd name="connsiteX47" fmla="*/ 1285875 w 3171825"/>
                <a:gd name="connsiteY47" fmla="*/ 204788 h 815313"/>
                <a:gd name="connsiteX48" fmla="*/ 1314450 w 3171825"/>
                <a:gd name="connsiteY48" fmla="*/ 223838 h 815313"/>
                <a:gd name="connsiteX49" fmla="*/ 1362075 w 3171825"/>
                <a:gd name="connsiteY49" fmla="*/ 238125 h 815313"/>
                <a:gd name="connsiteX50" fmla="*/ 1443038 w 3171825"/>
                <a:gd name="connsiteY50" fmla="*/ 252413 h 815313"/>
                <a:gd name="connsiteX51" fmla="*/ 1471613 w 3171825"/>
                <a:gd name="connsiteY51" fmla="*/ 257175 h 815313"/>
                <a:gd name="connsiteX52" fmla="*/ 1519238 w 3171825"/>
                <a:gd name="connsiteY52" fmla="*/ 271463 h 815313"/>
                <a:gd name="connsiteX53" fmla="*/ 1533525 w 3171825"/>
                <a:gd name="connsiteY53" fmla="*/ 280988 h 815313"/>
                <a:gd name="connsiteX54" fmla="*/ 1543050 w 3171825"/>
                <a:gd name="connsiteY54" fmla="*/ 295275 h 815313"/>
                <a:gd name="connsiteX55" fmla="*/ 1557338 w 3171825"/>
                <a:gd name="connsiteY55" fmla="*/ 300038 h 815313"/>
                <a:gd name="connsiteX56" fmla="*/ 1581150 w 3171825"/>
                <a:gd name="connsiteY56" fmla="*/ 333375 h 815313"/>
                <a:gd name="connsiteX57" fmla="*/ 1590675 w 3171825"/>
                <a:gd name="connsiteY57" fmla="*/ 347663 h 815313"/>
                <a:gd name="connsiteX58" fmla="*/ 1604963 w 3171825"/>
                <a:gd name="connsiteY58" fmla="*/ 357188 h 815313"/>
                <a:gd name="connsiteX59" fmla="*/ 1624013 w 3171825"/>
                <a:gd name="connsiteY59" fmla="*/ 414338 h 815313"/>
                <a:gd name="connsiteX60" fmla="*/ 1628775 w 3171825"/>
                <a:gd name="connsiteY60" fmla="*/ 428625 h 815313"/>
                <a:gd name="connsiteX61" fmla="*/ 1638300 w 3171825"/>
                <a:gd name="connsiteY61" fmla="*/ 442913 h 815313"/>
                <a:gd name="connsiteX62" fmla="*/ 1652588 w 3171825"/>
                <a:gd name="connsiteY62" fmla="*/ 471488 h 815313"/>
                <a:gd name="connsiteX63" fmla="*/ 1662113 w 3171825"/>
                <a:gd name="connsiteY63" fmla="*/ 504825 h 815313"/>
                <a:gd name="connsiteX64" fmla="*/ 1676400 w 3171825"/>
                <a:gd name="connsiteY64" fmla="*/ 514350 h 815313"/>
                <a:gd name="connsiteX65" fmla="*/ 1690688 w 3171825"/>
                <a:gd name="connsiteY65" fmla="*/ 561975 h 815313"/>
                <a:gd name="connsiteX66" fmla="*/ 1704975 w 3171825"/>
                <a:gd name="connsiteY66" fmla="*/ 590550 h 815313"/>
                <a:gd name="connsiteX67" fmla="*/ 1719263 w 3171825"/>
                <a:gd name="connsiteY67" fmla="*/ 595313 h 815313"/>
                <a:gd name="connsiteX68" fmla="*/ 1728788 w 3171825"/>
                <a:gd name="connsiteY68" fmla="*/ 609600 h 815313"/>
                <a:gd name="connsiteX69" fmla="*/ 1804988 w 3171825"/>
                <a:gd name="connsiteY69" fmla="*/ 614363 h 815313"/>
                <a:gd name="connsiteX70" fmla="*/ 1819275 w 3171825"/>
                <a:gd name="connsiteY70" fmla="*/ 619125 h 815313"/>
                <a:gd name="connsiteX71" fmla="*/ 1833563 w 3171825"/>
                <a:gd name="connsiteY71" fmla="*/ 628650 h 815313"/>
                <a:gd name="connsiteX72" fmla="*/ 1857375 w 3171825"/>
                <a:gd name="connsiteY72" fmla="*/ 657225 h 815313"/>
                <a:gd name="connsiteX73" fmla="*/ 1876425 w 3171825"/>
                <a:gd name="connsiteY73" fmla="*/ 666750 h 815313"/>
                <a:gd name="connsiteX74" fmla="*/ 1885950 w 3171825"/>
                <a:gd name="connsiteY74" fmla="*/ 638175 h 815313"/>
                <a:gd name="connsiteX75" fmla="*/ 1895475 w 3171825"/>
                <a:gd name="connsiteY75" fmla="*/ 604838 h 815313"/>
                <a:gd name="connsiteX76" fmla="*/ 1905000 w 3171825"/>
                <a:gd name="connsiteY76" fmla="*/ 576263 h 815313"/>
                <a:gd name="connsiteX77" fmla="*/ 1919288 w 3171825"/>
                <a:gd name="connsiteY77" fmla="*/ 566738 h 815313"/>
                <a:gd name="connsiteX78" fmla="*/ 1938338 w 3171825"/>
                <a:gd name="connsiteY78" fmla="*/ 542925 h 815313"/>
                <a:gd name="connsiteX79" fmla="*/ 2081213 w 3171825"/>
                <a:gd name="connsiteY79" fmla="*/ 542925 h 815313"/>
                <a:gd name="connsiteX80" fmla="*/ 2109788 w 3171825"/>
                <a:gd name="connsiteY80" fmla="*/ 571500 h 815313"/>
                <a:gd name="connsiteX81" fmla="*/ 2124075 w 3171825"/>
                <a:gd name="connsiteY81" fmla="*/ 561975 h 815313"/>
                <a:gd name="connsiteX82" fmla="*/ 2133600 w 3171825"/>
                <a:gd name="connsiteY82" fmla="*/ 547688 h 815313"/>
                <a:gd name="connsiteX83" fmla="*/ 2147888 w 3171825"/>
                <a:gd name="connsiteY83" fmla="*/ 533400 h 815313"/>
                <a:gd name="connsiteX84" fmla="*/ 2152650 w 3171825"/>
                <a:gd name="connsiteY84" fmla="*/ 519113 h 815313"/>
                <a:gd name="connsiteX85" fmla="*/ 2243138 w 3171825"/>
                <a:gd name="connsiteY85" fmla="*/ 514350 h 815313"/>
                <a:gd name="connsiteX86" fmla="*/ 2266950 w 3171825"/>
                <a:gd name="connsiteY86" fmla="*/ 533400 h 815313"/>
                <a:gd name="connsiteX87" fmla="*/ 2286000 w 3171825"/>
                <a:gd name="connsiteY87" fmla="*/ 504825 h 815313"/>
                <a:gd name="connsiteX88" fmla="*/ 2300288 w 3171825"/>
                <a:gd name="connsiteY88" fmla="*/ 490538 h 815313"/>
                <a:gd name="connsiteX89" fmla="*/ 2314575 w 3171825"/>
                <a:gd name="connsiteY89" fmla="*/ 485775 h 815313"/>
                <a:gd name="connsiteX90" fmla="*/ 2328863 w 3171825"/>
                <a:gd name="connsiteY90" fmla="*/ 490538 h 815313"/>
                <a:gd name="connsiteX91" fmla="*/ 2347913 w 3171825"/>
                <a:gd name="connsiteY91" fmla="*/ 509588 h 815313"/>
                <a:gd name="connsiteX92" fmla="*/ 2357438 w 3171825"/>
                <a:gd name="connsiteY92" fmla="*/ 523875 h 815313"/>
                <a:gd name="connsiteX93" fmla="*/ 2362200 w 3171825"/>
                <a:gd name="connsiteY93" fmla="*/ 538163 h 815313"/>
                <a:gd name="connsiteX94" fmla="*/ 2381250 w 3171825"/>
                <a:gd name="connsiteY94" fmla="*/ 566738 h 815313"/>
                <a:gd name="connsiteX95" fmla="*/ 2390775 w 3171825"/>
                <a:gd name="connsiteY95" fmla="*/ 595313 h 815313"/>
                <a:gd name="connsiteX96" fmla="*/ 2395538 w 3171825"/>
                <a:gd name="connsiteY96" fmla="*/ 614363 h 815313"/>
                <a:gd name="connsiteX97" fmla="*/ 2405063 w 3171825"/>
                <a:gd name="connsiteY97" fmla="*/ 628650 h 815313"/>
                <a:gd name="connsiteX98" fmla="*/ 2419350 w 3171825"/>
                <a:gd name="connsiteY98" fmla="*/ 633413 h 815313"/>
                <a:gd name="connsiteX99" fmla="*/ 2438400 w 3171825"/>
                <a:gd name="connsiteY99" fmla="*/ 590550 h 815313"/>
                <a:gd name="connsiteX100" fmla="*/ 2443163 w 3171825"/>
                <a:gd name="connsiteY100" fmla="*/ 571500 h 815313"/>
                <a:gd name="connsiteX101" fmla="*/ 2471738 w 3171825"/>
                <a:gd name="connsiteY101" fmla="*/ 552450 h 815313"/>
                <a:gd name="connsiteX102" fmla="*/ 2481263 w 3171825"/>
                <a:gd name="connsiteY102" fmla="*/ 581025 h 815313"/>
                <a:gd name="connsiteX103" fmla="*/ 2486025 w 3171825"/>
                <a:gd name="connsiteY103" fmla="*/ 595313 h 815313"/>
                <a:gd name="connsiteX104" fmla="*/ 2490788 w 3171825"/>
                <a:gd name="connsiteY104" fmla="*/ 614363 h 815313"/>
                <a:gd name="connsiteX105" fmla="*/ 2500313 w 3171825"/>
                <a:gd name="connsiteY105" fmla="*/ 628650 h 815313"/>
                <a:gd name="connsiteX106" fmla="*/ 2519363 w 3171825"/>
                <a:gd name="connsiteY106" fmla="*/ 642938 h 815313"/>
                <a:gd name="connsiteX107" fmla="*/ 2524125 w 3171825"/>
                <a:gd name="connsiteY107" fmla="*/ 628650 h 815313"/>
                <a:gd name="connsiteX108" fmla="*/ 2528888 w 3171825"/>
                <a:gd name="connsiteY108" fmla="*/ 609600 h 815313"/>
                <a:gd name="connsiteX109" fmla="*/ 2557463 w 3171825"/>
                <a:gd name="connsiteY109" fmla="*/ 595313 h 815313"/>
                <a:gd name="connsiteX110" fmla="*/ 2619375 w 3171825"/>
                <a:gd name="connsiteY110" fmla="*/ 581025 h 815313"/>
                <a:gd name="connsiteX111" fmla="*/ 2633663 w 3171825"/>
                <a:gd name="connsiteY111" fmla="*/ 571500 h 815313"/>
                <a:gd name="connsiteX112" fmla="*/ 2647950 w 3171825"/>
                <a:gd name="connsiteY112" fmla="*/ 542925 h 815313"/>
                <a:gd name="connsiteX113" fmla="*/ 2662238 w 3171825"/>
                <a:gd name="connsiteY113" fmla="*/ 504825 h 815313"/>
                <a:gd name="connsiteX114" fmla="*/ 2686050 w 3171825"/>
                <a:gd name="connsiteY114" fmla="*/ 538163 h 815313"/>
                <a:gd name="connsiteX115" fmla="*/ 2686050 w 3171825"/>
                <a:gd name="connsiteY115" fmla="*/ 538163 h 815313"/>
                <a:gd name="connsiteX116" fmla="*/ 2700338 w 3171825"/>
                <a:gd name="connsiteY116" fmla="*/ 547688 h 815313"/>
                <a:gd name="connsiteX117" fmla="*/ 2705100 w 3171825"/>
                <a:gd name="connsiteY117" fmla="*/ 561975 h 815313"/>
                <a:gd name="connsiteX118" fmla="*/ 2714625 w 3171825"/>
                <a:gd name="connsiteY118" fmla="*/ 595313 h 815313"/>
                <a:gd name="connsiteX119" fmla="*/ 2733675 w 3171825"/>
                <a:gd name="connsiteY119" fmla="*/ 590550 h 815313"/>
                <a:gd name="connsiteX120" fmla="*/ 2738438 w 3171825"/>
                <a:gd name="connsiteY120" fmla="*/ 571500 h 815313"/>
                <a:gd name="connsiteX121" fmla="*/ 2762250 w 3171825"/>
                <a:gd name="connsiteY121" fmla="*/ 552450 h 815313"/>
                <a:gd name="connsiteX122" fmla="*/ 2800350 w 3171825"/>
                <a:gd name="connsiteY122" fmla="*/ 566738 h 815313"/>
                <a:gd name="connsiteX123" fmla="*/ 2819400 w 3171825"/>
                <a:gd name="connsiteY123" fmla="*/ 590550 h 815313"/>
                <a:gd name="connsiteX124" fmla="*/ 2824163 w 3171825"/>
                <a:gd name="connsiteY124" fmla="*/ 614363 h 815313"/>
                <a:gd name="connsiteX125" fmla="*/ 2833688 w 3171825"/>
                <a:gd name="connsiteY125" fmla="*/ 642938 h 815313"/>
                <a:gd name="connsiteX126" fmla="*/ 2838450 w 3171825"/>
                <a:gd name="connsiteY126" fmla="*/ 657225 h 815313"/>
                <a:gd name="connsiteX127" fmla="*/ 2843213 w 3171825"/>
                <a:gd name="connsiteY127" fmla="*/ 676275 h 815313"/>
                <a:gd name="connsiteX128" fmla="*/ 2852738 w 3171825"/>
                <a:gd name="connsiteY128" fmla="*/ 695325 h 815313"/>
                <a:gd name="connsiteX129" fmla="*/ 2862263 w 3171825"/>
                <a:gd name="connsiteY129" fmla="*/ 723900 h 815313"/>
                <a:gd name="connsiteX130" fmla="*/ 2871788 w 3171825"/>
                <a:gd name="connsiteY130" fmla="*/ 752475 h 815313"/>
                <a:gd name="connsiteX131" fmla="*/ 2881313 w 3171825"/>
                <a:gd name="connsiteY131" fmla="*/ 781050 h 815313"/>
                <a:gd name="connsiteX132" fmla="*/ 2890838 w 3171825"/>
                <a:gd name="connsiteY132" fmla="*/ 795338 h 815313"/>
                <a:gd name="connsiteX133" fmla="*/ 2895600 w 3171825"/>
                <a:gd name="connsiteY133" fmla="*/ 814388 h 815313"/>
                <a:gd name="connsiteX134" fmla="*/ 2914650 w 3171825"/>
                <a:gd name="connsiteY134" fmla="*/ 790575 h 815313"/>
                <a:gd name="connsiteX135" fmla="*/ 2924175 w 3171825"/>
                <a:gd name="connsiteY135" fmla="*/ 714375 h 815313"/>
                <a:gd name="connsiteX136" fmla="*/ 2933700 w 3171825"/>
                <a:gd name="connsiteY136" fmla="*/ 700088 h 815313"/>
                <a:gd name="connsiteX137" fmla="*/ 2943225 w 3171825"/>
                <a:gd name="connsiteY137" fmla="*/ 671513 h 815313"/>
                <a:gd name="connsiteX138" fmla="*/ 2962275 w 3171825"/>
                <a:gd name="connsiteY138" fmla="*/ 638175 h 815313"/>
                <a:gd name="connsiteX139" fmla="*/ 2976563 w 3171825"/>
                <a:gd name="connsiteY139" fmla="*/ 695325 h 815313"/>
                <a:gd name="connsiteX140" fmla="*/ 2986088 w 3171825"/>
                <a:gd name="connsiteY140" fmla="*/ 781050 h 815313"/>
                <a:gd name="connsiteX141" fmla="*/ 2995613 w 3171825"/>
                <a:gd name="connsiteY141" fmla="*/ 747713 h 815313"/>
                <a:gd name="connsiteX142" fmla="*/ 3000375 w 3171825"/>
                <a:gd name="connsiteY142" fmla="*/ 709613 h 815313"/>
                <a:gd name="connsiteX143" fmla="*/ 3019425 w 3171825"/>
                <a:gd name="connsiteY143" fmla="*/ 671513 h 815313"/>
                <a:gd name="connsiteX144" fmla="*/ 3038475 w 3171825"/>
                <a:gd name="connsiteY144" fmla="*/ 714375 h 815313"/>
                <a:gd name="connsiteX145" fmla="*/ 3052763 w 3171825"/>
                <a:gd name="connsiteY145" fmla="*/ 781050 h 815313"/>
                <a:gd name="connsiteX146" fmla="*/ 3067050 w 3171825"/>
                <a:gd name="connsiteY146" fmla="*/ 738188 h 815313"/>
                <a:gd name="connsiteX147" fmla="*/ 3071813 w 3171825"/>
                <a:gd name="connsiteY147" fmla="*/ 723900 h 815313"/>
                <a:gd name="connsiteX148" fmla="*/ 3105150 w 3171825"/>
                <a:gd name="connsiteY148" fmla="*/ 733425 h 815313"/>
                <a:gd name="connsiteX149" fmla="*/ 3128963 w 3171825"/>
                <a:gd name="connsiteY149" fmla="*/ 742950 h 815313"/>
                <a:gd name="connsiteX150" fmla="*/ 3152775 w 3171825"/>
                <a:gd name="connsiteY150" fmla="*/ 690563 h 815313"/>
                <a:gd name="connsiteX151" fmla="*/ 3157538 w 3171825"/>
                <a:gd name="connsiteY151" fmla="*/ 666750 h 815313"/>
                <a:gd name="connsiteX152" fmla="*/ 3162300 w 3171825"/>
                <a:gd name="connsiteY152" fmla="*/ 647700 h 815313"/>
                <a:gd name="connsiteX153" fmla="*/ 3171825 w 3171825"/>
                <a:gd name="connsiteY153" fmla="*/ 747713 h 815313"/>
                <a:gd name="connsiteX0" fmla="*/ 0 w 3162300"/>
                <a:gd name="connsiteY0" fmla="*/ 238125 h 815313"/>
                <a:gd name="connsiteX1" fmla="*/ 123825 w 3162300"/>
                <a:gd name="connsiteY1" fmla="*/ 228600 h 815313"/>
                <a:gd name="connsiteX2" fmla="*/ 142875 w 3162300"/>
                <a:gd name="connsiteY2" fmla="*/ 223838 h 815313"/>
                <a:gd name="connsiteX3" fmla="*/ 166688 w 3162300"/>
                <a:gd name="connsiteY3" fmla="*/ 219075 h 815313"/>
                <a:gd name="connsiteX4" fmla="*/ 204788 w 3162300"/>
                <a:gd name="connsiteY4" fmla="*/ 204788 h 815313"/>
                <a:gd name="connsiteX5" fmla="*/ 233363 w 3162300"/>
                <a:gd name="connsiteY5" fmla="*/ 195263 h 815313"/>
                <a:gd name="connsiteX6" fmla="*/ 247650 w 3162300"/>
                <a:gd name="connsiteY6" fmla="*/ 185738 h 815313"/>
                <a:gd name="connsiteX7" fmla="*/ 266700 w 3162300"/>
                <a:gd name="connsiteY7" fmla="*/ 180975 h 815313"/>
                <a:gd name="connsiteX8" fmla="*/ 280988 w 3162300"/>
                <a:gd name="connsiteY8" fmla="*/ 176213 h 815313"/>
                <a:gd name="connsiteX9" fmla="*/ 290513 w 3162300"/>
                <a:gd name="connsiteY9" fmla="*/ 161925 h 815313"/>
                <a:gd name="connsiteX10" fmla="*/ 338138 w 3162300"/>
                <a:gd name="connsiteY10" fmla="*/ 142875 h 815313"/>
                <a:gd name="connsiteX11" fmla="*/ 352425 w 3162300"/>
                <a:gd name="connsiteY11" fmla="*/ 138113 h 815313"/>
                <a:gd name="connsiteX12" fmla="*/ 366713 w 3162300"/>
                <a:gd name="connsiteY12" fmla="*/ 128588 h 815313"/>
                <a:gd name="connsiteX13" fmla="*/ 385763 w 3162300"/>
                <a:gd name="connsiteY13" fmla="*/ 123825 h 815313"/>
                <a:gd name="connsiteX14" fmla="*/ 428625 w 3162300"/>
                <a:gd name="connsiteY14" fmla="*/ 109538 h 815313"/>
                <a:gd name="connsiteX15" fmla="*/ 442913 w 3162300"/>
                <a:gd name="connsiteY15" fmla="*/ 104775 h 815313"/>
                <a:gd name="connsiteX16" fmla="*/ 457200 w 3162300"/>
                <a:gd name="connsiteY16" fmla="*/ 100013 h 815313"/>
                <a:gd name="connsiteX17" fmla="*/ 471488 w 3162300"/>
                <a:gd name="connsiteY17" fmla="*/ 90488 h 815313"/>
                <a:gd name="connsiteX18" fmla="*/ 495300 w 3162300"/>
                <a:gd name="connsiteY18" fmla="*/ 85725 h 815313"/>
                <a:gd name="connsiteX19" fmla="*/ 523875 w 3162300"/>
                <a:gd name="connsiteY19" fmla="*/ 76200 h 815313"/>
                <a:gd name="connsiteX20" fmla="*/ 538163 w 3162300"/>
                <a:gd name="connsiteY20" fmla="*/ 71438 h 815313"/>
                <a:gd name="connsiteX21" fmla="*/ 552450 w 3162300"/>
                <a:gd name="connsiteY21" fmla="*/ 66675 h 815313"/>
                <a:gd name="connsiteX22" fmla="*/ 590550 w 3162300"/>
                <a:gd name="connsiteY22" fmla="*/ 42863 h 815313"/>
                <a:gd name="connsiteX23" fmla="*/ 604838 w 3162300"/>
                <a:gd name="connsiteY23" fmla="*/ 38100 h 815313"/>
                <a:gd name="connsiteX24" fmla="*/ 619125 w 3162300"/>
                <a:gd name="connsiteY24" fmla="*/ 33338 h 815313"/>
                <a:gd name="connsiteX25" fmla="*/ 652463 w 3162300"/>
                <a:gd name="connsiteY25" fmla="*/ 14288 h 815313"/>
                <a:gd name="connsiteX26" fmla="*/ 681038 w 3162300"/>
                <a:gd name="connsiteY26" fmla="*/ 4763 h 815313"/>
                <a:gd name="connsiteX27" fmla="*/ 695325 w 3162300"/>
                <a:gd name="connsiteY27" fmla="*/ 0 h 815313"/>
                <a:gd name="connsiteX28" fmla="*/ 819150 w 3162300"/>
                <a:gd name="connsiteY28" fmla="*/ 4763 h 815313"/>
                <a:gd name="connsiteX29" fmla="*/ 852488 w 3162300"/>
                <a:gd name="connsiteY29" fmla="*/ 19050 h 815313"/>
                <a:gd name="connsiteX30" fmla="*/ 895350 w 3162300"/>
                <a:gd name="connsiteY30" fmla="*/ 47625 h 815313"/>
                <a:gd name="connsiteX31" fmla="*/ 928688 w 3162300"/>
                <a:gd name="connsiteY31" fmla="*/ 66675 h 815313"/>
                <a:gd name="connsiteX32" fmla="*/ 942975 w 3162300"/>
                <a:gd name="connsiteY32" fmla="*/ 71438 h 815313"/>
                <a:gd name="connsiteX33" fmla="*/ 957263 w 3162300"/>
                <a:gd name="connsiteY33" fmla="*/ 80963 h 815313"/>
                <a:gd name="connsiteX34" fmla="*/ 971550 w 3162300"/>
                <a:gd name="connsiteY34" fmla="*/ 85725 h 815313"/>
                <a:gd name="connsiteX35" fmla="*/ 990600 w 3162300"/>
                <a:gd name="connsiteY35" fmla="*/ 95250 h 815313"/>
                <a:gd name="connsiteX36" fmla="*/ 1014413 w 3162300"/>
                <a:gd name="connsiteY36" fmla="*/ 100013 h 815313"/>
                <a:gd name="connsiteX37" fmla="*/ 1033463 w 3162300"/>
                <a:gd name="connsiteY37" fmla="*/ 104775 h 815313"/>
                <a:gd name="connsiteX38" fmla="*/ 1062038 w 3162300"/>
                <a:gd name="connsiteY38" fmla="*/ 109538 h 815313"/>
                <a:gd name="connsiteX39" fmla="*/ 1090613 w 3162300"/>
                <a:gd name="connsiteY39" fmla="*/ 119063 h 815313"/>
                <a:gd name="connsiteX40" fmla="*/ 1104900 w 3162300"/>
                <a:gd name="connsiteY40" fmla="*/ 123825 h 815313"/>
                <a:gd name="connsiteX41" fmla="*/ 1123950 w 3162300"/>
                <a:gd name="connsiteY41" fmla="*/ 128588 h 815313"/>
                <a:gd name="connsiteX42" fmla="*/ 1152525 w 3162300"/>
                <a:gd name="connsiteY42" fmla="*/ 147638 h 815313"/>
                <a:gd name="connsiteX43" fmla="*/ 1195388 w 3162300"/>
                <a:gd name="connsiteY43" fmla="*/ 161925 h 815313"/>
                <a:gd name="connsiteX44" fmla="*/ 1209675 w 3162300"/>
                <a:gd name="connsiteY44" fmla="*/ 166688 h 815313"/>
                <a:gd name="connsiteX45" fmla="*/ 1243013 w 3162300"/>
                <a:gd name="connsiteY45" fmla="*/ 185738 h 815313"/>
                <a:gd name="connsiteX46" fmla="*/ 1257300 w 3162300"/>
                <a:gd name="connsiteY46" fmla="*/ 190500 h 815313"/>
                <a:gd name="connsiteX47" fmla="*/ 1285875 w 3162300"/>
                <a:gd name="connsiteY47" fmla="*/ 204788 h 815313"/>
                <a:gd name="connsiteX48" fmla="*/ 1314450 w 3162300"/>
                <a:gd name="connsiteY48" fmla="*/ 223838 h 815313"/>
                <a:gd name="connsiteX49" fmla="*/ 1362075 w 3162300"/>
                <a:gd name="connsiteY49" fmla="*/ 238125 h 815313"/>
                <a:gd name="connsiteX50" fmla="*/ 1443038 w 3162300"/>
                <a:gd name="connsiteY50" fmla="*/ 252413 h 815313"/>
                <a:gd name="connsiteX51" fmla="*/ 1471613 w 3162300"/>
                <a:gd name="connsiteY51" fmla="*/ 257175 h 815313"/>
                <a:gd name="connsiteX52" fmla="*/ 1519238 w 3162300"/>
                <a:gd name="connsiteY52" fmla="*/ 271463 h 815313"/>
                <a:gd name="connsiteX53" fmla="*/ 1533525 w 3162300"/>
                <a:gd name="connsiteY53" fmla="*/ 280988 h 815313"/>
                <a:gd name="connsiteX54" fmla="*/ 1543050 w 3162300"/>
                <a:gd name="connsiteY54" fmla="*/ 295275 h 815313"/>
                <a:gd name="connsiteX55" fmla="*/ 1557338 w 3162300"/>
                <a:gd name="connsiteY55" fmla="*/ 300038 h 815313"/>
                <a:gd name="connsiteX56" fmla="*/ 1581150 w 3162300"/>
                <a:gd name="connsiteY56" fmla="*/ 333375 h 815313"/>
                <a:gd name="connsiteX57" fmla="*/ 1590675 w 3162300"/>
                <a:gd name="connsiteY57" fmla="*/ 347663 h 815313"/>
                <a:gd name="connsiteX58" fmla="*/ 1604963 w 3162300"/>
                <a:gd name="connsiteY58" fmla="*/ 357188 h 815313"/>
                <a:gd name="connsiteX59" fmla="*/ 1624013 w 3162300"/>
                <a:gd name="connsiteY59" fmla="*/ 414338 h 815313"/>
                <a:gd name="connsiteX60" fmla="*/ 1628775 w 3162300"/>
                <a:gd name="connsiteY60" fmla="*/ 428625 h 815313"/>
                <a:gd name="connsiteX61" fmla="*/ 1638300 w 3162300"/>
                <a:gd name="connsiteY61" fmla="*/ 442913 h 815313"/>
                <a:gd name="connsiteX62" fmla="*/ 1652588 w 3162300"/>
                <a:gd name="connsiteY62" fmla="*/ 471488 h 815313"/>
                <a:gd name="connsiteX63" fmla="*/ 1662113 w 3162300"/>
                <a:gd name="connsiteY63" fmla="*/ 504825 h 815313"/>
                <a:gd name="connsiteX64" fmla="*/ 1676400 w 3162300"/>
                <a:gd name="connsiteY64" fmla="*/ 514350 h 815313"/>
                <a:gd name="connsiteX65" fmla="*/ 1690688 w 3162300"/>
                <a:gd name="connsiteY65" fmla="*/ 561975 h 815313"/>
                <a:gd name="connsiteX66" fmla="*/ 1704975 w 3162300"/>
                <a:gd name="connsiteY66" fmla="*/ 590550 h 815313"/>
                <a:gd name="connsiteX67" fmla="*/ 1719263 w 3162300"/>
                <a:gd name="connsiteY67" fmla="*/ 595313 h 815313"/>
                <a:gd name="connsiteX68" fmla="*/ 1728788 w 3162300"/>
                <a:gd name="connsiteY68" fmla="*/ 609600 h 815313"/>
                <a:gd name="connsiteX69" fmla="*/ 1804988 w 3162300"/>
                <a:gd name="connsiteY69" fmla="*/ 614363 h 815313"/>
                <a:gd name="connsiteX70" fmla="*/ 1819275 w 3162300"/>
                <a:gd name="connsiteY70" fmla="*/ 619125 h 815313"/>
                <a:gd name="connsiteX71" fmla="*/ 1833563 w 3162300"/>
                <a:gd name="connsiteY71" fmla="*/ 628650 h 815313"/>
                <a:gd name="connsiteX72" fmla="*/ 1857375 w 3162300"/>
                <a:gd name="connsiteY72" fmla="*/ 657225 h 815313"/>
                <a:gd name="connsiteX73" fmla="*/ 1876425 w 3162300"/>
                <a:gd name="connsiteY73" fmla="*/ 666750 h 815313"/>
                <a:gd name="connsiteX74" fmla="*/ 1885950 w 3162300"/>
                <a:gd name="connsiteY74" fmla="*/ 638175 h 815313"/>
                <a:gd name="connsiteX75" fmla="*/ 1895475 w 3162300"/>
                <a:gd name="connsiteY75" fmla="*/ 604838 h 815313"/>
                <a:gd name="connsiteX76" fmla="*/ 1905000 w 3162300"/>
                <a:gd name="connsiteY76" fmla="*/ 576263 h 815313"/>
                <a:gd name="connsiteX77" fmla="*/ 1919288 w 3162300"/>
                <a:gd name="connsiteY77" fmla="*/ 566738 h 815313"/>
                <a:gd name="connsiteX78" fmla="*/ 1938338 w 3162300"/>
                <a:gd name="connsiteY78" fmla="*/ 542925 h 815313"/>
                <a:gd name="connsiteX79" fmla="*/ 2081213 w 3162300"/>
                <a:gd name="connsiteY79" fmla="*/ 542925 h 815313"/>
                <a:gd name="connsiteX80" fmla="*/ 2109788 w 3162300"/>
                <a:gd name="connsiteY80" fmla="*/ 571500 h 815313"/>
                <a:gd name="connsiteX81" fmla="*/ 2124075 w 3162300"/>
                <a:gd name="connsiteY81" fmla="*/ 561975 h 815313"/>
                <a:gd name="connsiteX82" fmla="*/ 2133600 w 3162300"/>
                <a:gd name="connsiteY82" fmla="*/ 547688 h 815313"/>
                <a:gd name="connsiteX83" fmla="*/ 2147888 w 3162300"/>
                <a:gd name="connsiteY83" fmla="*/ 533400 h 815313"/>
                <a:gd name="connsiteX84" fmla="*/ 2152650 w 3162300"/>
                <a:gd name="connsiteY84" fmla="*/ 519113 h 815313"/>
                <a:gd name="connsiteX85" fmla="*/ 2243138 w 3162300"/>
                <a:gd name="connsiteY85" fmla="*/ 514350 h 815313"/>
                <a:gd name="connsiteX86" fmla="*/ 2266950 w 3162300"/>
                <a:gd name="connsiteY86" fmla="*/ 533400 h 815313"/>
                <a:gd name="connsiteX87" fmla="*/ 2286000 w 3162300"/>
                <a:gd name="connsiteY87" fmla="*/ 504825 h 815313"/>
                <a:gd name="connsiteX88" fmla="*/ 2300288 w 3162300"/>
                <a:gd name="connsiteY88" fmla="*/ 490538 h 815313"/>
                <a:gd name="connsiteX89" fmla="*/ 2314575 w 3162300"/>
                <a:gd name="connsiteY89" fmla="*/ 485775 h 815313"/>
                <a:gd name="connsiteX90" fmla="*/ 2328863 w 3162300"/>
                <a:gd name="connsiteY90" fmla="*/ 490538 h 815313"/>
                <a:gd name="connsiteX91" fmla="*/ 2347913 w 3162300"/>
                <a:gd name="connsiteY91" fmla="*/ 509588 h 815313"/>
                <a:gd name="connsiteX92" fmla="*/ 2357438 w 3162300"/>
                <a:gd name="connsiteY92" fmla="*/ 523875 h 815313"/>
                <a:gd name="connsiteX93" fmla="*/ 2362200 w 3162300"/>
                <a:gd name="connsiteY93" fmla="*/ 538163 h 815313"/>
                <a:gd name="connsiteX94" fmla="*/ 2381250 w 3162300"/>
                <a:gd name="connsiteY94" fmla="*/ 566738 h 815313"/>
                <a:gd name="connsiteX95" fmla="*/ 2390775 w 3162300"/>
                <a:gd name="connsiteY95" fmla="*/ 595313 h 815313"/>
                <a:gd name="connsiteX96" fmla="*/ 2395538 w 3162300"/>
                <a:gd name="connsiteY96" fmla="*/ 614363 h 815313"/>
                <a:gd name="connsiteX97" fmla="*/ 2405063 w 3162300"/>
                <a:gd name="connsiteY97" fmla="*/ 628650 h 815313"/>
                <a:gd name="connsiteX98" fmla="*/ 2419350 w 3162300"/>
                <a:gd name="connsiteY98" fmla="*/ 633413 h 815313"/>
                <a:gd name="connsiteX99" fmla="*/ 2438400 w 3162300"/>
                <a:gd name="connsiteY99" fmla="*/ 590550 h 815313"/>
                <a:gd name="connsiteX100" fmla="*/ 2443163 w 3162300"/>
                <a:gd name="connsiteY100" fmla="*/ 571500 h 815313"/>
                <a:gd name="connsiteX101" fmla="*/ 2471738 w 3162300"/>
                <a:gd name="connsiteY101" fmla="*/ 552450 h 815313"/>
                <a:gd name="connsiteX102" fmla="*/ 2481263 w 3162300"/>
                <a:gd name="connsiteY102" fmla="*/ 581025 h 815313"/>
                <a:gd name="connsiteX103" fmla="*/ 2486025 w 3162300"/>
                <a:gd name="connsiteY103" fmla="*/ 595313 h 815313"/>
                <a:gd name="connsiteX104" fmla="*/ 2490788 w 3162300"/>
                <a:gd name="connsiteY104" fmla="*/ 614363 h 815313"/>
                <a:gd name="connsiteX105" fmla="*/ 2500313 w 3162300"/>
                <a:gd name="connsiteY105" fmla="*/ 628650 h 815313"/>
                <a:gd name="connsiteX106" fmla="*/ 2519363 w 3162300"/>
                <a:gd name="connsiteY106" fmla="*/ 642938 h 815313"/>
                <a:gd name="connsiteX107" fmla="*/ 2524125 w 3162300"/>
                <a:gd name="connsiteY107" fmla="*/ 628650 h 815313"/>
                <a:gd name="connsiteX108" fmla="*/ 2528888 w 3162300"/>
                <a:gd name="connsiteY108" fmla="*/ 609600 h 815313"/>
                <a:gd name="connsiteX109" fmla="*/ 2557463 w 3162300"/>
                <a:gd name="connsiteY109" fmla="*/ 595313 h 815313"/>
                <a:gd name="connsiteX110" fmla="*/ 2619375 w 3162300"/>
                <a:gd name="connsiteY110" fmla="*/ 581025 h 815313"/>
                <a:gd name="connsiteX111" fmla="*/ 2633663 w 3162300"/>
                <a:gd name="connsiteY111" fmla="*/ 571500 h 815313"/>
                <a:gd name="connsiteX112" fmla="*/ 2647950 w 3162300"/>
                <a:gd name="connsiteY112" fmla="*/ 542925 h 815313"/>
                <a:gd name="connsiteX113" fmla="*/ 2662238 w 3162300"/>
                <a:gd name="connsiteY113" fmla="*/ 504825 h 815313"/>
                <a:gd name="connsiteX114" fmla="*/ 2686050 w 3162300"/>
                <a:gd name="connsiteY114" fmla="*/ 538163 h 815313"/>
                <a:gd name="connsiteX115" fmla="*/ 2686050 w 3162300"/>
                <a:gd name="connsiteY115" fmla="*/ 538163 h 815313"/>
                <a:gd name="connsiteX116" fmla="*/ 2700338 w 3162300"/>
                <a:gd name="connsiteY116" fmla="*/ 547688 h 815313"/>
                <a:gd name="connsiteX117" fmla="*/ 2705100 w 3162300"/>
                <a:gd name="connsiteY117" fmla="*/ 561975 h 815313"/>
                <a:gd name="connsiteX118" fmla="*/ 2714625 w 3162300"/>
                <a:gd name="connsiteY118" fmla="*/ 595313 h 815313"/>
                <a:gd name="connsiteX119" fmla="*/ 2733675 w 3162300"/>
                <a:gd name="connsiteY119" fmla="*/ 590550 h 815313"/>
                <a:gd name="connsiteX120" fmla="*/ 2738438 w 3162300"/>
                <a:gd name="connsiteY120" fmla="*/ 571500 h 815313"/>
                <a:gd name="connsiteX121" fmla="*/ 2762250 w 3162300"/>
                <a:gd name="connsiteY121" fmla="*/ 552450 h 815313"/>
                <a:gd name="connsiteX122" fmla="*/ 2800350 w 3162300"/>
                <a:gd name="connsiteY122" fmla="*/ 566738 h 815313"/>
                <a:gd name="connsiteX123" fmla="*/ 2819400 w 3162300"/>
                <a:gd name="connsiteY123" fmla="*/ 590550 h 815313"/>
                <a:gd name="connsiteX124" fmla="*/ 2824163 w 3162300"/>
                <a:gd name="connsiteY124" fmla="*/ 614363 h 815313"/>
                <a:gd name="connsiteX125" fmla="*/ 2833688 w 3162300"/>
                <a:gd name="connsiteY125" fmla="*/ 642938 h 815313"/>
                <a:gd name="connsiteX126" fmla="*/ 2838450 w 3162300"/>
                <a:gd name="connsiteY126" fmla="*/ 657225 h 815313"/>
                <a:gd name="connsiteX127" fmla="*/ 2843213 w 3162300"/>
                <a:gd name="connsiteY127" fmla="*/ 676275 h 815313"/>
                <a:gd name="connsiteX128" fmla="*/ 2852738 w 3162300"/>
                <a:gd name="connsiteY128" fmla="*/ 695325 h 815313"/>
                <a:gd name="connsiteX129" fmla="*/ 2862263 w 3162300"/>
                <a:gd name="connsiteY129" fmla="*/ 723900 h 815313"/>
                <a:gd name="connsiteX130" fmla="*/ 2871788 w 3162300"/>
                <a:gd name="connsiteY130" fmla="*/ 752475 h 815313"/>
                <a:gd name="connsiteX131" fmla="*/ 2881313 w 3162300"/>
                <a:gd name="connsiteY131" fmla="*/ 781050 h 815313"/>
                <a:gd name="connsiteX132" fmla="*/ 2890838 w 3162300"/>
                <a:gd name="connsiteY132" fmla="*/ 795338 h 815313"/>
                <a:gd name="connsiteX133" fmla="*/ 2895600 w 3162300"/>
                <a:gd name="connsiteY133" fmla="*/ 814388 h 815313"/>
                <a:gd name="connsiteX134" fmla="*/ 2914650 w 3162300"/>
                <a:gd name="connsiteY134" fmla="*/ 790575 h 815313"/>
                <a:gd name="connsiteX135" fmla="*/ 2924175 w 3162300"/>
                <a:gd name="connsiteY135" fmla="*/ 714375 h 815313"/>
                <a:gd name="connsiteX136" fmla="*/ 2933700 w 3162300"/>
                <a:gd name="connsiteY136" fmla="*/ 700088 h 815313"/>
                <a:gd name="connsiteX137" fmla="*/ 2943225 w 3162300"/>
                <a:gd name="connsiteY137" fmla="*/ 671513 h 815313"/>
                <a:gd name="connsiteX138" fmla="*/ 2962275 w 3162300"/>
                <a:gd name="connsiteY138" fmla="*/ 638175 h 815313"/>
                <a:gd name="connsiteX139" fmla="*/ 2976563 w 3162300"/>
                <a:gd name="connsiteY139" fmla="*/ 695325 h 815313"/>
                <a:gd name="connsiteX140" fmla="*/ 2986088 w 3162300"/>
                <a:gd name="connsiteY140" fmla="*/ 781050 h 815313"/>
                <a:gd name="connsiteX141" fmla="*/ 2995613 w 3162300"/>
                <a:gd name="connsiteY141" fmla="*/ 747713 h 815313"/>
                <a:gd name="connsiteX142" fmla="*/ 3000375 w 3162300"/>
                <a:gd name="connsiteY142" fmla="*/ 709613 h 815313"/>
                <a:gd name="connsiteX143" fmla="*/ 3019425 w 3162300"/>
                <a:gd name="connsiteY143" fmla="*/ 671513 h 815313"/>
                <a:gd name="connsiteX144" fmla="*/ 3038475 w 3162300"/>
                <a:gd name="connsiteY144" fmla="*/ 714375 h 815313"/>
                <a:gd name="connsiteX145" fmla="*/ 3052763 w 3162300"/>
                <a:gd name="connsiteY145" fmla="*/ 781050 h 815313"/>
                <a:gd name="connsiteX146" fmla="*/ 3067050 w 3162300"/>
                <a:gd name="connsiteY146" fmla="*/ 738188 h 815313"/>
                <a:gd name="connsiteX147" fmla="*/ 3071813 w 3162300"/>
                <a:gd name="connsiteY147" fmla="*/ 723900 h 815313"/>
                <a:gd name="connsiteX148" fmla="*/ 3105150 w 3162300"/>
                <a:gd name="connsiteY148" fmla="*/ 733425 h 815313"/>
                <a:gd name="connsiteX149" fmla="*/ 3128963 w 3162300"/>
                <a:gd name="connsiteY149" fmla="*/ 742950 h 815313"/>
                <a:gd name="connsiteX150" fmla="*/ 3152775 w 3162300"/>
                <a:gd name="connsiteY150" fmla="*/ 690563 h 815313"/>
                <a:gd name="connsiteX151" fmla="*/ 3157538 w 3162300"/>
                <a:gd name="connsiteY151" fmla="*/ 666750 h 815313"/>
                <a:gd name="connsiteX152" fmla="*/ 3162300 w 3162300"/>
                <a:gd name="connsiteY152" fmla="*/ 647700 h 815313"/>
                <a:gd name="connsiteX0" fmla="*/ 0 w 3157538"/>
                <a:gd name="connsiteY0" fmla="*/ 238125 h 815313"/>
                <a:gd name="connsiteX1" fmla="*/ 123825 w 3157538"/>
                <a:gd name="connsiteY1" fmla="*/ 228600 h 815313"/>
                <a:gd name="connsiteX2" fmla="*/ 142875 w 3157538"/>
                <a:gd name="connsiteY2" fmla="*/ 223838 h 815313"/>
                <a:gd name="connsiteX3" fmla="*/ 166688 w 3157538"/>
                <a:gd name="connsiteY3" fmla="*/ 219075 h 815313"/>
                <a:gd name="connsiteX4" fmla="*/ 204788 w 3157538"/>
                <a:gd name="connsiteY4" fmla="*/ 204788 h 815313"/>
                <a:gd name="connsiteX5" fmla="*/ 233363 w 3157538"/>
                <a:gd name="connsiteY5" fmla="*/ 195263 h 815313"/>
                <a:gd name="connsiteX6" fmla="*/ 247650 w 3157538"/>
                <a:gd name="connsiteY6" fmla="*/ 185738 h 815313"/>
                <a:gd name="connsiteX7" fmla="*/ 266700 w 3157538"/>
                <a:gd name="connsiteY7" fmla="*/ 180975 h 815313"/>
                <a:gd name="connsiteX8" fmla="*/ 280988 w 3157538"/>
                <a:gd name="connsiteY8" fmla="*/ 176213 h 815313"/>
                <a:gd name="connsiteX9" fmla="*/ 290513 w 3157538"/>
                <a:gd name="connsiteY9" fmla="*/ 161925 h 815313"/>
                <a:gd name="connsiteX10" fmla="*/ 338138 w 3157538"/>
                <a:gd name="connsiteY10" fmla="*/ 142875 h 815313"/>
                <a:gd name="connsiteX11" fmla="*/ 352425 w 3157538"/>
                <a:gd name="connsiteY11" fmla="*/ 138113 h 815313"/>
                <a:gd name="connsiteX12" fmla="*/ 366713 w 3157538"/>
                <a:gd name="connsiteY12" fmla="*/ 128588 h 815313"/>
                <a:gd name="connsiteX13" fmla="*/ 385763 w 3157538"/>
                <a:gd name="connsiteY13" fmla="*/ 123825 h 815313"/>
                <a:gd name="connsiteX14" fmla="*/ 428625 w 3157538"/>
                <a:gd name="connsiteY14" fmla="*/ 109538 h 815313"/>
                <a:gd name="connsiteX15" fmla="*/ 442913 w 3157538"/>
                <a:gd name="connsiteY15" fmla="*/ 104775 h 815313"/>
                <a:gd name="connsiteX16" fmla="*/ 457200 w 3157538"/>
                <a:gd name="connsiteY16" fmla="*/ 100013 h 815313"/>
                <a:gd name="connsiteX17" fmla="*/ 471488 w 3157538"/>
                <a:gd name="connsiteY17" fmla="*/ 90488 h 815313"/>
                <a:gd name="connsiteX18" fmla="*/ 495300 w 3157538"/>
                <a:gd name="connsiteY18" fmla="*/ 85725 h 815313"/>
                <a:gd name="connsiteX19" fmla="*/ 523875 w 3157538"/>
                <a:gd name="connsiteY19" fmla="*/ 76200 h 815313"/>
                <a:gd name="connsiteX20" fmla="*/ 538163 w 3157538"/>
                <a:gd name="connsiteY20" fmla="*/ 71438 h 815313"/>
                <a:gd name="connsiteX21" fmla="*/ 552450 w 3157538"/>
                <a:gd name="connsiteY21" fmla="*/ 66675 h 815313"/>
                <a:gd name="connsiteX22" fmla="*/ 590550 w 3157538"/>
                <a:gd name="connsiteY22" fmla="*/ 42863 h 815313"/>
                <a:gd name="connsiteX23" fmla="*/ 604838 w 3157538"/>
                <a:gd name="connsiteY23" fmla="*/ 38100 h 815313"/>
                <a:gd name="connsiteX24" fmla="*/ 619125 w 3157538"/>
                <a:gd name="connsiteY24" fmla="*/ 33338 h 815313"/>
                <a:gd name="connsiteX25" fmla="*/ 652463 w 3157538"/>
                <a:gd name="connsiteY25" fmla="*/ 14288 h 815313"/>
                <a:gd name="connsiteX26" fmla="*/ 681038 w 3157538"/>
                <a:gd name="connsiteY26" fmla="*/ 4763 h 815313"/>
                <a:gd name="connsiteX27" fmla="*/ 695325 w 3157538"/>
                <a:gd name="connsiteY27" fmla="*/ 0 h 815313"/>
                <a:gd name="connsiteX28" fmla="*/ 819150 w 3157538"/>
                <a:gd name="connsiteY28" fmla="*/ 4763 h 815313"/>
                <a:gd name="connsiteX29" fmla="*/ 852488 w 3157538"/>
                <a:gd name="connsiteY29" fmla="*/ 19050 h 815313"/>
                <a:gd name="connsiteX30" fmla="*/ 895350 w 3157538"/>
                <a:gd name="connsiteY30" fmla="*/ 47625 h 815313"/>
                <a:gd name="connsiteX31" fmla="*/ 928688 w 3157538"/>
                <a:gd name="connsiteY31" fmla="*/ 66675 h 815313"/>
                <a:gd name="connsiteX32" fmla="*/ 942975 w 3157538"/>
                <a:gd name="connsiteY32" fmla="*/ 71438 h 815313"/>
                <a:gd name="connsiteX33" fmla="*/ 957263 w 3157538"/>
                <a:gd name="connsiteY33" fmla="*/ 80963 h 815313"/>
                <a:gd name="connsiteX34" fmla="*/ 971550 w 3157538"/>
                <a:gd name="connsiteY34" fmla="*/ 85725 h 815313"/>
                <a:gd name="connsiteX35" fmla="*/ 990600 w 3157538"/>
                <a:gd name="connsiteY35" fmla="*/ 95250 h 815313"/>
                <a:gd name="connsiteX36" fmla="*/ 1014413 w 3157538"/>
                <a:gd name="connsiteY36" fmla="*/ 100013 h 815313"/>
                <a:gd name="connsiteX37" fmla="*/ 1033463 w 3157538"/>
                <a:gd name="connsiteY37" fmla="*/ 104775 h 815313"/>
                <a:gd name="connsiteX38" fmla="*/ 1062038 w 3157538"/>
                <a:gd name="connsiteY38" fmla="*/ 109538 h 815313"/>
                <a:gd name="connsiteX39" fmla="*/ 1090613 w 3157538"/>
                <a:gd name="connsiteY39" fmla="*/ 119063 h 815313"/>
                <a:gd name="connsiteX40" fmla="*/ 1104900 w 3157538"/>
                <a:gd name="connsiteY40" fmla="*/ 123825 h 815313"/>
                <a:gd name="connsiteX41" fmla="*/ 1123950 w 3157538"/>
                <a:gd name="connsiteY41" fmla="*/ 128588 h 815313"/>
                <a:gd name="connsiteX42" fmla="*/ 1152525 w 3157538"/>
                <a:gd name="connsiteY42" fmla="*/ 147638 h 815313"/>
                <a:gd name="connsiteX43" fmla="*/ 1195388 w 3157538"/>
                <a:gd name="connsiteY43" fmla="*/ 161925 h 815313"/>
                <a:gd name="connsiteX44" fmla="*/ 1209675 w 3157538"/>
                <a:gd name="connsiteY44" fmla="*/ 166688 h 815313"/>
                <a:gd name="connsiteX45" fmla="*/ 1243013 w 3157538"/>
                <a:gd name="connsiteY45" fmla="*/ 185738 h 815313"/>
                <a:gd name="connsiteX46" fmla="*/ 1257300 w 3157538"/>
                <a:gd name="connsiteY46" fmla="*/ 190500 h 815313"/>
                <a:gd name="connsiteX47" fmla="*/ 1285875 w 3157538"/>
                <a:gd name="connsiteY47" fmla="*/ 204788 h 815313"/>
                <a:gd name="connsiteX48" fmla="*/ 1314450 w 3157538"/>
                <a:gd name="connsiteY48" fmla="*/ 223838 h 815313"/>
                <a:gd name="connsiteX49" fmla="*/ 1362075 w 3157538"/>
                <a:gd name="connsiteY49" fmla="*/ 238125 h 815313"/>
                <a:gd name="connsiteX50" fmla="*/ 1443038 w 3157538"/>
                <a:gd name="connsiteY50" fmla="*/ 252413 h 815313"/>
                <a:gd name="connsiteX51" fmla="*/ 1471613 w 3157538"/>
                <a:gd name="connsiteY51" fmla="*/ 257175 h 815313"/>
                <a:gd name="connsiteX52" fmla="*/ 1519238 w 3157538"/>
                <a:gd name="connsiteY52" fmla="*/ 271463 h 815313"/>
                <a:gd name="connsiteX53" fmla="*/ 1533525 w 3157538"/>
                <a:gd name="connsiteY53" fmla="*/ 280988 h 815313"/>
                <a:gd name="connsiteX54" fmla="*/ 1543050 w 3157538"/>
                <a:gd name="connsiteY54" fmla="*/ 295275 h 815313"/>
                <a:gd name="connsiteX55" fmla="*/ 1557338 w 3157538"/>
                <a:gd name="connsiteY55" fmla="*/ 300038 h 815313"/>
                <a:gd name="connsiteX56" fmla="*/ 1581150 w 3157538"/>
                <a:gd name="connsiteY56" fmla="*/ 333375 h 815313"/>
                <a:gd name="connsiteX57" fmla="*/ 1590675 w 3157538"/>
                <a:gd name="connsiteY57" fmla="*/ 347663 h 815313"/>
                <a:gd name="connsiteX58" fmla="*/ 1604963 w 3157538"/>
                <a:gd name="connsiteY58" fmla="*/ 357188 h 815313"/>
                <a:gd name="connsiteX59" fmla="*/ 1624013 w 3157538"/>
                <a:gd name="connsiteY59" fmla="*/ 414338 h 815313"/>
                <a:gd name="connsiteX60" fmla="*/ 1628775 w 3157538"/>
                <a:gd name="connsiteY60" fmla="*/ 428625 h 815313"/>
                <a:gd name="connsiteX61" fmla="*/ 1638300 w 3157538"/>
                <a:gd name="connsiteY61" fmla="*/ 442913 h 815313"/>
                <a:gd name="connsiteX62" fmla="*/ 1652588 w 3157538"/>
                <a:gd name="connsiteY62" fmla="*/ 471488 h 815313"/>
                <a:gd name="connsiteX63" fmla="*/ 1662113 w 3157538"/>
                <a:gd name="connsiteY63" fmla="*/ 504825 h 815313"/>
                <a:gd name="connsiteX64" fmla="*/ 1676400 w 3157538"/>
                <a:gd name="connsiteY64" fmla="*/ 514350 h 815313"/>
                <a:gd name="connsiteX65" fmla="*/ 1690688 w 3157538"/>
                <a:gd name="connsiteY65" fmla="*/ 561975 h 815313"/>
                <a:gd name="connsiteX66" fmla="*/ 1704975 w 3157538"/>
                <a:gd name="connsiteY66" fmla="*/ 590550 h 815313"/>
                <a:gd name="connsiteX67" fmla="*/ 1719263 w 3157538"/>
                <a:gd name="connsiteY67" fmla="*/ 595313 h 815313"/>
                <a:gd name="connsiteX68" fmla="*/ 1728788 w 3157538"/>
                <a:gd name="connsiteY68" fmla="*/ 609600 h 815313"/>
                <a:gd name="connsiteX69" fmla="*/ 1804988 w 3157538"/>
                <a:gd name="connsiteY69" fmla="*/ 614363 h 815313"/>
                <a:gd name="connsiteX70" fmla="*/ 1819275 w 3157538"/>
                <a:gd name="connsiteY70" fmla="*/ 619125 h 815313"/>
                <a:gd name="connsiteX71" fmla="*/ 1833563 w 3157538"/>
                <a:gd name="connsiteY71" fmla="*/ 628650 h 815313"/>
                <a:gd name="connsiteX72" fmla="*/ 1857375 w 3157538"/>
                <a:gd name="connsiteY72" fmla="*/ 657225 h 815313"/>
                <a:gd name="connsiteX73" fmla="*/ 1876425 w 3157538"/>
                <a:gd name="connsiteY73" fmla="*/ 666750 h 815313"/>
                <a:gd name="connsiteX74" fmla="*/ 1885950 w 3157538"/>
                <a:gd name="connsiteY74" fmla="*/ 638175 h 815313"/>
                <a:gd name="connsiteX75" fmla="*/ 1895475 w 3157538"/>
                <a:gd name="connsiteY75" fmla="*/ 604838 h 815313"/>
                <a:gd name="connsiteX76" fmla="*/ 1905000 w 3157538"/>
                <a:gd name="connsiteY76" fmla="*/ 576263 h 815313"/>
                <a:gd name="connsiteX77" fmla="*/ 1919288 w 3157538"/>
                <a:gd name="connsiteY77" fmla="*/ 566738 h 815313"/>
                <a:gd name="connsiteX78" fmla="*/ 1938338 w 3157538"/>
                <a:gd name="connsiteY78" fmla="*/ 542925 h 815313"/>
                <a:gd name="connsiteX79" fmla="*/ 2081213 w 3157538"/>
                <a:gd name="connsiteY79" fmla="*/ 542925 h 815313"/>
                <a:gd name="connsiteX80" fmla="*/ 2109788 w 3157538"/>
                <a:gd name="connsiteY80" fmla="*/ 571500 h 815313"/>
                <a:gd name="connsiteX81" fmla="*/ 2124075 w 3157538"/>
                <a:gd name="connsiteY81" fmla="*/ 561975 h 815313"/>
                <a:gd name="connsiteX82" fmla="*/ 2133600 w 3157538"/>
                <a:gd name="connsiteY82" fmla="*/ 547688 h 815313"/>
                <a:gd name="connsiteX83" fmla="*/ 2147888 w 3157538"/>
                <a:gd name="connsiteY83" fmla="*/ 533400 h 815313"/>
                <a:gd name="connsiteX84" fmla="*/ 2152650 w 3157538"/>
                <a:gd name="connsiteY84" fmla="*/ 519113 h 815313"/>
                <a:gd name="connsiteX85" fmla="*/ 2243138 w 3157538"/>
                <a:gd name="connsiteY85" fmla="*/ 514350 h 815313"/>
                <a:gd name="connsiteX86" fmla="*/ 2266950 w 3157538"/>
                <a:gd name="connsiteY86" fmla="*/ 533400 h 815313"/>
                <a:gd name="connsiteX87" fmla="*/ 2286000 w 3157538"/>
                <a:gd name="connsiteY87" fmla="*/ 504825 h 815313"/>
                <a:gd name="connsiteX88" fmla="*/ 2300288 w 3157538"/>
                <a:gd name="connsiteY88" fmla="*/ 490538 h 815313"/>
                <a:gd name="connsiteX89" fmla="*/ 2314575 w 3157538"/>
                <a:gd name="connsiteY89" fmla="*/ 485775 h 815313"/>
                <a:gd name="connsiteX90" fmla="*/ 2328863 w 3157538"/>
                <a:gd name="connsiteY90" fmla="*/ 490538 h 815313"/>
                <a:gd name="connsiteX91" fmla="*/ 2347913 w 3157538"/>
                <a:gd name="connsiteY91" fmla="*/ 509588 h 815313"/>
                <a:gd name="connsiteX92" fmla="*/ 2357438 w 3157538"/>
                <a:gd name="connsiteY92" fmla="*/ 523875 h 815313"/>
                <a:gd name="connsiteX93" fmla="*/ 2362200 w 3157538"/>
                <a:gd name="connsiteY93" fmla="*/ 538163 h 815313"/>
                <a:gd name="connsiteX94" fmla="*/ 2381250 w 3157538"/>
                <a:gd name="connsiteY94" fmla="*/ 566738 h 815313"/>
                <a:gd name="connsiteX95" fmla="*/ 2390775 w 3157538"/>
                <a:gd name="connsiteY95" fmla="*/ 595313 h 815313"/>
                <a:gd name="connsiteX96" fmla="*/ 2395538 w 3157538"/>
                <a:gd name="connsiteY96" fmla="*/ 614363 h 815313"/>
                <a:gd name="connsiteX97" fmla="*/ 2405063 w 3157538"/>
                <a:gd name="connsiteY97" fmla="*/ 628650 h 815313"/>
                <a:gd name="connsiteX98" fmla="*/ 2419350 w 3157538"/>
                <a:gd name="connsiteY98" fmla="*/ 633413 h 815313"/>
                <a:gd name="connsiteX99" fmla="*/ 2438400 w 3157538"/>
                <a:gd name="connsiteY99" fmla="*/ 590550 h 815313"/>
                <a:gd name="connsiteX100" fmla="*/ 2443163 w 3157538"/>
                <a:gd name="connsiteY100" fmla="*/ 571500 h 815313"/>
                <a:gd name="connsiteX101" fmla="*/ 2471738 w 3157538"/>
                <a:gd name="connsiteY101" fmla="*/ 552450 h 815313"/>
                <a:gd name="connsiteX102" fmla="*/ 2481263 w 3157538"/>
                <a:gd name="connsiteY102" fmla="*/ 581025 h 815313"/>
                <a:gd name="connsiteX103" fmla="*/ 2486025 w 3157538"/>
                <a:gd name="connsiteY103" fmla="*/ 595313 h 815313"/>
                <a:gd name="connsiteX104" fmla="*/ 2490788 w 3157538"/>
                <a:gd name="connsiteY104" fmla="*/ 614363 h 815313"/>
                <a:gd name="connsiteX105" fmla="*/ 2500313 w 3157538"/>
                <a:gd name="connsiteY105" fmla="*/ 628650 h 815313"/>
                <a:gd name="connsiteX106" fmla="*/ 2519363 w 3157538"/>
                <a:gd name="connsiteY106" fmla="*/ 642938 h 815313"/>
                <a:gd name="connsiteX107" fmla="*/ 2524125 w 3157538"/>
                <a:gd name="connsiteY107" fmla="*/ 628650 h 815313"/>
                <a:gd name="connsiteX108" fmla="*/ 2528888 w 3157538"/>
                <a:gd name="connsiteY108" fmla="*/ 609600 h 815313"/>
                <a:gd name="connsiteX109" fmla="*/ 2557463 w 3157538"/>
                <a:gd name="connsiteY109" fmla="*/ 595313 h 815313"/>
                <a:gd name="connsiteX110" fmla="*/ 2619375 w 3157538"/>
                <a:gd name="connsiteY110" fmla="*/ 581025 h 815313"/>
                <a:gd name="connsiteX111" fmla="*/ 2633663 w 3157538"/>
                <a:gd name="connsiteY111" fmla="*/ 571500 h 815313"/>
                <a:gd name="connsiteX112" fmla="*/ 2647950 w 3157538"/>
                <a:gd name="connsiteY112" fmla="*/ 542925 h 815313"/>
                <a:gd name="connsiteX113" fmla="*/ 2662238 w 3157538"/>
                <a:gd name="connsiteY113" fmla="*/ 504825 h 815313"/>
                <a:gd name="connsiteX114" fmla="*/ 2686050 w 3157538"/>
                <a:gd name="connsiteY114" fmla="*/ 538163 h 815313"/>
                <a:gd name="connsiteX115" fmla="*/ 2686050 w 3157538"/>
                <a:gd name="connsiteY115" fmla="*/ 538163 h 815313"/>
                <a:gd name="connsiteX116" fmla="*/ 2700338 w 3157538"/>
                <a:gd name="connsiteY116" fmla="*/ 547688 h 815313"/>
                <a:gd name="connsiteX117" fmla="*/ 2705100 w 3157538"/>
                <a:gd name="connsiteY117" fmla="*/ 561975 h 815313"/>
                <a:gd name="connsiteX118" fmla="*/ 2714625 w 3157538"/>
                <a:gd name="connsiteY118" fmla="*/ 595313 h 815313"/>
                <a:gd name="connsiteX119" fmla="*/ 2733675 w 3157538"/>
                <a:gd name="connsiteY119" fmla="*/ 590550 h 815313"/>
                <a:gd name="connsiteX120" fmla="*/ 2738438 w 3157538"/>
                <a:gd name="connsiteY120" fmla="*/ 571500 h 815313"/>
                <a:gd name="connsiteX121" fmla="*/ 2762250 w 3157538"/>
                <a:gd name="connsiteY121" fmla="*/ 552450 h 815313"/>
                <a:gd name="connsiteX122" fmla="*/ 2800350 w 3157538"/>
                <a:gd name="connsiteY122" fmla="*/ 566738 h 815313"/>
                <a:gd name="connsiteX123" fmla="*/ 2819400 w 3157538"/>
                <a:gd name="connsiteY123" fmla="*/ 590550 h 815313"/>
                <a:gd name="connsiteX124" fmla="*/ 2824163 w 3157538"/>
                <a:gd name="connsiteY124" fmla="*/ 614363 h 815313"/>
                <a:gd name="connsiteX125" fmla="*/ 2833688 w 3157538"/>
                <a:gd name="connsiteY125" fmla="*/ 642938 h 815313"/>
                <a:gd name="connsiteX126" fmla="*/ 2838450 w 3157538"/>
                <a:gd name="connsiteY126" fmla="*/ 657225 h 815313"/>
                <a:gd name="connsiteX127" fmla="*/ 2843213 w 3157538"/>
                <a:gd name="connsiteY127" fmla="*/ 676275 h 815313"/>
                <a:gd name="connsiteX128" fmla="*/ 2852738 w 3157538"/>
                <a:gd name="connsiteY128" fmla="*/ 695325 h 815313"/>
                <a:gd name="connsiteX129" fmla="*/ 2862263 w 3157538"/>
                <a:gd name="connsiteY129" fmla="*/ 723900 h 815313"/>
                <a:gd name="connsiteX130" fmla="*/ 2871788 w 3157538"/>
                <a:gd name="connsiteY130" fmla="*/ 752475 h 815313"/>
                <a:gd name="connsiteX131" fmla="*/ 2881313 w 3157538"/>
                <a:gd name="connsiteY131" fmla="*/ 781050 h 815313"/>
                <a:gd name="connsiteX132" fmla="*/ 2890838 w 3157538"/>
                <a:gd name="connsiteY132" fmla="*/ 795338 h 815313"/>
                <a:gd name="connsiteX133" fmla="*/ 2895600 w 3157538"/>
                <a:gd name="connsiteY133" fmla="*/ 814388 h 815313"/>
                <a:gd name="connsiteX134" fmla="*/ 2914650 w 3157538"/>
                <a:gd name="connsiteY134" fmla="*/ 790575 h 815313"/>
                <a:gd name="connsiteX135" fmla="*/ 2924175 w 3157538"/>
                <a:gd name="connsiteY135" fmla="*/ 714375 h 815313"/>
                <a:gd name="connsiteX136" fmla="*/ 2933700 w 3157538"/>
                <a:gd name="connsiteY136" fmla="*/ 700088 h 815313"/>
                <a:gd name="connsiteX137" fmla="*/ 2943225 w 3157538"/>
                <a:gd name="connsiteY137" fmla="*/ 671513 h 815313"/>
                <a:gd name="connsiteX138" fmla="*/ 2962275 w 3157538"/>
                <a:gd name="connsiteY138" fmla="*/ 638175 h 815313"/>
                <a:gd name="connsiteX139" fmla="*/ 2976563 w 3157538"/>
                <a:gd name="connsiteY139" fmla="*/ 695325 h 815313"/>
                <a:gd name="connsiteX140" fmla="*/ 2986088 w 3157538"/>
                <a:gd name="connsiteY140" fmla="*/ 781050 h 815313"/>
                <a:gd name="connsiteX141" fmla="*/ 2995613 w 3157538"/>
                <a:gd name="connsiteY141" fmla="*/ 747713 h 815313"/>
                <a:gd name="connsiteX142" fmla="*/ 3000375 w 3157538"/>
                <a:gd name="connsiteY142" fmla="*/ 709613 h 815313"/>
                <a:gd name="connsiteX143" fmla="*/ 3019425 w 3157538"/>
                <a:gd name="connsiteY143" fmla="*/ 671513 h 815313"/>
                <a:gd name="connsiteX144" fmla="*/ 3038475 w 3157538"/>
                <a:gd name="connsiteY144" fmla="*/ 714375 h 815313"/>
                <a:gd name="connsiteX145" fmla="*/ 3052763 w 3157538"/>
                <a:gd name="connsiteY145" fmla="*/ 781050 h 815313"/>
                <a:gd name="connsiteX146" fmla="*/ 3067050 w 3157538"/>
                <a:gd name="connsiteY146" fmla="*/ 738188 h 815313"/>
                <a:gd name="connsiteX147" fmla="*/ 3071813 w 3157538"/>
                <a:gd name="connsiteY147" fmla="*/ 723900 h 815313"/>
                <a:gd name="connsiteX148" fmla="*/ 3105150 w 3157538"/>
                <a:gd name="connsiteY148" fmla="*/ 733425 h 815313"/>
                <a:gd name="connsiteX149" fmla="*/ 3128963 w 3157538"/>
                <a:gd name="connsiteY149" fmla="*/ 742950 h 815313"/>
                <a:gd name="connsiteX150" fmla="*/ 3152775 w 3157538"/>
                <a:gd name="connsiteY150" fmla="*/ 690563 h 815313"/>
                <a:gd name="connsiteX151" fmla="*/ 3157538 w 3157538"/>
                <a:gd name="connsiteY151" fmla="*/ 666750 h 815313"/>
                <a:gd name="connsiteX0" fmla="*/ 0 w 3152775"/>
                <a:gd name="connsiteY0" fmla="*/ 238125 h 815313"/>
                <a:gd name="connsiteX1" fmla="*/ 123825 w 3152775"/>
                <a:gd name="connsiteY1" fmla="*/ 228600 h 815313"/>
                <a:gd name="connsiteX2" fmla="*/ 142875 w 3152775"/>
                <a:gd name="connsiteY2" fmla="*/ 223838 h 815313"/>
                <a:gd name="connsiteX3" fmla="*/ 166688 w 3152775"/>
                <a:gd name="connsiteY3" fmla="*/ 219075 h 815313"/>
                <a:gd name="connsiteX4" fmla="*/ 204788 w 3152775"/>
                <a:gd name="connsiteY4" fmla="*/ 204788 h 815313"/>
                <a:gd name="connsiteX5" fmla="*/ 233363 w 3152775"/>
                <a:gd name="connsiteY5" fmla="*/ 195263 h 815313"/>
                <a:gd name="connsiteX6" fmla="*/ 247650 w 3152775"/>
                <a:gd name="connsiteY6" fmla="*/ 185738 h 815313"/>
                <a:gd name="connsiteX7" fmla="*/ 266700 w 3152775"/>
                <a:gd name="connsiteY7" fmla="*/ 180975 h 815313"/>
                <a:gd name="connsiteX8" fmla="*/ 280988 w 3152775"/>
                <a:gd name="connsiteY8" fmla="*/ 176213 h 815313"/>
                <a:gd name="connsiteX9" fmla="*/ 290513 w 3152775"/>
                <a:gd name="connsiteY9" fmla="*/ 161925 h 815313"/>
                <a:gd name="connsiteX10" fmla="*/ 338138 w 3152775"/>
                <a:gd name="connsiteY10" fmla="*/ 142875 h 815313"/>
                <a:gd name="connsiteX11" fmla="*/ 352425 w 3152775"/>
                <a:gd name="connsiteY11" fmla="*/ 138113 h 815313"/>
                <a:gd name="connsiteX12" fmla="*/ 366713 w 3152775"/>
                <a:gd name="connsiteY12" fmla="*/ 128588 h 815313"/>
                <a:gd name="connsiteX13" fmla="*/ 385763 w 3152775"/>
                <a:gd name="connsiteY13" fmla="*/ 123825 h 815313"/>
                <a:gd name="connsiteX14" fmla="*/ 428625 w 3152775"/>
                <a:gd name="connsiteY14" fmla="*/ 109538 h 815313"/>
                <a:gd name="connsiteX15" fmla="*/ 442913 w 3152775"/>
                <a:gd name="connsiteY15" fmla="*/ 104775 h 815313"/>
                <a:gd name="connsiteX16" fmla="*/ 457200 w 3152775"/>
                <a:gd name="connsiteY16" fmla="*/ 100013 h 815313"/>
                <a:gd name="connsiteX17" fmla="*/ 471488 w 3152775"/>
                <a:gd name="connsiteY17" fmla="*/ 90488 h 815313"/>
                <a:gd name="connsiteX18" fmla="*/ 495300 w 3152775"/>
                <a:gd name="connsiteY18" fmla="*/ 85725 h 815313"/>
                <a:gd name="connsiteX19" fmla="*/ 523875 w 3152775"/>
                <a:gd name="connsiteY19" fmla="*/ 76200 h 815313"/>
                <a:gd name="connsiteX20" fmla="*/ 538163 w 3152775"/>
                <a:gd name="connsiteY20" fmla="*/ 71438 h 815313"/>
                <a:gd name="connsiteX21" fmla="*/ 552450 w 3152775"/>
                <a:gd name="connsiteY21" fmla="*/ 66675 h 815313"/>
                <a:gd name="connsiteX22" fmla="*/ 590550 w 3152775"/>
                <a:gd name="connsiteY22" fmla="*/ 42863 h 815313"/>
                <a:gd name="connsiteX23" fmla="*/ 604838 w 3152775"/>
                <a:gd name="connsiteY23" fmla="*/ 38100 h 815313"/>
                <a:gd name="connsiteX24" fmla="*/ 619125 w 3152775"/>
                <a:gd name="connsiteY24" fmla="*/ 33338 h 815313"/>
                <a:gd name="connsiteX25" fmla="*/ 652463 w 3152775"/>
                <a:gd name="connsiteY25" fmla="*/ 14288 h 815313"/>
                <a:gd name="connsiteX26" fmla="*/ 681038 w 3152775"/>
                <a:gd name="connsiteY26" fmla="*/ 4763 h 815313"/>
                <a:gd name="connsiteX27" fmla="*/ 695325 w 3152775"/>
                <a:gd name="connsiteY27" fmla="*/ 0 h 815313"/>
                <a:gd name="connsiteX28" fmla="*/ 819150 w 3152775"/>
                <a:gd name="connsiteY28" fmla="*/ 4763 h 815313"/>
                <a:gd name="connsiteX29" fmla="*/ 852488 w 3152775"/>
                <a:gd name="connsiteY29" fmla="*/ 19050 h 815313"/>
                <a:gd name="connsiteX30" fmla="*/ 895350 w 3152775"/>
                <a:gd name="connsiteY30" fmla="*/ 47625 h 815313"/>
                <a:gd name="connsiteX31" fmla="*/ 928688 w 3152775"/>
                <a:gd name="connsiteY31" fmla="*/ 66675 h 815313"/>
                <a:gd name="connsiteX32" fmla="*/ 942975 w 3152775"/>
                <a:gd name="connsiteY32" fmla="*/ 71438 h 815313"/>
                <a:gd name="connsiteX33" fmla="*/ 957263 w 3152775"/>
                <a:gd name="connsiteY33" fmla="*/ 80963 h 815313"/>
                <a:gd name="connsiteX34" fmla="*/ 971550 w 3152775"/>
                <a:gd name="connsiteY34" fmla="*/ 85725 h 815313"/>
                <a:gd name="connsiteX35" fmla="*/ 990600 w 3152775"/>
                <a:gd name="connsiteY35" fmla="*/ 95250 h 815313"/>
                <a:gd name="connsiteX36" fmla="*/ 1014413 w 3152775"/>
                <a:gd name="connsiteY36" fmla="*/ 100013 h 815313"/>
                <a:gd name="connsiteX37" fmla="*/ 1033463 w 3152775"/>
                <a:gd name="connsiteY37" fmla="*/ 104775 h 815313"/>
                <a:gd name="connsiteX38" fmla="*/ 1062038 w 3152775"/>
                <a:gd name="connsiteY38" fmla="*/ 109538 h 815313"/>
                <a:gd name="connsiteX39" fmla="*/ 1090613 w 3152775"/>
                <a:gd name="connsiteY39" fmla="*/ 119063 h 815313"/>
                <a:gd name="connsiteX40" fmla="*/ 1104900 w 3152775"/>
                <a:gd name="connsiteY40" fmla="*/ 123825 h 815313"/>
                <a:gd name="connsiteX41" fmla="*/ 1123950 w 3152775"/>
                <a:gd name="connsiteY41" fmla="*/ 128588 h 815313"/>
                <a:gd name="connsiteX42" fmla="*/ 1152525 w 3152775"/>
                <a:gd name="connsiteY42" fmla="*/ 147638 h 815313"/>
                <a:gd name="connsiteX43" fmla="*/ 1195388 w 3152775"/>
                <a:gd name="connsiteY43" fmla="*/ 161925 h 815313"/>
                <a:gd name="connsiteX44" fmla="*/ 1209675 w 3152775"/>
                <a:gd name="connsiteY44" fmla="*/ 166688 h 815313"/>
                <a:gd name="connsiteX45" fmla="*/ 1243013 w 3152775"/>
                <a:gd name="connsiteY45" fmla="*/ 185738 h 815313"/>
                <a:gd name="connsiteX46" fmla="*/ 1257300 w 3152775"/>
                <a:gd name="connsiteY46" fmla="*/ 190500 h 815313"/>
                <a:gd name="connsiteX47" fmla="*/ 1285875 w 3152775"/>
                <a:gd name="connsiteY47" fmla="*/ 204788 h 815313"/>
                <a:gd name="connsiteX48" fmla="*/ 1314450 w 3152775"/>
                <a:gd name="connsiteY48" fmla="*/ 223838 h 815313"/>
                <a:gd name="connsiteX49" fmla="*/ 1362075 w 3152775"/>
                <a:gd name="connsiteY49" fmla="*/ 238125 h 815313"/>
                <a:gd name="connsiteX50" fmla="*/ 1443038 w 3152775"/>
                <a:gd name="connsiteY50" fmla="*/ 252413 h 815313"/>
                <a:gd name="connsiteX51" fmla="*/ 1471613 w 3152775"/>
                <a:gd name="connsiteY51" fmla="*/ 257175 h 815313"/>
                <a:gd name="connsiteX52" fmla="*/ 1519238 w 3152775"/>
                <a:gd name="connsiteY52" fmla="*/ 271463 h 815313"/>
                <a:gd name="connsiteX53" fmla="*/ 1533525 w 3152775"/>
                <a:gd name="connsiteY53" fmla="*/ 280988 h 815313"/>
                <a:gd name="connsiteX54" fmla="*/ 1543050 w 3152775"/>
                <a:gd name="connsiteY54" fmla="*/ 295275 h 815313"/>
                <a:gd name="connsiteX55" fmla="*/ 1557338 w 3152775"/>
                <a:gd name="connsiteY55" fmla="*/ 300038 h 815313"/>
                <a:gd name="connsiteX56" fmla="*/ 1581150 w 3152775"/>
                <a:gd name="connsiteY56" fmla="*/ 333375 h 815313"/>
                <a:gd name="connsiteX57" fmla="*/ 1590675 w 3152775"/>
                <a:gd name="connsiteY57" fmla="*/ 347663 h 815313"/>
                <a:gd name="connsiteX58" fmla="*/ 1604963 w 3152775"/>
                <a:gd name="connsiteY58" fmla="*/ 357188 h 815313"/>
                <a:gd name="connsiteX59" fmla="*/ 1624013 w 3152775"/>
                <a:gd name="connsiteY59" fmla="*/ 414338 h 815313"/>
                <a:gd name="connsiteX60" fmla="*/ 1628775 w 3152775"/>
                <a:gd name="connsiteY60" fmla="*/ 428625 h 815313"/>
                <a:gd name="connsiteX61" fmla="*/ 1638300 w 3152775"/>
                <a:gd name="connsiteY61" fmla="*/ 442913 h 815313"/>
                <a:gd name="connsiteX62" fmla="*/ 1652588 w 3152775"/>
                <a:gd name="connsiteY62" fmla="*/ 471488 h 815313"/>
                <a:gd name="connsiteX63" fmla="*/ 1662113 w 3152775"/>
                <a:gd name="connsiteY63" fmla="*/ 504825 h 815313"/>
                <a:gd name="connsiteX64" fmla="*/ 1676400 w 3152775"/>
                <a:gd name="connsiteY64" fmla="*/ 514350 h 815313"/>
                <a:gd name="connsiteX65" fmla="*/ 1690688 w 3152775"/>
                <a:gd name="connsiteY65" fmla="*/ 561975 h 815313"/>
                <a:gd name="connsiteX66" fmla="*/ 1704975 w 3152775"/>
                <a:gd name="connsiteY66" fmla="*/ 590550 h 815313"/>
                <a:gd name="connsiteX67" fmla="*/ 1719263 w 3152775"/>
                <a:gd name="connsiteY67" fmla="*/ 595313 h 815313"/>
                <a:gd name="connsiteX68" fmla="*/ 1728788 w 3152775"/>
                <a:gd name="connsiteY68" fmla="*/ 609600 h 815313"/>
                <a:gd name="connsiteX69" fmla="*/ 1804988 w 3152775"/>
                <a:gd name="connsiteY69" fmla="*/ 614363 h 815313"/>
                <a:gd name="connsiteX70" fmla="*/ 1819275 w 3152775"/>
                <a:gd name="connsiteY70" fmla="*/ 619125 h 815313"/>
                <a:gd name="connsiteX71" fmla="*/ 1833563 w 3152775"/>
                <a:gd name="connsiteY71" fmla="*/ 628650 h 815313"/>
                <a:gd name="connsiteX72" fmla="*/ 1857375 w 3152775"/>
                <a:gd name="connsiteY72" fmla="*/ 657225 h 815313"/>
                <a:gd name="connsiteX73" fmla="*/ 1876425 w 3152775"/>
                <a:gd name="connsiteY73" fmla="*/ 666750 h 815313"/>
                <a:gd name="connsiteX74" fmla="*/ 1885950 w 3152775"/>
                <a:gd name="connsiteY74" fmla="*/ 638175 h 815313"/>
                <a:gd name="connsiteX75" fmla="*/ 1895475 w 3152775"/>
                <a:gd name="connsiteY75" fmla="*/ 604838 h 815313"/>
                <a:gd name="connsiteX76" fmla="*/ 1905000 w 3152775"/>
                <a:gd name="connsiteY76" fmla="*/ 576263 h 815313"/>
                <a:gd name="connsiteX77" fmla="*/ 1919288 w 3152775"/>
                <a:gd name="connsiteY77" fmla="*/ 566738 h 815313"/>
                <a:gd name="connsiteX78" fmla="*/ 1938338 w 3152775"/>
                <a:gd name="connsiteY78" fmla="*/ 542925 h 815313"/>
                <a:gd name="connsiteX79" fmla="*/ 2081213 w 3152775"/>
                <a:gd name="connsiteY79" fmla="*/ 542925 h 815313"/>
                <a:gd name="connsiteX80" fmla="*/ 2109788 w 3152775"/>
                <a:gd name="connsiteY80" fmla="*/ 571500 h 815313"/>
                <a:gd name="connsiteX81" fmla="*/ 2124075 w 3152775"/>
                <a:gd name="connsiteY81" fmla="*/ 561975 h 815313"/>
                <a:gd name="connsiteX82" fmla="*/ 2133600 w 3152775"/>
                <a:gd name="connsiteY82" fmla="*/ 547688 h 815313"/>
                <a:gd name="connsiteX83" fmla="*/ 2147888 w 3152775"/>
                <a:gd name="connsiteY83" fmla="*/ 533400 h 815313"/>
                <a:gd name="connsiteX84" fmla="*/ 2152650 w 3152775"/>
                <a:gd name="connsiteY84" fmla="*/ 519113 h 815313"/>
                <a:gd name="connsiteX85" fmla="*/ 2243138 w 3152775"/>
                <a:gd name="connsiteY85" fmla="*/ 514350 h 815313"/>
                <a:gd name="connsiteX86" fmla="*/ 2266950 w 3152775"/>
                <a:gd name="connsiteY86" fmla="*/ 533400 h 815313"/>
                <a:gd name="connsiteX87" fmla="*/ 2286000 w 3152775"/>
                <a:gd name="connsiteY87" fmla="*/ 504825 h 815313"/>
                <a:gd name="connsiteX88" fmla="*/ 2300288 w 3152775"/>
                <a:gd name="connsiteY88" fmla="*/ 490538 h 815313"/>
                <a:gd name="connsiteX89" fmla="*/ 2314575 w 3152775"/>
                <a:gd name="connsiteY89" fmla="*/ 485775 h 815313"/>
                <a:gd name="connsiteX90" fmla="*/ 2328863 w 3152775"/>
                <a:gd name="connsiteY90" fmla="*/ 490538 h 815313"/>
                <a:gd name="connsiteX91" fmla="*/ 2347913 w 3152775"/>
                <a:gd name="connsiteY91" fmla="*/ 509588 h 815313"/>
                <a:gd name="connsiteX92" fmla="*/ 2357438 w 3152775"/>
                <a:gd name="connsiteY92" fmla="*/ 523875 h 815313"/>
                <a:gd name="connsiteX93" fmla="*/ 2362200 w 3152775"/>
                <a:gd name="connsiteY93" fmla="*/ 538163 h 815313"/>
                <a:gd name="connsiteX94" fmla="*/ 2381250 w 3152775"/>
                <a:gd name="connsiteY94" fmla="*/ 566738 h 815313"/>
                <a:gd name="connsiteX95" fmla="*/ 2390775 w 3152775"/>
                <a:gd name="connsiteY95" fmla="*/ 595313 h 815313"/>
                <a:gd name="connsiteX96" fmla="*/ 2395538 w 3152775"/>
                <a:gd name="connsiteY96" fmla="*/ 614363 h 815313"/>
                <a:gd name="connsiteX97" fmla="*/ 2405063 w 3152775"/>
                <a:gd name="connsiteY97" fmla="*/ 628650 h 815313"/>
                <a:gd name="connsiteX98" fmla="*/ 2419350 w 3152775"/>
                <a:gd name="connsiteY98" fmla="*/ 633413 h 815313"/>
                <a:gd name="connsiteX99" fmla="*/ 2438400 w 3152775"/>
                <a:gd name="connsiteY99" fmla="*/ 590550 h 815313"/>
                <a:gd name="connsiteX100" fmla="*/ 2443163 w 3152775"/>
                <a:gd name="connsiteY100" fmla="*/ 571500 h 815313"/>
                <a:gd name="connsiteX101" fmla="*/ 2471738 w 3152775"/>
                <a:gd name="connsiteY101" fmla="*/ 552450 h 815313"/>
                <a:gd name="connsiteX102" fmla="*/ 2481263 w 3152775"/>
                <a:gd name="connsiteY102" fmla="*/ 581025 h 815313"/>
                <a:gd name="connsiteX103" fmla="*/ 2486025 w 3152775"/>
                <a:gd name="connsiteY103" fmla="*/ 595313 h 815313"/>
                <a:gd name="connsiteX104" fmla="*/ 2490788 w 3152775"/>
                <a:gd name="connsiteY104" fmla="*/ 614363 h 815313"/>
                <a:gd name="connsiteX105" fmla="*/ 2500313 w 3152775"/>
                <a:gd name="connsiteY105" fmla="*/ 628650 h 815313"/>
                <a:gd name="connsiteX106" fmla="*/ 2519363 w 3152775"/>
                <a:gd name="connsiteY106" fmla="*/ 642938 h 815313"/>
                <a:gd name="connsiteX107" fmla="*/ 2524125 w 3152775"/>
                <a:gd name="connsiteY107" fmla="*/ 628650 h 815313"/>
                <a:gd name="connsiteX108" fmla="*/ 2528888 w 3152775"/>
                <a:gd name="connsiteY108" fmla="*/ 609600 h 815313"/>
                <a:gd name="connsiteX109" fmla="*/ 2557463 w 3152775"/>
                <a:gd name="connsiteY109" fmla="*/ 595313 h 815313"/>
                <a:gd name="connsiteX110" fmla="*/ 2619375 w 3152775"/>
                <a:gd name="connsiteY110" fmla="*/ 581025 h 815313"/>
                <a:gd name="connsiteX111" fmla="*/ 2633663 w 3152775"/>
                <a:gd name="connsiteY111" fmla="*/ 571500 h 815313"/>
                <a:gd name="connsiteX112" fmla="*/ 2647950 w 3152775"/>
                <a:gd name="connsiteY112" fmla="*/ 542925 h 815313"/>
                <a:gd name="connsiteX113" fmla="*/ 2662238 w 3152775"/>
                <a:gd name="connsiteY113" fmla="*/ 504825 h 815313"/>
                <a:gd name="connsiteX114" fmla="*/ 2686050 w 3152775"/>
                <a:gd name="connsiteY114" fmla="*/ 538163 h 815313"/>
                <a:gd name="connsiteX115" fmla="*/ 2686050 w 3152775"/>
                <a:gd name="connsiteY115" fmla="*/ 538163 h 815313"/>
                <a:gd name="connsiteX116" fmla="*/ 2700338 w 3152775"/>
                <a:gd name="connsiteY116" fmla="*/ 547688 h 815313"/>
                <a:gd name="connsiteX117" fmla="*/ 2705100 w 3152775"/>
                <a:gd name="connsiteY117" fmla="*/ 561975 h 815313"/>
                <a:gd name="connsiteX118" fmla="*/ 2714625 w 3152775"/>
                <a:gd name="connsiteY118" fmla="*/ 595313 h 815313"/>
                <a:gd name="connsiteX119" fmla="*/ 2733675 w 3152775"/>
                <a:gd name="connsiteY119" fmla="*/ 590550 h 815313"/>
                <a:gd name="connsiteX120" fmla="*/ 2738438 w 3152775"/>
                <a:gd name="connsiteY120" fmla="*/ 571500 h 815313"/>
                <a:gd name="connsiteX121" fmla="*/ 2762250 w 3152775"/>
                <a:gd name="connsiteY121" fmla="*/ 552450 h 815313"/>
                <a:gd name="connsiteX122" fmla="*/ 2800350 w 3152775"/>
                <a:gd name="connsiteY122" fmla="*/ 566738 h 815313"/>
                <a:gd name="connsiteX123" fmla="*/ 2819400 w 3152775"/>
                <a:gd name="connsiteY123" fmla="*/ 590550 h 815313"/>
                <a:gd name="connsiteX124" fmla="*/ 2824163 w 3152775"/>
                <a:gd name="connsiteY124" fmla="*/ 614363 h 815313"/>
                <a:gd name="connsiteX125" fmla="*/ 2833688 w 3152775"/>
                <a:gd name="connsiteY125" fmla="*/ 642938 h 815313"/>
                <a:gd name="connsiteX126" fmla="*/ 2838450 w 3152775"/>
                <a:gd name="connsiteY126" fmla="*/ 657225 h 815313"/>
                <a:gd name="connsiteX127" fmla="*/ 2843213 w 3152775"/>
                <a:gd name="connsiteY127" fmla="*/ 676275 h 815313"/>
                <a:gd name="connsiteX128" fmla="*/ 2852738 w 3152775"/>
                <a:gd name="connsiteY128" fmla="*/ 695325 h 815313"/>
                <a:gd name="connsiteX129" fmla="*/ 2862263 w 3152775"/>
                <a:gd name="connsiteY129" fmla="*/ 723900 h 815313"/>
                <a:gd name="connsiteX130" fmla="*/ 2871788 w 3152775"/>
                <a:gd name="connsiteY130" fmla="*/ 752475 h 815313"/>
                <a:gd name="connsiteX131" fmla="*/ 2881313 w 3152775"/>
                <a:gd name="connsiteY131" fmla="*/ 781050 h 815313"/>
                <a:gd name="connsiteX132" fmla="*/ 2890838 w 3152775"/>
                <a:gd name="connsiteY132" fmla="*/ 795338 h 815313"/>
                <a:gd name="connsiteX133" fmla="*/ 2895600 w 3152775"/>
                <a:gd name="connsiteY133" fmla="*/ 814388 h 815313"/>
                <a:gd name="connsiteX134" fmla="*/ 2914650 w 3152775"/>
                <a:gd name="connsiteY134" fmla="*/ 790575 h 815313"/>
                <a:gd name="connsiteX135" fmla="*/ 2924175 w 3152775"/>
                <a:gd name="connsiteY135" fmla="*/ 714375 h 815313"/>
                <a:gd name="connsiteX136" fmla="*/ 2933700 w 3152775"/>
                <a:gd name="connsiteY136" fmla="*/ 700088 h 815313"/>
                <a:gd name="connsiteX137" fmla="*/ 2943225 w 3152775"/>
                <a:gd name="connsiteY137" fmla="*/ 671513 h 815313"/>
                <a:gd name="connsiteX138" fmla="*/ 2962275 w 3152775"/>
                <a:gd name="connsiteY138" fmla="*/ 638175 h 815313"/>
                <a:gd name="connsiteX139" fmla="*/ 2976563 w 3152775"/>
                <a:gd name="connsiteY139" fmla="*/ 695325 h 815313"/>
                <a:gd name="connsiteX140" fmla="*/ 2986088 w 3152775"/>
                <a:gd name="connsiteY140" fmla="*/ 781050 h 815313"/>
                <a:gd name="connsiteX141" fmla="*/ 2995613 w 3152775"/>
                <a:gd name="connsiteY141" fmla="*/ 747713 h 815313"/>
                <a:gd name="connsiteX142" fmla="*/ 3000375 w 3152775"/>
                <a:gd name="connsiteY142" fmla="*/ 709613 h 815313"/>
                <a:gd name="connsiteX143" fmla="*/ 3019425 w 3152775"/>
                <a:gd name="connsiteY143" fmla="*/ 671513 h 815313"/>
                <a:gd name="connsiteX144" fmla="*/ 3038475 w 3152775"/>
                <a:gd name="connsiteY144" fmla="*/ 714375 h 815313"/>
                <a:gd name="connsiteX145" fmla="*/ 3052763 w 3152775"/>
                <a:gd name="connsiteY145" fmla="*/ 781050 h 815313"/>
                <a:gd name="connsiteX146" fmla="*/ 3067050 w 3152775"/>
                <a:gd name="connsiteY146" fmla="*/ 738188 h 815313"/>
                <a:gd name="connsiteX147" fmla="*/ 3071813 w 3152775"/>
                <a:gd name="connsiteY147" fmla="*/ 723900 h 815313"/>
                <a:gd name="connsiteX148" fmla="*/ 3105150 w 3152775"/>
                <a:gd name="connsiteY148" fmla="*/ 733425 h 815313"/>
                <a:gd name="connsiteX149" fmla="*/ 3128963 w 3152775"/>
                <a:gd name="connsiteY149" fmla="*/ 742950 h 815313"/>
                <a:gd name="connsiteX150" fmla="*/ 3152775 w 3152775"/>
                <a:gd name="connsiteY150" fmla="*/ 690563 h 815313"/>
                <a:gd name="connsiteX0" fmla="*/ 0 w 3128963"/>
                <a:gd name="connsiteY0" fmla="*/ 238125 h 815313"/>
                <a:gd name="connsiteX1" fmla="*/ 123825 w 3128963"/>
                <a:gd name="connsiteY1" fmla="*/ 228600 h 815313"/>
                <a:gd name="connsiteX2" fmla="*/ 142875 w 3128963"/>
                <a:gd name="connsiteY2" fmla="*/ 223838 h 815313"/>
                <a:gd name="connsiteX3" fmla="*/ 166688 w 3128963"/>
                <a:gd name="connsiteY3" fmla="*/ 219075 h 815313"/>
                <a:gd name="connsiteX4" fmla="*/ 204788 w 3128963"/>
                <a:gd name="connsiteY4" fmla="*/ 204788 h 815313"/>
                <a:gd name="connsiteX5" fmla="*/ 233363 w 3128963"/>
                <a:gd name="connsiteY5" fmla="*/ 195263 h 815313"/>
                <a:gd name="connsiteX6" fmla="*/ 247650 w 3128963"/>
                <a:gd name="connsiteY6" fmla="*/ 185738 h 815313"/>
                <a:gd name="connsiteX7" fmla="*/ 266700 w 3128963"/>
                <a:gd name="connsiteY7" fmla="*/ 180975 h 815313"/>
                <a:gd name="connsiteX8" fmla="*/ 280988 w 3128963"/>
                <a:gd name="connsiteY8" fmla="*/ 176213 h 815313"/>
                <a:gd name="connsiteX9" fmla="*/ 290513 w 3128963"/>
                <a:gd name="connsiteY9" fmla="*/ 161925 h 815313"/>
                <a:gd name="connsiteX10" fmla="*/ 338138 w 3128963"/>
                <a:gd name="connsiteY10" fmla="*/ 142875 h 815313"/>
                <a:gd name="connsiteX11" fmla="*/ 352425 w 3128963"/>
                <a:gd name="connsiteY11" fmla="*/ 138113 h 815313"/>
                <a:gd name="connsiteX12" fmla="*/ 366713 w 3128963"/>
                <a:gd name="connsiteY12" fmla="*/ 128588 h 815313"/>
                <a:gd name="connsiteX13" fmla="*/ 385763 w 3128963"/>
                <a:gd name="connsiteY13" fmla="*/ 123825 h 815313"/>
                <a:gd name="connsiteX14" fmla="*/ 428625 w 3128963"/>
                <a:gd name="connsiteY14" fmla="*/ 109538 h 815313"/>
                <a:gd name="connsiteX15" fmla="*/ 442913 w 3128963"/>
                <a:gd name="connsiteY15" fmla="*/ 104775 h 815313"/>
                <a:gd name="connsiteX16" fmla="*/ 457200 w 3128963"/>
                <a:gd name="connsiteY16" fmla="*/ 100013 h 815313"/>
                <a:gd name="connsiteX17" fmla="*/ 471488 w 3128963"/>
                <a:gd name="connsiteY17" fmla="*/ 90488 h 815313"/>
                <a:gd name="connsiteX18" fmla="*/ 495300 w 3128963"/>
                <a:gd name="connsiteY18" fmla="*/ 85725 h 815313"/>
                <a:gd name="connsiteX19" fmla="*/ 523875 w 3128963"/>
                <a:gd name="connsiteY19" fmla="*/ 76200 h 815313"/>
                <a:gd name="connsiteX20" fmla="*/ 538163 w 3128963"/>
                <a:gd name="connsiteY20" fmla="*/ 71438 h 815313"/>
                <a:gd name="connsiteX21" fmla="*/ 552450 w 3128963"/>
                <a:gd name="connsiteY21" fmla="*/ 66675 h 815313"/>
                <a:gd name="connsiteX22" fmla="*/ 590550 w 3128963"/>
                <a:gd name="connsiteY22" fmla="*/ 42863 h 815313"/>
                <a:gd name="connsiteX23" fmla="*/ 604838 w 3128963"/>
                <a:gd name="connsiteY23" fmla="*/ 38100 h 815313"/>
                <a:gd name="connsiteX24" fmla="*/ 619125 w 3128963"/>
                <a:gd name="connsiteY24" fmla="*/ 33338 h 815313"/>
                <a:gd name="connsiteX25" fmla="*/ 652463 w 3128963"/>
                <a:gd name="connsiteY25" fmla="*/ 14288 h 815313"/>
                <a:gd name="connsiteX26" fmla="*/ 681038 w 3128963"/>
                <a:gd name="connsiteY26" fmla="*/ 4763 h 815313"/>
                <a:gd name="connsiteX27" fmla="*/ 695325 w 3128963"/>
                <a:gd name="connsiteY27" fmla="*/ 0 h 815313"/>
                <a:gd name="connsiteX28" fmla="*/ 819150 w 3128963"/>
                <a:gd name="connsiteY28" fmla="*/ 4763 h 815313"/>
                <a:gd name="connsiteX29" fmla="*/ 852488 w 3128963"/>
                <a:gd name="connsiteY29" fmla="*/ 19050 h 815313"/>
                <a:gd name="connsiteX30" fmla="*/ 895350 w 3128963"/>
                <a:gd name="connsiteY30" fmla="*/ 47625 h 815313"/>
                <a:gd name="connsiteX31" fmla="*/ 928688 w 3128963"/>
                <a:gd name="connsiteY31" fmla="*/ 66675 h 815313"/>
                <a:gd name="connsiteX32" fmla="*/ 942975 w 3128963"/>
                <a:gd name="connsiteY32" fmla="*/ 71438 h 815313"/>
                <a:gd name="connsiteX33" fmla="*/ 957263 w 3128963"/>
                <a:gd name="connsiteY33" fmla="*/ 80963 h 815313"/>
                <a:gd name="connsiteX34" fmla="*/ 971550 w 3128963"/>
                <a:gd name="connsiteY34" fmla="*/ 85725 h 815313"/>
                <a:gd name="connsiteX35" fmla="*/ 990600 w 3128963"/>
                <a:gd name="connsiteY35" fmla="*/ 95250 h 815313"/>
                <a:gd name="connsiteX36" fmla="*/ 1014413 w 3128963"/>
                <a:gd name="connsiteY36" fmla="*/ 100013 h 815313"/>
                <a:gd name="connsiteX37" fmla="*/ 1033463 w 3128963"/>
                <a:gd name="connsiteY37" fmla="*/ 104775 h 815313"/>
                <a:gd name="connsiteX38" fmla="*/ 1062038 w 3128963"/>
                <a:gd name="connsiteY38" fmla="*/ 109538 h 815313"/>
                <a:gd name="connsiteX39" fmla="*/ 1090613 w 3128963"/>
                <a:gd name="connsiteY39" fmla="*/ 119063 h 815313"/>
                <a:gd name="connsiteX40" fmla="*/ 1104900 w 3128963"/>
                <a:gd name="connsiteY40" fmla="*/ 123825 h 815313"/>
                <a:gd name="connsiteX41" fmla="*/ 1123950 w 3128963"/>
                <a:gd name="connsiteY41" fmla="*/ 128588 h 815313"/>
                <a:gd name="connsiteX42" fmla="*/ 1152525 w 3128963"/>
                <a:gd name="connsiteY42" fmla="*/ 147638 h 815313"/>
                <a:gd name="connsiteX43" fmla="*/ 1195388 w 3128963"/>
                <a:gd name="connsiteY43" fmla="*/ 161925 h 815313"/>
                <a:gd name="connsiteX44" fmla="*/ 1209675 w 3128963"/>
                <a:gd name="connsiteY44" fmla="*/ 166688 h 815313"/>
                <a:gd name="connsiteX45" fmla="*/ 1243013 w 3128963"/>
                <a:gd name="connsiteY45" fmla="*/ 185738 h 815313"/>
                <a:gd name="connsiteX46" fmla="*/ 1257300 w 3128963"/>
                <a:gd name="connsiteY46" fmla="*/ 190500 h 815313"/>
                <a:gd name="connsiteX47" fmla="*/ 1285875 w 3128963"/>
                <a:gd name="connsiteY47" fmla="*/ 204788 h 815313"/>
                <a:gd name="connsiteX48" fmla="*/ 1314450 w 3128963"/>
                <a:gd name="connsiteY48" fmla="*/ 223838 h 815313"/>
                <a:gd name="connsiteX49" fmla="*/ 1362075 w 3128963"/>
                <a:gd name="connsiteY49" fmla="*/ 238125 h 815313"/>
                <a:gd name="connsiteX50" fmla="*/ 1443038 w 3128963"/>
                <a:gd name="connsiteY50" fmla="*/ 252413 h 815313"/>
                <a:gd name="connsiteX51" fmla="*/ 1471613 w 3128963"/>
                <a:gd name="connsiteY51" fmla="*/ 257175 h 815313"/>
                <a:gd name="connsiteX52" fmla="*/ 1519238 w 3128963"/>
                <a:gd name="connsiteY52" fmla="*/ 271463 h 815313"/>
                <a:gd name="connsiteX53" fmla="*/ 1533525 w 3128963"/>
                <a:gd name="connsiteY53" fmla="*/ 280988 h 815313"/>
                <a:gd name="connsiteX54" fmla="*/ 1543050 w 3128963"/>
                <a:gd name="connsiteY54" fmla="*/ 295275 h 815313"/>
                <a:gd name="connsiteX55" fmla="*/ 1557338 w 3128963"/>
                <a:gd name="connsiteY55" fmla="*/ 300038 h 815313"/>
                <a:gd name="connsiteX56" fmla="*/ 1581150 w 3128963"/>
                <a:gd name="connsiteY56" fmla="*/ 333375 h 815313"/>
                <a:gd name="connsiteX57" fmla="*/ 1590675 w 3128963"/>
                <a:gd name="connsiteY57" fmla="*/ 347663 h 815313"/>
                <a:gd name="connsiteX58" fmla="*/ 1604963 w 3128963"/>
                <a:gd name="connsiteY58" fmla="*/ 357188 h 815313"/>
                <a:gd name="connsiteX59" fmla="*/ 1624013 w 3128963"/>
                <a:gd name="connsiteY59" fmla="*/ 414338 h 815313"/>
                <a:gd name="connsiteX60" fmla="*/ 1628775 w 3128963"/>
                <a:gd name="connsiteY60" fmla="*/ 428625 h 815313"/>
                <a:gd name="connsiteX61" fmla="*/ 1638300 w 3128963"/>
                <a:gd name="connsiteY61" fmla="*/ 442913 h 815313"/>
                <a:gd name="connsiteX62" fmla="*/ 1652588 w 3128963"/>
                <a:gd name="connsiteY62" fmla="*/ 471488 h 815313"/>
                <a:gd name="connsiteX63" fmla="*/ 1662113 w 3128963"/>
                <a:gd name="connsiteY63" fmla="*/ 504825 h 815313"/>
                <a:gd name="connsiteX64" fmla="*/ 1676400 w 3128963"/>
                <a:gd name="connsiteY64" fmla="*/ 514350 h 815313"/>
                <a:gd name="connsiteX65" fmla="*/ 1690688 w 3128963"/>
                <a:gd name="connsiteY65" fmla="*/ 561975 h 815313"/>
                <a:gd name="connsiteX66" fmla="*/ 1704975 w 3128963"/>
                <a:gd name="connsiteY66" fmla="*/ 590550 h 815313"/>
                <a:gd name="connsiteX67" fmla="*/ 1719263 w 3128963"/>
                <a:gd name="connsiteY67" fmla="*/ 595313 h 815313"/>
                <a:gd name="connsiteX68" fmla="*/ 1728788 w 3128963"/>
                <a:gd name="connsiteY68" fmla="*/ 609600 h 815313"/>
                <a:gd name="connsiteX69" fmla="*/ 1804988 w 3128963"/>
                <a:gd name="connsiteY69" fmla="*/ 614363 h 815313"/>
                <a:gd name="connsiteX70" fmla="*/ 1819275 w 3128963"/>
                <a:gd name="connsiteY70" fmla="*/ 619125 h 815313"/>
                <a:gd name="connsiteX71" fmla="*/ 1833563 w 3128963"/>
                <a:gd name="connsiteY71" fmla="*/ 628650 h 815313"/>
                <a:gd name="connsiteX72" fmla="*/ 1857375 w 3128963"/>
                <a:gd name="connsiteY72" fmla="*/ 657225 h 815313"/>
                <a:gd name="connsiteX73" fmla="*/ 1876425 w 3128963"/>
                <a:gd name="connsiteY73" fmla="*/ 666750 h 815313"/>
                <a:gd name="connsiteX74" fmla="*/ 1885950 w 3128963"/>
                <a:gd name="connsiteY74" fmla="*/ 638175 h 815313"/>
                <a:gd name="connsiteX75" fmla="*/ 1895475 w 3128963"/>
                <a:gd name="connsiteY75" fmla="*/ 604838 h 815313"/>
                <a:gd name="connsiteX76" fmla="*/ 1905000 w 3128963"/>
                <a:gd name="connsiteY76" fmla="*/ 576263 h 815313"/>
                <a:gd name="connsiteX77" fmla="*/ 1919288 w 3128963"/>
                <a:gd name="connsiteY77" fmla="*/ 566738 h 815313"/>
                <a:gd name="connsiteX78" fmla="*/ 1938338 w 3128963"/>
                <a:gd name="connsiteY78" fmla="*/ 542925 h 815313"/>
                <a:gd name="connsiteX79" fmla="*/ 2081213 w 3128963"/>
                <a:gd name="connsiteY79" fmla="*/ 542925 h 815313"/>
                <a:gd name="connsiteX80" fmla="*/ 2109788 w 3128963"/>
                <a:gd name="connsiteY80" fmla="*/ 571500 h 815313"/>
                <a:gd name="connsiteX81" fmla="*/ 2124075 w 3128963"/>
                <a:gd name="connsiteY81" fmla="*/ 561975 h 815313"/>
                <a:gd name="connsiteX82" fmla="*/ 2133600 w 3128963"/>
                <a:gd name="connsiteY82" fmla="*/ 547688 h 815313"/>
                <a:gd name="connsiteX83" fmla="*/ 2147888 w 3128963"/>
                <a:gd name="connsiteY83" fmla="*/ 533400 h 815313"/>
                <a:gd name="connsiteX84" fmla="*/ 2152650 w 3128963"/>
                <a:gd name="connsiteY84" fmla="*/ 519113 h 815313"/>
                <a:gd name="connsiteX85" fmla="*/ 2243138 w 3128963"/>
                <a:gd name="connsiteY85" fmla="*/ 514350 h 815313"/>
                <a:gd name="connsiteX86" fmla="*/ 2266950 w 3128963"/>
                <a:gd name="connsiteY86" fmla="*/ 533400 h 815313"/>
                <a:gd name="connsiteX87" fmla="*/ 2286000 w 3128963"/>
                <a:gd name="connsiteY87" fmla="*/ 504825 h 815313"/>
                <a:gd name="connsiteX88" fmla="*/ 2300288 w 3128963"/>
                <a:gd name="connsiteY88" fmla="*/ 490538 h 815313"/>
                <a:gd name="connsiteX89" fmla="*/ 2314575 w 3128963"/>
                <a:gd name="connsiteY89" fmla="*/ 485775 h 815313"/>
                <a:gd name="connsiteX90" fmla="*/ 2328863 w 3128963"/>
                <a:gd name="connsiteY90" fmla="*/ 490538 h 815313"/>
                <a:gd name="connsiteX91" fmla="*/ 2347913 w 3128963"/>
                <a:gd name="connsiteY91" fmla="*/ 509588 h 815313"/>
                <a:gd name="connsiteX92" fmla="*/ 2357438 w 3128963"/>
                <a:gd name="connsiteY92" fmla="*/ 523875 h 815313"/>
                <a:gd name="connsiteX93" fmla="*/ 2362200 w 3128963"/>
                <a:gd name="connsiteY93" fmla="*/ 538163 h 815313"/>
                <a:gd name="connsiteX94" fmla="*/ 2381250 w 3128963"/>
                <a:gd name="connsiteY94" fmla="*/ 566738 h 815313"/>
                <a:gd name="connsiteX95" fmla="*/ 2390775 w 3128963"/>
                <a:gd name="connsiteY95" fmla="*/ 595313 h 815313"/>
                <a:gd name="connsiteX96" fmla="*/ 2395538 w 3128963"/>
                <a:gd name="connsiteY96" fmla="*/ 614363 h 815313"/>
                <a:gd name="connsiteX97" fmla="*/ 2405063 w 3128963"/>
                <a:gd name="connsiteY97" fmla="*/ 628650 h 815313"/>
                <a:gd name="connsiteX98" fmla="*/ 2419350 w 3128963"/>
                <a:gd name="connsiteY98" fmla="*/ 633413 h 815313"/>
                <a:gd name="connsiteX99" fmla="*/ 2438400 w 3128963"/>
                <a:gd name="connsiteY99" fmla="*/ 590550 h 815313"/>
                <a:gd name="connsiteX100" fmla="*/ 2443163 w 3128963"/>
                <a:gd name="connsiteY100" fmla="*/ 571500 h 815313"/>
                <a:gd name="connsiteX101" fmla="*/ 2471738 w 3128963"/>
                <a:gd name="connsiteY101" fmla="*/ 552450 h 815313"/>
                <a:gd name="connsiteX102" fmla="*/ 2481263 w 3128963"/>
                <a:gd name="connsiteY102" fmla="*/ 581025 h 815313"/>
                <a:gd name="connsiteX103" fmla="*/ 2486025 w 3128963"/>
                <a:gd name="connsiteY103" fmla="*/ 595313 h 815313"/>
                <a:gd name="connsiteX104" fmla="*/ 2490788 w 3128963"/>
                <a:gd name="connsiteY104" fmla="*/ 614363 h 815313"/>
                <a:gd name="connsiteX105" fmla="*/ 2500313 w 3128963"/>
                <a:gd name="connsiteY105" fmla="*/ 628650 h 815313"/>
                <a:gd name="connsiteX106" fmla="*/ 2519363 w 3128963"/>
                <a:gd name="connsiteY106" fmla="*/ 642938 h 815313"/>
                <a:gd name="connsiteX107" fmla="*/ 2524125 w 3128963"/>
                <a:gd name="connsiteY107" fmla="*/ 628650 h 815313"/>
                <a:gd name="connsiteX108" fmla="*/ 2528888 w 3128963"/>
                <a:gd name="connsiteY108" fmla="*/ 609600 h 815313"/>
                <a:gd name="connsiteX109" fmla="*/ 2557463 w 3128963"/>
                <a:gd name="connsiteY109" fmla="*/ 595313 h 815313"/>
                <a:gd name="connsiteX110" fmla="*/ 2619375 w 3128963"/>
                <a:gd name="connsiteY110" fmla="*/ 581025 h 815313"/>
                <a:gd name="connsiteX111" fmla="*/ 2633663 w 3128963"/>
                <a:gd name="connsiteY111" fmla="*/ 571500 h 815313"/>
                <a:gd name="connsiteX112" fmla="*/ 2647950 w 3128963"/>
                <a:gd name="connsiteY112" fmla="*/ 542925 h 815313"/>
                <a:gd name="connsiteX113" fmla="*/ 2662238 w 3128963"/>
                <a:gd name="connsiteY113" fmla="*/ 504825 h 815313"/>
                <a:gd name="connsiteX114" fmla="*/ 2686050 w 3128963"/>
                <a:gd name="connsiteY114" fmla="*/ 538163 h 815313"/>
                <a:gd name="connsiteX115" fmla="*/ 2686050 w 3128963"/>
                <a:gd name="connsiteY115" fmla="*/ 538163 h 815313"/>
                <a:gd name="connsiteX116" fmla="*/ 2700338 w 3128963"/>
                <a:gd name="connsiteY116" fmla="*/ 547688 h 815313"/>
                <a:gd name="connsiteX117" fmla="*/ 2705100 w 3128963"/>
                <a:gd name="connsiteY117" fmla="*/ 561975 h 815313"/>
                <a:gd name="connsiteX118" fmla="*/ 2714625 w 3128963"/>
                <a:gd name="connsiteY118" fmla="*/ 595313 h 815313"/>
                <a:gd name="connsiteX119" fmla="*/ 2733675 w 3128963"/>
                <a:gd name="connsiteY119" fmla="*/ 590550 h 815313"/>
                <a:gd name="connsiteX120" fmla="*/ 2738438 w 3128963"/>
                <a:gd name="connsiteY120" fmla="*/ 571500 h 815313"/>
                <a:gd name="connsiteX121" fmla="*/ 2762250 w 3128963"/>
                <a:gd name="connsiteY121" fmla="*/ 552450 h 815313"/>
                <a:gd name="connsiteX122" fmla="*/ 2800350 w 3128963"/>
                <a:gd name="connsiteY122" fmla="*/ 566738 h 815313"/>
                <a:gd name="connsiteX123" fmla="*/ 2819400 w 3128963"/>
                <a:gd name="connsiteY123" fmla="*/ 590550 h 815313"/>
                <a:gd name="connsiteX124" fmla="*/ 2824163 w 3128963"/>
                <a:gd name="connsiteY124" fmla="*/ 614363 h 815313"/>
                <a:gd name="connsiteX125" fmla="*/ 2833688 w 3128963"/>
                <a:gd name="connsiteY125" fmla="*/ 642938 h 815313"/>
                <a:gd name="connsiteX126" fmla="*/ 2838450 w 3128963"/>
                <a:gd name="connsiteY126" fmla="*/ 657225 h 815313"/>
                <a:gd name="connsiteX127" fmla="*/ 2843213 w 3128963"/>
                <a:gd name="connsiteY127" fmla="*/ 676275 h 815313"/>
                <a:gd name="connsiteX128" fmla="*/ 2852738 w 3128963"/>
                <a:gd name="connsiteY128" fmla="*/ 695325 h 815313"/>
                <a:gd name="connsiteX129" fmla="*/ 2862263 w 3128963"/>
                <a:gd name="connsiteY129" fmla="*/ 723900 h 815313"/>
                <a:gd name="connsiteX130" fmla="*/ 2871788 w 3128963"/>
                <a:gd name="connsiteY130" fmla="*/ 752475 h 815313"/>
                <a:gd name="connsiteX131" fmla="*/ 2881313 w 3128963"/>
                <a:gd name="connsiteY131" fmla="*/ 781050 h 815313"/>
                <a:gd name="connsiteX132" fmla="*/ 2890838 w 3128963"/>
                <a:gd name="connsiteY132" fmla="*/ 795338 h 815313"/>
                <a:gd name="connsiteX133" fmla="*/ 2895600 w 3128963"/>
                <a:gd name="connsiteY133" fmla="*/ 814388 h 815313"/>
                <a:gd name="connsiteX134" fmla="*/ 2914650 w 3128963"/>
                <a:gd name="connsiteY134" fmla="*/ 790575 h 815313"/>
                <a:gd name="connsiteX135" fmla="*/ 2924175 w 3128963"/>
                <a:gd name="connsiteY135" fmla="*/ 714375 h 815313"/>
                <a:gd name="connsiteX136" fmla="*/ 2933700 w 3128963"/>
                <a:gd name="connsiteY136" fmla="*/ 700088 h 815313"/>
                <a:gd name="connsiteX137" fmla="*/ 2943225 w 3128963"/>
                <a:gd name="connsiteY137" fmla="*/ 671513 h 815313"/>
                <a:gd name="connsiteX138" fmla="*/ 2962275 w 3128963"/>
                <a:gd name="connsiteY138" fmla="*/ 638175 h 815313"/>
                <a:gd name="connsiteX139" fmla="*/ 2976563 w 3128963"/>
                <a:gd name="connsiteY139" fmla="*/ 695325 h 815313"/>
                <a:gd name="connsiteX140" fmla="*/ 2986088 w 3128963"/>
                <a:gd name="connsiteY140" fmla="*/ 781050 h 815313"/>
                <a:gd name="connsiteX141" fmla="*/ 2995613 w 3128963"/>
                <a:gd name="connsiteY141" fmla="*/ 747713 h 815313"/>
                <a:gd name="connsiteX142" fmla="*/ 3000375 w 3128963"/>
                <a:gd name="connsiteY142" fmla="*/ 709613 h 815313"/>
                <a:gd name="connsiteX143" fmla="*/ 3019425 w 3128963"/>
                <a:gd name="connsiteY143" fmla="*/ 671513 h 815313"/>
                <a:gd name="connsiteX144" fmla="*/ 3038475 w 3128963"/>
                <a:gd name="connsiteY144" fmla="*/ 714375 h 815313"/>
                <a:gd name="connsiteX145" fmla="*/ 3052763 w 3128963"/>
                <a:gd name="connsiteY145" fmla="*/ 781050 h 815313"/>
                <a:gd name="connsiteX146" fmla="*/ 3067050 w 3128963"/>
                <a:gd name="connsiteY146" fmla="*/ 738188 h 815313"/>
                <a:gd name="connsiteX147" fmla="*/ 3071813 w 3128963"/>
                <a:gd name="connsiteY147" fmla="*/ 723900 h 815313"/>
                <a:gd name="connsiteX148" fmla="*/ 3105150 w 3128963"/>
                <a:gd name="connsiteY148" fmla="*/ 733425 h 815313"/>
                <a:gd name="connsiteX149" fmla="*/ 3128963 w 3128963"/>
                <a:gd name="connsiteY149" fmla="*/ 742950 h 815313"/>
                <a:gd name="connsiteX0" fmla="*/ 0 w 3105150"/>
                <a:gd name="connsiteY0" fmla="*/ 238125 h 815313"/>
                <a:gd name="connsiteX1" fmla="*/ 123825 w 3105150"/>
                <a:gd name="connsiteY1" fmla="*/ 228600 h 815313"/>
                <a:gd name="connsiteX2" fmla="*/ 142875 w 3105150"/>
                <a:gd name="connsiteY2" fmla="*/ 223838 h 815313"/>
                <a:gd name="connsiteX3" fmla="*/ 166688 w 3105150"/>
                <a:gd name="connsiteY3" fmla="*/ 219075 h 815313"/>
                <a:gd name="connsiteX4" fmla="*/ 204788 w 3105150"/>
                <a:gd name="connsiteY4" fmla="*/ 204788 h 815313"/>
                <a:gd name="connsiteX5" fmla="*/ 233363 w 3105150"/>
                <a:gd name="connsiteY5" fmla="*/ 195263 h 815313"/>
                <a:gd name="connsiteX6" fmla="*/ 247650 w 3105150"/>
                <a:gd name="connsiteY6" fmla="*/ 185738 h 815313"/>
                <a:gd name="connsiteX7" fmla="*/ 266700 w 3105150"/>
                <a:gd name="connsiteY7" fmla="*/ 180975 h 815313"/>
                <a:gd name="connsiteX8" fmla="*/ 280988 w 3105150"/>
                <a:gd name="connsiteY8" fmla="*/ 176213 h 815313"/>
                <a:gd name="connsiteX9" fmla="*/ 290513 w 3105150"/>
                <a:gd name="connsiteY9" fmla="*/ 161925 h 815313"/>
                <a:gd name="connsiteX10" fmla="*/ 338138 w 3105150"/>
                <a:gd name="connsiteY10" fmla="*/ 142875 h 815313"/>
                <a:gd name="connsiteX11" fmla="*/ 352425 w 3105150"/>
                <a:gd name="connsiteY11" fmla="*/ 138113 h 815313"/>
                <a:gd name="connsiteX12" fmla="*/ 366713 w 3105150"/>
                <a:gd name="connsiteY12" fmla="*/ 128588 h 815313"/>
                <a:gd name="connsiteX13" fmla="*/ 385763 w 3105150"/>
                <a:gd name="connsiteY13" fmla="*/ 123825 h 815313"/>
                <a:gd name="connsiteX14" fmla="*/ 428625 w 3105150"/>
                <a:gd name="connsiteY14" fmla="*/ 109538 h 815313"/>
                <a:gd name="connsiteX15" fmla="*/ 442913 w 3105150"/>
                <a:gd name="connsiteY15" fmla="*/ 104775 h 815313"/>
                <a:gd name="connsiteX16" fmla="*/ 457200 w 3105150"/>
                <a:gd name="connsiteY16" fmla="*/ 100013 h 815313"/>
                <a:gd name="connsiteX17" fmla="*/ 471488 w 3105150"/>
                <a:gd name="connsiteY17" fmla="*/ 90488 h 815313"/>
                <a:gd name="connsiteX18" fmla="*/ 495300 w 3105150"/>
                <a:gd name="connsiteY18" fmla="*/ 85725 h 815313"/>
                <a:gd name="connsiteX19" fmla="*/ 523875 w 3105150"/>
                <a:gd name="connsiteY19" fmla="*/ 76200 h 815313"/>
                <a:gd name="connsiteX20" fmla="*/ 538163 w 3105150"/>
                <a:gd name="connsiteY20" fmla="*/ 71438 h 815313"/>
                <a:gd name="connsiteX21" fmla="*/ 552450 w 3105150"/>
                <a:gd name="connsiteY21" fmla="*/ 66675 h 815313"/>
                <a:gd name="connsiteX22" fmla="*/ 590550 w 3105150"/>
                <a:gd name="connsiteY22" fmla="*/ 42863 h 815313"/>
                <a:gd name="connsiteX23" fmla="*/ 604838 w 3105150"/>
                <a:gd name="connsiteY23" fmla="*/ 38100 h 815313"/>
                <a:gd name="connsiteX24" fmla="*/ 619125 w 3105150"/>
                <a:gd name="connsiteY24" fmla="*/ 33338 h 815313"/>
                <a:gd name="connsiteX25" fmla="*/ 652463 w 3105150"/>
                <a:gd name="connsiteY25" fmla="*/ 14288 h 815313"/>
                <a:gd name="connsiteX26" fmla="*/ 681038 w 3105150"/>
                <a:gd name="connsiteY26" fmla="*/ 4763 h 815313"/>
                <a:gd name="connsiteX27" fmla="*/ 695325 w 3105150"/>
                <a:gd name="connsiteY27" fmla="*/ 0 h 815313"/>
                <a:gd name="connsiteX28" fmla="*/ 819150 w 3105150"/>
                <a:gd name="connsiteY28" fmla="*/ 4763 h 815313"/>
                <a:gd name="connsiteX29" fmla="*/ 852488 w 3105150"/>
                <a:gd name="connsiteY29" fmla="*/ 19050 h 815313"/>
                <a:gd name="connsiteX30" fmla="*/ 895350 w 3105150"/>
                <a:gd name="connsiteY30" fmla="*/ 47625 h 815313"/>
                <a:gd name="connsiteX31" fmla="*/ 928688 w 3105150"/>
                <a:gd name="connsiteY31" fmla="*/ 66675 h 815313"/>
                <a:gd name="connsiteX32" fmla="*/ 942975 w 3105150"/>
                <a:gd name="connsiteY32" fmla="*/ 71438 h 815313"/>
                <a:gd name="connsiteX33" fmla="*/ 957263 w 3105150"/>
                <a:gd name="connsiteY33" fmla="*/ 80963 h 815313"/>
                <a:gd name="connsiteX34" fmla="*/ 971550 w 3105150"/>
                <a:gd name="connsiteY34" fmla="*/ 85725 h 815313"/>
                <a:gd name="connsiteX35" fmla="*/ 990600 w 3105150"/>
                <a:gd name="connsiteY35" fmla="*/ 95250 h 815313"/>
                <a:gd name="connsiteX36" fmla="*/ 1014413 w 3105150"/>
                <a:gd name="connsiteY36" fmla="*/ 100013 h 815313"/>
                <a:gd name="connsiteX37" fmla="*/ 1033463 w 3105150"/>
                <a:gd name="connsiteY37" fmla="*/ 104775 h 815313"/>
                <a:gd name="connsiteX38" fmla="*/ 1062038 w 3105150"/>
                <a:gd name="connsiteY38" fmla="*/ 109538 h 815313"/>
                <a:gd name="connsiteX39" fmla="*/ 1090613 w 3105150"/>
                <a:gd name="connsiteY39" fmla="*/ 119063 h 815313"/>
                <a:gd name="connsiteX40" fmla="*/ 1104900 w 3105150"/>
                <a:gd name="connsiteY40" fmla="*/ 123825 h 815313"/>
                <a:gd name="connsiteX41" fmla="*/ 1123950 w 3105150"/>
                <a:gd name="connsiteY41" fmla="*/ 128588 h 815313"/>
                <a:gd name="connsiteX42" fmla="*/ 1152525 w 3105150"/>
                <a:gd name="connsiteY42" fmla="*/ 147638 h 815313"/>
                <a:gd name="connsiteX43" fmla="*/ 1195388 w 3105150"/>
                <a:gd name="connsiteY43" fmla="*/ 161925 h 815313"/>
                <a:gd name="connsiteX44" fmla="*/ 1209675 w 3105150"/>
                <a:gd name="connsiteY44" fmla="*/ 166688 h 815313"/>
                <a:gd name="connsiteX45" fmla="*/ 1243013 w 3105150"/>
                <a:gd name="connsiteY45" fmla="*/ 185738 h 815313"/>
                <a:gd name="connsiteX46" fmla="*/ 1257300 w 3105150"/>
                <a:gd name="connsiteY46" fmla="*/ 190500 h 815313"/>
                <a:gd name="connsiteX47" fmla="*/ 1285875 w 3105150"/>
                <a:gd name="connsiteY47" fmla="*/ 204788 h 815313"/>
                <a:gd name="connsiteX48" fmla="*/ 1314450 w 3105150"/>
                <a:gd name="connsiteY48" fmla="*/ 223838 h 815313"/>
                <a:gd name="connsiteX49" fmla="*/ 1362075 w 3105150"/>
                <a:gd name="connsiteY49" fmla="*/ 238125 h 815313"/>
                <a:gd name="connsiteX50" fmla="*/ 1443038 w 3105150"/>
                <a:gd name="connsiteY50" fmla="*/ 252413 h 815313"/>
                <a:gd name="connsiteX51" fmla="*/ 1471613 w 3105150"/>
                <a:gd name="connsiteY51" fmla="*/ 257175 h 815313"/>
                <a:gd name="connsiteX52" fmla="*/ 1519238 w 3105150"/>
                <a:gd name="connsiteY52" fmla="*/ 271463 h 815313"/>
                <a:gd name="connsiteX53" fmla="*/ 1533525 w 3105150"/>
                <a:gd name="connsiteY53" fmla="*/ 280988 h 815313"/>
                <a:gd name="connsiteX54" fmla="*/ 1543050 w 3105150"/>
                <a:gd name="connsiteY54" fmla="*/ 295275 h 815313"/>
                <a:gd name="connsiteX55" fmla="*/ 1557338 w 3105150"/>
                <a:gd name="connsiteY55" fmla="*/ 300038 h 815313"/>
                <a:gd name="connsiteX56" fmla="*/ 1581150 w 3105150"/>
                <a:gd name="connsiteY56" fmla="*/ 333375 h 815313"/>
                <a:gd name="connsiteX57" fmla="*/ 1590675 w 3105150"/>
                <a:gd name="connsiteY57" fmla="*/ 347663 h 815313"/>
                <a:gd name="connsiteX58" fmla="*/ 1604963 w 3105150"/>
                <a:gd name="connsiteY58" fmla="*/ 357188 h 815313"/>
                <a:gd name="connsiteX59" fmla="*/ 1624013 w 3105150"/>
                <a:gd name="connsiteY59" fmla="*/ 414338 h 815313"/>
                <a:gd name="connsiteX60" fmla="*/ 1628775 w 3105150"/>
                <a:gd name="connsiteY60" fmla="*/ 428625 h 815313"/>
                <a:gd name="connsiteX61" fmla="*/ 1638300 w 3105150"/>
                <a:gd name="connsiteY61" fmla="*/ 442913 h 815313"/>
                <a:gd name="connsiteX62" fmla="*/ 1652588 w 3105150"/>
                <a:gd name="connsiteY62" fmla="*/ 471488 h 815313"/>
                <a:gd name="connsiteX63" fmla="*/ 1662113 w 3105150"/>
                <a:gd name="connsiteY63" fmla="*/ 504825 h 815313"/>
                <a:gd name="connsiteX64" fmla="*/ 1676400 w 3105150"/>
                <a:gd name="connsiteY64" fmla="*/ 514350 h 815313"/>
                <a:gd name="connsiteX65" fmla="*/ 1690688 w 3105150"/>
                <a:gd name="connsiteY65" fmla="*/ 561975 h 815313"/>
                <a:gd name="connsiteX66" fmla="*/ 1704975 w 3105150"/>
                <a:gd name="connsiteY66" fmla="*/ 590550 h 815313"/>
                <a:gd name="connsiteX67" fmla="*/ 1719263 w 3105150"/>
                <a:gd name="connsiteY67" fmla="*/ 595313 h 815313"/>
                <a:gd name="connsiteX68" fmla="*/ 1728788 w 3105150"/>
                <a:gd name="connsiteY68" fmla="*/ 609600 h 815313"/>
                <a:gd name="connsiteX69" fmla="*/ 1804988 w 3105150"/>
                <a:gd name="connsiteY69" fmla="*/ 614363 h 815313"/>
                <a:gd name="connsiteX70" fmla="*/ 1819275 w 3105150"/>
                <a:gd name="connsiteY70" fmla="*/ 619125 h 815313"/>
                <a:gd name="connsiteX71" fmla="*/ 1833563 w 3105150"/>
                <a:gd name="connsiteY71" fmla="*/ 628650 h 815313"/>
                <a:gd name="connsiteX72" fmla="*/ 1857375 w 3105150"/>
                <a:gd name="connsiteY72" fmla="*/ 657225 h 815313"/>
                <a:gd name="connsiteX73" fmla="*/ 1876425 w 3105150"/>
                <a:gd name="connsiteY73" fmla="*/ 666750 h 815313"/>
                <a:gd name="connsiteX74" fmla="*/ 1885950 w 3105150"/>
                <a:gd name="connsiteY74" fmla="*/ 638175 h 815313"/>
                <a:gd name="connsiteX75" fmla="*/ 1895475 w 3105150"/>
                <a:gd name="connsiteY75" fmla="*/ 604838 h 815313"/>
                <a:gd name="connsiteX76" fmla="*/ 1905000 w 3105150"/>
                <a:gd name="connsiteY76" fmla="*/ 576263 h 815313"/>
                <a:gd name="connsiteX77" fmla="*/ 1919288 w 3105150"/>
                <a:gd name="connsiteY77" fmla="*/ 566738 h 815313"/>
                <a:gd name="connsiteX78" fmla="*/ 1938338 w 3105150"/>
                <a:gd name="connsiteY78" fmla="*/ 542925 h 815313"/>
                <a:gd name="connsiteX79" fmla="*/ 2081213 w 3105150"/>
                <a:gd name="connsiteY79" fmla="*/ 542925 h 815313"/>
                <a:gd name="connsiteX80" fmla="*/ 2109788 w 3105150"/>
                <a:gd name="connsiteY80" fmla="*/ 571500 h 815313"/>
                <a:gd name="connsiteX81" fmla="*/ 2124075 w 3105150"/>
                <a:gd name="connsiteY81" fmla="*/ 561975 h 815313"/>
                <a:gd name="connsiteX82" fmla="*/ 2133600 w 3105150"/>
                <a:gd name="connsiteY82" fmla="*/ 547688 h 815313"/>
                <a:gd name="connsiteX83" fmla="*/ 2147888 w 3105150"/>
                <a:gd name="connsiteY83" fmla="*/ 533400 h 815313"/>
                <a:gd name="connsiteX84" fmla="*/ 2152650 w 3105150"/>
                <a:gd name="connsiteY84" fmla="*/ 519113 h 815313"/>
                <a:gd name="connsiteX85" fmla="*/ 2243138 w 3105150"/>
                <a:gd name="connsiteY85" fmla="*/ 514350 h 815313"/>
                <a:gd name="connsiteX86" fmla="*/ 2266950 w 3105150"/>
                <a:gd name="connsiteY86" fmla="*/ 533400 h 815313"/>
                <a:gd name="connsiteX87" fmla="*/ 2286000 w 3105150"/>
                <a:gd name="connsiteY87" fmla="*/ 504825 h 815313"/>
                <a:gd name="connsiteX88" fmla="*/ 2300288 w 3105150"/>
                <a:gd name="connsiteY88" fmla="*/ 490538 h 815313"/>
                <a:gd name="connsiteX89" fmla="*/ 2314575 w 3105150"/>
                <a:gd name="connsiteY89" fmla="*/ 485775 h 815313"/>
                <a:gd name="connsiteX90" fmla="*/ 2328863 w 3105150"/>
                <a:gd name="connsiteY90" fmla="*/ 490538 h 815313"/>
                <a:gd name="connsiteX91" fmla="*/ 2347913 w 3105150"/>
                <a:gd name="connsiteY91" fmla="*/ 509588 h 815313"/>
                <a:gd name="connsiteX92" fmla="*/ 2357438 w 3105150"/>
                <a:gd name="connsiteY92" fmla="*/ 523875 h 815313"/>
                <a:gd name="connsiteX93" fmla="*/ 2362200 w 3105150"/>
                <a:gd name="connsiteY93" fmla="*/ 538163 h 815313"/>
                <a:gd name="connsiteX94" fmla="*/ 2381250 w 3105150"/>
                <a:gd name="connsiteY94" fmla="*/ 566738 h 815313"/>
                <a:gd name="connsiteX95" fmla="*/ 2390775 w 3105150"/>
                <a:gd name="connsiteY95" fmla="*/ 595313 h 815313"/>
                <a:gd name="connsiteX96" fmla="*/ 2395538 w 3105150"/>
                <a:gd name="connsiteY96" fmla="*/ 614363 h 815313"/>
                <a:gd name="connsiteX97" fmla="*/ 2405063 w 3105150"/>
                <a:gd name="connsiteY97" fmla="*/ 628650 h 815313"/>
                <a:gd name="connsiteX98" fmla="*/ 2419350 w 3105150"/>
                <a:gd name="connsiteY98" fmla="*/ 633413 h 815313"/>
                <a:gd name="connsiteX99" fmla="*/ 2438400 w 3105150"/>
                <a:gd name="connsiteY99" fmla="*/ 590550 h 815313"/>
                <a:gd name="connsiteX100" fmla="*/ 2443163 w 3105150"/>
                <a:gd name="connsiteY100" fmla="*/ 571500 h 815313"/>
                <a:gd name="connsiteX101" fmla="*/ 2471738 w 3105150"/>
                <a:gd name="connsiteY101" fmla="*/ 552450 h 815313"/>
                <a:gd name="connsiteX102" fmla="*/ 2481263 w 3105150"/>
                <a:gd name="connsiteY102" fmla="*/ 581025 h 815313"/>
                <a:gd name="connsiteX103" fmla="*/ 2486025 w 3105150"/>
                <a:gd name="connsiteY103" fmla="*/ 595313 h 815313"/>
                <a:gd name="connsiteX104" fmla="*/ 2490788 w 3105150"/>
                <a:gd name="connsiteY104" fmla="*/ 614363 h 815313"/>
                <a:gd name="connsiteX105" fmla="*/ 2500313 w 3105150"/>
                <a:gd name="connsiteY105" fmla="*/ 628650 h 815313"/>
                <a:gd name="connsiteX106" fmla="*/ 2519363 w 3105150"/>
                <a:gd name="connsiteY106" fmla="*/ 642938 h 815313"/>
                <a:gd name="connsiteX107" fmla="*/ 2524125 w 3105150"/>
                <a:gd name="connsiteY107" fmla="*/ 628650 h 815313"/>
                <a:gd name="connsiteX108" fmla="*/ 2528888 w 3105150"/>
                <a:gd name="connsiteY108" fmla="*/ 609600 h 815313"/>
                <a:gd name="connsiteX109" fmla="*/ 2557463 w 3105150"/>
                <a:gd name="connsiteY109" fmla="*/ 595313 h 815313"/>
                <a:gd name="connsiteX110" fmla="*/ 2619375 w 3105150"/>
                <a:gd name="connsiteY110" fmla="*/ 581025 h 815313"/>
                <a:gd name="connsiteX111" fmla="*/ 2633663 w 3105150"/>
                <a:gd name="connsiteY111" fmla="*/ 571500 h 815313"/>
                <a:gd name="connsiteX112" fmla="*/ 2647950 w 3105150"/>
                <a:gd name="connsiteY112" fmla="*/ 542925 h 815313"/>
                <a:gd name="connsiteX113" fmla="*/ 2662238 w 3105150"/>
                <a:gd name="connsiteY113" fmla="*/ 504825 h 815313"/>
                <a:gd name="connsiteX114" fmla="*/ 2686050 w 3105150"/>
                <a:gd name="connsiteY114" fmla="*/ 538163 h 815313"/>
                <a:gd name="connsiteX115" fmla="*/ 2686050 w 3105150"/>
                <a:gd name="connsiteY115" fmla="*/ 538163 h 815313"/>
                <a:gd name="connsiteX116" fmla="*/ 2700338 w 3105150"/>
                <a:gd name="connsiteY116" fmla="*/ 547688 h 815313"/>
                <a:gd name="connsiteX117" fmla="*/ 2705100 w 3105150"/>
                <a:gd name="connsiteY117" fmla="*/ 561975 h 815313"/>
                <a:gd name="connsiteX118" fmla="*/ 2714625 w 3105150"/>
                <a:gd name="connsiteY118" fmla="*/ 595313 h 815313"/>
                <a:gd name="connsiteX119" fmla="*/ 2733675 w 3105150"/>
                <a:gd name="connsiteY119" fmla="*/ 590550 h 815313"/>
                <a:gd name="connsiteX120" fmla="*/ 2738438 w 3105150"/>
                <a:gd name="connsiteY120" fmla="*/ 571500 h 815313"/>
                <a:gd name="connsiteX121" fmla="*/ 2762250 w 3105150"/>
                <a:gd name="connsiteY121" fmla="*/ 552450 h 815313"/>
                <a:gd name="connsiteX122" fmla="*/ 2800350 w 3105150"/>
                <a:gd name="connsiteY122" fmla="*/ 566738 h 815313"/>
                <a:gd name="connsiteX123" fmla="*/ 2819400 w 3105150"/>
                <a:gd name="connsiteY123" fmla="*/ 590550 h 815313"/>
                <a:gd name="connsiteX124" fmla="*/ 2824163 w 3105150"/>
                <a:gd name="connsiteY124" fmla="*/ 614363 h 815313"/>
                <a:gd name="connsiteX125" fmla="*/ 2833688 w 3105150"/>
                <a:gd name="connsiteY125" fmla="*/ 642938 h 815313"/>
                <a:gd name="connsiteX126" fmla="*/ 2838450 w 3105150"/>
                <a:gd name="connsiteY126" fmla="*/ 657225 h 815313"/>
                <a:gd name="connsiteX127" fmla="*/ 2843213 w 3105150"/>
                <a:gd name="connsiteY127" fmla="*/ 676275 h 815313"/>
                <a:gd name="connsiteX128" fmla="*/ 2852738 w 3105150"/>
                <a:gd name="connsiteY128" fmla="*/ 695325 h 815313"/>
                <a:gd name="connsiteX129" fmla="*/ 2862263 w 3105150"/>
                <a:gd name="connsiteY129" fmla="*/ 723900 h 815313"/>
                <a:gd name="connsiteX130" fmla="*/ 2871788 w 3105150"/>
                <a:gd name="connsiteY130" fmla="*/ 752475 h 815313"/>
                <a:gd name="connsiteX131" fmla="*/ 2881313 w 3105150"/>
                <a:gd name="connsiteY131" fmla="*/ 781050 h 815313"/>
                <a:gd name="connsiteX132" fmla="*/ 2890838 w 3105150"/>
                <a:gd name="connsiteY132" fmla="*/ 795338 h 815313"/>
                <a:gd name="connsiteX133" fmla="*/ 2895600 w 3105150"/>
                <a:gd name="connsiteY133" fmla="*/ 814388 h 815313"/>
                <a:gd name="connsiteX134" fmla="*/ 2914650 w 3105150"/>
                <a:gd name="connsiteY134" fmla="*/ 790575 h 815313"/>
                <a:gd name="connsiteX135" fmla="*/ 2924175 w 3105150"/>
                <a:gd name="connsiteY135" fmla="*/ 714375 h 815313"/>
                <a:gd name="connsiteX136" fmla="*/ 2933700 w 3105150"/>
                <a:gd name="connsiteY136" fmla="*/ 700088 h 815313"/>
                <a:gd name="connsiteX137" fmla="*/ 2943225 w 3105150"/>
                <a:gd name="connsiteY137" fmla="*/ 671513 h 815313"/>
                <a:gd name="connsiteX138" fmla="*/ 2962275 w 3105150"/>
                <a:gd name="connsiteY138" fmla="*/ 638175 h 815313"/>
                <a:gd name="connsiteX139" fmla="*/ 2976563 w 3105150"/>
                <a:gd name="connsiteY139" fmla="*/ 695325 h 815313"/>
                <a:gd name="connsiteX140" fmla="*/ 2986088 w 3105150"/>
                <a:gd name="connsiteY140" fmla="*/ 781050 h 815313"/>
                <a:gd name="connsiteX141" fmla="*/ 2995613 w 3105150"/>
                <a:gd name="connsiteY141" fmla="*/ 747713 h 815313"/>
                <a:gd name="connsiteX142" fmla="*/ 3000375 w 3105150"/>
                <a:gd name="connsiteY142" fmla="*/ 709613 h 815313"/>
                <a:gd name="connsiteX143" fmla="*/ 3019425 w 3105150"/>
                <a:gd name="connsiteY143" fmla="*/ 671513 h 815313"/>
                <a:gd name="connsiteX144" fmla="*/ 3038475 w 3105150"/>
                <a:gd name="connsiteY144" fmla="*/ 714375 h 815313"/>
                <a:gd name="connsiteX145" fmla="*/ 3052763 w 3105150"/>
                <a:gd name="connsiteY145" fmla="*/ 781050 h 815313"/>
                <a:gd name="connsiteX146" fmla="*/ 3067050 w 3105150"/>
                <a:gd name="connsiteY146" fmla="*/ 738188 h 815313"/>
                <a:gd name="connsiteX147" fmla="*/ 3071813 w 3105150"/>
                <a:gd name="connsiteY147" fmla="*/ 723900 h 815313"/>
                <a:gd name="connsiteX148" fmla="*/ 3105150 w 3105150"/>
                <a:gd name="connsiteY148" fmla="*/ 733425 h 815313"/>
                <a:gd name="connsiteX0" fmla="*/ 0 w 3071813"/>
                <a:gd name="connsiteY0" fmla="*/ 238125 h 815313"/>
                <a:gd name="connsiteX1" fmla="*/ 123825 w 3071813"/>
                <a:gd name="connsiteY1" fmla="*/ 228600 h 815313"/>
                <a:gd name="connsiteX2" fmla="*/ 142875 w 3071813"/>
                <a:gd name="connsiteY2" fmla="*/ 223838 h 815313"/>
                <a:gd name="connsiteX3" fmla="*/ 166688 w 3071813"/>
                <a:gd name="connsiteY3" fmla="*/ 219075 h 815313"/>
                <a:gd name="connsiteX4" fmla="*/ 204788 w 3071813"/>
                <a:gd name="connsiteY4" fmla="*/ 204788 h 815313"/>
                <a:gd name="connsiteX5" fmla="*/ 233363 w 3071813"/>
                <a:gd name="connsiteY5" fmla="*/ 195263 h 815313"/>
                <a:gd name="connsiteX6" fmla="*/ 247650 w 3071813"/>
                <a:gd name="connsiteY6" fmla="*/ 185738 h 815313"/>
                <a:gd name="connsiteX7" fmla="*/ 266700 w 3071813"/>
                <a:gd name="connsiteY7" fmla="*/ 180975 h 815313"/>
                <a:gd name="connsiteX8" fmla="*/ 280988 w 3071813"/>
                <a:gd name="connsiteY8" fmla="*/ 176213 h 815313"/>
                <a:gd name="connsiteX9" fmla="*/ 290513 w 3071813"/>
                <a:gd name="connsiteY9" fmla="*/ 161925 h 815313"/>
                <a:gd name="connsiteX10" fmla="*/ 338138 w 3071813"/>
                <a:gd name="connsiteY10" fmla="*/ 142875 h 815313"/>
                <a:gd name="connsiteX11" fmla="*/ 352425 w 3071813"/>
                <a:gd name="connsiteY11" fmla="*/ 138113 h 815313"/>
                <a:gd name="connsiteX12" fmla="*/ 366713 w 3071813"/>
                <a:gd name="connsiteY12" fmla="*/ 128588 h 815313"/>
                <a:gd name="connsiteX13" fmla="*/ 385763 w 3071813"/>
                <a:gd name="connsiteY13" fmla="*/ 123825 h 815313"/>
                <a:gd name="connsiteX14" fmla="*/ 428625 w 3071813"/>
                <a:gd name="connsiteY14" fmla="*/ 109538 h 815313"/>
                <a:gd name="connsiteX15" fmla="*/ 442913 w 3071813"/>
                <a:gd name="connsiteY15" fmla="*/ 104775 h 815313"/>
                <a:gd name="connsiteX16" fmla="*/ 457200 w 3071813"/>
                <a:gd name="connsiteY16" fmla="*/ 100013 h 815313"/>
                <a:gd name="connsiteX17" fmla="*/ 471488 w 3071813"/>
                <a:gd name="connsiteY17" fmla="*/ 90488 h 815313"/>
                <a:gd name="connsiteX18" fmla="*/ 495300 w 3071813"/>
                <a:gd name="connsiteY18" fmla="*/ 85725 h 815313"/>
                <a:gd name="connsiteX19" fmla="*/ 523875 w 3071813"/>
                <a:gd name="connsiteY19" fmla="*/ 76200 h 815313"/>
                <a:gd name="connsiteX20" fmla="*/ 538163 w 3071813"/>
                <a:gd name="connsiteY20" fmla="*/ 71438 h 815313"/>
                <a:gd name="connsiteX21" fmla="*/ 552450 w 3071813"/>
                <a:gd name="connsiteY21" fmla="*/ 66675 h 815313"/>
                <a:gd name="connsiteX22" fmla="*/ 590550 w 3071813"/>
                <a:gd name="connsiteY22" fmla="*/ 42863 h 815313"/>
                <a:gd name="connsiteX23" fmla="*/ 604838 w 3071813"/>
                <a:gd name="connsiteY23" fmla="*/ 38100 h 815313"/>
                <a:gd name="connsiteX24" fmla="*/ 619125 w 3071813"/>
                <a:gd name="connsiteY24" fmla="*/ 33338 h 815313"/>
                <a:gd name="connsiteX25" fmla="*/ 652463 w 3071813"/>
                <a:gd name="connsiteY25" fmla="*/ 14288 h 815313"/>
                <a:gd name="connsiteX26" fmla="*/ 681038 w 3071813"/>
                <a:gd name="connsiteY26" fmla="*/ 4763 h 815313"/>
                <a:gd name="connsiteX27" fmla="*/ 695325 w 3071813"/>
                <a:gd name="connsiteY27" fmla="*/ 0 h 815313"/>
                <a:gd name="connsiteX28" fmla="*/ 819150 w 3071813"/>
                <a:gd name="connsiteY28" fmla="*/ 4763 h 815313"/>
                <a:gd name="connsiteX29" fmla="*/ 852488 w 3071813"/>
                <a:gd name="connsiteY29" fmla="*/ 19050 h 815313"/>
                <a:gd name="connsiteX30" fmla="*/ 895350 w 3071813"/>
                <a:gd name="connsiteY30" fmla="*/ 47625 h 815313"/>
                <a:gd name="connsiteX31" fmla="*/ 928688 w 3071813"/>
                <a:gd name="connsiteY31" fmla="*/ 66675 h 815313"/>
                <a:gd name="connsiteX32" fmla="*/ 942975 w 3071813"/>
                <a:gd name="connsiteY32" fmla="*/ 71438 h 815313"/>
                <a:gd name="connsiteX33" fmla="*/ 957263 w 3071813"/>
                <a:gd name="connsiteY33" fmla="*/ 80963 h 815313"/>
                <a:gd name="connsiteX34" fmla="*/ 971550 w 3071813"/>
                <a:gd name="connsiteY34" fmla="*/ 85725 h 815313"/>
                <a:gd name="connsiteX35" fmla="*/ 990600 w 3071813"/>
                <a:gd name="connsiteY35" fmla="*/ 95250 h 815313"/>
                <a:gd name="connsiteX36" fmla="*/ 1014413 w 3071813"/>
                <a:gd name="connsiteY36" fmla="*/ 100013 h 815313"/>
                <a:gd name="connsiteX37" fmla="*/ 1033463 w 3071813"/>
                <a:gd name="connsiteY37" fmla="*/ 104775 h 815313"/>
                <a:gd name="connsiteX38" fmla="*/ 1062038 w 3071813"/>
                <a:gd name="connsiteY38" fmla="*/ 109538 h 815313"/>
                <a:gd name="connsiteX39" fmla="*/ 1090613 w 3071813"/>
                <a:gd name="connsiteY39" fmla="*/ 119063 h 815313"/>
                <a:gd name="connsiteX40" fmla="*/ 1104900 w 3071813"/>
                <a:gd name="connsiteY40" fmla="*/ 123825 h 815313"/>
                <a:gd name="connsiteX41" fmla="*/ 1123950 w 3071813"/>
                <a:gd name="connsiteY41" fmla="*/ 128588 h 815313"/>
                <a:gd name="connsiteX42" fmla="*/ 1152525 w 3071813"/>
                <a:gd name="connsiteY42" fmla="*/ 147638 h 815313"/>
                <a:gd name="connsiteX43" fmla="*/ 1195388 w 3071813"/>
                <a:gd name="connsiteY43" fmla="*/ 161925 h 815313"/>
                <a:gd name="connsiteX44" fmla="*/ 1209675 w 3071813"/>
                <a:gd name="connsiteY44" fmla="*/ 166688 h 815313"/>
                <a:gd name="connsiteX45" fmla="*/ 1243013 w 3071813"/>
                <a:gd name="connsiteY45" fmla="*/ 185738 h 815313"/>
                <a:gd name="connsiteX46" fmla="*/ 1257300 w 3071813"/>
                <a:gd name="connsiteY46" fmla="*/ 190500 h 815313"/>
                <a:gd name="connsiteX47" fmla="*/ 1285875 w 3071813"/>
                <a:gd name="connsiteY47" fmla="*/ 204788 h 815313"/>
                <a:gd name="connsiteX48" fmla="*/ 1314450 w 3071813"/>
                <a:gd name="connsiteY48" fmla="*/ 223838 h 815313"/>
                <a:gd name="connsiteX49" fmla="*/ 1362075 w 3071813"/>
                <a:gd name="connsiteY49" fmla="*/ 238125 h 815313"/>
                <a:gd name="connsiteX50" fmla="*/ 1443038 w 3071813"/>
                <a:gd name="connsiteY50" fmla="*/ 252413 h 815313"/>
                <a:gd name="connsiteX51" fmla="*/ 1471613 w 3071813"/>
                <a:gd name="connsiteY51" fmla="*/ 257175 h 815313"/>
                <a:gd name="connsiteX52" fmla="*/ 1519238 w 3071813"/>
                <a:gd name="connsiteY52" fmla="*/ 271463 h 815313"/>
                <a:gd name="connsiteX53" fmla="*/ 1533525 w 3071813"/>
                <a:gd name="connsiteY53" fmla="*/ 280988 h 815313"/>
                <a:gd name="connsiteX54" fmla="*/ 1543050 w 3071813"/>
                <a:gd name="connsiteY54" fmla="*/ 295275 h 815313"/>
                <a:gd name="connsiteX55" fmla="*/ 1557338 w 3071813"/>
                <a:gd name="connsiteY55" fmla="*/ 300038 h 815313"/>
                <a:gd name="connsiteX56" fmla="*/ 1581150 w 3071813"/>
                <a:gd name="connsiteY56" fmla="*/ 333375 h 815313"/>
                <a:gd name="connsiteX57" fmla="*/ 1590675 w 3071813"/>
                <a:gd name="connsiteY57" fmla="*/ 347663 h 815313"/>
                <a:gd name="connsiteX58" fmla="*/ 1604963 w 3071813"/>
                <a:gd name="connsiteY58" fmla="*/ 357188 h 815313"/>
                <a:gd name="connsiteX59" fmla="*/ 1624013 w 3071813"/>
                <a:gd name="connsiteY59" fmla="*/ 414338 h 815313"/>
                <a:gd name="connsiteX60" fmla="*/ 1628775 w 3071813"/>
                <a:gd name="connsiteY60" fmla="*/ 428625 h 815313"/>
                <a:gd name="connsiteX61" fmla="*/ 1638300 w 3071813"/>
                <a:gd name="connsiteY61" fmla="*/ 442913 h 815313"/>
                <a:gd name="connsiteX62" fmla="*/ 1652588 w 3071813"/>
                <a:gd name="connsiteY62" fmla="*/ 471488 h 815313"/>
                <a:gd name="connsiteX63" fmla="*/ 1662113 w 3071813"/>
                <a:gd name="connsiteY63" fmla="*/ 504825 h 815313"/>
                <a:gd name="connsiteX64" fmla="*/ 1676400 w 3071813"/>
                <a:gd name="connsiteY64" fmla="*/ 514350 h 815313"/>
                <a:gd name="connsiteX65" fmla="*/ 1690688 w 3071813"/>
                <a:gd name="connsiteY65" fmla="*/ 561975 h 815313"/>
                <a:gd name="connsiteX66" fmla="*/ 1704975 w 3071813"/>
                <a:gd name="connsiteY66" fmla="*/ 590550 h 815313"/>
                <a:gd name="connsiteX67" fmla="*/ 1719263 w 3071813"/>
                <a:gd name="connsiteY67" fmla="*/ 595313 h 815313"/>
                <a:gd name="connsiteX68" fmla="*/ 1728788 w 3071813"/>
                <a:gd name="connsiteY68" fmla="*/ 609600 h 815313"/>
                <a:gd name="connsiteX69" fmla="*/ 1804988 w 3071813"/>
                <a:gd name="connsiteY69" fmla="*/ 614363 h 815313"/>
                <a:gd name="connsiteX70" fmla="*/ 1819275 w 3071813"/>
                <a:gd name="connsiteY70" fmla="*/ 619125 h 815313"/>
                <a:gd name="connsiteX71" fmla="*/ 1833563 w 3071813"/>
                <a:gd name="connsiteY71" fmla="*/ 628650 h 815313"/>
                <a:gd name="connsiteX72" fmla="*/ 1857375 w 3071813"/>
                <a:gd name="connsiteY72" fmla="*/ 657225 h 815313"/>
                <a:gd name="connsiteX73" fmla="*/ 1876425 w 3071813"/>
                <a:gd name="connsiteY73" fmla="*/ 666750 h 815313"/>
                <a:gd name="connsiteX74" fmla="*/ 1885950 w 3071813"/>
                <a:gd name="connsiteY74" fmla="*/ 638175 h 815313"/>
                <a:gd name="connsiteX75" fmla="*/ 1895475 w 3071813"/>
                <a:gd name="connsiteY75" fmla="*/ 604838 h 815313"/>
                <a:gd name="connsiteX76" fmla="*/ 1905000 w 3071813"/>
                <a:gd name="connsiteY76" fmla="*/ 576263 h 815313"/>
                <a:gd name="connsiteX77" fmla="*/ 1919288 w 3071813"/>
                <a:gd name="connsiteY77" fmla="*/ 566738 h 815313"/>
                <a:gd name="connsiteX78" fmla="*/ 1938338 w 3071813"/>
                <a:gd name="connsiteY78" fmla="*/ 542925 h 815313"/>
                <a:gd name="connsiteX79" fmla="*/ 2081213 w 3071813"/>
                <a:gd name="connsiteY79" fmla="*/ 542925 h 815313"/>
                <a:gd name="connsiteX80" fmla="*/ 2109788 w 3071813"/>
                <a:gd name="connsiteY80" fmla="*/ 571500 h 815313"/>
                <a:gd name="connsiteX81" fmla="*/ 2124075 w 3071813"/>
                <a:gd name="connsiteY81" fmla="*/ 561975 h 815313"/>
                <a:gd name="connsiteX82" fmla="*/ 2133600 w 3071813"/>
                <a:gd name="connsiteY82" fmla="*/ 547688 h 815313"/>
                <a:gd name="connsiteX83" fmla="*/ 2147888 w 3071813"/>
                <a:gd name="connsiteY83" fmla="*/ 533400 h 815313"/>
                <a:gd name="connsiteX84" fmla="*/ 2152650 w 3071813"/>
                <a:gd name="connsiteY84" fmla="*/ 519113 h 815313"/>
                <a:gd name="connsiteX85" fmla="*/ 2243138 w 3071813"/>
                <a:gd name="connsiteY85" fmla="*/ 514350 h 815313"/>
                <a:gd name="connsiteX86" fmla="*/ 2266950 w 3071813"/>
                <a:gd name="connsiteY86" fmla="*/ 533400 h 815313"/>
                <a:gd name="connsiteX87" fmla="*/ 2286000 w 3071813"/>
                <a:gd name="connsiteY87" fmla="*/ 504825 h 815313"/>
                <a:gd name="connsiteX88" fmla="*/ 2300288 w 3071813"/>
                <a:gd name="connsiteY88" fmla="*/ 490538 h 815313"/>
                <a:gd name="connsiteX89" fmla="*/ 2314575 w 3071813"/>
                <a:gd name="connsiteY89" fmla="*/ 485775 h 815313"/>
                <a:gd name="connsiteX90" fmla="*/ 2328863 w 3071813"/>
                <a:gd name="connsiteY90" fmla="*/ 490538 h 815313"/>
                <a:gd name="connsiteX91" fmla="*/ 2347913 w 3071813"/>
                <a:gd name="connsiteY91" fmla="*/ 509588 h 815313"/>
                <a:gd name="connsiteX92" fmla="*/ 2357438 w 3071813"/>
                <a:gd name="connsiteY92" fmla="*/ 523875 h 815313"/>
                <a:gd name="connsiteX93" fmla="*/ 2362200 w 3071813"/>
                <a:gd name="connsiteY93" fmla="*/ 538163 h 815313"/>
                <a:gd name="connsiteX94" fmla="*/ 2381250 w 3071813"/>
                <a:gd name="connsiteY94" fmla="*/ 566738 h 815313"/>
                <a:gd name="connsiteX95" fmla="*/ 2390775 w 3071813"/>
                <a:gd name="connsiteY95" fmla="*/ 595313 h 815313"/>
                <a:gd name="connsiteX96" fmla="*/ 2395538 w 3071813"/>
                <a:gd name="connsiteY96" fmla="*/ 614363 h 815313"/>
                <a:gd name="connsiteX97" fmla="*/ 2405063 w 3071813"/>
                <a:gd name="connsiteY97" fmla="*/ 628650 h 815313"/>
                <a:gd name="connsiteX98" fmla="*/ 2419350 w 3071813"/>
                <a:gd name="connsiteY98" fmla="*/ 633413 h 815313"/>
                <a:gd name="connsiteX99" fmla="*/ 2438400 w 3071813"/>
                <a:gd name="connsiteY99" fmla="*/ 590550 h 815313"/>
                <a:gd name="connsiteX100" fmla="*/ 2443163 w 3071813"/>
                <a:gd name="connsiteY100" fmla="*/ 571500 h 815313"/>
                <a:gd name="connsiteX101" fmla="*/ 2471738 w 3071813"/>
                <a:gd name="connsiteY101" fmla="*/ 552450 h 815313"/>
                <a:gd name="connsiteX102" fmla="*/ 2481263 w 3071813"/>
                <a:gd name="connsiteY102" fmla="*/ 581025 h 815313"/>
                <a:gd name="connsiteX103" fmla="*/ 2486025 w 3071813"/>
                <a:gd name="connsiteY103" fmla="*/ 595313 h 815313"/>
                <a:gd name="connsiteX104" fmla="*/ 2490788 w 3071813"/>
                <a:gd name="connsiteY104" fmla="*/ 614363 h 815313"/>
                <a:gd name="connsiteX105" fmla="*/ 2500313 w 3071813"/>
                <a:gd name="connsiteY105" fmla="*/ 628650 h 815313"/>
                <a:gd name="connsiteX106" fmla="*/ 2519363 w 3071813"/>
                <a:gd name="connsiteY106" fmla="*/ 642938 h 815313"/>
                <a:gd name="connsiteX107" fmla="*/ 2524125 w 3071813"/>
                <a:gd name="connsiteY107" fmla="*/ 628650 h 815313"/>
                <a:gd name="connsiteX108" fmla="*/ 2528888 w 3071813"/>
                <a:gd name="connsiteY108" fmla="*/ 609600 h 815313"/>
                <a:gd name="connsiteX109" fmla="*/ 2557463 w 3071813"/>
                <a:gd name="connsiteY109" fmla="*/ 595313 h 815313"/>
                <a:gd name="connsiteX110" fmla="*/ 2619375 w 3071813"/>
                <a:gd name="connsiteY110" fmla="*/ 581025 h 815313"/>
                <a:gd name="connsiteX111" fmla="*/ 2633663 w 3071813"/>
                <a:gd name="connsiteY111" fmla="*/ 571500 h 815313"/>
                <a:gd name="connsiteX112" fmla="*/ 2647950 w 3071813"/>
                <a:gd name="connsiteY112" fmla="*/ 542925 h 815313"/>
                <a:gd name="connsiteX113" fmla="*/ 2662238 w 3071813"/>
                <a:gd name="connsiteY113" fmla="*/ 504825 h 815313"/>
                <a:gd name="connsiteX114" fmla="*/ 2686050 w 3071813"/>
                <a:gd name="connsiteY114" fmla="*/ 538163 h 815313"/>
                <a:gd name="connsiteX115" fmla="*/ 2686050 w 3071813"/>
                <a:gd name="connsiteY115" fmla="*/ 538163 h 815313"/>
                <a:gd name="connsiteX116" fmla="*/ 2700338 w 3071813"/>
                <a:gd name="connsiteY116" fmla="*/ 547688 h 815313"/>
                <a:gd name="connsiteX117" fmla="*/ 2705100 w 3071813"/>
                <a:gd name="connsiteY117" fmla="*/ 561975 h 815313"/>
                <a:gd name="connsiteX118" fmla="*/ 2714625 w 3071813"/>
                <a:gd name="connsiteY118" fmla="*/ 595313 h 815313"/>
                <a:gd name="connsiteX119" fmla="*/ 2733675 w 3071813"/>
                <a:gd name="connsiteY119" fmla="*/ 590550 h 815313"/>
                <a:gd name="connsiteX120" fmla="*/ 2738438 w 3071813"/>
                <a:gd name="connsiteY120" fmla="*/ 571500 h 815313"/>
                <a:gd name="connsiteX121" fmla="*/ 2762250 w 3071813"/>
                <a:gd name="connsiteY121" fmla="*/ 552450 h 815313"/>
                <a:gd name="connsiteX122" fmla="*/ 2800350 w 3071813"/>
                <a:gd name="connsiteY122" fmla="*/ 566738 h 815313"/>
                <a:gd name="connsiteX123" fmla="*/ 2819400 w 3071813"/>
                <a:gd name="connsiteY123" fmla="*/ 590550 h 815313"/>
                <a:gd name="connsiteX124" fmla="*/ 2824163 w 3071813"/>
                <a:gd name="connsiteY124" fmla="*/ 614363 h 815313"/>
                <a:gd name="connsiteX125" fmla="*/ 2833688 w 3071813"/>
                <a:gd name="connsiteY125" fmla="*/ 642938 h 815313"/>
                <a:gd name="connsiteX126" fmla="*/ 2838450 w 3071813"/>
                <a:gd name="connsiteY126" fmla="*/ 657225 h 815313"/>
                <a:gd name="connsiteX127" fmla="*/ 2843213 w 3071813"/>
                <a:gd name="connsiteY127" fmla="*/ 676275 h 815313"/>
                <a:gd name="connsiteX128" fmla="*/ 2852738 w 3071813"/>
                <a:gd name="connsiteY128" fmla="*/ 695325 h 815313"/>
                <a:gd name="connsiteX129" fmla="*/ 2862263 w 3071813"/>
                <a:gd name="connsiteY129" fmla="*/ 723900 h 815313"/>
                <a:gd name="connsiteX130" fmla="*/ 2871788 w 3071813"/>
                <a:gd name="connsiteY130" fmla="*/ 752475 h 815313"/>
                <a:gd name="connsiteX131" fmla="*/ 2881313 w 3071813"/>
                <a:gd name="connsiteY131" fmla="*/ 781050 h 815313"/>
                <a:gd name="connsiteX132" fmla="*/ 2890838 w 3071813"/>
                <a:gd name="connsiteY132" fmla="*/ 795338 h 815313"/>
                <a:gd name="connsiteX133" fmla="*/ 2895600 w 3071813"/>
                <a:gd name="connsiteY133" fmla="*/ 814388 h 815313"/>
                <a:gd name="connsiteX134" fmla="*/ 2914650 w 3071813"/>
                <a:gd name="connsiteY134" fmla="*/ 790575 h 815313"/>
                <a:gd name="connsiteX135" fmla="*/ 2924175 w 3071813"/>
                <a:gd name="connsiteY135" fmla="*/ 714375 h 815313"/>
                <a:gd name="connsiteX136" fmla="*/ 2933700 w 3071813"/>
                <a:gd name="connsiteY136" fmla="*/ 700088 h 815313"/>
                <a:gd name="connsiteX137" fmla="*/ 2943225 w 3071813"/>
                <a:gd name="connsiteY137" fmla="*/ 671513 h 815313"/>
                <a:gd name="connsiteX138" fmla="*/ 2962275 w 3071813"/>
                <a:gd name="connsiteY138" fmla="*/ 638175 h 815313"/>
                <a:gd name="connsiteX139" fmla="*/ 2976563 w 3071813"/>
                <a:gd name="connsiteY139" fmla="*/ 695325 h 815313"/>
                <a:gd name="connsiteX140" fmla="*/ 2986088 w 3071813"/>
                <a:gd name="connsiteY140" fmla="*/ 781050 h 815313"/>
                <a:gd name="connsiteX141" fmla="*/ 2995613 w 3071813"/>
                <a:gd name="connsiteY141" fmla="*/ 747713 h 815313"/>
                <a:gd name="connsiteX142" fmla="*/ 3000375 w 3071813"/>
                <a:gd name="connsiteY142" fmla="*/ 709613 h 815313"/>
                <a:gd name="connsiteX143" fmla="*/ 3019425 w 3071813"/>
                <a:gd name="connsiteY143" fmla="*/ 671513 h 815313"/>
                <a:gd name="connsiteX144" fmla="*/ 3038475 w 3071813"/>
                <a:gd name="connsiteY144" fmla="*/ 714375 h 815313"/>
                <a:gd name="connsiteX145" fmla="*/ 3052763 w 3071813"/>
                <a:gd name="connsiteY145" fmla="*/ 781050 h 815313"/>
                <a:gd name="connsiteX146" fmla="*/ 3067050 w 3071813"/>
                <a:gd name="connsiteY146" fmla="*/ 738188 h 815313"/>
                <a:gd name="connsiteX147" fmla="*/ 3071813 w 3071813"/>
                <a:gd name="connsiteY147" fmla="*/ 723900 h 815313"/>
                <a:gd name="connsiteX0" fmla="*/ 0 w 3067050"/>
                <a:gd name="connsiteY0" fmla="*/ 238125 h 815313"/>
                <a:gd name="connsiteX1" fmla="*/ 123825 w 3067050"/>
                <a:gd name="connsiteY1" fmla="*/ 228600 h 815313"/>
                <a:gd name="connsiteX2" fmla="*/ 142875 w 3067050"/>
                <a:gd name="connsiteY2" fmla="*/ 223838 h 815313"/>
                <a:gd name="connsiteX3" fmla="*/ 166688 w 3067050"/>
                <a:gd name="connsiteY3" fmla="*/ 219075 h 815313"/>
                <a:gd name="connsiteX4" fmla="*/ 204788 w 3067050"/>
                <a:gd name="connsiteY4" fmla="*/ 204788 h 815313"/>
                <a:gd name="connsiteX5" fmla="*/ 233363 w 3067050"/>
                <a:gd name="connsiteY5" fmla="*/ 195263 h 815313"/>
                <a:gd name="connsiteX6" fmla="*/ 247650 w 3067050"/>
                <a:gd name="connsiteY6" fmla="*/ 185738 h 815313"/>
                <a:gd name="connsiteX7" fmla="*/ 266700 w 3067050"/>
                <a:gd name="connsiteY7" fmla="*/ 180975 h 815313"/>
                <a:gd name="connsiteX8" fmla="*/ 280988 w 3067050"/>
                <a:gd name="connsiteY8" fmla="*/ 176213 h 815313"/>
                <a:gd name="connsiteX9" fmla="*/ 290513 w 3067050"/>
                <a:gd name="connsiteY9" fmla="*/ 161925 h 815313"/>
                <a:gd name="connsiteX10" fmla="*/ 338138 w 3067050"/>
                <a:gd name="connsiteY10" fmla="*/ 142875 h 815313"/>
                <a:gd name="connsiteX11" fmla="*/ 352425 w 3067050"/>
                <a:gd name="connsiteY11" fmla="*/ 138113 h 815313"/>
                <a:gd name="connsiteX12" fmla="*/ 366713 w 3067050"/>
                <a:gd name="connsiteY12" fmla="*/ 128588 h 815313"/>
                <a:gd name="connsiteX13" fmla="*/ 385763 w 3067050"/>
                <a:gd name="connsiteY13" fmla="*/ 123825 h 815313"/>
                <a:gd name="connsiteX14" fmla="*/ 428625 w 3067050"/>
                <a:gd name="connsiteY14" fmla="*/ 109538 h 815313"/>
                <a:gd name="connsiteX15" fmla="*/ 442913 w 3067050"/>
                <a:gd name="connsiteY15" fmla="*/ 104775 h 815313"/>
                <a:gd name="connsiteX16" fmla="*/ 457200 w 3067050"/>
                <a:gd name="connsiteY16" fmla="*/ 100013 h 815313"/>
                <a:gd name="connsiteX17" fmla="*/ 471488 w 3067050"/>
                <a:gd name="connsiteY17" fmla="*/ 90488 h 815313"/>
                <a:gd name="connsiteX18" fmla="*/ 495300 w 3067050"/>
                <a:gd name="connsiteY18" fmla="*/ 85725 h 815313"/>
                <a:gd name="connsiteX19" fmla="*/ 523875 w 3067050"/>
                <a:gd name="connsiteY19" fmla="*/ 76200 h 815313"/>
                <a:gd name="connsiteX20" fmla="*/ 538163 w 3067050"/>
                <a:gd name="connsiteY20" fmla="*/ 71438 h 815313"/>
                <a:gd name="connsiteX21" fmla="*/ 552450 w 3067050"/>
                <a:gd name="connsiteY21" fmla="*/ 66675 h 815313"/>
                <a:gd name="connsiteX22" fmla="*/ 590550 w 3067050"/>
                <a:gd name="connsiteY22" fmla="*/ 42863 h 815313"/>
                <a:gd name="connsiteX23" fmla="*/ 604838 w 3067050"/>
                <a:gd name="connsiteY23" fmla="*/ 38100 h 815313"/>
                <a:gd name="connsiteX24" fmla="*/ 619125 w 3067050"/>
                <a:gd name="connsiteY24" fmla="*/ 33338 h 815313"/>
                <a:gd name="connsiteX25" fmla="*/ 652463 w 3067050"/>
                <a:gd name="connsiteY25" fmla="*/ 14288 h 815313"/>
                <a:gd name="connsiteX26" fmla="*/ 681038 w 3067050"/>
                <a:gd name="connsiteY26" fmla="*/ 4763 h 815313"/>
                <a:gd name="connsiteX27" fmla="*/ 695325 w 3067050"/>
                <a:gd name="connsiteY27" fmla="*/ 0 h 815313"/>
                <a:gd name="connsiteX28" fmla="*/ 819150 w 3067050"/>
                <a:gd name="connsiteY28" fmla="*/ 4763 h 815313"/>
                <a:gd name="connsiteX29" fmla="*/ 852488 w 3067050"/>
                <a:gd name="connsiteY29" fmla="*/ 19050 h 815313"/>
                <a:gd name="connsiteX30" fmla="*/ 895350 w 3067050"/>
                <a:gd name="connsiteY30" fmla="*/ 47625 h 815313"/>
                <a:gd name="connsiteX31" fmla="*/ 928688 w 3067050"/>
                <a:gd name="connsiteY31" fmla="*/ 66675 h 815313"/>
                <a:gd name="connsiteX32" fmla="*/ 942975 w 3067050"/>
                <a:gd name="connsiteY32" fmla="*/ 71438 h 815313"/>
                <a:gd name="connsiteX33" fmla="*/ 957263 w 3067050"/>
                <a:gd name="connsiteY33" fmla="*/ 80963 h 815313"/>
                <a:gd name="connsiteX34" fmla="*/ 971550 w 3067050"/>
                <a:gd name="connsiteY34" fmla="*/ 85725 h 815313"/>
                <a:gd name="connsiteX35" fmla="*/ 990600 w 3067050"/>
                <a:gd name="connsiteY35" fmla="*/ 95250 h 815313"/>
                <a:gd name="connsiteX36" fmla="*/ 1014413 w 3067050"/>
                <a:gd name="connsiteY36" fmla="*/ 100013 h 815313"/>
                <a:gd name="connsiteX37" fmla="*/ 1033463 w 3067050"/>
                <a:gd name="connsiteY37" fmla="*/ 104775 h 815313"/>
                <a:gd name="connsiteX38" fmla="*/ 1062038 w 3067050"/>
                <a:gd name="connsiteY38" fmla="*/ 109538 h 815313"/>
                <a:gd name="connsiteX39" fmla="*/ 1090613 w 3067050"/>
                <a:gd name="connsiteY39" fmla="*/ 119063 h 815313"/>
                <a:gd name="connsiteX40" fmla="*/ 1104900 w 3067050"/>
                <a:gd name="connsiteY40" fmla="*/ 123825 h 815313"/>
                <a:gd name="connsiteX41" fmla="*/ 1123950 w 3067050"/>
                <a:gd name="connsiteY41" fmla="*/ 128588 h 815313"/>
                <a:gd name="connsiteX42" fmla="*/ 1152525 w 3067050"/>
                <a:gd name="connsiteY42" fmla="*/ 147638 h 815313"/>
                <a:gd name="connsiteX43" fmla="*/ 1195388 w 3067050"/>
                <a:gd name="connsiteY43" fmla="*/ 161925 h 815313"/>
                <a:gd name="connsiteX44" fmla="*/ 1209675 w 3067050"/>
                <a:gd name="connsiteY44" fmla="*/ 166688 h 815313"/>
                <a:gd name="connsiteX45" fmla="*/ 1243013 w 3067050"/>
                <a:gd name="connsiteY45" fmla="*/ 185738 h 815313"/>
                <a:gd name="connsiteX46" fmla="*/ 1257300 w 3067050"/>
                <a:gd name="connsiteY46" fmla="*/ 190500 h 815313"/>
                <a:gd name="connsiteX47" fmla="*/ 1285875 w 3067050"/>
                <a:gd name="connsiteY47" fmla="*/ 204788 h 815313"/>
                <a:gd name="connsiteX48" fmla="*/ 1314450 w 3067050"/>
                <a:gd name="connsiteY48" fmla="*/ 223838 h 815313"/>
                <a:gd name="connsiteX49" fmla="*/ 1362075 w 3067050"/>
                <a:gd name="connsiteY49" fmla="*/ 238125 h 815313"/>
                <a:gd name="connsiteX50" fmla="*/ 1443038 w 3067050"/>
                <a:gd name="connsiteY50" fmla="*/ 252413 h 815313"/>
                <a:gd name="connsiteX51" fmla="*/ 1471613 w 3067050"/>
                <a:gd name="connsiteY51" fmla="*/ 257175 h 815313"/>
                <a:gd name="connsiteX52" fmla="*/ 1519238 w 3067050"/>
                <a:gd name="connsiteY52" fmla="*/ 271463 h 815313"/>
                <a:gd name="connsiteX53" fmla="*/ 1533525 w 3067050"/>
                <a:gd name="connsiteY53" fmla="*/ 280988 h 815313"/>
                <a:gd name="connsiteX54" fmla="*/ 1543050 w 3067050"/>
                <a:gd name="connsiteY54" fmla="*/ 295275 h 815313"/>
                <a:gd name="connsiteX55" fmla="*/ 1557338 w 3067050"/>
                <a:gd name="connsiteY55" fmla="*/ 300038 h 815313"/>
                <a:gd name="connsiteX56" fmla="*/ 1581150 w 3067050"/>
                <a:gd name="connsiteY56" fmla="*/ 333375 h 815313"/>
                <a:gd name="connsiteX57" fmla="*/ 1590675 w 3067050"/>
                <a:gd name="connsiteY57" fmla="*/ 347663 h 815313"/>
                <a:gd name="connsiteX58" fmla="*/ 1604963 w 3067050"/>
                <a:gd name="connsiteY58" fmla="*/ 357188 h 815313"/>
                <a:gd name="connsiteX59" fmla="*/ 1624013 w 3067050"/>
                <a:gd name="connsiteY59" fmla="*/ 414338 h 815313"/>
                <a:gd name="connsiteX60" fmla="*/ 1628775 w 3067050"/>
                <a:gd name="connsiteY60" fmla="*/ 428625 h 815313"/>
                <a:gd name="connsiteX61" fmla="*/ 1638300 w 3067050"/>
                <a:gd name="connsiteY61" fmla="*/ 442913 h 815313"/>
                <a:gd name="connsiteX62" fmla="*/ 1652588 w 3067050"/>
                <a:gd name="connsiteY62" fmla="*/ 471488 h 815313"/>
                <a:gd name="connsiteX63" fmla="*/ 1662113 w 3067050"/>
                <a:gd name="connsiteY63" fmla="*/ 504825 h 815313"/>
                <a:gd name="connsiteX64" fmla="*/ 1676400 w 3067050"/>
                <a:gd name="connsiteY64" fmla="*/ 514350 h 815313"/>
                <a:gd name="connsiteX65" fmla="*/ 1690688 w 3067050"/>
                <a:gd name="connsiteY65" fmla="*/ 561975 h 815313"/>
                <a:gd name="connsiteX66" fmla="*/ 1704975 w 3067050"/>
                <a:gd name="connsiteY66" fmla="*/ 590550 h 815313"/>
                <a:gd name="connsiteX67" fmla="*/ 1719263 w 3067050"/>
                <a:gd name="connsiteY67" fmla="*/ 595313 h 815313"/>
                <a:gd name="connsiteX68" fmla="*/ 1728788 w 3067050"/>
                <a:gd name="connsiteY68" fmla="*/ 609600 h 815313"/>
                <a:gd name="connsiteX69" fmla="*/ 1804988 w 3067050"/>
                <a:gd name="connsiteY69" fmla="*/ 614363 h 815313"/>
                <a:gd name="connsiteX70" fmla="*/ 1819275 w 3067050"/>
                <a:gd name="connsiteY70" fmla="*/ 619125 h 815313"/>
                <a:gd name="connsiteX71" fmla="*/ 1833563 w 3067050"/>
                <a:gd name="connsiteY71" fmla="*/ 628650 h 815313"/>
                <a:gd name="connsiteX72" fmla="*/ 1857375 w 3067050"/>
                <a:gd name="connsiteY72" fmla="*/ 657225 h 815313"/>
                <a:gd name="connsiteX73" fmla="*/ 1876425 w 3067050"/>
                <a:gd name="connsiteY73" fmla="*/ 666750 h 815313"/>
                <a:gd name="connsiteX74" fmla="*/ 1885950 w 3067050"/>
                <a:gd name="connsiteY74" fmla="*/ 638175 h 815313"/>
                <a:gd name="connsiteX75" fmla="*/ 1895475 w 3067050"/>
                <a:gd name="connsiteY75" fmla="*/ 604838 h 815313"/>
                <a:gd name="connsiteX76" fmla="*/ 1905000 w 3067050"/>
                <a:gd name="connsiteY76" fmla="*/ 576263 h 815313"/>
                <a:gd name="connsiteX77" fmla="*/ 1919288 w 3067050"/>
                <a:gd name="connsiteY77" fmla="*/ 566738 h 815313"/>
                <a:gd name="connsiteX78" fmla="*/ 1938338 w 3067050"/>
                <a:gd name="connsiteY78" fmla="*/ 542925 h 815313"/>
                <a:gd name="connsiteX79" fmla="*/ 2081213 w 3067050"/>
                <a:gd name="connsiteY79" fmla="*/ 542925 h 815313"/>
                <a:gd name="connsiteX80" fmla="*/ 2109788 w 3067050"/>
                <a:gd name="connsiteY80" fmla="*/ 571500 h 815313"/>
                <a:gd name="connsiteX81" fmla="*/ 2124075 w 3067050"/>
                <a:gd name="connsiteY81" fmla="*/ 561975 h 815313"/>
                <a:gd name="connsiteX82" fmla="*/ 2133600 w 3067050"/>
                <a:gd name="connsiteY82" fmla="*/ 547688 h 815313"/>
                <a:gd name="connsiteX83" fmla="*/ 2147888 w 3067050"/>
                <a:gd name="connsiteY83" fmla="*/ 533400 h 815313"/>
                <a:gd name="connsiteX84" fmla="*/ 2152650 w 3067050"/>
                <a:gd name="connsiteY84" fmla="*/ 519113 h 815313"/>
                <a:gd name="connsiteX85" fmla="*/ 2243138 w 3067050"/>
                <a:gd name="connsiteY85" fmla="*/ 514350 h 815313"/>
                <a:gd name="connsiteX86" fmla="*/ 2266950 w 3067050"/>
                <a:gd name="connsiteY86" fmla="*/ 533400 h 815313"/>
                <a:gd name="connsiteX87" fmla="*/ 2286000 w 3067050"/>
                <a:gd name="connsiteY87" fmla="*/ 504825 h 815313"/>
                <a:gd name="connsiteX88" fmla="*/ 2300288 w 3067050"/>
                <a:gd name="connsiteY88" fmla="*/ 490538 h 815313"/>
                <a:gd name="connsiteX89" fmla="*/ 2314575 w 3067050"/>
                <a:gd name="connsiteY89" fmla="*/ 485775 h 815313"/>
                <a:gd name="connsiteX90" fmla="*/ 2328863 w 3067050"/>
                <a:gd name="connsiteY90" fmla="*/ 490538 h 815313"/>
                <a:gd name="connsiteX91" fmla="*/ 2347913 w 3067050"/>
                <a:gd name="connsiteY91" fmla="*/ 509588 h 815313"/>
                <a:gd name="connsiteX92" fmla="*/ 2357438 w 3067050"/>
                <a:gd name="connsiteY92" fmla="*/ 523875 h 815313"/>
                <a:gd name="connsiteX93" fmla="*/ 2362200 w 3067050"/>
                <a:gd name="connsiteY93" fmla="*/ 538163 h 815313"/>
                <a:gd name="connsiteX94" fmla="*/ 2381250 w 3067050"/>
                <a:gd name="connsiteY94" fmla="*/ 566738 h 815313"/>
                <a:gd name="connsiteX95" fmla="*/ 2390775 w 3067050"/>
                <a:gd name="connsiteY95" fmla="*/ 595313 h 815313"/>
                <a:gd name="connsiteX96" fmla="*/ 2395538 w 3067050"/>
                <a:gd name="connsiteY96" fmla="*/ 614363 h 815313"/>
                <a:gd name="connsiteX97" fmla="*/ 2405063 w 3067050"/>
                <a:gd name="connsiteY97" fmla="*/ 628650 h 815313"/>
                <a:gd name="connsiteX98" fmla="*/ 2419350 w 3067050"/>
                <a:gd name="connsiteY98" fmla="*/ 633413 h 815313"/>
                <a:gd name="connsiteX99" fmla="*/ 2438400 w 3067050"/>
                <a:gd name="connsiteY99" fmla="*/ 590550 h 815313"/>
                <a:gd name="connsiteX100" fmla="*/ 2443163 w 3067050"/>
                <a:gd name="connsiteY100" fmla="*/ 571500 h 815313"/>
                <a:gd name="connsiteX101" fmla="*/ 2471738 w 3067050"/>
                <a:gd name="connsiteY101" fmla="*/ 552450 h 815313"/>
                <a:gd name="connsiteX102" fmla="*/ 2481263 w 3067050"/>
                <a:gd name="connsiteY102" fmla="*/ 581025 h 815313"/>
                <a:gd name="connsiteX103" fmla="*/ 2486025 w 3067050"/>
                <a:gd name="connsiteY103" fmla="*/ 595313 h 815313"/>
                <a:gd name="connsiteX104" fmla="*/ 2490788 w 3067050"/>
                <a:gd name="connsiteY104" fmla="*/ 614363 h 815313"/>
                <a:gd name="connsiteX105" fmla="*/ 2500313 w 3067050"/>
                <a:gd name="connsiteY105" fmla="*/ 628650 h 815313"/>
                <a:gd name="connsiteX106" fmla="*/ 2519363 w 3067050"/>
                <a:gd name="connsiteY106" fmla="*/ 642938 h 815313"/>
                <a:gd name="connsiteX107" fmla="*/ 2524125 w 3067050"/>
                <a:gd name="connsiteY107" fmla="*/ 628650 h 815313"/>
                <a:gd name="connsiteX108" fmla="*/ 2528888 w 3067050"/>
                <a:gd name="connsiteY108" fmla="*/ 609600 h 815313"/>
                <a:gd name="connsiteX109" fmla="*/ 2557463 w 3067050"/>
                <a:gd name="connsiteY109" fmla="*/ 595313 h 815313"/>
                <a:gd name="connsiteX110" fmla="*/ 2619375 w 3067050"/>
                <a:gd name="connsiteY110" fmla="*/ 581025 h 815313"/>
                <a:gd name="connsiteX111" fmla="*/ 2633663 w 3067050"/>
                <a:gd name="connsiteY111" fmla="*/ 571500 h 815313"/>
                <a:gd name="connsiteX112" fmla="*/ 2647950 w 3067050"/>
                <a:gd name="connsiteY112" fmla="*/ 542925 h 815313"/>
                <a:gd name="connsiteX113" fmla="*/ 2662238 w 3067050"/>
                <a:gd name="connsiteY113" fmla="*/ 504825 h 815313"/>
                <a:gd name="connsiteX114" fmla="*/ 2686050 w 3067050"/>
                <a:gd name="connsiteY114" fmla="*/ 538163 h 815313"/>
                <a:gd name="connsiteX115" fmla="*/ 2686050 w 3067050"/>
                <a:gd name="connsiteY115" fmla="*/ 538163 h 815313"/>
                <a:gd name="connsiteX116" fmla="*/ 2700338 w 3067050"/>
                <a:gd name="connsiteY116" fmla="*/ 547688 h 815313"/>
                <a:gd name="connsiteX117" fmla="*/ 2705100 w 3067050"/>
                <a:gd name="connsiteY117" fmla="*/ 561975 h 815313"/>
                <a:gd name="connsiteX118" fmla="*/ 2714625 w 3067050"/>
                <a:gd name="connsiteY118" fmla="*/ 595313 h 815313"/>
                <a:gd name="connsiteX119" fmla="*/ 2733675 w 3067050"/>
                <a:gd name="connsiteY119" fmla="*/ 590550 h 815313"/>
                <a:gd name="connsiteX120" fmla="*/ 2738438 w 3067050"/>
                <a:gd name="connsiteY120" fmla="*/ 571500 h 815313"/>
                <a:gd name="connsiteX121" fmla="*/ 2762250 w 3067050"/>
                <a:gd name="connsiteY121" fmla="*/ 552450 h 815313"/>
                <a:gd name="connsiteX122" fmla="*/ 2800350 w 3067050"/>
                <a:gd name="connsiteY122" fmla="*/ 566738 h 815313"/>
                <a:gd name="connsiteX123" fmla="*/ 2819400 w 3067050"/>
                <a:gd name="connsiteY123" fmla="*/ 590550 h 815313"/>
                <a:gd name="connsiteX124" fmla="*/ 2824163 w 3067050"/>
                <a:gd name="connsiteY124" fmla="*/ 614363 h 815313"/>
                <a:gd name="connsiteX125" fmla="*/ 2833688 w 3067050"/>
                <a:gd name="connsiteY125" fmla="*/ 642938 h 815313"/>
                <a:gd name="connsiteX126" fmla="*/ 2838450 w 3067050"/>
                <a:gd name="connsiteY126" fmla="*/ 657225 h 815313"/>
                <a:gd name="connsiteX127" fmla="*/ 2843213 w 3067050"/>
                <a:gd name="connsiteY127" fmla="*/ 676275 h 815313"/>
                <a:gd name="connsiteX128" fmla="*/ 2852738 w 3067050"/>
                <a:gd name="connsiteY128" fmla="*/ 695325 h 815313"/>
                <a:gd name="connsiteX129" fmla="*/ 2862263 w 3067050"/>
                <a:gd name="connsiteY129" fmla="*/ 723900 h 815313"/>
                <a:gd name="connsiteX130" fmla="*/ 2871788 w 3067050"/>
                <a:gd name="connsiteY130" fmla="*/ 752475 h 815313"/>
                <a:gd name="connsiteX131" fmla="*/ 2881313 w 3067050"/>
                <a:gd name="connsiteY131" fmla="*/ 781050 h 815313"/>
                <a:gd name="connsiteX132" fmla="*/ 2890838 w 3067050"/>
                <a:gd name="connsiteY132" fmla="*/ 795338 h 815313"/>
                <a:gd name="connsiteX133" fmla="*/ 2895600 w 3067050"/>
                <a:gd name="connsiteY133" fmla="*/ 814388 h 815313"/>
                <a:gd name="connsiteX134" fmla="*/ 2914650 w 3067050"/>
                <a:gd name="connsiteY134" fmla="*/ 790575 h 815313"/>
                <a:gd name="connsiteX135" fmla="*/ 2924175 w 3067050"/>
                <a:gd name="connsiteY135" fmla="*/ 714375 h 815313"/>
                <a:gd name="connsiteX136" fmla="*/ 2933700 w 3067050"/>
                <a:gd name="connsiteY136" fmla="*/ 700088 h 815313"/>
                <a:gd name="connsiteX137" fmla="*/ 2943225 w 3067050"/>
                <a:gd name="connsiteY137" fmla="*/ 671513 h 815313"/>
                <a:gd name="connsiteX138" fmla="*/ 2962275 w 3067050"/>
                <a:gd name="connsiteY138" fmla="*/ 638175 h 815313"/>
                <a:gd name="connsiteX139" fmla="*/ 2976563 w 3067050"/>
                <a:gd name="connsiteY139" fmla="*/ 695325 h 815313"/>
                <a:gd name="connsiteX140" fmla="*/ 2986088 w 3067050"/>
                <a:gd name="connsiteY140" fmla="*/ 781050 h 815313"/>
                <a:gd name="connsiteX141" fmla="*/ 2995613 w 3067050"/>
                <a:gd name="connsiteY141" fmla="*/ 747713 h 815313"/>
                <a:gd name="connsiteX142" fmla="*/ 3000375 w 3067050"/>
                <a:gd name="connsiteY142" fmla="*/ 709613 h 815313"/>
                <a:gd name="connsiteX143" fmla="*/ 3019425 w 3067050"/>
                <a:gd name="connsiteY143" fmla="*/ 671513 h 815313"/>
                <a:gd name="connsiteX144" fmla="*/ 3038475 w 3067050"/>
                <a:gd name="connsiteY144" fmla="*/ 714375 h 815313"/>
                <a:gd name="connsiteX145" fmla="*/ 3052763 w 3067050"/>
                <a:gd name="connsiteY145" fmla="*/ 781050 h 815313"/>
                <a:gd name="connsiteX146" fmla="*/ 3067050 w 3067050"/>
                <a:gd name="connsiteY146" fmla="*/ 738188 h 815313"/>
                <a:gd name="connsiteX0" fmla="*/ 0 w 3067050"/>
                <a:gd name="connsiteY0" fmla="*/ 238125 h 815313"/>
                <a:gd name="connsiteX1" fmla="*/ 123825 w 3067050"/>
                <a:gd name="connsiteY1" fmla="*/ 228600 h 815313"/>
                <a:gd name="connsiteX2" fmla="*/ 142875 w 3067050"/>
                <a:gd name="connsiteY2" fmla="*/ 223838 h 815313"/>
                <a:gd name="connsiteX3" fmla="*/ 166688 w 3067050"/>
                <a:gd name="connsiteY3" fmla="*/ 219075 h 815313"/>
                <a:gd name="connsiteX4" fmla="*/ 204788 w 3067050"/>
                <a:gd name="connsiteY4" fmla="*/ 204788 h 815313"/>
                <a:gd name="connsiteX5" fmla="*/ 233363 w 3067050"/>
                <a:gd name="connsiteY5" fmla="*/ 195263 h 815313"/>
                <a:gd name="connsiteX6" fmla="*/ 247650 w 3067050"/>
                <a:gd name="connsiteY6" fmla="*/ 185738 h 815313"/>
                <a:gd name="connsiteX7" fmla="*/ 266700 w 3067050"/>
                <a:gd name="connsiteY7" fmla="*/ 180975 h 815313"/>
                <a:gd name="connsiteX8" fmla="*/ 280988 w 3067050"/>
                <a:gd name="connsiteY8" fmla="*/ 176213 h 815313"/>
                <a:gd name="connsiteX9" fmla="*/ 290513 w 3067050"/>
                <a:gd name="connsiteY9" fmla="*/ 161925 h 815313"/>
                <a:gd name="connsiteX10" fmla="*/ 338138 w 3067050"/>
                <a:gd name="connsiteY10" fmla="*/ 142875 h 815313"/>
                <a:gd name="connsiteX11" fmla="*/ 352425 w 3067050"/>
                <a:gd name="connsiteY11" fmla="*/ 138113 h 815313"/>
                <a:gd name="connsiteX12" fmla="*/ 366713 w 3067050"/>
                <a:gd name="connsiteY12" fmla="*/ 128588 h 815313"/>
                <a:gd name="connsiteX13" fmla="*/ 385763 w 3067050"/>
                <a:gd name="connsiteY13" fmla="*/ 123825 h 815313"/>
                <a:gd name="connsiteX14" fmla="*/ 428625 w 3067050"/>
                <a:gd name="connsiteY14" fmla="*/ 109538 h 815313"/>
                <a:gd name="connsiteX15" fmla="*/ 442913 w 3067050"/>
                <a:gd name="connsiteY15" fmla="*/ 104775 h 815313"/>
                <a:gd name="connsiteX16" fmla="*/ 457200 w 3067050"/>
                <a:gd name="connsiteY16" fmla="*/ 100013 h 815313"/>
                <a:gd name="connsiteX17" fmla="*/ 471488 w 3067050"/>
                <a:gd name="connsiteY17" fmla="*/ 90488 h 815313"/>
                <a:gd name="connsiteX18" fmla="*/ 495300 w 3067050"/>
                <a:gd name="connsiteY18" fmla="*/ 85725 h 815313"/>
                <a:gd name="connsiteX19" fmla="*/ 523875 w 3067050"/>
                <a:gd name="connsiteY19" fmla="*/ 76200 h 815313"/>
                <a:gd name="connsiteX20" fmla="*/ 538163 w 3067050"/>
                <a:gd name="connsiteY20" fmla="*/ 71438 h 815313"/>
                <a:gd name="connsiteX21" fmla="*/ 552450 w 3067050"/>
                <a:gd name="connsiteY21" fmla="*/ 66675 h 815313"/>
                <a:gd name="connsiteX22" fmla="*/ 590550 w 3067050"/>
                <a:gd name="connsiteY22" fmla="*/ 42863 h 815313"/>
                <a:gd name="connsiteX23" fmla="*/ 604838 w 3067050"/>
                <a:gd name="connsiteY23" fmla="*/ 38100 h 815313"/>
                <a:gd name="connsiteX24" fmla="*/ 619125 w 3067050"/>
                <a:gd name="connsiteY24" fmla="*/ 33338 h 815313"/>
                <a:gd name="connsiteX25" fmla="*/ 652463 w 3067050"/>
                <a:gd name="connsiteY25" fmla="*/ 14288 h 815313"/>
                <a:gd name="connsiteX26" fmla="*/ 681038 w 3067050"/>
                <a:gd name="connsiteY26" fmla="*/ 4763 h 815313"/>
                <a:gd name="connsiteX27" fmla="*/ 695325 w 3067050"/>
                <a:gd name="connsiteY27" fmla="*/ 0 h 815313"/>
                <a:gd name="connsiteX28" fmla="*/ 819150 w 3067050"/>
                <a:gd name="connsiteY28" fmla="*/ 4763 h 815313"/>
                <a:gd name="connsiteX29" fmla="*/ 852488 w 3067050"/>
                <a:gd name="connsiteY29" fmla="*/ 19050 h 815313"/>
                <a:gd name="connsiteX30" fmla="*/ 895350 w 3067050"/>
                <a:gd name="connsiteY30" fmla="*/ 47625 h 815313"/>
                <a:gd name="connsiteX31" fmla="*/ 928688 w 3067050"/>
                <a:gd name="connsiteY31" fmla="*/ 66675 h 815313"/>
                <a:gd name="connsiteX32" fmla="*/ 942975 w 3067050"/>
                <a:gd name="connsiteY32" fmla="*/ 71438 h 815313"/>
                <a:gd name="connsiteX33" fmla="*/ 957263 w 3067050"/>
                <a:gd name="connsiteY33" fmla="*/ 80963 h 815313"/>
                <a:gd name="connsiteX34" fmla="*/ 971550 w 3067050"/>
                <a:gd name="connsiteY34" fmla="*/ 85725 h 815313"/>
                <a:gd name="connsiteX35" fmla="*/ 990600 w 3067050"/>
                <a:gd name="connsiteY35" fmla="*/ 95250 h 815313"/>
                <a:gd name="connsiteX36" fmla="*/ 1014413 w 3067050"/>
                <a:gd name="connsiteY36" fmla="*/ 100013 h 815313"/>
                <a:gd name="connsiteX37" fmla="*/ 1033463 w 3067050"/>
                <a:gd name="connsiteY37" fmla="*/ 104775 h 815313"/>
                <a:gd name="connsiteX38" fmla="*/ 1062038 w 3067050"/>
                <a:gd name="connsiteY38" fmla="*/ 109538 h 815313"/>
                <a:gd name="connsiteX39" fmla="*/ 1090613 w 3067050"/>
                <a:gd name="connsiteY39" fmla="*/ 119063 h 815313"/>
                <a:gd name="connsiteX40" fmla="*/ 1104900 w 3067050"/>
                <a:gd name="connsiteY40" fmla="*/ 123825 h 815313"/>
                <a:gd name="connsiteX41" fmla="*/ 1123950 w 3067050"/>
                <a:gd name="connsiteY41" fmla="*/ 128588 h 815313"/>
                <a:gd name="connsiteX42" fmla="*/ 1152525 w 3067050"/>
                <a:gd name="connsiteY42" fmla="*/ 147638 h 815313"/>
                <a:gd name="connsiteX43" fmla="*/ 1195388 w 3067050"/>
                <a:gd name="connsiteY43" fmla="*/ 161925 h 815313"/>
                <a:gd name="connsiteX44" fmla="*/ 1209675 w 3067050"/>
                <a:gd name="connsiteY44" fmla="*/ 166688 h 815313"/>
                <a:gd name="connsiteX45" fmla="*/ 1243013 w 3067050"/>
                <a:gd name="connsiteY45" fmla="*/ 185738 h 815313"/>
                <a:gd name="connsiteX46" fmla="*/ 1257300 w 3067050"/>
                <a:gd name="connsiteY46" fmla="*/ 190500 h 815313"/>
                <a:gd name="connsiteX47" fmla="*/ 1285875 w 3067050"/>
                <a:gd name="connsiteY47" fmla="*/ 204788 h 815313"/>
                <a:gd name="connsiteX48" fmla="*/ 1314450 w 3067050"/>
                <a:gd name="connsiteY48" fmla="*/ 223838 h 815313"/>
                <a:gd name="connsiteX49" fmla="*/ 1362075 w 3067050"/>
                <a:gd name="connsiteY49" fmla="*/ 238125 h 815313"/>
                <a:gd name="connsiteX50" fmla="*/ 1443038 w 3067050"/>
                <a:gd name="connsiteY50" fmla="*/ 252413 h 815313"/>
                <a:gd name="connsiteX51" fmla="*/ 1471613 w 3067050"/>
                <a:gd name="connsiteY51" fmla="*/ 257175 h 815313"/>
                <a:gd name="connsiteX52" fmla="*/ 1519238 w 3067050"/>
                <a:gd name="connsiteY52" fmla="*/ 271463 h 815313"/>
                <a:gd name="connsiteX53" fmla="*/ 1533525 w 3067050"/>
                <a:gd name="connsiteY53" fmla="*/ 280988 h 815313"/>
                <a:gd name="connsiteX54" fmla="*/ 1543050 w 3067050"/>
                <a:gd name="connsiteY54" fmla="*/ 295275 h 815313"/>
                <a:gd name="connsiteX55" fmla="*/ 1557338 w 3067050"/>
                <a:gd name="connsiteY55" fmla="*/ 300038 h 815313"/>
                <a:gd name="connsiteX56" fmla="*/ 1581150 w 3067050"/>
                <a:gd name="connsiteY56" fmla="*/ 333375 h 815313"/>
                <a:gd name="connsiteX57" fmla="*/ 1590675 w 3067050"/>
                <a:gd name="connsiteY57" fmla="*/ 347663 h 815313"/>
                <a:gd name="connsiteX58" fmla="*/ 1604963 w 3067050"/>
                <a:gd name="connsiteY58" fmla="*/ 357188 h 815313"/>
                <a:gd name="connsiteX59" fmla="*/ 1624013 w 3067050"/>
                <a:gd name="connsiteY59" fmla="*/ 414338 h 815313"/>
                <a:gd name="connsiteX60" fmla="*/ 1628775 w 3067050"/>
                <a:gd name="connsiteY60" fmla="*/ 428625 h 815313"/>
                <a:gd name="connsiteX61" fmla="*/ 1638300 w 3067050"/>
                <a:gd name="connsiteY61" fmla="*/ 442913 h 815313"/>
                <a:gd name="connsiteX62" fmla="*/ 1652588 w 3067050"/>
                <a:gd name="connsiteY62" fmla="*/ 471488 h 815313"/>
                <a:gd name="connsiteX63" fmla="*/ 1662113 w 3067050"/>
                <a:gd name="connsiteY63" fmla="*/ 504825 h 815313"/>
                <a:gd name="connsiteX64" fmla="*/ 1676400 w 3067050"/>
                <a:gd name="connsiteY64" fmla="*/ 514350 h 815313"/>
                <a:gd name="connsiteX65" fmla="*/ 1690688 w 3067050"/>
                <a:gd name="connsiteY65" fmla="*/ 561975 h 815313"/>
                <a:gd name="connsiteX66" fmla="*/ 1704975 w 3067050"/>
                <a:gd name="connsiteY66" fmla="*/ 590550 h 815313"/>
                <a:gd name="connsiteX67" fmla="*/ 1719263 w 3067050"/>
                <a:gd name="connsiteY67" fmla="*/ 595313 h 815313"/>
                <a:gd name="connsiteX68" fmla="*/ 1728788 w 3067050"/>
                <a:gd name="connsiteY68" fmla="*/ 609600 h 815313"/>
                <a:gd name="connsiteX69" fmla="*/ 1804988 w 3067050"/>
                <a:gd name="connsiteY69" fmla="*/ 614363 h 815313"/>
                <a:gd name="connsiteX70" fmla="*/ 1819275 w 3067050"/>
                <a:gd name="connsiteY70" fmla="*/ 619125 h 815313"/>
                <a:gd name="connsiteX71" fmla="*/ 1833563 w 3067050"/>
                <a:gd name="connsiteY71" fmla="*/ 628650 h 815313"/>
                <a:gd name="connsiteX72" fmla="*/ 1857375 w 3067050"/>
                <a:gd name="connsiteY72" fmla="*/ 657225 h 815313"/>
                <a:gd name="connsiteX73" fmla="*/ 1876425 w 3067050"/>
                <a:gd name="connsiteY73" fmla="*/ 666750 h 815313"/>
                <a:gd name="connsiteX74" fmla="*/ 1885950 w 3067050"/>
                <a:gd name="connsiteY74" fmla="*/ 638175 h 815313"/>
                <a:gd name="connsiteX75" fmla="*/ 1895475 w 3067050"/>
                <a:gd name="connsiteY75" fmla="*/ 604838 h 815313"/>
                <a:gd name="connsiteX76" fmla="*/ 1905000 w 3067050"/>
                <a:gd name="connsiteY76" fmla="*/ 576263 h 815313"/>
                <a:gd name="connsiteX77" fmla="*/ 1919288 w 3067050"/>
                <a:gd name="connsiteY77" fmla="*/ 566738 h 815313"/>
                <a:gd name="connsiteX78" fmla="*/ 1938338 w 3067050"/>
                <a:gd name="connsiteY78" fmla="*/ 542925 h 815313"/>
                <a:gd name="connsiteX79" fmla="*/ 2081213 w 3067050"/>
                <a:gd name="connsiteY79" fmla="*/ 542925 h 815313"/>
                <a:gd name="connsiteX80" fmla="*/ 2109788 w 3067050"/>
                <a:gd name="connsiteY80" fmla="*/ 571500 h 815313"/>
                <a:gd name="connsiteX81" fmla="*/ 2124075 w 3067050"/>
                <a:gd name="connsiteY81" fmla="*/ 561975 h 815313"/>
                <a:gd name="connsiteX82" fmla="*/ 2133600 w 3067050"/>
                <a:gd name="connsiteY82" fmla="*/ 547688 h 815313"/>
                <a:gd name="connsiteX83" fmla="*/ 2147888 w 3067050"/>
                <a:gd name="connsiteY83" fmla="*/ 533400 h 815313"/>
                <a:gd name="connsiteX84" fmla="*/ 2152650 w 3067050"/>
                <a:gd name="connsiteY84" fmla="*/ 519113 h 815313"/>
                <a:gd name="connsiteX85" fmla="*/ 2243138 w 3067050"/>
                <a:gd name="connsiteY85" fmla="*/ 514350 h 815313"/>
                <a:gd name="connsiteX86" fmla="*/ 2266950 w 3067050"/>
                <a:gd name="connsiteY86" fmla="*/ 533400 h 815313"/>
                <a:gd name="connsiteX87" fmla="*/ 2286000 w 3067050"/>
                <a:gd name="connsiteY87" fmla="*/ 504825 h 815313"/>
                <a:gd name="connsiteX88" fmla="*/ 2300288 w 3067050"/>
                <a:gd name="connsiteY88" fmla="*/ 490538 h 815313"/>
                <a:gd name="connsiteX89" fmla="*/ 2314575 w 3067050"/>
                <a:gd name="connsiteY89" fmla="*/ 485775 h 815313"/>
                <a:gd name="connsiteX90" fmla="*/ 2328863 w 3067050"/>
                <a:gd name="connsiteY90" fmla="*/ 490538 h 815313"/>
                <a:gd name="connsiteX91" fmla="*/ 2347913 w 3067050"/>
                <a:gd name="connsiteY91" fmla="*/ 509588 h 815313"/>
                <a:gd name="connsiteX92" fmla="*/ 2357438 w 3067050"/>
                <a:gd name="connsiteY92" fmla="*/ 523875 h 815313"/>
                <a:gd name="connsiteX93" fmla="*/ 2362200 w 3067050"/>
                <a:gd name="connsiteY93" fmla="*/ 538163 h 815313"/>
                <a:gd name="connsiteX94" fmla="*/ 2381250 w 3067050"/>
                <a:gd name="connsiteY94" fmla="*/ 566738 h 815313"/>
                <a:gd name="connsiteX95" fmla="*/ 2390775 w 3067050"/>
                <a:gd name="connsiteY95" fmla="*/ 595313 h 815313"/>
                <a:gd name="connsiteX96" fmla="*/ 2395538 w 3067050"/>
                <a:gd name="connsiteY96" fmla="*/ 614363 h 815313"/>
                <a:gd name="connsiteX97" fmla="*/ 2405063 w 3067050"/>
                <a:gd name="connsiteY97" fmla="*/ 628650 h 815313"/>
                <a:gd name="connsiteX98" fmla="*/ 2419350 w 3067050"/>
                <a:gd name="connsiteY98" fmla="*/ 633413 h 815313"/>
                <a:gd name="connsiteX99" fmla="*/ 2438400 w 3067050"/>
                <a:gd name="connsiteY99" fmla="*/ 590550 h 815313"/>
                <a:gd name="connsiteX100" fmla="*/ 2443163 w 3067050"/>
                <a:gd name="connsiteY100" fmla="*/ 571500 h 815313"/>
                <a:gd name="connsiteX101" fmla="*/ 2471738 w 3067050"/>
                <a:gd name="connsiteY101" fmla="*/ 552450 h 815313"/>
                <a:gd name="connsiteX102" fmla="*/ 2481263 w 3067050"/>
                <a:gd name="connsiteY102" fmla="*/ 581025 h 815313"/>
                <a:gd name="connsiteX103" fmla="*/ 2486025 w 3067050"/>
                <a:gd name="connsiteY103" fmla="*/ 595313 h 815313"/>
                <a:gd name="connsiteX104" fmla="*/ 2490788 w 3067050"/>
                <a:gd name="connsiteY104" fmla="*/ 614363 h 815313"/>
                <a:gd name="connsiteX105" fmla="*/ 2500313 w 3067050"/>
                <a:gd name="connsiteY105" fmla="*/ 628650 h 815313"/>
                <a:gd name="connsiteX106" fmla="*/ 2519363 w 3067050"/>
                <a:gd name="connsiteY106" fmla="*/ 642938 h 815313"/>
                <a:gd name="connsiteX107" fmla="*/ 2524125 w 3067050"/>
                <a:gd name="connsiteY107" fmla="*/ 628650 h 815313"/>
                <a:gd name="connsiteX108" fmla="*/ 2528888 w 3067050"/>
                <a:gd name="connsiteY108" fmla="*/ 609600 h 815313"/>
                <a:gd name="connsiteX109" fmla="*/ 2557463 w 3067050"/>
                <a:gd name="connsiteY109" fmla="*/ 595313 h 815313"/>
                <a:gd name="connsiteX110" fmla="*/ 2619375 w 3067050"/>
                <a:gd name="connsiteY110" fmla="*/ 581025 h 815313"/>
                <a:gd name="connsiteX111" fmla="*/ 2633663 w 3067050"/>
                <a:gd name="connsiteY111" fmla="*/ 571500 h 815313"/>
                <a:gd name="connsiteX112" fmla="*/ 2647950 w 3067050"/>
                <a:gd name="connsiteY112" fmla="*/ 542925 h 815313"/>
                <a:gd name="connsiteX113" fmla="*/ 2662238 w 3067050"/>
                <a:gd name="connsiteY113" fmla="*/ 504825 h 815313"/>
                <a:gd name="connsiteX114" fmla="*/ 2686050 w 3067050"/>
                <a:gd name="connsiteY114" fmla="*/ 538163 h 815313"/>
                <a:gd name="connsiteX115" fmla="*/ 2686050 w 3067050"/>
                <a:gd name="connsiteY115" fmla="*/ 538163 h 815313"/>
                <a:gd name="connsiteX116" fmla="*/ 2700338 w 3067050"/>
                <a:gd name="connsiteY116" fmla="*/ 547688 h 815313"/>
                <a:gd name="connsiteX117" fmla="*/ 2705100 w 3067050"/>
                <a:gd name="connsiteY117" fmla="*/ 561975 h 815313"/>
                <a:gd name="connsiteX118" fmla="*/ 2714625 w 3067050"/>
                <a:gd name="connsiteY118" fmla="*/ 595313 h 815313"/>
                <a:gd name="connsiteX119" fmla="*/ 2733675 w 3067050"/>
                <a:gd name="connsiteY119" fmla="*/ 590550 h 815313"/>
                <a:gd name="connsiteX120" fmla="*/ 2738438 w 3067050"/>
                <a:gd name="connsiteY120" fmla="*/ 571500 h 815313"/>
                <a:gd name="connsiteX121" fmla="*/ 2762250 w 3067050"/>
                <a:gd name="connsiteY121" fmla="*/ 552450 h 815313"/>
                <a:gd name="connsiteX122" fmla="*/ 2800350 w 3067050"/>
                <a:gd name="connsiteY122" fmla="*/ 566738 h 815313"/>
                <a:gd name="connsiteX123" fmla="*/ 2819400 w 3067050"/>
                <a:gd name="connsiteY123" fmla="*/ 590550 h 815313"/>
                <a:gd name="connsiteX124" fmla="*/ 2824163 w 3067050"/>
                <a:gd name="connsiteY124" fmla="*/ 614363 h 815313"/>
                <a:gd name="connsiteX125" fmla="*/ 2833688 w 3067050"/>
                <a:gd name="connsiteY125" fmla="*/ 642938 h 815313"/>
                <a:gd name="connsiteX126" fmla="*/ 2838450 w 3067050"/>
                <a:gd name="connsiteY126" fmla="*/ 657225 h 815313"/>
                <a:gd name="connsiteX127" fmla="*/ 2843213 w 3067050"/>
                <a:gd name="connsiteY127" fmla="*/ 676275 h 815313"/>
                <a:gd name="connsiteX128" fmla="*/ 2852738 w 3067050"/>
                <a:gd name="connsiteY128" fmla="*/ 695325 h 815313"/>
                <a:gd name="connsiteX129" fmla="*/ 2862263 w 3067050"/>
                <a:gd name="connsiteY129" fmla="*/ 723900 h 815313"/>
                <a:gd name="connsiteX130" fmla="*/ 2871788 w 3067050"/>
                <a:gd name="connsiteY130" fmla="*/ 752475 h 815313"/>
                <a:gd name="connsiteX131" fmla="*/ 2881313 w 3067050"/>
                <a:gd name="connsiteY131" fmla="*/ 781050 h 815313"/>
                <a:gd name="connsiteX132" fmla="*/ 2890838 w 3067050"/>
                <a:gd name="connsiteY132" fmla="*/ 795338 h 815313"/>
                <a:gd name="connsiteX133" fmla="*/ 2895600 w 3067050"/>
                <a:gd name="connsiteY133" fmla="*/ 814388 h 815313"/>
                <a:gd name="connsiteX134" fmla="*/ 2914650 w 3067050"/>
                <a:gd name="connsiteY134" fmla="*/ 790575 h 815313"/>
                <a:gd name="connsiteX135" fmla="*/ 2924175 w 3067050"/>
                <a:gd name="connsiteY135" fmla="*/ 714375 h 815313"/>
                <a:gd name="connsiteX136" fmla="*/ 2933700 w 3067050"/>
                <a:gd name="connsiteY136" fmla="*/ 700088 h 815313"/>
                <a:gd name="connsiteX137" fmla="*/ 2943225 w 3067050"/>
                <a:gd name="connsiteY137" fmla="*/ 671513 h 815313"/>
                <a:gd name="connsiteX138" fmla="*/ 2962275 w 3067050"/>
                <a:gd name="connsiteY138" fmla="*/ 638175 h 815313"/>
                <a:gd name="connsiteX139" fmla="*/ 2976563 w 3067050"/>
                <a:gd name="connsiteY139" fmla="*/ 695325 h 815313"/>
                <a:gd name="connsiteX140" fmla="*/ 2986088 w 3067050"/>
                <a:gd name="connsiteY140" fmla="*/ 781050 h 815313"/>
                <a:gd name="connsiteX141" fmla="*/ 2995613 w 3067050"/>
                <a:gd name="connsiteY141" fmla="*/ 747713 h 815313"/>
                <a:gd name="connsiteX142" fmla="*/ 3000375 w 3067050"/>
                <a:gd name="connsiteY142" fmla="*/ 709613 h 815313"/>
                <a:gd name="connsiteX143" fmla="*/ 3019425 w 3067050"/>
                <a:gd name="connsiteY143" fmla="*/ 671513 h 815313"/>
                <a:gd name="connsiteX144" fmla="*/ 3038475 w 3067050"/>
                <a:gd name="connsiteY144" fmla="*/ 714375 h 815313"/>
                <a:gd name="connsiteX145" fmla="*/ 3067050 w 3067050"/>
                <a:gd name="connsiteY145" fmla="*/ 738188 h 815313"/>
                <a:gd name="connsiteX0" fmla="*/ 0 w 3038475"/>
                <a:gd name="connsiteY0" fmla="*/ 238125 h 815313"/>
                <a:gd name="connsiteX1" fmla="*/ 123825 w 3038475"/>
                <a:gd name="connsiteY1" fmla="*/ 228600 h 815313"/>
                <a:gd name="connsiteX2" fmla="*/ 142875 w 3038475"/>
                <a:gd name="connsiteY2" fmla="*/ 223838 h 815313"/>
                <a:gd name="connsiteX3" fmla="*/ 166688 w 3038475"/>
                <a:gd name="connsiteY3" fmla="*/ 219075 h 815313"/>
                <a:gd name="connsiteX4" fmla="*/ 204788 w 3038475"/>
                <a:gd name="connsiteY4" fmla="*/ 204788 h 815313"/>
                <a:gd name="connsiteX5" fmla="*/ 233363 w 3038475"/>
                <a:gd name="connsiteY5" fmla="*/ 195263 h 815313"/>
                <a:gd name="connsiteX6" fmla="*/ 247650 w 3038475"/>
                <a:gd name="connsiteY6" fmla="*/ 185738 h 815313"/>
                <a:gd name="connsiteX7" fmla="*/ 266700 w 3038475"/>
                <a:gd name="connsiteY7" fmla="*/ 180975 h 815313"/>
                <a:gd name="connsiteX8" fmla="*/ 280988 w 3038475"/>
                <a:gd name="connsiteY8" fmla="*/ 176213 h 815313"/>
                <a:gd name="connsiteX9" fmla="*/ 290513 w 3038475"/>
                <a:gd name="connsiteY9" fmla="*/ 161925 h 815313"/>
                <a:gd name="connsiteX10" fmla="*/ 338138 w 3038475"/>
                <a:gd name="connsiteY10" fmla="*/ 142875 h 815313"/>
                <a:gd name="connsiteX11" fmla="*/ 352425 w 3038475"/>
                <a:gd name="connsiteY11" fmla="*/ 138113 h 815313"/>
                <a:gd name="connsiteX12" fmla="*/ 366713 w 3038475"/>
                <a:gd name="connsiteY12" fmla="*/ 128588 h 815313"/>
                <a:gd name="connsiteX13" fmla="*/ 385763 w 3038475"/>
                <a:gd name="connsiteY13" fmla="*/ 123825 h 815313"/>
                <a:gd name="connsiteX14" fmla="*/ 428625 w 3038475"/>
                <a:gd name="connsiteY14" fmla="*/ 109538 h 815313"/>
                <a:gd name="connsiteX15" fmla="*/ 442913 w 3038475"/>
                <a:gd name="connsiteY15" fmla="*/ 104775 h 815313"/>
                <a:gd name="connsiteX16" fmla="*/ 457200 w 3038475"/>
                <a:gd name="connsiteY16" fmla="*/ 100013 h 815313"/>
                <a:gd name="connsiteX17" fmla="*/ 471488 w 3038475"/>
                <a:gd name="connsiteY17" fmla="*/ 90488 h 815313"/>
                <a:gd name="connsiteX18" fmla="*/ 495300 w 3038475"/>
                <a:gd name="connsiteY18" fmla="*/ 85725 h 815313"/>
                <a:gd name="connsiteX19" fmla="*/ 523875 w 3038475"/>
                <a:gd name="connsiteY19" fmla="*/ 76200 h 815313"/>
                <a:gd name="connsiteX20" fmla="*/ 538163 w 3038475"/>
                <a:gd name="connsiteY20" fmla="*/ 71438 h 815313"/>
                <a:gd name="connsiteX21" fmla="*/ 552450 w 3038475"/>
                <a:gd name="connsiteY21" fmla="*/ 66675 h 815313"/>
                <a:gd name="connsiteX22" fmla="*/ 590550 w 3038475"/>
                <a:gd name="connsiteY22" fmla="*/ 42863 h 815313"/>
                <a:gd name="connsiteX23" fmla="*/ 604838 w 3038475"/>
                <a:gd name="connsiteY23" fmla="*/ 38100 h 815313"/>
                <a:gd name="connsiteX24" fmla="*/ 619125 w 3038475"/>
                <a:gd name="connsiteY24" fmla="*/ 33338 h 815313"/>
                <a:gd name="connsiteX25" fmla="*/ 652463 w 3038475"/>
                <a:gd name="connsiteY25" fmla="*/ 14288 h 815313"/>
                <a:gd name="connsiteX26" fmla="*/ 681038 w 3038475"/>
                <a:gd name="connsiteY26" fmla="*/ 4763 h 815313"/>
                <a:gd name="connsiteX27" fmla="*/ 695325 w 3038475"/>
                <a:gd name="connsiteY27" fmla="*/ 0 h 815313"/>
                <a:gd name="connsiteX28" fmla="*/ 819150 w 3038475"/>
                <a:gd name="connsiteY28" fmla="*/ 4763 h 815313"/>
                <a:gd name="connsiteX29" fmla="*/ 852488 w 3038475"/>
                <a:gd name="connsiteY29" fmla="*/ 19050 h 815313"/>
                <a:gd name="connsiteX30" fmla="*/ 895350 w 3038475"/>
                <a:gd name="connsiteY30" fmla="*/ 47625 h 815313"/>
                <a:gd name="connsiteX31" fmla="*/ 928688 w 3038475"/>
                <a:gd name="connsiteY31" fmla="*/ 66675 h 815313"/>
                <a:gd name="connsiteX32" fmla="*/ 942975 w 3038475"/>
                <a:gd name="connsiteY32" fmla="*/ 71438 h 815313"/>
                <a:gd name="connsiteX33" fmla="*/ 957263 w 3038475"/>
                <a:gd name="connsiteY33" fmla="*/ 80963 h 815313"/>
                <a:gd name="connsiteX34" fmla="*/ 971550 w 3038475"/>
                <a:gd name="connsiteY34" fmla="*/ 85725 h 815313"/>
                <a:gd name="connsiteX35" fmla="*/ 990600 w 3038475"/>
                <a:gd name="connsiteY35" fmla="*/ 95250 h 815313"/>
                <a:gd name="connsiteX36" fmla="*/ 1014413 w 3038475"/>
                <a:gd name="connsiteY36" fmla="*/ 100013 h 815313"/>
                <a:gd name="connsiteX37" fmla="*/ 1033463 w 3038475"/>
                <a:gd name="connsiteY37" fmla="*/ 104775 h 815313"/>
                <a:gd name="connsiteX38" fmla="*/ 1062038 w 3038475"/>
                <a:gd name="connsiteY38" fmla="*/ 109538 h 815313"/>
                <a:gd name="connsiteX39" fmla="*/ 1090613 w 3038475"/>
                <a:gd name="connsiteY39" fmla="*/ 119063 h 815313"/>
                <a:gd name="connsiteX40" fmla="*/ 1104900 w 3038475"/>
                <a:gd name="connsiteY40" fmla="*/ 123825 h 815313"/>
                <a:gd name="connsiteX41" fmla="*/ 1123950 w 3038475"/>
                <a:gd name="connsiteY41" fmla="*/ 128588 h 815313"/>
                <a:gd name="connsiteX42" fmla="*/ 1152525 w 3038475"/>
                <a:gd name="connsiteY42" fmla="*/ 147638 h 815313"/>
                <a:gd name="connsiteX43" fmla="*/ 1195388 w 3038475"/>
                <a:gd name="connsiteY43" fmla="*/ 161925 h 815313"/>
                <a:gd name="connsiteX44" fmla="*/ 1209675 w 3038475"/>
                <a:gd name="connsiteY44" fmla="*/ 166688 h 815313"/>
                <a:gd name="connsiteX45" fmla="*/ 1243013 w 3038475"/>
                <a:gd name="connsiteY45" fmla="*/ 185738 h 815313"/>
                <a:gd name="connsiteX46" fmla="*/ 1257300 w 3038475"/>
                <a:gd name="connsiteY46" fmla="*/ 190500 h 815313"/>
                <a:gd name="connsiteX47" fmla="*/ 1285875 w 3038475"/>
                <a:gd name="connsiteY47" fmla="*/ 204788 h 815313"/>
                <a:gd name="connsiteX48" fmla="*/ 1314450 w 3038475"/>
                <a:gd name="connsiteY48" fmla="*/ 223838 h 815313"/>
                <a:gd name="connsiteX49" fmla="*/ 1362075 w 3038475"/>
                <a:gd name="connsiteY49" fmla="*/ 238125 h 815313"/>
                <a:gd name="connsiteX50" fmla="*/ 1443038 w 3038475"/>
                <a:gd name="connsiteY50" fmla="*/ 252413 h 815313"/>
                <a:gd name="connsiteX51" fmla="*/ 1471613 w 3038475"/>
                <a:gd name="connsiteY51" fmla="*/ 257175 h 815313"/>
                <a:gd name="connsiteX52" fmla="*/ 1519238 w 3038475"/>
                <a:gd name="connsiteY52" fmla="*/ 271463 h 815313"/>
                <a:gd name="connsiteX53" fmla="*/ 1533525 w 3038475"/>
                <a:gd name="connsiteY53" fmla="*/ 280988 h 815313"/>
                <a:gd name="connsiteX54" fmla="*/ 1543050 w 3038475"/>
                <a:gd name="connsiteY54" fmla="*/ 295275 h 815313"/>
                <a:gd name="connsiteX55" fmla="*/ 1557338 w 3038475"/>
                <a:gd name="connsiteY55" fmla="*/ 300038 h 815313"/>
                <a:gd name="connsiteX56" fmla="*/ 1581150 w 3038475"/>
                <a:gd name="connsiteY56" fmla="*/ 333375 h 815313"/>
                <a:gd name="connsiteX57" fmla="*/ 1590675 w 3038475"/>
                <a:gd name="connsiteY57" fmla="*/ 347663 h 815313"/>
                <a:gd name="connsiteX58" fmla="*/ 1604963 w 3038475"/>
                <a:gd name="connsiteY58" fmla="*/ 357188 h 815313"/>
                <a:gd name="connsiteX59" fmla="*/ 1624013 w 3038475"/>
                <a:gd name="connsiteY59" fmla="*/ 414338 h 815313"/>
                <a:gd name="connsiteX60" fmla="*/ 1628775 w 3038475"/>
                <a:gd name="connsiteY60" fmla="*/ 428625 h 815313"/>
                <a:gd name="connsiteX61" fmla="*/ 1638300 w 3038475"/>
                <a:gd name="connsiteY61" fmla="*/ 442913 h 815313"/>
                <a:gd name="connsiteX62" fmla="*/ 1652588 w 3038475"/>
                <a:gd name="connsiteY62" fmla="*/ 471488 h 815313"/>
                <a:gd name="connsiteX63" fmla="*/ 1662113 w 3038475"/>
                <a:gd name="connsiteY63" fmla="*/ 504825 h 815313"/>
                <a:gd name="connsiteX64" fmla="*/ 1676400 w 3038475"/>
                <a:gd name="connsiteY64" fmla="*/ 514350 h 815313"/>
                <a:gd name="connsiteX65" fmla="*/ 1690688 w 3038475"/>
                <a:gd name="connsiteY65" fmla="*/ 561975 h 815313"/>
                <a:gd name="connsiteX66" fmla="*/ 1704975 w 3038475"/>
                <a:gd name="connsiteY66" fmla="*/ 590550 h 815313"/>
                <a:gd name="connsiteX67" fmla="*/ 1719263 w 3038475"/>
                <a:gd name="connsiteY67" fmla="*/ 595313 h 815313"/>
                <a:gd name="connsiteX68" fmla="*/ 1728788 w 3038475"/>
                <a:gd name="connsiteY68" fmla="*/ 609600 h 815313"/>
                <a:gd name="connsiteX69" fmla="*/ 1804988 w 3038475"/>
                <a:gd name="connsiteY69" fmla="*/ 614363 h 815313"/>
                <a:gd name="connsiteX70" fmla="*/ 1819275 w 3038475"/>
                <a:gd name="connsiteY70" fmla="*/ 619125 h 815313"/>
                <a:gd name="connsiteX71" fmla="*/ 1833563 w 3038475"/>
                <a:gd name="connsiteY71" fmla="*/ 628650 h 815313"/>
                <a:gd name="connsiteX72" fmla="*/ 1857375 w 3038475"/>
                <a:gd name="connsiteY72" fmla="*/ 657225 h 815313"/>
                <a:gd name="connsiteX73" fmla="*/ 1876425 w 3038475"/>
                <a:gd name="connsiteY73" fmla="*/ 666750 h 815313"/>
                <a:gd name="connsiteX74" fmla="*/ 1885950 w 3038475"/>
                <a:gd name="connsiteY74" fmla="*/ 638175 h 815313"/>
                <a:gd name="connsiteX75" fmla="*/ 1895475 w 3038475"/>
                <a:gd name="connsiteY75" fmla="*/ 604838 h 815313"/>
                <a:gd name="connsiteX76" fmla="*/ 1905000 w 3038475"/>
                <a:gd name="connsiteY76" fmla="*/ 576263 h 815313"/>
                <a:gd name="connsiteX77" fmla="*/ 1919288 w 3038475"/>
                <a:gd name="connsiteY77" fmla="*/ 566738 h 815313"/>
                <a:gd name="connsiteX78" fmla="*/ 1938338 w 3038475"/>
                <a:gd name="connsiteY78" fmla="*/ 542925 h 815313"/>
                <a:gd name="connsiteX79" fmla="*/ 2081213 w 3038475"/>
                <a:gd name="connsiteY79" fmla="*/ 542925 h 815313"/>
                <a:gd name="connsiteX80" fmla="*/ 2109788 w 3038475"/>
                <a:gd name="connsiteY80" fmla="*/ 571500 h 815313"/>
                <a:gd name="connsiteX81" fmla="*/ 2124075 w 3038475"/>
                <a:gd name="connsiteY81" fmla="*/ 561975 h 815313"/>
                <a:gd name="connsiteX82" fmla="*/ 2133600 w 3038475"/>
                <a:gd name="connsiteY82" fmla="*/ 547688 h 815313"/>
                <a:gd name="connsiteX83" fmla="*/ 2147888 w 3038475"/>
                <a:gd name="connsiteY83" fmla="*/ 533400 h 815313"/>
                <a:gd name="connsiteX84" fmla="*/ 2152650 w 3038475"/>
                <a:gd name="connsiteY84" fmla="*/ 519113 h 815313"/>
                <a:gd name="connsiteX85" fmla="*/ 2243138 w 3038475"/>
                <a:gd name="connsiteY85" fmla="*/ 514350 h 815313"/>
                <a:gd name="connsiteX86" fmla="*/ 2266950 w 3038475"/>
                <a:gd name="connsiteY86" fmla="*/ 533400 h 815313"/>
                <a:gd name="connsiteX87" fmla="*/ 2286000 w 3038475"/>
                <a:gd name="connsiteY87" fmla="*/ 504825 h 815313"/>
                <a:gd name="connsiteX88" fmla="*/ 2300288 w 3038475"/>
                <a:gd name="connsiteY88" fmla="*/ 490538 h 815313"/>
                <a:gd name="connsiteX89" fmla="*/ 2314575 w 3038475"/>
                <a:gd name="connsiteY89" fmla="*/ 485775 h 815313"/>
                <a:gd name="connsiteX90" fmla="*/ 2328863 w 3038475"/>
                <a:gd name="connsiteY90" fmla="*/ 490538 h 815313"/>
                <a:gd name="connsiteX91" fmla="*/ 2347913 w 3038475"/>
                <a:gd name="connsiteY91" fmla="*/ 509588 h 815313"/>
                <a:gd name="connsiteX92" fmla="*/ 2357438 w 3038475"/>
                <a:gd name="connsiteY92" fmla="*/ 523875 h 815313"/>
                <a:gd name="connsiteX93" fmla="*/ 2362200 w 3038475"/>
                <a:gd name="connsiteY93" fmla="*/ 538163 h 815313"/>
                <a:gd name="connsiteX94" fmla="*/ 2381250 w 3038475"/>
                <a:gd name="connsiteY94" fmla="*/ 566738 h 815313"/>
                <a:gd name="connsiteX95" fmla="*/ 2390775 w 3038475"/>
                <a:gd name="connsiteY95" fmla="*/ 595313 h 815313"/>
                <a:gd name="connsiteX96" fmla="*/ 2395538 w 3038475"/>
                <a:gd name="connsiteY96" fmla="*/ 614363 h 815313"/>
                <a:gd name="connsiteX97" fmla="*/ 2405063 w 3038475"/>
                <a:gd name="connsiteY97" fmla="*/ 628650 h 815313"/>
                <a:gd name="connsiteX98" fmla="*/ 2419350 w 3038475"/>
                <a:gd name="connsiteY98" fmla="*/ 633413 h 815313"/>
                <a:gd name="connsiteX99" fmla="*/ 2438400 w 3038475"/>
                <a:gd name="connsiteY99" fmla="*/ 590550 h 815313"/>
                <a:gd name="connsiteX100" fmla="*/ 2443163 w 3038475"/>
                <a:gd name="connsiteY100" fmla="*/ 571500 h 815313"/>
                <a:gd name="connsiteX101" fmla="*/ 2471738 w 3038475"/>
                <a:gd name="connsiteY101" fmla="*/ 552450 h 815313"/>
                <a:gd name="connsiteX102" fmla="*/ 2481263 w 3038475"/>
                <a:gd name="connsiteY102" fmla="*/ 581025 h 815313"/>
                <a:gd name="connsiteX103" fmla="*/ 2486025 w 3038475"/>
                <a:gd name="connsiteY103" fmla="*/ 595313 h 815313"/>
                <a:gd name="connsiteX104" fmla="*/ 2490788 w 3038475"/>
                <a:gd name="connsiteY104" fmla="*/ 614363 h 815313"/>
                <a:gd name="connsiteX105" fmla="*/ 2500313 w 3038475"/>
                <a:gd name="connsiteY105" fmla="*/ 628650 h 815313"/>
                <a:gd name="connsiteX106" fmla="*/ 2519363 w 3038475"/>
                <a:gd name="connsiteY106" fmla="*/ 642938 h 815313"/>
                <a:gd name="connsiteX107" fmla="*/ 2524125 w 3038475"/>
                <a:gd name="connsiteY107" fmla="*/ 628650 h 815313"/>
                <a:gd name="connsiteX108" fmla="*/ 2528888 w 3038475"/>
                <a:gd name="connsiteY108" fmla="*/ 609600 h 815313"/>
                <a:gd name="connsiteX109" fmla="*/ 2557463 w 3038475"/>
                <a:gd name="connsiteY109" fmla="*/ 595313 h 815313"/>
                <a:gd name="connsiteX110" fmla="*/ 2619375 w 3038475"/>
                <a:gd name="connsiteY110" fmla="*/ 581025 h 815313"/>
                <a:gd name="connsiteX111" fmla="*/ 2633663 w 3038475"/>
                <a:gd name="connsiteY111" fmla="*/ 571500 h 815313"/>
                <a:gd name="connsiteX112" fmla="*/ 2647950 w 3038475"/>
                <a:gd name="connsiteY112" fmla="*/ 542925 h 815313"/>
                <a:gd name="connsiteX113" fmla="*/ 2662238 w 3038475"/>
                <a:gd name="connsiteY113" fmla="*/ 504825 h 815313"/>
                <a:gd name="connsiteX114" fmla="*/ 2686050 w 3038475"/>
                <a:gd name="connsiteY114" fmla="*/ 538163 h 815313"/>
                <a:gd name="connsiteX115" fmla="*/ 2686050 w 3038475"/>
                <a:gd name="connsiteY115" fmla="*/ 538163 h 815313"/>
                <a:gd name="connsiteX116" fmla="*/ 2700338 w 3038475"/>
                <a:gd name="connsiteY116" fmla="*/ 547688 h 815313"/>
                <a:gd name="connsiteX117" fmla="*/ 2705100 w 3038475"/>
                <a:gd name="connsiteY117" fmla="*/ 561975 h 815313"/>
                <a:gd name="connsiteX118" fmla="*/ 2714625 w 3038475"/>
                <a:gd name="connsiteY118" fmla="*/ 595313 h 815313"/>
                <a:gd name="connsiteX119" fmla="*/ 2733675 w 3038475"/>
                <a:gd name="connsiteY119" fmla="*/ 590550 h 815313"/>
                <a:gd name="connsiteX120" fmla="*/ 2738438 w 3038475"/>
                <a:gd name="connsiteY120" fmla="*/ 571500 h 815313"/>
                <a:gd name="connsiteX121" fmla="*/ 2762250 w 3038475"/>
                <a:gd name="connsiteY121" fmla="*/ 552450 h 815313"/>
                <a:gd name="connsiteX122" fmla="*/ 2800350 w 3038475"/>
                <a:gd name="connsiteY122" fmla="*/ 566738 h 815313"/>
                <a:gd name="connsiteX123" fmla="*/ 2819400 w 3038475"/>
                <a:gd name="connsiteY123" fmla="*/ 590550 h 815313"/>
                <a:gd name="connsiteX124" fmla="*/ 2824163 w 3038475"/>
                <a:gd name="connsiteY124" fmla="*/ 614363 h 815313"/>
                <a:gd name="connsiteX125" fmla="*/ 2833688 w 3038475"/>
                <a:gd name="connsiteY125" fmla="*/ 642938 h 815313"/>
                <a:gd name="connsiteX126" fmla="*/ 2838450 w 3038475"/>
                <a:gd name="connsiteY126" fmla="*/ 657225 h 815313"/>
                <a:gd name="connsiteX127" fmla="*/ 2843213 w 3038475"/>
                <a:gd name="connsiteY127" fmla="*/ 676275 h 815313"/>
                <a:gd name="connsiteX128" fmla="*/ 2852738 w 3038475"/>
                <a:gd name="connsiteY128" fmla="*/ 695325 h 815313"/>
                <a:gd name="connsiteX129" fmla="*/ 2862263 w 3038475"/>
                <a:gd name="connsiteY129" fmla="*/ 723900 h 815313"/>
                <a:gd name="connsiteX130" fmla="*/ 2871788 w 3038475"/>
                <a:gd name="connsiteY130" fmla="*/ 752475 h 815313"/>
                <a:gd name="connsiteX131" fmla="*/ 2881313 w 3038475"/>
                <a:gd name="connsiteY131" fmla="*/ 781050 h 815313"/>
                <a:gd name="connsiteX132" fmla="*/ 2890838 w 3038475"/>
                <a:gd name="connsiteY132" fmla="*/ 795338 h 815313"/>
                <a:gd name="connsiteX133" fmla="*/ 2895600 w 3038475"/>
                <a:gd name="connsiteY133" fmla="*/ 814388 h 815313"/>
                <a:gd name="connsiteX134" fmla="*/ 2914650 w 3038475"/>
                <a:gd name="connsiteY134" fmla="*/ 790575 h 815313"/>
                <a:gd name="connsiteX135" fmla="*/ 2924175 w 3038475"/>
                <a:gd name="connsiteY135" fmla="*/ 714375 h 815313"/>
                <a:gd name="connsiteX136" fmla="*/ 2933700 w 3038475"/>
                <a:gd name="connsiteY136" fmla="*/ 700088 h 815313"/>
                <a:gd name="connsiteX137" fmla="*/ 2943225 w 3038475"/>
                <a:gd name="connsiteY137" fmla="*/ 671513 h 815313"/>
                <a:gd name="connsiteX138" fmla="*/ 2962275 w 3038475"/>
                <a:gd name="connsiteY138" fmla="*/ 638175 h 815313"/>
                <a:gd name="connsiteX139" fmla="*/ 2976563 w 3038475"/>
                <a:gd name="connsiteY139" fmla="*/ 695325 h 815313"/>
                <a:gd name="connsiteX140" fmla="*/ 2986088 w 3038475"/>
                <a:gd name="connsiteY140" fmla="*/ 781050 h 815313"/>
                <a:gd name="connsiteX141" fmla="*/ 2995613 w 3038475"/>
                <a:gd name="connsiteY141" fmla="*/ 747713 h 815313"/>
                <a:gd name="connsiteX142" fmla="*/ 3000375 w 3038475"/>
                <a:gd name="connsiteY142" fmla="*/ 709613 h 815313"/>
                <a:gd name="connsiteX143" fmla="*/ 3019425 w 3038475"/>
                <a:gd name="connsiteY143" fmla="*/ 671513 h 815313"/>
                <a:gd name="connsiteX144" fmla="*/ 3038475 w 3038475"/>
                <a:gd name="connsiteY144" fmla="*/ 714375 h 815313"/>
                <a:gd name="connsiteX0" fmla="*/ 0 w 3038475"/>
                <a:gd name="connsiteY0" fmla="*/ 238125 h 815313"/>
                <a:gd name="connsiteX1" fmla="*/ 123825 w 3038475"/>
                <a:gd name="connsiteY1" fmla="*/ 228600 h 815313"/>
                <a:gd name="connsiteX2" fmla="*/ 142875 w 3038475"/>
                <a:gd name="connsiteY2" fmla="*/ 223838 h 815313"/>
                <a:gd name="connsiteX3" fmla="*/ 166688 w 3038475"/>
                <a:gd name="connsiteY3" fmla="*/ 219075 h 815313"/>
                <a:gd name="connsiteX4" fmla="*/ 204788 w 3038475"/>
                <a:gd name="connsiteY4" fmla="*/ 204788 h 815313"/>
                <a:gd name="connsiteX5" fmla="*/ 233363 w 3038475"/>
                <a:gd name="connsiteY5" fmla="*/ 195263 h 815313"/>
                <a:gd name="connsiteX6" fmla="*/ 247650 w 3038475"/>
                <a:gd name="connsiteY6" fmla="*/ 185738 h 815313"/>
                <a:gd name="connsiteX7" fmla="*/ 266700 w 3038475"/>
                <a:gd name="connsiteY7" fmla="*/ 180975 h 815313"/>
                <a:gd name="connsiteX8" fmla="*/ 280988 w 3038475"/>
                <a:gd name="connsiteY8" fmla="*/ 176213 h 815313"/>
                <a:gd name="connsiteX9" fmla="*/ 290513 w 3038475"/>
                <a:gd name="connsiteY9" fmla="*/ 161925 h 815313"/>
                <a:gd name="connsiteX10" fmla="*/ 338138 w 3038475"/>
                <a:gd name="connsiteY10" fmla="*/ 142875 h 815313"/>
                <a:gd name="connsiteX11" fmla="*/ 352425 w 3038475"/>
                <a:gd name="connsiteY11" fmla="*/ 138113 h 815313"/>
                <a:gd name="connsiteX12" fmla="*/ 366713 w 3038475"/>
                <a:gd name="connsiteY12" fmla="*/ 128588 h 815313"/>
                <a:gd name="connsiteX13" fmla="*/ 385763 w 3038475"/>
                <a:gd name="connsiteY13" fmla="*/ 123825 h 815313"/>
                <a:gd name="connsiteX14" fmla="*/ 428625 w 3038475"/>
                <a:gd name="connsiteY14" fmla="*/ 109538 h 815313"/>
                <a:gd name="connsiteX15" fmla="*/ 442913 w 3038475"/>
                <a:gd name="connsiteY15" fmla="*/ 104775 h 815313"/>
                <a:gd name="connsiteX16" fmla="*/ 457200 w 3038475"/>
                <a:gd name="connsiteY16" fmla="*/ 100013 h 815313"/>
                <a:gd name="connsiteX17" fmla="*/ 471488 w 3038475"/>
                <a:gd name="connsiteY17" fmla="*/ 90488 h 815313"/>
                <a:gd name="connsiteX18" fmla="*/ 495300 w 3038475"/>
                <a:gd name="connsiteY18" fmla="*/ 85725 h 815313"/>
                <a:gd name="connsiteX19" fmla="*/ 523875 w 3038475"/>
                <a:gd name="connsiteY19" fmla="*/ 76200 h 815313"/>
                <a:gd name="connsiteX20" fmla="*/ 538163 w 3038475"/>
                <a:gd name="connsiteY20" fmla="*/ 71438 h 815313"/>
                <a:gd name="connsiteX21" fmla="*/ 552450 w 3038475"/>
                <a:gd name="connsiteY21" fmla="*/ 66675 h 815313"/>
                <a:gd name="connsiteX22" fmla="*/ 590550 w 3038475"/>
                <a:gd name="connsiteY22" fmla="*/ 42863 h 815313"/>
                <a:gd name="connsiteX23" fmla="*/ 604838 w 3038475"/>
                <a:gd name="connsiteY23" fmla="*/ 38100 h 815313"/>
                <a:gd name="connsiteX24" fmla="*/ 619125 w 3038475"/>
                <a:gd name="connsiteY24" fmla="*/ 33338 h 815313"/>
                <a:gd name="connsiteX25" fmla="*/ 652463 w 3038475"/>
                <a:gd name="connsiteY25" fmla="*/ 14288 h 815313"/>
                <a:gd name="connsiteX26" fmla="*/ 681038 w 3038475"/>
                <a:gd name="connsiteY26" fmla="*/ 4763 h 815313"/>
                <a:gd name="connsiteX27" fmla="*/ 695325 w 3038475"/>
                <a:gd name="connsiteY27" fmla="*/ 0 h 815313"/>
                <a:gd name="connsiteX28" fmla="*/ 819150 w 3038475"/>
                <a:gd name="connsiteY28" fmla="*/ 4763 h 815313"/>
                <a:gd name="connsiteX29" fmla="*/ 852488 w 3038475"/>
                <a:gd name="connsiteY29" fmla="*/ 19050 h 815313"/>
                <a:gd name="connsiteX30" fmla="*/ 895350 w 3038475"/>
                <a:gd name="connsiteY30" fmla="*/ 47625 h 815313"/>
                <a:gd name="connsiteX31" fmla="*/ 928688 w 3038475"/>
                <a:gd name="connsiteY31" fmla="*/ 66675 h 815313"/>
                <a:gd name="connsiteX32" fmla="*/ 942975 w 3038475"/>
                <a:gd name="connsiteY32" fmla="*/ 71438 h 815313"/>
                <a:gd name="connsiteX33" fmla="*/ 957263 w 3038475"/>
                <a:gd name="connsiteY33" fmla="*/ 80963 h 815313"/>
                <a:gd name="connsiteX34" fmla="*/ 971550 w 3038475"/>
                <a:gd name="connsiteY34" fmla="*/ 85725 h 815313"/>
                <a:gd name="connsiteX35" fmla="*/ 990600 w 3038475"/>
                <a:gd name="connsiteY35" fmla="*/ 95250 h 815313"/>
                <a:gd name="connsiteX36" fmla="*/ 1014413 w 3038475"/>
                <a:gd name="connsiteY36" fmla="*/ 100013 h 815313"/>
                <a:gd name="connsiteX37" fmla="*/ 1033463 w 3038475"/>
                <a:gd name="connsiteY37" fmla="*/ 104775 h 815313"/>
                <a:gd name="connsiteX38" fmla="*/ 1062038 w 3038475"/>
                <a:gd name="connsiteY38" fmla="*/ 109538 h 815313"/>
                <a:gd name="connsiteX39" fmla="*/ 1090613 w 3038475"/>
                <a:gd name="connsiteY39" fmla="*/ 119063 h 815313"/>
                <a:gd name="connsiteX40" fmla="*/ 1104900 w 3038475"/>
                <a:gd name="connsiteY40" fmla="*/ 123825 h 815313"/>
                <a:gd name="connsiteX41" fmla="*/ 1123950 w 3038475"/>
                <a:gd name="connsiteY41" fmla="*/ 128588 h 815313"/>
                <a:gd name="connsiteX42" fmla="*/ 1152525 w 3038475"/>
                <a:gd name="connsiteY42" fmla="*/ 147638 h 815313"/>
                <a:gd name="connsiteX43" fmla="*/ 1195388 w 3038475"/>
                <a:gd name="connsiteY43" fmla="*/ 161925 h 815313"/>
                <a:gd name="connsiteX44" fmla="*/ 1209675 w 3038475"/>
                <a:gd name="connsiteY44" fmla="*/ 166688 h 815313"/>
                <a:gd name="connsiteX45" fmla="*/ 1243013 w 3038475"/>
                <a:gd name="connsiteY45" fmla="*/ 185738 h 815313"/>
                <a:gd name="connsiteX46" fmla="*/ 1257300 w 3038475"/>
                <a:gd name="connsiteY46" fmla="*/ 190500 h 815313"/>
                <a:gd name="connsiteX47" fmla="*/ 1285875 w 3038475"/>
                <a:gd name="connsiteY47" fmla="*/ 204788 h 815313"/>
                <a:gd name="connsiteX48" fmla="*/ 1314450 w 3038475"/>
                <a:gd name="connsiteY48" fmla="*/ 223838 h 815313"/>
                <a:gd name="connsiteX49" fmla="*/ 1362075 w 3038475"/>
                <a:gd name="connsiteY49" fmla="*/ 238125 h 815313"/>
                <a:gd name="connsiteX50" fmla="*/ 1443038 w 3038475"/>
                <a:gd name="connsiteY50" fmla="*/ 252413 h 815313"/>
                <a:gd name="connsiteX51" fmla="*/ 1471613 w 3038475"/>
                <a:gd name="connsiteY51" fmla="*/ 257175 h 815313"/>
                <a:gd name="connsiteX52" fmla="*/ 1519238 w 3038475"/>
                <a:gd name="connsiteY52" fmla="*/ 271463 h 815313"/>
                <a:gd name="connsiteX53" fmla="*/ 1533525 w 3038475"/>
                <a:gd name="connsiteY53" fmla="*/ 280988 h 815313"/>
                <a:gd name="connsiteX54" fmla="*/ 1543050 w 3038475"/>
                <a:gd name="connsiteY54" fmla="*/ 295275 h 815313"/>
                <a:gd name="connsiteX55" fmla="*/ 1557338 w 3038475"/>
                <a:gd name="connsiteY55" fmla="*/ 300038 h 815313"/>
                <a:gd name="connsiteX56" fmla="*/ 1581150 w 3038475"/>
                <a:gd name="connsiteY56" fmla="*/ 333375 h 815313"/>
                <a:gd name="connsiteX57" fmla="*/ 1590675 w 3038475"/>
                <a:gd name="connsiteY57" fmla="*/ 347663 h 815313"/>
                <a:gd name="connsiteX58" fmla="*/ 1604963 w 3038475"/>
                <a:gd name="connsiteY58" fmla="*/ 357188 h 815313"/>
                <a:gd name="connsiteX59" fmla="*/ 1624013 w 3038475"/>
                <a:gd name="connsiteY59" fmla="*/ 414338 h 815313"/>
                <a:gd name="connsiteX60" fmla="*/ 1628775 w 3038475"/>
                <a:gd name="connsiteY60" fmla="*/ 428625 h 815313"/>
                <a:gd name="connsiteX61" fmla="*/ 1638300 w 3038475"/>
                <a:gd name="connsiteY61" fmla="*/ 442913 h 815313"/>
                <a:gd name="connsiteX62" fmla="*/ 1652588 w 3038475"/>
                <a:gd name="connsiteY62" fmla="*/ 471488 h 815313"/>
                <a:gd name="connsiteX63" fmla="*/ 1662113 w 3038475"/>
                <a:gd name="connsiteY63" fmla="*/ 504825 h 815313"/>
                <a:gd name="connsiteX64" fmla="*/ 1676400 w 3038475"/>
                <a:gd name="connsiteY64" fmla="*/ 514350 h 815313"/>
                <a:gd name="connsiteX65" fmla="*/ 1690688 w 3038475"/>
                <a:gd name="connsiteY65" fmla="*/ 561975 h 815313"/>
                <a:gd name="connsiteX66" fmla="*/ 1704975 w 3038475"/>
                <a:gd name="connsiteY66" fmla="*/ 590550 h 815313"/>
                <a:gd name="connsiteX67" fmla="*/ 1719263 w 3038475"/>
                <a:gd name="connsiteY67" fmla="*/ 595313 h 815313"/>
                <a:gd name="connsiteX68" fmla="*/ 1728788 w 3038475"/>
                <a:gd name="connsiteY68" fmla="*/ 609600 h 815313"/>
                <a:gd name="connsiteX69" fmla="*/ 1804988 w 3038475"/>
                <a:gd name="connsiteY69" fmla="*/ 614363 h 815313"/>
                <a:gd name="connsiteX70" fmla="*/ 1819275 w 3038475"/>
                <a:gd name="connsiteY70" fmla="*/ 619125 h 815313"/>
                <a:gd name="connsiteX71" fmla="*/ 1833563 w 3038475"/>
                <a:gd name="connsiteY71" fmla="*/ 628650 h 815313"/>
                <a:gd name="connsiteX72" fmla="*/ 1857375 w 3038475"/>
                <a:gd name="connsiteY72" fmla="*/ 657225 h 815313"/>
                <a:gd name="connsiteX73" fmla="*/ 1876425 w 3038475"/>
                <a:gd name="connsiteY73" fmla="*/ 666750 h 815313"/>
                <a:gd name="connsiteX74" fmla="*/ 1885950 w 3038475"/>
                <a:gd name="connsiteY74" fmla="*/ 638175 h 815313"/>
                <a:gd name="connsiteX75" fmla="*/ 1895475 w 3038475"/>
                <a:gd name="connsiteY75" fmla="*/ 604838 h 815313"/>
                <a:gd name="connsiteX76" fmla="*/ 1905000 w 3038475"/>
                <a:gd name="connsiteY76" fmla="*/ 576263 h 815313"/>
                <a:gd name="connsiteX77" fmla="*/ 1919288 w 3038475"/>
                <a:gd name="connsiteY77" fmla="*/ 566738 h 815313"/>
                <a:gd name="connsiteX78" fmla="*/ 1938338 w 3038475"/>
                <a:gd name="connsiteY78" fmla="*/ 542925 h 815313"/>
                <a:gd name="connsiteX79" fmla="*/ 2109788 w 3038475"/>
                <a:gd name="connsiteY79" fmla="*/ 571500 h 815313"/>
                <a:gd name="connsiteX80" fmla="*/ 2124075 w 3038475"/>
                <a:gd name="connsiteY80" fmla="*/ 561975 h 815313"/>
                <a:gd name="connsiteX81" fmla="*/ 2133600 w 3038475"/>
                <a:gd name="connsiteY81" fmla="*/ 547688 h 815313"/>
                <a:gd name="connsiteX82" fmla="*/ 2147888 w 3038475"/>
                <a:gd name="connsiteY82" fmla="*/ 533400 h 815313"/>
                <a:gd name="connsiteX83" fmla="*/ 2152650 w 3038475"/>
                <a:gd name="connsiteY83" fmla="*/ 519113 h 815313"/>
                <a:gd name="connsiteX84" fmla="*/ 2243138 w 3038475"/>
                <a:gd name="connsiteY84" fmla="*/ 514350 h 815313"/>
                <a:gd name="connsiteX85" fmla="*/ 2266950 w 3038475"/>
                <a:gd name="connsiteY85" fmla="*/ 533400 h 815313"/>
                <a:gd name="connsiteX86" fmla="*/ 2286000 w 3038475"/>
                <a:gd name="connsiteY86" fmla="*/ 504825 h 815313"/>
                <a:gd name="connsiteX87" fmla="*/ 2300288 w 3038475"/>
                <a:gd name="connsiteY87" fmla="*/ 490538 h 815313"/>
                <a:gd name="connsiteX88" fmla="*/ 2314575 w 3038475"/>
                <a:gd name="connsiteY88" fmla="*/ 485775 h 815313"/>
                <a:gd name="connsiteX89" fmla="*/ 2328863 w 3038475"/>
                <a:gd name="connsiteY89" fmla="*/ 490538 h 815313"/>
                <a:gd name="connsiteX90" fmla="*/ 2347913 w 3038475"/>
                <a:gd name="connsiteY90" fmla="*/ 509588 h 815313"/>
                <a:gd name="connsiteX91" fmla="*/ 2357438 w 3038475"/>
                <a:gd name="connsiteY91" fmla="*/ 523875 h 815313"/>
                <a:gd name="connsiteX92" fmla="*/ 2362200 w 3038475"/>
                <a:gd name="connsiteY92" fmla="*/ 538163 h 815313"/>
                <a:gd name="connsiteX93" fmla="*/ 2381250 w 3038475"/>
                <a:gd name="connsiteY93" fmla="*/ 566738 h 815313"/>
                <a:gd name="connsiteX94" fmla="*/ 2390775 w 3038475"/>
                <a:gd name="connsiteY94" fmla="*/ 595313 h 815313"/>
                <a:gd name="connsiteX95" fmla="*/ 2395538 w 3038475"/>
                <a:gd name="connsiteY95" fmla="*/ 614363 h 815313"/>
                <a:gd name="connsiteX96" fmla="*/ 2405063 w 3038475"/>
                <a:gd name="connsiteY96" fmla="*/ 628650 h 815313"/>
                <a:gd name="connsiteX97" fmla="*/ 2419350 w 3038475"/>
                <a:gd name="connsiteY97" fmla="*/ 633413 h 815313"/>
                <a:gd name="connsiteX98" fmla="*/ 2438400 w 3038475"/>
                <a:gd name="connsiteY98" fmla="*/ 590550 h 815313"/>
                <a:gd name="connsiteX99" fmla="*/ 2443163 w 3038475"/>
                <a:gd name="connsiteY99" fmla="*/ 571500 h 815313"/>
                <a:gd name="connsiteX100" fmla="*/ 2471738 w 3038475"/>
                <a:gd name="connsiteY100" fmla="*/ 552450 h 815313"/>
                <a:gd name="connsiteX101" fmla="*/ 2481263 w 3038475"/>
                <a:gd name="connsiteY101" fmla="*/ 581025 h 815313"/>
                <a:gd name="connsiteX102" fmla="*/ 2486025 w 3038475"/>
                <a:gd name="connsiteY102" fmla="*/ 595313 h 815313"/>
                <a:gd name="connsiteX103" fmla="*/ 2490788 w 3038475"/>
                <a:gd name="connsiteY103" fmla="*/ 614363 h 815313"/>
                <a:gd name="connsiteX104" fmla="*/ 2500313 w 3038475"/>
                <a:gd name="connsiteY104" fmla="*/ 628650 h 815313"/>
                <a:gd name="connsiteX105" fmla="*/ 2519363 w 3038475"/>
                <a:gd name="connsiteY105" fmla="*/ 642938 h 815313"/>
                <a:gd name="connsiteX106" fmla="*/ 2524125 w 3038475"/>
                <a:gd name="connsiteY106" fmla="*/ 628650 h 815313"/>
                <a:gd name="connsiteX107" fmla="*/ 2528888 w 3038475"/>
                <a:gd name="connsiteY107" fmla="*/ 609600 h 815313"/>
                <a:gd name="connsiteX108" fmla="*/ 2557463 w 3038475"/>
                <a:gd name="connsiteY108" fmla="*/ 595313 h 815313"/>
                <a:gd name="connsiteX109" fmla="*/ 2619375 w 3038475"/>
                <a:gd name="connsiteY109" fmla="*/ 581025 h 815313"/>
                <a:gd name="connsiteX110" fmla="*/ 2633663 w 3038475"/>
                <a:gd name="connsiteY110" fmla="*/ 571500 h 815313"/>
                <a:gd name="connsiteX111" fmla="*/ 2647950 w 3038475"/>
                <a:gd name="connsiteY111" fmla="*/ 542925 h 815313"/>
                <a:gd name="connsiteX112" fmla="*/ 2662238 w 3038475"/>
                <a:gd name="connsiteY112" fmla="*/ 504825 h 815313"/>
                <a:gd name="connsiteX113" fmla="*/ 2686050 w 3038475"/>
                <a:gd name="connsiteY113" fmla="*/ 538163 h 815313"/>
                <a:gd name="connsiteX114" fmla="*/ 2686050 w 3038475"/>
                <a:gd name="connsiteY114" fmla="*/ 538163 h 815313"/>
                <a:gd name="connsiteX115" fmla="*/ 2700338 w 3038475"/>
                <a:gd name="connsiteY115" fmla="*/ 547688 h 815313"/>
                <a:gd name="connsiteX116" fmla="*/ 2705100 w 3038475"/>
                <a:gd name="connsiteY116" fmla="*/ 561975 h 815313"/>
                <a:gd name="connsiteX117" fmla="*/ 2714625 w 3038475"/>
                <a:gd name="connsiteY117" fmla="*/ 595313 h 815313"/>
                <a:gd name="connsiteX118" fmla="*/ 2733675 w 3038475"/>
                <a:gd name="connsiteY118" fmla="*/ 590550 h 815313"/>
                <a:gd name="connsiteX119" fmla="*/ 2738438 w 3038475"/>
                <a:gd name="connsiteY119" fmla="*/ 571500 h 815313"/>
                <a:gd name="connsiteX120" fmla="*/ 2762250 w 3038475"/>
                <a:gd name="connsiteY120" fmla="*/ 552450 h 815313"/>
                <a:gd name="connsiteX121" fmla="*/ 2800350 w 3038475"/>
                <a:gd name="connsiteY121" fmla="*/ 566738 h 815313"/>
                <a:gd name="connsiteX122" fmla="*/ 2819400 w 3038475"/>
                <a:gd name="connsiteY122" fmla="*/ 590550 h 815313"/>
                <a:gd name="connsiteX123" fmla="*/ 2824163 w 3038475"/>
                <a:gd name="connsiteY123" fmla="*/ 614363 h 815313"/>
                <a:gd name="connsiteX124" fmla="*/ 2833688 w 3038475"/>
                <a:gd name="connsiteY124" fmla="*/ 642938 h 815313"/>
                <a:gd name="connsiteX125" fmla="*/ 2838450 w 3038475"/>
                <a:gd name="connsiteY125" fmla="*/ 657225 h 815313"/>
                <a:gd name="connsiteX126" fmla="*/ 2843213 w 3038475"/>
                <a:gd name="connsiteY126" fmla="*/ 676275 h 815313"/>
                <a:gd name="connsiteX127" fmla="*/ 2852738 w 3038475"/>
                <a:gd name="connsiteY127" fmla="*/ 695325 h 815313"/>
                <a:gd name="connsiteX128" fmla="*/ 2862263 w 3038475"/>
                <a:gd name="connsiteY128" fmla="*/ 723900 h 815313"/>
                <a:gd name="connsiteX129" fmla="*/ 2871788 w 3038475"/>
                <a:gd name="connsiteY129" fmla="*/ 752475 h 815313"/>
                <a:gd name="connsiteX130" fmla="*/ 2881313 w 3038475"/>
                <a:gd name="connsiteY130" fmla="*/ 781050 h 815313"/>
                <a:gd name="connsiteX131" fmla="*/ 2890838 w 3038475"/>
                <a:gd name="connsiteY131" fmla="*/ 795338 h 815313"/>
                <a:gd name="connsiteX132" fmla="*/ 2895600 w 3038475"/>
                <a:gd name="connsiteY132" fmla="*/ 814388 h 815313"/>
                <a:gd name="connsiteX133" fmla="*/ 2914650 w 3038475"/>
                <a:gd name="connsiteY133" fmla="*/ 790575 h 815313"/>
                <a:gd name="connsiteX134" fmla="*/ 2924175 w 3038475"/>
                <a:gd name="connsiteY134" fmla="*/ 714375 h 815313"/>
                <a:gd name="connsiteX135" fmla="*/ 2933700 w 3038475"/>
                <a:gd name="connsiteY135" fmla="*/ 700088 h 815313"/>
                <a:gd name="connsiteX136" fmla="*/ 2943225 w 3038475"/>
                <a:gd name="connsiteY136" fmla="*/ 671513 h 815313"/>
                <a:gd name="connsiteX137" fmla="*/ 2962275 w 3038475"/>
                <a:gd name="connsiteY137" fmla="*/ 638175 h 815313"/>
                <a:gd name="connsiteX138" fmla="*/ 2976563 w 3038475"/>
                <a:gd name="connsiteY138" fmla="*/ 695325 h 815313"/>
                <a:gd name="connsiteX139" fmla="*/ 2986088 w 3038475"/>
                <a:gd name="connsiteY139" fmla="*/ 781050 h 815313"/>
                <a:gd name="connsiteX140" fmla="*/ 2995613 w 3038475"/>
                <a:gd name="connsiteY140" fmla="*/ 747713 h 815313"/>
                <a:gd name="connsiteX141" fmla="*/ 3000375 w 3038475"/>
                <a:gd name="connsiteY141" fmla="*/ 709613 h 815313"/>
                <a:gd name="connsiteX142" fmla="*/ 3019425 w 3038475"/>
                <a:gd name="connsiteY142" fmla="*/ 671513 h 815313"/>
                <a:gd name="connsiteX143" fmla="*/ 3038475 w 3038475"/>
                <a:gd name="connsiteY143" fmla="*/ 714375 h 815313"/>
                <a:gd name="connsiteX0" fmla="*/ 0 w 3038475"/>
                <a:gd name="connsiteY0" fmla="*/ 238125 h 815313"/>
                <a:gd name="connsiteX1" fmla="*/ 123825 w 3038475"/>
                <a:gd name="connsiteY1" fmla="*/ 228600 h 815313"/>
                <a:gd name="connsiteX2" fmla="*/ 142875 w 3038475"/>
                <a:gd name="connsiteY2" fmla="*/ 223838 h 815313"/>
                <a:gd name="connsiteX3" fmla="*/ 166688 w 3038475"/>
                <a:gd name="connsiteY3" fmla="*/ 219075 h 815313"/>
                <a:gd name="connsiteX4" fmla="*/ 204788 w 3038475"/>
                <a:gd name="connsiteY4" fmla="*/ 204788 h 815313"/>
                <a:gd name="connsiteX5" fmla="*/ 233363 w 3038475"/>
                <a:gd name="connsiteY5" fmla="*/ 195263 h 815313"/>
                <a:gd name="connsiteX6" fmla="*/ 247650 w 3038475"/>
                <a:gd name="connsiteY6" fmla="*/ 185738 h 815313"/>
                <a:gd name="connsiteX7" fmla="*/ 266700 w 3038475"/>
                <a:gd name="connsiteY7" fmla="*/ 180975 h 815313"/>
                <a:gd name="connsiteX8" fmla="*/ 280988 w 3038475"/>
                <a:gd name="connsiteY8" fmla="*/ 176213 h 815313"/>
                <a:gd name="connsiteX9" fmla="*/ 290513 w 3038475"/>
                <a:gd name="connsiteY9" fmla="*/ 161925 h 815313"/>
                <a:gd name="connsiteX10" fmla="*/ 338138 w 3038475"/>
                <a:gd name="connsiteY10" fmla="*/ 142875 h 815313"/>
                <a:gd name="connsiteX11" fmla="*/ 352425 w 3038475"/>
                <a:gd name="connsiteY11" fmla="*/ 138113 h 815313"/>
                <a:gd name="connsiteX12" fmla="*/ 366713 w 3038475"/>
                <a:gd name="connsiteY12" fmla="*/ 128588 h 815313"/>
                <a:gd name="connsiteX13" fmla="*/ 385763 w 3038475"/>
                <a:gd name="connsiteY13" fmla="*/ 123825 h 815313"/>
                <a:gd name="connsiteX14" fmla="*/ 428625 w 3038475"/>
                <a:gd name="connsiteY14" fmla="*/ 109538 h 815313"/>
                <a:gd name="connsiteX15" fmla="*/ 442913 w 3038475"/>
                <a:gd name="connsiteY15" fmla="*/ 104775 h 815313"/>
                <a:gd name="connsiteX16" fmla="*/ 457200 w 3038475"/>
                <a:gd name="connsiteY16" fmla="*/ 100013 h 815313"/>
                <a:gd name="connsiteX17" fmla="*/ 471488 w 3038475"/>
                <a:gd name="connsiteY17" fmla="*/ 90488 h 815313"/>
                <a:gd name="connsiteX18" fmla="*/ 495300 w 3038475"/>
                <a:gd name="connsiteY18" fmla="*/ 85725 h 815313"/>
                <a:gd name="connsiteX19" fmla="*/ 523875 w 3038475"/>
                <a:gd name="connsiteY19" fmla="*/ 76200 h 815313"/>
                <a:gd name="connsiteX20" fmla="*/ 538163 w 3038475"/>
                <a:gd name="connsiteY20" fmla="*/ 71438 h 815313"/>
                <a:gd name="connsiteX21" fmla="*/ 552450 w 3038475"/>
                <a:gd name="connsiteY21" fmla="*/ 66675 h 815313"/>
                <a:gd name="connsiteX22" fmla="*/ 590550 w 3038475"/>
                <a:gd name="connsiteY22" fmla="*/ 42863 h 815313"/>
                <a:gd name="connsiteX23" fmla="*/ 604838 w 3038475"/>
                <a:gd name="connsiteY23" fmla="*/ 38100 h 815313"/>
                <a:gd name="connsiteX24" fmla="*/ 619125 w 3038475"/>
                <a:gd name="connsiteY24" fmla="*/ 33338 h 815313"/>
                <a:gd name="connsiteX25" fmla="*/ 652463 w 3038475"/>
                <a:gd name="connsiteY25" fmla="*/ 14288 h 815313"/>
                <a:gd name="connsiteX26" fmla="*/ 681038 w 3038475"/>
                <a:gd name="connsiteY26" fmla="*/ 4763 h 815313"/>
                <a:gd name="connsiteX27" fmla="*/ 695325 w 3038475"/>
                <a:gd name="connsiteY27" fmla="*/ 0 h 815313"/>
                <a:gd name="connsiteX28" fmla="*/ 819150 w 3038475"/>
                <a:gd name="connsiteY28" fmla="*/ 4763 h 815313"/>
                <a:gd name="connsiteX29" fmla="*/ 852488 w 3038475"/>
                <a:gd name="connsiteY29" fmla="*/ 19050 h 815313"/>
                <a:gd name="connsiteX30" fmla="*/ 895350 w 3038475"/>
                <a:gd name="connsiteY30" fmla="*/ 47625 h 815313"/>
                <a:gd name="connsiteX31" fmla="*/ 928688 w 3038475"/>
                <a:gd name="connsiteY31" fmla="*/ 66675 h 815313"/>
                <a:gd name="connsiteX32" fmla="*/ 942975 w 3038475"/>
                <a:gd name="connsiteY32" fmla="*/ 71438 h 815313"/>
                <a:gd name="connsiteX33" fmla="*/ 957263 w 3038475"/>
                <a:gd name="connsiteY33" fmla="*/ 80963 h 815313"/>
                <a:gd name="connsiteX34" fmla="*/ 971550 w 3038475"/>
                <a:gd name="connsiteY34" fmla="*/ 85725 h 815313"/>
                <a:gd name="connsiteX35" fmla="*/ 990600 w 3038475"/>
                <a:gd name="connsiteY35" fmla="*/ 95250 h 815313"/>
                <a:gd name="connsiteX36" fmla="*/ 1014413 w 3038475"/>
                <a:gd name="connsiteY36" fmla="*/ 100013 h 815313"/>
                <a:gd name="connsiteX37" fmla="*/ 1033463 w 3038475"/>
                <a:gd name="connsiteY37" fmla="*/ 104775 h 815313"/>
                <a:gd name="connsiteX38" fmla="*/ 1062038 w 3038475"/>
                <a:gd name="connsiteY38" fmla="*/ 109538 h 815313"/>
                <a:gd name="connsiteX39" fmla="*/ 1090613 w 3038475"/>
                <a:gd name="connsiteY39" fmla="*/ 119063 h 815313"/>
                <a:gd name="connsiteX40" fmla="*/ 1104900 w 3038475"/>
                <a:gd name="connsiteY40" fmla="*/ 123825 h 815313"/>
                <a:gd name="connsiteX41" fmla="*/ 1123950 w 3038475"/>
                <a:gd name="connsiteY41" fmla="*/ 128588 h 815313"/>
                <a:gd name="connsiteX42" fmla="*/ 1152525 w 3038475"/>
                <a:gd name="connsiteY42" fmla="*/ 147638 h 815313"/>
                <a:gd name="connsiteX43" fmla="*/ 1195388 w 3038475"/>
                <a:gd name="connsiteY43" fmla="*/ 161925 h 815313"/>
                <a:gd name="connsiteX44" fmla="*/ 1209675 w 3038475"/>
                <a:gd name="connsiteY44" fmla="*/ 166688 h 815313"/>
                <a:gd name="connsiteX45" fmla="*/ 1243013 w 3038475"/>
                <a:gd name="connsiteY45" fmla="*/ 185738 h 815313"/>
                <a:gd name="connsiteX46" fmla="*/ 1257300 w 3038475"/>
                <a:gd name="connsiteY46" fmla="*/ 190500 h 815313"/>
                <a:gd name="connsiteX47" fmla="*/ 1285875 w 3038475"/>
                <a:gd name="connsiteY47" fmla="*/ 204788 h 815313"/>
                <a:gd name="connsiteX48" fmla="*/ 1314450 w 3038475"/>
                <a:gd name="connsiteY48" fmla="*/ 223838 h 815313"/>
                <a:gd name="connsiteX49" fmla="*/ 1362075 w 3038475"/>
                <a:gd name="connsiteY49" fmla="*/ 238125 h 815313"/>
                <a:gd name="connsiteX50" fmla="*/ 1443038 w 3038475"/>
                <a:gd name="connsiteY50" fmla="*/ 252413 h 815313"/>
                <a:gd name="connsiteX51" fmla="*/ 1471613 w 3038475"/>
                <a:gd name="connsiteY51" fmla="*/ 257175 h 815313"/>
                <a:gd name="connsiteX52" fmla="*/ 1519238 w 3038475"/>
                <a:gd name="connsiteY52" fmla="*/ 271463 h 815313"/>
                <a:gd name="connsiteX53" fmla="*/ 1533525 w 3038475"/>
                <a:gd name="connsiteY53" fmla="*/ 280988 h 815313"/>
                <a:gd name="connsiteX54" fmla="*/ 1543050 w 3038475"/>
                <a:gd name="connsiteY54" fmla="*/ 295275 h 815313"/>
                <a:gd name="connsiteX55" fmla="*/ 1557338 w 3038475"/>
                <a:gd name="connsiteY55" fmla="*/ 300038 h 815313"/>
                <a:gd name="connsiteX56" fmla="*/ 1581150 w 3038475"/>
                <a:gd name="connsiteY56" fmla="*/ 333375 h 815313"/>
                <a:gd name="connsiteX57" fmla="*/ 1590675 w 3038475"/>
                <a:gd name="connsiteY57" fmla="*/ 347663 h 815313"/>
                <a:gd name="connsiteX58" fmla="*/ 1604963 w 3038475"/>
                <a:gd name="connsiteY58" fmla="*/ 357188 h 815313"/>
                <a:gd name="connsiteX59" fmla="*/ 1624013 w 3038475"/>
                <a:gd name="connsiteY59" fmla="*/ 414338 h 815313"/>
                <a:gd name="connsiteX60" fmla="*/ 1628775 w 3038475"/>
                <a:gd name="connsiteY60" fmla="*/ 428625 h 815313"/>
                <a:gd name="connsiteX61" fmla="*/ 1638300 w 3038475"/>
                <a:gd name="connsiteY61" fmla="*/ 442913 h 815313"/>
                <a:gd name="connsiteX62" fmla="*/ 1652588 w 3038475"/>
                <a:gd name="connsiteY62" fmla="*/ 471488 h 815313"/>
                <a:gd name="connsiteX63" fmla="*/ 1662113 w 3038475"/>
                <a:gd name="connsiteY63" fmla="*/ 504825 h 815313"/>
                <a:gd name="connsiteX64" fmla="*/ 1676400 w 3038475"/>
                <a:gd name="connsiteY64" fmla="*/ 514350 h 815313"/>
                <a:gd name="connsiteX65" fmla="*/ 1690688 w 3038475"/>
                <a:gd name="connsiteY65" fmla="*/ 561975 h 815313"/>
                <a:gd name="connsiteX66" fmla="*/ 1704975 w 3038475"/>
                <a:gd name="connsiteY66" fmla="*/ 590550 h 815313"/>
                <a:gd name="connsiteX67" fmla="*/ 1719263 w 3038475"/>
                <a:gd name="connsiteY67" fmla="*/ 595313 h 815313"/>
                <a:gd name="connsiteX68" fmla="*/ 1728788 w 3038475"/>
                <a:gd name="connsiteY68" fmla="*/ 609600 h 815313"/>
                <a:gd name="connsiteX69" fmla="*/ 1804988 w 3038475"/>
                <a:gd name="connsiteY69" fmla="*/ 614363 h 815313"/>
                <a:gd name="connsiteX70" fmla="*/ 1819275 w 3038475"/>
                <a:gd name="connsiteY70" fmla="*/ 619125 h 815313"/>
                <a:gd name="connsiteX71" fmla="*/ 1833563 w 3038475"/>
                <a:gd name="connsiteY71" fmla="*/ 628650 h 815313"/>
                <a:gd name="connsiteX72" fmla="*/ 1857375 w 3038475"/>
                <a:gd name="connsiteY72" fmla="*/ 657225 h 815313"/>
                <a:gd name="connsiteX73" fmla="*/ 1876425 w 3038475"/>
                <a:gd name="connsiteY73" fmla="*/ 666750 h 815313"/>
                <a:gd name="connsiteX74" fmla="*/ 1885950 w 3038475"/>
                <a:gd name="connsiteY74" fmla="*/ 638175 h 815313"/>
                <a:gd name="connsiteX75" fmla="*/ 1895475 w 3038475"/>
                <a:gd name="connsiteY75" fmla="*/ 604838 h 815313"/>
                <a:gd name="connsiteX76" fmla="*/ 1905000 w 3038475"/>
                <a:gd name="connsiteY76" fmla="*/ 576263 h 815313"/>
                <a:gd name="connsiteX77" fmla="*/ 1919288 w 3038475"/>
                <a:gd name="connsiteY77" fmla="*/ 566738 h 815313"/>
                <a:gd name="connsiteX78" fmla="*/ 1938338 w 3038475"/>
                <a:gd name="connsiteY78" fmla="*/ 542925 h 815313"/>
                <a:gd name="connsiteX79" fmla="*/ 2124075 w 3038475"/>
                <a:gd name="connsiteY79" fmla="*/ 561975 h 815313"/>
                <a:gd name="connsiteX80" fmla="*/ 2133600 w 3038475"/>
                <a:gd name="connsiteY80" fmla="*/ 547688 h 815313"/>
                <a:gd name="connsiteX81" fmla="*/ 2147888 w 3038475"/>
                <a:gd name="connsiteY81" fmla="*/ 533400 h 815313"/>
                <a:gd name="connsiteX82" fmla="*/ 2152650 w 3038475"/>
                <a:gd name="connsiteY82" fmla="*/ 519113 h 815313"/>
                <a:gd name="connsiteX83" fmla="*/ 2243138 w 3038475"/>
                <a:gd name="connsiteY83" fmla="*/ 514350 h 815313"/>
                <a:gd name="connsiteX84" fmla="*/ 2266950 w 3038475"/>
                <a:gd name="connsiteY84" fmla="*/ 533400 h 815313"/>
                <a:gd name="connsiteX85" fmla="*/ 2286000 w 3038475"/>
                <a:gd name="connsiteY85" fmla="*/ 504825 h 815313"/>
                <a:gd name="connsiteX86" fmla="*/ 2300288 w 3038475"/>
                <a:gd name="connsiteY86" fmla="*/ 490538 h 815313"/>
                <a:gd name="connsiteX87" fmla="*/ 2314575 w 3038475"/>
                <a:gd name="connsiteY87" fmla="*/ 485775 h 815313"/>
                <a:gd name="connsiteX88" fmla="*/ 2328863 w 3038475"/>
                <a:gd name="connsiteY88" fmla="*/ 490538 h 815313"/>
                <a:gd name="connsiteX89" fmla="*/ 2347913 w 3038475"/>
                <a:gd name="connsiteY89" fmla="*/ 509588 h 815313"/>
                <a:gd name="connsiteX90" fmla="*/ 2357438 w 3038475"/>
                <a:gd name="connsiteY90" fmla="*/ 523875 h 815313"/>
                <a:gd name="connsiteX91" fmla="*/ 2362200 w 3038475"/>
                <a:gd name="connsiteY91" fmla="*/ 538163 h 815313"/>
                <a:gd name="connsiteX92" fmla="*/ 2381250 w 3038475"/>
                <a:gd name="connsiteY92" fmla="*/ 566738 h 815313"/>
                <a:gd name="connsiteX93" fmla="*/ 2390775 w 3038475"/>
                <a:gd name="connsiteY93" fmla="*/ 595313 h 815313"/>
                <a:gd name="connsiteX94" fmla="*/ 2395538 w 3038475"/>
                <a:gd name="connsiteY94" fmla="*/ 614363 h 815313"/>
                <a:gd name="connsiteX95" fmla="*/ 2405063 w 3038475"/>
                <a:gd name="connsiteY95" fmla="*/ 628650 h 815313"/>
                <a:gd name="connsiteX96" fmla="*/ 2419350 w 3038475"/>
                <a:gd name="connsiteY96" fmla="*/ 633413 h 815313"/>
                <a:gd name="connsiteX97" fmla="*/ 2438400 w 3038475"/>
                <a:gd name="connsiteY97" fmla="*/ 590550 h 815313"/>
                <a:gd name="connsiteX98" fmla="*/ 2443163 w 3038475"/>
                <a:gd name="connsiteY98" fmla="*/ 571500 h 815313"/>
                <a:gd name="connsiteX99" fmla="*/ 2471738 w 3038475"/>
                <a:gd name="connsiteY99" fmla="*/ 552450 h 815313"/>
                <a:gd name="connsiteX100" fmla="*/ 2481263 w 3038475"/>
                <a:gd name="connsiteY100" fmla="*/ 581025 h 815313"/>
                <a:gd name="connsiteX101" fmla="*/ 2486025 w 3038475"/>
                <a:gd name="connsiteY101" fmla="*/ 595313 h 815313"/>
                <a:gd name="connsiteX102" fmla="*/ 2490788 w 3038475"/>
                <a:gd name="connsiteY102" fmla="*/ 614363 h 815313"/>
                <a:gd name="connsiteX103" fmla="*/ 2500313 w 3038475"/>
                <a:gd name="connsiteY103" fmla="*/ 628650 h 815313"/>
                <a:gd name="connsiteX104" fmla="*/ 2519363 w 3038475"/>
                <a:gd name="connsiteY104" fmla="*/ 642938 h 815313"/>
                <a:gd name="connsiteX105" fmla="*/ 2524125 w 3038475"/>
                <a:gd name="connsiteY105" fmla="*/ 628650 h 815313"/>
                <a:gd name="connsiteX106" fmla="*/ 2528888 w 3038475"/>
                <a:gd name="connsiteY106" fmla="*/ 609600 h 815313"/>
                <a:gd name="connsiteX107" fmla="*/ 2557463 w 3038475"/>
                <a:gd name="connsiteY107" fmla="*/ 595313 h 815313"/>
                <a:gd name="connsiteX108" fmla="*/ 2619375 w 3038475"/>
                <a:gd name="connsiteY108" fmla="*/ 581025 h 815313"/>
                <a:gd name="connsiteX109" fmla="*/ 2633663 w 3038475"/>
                <a:gd name="connsiteY109" fmla="*/ 571500 h 815313"/>
                <a:gd name="connsiteX110" fmla="*/ 2647950 w 3038475"/>
                <a:gd name="connsiteY110" fmla="*/ 542925 h 815313"/>
                <a:gd name="connsiteX111" fmla="*/ 2662238 w 3038475"/>
                <a:gd name="connsiteY111" fmla="*/ 504825 h 815313"/>
                <a:gd name="connsiteX112" fmla="*/ 2686050 w 3038475"/>
                <a:gd name="connsiteY112" fmla="*/ 538163 h 815313"/>
                <a:gd name="connsiteX113" fmla="*/ 2686050 w 3038475"/>
                <a:gd name="connsiteY113" fmla="*/ 538163 h 815313"/>
                <a:gd name="connsiteX114" fmla="*/ 2700338 w 3038475"/>
                <a:gd name="connsiteY114" fmla="*/ 547688 h 815313"/>
                <a:gd name="connsiteX115" fmla="*/ 2705100 w 3038475"/>
                <a:gd name="connsiteY115" fmla="*/ 561975 h 815313"/>
                <a:gd name="connsiteX116" fmla="*/ 2714625 w 3038475"/>
                <a:gd name="connsiteY116" fmla="*/ 595313 h 815313"/>
                <a:gd name="connsiteX117" fmla="*/ 2733675 w 3038475"/>
                <a:gd name="connsiteY117" fmla="*/ 590550 h 815313"/>
                <a:gd name="connsiteX118" fmla="*/ 2738438 w 3038475"/>
                <a:gd name="connsiteY118" fmla="*/ 571500 h 815313"/>
                <a:gd name="connsiteX119" fmla="*/ 2762250 w 3038475"/>
                <a:gd name="connsiteY119" fmla="*/ 552450 h 815313"/>
                <a:gd name="connsiteX120" fmla="*/ 2800350 w 3038475"/>
                <a:gd name="connsiteY120" fmla="*/ 566738 h 815313"/>
                <a:gd name="connsiteX121" fmla="*/ 2819400 w 3038475"/>
                <a:gd name="connsiteY121" fmla="*/ 590550 h 815313"/>
                <a:gd name="connsiteX122" fmla="*/ 2824163 w 3038475"/>
                <a:gd name="connsiteY122" fmla="*/ 614363 h 815313"/>
                <a:gd name="connsiteX123" fmla="*/ 2833688 w 3038475"/>
                <a:gd name="connsiteY123" fmla="*/ 642938 h 815313"/>
                <a:gd name="connsiteX124" fmla="*/ 2838450 w 3038475"/>
                <a:gd name="connsiteY124" fmla="*/ 657225 h 815313"/>
                <a:gd name="connsiteX125" fmla="*/ 2843213 w 3038475"/>
                <a:gd name="connsiteY125" fmla="*/ 676275 h 815313"/>
                <a:gd name="connsiteX126" fmla="*/ 2852738 w 3038475"/>
                <a:gd name="connsiteY126" fmla="*/ 695325 h 815313"/>
                <a:gd name="connsiteX127" fmla="*/ 2862263 w 3038475"/>
                <a:gd name="connsiteY127" fmla="*/ 723900 h 815313"/>
                <a:gd name="connsiteX128" fmla="*/ 2871788 w 3038475"/>
                <a:gd name="connsiteY128" fmla="*/ 752475 h 815313"/>
                <a:gd name="connsiteX129" fmla="*/ 2881313 w 3038475"/>
                <a:gd name="connsiteY129" fmla="*/ 781050 h 815313"/>
                <a:gd name="connsiteX130" fmla="*/ 2890838 w 3038475"/>
                <a:gd name="connsiteY130" fmla="*/ 795338 h 815313"/>
                <a:gd name="connsiteX131" fmla="*/ 2895600 w 3038475"/>
                <a:gd name="connsiteY131" fmla="*/ 814388 h 815313"/>
                <a:gd name="connsiteX132" fmla="*/ 2914650 w 3038475"/>
                <a:gd name="connsiteY132" fmla="*/ 790575 h 815313"/>
                <a:gd name="connsiteX133" fmla="*/ 2924175 w 3038475"/>
                <a:gd name="connsiteY133" fmla="*/ 714375 h 815313"/>
                <a:gd name="connsiteX134" fmla="*/ 2933700 w 3038475"/>
                <a:gd name="connsiteY134" fmla="*/ 700088 h 815313"/>
                <a:gd name="connsiteX135" fmla="*/ 2943225 w 3038475"/>
                <a:gd name="connsiteY135" fmla="*/ 671513 h 815313"/>
                <a:gd name="connsiteX136" fmla="*/ 2962275 w 3038475"/>
                <a:gd name="connsiteY136" fmla="*/ 638175 h 815313"/>
                <a:gd name="connsiteX137" fmla="*/ 2976563 w 3038475"/>
                <a:gd name="connsiteY137" fmla="*/ 695325 h 815313"/>
                <a:gd name="connsiteX138" fmla="*/ 2986088 w 3038475"/>
                <a:gd name="connsiteY138" fmla="*/ 781050 h 815313"/>
                <a:gd name="connsiteX139" fmla="*/ 2995613 w 3038475"/>
                <a:gd name="connsiteY139" fmla="*/ 747713 h 815313"/>
                <a:gd name="connsiteX140" fmla="*/ 3000375 w 3038475"/>
                <a:gd name="connsiteY140" fmla="*/ 709613 h 815313"/>
                <a:gd name="connsiteX141" fmla="*/ 3019425 w 3038475"/>
                <a:gd name="connsiteY141" fmla="*/ 671513 h 815313"/>
                <a:gd name="connsiteX142" fmla="*/ 3038475 w 3038475"/>
                <a:gd name="connsiteY142" fmla="*/ 714375 h 815313"/>
                <a:gd name="connsiteX0" fmla="*/ 0 w 3038475"/>
                <a:gd name="connsiteY0" fmla="*/ 238125 h 815313"/>
                <a:gd name="connsiteX1" fmla="*/ 123825 w 3038475"/>
                <a:gd name="connsiteY1" fmla="*/ 228600 h 815313"/>
                <a:gd name="connsiteX2" fmla="*/ 142875 w 3038475"/>
                <a:gd name="connsiteY2" fmla="*/ 223838 h 815313"/>
                <a:gd name="connsiteX3" fmla="*/ 166688 w 3038475"/>
                <a:gd name="connsiteY3" fmla="*/ 219075 h 815313"/>
                <a:gd name="connsiteX4" fmla="*/ 204788 w 3038475"/>
                <a:gd name="connsiteY4" fmla="*/ 204788 h 815313"/>
                <a:gd name="connsiteX5" fmla="*/ 233363 w 3038475"/>
                <a:gd name="connsiteY5" fmla="*/ 195263 h 815313"/>
                <a:gd name="connsiteX6" fmla="*/ 247650 w 3038475"/>
                <a:gd name="connsiteY6" fmla="*/ 185738 h 815313"/>
                <a:gd name="connsiteX7" fmla="*/ 266700 w 3038475"/>
                <a:gd name="connsiteY7" fmla="*/ 180975 h 815313"/>
                <a:gd name="connsiteX8" fmla="*/ 280988 w 3038475"/>
                <a:gd name="connsiteY8" fmla="*/ 176213 h 815313"/>
                <a:gd name="connsiteX9" fmla="*/ 290513 w 3038475"/>
                <a:gd name="connsiteY9" fmla="*/ 161925 h 815313"/>
                <a:gd name="connsiteX10" fmla="*/ 338138 w 3038475"/>
                <a:gd name="connsiteY10" fmla="*/ 142875 h 815313"/>
                <a:gd name="connsiteX11" fmla="*/ 352425 w 3038475"/>
                <a:gd name="connsiteY11" fmla="*/ 138113 h 815313"/>
                <a:gd name="connsiteX12" fmla="*/ 366713 w 3038475"/>
                <a:gd name="connsiteY12" fmla="*/ 128588 h 815313"/>
                <a:gd name="connsiteX13" fmla="*/ 385763 w 3038475"/>
                <a:gd name="connsiteY13" fmla="*/ 123825 h 815313"/>
                <a:gd name="connsiteX14" fmla="*/ 428625 w 3038475"/>
                <a:gd name="connsiteY14" fmla="*/ 109538 h 815313"/>
                <a:gd name="connsiteX15" fmla="*/ 442913 w 3038475"/>
                <a:gd name="connsiteY15" fmla="*/ 104775 h 815313"/>
                <a:gd name="connsiteX16" fmla="*/ 457200 w 3038475"/>
                <a:gd name="connsiteY16" fmla="*/ 100013 h 815313"/>
                <a:gd name="connsiteX17" fmla="*/ 471488 w 3038475"/>
                <a:gd name="connsiteY17" fmla="*/ 90488 h 815313"/>
                <a:gd name="connsiteX18" fmla="*/ 495300 w 3038475"/>
                <a:gd name="connsiteY18" fmla="*/ 85725 h 815313"/>
                <a:gd name="connsiteX19" fmla="*/ 523875 w 3038475"/>
                <a:gd name="connsiteY19" fmla="*/ 76200 h 815313"/>
                <a:gd name="connsiteX20" fmla="*/ 538163 w 3038475"/>
                <a:gd name="connsiteY20" fmla="*/ 71438 h 815313"/>
                <a:gd name="connsiteX21" fmla="*/ 552450 w 3038475"/>
                <a:gd name="connsiteY21" fmla="*/ 66675 h 815313"/>
                <a:gd name="connsiteX22" fmla="*/ 590550 w 3038475"/>
                <a:gd name="connsiteY22" fmla="*/ 42863 h 815313"/>
                <a:gd name="connsiteX23" fmla="*/ 604838 w 3038475"/>
                <a:gd name="connsiteY23" fmla="*/ 38100 h 815313"/>
                <a:gd name="connsiteX24" fmla="*/ 619125 w 3038475"/>
                <a:gd name="connsiteY24" fmla="*/ 33338 h 815313"/>
                <a:gd name="connsiteX25" fmla="*/ 652463 w 3038475"/>
                <a:gd name="connsiteY25" fmla="*/ 14288 h 815313"/>
                <a:gd name="connsiteX26" fmla="*/ 681038 w 3038475"/>
                <a:gd name="connsiteY26" fmla="*/ 4763 h 815313"/>
                <a:gd name="connsiteX27" fmla="*/ 695325 w 3038475"/>
                <a:gd name="connsiteY27" fmla="*/ 0 h 815313"/>
                <a:gd name="connsiteX28" fmla="*/ 819150 w 3038475"/>
                <a:gd name="connsiteY28" fmla="*/ 4763 h 815313"/>
                <a:gd name="connsiteX29" fmla="*/ 852488 w 3038475"/>
                <a:gd name="connsiteY29" fmla="*/ 19050 h 815313"/>
                <a:gd name="connsiteX30" fmla="*/ 895350 w 3038475"/>
                <a:gd name="connsiteY30" fmla="*/ 47625 h 815313"/>
                <a:gd name="connsiteX31" fmla="*/ 928688 w 3038475"/>
                <a:gd name="connsiteY31" fmla="*/ 66675 h 815313"/>
                <a:gd name="connsiteX32" fmla="*/ 942975 w 3038475"/>
                <a:gd name="connsiteY32" fmla="*/ 71438 h 815313"/>
                <a:gd name="connsiteX33" fmla="*/ 957263 w 3038475"/>
                <a:gd name="connsiteY33" fmla="*/ 80963 h 815313"/>
                <a:gd name="connsiteX34" fmla="*/ 971550 w 3038475"/>
                <a:gd name="connsiteY34" fmla="*/ 85725 h 815313"/>
                <a:gd name="connsiteX35" fmla="*/ 990600 w 3038475"/>
                <a:gd name="connsiteY35" fmla="*/ 95250 h 815313"/>
                <a:gd name="connsiteX36" fmla="*/ 1014413 w 3038475"/>
                <a:gd name="connsiteY36" fmla="*/ 100013 h 815313"/>
                <a:gd name="connsiteX37" fmla="*/ 1033463 w 3038475"/>
                <a:gd name="connsiteY37" fmla="*/ 104775 h 815313"/>
                <a:gd name="connsiteX38" fmla="*/ 1062038 w 3038475"/>
                <a:gd name="connsiteY38" fmla="*/ 109538 h 815313"/>
                <a:gd name="connsiteX39" fmla="*/ 1090613 w 3038475"/>
                <a:gd name="connsiteY39" fmla="*/ 119063 h 815313"/>
                <a:gd name="connsiteX40" fmla="*/ 1104900 w 3038475"/>
                <a:gd name="connsiteY40" fmla="*/ 123825 h 815313"/>
                <a:gd name="connsiteX41" fmla="*/ 1123950 w 3038475"/>
                <a:gd name="connsiteY41" fmla="*/ 128588 h 815313"/>
                <a:gd name="connsiteX42" fmla="*/ 1152525 w 3038475"/>
                <a:gd name="connsiteY42" fmla="*/ 147638 h 815313"/>
                <a:gd name="connsiteX43" fmla="*/ 1195388 w 3038475"/>
                <a:gd name="connsiteY43" fmla="*/ 161925 h 815313"/>
                <a:gd name="connsiteX44" fmla="*/ 1209675 w 3038475"/>
                <a:gd name="connsiteY44" fmla="*/ 166688 h 815313"/>
                <a:gd name="connsiteX45" fmla="*/ 1243013 w 3038475"/>
                <a:gd name="connsiteY45" fmla="*/ 185738 h 815313"/>
                <a:gd name="connsiteX46" fmla="*/ 1257300 w 3038475"/>
                <a:gd name="connsiteY46" fmla="*/ 190500 h 815313"/>
                <a:gd name="connsiteX47" fmla="*/ 1285875 w 3038475"/>
                <a:gd name="connsiteY47" fmla="*/ 204788 h 815313"/>
                <a:gd name="connsiteX48" fmla="*/ 1314450 w 3038475"/>
                <a:gd name="connsiteY48" fmla="*/ 223838 h 815313"/>
                <a:gd name="connsiteX49" fmla="*/ 1362075 w 3038475"/>
                <a:gd name="connsiteY49" fmla="*/ 238125 h 815313"/>
                <a:gd name="connsiteX50" fmla="*/ 1443038 w 3038475"/>
                <a:gd name="connsiteY50" fmla="*/ 252413 h 815313"/>
                <a:gd name="connsiteX51" fmla="*/ 1471613 w 3038475"/>
                <a:gd name="connsiteY51" fmla="*/ 257175 h 815313"/>
                <a:gd name="connsiteX52" fmla="*/ 1519238 w 3038475"/>
                <a:gd name="connsiteY52" fmla="*/ 271463 h 815313"/>
                <a:gd name="connsiteX53" fmla="*/ 1533525 w 3038475"/>
                <a:gd name="connsiteY53" fmla="*/ 280988 h 815313"/>
                <a:gd name="connsiteX54" fmla="*/ 1543050 w 3038475"/>
                <a:gd name="connsiteY54" fmla="*/ 295275 h 815313"/>
                <a:gd name="connsiteX55" fmla="*/ 1557338 w 3038475"/>
                <a:gd name="connsiteY55" fmla="*/ 300038 h 815313"/>
                <a:gd name="connsiteX56" fmla="*/ 1581150 w 3038475"/>
                <a:gd name="connsiteY56" fmla="*/ 333375 h 815313"/>
                <a:gd name="connsiteX57" fmla="*/ 1590675 w 3038475"/>
                <a:gd name="connsiteY57" fmla="*/ 347663 h 815313"/>
                <a:gd name="connsiteX58" fmla="*/ 1604963 w 3038475"/>
                <a:gd name="connsiteY58" fmla="*/ 357188 h 815313"/>
                <a:gd name="connsiteX59" fmla="*/ 1624013 w 3038475"/>
                <a:gd name="connsiteY59" fmla="*/ 414338 h 815313"/>
                <a:gd name="connsiteX60" fmla="*/ 1628775 w 3038475"/>
                <a:gd name="connsiteY60" fmla="*/ 428625 h 815313"/>
                <a:gd name="connsiteX61" fmla="*/ 1638300 w 3038475"/>
                <a:gd name="connsiteY61" fmla="*/ 442913 h 815313"/>
                <a:gd name="connsiteX62" fmla="*/ 1652588 w 3038475"/>
                <a:gd name="connsiteY62" fmla="*/ 471488 h 815313"/>
                <a:gd name="connsiteX63" fmla="*/ 1662113 w 3038475"/>
                <a:gd name="connsiteY63" fmla="*/ 504825 h 815313"/>
                <a:gd name="connsiteX64" fmla="*/ 1676400 w 3038475"/>
                <a:gd name="connsiteY64" fmla="*/ 514350 h 815313"/>
                <a:gd name="connsiteX65" fmla="*/ 1690688 w 3038475"/>
                <a:gd name="connsiteY65" fmla="*/ 561975 h 815313"/>
                <a:gd name="connsiteX66" fmla="*/ 1704975 w 3038475"/>
                <a:gd name="connsiteY66" fmla="*/ 590550 h 815313"/>
                <a:gd name="connsiteX67" fmla="*/ 1719263 w 3038475"/>
                <a:gd name="connsiteY67" fmla="*/ 595313 h 815313"/>
                <a:gd name="connsiteX68" fmla="*/ 1728788 w 3038475"/>
                <a:gd name="connsiteY68" fmla="*/ 609600 h 815313"/>
                <a:gd name="connsiteX69" fmla="*/ 1804988 w 3038475"/>
                <a:gd name="connsiteY69" fmla="*/ 614363 h 815313"/>
                <a:gd name="connsiteX70" fmla="*/ 1819275 w 3038475"/>
                <a:gd name="connsiteY70" fmla="*/ 619125 h 815313"/>
                <a:gd name="connsiteX71" fmla="*/ 1833563 w 3038475"/>
                <a:gd name="connsiteY71" fmla="*/ 628650 h 815313"/>
                <a:gd name="connsiteX72" fmla="*/ 1857375 w 3038475"/>
                <a:gd name="connsiteY72" fmla="*/ 657225 h 815313"/>
                <a:gd name="connsiteX73" fmla="*/ 1876425 w 3038475"/>
                <a:gd name="connsiteY73" fmla="*/ 666750 h 815313"/>
                <a:gd name="connsiteX74" fmla="*/ 1885950 w 3038475"/>
                <a:gd name="connsiteY74" fmla="*/ 638175 h 815313"/>
                <a:gd name="connsiteX75" fmla="*/ 1895475 w 3038475"/>
                <a:gd name="connsiteY75" fmla="*/ 604838 h 815313"/>
                <a:gd name="connsiteX76" fmla="*/ 1905000 w 3038475"/>
                <a:gd name="connsiteY76" fmla="*/ 576263 h 815313"/>
                <a:gd name="connsiteX77" fmla="*/ 1919288 w 3038475"/>
                <a:gd name="connsiteY77" fmla="*/ 566738 h 815313"/>
                <a:gd name="connsiteX78" fmla="*/ 1938338 w 3038475"/>
                <a:gd name="connsiteY78" fmla="*/ 542925 h 815313"/>
                <a:gd name="connsiteX79" fmla="*/ 2133600 w 3038475"/>
                <a:gd name="connsiteY79" fmla="*/ 547688 h 815313"/>
                <a:gd name="connsiteX80" fmla="*/ 2147888 w 3038475"/>
                <a:gd name="connsiteY80" fmla="*/ 533400 h 815313"/>
                <a:gd name="connsiteX81" fmla="*/ 2152650 w 3038475"/>
                <a:gd name="connsiteY81" fmla="*/ 519113 h 815313"/>
                <a:gd name="connsiteX82" fmla="*/ 2243138 w 3038475"/>
                <a:gd name="connsiteY82" fmla="*/ 514350 h 815313"/>
                <a:gd name="connsiteX83" fmla="*/ 2266950 w 3038475"/>
                <a:gd name="connsiteY83" fmla="*/ 533400 h 815313"/>
                <a:gd name="connsiteX84" fmla="*/ 2286000 w 3038475"/>
                <a:gd name="connsiteY84" fmla="*/ 504825 h 815313"/>
                <a:gd name="connsiteX85" fmla="*/ 2300288 w 3038475"/>
                <a:gd name="connsiteY85" fmla="*/ 490538 h 815313"/>
                <a:gd name="connsiteX86" fmla="*/ 2314575 w 3038475"/>
                <a:gd name="connsiteY86" fmla="*/ 485775 h 815313"/>
                <a:gd name="connsiteX87" fmla="*/ 2328863 w 3038475"/>
                <a:gd name="connsiteY87" fmla="*/ 490538 h 815313"/>
                <a:gd name="connsiteX88" fmla="*/ 2347913 w 3038475"/>
                <a:gd name="connsiteY88" fmla="*/ 509588 h 815313"/>
                <a:gd name="connsiteX89" fmla="*/ 2357438 w 3038475"/>
                <a:gd name="connsiteY89" fmla="*/ 523875 h 815313"/>
                <a:gd name="connsiteX90" fmla="*/ 2362200 w 3038475"/>
                <a:gd name="connsiteY90" fmla="*/ 538163 h 815313"/>
                <a:gd name="connsiteX91" fmla="*/ 2381250 w 3038475"/>
                <a:gd name="connsiteY91" fmla="*/ 566738 h 815313"/>
                <a:gd name="connsiteX92" fmla="*/ 2390775 w 3038475"/>
                <a:gd name="connsiteY92" fmla="*/ 595313 h 815313"/>
                <a:gd name="connsiteX93" fmla="*/ 2395538 w 3038475"/>
                <a:gd name="connsiteY93" fmla="*/ 614363 h 815313"/>
                <a:gd name="connsiteX94" fmla="*/ 2405063 w 3038475"/>
                <a:gd name="connsiteY94" fmla="*/ 628650 h 815313"/>
                <a:gd name="connsiteX95" fmla="*/ 2419350 w 3038475"/>
                <a:gd name="connsiteY95" fmla="*/ 633413 h 815313"/>
                <a:gd name="connsiteX96" fmla="*/ 2438400 w 3038475"/>
                <a:gd name="connsiteY96" fmla="*/ 590550 h 815313"/>
                <a:gd name="connsiteX97" fmla="*/ 2443163 w 3038475"/>
                <a:gd name="connsiteY97" fmla="*/ 571500 h 815313"/>
                <a:gd name="connsiteX98" fmla="*/ 2471738 w 3038475"/>
                <a:gd name="connsiteY98" fmla="*/ 552450 h 815313"/>
                <a:gd name="connsiteX99" fmla="*/ 2481263 w 3038475"/>
                <a:gd name="connsiteY99" fmla="*/ 581025 h 815313"/>
                <a:gd name="connsiteX100" fmla="*/ 2486025 w 3038475"/>
                <a:gd name="connsiteY100" fmla="*/ 595313 h 815313"/>
                <a:gd name="connsiteX101" fmla="*/ 2490788 w 3038475"/>
                <a:gd name="connsiteY101" fmla="*/ 614363 h 815313"/>
                <a:gd name="connsiteX102" fmla="*/ 2500313 w 3038475"/>
                <a:gd name="connsiteY102" fmla="*/ 628650 h 815313"/>
                <a:gd name="connsiteX103" fmla="*/ 2519363 w 3038475"/>
                <a:gd name="connsiteY103" fmla="*/ 642938 h 815313"/>
                <a:gd name="connsiteX104" fmla="*/ 2524125 w 3038475"/>
                <a:gd name="connsiteY104" fmla="*/ 628650 h 815313"/>
                <a:gd name="connsiteX105" fmla="*/ 2528888 w 3038475"/>
                <a:gd name="connsiteY105" fmla="*/ 609600 h 815313"/>
                <a:gd name="connsiteX106" fmla="*/ 2557463 w 3038475"/>
                <a:gd name="connsiteY106" fmla="*/ 595313 h 815313"/>
                <a:gd name="connsiteX107" fmla="*/ 2619375 w 3038475"/>
                <a:gd name="connsiteY107" fmla="*/ 581025 h 815313"/>
                <a:gd name="connsiteX108" fmla="*/ 2633663 w 3038475"/>
                <a:gd name="connsiteY108" fmla="*/ 571500 h 815313"/>
                <a:gd name="connsiteX109" fmla="*/ 2647950 w 3038475"/>
                <a:gd name="connsiteY109" fmla="*/ 542925 h 815313"/>
                <a:gd name="connsiteX110" fmla="*/ 2662238 w 3038475"/>
                <a:gd name="connsiteY110" fmla="*/ 504825 h 815313"/>
                <a:gd name="connsiteX111" fmla="*/ 2686050 w 3038475"/>
                <a:gd name="connsiteY111" fmla="*/ 538163 h 815313"/>
                <a:gd name="connsiteX112" fmla="*/ 2686050 w 3038475"/>
                <a:gd name="connsiteY112" fmla="*/ 538163 h 815313"/>
                <a:gd name="connsiteX113" fmla="*/ 2700338 w 3038475"/>
                <a:gd name="connsiteY113" fmla="*/ 547688 h 815313"/>
                <a:gd name="connsiteX114" fmla="*/ 2705100 w 3038475"/>
                <a:gd name="connsiteY114" fmla="*/ 561975 h 815313"/>
                <a:gd name="connsiteX115" fmla="*/ 2714625 w 3038475"/>
                <a:gd name="connsiteY115" fmla="*/ 595313 h 815313"/>
                <a:gd name="connsiteX116" fmla="*/ 2733675 w 3038475"/>
                <a:gd name="connsiteY116" fmla="*/ 590550 h 815313"/>
                <a:gd name="connsiteX117" fmla="*/ 2738438 w 3038475"/>
                <a:gd name="connsiteY117" fmla="*/ 571500 h 815313"/>
                <a:gd name="connsiteX118" fmla="*/ 2762250 w 3038475"/>
                <a:gd name="connsiteY118" fmla="*/ 552450 h 815313"/>
                <a:gd name="connsiteX119" fmla="*/ 2800350 w 3038475"/>
                <a:gd name="connsiteY119" fmla="*/ 566738 h 815313"/>
                <a:gd name="connsiteX120" fmla="*/ 2819400 w 3038475"/>
                <a:gd name="connsiteY120" fmla="*/ 590550 h 815313"/>
                <a:gd name="connsiteX121" fmla="*/ 2824163 w 3038475"/>
                <a:gd name="connsiteY121" fmla="*/ 614363 h 815313"/>
                <a:gd name="connsiteX122" fmla="*/ 2833688 w 3038475"/>
                <a:gd name="connsiteY122" fmla="*/ 642938 h 815313"/>
                <a:gd name="connsiteX123" fmla="*/ 2838450 w 3038475"/>
                <a:gd name="connsiteY123" fmla="*/ 657225 h 815313"/>
                <a:gd name="connsiteX124" fmla="*/ 2843213 w 3038475"/>
                <a:gd name="connsiteY124" fmla="*/ 676275 h 815313"/>
                <a:gd name="connsiteX125" fmla="*/ 2852738 w 3038475"/>
                <a:gd name="connsiteY125" fmla="*/ 695325 h 815313"/>
                <a:gd name="connsiteX126" fmla="*/ 2862263 w 3038475"/>
                <a:gd name="connsiteY126" fmla="*/ 723900 h 815313"/>
                <a:gd name="connsiteX127" fmla="*/ 2871788 w 3038475"/>
                <a:gd name="connsiteY127" fmla="*/ 752475 h 815313"/>
                <a:gd name="connsiteX128" fmla="*/ 2881313 w 3038475"/>
                <a:gd name="connsiteY128" fmla="*/ 781050 h 815313"/>
                <a:gd name="connsiteX129" fmla="*/ 2890838 w 3038475"/>
                <a:gd name="connsiteY129" fmla="*/ 795338 h 815313"/>
                <a:gd name="connsiteX130" fmla="*/ 2895600 w 3038475"/>
                <a:gd name="connsiteY130" fmla="*/ 814388 h 815313"/>
                <a:gd name="connsiteX131" fmla="*/ 2914650 w 3038475"/>
                <a:gd name="connsiteY131" fmla="*/ 790575 h 815313"/>
                <a:gd name="connsiteX132" fmla="*/ 2924175 w 3038475"/>
                <a:gd name="connsiteY132" fmla="*/ 714375 h 815313"/>
                <a:gd name="connsiteX133" fmla="*/ 2933700 w 3038475"/>
                <a:gd name="connsiteY133" fmla="*/ 700088 h 815313"/>
                <a:gd name="connsiteX134" fmla="*/ 2943225 w 3038475"/>
                <a:gd name="connsiteY134" fmla="*/ 671513 h 815313"/>
                <a:gd name="connsiteX135" fmla="*/ 2962275 w 3038475"/>
                <a:gd name="connsiteY135" fmla="*/ 638175 h 815313"/>
                <a:gd name="connsiteX136" fmla="*/ 2976563 w 3038475"/>
                <a:gd name="connsiteY136" fmla="*/ 695325 h 815313"/>
                <a:gd name="connsiteX137" fmla="*/ 2986088 w 3038475"/>
                <a:gd name="connsiteY137" fmla="*/ 781050 h 815313"/>
                <a:gd name="connsiteX138" fmla="*/ 2995613 w 3038475"/>
                <a:gd name="connsiteY138" fmla="*/ 747713 h 815313"/>
                <a:gd name="connsiteX139" fmla="*/ 3000375 w 3038475"/>
                <a:gd name="connsiteY139" fmla="*/ 709613 h 815313"/>
                <a:gd name="connsiteX140" fmla="*/ 3019425 w 3038475"/>
                <a:gd name="connsiteY140" fmla="*/ 671513 h 815313"/>
                <a:gd name="connsiteX141" fmla="*/ 3038475 w 3038475"/>
                <a:gd name="connsiteY141" fmla="*/ 714375 h 815313"/>
                <a:gd name="connsiteX0" fmla="*/ 0 w 3038475"/>
                <a:gd name="connsiteY0" fmla="*/ 238125 h 815313"/>
                <a:gd name="connsiteX1" fmla="*/ 123825 w 3038475"/>
                <a:gd name="connsiteY1" fmla="*/ 228600 h 815313"/>
                <a:gd name="connsiteX2" fmla="*/ 142875 w 3038475"/>
                <a:gd name="connsiteY2" fmla="*/ 223838 h 815313"/>
                <a:gd name="connsiteX3" fmla="*/ 166688 w 3038475"/>
                <a:gd name="connsiteY3" fmla="*/ 219075 h 815313"/>
                <a:gd name="connsiteX4" fmla="*/ 204788 w 3038475"/>
                <a:gd name="connsiteY4" fmla="*/ 204788 h 815313"/>
                <a:gd name="connsiteX5" fmla="*/ 233363 w 3038475"/>
                <a:gd name="connsiteY5" fmla="*/ 195263 h 815313"/>
                <a:gd name="connsiteX6" fmla="*/ 247650 w 3038475"/>
                <a:gd name="connsiteY6" fmla="*/ 185738 h 815313"/>
                <a:gd name="connsiteX7" fmla="*/ 266700 w 3038475"/>
                <a:gd name="connsiteY7" fmla="*/ 180975 h 815313"/>
                <a:gd name="connsiteX8" fmla="*/ 280988 w 3038475"/>
                <a:gd name="connsiteY8" fmla="*/ 176213 h 815313"/>
                <a:gd name="connsiteX9" fmla="*/ 290513 w 3038475"/>
                <a:gd name="connsiteY9" fmla="*/ 161925 h 815313"/>
                <a:gd name="connsiteX10" fmla="*/ 338138 w 3038475"/>
                <a:gd name="connsiteY10" fmla="*/ 142875 h 815313"/>
                <a:gd name="connsiteX11" fmla="*/ 352425 w 3038475"/>
                <a:gd name="connsiteY11" fmla="*/ 138113 h 815313"/>
                <a:gd name="connsiteX12" fmla="*/ 366713 w 3038475"/>
                <a:gd name="connsiteY12" fmla="*/ 128588 h 815313"/>
                <a:gd name="connsiteX13" fmla="*/ 385763 w 3038475"/>
                <a:gd name="connsiteY13" fmla="*/ 123825 h 815313"/>
                <a:gd name="connsiteX14" fmla="*/ 428625 w 3038475"/>
                <a:gd name="connsiteY14" fmla="*/ 109538 h 815313"/>
                <a:gd name="connsiteX15" fmla="*/ 442913 w 3038475"/>
                <a:gd name="connsiteY15" fmla="*/ 104775 h 815313"/>
                <a:gd name="connsiteX16" fmla="*/ 457200 w 3038475"/>
                <a:gd name="connsiteY16" fmla="*/ 100013 h 815313"/>
                <a:gd name="connsiteX17" fmla="*/ 471488 w 3038475"/>
                <a:gd name="connsiteY17" fmla="*/ 90488 h 815313"/>
                <a:gd name="connsiteX18" fmla="*/ 495300 w 3038475"/>
                <a:gd name="connsiteY18" fmla="*/ 85725 h 815313"/>
                <a:gd name="connsiteX19" fmla="*/ 523875 w 3038475"/>
                <a:gd name="connsiteY19" fmla="*/ 76200 h 815313"/>
                <a:gd name="connsiteX20" fmla="*/ 538163 w 3038475"/>
                <a:gd name="connsiteY20" fmla="*/ 71438 h 815313"/>
                <a:gd name="connsiteX21" fmla="*/ 552450 w 3038475"/>
                <a:gd name="connsiteY21" fmla="*/ 66675 h 815313"/>
                <a:gd name="connsiteX22" fmla="*/ 590550 w 3038475"/>
                <a:gd name="connsiteY22" fmla="*/ 42863 h 815313"/>
                <a:gd name="connsiteX23" fmla="*/ 604838 w 3038475"/>
                <a:gd name="connsiteY23" fmla="*/ 38100 h 815313"/>
                <a:gd name="connsiteX24" fmla="*/ 619125 w 3038475"/>
                <a:gd name="connsiteY24" fmla="*/ 33338 h 815313"/>
                <a:gd name="connsiteX25" fmla="*/ 652463 w 3038475"/>
                <a:gd name="connsiteY25" fmla="*/ 14288 h 815313"/>
                <a:gd name="connsiteX26" fmla="*/ 681038 w 3038475"/>
                <a:gd name="connsiteY26" fmla="*/ 4763 h 815313"/>
                <a:gd name="connsiteX27" fmla="*/ 695325 w 3038475"/>
                <a:gd name="connsiteY27" fmla="*/ 0 h 815313"/>
                <a:gd name="connsiteX28" fmla="*/ 819150 w 3038475"/>
                <a:gd name="connsiteY28" fmla="*/ 4763 h 815313"/>
                <a:gd name="connsiteX29" fmla="*/ 852488 w 3038475"/>
                <a:gd name="connsiteY29" fmla="*/ 19050 h 815313"/>
                <a:gd name="connsiteX30" fmla="*/ 895350 w 3038475"/>
                <a:gd name="connsiteY30" fmla="*/ 47625 h 815313"/>
                <a:gd name="connsiteX31" fmla="*/ 928688 w 3038475"/>
                <a:gd name="connsiteY31" fmla="*/ 66675 h 815313"/>
                <a:gd name="connsiteX32" fmla="*/ 942975 w 3038475"/>
                <a:gd name="connsiteY32" fmla="*/ 71438 h 815313"/>
                <a:gd name="connsiteX33" fmla="*/ 957263 w 3038475"/>
                <a:gd name="connsiteY33" fmla="*/ 80963 h 815313"/>
                <a:gd name="connsiteX34" fmla="*/ 971550 w 3038475"/>
                <a:gd name="connsiteY34" fmla="*/ 85725 h 815313"/>
                <a:gd name="connsiteX35" fmla="*/ 990600 w 3038475"/>
                <a:gd name="connsiteY35" fmla="*/ 95250 h 815313"/>
                <a:gd name="connsiteX36" fmla="*/ 1014413 w 3038475"/>
                <a:gd name="connsiteY36" fmla="*/ 100013 h 815313"/>
                <a:gd name="connsiteX37" fmla="*/ 1033463 w 3038475"/>
                <a:gd name="connsiteY37" fmla="*/ 104775 h 815313"/>
                <a:gd name="connsiteX38" fmla="*/ 1062038 w 3038475"/>
                <a:gd name="connsiteY38" fmla="*/ 109538 h 815313"/>
                <a:gd name="connsiteX39" fmla="*/ 1090613 w 3038475"/>
                <a:gd name="connsiteY39" fmla="*/ 119063 h 815313"/>
                <a:gd name="connsiteX40" fmla="*/ 1104900 w 3038475"/>
                <a:gd name="connsiteY40" fmla="*/ 123825 h 815313"/>
                <a:gd name="connsiteX41" fmla="*/ 1123950 w 3038475"/>
                <a:gd name="connsiteY41" fmla="*/ 128588 h 815313"/>
                <a:gd name="connsiteX42" fmla="*/ 1152525 w 3038475"/>
                <a:gd name="connsiteY42" fmla="*/ 147638 h 815313"/>
                <a:gd name="connsiteX43" fmla="*/ 1195388 w 3038475"/>
                <a:gd name="connsiteY43" fmla="*/ 161925 h 815313"/>
                <a:gd name="connsiteX44" fmla="*/ 1209675 w 3038475"/>
                <a:gd name="connsiteY44" fmla="*/ 166688 h 815313"/>
                <a:gd name="connsiteX45" fmla="*/ 1243013 w 3038475"/>
                <a:gd name="connsiteY45" fmla="*/ 185738 h 815313"/>
                <a:gd name="connsiteX46" fmla="*/ 1257300 w 3038475"/>
                <a:gd name="connsiteY46" fmla="*/ 190500 h 815313"/>
                <a:gd name="connsiteX47" fmla="*/ 1285875 w 3038475"/>
                <a:gd name="connsiteY47" fmla="*/ 204788 h 815313"/>
                <a:gd name="connsiteX48" fmla="*/ 1314450 w 3038475"/>
                <a:gd name="connsiteY48" fmla="*/ 223838 h 815313"/>
                <a:gd name="connsiteX49" fmla="*/ 1362075 w 3038475"/>
                <a:gd name="connsiteY49" fmla="*/ 238125 h 815313"/>
                <a:gd name="connsiteX50" fmla="*/ 1443038 w 3038475"/>
                <a:gd name="connsiteY50" fmla="*/ 252413 h 815313"/>
                <a:gd name="connsiteX51" fmla="*/ 1471613 w 3038475"/>
                <a:gd name="connsiteY51" fmla="*/ 257175 h 815313"/>
                <a:gd name="connsiteX52" fmla="*/ 1519238 w 3038475"/>
                <a:gd name="connsiteY52" fmla="*/ 271463 h 815313"/>
                <a:gd name="connsiteX53" fmla="*/ 1533525 w 3038475"/>
                <a:gd name="connsiteY53" fmla="*/ 280988 h 815313"/>
                <a:gd name="connsiteX54" fmla="*/ 1543050 w 3038475"/>
                <a:gd name="connsiteY54" fmla="*/ 295275 h 815313"/>
                <a:gd name="connsiteX55" fmla="*/ 1557338 w 3038475"/>
                <a:gd name="connsiteY55" fmla="*/ 300038 h 815313"/>
                <a:gd name="connsiteX56" fmla="*/ 1581150 w 3038475"/>
                <a:gd name="connsiteY56" fmla="*/ 333375 h 815313"/>
                <a:gd name="connsiteX57" fmla="*/ 1590675 w 3038475"/>
                <a:gd name="connsiteY57" fmla="*/ 347663 h 815313"/>
                <a:gd name="connsiteX58" fmla="*/ 1604963 w 3038475"/>
                <a:gd name="connsiteY58" fmla="*/ 357188 h 815313"/>
                <a:gd name="connsiteX59" fmla="*/ 1624013 w 3038475"/>
                <a:gd name="connsiteY59" fmla="*/ 414338 h 815313"/>
                <a:gd name="connsiteX60" fmla="*/ 1628775 w 3038475"/>
                <a:gd name="connsiteY60" fmla="*/ 428625 h 815313"/>
                <a:gd name="connsiteX61" fmla="*/ 1638300 w 3038475"/>
                <a:gd name="connsiteY61" fmla="*/ 442913 h 815313"/>
                <a:gd name="connsiteX62" fmla="*/ 1652588 w 3038475"/>
                <a:gd name="connsiteY62" fmla="*/ 471488 h 815313"/>
                <a:gd name="connsiteX63" fmla="*/ 1662113 w 3038475"/>
                <a:gd name="connsiteY63" fmla="*/ 504825 h 815313"/>
                <a:gd name="connsiteX64" fmla="*/ 1676400 w 3038475"/>
                <a:gd name="connsiteY64" fmla="*/ 514350 h 815313"/>
                <a:gd name="connsiteX65" fmla="*/ 1690688 w 3038475"/>
                <a:gd name="connsiteY65" fmla="*/ 561975 h 815313"/>
                <a:gd name="connsiteX66" fmla="*/ 1704975 w 3038475"/>
                <a:gd name="connsiteY66" fmla="*/ 590550 h 815313"/>
                <a:gd name="connsiteX67" fmla="*/ 1719263 w 3038475"/>
                <a:gd name="connsiteY67" fmla="*/ 595313 h 815313"/>
                <a:gd name="connsiteX68" fmla="*/ 1728788 w 3038475"/>
                <a:gd name="connsiteY68" fmla="*/ 609600 h 815313"/>
                <a:gd name="connsiteX69" fmla="*/ 1804988 w 3038475"/>
                <a:gd name="connsiteY69" fmla="*/ 614363 h 815313"/>
                <a:gd name="connsiteX70" fmla="*/ 1819275 w 3038475"/>
                <a:gd name="connsiteY70" fmla="*/ 619125 h 815313"/>
                <a:gd name="connsiteX71" fmla="*/ 1833563 w 3038475"/>
                <a:gd name="connsiteY71" fmla="*/ 628650 h 815313"/>
                <a:gd name="connsiteX72" fmla="*/ 1857375 w 3038475"/>
                <a:gd name="connsiteY72" fmla="*/ 657225 h 815313"/>
                <a:gd name="connsiteX73" fmla="*/ 1876425 w 3038475"/>
                <a:gd name="connsiteY73" fmla="*/ 666750 h 815313"/>
                <a:gd name="connsiteX74" fmla="*/ 1885950 w 3038475"/>
                <a:gd name="connsiteY74" fmla="*/ 638175 h 815313"/>
                <a:gd name="connsiteX75" fmla="*/ 1895475 w 3038475"/>
                <a:gd name="connsiteY75" fmla="*/ 604838 h 815313"/>
                <a:gd name="connsiteX76" fmla="*/ 1905000 w 3038475"/>
                <a:gd name="connsiteY76" fmla="*/ 576263 h 815313"/>
                <a:gd name="connsiteX77" fmla="*/ 1919288 w 3038475"/>
                <a:gd name="connsiteY77" fmla="*/ 566738 h 815313"/>
                <a:gd name="connsiteX78" fmla="*/ 1938338 w 3038475"/>
                <a:gd name="connsiteY78" fmla="*/ 542925 h 815313"/>
                <a:gd name="connsiteX79" fmla="*/ 2133600 w 3038475"/>
                <a:gd name="connsiteY79" fmla="*/ 547688 h 815313"/>
                <a:gd name="connsiteX80" fmla="*/ 2152650 w 3038475"/>
                <a:gd name="connsiteY80" fmla="*/ 519113 h 815313"/>
                <a:gd name="connsiteX81" fmla="*/ 2243138 w 3038475"/>
                <a:gd name="connsiteY81" fmla="*/ 514350 h 815313"/>
                <a:gd name="connsiteX82" fmla="*/ 2266950 w 3038475"/>
                <a:gd name="connsiteY82" fmla="*/ 533400 h 815313"/>
                <a:gd name="connsiteX83" fmla="*/ 2286000 w 3038475"/>
                <a:gd name="connsiteY83" fmla="*/ 504825 h 815313"/>
                <a:gd name="connsiteX84" fmla="*/ 2300288 w 3038475"/>
                <a:gd name="connsiteY84" fmla="*/ 490538 h 815313"/>
                <a:gd name="connsiteX85" fmla="*/ 2314575 w 3038475"/>
                <a:gd name="connsiteY85" fmla="*/ 485775 h 815313"/>
                <a:gd name="connsiteX86" fmla="*/ 2328863 w 3038475"/>
                <a:gd name="connsiteY86" fmla="*/ 490538 h 815313"/>
                <a:gd name="connsiteX87" fmla="*/ 2347913 w 3038475"/>
                <a:gd name="connsiteY87" fmla="*/ 509588 h 815313"/>
                <a:gd name="connsiteX88" fmla="*/ 2357438 w 3038475"/>
                <a:gd name="connsiteY88" fmla="*/ 523875 h 815313"/>
                <a:gd name="connsiteX89" fmla="*/ 2362200 w 3038475"/>
                <a:gd name="connsiteY89" fmla="*/ 538163 h 815313"/>
                <a:gd name="connsiteX90" fmla="*/ 2381250 w 3038475"/>
                <a:gd name="connsiteY90" fmla="*/ 566738 h 815313"/>
                <a:gd name="connsiteX91" fmla="*/ 2390775 w 3038475"/>
                <a:gd name="connsiteY91" fmla="*/ 595313 h 815313"/>
                <a:gd name="connsiteX92" fmla="*/ 2395538 w 3038475"/>
                <a:gd name="connsiteY92" fmla="*/ 614363 h 815313"/>
                <a:gd name="connsiteX93" fmla="*/ 2405063 w 3038475"/>
                <a:gd name="connsiteY93" fmla="*/ 628650 h 815313"/>
                <a:gd name="connsiteX94" fmla="*/ 2419350 w 3038475"/>
                <a:gd name="connsiteY94" fmla="*/ 633413 h 815313"/>
                <a:gd name="connsiteX95" fmla="*/ 2438400 w 3038475"/>
                <a:gd name="connsiteY95" fmla="*/ 590550 h 815313"/>
                <a:gd name="connsiteX96" fmla="*/ 2443163 w 3038475"/>
                <a:gd name="connsiteY96" fmla="*/ 571500 h 815313"/>
                <a:gd name="connsiteX97" fmla="*/ 2471738 w 3038475"/>
                <a:gd name="connsiteY97" fmla="*/ 552450 h 815313"/>
                <a:gd name="connsiteX98" fmla="*/ 2481263 w 3038475"/>
                <a:gd name="connsiteY98" fmla="*/ 581025 h 815313"/>
                <a:gd name="connsiteX99" fmla="*/ 2486025 w 3038475"/>
                <a:gd name="connsiteY99" fmla="*/ 595313 h 815313"/>
                <a:gd name="connsiteX100" fmla="*/ 2490788 w 3038475"/>
                <a:gd name="connsiteY100" fmla="*/ 614363 h 815313"/>
                <a:gd name="connsiteX101" fmla="*/ 2500313 w 3038475"/>
                <a:gd name="connsiteY101" fmla="*/ 628650 h 815313"/>
                <a:gd name="connsiteX102" fmla="*/ 2519363 w 3038475"/>
                <a:gd name="connsiteY102" fmla="*/ 642938 h 815313"/>
                <a:gd name="connsiteX103" fmla="*/ 2524125 w 3038475"/>
                <a:gd name="connsiteY103" fmla="*/ 628650 h 815313"/>
                <a:gd name="connsiteX104" fmla="*/ 2528888 w 3038475"/>
                <a:gd name="connsiteY104" fmla="*/ 609600 h 815313"/>
                <a:gd name="connsiteX105" fmla="*/ 2557463 w 3038475"/>
                <a:gd name="connsiteY105" fmla="*/ 595313 h 815313"/>
                <a:gd name="connsiteX106" fmla="*/ 2619375 w 3038475"/>
                <a:gd name="connsiteY106" fmla="*/ 581025 h 815313"/>
                <a:gd name="connsiteX107" fmla="*/ 2633663 w 3038475"/>
                <a:gd name="connsiteY107" fmla="*/ 571500 h 815313"/>
                <a:gd name="connsiteX108" fmla="*/ 2647950 w 3038475"/>
                <a:gd name="connsiteY108" fmla="*/ 542925 h 815313"/>
                <a:gd name="connsiteX109" fmla="*/ 2662238 w 3038475"/>
                <a:gd name="connsiteY109" fmla="*/ 504825 h 815313"/>
                <a:gd name="connsiteX110" fmla="*/ 2686050 w 3038475"/>
                <a:gd name="connsiteY110" fmla="*/ 538163 h 815313"/>
                <a:gd name="connsiteX111" fmla="*/ 2686050 w 3038475"/>
                <a:gd name="connsiteY111" fmla="*/ 538163 h 815313"/>
                <a:gd name="connsiteX112" fmla="*/ 2700338 w 3038475"/>
                <a:gd name="connsiteY112" fmla="*/ 547688 h 815313"/>
                <a:gd name="connsiteX113" fmla="*/ 2705100 w 3038475"/>
                <a:gd name="connsiteY113" fmla="*/ 561975 h 815313"/>
                <a:gd name="connsiteX114" fmla="*/ 2714625 w 3038475"/>
                <a:gd name="connsiteY114" fmla="*/ 595313 h 815313"/>
                <a:gd name="connsiteX115" fmla="*/ 2733675 w 3038475"/>
                <a:gd name="connsiteY115" fmla="*/ 590550 h 815313"/>
                <a:gd name="connsiteX116" fmla="*/ 2738438 w 3038475"/>
                <a:gd name="connsiteY116" fmla="*/ 571500 h 815313"/>
                <a:gd name="connsiteX117" fmla="*/ 2762250 w 3038475"/>
                <a:gd name="connsiteY117" fmla="*/ 552450 h 815313"/>
                <a:gd name="connsiteX118" fmla="*/ 2800350 w 3038475"/>
                <a:gd name="connsiteY118" fmla="*/ 566738 h 815313"/>
                <a:gd name="connsiteX119" fmla="*/ 2819400 w 3038475"/>
                <a:gd name="connsiteY119" fmla="*/ 590550 h 815313"/>
                <a:gd name="connsiteX120" fmla="*/ 2824163 w 3038475"/>
                <a:gd name="connsiteY120" fmla="*/ 614363 h 815313"/>
                <a:gd name="connsiteX121" fmla="*/ 2833688 w 3038475"/>
                <a:gd name="connsiteY121" fmla="*/ 642938 h 815313"/>
                <a:gd name="connsiteX122" fmla="*/ 2838450 w 3038475"/>
                <a:gd name="connsiteY122" fmla="*/ 657225 h 815313"/>
                <a:gd name="connsiteX123" fmla="*/ 2843213 w 3038475"/>
                <a:gd name="connsiteY123" fmla="*/ 676275 h 815313"/>
                <a:gd name="connsiteX124" fmla="*/ 2852738 w 3038475"/>
                <a:gd name="connsiteY124" fmla="*/ 695325 h 815313"/>
                <a:gd name="connsiteX125" fmla="*/ 2862263 w 3038475"/>
                <a:gd name="connsiteY125" fmla="*/ 723900 h 815313"/>
                <a:gd name="connsiteX126" fmla="*/ 2871788 w 3038475"/>
                <a:gd name="connsiteY126" fmla="*/ 752475 h 815313"/>
                <a:gd name="connsiteX127" fmla="*/ 2881313 w 3038475"/>
                <a:gd name="connsiteY127" fmla="*/ 781050 h 815313"/>
                <a:gd name="connsiteX128" fmla="*/ 2890838 w 3038475"/>
                <a:gd name="connsiteY128" fmla="*/ 795338 h 815313"/>
                <a:gd name="connsiteX129" fmla="*/ 2895600 w 3038475"/>
                <a:gd name="connsiteY129" fmla="*/ 814388 h 815313"/>
                <a:gd name="connsiteX130" fmla="*/ 2914650 w 3038475"/>
                <a:gd name="connsiteY130" fmla="*/ 790575 h 815313"/>
                <a:gd name="connsiteX131" fmla="*/ 2924175 w 3038475"/>
                <a:gd name="connsiteY131" fmla="*/ 714375 h 815313"/>
                <a:gd name="connsiteX132" fmla="*/ 2933700 w 3038475"/>
                <a:gd name="connsiteY132" fmla="*/ 700088 h 815313"/>
                <a:gd name="connsiteX133" fmla="*/ 2943225 w 3038475"/>
                <a:gd name="connsiteY133" fmla="*/ 671513 h 815313"/>
                <a:gd name="connsiteX134" fmla="*/ 2962275 w 3038475"/>
                <a:gd name="connsiteY134" fmla="*/ 638175 h 815313"/>
                <a:gd name="connsiteX135" fmla="*/ 2976563 w 3038475"/>
                <a:gd name="connsiteY135" fmla="*/ 695325 h 815313"/>
                <a:gd name="connsiteX136" fmla="*/ 2986088 w 3038475"/>
                <a:gd name="connsiteY136" fmla="*/ 781050 h 815313"/>
                <a:gd name="connsiteX137" fmla="*/ 2995613 w 3038475"/>
                <a:gd name="connsiteY137" fmla="*/ 747713 h 815313"/>
                <a:gd name="connsiteX138" fmla="*/ 3000375 w 3038475"/>
                <a:gd name="connsiteY138" fmla="*/ 709613 h 815313"/>
                <a:gd name="connsiteX139" fmla="*/ 3019425 w 3038475"/>
                <a:gd name="connsiteY139" fmla="*/ 671513 h 815313"/>
                <a:gd name="connsiteX140" fmla="*/ 3038475 w 3038475"/>
                <a:gd name="connsiteY140" fmla="*/ 714375 h 815313"/>
                <a:gd name="connsiteX0" fmla="*/ 0 w 3038475"/>
                <a:gd name="connsiteY0" fmla="*/ 238125 h 815313"/>
                <a:gd name="connsiteX1" fmla="*/ 123825 w 3038475"/>
                <a:gd name="connsiteY1" fmla="*/ 228600 h 815313"/>
                <a:gd name="connsiteX2" fmla="*/ 142875 w 3038475"/>
                <a:gd name="connsiteY2" fmla="*/ 223838 h 815313"/>
                <a:gd name="connsiteX3" fmla="*/ 166688 w 3038475"/>
                <a:gd name="connsiteY3" fmla="*/ 219075 h 815313"/>
                <a:gd name="connsiteX4" fmla="*/ 204788 w 3038475"/>
                <a:gd name="connsiteY4" fmla="*/ 204788 h 815313"/>
                <a:gd name="connsiteX5" fmla="*/ 233363 w 3038475"/>
                <a:gd name="connsiteY5" fmla="*/ 195263 h 815313"/>
                <a:gd name="connsiteX6" fmla="*/ 247650 w 3038475"/>
                <a:gd name="connsiteY6" fmla="*/ 185738 h 815313"/>
                <a:gd name="connsiteX7" fmla="*/ 266700 w 3038475"/>
                <a:gd name="connsiteY7" fmla="*/ 180975 h 815313"/>
                <a:gd name="connsiteX8" fmla="*/ 280988 w 3038475"/>
                <a:gd name="connsiteY8" fmla="*/ 176213 h 815313"/>
                <a:gd name="connsiteX9" fmla="*/ 290513 w 3038475"/>
                <a:gd name="connsiteY9" fmla="*/ 161925 h 815313"/>
                <a:gd name="connsiteX10" fmla="*/ 338138 w 3038475"/>
                <a:gd name="connsiteY10" fmla="*/ 142875 h 815313"/>
                <a:gd name="connsiteX11" fmla="*/ 352425 w 3038475"/>
                <a:gd name="connsiteY11" fmla="*/ 138113 h 815313"/>
                <a:gd name="connsiteX12" fmla="*/ 366713 w 3038475"/>
                <a:gd name="connsiteY12" fmla="*/ 128588 h 815313"/>
                <a:gd name="connsiteX13" fmla="*/ 385763 w 3038475"/>
                <a:gd name="connsiteY13" fmla="*/ 123825 h 815313"/>
                <a:gd name="connsiteX14" fmla="*/ 428625 w 3038475"/>
                <a:gd name="connsiteY14" fmla="*/ 109538 h 815313"/>
                <a:gd name="connsiteX15" fmla="*/ 442913 w 3038475"/>
                <a:gd name="connsiteY15" fmla="*/ 104775 h 815313"/>
                <a:gd name="connsiteX16" fmla="*/ 457200 w 3038475"/>
                <a:gd name="connsiteY16" fmla="*/ 100013 h 815313"/>
                <a:gd name="connsiteX17" fmla="*/ 471488 w 3038475"/>
                <a:gd name="connsiteY17" fmla="*/ 90488 h 815313"/>
                <a:gd name="connsiteX18" fmla="*/ 495300 w 3038475"/>
                <a:gd name="connsiteY18" fmla="*/ 85725 h 815313"/>
                <a:gd name="connsiteX19" fmla="*/ 523875 w 3038475"/>
                <a:gd name="connsiteY19" fmla="*/ 76200 h 815313"/>
                <a:gd name="connsiteX20" fmla="*/ 538163 w 3038475"/>
                <a:gd name="connsiteY20" fmla="*/ 71438 h 815313"/>
                <a:gd name="connsiteX21" fmla="*/ 552450 w 3038475"/>
                <a:gd name="connsiteY21" fmla="*/ 66675 h 815313"/>
                <a:gd name="connsiteX22" fmla="*/ 590550 w 3038475"/>
                <a:gd name="connsiteY22" fmla="*/ 42863 h 815313"/>
                <a:gd name="connsiteX23" fmla="*/ 604838 w 3038475"/>
                <a:gd name="connsiteY23" fmla="*/ 38100 h 815313"/>
                <a:gd name="connsiteX24" fmla="*/ 619125 w 3038475"/>
                <a:gd name="connsiteY24" fmla="*/ 33338 h 815313"/>
                <a:gd name="connsiteX25" fmla="*/ 652463 w 3038475"/>
                <a:gd name="connsiteY25" fmla="*/ 14288 h 815313"/>
                <a:gd name="connsiteX26" fmla="*/ 681038 w 3038475"/>
                <a:gd name="connsiteY26" fmla="*/ 4763 h 815313"/>
                <a:gd name="connsiteX27" fmla="*/ 695325 w 3038475"/>
                <a:gd name="connsiteY27" fmla="*/ 0 h 815313"/>
                <a:gd name="connsiteX28" fmla="*/ 819150 w 3038475"/>
                <a:gd name="connsiteY28" fmla="*/ 4763 h 815313"/>
                <a:gd name="connsiteX29" fmla="*/ 852488 w 3038475"/>
                <a:gd name="connsiteY29" fmla="*/ 19050 h 815313"/>
                <a:gd name="connsiteX30" fmla="*/ 895350 w 3038475"/>
                <a:gd name="connsiteY30" fmla="*/ 47625 h 815313"/>
                <a:gd name="connsiteX31" fmla="*/ 928688 w 3038475"/>
                <a:gd name="connsiteY31" fmla="*/ 66675 h 815313"/>
                <a:gd name="connsiteX32" fmla="*/ 942975 w 3038475"/>
                <a:gd name="connsiteY32" fmla="*/ 71438 h 815313"/>
                <a:gd name="connsiteX33" fmla="*/ 957263 w 3038475"/>
                <a:gd name="connsiteY33" fmla="*/ 80963 h 815313"/>
                <a:gd name="connsiteX34" fmla="*/ 971550 w 3038475"/>
                <a:gd name="connsiteY34" fmla="*/ 85725 h 815313"/>
                <a:gd name="connsiteX35" fmla="*/ 990600 w 3038475"/>
                <a:gd name="connsiteY35" fmla="*/ 95250 h 815313"/>
                <a:gd name="connsiteX36" fmla="*/ 1014413 w 3038475"/>
                <a:gd name="connsiteY36" fmla="*/ 100013 h 815313"/>
                <a:gd name="connsiteX37" fmla="*/ 1033463 w 3038475"/>
                <a:gd name="connsiteY37" fmla="*/ 104775 h 815313"/>
                <a:gd name="connsiteX38" fmla="*/ 1062038 w 3038475"/>
                <a:gd name="connsiteY38" fmla="*/ 109538 h 815313"/>
                <a:gd name="connsiteX39" fmla="*/ 1090613 w 3038475"/>
                <a:gd name="connsiteY39" fmla="*/ 119063 h 815313"/>
                <a:gd name="connsiteX40" fmla="*/ 1104900 w 3038475"/>
                <a:gd name="connsiteY40" fmla="*/ 123825 h 815313"/>
                <a:gd name="connsiteX41" fmla="*/ 1123950 w 3038475"/>
                <a:gd name="connsiteY41" fmla="*/ 128588 h 815313"/>
                <a:gd name="connsiteX42" fmla="*/ 1152525 w 3038475"/>
                <a:gd name="connsiteY42" fmla="*/ 147638 h 815313"/>
                <a:gd name="connsiteX43" fmla="*/ 1195388 w 3038475"/>
                <a:gd name="connsiteY43" fmla="*/ 161925 h 815313"/>
                <a:gd name="connsiteX44" fmla="*/ 1209675 w 3038475"/>
                <a:gd name="connsiteY44" fmla="*/ 166688 h 815313"/>
                <a:gd name="connsiteX45" fmla="*/ 1243013 w 3038475"/>
                <a:gd name="connsiteY45" fmla="*/ 185738 h 815313"/>
                <a:gd name="connsiteX46" fmla="*/ 1257300 w 3038475"/>
                <a:gd name="connsiteY46" fmla="*/ 190500 h 815313"/>
                <a:gd name="connsiteX47" fmla="*/ 1285875 w 3038475"/>
                <a:gd name="connsiteY47" fmla="*/ 204788 h 815313"/>
                <a:gd name="connsiteX48" fmla="*/ 1314450 w 3038475"/>
                <a:gd name="connsiteY48" fmla="*/ 223838 h 815313"/>
                <a:gd name="connsiteX49" fmla="*/ 1362075 w 3038475"/>
                <a:gd name="connsiteY49" fmla="*/ 238125 h 815313"/>
                <a:gd name="connsiteX50" fmla="*/ 1443038 w 3038475"/>
                <a:gd name="connsiteY50" fmla="*/ 252413 h 815313"/>
                <a:gd name="connsiteX51" fmla="*/ 1471613 w 3038475"/>
                <a:gd name="connsiteY51" fmla="*/ 257175 h 815313"/>
                <a:gd name="connsiteX52" fmla="*/ 1519238 w 3038475"/>
                <a:gd name="connsiteY52" fmla="*/ 271463 h 815313"/>
                <a:gd name="connsiteX53" fmla="*/ 1533525 w 3038475"/>
                <a:gd name="connsiteY53" fmla="*/ 280988 h 815313"/>
                <a:gd name="connsiteX54" fmla="*/ 1543050 w 3038475"/>
                <a:gd name="connsiteY54" fmla="*/ 295275 h 815313"/>
                <a:gd name="connsiteX55" fmla="*/ 1557338 w 3038475"/>
                <a:gd name="connsiteY55" fmla="*/ 300038 h 815313"/>
                <a:gd name="connsiteX56" fmla="*/ 1581150 w 3038475"/>
                <a:gd name="connsiteY56" fmla="*/ 333375 h 815313"/>
                <a:gd name="connsiteX57" fmla="*/ 1590675 w 3038475"/>
                <a:gd name="connsiteY57" fmla="*/ 347663 h 815313"/>
                <a:gd name="connsiteX58" fmla="*/ 1604963 w 3038475"/>
                <a:gd name="connsiteY58" fmla="*/ 357188 h 815313"/>
                <a:gd name="connsiteX59" fmla="*/ 1624013 w 3038475"/>
                <a:gd name="connsiteY59" fmla="*/ 414338 h 815313"/>
                <a:gd name="connsiteX60" fmla="*/ 1628775 w 3038475"/>
                <a:gd name="connsiteY60" fmla="*/ 428625 h 815313"/>
                <a:gd name="connsiteX61" fmla="*/ 1638300 w 3038475"/>
                <a:gd name="connsiteY61" fmla="*/ 442913 h 815313"/>
                <a:gd name="connsiteX62" fmla="*/ 1652588 w 3038475"/>
                <a:gd name="connsiteY62" fmla="*/ 471488 h 815313"/>
                <a:gd name="connsiteX63" fmla="*/ 1662113 w 3038475"/>
                <a:gd name="connsiteY63" fmla="*/ 504825 h 815313"/>
                <a:gd name="connsiteX64" fmla="*/ 1676400 w 3038475"/>
                <a:gd name="connsiteY64" fmla="*/ 514350 h 815313"/>
                <a:gd name="connsiteX65" fmla="*/ 1690688 w 3038475"/>
                <a:gd name="connsiteY65" fmla="*/ 561975 h 815313"/>
                <a:gd name="connsiteX66" fmla="*/ 1704975 w 3038475"/>
                <a:gd name="connsiteY66" fmla="*/ 590550 h 815313"/>
                <a:gd name="connsiteX67" fmla="*/ 1719263 w 3038475"/>
                <a:gd name="connsiteY67" fmla="*/ 595313 h 815313"/>
                <a:gd name="connsiteX68" fmla="*/ 1728788 w 3038475"/>
                <a:gd name="connsiteY68" fmla="*/ 609600 h 815313"/>
                <a:gd name="connsiteX69" fmla="*/ 1804988 w 3038475"/>
                <a:gd name="connsiteY69" fmla="*/ 614363 h 815313"/>
                <a:gd name="connsiteX70" fmla="*/ 1819275 w 3038475"/>
                <a:gd name="connsiteY70" fmla="*/ 619125 h 815313"/>
                <a:gd name="connsiteX71" fmla="*/ 1833563 w 3038475"/>
                <a:gd name="connsiteY71" fmla="*/ 628650 h 815313"/>
                <a:gd name="connsiteX72" fmla="*/ 1857375 w 3038475"/>
                <a:gd name="connsiteY72" fmla="*/ 657225 h 815313"/>
                <a:gd name="connsiteX73" fmla="*/ 1876425 w 3038475"/>
                <a:gd name="connsiteY73" fmla="*/ 666750 h 815313"/>
                <a:gd name="connsiteX74" fmla="*/ 1885950 w 3038475"/>
                <a:gd name="connsiteY74" fmla="*/ 638175 h 815313"/>
                <a:gd name="connsiteX75" fmla="*/ 1895475 w 3038475"/>
                <a:gd name="connsiteY75" fmla="*/ 604838 h 815313"/>
                <a:gd name="connsiteX76" fmla="*/ 1905000 w 3038475"/>
                <a:gd name="connsiteY76" fmla="*/ 576263 h 815313"/>
                <a:gd name="connsiteX77" fmla="*/ 1919288 w 3038475"/>
                <a:gd name="connsiteY77" fmla="*/ 566738 h 815313"/>
                <a:gd name="connsiteX78" fmla="*/ 1938338 w 3038475"/>
                <a:gd name="connsiteY78" fmla="*/ 542925 h 815313"/>
                <a:gd name="connsiteX79" fmla="*/ 2152650 w 3038475"/>
                <a:gd name="connsiteY79" fmla="*/ 519113 h 815313"/>
                <a:gd name="connsiteX80" fmla="*/ 2243138 w 3038475"/>
                <a:gd name="connsiteY80" fmla="*/ 514350 h 815313"/>
                <a:gd name="connsiteX81" fmla="*/ 2266950 w 3038475"/>
                <a:gd name="connsiteY81" fmla="*/ 533400 h 815313"/>
                <a:gd name="connsiteX82" fmla="*/ 2286000 w 3038475"/>
                <a:gd name="connsiteY82" fmla="*/ 504825 h 815313"/>
                <a:gd name="connsiteX83" fmla="*/ 2300288 w 3038475"/>
                <a:gd name="connsiteY83" fmla="*/ 490538 h 815313"/>
                <a:gd name="connsiteX84" fmla="*/ 2314575 w 3038475"/>
                <a:gd name="connsiteY84" fmla="*/ 485775 h 815313"/>
                <a:gd name="connsiteX85" fmla="*/ 2328863 w 3038475"/>
                <a:gd name="connsiteY85" fmla="*/ 490538 h 815313"/>
                <a:gd name="connsiteX86" fmla="*/ 2347913 w 3038475"/>
                <a:gd name="connsiteY86" fmla="*/ 509588 h 815313"/>
                <a:gd name="connsiteX87" fmla="*/ 2357438 w 3038475"/>
                <a:gd name="connsiteY87" fmla="*/ 523875 h 815313"/>
                <a:gd name="connsiteX88" fmla="*/ 2362200 w 3038475"/>
                <a:gd name="connsiteY88" fmla="*/ 538163 h 815313"/>
                <a:gd name="connsiteX89" fmla="*/ 2381250 w 3038475"/>
                <a:gd name="connsiteY89" fmla="*/ 566738 h 815313"/>
                <a:gd name="connsiteX90" fmla="*/ 2390775 w 3038475"/>
                <a:gd name="connsiteY90" fmla="*/ 595313 h 815313"/>
                <a:gd name="connsiteX91" fmla="*/ 2395538 w 3038475"/>
                <a:gd name="connsiteY91" fmla="*/ 614363 h 815313"/>
                <a:gd name="connsiteX92" fmla="*/ 2405063 w 3038475"/>
                <a:gd name="connsiteY92" fmla="*/ 628650 h 815313"/>
                <a:gd name="connsiteX93" fmla="*/ 2419350 w 3038475"/>
                <a:gd name="connsiteY93" fmla="*/ 633413 h 815313"/>
                <a:gd name="connsiteX94" fmla="*/ 2438400 w 3038475"/>
                <a:gd name="connsiteY94" fmla="*/ 590550 h 815313"/>
                <a:gd name="connsiteX95" fmla="*/ 2443163 w 3038475"/>
                <a:gd name="connsiteY95" fmla="*/ 571500 h 815313"/>
                <a:gd name="connsiteX96" fmla="*/ 2471738 w 3038475"/>
                <a:gd name="connsiteY96" fmla="*/ 552450 h 815313"/>
                <a:gd name="connsiteX97" fmla="*/ 2481263 w 3038475"/>
                <a:gd name="connsiteY97" fmla="*/ 581025 h 815313"/>
                <a:gd name="connsiteX98" fmla="*/ 2486025 w 3038475"/>
                <a:gd name="connsiteY98" fmla="*/ 595313 h 815313"/>
                <a:gd name="connsiteX99" fmla="*/ 2490788 w 3038475"/>
                <a:gd name="connsiteY99" fmla="*/ 614363 h 815313"/>
                <a:gd name="connsiteX100" fmla="*/ 2500313 w 3038475"/>
                <a:gd name="connsiteY100" fmla="*/ 628650 h 815313"/>
                <a:gd name="connsiteX101" fmla="*/ 2519363 w 3038475"/>
                <a:gd name="connsiteY101" fmla="*/ 642938 h 815313"/>
                <a:gd name="connsiteX102" fmla="*/ 2524125 w 3038475"/>
                <a:gd name="connsiteY102" fmla="*/ 628650 h 815313"/>
                <a:gd name="connsiteX103" fmla="*/ 2528888 w 3038475"/>
                <a:gd name="connsiteY103" fmla="*/ 609600 h 815313"/>
                <a:gd name="connsiteX104" fmla="*/ 2557463 w 3038475"/>
                <a:gd name="connsiteY104" fmla="*/ 595313 h 815313"/>
                <a:gd name="connsiteX105" fmla="*/ 2619375 w 3038475"/>
                <a:gd name="connsiteY105" fmla="*/ 581025 h 815313"/>
                <a:gd name="connsiteX106" fmla="*/ 2633663 w 3038475"/>
                <a:gd name="connsiteY106" fmla="*/ 571500 h 815313"/>
                <a:gd name="connsiteX107" fmla="*/ 2647950 w 3038475"/>
                <a:gd name="connsiteY107" fmla="*/ 542925 h 815313"/>
                <a:gd name="connsiteX108" fmla="*/ 2662238 w 3038475"/>
                <a:gd name="connsiteY108" fmla="*/ 504825 h 815313"/>
                <a:gd name="connsiteX109" fmla="*/ 2686050 w 3038475"/>
                <a:gd name="connsiteY109" fmla="*/ 538163 h 815313"/>
                <a:gd name="connsiteX110" fmla="*/ 2686050 w 3038475"/>
                <a:gd name="connsiteY110" fmla="*/ 538163 h 815313"/>
                <a:gd name="connsiteX111" fmla="*/ 2700338 w 3038475"/>
                <a:gd name="connsiteY111" fmla="*/ 547688 h 815313"/>
                <a:gd name="connsiteX112" fmla="*/ 2705100 w 3038475"/>
                <a:gd name="connsiteY112" fmla="*/ 561975 h 815313"/>
                <a:gd name="connsiteX113" fmla="*/ 2714625 w 3038475"/>
                <a:gd name="connsiteY113" fmla="*/ 595313 h 815313"/>
                <a:gd name="connsiteX114" fmla="*/ 2733675 w 3038475"/>
                <a:gd name="connsiteY114" fmla="*/ 590550 h 815313"/>
                <a:gd name="connsiteX115" fmla="*/ 2738438 w 3038475"/>
                <a:gd name="connsiteY115" fmla="*/ 571500 h 815313"/>
                <a:gd name="connsiteX116" fmla="*/ 2762250 w 3038475"/>
                <a:gd name="connsiteY116" fmla="*/ 552450 h 815313"/>
                <a:gd name="connsiteX117" fmla="*/ 2800350 w 3038475"/>
                <a:gd name="connsiteY117" fmla="*/ 566738 h 815313"/>
                <a:gd name="connsiteX118" fmla="*/ 2819400 w 3038475"/>
                <a:gd name="connsiteY118" fmla="*/ 590550 h 815313"/>
                <a:gd name="connsiteX119" fmla="*/ 2824163 w 3038475"/>
                <a:gd name="connsiteY119" fmla="*/ 614363 h 815313"/>
                <a:gd name="connsiteX120" fmla="*/ 2833688 w 3038475"/>
                <a:gd name="connsiteY120" fmla="*/ 642938 h 815313"/>
                <a:gd name="connsiteX121" fmla="*/ 2838450 w 3038475"/>
                <a:gd name="connsiteY121" fmla="*/ 657225 h 815313"/>
                <a:gd name="connsiteX122" fmla="*/ 2843213 w 3038475"/>
                <a:gd name="connsiteY122" fmla="*/ 676275 h 815313"/>
                <a:gd name="connsiteX123" fmla="*/ 2852738 w 3038475"/>
                <a:gd name="connsiteY123" fmla="*/ 695325 h 815313"/>
                <a:gd name="connsiteX124" fmla="*/ 2862263 w 3038475"/>
                <a:gd name="connsiteY124" fmla="*/ 723900 h 815313"/>
                <a:gd name="connsiteX125" fmla="*/ 2871788 w 3038475"/>
                <a:gd name="connsiteY125" fmla="*/ 752475 h 815313"/>
                <a:gd name="connsiteX126" fmla="*/ 2881313 w 3038475"/>
                <a:gd name="connsiteY126" fmla="*/ 781050 h 815313"/>
                <a:gd name="connsiteX127" fmla="*/ 2890838 w 3038475"/>
                <a:gd name="connsiteY127" fmla="*/ 795338 h 815313"/>
                <a:gd name="connsiteX128" fmla="*/ 2895600 w 3038475"/>
                <a:gd name="connsiteY128" fmla="*/ 814388 h 815313"/>
                <a:gd name="connsiteX129" fmla="*/ 2914650 w 3038475"/>
                <a:gd name="connsiteY129" fmla="*/ 790575 h 815313"/>
                <a:gd name="connsiteX130" fmla="*/ 2924175 w 3038475"/>
                <a:gd name="connsiteY130" fmla="*/ 714375 h 815313"/>
                <a:gd name="connsiteX131" fmla="*/ 2933700 w 3038475"/>
                <a:gd name="connsiteY131" fmla="*/ 700088 h 815313"/>
                <a:gd name="connsiteX132" fmla="*/ 2943225 w 3038475"/>
                <a:gd name="connsiteY132" fmla="*/ 671513 h 815313"/>
                <a:gd name="connsiteX133" fmla="*/ 2962275 w 3038475"/>
                <a:gd name="connsiteY133" fmla="*/ 638175 h 815313"/>
                <a:gd name="connsiteX134" fmla="*/ 2976563 w 3038475"/>
                <a:gd name="connsiteY134" fmla="*/ 695325 h 815313"/>
                <a:gd name="connsiteX135" fmla="*/ 2986088 w 3038475"/>
                <a:gd name="connsiteY135" fmla="*/ 781050 h 815313"/>
                <a:gd name="connsiteX136" fmla="*/ 2995613 w 3038475"/>
                <a:gd name="connsiteY136" fmla="*/ 747713 h 815313"/>
                <a:gd name="connsiteX137" fmla="*/ 3000375 w 3038475"/>
                <a:gd name="connsiteY137" fmla="*/ 709613 h 815313"/>
                <a:gd name="connsiteX138" fmla="*/ 3019425 w 3038475"/>
                <a:gd name="connsiteY138" fmla="*/ 671513 h 815313"/>
                <a:gd name="connsiteX139" fmla="*/ 3038475 w 3038475"/>
                <a:gd name="connsiteY139" fmla="*/ 714375 h 815313"/>
                <a:gd name="connsiteX0" fmla="*/ 0 w 3038475"/>
                <a:gd name="connsiteY0" fmla="*/ 238125 h 815313"/>
                <a:gd name="connsiteX1" fmla="*/ 123825 w 3038475"/>
                <a:gd name="connsiteY1" fmla="*/ 228600 h 815313"/>
                <a:gd name="connsiteX2" fmla="*/ 142875 w 3038475"/>
                <a:gd name="connsiteY2" fmla="*/ 223838 h 815313"/>
                <a:gd name="connsiteX3" fmla="*/ 166688 w 3038475"/>
                <a:gd name="connsiteY3" fmla="*/ 219075 h 815313"/>
                <a:gd name="connsiteX4" fmla="*/ 204788 w 3038475"/>
                <a:gd name="connsiteY4" fmla="*/ 204788 h 815313"/>
                <a:gd name="connsiteX5" fmla="*/ 233363 w 3038475"/>
                <a:gd name="connsiteY5" fmla="*/ 195263 h 815313"/>
                <a:gd name="connsiteX6" fmla="*/ 247650 w 3038475"/>
                <a:gd name="connsiteY6" fmla="*/ 185738 h 815313"/>
                <a:gd name="connsiteX7" fmla="*/ 266700 w 3038475"/>
                <a:gd name="connsiteY7" fmla="*/ 180975 h 815313"/>
                <a:gd name="connsiteX8" fmla="*/ 280988 w 3038475"/>
                <a:gd name="connsiteY8" fmla="*/ 176213 h 815313"/>
                <a:gd name="connsiteX9" fmla="*/ 290513 w 3038475"/>
                <a:gd name="connsiteY9" fmla="*/ 161925 h 815313"/>
                <a:gd name="connsiteX10" fmla="*/ 338138 w 3038475"/>
                <a:gd name="connsiteY10" fmla="*/ 142875 h 815313"/>
                <a:gd name="connsiteX11" fmla="*/ 352425 w 3038475"/>
                <a:gd name="connsiteY11" fmla="*/ 138113 h 815313"/>
                <a:gd name="connsiteX12" fmla="*/ 366713 w 3038475"/>
                <a:gd name="connsiteY12" fmla="*/ 128588 h 815313"/>
                <a:gd name="connsiteX13" fmla="*/ 385763 w 3038475"/>
                <a:gd name="connsiteY13" fmla="*/ 123825 h 815313"/>
                <a:gd name="connsiteX14" fmla="*/ 428625 w 3038475"/>
                <a:gd name="connsiteY14" fmla="*/ 109538 h 815313"/>
                <a:gd name="connsiteX15" fmla="*/ 442913 w 3038475"/>
                <a:gd name="connsiteY15" fmla="*/ 104775 h 815313"/>
                <a:gd name="connsiteX16" fmla="*/ 457200 w 3038475"/>
                <a:gd name="connsiteY16" fmla="*/ 100013 h 815313"/>
                <a:gd name="connsiteX17" fmla="*/ 471488 w 3038475"/>
                <a:gd name="connsiteY17" fmla="*/ 90488 h 815313"/>
                <a:gd name="connsiteX18" fmla="*/ 495300 w 3038475"/>
                <a:gd name="connsiteY18" fmla="*/ 85725 h 815313"/>
                <a:gd name="connsiteX19" fmla="*/ 523875 w 3038475"/>
                <a:gd name="connsiteY19" fmla="*/ 76200 h 815313"/>
                <a:gd name="connsiteX20" fmla="*/ 538163 w 3038475"/>
                <a:gd name="connsiteY20" fmla="*/ 71438 h 815313"/>
                <a:gd name="connsiteX21" fmla="*/ 552450 w 3038475"/>
                <a:gd name="connsiteY21" fmla="*/ 66675 h 815313"/>
                <a:gd name="connsiteX22" fmla="*/ 590550 w 3038475"/>
                <a:gd name="connsiteY22" fmla="*/ 42863 h 815313"/>
                <a:gd name="connsiteX23" fmla="*/ 604838 w 3038475"/>
                <a:gd name="connsiteY23" fmla="*/ 38100 h 815313"/>
                <a:gd name="connsiteX24" fmla="*/ 619125 w 3038475"/>
                <a:gd name="connsiteY24" fmla="*/ 33338 h 815313"/>
                <a:gd name="connsiteX25" fmla="*/ 652463 w 3038475"/>
                <a:gd name="connsiteY25" fmla="*/ 14288 h 815313"/>
                <a:gd name="connsiteX26" fmla="*/ 681038 w 3038475"/>
                <a:gd name="connsiteY26" fmla="*/ 4763 h 815313"/>
                <a:gd name="connsiteX27" fmla="*/ 695325 w 3038475"/>
                <a:gd name="connsiteY27" fmla="*/ 0 h 815313"/>
                <a:gd name="connsiteX28" fmla="*/ 819150 w 3038475"/>
                <a:gd name="connsiteY28" fmla="*/ 4763 h 815313"/>
                <a:gd name="connsiteX29" fmla="*/ 852488 w 3038475"/>
                <a:gd name="connsiteY29" fmla="*/ 19050 h 815313"/>
                <a:gd name="connsiteX30" fmla="*/ 895350 w 3038475"/>
                <a:gd name="connsiteY30" fmla="*/ 47625 h 815313"/>
                <a:gd name="connsiteX31" fmla="*/ 928688 w 3038475"/>
                <a:gd name="connsiteY31" fmla="*/ 66675 h 815313"/>
                <a:gd name="connsiteX32" fmla="*/ 942975 w 3038475"/>
                <a:gd name="connsiteY32" fmla="*/ 71438 h 815313"/>
                <a:gd name="connsiteX33" fmla="*/ 957263 w 3038475"/>
                <a:gd name="connsiteY33" fmla="*/ 80963 h 815313"/>
                <a:gd name="connsiteX34" fmla="*/ 971550 w 3038475"/>
                <a:gd name="connsiteY34" fmla="*/ 85725 h 815313"/>
                <a:gd name="connsiteX35" fmla="*/ 990600 w 3038475"/>
                <a:gd name="connsiteY35" fmla="*/ 95250 h 815313"/>
                <a:gd name="connsiteX36" fmla="*/ 1014413 w 3038475"/>
                <a:gd name="connsiteY36" fmla="*/ 100013 h 815313"/>
                <a:gd name="connsiteX37" fmla="*/ 1033463 w 3038475"/>
                <a:gd name="connsiteY37" fmla="*/ 104775 h 815313"/>
                <a:gd name="connsiteX38" fmla="*/ 1062038 w 3038475"/>
                <a:gd name="connsiteY38" fmla="*/ 109538 h 815313"/>
                <a:gd name="connsiteX39" fmla="*/ 1090613 w 3038475"/>
                <a:gd name="connsiteY39" fmla="*/ 119063 h 815313"/>
                <a:gd name="connsiteX40" fmla="*/ 1104900 w 3038475"/>
                <a:gd name="connsiteY40" fmla="*/ 123825 h 815313"/>
                <a:gd name="connsiteX41" fmla="*/ 1123950 w 3038475"/>
                <a:gd name="connsiteY41" fmla="*/ 128588 h 815313"/>
                <a:gd name="connsiteX42" fmla="*/ 1152525 w 3038475"/>
                <a:gd name="connsiteY42" fmla="*/ 147638 h 815313"/>
                <a:gd name="connsiteX43" fmla="*/ 1195388 w 3038475"/>
                <a:gd name="connsiteY43" fmla="*/ 161925 h 815313"/>
                <a:gd name="connsiteX44" fmla="*/ 1209675 w 3038475"/>
                <a:gd name="connsiteY44" fmla="*/ 166688 h 815313"/>
                <a:gd name="connsiteX45" fmla="*/ 1243013 w 3038475"/>
                <a:gd name="connsiteY45" fmla="*/ 185738 h 815313"/>
                <a:gd name="connsiteX46" fmla="*/ 1257300 w 3038475"/>
                <a:gd name="connsiteY46" fmla="*/ 190500 h 815313"/>
                <a:gd name="connsiteX47" fmla="*/ 1285875 w 3038475"/>
                <a:gd name="connsiteY47" fmla="*/ 204788 h 815313"/>
                <a:gd name="connsiteX48" fmla="*/ 1314450 w 3038475"/>
                <a:gd name="connsiteY48" fmla="*/ 223838 h 815313"/>
                <a:gd name="connsiteX49" fmla="*/ 1362075 w 3038475"/>
                <a:gd name="connsiteY49" fmla="*/ 238125 h 815313"/>
                <a:gd name="connsiteX50" fmla="*/ 1443038 w 3038475"/>
                <a:gd name="connsiteY50" fmla="*/ 252413 h 815313"/>
                <a:gd name="connsiteX51" fmla="*/ 1471613 w 3038475"/>
                <a:gd name="connsiteY51" fmla="*/ 257175 h 815313"/>
                <a:gd name="connsiteX52" fmla="*/ 1519238 w 3038475"/>
                <a:gd name="connsiteY52" fmla="*/ 271463 h 815313"/>
                <a:gd name="connsiteX53" fmla="*/ 1533525 w 3038475"/>
                <a:gd name="connsiteY53" fmla="*/ 280988 h 815313"/>
                <a:gd name="connsiteX54" fmla="*/ 1543050 w 3038475"/>
                <a:gd name="connsiteY54" fmla="*/ 295275 h 815313"/>
                <a:gd name="connsiteX55" fmla="*/ 1557338 w 3038475"/>
                <a:gd name="connsiteY55" fmla="*/ 300038 h 815313"/>
                <a:gd name="connsiteX56" fmla="*/ 1581150 w 3038475"/>
                <a:gd name="connsiteY56" fmla="*/ 333375 h 815313"/>
                <a:gd name="connsiteX57" fmla="*/ 1590675 w 3038475"/>
                <a:gd name="connsiteY57" fmla="*/ 347663 h 815313"/>
                <a:gd name="connsiteX58" fmla="*/ 1604963 w 3038475"/>
                <a:gd name="connsiteY58" fmla="*/ 357188 h 815313"/>
                <a:gd name="connsiteX59" fmla="*/ 1624013 w 3038475"/>
                <a:gd name="connsiteY59" fmla="*/ 414338 h 815313"/>
                <a:gd name="connsiteX60" fmla="*/ 1628775 w 3038475"/>
                <a:gd name="connsiteY60" fmla="*/ 428625 h 815313"/>
                <a:gd name="connsiteX61" fmla="*/ 1638300 w 3038475"/>
                <a:gd name="connsiteY61" fmla="*/ 442913 h 815313"/>
                <a:gd name="connsiteX62" fmla="*/ 1652588 w 3038475"/>
                <a:gd name="connsiteY62" fmla="*/ 471488 h 815313"/>
                <a:gd name="connsiteX63" fmla="*/ 1662113 w 3038475"/>
                <a:gd name="connsiteY63" fmla="*/ 504825 h 815313"/>
                <a:gd name="connsiteX64" fmla="*/ 1676400 w 3038475"/>
                <a:gd name="connsiteY64" fmla="*/ 514350 h 815313"/>
                <a:gd name="connsiteX65" fmla="*/ 1690688 w 3038475"/>
                <a:gd name="connsiteY65" fmla="*/ 561975 h 815313"/>
                <a:gd name="connsiteX66" fmla="*/ 1704975 w 3038475"/>
                <a:gd name="connsiteY66" fmla="*/ 590550 h 815313"/>
                <a:gd name="connsiteX67" fmla="*/ 1719263 w 3038475"/>
                <a:gd name="connsiteY67" fmla="*/ 595313 h 815313"/>
                <a:gd name="connsiteX68" fmla="*/ 1728788 w 3038475"/>
                <a:gd name="connsiteY68" fmla="*/ 609600 h 815313"/>
                <a:gd name="connsiteX69" fmla="*/ 1804988 w 3038475"/>
                <a:gd name="connsiteY69" fmla="*/ 614363 h 815313"/>
                <a:gd name="connsiteX70" fmla="*/ 1819275 w 3038475"/>
                <a:gd name="connsiteY70" fmla="*/ 619125 h 815313"/>
                <a:gd name="connsiteX71" fmla="*/ 1833563 w 3038475"/>
                <a:gd name="connsiteY71" fmla="*/ 628650 h 815313"/>
                <a:gd name="connsiteX72" fmla="*/ 1857375 w 3038475"/>
                <a:gd name="connsiteY72" fmla="*/ 657225 h 815313"/>
                <a:gd name="connsiteX73" fmla="*/ 1876425 w 3038475"/>
                <a:gd name="connsiteY73" fmla="*/ 666750 h 815313"/>
                <a:gd name="connsiteX74" fmla="*/ 1885950 w 3038475"/>
                <a:gd name="connsiteY74" fmla="*/ 638175 h 815313"/>
                <a:gd name="connsiteX75" fmla="*/ 1895475 w 3038475"/>
                <a:gd name="connsiteY75" fmla="*/ 604838 h 815313"/>
                <a:gd name="connsiteX76" fmla="*/ 1905000 w 3038475"/>
                <a:gd name="connsiteY76" fmla="*/ 576263 h 815313"/>
                <a:gd name="connsiteX77" fmla="*/ 1919288 w 3038475"/>
                <a:gd name="connsiteY77" fmla="*/ 566738 h 815313"/>
                <a:gd name="connsiteX78" fmla="*/ 1938338 w 3038475"/>
                <a:gd name="connsiteY78" fmla="*/ 542925 h 815313"/>
                <a:gd name="connsiteX79" fmla="*/ 2243138 w 3038475"/>
                <a:gd name="connsiteY79" fmla="*/ 514350 h 815313"/>
                <a:gd name="connsiteX80" fmla="*/ 2266950 w 3038475"/>
                <a:gd name="connsiteY80" fmla="*/ 533400 h 815313"/>
                <a:gd name="connsiteX81" fmla="*/ 2286000 w 3038475"/>
                <a:gd name="connsiteY81" fmla="*/ 504825 h 815313"/>
                <a:gd name="connsiteX82" fmla="*/ 2300288 w 3038475"/>
                <a:gd name="connsiteY82" fmla="*/ 490538 h 815313"/>
                <a:gd name="connsiteX83" fmla="*/ 2314575 w 3038475"/>
                <a:gd name="connsiteY83" fmla="*/ 485775 h 815313"/>
                <a:gd name="connsiteX84" fmla="*/ 2328863 w 3038475"/>
                <a:gd name="connsiteY84" fmla="*/ 490538 h 815313"/>
                <a:gd name="connsiteX85" fmla="*/ 2347913 w 3038475"/>
                <a:gd name="connsiteY85" fmla="*/ 509588 h 815313"/>
                <a:gd name="connsiteX86" fmla="*/ 2357438 w 3038475"/>
                <a:gd name="connsiteY86" fmla="*/ 523875 h 815313"/>
                <a:gd name="connsiteX87" fmla="*/ 2362200 w 3038475"/>
                <a:gd name="connsiteY87" fmla="*/ 538163 h 815313"/>
                <a:gd name="connsiteX88" fmla="*/ 2381250 w 3038475"/>
                <a:gd name="connsiteY88" fmla="*/ 566738 h 815313"/>
                <a:gd name="connsiteX89" fmla="*/ 2390775 w 3038475"/>
                <a:gd name="connsiteY89" fmla="*/ 595313 h 815313"/>
                <a:gd name="connsiteX90" fmla="*/ 2395538 w 3038475"/>
                <a:gd name="connsiteY90" fmla="*/ 614363 h 815313"/>
                <a:gd name="connsiteX91" fmla="*/ 2405063 w 3038475"/>
                <a:gd name="connsiteY91" fmla="*/ 628650 h 815313"/>
                <a:gd name="connsiteX92" fmla="*/ 2419350 w 3038475"/>
                <a:gd name="connsiteY92" fmla="*/ 633413 h 815313"/>
                <a:gd name="connsiteX93" fmla="*/ 2438400 w 3038475"/>
                <a:gd name="connsiteY93" fmla="*/ 590550 h 815313"/>
                <a:gd name="connsiteX94" fmla="*/ 2443163 w 3038475"/>
                <a:gd name="connsiteY94" fmla="*/ 571500 h 815313"/>
                <a:gd name="connsiteX95" fmla="*/ 2471738 w 3038475"/>
                <a:gd name="connsiteY95" fmla="*/ 552450 h 815313"/>
                <a:gd name="connsiteX96" fmla="*/ 2481263 w 3038475"/>
                <a:gd name="connsiteY96" fmla="*/ 581025 h 815313"/>
                <a:gd name="connsiteX97" fmla="*/ 2486025 w 3038475"/>
                <a:gd name="connsiteY97" fmla="*/ 595313 h 815313"/>
                <a:gd name="connsiteX98" fmla="*/ 2490788 w 3038475"/>
                <a:gd name="connsiteY98" fmla="*/ 614363 h 815313"/>
                <a:gd name="connsiteX99" fmla="*/ 2500313 w 3038475"/>
                <a:gd name="connsiteY99" fmla="*/ 628650 h 815313"/>
                <a:gd name="connsiteX100" fmla="*/ 2519363 w 3038475"/>
                <a:gd name="connsiteY100" fmla="*/ 642938 h 815313"/>
                <a:gd name="connsiteX101" fmla="*/ 2524125 w 3038475"/>
                <a:gd name="connsiteY101" fmla="*/ 628650 h 815313"/>
                <a:gd name="connsiteX102" fmla="*/ 2528888 w 3038475"/>
                <a:gd name="connsiteY102" fmla="*/ 609600 h 815313"/>
                <a:gd name="connsiteX103" fmla="*/ 2557463 w 3038475"/>
                <a:gd name="connsiteY103" fmla="*/ 595313 h 815313"/>
                <a:gd name="connsiteX104" fmla="*/ 2619375 w 3038475"/>
                <a:gd name="connsiteY104" fmla="*/ 581025 h 815313"/>
                <a:gd name="connsiteX105" fmla="*/ 2633663 w 3038475"/>
                <a:gd name="connsiteY105" fmla="*/ 571500 h 815313"/>
                <a:gd name="connsiteX106" fmla="*/ 2647950 w 3038475"/>
                <a:gd name="connsiteY106" fmla="*/ 542925 h 815313"/>
                <a:gd name="connsiteX107" fmla="*/ 2662238 w 3038475"/>
                <a:gd name="connsiteY107" fmla="*/ 504825 h 815313"/>
                <a:gd name="connsiteX108" fmla="*/ 2686050 w 3038475"/>
                <a:gd name="connsiteY108" fmla="*/ 538163 h 815313"/>
                <a:gd name="connsiteX109" fmla="*/ 2686050 w 3038475"/>
                <a:gd name="connsiteY109" fmla="*/ 538163 h 815313"/>
                <a:gd name="connsiteX110" fmla="*/ 2700338 w 3038475"/>
                <a:gd name="connsiteY110" fmla="*/ 547688 h 815313"/>
                <a:gd name="connsiteX111" fmla="*/ 2705100 w 3038475"/>
                <a:gd name="connsiteY111" fmla="*/ 561975 h 815313"/>
                <a:gd name="connsiteX112" fmla="*/ 2714625 w 3038475"/>
                <a:gd name="connsiteY112" fmla="*/ 595313 h 815313"/>
                <a:gd name="connsiteX113" fmla="*/ 2733675 w 3038475"/>
                <a:gd name="connsiteY113" fmla="*/ 590550 h 815313"/>
                <a:gd name="connsiteX114" fmla="*/ 2738438 w 3038475"/>
                <a:gd name="connsiteY114" fmla="*/ 571500 h 815313"/>
                <a:gd name="connsiteX115" fmla="*/ 2762250 w 3038475"/>
                <a:gd name="connsiteY115" fmla="*/ 552450 h 815313"/>
                <a:gd name="connsiteX116" fmla="*/ 2800350 w 3038475"/>
                <a:gd name="connsiteY116" fmla="*/ 566738 h 815313"/>
                <a:gd name="connsiteX117" fmla="*/ 2819400 w 3038475"/>
                <a:gd name="connsiteY117" fmla="*/ 590550 h 815313"/>
                <a:gd name="connsiteX118" fmla="*/ 2824163 w 3038475"/>
                <a:gd name="connsiteY118" fmla="*/ 614363 h 815313"/>
                <a:gd name="connsiteX119" fmla="*/ 2833688 w 3038475"/>
                <a:gd name="connsiteY119" fmla="*/ 642938 h 815313"/>
                <a:gd name="connsiteX120" fmla="*/ 2838450 w 3038475"/>
                <a:gd name="connsiteY120" fmla="*/ 657225 h 815313"/>
                <a:gd name="connsiteX121" fmla="*/ 2843213 w 3038475"/>
                <a:gd name="connsiteY121" fmla="*/ 676275 h 815313"/>
                <a:gd name="connsiteX122" fmla="*/ 2852738 w 3038475"/>
                <a:gd name="connsiteY122" fmla="*/ 695325 h 815313"/>
                <a:gd name="connsiteX123" fmla="*/ 2862263 w 3038475"/>
                <a:gd name="connsiteY123" fmla="*/ 723900 h 815313"/>
                <a:gd name="connsiteX124" fmla="*/ 2871788 w 3038475"/>
                <a:gd name="connsiteY124" fmla="*/ 752475 h 815313"/>
                <a:gd name="connsiteX125" fmla="*/ 2881313 w 3038475"/>
                <a:gd name="connsiteY125" fmla="*/ 781050 h 815313"/>
                <a:gd name="connsiteX126" fmla="*/ 2890838 w 3038475"/>
                <a:gd name="connsiteY126" fmla="*/ 795338 h 815313"/>
                <a:gd name="connsiteX127" fmla="*/ 2895600 w 3038475"/>
                <a:gd name="connsiteY127" fmla="*/ 814388 h 815313"/>
                <a:gd name="connsiteX128" fmla="*/ 2914650 w 3038475"/>
                <a:gd name="connsiteY128" fmla="*/ 790575 h 815313"/>
                <a:gd name="connsiteX129" fmla="*/ 2924175 w 3038475"/>
                <a:gd name="connsiteY129" fmla="*/ 714375 h 815313"/>
                <a:gd name="connsiteX130" fmla="*/ 2933700 w 3038475"/>
                <a:gd name="connsiteY130" fmla="*/ 700088 h 815313"/>
                <a:gd name="connsiteX131" fmla="*/ 2943225 w 3038475"/>
                <a:gd name="connsiteY131" fmla="*/ 671513 h 815313"/>
                <a:gd name="connsiteX132" fmla="*/ 2962275 w 3038475"/>
                <a:gd name="connsiteY132" fmla="*/ 638175 h 815313"/>
                <a:gd name="connsiteX133" fmla="*/ 2976563 w 3038475"/>
                <a:gd name="connsiteY133" fmla="*/ 695325 h 815313"/>
                <a:gd name="connsiteX134" fmla="*/ 2986088 w 3038475"/>
                <a:gd name="connsiteY134" fmla="*/ 781050 h 815313"/>
                <a:gd name="connsiteX135" fmla="*/ 2995613 w 3038475"/>
                <a:gd name="connsiteY135" fmla="*/ 747713 h 815313"/>
                <a:gd name="connsiteX136" fmla="*/ 3000375 w 3038475"/>
                <a:gd name="connsiteY136" fmla="*/ 709613 h 815313"/>
                <a:gd name="connsiteX137" fmla="*/ 3019425 w 3038475"/>
                <a:gd name="connsiteY137" fmla="*/ 671513 h 815313"/>
                <a:gd name="connsiteX138" fmla="*/ 3038475 w 3038475"/>
                <a:gd name="connsiteY138" fmla="*/ 714375 h 815313"/>
                <a:gd name="connsiteX0" fmla="*/ 0 w 3038475"/>
                <a:gd name="connsiteY0" fmla="*/ 238125 h 815313"/>
                <a:gd name="connsiteX1" fmla="*/ 123825 w 3038475"/>
                <a:gd name="connsiteY1" fmla="*/ 228600 h 815313"/>
                <a:gd name="connsiteX2" fmla="*/ 142875 w 3038475"/>
                <a:gd name="connsiteY2" fmla="*/ 223838 h 815313"/>
                <a:gd name="connsiteX3" fmla="*/ 166688 w 3038475"/>
                <a:gd name="connsiteY3" fmla="*/ 219075 h 815313"/>
                <a:gd name="connsiteX4" fmla="*/ 204788 w 3038475"/>
                <a:gd name="connsiteY4" fmla="*/ 204788 h 815313"/>
                <a:gd name="connsiteX5" fmla="*/ 233363 w 3038475"/>
                <a:gd name="connsiteY5" fmla="*/ 195263 h 815313"/>
                <a:gd name="connsiteX6" fmla="*/ 247650 w 3038475"/>
                <a:gd name="connsiteY6" fmla="*/ 185738 h 815313"/>
                <a:gd name="connsiteX7" fmla="*/ 266700 w 3038475"/>
                <a:gd name="connsiteY7" fmla="*/ 180975 h 815313"/>
                <a:gd name="connsiteX8" fmla="*/ 280988 w 3038475"/>
                <a:gd name="connsiteY8" fmla="*/ 176213 h 815313"/>
                <a:gd name="connsiteX9" fmla="*/ 290513 w 3038475"/>
                <a:gd name="connsiteY9" fmla="*/ 161925 h 815313"/>
                <a:gd name="connsiteX10" fmla="*/ 338138 w 3038475"/>
                <a:gd name="connsiteY10" fmla="*/ 142875 h 815313"/>
                <a:gd name="connsiteX11" fmla="*/ 352425 w 3038475"/>
                <a:gd name="connsiteY11" fmla="*/ 138113 h 815313"/>
                <a:gd name="connsiteX12" fmla="*/ 366713 w 3038475"/>
                <a:gd name="connsiteY12" fmla="*/ 128588 h 815313"/>
                <a:gd name="connsiteX13" fmla="*/ 385763 w 3038475"/>
                <a:gd name="connsiteY13" fmla="*/ 123825 h 815313"/>
                <a:gd name="connsiteX14" fmla="*/ 428625 w 3038475"/>
                <a:gd name="connsiteY14" fmla="*/ 109538 h 815313"/>
                <a:gd name="connsiteX15" fmla="*/ 442913 w 3038475"/>
                <a:gd name="connsiteY15" fmla="*/ 104775 h 815313"/>
                <a:gd name="connsiteX16" fmla="*/ 457200 w 3038475"/>
                <a:gd name="connsiteY16" fmla="*/ 100013 h 815313"/>
                <a:gd name="connsiteX17" fmla="*/ 471488 w 3038475"/>
                <a:gd name="connsiteY17" fmla="*/ 90488 h 815313"/>
                <a:gd name="connsiteX18" fmla="*/ 495300 w 3038475"/>
                <a:gd name="connsiteY18" fmla="*/ 85725 h 815313"/>
                <a:gd name="connsiteX19" fmla="*/ 523875 w 3038475"/>
                <a:gd name="connsiteY19" fmla="*/ 76200 h 815313"/>
                <a:gd name="connsiteX20" fmla="*/ 538163 w 3038475"/>
                <a:gd name="connsiteY20" fmla="*/ 71438 h 815313"/>
                <a:gd name="connsiteX21" fmla="*/ 552450 w 3038475"/>
                <a:gd name="connsiteY21" fmla="*/ 66675 h 815313"/>
                <a:gd name="connsiteX22" fmla="*/ 590550 w 3038475"/>
                <a:gd name="connsiteY22" fmla="*/ 42863 h 815313"/>
                <a:gd name="connsiteX23" fmla="*/ 604838 w 3038475"/>
                <a:gd name="connsiteY23" fmla="*/ 38100 h 815313"/>
                <a:gd name="connsiteX24" fmla="*/ 619125 w 3038475"/>
                <a:gd name="connsiteY24" fmla="*/ 33338 h 815313"/>
                <a:gd name="connsiteX25" fmla="*/ 652463 w 3038475"/>
                <a:gd name="connsiteY25" fmla="*/ 14288 h 815313"/>
                <a:gd name="connsiteX26" fmla="*/ 681038 w 3038475"/>
                <a:gd name="connsiteY26" fmla="*/ 4763 h 815313"/>
                <a:gd name="connsiteX27" fmla="*/ 695325 w 3038475"/>
                <a:gd name="connsiteY27" fmla="*/ 0 h 815313"/>
                <a:gd name="connsiteX28" fmla="*/ 819150 w 3038475"/>
                <a:gd name="connsiteY28" fmla="*/ 4763 h 815313"/>
                <a:gd name="connsiteX29" fmla="*/ 852488 w 3038475"/>
                <a:gd name="connsiteY29" fmla="*/ 19050 h 815313"/>
                <a:gd name="connsiteX30" fmla="*/ 895350 w 3038475"/>
                <a:gd name="connsiteY30" fmla="*/ 47625 h 815313"/>
                <a:gd name="connsiteX31" fmla="*/ 928688 w 3038475"/>
                <a:gd name="connsiteY31" fmla="*/ 66675 h 815313"/>
                <a:gd name="connsiteX32" fmla="*/ 942975 w 3038475"/>
                <a:gd name="connsiteY32" fmla="*/ 71438 h 815313"/>
                <a:gd name="connsiteX33" fmla="*/ 957263 w 3038475"/>
                <a:gd name="connsiteY33" fmla="*/ 80963 h 815313"/>
                <a:gd name="connsiteX34" fmla="*/ 971550 w 3038475"/>
                <a:gd name="connsiteY34" fmla="*/ 85725 h 815313"/>
                <a:gd name="connsiteX35" fmla="*/ 990600 w 3038475"/>
                <a:gd name="connsiteY35" fmla="*/ 95250 h 815313"/>
                <a:gd name="connsiteX36" fmla="*/ 1014413 w 3038475"/>
                <a:gd name="connsiteY36" fmla="*/ 100013 h 815313"/>
                <a:gd name="connsiteX37" fmla="*/ 1033463 w 3038475"/>
                <a:gd name="connsiteY37" fmla="*/ 104775 h 815313"/>
                <a:gd name="connsiteX38" fmla="*/ 1062038 w 3038475"/>
                <a:gd name="connsiteY38" fmla="*/ 109538 h 815313"/>
                <a:gd name="connsiteX39" fmla="*/ 1090613 w 3038475"/>
                <a:gd name="connsiteY39" fmla="*/ 119063 h 815313"/>
                <a:gd name="connsiteX40" fmla="*/ 1104900 w 3038475"/>
                <a:gd name="connsiteY40" fmla="*/ 123825 h 815313"/>
                <a:gd name="connsiteX41" fmla="*/ 1123950 w 3038475"/>
                <a:gd name="connsiteY41" fmla="*/ 128588 h 815313"/>
                <a:gd name="connsiteX42" fmla="*/ 1152525 w 3038475"/>
                <a:gd name="connsiteY42" fmla="*/ 147638 h 815313"/>
                <a:gd name="connsiteX43" fmla="*/ 1195388 w 3038475"/>
                <a:gd name="connsiteY43" fmla="*/ 161925 h 815313"/>
                <a:gd name="connsiteX44" fmla="*/ 1209675 w 3038475"/>
                <a:gd name="connsiteY44" fmla="*/ 166688 h 815313"/>
                <a:gd name="connsiteX45" fmla="*/ 1243013 w 3038475"/>
                <a:gd name="connsiteY45" fmla="*/ 185738 h 815313"/>
                <a:gd name="connsiteX46" fmla="*/ 1257300 w 3038475"/>
                <a:gd name="connsiteY46" fmla="*/ 190500 h 815313"/>
                <a:gd name="connsiteX47" fmla="*/ 1285875 w 3038475"/>
                <a:gd name="connsiteY47" fmla="*/ 204788 h 815313"/>
                <a:gd name="connsiteX48" fmla="*/ 1314450 w 3038475"/>
                <a:gd name="connsiteY48" fmla="*/ 223838 h 815313"/>
                <a:gd name="connsiteX49" fmla="*/ 1362075 w 3038475"/>
                <a:gd name="connsiteY49" fmla="*/ 238125 h 815313"/>
                <a:gd name="connsiteX50" fmla="*/ 1443038 w 3038475"/>
                <a:gd name="connsiteY50" fmla="*/ 252413 h 815313"/>
                <a:gd name="connsiteX51" fmla="*/ 1471613 w 3038475"/>
                <a:gd name="connsiteY51" fmla="*/ 257175 h 815313"/>
                <a:gd name="connsiteX52" fmla="*/ 1519238 w 3038475"/>
                <a:gd name="connsiteY52" fmla="*/ 271463 h 815313"/>
                <a:gd name="connsiteX53" fmla="*/ 1533525 w 3038475"/>
                <a:gd name="connsiteY53" fmla="*/ 280988 h 815313"/>
                <a:gd name="connsiteX54" fmla="*/ 1543050 w 3038475"/>
                <a:gd name="connsiteY54" fmla="*/ 295275 h 815313"/>
                <a:gd name="connsiteX55" fmla="*/ 1557338 w 3038475"/>
                <a:gd name="connsiteY55" fmla="*/ 300038 h 815313"/>
                <a:gd name="connsiteX56" fmla="*/ 1581150 w 3038475"/>
                <a:gd name="connsiteY56" fmla="*/ 333375 h 815313"/>
                <a:gd name="connsiteX57" fmla="*/ 1590675 w 3038475"/>
                <a:gd name="connsiteY57" fmla="*/ 347663 h 815313"/>
                <a:gd name="connsiteX58" fmla="*/ 1604963 w 3038475"/>
                <a:gd name="connsiteY58" fmla="*/ 357188 h 815313"/>
                <a:gd name="connsiteX59" fmla="*/ 1624013 w 3038475"/>
                <a:gd name="connsiteY59" fmla="*/ 414338 h 815313"/>
                <a:gd name="connsiteX60" fmla="*/ 1628775 w 3038475"/>
                <a:gd name="connsiteY60" fmla="*/ 428625 h 815313"/>
                <a:gd name="connsiteX61" fmla="*/ 1638300 w 3038475"/>
                <a:gd name="connsiteY61" fmla="*/ 442913 h 815313"/>
                <a:gd name="connsiteX62" fmla="*/ 1652588 w 3038475"/>
                <a:gd name="connsiteY62" fmla="*/ 471488 h 815313"/>
                <a:gd name="connsiteX63" fmla="*/ 1662113 w 3038475"/>
                <a:gd name="connsiteY63" fmla="*/ 504825 h 815313"/>
                <a:gd name="connsiteX64" fmla="*/ 1676400 w 3038475"/>
                <a:gd name="connsiteY64" fmla="*/ 514350 h 815313"/>
                <a:gd name="connsiteX65" fmla="*/ 1690688 w 3038475"/>
                <a:gd name="connsiteY65" fmla="*/ 561975 h 815313"/>
                <a:gd name="connsiteX66" fmla="*/ 1704975 w 3038475"/>
                <a:gd name="connsiteY66" fmla="*/ 590550 h 815313"/>
                <a:gd name="connsiteX67" fmla="*/ 1719263 w 3038475"/>
                <a:gd name="connsiteY67" fmla="*/ 595313 h 815313"/>
                <a:gd name="connsiteX68" fmla="*/ 1728788 w 3038475"/>
                <a:gd name="connsiteY68" fmla="*/ 609600 h 815313"/>
                <a:gd name="connsiteX69" fmla="*/ 1804988 w 3038475"/>
                <a:gd name="connsiteY69" fmla="*/ 614363 h 815313"/>
                <a:gd name="connsiteX70" fmla="*/ 1819275 w 3038475"/>
                <a:gd name="connsiteY70" fmla="*/ 619125 h 815313"/>
                <a:gd name="connsiteX71" fmla="*/ 1833563 w 3038475"/>
                <a:gd name="connsiteY71" fmla="*/ 628650 h 815313"/>
                <a:gd name="connsiteX72" fmla="*/ 1857375 w 3038475"/>
                <a:gd name="connsiteY72" fmla="*/ 657225 h 815313"/>
                <a:gd name="connsiteX73" fmla="*/ 1876425 w 3038475"/>
                <a:gd name="connsiteY73" fmla="*/ 666750 h 815313"/>
                <a:gd name="connsiteX74" fmla="*/ 1885950 w 3038475"/>
                <a:gd name="connsiteY74" fmla="*/ 638175 h 815313"/>
                <a:gd name="connsiteX75" fmla="*/ 1895475 w 3038475"/>
                <a:gd name="connsiteY75" fmla="*/ 604838 h 815313"/>
                <a:gd name="connsiteX76" fmla="*/ 1905000 w 3038475"/>
                <a:gd name="connsiteY76" fmla="*/ 576263 h 815313"/>
                <a:gd name="connsiteX77" fmla="*/ 1919288 w 3038475"/>
                <a:gd name="connsiteY77" fmla="*/ 566738 h 815313"/>
                <a:gd name="connsiteX78" fmla="*/ 1938338 w 3038475"/>
                <a:gd name="connsiteY78" fmla="*/ 542925 h 815313"/>
                <a:gd name="connsiteX79" fmla="*/ 2266950 w 3038475"/>
                <a:gd name="connsiteY79" fmla="*/ 533400 h 815313"/>
                <a:gd name="connsiteX80" fmla="*/ 2286000 w 3038475"/>
                <a:gd name="connsiteY80" fmla="*/ 504825 h 815313"/>
                <a:gd name="connsiteX81" fmla="*/ 2300288 w 3038475"/>
                <a:gd name="connsiteY81" fmla="*/ 490538 h 815313"/>
                <a:gd name="connsiteX82" fmla="*/ 2314575 w 3038475"/>
                <a:gd name="connsiteY82" fmla="*/ 485775 h 815313"/>
                <a:gd name="connsiteX83" fmla="*/ 2328863 w 3038475"/>
                <a:gd name="connsiteY83" fmla="*/ 490538 h 815313"/>
                <a:gd name="connsiteX84" fmla="*/ 2347913 w 3038475"/>
                <a:gd name="connsiteY84" fmla="*/ 509588 h 815313"/>
                <a:gd name="connsiteX85" fmla="*/ 2357438 w 3038475"/>
                <a:gd name="connsiteY85" fmla="*/ 523875 h 815313"/>
                <a:gd name="connsiteX86" fmla="*/ 2362200 w 3038475"/>
                <a:gd name="connsiteY86" fmla="*/ 538163 h 815313"/>
                <a:gd name="connsiteX87" fmla="*/ 2381250 w 3038475"/>
                <a:gd name="connsiteY87" fmla="*/ 566738 h 815313"/>
                <a:gd name="connsiteX88" fmla="*/ 2390775 w 3038475"/>
                <a:gd name="connsiteY88" fmla="*/ 595313 h 815313"/>
                <a:gd name="connsiteX89" fmla="*/ 2395538 w 3038475"/>
                <a:gd name="connsiteY89" fmla="*/ 614363 h 815313"/>
                <a:gd name="connsiteX90" fmla="*/ 2405063 w 3038475"/>
                <a:gd name="connsiteY90" fmla="*/ 628650 h 815313"/>
                <a:gd name="connsiteX91" fmla="*/ 2419350 w 3038475"/>
                <a:gd name="connsiteY91" fmla="*/ 633413 h 815313"/>
                <a:gd name="connsiteX92" fmla="*/ 2438400 w 3038475"/>
                <a:gd name="connsiteY92" fmla="*/ 590550 h 815313"/>
                <a:gd name="connsiteX93" fmla="*/ 2443163 w 3038475"/>
                <a:gd name="connsiteY93" fmla="*/ 571500 h 815313"/>
                <a:gd name="connsiteX94" fmla="*/ 2471738 w 3038475"/>
                <a:gd name="connsiteY94" fmla="*/ 552450 h 815313"/>
                <a:gd name="connsiteX95" fmla="*/ 2481263 w 3038475"/>
                <a:gd name="connsiteY95" fmla="*/ 581025 h 815313"/>
                <a:gd name="connsiteX96" fmla="*/ 2486025 w 3038475"/>
                <a:gd name="connsiteY96" fmla="*/ 595313 h 815313"/>
                <a:gd name="connsiteX97" fmla="*/ 2490788 w 3038475"/>
                <a:gd name="connsiteY97" fmla="*/ 614363 h 815313"/>
                <a:gd name="connsiteX98" fmla="*/ 2500313 w 3038475"/>
                <a:gd name="connsiteY98" fmla="*/ 628650 h 815313"/>
                <a:gd name="connsiteX99" fmla="*/ 2519363 w 3038475"/>
                <a:gd name="connsiteY99" fmla="*/ 642938 h 815313"/>
                <a:gd name="connsiteX100" fmla="*/ 2524125 w 3038475"/>
                <a:gd name="connsiteY100" fmla="*/ 628650 h 815313"/>
                <a:gd name="connsiteX101" fmla="*/ 2528888 w 3038475"/>
                <a:gd name="connsiteY101" fmla="*/ 609600 h 815313"/>
                <a:gd name="connsiteX102" fmla="*/ 2557463 w 3038475"/>
                <a:gd name="connsiteY102" fmla="*/ 595313 h 815313"/>
                <a:gd name="connsiteX103" fmla="*/ 2619375 w 3038475"/>
                <a:gd name="connsiteY103" fmla="*/ 581025 h 815313"/>
                <a:gd name="connsiteX104" fmla="*/ 2633663 w 3038475"/>
                <a:gd name="connsiteY104" fmla="*/ 571500 h 815313"/>
                <a:gd name="connsiteX105" fmla="*/ 2647950 w 3038475"/>
                <a:gd name="connsiteY105" fmla="*/ 542925 h 815313"/>
                <a:gd name="connsiteX106" fmla="*/ 2662238 w 3038475"/>
                <a:gd name="connsiteY106" fmla="*/ 504825 h 815313"/>
                <a:gd name="connsiteX107" fmla="*/ 2686050 w 3038475"/>
                <a:gd name="connsiteY107" fmla="*/ 538163 h 815313"/>
                <a:gd name="connsiteX108" fmla="*/ 2686050 w 3038475"/>
                <a:gd name="connsiteY108" fmla="*/ 538163 h 815313"/>
                <a:gd name="connsiteX109" fmla="*/ 2700338 w 3038475"/>
                <a:gd name="connsiteY109" fmla="*/ 547688 h 815313"/>
                <a:gd name="connsiteX110" fmla="*/ 2705100 w 3038475"/>
                <a:gd name="connsiteY110" fmla="*/ 561975 h 815313"/>
                <a:gd name="connsiteX111" fmla="*/ 2714625 w 3038475"/>
                <a:gd name="connsiteY111" fmla="*/ 595313 h 815313"/>
                <a:gd name="connsiteX112" fmla="*/ 2733675 w 3038475"/>
                <a:gd name="connsiteY112" fmla="*/ 590550 h 815313"/>
                <a:gd name="connsiteX113" fmla="*/ 2738438 w 3038475"/>
                <a:gd name="connsiteY113" fmla="*/ 571500 h 815313"/>
                <a:gd name="connsiteX114" fmla="*/ 2762250 w 3038475"/>
                <a:gd name="connsiteY114" fmla="*/ 552450 h 815313"/>
                <a:gd name="connsiteX115" fmla="*/ 2800350 w 3038475"/>
                <a:gd name="connsiteY115" fmla="*/ 566738 h 815313"/>
                <a:gd name="connsiteX116" fmla="*/ 2819400 w 3038475"/>
                <a:gd name="connsiteY116" fmla="*/ 590550 h 815313"/>
                <a:gd name="connsiteX117" fmla="*/ 2824163 w 3038475"/>
                <a:gd name="connsiteY117" fmla="*/ 614363 h 815313"/>
                <a:gd name="connsiteX118" fmla="*/ 2833688 w 3038475"/>
                <a:gd name="connsiteY118" fmla="*/ 642938 h 815313"/>
                <a:gd name="connsiteX119" fmla="*/ 2838450 w 3038475"/>
                <a:gd name="connsiteY119" fmla="*/ 657225 h 815313"/>
                <a:gd name="connsiteX120" fmla="*/ 2843213 w 3038475"/>
                <a:gd name="connsiteY120" fmla="*/ 676275 h 815313"/>
                <a:gd name="connsiteX121" fmla="*/ 2852738 w 3038475"/>
                <a:gd name="connsiteY121" fmla="*/ 695325 h 815313"/>
                <a:gd name="connsiteX122" fmla="*/ 2862263 w 3038475"/>
                <a:gd name="connsiteY122" fmla="*/ 723900 h 815313"/>
                <a:gd name="connsiteX123" fmla="*/ 2871788 w 3038475"/>
                <a:gd name="connsiteY123" fmla="*/ 752475 h 815313"/>
                <a:gd name="connsiteX124" fmla="*/ 2881313 w 3038475"/>
                <a:gd name="connsiteY124" fmla="*/ 781050 h 815313"/>
                <a:gd name="connsiteX125" fmla="*/ 2890838 w 3038475"/>
                <a:gd name="connsiteY125" fmla="*/ 795338 h 815313"/>
                <a:gd name="connsiteX126" fmla="*/ 2895600 w 3038475"/>
                <a:gd name="connsiteY126" fmla="*/ 814388 h 815313"/>
                <a:gd name="connsiteX127" fmla="*/ 2914650 w 3038475"/>
                <a:gd name="connsiteY127" fmla="*/ 790575 h 815313"/>
                <a:gd name="connsiteX128" fmla="*/ 2924175 w 3038475"/>
                <a:gd name="connsiteY128" fmla="*/ 714375 h 815313"/>
                <a:gd name="connsiteX129" fmla="*/ 2933700 w 3038475"/>
                <a:gd name="connsiteY129" fmla="*/ 700088 h 815313"/>
                <a:gd name="connsiteX130" fmla="*/ 2943225 w 3038475"/>
                <a:gd name="connsiteY130" fmla="*/ 671513 h 815313"/>
                <a:gd name="connsiteX131" fmla="*/ 2962275 w 3038475"/>
                <a:gd name="connsiteY131" fmla="*/ 638175 h 815313"/>
                <a:gd name="connsiteX132" fmla="*/ 2976563 w 3038475"/>
                <a:gd name="connsiteY132" fmla="*/ 695325 h 815313"/>
                <a:gd name="connsiteX133" fmla="*/ 2986088 w 3038475"/>
                <a:gd name="connsiteY133" fmla="*/ 781050 h 815313"/>
                <a:gd name="connsiteX134" fmla="*/ 2995613 w 3038475"/>
                <a:gd name="connsiteY134" fmla="*/ 747713 h 815313"/>
                <a:gd name="connsiteX135" fmla="*/ 3000375 w 3038475"/>
                <a:gd name="connsiteY135" fmla="*/ 709613 h 815313"/>
                <a:gd name="connsiteX136" fmla="*/ 3019425 w 3038475"/>
                <a:gd name="connsiteY136" fmla="*/ 671513 h 815313"/>
                <a:gd name="connsiteX137" fmla="*/ 3038475 w 3038475"/>
                <a:gd name="connsiteY137" fmla="*/ 714375 h 815313"/>
                <a:gd name="connsiteX0" fmla="*/ 0 w 3038475"/>
                <a:gd name="connsiteY0" fmla="*/ 238125 h 815313"/>
                <a:gd name="connsiteX1" fmla="*/ 123825 w 3038475"/>
                <a:gd name="connsiteY1" fmla="*/ 228600 h 815313"/>
                <a:gd name="connsiteX2" fmla="*/ 142875 w 3038475"/>
                <a:gd name="connsiteY2" fmla="*/ 223838 h 815313"/>
                <a:gd name="connsiteX3" fmla="*/ 166688 w 3038475"/>
                <a:gd name="connsiteY3" fmla="*/ 219075 h 815313"/>
                <a:gd name="connsiteX4" fmla="*/ 204788 w 3038475"/>
                <a:gd name="connsiteY4" fmla="*/ 204788 h 815313"/>
                <a:gd name="connsiteX5" fmla="*/ 233363 w 3038475"/>
                <a:gd name="connsiteY5" fmla="*/ 195263 h 815313"/>
                <a:gd name="connsiteX6" fmla="*/ 247650 w 3038475"/>
                <a:gd name="connsiteY6" fmla="*/ 185738 h 815313"/>
                <a:gd name="connsiteX7" fmla="*/ 266700 w 3038475"/>
                <a:gd name="connsiteY7" fmla="*/ 180975 h 815313"/>
                <a:gd name="connsiteX8" fmla="*/ 280988 w 3038475"/>
                <a:gd name="connsiteY8" fmla="*/ 176213 h 815313"/>
                <a:gd name="connsiteX9" fmla="*/ 290513 w 3038475"/>
                <a:gd name="connsiteY9" fmla="*/ 161925 h 815313"/>
                <a:gd name="connsiteX10" fmla="*/ 338138 w 3038475"/>
                <a:gd name="connsiteY10" fmla="*/ 142875 h 815313"/>
                <a:gd name="connsiteX11" fmla="*/ 352425 w 3038475"/>
                <a:gd name="connsiteY11" fmla="*/ 138113 h 815313"/>
                <a:gd name="connsiteX12" fmla="*/ 366713 w 3038475"/>
                <a:gd name="connsiteY12" fmla="*/ 128588 h 815313"/>
                <a:gd name="connsiteX13" fmla="*/ 385763 w 3038475"/>
                <a:gd name="connsiteY13" fmla="*/ 123825 h 815313"/>
                <a:gd name="connsiteX14" fmla="*/ 428625 w 3038475"/>
                <a:gd name="connsiteY14" fmla="*/ 109538 h 815313"/>
                <a:gd name="connsiteX15" fmla="*/ 442913 w 3038475"/>
                <a:gd name="connsiteY15" fmla="*/ 104775 h 815313"/>
                <a:gd name="connsiteX16" fmla="*/ 457200 w 3038475"/>
                <a:gd name="connsiteY16" fmla="*/ 100013 h 815313"/>
                <a:gd name="connsiteX17" fmla="*/ 471488 w 3038475"/>
                <a:gd name="connsiteY17" fmla="*/ 90488 h 815313"/>
                <a:gd name="connsiteX18" fmla="*/ 495300 w 3038475"/>
                <a:gd name="connsiteY18" fmla="*/ 85725 h 815313"/>
                <a:gd name="connsiteX19" fmla="*/ 523875 w 3038475"/>
                <a:gd name="connsiteY19" fmla="*/ 76200 h 815313"/>
                <a:gd name="connsiteX20" fmla="*/ 538163 w 3038475"/>
                <a:gd name="connsiteY20" fmla="*/ 71438 h 815313"/>
                <a:gd name="connsiteX21" fmla="*/ 552450 w 3038475"/>
                <a:gd name="connsiteY21" fmla="*/ 66675 h 815313"/>
                <a:gd name="connsiteX22" fmla="*/ 590550 w 3038475"/>
                <a:gd name="connsiteY22" fmla="*/ 42863 h 815313"/>
                <a:gd name="connsiteX23" fmla="*/ 604838 w 3038475"/>
                <a:gd name="connsiteY23" fmla="*/ 38100 h 815313"/>
                <a:gd name="connsiteX24" fmla="*/ 619125 w 3038475"/>
                <a:gd name="connsiteY24" fmla="*/ 33338 h 815313"/>
                <a:gd name="connsiteX25" fmla="*/ 652463 w 3038475"/>
                <a:gd name="connsiteY25" fmla="*/ 14288 h 815313"/>
                <a:gd name="connsiteX26" fmla="*/ 681038 w 3038475"/>
                <a:gd name="connsiteY26" fmla="*/ 4763 h 815313"/>
                <a:gd name="connsiteX27" fmla="*/ 695325 w 3038475"/>
                <a:gd name="connsiteY27" fmla="*/ 0 h 815313"/>
                <a:gd name="connsiteX28" fmla="*/ 819150 w 3038475"/>
                <a:gd name="connsiteY28" fmla="*/ 4763 h 815313"/>
                <a:gd name="connsiteX29" fmla="*/ 852488 w 3038475"/>
                <a:gd name="connsiteY29" fmla="*/ 19050 h 815313"/>
                <a:gd name="connsiteX30" fmla="*/ 895350 w 3038475"/>
                <a:gd name="connsiteY30" fmla="*/ 47625 h 815313"/>
                <a:gd name="connsiteX31" fmla="*/ 928688 w 3038475"/>
                <a:gd name="connsiteY31" fmla="*/ 66675 h 815313"/>
                <a:gd name="connsiteX32" fmla="*/ 942975 w 3038475"/>
                <a:gd name="connsiteY32" fmla="*/ 71438 h 815313"/>
                <a:gd name="connsiteX33" fmla="*/ 957263 w 3038475"/>
                <a:gd name="connsiteY33" fmla="*/ 80963 h 815313"/>
                <a:gd name="connsiteX34" fmla="*/ 971550 w 3038475"/>
                <a:gd name="connsiteY34" fmla="*/ 85725 h 815313"/>
                <a:gd name="connsiteX35" fmla="*/ 990600 w 3038475"/>
                <a:gd name="connsiteY35" fmla="*/ 95250 h 815313"/>
                <a:gd name="connsiteX36" fmla="*/ 1014413 w 3038475"/>
                <a:gd name="connsiteY36" fmla="*/ 100013 h 815313"/>
                <a:gd name="connsiteX37" fmla="*/ 1033463 w 3038475"/>
                <a:gd name="connsiteY37" fmla="*/ 104775 h 815313"/>
                <a:gd name="connsiteX38" fmla="*/ 1062038 w 3038475"/>
                <a:gd name="connsiteY38" fmla="*/ 109538 h 815313"/>
                <a:gd name="connsiteX39" fmla="*/ 1090613 w 3038475"/>
                <a:gd name="connsiteY39" fmla="*/ 119063 h 815313"/>
                <a:gd name="connsiteX40" fmla="*/ 1104900 w 3038475"/>
                <a:gd name="connsiteY40" fmla="*/ 123825 h 815313"/>
                <a:gd name="connsiteX41" fmla="*/ 1123950 w 3038475"/>
                <a:gd name="connsiteY41" fmla="*/ 128588 h 815313"/>
                <a:gd name="connsiteX42" fmla="*/ 1152525 w 3038475"/>
                <a:gd name="connsiteY42" fmla="*/ 147638 h 815313"/>
                <a:gd name="connsiteX43" fmla="*/ 1195388 w 3038475"/>
                <a:gd name="connsiteY43" fmla="*/ 161925 h 815313"/>
                <a:gd name="connsiteX44" fmla="*/ 1209675 w 3038475"/>
                <a:gd name="connsiteY44" fmla="*/ 166688 h 815313"/>
                <a:gd name="connsiteX45" fmla="*/ 1243013 w 3038475"/>
                <a:gd name="connsiteY45" fmla="*/ 185738 h 815313"/>
                <a:gd name="connsiteX46" fmla="*/ 1257300 w 3038475"/>
                <a:gd name="connsiteY46" fmla="*/ 190500 h 815313"/>
                <a:gd name="connsiteX47" fmla="*/ 1285875 w 3038475"/>
                <a:gd name="connsiteY47" fmla="*/ 204788 h 815313"/>
                <a:gd name="connsiteX48" fmla="*/ 1314450 w 3038475"/>
                <a:gd name="connsiteY48" fmla="*/ 223838 h 815313"/>
                <a:gd name="connsiteX49" fmla="*/ 1362075 w 3038475"/>
                <a:gd name="connsiteY49" fmla="*/ 238125 h 815313"/>
                <a:gd name="connsiteX50" fmla="*/ 1443038 w 3038475"/>
                <a:gd name="connsiteY50" fmla="*/ 252413 h 815313"/>
                <a:gd name="connsiteX51" fmla="*/ 1471613 w 3038475"/>
                <a:gd name="connsiteY51" fmla="*/ 257175 h 815313"/>
                <a:gd name="connsiteX52" fmla="*/ 1519238 w 3038475"/>
                <a:gd name="connsiteY52" fmla="*/ 271463 h 815313"/>
                <a:gd name="connsiteX53" fmla="*/ 1533525 w 3038475"/>
                <a:gd name="connsiteY53" fmla="*/ 280988 h 815313"/>
                <a:gd name="connsiteX54" fmla="*/ 1543050 w 3038475"/>
                <a:gd name="connsiteY54" fmla="*/ 295275 h 815313"/>
                <a:gd name="connsiteX55" fmla="*/ 1557338 w 3038475"/>
                <a:gd name="connsiteY55" fmla="*/ 300038 h 815313"/>
                <a:gd name="connsiteX56" fmla="*/ 1581150 w 3038475"/>
                <a:gd name="connsiteY56" fmla="*/ 333375 h 815313"/>
                <a:gd name="connsiteX57" fmla="*/ 1590675 w 3038475"/>
                <a:gd name="connsiteY57" fmla="*/ 347663 h 815313"/>
                <a:gd name="connsiteX58" fmla="*/ 1604963 w 3038475"/>
                <a:gd name="connsiteY58" fmla="*/ 357188 h 815313"/>
                <a:gd name="connsiteX59" fmla="*/ 1624013 w 3038475"/>
                <a:gd name="connsiteY59" fmla="*/ 414338 h 815313"/>
                <a:gd name="connsiteX60" fmla="*/ 1628775 w 3038475"/>
                <a:gd name="connsiteY60" fmla="*/ 428625 h 815313"/>
                <a:gd name="connsiteX61" fmla="*/ 1638300 w 3038475"/>
                <a:gd name="connsiteY61" fmla="*/ 442913 h 815313"/>
                <a:gd name="connsiteX62" fmla="*/ 1652588 w 3038475"/>
                <a:gd name="connsiteY62" fmla="*/ 471488 h 815313"/>
                <a:gd name="connsiteX63" fmla="*/ 1662113 w 3038475"/>
                <a:gd name="connsiteY63" fmla="*/ 504825 h 815313"/>
                <a:gd name="connsiteX64" fmla="*/ 1676400 w 3038475"/>
                <a:gd name="connsiteY64" fmla="*/ 514350 h 815313"/>
                <a:gd name="connsiteX65" fmla="*/ 1690688 w 3038475"/>
                <a:gd name="connsiteY65" fmla="*/ 561975 h 815313"/>
                <a:gd name="connsiteX66" fmla="*/ 1704975 w 3038475"/>
                <a:gd name="connsiteY66" fmla="*/ 590550 h 815313"/>
                <a:gd name="connsiteX67" fmla="*/ 1719263 w 3038475"/>
                <a:gd name="connsiteY67" fmla="*/ 595313 h 815313"/>
                <a:gd name="connsiteX68" fmla="*/ 1728788 w 3038475"/>
                <a:gd name="connsiteY68" fmla="*/ 609600 h 815313"/>
                <a:gd name="connsiteX69" fmla="*/ 1804988 w 3038475"/>
                <a:gd name="connsiteY69" fmla="*/ 614363 h 815313"/>
                <a:gd name="connsiteX70" fmla="*/ 1819275 w 3038475"/>
                <a:gd name="connsiteY70" fmla="*/ 619125 h 815313"/>
                <a:gd name="connsiteX71" fmla="*/ 1833563 w 3038475"/>
                <a:gd name="connsiteY71" fmla="*/ 628650 h 815313"/>
                <a:gd name="connsiteX72" fmla="*/ 1857375 w 3038475"/>
                <a:gd name="connsiteY72" fmla="*/ 657225 h 815313"/>
                <a:gd name="connsiteX73" fmla="*/ 1876425 w 3038475"/>
                <a:gd name="connsiteY73" fmla="*/ 666750 h 815313"/>
                <a:gd name="connsiteX74" fmla="*/ 1885950 w 3038475"/>
                <a:gd name="connsiteY74" fmla="*/ 638175 h 815313"/>
                <a:gd name="connsiteX75" fmla="*/ 1895475 w 3038475"/>
                <a:gd name="connsiteY75" fmla="*/ 604838 h 815313"/>
                <a:gd name="connsiteX76" fmla="*/ 1905000 w 3038475"/>
                <a:gd name="connsiteY76" fmla="*/ 576263 h 815313"/>
                <a:gd name="connsiteX77" fmla="*/ 1919288 w 3038475"/>
                <a:gd name="connsiteY77" fmla="*/ 566738 h 815313"/>
                <a:gd name="connsiteX78" fmla="*/ 1938338 w 3038475"/>
                <a:gd name="connsiteY78" fmla="*/ 542925 h 815313"/>
                <a:gd name="connsiteX79" fmla="*/ 2266950 w 3038475"/>
                <a:gd name="connsiteY79" fmla="*/ 533400 h 815313"/>
                <a:gd name="connsiteX80" fmla="*/ 2286000 w 3038475"/>
                <a:gd name="connsiteY80" fmla="*/ 504825 h 815313"/>
                <a:gd name="connsiteX81" fmla="*/ 2300288 w 3038475"/>
                <a:gd name="connsiteY81" fmla="*/ 490538 h 815313"/>
                <a:gd name="connsiteX82" fmla="*/ 2328863 w 3038475"/>
                <a:gd name="connsiteY82" fmla="*/ 490538 h 815313"/>
                <a:gd name="connsiteX83" fmla="*/ 2347913 w 3038475"/>
                <a:gd name="connsiteY83" fmla="*/ 509588 h 815313"/>
                <a:gd name="connsiteX84" fmla="*/ 2357438 w 3038475"/>
                <a:gd name="connsiteY84" fmla="*/ 523875 h 815313"/>
                <a:gd name="connsiteX85" fmla="*/ 2362200 w 3038475"/>
                <a:gd name="connsiteY85" fmla="*/ 538163 h 815313"/>
                <a:gd name="connsiteX86" fmla="*/ 2381250 w 3038475"/>
                <a:gd name="connsiteY86" fmla="*/ 566738 h 815313"/>
                <a:gd name="connsiteX87" fmla="*/ 2390775 w 3038475"/>
                <a:gd name="connsiteY87" fmla="*/ 595313 h 815313"/>
                <a:gd name="connsiteX88" fmla="*/ 2395538 w 3038475"/>
                <a:gd name="connsiteY88" fmla="*/ 614363 h 815313"/>
                <a:gd name="connsiteX89" fmla="*/ 2405063 w 3038475"/>
                <a:gd name="connsiteY89" fmla="*/ 628650 h 815313"/>
                <a:gd name="connsiteX90" fmla="*/ 2419350 w 3038475"/>
                <a:gd name="connsiteY90" fmla="*/ 633413 h 815313"/>
                <a:gd name="connsiteX91" fmla="*/ 2438400 w 3038475"/>
                <a:gd name="connsiteY91" fmla="*/ 590550 h 815313"/>
                <a:gd name="connsiteX92" fmla="*/ 2443163 w 3038475"/>
                <a:gd name="connsiteY92" fmla="*/ 571500 h 815313"/>
                <a:gd name="connsiteX93" fmla="*/ 2471738 w 3038475"/>
                <a:gd name="connsiteY93" fmla="*/ 552450 h 815313"/>
                <a:gd name="connsiteX94" fmla="*/ 2481263 w 3038475"/>
                <a:gd name="connsiteY94" fmla="*/ 581025 h 815313"/>
                <a:gd name="connsiteX95" fmla="*/ 2486025 w 3038475"/>
                <a:gd name="connsiteY95" fmla="*/ 595313 h 815313"/>
                <a:gd name="connsiteX96" fmla="*/ 2490788 w 3038475"/>
                <a:gd name="connsiteY96" fmla="*/ 614363 h 815313"/>
                <a:gd name="connsiteX97" fmla="*/ 2500313 w 3038475"/>
                <a:gd name="connsiteY97" fmla="*/ 628650 h 815313"/>
                <a:gd name="connsiteX98" fmla="*/ 2519363 w 3038475"/>
                <a:gd name="connsiteY98" fmla="*/ 642938 h 815313"/>
                <a:gd name="connsiteX99" fmla="*/ 2524125 w 3038475"/>
                <a:gd name="connsiteY99" fmla="*/ 628650 h 815313"/>
                <a:gd name="connsiteX100" fmla="*/ 2528888 w 3038475"/>
                <a:gd name="connsiteY100" fmla="*/ 609600 h 815313"/>
                <a:gd name="connsiteX101" fmla="*/ 2557463 w 3038475"/>
                <a:gd name="connsiteY101" fmla="*/ 595313 h 815313"/>
                <a:gd name="connsiteX102" fmla="*/ 2619375 w 3038475"/>
                <a:gd name="connsiteY102" fmla="*/ 581025 h 815313"/>
                <a:gd name="connsiteX103" fmla="*/ 2633663 w 3038475"/>
                <a:gd name="connsiteY103" fmla="*/ 571500 h 815313"/>
                <a:gd name="connsiteX104" fmla="*/ 2647950 w 3038475"/>
                <a:gd name="connsiteY104" fmla="*/ 542925 h 815313"/>
                <a:gd name="connsiteX105" fmla="*/ 2662238 w 3038475"/>
                <a:gd name="connsiteY105" fmla="*/ 504825 h 815313"/>
                <a:gd name="connsiteX106" fmla="*/ 2686050 w 3038475"/>
                <a:gd name="connsiteY106" fmla="*/ 538163 h 815313"/>
                <a:gd name="connsiteX107" fmla="*/ 2686050 w 3038475"/>
                <a:gd name="connsiteY107" fmla="*/ 538163 h 815313"/>
                <a:gd name="connsiteX108" fmla="*/ 2700338 w 3038475"/>
                <a:gd name="connsiteY108" fmla="*/ 547688 h 815313"/>
                <a:gd name="connsiteX109" fmla="*/ 2705100 w 3038475"/>
                <a:gd name="connsiteY109" fmla="*/ 561975 h 815313"/>
                <a:gd name="connsiteX110" fmla="*/ 2714625 w 3038475"/>
                <a:gd name="connsiteY110" fmla="*/ 595313 h 815313"/>
                <a:gd name="connsiteX111" fmla="*/ 2733675 w 3038475"/>
                <a:gd name="connsiteY111" fmla="*/ 590550 h 815313"/>
                <a:gd name="connsiteX112" fmla="*/ 2738438 w 3038475"/>
                <a:gd name="connsiteY112" fmla="*/ 571500 h 815313"/>
                <a:gd name="connsiteX113" fmla="*/ 2762250 w 3038475"/>
                <a:gd name="connsiteY113" fmla="*/ 552450 h 815313"/>
                <a:gd name="connsiteX114" fmla="*/ 2800350 w 3038475"/>
                <a:gd name="connsiteY114" fmla="*/ 566738 h 815313"/>
                <a:gd name="connsiteX115" fmla="*/ 2819400 w 3038475"/>
                <a:gd name="connsiteY115" fmla="*/ 590550 h 815313"/>
                <a:gd name="connsiteX116" fmla="*/ 2824163 w 3038475"/>
                <a:gd name="connsiteY116" fmla="*/ 614363 h 815313"/>
                <a:gd name="connsiteX117" fmla="*/ 2833688 w 3038475"/>
                <a:gd name="connsiteY117" fmla="*/ 642938 h 815313"/>
                <a:gd name="connsiteX118" fmla="*/ 2838450 w 3038475"/>
                <a:gd name="connsiteY118" fmla="*/ 657225 h 815313"/>
                <a:gd name="connsiteX119" fmla="*/ 2843213 w 3038475"/>
                <a:gd name="connsiteY119" fmla="*/ 676275 h 815313"/>
                <a:gd name="connsiteX120" fmla="*/ 2852738 w 3038475"/>
                <a:gd name="connsiteY120" fmla="*/ 695325 h 815313"/>
                <a:gd name="connsiteX121" fmla="*/ 2862263 w 3038475"/>
                <a:gd name="connsiteY121" fmla="*/ 723900 h 815313"/>
                <a:gd name="connsiteX122" fmla="*/ 2871788 w 3038475"/>
                <a:gd name="connsiteY122" fmla="*/ 752475 h 815313"/>
                <a:gd name="connsiteX123" fmla="*/ 2881313 w 3038475"/>
                <a:gd name="connsiteY123" fmla="*/ 781050 h 815313"/>
                <a:gd name="connsiteX124" fmla="*/ 2890838 w 3038475"/>
                <a:gd name="connsiteY124" fmla="*/ 795338 h 815313"/>
                <a:gd name="connsiteX125" fmla="*/ 2895600 w 3038475"/>
                <a:gd name="connsiteY125" fmla="*/ 814388 h 815313"/>
                <a:gd name="connsiteX126" fmla="*/ 2914650 w 3038475"/>
                <a:gd name="connsiteY126" fmla="*/ 790575 h 815313"/>
                <a:gd name="connsiteX127" fmla="*/ 2924175 w 3038475"/>
                <a:gd name="connsiteY127" fmla="*/ 714375 h 815313"/>
                <a:gd name="connsiteX128" fmla="*/ 2933700 w 3038475"/>
                <a:gd name="connsiteY128" fmla="*/ 700088 h 815313"/>
                <a:gd name="connsiteX129" fmla="*/ 2943225 w 3038475"/>
                <a:gd name="connsiteY129" fmla="*/ 671513 h 815313"/>
                <a:gd name="connsiteX130" fmla="*/ 2962275 w 3038475"/>
                <a:gd name="connsiteY130" fmla="*/ 638175 h 815313"/>
                <a:gd name="connsiteX131" fmla="*/ 2976563 w 3038475"/>
                <a:gd name="connsiteY131" fmla="*/ 695325 h 815313"/>
                <a:gd name="connsiteX132" fmla="*/ 2986088 w 3038475"/>
                <a:gd name="connsiteY132" fmla="*/ 781050 h 815313"/>
                <a:gd name="connsiteX133" fmla="*/ 2995613 w 3038475"/>
                <a:gd name="connsiteY133" fmla="*/ 747713 h 815313"/>
                <a:gd name="connsiteX134" fmla="*/ 3000375 w 3038475"/>
                <a:gd name="connsiteY134" fmla="*/ 709613 h 815313"/>
                <a:gd name="connsiteX135" fmla="*/ 3019425 w 3038475"/>
                <a:gd name="connsiteY135" fmla="*/ 671513 h 815313"/>
                <a:gd name="connsiteX136" fmla="*/ 3038475 w 3038475"/>
                <a:gd name="connsiteY136" fmla="*/ 714375 h 815313"/>
                <a:gd name="connsiteX0" fmla="*/ 0 w 3038475"/>
                <a:gd name="connsiteY0" fmla="*/ 238125 h 815313"/>
                <a:gd name="connsiteX1" fmla="*/ 123825 w 3038475"/>
                <a:gd name="connsiteY1" fmla="*/ 228600 h 815313"/>
                <a:gd name="connsiteX2" fmla="*/ 142875 w 3038475"/>
                <a:gd name="connsiteY2" fmla="*/ 223838 h 815313"/>
                <a:gd name="connsiteX3" fmla="*/ 166688 w 3038475"/>
                <a:gd name="connsiteY3" fmla="*/ 219075 h 815313"/>
                <a:gd name="connsiteX4" fmla="*/ 204788 w 3038475"/>
                <a:gd name="connsiteY4" fmla="*/ 204788 h 815313"/>
                <a:gd name="connsiteX5" fmla="*/ 233363 w 3038475"/>
                <a:gd name="connsiteY5" fmla="*/ 195263 h 815313"/>
                <a:gd name="connsiteX6" fmla="*/ 247650 w 3038475"/>
                <a:gd name="connsiteY6" fmla="*/ 185738 h 815313"/>
                <a:gd name="connsiteX7" fmla="*/ 266700 w 3038475"/>
                <a:gd name="connsiteY7" fmla="*/ 180975 h 815313"/>
                <a:gd name="connsiteX8" fmla="*/ 280988 w 3038475"/>
                <a:gd name="connsiteY8" fmla="*/ 176213 h 815313"/>
                <a:gd name="connsiteX9" fmla="*/ 290513 w 3038475"/>
                <a:gd name="connsiteY9" fmla="*/ 161925 h 815313"/>
                <a:gd name="connsiteX10" fmla="*/ 338138 w 3038475"/>
                <a:gd name="connsiteY10" fmla="*/ 142875 h 815313"/>
                <a:gd name="connsiteX11" fmla="*/ 352425 w 3038475"/>
                <a:gd name="connsiteY11" fmla="*/ 138113 h 815313"/>
                <a:gd name="connsiteX12" fmla="*/ 366713 w 3038475"/>
                <a:gd name="connsiteY12" fmla="*/ 128588 h 815313"/>
                <a:gd name="connsiteX13" fmla="*/ 385763 w 3038475"/>
                <a:gd name="connsiteY13" fmla="*/ 123825 h 815313"/>
                <a:gd name="connsiteX14" fmla="*/ 428625 w 3038475"/>
                <a:gd name="connsiteY14" fmla="*/ 109538 h 815313"/>
                <a:gd name="connsiteX15" fmla="*/ 442913 w 3038475"/>
                <a:gd name="connsiteY15" fmla="*/ 104775 h 815313"/>
                <a:gd name="connsiteX16" fmla="*/ 457200 w 3038475"/>
                <a:gd name="connsiteY16" fmla="*/ 100013 h 815313"/>
                <a:gd name="connsiteX17" fmla="*/ 471488 w 3038475"/>
                <a:gd name="connsiteY17" fmla="*/ 90488 h 815313"/>
                <a:gd name="connsiteX18" fmla="*/ 495300 w 3038475"/>
                <a:gd name="connsiteY18" fmla="*/ 85725 h 815313"/>
                <a:gd name="connsiteX19" fmla="*/ 523875 w 3038475"/>
                <a:gd name="connsiteY19" fmla="*/ 76200 h 815313"/>
                <a:gd name="connsiteX20" fmla="*/ 538163 w 3038475"/>
                <a:gd name="connsiteY20" fmla="*/ 71438 h 815313"/>
                <a:gd name="connsiteX21" fmla="*/ 552450 w 3038475"/>
                <a:gd name="connsiteY21" fmla="*/ 66675 h 815313"/>
                <a:gd name="connsiteX22" fmla="*/ 590550 w 3038475"/>
                <a:gd name="connsiteY22" fmla="*/ 42863 h 815313"/>
                <a:gd name="connsiteX23" fmla="*/ 604838 w 3038475"/>
                <a:gd name="connsiteY23" fmla="*/ 38100 h 815313"/>
                <a:gd name="connsiteX24" fmla="*/ 619125 w 3038475"/>
                <a:gd name="connsiteY24" fmla="*/ 33338 h 815313"/>
                <a:gd name="connsiteX25" fmla="*/ 652463 w 3038475"/>
                <a:gd name="connsiteY25" fmla="*/ 14288 h 815313"/>
                <a:gd name="connsiteX26" fmla="*/ 681038 w 3038475"/>
                <a:gd name="connsiteY26" fmla="*/ 4763 h 815313"/>
                <a:gd name="connsiteX27" fmla="*/ 695325 w 3038475"/>
                <a:gd name="connsiteY27" fmla="*/ 0 h 815313"/>
                <a:gd name="connsiteX28" fmla="*/ 819150 w 3038475"/>
                <a:gd name="connsiteY28" fmla="*/ 4763 h 815313"/>
                <a:gd name="connsiteX29" fmla="*/ 852488 w 3038475"/>
                <a:gd name="connsiteY29" fmla="*/ 19050 h 815313"/>
                <a:gd name="connsiteX30" fmla="*/ 895350 w 3038475"/>
                <a:gd name="connsiteY30" fmla="*/ 47625 h 815313"/>
                <a:gd name="connsiteX31" fmla="*/ 928688 w 3038475"/>
                <a:gd name="connsiteY31" fmla="*/ 66675 h 815313"/>
                <a:gd name="connsiteX32" fmla="*/ 942975 w 3038475"/>
                <a:gd name="connsiteY32" fmla="*/ 71438 h 815313"/>
                <a:gd name="connsiteX33" fmla="*/ 957263 w 3038475"/>
                <a:gd name="connsiteY33" fmla="*/ 80963 h 815313"/>
                <a:gd name="connsiteX34" fmla="*/ 971550 w 3038475"/>
                <a:gd name="connsiteY34" fmla="*/ 85725 h 815313"/>
                <a:gd name="connsiteX35" fmla="*/ 990600 w 3038475"/>
                <a:gd name="connsiteY35" fmla="*/ 95250 h 815313"/>
                <a:gd name="connsiteX36" fmla="*/ 1014413 w 3038475"/>
                <a:gd name="connsiteY36" fmla="*/ 100013 h 815313"/>
                <a:gd name="connsiteX37" fmla="*/ 1033463 w 3038475"/>
                <a:gd name="connsiteY37" fmla="*/ 104775 h 815313"/>
                <a:gd name="connsiteX38" fmla="*/ 1062038 w 3038475"/>
                <a:gd name="connsiteY38" fmla="*/ 109538 h 815313"/>
                <a:gd name="connsiteX39" fmla="*/ 1090613 w 3038475"/>
                <a:gd name="connsiteY39" fmla="*/ 119063 h 815313"/>
                <a:gd name="connsiteX40" fmla="*/ 1104900 w 3038475"/>
                <a:gd name="connsiteY40" fmla="*/ 123825 h 815313"/>
                <a:gd name="connsiteX41" fmla="*/ 1123950 w 3038475"/>
                <a:gd name="connsiteY41" fmla="*/ 128588 h 815313"/>
                <a:gd name="connsiteX42" fmla="*/ 1152525 w 3038475"/>
                <a:gd name="connsiteY42" fmla="*/ 147638 h 815313"/>
                <a:gd name="connsiteX43" fmla="*/ 1195388 w 3038475"/>
                <a:gd name="connsiteY43" fmla="*/ 161925 h 815313"/>
                <a:gd name="connsiteX44" fmla="*/ 1209675 w 3038475"/>
                <a:gd name="connsiteY44" fmla="*/ 166688 h 815313"/>
                <a:gd name="connsiteX45" fmla="*/ 1243013 w 3038475"/>
                <a:gd name="connsiteY45" fmla="*/ 185738 h 815313"/>
                <a:gd name="connsiteX46" fmla="*/ 1257300 w 3038475"/>
                <a:gd name="connsiteY46" fmla="*/ 190500 h 815313"/>
                <a:gd name="connsiteX47" fmla="*/ 1285875 w 3038475"/>
                <a:gd name="connsiteY47" fmla="*/ 204788 h 815313"/>
                <a:gd name="connsiteX48" fmla="*/ 1314450 w 3038475"/>
                <a:gd name="connsiteY48" fmla="*/ 223838 h 815313"/>
                <a:gd name="connsiteX49" fmla="*/ 1362075 w 3038475"/>
                <a:gd name="connsiteY49" fmla="*/ 238125 h 815313"/>
                <a:gd name="connsiteX50" fmla="*/ 1443038 w 3038475"/>
                <a:gd name="connsiteY50" fmla="*/ 252413 h 815313"/>
                <a:gd name="connsiteX51" fmla="*/ 1471613 w 3038475"/>
                <a:gd name="connsiteY51" fmla="*/ 257175 h 815313"/>
                <a:gd name="connsiteX52" fmla="*/ 1519238 w 3038475"/>
                <a:gd name="connsiteY52" fmla="*/ 271463 h 815313"/>
                <a:gd name="connsiteX53" fmla="*/ 1533525 w 3038475"/>
                <a:gd name="connsiteY53" fmla="*/ 280988 h 815313"/>
                <a:gd name="connsiteX54" fmla="*/ 1543050 w 3038475"/>
                <a:gd name="connsiteY54" fmla="*/ 295275 h 815313"/>
                <a:gd name="connsiteX55" fmla="*/ 1557338 w 3038475"/>
                <a:gd name="connsiteY55" fmla="*/ 300038 h 815313"/>
                <a:gd name="connsiteX56" fmla="*/ 1581150 w 3038475"/>
                <a:gd name="connsiteY56" fmla="*/ 333375 h 815313"/>
                <a:gd name="connsiteX57" fmla="*/ 1590675 w 3038475"/>
                <a:gd name="connsiteY57" fmla="*/ 347663 h 815313"/>
                <a:gd name="connsiteX58" fmla="*/ 1604963 w 3038475"/>
                <a:gd name="connsiteY58" fmla="*/ 357188 h 815313"/>
                <a:gd name="connsiteX59" fmla="*/ 1624013 w 3038475"/>
                <a:gd name="connsiteY59" fmla="*/ 414338 h 815313"/>
                <a:gd name="connsiteX60" fmla="*/ 1628775 w 3038475"/>
                <a:gd name="connsiteY60" fmla="*/ 428625 h 815313"/>
                <a:gd name="connsiteX61" fmla="*/ 1638300 w 3038475"/>
                <a:gd name="connsiteY61" fmla="*/ 442913 h 815313"/>
                <a:gd name="connsiteX62" fmla="*/ 1652588 w 3038475"/>
                <a:gd name="connsiteY62" fmla="*/ 471488 h 815313"/>
                <a:gd name="connsiteX63" fmla="*/ 1662113 w 3038475"/>
                <a:gd name="connsiteY63" fmla="*/ 504825 h 815313"/>
                <a:gd name="connsiteX64" fmla="*/ 1676400 w 3038475"/>
                <a:gd name="connsiteY64" fmla="*/ 514350 h 815313"/>
                <a:gd name="connsiteX65" fmla="*/ 1690688 w 3038475"/>
                <a:gd name="connsiteY65" fmla="*/ 561975 h 815313"/>
                <a:gd name="connsiteX66" fmla="*/ 1704975 w 3038475"/>
                <a:gd name="connsiteY66" fmla="*/ 590550 h 815313"/>
                <a:gd name="connsiteX67" fmla="*/ 1719263 w 3038475"/>
                <a:gd name="connsiteY67" fmla="*/ 595313 h 815313"/>
                <a:gd name="connsiteX68" fmla="*/ 1728788 w 3038475"/>
                <a:gd name="connsiteY68" fmla="*/ 609600 h 815313"/>
                <a:gd name="connsiteX69" fmla="*/ 1804988 w 3038475"/>
                <a:gd name="connsiteY69" fmla="*/ 614363 h 815313"/>
                <a:gd name="connsiteX70" fmla="*/ 1819275 w 3038475"/>
                <a:gd name="connsiteY70" fmla="*/ 619125 h 815313"/>
                <a:gd name="connsiteX71" fmla="*/ 1833563 w 3038475"/>
                <a:gd name="connsiteY71" fmla="*/ 628650 h 815313"/>
                <a:gd name="connsiteX72" fmla="*/ 1857375 w 3038475"/>
                <a:gd name="connsiteY72" fmla="*/ 657225 h 815313"/>
                <a:gd name="connsiteX73" fmla="*/ 1876425 w 3038475"/>
                <a:gd name="connsiteY73" fmla="*/ 666750 h 815313"/>
                <a:gd name="connsiteX74" fmla="*/ 1885950 w 3038475"/>
                <a:gd name="connsiteY74" fmla="*/ 638175 h 815313"/>
                <a:gd name="connsiteX75" fmla="*/ 1895475 w 3038475"/>
                <a:gd name="connsiteY75" fmla="*/ 604838 h 815313"/>
                <a:gd name="connsiteX76" fmla="*/ 1905000 w 3038475"/>
                <a:gd name="connsiteY76" fmla="*/ 576263 h 815313"/>
                <a:gd name="connsiteX77" fmla="*/ 1919288 w 3038475"/>
                <a:gd name="connsiteY77" fmla="*/ 566738 h 815313"/>
                <a:gd name="connsiteX78" fmla="*/ 1938338 w 3038475"/>
                <a:gd name="connsiteY78" fmla="*/ 542925 h 815313"/>
                <a:gd name="connsiteX79" fmla="*/ 2266950 w 3038475"/>
                <a:gd name="connsiteY79" fmla="*/ 533400 h 815313"/>
                <a:gd name="connsiteX80" fmla="*/ 2286000 w 3038475"/>
                <a:gd name="connsiteY80" fmla="*/ 504825 h 815313"/>
                <a:gd name="connsiteX81" fmla="*/ 2300288 w 3038475"/>
                <a:gd name="connsiteY81" fmla="*/ 490538 h 815313"/>
                <a:gd name="connsiteX82" fmla="*/ 2328863 w 3038475"/>
                <a:gd name="connsiteY82" fmla="*/ 490538 h 815313"/>
                <a:gd name="connsiteX83" fmla="*/ 2357438 w 3038475"/>
                <a:gd name="connsiteY83" fmla="*/ 523875 h 815313"/>
                <a:gd name="connsiteX84" fmla="*/ 2362200 w 3038475"/>
                <a:gd name="connsiteY84" fmla="*/ 538163 h 815313"/>
                <a:gd name="connsiteX85" fmla="*/ 2381250 w 3038475"/>
                <a:gd name="connsiteY85" fmla="*/ 566738 h 815313"/>
                <a:gd name="connsiteX86" fmla="*/ 2390775 w 3038475"/>
                <a:gd name="connsiteY86" fmla="*/ 595313 h 815313"/>
                <a:gd name="connsiteX87" fmla="*/ 2395538 w 3038475"/>
                <a:gd name="connsiteY87" fmla="*/ 614363 h 815313"/>
                <a:gd name="connsiteX88" fmla="*/ 2405063 w 3038475"/>
                <a:gd name="connsiteY88" fmla="*/ 628650 h 815313"/>
                <a:gd name="connsiteX89" fmla="*/ 2419350 w 3038475"/>
                <a:gd name="connsiteY89" fmla="*/ 633413 h 815313"/>
                <a:gd name="connsiteX90" fmla="*/ 2438400 w 3038475"/>
                <a:gd name="connsiteY90" fmla="*/ 590550 h 815313"/>
                <a:gd name="connsiteX91" fmla="*/ 2443163 w 3038475"/>
                <a:gd name="connsiteY91" fmla="*/ 571500 h 815313"/>
                <a:gd name="connsiteX92" fmla="*/ 2471738 w 3038475"/>
                <a:gd name="connsiteY92" fmla="*/ 552450 h 815313"/>
                <a:gd name="connsiteX93" fmla="*/ 2481263 w 3038475"/>
                <a:gd name="connsiteY93" fmla="*/ 581025 h 815313"/>
                <a:gd name="connsiteX94" fmla="*/ 2486025 w 3038475"/>
                <a:gd name="connsiteY94" fmla="*/ 595313 h 815313"/>
                <a:gd name="connsiteX95" fmla="*/ 2490788 w 3038475"/>
                <a:gd name="connsiteY95" fmla="*/ 614363 h 815313"/>
                <a:gd name="connsiteX96" fmla="*/ 2500313 w 3038475"/>
                <a:gd name="connsiteY96" fmla="*/ 628650 h 815313"/>
                <a:gd name="connsiteX97" fmla="*/ 2519363 w 3038475"/>
                <a:gd name="connsiteY97" fmla="*/ 642938 h 815313"/>
                <a:gd name="connsiteX98" fmla="*/ 2524125 w 3038475"/>
                <a:gd name="connsiteY98" fmla="*/ 628650 h 815313"/>
                <a:gd name="connsiteX99" fmla="*/ 2528888 w 3038475"/>
                <a:gd name="connsiteY99" fmla="*/ 609600 h 815313"/>
                <a:gd name="connsiteX100" fmla="*/ 2557463 w 3038475"/>
                <a:gd name="connsiteY100" fmla="*/ 595313 h 815313"/>
                <a:gd name="connsiteX101" fmla="*/ 2619375 w 3038475"/>
                <a:gd name="connsiteY101" fmla="*/ 581025 h 815313"/>
                <a:gd name="connsiteX102" fmla="*/ 2633663 w 3038475"/>
                <a:gd name="connsiteY102" fmla="*/ 571500 h 815313"/>
                <a:gd name="connsiteX103" fmla="*/ 2647950 w 3038475"/>
                <a:gd name="connsiteY103" fmla="*/ 542925 h 815313"/>
                <a:gd name="connsiteX104" fmla="*/ 2662238 w 3038475"/>
                <a:gd name="connsiteY104" fmla="*/ 504825 h 815313"/>
                <a:gd name="connsiteX105" fmla="*/ 2686050 w 3038475"/>
                <a:gd name="connsiteY105" fmla="*/ 538163 h 815313"/>
                <a:gd name="connsiteX106" fmla="*/ 2686050 w 3038475"/>
                <a:gd name="connsiteY106" fmla="*/ 538163 h 815313"/>
                <a:gd name="connsiteX107" fmla="*/ 2700338 w 3038475"/>
                <a:gd name="connsiteY107" fmla="*/ 547688 h 815313"/>
                <a:gd name="connsiteX108" fmla="*/ 2705100 w 3038475"/>
                <a:gd name="connsiteY108" fmla="*/ 561975 h 815313"/>
                <a:gd name="connsiteX109" fmla="*/ 2714625 w 3038475"/>
                <a:gd name="connsiteY109" fmla="*/ 595313 h 815313"/>
                <a:gd name="connsiteX110" fmla="*/ 2733675 w 3038475"/>
                <a:gd name="connsiteY110" fmla="*/ 590550 h 815313"/>
                <a:gd name="connsiteX111" fmla="*/ 2738438 w 3038475"/>
                <a:gd name="connsiteY111" fmla="*/ 571500 h 815313"/>
                <a:gd name="connsiteX112" fmla="*/ 2762250 w 3038475"/>
                <a:gd name="connsiteY112" fmla="*/ 552450 h 815313"/>
                <a:gd name="connsiteX113" fmla="*/ 2800350 w 3038475"/>
                <a:gd name="connsiteY113" fmla="*/ 566738 h 815313"/>
                <a:gd name="connsiteX114" fmla="*/ 2819400 w 3038475"/>
                <a:gd name="connsiteY114" fmla="*/ 590550 h 815313"/>
                <a:gd name="connsiteX115" fmla="*/ 2824163 w 3038475"/>
                <a:gd name="connsiteY115" fmla="*/ 614363 h 815313"/>
                <a:gd name="connsiteX116" fmla="*/ 2833688 w 3038475"/>
                <a:gd name="connsiteY116" fmla="*/ 642938 h 815313"/>
                <a:gd name="connsiteX117" fmla="*/ 2838450 w 3038475"/>
                <a:gd name="connsiteY117" fmla="*/ 657225 h 815313"/>
                <a:gd name="connsiteX118" fmla="*/ 2843213 w 3038475"/>
                <a:gd name="connsiteY118" fmla="*/ 676275 h 815313"/>
                <a:gd name="connsiteX119" fmla="*/ 2852738 w 3038475"/>
                <a:gd name="connsiteY119" fmla="*/ 695325 h 815313"/>
                <a:gd name="connsiteX120" fmla="*/ 2862263 w 3038475"/>
                <a:gd name="connsiteY120" fmla="*/ 723900 h 815313"/>
                <a:gd name="connsiteX121" fmla="*/ 2871788 w 3038475"/>
                <a:gd name="connsiteY121" fmla="*/ 752475 h 815313"/>
                <a:gd name="connsiteX122" fmla="*/ 2881313 w 3038475"/>
                <a:gd name="connsiteY122" fmla="*/ 781050 h 815313"/>
                <a:gd name="connsiteX123" fmla="*/ 2890838 w 3038475"/>
                <a:gd name="connsiteY123" fmla="*/ 795338 h 815313"/>
                <a:gd name="connsiteX124" fmla="*/ 2895600 w 3038475"/>
                <a:gd name="connsiteY124" fmla="*/ 814388 h 815313"/>
                <a:gd name="connsiteX125" fmla="*/ 2914650 w 3038475"/>
                <a:gd name="connsiteY125" fmla="*/ 790575 h 815313"/>
                <a:gd name="connsiteX126" fmla="*/ 2924175 w 3038475"/>
                <a:gd name="connsiteY126" fmla="*/ 714375 h 815313"/>
                <a:gd name="connsiteX127" fmla="*/ 2933700 w 3038475"/>
                <a:gd name="connsiteY127" fmla="*/ 700088 h 815313"/>
                <a:gd name="connsiteX128" fmla="*/ 2943225 w 3038475"/>
                <a:gd name="connsiteY128" fmla="*/ 671513 h 815313"/>
                <a:gd name="connsiteX129" fmla="*/ 2962275 w 3038475"/>
                <a:gd name="connsiteY129" fmla="*/ 638175 h 815313"/>
                <a:gd name="connsiteX130" fmla="*/ 2976563 w 3038475"/>
                <a:gd name="connsiteY130" fmla="*/ 695325 h 815313"/>
                <a:gd name="connsiteX131" fmla="*/ 2986088 w 3038475"/>
                <a:gd name="connsiteY131" fmla="*/ 781050 h 815313"/>
                <a:gd name="connsiteX132" fmla="*/ 2995613 w 3038475"/>
                <a:gd name="connsiteY132" fmla="*/ 747713 h 815313"/>
                <a:gd name="connsiteX133" fmla="*/ 3000375 w 3038475"/>
                <a:gd name="connsiteY133" fmla="*/ 709613 h 815313"/>
                <a:gd name="connsiteX134" fmla="*/ 3019425 w 3038475"/>
                <a:gd name="connsiteY134" fmla="*/ 671513 h 815313"/>
                <a:gd name="connsiteX135" fmla="*/ 3038475 w 3038475"/>
                <a:gd name="connsiteY135" fmla="*/ 714375 h 815313"/>
                <a:gd name="connsiteX0" fmla="*/ 0 w 3038475"/>
                <a:gd name="connsiteY0" fmla="*/ 238125 h 815313"/>
                <a:gd name="connsiteX1" fmla="*/ 123825 w 3038475"/>
                <a:gd name="connsiteY1" fmla="*/ 228600 h 815313"/>
                <a:gd name="connsiteX2" fmla="*/ 142875 w 3038475"/>
                <a:gd name="connsiteY2" fmla="*/ 223838 h 815313"/>
                <a:gd name="connsiteX3" fmla="*/ 166688 w 3038475"/>
                <a:gd name="connsiteY3" fmla="*/ 219075 h 815313"/>
                <a:gd name="connsiteX4" fmla="*/ 204788 w 3038475"/>
                <a:gd name="connsiteY4" fmla="*/ 204788 h 815313"/>
                <a:gd name="connsiteX5" fmla="*/ 233363 w 3038475"/>
                <a:gd name="connsiteY5" fmla="*/ 195263 h 815313"/>
                <a:gd name="connsiteX6" fmla="*/ 247650 w 3038475"/>
                <a:gd name="connsiteY6" fmla="*/ 185738 h 815313"/>
                <a:gd name="connsiteX7" fmla="*/ 266700 w 3038475"/>
                <a:gd name="connsiteY7" fmla="*/ 180975 h 815313"/>
                <a:gd name="connsiteX8" fmla="*/ 280988 w 3038475"/>
                <a:gd name="connsiteY8" fmla="*/ 176213 h 815313"/>
                <a:gd name="connsiteX9" fmla="*/ 290513 w 3038475"/>
                <a:gd name="connsiteY9" fmla="*/ 161925 h 815313"/>
                <a:gd name="connsiteX10" fmla="*/ 338138 w 3038475"/>
                <a:gd name="connsiteY10" fmla="*/ 142875 h 815313"/>
                <a:gd name="connsiteX11" fmla="*/ 352425 w 3038475"/>
                <a:gd name="connsiteY11" fmla="*/ 138113 h 815313"/>
                <a:gd name="connsiteX12" fmla="*/ 366713 w 3038475"/>
                <a:gd name="connsiteY12" fmla="*/ 128588 h 815313"/>
                <a:gd name="connsiteX13" fmla="*/ 385763 w 3038475"/>
                <a:gd name="connsiteY13" fmla="*/ 123825 h 815313"/>
                <a:gd name="connsiteX14" fmla="*/ 428625 w 3038475"/>
                <a:gd name="connsiteY14" fmla="*/ 109538 h 815313"/>
                <a:gd name="connsiteX15" fmla="*/ 442913 w 3038475"/>
                <a:gd name="connsiteY15" fmla="*/ 104775 h 815313"/>
                <a:gd name="connsiteX16" fmla="*/ 457200 w 3038475"/>
                <a:gd name="connsiteY16" fmla="*/ 100013 h 815313"/>
                <a:gd name="connsiteX17" fmla="*/ 471488 w 3038475"/>
                <a:gd name="connsiteY17" fmla="*/ 90488 h 815313"/>
                <a:gd name="connsiteX18" fmla="*/ 495300 w 3038475"/>
                <a:gd name="connsiteY18" fmla="*/ 85725 h 815313"/>
                <a:gd name="connsiteX19" fmla="*/ 523875 w 3038475"/>
                <a:gd name="connsiteY19" fmla="*/ 76200 h 815313"/>
                <a:gd name="connsiteX20" fmla="*/ 538163 w 3038475"/>
                <a:gd name="connsiteY20" fmla="*/ 71438 h 815313"/>
                <a:gd name="connsiteX21" fmla="*/ 552450 w 3038475"/>
                <a:gd name="connsiteY21" fmla="*/ 66675 h 815313"/>
                <a:gd name="connsiteX22" fmla="*/ 590550 w 3038475"/>
                <a:gd name="connsiteY22" fmla="*/ 42863 h 815313"/>
                <a:gd name="connsiteX23" fmla="*/ 604838 w 3038475"/>
                <a:gd name="connsiteY23" fmla="*/ 38100 h 815313"/>
                <a:gd name="connsiteX24" fmla="*/ 619125 w 3038475"/>
                <a:gd name="connsiteY24" fmla="*/ 33338 h 815313"/>
                <a:gd name="connsiteX25" fmla="*/ 652463 w 3038475"/>
                <a:gd name="connsiteY25" fmla="*/ 14288 h 815313"/>
                <a:gd name="connsiteX26" fmla="*/ 681038 w 3038475"/>
                <a:gd name="connsiteY26" fmla="*/ 4763 h 815313"/>
                <a:gd name="connsiteX27" fmla="*/ 695325 w 3038475"/>
                <a:gd name="connsiteY27" fmla="*/ 0 h 815313"/>
                <a:gd name="connsiteX28" fmla="*/ 819150 w 3038475"/>
                <a:gd name="connsiteY28" fmla="*/ 4763 h 815313"/>
                <a:gd name="connsiteX29" fmla="*/ 852488 w 3038475"/>
                <a:gd name="connsiteY29" fmla="*/ 19050 h 815313"/>
                <a:gd name="connsiteX30" fmla="*/ 895350 w 3038475"/>
                <a:gd name="connsiteY30" fmla="*/ 47625 h 815313"/>
                <a:gd name="connsiteX31" fmla="*/ 928688 w 3038475"/>
                <a:gd name="connsiteY31" fmla="*/ 66675 h 815313"/>
                <a:gd name="connsiteX32" fmla="*/ 942975 w 3038475"/>
                <a:gd name="connsiteY32" fmla="*/ 71438 h 815313"/>
                <a:gd name="connsiteX33" fmla="*/ 957263 w 3038475"/>
                <a:gd name="connsiteY33" fmla="*/ 80963 h 815313"/>
                <a:gd name="connsiteX34" fmla="*/ 971550 w 3038475"/>
                <a:gd name="connsiteY34" fmla="*/ 85725 h 815313"/>
                <a:gd name="connsiteX35" fmla="*/ 990600 w 3038475"/>
                <a:gd name="connsiteY35" fmla="*/ 95250 h 815313"/>
                <a:gd name="connsiteX36" fmla="*/ 1014413 w 3038475"/>
                <a:gd name="connsiteY36" fmla="*/ 100013 h 815313"/>
                <a:gd name="connsiteX37" fmla="*/ 1033463 w 3038475"/>
                <a:gd name="connsiteY37" fmla="*/ 104775 h 815313"/>
                <a:gd name="connsiteX38" fmla="*/ 1062038 w 3038475"/>
                <a:gd name="connsiteY38" fmla="*/ 109538 h 815313"/>
                <a:gd name="connsiteX39" fmla="*/ 1090613 w 3038475"/>
                <a:gd name="connsiteY39" fmla="*/ 119063 h 815313"/>
                <a:gd name="connsiteX40" fmla="*/ 1104900 w 3038475"/>
                <a:gd name="connsiteY40" fmla="*/ 123825 h 815313"/>
                <a:gd name="connsiteX41" fmla="*/ 1123950 w 3038475"/>
                <a:gd name="connsiteY41" fmla="*/ 128588 h 815313"/>
                <a:gd name="connsiteX42" fmla="*/ 1152525 w 3038475"/>
                <a:gd name="connsiteY42" fmla="*/ 147638 h 815313"/>
                <a:gd name="connsiteX43" fmla="*/ 1195388 w 3038475"/>
                <a:gd name="connsiteY43" fmla="*/ 161925 h 815313"/>
                <a:gd name="connsiteX44" fmla="*/ 1209675 w 3038475"/>
                <a:gd name="connsiteY44" fmla="*/ 166688 h 815313"/>
                <a:gd name="connsiteX45" fmla="*/ 1243013 w 3038475"/>
                <a:gd name="connsiteY45" fmla="*/ 185738 h 815313"/>
                <a:gd name="connsiteX46" fmla="*/ 1257300 w 3038475"/>
                <a:gd name="connsiteY46" fmla="*/ 190500 h 815313"/>
                <a:gd name="connsiteX47" fmla="*/ 1285875 w 3038475"/>
                <a:gd name="connsiteY47" fmla="*/ 204788 h 815313"/>
                <a:gd name="connsiteX48" fmla="*/ 1314450 w 3038475"/>
                <a:gd name="connsiteY48" fmla="*/ 223838 h 815313"/>
                <a:gd name="connsiteX49" fmla="*/ 1362075 w 3038475"/>
                <a:gd name="connsiteY49" fmla="*/ 238125 h 815313"/>
                <a:gd name="connsiteX50" fmla="*/ 1443038 w 3038475"/>
                <a:gd name="connsiteY50" fmla="*/ 252413 h 815313"/>
                <a:gd name="connsiteX51" fmla="*/ 1471613 w 3038475"/>
                <a:gd name="connsiteY51" fmla="*/ 257175 h 815313"/>
                <a:gd name="connsiteX52" fmla="*/ 1519238 w 3038475"/>
                <a:gd name="connsiteY52" fmla="*/ 271463 h 815313"/>
                <a:gd name="connsiteX53" fmla="*/ 1533525 w 3038475"/>
                <a:gd name="connsiteY53" fmla="*/ 280988 h 815313"/>
                <a:gd name="connsiteX54" fmla="*/ 1543050 w 3038475"/>
                <a:gd name="connsiteY54" fmla="*/ 295275 h 815313"/>
                <a:gd name="connsiteX55" fmla="*/ 1557338 w 3038475"/>
                <a:gd name="connsiteY55" fmla="*/ 300038 h 815313"/>
                <a:gd name="connsiteX56" fmla="*/ 1581150 w 3038475"/>
                <a:gd name="connsiteY56" fmla="*/ 333375 h 815313"/>
                <a:gd name="connsiteX57" fmla="*/ 1590675 w 3038475"/>
                <a:gd name="connsiteY57" fmla="*/ 347663 h 815313"/>
                <a:gd name="connsiteX58" fmla="*/ 1604963 w 3038475"/>
                <a:gd name="connsiteY58" fmla="*/ 357188 h 815313"/>
                <a:gd name="connsiteX59" fmla="*/ 1624013 w 3038475"/>
                <a:gd name="connsiteY59" fmla="*/ 414338 h 815313"/>
                <a:gd name="connsiteX60" fmla="*/ 1628775 w 3038475"/>
                <a:gd name="connsiteY60" fmla="*/ 428625 h 815313"/>
                <a:gd name="connsiteX61" fmla="*/ 1638300 w 3038475"/>
                <a:gd name="connsiteY61" fmla="*/ 442913 h 815313"/>
                <a:gd name="connsiteX62" fmla="*/ 1652588 w 3038475"/>
                <a:gd name="connsiteY62" fmla="*/ 471488 h 815313"/>
                <a:gd name="connsiteX63" fmla="*/ 1662113 w 3038475"/>
                <a:gd name="connsiteY63" fmla="*/ 504825 h 815313"/>
                <a:gd name="connsiteX64" fmla="*/ 1676400 w 3038475"/>
                <a:gd name="connsiteY64" fmla="*/ 514350 h 815313"/>
                <a:gd name="connsiteX65" fmla="*/ 1690688 w 3038475"/>
                <a:gd name="connsiteY65" fmla="*/ 561975 h 815313"/>
                <a:gd name="connsiteX66" fmla="*/ 1704975 w 3038475"/>
                <a:gd name="connsiteY66" fmla="*/ 590550 h 815313"/>
                <a:gd name="connsiteX67" fmla="*/ 1719263 w 3038475"/>
                <a:gd name="connsiteY67" fmla="*/ 595313 h 815313"/>
                <a:gd name="connsiteX68" fmla="*/ 1728788 w 3038475"/>
                <a:gd name="connsiteY68" fmla="*/ 609600 h 815313"/>
                <a:gd name="connsiteX69" fmla="*/ 1804988 w 3038475"/>
                <a:gd name="connsiteY69" fmla="*/ 614363 h 815313"/>
                <a:gd name="connsiteX70" fmla="*/ 1819275 w 3038475"/>
                <a:gd name="connsiteY70" fmla="*/ 619125 h 815313"/>
                <a:gd name="connsiteX71" fmla="*/ 1833563 w 3038475"/>
                <a:gd name="connsiteY71" fmla="*/ 628650 h 815313"/>
                <a:gd name="connsiteX72" fmla="*/ 1857375 w 3038475"/>
                <a:gd name="connsiteY72" fmla="*/ 657225 h 815313"/>
                <a:gd name="connsiteX73" fmla="*/ 1876425 w 3038475"/>
                <a:gd name="connsiteY73" fmla="*/ 666750 h 815313"/>
                <a:gd name="connsiteX74" fmla="*/ 1885950 w 3038475"/>
                <a:gd name="connsiteY74" fmla="*/ 638175 h 815313"/>
                <a:gd name="connsiteX75" fmla="*/ 1895475 w 3038475"/>
                <a:gd name="connsiteY75" fmla="*/ 604838 h 815313"/>
                <a:gd name="connsiteX76" fmla="*/ 1905000 w 3038475"/>
                <a:gd name="connsiteY76" fmla="*/ 576263 h 815313"/>
                <a:gd name="connsiteX77" fmla="*/ 1919288 w 3038475"/>
                <a:gd name="connsiteY77" fmla="*/ 566738 h 815313"/>
                <a:gd name="connsiteX78" fmla="*/ 1938338 w 3038475"/>
                <a:gd name="connsiteY78" fmla="*/ 542925 h 815313"/>
                <a:gd name="connsiteX79" fmla="*/ 2266950 w 3038475"/>
                <a:gd name="connsiteY79" fmla="*/ 533400 h 815313"/>
                <a:gd name="connsiteX80" fmla="*/ 2286000 w 3038475"/>
                <a:gd name="connsiteY80" fmla="*/ 504825 h 815313"/>
                <a:gd name="connsiteX81" fmla="*/ 2300288 w 3038475"/>
                <a:gd name="connsiteY81" fmla="*/ 490538 h 815313"/>
                <a:gd name="connsiteX82" fmla="*/ 2328863 w 3038475"/>
                <a:gd name="connsiteY82" fmla="*/ 490538 h 815313"/>
                <a:gd name="connsiteX83" fmla="*/ 2357438 w 3038475"/>
                <a:gd name="connsiteY83" fmla="*/ 523875 h 815313"/>
                <a:gd name="connsiteX84" fmla="*/ 2381250 w 3038475"/>
                <a:gd name="connsiteY84" fmla="*/ 566738 h 815313"/>
                <a:gd name="connsiteX85" fmla="*/ 2390775 w 3038475"/>
                <a:gd name="connsiteY85" fmla="*/ 595313 h 815313"/>
                <a:gd name="connsiteX86" fmla="*/ 2395538 w 3038475"/>
                <a:gd name="connsiteY86" fmla="*/ 614363 h 815313"/>
                <a:gd name="connsiteX87" fmla="*/ 2405063 w 3038475"/>
                <a:gd name="connsiteY87" fmla="*/ 628650 h 815313"/>
                <a:gd name="connsiteX88" fmla="*/ 2419350 w 3038475"/>
                <a:gd name="connsiteY88" fmla="*/ 633413 h 815313"/>
                <a:gd name="connsiteX89" fmla="*/ 2438400 w 3038475"/>
                <a:gd name="connsiteY89" fmla="*/ 590550 h 815313"/>
                <a:gd name="connsiteX90" fmla="*/ 2443163 w 3038475"/>
                <a:gd name="connsiteY90" fmla="*/ 571500 h 815313"/>
                <a:gd name="connsiteX91" fmla="*/ 2471738 w 3038475"/>
                <a:gd name="connsiteY91" fmla="*/ 552450 h 815313"/>
                <a:gd name="connsiteX92" fmla="*/ 2481263 w 3038475"/>
                <a:gd name="connsiteY92" fmla="*/ 581025 h 815313"/>
                <a:gd name="connsiteX93" fmla="*/ 2486025 w 3038475"/>
                <a:gd name="connsiteY93" fmla="*/ 595313 h 815313"/>
                <a:gd name="connsiteX94" fmla="*/ 2490788 w 3038475"/>
                <a:gd name="connsiteY94" fmla="*/ 614363 h 815313"/>
                <a:gd name="connsiteX95" fmla="*/ 2500313 w 3038475"/>
                <a:gd name="connsiteY95" fmla="*/ 628650 h 815313"/>
                <a:gd name="connsiteX96" fmla="*/ 2519363 w 3038475"/>
                <a:gd name="connsiteY96" fmla="*/ 642938 h 815313"/>
                <a:gd name="connsiteX97" fmla="*/ 2524125 w 3038475"/>
                <a:gd name="connsiteY97" fmla="*/ 628650 h 815313"/>
                <a:gd name="connsiteX98" fmla="*/ 2528888 w 3038475"/>
                <a:gd name="connsiteY98" fmla="*/ 609600 h 815313"/>
                <a:gd name="connsiteX99" fmla="*/ 2557463 w 3038475"/>
                <a:gd name="connsiteY99" fmla="*/ 595313 h 815313"/>
                <a:gd name="connsiteX100" fmla="*/ 2619375 w 3038475"/>
                <a:gd name="connsiteY100" fmla="*/ 581025 h 815313"/>
                <a:gd name="connsiteX101" fmla="*/ 2633663 w 3038475"/>
                <a:gd name="connsiteY101" fmla="*/ 571500 h 815313"/>
                <a:gd name="connsiteX102" fmla="*/ 2647950 w 3038475"/>
                <a:gd name="connsiteY102" fmla="*/ 542925 h 815313"/>
                <a:gd name="connsiteX103" fmla="*/ 2662238 w 3038475"/>
                <a:gd name="connsiteY103" fmla="*/ 504825 h 815313"/>
                <a:gd name="connsiteX104" fmla="*/ 2686050 w 3038475"/>
                <a:gd name="connsiteY104" fmla="*/ 538163 h 815313"/>
                <a:gd name="connsiteX105" fmla="*/ 2686050 w 3038475"/>
                <a:gd name="connsiteY105" fmla="*/ 538163 h 815313"/>
                <a:gd name="connsiteX106" fmla="*/ 2700338 w 3038475"/>
                <a:gd name="connsiteY106" fmla="*/ 547688 h 815313"/>
                <a:gd name="connsiteX107" fmla="*/ 2705100 w 3038475"/>
                <a:gd name="connsiteY107" fmla="*/ 561975 h 815313"/>
                <a:gd name="connsiteX108" fmla="*/ 2714625 w 3038475"/>
                <a:gd name="connsiteY108" fmla="*/ 595313 h 815313"/>
                <a:gd name="connsiteX109" fmla="*/ 2733675 w 3038475"/>
                <a:gd name="connsiteY109" fmla="*/ 590550 h 815313"/>
                <a:gd name="connsiteX110" fmla="*/ 2738438 w 3038475"/>
                <a:gd name="connsiteY110" fmla="*/ 571500 h 815313"/>
                <a:gd name="connsiteX111" fmla="*/ 2762250 w 3038475"/>
                <a:gd name="connsiteY111" fmla="*/ 552450 h 815313"/>
                <a:gd name="connsiteX112" fmla="*/ 2800350 w 3038475"/>
                <a:gd name="connsiteY112" fmla="*/ 566738 h 815313"/>
                <a:gd name="connsiteX113" fmla="*/ 2819400 w 3038475"/>
                <a:gd name="connsiteY113" fmla="*/ 590550 h 815313"/>
                <a:gd name="connsiteX114" fmla="*/ 2824163 w 3038475"/>
                <a:gd name="connsiteY114" fmla="*/ 614363 h 815313"/>
                <a:gd name="connsiteX115" fmla="*/ 2833688 w 3038475"/>
                <a:gd name="connsiteY115" fmla="*/ 642938 h 815313"/>
                <a:gd name="connsiteX116" fmla="*/ 2838450 w 3038475"/>
                <a:gd name="connsiteY116" fmla="*/ 657225 h 815313"/>
                <a:gd name="connsiteX117" fmla="*/ 2843213 w 3038475"/>
                <a:gd name="connsiteY117" fmla="*/ 676275 h 815313"/>
                <a:gd name="connsiteX118" fmla="*/ 2852738 w 3038475"/>
                <a:gd name="connsiteY118" fmla="*/ 695325 h 815313"/>
                <a:gd name="connsiteX119" fmla="*/ 2862263 w 3038475"/>
                <a:gd name="connsiteY119" fmla="*/ 723900 h 815313"/>
                <a:gd name="connsiteX120" fmla="*/ 2871788 w 3038475"/>
                <a:gd name="connsiteY120" fmla="*/ 752475 h 815313"/>
                <a:gd name="connsiteX121" fmla="*/ 2881313 w 3038475"/>
                <a:gd name="connsiteY121" fmla="*/ 781050 h 815313"/>
                <a:gd name="connsiteX122" fmla="*/ 2890838 w 3038475"/>
                <a:gd name="connsiteY122" fmla="*/ 795338 h 815313"/>
                <a:gd name="connsiteX123" fmla="*/ 2895600 w 3038475"/>
                <a:gd name="connsiteY123" fmla="*/ 814388 h 815313"/>
                <a:gd name="connsiteX124" fmla="*/ 2914650 w 3038475"/>
                <a:gd name="connsiteY124" fmla="*/ 790575 h 815313"/>
                <a:gd name="connsiteX125" fmla="*/ 2924175 w 3038475"/>
                <a:gd name="connsiteY125" fmla="*/ 714375 h 815313"/>
                <a:gd name="connsiteX126" fmla="*/ 2933700 w 3038475"/>
                <a:gd name="connsiteY126" fmla="*/ 700088 h 815313"/>
                <a:gd name="connsiteX127" fmla="*/ 2943225 w 3038475"/>
                <a:gd name="connsiteY127" fmla="*/ 671513 h 815313"/>
                <a:gd name="connsiteX128" fmla="*/ 2962275 w 3038475"/>
                <a:gd name="connsiteY128" fmla="*/ 638175 h 815313"/>
                <a:gd name="connsiteX129" fmla="*/ 2976563 w 3038475"/>
                <a:gd name="connsiteY129" fmla="*/ 695325 h 815313"/>
                <a:gd name="connsiteX130" fmla="*/ 2986088 w 3038475"/>
                <a:gd name="connsiteY130" fmla="*/ 781050 h 815313"/>
                <a:gd name="connsiteX131" fmla="*/ 2995613 w 3038475"/>
                <a:gd name="connsiteY131" fmla="*/ 747713 h 815313"/>
                <a:gd name="connsiteX132" fmla="*/ 3000375 w 3038475"/>
                <a:gd name="connsiteY132" fmla="*/ 709613 h 815313"/>
                <a:gd name="connsiteX133" fmla="*/ 3019425 w 3038475"/>
                <a:gd name="connsiteY133" fmla="*/ 671513 h 815313"/>
                <a:gd name="connsiteX134" fmla="*/ 3038475 w 3038475"/>
                <a:gd name="connsiteY134" fmla="*/ 714375 h 815313"/>
                <a:gd name="connsiteX0" fmla="*/ 0 w 3038475"/>
                <a:gd name="connsiteY0" fmla="*/ 238125 h 815313"/>
                <a:gd name="connsiteX1" fmla="*/ 123825 w 3038475"/>
                <a:gd name="connsiteY1" fmla="*/ 228600 h 815313"/>
                <a:gd name="connsiteX2" fmla="*/ 142875 w 3038475"/>
                <a:gd name="connsiteY2" fmla="*/ 223838 h 815313"/>
                <a:gd name="connsiteX3" fmla="*/ 166688 w 3038475"/>
                <a:gd name="connsiteY3" fmla="*/ 219075 h 815313"/>
                <a:gd name="connsiteX4" fmla="*/ 204788 w 3038475"/>
                <a:gd name="connsiteY4" fmla="*/ 204788 h 815313"/>
                <a:gd name="connsiteX5" fmla="*/ 233363 w 3038475"/>
                <a:gd name="connsiteY5" fmla="*/ 195263 h 815313"/>
                <a:gd name="connsiteX6" fmla="*/ 247650 w 3038475"/>
                <a:gd name="connsiteY6" fmla="*/ 185738 h 815313"/>
                <a:gd name="connsiteX7" fmla="*/ 266700 w 3038475"/>
                <a:gd name="connsiteY7" fmla="*/ 180975 h 815313"/>
                <a:gd name="connsiteX8" fmla="*/ 280988 w 3038475"/>
                <a:gd name="connsiteY8" fmla="*/ 176213 h 815313"/>
                <a:gd name="connsiteX9" fmla="*/ 290513 w 3038475"/>
                <a:gd name="connsiteY9" fmla="*/ 161925 h 815313"/>
                <a:gd name="connsiteX10" fmla="*/ 338138 w 3038475"/>
                <a:gd name="connsiteY10" fmla="*/ 142875 h 815313"/>
                <a:gd name="connsiteX11" fmla="*/ 352425 w 3038475"/>
                <a:gd name="connsiteY11" fmla="*/ 138113 h 815313"/>
                <a:gd name="connsiteX12" fmla="*/ 366713 w 3038475"/>
                <a:gd name="connsiteY12" fmla="*/ 128588 h 815313"/>
                <a:gd name="connsiteX13" fmla="*/ 385763 w 3038475"/>
                <a:gd name="connsiteY13" fmla="*/ 123825 h 815313"/>
                <a:gd name="connsiteX14" fmla="*/ 428625 w 3038475"/>
                <a:gd name="connsiteY14" fmla="*/ 109538 h 815313"/>
                <a:gd name="connsiteX15" fmla="*/ 442913 w 3038475"/>
                <a:gd name="connsiteY15" fmla="*/ 104775 h 815313"/>
                <a:gd name="connsiteX16" fmla="*/ 457200 w 3038475"/>
                <a:gd name="connsiteY16" fmla="*/ 100013 h 815313"/>
                <a:gd name="connsiteX17" fmla="*/ 471488 w 3038475"/>
                <a:gd name="connsiteY17" fmla="*/ 90488 h 815313"/>
                <a:gd name="connsiteX18" fmla="*/ 495300 w 3038475"/>
                <a:gd name="connsiteY18" fmla="*/ 85725 h 815313"/>
                <a:gd name="connsiteX19" fmla="*/ 523875 w 3038475"/>
                <a:gd name="connsiteY19" fmla="*/ 76200 h 815313"/>
                <a:gd name="connsiteX20" fmla="*/ 538163 w 3038475"/>
                <a:gd name="connsiteY20" fmla="*/ 71438 h 815313"/>
                <a:gd name="connsiteX21" fmla="*/ 552450 w 3038475"/>
                <a:gd name="connsiteY21" fmla="*/ 66675 h 815313"/>
                <a:gd name="connsiteX22" fmla="*/ 590550 w 3038475"/>
                <a:gd name="connsiteY22" fmla="*/ 42863 h 815313"/>
                <a:gd name="connsiteX23" fmla="*/ 604838 w 3038475"/>
                <a:gd name="connsiteY23" fmla="*/ 38100 h 815313"/>
                <a:gd name="connsiteX24" fmla="*/ 619125 w 3038475"/>
                <a:gd name="connsiteY24" fmla="*/ 33338 h 815313"/>
                <a:gd name="connsiteX25" fmla="*/ 652463 w 3038475"/>
                <a:gd name="connsiteY25" fmla="*/ 14288 h 815313"/>
                <a:gd name="connsiteX26" fmla="*/ 681038 w 3038475"/>
                <a:gd name="connsiteY26" fmla="*/ 4763 h 815313"/>
                <a:gd name="connsiteX27" fmla="*/ 695325 w 3038475"/>
                <a:gd name="connsiteY27" fmla="*/ 0 h 815313"/>
                <a:gd name="connsiteX28" fmla="*/ 819150 w 3038475"/>
                <a:gd name="connsiteY28" fmla="*/ 4763 h 815313"/>
                <a:gd name="connsiteX29" fmla="*/ 852488 w 3038475"/>
                <a:gd name="connsiteY29" fmla="*/ 19050 h 815313"/>
                <a:gd name="connsiteX30" fmla="*/ 895350 w 3038475"/>
                <a:gd name="connsiteY30" fmla="*/ 47625 h 815313"/>
                <a:gd name="connsiteX31" fmla="*/ 928688 w 3038475"/>
                <a:gd name="connsiteY31" fmla="*/ 66675 h 815313"/>
                <a:gd name="connsiteX32" fmla="*/ 942975 w 3038475"/>
                <a:gd name="connsiteY32" fmla="*/ 71438 h 815313"/>
                <a:gd name="connsiteX33" fmla="*/ 957263 w 3038475"/>
                <a:gd name="connsiteY33" fmla="*/ 80963 h 815313"/>
                <a:gd name="connsiteX34" fmla="*/ 971550 w 3038475"/>
                <a:gd name="connsiteY34" fmla="*/ 85725 h 815313"/>
                <a:gd name="connsiteX35" fmla="*/ 990600 w 3038475"/>
                <a:gd name="connsiteY35" fmla="*/ 95250 h 815313"/>
                <a:gd name="connsiteX36" fmla="*/ 1014413 w 3038475"/>
                <a:gd name="connsiteY36" fmla="*/ 100013 h 815313"/>
                <a:gd name="connsiteX37" fmla="*/ 1033463 w 3038475"/>
                <a:gd name="connsiteY37" fmla="*/ 104775 h 815313"/>
                <a:gd name="connsiteX38" fmla="*/ 1062038 w 3038475"/>
                <a:gd name="connsiteY38" fmla="*/ 109538 h 815313"/>
                <a:gd name="connsiteX39" fmla="*/ 1090613 w 3038475"/>
                <a:gd name="connsiteY39" fmla="*/ 119063 h 815313"/>
                <a:gd name="connsiteX40" fmla="*/ 1104900 w 3038475"/>
                <a:gd name="connsiteY40" fmla="*/ 123825 h 815313"/>
                <a:gd name="connsiteX41" fmla="*/ 1123950 w 3038475"/>
                <a:gd name="connsiteY41" fmla="*/ 128588 h 815313"/>
                <a:gd name="connsiteX42" fmla="*/ 1152525 w 3038475"/>
                <a:gd name="connsiteY42" fmla="*/ 147638 h 815313"/>
                <a:gd name="connsiteX43" fmla="*/ 1195388 w 3038475"/>
                <a:gd name="connsiteY43" fmla="*/ 161925 h 815313"/>
                <a:gd name="connsiteX44" fmla="*/ 1209675 w 3038475"/>
                <a:gd name="connsiteY44" fmla="*/ 166688 h 815313"/>
                <a:gd name="connsiteX45" fmla="*/ 1243013 w 3038475"/>
                <a:gd name="connsiteY45" fmla="*/ 185738 h 815313"/>
                <a:gd name="connsiteX46" fmla="*/ 1257300 w 3038475"/>
                <a:gd name="connsiteY46" fmla="*/ 190500 h 815313"/>
                <a:gd name="connsiteX47" fmla="*/ 1285875 w 3038475"/>
                <a:gd name="connsiteY47" fmla="*/ 204788 h 815313"/>
                <a:gd name="connsiteX48" fmla="*/ 1314450 w 3038475"/>
                <a:gd name="connsiteY48" fmla="*/ 223838 h 815313"/>
                <a:gd name="connsiteX49" fmla="*/ 1362075 w 3038475"/>
                <a:gd name="connsiteY49" fmla="*/ 238125 h 815313"/>
                <a:gd name="connsiteX50" fmla="*/ 1443038 w 3038475"/>
                <a:gd name="connsiteY50" fmla="*/ 252413 h 815313"/>
                <a:gd name="connsiteX51" fmla="*/ 1471613 w 3038475"/>
                <a:gd name="connsiteY51" fmla="*/ 257175 h 815313"/>
                <a:gd name="connsiteX52" fmla="*/ 1519238 w 3038475"/>
                <a:gd name="connsiteY52" fmla="*/ 271463 h 815313"/>
                <a:gd name="connsiteX53" fmla="*/ 1533525 w 3038475"/>
                <a:gd name="connsiteY53" fmla="*/ 280988 h 815313"/>
                <a:gd name="connsiteX54" fmla="*/ 1543050 w 3038475"/>
                <a:gd name="connsiteY54" fmla="*/ 295275 h 815313"/>
                <a:gd name="connsiteX55" fmla="*/ 1557338 w 3038475"/>
                <a:gd name="connsiteY55" fmla="*/ 300038 h 815313"/>
                <a:gd name="connsiteX56" fmla="*/ 1581150 w 3038475"/>
                <a:gd name="connsiteY56" fmla="*/ 333375 h 815313"/>
                <a:gd name="connsiteX57" fmla="*/ 1590675 w 3038475"/>
                <a:gd name="connsiteY57" fmla="*/ 347663 h 815313"/>
                <a:gd name="connsiteX58" fmla="*/ 1604963 w 3038475"/>
                <a:gd name="connsiteY58" fmla="*/ 357188 h 815313"/>
                <a:gd name="connsiteX59" fmla="*/ 1624013 w 3038475"/>
                <a:gd name="connsiteY59" fmla="*/ 414338 h 815313"/>
                <a:gd name="connsiteX60" fmla="*/ 1628775 w 3038475"/>
                <a:gd name="connsiteY60" fmla="*/ 428625 h 815313"/>
                <a:gd name="connsiteX61" fmla="*/ 1638300 w 3038475"/>
                <a:gd name="connsiteY61" fmla="*/ 442913 h 815313"/>
                <a:gd name="connsiteX62" fmla="*/ 1652588 w 3038475"/>
                <a:gd name="connsiteY62" fmla="*/ 471488 h 815313"/>
                <a:gd name="connsiteX63" fmla="*/ 1662113 w 3038475"/>
                <a:gd name="connsiteY63" fmla="*/ 504825 h 815313"/>
                <a:gd name="connsiteX64" fmla="*/ 1676400 w 3038475"/>
                <a:gd name="connsiteY64" fmla="*/ 514350 h 815313"/>
                <a:gd name="connsiteX65" fmla="*/ 1690688 w 3038475"/>
                <a:gd name="connsiteY65" fmla="*/ 561975 h 815313"/>
                <a:gd name="connsiteX66" fmla="*/ 1704975 w 3038475"/>
                <a:gd name="connsiteY66" fmla="*/ 590550 h 815313"/>
                <a:gd name="connsiteX67" fmla="*/ 1719263 w 3038475"/>
                <a:gd name="connsiteY67" fmla="*/ 595313 h 815313"/>
                <a:gd name="connsiteX68" fmla="*/ 1728788 w 3038475"/>
                <a:gd name="connsiteY68" fmla="*/ 609600 h 815313"/>
                <a:gd name="connsiteX69" fmla="*/ 1804988 w 3038475"/>
                <a:gd name="connsiteY69" fmla="*/ 614363 h 815313"/>
                <a:gd name="connsiteX70" fmla="*/ 1819275 w 3038475"/>
                <a:gd name="connsiteY70" fmla="*/ 619125 h 815313"/>
                <a:gd name="connsiteX71" fmla="*/ 1833563 w 3038475"/>
                <a:gd name="connsiteY71" fmla="*/ 628650 h 815313"/>
                <a:gd name="connsiteX72" fmla="*/ 1857375 w 3038475"/>
                <a:gd name="connsiteY72" fmla="*/ 657225 h 815313"/>
                <a:gd name="connsiteX73" fmla="*/ 1876425 w 3038475"/>
                <a:gd name="connsiteY73" fmla="*/ 666750 h 815313"/>
                <a:gd name="connsiteX74" fmla="*/ 1885950 w 3038475"/>
                <a:gd name="connsiteY74" fmla="*/ 638175 h 815313"/>
                <a:gd name="connsiteX75" fmla="*/ 1895475 w 3038475"/>
                <a:gd name="connsiteY75" fmla="*/ 604838 h 815313"/>
                <a:gd name="connsiteX76" fmla="*/ 1905000 w 3038475"/>
                <a:gd name="connsiteY76" fmla="*/ 576263 h 815313"/>
                <a:gd name="connsiteX77" fmla="*/ 1919288 w 3038475"/>
                <a:gd name="connsiteY77" fmla="*/ 566738 h 815313"/>
                <a:gd name="connsiteX78" fmla="*/ 1938338 w 3038475"/>
                <a:gd name="connsiteY78" fmla="*/ 542925 h 815313"/>
                <a:gd name="connsiteX79" fmla="*/ 2266950 w 3038475"/>
                <a:gd name="connsiteY79" fmla="*/ 533400 h 815313"/>
                <a:gd name="connsiteX80" fmla="*/ 2286000 w 3038475"/>
                <a:gd name="connsiteY80" fmla="*/ 504825 h 815313"/>
                <a:gd name="connsiteX81" fmla="*/ 2300288 w 3038475"/>
                <a:gd name="connsiteY81" fmla="*/ 490538 h 815313"/>
                <a:gd name="connsiteX82" fmla="*/ 2328863 w 3038475"/>
                <a:gd name="connsiteY82" fmla="*/ 490538 h 815313"/>
                <a:gd name="connsiteX83" fmla="*/ 2357438 w 3038475"/>
                <a:gd name="connsiteY83" fmla="*/ 523875 h 815313"/>
                <a:gd name="connsiteX84" fmla="*/ 2390775 w 3038475"/>
                <a:gd name="connsiteY84" fmla="*/ 595313 h 815313"/>
                <a:gd name="connsiteX85" fmla="*/ 2395538 w 3038475"/>
                <a:gd name="connsiteY85" fmla="*/ 614363 h 815313"/>
                <a:gd name="connsiteX86" fmla="*/ 2405063 w 3038475"/>
                <a:gd name="connsiteY86" fmla="*/ 628650 h 815313"/>
                <a:gd name="connsiteX87" fmla="*/ 2419350 w 3038475"/>
                <a:gd name="connsiteY87" fmla="*/ 633413 h 815313"/>
                <a:gd name="connsiteX88" fmla="*/ 2438400 w 3038475"/>
                <a:gd name="connsiteY88" fmla="*/ 590550 h 815313"/>
                <a:gd name="connsiteX89" fmla="*/ 2443163 w 3038475"/>
                <a:gd name="connsiteY89" fmla="*/ 571500 h 815313"/>
                <a:gd name="connsiteX90" fmla="*/ 2471738 w 3038475"/>
                <a:gd name="connsiteY90" fmla="*/ 552450 h 815313"/>
                <a:gd name="connsiteX91" fmla="*/ 2481263 w 3038475"/>
                <a:gd name="connsiteY91" fmla="*/ 581025 h 815313"/>
                <a:gd name="connsiteX92" fmla="*/ 2486025 w 3038475"/>
                <a:gd name="connsiteY92" fmla="*/ 595313 h 815313"/>
                <a:gd name="connsiteX93" fmla="*/ 2490788 w 3038475"/>
                <a:gd name="connsiteY93" fmla="*/ 614363 h 815313"/>
                <a:gd name="connsiteX94" fmla="*/ 2500313 w 3038475"/>
                <a:gd name="connsiteY94" fmla="*/ 628650 h 815313"/>
                <a:gd name="connsiteX95" fmla="*/ 2519363 w 3038475"/>
                <a:gd name="connsiteY95" fmla="*/ 642938 h 815313"/>
                <a:gd name="connsiteX96" fmla="*/ 2524125 w 3038475"/>
                <a:gd name="connsiteY96" fmla="*/ 628650 h 815313"/>
                <a:gd name="connsiteX97" fmla="*/ 2528888 w 3038475"/>
                <a:gd name="connsiteY97" fmla="*/ 609600 h 815313"/>
                <a:gd name="connsiteX98" fmla="*/ 2557463 w 3038475"/>
                <a:gd name="connsiteY98" fmla="*/ 595313 h 815313"/>
                <a:gd name="connsiteX99" fmla="*/ 2619375 w 3038475"/>
                <a:gd name="connsiteY99" fmla="*/ 581025 h 815313"/>
                <a:gd name="connsiteX100" fmla="*/ 2633663 w 3038475"/>
                <a:gd name="connsiteY100" fmla="*/ 571500 h 815313"/>
                <a:gd name="connsiteX101" fmla="*/ 2647950 w 3038475"/>
                <a:gd name="connsiteY101" fmla="*/ 542925 h 815313"/>
                <a:gd name="connsiteX102" fmla="*/ 2662238 w 3038475"/>
                <a:gd name="connsiteY102" fmla="*/ 504825 h 815313"/>
                <a:gd name="connsiteX103" fmla="*/ 2686050 w 3038475"/>
                <a:gd name="connsiteY103" fmla="*/ 538163 h 815313"/>
                <a:gd name="connsiteX104" fmla="*/ 2686050 w 3038475"/>
                <a:gd name="connsiteY104" fmla="*/ 538163 h 815313"/>
                <a:gd name="connsiteX105" fmla="*/ 2700338 w 3038475"/>
                <a:gd name="connsiteY105" fmla="*/ 547688 h 815313"/>
                <a:gd name="connsiteX106" fmla="*/ 2705100 w 3038475"/>
                <a:gd name="connsiteY106" fmla="*/ 561975 h 815313"/>
                <a:gd name="connsiteX107" fmla="*/ 2714625 w 3038475"/>
                <a:gd name="connsiteY107" fmla="*/ 595313 h 815313"/>
                <a:gd name="connsiteX108" fmla="*/ 2733675 w 3038475"/>
                <a:gd name="connsiteY108" fmla="*/ 590550 h 815313"/>
                <a:gd name="connsiteX109" fmla="*/ 2738438 w 3038475"/>
                <a:gd name="connsiteY109" fmla="*/ 571500 h 815313"/>
                <a:gd name="connsiteX110" fmla="*/ 2762250 w 3038475"/>
                <a:gd name="connsiteY110" fmla="*/ 552450 h 815313"/>
                <a:gd name="connsiteX111" fmla="*/ 2800350 w 3038475"/>
                <a:gd name="connsiteY111" fmla="*/ 566738 h 815313"/>
                <a:gd name="connsiteX112" fmla="*/ 2819400 w 3038475"/>
                <a:gd name="connsiteY112" fmla="*/ 590550 h 815313"/>
                <a:gd name="connsiteX113" fmla="*/ 2824163 w 3038475"/>
                <a:gd name="connsiteY113" fmla="*/ 614363 h 815313"/>
                <a:gd name="connsiteX114" fmla="*/ 2833688 w 3038475"/>
                <a:gd name="connsiteY114" fmla="*/ 642938 h 815313"/>
                <a:gd name="connsiteX115" fmla="*/ 2838450 w 3038475"/>
                <a:gd name="connsiteY115" fmla="*/ 657225 h 815313"/>
                <a:gd name="connsiteX116" fmla="*/ 2843213 w 3038475"/>
                <a:gd name="connsiteY116" fmla="*/ 676275 h 815313"/>
                <a:gd name="connsiteX117" fmla="*/ 2852738 w 3038475"/>
                <a:gd name="connsiteY117" fmla="*/ 695325 h 815313"/>
                <a:gd name="connsiteX118" fmla="*/ 2862263 w 3038475"/>
                <a:gd name="connsiteY118" fmla="*/ 723900 h 815313"/>
                <a:gd name="connsiteX119" fmla="*/ 2871788 w 3038475"/>
                <a:gd name="connsiteY119" fmla="*/ 752475 h 815313"/>
                <a:gd name="connsiteX120" fmla="*/ 2881313 w 3038475"/>
                <a:gd name="connsiteY120" fmla="*/ 781050 h 815313"/>
                <a:gd name="connsiteX121" fmla="*/ 2890838 w 3038475"/>
                <a:gd name="connsiteY121" fmla="*/ 795338 h 815313"/>
                <a:gd name="connsiteX122" fmla="*/ 2895600 w 3038475"/>
                <a:gd name="connsiteY122" fmla="*/ 814388 h 815313"/>
                <a:gd name="connsiteX123" fmla="*/ 2914650 w 3038475"/>
                <a:gd name="connsiteY123" fmla="*/ 790575 h 815313"/>
                <a:gd name="connsiteX124" fmla="*/ 2924175 w 3038475"/>
                <a:gd name="connsiteY124" fmla="*/ 714375 h 815313"/>
                <a:gd name="connsiteX125" fmla="*/ 2933700 w 3038475"/>
                <a:gd name="connsiteY125" fmla="*/ 700088 h 815313"/>
                <a:gd name="connsiteX126" fmla="*/ 2943225 w 3038475"/>
                <a:gd name="connsiteY126" fmla="*/ 671513 h 815313"/>
                <a:gd name="connsiteX127" fmla="*/ 2962275 w 3038475"/>
                <a:gd name="connsiteY127" fmla="*/ 638175 h 815313"/>
                <a:gd name="connsiteX128" fmla="*/ 2976563 w 3038475"/>
                <a:gd name="connsiteY128" fmla="*/ 695325 h 815313"/>
                <a:gd name="connsiteX129" fmla="*/ 2986088 w 3038475"/>
                <a:gd name="connsiteY129" fmla="*/ 781050 h 815313"/>
                <a:gd name="connsiteX130" fmla="*/ 2995613 w 3038475"/>
                <a:gd name="connsiteY130" fmla="*/ 747713 h 815313"/>
                <a:gd name="connsiteX131" fmla="*/ 3000375 w 3038475"/>
                <a:gd name="connsiteY131" fmla="*/ 709613 h 815313"/>
                <a:gd name="connsiteX132" fmla="*/ 3019425 w 3038475"/>
                <a:gd name="connsiteY132" fmla="*/ 671513 h 815313"/>
                <a:gd name="connsiteX133" fmla="*/ 3038475 w 3038475"/>
                <a:gd name="connsiteY133" fmla="*/ 714375 h 815313"/>
                <a:gd name="connsiteX0" fmla="*/ 0 w 3038475"/>
                <a:gd name="connsiteY0" fmla="*/ 238125 h 815313"/>
                <a:gd name="connsiteX1" fmla="*/ 123825 w 3038475"/>
                <a:gd name="connsiteY1" fmla="*/ 228600 h 815313"/>
                <a:gd name="connsiteX2" fmla="*/ 142875 w 3038475"/>
                <a:gd name="connsiteY2" fmla="*/ 223838 h 815313"/>
                <a:gd name="connsiteX3" fmla="*/ 166688 w 3038475"/>
                <a:gd name="connsiteY3" fmla="*/ 219075 h 815313"/>
                <a:gd name="connsiteX4" fmla="*/ 204788 w 3038475"/>
                <a:gd name="connsiteY4" fmla="*/ 204788 h 815313"/>
                <a:gd name="connsiteX5" fmla="*/ 233363 w 3038475"/>
                <a:gd name="connsiteY5" fmla="*/ 195263 h 815313"/>
                <a:gd name="connsiteX6" fmla="*/ 247650 w 3038475"/>
                <a:gd name="connsiteY6" fmla="*/ 185738 h 815313"/>
                <a:gd name="connsiteX7" fmla="*/ 266700 w 3038475"/>
                <a:gd name="connsiteY7" fmla="*/ 180975 h 815313"/>
                <a:gd name="connsiteX8" fmla="*/ 280988 w 3038475"/>
                <a:gd name="connsiteY8" fmla="*/ 176213 h 815313"/>
                <a:gd name="connsiteX9" fmla="*/ 290513 w 3038475"/>
                <a:gd name="connsiteY9" fmla="*/ 161925 h 815313"/>
                <a:gd name="connsiteX10" fmla="*/ 338138 w 3038475"/>
                <a:gd name="connsiteY10" fmla="*/ 142875 h 815313"/>
                <a:gd name="connsiteX11" fmla="*/ 352425 w 3038475"/>
                <a:gd name="connsiteY11" fmla="*/ 138113 h 815313"/>
                <a:gd name="connsiteX12" fmla="*/ 366713 w 3038475"/>
                <a:gd name="connsiteY12" fmla="*/ 128588 h 815313"/>
                <a:gd name="connsiteX13" fmla="*/ 385763 w 3038475"/>
                <a:gd name="connsiteY13" fmla="*/ 123825 h 815313"/>
                <a:gd name="connsiteX14" fmla="*/ 428625 w 3038475"/>
                <a:gd name="connsiteY14" fmla="*/ 109538 h 815313"/>
                <a:gd name="connsiteX15" fmla="*/ 442913 w 3038475"/>
                <a:gd name="connsiteY15" fmla="*/ 104775 h 815313"/>
                <a:gd name="connsiteX16" fmla="*/ 457200 w 3038475"/>
                <a:gd name="connsiteY16" fmla="*/ 100013 h 815313"/>
                <a:gd name="connsiteX17" fmla="*/ 471488 w 3038475"/>
                <a:gd name="connsiteY17" fmla="*/ 90488 h 815313"/>
                <a:gd name="connsiteX18" fmla="*/ 495300 w 3038475"/>
                <a:gd name="connsiteY18" fmla="*/ 85725 h 815313"/>
                <a:gd name="connsiteX19" fmla="*/ 523875 w 3038475"/>
                <a:gd name="connsiteY19" fmla="*/ 76200 h 815313"/>
                <a:gd name="connsiteX20" fmla="*/ 538163 w 3038475"/>
                <a:gd name="connsiteY20" fmla="*/ 71438 h 815313"/>
                <a:gd name="connsiteX21" fmla="*/ 552450 w 3038475"/>
                <a:gd name="connsiteY21" fmla="*/ 66675 h 815313"/>
                <a:gd name="connsiteX22" fmla="*/ 590550 w 3038475"/>
                <a:gd name="connsiteY22" fmla="*/ 42863 h 815313"/>
                <a:gd name="connsiteX23" fmla="*/ 604838 w 3038475"/>
                <a:gd name="connsiteY23" fmla="*/ 38100 h 815313"/>
                <a:gd name="connsiteX24" fmla="*/ 619125 w 3038475"/>
                <a:gd name="connsiteY24" fmla="*/ 33338 h 815313"/>
                <a:gd name="connsiteX25" fmla="*/ 652463 w 3038475"/>
                <a:gd name="connsiteY25" fmla="*/ 14288 h 815313"/>
                <a:gd name="connsiteX26" fmla="*/ 681038 w 3038475"/>
                <a:gd name="connsiteY26" fmla="*/ 4763 h 815313"/>
                <a:gd name="connsiteX27" fmla="*/ 695325 w 3038475"/>
                <a:gd name="connsiteY27" fmla="*/ 0 h 815313"/>
                <a:gd name="connsiteX28" fmla="*/ 819150 w 3038475"/>
                <a:gd name="connsiteY28" fmla="*/ 4763 h 815313"/>
                <a:gd name="connsiteX29" fmla="*/ 852488 w 3038475"/>
                <a:gd name="connsiteY29" fmla="*/ 19050 h 815313"/>
                <a:gd name="connsiteX30" fmla="*/ 895350 w 3038475"/>
                <a:gd name="connsiteY30" fmla="*/ 47625 h 815313"/>
                <a:gd name="connsiteX31" fmla="*/ 928688 w 3038475"/>
                <a:gd name="connsiteY31" fmla="*/ 66675 h 815313"/>
                <a:gd name="connsiteX32" fmla="*/ 942975 w 3038475"/>
                <a:gd name="connsiteY32" fmla="*/ 71438 h 815313"/>
                <a:gd name="connsiteX33" fmla="*/ 957263 w 3038475"/>
                <a:gd name="connsiteY33" fmla="*/ 80963 h 815313"/>
                <a:gd name="connsiteX34" fmla="*/ 971550 w 3038475"/>
                <a:gd name="connsiteY34" fmla="*/ 85725 h 815313"/>
                <a:gd name="connsiteX35" fmla="*/ 990600 w 3038475"/>
                <a:gd name="connsiteY35" fmla="*/ 95250 h 815313"/>
                <a:gd name="connsiteX36" fmla="*/ 1014413 w 3038475"/>
                <a:gd name="connsiteY36" fmla="*/ 100013 h 815313"/>
                <a:gd name="connsiteX37" fmla="*/ 1033463 w 3038475"/>
                <a:gd name="connsiteY37" fmla="*/ 104775 h 815313"/>
                <a:gd name="connsiteX38" fmla="*/ 1062038 w 3038475"/>
                <a:gd name="connsiteY38" fmla="*/ 109538 h 815313"/>
                <a:gd name="connsiteX39" fmla="*/ 1090613 w 3038475"/>
                <a:gd name="connsiteY39" fmla="*/ 119063 h 815313"/>
                <a:gd name="connsiteX40" fmla="*/ 1104900 w 3038475"/>
                <a:gd name="connsiteY40" fmla="*/ 123825 h 815313"/>
                <a:gd name="connsiteX41" fmla="*/ 1123950 w 3038475"/>
                <a:gd name="connsiteY41" fmla="*/ 128588 h 815313"/>
                <a:gd name="connsiteX42" fmla="*/ 1152525 w 3038475"/>
                <a:gd name="connsiteY42" fmla="*/ 147638 h 815313"/>
                <a:gd name="connsiteX43" fmla="*/ 1195388 w 3038475"/>
                <a:gd name="connsiteY43" fmla="*/ 161925 h 815313"/>
                <a:gd name="connsiteX44" fmla="*/ 1209675 w 3038475"/>
                <a:gd name="connsiteY44" fmla="*/ 166688 h 815313"/>
                <a:gd name="connsiteX45" fmla="*/ 1243013 w 3038475"/>
                <a:gd name="connsiteY45" fmla="*/ 185738 h 815313"/>
                <a:gd name="connsiteX46" fmla="*/ 1257300 w 3038475"/>
                <a:gd name="connsiteY46" fmla="*/ 190500 h 815313"/>
                <a:gd name="connsiteX47" fmla="*/ 1285875 w 3038475"/>
                <a:gd name="connsiteY47" fmla="*/ 204788 h 815313"/>
                <a:gd name="connsiteX48" fmla="*/ 1314450 w 3038475"/>
                <a:gd name="connsiteY48" fmla="*/ 223838 h 815313"/>
                <a:gd name="connsiteX49" fmla="*/ 1362075 w 3038475"/>
                <a:gd name="connsiteY49" fmla="*/ 238125 h 815313"/>
                <a:gd name="connsiteX50" fmla="*/ 1443038 w 3038475"/>
                <a:gd name="connsiteY50" fmla="*/ 252413 h 815313"/>
                <a:gd name="connsiteX51" fmla="*/ 1471613 w 3038475"/>
                <a:gd name="connsiteY51" fmla="*/ 257175 h 815313"/>
                <a:gd name="connsiteX52" fmla="*/ 1519238 w 3038475"/>
                <a:gd name="connsiteY52" fmla="*/ 271463 h 815313"/>
                <a:gd name="connsiteX53" fmla="*/ 1533525 w 3038475"/>
                <a:gd name="connsiteY53" fmla="*/ 280988 h 815313"/>
                <a:gd name="connsiteX54" fmla="*/ 1543050 w 3038475"/>
                <a:gd name="connsiteY54" fmla="*/ 295275 h 815313"/>
                <a:gd name="connsiteX55" fmla="*/ 1557338 w 3038475"/>
                <a:gd name="connsiteY55" fmla="*/ 300038 h 815313"/>
                <a:gd name="connsiteX56" fmla="*/ 1581150 w 3038475"/>
                <a:gd name="connsiteY56" fmla="*/ 333375 h 815313"/>
                <a:gd name="connsiteX57" fmla="*/ 1590675 w 3038475"/>
                <a:gd name="connsiteY57" fmla="*/ 347663 h 815313"/>
                <a:gd name="connsiteX58" fmla="*/ 1604963 w 3038475"/>
                <a:gd name="connsiteY58" fmla="*/ 357188 h 815313"/>
                <a:gd name="connsiteX59" fmla="*/ 1624013 w 3038475"/>
                <a:gd name="connsiteY59" fmla="*/ 414338 h 815313"/>
                <a:gd name="connsiteX60" fmla="*/ 1628775 w 3038475"/>
                <a:gd name="connsiteY60" fmla="*/ 428625 h 815313"/>
                <a:gd name="connsiteX61" fmla="*/ 1638300 w 3038475"/>
                <a:gd name="connsiteY61" fmla="*/ 442913 h 815313"/>
                <a:gd name="connsiteX62" fmla="*/ 1652588 w 3038475"/>
                <a:gd name="connsiteY62" fmla="*/ 471488 h 815313"/>
                <a:gd name="connsiteX63" fmla="*/ 1662113 w 3038475"/>
                <a:gd name="connsiteY63" fmla="*/ 504825 h 815313"/>
                <a:gd name="connsiteX64" fmla="*/ 1676400 w 3038475"/>
                <a:gd name="connsiteY64" fmla="*/ 514350 h 815313"/>
                <a:gd name="connsiteX65" fmla="*/ 1690688 w 3038475"/>
                <a:gd name="connsiteY65" fmla="*/ 561975 h 815313"/>
                <a:gd name="connsiteX66" fmla="*/ 1704975 w 3038475"/>
                <a:gd name="connsiteY66" fmla="*/ 590550 h 815313"/>
                <a:gd name="connsiteX67" fmla="*/ 1719263 w 3038475"/>
                <a:gd name="connsiteY67" fmla="*/ 595313 h 815313"/>
                <a:gd name="connsiteX68" fmla="*/ 1728788 w 3038475"/>
                <a:gd name="connsiteY68" fmla="*/ 609600 h 815313"/>
                <a:gd name="connsiteX69" fmla="*/ 1804988 w 3038475"/>
                <a:gd name="connsiteY69" fmla="*/ 614363 h 815313"/>
                <a:gd name="connsiteX70" fmla="*/ 1819275 w 3038475"/>
                <a:gd name="connsiteY70" fmla="*/ 619125 h 815313"/>
                <a:gd name="connsiteX71" fmla="*/ 1833563 w 3038475"/>
                <a:gd name="connsiteY71" fmla="*/ 628650 h 815313"/>
                <a:gd name="connsiteX72" fmla="*/ 1857375 w 3038475"/>
                <a:gd name="connsiteY72" fmla="*/ 657225 h 815313"/>
                <a:gd name="connsiteX73" fmla="*/ 1876425 w 3038475"/>
                <a:gd name="connsiteY73" fmla="*/ 666750 h 815313"/>
                <a:gd name="connsiteX74" fmla="*/ 1885950 w 3038475"/>
                <a:gd name="connsiteY74" fmla="*/ 638175 h 815313"/>
                <a:gd name="connsiteX75" fmla="*/ 1895475 w 3038475"/>
                <a:gd name="connsiteY75" fmla="*/ 604838 h 815313"/>
                <a:gd name="connsiteX76" fmla="*/ 1905000 w 3038475"/>
                <a:gd name="connsiteY76" fmla="*/ 576263 h 815313"/>
                <a:gd name="connsiteX77" fmla="*/ 1919288 w 3038475"/>
                <a:gd name="connsiteY77" fmla="*/ 566738 h 815313"/>
                <a:gd name="connsiteX78" fmla="*/ 1938338 w 3038475"/>
                <a:gd name="connsiteY78" fmla="*/ 542925 h 815313"/>
                <a:gd name="connsiteX79" fmla="*/ 2266950 w 3038475"/>
                <a:gd name="connsiteY79" fmla="*/ 533400 h 815313"/>
                <a:gd name="connsiteX80" fmla="*/ 2286000 w 3038475"/>
                <a:gd name="connsiteY80" fmla="*/ 504825 h 815313"/>
                <a:gd name="connsiteX81" fmla="*/ 2300288 w 3038475"/>
                <a:gd name="connsiteY81" fmla="*/ 490538 h 815313"/>
                <a:gd name="connsiteX82" fmla="*/ 2328863 w 3038475"/>
                <a:gd name="connsiteY82" fmla="*/ 490538 h 815313"/>
                <a:gd name="connsiteX83" fmla="*/ 2357438 w 3038475"/>
                <a:gd name="connsiteY83" fmla="*/ 523875 h 815313"/>
                <a:gd name="connsiteX84" fmla="*/ 2390775 w 3038475"/>
                <a:gd name="connsiteY84" fmla="*/ 595313 h 815313"/>
                <a:gd name="connsiteX85" fmla="*/ 2395538 w 3038475"/>
                <a:gd name="connsiteY85" fmla="*/ 614363 h 815313"/>
                <a:gd name="connsiteX86" fmla="*/ 2405063 w 3038475"/>
                <a:gd name="connsiteY86" fmla="*/ 628650 h 815313"/>
                <a:gd name="connsiteX87" fmla="*/ 2438400 w 3038475"/>
                <a:gd name="connsiteY87" fmla="*/ 590550 h 815313"/>
                <a:gd name="connsiteX88" fmla="*/ 2443163 w 3038475"/>
                <a:gd name="connsiteY88" fmla="*/ 571500 h 815313"/>
                <a:gd name="connsiteX89" fmla="*/ 2471738 w 3038475"/>
                <a:gd name="connsiteY89" fmla="*/ 552450 h 815313"/>
                <a:gd name="connsiteX90" fmla="*/ 2481263 w 3038475"/>
                <a:gd name="connsiteY90" fmla="*/ 581025 h 815313"/>
                <a:gd name="connsiteX91" fmla="*/ 2486025 w 3038475"/>
                <a:gd name="connsiteY91" fmla="*/ 595313 h 815313"/>
                <a:gd name="connsiteX92" fmla="*/ 2490788 w 3038475"/>
                <a:gd name="connsiteY92" fmla="*/ 614363 h 815313"/>
                <a:gd name="connsiteX93" fmla="*/ 2500313 w 3038475"/>
                <a:gd name="connsiteY93" fmla="*/ 628650 h 815313"/>
                <a:gd name="connsiteX94" fmla="*/ 2519363 w 3038475"/>
                <a:gd name="connsiteY94" fmla="*/ 642938 h 815313"/>
                <a:gd name="connsiteX95" fmla="*/ 2524125 w 3038475"/>
                <a:gd name="connsiteY95" fmla="*/ 628650 h 815313"/>
                <a:gd name="connsiteX96" fmla="*/ 2528888 w 3038475"/>
                <a:gd name="connsiteY96" fmla="*/ 609600 h 815313"/>
                <a:gd name="connsiteX97" fmla="*/ 2557463 w 3038475"/>
                <a:gd name="connsiteY97" fmla="*/ 595313 h 815313"/>
                <a:gd name="connsiteX98" fmla="*/ 2619375 w 3038475"/>
                <a:gd name="connsiteY98" fmla="*/ 581025 h 815313"/>
                <a:gd name="connsiteX99" fmla="*/ 2633663 w 3038475"/>
                <a:gd name="connsiteY99" fmla="*/ 571500 h 815313"/>
                <a:gd name="connsiteX100" fmla="*/ 2647950 w 3038475"/>
                <a:gd name="connsiteY100" fmla="*/ 542925 h 815313"/>
                <a:gd name="connsiteX101" fmla="*/ 2662238 w 3038475"/>
                <a:gd name="connsiteY101" fmla="*/ 504825 h 815313"/>
                <a:gd name="connsiteX102" fmla="*/ 2686050 w 3038475"/>
                <a:gd name="connsiteY102" fmla="*/ 538163 h 815313"/>
                <a:gd name="connsiteX103" fmla="*/ 2686050 w 3038475"/>
                <a:gd name="connsiteY103" fmla="*/ 538163 h 815313"/>
                <a:gd name="connsiteX104" fmla="*/ 2700338 w 3038475"/>
                <a:gd name="connsiteY104" fmla="*/ 547688 h 815313"/>
                <a:gd name="connsiteX105" fmla="*/ 2705100 w 3038475"/>
                <a:gd name="connsiteY105" fmla="*/ 561975 h 815313"/>
                <a:gd name="connsiteX106" fmla="*/ 2714625 w 3038475"/>
                <a:gd name="connsiteY106" fmla="*/ 595313 h 815313"/>
                <a:gd name="connsiteX107" fmla="*/ 2733675 w 3038475"/>
                <a:gd name="connsiteY107" fmla="*/ 590550 h 815313"/>
                <a:gd name="connsiteX108" fmla="*/ 2738438 w 3038475"/>
                <a:gd name="connsiteY108" fmla="*/ 571500 h 815313"/>
                <a:gd name="connsiteX109" fmla="*/ 2762250 w 3038475"/>
                <a:gd name="connsiteY109" fmla="*/ 552450 h 815313"/>
                <a:gd name="connsiteX110" fmla="*/ 2800350 w 3038475"/>
                <a:gd name="connsiteY110" fmla="*/ 566738 h 815313"/>
                <a:gd name="connsiteX111" fmla="*/ 2819400 w 3038475"/>
                <a:gd name="connsiteY111" fmla="*/ 590550 h 815313"/>
                <a:gd name="connsiteX112" fmla="*/ 2824163 w 3038475"/>
                <a:gd name="connsiteY112" fmla="*/ 614363 h 815313"/>
                <a:gd name="connsiteX113" fmla="*/ 2833688 w 3038475"/>
                <a:gd name="connsiteY113" fmla="*/ 642938 h 815313"/>
                <a:gd name="connsiteX114" fmla="*/ 2838450 w 3038475"/>
                <a:gd name="connsiteY114" fmla="*/ 657225 h 815313"/>
                <a:gd name="connsiteX115" fmla="*/ 2843213 w 3038475"/>
                <a:gd name="connsiteY115" fmla="*/ 676275 h 815313"/>
                <a:gd name="connsiteX116" fmla="*/ 2852738 w 3038475"/>
                <a:gd name="connsiteY116" fmla="*/ 695325 h 815313"/>
                <a:gd name="connsiteX117" fmla="*/ 2862263 w 3038475"/>
                <a:gd name="connsiteY117" fmla="*/ 723900 h 815313"/>
                <a:gd name="connsiteX118" fmla="*/ 2871788 w 3038475"/>
                <a:gd name="connsiteY118" fmla="*/ 752475 h 815313"/>
                <a:gd name="connsiteX119" fmla="*/ 2881313 w 3038475"/>
                <a:gd name="connsiteY119" fmla="*/ 781050 h 815313"/>
                <a:gd name="connsiteX120" fmla="*/ 2890838 w 3038475"/>
                <a:gd name="connsiteY120" fmla="*/ 795338 h 815313"/>
                <a:gd name="connsiteX121" fmla="*/ 2895600 w 3038475"/>
                <a:gd name="connsiteY121" fmla="*/ 814388 h 815313"/>
                <a:gd name="connsiteX122" fmla="*/ 2914650 w 3038475"/>
                <a:gd name="connsiteY122" fmla="*/ 790575 h 815313"/>
                <a:gd name="connsiteX123" fmla="*/ 2924175 w 3038475"/>
                <a:gd name="connsiteY123" fmla="*/ 714375 h 815313"/>
                <a:gd name="connsiteX124" fmla="*/ 2933700 w 3038475"/>
                <a:gd name="connsiteY124" fmla="*/ 700088 h 815313"/>
                <a:gd name="connsiteX125" fmla="*/ 2943225 w 3038475"/>
                <a:gd name="connsiteY125" fmla="*/ 671513 h 815313"/>
                <a:gd name="connsiteX126" fmla="*/ 2962275 w 3038475"/>
                <a:gd name="connsiteY126" fmla="*/ 638175 h 815313"/>
                <a:gd name="connsiteX127" fmla="*/ 2976563 w 3038475"/>
                <a:gd name="connsiteY127" fmla="*/ 695325 h 815313"/>
                <a:gd name="connsiteX128" fmla="*/ 2986088 w 3038475"/>
                <a:gd name="connsiteY128" fmla="*/ 781050 h 815313"/>
                <a:gd name="connsiteX129" fmla="*/ 2995613 w 3038475"/>
                <a:gd name="connsiteY129" fmla="*/ 747713 h 815313"/>
                <a:gd name="connsiteX130" fmla="*/ 3000375 w 3038475"/>
                <a:gd name="connsiteY130" fmla="*/ 709613 h 815313"/>
                <a:gd name="connsiteX131" fmla="*/ 3019425 w 3038475"/>
                <a:gd name="connsiteY131" fmla="*/ 671513 h 815313"/>
                <a:gd name="connsiteX132" fmla="*/ 3038475 w 3038475"/>
                <a:gd name="connsiteY132" fmla="*/ 714375 h 815313"/>
                <a:gd name="connsiteX0" fmla="*/ 0 w 3038475"/>
                <a:gd name="connsiteY0" fmla="*/ 238125 h 815313"/>
                <a:gd name="connsiteX1" fmla="*/ 123825 w 3038475"/>
                <a:gd name="connsiteY1" fmla="*/ 228600 h 815313"/>
                <a:gd name="connsiteX2" fmla="*/ 142875 w 3038475"/>
                <a:gd name="connsiteY2" fmla="*/ 223838 h 815313"/>
                <a:gd name="connsiteX3" fmla="*/ 166688 w 3038475"/>
                <a:gd name="connsiteY3" fmla="*/ 219075 h 815313"/>
                <a:gd name="connsiteX4" fmla="*/ 204788 w 3038475"/>
                <a:gd name="connsiteY4" fmla="*/ 204788 h 815313"/>
                <a:gd name="connsiteX5" fmla="*/ 233363 w 3038475"/>
                <a:gd name="connsiteY5" fmla="*/ 195263 h 815313"/>
                <a:gd name="connsiteX6" fmla="*/ 247650 w 3038475"/>
                <a:gd name="connsiteY6" fmla="*/ 185738 h 815313"/>
                <a:gd name="connsiteX7" fmla="*/ 266700 w 3038475"/>
                <a:gd name="connsiteY7" fmla="*/ 180975 h 815313"/>
                <a:gd name="connsiteX8" fmla="*/ 280988 w 3038475"/>
                <a:gd name="connsiteY8" fmla="*/ 176213 h 815313"/>
                <a:gd name="connsiteX9" fmla="*/ 290513 w 3038475"/>
                <a:gd name="connsiteY9" fmla="*/ 161925 h 815313"/>
                <a:gd name="connsiteX10" fmla="*/ 338138 w 3038475"/>
                <a:gd name="connsiteY10" fmla="*/ 142875 h 815313"/>
                <a:gd name="connsiteX11" fmla="*/ 352425 w 3038475"/>
                <a:gd name="connsiteY11" fmla="*/ 138113 h 815313"/>
                <a:gd name="connsiteX12" fmla="*/ 366713 w 3038475"/>
                <a:gd name="connsiteY12" fmla="*/ 128588 h 815313"/>
                <a:gd name="connsiteX13" fmla="*/ 385763 w 3038475"/>
                <a:gd name="connsiteY13" fmla="*/ 123825 h 815313"/>
                <a:gd name="connsiteX14" fmla="*/ 428625 w 3038475"/>
                <a:gd name="connsiteY14" fmla="*/ 109538 h 815313"/>
                <a:gd name="connsiteX15" fmla="*/ 442913 w 3038475"/>
                <a:gd name="connsiteY15" fmla="*/ 104775 h 815313"/>
                <a:gd name="connsiteX16" fmla="*/ 457200 w 3038475"/>
                <a:gd name="connsiteY16" fmla="*/ 100013 h 815313"/>
                <a:gd name="connsiteX17" fmla="*/ 471488 w 3038475"/>
                <a:gd name="connsiteY17" fmla="*/ 90488 h 815313"/>
                <a:gd name="connsiteX18" fmla="*/ 495300 w 3038475"/>
                <a:gd name="connsiteY18" fmla="*/ 85725 h 815313"/>
                <a:gd name="connsiteX19" fmla="*/ 523875 w 3038475"/>
                <a:gd name="connsiteY19" fmla="*/ 76200 h 815313"/>
                <a:gd name="connsiteX20" fmla="*/ 538163 w 3038475"/>
                <a:gd name="connsiteY20" fmla="*/ 71438 h 815313"/>
                <a:gd name="connsiteX21" fmla="*/ 552450 w 3038475"/>
                <a:gd name="connsiteY21" fmla="*/ 66675 h 815313"/>
                <a:gd name="connsiteX22" fmla="*/ 590550 w 3038475"/>
                <a:gd name="connsiteY22" fmla="*/ 42863 h 815313"/>
                <a:gd name="connsiteX23" fmla="*/ 604838 w 3038475"/>
                <a:gd name="connsiteY23" fmla="*/ 38100 h 815313"/>
                <a:gd name="connsiteX24" fmla="*/ 619125 w 3038475"/>
                <a:gd name="connsiteY24" fmla="*/ 33338 h 815313"/>
                <a:gd name="connsiteX25" fmla="*/ 652463 w 3038475"/>
                <a:gd name="connsiteY25" fmla="*/ 14288 h 815313"/>
                <a:gd name="connsiteX26" fmla="*/ 681038 w 3038475"/>
                <a:gd name="connsiteY26" fmla="*/ 4763 h 815313"/>
                <a:gd name="connsiteX27" fmla="*/ 695325 w 3038475"/>
                <a:gd name="connsiteY27" fmla="*/ 0 h 815313"/>
                <a:gd name="connsiteX28" fmla="*/ 819150 w 3038475"/>
                <a:gd name="connsiteY28" fmla="*/ 4763 h 815313"/>
                <a:gd name="connsiteX29" fmla="*/ 852488 w 3038475"/>
                <a:gd name="connsiteY29" fmla="*/ 19050 h 815313"/>
                <a:gd name="connsiteX30" fmla="*/ 895350 w 3038475"/>
                <a:gd name="connsiteY30" fmla="*/ 47625 h 815313"/>
                <a:gd name="connsiteX31" fmla="*/ 928688 w 3038475"/>
                <a:gd name="connsiteY31" fmla="*/ 66675 h 815313"/>
                <a:gd name="connsiteX32" fmla="*/ 942975 w 3038475"/>
                <a:gd name="connsiteY32" fmla="*/ 71438 h 815313"/>
                <a:gd name="connsiteX33" fmla="*/ 957263 w 3038475"/>
                <a:gd name="connsiteY33" fmla="*/ 80963 h 815313"/>
                <a:gd name="connsiteX34" fmla="*/ 971550 w 3038475"/>
                <a:gd name="connsiteY34" fmla="*/ 85725 h 815313"/>
                <a:gd name="connsiteX35" fmla="*/ 990600 w 3038475"/>
                <a:gd name="connsiteY35" fmla="*/ 95250 h 815313"/>
                <a:gd name="connsiteX36" fmla="*/ 1014413 w 3038475"/>
                <a:gd name="connsiteY36" fmla="*/ 100013 h 815313"/>
                <a:gd name="connsiteX37" fmla="*/ 1033463 w 3038475"/>
                <a:gd name="connsiteY37" fmla="*/ 104775 h 815313"/>
                <a:gd name="connsiteX38" fmla="*/ 1062038 w 3038475"/>
                <a:gd name="connsiteY38" fmla="*/ 109538 h 815313"/>
                <a:gd name="connsiteX39" fmla="*/ 1090613 w 3038475"/>
                <a:gd name="connsiteY39" fmla="*/ 119063 h 815313"/>
                <a:gd name="connsiteX40" fmla="*/ 1104900 w 3038475"/>
                <a:gd name="connsiteY40" fmla="*/ 123825 h 815313"/>
                <a:gd name="connsiteX41" fmla="*/ 1123950 w 3038475"/>
                <a:gd name="connsiteY41" fmla="*/ 128588 h 815313"/>
                <a:gd name="connsiteX42" fmla="*/ 1152525 w 3038475"/>
                <a:gd name="connsiteY42" fmla="*/ 147638 h 815313"/>
                <a:gd name="connsiteX43" fmla="*/ 1195388 w 3038475"/>
                <a:gd name="connsiteY43" fmla="*/ 161925 h 815313"/>
                <a:gd name="connsiteX44" fmla="*/ 1209675 w 3038475"/>
                <a:gd name="connsiteY44" fmla="*/ 166688 h 815313"/>
                <a:gd name="connsiteX45" fmla="*/ 1243013 w 3038475"/>
                <a:gd name="connsiteY45" fmla="*/ 185738 h 815313"/>
                <a:gd name="connsiteX46" fmla="*/ 1257300 w 3038475"/>
                <a:gd name="connsiteY46" fmla="*/ 190500 h 815313"/>
                <a:gd name="connsiteX47" fmla="*/ 1285875 w 3038475"/>
                <a:gd name="connsiteY47" fmla="*/ 204788 h 815313"/>
                <a:gd name="connsiteX48" fmla="*/ 1314450 w 3038475"/>
                <a:gd name="connsiteY48" fmla="*/ 223838 h 815313"/>
                <a:gd name="connsiteX49" fmla="*/ 1362075 w 3038475"/>
                <a:gd name="connsiteY49" fmla="*/ 238125 h 815313"/>
                <a:gd name="connsiteX50" fmla="*/ 1443038 w 3038475"/>
                <a:gd name="connsiteY50" fmla="*/ 252413 h 815313"/>
                <a:gd name="connsiteX51" fmla="*/ 1471613 w 3038475"/>
                <a:gd name="connsiteY51" fmla="*/ 257175 h 815313"/>
                <a:gd name="connsiteX52" fmla="*/ 1519238 w 3038475"/>
                <a:gd name="connsiteY52" fmla="*/ 271463 h 815313"/>
                <a:gd name="connsiteX53" fmla="*/ 1533525 w 3038475"/>
                <a:gd name="connsiteY53" fmla="*/ 280988 h 815313"/>
                <a:gd name="connsiteX54" fmla="*/ 1543050 w 3038475"/>
                <a:gd name="connsiteY54" fmla="*/ 295275 h 815313"/>
                <a:gd name="connsiteX55" fmla="*/ 1557338 w 3038475"/>
                <a:gd name="connsiteY55" fmla="*/ 300038 h 815313"/>
                <a:gd name="connsiteX56" fmla="*/ 1581150 w 3038475"/>
                <a:gd name="connsiteY56" fmla="*/ 333375 h 815313"/>
                <a:gd name="connsiteX57" fmla="*/ 1590675 w 3038475"/>
                <a:gd name="connsiteY57" fmla="*/ 347663 h 815313"/>
                <a:gd name="connsiteX58" fmla="*/ 1604963 w 3038475"/>
                <a:gd name="connsiteY58" fmla="*/ 357188 h 815313"/>
                <a:gd name="connsiteX59" fmla="*/ 1624013 w 3038475"/>
                <a:gd name="connsiteY59" fmla="*/ 414338 h 815313"/>
                <a:gd name="connsiteX60" fmla="*/ 1628775 w 3038475"/>
                <a:gd name="connsiteY60" fmla="*/ 428625 h 815313"/>
                <a:gd name="connsiteX61" fmla="*/ 1638300 w 3038475"/>
                <a:gd name="connsiteY61" fmla="*/ 442913 h 815313"/>
                <a:gd name="connsiteX62" fmla="*/ 1652588 w 3038475"/>
                <a:gd name="connsiteY62" fmla="*/ 471488 h 815313"/>
                <a:gd name="connsiteX63" fmla="*/ 1662113 w 3038475"/>
                <a:gd name="connsiteY63" fmla="*/ 504825 h 815313"/>
                <a:gd name="connsiteX64" fmla="*/ 1676400 w 3038475"/>
                <a:gd name="connsiteY64" fmla="*/ 514350 h 815313"/>
                <a:gd name="connsiteX65" fmla="*/ 1690688 w 3038475"/>
                <a:gd name="connsiteY65" fmla="*/ 561975 h 815313"/>
                <a:gd name="connsiteX66" fmla="*/ 1704975 w 3038475"/>
                <a:gd name="connsiteY66" fmla="*/ 590550 h 815313"/>
                <a:gd name="connsiteX67" fmla="*/ 1719263 w 3038475"/>
                <a:gd name="connsiteY67" fmla="*/ 595313 h 815313"/>
                <a:gd name="connsiteX68" fmla="*/ 1728788 w 3038475"/>
                <a:gd name="connsiteY68" fmla="*/ 609600 h 815313"/>
                <a:gd name="connsiteX69" fmla="*/ 1804988 w 3038475"/>
                <a:gd name="connsiteY69" fmla="*/ 614363 h 815313"/>
                <a:gd name="connsiteX70" fmla="*/ 1819275 w 3038475"/>
                <a:gd name="connsiteY70" fmla="*/ 619125 h 815313"/>
                <a:gd name="connsiteX71" fmla="*/ 1833563 w 3038475"/>
                <a:gd name="connsiteY71" fmla="*/ 628650 h 815313"/>
                <a:gd name="connsiteX72" fmla="*/ 1857375 w 3038475"/>
                <a:gd name="connsiteY72" fmla="*/ 657225 h 815313"/>
                <a:gd name="connsiteX73" fmla="*/ 1876425 w 3038475"/>
                <a:gd name="connsiteY73" fmla="*/ 666750 h 815313"/>
                <a:gd name="connsiteX74" fmla="*/ 1885950 w 3038475"/>
                <a:gd name="connsiteY74" fmla="*/ 638175 h 815313"/>
                <a:gd name="connsiteX75" fmla="*/ 1895475 w 3038475"/>
                <a:gd name="connsiteY75" fmla="*/ 604838 h 815313"/>
                <a:gd name="connsiteX76" fmla="*/ 1905000 w 3038475"/>
                <a:gd name="connsiteY76" fmla="*/ 576263 h 815313"/>
                <a:gd name="connsiteX77" fmla="*/ 1919288 w 3038475"/>
                <a:gd name="connsiteY77" fmla="*/ 566738 h 815313"/>
                <a:gd name="connsiteX78" fmla="*/ 1938338 w 3038475"/>
                <a:gd name="connsiteY78" fmla="*/ 542925 h 815313"/>
                <a:gd name="connsiteX79" fmla="*/ 2266950 w 3038475"/>
                <a:gd name="connsiteY79" fmla="*/ 533400 h 815313"/>
                <a:gd name="connsiteX80" fmla="*/ 2286000 w 3038475"/>
                <a:gd name="connsiteY80" fmla="*/ 504825 h 815313"/>
                <a:gd name="connsiteX81" fmla="*/ 2300288 w 3038475"/>
                <a:gd name="connsiteY81" fmla="*/ 490538 h 815313"/>
                <a:gd name="connsiteX82" fmla="*/ 2328863 w 3038475"/>
                <a:gd name="connsiteY82" fmla="*/ 490538 h 815313"/>
                <a:gd name="connsiteX83" fmla="*/ 2357438 w 3038475"/>
                <a:gd name="connsiteY83" fmla="*/ 523875 h 815313"/>
                <a:gd name="connsiteX84" fmla="*/ 2390775 w 3038475"/>
                <a:gd name="connsiteY84" fmla="*/ 595313 h 815313"/>
                <a:gd name="connsiteX85" fmla="*/ 2395538 w 3038475"/>
                <a:gd name="connsiteY85" fmla="*/ 614363 h 815313"/>
                <a:gd name="connsiteX86" fmla="*/ 2438400 w 3038475"/>
                <a:gd name="connsiteY86" fmla="*/ 590550 h 815313"/>
                <a:gd name="connsiteX87" fmla="*/ 2443163 w 3038475"/>
                <a:gd name="connsiteY87" fmla="*/ 571500 h 815313"/>
                <a:gd name="connsiteX88" fmla="*/ 2471738 w 3038475"/>
                <a:gd name="connsiteY88" fmla="*/ 552450 h 815313"/>
                <a:gd name="connsiteX89" fmla="*/ 2481263 w 3038475"/>
                <a:gd name="connsiteY89" fmla="*/ 581025 h 815313"/>
                <a:gd name="connsiteX90" fmla="*/ 2486025 w 3038475"/>
                <a:gd name="connsiteY90" fmla="*/ 595313 h 815313"/>
                <a:gd name="connsiteX91" fmla="*/ 2490788 w 3038475"/>
                <a:gd name="connsiteY91" fmla="*/ 614363 h 815313"/>
                <a:gd name="connsiteX92" fmla="*/ 2500313 w 3038475"/>
                <a:gd name="connsiteY92" fmla="*/ 628650 h 815313"/>
                <a:gd name="connsiteX93" fmla="*/ 2519363 w 3038475"/>
                <a:gd name="connsiteY93" fmla="*/ 642938 h 815313"/>
                <a:gd name="connsiteX94" fmla="*/ 2524125 w 3038475"/>
                <a:gd name="connsiteY94" fmla="*/ 628650 h 815313"/>
                <a:gd name="connsiteX95" fmla="*/ 2528888 w 3038475"/>
                <a:gd name="connsiteY95" fmla="*/ 609600 h 815313"/>
                <a:gd name="connsiteX96" fmla="*/ 2557463 w 3038475"/>
                <a:gd name="connsiteY96" fmla="*/ 595313 h 815313"/>
                <a:gd name="connsiteX97" fmla="*/ 2619375 w 3038475"/>
                <a:gd name="connsiteY97" fmla="*/ 581025 h 815313"/>
                <a:gd name="connsiteX98" fmla="*/ 2633663 w 3038475"/>
                <a:gd name="connsiteY98" fmla="*/ 571500 h 815313"/>
                <a:gd name="connsiteX99" fmla="*/ 2647950 w 3038475"/>
                <a:gd name="connsiteY99" fmla="*/ 542925 h 815313"/>
                <a:gd name="connsiteX100" fmla="*/ 2662238 w 3038475"/>
                <a:gd name="connsiteY100" fmla="*/ 504825 h 815313"/>
                <a:gd name="connsiteX101" fmla="*/ 2686050 w 3038475"/>
                <a:gd name="connsiteY101" fmla="*/ 538163 h 815313"/>
                <a:gd name="connsiteX102" fmla="*/ 2686050 w 3038475"/>
                <a:gd name="connsiteY102" fmla="*/ 538163 h 815313"/>
                <a:gd name="connsiteX103" fmla="*/ 2700338 w 3038475"/>
                <a:gd name="connsiteY103" fmla="*/ 547688 h 815313"/>
                <a:gd name="connsiteX104" fmla="*/ 2705100 w 3038475"/>
                <a:gd name="connsiteY104" fmla="*/ 561975 h 815313"/>
                <a:gd name="connsiteX105" fmla="*/ 2714625 w 3038475"/>
                <a:gd name="connsiteY105" fmla="*/ 595313 h 815313"/>
                <a:gd name="connsiteX106" fmla="*/ 2733675 w 3038475"/>
                <a:gd name="connsiteY106" fmla="*/ 590550 h 815313"/>
                <a:gd name="connsiteX107" fmla="*/ 2738438 w 3038475"/>
                <a:gd name="connsiteY107" fmla="*/ 571500 h 815313"/>
                <a:gd name="connsiteX108" fmla="*/ 2762250 w 3038475"/>
                <a:gd name="connsiteY108" fmla="*/ 552450 h 815313"/>
                <a:gd name="connsiteX109" fmla="*/ 2800350 w 3038475"/>
                <a:gd name="connsiteY109" fmla="*/ 566738 h 815313"/>
                <a:gd name="connsiteX110" fmla="*/ 2819400 w 3038475"/>
                <a:gd name="connsiteY110" fmla="*/ 590550 h 815313"/>
                <a:gd name="connsiteX111" fmla="*/ 2824163 w 3038475"/>
                <a:gd name="connsiteY111" fmla="*/ 614363 h 815313"/>
                <a:gd name="connsiteX112" fmla="*/ 2833688 w 3038475"/>
                <a:gd name="connsiteY112" fmla="*/ 642938 h 815313"/>
                <a:gd name="connsiteX113" fmla="*/ 2838450 w 3038475"/>
                <a:gd name="connsiteY113" fmla="*/ 657225 h 815313"/>
                <a:gd name="connsiteX114" fmla="*/ 2843213 w 3038475"/>
                <a:gd name="connsiteY114" fmla="*/ 676275 h 815313"/>
                <a:gd name="connsiteX115" fmla="*/ 2852738 w 3038475"/>
                <a:gd name="connsiteY115" fmla="*/ 695325 h 815313"/>
                <a:gd name="connsiteX116" fmla="*/ 2862263 w 3038475"/>
                <a:gd name="connsiteY116" fmla="*/ 723900 h 815313"/>
                <a:gd name="connsiteX117" fmla="*/ 2871788 w 3038475"/>
                <a:gd name="connsiteY117" fmla="*/ 752475 h 815313"/>
                <a:gd name="connsiteX118" fmla="*/ 2881313 w 3038475"/>
                <a:gd name="connsiteY118" fmla="*/ 781050 h 815313"/>
                <a:gd name="connsiteX119" fmla="*/ 2890838 w 3038475"/>
                <a:gd name="connsiteY119" fmla="*/ 795338 h 815313"/>
                <a:gd name="connsiteX120" fmla="*/ 2895600 w 3038475"/>
                <a:gd name="connsiteY120" fmla="*/ 814388 h 815313"/>
                <a:gd name="connsiteX121" fmla="*/ 2914650 w 3038475"/>
                <a:gd name="connsiteY121" fmla="*/ 790575 h 815313"/>
                <a:gd name="connsiteX122" fmla="*/ 2924175 w 3038475"/>
                <a:gd name="connsiteY122" fmla="*/ 714375 h 815313"/>
                <a:gd name="connsiteX123" fmla="*/ 2933700 w 3038475"/>
                <a:gd name="connsiteY123" fmla="*/ 700088 h 815313"/>
                <a:gd name="connsiteX124" fmla="*/ 2943225 w 3038475"/>
                <a:gd name="connsiteY124" fmla="*/ 671513 h 815313"/>
                <a:gd name="connsiteX125" fmla="*/ 2962275 w 3038475"/>
                <a:gd name="connsiteY125" fmla="*/ 638175 h 815313"/>
                <a:gd name="connsiteX126" fmla="*/ 2976563 w 3038475"/>
                <a:gd name="connsiteY126" fmla="*/ 695325 h 815313"/>
                <a:gd name="connsiteX127" fmla="*/ 2986088 w 3038475"/>
                <a:gd name="connsiteY127" fmla="*/ 781050 h 815313"/>
                <a:gd name="connsiteX128" fmla="*/ 2995613 w 3038475"/>
                <a:gd name="connsiteY128" fmla="*/ 747713 h 815313"/>
                <a:gd name="connsiteX129" fmla="*/ 3000375 w 3038475"/>
                <a:gd name="connsiteY129" fmla="*/ 709613 h 815313"/>
                <a:gd name="connsiteX130" fmla="*/ 3019425 w 3038475"/>
                <a:gd name="connsiteY130" fmla="*/ 671513 h 815313"/>
                <a:gd name="connsiteX131" fmla="*/ 3038475 w 3038475"/>
                <a:gd name="connsiteY131" fmla="*/ 714375 h 815313"/>
                <a:gd name="connsiteX0" fmla="*/ 0 w 3038475"/>
                <a:gd name="connsiteY0" fmla="*/ 238125 h 815313"/>
                <a:gd name="connsiteX1" fmla="*/ 123825 w 3038475"/>
                <a:gd name="connsiteY1" fmla="*/ 228600 h 815313"/>
                <a:gd name="connsiteX2" fmla="*/ 142875 w 3038475"/>
                <a:gd name="connsiteY2" fmla="*/ 223838 h 815313"/>
                <a:gd name="connsiteX3" fmla="*/ 166688 w 3038475"/>
                <a:gd name="connsiteY3" fmla="*/ 219075 h 815313"/>
                <a:gd name="connsiteX4" fmla="*/ 204788 w 3038475"/>
                <a:gd name="connsiteY4" fmla="*/ 204788 h 815313"/>
                <a:gd name="connsiteX5" fmla="*/ 233363 w 3038475"/>
                <a:gd name="connsiteY5" fmla="*/ 195263 h 815313"/>
                <a:gd name="connsiteX6" fmla="*/ 247650 w 3038475"/>
                <a:gd name="connsiteY6" fmla="*/ 185738 h 815313"/>
                <a:gd name="connsiteX7" fmla="*/ 266700 w 3038475"/>
                <a:gd name="connsiteY7" fmla="*/ 180975 h 815313"/>
                <a:gd name="connsiteX8" fmla="*/ 280988 w 3038475"/>
                <a:gd name="connsiteY8" fmla="*/ 176213 h 815313"/>
                <a:gd name="connsiteX9" fmla="*/ 290513 w 3038475"/>
                <a:gd name="connsiteY9" fmla="*/ 161925 h 815313"/>
                <a:gd name="connsiteX10" fmla="*/ 338138 w 3038475"/>
                <a:gd name="connsiteY10" fmla="*/ 142875 h 815313"/>
                <a:gd name="connsiteX11" fmla="*/ 352425 w 3038475"/>
                <a:gd name="connsiteY11" fmla="*/ 138113 h 815313"/>
                <a:gd name="connsiteX12" fmla="*/ 366713 w 3038475"/>
                <a:gd name="connsiteY12" fmla="*/ 128588 h 815313"/>
                <a:gd name="connsiteX13" fmla="*/ 385763 w 3038475"/>
                <a:gd name="connsiteY13" fmla="*/ 123825 h 815313"/>
                <a:gd name="connsiteX14" fmla="*/ 428625 w 3038475"/>
                <a:gd name="connsiteY14" fmla="*/ 109538 h 815313"/>
                <a:gd name="connsiteX15" fmla="*/ 442913 w 3038475"/>
                <a:gd name="connsiteY15" fmla="*/ 104775 h 815313"/>
                <a:gd name="connsiteX16" fmla="*/ 457200 w 3038475"/>
                <a:gd name="connsiteY16" fmla="*/ 100013 h 815313"/>
                <a:gd name="connsiteX17" fmla="*/ 471488 w 3038475"/>
                <a:gd name="connsiteY17" fmla="*/ 90488 h 815313"/>
                <a:gd name="connsiteX18" fmla="*/ 495300 w 3038475"/>
                <a:gd name="connsiteY18" fmla="*/ 85725 h 815313"/>
                <a:gd name="connsiteX19" fmla="*/ 523875 w 3038475"/>
                <a:gd name="connsiteY19" fmla="*/ 76200 h 815313"/>
                <a:gd name="connsiteX20" fmla="*/ 538163 w 3038475"/>
                <a:gd name="connsiteY20" fmla="*/ 71438 h 815313"/>
                <a:gd name="connsiteX21" fmla="*/ 552450 w 3038475"/>
                <a:gd name="connsiteY21" fmla="*/ 66675 h 815313"/>
                <a:gd name="connsiteX22" fmla="*/ 590550 w 3038475"/>
                <a:gd name="connsiteY22" fmla="*/ 42863 h 815313"/>
                <a:gd name="connsiteX23" fmla="*/ 604838 w 3038475"/>
                <a:gd name="connsiteY23" fmla="*/ 38100 h 815313"/>
                <a:gd name="connsiteX24" fmla="*/ 619125 w 3038475"/>
                <a:gd name="connsiteY24" fmla="*/ 33338 h 815313"/>
                <a:gd name="connsiteX25" fmla="*/ 652463 w 3038475"/>
                <a:gd name="connsiteY25" fmla="*/ 14288 h 815313"/>
                <a:gd name="connsiteX26" fmla="*/ 681038 w 3038475"/>
                <a:gd name="connsiteY26" fmla="*/ 4763 h 815313"/>
                <a:gd name="connsiteX27" fmla="*/ 695325 w 3038475"/>
                <a:gd name="connsiteY27" fmla="*/ 0 h 815313"/>
                <a:gd name="connsiteX28" fmla="*/ 819150 w 3038475"/>
                <a:gd name="connsiteY28" fmla="*/ 4763 h 815313"/>
                <a:gd name="connsiteX29" fmla="*/ 852488 w 3038475"/>
                <a:gd name="connsiteY29" fmla="*/ 19050 h 815313"/>
                <a:gd name="connsiteX30" fmla="*/ 895350 w 3038475"/>
                <a:gd name="connsiteY30" fmla="*/ 47625 h 815313"/>
                <a:gd name="connsiteX31" fmla="*/ 928688 w 3038475"/>
                <a:gd name="connsiteY31" fmla="*/ 66675 h 815313"/>
                <a:gd name="connsiteX32" fmla="*/ 942975 w 3038475"/>
                <a:gd name="connsiteY32" fmla="*/ 71438 h 815313"/>
                <a:gd name="connsiteX33" fmla="*/ 957263 w 3038475"/>
                <a:gd name="connsiteY33" fmla="*/ 80963 h 815313"/>
                <a:gd name="connsiteX34" fmla="*/ 971550 w 3038475"/>
                <a:gd name="connsiteY34" fmla="*/ 85725 h 815313"/>
                <a:gd name="connsiteX35" fmla="*/ 990600 w 3038475"/>
                <a:gd name="connsiteY35" fmla="*/ 95250 h 815313"/>
                <a:gd name="connsiteX36" fmla="*/ 1014413 w 3038475"/>
                <a:gd name="connsiteY36" fmla="*/ 100013 h 815313"/>
                <a:gd name="connsiteX37" fmla="*/ 1033463 w 3038475"/>
                <a:gd name="connsiteY37" fmla="*/ 104775 h 815313"/>
                <a:gd name="connsiteX38" fmla="*/ 1062038 w 3038475"/>
                <a:gd name="connsiteY38" fmla="*/ 109538 h 815313"/>
                <a:gd name="connsiteX39" fmla="*/ 1090613 w 3038475"/>
                <a:gd name="connsiteY39" fmla="*/ 119063 h 815313"/>
                <a:gd name="connsiteX40" fmla="*/ 1104900 w 3038475"/>
                <a:gd name="connsiteY40" fmla="*/ 123825 h 815313"/>
                <a:gd name="connsiteX41" fmla="*/ 1123950 w 3038475"/>
                <a:gd name="connsiteY41" fmla="*/ 128588 h 815313"/>
                <a:gd name="connsiteX42" fmla="*/ 1152525 w 3038475"/>
                <a:gd name="connsiteY42" fmla="*/ 147638 h 815313"/>
                <a:gd name="connsiteX43" fmla="*/ 1195388 w 3038475"/>
                <a:gd name="connsiteY43" fmla="*/ 161925 h 815313"/>
                <a:gd name="connsiteX44" fmla="*/ 1209675 w 3038475"/>
                <a:gd name="connsiteY44" fmla="*/ 166688 h 815313"/>
                <a:gd name="connsiteX45" fmla="*/ 1243013 w 3038475"/>
                <a:gd name="connsiteY45" fmla="*/ 185738 h 815313"/>
                <a:gd name="connsiteX46" fmla="*/ 1257300 w 3038475"/>
                <a:gd name="connsiteY46" fmla="*/ 190500 h 815313"/>
                <a:gd name="connsiteX47" fmla="*/ 1285875 w 3038475"/>
                <a:gd name="connsiteY47" fmla="*/ 204788 h 815313"/>
                <a:gd name="connsiteX48" fmla="*/ 1314450 w 3038475"/>
                <a:gd name="connsiteY48" fmla="*/ 223838 h 815313"/>
                <a:gd name="connsiteX49" fmla="*/ 1362075 w 3038475"/>
                <a:gd name="connsiteY49" fmla="*/ 238125 h 815313"/>
                <a:gd name="connsiteX50" fmla="*/ 1443038 w 3038475"/>
                <a:gd name="connsiteY50" fmla="*/ 252413 h 815313"/>
                <a:gd name="connsiteX51" fmla="*/ 1471613 w 3038475"/>
                <a:gd name="connsiteY51" fmla="*/ 257175 h 815313"/>
                <a:gd name="connsiteX52" fmla="*/ 1519238 w 3038475"/>
                <a:gd name="connsiteY52" fmla="*/ 271463 h 815313"/>
                <a:gd name="connsiteX53" fmla="*/ 1533525 w 3038475"/>
                <a:gd name="connsiteY53" fmla="*/ 280988 h 815313"/>
                <a:gd name="connsiteX54" fmla="*/ 1543050 w 3038475"/>
                <a:gd name="connsiteY54" fmla="*/ 295275 h 815313"/>
                <a:gd name="connsiteX55" fmla="*/ 1557338 w 3038475"/>
                <a:gd name="connsiteY55" fmla="*/ 300038 h 815313"/>
                <a:gd name="connsiteX56" fmla="*/ 1581150 w 3038475"/>
                <a:gd name="connsiteY56" fmla="*/ 333375 h 815313"/>
                <a:gd name="connsiteX57" fmla="*/ 1590675 w 3038475"/>
                <a:gd name="connsiteY57" fmla="*/ 347663 h 815313"/>
                <a:gd name="connsiteX58" fmla="*/ 1604963 w 3038475"/>
                <a:gd name="connsiteY58" fmla="*/ 357188 h 815313"/>
                <a:gd name="connsiteX59" fmla="*/ 1624013 w 3038475"/>
                <a:gd name="connsiteY59" fmla="*/ 414338 h 815313"/>
                <a:gd name="connsiteX60" fmla="*/ 1628775 w 3038475"/>
                <a:gd name="connsiteY60" fmla="*/ 428625 h 815313"/>
                <a:gd name="connsiteX61" fmla="*/ 1638300 w 3038475"/>
                <a:gd name="connsiteY61" fmla="*/ 442913 h 815313"/>
                <a:gd name="connsiteX62" fmla="*/ 1652588 w 3038475"/>
                <a:gd name="connsiteY62" fmla="*/ 471488 h 815313"/>
                <a:gd name="connsiteX63" fmla="*/ 1662113 w 3038475"/>
                <a:gd name="connsiteY63" fmla="*/ 504825 h 815313"/>
                <a:gd name="connsiteX64" fmla="*/ 1676400 w 3038475"/>
                <a:gd name="connsiteY64" fmla="*/ 514350 h 815313"/>
                <a:gd name="connsiteX65" fmla="*/ 1690688 w 3038475"/>
                <a:gd name="connsiteY65" fmla="*/ 561975 h 815313"/>
                <a:gd name="connsiteX66" fmla="*/ 1704975 w 3038475"/>
                <a:gd name="connsiteY66" fmla="*/ 590550 h 815313"/>
                <a:gd name="connsiteX67" fmla="*/ 1719263 w 3038475"/>
                <a:gd name="connsiteY67" fmla="*/ 595313 h 815313"/>
                <a:gd name="connsiteX68" fmla="*/ 1728788 w 3038475"/>
                <a:gd name="connsiteY68" fmla="*/ 609600 h 815313"/>
                <a:gd name="connsiteX69" fmla="*/ 1804988 w 3038475"/>
                <a:gd name="connsiteY69" fmla="*/ 614363 h 815313"/>
                <a:gd name="connsiteX70" fmla="*/ 1819275 w 3038475"/>
                <a:gd name="connsiteY70" fmla="*/ 619125 h 815313"/>
                <a:gd name="connsiteX71" fmla="*/ 1833563 w 3038475"/>
                <a:gd name="connsiteY71" fmla="*/ 628650 h 815313"/>
                <a:gd name="connsiteX72" fmla="*/ 1857375 w 3038475"/>
                <a:gd name="connsiteY72" fmla="*/ 657225 h 815313"/>
                <a:gd name="connsiteX73" fmla="*/ 1876425 w 3038475"/>
                <a:gd name="connsiteY73" fmla="*/ 666750 h 815313"/>
                <a:gd name="connsiteX74" fmla="*/ 1885950 w 3038475"/>
                <a:gd name="connsiteY74" fmla="*/ 638175 h 815313"/>
                <a:gd name="connsiteX75" fmla="*/ 1895475 w 3038475"/>
                <a:gd name="connsiteY75" fmla="*/ 604838 h 815313"/>
                <a:gd name="connsiteX76" fmla="*/ 1905000 w 3038475"/>
                <a:gd name="connsiteY76" fmla="*/ 576263 h 815313"/>
                <a:gd name="connsiteX77" fmla="*/ 1919288 w 3038475"/>
                <a:gd name="connsiteY77" fmla="*/ 566738 h 815313"/>
                <a:gd name="connsiteX78" fmla="*/ 1938338 w 3038475"/>
                <a:gd name="connsiteY78" fmla="*/ 542925 h 815313"/>
                <a:gd name="connsiteX79" fmla="*/ 2266950 w 3038475"/>
                <a:gd name="connsiteY79" fmla="*/ 533400 h 815313"/>
                <a:gd name="connsiteX80" fmla="*/ 2286000 w 3038475"/>
                <a:gd name="connsiteY80" fmla="*/ 504825 h 815313"/>
                <a:gd name="connsiteX81" fmla="*/ 2300288 w 3038475"/>
                <a:gd name="connsiteY81" fmla="*/ 490538 h 815313"/>
                <a:gd name="connsiteX82" fmla="*/ 2328863 w 3038475"/>
                <a:gd name="connsiteY82" fmla="*/ 490538 h 815313"/>
                <a:gd name="connsiteX83" fmla="*/ 2357438 w 3038475"/>
                <a:gd name="connsiteY83" fmla="*/ 523875 h 815313"/>
                <a:gd name="connsiteX84" fmla="*/ 2390775 w 3038475"/>
                <a:gd name="connsiteY84" fmla="*/ 595313 h 815313"/>
                <a:gd name="connsiteX85" fmla="*/ 2395538 w 3038475"/>
                <a:gd name="connsiteY85" fmla="*/ 614363 h 815313"/>
                <a:gd name="connsiteX86" fmla="*/ 2438400 w 3038475"/>
                <a:gd name="connsiteY86" fmla="*/ 590550 h 815313"/>
                <a:gd name="connsiteX87" fmla="*/ 2443163 w 3038475"/>
                <a:gd name="connsiteY87" fmla="*/ 571500 h 815313"/>
                <a:gd name="connsiteX88" fmla="*/ 2471738 w 3038475"/>
                <a:gd name="connsiteY88" fmla="*/ 552450 h 815313"/>
                <a:gd name="connsiteX89" fmla="*/ 2481263 w 3038475"/>
                <a:gd name="connsiteY89" fmla="*/ 581025 h 815313"/>
                <a:gd name="connsiteX90" fmla="*/ 2486025 w 3038475"/>
                <a:gd name="connsiteY90" fmla="*/ 595313 h 815313"/>
                <a:gd name="connsiteX91" fmla="*/ 2490788 w 3038475"/>
                <a:gd name="connsiteY91" fmla="*/ 614363 h 815313"/>
                <a:gd name="connsiteX92" fmla="*/ 2500313 w 3038475"/>
                <a:gd name="connsiteY92" fmla="*/ 628650 h 815313"/>
                <a:gd name="connsiteX93" fmla="*/ 2519363 w 3038475"/>
                <a:gd name="connsiteY93" fmla="*/ 642938 h 815313"/>
                <a:gd name="connsiteX94" fmla="*/ 2524125 w 3038475"/>
                <a:gd name="connsiteY94" fmla="*/ 628650 h 815313"/>
                <a:gd name="connsiteX95" fmla="*/ 2557463 w 3038475"/>
                <a:gd name="connsiteY95" fmla="*/ 595313 h 815313"/>
                <a:gd name="connsiteX96" fmla="*/ 2619375 w 3038475"/>
                <a:gd name="connsiteY96" fmla="*/ 581025 h 815313"/>
                <a:gd name="connsiteX97" fmla="*/ 2633663 w 3038475"/>
                <a:gd name="connsiteY97" fmla="*/ 571500 h 815313"/>
                <a:gd name="connsiteX98" fmla="*/ 2647950 w 3038475"/>
                <a:gd name="connsiteY98" fmla="*/ 542925 h 815313"/>
                <a:gd name="connsiteX99" fmla="*/ 2662238 w 3038475"/>
                <a:gd name="connsiteY99" fmla="*/ 504825 h 815313"/>
                <a:gd name="connsiteX100" fmla="*/ 2686050 w 3038475"/>
                <a:gd name="connsiteY100" fmla="*/ 538163 h 815313"/>
                <a:gd name="connsiteX101" fmla="*/ 2686050 w 3038475"/>
                <a:gd name="connsiteY101" fmla="*/ 538163 h 815313"/>
                <a:gd name="connsiteX102" fmla="*/ 2700338 w 3038475"/>
                <a:gd name="connsiteY102" fmla="*/ 547688 h 815313"/>
                <a:gd name="connsiteX103" fmla="*/ 2705100 w 3038475"/>
                <a:gd name="connsiteY103" fmla="*/ 561975 h 815313"/>
                <a:gd name="connsiteX104" fmla="*/ 2714625 w 3038475"/>
                <a:gd name="connsiteY104" fmla="*/ 595313 h 815313"/>
                <a:gd name="connsiteX105" fmla="*/ 2733675 w 3038475"/>
                <a:gd name="connsiteY105" fmla="*/ 590550 h 815313"/>
                <a:gd name="connsiteX106" fmla="*/ 2738438 w 3038475"/>
                <a:gd name="connsiteY106" fmla="*/ 571500 h 815313"/>
                <a:gd name="connsiteX107" fmla="*/ 2762250 w 3038475"/>
                <a:gd name="connsiteY107" fmla="*/ 552450 h 815313"/>
                <a:gd name="connsiteX108" fmla="*/ 2800350 w 3038475"/>
                <a:gd name="connsiteY108" fmla="*/ 566738 h 815313"/>
                <a:gd name="connsiteX109" fmla="*/ 2819400 w 3038475"/>
                <a:gd name="connsiteY109" fmla="*/ 590550 h 815313"/>
                <a:gd name="connsiteX110" fmla="*/ 2824163 w 3038475"/>
                <a:gd name="connsiteY110" fmla="*/ 614363 h 815313"/>
                <a:gd name="connsiteX111" fmla="*/ 2833688 w 3038475"/>
                <a:gd name="connsiteY111" fmla="*/ 642938 h 815313"/>
                <a:gd name="connsiteX112" fmla="*/ 2838450 w 3038475"/>
                <a:gd name="connsiteY112" fmla="*/ 657225 h 815313"/>
                <a:gd name="connsiteX113" fmla="*/ 2843213 w 3038475"/>
                <a:gd name="connsiteY113" fmla="*/ 676275 h 815313"/>
                <a:gd name="connsiteX114" fmla="*/ 2852738 w 3038475"/>
                <a:gd name="connsiteY114" fmla="*/ 695325 h 815313"/>
                <a:gd name="connsiteX115" fmla="*/ 2862263 w 3038475"/>
                <a:gd name="connsiteY115" fmla="*/ 723900 h 815313"/>
                <a:gd name="connsiteX116" fmla="*/ 2871788 w 3038475"/>
                <a:gd name="connsiteY116" fmla="*/ 752475 h 815313"/>
                <a:gd name="connsiteX117" fmla="*/ 2881313 w 3038475"/>
                <a:gd name="connsiteY117" fmla="*/ 781050 h 815313"/>
                <a:gd name="connsiteX118" fmla="*/ 2890838 w 3038475"/>
                <a:gd name="connsiteY118" fmla="*/ 795338 h 815313"/>
                <a:gd name="connsiteX119" fmla="*/ 2895600 w 3038475"/>
                <a:gd name="connsiteY119" fmla="*/ 814388 h 815313"/>
                <a:gd name="connsiteX120" fmla="*/ 2914650 w 3038475"/>
                <a:gd name="connsiteY120" fmla="*/ 790575 h 815313"/>
                <a:gd name="connsiteX121" fmla="*/ 2924175 w 3038475"/>
                <a:gd name="connsiteY121" fmla="*/ 714375 h 815313"/>
                <a:gd name="connsiteX122" fmla="*/ 2933700 w 3038475"/>
                <a:gd name="connsiteY122" fmla="*/ 700088 h 815313"/>
                <a:gd name="connsiteX123" fmla="*/ 2943225 w 3038475"/>
                <a:gd name="connsiteY123" fmla="*/ 671513 h 815313"/>
                <a:gd name="connsiteX124" fmla="*/ 2962275 w 3038475"/>
                <a:gd name="connsiteY124" fmla="*/ 638175 h 815313"/>
                <a:gd name="connsiteX125" fmla="*/ 2976563 w 3038475"/>
                <a:gd name="connsiteY125" fmla="*/ 695325 h 815313"/>
                <a:gd name="connsiteX126" fmla="*/ 2986088 w 3038475"/>
                <a:gd name="connsiteY126" fmla="*/ 781050 h 815313"/>
                <a:gd name="connsiteX127" fmla="*/ 2995613 w 3038475"/>
                <a:gd name="connsiteY127" fmla="*/ 747713 h 815313"/>
                <a:gd name="connsiteX128" fmla="*/ 3000375 w 3038475"/>
                <a:gd name="connsiteY128" fmla="*/ 709613 h 815313"/>
                <a:gd name="connsiteX129" fmla="*/ 3019425 w 3038475"/>
                <a:gd name="connsiteY129" fmla="*/ 671513 h 815313"/>
                <a:gd name="connsiteX130" fmla="*/ 3038475 w 3038475"/>
                <a:gd name="connsiteY130" fmla="*/ 714375 h 815313"/>
                <a:gd name="connsiteX0" fmla="*/ 0 w 3038475"/>
                <a:gd name="connsiteY0" fmla="*/ 238125 h 815313"/>
                <a:gd name="connsiteX1" fmla="*/ 123825 w 3038475"/>
                <a:gd name="connsiteY1" fmla="*/ 228600 h 815313"/>
                <a:gd name="connsiteX2" fmla="*/ 142875 w 3038475"/>
                <a:gd name="connsiteY2" fmla="*/ 223838 h 815313"/>
                <a:gd name="connsiteX3" fmla="*/ 166688 w 3038475"/>
                <a:gd name="connsiteY3" fmla="*/ 219075 h 815313"/>
                <a:gd name="connsiteX4" fmla="*/ 204788 w 3038475"/>
                <a:gd name="connsiteY4" fmla="*/ 204788 h 815313"/>
                <a:gd name="connsiteX5" fmla="*/ 233363 w 3038475"/>
                <a:gd name="connsiteY5" fmla="*/ 195263 h 815313"/>
                <a:gd name="connsiteX6" fmla="*/ 247650 w 3038475"/>
                <a:gd name="connsiteY6" fmla="*/ 185738 h 815313"/>
                <a:gd name="connsiteX7" fmla="*/ 266700 w 3038475"/>
                <a:gd name="connsiteY7" fmla="*/ 180975 h 815313"/>
                <a:gd name="connsiteX8" fmla="*/ 280988 w 3038475"/>
                <a:gd name="connsiteY8" fmla="*/ 176213 h 815313"/>
                <a:gd name="connsiteX9" fmla="*/ 290513 w 3038475"/>
                <a:gd name="connsiteY9" fmla="*/ 161925 h 815313"/>
                <a:gd name="connsiteX10" fmla="*/ 338138 w 3038475"/>
                <a:gd name="connsiteY10" fmla="*/ 142875 h 815313"/>
                <a:gd name="connsiteX11" fmla="*/ 352425 w 3038475"/>
                <a:gd name="connsiteY11" fmla="*/ 138113 h 815313"/>
                <a:gd name="connsiteX12" fmla="*/ 366713 w 3038475"/>
                <a:gd name="connsiteY12" fmla="*/ 128588 h 815313"/>
                <a:gd name="connsiteX13" fmla="*/ 385763 w 3038475"/>
                <a:gd name="connsiteY13" fmla="*/ 123825 h 815313"/>
                <a:gd name="connsiteX14" fmla="*/ 428625 w 3038475"/>
                <a:gd name="connsiteY14" fmla="*/ 109538 h 815313"/>
                <a:gd name="connsiteX15" fmla="*/ 442913 w 3038475"/>
                <a:gd name="connsiteY15" fmla="*/ 104775 h 815313"/>
                <a:gd name="connsiteX16" fmla="*/ 457200 w 3038475"/>
                <a:gd name="connsiteY16" fmla="*/ 100013 h 815313"/>
                <a:gd name="connsiteX17" fmla="*/ 471488 w 3038475"/>
                <a:gd name="connsiteY17" fmla="*/ 90488 h 815313"/>
                <a:gd name="connsiteX18" fmla="*/ 495300 w 3038475"/>
                <a:gd name="connsiteY18" fmla="*/ 85725 h 815313"/>
                <a:gd name="connsiteX19" fmla="*/ 523875 w 3038475"/>
                <a:gd name="connsiteY19" fmla="*/ 76200 h 815313"/>
                <a:gd name="connsiteX20" fmla="*/ 538163 w 3038475"/>
                <a:gd name="connsiteY20" fmla="*/ 71438 h 815313"/>
                <a:gd name="connsiteX21" fmla="*/ 552450 w 3038475"/>
                <a:gd name="connsiteY21" fmla="*/ 66675 h 815313"/>
                <a:gd name="connsiteX22" fmla="*/ 590550 w 3038475"/>
                <a:gd name="connsiteY22" fmla="*/ 42863 h 815313"/>
                <a:gd name="connsiteX23" fmla="*/ 604838 w 3038475"/>
                <a:gd name="connsiteY23" fmla="*/ 38100 h 815313"/>
                <a:gd name="connsiteX24" fmla="*/ 619125 w 3038475"/>
                <a:gd name="connsiteY24" fmla="*/ 33338 h 815313"/>
                <a:gd name="connsiteX25" fmla="*/ 652463 w 3038475"/>
                <a:gd name="connsiteY25" fmla="*/ 14288 h 815313"/>
                <a:gd name="connsiteX26" fmla="*/ 681038 w 3038475"/>
                <a:gd name="connsiteY26" fmla="*/ 4763 h 815313"/>
                <a:gd name="connsiteX27" fmla="*/ 695325 w 3038475"/>
                <a:gd name="connsiteY27" fmla="*/ 0 h 815313"/>
                <a:gd name="connsiteX28" fmla="*/ 819150 w 3038475"/>
                <a:gd name="connsiteY28" fmla="*/ 4763 h 815313"/>
                <a:gd name="connsiteX29" fmla="*/ 852488 w 3038475"/>
                <a:gd name="connsiteY29" fmla="*/ 19050 h 815313"/>
                <a:gd name="connsiteX30" fmla="*/ 895350 w 3038475"/>
                <a:gd name="connsiteY30" fmla="*/ 47625 h 815313"/>
                <a:gd name="connsiteX31" fmla="*/ 928688 w 3038475"/>
                <a:gd name="connsiteY31" fmla="*/ 66675 h 815313"/>
                <a:gd name="connsiteX32" fmla="*/ 942975 w 3038475"/>
                <a:gd name="connsiteY32" fmla="*/ 71438 h 815313"/>
                <a:gd name="connsiteX33" fmla="*/ 957263 w 3038475"/>
                <a:gd name="connsiteY33" fmla="*/ 80963 h 815313"/>
                <a:gd name="connsiteX34" fmla="*/ 971550 w 3038475"/>
                <a:gd name="connsiteY34" fmla="*/ 85725 h 815313"/>
                <a:gd name="connsiteX35" fmla="*/ 990600 w 3038475"/>
                <a:gd name="connsiteY35" fmla="*/ 95250 h 815313"/>
                <a:gd name="connsiteX36" fmla="*/ 1014413 w 3038475"/>
                <a:gd name="connsiteY36" fmla="*/ 100013 h 815313"/>
                <a:gd name="connsiteX37" fmla="*/ 1033463 w 3038475"/>
                <a:gd name="connsiteY37" fmla="*/ 104775 h 815313"/>
                <a:gd name="connsiteX38" fmla="*/ 1062038 w 3038475"/>
                <a:gd name="connsiteY38" fmla="*/ 109538 h 815313"/>
                <a:gd name="connsiteX39" fmla="*/ 1090613 w 3038475"/>
                <a:gd name="connsiteY39" fmla="*/ 119063 h 815313"/>
                <a:gd name="connsiteX40" fmla="*/ 1104900 w 3038475"/>
                <a:gd name="connsiteY40" fmla="*/ 123825 h 815313"/>
                <a:gd name="connsiteX41" fmla="*/ 1123950 w 3038475"/>
                <a:gd name="connsiteY41" fmla="*/ 128588 h 815313"/>
                <a:gd name="connsiteX42" fmla="*/ 1152525 w 3038475"/>
                <a:gd name="connsiteY42" fmla="*/ 147638 h 815313"/>
                <a:gd name="connsiteX43" fmla="*/ 1195388 w 3038475"/>
                <a:gd name="connsiteY43" fmla="*/ 161925 h 815313"/>
                <a:gd name="connsiteX44" fmla="*/ 1209675 w 3038475"/>
                <a:gd name="connsiteY44" fmla="*/ 166688 h 815313"/>
                <a:gd name="connsiteX45" fmla="*/ 1243013 w 3038475"/>
                <a:gd name="connsiteY45" fmla="*/ 185738 h 815313"/>
                <a:gd name="connsiteX46" fmla="*/ 1257300 w 3038475"/>
                <a:gd name="connsiteY46" fmla="*/ 190500 h 815313"/>
                <a:gd name="connsiteX47" fmla="*/ 1285875 w 3038475"/>
                <a:gd name="connsiteY47" fmla="*/ 204788 h 815313"/>
                <a:gd name="connsiteX48" fmla="*/ 1314450 w 3038475"/>
                <a:gd name="connsiteY48" fmla="*/ 223838 h 815313"/>
                <a:gd name="connsiteX49" fmla="*/ 1362075 w 3038475"/>
                <a:gd name="connsiteY49" fmla="*/ 238125 h 815313"/>
                <a:gd name="connsiteX50" fmla="*/ 1443038 w 3038475"/>
                <a:gd name="connsiteY50" fmla="*/ 252413 h 815313"/>
                <a:gd name="connsiteX51" fmla="*/ 1471613 w 3038475"/>
                <a:gd name="connsiteY51" fmla="*/ 257175 h 815313"/>
                <a:gd name="connsiteX52" fmla="*/ 1519238 w 3038475"/>
                <a:gd name="connsiteY52" fmla="*/ 271463 h 815313"/>
                <a:gd name="connsiteX53" fmla="*/ 1533525 w 3038475"/>
                <a:gd name="connsiteY53" fmla="*/ 280988 h 815313"/>
                <a:gd name="connsiteX54" fmla="*/ 1543050 w 3038475"/>
                <a:gd name="connsiteY54" fmla="*/ 295275 h 815313"/>
                <a:gd name="connsiteX55" fmla="*/ 1557338 w 3038475"/>
                <a:gd name="connsiteY55" fmla="*/ 300038 h 815313"/>
                <a:gd name="connsiteX56" fmla="*/ 1581150 w 3038475"/>
                <a:gd name="connsiteY56" fmla="*/ 333375 h 815313"/>
                <a:gd name="connsiteX57" fmla="*/ 1590675 w 3038475"/>
                <a:gd name="connsiteY57" fmla="*/ 347663 h 815313"/>
                <a:gd name="connsiteX58" fmla="*/ 1604963 w 3038475"/>
                <a:gd name="connsiteY58" fmla="*/ 357188 h 815313"/>
                <a:gd name="connsiteX59" fmla="*/ 1624013 w 3038475"/>
                <a:gd name="connsiteY59" fmla="*/ 414338 h 815313"/>
                <a:gd name="connsiteX60" fmla="*/ 1628775 w 3038475"/>
                <a:gd name="connsiteY60" fmla="*/ 428625 h 815313"/>
                <a:gd name="connsiteX61" fmla="*/ 1638300 w 3038475"/>
                <a:gd name="connsiteY61" fmla="*/ 442913 h 815313"/>
                <a:gd name="connsiteX62" fmla="*/ 1652588 w 3038475"/>
                <a:gd name="connsiteY62" fmla="*/ 471488 h 815313"/>
                <a:gd name="connsiteX63" fmla="*/ 1662113 w 3038475"/>
                <a:gd name="connsiteY63" fmla="*/ 504825 h 815313"/>
                <a:gd name="connsiteX64" fmla="*/ 1676400 w 3038475"/>
                <a:gd name="connsiteY64" fmla="*/ 514350 h 815313"/>
                <a:gd name="connsiteX65" fmla="*/ 1690688 w 3038475"/>
                <a:gd name="connsiteY65" fmla="*/ 561975 h 815313"/>
                <a:gd name="connsiteX66" fmla="*/ 1704975 w 3038475"/>
                <a:gd name="connsiteY66" fmla="*/ 590550 h 815313"/>
                <a:gd name="connsiteX67" fmla="*/ 1719263 w 3038475"/>
                <a:gd name="connsiteY67" fmla="*/ 595313 h 815313"/>
                <a:gd name="connsiteX68" fmla="*/ 1728788 w 3038475"/>
                <a:gd name="connsiteY68" fmla="*/ 609600 h 815313"/>
                <a:gd name="connsiteX69" fmla="*/ 1804988 w 3038475"/>
                <a:gd name="connsiteY69" fmla="*/ 614363 h 815313"/>
                <a:gd name="connsiteX70" fmla="*/ 1819275 w 3038475"/>
                <a:gd name="connsiteY70" fmla="*/ 619125 h 815313"/>
                <a:gd name="connsiteX71" fmla="*/ 1833563 w 3038475"/>
                <a:gd name="connsiteY71" fmla="*/ 628650 h 815313"/>
                <a:gd name="connsiteX72" fmla="*/ 1857375 w 3038475"/>
                <a:gd name="connsiteY72" fmla="*/ 657225 h 815313"/>
                <a:gd name="connsiteX73" fmla="*/ 1876425 w 3038475"/>
                <a:gd name="connsiteY73" fmla="*/ 666750 h 815313"/>
                <a:gd name="connsiteX74" fmla="*/ 1885950 w 3038475"/>
                <a:gd name="connsiteY74" fmla="*/ 638175 h 815313"/>
                <a:gd name="connsiteX75" fmla="*/ 1895475 w 3038475"/>
                <a:gd name="connsiteY75" fmla="*/ 604838 h 815313"/>
                <a:gd name="connsiteX76" fmla="*/ 1905000 w 3038475"/>
                <a:gd name="connsiteY76" fmla="*/ 576263 h 815313"/>
                <a:gd name="connsiteX77" fmla="*/ 1919288 w 3038475"/>
                <a:gd name="connsiteY77" fmla="*/ 566738 h 815313"/>
                <a:gd name="connsiteX78" fmla="*/ 1938338 w 3038475"/>
                <a:gd name="connsiteY78" fmla="*/ 542925 h 815313"/>
                <a:gd name="connsiteX79" fmla="*/ 2266950 w 3038475"/>
                <a:gd name="connsiteY79" fmla="*/ 533400 h 815313"/>
                <a:gd name="connsiteX80" fmla="*/ 2286000 w 3038475"/>
                <a:gd name="connsiteY80" fmla="*/ 504825 h 815313"/>
                <a:gd name="connsiteX81" fmla="*/ 2300288 w 3038475"/>
                <a:gd name="connsiteY81" fmla="*/ 490538 h 815313"/>
                <a:gd name="connsiteX82" fmla="*/ 2328863 w 3038475"/>
                <a:gd name="connsiteY82" fmla="*/ 490538 h 815313"/>
                <a:gd name="connsiteX83" fmla="*/ 2357438 w 3038475"/>
                <a:gd name="connsiteY83" fmla="*/ 523875 h 815313"/>
                <a:gd name="connsiteX84" fmla="*/ 2390775 w 3038475"/>
                <a:gd name="connsiteY84" fmla="*/ 595313 h 815313"/>
                <a:gd name="connsiteX85" fmla="*/ 2395538 w 3038475"/>
                <a:gd name="connsiteY85" fmla="*/ 614363 h 815313"/>
                <a:gd name="connsiteX86" fmla="*/ 2438400 w 3038475"/>
                <a:gd name="connsiteY86" fmla="*/ 590550 h 815313"/>
                <a:gd name="connsiteX87" fmla="*/ 2443163 w 3038475"/>
                <a:gd name="connsiteY87" fmla="*/ 571500 h 815313"/>
                <a:gd name="connsiteX88" fmla="*/ 2471738 w 3038475"/>
                <a:gd name="connsiteY88" fmla="*/ 552450 h 815313"/>
                <a:gd name="connsiteX89" fmla="*/ 2481263 w 3038475"/>
                <a:gd name="connsiteY89" fmla="*/ 581025 h 815313"/>
                <a:gd name="connsiteX90" fmla="*/ 2486025 w 3038475"/>
                <a:gd name="connsiteY90" fmla="*/ 595313 h 815313"/>
                <a:gd name="connsiteX91" fmla="*/ 2490788 w 3038475"/>
                <a:gd name="connsiteY91" fmla="*/ 614363 h 815313"/>
                <a:gd name="connsiteX92" fmla="*/ 2500313 w 3038475"/>
                <a:gd name="connsiteY92" fmla="*/ 628650 h 815313"/>
                <a:gd name="connsiteX93" fmla="*/ 2519363 w 3038475"/>
                <a:gd name="connsiteY93" fmla="*/ 642938 h 815313"/>
                <a:gd name="connsiteX94" fmla="*/ 2524125 w 3038475"/>
                <a:gd name="connsiteY94" fmla="*/ 628650 h 815313"/>
                <a:gd name="connsiteX95" fmla="*/ 2619375 w 3038475"/>
                <a:gd name="connsiteY95" fmla="*/ 581025 h 815313"/>
                <a:gd name="connsiteX96" fmla="*/ 2633663 w 3038475"/>
                <a:gd name="connsiteY96" fmla="*/ 571500 h 815313"/>
                <a:gd name="connsiteX97" fmla="*/ 2647950 w 3038475"/>
                <a:gd name="connsiteY97" fmla="*/ 542925 h 815313"/>
                <a:gd name="connsiteX98" fmla="*/ 2662238 w 3038475"/>
                <a:gd name="connsiteY98" fmla="*/ 504825 h 815313"/>
                <a:gd name="connsiteX99" fmla="*/ 2686050 w 3038475"/>
                <a:gd name="connsiteY99" fmla="*/ 538163 h 815313"/>
                <a:gd name="connsiteX100" fmla="*/ 2686050 w 3038475"/>
                <a:gd name="connsiteY100" fmla="*/ 538163 h 815313"/>
                <a:gd name="connsiteX101" fmla="*/ 2700338 w 3038475"/>
                <a:gd name="connsiteY101" fmla="*/ 547688 h 815313"/>
                <a:gd name="connsiteX102" fmla="*/ 2705100 w 3038475"/>
                <a:gd name="connsiteY102" fmla="*/ 561975 h 815313"/>
                <a:gd name="connsiteX103" fmla="*/ 2714625 w 3038475"/>
                <a:gd name="connsiteY103" fmla="*/ 595313 h 815313"/>
                <a:gd name="connsiteX104" fmla="*/ 2733675 w 3038475"/>
                <a:gd name="connsiteY104" fmla="*/ 590550 h 815313"/>
                <a:gd name="connsiteX105" fmla="*/ 2738438 w 3038475"/>
                <a:gd name="connsiteY105" fmla="*/ 571500 h 815313"/>
                <a:gd name="connsiteX106" fmla="*/ 2762250 w 3038475"/>
                <a:gd name="connsiteY106" fmla="*/ 552450 h 815313"/>
                <a:gd name="connsiteX107" fmla="*/ 2800350 w 3038475"/>
                <a:gd name="connsiteY107" fmla="*/ 566738 h 815313"/>
                <a:gd name="connsiteX108" fmla="*/ 2819400 w 3038475"/>
                <a:gd name="connsiteY108" fmla="*/ 590550 h 815313"/>
                <a:gd name="connsiteX109" fmla="*/ 2824163 w 3038475"/>
                <a:gd name="connsiteY109" fmla="*/ 614363 h 815313"/>
                <a:gd name="connsiteX110" fmla="*/ 2833688 w 3038475"/>
                <a:gd name="connsiteY110" fmla="*/ 642938 h 815313"/>
                <a:gd name="connsiteX111" fmla="*/ 2838450 w 3038475"/>
                <a:gd name="connsiteY111" fmla="*/ 657225 h 815313"/>
                <a:gd name="connsiteX112" fmla="*/ 2843213 w 3038475"/>
                <a:gd name="connsiteY112" fmla="*/ 676275 h 815313"/>
                <a:gd name="connsiteX113" fmla="*/ 2852738 w 3038475"/>
                <a:gd name="connsiteY113" fmla="*/ 695325 h 815313"/>
                <a:gd name="connsiteX114" fmla="*/ 2862263 w 3038475"/>
                <a:gd name="connsiteY114" fmla="*/ 723900 h 815313"/>
                <a:gd name="connsiteX115" fmla="*/ 2871788 w 3038475"/>
                <a:gd name="connsiteY115" fmla="*/ 752475 h 815313"/>
                <a:gd name="connsiteX116" fmla="*/ 2881313 w 3038475"/>
                <a:gd name="connsiteY116" fmla="*/ 781050 h 815313"/>
                <a:gd name="connsiteX117" fmla="*/ 2890838 w 3038475"/>
                <a:gd name="connsiteY117" fmla="*/ 795338 h 815313"/>
                <a:gd name="connsiteX118" fmla="*/ 2895600 w 3038475"/>
                <a:gd name="connsiteY118" fmla="*/ 814388 h 815313"/>
                <a:gd name="connsiteX119" fmla="*/ 2914650 w 3038475"/>
                <a:gd name="connsiteY119" fmla="*/ 790575 h 815313"/>
                <a:gd name="connsiteX120" fmla="*/ 2924175 w 3038475"/>
                <a:gd name="connsiteY120" fmla="*/ 714375 h 815313"/>
                <a:gd name="connsiteX121" fmla="*/ 2933700 w 3038475"/>
                <a:gd name="connsiteY121" fmla="*/ 700088 h 815313"/>
                <a:gd name="connsiteX122" fmla="*/ 2943225 w 3038475"/>
                <a:gd name="connsiteY122" fmla="*/ 671513 h 815313"/>
                <a:gd name="connsiteX123" fmla="*/ 2962275 w 3038475"/>
                <a:gd name="connsiteY123" fmla="*/ 638175 h 815313"/>
                <a:gd name="connsiteX124" fmla="*/ 2976563 w 3038475"/>
                <a:gd name="connsiteY124" fmla="*/ 695325 h 815313"/>
                <a:gd name="connsiteX125" fmla="*/ 2986088 w 3038475"/>
                <a:gd name="connsiteY125" fmla="*/ 781050 h 815313"/>
                <a:gd name="connsiteX126" fmla="*/ 2995613 w 3038475"/>
                <a:gd name="connsiteY126" fmla="*/ 747713 h 815313"/>
                <a:gd name="connsiteX127" fmla="*/ 3000375 w 3038475"/>
                <a:gd name="connsiteY127" fmla="*/ 709613 h 815313"/>
                <a:gd name="connsiteX128" fmla="*/ 3019425 w 3038475"/>
                <a:gd name="connsiteY128" fmla="*/ 671513 h 815313"/>
                <a:gd name="connsiteX129" fmla="*/ 3038475 w 3038475"/>
                <a:gd name="connsiteY129" fmla="*/ 714375 h 815313"/>
                <a:gd name="connsiteX0" fmla="*/ 0 w 3038475"/>
                <a:gd name="connsiteY0" fmla="*/ 238125 h 815313"/>
                <a:gd name="connsiteX1" fmla="*/ 123825 w 3038475"/>
                <a:gd name="connsiteY1" fmla="*/ 228600 h 815313"/>
                <a:gd name="connsiteX2" fmla="*/ 142875 w 3038475"/>
                <a:gd name="connsiteY2" fmla="*/ 223838 h 815313"/>
                <a:gd name="connsiteX3" fmla="*/ 166688 w 3038475"/>
                <a:gd name="connsiteY3" fmla="*/ 219075 h 815313"/>
                <a:gd name="connsiteX4" fmla="*/ 204788 w 3038475"/>
                <a:gd name="connsiteY4" fmla="*/ 204788 h 815313"/>
                <a:gd name="connsiteX5" fmla="*/ 233363 w 3038475"/>
                <a:gd name="connsiteY5" fmla="*/ 195263 h 815313"/>
                <a:gd name="connsiteX6" fmla="*/ 247650 w 3038475"/>
                <a:gd name="connsiteY6" fmla="*/ 185738 h 815313"/>
                <a:gd name="connsiteX7" fmla="*/ 266700 w 3038475"/>
                <a:gd name="connsiteY7" fmla="*/ 180975 h 815313"/>
                <a:gd name="connsiteX8" fmla="*/ 280988 w 3038475"/>
                <a:gd name="connsiteY8" fmla="*/ 176213 h 815313"/>
                <a:gd name="connsiteX9" fmla="*/ 290513 w 3038475"/>
                <a:gd name="connsiteY9" fmla="*/ 161925 h 815313"/>
                <a:gd name="connsiteX10" fmla="*/ 338138 w 3038475"/>
                <a:gd name="connsiteY10" fmla="*/ 142875 h 815313"/>
                <a:gd name="connsiteX11" fmla="*/ 352425 w 3038475"/>
                <a:gd name="connsiteY11" fmla="*/ 138113 h 815313"/>
                <a:gd name="connsiteX12" fmla="*/ 366713 w 3038475"/>
                <a:gd name="connsiteY12" fmla="*/ 128588 h 815313"/>
                <a:gd name="connsiteX13" fmla="*/ 385763 w 3038475"/>
                <a:gd name="connsiteY13" fmla="*/ 123825 h 815313"/>
                <a:gd name="connsiteX14" fmla="*/ 428625 w 3038475"/>
                <a:gd name="connsiteY14" fmla="*/ 109538 h 815313"/>
                <a:gd name="connsiteX15" fmla="*/ 442913 w 3038475"/>
                <a:gd name="connsiteY15" fmla="*/ 104775 h 815313"/>
                <a:gd name="connsiteX16" fmla="*/ 457200 w 3038475"/>
                <a:gd name="connsiteY16" fmla="*/ 100013 h 815313"/>
                <a:gd name="connsiteX17" fmla="*/ 471488 w 3038475"/>
                <a:gd name="connsiteY17" fmla="*/ 90488 h 815313"/>
                <a:gd name="connsiteX18" fmla="*/ 495300 w 3038475"/>
                <a:gd name="connsiteY18" fmla="*/ 85725 h 815313"/>
                <a:gd name="connsiteX19" fmla="*/ 523875 w 3038475"/>
                <a:gd name="connsiteY19" fmla="*/ 76200 h 815313"/>
                <a:gd name="connsiteX20" fmla="*/ 538163 w 3038475"/>
                <a:gd name="connsiteY20" fmla="*/ 71438 h 815313"/>
                <a:gd name="connsiteX21" fmla="*/ 552450 w 3038475"/>
                <a:gd name="connsiteY21" fmla="*/ 66675 h 815313"/>
                <a:gd name="connsiteX22" fmla="*/ 590550 w 3038475"/>
                <a:gd name="connsiteY22" fmla="*/ 42863 h 815313"/>
                <a:gd name="connsiteX23" fmla="*/ 604838 w 3038475"/>
                <a:gd name="connsiteY23" fmla="*/ 38100 h 815313"/>
                <a:gd name="connsiteX24" fmla="*/ 619125 w 3038475"/>
                <a:gd name="connsiteY24" fmla="*/ 33338 h 815313"/>
                <a:gd name="connsiteX25" fmla="*/ 652463 w 3038475"/>
                <a:gd name="connsiteY25" fmla="*/ 14288 h 815313"/>
                <a:gd name="connsiteX26" fmla="*/ 681038 w 3038475"/>
                <a:gd name="connsiteY26" fmla="*/ 4763 h 815313"/>
                <a:gd name="connsiteX27" fmla="*/ 695325 w 3038475"/>
                <a:gd name="connsiteY27" fmla="*/ 0 h 815313"/>
                <a:gd name="connsiteX28" fmla="*/ 819150 w 3038475"/>
                <a:gd name="connsiteY28" fmla="*/ 4763 h 815313"/>
                <a:gd name="connsiteX29" fmla="*/ 852488 w 3038475"/>
                <a:gd name="connsiteY29" fmla="*/ 19050 h 815313"/>
                <a:gd name="connsiteX30" fmla="*/ 895350 w 3038475"/>
                <a:gd name="connsiteY30" fmla="*/ 47625 h 815313"/>
                <a:gd name="connsiteX31" fmla="*/ 928688 w 3038475"/>
                <a:gd name="connsiteY31" fmla="*/ 66675 h 815313"/>
                <a:gd name="connsiteX32" fmla="*/ 942975 w 3038475"/>
                <a:gd name="connsiteY32" fmla="*/ 71438 h 815313"/>
                <a:gd name="connsiteX33" fmla="*/ 957263 w 3038475"/>
                <a:gd name="connsiteY33" fmla="*/ 80963 h 815313"/>
                <a:gd name="connsiteX34" fmla="*/ 971550 w 3038475"/>
                <a:gd name="connsiteY34" fmla="*/ 85725 h 815313"/>
                <a:gd name="connsiteX35" fmla="*/ 990600 w 3038475"/>
                <a:gd name="connsiteY35" fmla="*/ 95250 h 815313"/>
                <a:gd name="connsiteX36" fmla="*/ 1014413 w 3038475"/>
                <a:gd name="connsiteY36" fmla="*/ 100013 h 815313"/>
                <a:gd name="connsiteX37" fmla="*/ 1033463 w 3038475"/>
                <a:gd name="connsiteY37" fmla="*/ 104775 h 815313"/>
                <a:gd name="connsiteX38" fmla="*/ 1062038 w 3038475"/>
                <a:gd name="connsiteY38" fmla="*/ 109538 h 815313"/>
                <a:gd name="connsiteX39" fmla="*/ 1090613 w 3038475"/>
                <a:gd name="connsiteY39" fmla="*/ 119063 h 815313"/>
                <a:gd name="connsiteX40" fmla="*/ 1104900 w 3038475"/>
                <a:gd name="connsiteY40" fmla="*/ 123825 h 815313"/>
                <a:gd name="connsiteX41" fmla="*/ 1123950 w 3038475"/>
                <a:gd name="connsiteY41" fmla="*/ 128588 h 815313"/>
                <a:gd name="connsiteX42" fmla="*/ 1152525 w 3038475"/>
                <a:gd name="connsiteY42" fmla="*/ 147638 h 815313"/>
                <a:gd name="connsiteX43" fmla="*/ 1195388 w 3038475"/>
                <a:gd name="connsiteY43" fmla="*/ 161925 h 815313"/>
                <a:gd name="connsiteX44" fmla="*/ 1209675 w 3038475"/>
                <a:gd name="connsiteY44" fmla="*/ 166688 h 815313"/>
                <a:gd name="connsiteX45" fmla="*/ 1243013 w 3038475"/>
                <a:gd name="connsiteY45" fmla="*/ 185738 h 815313"/>
                <a:gd name="connsiteX46" fmla="*/ 1257300 w 3038475"/>
                <a:gd name="connsiteY46" fmla="*/ 190500 h 815313"/>
                <a:gd name="connsiteX47" fmla="*/ 1285875 w 3038475"/>
                <a:gd name="connsiteY47" fmla="*/ 204788 h 815313"/>
                <a:gd name="connsiteX48" fmla="*/ 1314450 w 3038475"/>
                <a:gd name="connsiteY48" fmla="*/ 223838 h 815313"/>
                <a:gd name="connsiteX49" fmla="*/ 1362075 w 3038475"/>
                <a:gd name="connsiteY49" fmla="*/ 238125 h 815313"/>
                <a:gd name="connsiteX50" fmla="*/ 1443038 w 3038475"/>
                <a:gd name="connsiteY50" fmla="*/ 252413 h 815313"/>
                <a:gd name="connsiteX51" fmla="*/ 1471613 w 3038475"/>
                <a:gd name="connsiteY51" fmla="*/ 257175 h 815313"/>
                <a:gd name="connsiteX52" fmla="*/ 1519238 w 3038475"/>
                <a:gd name="connsiteY52" fmla="*/ 271463 h 815313"/>
                <a:gd name="connsiteX53" fmla="*/ 1533525 w 3038475"/>
                <a:gd name="connsiteY53" fmla="*/ 280988 h 815313"/>
                <a:gd name="connsiteX54" fmla="*/ 1543050 w 3038475"/>
                <a:gd name="connsiteY54" fmla="*/ 295275 h 815313"/>
                <a:gd name="connsiteX55" fmla="*/ 1557338 w 3038475"/>
                <a:gd name="connsiteY55" fmla="*/ 300038 h 815313"/>
                <a:gd name="connsiteX56" fmla="*/ 1581150 w 3038475"/>
                <a:gd name="connsiteY56" fmla="*/ 333375 h 815313"/>
                <a:gd name="connsiteX57" fmla="*/ 1590675 w 3038475"/>
                <a:gd name="connsiteY57" fmla="*/ 347663 h 815313"/>
                <a:gd name="connsiteX58" fmla="*/ 1604963 w 3038475"/>
                <a:gd name="connsiteY58" fmla="*/ 357188 h 815313"/>
                <a:gd name="connsiteX59" fmla="*/ 1624013 w 3038475"/>
                <a:gd name="connsiteY59" fmla="*/ 414338 h 815313"/>
                <a:gd name="connsiteX60" fmla="*/ 1628775 w 3038475"/>
                <a:gd name="connsiteY60" fmla="*/ 428625 h 815313"/>
                <a:gd name="connsiteX61" fmla="*/ 1638300 w 3038475"/>
                <a:gd name="connsiteY61" fmla="*/ 442913 h 815313"/>
                <a:gd name="connsiteX62" fmla="*/ 1652588 w 3038475"/>
                <a:gd name="connsiteY62" fmla="*/ 471488 h 815313"/>
                <a:gd name="connsiteX63" fmla="*/ 1662113 w 3038475"/>
                <a:gd name="connsiteY63" fmla="*/ 504825 h 815313"/>
                <a:gd name="connsiteX64" fmla="*/ 1676400 w 3038475"/>
                <a:gd name="connsiteY64" fmla="*/ 514350 h 815313"/>
                <a:gd name="connsiteX65" fmla="*/ 1690688 w 3038475"/>
                <a:gd name="connsiteY65" fmla="*/ 561975 h 815313"/>
                <a:gd name="connsiteX66" fmla="*/ 1704975 w 3038475"/>
                <a:gd name="connsiteY66" fmla="*/ 590550 h 815313"/>
                <a:gd name="connsiteX67" fmla="*/ 1719263 w 3038475"/>
                <a:gd name="connsiteY67" fmla="*/ 595313 h 815313"/>
                <a:gd name="connsiteX68" fmla="*/ 1728788 w 3038475"/>
                <a:gd name="connsiteY68" fmla="*/ 609600 h 815313"/>
                <a:gd name="connsiteX69" fmla="*/ 1804988 w 3038475"/>
                <a:gd name="connsiteY69" fmla="*/ 614363 h 815313"/>
                <a:gd name="connsiteX70" fmla="*/ 1819275 w 3038475"/>
                <a:gd name="connsiteY70" fmla="*/ 619125 h 815313"/>
                <a:gd name="connsiteX71" fmla="*/ 1833563 w 3038475"/>
                <a:gd name="connsiteY71" fmla="*/ 628650 h 815313"/>
                <a:gd name="connsiteX72" fmla="*/ 1857375 w 3038475"/>
                <a:gd name="connsiteY72" fmla="*/ 657225 h 815313"/>
                <a:gd name="connsiteX73" fmla="*/ 1876425 w 3038475"/>
                <a:gd name="connsiteY73" fmla="*/ 666750 h 815313"/>
                <a:gd name="connsiteX74" fmla="*/ 1885950 w 3038475"/>
                <a:gd name="connsiteY74" fmla="*/ 638175 h 815313"/>
                <a:gd name="connsiteX75" fmla="*/ 1895475 w 3038475"/>
                <a:gd name="connsiteY75" fmla="*/ 604838 h 815313"/>
                <a:gd name="connsiteX76" fmla="*/ 1905000 w 3038475"/>
                <a:gd name="connsiteY76" fmla="*/ 576263 h 815313"/>
                <a:gd name="connsiteX77" fmla="*/ 1919288 w 3038475"/>
                <a:gd name="connsiteY77" fmla="*/ 566738 h 815313"/>
                <a:gd name="connsiteX78" fmla="*/ 1938338 w 3038475"/>
                <a:gd name="connsiteY78" fmla="*/ 542925 h 815313"/>
                <a:gd name="connsiteX79" fmla="*/ 2266950 w 3038475"/>
                <a:gd name="connsiteY79" fmla="*/ 533400 h 815313"/>
                <a:gd name="connsiteX80" fmla="*/ 2286000 w 3038475"/>
                <a:gd name="connsiteY80" fmla="*/ 504825 h 815313"/>
                <a:gd name="connsiteX81" fmla="*/ 2300288 w 3038475"/>
                <a:gd name="connsiteY81" fmla="*/ 490538 h 815313"/>
                <a:gd name="connsiteX82" fmla="*/ 2328863 w 3038475"/>
                <a:gd name="connsiteY82" fmla="*/ 490538 h 815313"/>
                <a:gd name="connsiteX83" fmla="*/ 2357438 w 3038475"/>
                <a:gd name="connsiteY83" fmla="*/ 523875 h 815313"/>
                <a:gd name="connsiteX84" fmla="*/ 2390775 w 3038475"/>
                <a:gd name="connsiteY84" fmla="*/ 595313 h 815313"/>
                <a:gd name="connsiteX85" fmla="*/ 2395538 w 3038475"/>
                <a:gd name="connsiteY85" fmla="*/ 614363 h 815313"/>
                <a:gd name="connsiteX86" fmla="*/ 2438400 w 3038475"/>
                <a:gd name="connsiteY86" fmla="*/ 590550 h 815313"/>
                <a:gd name="connsiteX87" fmla="*/ 2443163 w 3038475"/>
                <a:gd name="connsiteY87" fmla="*/ 571500 h 815313"/>
                <a:gd name="connsiteX88" fmla="*/ 2471738 w 3038475"/>
                <a:gd name="connsiteY88" fmla="*/ 552450 h 815313"/>
                <a:gd name="connsiteX89" fmla="*/ 2481263 w 3038475"/>
                <a:gd name="connsiteY89" fmla="*/ 581025 h 815313"/>
                <a:gd name="connsiteX90" fmla="*/ 2486025 w 3038475"/>
                <a:gd name="connsiteY90" fmla="*/ 595313 h 815313"/>
                <a:gd name="connsiteX91" fmla="*/ 2490788 w 3038475"/>
                <a:gd name="connsiteY91" fmla="*/ 614363 h 815313"/>
                <a:gd name="connsiteX92" fmla="*/ 2500313 w 3038475"/>
                <a:gd name="connsiteY92" fmla="*/ 628650 h 815313"/>
                <a:gd name="connsiteX93" fmla="*/ 2519363 w 3038475"/>
                <a:gd name="connsiteY93" fmla="*/ 642938 h 815313"/>
                <a:gd name="connsiteX94" fmla="*/ 2619375 w 3038475"/>
                <a:gd name="connsiteY94" fmla="*/ 581025 h 815313"/>
                <a:gd name="connsiteX95" fmla="*/ 2633663 w 3038475"/>
                <a:gd name="connsiteY95" fmla="*/ 571500 h 815313"/>
                <a:gd name="connsiteX96" fmla="*/ 2647950 w 3038475"/>
                <a:gd name="connsiteY96" fmla="*/ 542925 h 815313"/>
                <a:gd name="connsiteX97" fmla="*/ 2662238 w 3038475"/>
                <a:gd name="connsiteY97" fmla="*/ 504825 h 815313"/>
                <a:gd name="connsiteX98" fmla="*/ 2686050 w 3038475"/>
                <a:gd name="connsiteY98" fmla="*/ 538163 h 815313"/>
                <a:gd name="connsiteX99" fmla="*/ 2686050 w 3038475"/>
                <a:gd name="connsiteY99" fmla="*/ 538163 h 815313"/>
                <a:gd name="connsiteX100" fmla="*/ 2700338 w 3038475"/>
                <a:gd name="connsiteY100" fmla="*/ 547688 h 815313"/>
                <a:gd name="connsiteX101" fmla="*/ 2705100 w 3038475"/>
                <a:gd name="connsiteY101" fmla="*/ 561975 h 815313"/>
                <a:gd name="connsiteX102" fmla="*/ 2714625 w 3038475"/>
                <a:gd name="connsiteY102" fmla="*/ 595313 h 815313"/>
                <a:gd name="connsiteX103" fmla="*/ 2733675 w 3038475"/>
                <a:gd name="connsiteY103" fmla="*/ 590550 h 815313"/>
                <a:gd name="connsiteX104" fmla="*/ 2738438 w 3038475"/>
                <a:gd name="connsiteY104" fmla="*/ 571500 h 815313"/>
                <a:gd name="connsiteX105" fmla="*/ 2762250 w 3038475"/>
                <a:gd name="connsiteY105" fmla="*/ 552450 h 815313"/>
                <a:gd name="connsiteX106" fmla="*/ 2800350 w 3038475"/>
                <a:gd name="connsiteY106" fmla="*/ 566738 h 815313"/>
                <a:gd name="connsiteX107" fmla="*/ 2819400 w 3038475"/>
                <a:gd name="connsiteY107" fmla="*/ 590550 h 815313"/>
                <a:gd name="connsiteX108" fmla="*/ 2824163 w 3038475"/>
                <a:gd name="connsiteY108" fmla="*/ 614363 h 815313"/>
                <a:gd name="connsiteX109" fmla="*/ 2833688 w 3038475"/>
                <a:gd name="connsiteY109" fmla="*/ 642938 h 815313"/>
                <a:gd name="connsiteX110" fmla="*/ 2838450 w 3038475"/>
                <a:gd name="connsiteY110" fmla="*/ 657225 h 815313"/>
                <a:gd name="connsiteX111" fmla="*/ 2843213 w 3038475"/>
                <a:gd name="connsiteY111" fmla="*/ 676275 h 815313"/>
                <a:gd name="connsiteX112" fmla="*/ 2852738 w 3038475"/>
                <a:gd name="connsiteY112" fmla="*/ 695325 h 815313"/>
                <a:gd name="connsiteX113" fmla="*/ 2862263 w 3038475"/>
                <a:gd name="connsiteY113" fmla="*/ 723900 h 815313"/>
                <a:gd name="connsiteX114" fmla="*/ 2871788 w 3038475"/>
                <a:gd name="connsiteY114" fmla="*/ 752475 h 815313"/>
                <a:gd name="connsiteX115" fmla="*/ 2881313 w 3038475"/>
                <a:gd name="connsiteY115" fmla="*/ 781050 h 815313"/>
                <a:gd name="connsiteX116" fmla="*/ 2890838 w 3038475"/>
                <a:gd name="connsiteY116" fmla="*/ 795338 h 815313"/>
                <a:gd name="connsiteX117" fmla="*/ 2895600 w 3038475"/>
                <a:gd name="connsiteY117" fmla="*/ 814388 h 815313"/>
                <a:gd name="connsiteX118" fmla="*/ 2914650 w 3038475"/>
                <a:gd name="connsiteY118" fmla="*/ 790575 h 815313"/>
                <a:gd name="connsiteX119" fmla="*/ 2924175 w 3038475"/>
                <a:gd name="connsiteY119" fmla="*/ 714375 h 815313"/>
                <a:gd name="connsiteX120" fmla="*/ 2933700 w 3038475"/>
                <a:gd name="connsiteY120" fmla="*/ 700088 h 815313"/>
                <a:gd name="connsiteX121" fmla="*/ 2943225 w 3038475"/>
                <a:gd name="connsiteY121" fmla="*/ 671513 h 815313"/>
                <a:gd name="connsiteX122" fmla="*/ 2962275 w 3038475"/>
                <a:gd name="connsiteY122" fmla="*/ 638175 h 815313"/>
                <a:gd name="connsiteX123" fmla="*/ 2976563 w 3038475"/>
                <a:gd name="connsiteY123" fmla="*/ 695325 h 815313"/>
                <a:gd name="connsiteX124" fmla="*/ 2986088 w 3038475"/>
                <a:gd name="connsiteY124" fmla="*/ 781050 h 815313"/>
                <a:gd name="connsiteX125" fmla="*/ 2995613 w 3038475"/>
                <a:gd name="connsiteY125" fmla="*/ 747713 h 815313"/>
                <a:gd name="connsiteX126" fmla="*/ 3000375 w 3038475"/>
                <a:gd name="connsiteY126" fmla="*/ 709613 h 815313"/>
                <a:gd name="connsiteX127" fmla="*/ 3019425 w 3038475"/>
                <a:gd name="connsiteY127" fmla="*/ 671513 h 815313"/>
                <a:gd name="connsiteX128" fmla="*/ 3038475 w 3038475"/>
                <a:gd name="connsiteY128" fmla="*/ 714375 h 815313"/>
                <a:gd name="connsiteX0" fmla="*/ 0 w 3038475"/>
                <a:gd name="connsiteY0" fmla="*/ 238125 h 815313"/>
                <a:gd name="connsiteX1" fmla="*/ 123825 w 3038475"/>
                <a:gd name="connsiteY1" fmla="*/ 228600 h 815313"/>
                <a:gd name="connsiteX2" fmla="*/ 142875 w 3038475"/>
                <a:gd name="connsiteY2" fmla="*/ 223838 h 815313"/>
                <a:gd name="connsiteX3" fmla="*/ 166688 w 3038475"/>
                <a:gd name="connsiteY3" fmla="*/ 219075 h 815313"/>
                <a:gd name="connsiteX4" fmla="*/ 204788 w 3038475"/>
                <a:gd name="connsiteY4" fmla="*/ 204788 h 815313"/>
                <a:gd name="connsiteX5" fmla="*/ 233363 w 3038475"/>
                <a:gd name="connsiteY5" fmla="*/ 195263 h 815313"/>
                <a:gd name="connsiteX6" fmla="*/ 247650 w 3038475"/>
                <a:gd name="connsiteY6" fmla="*/ 185738 h 815313"/>
                <a:gd name="connsiteX7" fmla="*/ 266700 w 3038475"/>
                <a:gd name="connsiteY7" fmla="*/ 180975 h 815313"/>
                <a:gd name="connsiteX8" fmla="*/ 280988 w 3038475"/>
                <a:gd name="connsiteY8" fmla="*/ 176213 h 815313"/>
                <a:gd name="connsiteX9" fmla="*/ 290513 w 3038475"/>
                <a:gd name="connsiteY9" fmla="*/ 161925 h 815313"/>
                <a:gd name="connsiteX10" fmla="*/ 338138 w 3038475"/>
                <a:gd name="connsiteY10" fmla="*/ 142875 h 815313"/>
                <a:gd name="connsiteX11" fmla="*/ 352425 w 3038475"/>
                <a:gd name="connsiteY11" fmla="*/ 138113 h 815313"/>
                <a:gd name="connsiteX12" fmla="*/ 366713 w 3038475"/>
                <a:gd name="connsiteY12" fmla="*/ 128588 h 815313"/>
                <a:gd name="connsiteX13" fmla="*/ 385763 w 3038475"/>
                <a:gd name="connsiteY13" fmla="*/ 123825 h 815313"/>
                <a:gd name="connsiteX14" fmla="*/ 428625 w 3038475"/>
                <a:gd name="connsiteY14" fmla="*/ 109538 h 815313"/>
                <a:gd name="connsiteX15" fmla="*/ 442913 w 3038475"/>
                <a:gd name="connsiteY15" fmla="*/ 104775 h 815313"/>
                <a:gd name="connsiteX16" fmla="*/ 457200 w 3038475"/>
                <a:gd name="connsiteY16" fmla="*/ 100013 h 815313"/>
                <a:gd name="connsiteX17" fmla="*/ 471488 w 3038475"/>
                <a:gd name="connsiteY17" fmla="*/ 90488 h 815313"/>
                <a:gd name="connsiteX18" fmla="*/ 495300 w 3038475"/>
                <a:gd name="connsiteY18" fmla="*/ 85725 h 815313"/>
                <a:gd name="connsiteX19" fmla="*/ 523875 w 3038475"/>
                <a:gd name="connsiteY19" fmla="*/ 76200 h 815313"/>
                <a:gd name="connsiteX20" fmla="*/ 538163 w 3038475"/>
                <a:gd name="connsiteY20" fmla="*/ 71438 h 815313"/>
                <a:gd name="connsiteX21" fmla="*/ 552450 w 3038475"/>
                <a:gd name="connsiteY21" fmla="*/ 66675 h 815313"/>
                <a:gd name="connsiteX22" fmla="*/ 590550 w 3038475"/>
                <a:gd name="connsiteY22" fmla="*/ 42863 h 815313"/>
                <a:gd name="connsiteX23" fmla="*/ 604838 w 3038475"/>
                <a:gd name="connsiteY23" fmla="*/ 38100 h 815313"/>
                <a:gd name="connsiteX24" fmla="*/ 619125 w 3038475"/>
                <a:gd name="connsiteY24" fmla="*/ 33338 h 815313"/>
                <a:gd name="connsiteX25" fmla="*/ 652463 w 3038475"/>
                <a:gd name="connsiteY25" fmla="*/ 14288 h 815313"/>
                <a:gd name="connsiteX26" fmla="*/ 681038 w 3038475"/>
                <a:gd name="connsiteY26" fmla="*/ 4763 h 815313"/>
                <a:gd name="connsiteX27" fmla="*/ 695325 w 3038475"/>
                <a:gd name="connsiteY27" fmla="*/ 0 h 815313"/>
                <a:gd name="connsiteX28" fmla="*/ 819150 w 3038475"/>
                <a:gd name="connsiteY28" fmla="*/ 4763 h 815313"/>
                <a:gd name="connsiteX29" fmla="*/ 852488 w 3038475"/>
                <a:gd name="connsiteY29" fmla="*/ 19050 h 815313"/>
                <a:gd name="connsiteX30" fmla="*/ 895350 w 3038475"/>
                <a:gd name="connsiteY30" fmla="*/ 47625 h 815313"/>
                <a:gd name="connsiteX31" fmla="*/ 928688 w 3038475"/>
                <a:gd name="connsiteY31" fmla="*/ 66675 h 815313"/>
                <a:gd name="connsiteX32" fmla="*/ 942975 w 3038475"/>
                <a:gd name="connsiteY32" fmla="*/ 71438 h 815313"/>
                <a:gd name="connsiteX33" fmla="*/ 957263 w 3038475"/>
                <a:gd name="connsiteY33" fmla="*/ 80963 h 815313"/>
                <a:gd name="connsiteX34" fmla="*/ 971550 w 3038475"/>
                <a:gd name="connsiteY34" fmla="*/ 85725 h 815313"/>
                <a:gd name="connsiteX35" fmla="*/ 990600 w 3038475"/>
                <a:gd name="connsiteY35" fmla="*/ 95250 h 815313"/>
                <a:gd name="connsiteX36" fmla="*/ 1014413 w 3038475"/>
                <a:gd name="connsiteY36" fmla="*/ 100013 h 815313"/>
                <a:gd name="connsiteX37" fmla="*/ 1033463 w 3038475"/>
                <a:gd name="connsiteY37" fmla="*/ 104775 h 815313"/>
                <a:gd name="connsiteX38" fmla="*/ 1062038 w 3038475"/>
                <a:gd name="connsiteY38" fmla="*/ 109538 h 815313"/>
                <a:gd name="connsiteX39" fmla="*/ 1090613 w 3038475"/>
                <a:gd name="connsiteY39" fmla="*/ 119063 h 815313"/>
                <a:gd name="connsiteX40" fmla="*/ 1104900 w 3038475"/>
                <a:gd name="connsiteY40" fmla="*/ 123825 h 815313"/>
                <a:gd name="connsiteX41" fmla="*/ 1123950 w 3038475"/>
                <a:gd name="connsiteY41" fmla="*/ 128588 h 815313"/>
                <a:gd name="connsiteX42" fmla="*/ 1152525 w 3038475"/>
                <a:gd name="connsiteY42" fmla="*/ 147638 h 815313"/>
                <a:gd name="connsiteX43" fmla="*/ 1195388 w 3038475"/>
                <a:gd name="connsiteY43" fmla="*/ 161925 h 815313"/>
                <a:gd name="connsiteX44" fmla="*/ 1209675 w 3038475"/>
                <a:gd name="connsiteY44" fmla="*/ 166688 h 815313"/>
                <a:gd name="connsiteX45" fmla="*/ 1243013 w 3038475"/>
                <a:gd name="connsiteY45" fmla="*/ 185738 h 815313"/>
                <a:gd name="connsiteX46" fmla="*/ 1257300 w 3038475"/>
                <a:gd name="connsiteY46" fmla="*/ 190500 h 815313"/>
                <a:gd name="connsiteX47" fmla="*/ 1285875 w 3038475"/>
                <a:gd name="connsiteY47" fmla="*/ 204788 h 815313"/>
                <a:gd name="connsiteX48" fmla="*/ 1314450 w 3038475"/>
                <a:gd name="connsiteY48" fmla="*/ 223838 h 815313"/>
                <a:gd name="connsiteX49" fmla="*/ 1362075 w 3038475"/>
                <a:gd name="connsiteY49" fmla="*/ 238125 h 815313"/>
                <a:gd name="connsiteX50" fmla="*/ 1443038 w 3038475"/>
                <a:gd name="connsiteY50" fmla="*/ 252413 h 815313"/>
                <a:gd name="connsiteX51" fmla="*/ 1471613 w 3038475"/>
                <a:gd name="connsiteY51" fmla="*/ 257175 h 815313"/>
                <a:gd name="connsiteX52" fmla="*/ 1519238 w 3038475"/>
                <a:gd name="connsiteY52" fmla="*/ 271463 h 815313"/>
                <a:gd name="connsiteX53" fmla="*/ 1533525 w 3038475"/>
                <a:gd name="connsiteY53" fmla="*/ 280988 h 815313"/>
                <a:gd name="connsiteX54" fmla="*/ 1543050 w 3038475"/>
                <a:gd name="connsiteY54" fmla="*/ 295275 h 815313"/>
                <a:gd name="connsiteX55" fmla="*/ 1557338 w 3038475"/>
                <a:gd name="connsiteY55" fmla="*/ 300038 h 815313"/>
                <a:gd name="connsiteX56" fmla="*/ 1581150 w 3038475"/>
                <a:gd name="connsiteY56" fmla="*/ 333375 h 815313"/>
                <a:gd name="connsiteX57" fmla="*/ 1590675 w 3038475"/>
                <a:gd name="connsiteY57" fmla="*/ 347663 h 815313"/>
                <a:gd name="connsiteX58" fmla="*/ 1604963 w 3038475"/>
                <a:gd name="connsiteY58" fmla="*/ 357188 h 815313"/>
                <a:gd name="connsiteX59" fmla="*/ 1624013 w 3038475"/>
                <a:gd name="connsiteY59" fmla="*/ 414338 h 815313"/>
                <a:gd name="connsiteX60" fmla="*/ 1628775 w 3038475"/>
                <a:gd name="connsiteY60" fmla="*/ 428625 h 815313"/>
                <a:gd name="connsiteX61" fmla="*/ 1638300 w 3038475"/>
                <a:gd name="connsiteY61" fmla="*/ 442913 h 815313"/>
                <a:gd name="connsiteX62" fmla="*/ 1652588 w 3038475"/>
                <a:gd name="connsiteY62" fmla="*/ 471488 h 815313"/>
                <a:gd name="connsiteX63" fmla="*/ 1662113 w 3038475"/>
                <a:gd name="connsiteY63" fmla="*/ 504825 h 815313"/>
                <a:gd name="connsiteX64" fmla="*/ 1676400 w 3038475"/>
                <a:gd name="connsiteY64" fmla="*/ 514350 h 815313"/>
                <a:gd name="connsiteX65" fmla="*/ 1690688 w 3038475"/>
                <a:gd name="connsiteY65" fmla="*/ 561975 h 815313"/>
                <a:gd name="connsiteX66" fmla="*/ 1704975 w 3038475"/>
                <a:gd name="connsiteY66" fmla="*/ 590550 h 815313"/>
                <a:gd name="connsiteX67" fmla="*/ 1719263 w 3038475"/>
                <a:gd name="connsiteY67" fmla="*/ 595313 h 815313"/>
                <a:gd name="connsiteX68" fmla="*/ 1728788 w 3038475"/>
                <a:gd name="connsiteY68" fmla="*/ 609600 h 815313"/>
                <a:gd name="connsiteX69" fmla="*/ 1804988 w 3038475"/>
                <a:gd name="connsiteY69" fmla="*/ 614363 h 815313"/>
                <a:gd name="connsiteX70" fmla="*/ 1819275 w 3038475"/>
                <a:gd name="connsiteY70" fmla="*/ 619125 h 815313"/>
                <a:gd name="connsiteX71" fmla="*/ 1833563 w 3038475"/>
                <a:gd name="connsiteY71" fmla="*/ 628650 h 815313"/>
                <a:gd name="connsiteX72" fmla="*/ 1857375 w 3038475"/>
                <a:gd name="connsiteY72" fmla="*/ 657225 h 815313"/>
                <a:gd name="connsiteX73" fmla="*/ 1876425 w 3038475"/>
                <a:gd name="connsiteY73" fmla="*/ 666750 h 815313"/>
                <a:gd name="connsiteX74" fmla="*/ 1885950 w 3038475"/>
                <a:gd name="connsiteY74" fmla="*/ 638175 h 815313"/>
                <a:gd name="connsiteX75" fmla="*/ 1895475 w 3038475"/>
                <a:gd name="connsiteY75" fmla="*/ 604838 h 815313"/>
                <a:gd name="connsiteX76" fmla="*/ 1905000 w 3038475"/>
                <a:gd name="connsiteY76" fmla="*/ 576263 h 815313"/>
                <a:gd name="connsiteX77" fmla="*/ 1919288 w 3038475"/>
                <a:gd name="connsiteY77" fmla="*/ 566738 h 815313"/>
                <a:gd name="connsiteX78" fmla="*/ 1938338 w 3038475"/>
                <a:gd name="connsiteY78" fmla="*/ 542925 h 815313"/>
                <a:gd name="connsiteX79" fmla="*/ 2266950 w 3038475"/>
                <a:gd name="connsiteY79" fmla="*/ 533400 h 815313"/>
                <a:gd name="connsiteX80" fmla="*/ 2286000 w 3038475"/>
                <a:gd name="connsiteY80" fmla="*/ 504825 h 815313"/>
                <a:gd name="connsiteX81" fmla="*/ 2300288 w 3038475"/>
                <a:gd name="connsiteY81" fmla="*/ 490538 h 815313"/>
                <a:gd name="connsiteX82" fmla="*/ 2328863 w 3038475"/>
                <a:gd name="connsiteY82" fmla="*/ 490538 h 815313"/>
                <a:gd name="connsiteX83" fmla="*/ 2357438 w 3038475"/>
                <a:gd name="connsiteY83" fmla="*/ 523875 h 815313"/>
                <a:gd name="connsiteX84" fmla="*/ 2390775 w 3038475"/>
                <a:gd name="connsiteY84" fmla="*/ 595313 h 815313"/>
                <a:gd name="connsiteX85" fmla="*/ 2395538 w 3038475"/>
                <a:gd name="connsiteY85" fmla="*/ 614363 h 815313"/>
                <a:gd name="connsiteX86" fmla="*/ 2438400 w 3038475"/>
                <a:gd name="connsiteY86" fmla="*/ 590550 h 815313"/>
                <a:gd name="connsiteX87" fmla="*/ 2443163 w 3038475"/>
                <a:gd name="connsiteY87" fmla="*/ 571500 h 815313"/>
                <a:gd name="connsiteX88" fmla="*/ 2471738 w 3038475"/>
                <a:gd name="connsiteY88" fmla="*/ 552450 h 815313"/>
                <a:gd name="connsiteX89" fmla="*/ 2481263 w 3038475"/>
                <a:gd name="connsiteY89" fmla="*/ 581025 h 815313"/>
                <a:gd name="connsiteX90" fmla="*/ 2486025 w 3038475"/>
                <a:gd name="connsiteY90" fmla="*/ 595313 h 815313"/>
                <a:gd name="connsiteX91" fmla="*/ 2490788 w 3038475"/>
                <a:gd name="connsiteY91" fmla="*/ 614363 h 815313"/>
                <a:gd name="connsiteX92" fmla="*/ 2519363 w 3038475"/>
                <a:gd name="connsiteY92" fmla="*/ 642938 h 815313"/>
                <a:gd name="connsiteX93" fmla="*/ 2619375 w 3038475"/>
                <a:gd name="connsiteY93" fmla="*/ 581025 h 815313"/>
                <a:gd name="connsiteX94" fmla="*/ 2633663 w 3038475"/>
                <a:gd name="connsiteY94" fmla="*/ 571500 h 815313"/>
                <a:gd name="connsiteX95" fmla="*/ 2647950 w 3038475"/>
                <a:gd name="connsiteY95" fmla="*/ 542925 h 815313"/>
                <a:gd name="connsiteX96" fmla="*/ 2662238 w 3038475"/>
                <a:gd name="connsiteY96" fmla="*/ 504825 h 815313"/>
                <a:gd name="connsiteX97" fmla="*/ 2686050 w 3038475"/>
                <a:gd name="connsiteY97" fmla="*/ 538163 h 815313"/>
                <a:gd name="connsiteX98" fmla="*/ 2686050 w 3038475"/>
                <a:gd name="connsiteY98" fmla="*/ 538163 h 815313"/>
                <a:gd name="connsiteX99" fmla="*/ 2700338 w 3038475"/>
                <a:gd name="connsiteY99" fmla="*/ 547688 h 815313"/>
                <a:gd name="connsiteX100" fmla="*/ 2705100 w 3038475"/>
                <a:gd name="connsiteY100" fmla="*/ 561975 h 815313"/>
                <a:gd name="connsiteX101" fmla="*/ 2714625 w 3038475"/>
                <a:gd name="connsiteY101" fmla="*/ 595313 h 815313"/>
                <a:gd name="connsiteX102" fmla="*/ 2733675 w 3038475"/>
                <a:gd name="connsiteY102" fmla="*/ 590550 h 815313"/>
                <a:gd name="connsiteX103" fmla="*/ 2738438 w 3038475"/>
                <a:gd name="connsiteY103" fmla="*/ 571500 h 815313"/>
                <a:gd name="connsiteX104" fmla="*/ 2762250 w 3038475"/>
                <a:gd name="connsiteY104" fmla="*/ 552450 h 815313"/>
                <a:gd name="connsiteX105" fmla="*/ 2800350 w 3038475"/>
                <a:gd name="connsiteY105" fmla="*/ 566738 h 815313"/>
                <a:gd name="connsiteX106" fmla="*/ 2819400 w 3038475"/>
                <a:gd name="connsiteY106" fmla="*/ 590550 h 815313"/>
                <a:gd name="connsiteX107" fmla="*/ 2824163 w 3038475"/>
                <a:gd name="connsiteY107" fmla="*/ 614363 h 815313"/>
                <a:gd name="connsiteX108" fmla="*/ 2833688 w 3038475"/>
                <a:gd name="connsiteY108" fmla="*/ 642938 h 815313"/>
                <a:gd name="connsiteX109" fmla="*/ 2838450 w 3038475"/>
                <a:gd name="connsiteY109" fmla="*/ 657225 h 815313"/>
                <a:gd name="connsiteX110" fmla="*/ 2843213 w 3038475"/>
                <a:gd name="connsiteY110" fmla="*/ 676275 h 815313"/>
                <a:gd name="connsiteX111" fmla="*/ 2852738 w 3038475"/>
                <a:gd name="connsiteY111" fmla="*/ 695325 h 815313"/>
                <a:gd name="connsiteX112" fmla="*/ 2862263 w 3038475"/>
                <a:gd name="connsiteY112" fmla="*/ 723900 h 815313"/>
                <a:gd name="connsiteX113" fmla="*/ 2871788 w 3038475"/>
                <a:gd name="connsiteY113" fmla="*/ 752475 h 815313"/>
                <a:gd name="connsiteX114" fmla="*/ 2881313 w 3038475"/>
                <a:gd name="connsiteY114" fmla="*/ 781050 h 815313"/>
                <a:gd name="connsiteX115" fmla="*/ 2890838 w 3038475"/>
                <a:gd name="connsiteY115" fmla="*/ 795338 h 815313"/>
                <a:gd name="connsiteX116" fmla="*/ 2895600 w 3038475"/>
                <a:gd name="connsiteY116" fmla="*/ 814388 h 815313"/>
                <a:gd name="connsiteX117" fmla="*/ 2914650 w 3038475"/>
                <a:gd name="connsiteY117" fmla="*/ 790575 h 815313"/>
                <a:gd name="connsiteX118" fmla="*/ 2924175 w 3038475"/>
                <a:gd name="connsiteY118" fmla="*/ 714375 h 815313"/>
                <a:gd name="connsiteX119" fmla="*/ 2933700 w 3038475"/>
                <a:gd name="connsiteY119" fmla="*/ 700088 h 815313"/>
                <a:gd name="connsiteX120" fmla="*/ 2943225 w 3038475"/>
                <a:gd name="connsiteY120" fmla="*/ 671513 h 815313"/>
                <a:gd name="connsiteX121" fmla="*/ 2962275 w 3038475"/>
                <a:gd name="connsiteY121" fmla="*/ 638175 h 815313"/>
                <a:gd name="connsiteX122" fmla="*/ 2976563 w 3038475"/>
                <a:gd name="connsiteY122" fmla="*/ 695325 h 815313"/>
                <a:gd name="connsiteX123" fmla="*/ 2986088 w 3038475"/>
                <a:gd name="connsiteY123" fmla="*/ 781050 h 815313"/>
                <a:gd name="connsiteX124" fmla="*/ 2995613 w 3038475"/>
                <a:gd name="connsiteY124" fmla="*/ 747713 h 815313"/>
                <a:gd name="connsiteX125" fmla="*/ 3000375 w 3038475"/>
                <a:gd name="connsiteY125" fmla="*/ 709613 h 815313"/>
                <a:gd name="connsiteX126" fmla="*/ 3019425 w 3038475"/>
                <a:gd name="connsiteY126" fmla="*/ 671513 h 815313"/>
                <a:gd name="connsiteX127" fmla="*/ 3038475 w 3038475"/>
                <a:gd name="connsiteY127" fmla="*/ 714375 h 815313"/>
                <a:gd name="connsiteX0" fmla="*/ 0 w 3038475"/>
                <a:gd name="connsiteY0" fmla="*/ 238125 h 815313"/>
                <a:gd name="connsiteX1" fmla="*/ 123825 w 3038475"/>
                <a:gd name="connsiteY1" fmla="*/ 228600 h 815313"/>
                <a:gd name="connsiteX2" fmla="*/ 142875 w 3038475"/>
                <a:gd name="connsiteY2" fmla="*/ 223838 h 815313"/>
                <a:gd name="connsiteX3" fmla="*/ 166688 w 3038475"/>
                <a:gd name="connsiteY3" fmla="*/ 219075 h 815313"/>
                <a:gd name="connsiteX4" fmla="*/ 204788 w 3038475"/>
                <a:gd name="connsiteY4" fmla="*/ 204788 h 815313"/>
                <a:gd name="connsiteX5" fmla="*/ 233363 w 3038475"/>
                <a:gd name="connsiteY5" fmla="*/ 195263 h 815313"/>
                <a:gd name="connsiteX6" fmla="*/ 247650 w 3038475"/>
                <a:gd name="connsiteY6" fmla="*/ 185738 h 815313"/>
                <a:gd name="connsiteX7" fmla="*/ 266700 w 3038475"/>
                <a:gd name="connsiteY7" fmla="*/ 180975 h 815313"/>
                <a:gd name="connsiteX8" fmla="*/ 280988 w 3038475"/>
                <a:gd name="connsiteY8" fmla="*/ 176213 h 815313"/>
                <a:gd name="connsiteX9" fmla="*/ 290513 w 3038475"/>
                <a:gd name="connsiteY9" fmla="*/ 161925 h 815313"/>
                <a:gd name="connsiteX10" fmla="*/ 338138 w 3038475"/>
                <a:gd name="connsiteY10" fmla="*/ 142875 h 815313"/>
                <a:gd name="connsiteX11" fmla="*/ 352425 w 3038475"/>
                <a:gd name="connsiteY11" fmla="*/ 138113 h 815313"/>
                <a:gd name="connsiteX12" fmla="*/ 366713 w 3038475"/>
                <a:gd name="connsiteY12" fmla="*/ 128588 h 815313"/>
                <a:gd name="connsiteX13" fmla="*/ 385763 w 3038475"/>
                <a:gd name="connsiteY13" fmla="*/ 123825 h 815313"/>
                <a:gd name="connsiteX14" fmla="*/ 428625 w 3038475"/>
                <a:gd name="connsiteY14" fmla="*/ 109538 h 815313"/>
                <a:gd name="connsiteX15" fmla="*/ 442913 w 3038475"/>
                <a:gd name="connsiteY15" fmla="*/ 104775 h 815313"/>
                <a:gd name="connsiteX16" fmla="*/ 457200 w 3038475"/>
                <a:gd name="connsiteY16" fmla="*/ 100013 h 815313"/>
                <a:gd name="connsiteX17" fmla="*/ 471488 w 3038475"/>
                <a:gd name="connsiteY17" fmla="*/ 90488 h 815313"/>
                <a:gd name="connsiteX18" fmla="*/ 495300 w 3038475"/>
                <a:gd name="connsiteY18" fmla="*/ 85725 h 815313"/>
                <a:gd name="connsiteX19" fmla="*/ 523875 w 3038475"/>
                <a:gd name="connsiteY19" fmla="*/ 76200 h 815313"/>
                <a:gd name="connsiteX20" fmla="*/ 538163 w 3038475"/>
                <a:gd name="connsiteY20" fmla="*/ 71438 h 815313"/>
                <a:gd name="connsiteX21" fmla="*/ 552450 w 3038475"/>
                <a:gd name="connsiteY21" fmla="*/ 66675 h 815313"/>
                <a:gd name="connsiteX22" fmla="*/ 590550 w 3038475"/>
                <a:gd name="connsiteY22" fmla="*/ 42863 h 815313"/>
                <a:gd name="connsiteX23" fmla="*/ 604838 w 3038475"/>
                <a:gd name="connsiteY23" fmla="*/ 38100 h 815313"/>
                <a:gd name="connsiteX24" fmla="*/ 619125 w 3038475"/>
                <a:gd name="connsiteY24" fmla="*/ 33338 h 815313"/>
                <a:gd name="connsiteX25" fmla="*/ 652463 w 3038475"/>
                <a:gd name="connsiteY25" fmla="*/ 14288 h 815313"/>
                <a:gd name="connsiteX26" fmla="*/ 681038 w 3038475"/>
                <a:gd name="connsiteY26" fmla="*/ 4763 h 815313"/>
                <a:gd name="connsiteX27" fmla="*/ 695325 w 3038475"/>
                <a:gd name="connsiteY27" fmla="*/ 0 h 815313"/>
                <a:gd name="connsiteX28" fmla="*/ 819150 w 3038475"/>
                <a:gd name="connsiteY28" fmla="*/ 4763 h 815313"/>
                <a:gd name="connsiteX29" fmla="*/ 852488 w 3038475"/>
                <a:gd name="connsiteY29" fmla="*/ 19050 h 815313"/>
                <a:gd name="connsiteX30" fmla="*/ 895350 w 3038475"/>
                <a:gd name="connsiteY30" fmla="*/ 47625 h 815313"/>
                <a:gd name="connsiteX31" fmla="*/ 928688 w 3038475"/>
                <a:gd name="connsiteY31" fmla="*/ 66675 h 815313"/>
                <a:gd name="connsiteX32" fmla="*/ 942975 w 3038475"/>
                <a:gd name="connsiteY32" fmla="*/ 71438 h 815313"/>
                <a:gd name="connsiteX33" fmla="*/ 957263 w 3038475"/>
                <a:gd name="connsiteY33" fmla="*/ 80963 h 815313"/>
                <a:gd name="connsiteX34" fmla="*/ 971550 w 3038475"/>
                <a:gd name="connsiteY34" fmla="*/ 85725 h 815313"/>
                <a:gd name="connsiteX35" fmla="*/ 990600 w 3038475"/>
                <a:gd name="connsiteY35" fmla="*/ 95250 h 815313"/>
                <a:gd name="connsiteX36" fmla="*/ 1014413 w 3038475"/>
                <a:gd name="connsiteY36" fmla="*/ 100013 h 815313"/>
                <a:gd name="connsiteX37" fmla="*/ 1033463 w 3038475"/>
                <a:gd name="connsiteY37" fmla="*/ 104775 h 815313"/>
                <a:gd name="connsiteX38" fmla="*/ 1062038 w 3038475"/>
                <a:gd name="connsiteY38" fmla="*/ 109538 h 815313"/>
                <a:gd name="connsiteX39" fmla="*/ 1090613 w 3038475"/>
                <a:gd name="connsiteY39" fmla="*/ 119063 h 815313"/>
                <a:gd name="connsiteX40" fmla="*/ 1104900 w 3038475"/>
                <a:gd name="connsiteY40" fmla="*/ 123825 h 815313"/>
                <a:gd name="connsiteX41" fmla="*/ 1123950 w 3038475"/>
                <a:gd name="connsiteY41" fmla="*/ 128588 h 815313"/>
                <a:gd name="connsiteX42" fmla="*/ 1152525 w 3038475"/>
                <a:gd name="connsiteY42" fmla="*/ 147638 h 815313"/>
                <a:gd name="connsiteX43" fmla="*/ 1195388 w 3038475"/>
                <a:gd name="connsiteY43" fmla="*/ 161925 h 815313"/>
                <a:gd name="connsiteX44" fmla="*/ 1209675 w 3038475"/>
                <a:gd name="connsiteY44" fmla="*/ 166688 h 815313"/>
                <a:gd name="connsiteX45" fmla="*/ 1243013 w 3038475"/>
                <a:gd name="connsiteY45" fmla="*/ 185738 h 815313"/>
                <a:gd name="connsiteX46" fmla="*/ 1257300 w 3038475"/>
                <a:gd name="connsiteY46" fmla="*/ 190500 h 815313"/>
                <a:gd name="connsiteX47" fmla="*/ 1285875 w 3038475"/>
                <a:gd name="connsiteY47" fmla="*/ 204788 h 815313"/>
                <a:gd name="connsiteX48" fmla="*/ 1314450 w 3038475"/>
                <a:gd name="connsiteY48" fmla="*/ 223838 h 815313"/>
                <a:gd name="connsiteX49" fmla="*/ 1362075 w 3038475"/>
                <a:gd name="connsiteY49" fmla="*/ 238125 h 815313"/>
                <a:gd name="connsiteX50" fmla="*/ 1443038 w 3038475"/>
                <a:gd name="connsiteY50" fmla="*/ 252413 h 815313"/>
                <a:gd name="connsiteX51" fmla="*/ 1471613 w 3038475"/>
                <a:gd name="connsiteY51" fmla="*/ 257175 h 815313"/>
                <a:gd name="connsiteX52" fmla="*/ 1519238 w 3038475"/>
                <a:gd name="connsiteY52" fmla="*/ 271463 h 815313"/>
                <a:gd name="connsiteX53" fmla="*/ 1533525 w 3038475"/>
                <a:gd name="connsiteY53" fmla="*/ 280988 h 815313"/>
                <a:gd name="connsiteX54" fmla="*/ 1543050 w 3038475"/>
                <a:gd name="connsiteY54" fmla="*/ 295275 h 815313"/>
                <a:gd name="connsiteX55" fmla="*/ 1557338 w 3038475"/>
                <a:gd name="connsiteY55" fmla="*/ 300038 h 815313"/>
                <a:gd name="connsiteX56" fmla="*/ 1581150 w 3038475"/>
                <a:gd name="connsiteY56" fmla="*/ 333375 h 815313"/>
                <a:gd name="connsiteX57" fmla="*/ 1590675 w 3038475"/>
                <a:gd name="connsiteY57" fmla="*/ 347663 h 815313"/>
                <a:gd name="connsiteX58" fmla="*/ 1604963 w 3038475"/>
                <a:gd name="connsiteY58" fmla="*/ 357188 h 815313"/>
                <a:gd name="connsiteX59" fmla="*/ 1624013 w 3038475"/>
                <a:gd name="connsiteY59" fmla="*/ 414338 h 815313"/>
                <a:gd name="connsiteX60" fmla="*/ 1628775 w 3038475"/>
                <a:gd name="connsiteY60" fmla="*/ 428625 h 815313"/>
                <a:gd name="connsiteX61" fmla="*/ 1638300 w 3038475"/>
                <a:gd name="connsiteY61" fmla="*/ 442913 h 815313"/>
                <a:gd name="connsiteX62" fmla="*/ 1652588 w 3038475"/>
                <a:gd name="connsiteY62" fmla="*/ 471488 h 815313"/>
                <a:gd name="connsiteX63" fmla="*/ 1662113 w 3038475"/>
                <a:gd name="connsiteY63" fmla="*/ 504825 h 815313"/>
                <a:gd name="connsiteX64" fmla="*/ 1676400 w 3038475"/>
                <a:gd name="connsiteY64" fmla="*/ 514350 h 815313"/>
                <a:gd name="connsiteX65" fmla="*/ 1690688 w 3038475"/>
                <a:gd name="connsiteY65" fmla="*/ 561975 h 815313"/>
                <a:gd name="connsiteX66" fmla="*/ 1704975 w 3038475"/>
                <a:gd name="connsiteY66" fmla="*/ 590550 h 815313"/>
                <a:gd name="connsiteX67" fmla="*/ 1719263 w 3038475"/>
                <a:gd name="connsiteY67" fmla="*/ 595313 h 815313"/>
                <a:gd name="connsiteX68" fmla="*/ 1728788 w 3038475"/>
                <a:gd name="connsiteY68" fmla="*/ 609600 h 815313"/>
                <a:gd name="connsiteX69" fmla="*/ 1804988 w 3038475"/>
                <a:gd name="connsiteY69" fmla="*/ 614363 h 815313"/>
                <a:gd name="connsiteX70" fmla="*/ 1819275 w 3038475"/>
                <a:gd name="connsiteY70" fmla="*/ 619125 h 815313"/>
                <a:gd name="connsiteX71" fmla="*/ 1833563 w 3038475"/>
                <a:gd name="connsiteY71" fmla="*/ 628650 h 815313"/>
                <a:gd name="connsiteX72" fmla="*/ 1857375 w 3038475"/>
                <a:gd name="connsiteY72" fmla="*/ 657225 h 815313"/>
                <a:gd name="connsiteX73" fmla="*/ 1876425 w 3038475"/>
                <a:gd name="connsiteY73" fmla="*/ 666750 h 815313"/>
                <a:gd name="connsiteX74" fmla="*/ 1885950 w 3038475"/>
                <a:gd name="connsiteY74" fmla="*/ 638175 h 815313"/>
                <a:gd name="connsiteX75" fmla="*/ 1895475 w 3038475"/>
                <a:gd name="connsiteY75" fmla="*/ 604838 h 815313"/>
                <a:gd name="connsiteX76" fmla="*/ 1905000 w 3038475"/>
                <a:gd name="connsiteY76" fmla="*/ 576263 h 815313"/>
                <a:gd name="connsiteX77" fmla="*/ 1919288 w 3038475"/>
                <a:gd name="connsiteY77" fmla="*/ 566738 h 815313"/>
                <a:gd name="connsiteX78" fmla="*/ 1938338 w 3038475"/>
                <a:gd name="connsiteY78" fmla="*/ 542925 h 815313"/>
                <a:gd name="connsiteX79" fmla="*/ 2266950 w 3038475"/>
                <a:gd name="connsiteY79" fmla="*/ 533400 h 815313"/>
                <a:gd name="connsiteX80" fmla="*/ 2286000 w 3038475"/>
                <a:gd name="connsiteY80" fmla="*/ 504825 h 815313"/>
                <a:gd name="connsiteX81" fmla="*/ 2300288 w 3038475"/>
                <a:gd name="connsiteY81" fmla="*/ 490538 h 815313"/>
                <a:gd name="connsiteX82" fmla="*/ 2328863 w 3038475"/>
                <a:gd name="connsiteY82" fmla="*/ 490538 h 815313"/>
                <a:gd name="connsiteX83" fmla="*/ 2357438 w 3038475"/>
                <a:gd name="connsiteY83" fmla="*/ 523875 h 815313"/>
                <a:gd name="connsiteX84" fmla="*/ 2390775 w 3038475"/>
                <a:gd name="connsiteY84" fmla="*/ 595313 h 815313"/>
                <a:gd name="connsiteX85" fmla="*/ 2395538 w 3038475"/>
                <a:gd name="connsiteY85" fmla="*/ 614363 h 815313"/>
                <a:gd name="connsiteX86" fmla="*/ 2438400 w 3038475"/>
                <a:gd name="connsiteY86" fmla="*/ 590550 h 815313"/>
                <a:gd name="connsiteX87" fmla="*/ 2443163 w 3038475"/>
                <a:gd name="connsiteY87" fmla="*/ 571500 h 815313"/>
                <a:gd name="connsiteX88" fmla="*/ 2471738 w 3038475"/>
                <a:gd name="connsiteY88" fmla="*/ 552450 h 815313"/>
                <a:gd name="connsiteX89" fmla="*/ 2481263 w 3038475"/>
                <a:gd name="connsiteY89" fmla="*/ 581025 h 815313"/>
                <a:gd name="connsiteX90" fmla="*/ 2486025 w 3038475"/>
                <a:gd name="connsiteY90" fmla="*/ 595313 h 815313"/>
                <a:gd name="connsiteX91" fmla="*/ 2519363 w 3038475"/>
                <a:gd name="connsiteY91" fmla="*/ 642938 h 815313"/>
                <a:gd name="connsiteX92" fmla="*/ 2619375 w 3038475"/>
                <a:gd name="connsiteY92" fmla="*/ 581025 h 815313"/>
                <a:gd name="connsiteX93" fmla="*/ 2633663 w 3038475"/>
                <a:gd name="connsiteY93" fmla="*/ 571500 h 815313"/>
                <a:gd name="connsiteX94" fmla="*/ 2647950 w 3038475"/>
                <a:gd name="connsiteY94" fmla="*/ 542925 h 815313"/>
                <a:gd name="connsiteX95" fmla="*/ 2662238 w 3038475"/>
                <a:gd name="connsiteY95" fmla="*/ 504825 h 815313"/>
                <a:gd name="connsiteX96" fmla="*/ 2686050 w 3038475"/>
                <a:gd name="connsiteY96" fmla="*/ 538163 h 815313"/>
                <a:gd name="connsiteX97" fmla="*/ 2686050 w 3038475"/>
                <a:gd name="connsiteY97" fmla="*/ 538163 h 815313"/>
                <a:gd name="connsiteX98" fmla="*/ 2700338 w 3038475"/>
                <a:gd name="connsiteY98" fmla="*/ 547688 h 815313"/>
                <a:gd name="connsiteX99" fmla="*/ 2705100 w 3038475"/>
                <a:gd name="connsiteY99" fmla="*/ 561975 h 815313"/>
                <a:gd name="connsiteX100" fmla="*/ 2714625 w 3038475"/>
                <a:gd name="connsiteY100" fmla="*/ 595313 h 815313"/>
                <a:gd name="connsiteX101" fmla="*/ 2733675 w 3038475"/>
                <a:gd name="connsiteY101" fmla="*/ 590550 h 815313"/>
                <a:gd name="connsiteX102" fmla="*/ 2738438 w 3038475"/>
                <a:gd name="connsiteY102" fmla="*/ 571500 h 815313"/>
                <a:gd name="connsiteX103" fmla="*/ 2762250 w 3038475"/>
                <a:gd name="connsiteY103" fmla="*/ 552450 h 815313"/>
                <a:gd name="connsiteX104" fmla="*/ 2800350 w 3038475"/>
                <a:gd name="connsiteY104" fmla="*/ 566738 h 815313"/>
                <a:gd name="connsiteX105" fmla="*/ 2819400 w 3038475"/>
                <a:gd name="connsiteY105" fmla="*/ 590550 h 815313"/>
                <a:gd name="connsiteX106" fmla="*/ 2824163 w 3038475"/>
                <a:gd name="connsiteY106" fmla="*/ 614363 h 815313"/>
                <a:gd name="connsiteX107" fmla="*/ 2833688 w 3038475"/>
                <a:gd name="connsiteY107" fmla="*/ 642938 h 815313"/>
                <a:gd name="connsiteX108" fmla="*/ 2838450 w 3038475"/>
                <a:gd name="connsiteY108" fmla="*/ 657225 h 815313"/>
                <a:gd name="connsiteX109" fmla="*/ 2843213 w 3038475"/>
                <a:gd name="connsiteY109" fmla="*/ 676275 h 815313"/>
                <a:gd name="connsiteX110" fmla="*/ 2852738 w 3038475"/>
                <a:gd name="connsiteY110" fmla="*/ 695325 h 815313"/>
                <a:gd name="connsiteX111" fmla="*/ 2862263 w 3038475"/>
                <a:gd name="connsiteY111" fmla="*/ 723900 h 815313"/>
                <a:gd name="connsiteX112" fmla="*/ 2871788 w 3038475"/>
                <a:gd name="connsiteY112" fmla="*/ 752475 h 815313"/>
                <a:gd name="connsiteX113" fmla="*/ 2881313 w 3038475"/>
                <a:gd name="connsiteY113" fmla="*/ 781050 h 815313"/>
                <a:gd name="connsiteX114" fmla="*/ 2890838 w 3038475"/>
                <a:gd name="connsiteY114" fmla="*/ 795338 h 815313"/>
                <a:gd name="connsiteX115" fmla="*/ 2895600 w 3038475"/>
                <a:gd name="connsiteY115" fmla="*/ 814388 h 815313"/>
                <a:gd name="connsiteX116" fmla="*/ 2914650 w 3038475"/>
                <a:gd name="connsiteY116" fmla="*/ 790575 h 815313"/>
                <a:gd name="connsiteX117" fmla="*/ 2924175 w 3038475"/>
                <a:gd name="connsiteY117" fmla="*/ 714375 h 815313"/>
                <a:gd name="connsiteX118" fmla="*/ 2933700 w 3038475"/>
                <a:gd name="connsiteY118" fmla="*/ 700088 h 815313"/>
                <a:gd name="connsiteX119" fmla="*/ 2943225 w 3038475"/>
                <a:gd name="connsiteY119" fmla="*/ 671513 h 815313"/>
                <a:gd name="connsiteX120" fmla="*/ 2962275 w 3038475"/>
                <a:gd name="connsiteY120" fmla="*/ 638175 h 815313"/>
                <a:gd name="connsiteX121" fmla="*/ 2976563 w 3038475"/>
                <a:gd name="connsiteY121" fmla="*/ 695325 h 815313"/>
                <a:gd name="connsiteX122" fmla="*/ 2986088 w 3038475"/>
                <a:gd name="connsiteY122" fmla="*/ 781050 h 815313"/>
                <a:gd name="connsiteX123" fmla="*/ 2995613 w 3038475"/>
                <a:gd name="connsiteY123" fmla="*/ 747713 h 815313"/>
                <a:gd name="connsiteX124" fmla="*/ 3000375 w 3038475"/>
                <a:gd name="connsiteY124" fmla="*/ 709613 h 815313"/>
                <a:gd name="connsiteX125" fmla="*/ 3019425 w 3038475"/>
                <a:gd name="connsiteY125" fmla="*/ 671513 h 815313"/>
                <a:gd name="connsiteX126" fmla="*/ 3038475 w 3038475"/>
                <a:gd name="connsiteY126" fmla="*/ 714375 h 815313"/>
                <a:gd name="connsiteX0" fmla="*/ 0 w 3038475"/>
                <a:gd name="connsiteY0" fmla="*/ 238125 h 815313"/>
                <a:gd name="connsiteX1" fmla="*/ 123825 w 3038475"/>
                <a:gd name="connsiteY1" fmla="*/ 228600 h 815313"/>
                <a:gd name="connsiteX2" fmla="*/ 142875 w 3038475"/>
                <a:gd name="connsiteY2" fmla="*/ 223838 h 815313"/>
                <a:gd name="connsiteX3" fmla="*/ 166688 w 3038475"/>
                <a:gd name="connsiteY3" fmla="*/ 219075 h 815313"/>
                <a:gd name="connsiteX4" fmla="*/ 204788 w 3038475"/>
                <a:gd name="connsiteY4" fmla="*/ 204788 h 815313"/>
                <a:gd name="connsiteX5" fmla="*/ 233363 w 3038475"/>
                <a:gd name="connsiteY5" fmla="*/ 195263 h 815313"/>
                <a:gd name="connsiteX6" fmla="*/ 247650 w 3038475"/>
                <a:gd name="connsiteY6" fmla="*/ 185738 h 815313"/>
                <a:gd name="connsiteX7" fmla="*/ 266700 w 3038475"/>
                <a:gd name="connsiteY7" fmla="*/ 180975 h 815313"/>
                <a:gd name="connsiteX8" fmla="*/ 280988 w 3038475"/>
                <a:gd name="connsiteY8" fmla="*/ 176213 h 815313"/>
                <a:gd name="connsiteX9" fmla="*/ 290513 w 3038475"/>
                <a:gd name="connsiteY9" fmla="*/ 161925 h 815313"/>
                <a:gd name="connsiteX10" fmla="*/ 338138 w 3038475"/>
                <a:gd name="connsiteY10" fmla="*/ 142875 h 815313"/>
                <a:gd name="connsiteX11" fmla="*/ 352425 w 3038475"/>
                <a:gd name="connsiteY11" fmla="*/ 138113 h 815313"/>
                <a:gd name="connsiteX12" fmla="*/ 366713 w 3038475"/>
                <a:gd name="connsiteY12" fmla="*/ 128588 h 815313"/>
                <a:gd name="connsiteX13" fmla="*/ 385763 w 3038475"/>
                <a:gd name="connsiteY13" fmla="*/ 123825 h 815313"/>
                <a:gd name="connsiteX14" fmla="*/ 428625 w 3038475"/>
                <a:gd name="connsiteY14" fmla="*/ 109538 h 815313"/>
                <a:gd name="connsiteX15" fmla="*/ 442913 w 3038475"/>
                <a:gd name="connsiteY15" fmla="*/ 104775 h 815313"/>
                <a:gd name="connsiteX16" fmla="*/ 457200 w 3038475"/>
                <a:gd name="connsiteY16" fmla="*/ 100013 h 815313"/>
                <a:gd name="connsiteX17" fmla="*/ 471488 w 3038475"/>
                <a:gd name="connsiteY17" fmla="*/ 90488 h 815313"/>
                <a:gd name="connsiteX18" fmla="*/ 495300 w 3038475"/>
                <a:gd name="connsiteY18" fmla="*/ 85725 h 815313"/>
                <a:gd name="connsiteX19" fmla="*/ 523875 w 3038475"/>
                <a:gd name="connsiteY19" fmla="*/ 76200 h 815313"/>
                <a:gd name="connsiteX20" fmla="*/ 538163 w 3038475"/>
                <a:gd name="connsiteY20" fmla="*/ 71438 h 815313"/>
                <a:gd name="connsiteX21" fmla="*/ 552450 w 3038475"/>
                <a:gd name="connsiteY21" fmla="*/ 66675 h 815313"/>
                <a:gd name="connsiteX22" fmla="*/ 590550 w 3038475"/>
                <a:gd name="connsiteY22" fmla="*/ 42863 h 815313"/>
                <a:gd name="connsiteX23" fmla="*/ 604838 w 3038475"/>
                <a:gd name="connsiteY23" fmla="*/ 38100 h 815313"/>
                <a:gd name="connsiteX24" fmla="*/ 619125 w 3038475"/>
                <a:gd name="connsiteY24" fmla="*/ 33338 h 815313"/>
                <a:gd name="connsiteX25" fmla="*/ 652463 w 3038475"/>
                <a:gd name="connsiteY25" fmla="*/ 14288 h 815313"/>
                <a:gd name="connsiteX26" fmla="*/ 681038 w 3038475"/>
                <a:gd name="connsiteY26" fmla="*/ 4763 h 815313"/>
                <a:gd name="connsiteX27" fmla="*/ 695325 w 3038475"/>
                <a:gd name="connsiteY27" fmla="*/ 0 h 815313"/>
                <a:gd name="connsiteX28" fmla="*/ 819150 w 3038475"/>
                <a:gd name="connsiteY28" fmla="*/ 4763 h 815313"/>
                <a:gd name="connsiteX29" fmla="*/ 852488 w 3038475"/>
                <a:gd name="connsiteY29" fmla="*/ 19050 h 815313"/>
                <a:gd name="connsiteX30" fmla="*/ 895350 w 3038475"/>
                <a:gd name="connsiteY30" fmla="*/ 47625 h 815313"/>
                <a:gd name="connsiteX31" fmla="*/ 928688 w 3038475"/>
                <a:gd name="connsiteY31" fmla="*/ 66675 h 815313"/>
                <a:gd name="connsiteX32" fmla="*/ 942975 w 3038475"/>
                <a:gd name="connsiteY32" fmla="*/ 71438 h 815313"/>
                <a:gd name="connsiteX33" fmla="*/ 957263 w 3038475"/>
                <a:gd name="connsiteY33" fmla="*/ 80963 h 815313"/>
                <a:gd name="connsiteX34" fmla="*/ 971550 w 3038475"/>
                <a:gd name="connsiteY34" fmla="*/ 85725 h 815313"/>
                <a:gd name="connsiteX35" fmla="*/ 990600 w 3038475"/>
                <a:gd name="connsiteY35" fmla="*/ 95250 h 815313"/>
                <a:gd name="connsiteX36" fmla="*/ 1014413 w 3038475"/>
                <a:gd name="connsiteY36" fmla="*/ 100013 h 815313"/>
                <a:gd name="connsiteX37" fmla="*/ 1033463 w 3038475"/>
                <a:gd name="connsiteY37" fmla="*/ 104775 h 815313"/>
                <a:gd name="connsiteX38" fmla="*/ 1062038 w 3038475"/>
                <a:gd name="connsiteY38" fmla="*/ 109538 h 815313"/>
                <a:gd name="connsiteX39" fmla="*/ 1090613 w 3038475"/>
                <a:gd name="connsiteY39" fmla="*/ 119063 h 815313"/>
                <a:gd name="connsiteX40" fmla="*/ 1104900 w 3038475"/>
                <a:gd name="connsiteY40" fmla="*/ 123825 h 815313"/>
                <a:gd name="connsiteX41" fmla="*/ 1123950 w 3038475"/>
                <a:gd name="connsiteY41" fmla="*/ 128588 h 815313"/>
                <a:gd name="connsiteX42" fmla="*/ 1152525 w 3038475"/>
                <a:gd name="connsiteY42" fmla="*/ 147638 h 815313"/>
                <a:gd name="connsiteX43" fmla="*/ 1195388 w 3038475"/>
                <a:gd name="connsiteY43" fmla="*/ 161925 h 815313"/>
                <a:gd name="connsiteX44" fmla="*/ 1209675 w 3038475"/>
                <a:gd name="connsiteY44" fmla="*/ 166688 h 815313"/>
                <a:gd name="connsiteX45" fmla="*/ 1243013 w 3038475"/>
                <a:gd name="connsiteY45" fmla="*/ 185738 h 815313"/>
                <a:gd name="connsiteX46" fmla="*/ 1257300 w 3038475"/>
                <a:gd name="connsiteY46" fmla="*/ 190500 h 815313"/>
                <a:gd name="connsiteX47" fmla="*/ 1285875 w 3038475"/>
                <a:gd name="connsiteY47" fmla="*/ 204788 h 815313"/>
                <a:gd name="connsiteX48" fmla="*/ 1314450 w 3038475"/>
                <a:gd name="connsiteY48" fmla="*/ 223838 h 815313"/>
                <a:gd name="connsiteX49" fmla="*/ 1362075 w 3038475"/>
                <a:gd name="connsiteY49" fmla="*/ 238125 h 815313"/>
                <a:gd name="connsiteX50" fmla="*/ 1443038 w 3038475"/>
                <a:gd name="connsiteY50" fmla="*/ 252413 h 815313"/>
                <a:gd name="connsiteX51" fmla="*/ 1471613 w 3038475"/>
                <a:gd name="connsiteY51" fmla="*/ 257175 h 815313"/>
                <a:gd name="connsiteX52" fmla="*/ 1519238 w 3038475"/>
                <a:gd name="connsiteY52" fmla="*/ 271463 h 815313"/>
                <a:gd name="connsiteX53" fmla="*/ 1533525 w 3038475"/>
                <a:gd name="connsiteY53" fmla="*/ 280988 h 815313"/>
                <a:gd name="connsiteX54" fmla="*/ 1543050 w 3038475"/>
                <a:gd name="connsiteY54" fmla="*/ 295275 h 815313"/>
                <a:gd name="connsiteX55" fmla="*/ 1557338 w 3038475"/>
                <a:gd name="connsiteY55" fmla="*/ 300038 h 815313"/>
                <a:gd name="connsiteX56" fmla="*/ 1581150 w 3038475"/>
                <a:gd name="connsiteY56" fmla="*/ 333375 h 815313"/>
                <a:gd name="connsiteX57" fmla="*/ 1590675 w 3038475"/>
                <a:gd name="connsiteY57" fmla="*/ 347663 h 815313"/>
                <a:gd name="connsiteX58" fmla="*/ 1604963 w 3038475"/>
                <a:gd name="connsiteY58" fmla="*/ 357188 h 815313"/>
                <a:gd name="connsiteX59" fmla="*/ 1624013 w 3038475"/>
                <a:gd name="connsiteY59" fmla="*/ 414338 h 815313"/>
                <a:gd name="connsiteX60" fmla="*/ 1628775 w 3038475"/>
                <a:gd name="connsiteY60" fmla="*/ 428625 h 815313"/>
                <a:gd name="connsiteX61" fmla="*/ 1638300 w 3038475"/>
                <a:gd name="connsiteY61" fmla="*/ 442913 h 815313"/>
                <a:gd name="connsiteX62" fmla="*/ 1652588 w 3038475"/>
                <a:gd name="connsiteY62" fmla="*/ 471488 h 815313"/>
                <a:gd name="connsiteX63" fmla="*/ 1662113 w 3038475"/>
                <a:gd name="connsiteY63" fmla="*/ 504825 h 815313"/>
                <a:gd name="connsiteX64" fmla="*/ 1676400 w 3038475"/>
                <a:gd name="connsiteY64" fmla="*/ 514350 h 815313"/>
                <a:gd name="connsiteX65" fmla="*/ 1690688 w 3038475"/>
                <a:gd name="connsiteY65" fmla="*/ 561975 h 815313"/>
                <a:gd name="connsiteX66" fmla="*/ 1704975 w 3038475"/>
                <a:gd name="connsiteY66" fmla="*/ 590550 h 815313"/>
                <a:gd name="connsiteX67" fmla="*/ 1719263 w 3038475"/>
                <a:gd name="connsiteY67" fmla="*/ 595313 h 815313"/>
                <a:gd name="connsiteX68" fmla="*/ 1728788 w 3038475"/>
                <a:gd name="connsiteY68" fmla="*/ 609600 h 815313"/>
                <a:gd name="connsiteX69" fmla="*/ 1804988 w 3038475"/>
                <a:gd name="connsiteY69" fmla="*/ 614363 h 815313"/>
                <a:gd name="connsiteX70" fmla="*/ 1819275 w 3038475"/>
                <a:gd name="connsiteY70" fmla="*/ 619125 h 815313"/>
                <a:gd name="connsiteX71" fmla="*/ 1833563 w 3038475"/>
                <a:gd name="connsiteY71" fmla="*/ 628650 h 815313"/>
                <a:gd name="connsiteX72" fmla="*/ 1857375 w 3038475"/>
                <a:gd name="connsiteY72" fmla="*/ 657225 h 815313"/>
                <a:gd name="connsiteX73" fmla="*/ 1876425 w 3038475"/>
                <a:gd name="connsiteY73" fmla="*/ 666750 h 815313"/>
                <a:gd name="connsiteX74" fmla="*/ 1885950 w 3038475"/>
                <a:gd name="connsiteY74" fmla="*/ 638175 h 815313"/>
                <a:gd name="connsiteX75" fmla="*/ 1895475 w 3038475"/>
                <a:gd name="connsiteY75" fmla="*/ 604838 h 815313"/>
                <a:gd name="connsiteX76" fmla="*/ 1905000 w 3038475"/>
                <a:gd name="connsiteY76" fmla="*/ 576263 h 815313"/>
                <a:gd name="connsiteX77" fmla="*/ 1919288 w 3038475"/>
                <a:gd name="connsiteY77" fmla="*/ 566738 h 815313"/>
                <a:gd name="connsiteX78" fmla="*/ 1938338 w 3038475"/>
                <a:gd name="connsiteY78" fmla="*/ 542925 h 815313"/>
                <a:gd name="connsiteX79" fmla="*/ 2266950 w 3038475"/>
                <a:gd name="connsiteY79" fmla="*/ 533400 h 815313"/>
                <a:gd name="connsiteX80" fmla="*/ 2286000 w 3038475"/>
                <a:gd name="connsiteY80" fmla="*/ 504825 h 815313"/>
                <a:gd name="connsiteX81" fmla="*/ 2300288 w 3038475"/>
                <a:gd name="connsiteY81" fmla="*/ 490538 h 815313"/>
                <a:gd name="connsiteX82" fmla="*/ 2328863 w 3038475"/>
                <a:gd name="connsiteY82" fmla="*/ 490538 h 815313"/>
                <a:gd name="connsiteX83" fmla="*/ 2357438 w 3038475"/>
                <a:gd name="connsiteY83" fmla="*/ 523875 h 815313"/>
                <a:gd name="connsiteX84" fmla="*/ 2390775 w 3038475"/>
                <a:gd name="connsiteY84" fmla="*/ 595313 h 815313"/>
                <a:gd name="connsiteX85" fmla="*/ 2395538 w 3038475"/>
                <a:gd name="connsiteY85" fmla="*/ 614363 h 815313"/>
                <a:gd name="connsiteX86" fmla="*/ 2438400 w 3038475"/>
                <a:gd name="connsiteY86" fmla="*/ 590550 h 815313"/>
                <a:gd name="connsiteX87" fmla="*/ 2443163 w 3038475"/>
                <a:gd name="connsiteY87" fmla="*/ 571500 h 815313"/>
                <a:gd name="connsiteX88" fmla="*/ 2471738 w 3038475"/>
                <a:gd name="connsiteY88" fmla="*/ 552450 h 815313"/>
                <a:gd name="connsiteX89" fmla="*/ 2481263 w 3038475"/>
                <a:gd name="connsiteY89" fmla="*/ 581025 h 815313"/>
                <a:gd name="connsiteX90" fmla="*/ 2486025 w 3038475"/>
                <a:gd name="connsiteY90" fmla="*/ 595313 h 815313"/>
                <a:gd name="connsiteX91" fmla="*/ 2519363 w 3038475"/>
                <a:gd name="connsiteY91" fmla="*/ 642938 h 815313"/>
                <a:gd name="connsiteX92" fmla="*/ 2619375 w 3038475"/>
                <a:gd name="connsiteY92" fmla="*/ 581025 h 815313"/>
                <a:gd name="connsiteX93" fmla="*/ 2633663 w 3038475"/>
                <a:gd name="connsiteY93" fmla="*/ 571500 h 815313"/>
                <a:gd name="connsiteX94" fmla="*/ 2647950 w 3038475"/>
                <a:gd name="connsiteY94" fmla="*/ 542925 h 815313"/>
                <a:gd name="connsiteX95" fmla="*/ 2686050 w 3038475"/>
                <a:gd name="connsiteY95" fmla="*/ 538163 h 815313"/>
                <a:gd name="connsiteX96" fmla="*/ 2686050 w 3038475"/>
                <a:gd name="connsiteY96" fmla="*/ 538163 h 815313"/>
                <a:gd name="connsiteX97" fmla="*/ 2700338 w 3038475"/>
                <a:gd name="connsiteY97" fmla="*/ 547688 h 815313"/>
                <a:gd name="connsiteX98" fmla="*/ 2705100 w 3038475"/>
                <a:gd name="connsiteY98" fmla="*/ 561975 h 815313"/>
                <a:gd name="connsiteX99" fmla="*/ 2714625 w 3038475"/>
                <a:gd name="connsiteY99" fmla="*/ 595313 h 815313"/>
                <a:gd name="connsiteX100" fmla="*/ 2733675 w 3038475"/>
                <a:gd name="connsiteY100" fmla="*/ 590550 h 815313"/>
                <a:gd name="connsiteX101" fmla="*/ 2738438 w 3038475"/>
                <a:gd name="connsiteY101" fmla="*/ 571500 h 815313"/>
                <a:gd name="connsiteX102" fmla="*/ 2762250 w 3038475"/>
                <a:gd name="connsiteY102" fmla="*/ 552450 h 815313"/>
                <a:gd name="connsiteX103" fmla="*/ 2800350 w 3038475"/>
                <a:gd name="connsiteY103" fmla="*/ 566738 h 815313"/>
                <a:gd name="connsiteX104" fmla="*/ 2819400 w 3038475"/>
                <a:gd name="connsiteY104" fmla="*/ 590550 h 815313"/>
                <a:gd name="connsiteX105" fmla="*/ 2824163 w 3038475"/>
                <a:gd name="connsiteY105" fmla="*/ 614363 h 815313"/>
                <a:gd name="connsiteX106" fmla="*/ 2833688 w 3038475"/>
                <a:gd name="connsiteY106" fmla="*/ 642938 h 815313"/>
                <a:gd name="connsiteX107" fmla="*/ 2838450 w 3038475"/>
                <a:gd name="connsiteY107" fmla="*/ 657225 h 815313"/>
                <a:gd name="connsiteX108" fmla="*/ 2843213 w 3038475"/>
                <a:gd name="connsiteY108" fmla="*/ 676275 h 815313"/>
                <a:gd name="connsiteX109" fmla="*/ 2852738 w 3038475"/>
                <a:gd name="connsiteY109" fmla="*/ 695325 h 815313"/>
                <a:gd name="connsiteX110" fmla="*/ 2862263 w 3038475"/>
                <a:gd name="connsiteY110" fmla="*/ 723900 h 815313"/>
                <a:gd name="connsiteX111" fmla="*/ 2871788 w 3038475"/>
                <a:gd name="connsiteY111" fmla="*/ 752475 h 815313"/>
                <a:gd name="connsiteX112" fmla="*/ 2881313 w 3038475"/>
                <a:gd name="connsiteY112" fmla="*/ 781050 h 815313"/>
                <a:gd name="connsiteX113" fmla="*/ 2890838 w 3038475"/>
                <a:gd name="connsiteY113" fmla="*/ 795338 h 815313"/>
                <a:gd name="connsiteX114" fmla="*/ 2895600 w 3038475"/>
                <a:gd name="connsiteY114" fmla="*/ 814388 h 815313"/>
                <a:gd name="connsiteX115" fmla="*/ 2914650 w 3038475"/>
                <a:gd name="connsiteY115" fmla="*/ 790575 h 815313"/>
                <a:gd name="connsiteX116" fmla="*/ 2924175 w 3038475"/>
                <a:gd name="connsiteY116" fmla="*/ 714375 h 815313"/>
                <a:gd name="connsiteX117" fmla="*/ 2933700 w 3038475"/>
                <a:gd name="connsiteY117" fmla="*/ 700088 h 815313"/>
                <a:gd name="connsiteX118" fmla="*/ 2943225 w 3038475"/>
                <a:gd name="connsiteY118" fmla="*/ 671513 h 815313"/>
                <a:gd name="connsiteX119" fmla="*/ 2962275 w 3038475"/>
                <a:gd name="connsiteY119" fmla="*/ 638175 h 815313"/>
                <a:gd name="connsiteX120" fmla="*/ 2976563 w 3038475"/>
                <a:gd name="connsiteY120" fmla="*/ 695325 h 815313"/>
                <a:gd name="connsiteX121" fmla="*/ 2986088 w 3038475"/>
                <a:gd name="connsiteY121" fmla="*/ 781050 h 815313"/>
                <a:gd name="connsiteX122" fmla="*/ 2995613 w 3038475"/>
                <a:gd name="connsiteY122" fmla="*/ 747713 h 815313"/>
                <a:gd name="connsiteX123" fmla="*/ 3000375 w 3038475"/>
                <a:gd name="connsiteY123" fmla="*/ 709613 h 815313"/>
                <a:gd name="connsiteX124" fmla="*/ 3019425 w 3038475"/>
                <a:gd name="connsiteY124" fmla="*/ 671513 h 815313"/>
                <a:gd name="connsiteX125" fmla="*/ 3038475 w 3038475"/>
                <a:gd name="connsiteY125" fmla="*/ 714375 h 815313"/>
                <a:gd name="connsiteX0" fmla="*/ 0 w 3038475"/>
                <a:gd name="connsiteY0" fmla="*/ 238125 h 815313"/>
                <a:gd name="connsiteX1" fmla="*/ 123825 w 3038475"/>
                <a:gd name="connsiteY1" fmla="*/ 228600 h 815313"/>
                <a:gd name="connsiteX2" fmla="*/ 142875 w 3038475"/>
                <a:gd name="connsiteY2" fmla="*/ 223838 h 815313"/>
                <a:gd name="connsiteX3" fmla="*/ 166688 w 3038475"/>
                <a:gd name="connsiteY3" fmla="*/ 219075 h 815313"/>
                <a:gd name="connsiteX4" fmla="*/ 204788 w 3038475"/>
                <a:gd name="connsiteY4" fmla="*/ 204788 h 815313"/>
                <a:gd name="connsiteX5" fmla="*/ 233363 w 3038475"/>
                <a:gd name="connsiteY5" fmla="*/ 195263 h 815313"/>
                <a:gd name="connsiteX6" fmla="*/ 247650 w 3038475"/>
                <a:gd name="connsiteY6" fmla="*/ 185738 h 815313"/>
                <a:gd name="connsiteX7" fmla="*/ 266700 w 3038475"/>
                <a:gd name="connsiteY7" fmla="*/ 180975 h 815313"/>
                <a:gd name="connsiteX8" fmla="*/ 280988 w 3038475"/>
                <a:gd name="connsiteY8" fmla="*/ 176213 h 815313"/>
                <a:gd name="connsiteX9" fmla="*/ 290513 w 3038475"/>
                <a:gd name="connsiteY9" fmla="*/ 161925 h 815313"/>
                <a:gd name="connsiteX10" fmla="*/ 338138 w 3038475"/>
                <a:gd name="connsiteY10" fmla="*/ 142875 h 815313"/>
                <a:gd name="connsiteX11" fmla="*/ 352425 w 3038475"/>
                <a:gd name="connsiteY11" fmla="*/ 138113 h 815313"/>
                <a:gd name="connsiteX12" fmla="*/ 366713 w 3038475"/>
                <a:gd name="connsiteY12" fmla="*/ 128588 h 815313"/>
                <a:gd name="connsiteX13" fmla="*/ 385763 w 3038475"/>
                <a:gd name="connsiteY13" fmla="*/ 123825 h 815313"/>
                <a:gd name="connsiteX14" fmla="*/ 428625 w 3038475"/>
                <a:gd name="connsiteY14" fmla="*/ 109538 h 815313"/>
                <a:gd name="connsiteX15" fmla="*/ 442913 w 3038475"/>
                <a:gd name="connsiteY15" fmla="*/ 104775 h 815313"/>
                <a:gd name="connsiteX16" fmla="*/ 457200 w 3038475"/>
                <a:gd name="connsiteY16" fmla="*/ 100013 h 815313"/>
                <a:gd name="connsiteX17" fmla="*/ 471488 w 3038475"/>
                <a:gd name="connsiteY17" fmla="*/ 90488 h 815313"/>
                <a:gd name="connsiteX18" fmla="*/ 495300 w 3038475"/>
                <a:gd name="connsiteY18" fmla="*/ 85725 h 815313"/>
                <a:gd name="connsiteX19" fmla="*/ 523875 w 3038475"/>
                <a:gd name="connsiteY19" fmla="*/ 76200 h 815313"/>
                <a:gd name="connsiteX20" fmla="*/ 538163 w 3038475"/>
                <a:gd name="connsiteY20" fmla="*/ 71438 h 815313"/>
                <a:gd name="connsiteX21" fmla="*/ 552450 w 3038475"/>
                <a:gd name="connsiteY21" fmla="*/ 66675 h 815313"/>
                <a:gd name="connsiteX22" fmla="*/ 590550 w 3038475"/>
                <a:gd name="connsiteY22" fmla="*/ 42863 h 815313"/>
                <a:gd name="connsiteX23" fmla="*/ 604838 w 3038475"/>
                <a:gd name="connsiteY23" fmla="*/ 38100 h 815313"/>
                <a:gd name="connsiteX24" fmla="*/ 619125 w 3038475"/>
                <a:gd name="connsiteY24" fmla="*/ 33338 h 815313"/>
                <a:gd name="connsiteX25" fmla="*/ 652463 w 3038475"/>
                <a:gd name="connsiteY25" fmla="*/ 14288 h 815313"/>
                <a:gd name="connsiteX26" fmla="*/ 681038 w 3038475"/>
                <a:gd name="connsiteY26" fmla="*/ 4763 h 815313"/>
                <a:gd name="connsiteX27" fmla="*/ 695325 w 3038475"/>
                <a:gd name="connsiteY27" fmla="*/ 0 h 815313"/>
                <a:gd name="connsiteX28" fmla="*/ 819150 w 3038475"/>
                <a:gd name="connsiteY28" fmla="*/ 4763 h 815313"/>
                <a:gd name="connsiteX29" fmla="*/ 852488 w 3038475"/>
                <a:gd name="connsiteY29" fmla="*/ 19050 h 815313"/>
                <a:gd name="connsiteX30" fmla="*/ 895350 w 3038475"/>
                <a:gd name="connsiteY30" fmla="*/ 47625 h 815313"/>
                <a:gd name="connsiteX31" fmla="*/ 928688 w 3038475"/>
                <a:gd name="connsiteY31" fmla="*/ 66675 h 815313"/>
                <a:gd name="connsiteX32" fmla="*/ 942975 w 3038475"/>
                <a:gd name="connsiteY32" fmla="*/ 71438 h 815313"/>
                <a:gd name="connsiteX33" fmla="*/ 957263 w 3038475"/>
                <a:gd name="connsiteY33" fmla="*/ 80963 h 815313"/>
                <a:gd name="connsiteX34" fmla="*/ 971550 w 3038475"/>
                <a:gd name="connsiteY34" fmla="*/ 85725 h 815313"/>
                <a:gd name="connsiteX35" fmla="*/ 990600 w 3038475"/>
                <a:gd name="connsiteY35" fmla="*/ 95250 h 815313"/>
                <a:gd name="connsiteX36" fmla="*/ 1014413 w 3038475"/>
                <a:gd name="connsiteY36" fmla="*/ 100013 h 815313"/>
                <a:gd name="connsiteX37" fmla="*/ 1033463 w 3038475"/>
                <a:gd name="connsiteY37" fmla="*/ 104775 h 815313"/>
                <a:gd name="connsiteX38" fmla="*/ 1062038 w 3038475"/>
                <a:gd name="connsiteY38" fmla="*/ 109538 h 815313"/>
                <a:gd name="connsiteX39" fmla="*/ 1090613 w 3038475"/>
                <a:gd name="connsiteY39" fmla="*/ 119063 h 815313"/>
                <a:gd name="connsiteX40" fmla="*/ 1104900 w 3038475"/>
                <a:gd name="connsiteY40" fmla="*/ 123825 h 815313"/>
                <a:gd name="connsiteX41" fmla="*/ 1123950 w 3038475"/>
                <a:gd name="connsiteY41" fmla="*/ 128588 h 815313"/>
                <a:gd name="connsiteX42" fmla="*/ 1152525 w 3038475"/>
                <a:gd name="connsiteY42" fmla="*/ 147638 h 815313"/>
                <a:gd name="connsiteX43" fmla="*/ 1195388 w 3038475"/>
                <a:gd name="connsiteY43" fmla="*/ 161925 h 815313"/>
                <a:gd name="connsiteX44" fmla="*/ 1209675 w 3038475"/>
                <a:gd name="connsiteY44" fmla="*/ 166688 h 815313"/>
                <a:gd name="connsiteX45" fmla="*/ 1243013 w 3038475"/>
                <a:gd name="connsiteY45" fmla="*/ 185738 h 815313"/>
                <a:gd name="connsiteX46" fmla="*/ 1257300 w 3038475"/>
                <a:gd name="connsiteY46" fmla="*/ 190500 h 815313"/>
                <a:gd name="connsiteX47" fmla="*/ 1285875 w 3038475"/>
                <a:gd name="connsiteY47" fmla="*/ 204788 h 815313"/>
                <a:gd name="connsiteX48" fmla="*/ 1314450 w 3038475"/>
                <a:gd name="connsiteY48" fmla="*/ 223838 h 815313"/>
                <a:gd name="connsiteX49" fmla="*/ 1362075 w 3038475"/>
                <a:gd name="connsiteY49" fmla="*/ 238125 h 815313"/>
                <a:gd name="connsiteX50" fmla="*/ 1443038 w 3038475"/>
                <a:gd name="connsiteY50" fmla="*/ 252413 h 815313"/>
                <a:gd name="connsiteX51" fmla="*/ 1471613 w 3038475"/>
                <a:gd name="connsiteY51" fmla="*/ 257175 h 815313"/>
                <a:gd name="connsiteX52" fmla="*/ 1519238 w 3038475"/>
                <a:gd name="connsiteY52" fmla="*/ 271463 h 815313"/>
                <a:gd name="connsiteX53" fmla="*/ 1533525 w 3038475"/>
                <a:gd name="connsiteY53" fmla="*/ 280988 h 815313"/>
                <a:gd name="connsiteX54" fmla="*/ 1543050 w 3038475"/>
                <a:gd name="connsiteY54" fmla="*/ 295275 h 815313"/>
                <a:gd name="connsiteX55" fmla="*/ 1557338 w 3038475"/>
                <a:gd name="connsiteY55" fmla="*/ 300038 h 815313"/>
                <a:gd name="connsiteX56" fmla="*/ 1581150 w 3038475"/>
                <a:gd name="connsiteY56" fmla="*/ 333375 h 815313"/>
                <a:gd name="connsiteX57" fmla="*/ 1590675 w 3038475"/>
                <a:gd name="connsiteY57" fmla="*/ 347663 h 815313"/>
                <a:gd name="connsiteX58" fmla="*/ 1604963 w 3038475"/>
                <a:gd name="connsiteY58" fmla="*/ 357188 h 815313"/>
                <a:gd name="connsiteX59" fmla="*/ 1624013 w 3038475"/>
                <a:gd name="connsiteY59" fmla="*/ 414338 h 815313"/>
                <a:gd name="connsiteX60" fmla="*/ 1628775 w 3038475"/>
                <a:gd name="connsiteY60" fmla="*/ 428625 h 815313"/>
                <a:gd name="connsiteX61" fmla="*/ 1638300 w 3038475"/>
                <a:gd name="connsiteY61" fmla="*/ 442913 h 815313"/>
                <a:gd name="connsiteX62" fmla="*/ 1652588 w 3038475"/>
                <a:gd name="connsiteY62" fmla="*/ 471488 h 815313"/>
                <a:gd name="connsiteX63" fmla="*/ 1662113 w 3038475"/>
                <a:gd name="connsiteY63" fmla="*/ 504825 h 815313"/>
                <a:gd name="connsiteX64" fmla="*/ 1676400 w 3038475"/>
                <a:gd name="connsiteY64" fmla="*/ 514350 h 815313"/>
                <a:gd name="connsiteX65" fmla="*/ 1690688 w 3038475"/>
                <a:gd name="connsiteY65" fmla="*/ 561975 h 815313"/>
                <a:gd name="connsiteX66" fmla="*/ 1704975 w 3038475"/>
                <a:gd name="connsiteY66" fmla="*/ 590550 h 815313"/>
                <a:gd name="connsiteX67" fmla="*/ 1719263 w 3038475"/>
                <a:gd name="connsiteY67" fmla="*/ 595313 h 815313"/>
                <a:gd name="connsiteX68" fmla="*/ 1728788 w 3038475"/>
                <a:gd name="connsiteY68" fmla="*/ 609600 h 815313"/>
                <a:gd name="connsiteX69" fmla="*/ 1804988 w 3038475"/>
                <a:gd name="connsiteY69" fmla="*/ 614363 h 815313"/>
                <a:gd name="connsiteX70" fmla="*/ 1819275 w 3038475"/>
                <a:gd name="connsiteY70" fmla="*/ 619125 h 815313"/>
                <a:gd name="connsiteX71" fmla="*/ 1833563 w 3038475"/>
                <a:gd name="connsiteY71" fmla="*/ 628650 h 815313"/>
                <a:gd name="connsiteX72" fmla="*/ 1857375 w 3038475"/>
                <a:gd name="connsiteY72" fmla="*/ 657225 h 815313"/>
                <a:gd name="connsiteX73" fmla="*/ 1876425 w 3038475"/>
                <a:gd name="connsiteY73" fmla="*/ 666750 h 815313"/>
                <a:gd name="connsiteX74" fmla="*/ 1885950 w 3038475"/>
                <a:gd name="connsiteY74" fmla="*/ 638175 h 815313"/>
                <a:gd name="connsiteX75" fmla="*/ 1895475 w 3038475"/>
                <a:gd name="connsiteY75" fmla="*/ 604838 h 815313"/>
                <a:gd name="connsiteX76" fmla="*/ 1905000 w 3038475"/>
                <a:gd name="connsiteY76" fmla="*/ 576263 h 815313"/>
                <a:gd name="connsiteX77" fmla="*/ 1919288 w 3038475"/>
                <a:gd name="connsiteY77" fmla="*/ 566738 h 815313"/>
                <a:gd name="connsiteX78" fmla="*/ 1938338 w 3038475"/>
                <a:gd name="connsiteY78" fmla="*/ 542925 h 815313"/>
                <a:gd name="connsiteX79" fmla="*/ 2266950 w 3038475"/>
                <a:gd name="connsiteY79" fmla="*/ 533400 h 815313"/>
                <a:gd name="connsiteX80" fmla="*/ 2286000 w 3038475"/>
                <a:gd name="connsiteY80" fmla="*/ 504825 h 815313"/>
                <a:gd name="connsiteX81" fmla="*/ 2300288 w 3038475"/>
                <a:gd name="connsiteY81" fmla="*/ 490538 h 815313"/>
                <a:gd name="connsiteX82" fmla="*/ 2328863 w 3038475"/>
                <a:gd name="connsiteY82" fmla="*/ 490538 h 815313"/>
                <a:gd name="connsiteX83" fmla="*/ 2390775 w 3038475"/>
                <a:gd name="connsiteY83" fmla="*/ 595313 h 815313"/>
                <a:gd name="connsiteX84" fmla="*/ 2395538 w 3038475"/>
                <a:gd name="connsiteY84" fmla="*/ 614363 h 815313"/>
                <a:gd name="connsiteX85" fmla="*/ 2438400 w 3038475"/>
                <a:gd name="connsiteY85" fmla="*/ 590550 h 815313"/>
                <a:gd name="connsiteX86" fmla="*/ 2443163 w 3038475"/>
                <a:gd name="connsiteY86" fmla="*/ 571500 h 815313"/>
                <a:gd name="connsiteX87" fmla="*/ 2471738 w 3038475"/>
                <a:gd name="connsiteY87" fmla="*/ 552450 h 815313"/>
                <a:gd name="connsiteX88" fmla="*/ 2481263 w 3038475"/>
                <a:gd name="connsiteY88" fmla="*/ 581025 h 815313"/>
                <a:gd name="connsiteX89" fmla="*/ 2486025 w 3038475"/>
                <a:gd name="connsiteY89" fmla="*/ 595313 h 815313"/>
                <a:gd name="connsiteX90" fmla="*/ 2519363 w 3038475"/>
                <a:gd name="connsiteY90" fmla="*/ 642938 h 815313"/>
                <a:gd name="connsiteX91" fmla="*/ 2619375 w 3038475"/>
                <a:gd name="connsiteY91" fmla="*/ 581025 h 815313"/>
                <a:gd name="connsiteX92" fmla="*/ 2633663 w 3038475"/>
                <a:gd name="connsiteY92" fmla="*/ 571500 h 815313"/>
                <a:gd name="connsiteX93" fmla="*/ 2647950 w 3038475"/>
                <a:gd name="connsiteY93" fmla="*/ 542925 h 815313"/>
                <a:gd name="connsiteX94" fmla="*/ 2686050 w 3038475"/>
                <a:gd name="connsiteY94" fmla="*/ 538163 h 815313"/>
                <a:gd name="connsiteX95" fmla="*/ 2686050 w 3038475"/>
                <a:gd name="connsiteY95" fmla="*/ 538163 h 815313"/>
                <a:gd name="connsiteX96" fmla="*/ 2700338 w 3038475"/>
                <a:gd name="connsiteY96" fmla="*/ 547688 h 815313"/>
                <a:gd name="connsiteX97" fmla="*/ 2705100 w 3038475"/>
                <a:gd name="connsiteY97" fmla="*/ 561975 h 815313"/>
                <a:gd name="connsiteX98" fmla="*/ 2714625 w 3038475"/>
                <a:gd name="connsiteY98" fmla="*/ 595313 h 815313"/>
                <a:gd name="connsiteX99" fmla="*/ 2733675 w 3038475"/>
                <a:gd name="connsiteY99" fmla="*/ 590550 h 815313"/>
                <a:gd name="connsiteX100" fmla="*/ 2738438 w 3038475"/>
                <a:gd name="connsiteY100" fmla="*/ 571500 h 815313"/>
                <a:gd name="connsiteX101" fmla="*/ 2762250 w 3038475"/>
                <a:gd name="connsiteY101" fmla="*/ 552450 h 815313"/>
                <a:gd name="connsiteX102" fmla="*/ 2800350 w 3038475"/>
                <a:gd name="connsiteY102" fmla="*/ 566738 h 815313"/>
                <a:gd name="connsiteX103" fmla="*/ 2819400 w 3038475"/>
                <a:gd name="connsiteY103" fmla="*/ 590550 h 815313"/>
                <a:gd name="connsiteX104" fmla="*/ 2824163 w 3038475"/>
                <a:gd name="connsiteY104" fmla="*/ 614363 h 815313"/>
                <a:gd name="connsiteX105" fmla="*/ 2833688 w 3038475"/>
                <a:gd name="connsiteY105" fmla="*/ 642938 h 815313"/>
                <a:gd name="connsiteX106" fmla="*/ 2838450 w 3038475"/>
                <a:gd name="connsiteY106" fmla="*/ 657225 h 815313"/>
                <a:gd name="connsiteX107" fmla="*/ 2843213 w 3038475"/>
                <a:gd name="connsiteY107" fmla="*/ 676275 h 815313"/>
                <a:gd name="connsiteX108" fmla="*/ 2852738 w 3038475"/>
                <a:gd name="connsiteY108" fmla="*/ 695325 h 815313"/>
                <a:gd name="connsiteX109" fmla="*/ 2862263 w 3038475"/>
                <a:gd name="connsiteY109" fmla="*/ 723900 h 815313"/>
                <a:gd name="connsiteX110" fmla="*/ 2871788 w 3038475"/>
                <a:gd name="connsiteY110" fmla="*/ 752475 h 815313"/>
                <a:gd name="connsiteX111" fmla="*/ 2881313 w 3038475"/>
                <a:gd name="connsiteY111" fmla="*/ 781050 h 815313"/>
                <a:gd name="connsiteX112" fmla="*/ 2890838 w 3038475"/>
                <a:gd name="connsiteY112" fmla="*/ 795338 h 815313"/>
                <a:gd name="connsiteX113" fmla="*/ 2895600 w 3038475"/>
                <a:gd name="connsiteY113" fmla="*/ 814388 h 815313"/>
                <a:gd name="connsiteX114" fmla="*/ 2914650 w 3038475"/>
                <a:gd name="connsiteY114" fmla="*/ 790575 h 815313"/>
                <a:gd name="connsiteX115" fmla="*/ 2924175 w 3038475"/>
                <a:gd name="connsiteY115" fmla="*/ 714375 h 815313"/>
                <a:gd name="connsiteX116" fmla="*/ 2933700 w 3038475"/>
                <a:gd name="connsiteY116" fmla="*/ 700088 h 815313"/>
                <a:gd name="connsiteX117" fmla="*/ 2943225 w 3038475"/>
                <a:gd name="connsiteY117" fmla="*/ 671513 h 815313"/>
                <a:gd name="connsiteX118" fmla="*/ 2962275 w 3038475"/>
                <a:gd name="connsiteY118" fmla="*/ 638175 h 815313"/>
                <a:gd name="connsiteX119" fmla="*/ 2976563 w 3038475"/>
                <a:gd name="connsiteY119" fmla="*/ 695325 h 815313"/>
                <a:gd name="connsiteX120" fmla="*/ 2986088 w 3038475"/>
                <a:gd name="connsiteY120" fmla="*/ 781050 h 815313"/>
                <a:gd name="connsiteX121" fmla="*/ 2995613 w 3038475"/>
                <a:gd name="connsiteY121" fmla="*/ 747713 h 815313"/>
                <a:gd name="connsiteX122" fmla="*/ 3000375 w 3038475"/>
                <a:gd name="connsiteY122" fmla="*/ 709613 h 815313"/>
                <a:gd name="connsiteX123" fmla="*/ 3019425 w 3038475"/>
                <a:gd name="connsiteY123" fmla="*/ 671513 h 815313"/>
                <a:gd name="connsiteX124" fmla="*/ 3038475 w 3038475"/>
                <a:gd name="connsiteY124" fmla="*/ 714375 h 815313"/>
                <a:gd name="connsiteX0" fmla="*/ 0 w 3038475"/>
                <a:gd name="connsiteY0" fmla="*/ 238125 h 815313"/>
                <a:gd name="connsiteX1" fmla="*/ 123825 w 3038475"/>
                <a:gd name="connsiteY1" fmla="*/ 228600 h 815313"/>
                <a:gd name="connsiteX2" fmla="*/ 142875 w 3038475"/>
                <a:gd name="connsiteY2" fmla="*/ 223838 h 815313"/>
                <a:gd name="connsiteX3" fmla="*/ 166688 w 3038475"/>
                <a:gd name="connsiteY3" fmla="*/ 219075 h 815313"/>
                <a:gd name="connsiteX4" fmla="*/ 204788 w 3038475"/>
                <a:gd name="connsiteY4" fmla="*/ 204788 h 815313"/>
                <a:gd name="connsiteX5" fmla="*/ 233363 w 3038475"/>
                <a:gd name="connsiteY5" fmla="*/ 195263 h 815313"/>
                <a:gd name="connsiteX6" fmla="*/ 247650 w 3038475"/>
                <a:gd name="connsiteY6" fmla="*/ 185738 h 815313"/>
                <a:gd name="connsiteX7" fmla="*/ 266700 w 3038475"/>
                <a:gd name="connsiteY7" fmla="*/ 180975 h 815313"/>
                <a:gd name="connsiteX8" fmla="*/ 280988 w 3038475"/>
                <a:gd name="connsiteY8" fmla="*/ 176213 h 815313"/>
                <a:gd name="connsiteX9" fmla="*/ 290513 w 3038475"/>
                <a:gd name="connsiteY9" fmla="*/ 161925 h 815313"/>
                <a:gd name="connsiteX10" fmla="*/ 338138 w 3038475"/>
                <a:gd name="connsiteY10" fmla="*/ 142875 h 815313"/>
                <a:gd name="connsiteX11" fmla="*/ 352425 w 3038475"/>
                <a:gd name="connsiteY11" fmla="*/ 138113 h 815313"/>
                <a:gd name="connsiteX12" fmla="*/ 366713 w 3038475"/>
                <a:gd name="connsiteY12" fmla="*/ 128588 h 815313"/>
                <a:gd name="connsiteX13" fmla="*/ 385763 w 3038475"/>
                <a:gd name="connsiteY13" fmla="*/ 123825 h 815313"/>
                <a:gd name="connsiteX14" fmla="*/ 428625 w 3038475"/>
                <a:gd name="connsiteY14" fmla="*/ 109538 h 815313"/>
                <a:gd name="connsiteX15" fmla="*/ 442913 w 3038475"/>
                <a:gd name="connsiteY15" fmla="*/ 104775 h 815313"/>
                <a:gd name="connsiteX16" fmla="*/ 457200 w 3038475"/>
                <a:gd name="connsiteY16" fmla="*/ 100013 h 815313"/>
                <a:gd name="connsiteX17" fmla="*/ 471488 w 3038475"/>
                <a:gd name="connsiteY17" fmla="*/ 90488 h 815313"/>
                <a:gd name="connsiteX18" fmla="*/ 495300 w 3038475"/>
                <a:gd name="connsiteY18" fmla="*/ 85725 h 815313"/>
                <a:gd name="connsiteX19" fmla="*/ 523875 w 3038475"/>
                <a:gd name="connsiteY19" fmla="*/ 76200 h 815313"/>
                <a:gd name="connsiteX20" fmla="*/ 538163 w 3038475"/>
                <a:gd name="connsiteY20" fmla="*/ 71438 h 815313"/>
                <a:gd name="connsiteX21" fmla="*/ 552450 w 3038475"/>
                <a:gd name="connsiteY21" fmla="*/ 66675 h 815313"/>
                <a:gd name="connsiteX22" fmla="*/ 590550 w 3038475"/>
                <a:gd name="connsiteY22" fmla="*/ 42863 h 815313"/>
                <a:gd name="connsiteX23" fmla="*/ 604838 w 3038475"/>
                <a:gd name="connsiteY23" fmla="*/ 38100 h 815313"/>
                <a:gd name="connsiteX24" fmla="*/ 619125 w 3038475"/>
                <a:gd name="connsiteY24" fmla="*/ 33338 h 815313"/>
                <a:gd name="connsiteX25" fmla="*/ 652463 w 3038475"/>
                <a:gd name="connsiteY25" fmla="*/ 14288 h 815313"/>
                <a:gd name="connsiteX26" fmla="*/ 681038 w 3038475"/>
                <a:gd name="connsiteY26" fmla="*/ 4763 h 815313"/>
                <a:gd name="connsiteX27" fmla="*/ 695325 w 3038475"/>
                <a:gd name="connsiteY27" fmla="*/ 0 h 815313"/>
                <a:gd name="connsiteX28" fmla="*/ 819150 w 3038475"/>
                <a:gd name="connsiteY28" fmla="*/ 4763 h 815313"/>
                <a:gd name="connsiteX29" fmla="*/ 852488 w 3038475"/>
                <a:gd name="connsiteY29" fmla="*/ 19050 h 815313"/>
                <a:gd name="connsiteX30" fmla="*/ 895350 w 3038475"/>
                <a:gd name="connsiteY30" fmla="*/ 47625 h 815313"/>
                <a:gd name="connsiteX31" fmla="*/ 928688 w 3038475"/>
                <a:gd name="connsiteY31" fmla="*/ 66675 h 815313"/>
                <a:gd name="connsiteX32" fmla="*/ 942975 w 3038475"/>
                <a:gd name="connsiteY32" fmla="*/ 71438 h 815313"/>
                <a:gd name="connsiteX33" fmla="*/ 957263 w 3038475"/>
                <a:gd name="connsiteY33" fmla="*/ 80963 h 815313"/>
                <a:gd name="connsiteX34" fmla="*/ 971550 w 3038475"/>
                <a:gd name="connsiteY34" fmla="*/ 85725 h 815313"/>
                <a:gd name="connsiteX35" fmla="*/ 990600 w 3038475"/>
                <a:gd name="connsiteY35" fmla="*/ 95250 h 815313"/>
                <a:gd name="connsiteX36" fmla="*/ 1014413 w 3038475"/>
                <a:gd name="connsiteY36" fmla="*/ 100013 h 815313"/>
                <a:gd name="connsiteX37" fmla="*/ 1033463 w 3038475"/>
                <a:gd name="connsiteY37" fmla="*/ 104775 h 815313"/>
                <a:gd name="connsiteX38" fmla="*/ 1062038 w 3038475"/>
                <a:gd name="connsiteY38" fmla="*/ 109538 h 815313"/>
                <a:gd name="connsiteX39" fmla="*/ 1090613 w 3038475"/>
                <a:gd name="connsiteY39" fmla="*/ 119063 h 815313"/>
                <a:gd name="connsiteX40" fmla="*/ 1104900 w 3038475"/>
                <a:gd name="connsiteY40" fmla="*/ 123825 h 815313"/>
                <a:gd name="connsiteX41" fmla="*/ 1123950 w 3038475"/>
                <a:gd name="connsiteY41" fmla="*/ 128588 h 815313"/>
                <a:gd name="connsiteX42" fmla="*/ 1152525 w 3038475"/>
                <a:gd name="connsiteY42" fmla="*/ 147638 h 815313"/>
                <a:gd name="connsiteX43" fmla="*/ 1195388 w 3038475"/>
                <a:gd name="connsiteY43" fmla="*/ 161925 h 815313"/>
                <a:gd name="connsiteX44" fmla="*/ 1209675 w 3038475"/>
                <a:gd name="connsiteY44" fmla="*/ 166688 h 815313"/>
                <a:gd name="connsiteX45" fmla="*/ 1243013 w 3038475"/>
                <a:gd name="connsiteY45" fmla="*/ 185738 h 815313"/>
                <a:gd name="connsiteX46" fmla="*/ 1257300 w 3038475"/>
                <a:gd name="connsiteY46" fmla="*/ 190500 h 815313"/>
                <a:gd name="connsiteX47" fmla="*/ 1285875 w 3038475"/>
                <a:gd name="connsiteY47" fmla="*/ 204788 h 815313"/>
                <a:gd name="connsiteX48" fmla="*/ 1314450 w 3038475"/>
                <a:gd name="connsiteY48" fmla="*/ 223838 h 815313"/>
                <a:gd name="connsiteX49" fmla="*/ 1362075 w 3038475"/>
                <a:gd name="connsiteY49" fmla="*/ 238125 h 815313"/>
                <a:gd name="connsiteX50" fmla="*/ 1443038 w 3038475"/>
                <a:gd name="connsiteY50" fmla="*/ 252413 h 815313"/>
                <a:gd name="connsiteX51" fmla="*/ 1471613 w 3038475"/>
                <a:gd name="connsiteY51" fmla="*/ 257175 h 815313"/>
                <a:gd name="connsiteX52" fmla="*/ 1519238 w 3038475"/>
                <a:gd name="connsiteY52" fmla="*/ 271463 h 815313"/>
                <a:gd name="connsiteX53" fmla="*/ 1533525 w 3038475"/>
                <a:gd name="connsiteY53" fmla="*/ 280988 h 815313"/>
                <a:gd name="connsiteX54" fmla="*/ 1543050 w 3038475"/>
                <a:gd name="connsiteY54" fmla="*/ 295275 h 815313"/>
                <a:gd name="connsiteX55" fmla="*/ 1557338 w 3038475"/>
                <a:gd name="connsiteY55" fmla="*/ 300038 h 815313"/>
                <a:gd name="connsiteX56" fmla="*/ 1581150 w 3038475"/>
                <a:gd name="connsiteY56" fmla="*/ 333375 h 815313"/>
                <a:gd name="connsiteX57" fmla="*/ 1590675 w 3038475"/>
                <a:gd name="connsiteY57" fmla="*/ 347663 h 815313"/>
                <a:gd name="connsiteX58" fmla="*/ 1604963 w 3038475"/>
                <a:gd name="connsiteY58" fmla="*/ 357188 h 815313"/>
                <a:gd name="connsiteX59" fmla="*/ 1624013 w 3038475"/>
                <a:gd name="connsiteY59" fmla="*/ 414338 h 815313"/>
                <a:gd name="connsiteX60" fmla="*/ 1628775 w 3038475"/>
                <a:gd name="connsiteY60" fmla="*/ 428625 h 815313"/>
                <a:gd name="connsiteX61" fmla="*/ 1638300 w 3038475"/>
                <a:gd name="connsiteY61" fmla="*/ 442913 h 815313"/>
                <a:gd name="connsiteX62" fmla="*/ 1652588 w 3038475"/>
                <a:gd name="connsiteY62" fmla="*/ 471488 h 815313"/>
                <a:gd name="connsiteX63" fmla="*/ 1662113 w 3038475"/>
                <a:gd name="connsiteY63" fmla="*/ 504825 h 815313"/>
                <a:gd name="connsiteX64" fmla="*/ 1676400 w 3038475"/>
                <a:gd name="connsiteY64" fmla="*/ 514350 h 815313"/>
                <a:gd name="connsiteX65" fmla="*/ 1690688 w 3038475"/>
                <a:gd name="connsiteY65" fmla="*/ 561975 h 815313"/>
                <a:gd name="connsiteX66" fmla="*/ 1704975 w 3038475"/>
                <a:gd name="connsiteY66" fmla="*/ 590550 h 815313"/>
                <a:gd name="connsiteX67" fmla="*/ 1719263 w 3038475"/>
                <a:gd name="connsiteY67" fmla="*/ 595313 h 815313"/>
                <a:gd name="connsiteX68" fmla="*/ 1728788 w 3038475"/>
                <a:gd name="connsiteY68" fmla="*/ 609600 h 815313"/>
                <a:gd name="connsiteX69" fmla="*/ 1804988 w 3038475"/>
                <a:gd name="connsiteY69" fmla="*/ 614363 h 815313"/>
                <a:gd name="connsiteX70" fmla="*/ 1819275 w 3038475"/>
                <a:gd name="connsiteY70" fmla="*/ 619125 h 815313"/>
                <a:gd name="connsiteX71" fmla="*/ 1833563 w 3038475"/>
                <a:gd name="connsiteY71" fmla="*/ 628650 h 815313"/>
                <a:gd name="connsiteX72" fmla="*/ 1857375 w 3038475"/>
                <a:gd name="connsiteY72" fmla="*/ 657225 h 815313"/>
                <a:gd name="connsiteX73" fmla="*/ 1876425 w 3038475"/>
                <a:gd name="connsiteY73" fmla="*/ 666750 h 815313"/>
                <a:gd name="connsiteX74" fmla="*/ 1885950 w 3038475"/>
                <a:gd name="connsiteY74" fmla="*/ 638175 h 815313"/>
                <a:gd name="connsiteX75" fmla="*/ 1895475 w 3038475"/>
                <a:gd name="connsiteY75" fmla="*/ 604838 h 815313"/>
                <a:gd name="connsiteX76" fmla="*/ 1905000 w 3038475"/>
                <a:gd name="connsiteY76" fmla="*/ 576263 h 815313"/>
                <a:gd name="connsiteX77" fmla="*/ 1919288 w 3038475"/>
                <a:gd name="connsiteY77" fmla="*/ 566738 h 815313"/>
                <a:gd name="connsiteX78" fmla="*/ 1938338 w 3038475"/>
                <a:gd name="connsiteY78" fmla="*/ 542925 h 815313"/>
                <a:gd name="connsiteX79" fmla="*/ 2266950 w 3038475"/>
                <a:gd name="connsiteY79" fmla="*/ 533400 h 815313"/>
                <a:gd name="connsiteX80" fmla="*/ 2286000 w 3038475"/>
                <a:gd name="connsiteY80" fmla="*/ 504825 h 815313"/>
                <a:gd name="connsiteX81" fmla="*/ 2300288 w 3038475"/>
                <a:gd name="connsiteY81" fmla="*/ 490538 h 815313"/>
                <a:gd name="connsiteX82" fmla="*/ 2328863 w 3038475"/>
                <a:gd name="connsiteY82" fmla="*/ 490538 h 815313"/>
                <a:gd name="connsiteX83" fmla="*/ 2395538 w 3038475"/>
                <a:gd name="connsiteY83" fmla="*/ 614363 h 815313"/>
                <a:gd name="connsiteX84" fmla="*/ 2438400 w 3038475"/>
                <a:gd name="connsiteY84" fmla="*/ 590550 h 815313"/>
                <a:gd name="connsiteX85" fmla="*/ 2443163 w 3038475"/>
                <a:gd name="connsiteY85" fmla="*/ 571500 h 815313"/>
                <a:gd name="connsiteX86" fmla="*/ 2471738 w 3038475"/>
                <a:gd name="connsiteY86" fmla="*/ 552450 h 815313"/>
                <a:gd name="connsiteX87" fmla="*/ 2481263 w 3038475"/>
                <a:gd name="connsiteY87" fmla="*/ 581025 h 815313"/>
                <a:gd name="connsiteX88" fmla="*/ 2486025 w 3038475"/>
                <a:gd name="connsiteY88" fmla="*/ 595313 h 815313"/>
                <a:gd name="connsiteX89" fmla="*/ 2519363 w 3038475"/>
                <a:gd name="connsiteY89" fmla="*/ 642938 h 815313"/>
                <a:gd name="connsiteX90" fmla="*/ 2619375 w 3038475"/>
                <a:gd name="connsiteY90" fmla="*/ 581025 h 815313"/>
                <a:gd name="connsiteX91" fmla="*/ 2633663 w 3038475"/>
                <a:gd name="connsiteY91" fmla="*/ 571500 h 815313"/>
                <a:gd name="connsiteX92" fmla="*/ 2647950 w 3038475"/>
                <a:gd name="connsiteY92" fmla="*/ 542925 h 815313"/>
                <a:gd name="connsiteX93" fmla="*/ 2686050 w 3038475"/>
                <a:gd name="connsiteY93" fmla="*/ 538163 h 815313"/>
                <a:gd name="connsiteX94" fmla="*/ 2686050 w 3038475"/>
                <a:gd name="connsiteY94" fmla="*/ 538163 h 815313"/>
                <a:gd name="connsiteX95" fmla="*/ 2700338 w 3038475"/>
                <a:gd name="connsiteY95" fmla="*/ 547688 h 815313"/>
                <a:gd name="connsiteX96" fmla="*/ 2705100 w 3038475"/>
                <a:gd name="connsiteY96" fmla="*/ 561975 h 815313"/>
                <a:gd name="connsiteX97" fmla="*/ 2714625 w 3038475"/>
                <a:gd name="connsiteY97" fmla="*/ 595313 h 815313"/>
                <a:gd name="connsiteX98" fmla="*/ 2733675 w 3038475"/>
                <a:gd name="connsiteY98" fmla="*/ 590550 h 815313"/>
                <a:gd name="connsiteX99" fmla="*/ 2738438 w 3038475"/>
                <a:gd name="connsiteY99" fmla="*/ 571500 h 815313"/>
                <a:gd name="connsiteX100" fmla="*/ 2762250 w 3038475"/>
                <a:gd name="connsiteY100" fmla="*/ 552450 h 815313"/>
                <a:gd name="connsiteX101" fmla="*/ 2800350 w 3038475"/>
                <a:gd name="connsiteY101" fmla="*/ 566738 h 815313"/>
                <a:gd name="connsiteX102" fmla="*/ 2819400 w 3038475"/>
                <a:gd name="connsiteY102" fmla="*/ 590550 h 815313"/>
                <a:gd name="connsiteX103" fmla="*/ 2824163 w 3038475"/>
                <a:gd name="connsiteY103" fmla="*/ 614363 h 815313"/>
                <a:gd name="connsiteX104" fmla="*/ 2833688 w 3038475"/>
                <a:gd name="connsiteY104" fmla="*/ 642938 h 815313"/>
                <a:gd name="connsiteX105" fmla="*/ 2838450 w 3038475"/>
                <a:gd name="connsiteY105" fmla="*/ 657225 h 815313"/>
                <a:gd name="connsiteX106" fmla="*/ 2843213 w 3038475"/>
                <a:gd name="connsiteY106" fmla="*/ 676275 h 815313"/>
                <a:gd name="connsiteX107" fmla="*/ 2852738 w 3038475"/>
                <a:gd name="connsiteY107" fmla="*/ 695325 h 815313"/>
                <a:gd name="connsiteX108" fmla="*/ 2862263 w 3038475"/>
                <a:gd name="connsiteY108" fmla="*/ 723900 h 815313"/>
                <a:gd name="connsiteX109" fmla="*/ 2871788 w 3038475"/>
                <a:gd name="connsiteY109" fmla="*/ 752475 h 815313"/>
                <a:gd name="connsiteX110" fmla="*/ 2881313 w 3038475"/>
                <a:gd name="connsiteY110" fmla="*/ 781050 h 815313"/>
                <a:gd name="connsiteX111" fmla="*/ 2890838 w 3038475"/>
                <a:gd name="connsiteY111" fmla="*/ 795338 h 815313"/>
                <a:gd name="connsiteX112" fmla="*/ 2895600 w 3038475"/>
                <a:gd name="connsiteY112" fmla="*/ 814388 h 815313"/>
                <a:gd name="connsiteX113" fmla="*/ 2914650 w 3038475"/>
                <a:gd name="connsiteY113" fmla="*/ 790575 h 815313"/>
                <a:gd name="connsiteX114" fmla="*/ 2924175 w 3038475"/>
                <a:gd name="connsiteY114" fmla="*/ 714375 h 815313"/>
                <a:gd name="connsiteX115" fmla="*/ 2933700 w 3038475"/>
                <a:gd name="connsiteY115" fmla="*/ 700088 h 815313"/>
                <a:gd name="connsiteX116" fmla="*/ 2943225 w 3038475"/>
                <a:gd name="connsiteY116" fmla="*/ 671513 h 815313"/>
                <a:gd name="connsiteX117" fmla="*/ 2962275 w 3038475"/>
                <a:gd name="connsiteY117" fmla="*/ 638175 h 815313"/>
                <a:gd name="connsiteX118" fmla="*/ 2976563 w 3038475"/>
                <a:gd name="connsiteY118" fmla="*/ 695325 h 815313"/>
                <a:gd name="connsiteX119" fmla="*/ 2986088 w 3038475"/>
                <a:gd name="connsiteY119" fmla="*/ 781050 h 815313"/>
                <a:gd name="connsiteX120" fmla="*/ 2995613 w 3038475"/>
                <a:gd name="connsiteY120" fmla="*/ 747713 h 815313"/>
                <a:gd name="connsiteX121" fmla="*/ 3000375 w 3038475"/>
                <a:gd name="connsiteY121" fmla="*/ 709613 h 815313"/>
                <a:gd name="connsiteX122" fmla="*/ 3019425 w 3038475"/>
                <a:gd name="connsiteY122" fmla="*/ 671513 h 815313"/>
                <a:gd name="connsiteX123" fmla="*/ 3038475 w 3038475"/>
                <a:gd name="connsiteY123" fmla="*/ 714375 h 815313"/>
                <a:gd name="connsiteX0" fmla="*/ 0 w 3038475"/>
                <a:gd name="connsiteY0" fmla="*/ 238125 h 815313"/>
                <a:gd name="connsiteX1" fmla="*/ 123825 w 3038475"/>
                <a:gd name="connsiteY1" fmla="*/ 228600 h 815313"/>
                <a:gd name="connsiteX2" fmla="*/ 142875 w 3038475"/>
                <a:gd name="connsiteY2" fmla="*/ 223838 h 815313"/>
                <a:gd name="connsiteX3" fmla="*/ 166688 w 3038475"/>
                <a:gd name="connsiteY3" fmla="*/ 219075 h 815313"/>
                <a:gd name="connsiteX4" fmla="*/ 204788 w 3038475"/>
                <a:gd name="connsiteY4" fmla="*/ 204788 h 815313"/>
                <a:gd name="connsiteX5" fmla="*/ 233363 w 3038475"/>
                <a:gd name="connsiteY5" fmla="*/ 195263 h 815313"/>
                <a:gd name="connsiteX6" fmla="*/ 247650 w 3038475"/>
                <a:gd name="connsiteY6" fmla="*/ 185738 h 815313"/>
                <a:gd name="connsiteX7" fmla="*/ 266700 w 3038475"/>
                <a:gd name="connsiteY7" fmla="*/ 180975 h 815313"/>
                <a:gd name="connsiteX8" fmla="*/ 280988 w 3038475"/>
                <a:gd name="connsiteY8" fmla="*/ 176213 h 815313"/>
                <a:gd name="connsiteX9" fmla="*/ 290513 w 3038475"/>
                <a:gd name="connsiteY9" fmla="*/ 161925 h 815313"/>
                <a:gd name="connsiteX10" fmla="*/ 338138 w 3038475"/>
                <a:gd name="connsiteY10" fmla="*/ 142875 h 815313"/>
                <a:gd name="connsiteX11" fmla="*/ 352425 w 3038475"/>
                <a:gd name="connsiteY11" fmla="*/ 138113 h 815313"/>
                <a:gd name="connsiteX12" fmla="*/ 366713 w 3038475"/>
                <a:gd name="connsiteY12" fmla="*/ 128588 h 815313"/>
                <a:gd name="connsiteX13" fmla="*/ 385763 w 3038475"/>
                <a:gd name="connsiteY13" fmla="*/ 123825 h 815313"/>
                <a:gd name="connsiteX14" fmla="*/ 428625 w 3038475"/>
                <a:gd name="connsiteY14" fmla="*/ 109538 h 815313"/>
                <a:gd name="connsiteX15" fmla="*/ 442913 w 3038475"/>
                <a:gd name="connsiteY15" fmla="*/ 104775 h 815313"/>
                <a:gd name="connsiteX16" fmla="*/ 457200 w 3038475"/>
                <a:gd name="connsiteY16" fmla="*/ 100013 h 815313"/>
                <a:gd name="connsiteX17" fmla="*/ 471488 w 3038475"/>
                <a:gd name="connsiteY17" fmla="*/ 90488 h 815313"/>
                <a:gd name="connsiteX18" fmla="*/ 495300 w 3038475"/>
                <a:gd name="connsiteY18" fmla="*/ 85725 h 815313"/>
                <a:gd name="connsiteX19" fmla="*/ 523875 w 3038475"/>
                <a:gd name="connsiteY19" fmla="*/ 76200 h 815313"/>
                <a:gd name="connsiteX20" fmla="*/ 538163 w 3038475"/>
                <a:gd name="connsiteY20" fmla="*/ 71438 h 815313"/>
                <a:gd name="connsiteX21" fmla="*/ 552450 w 3038475"/>
                <a:gd name="connsiteY21" fmla="*/ 66675 h 815313"/>
                <a:gd name="connsiteX22" fmla="*/ 590550 w 3038475"/>
                <a:gd name="connsiteY22" fmla="*/ 42863 h 815313"/>
                <a:gd name="connsiteX23" fmla="*/ 604838 w 3038475"/>
                <a:gd name="connsiteY23" fmla="*/ 38100 h 815313"/>
                <a:gd name="connsiteX24" fmla="*/ 619125 w 3038475"/>
                <a:gd name="connsiteY24" fmla="*/ 33338 h 815313"/>
                <a:gd name="connsiteX25" fmla="*/ 652463 w 3038475"/>
                <a:gd name="connsiteY25" fmla="*/ 14288 h 815313"/>
                <a:gd name="connsiteX26" fmla="*/ 681038 w 3038475"/>
                <a:gd name="connsiteY26" fmla="*/ 4763 h 815313"/>
                <a:gd name="connsiteX27" fmla="*/ 695325 w 3038475"/>
                <a:gd name="connsiteY27" fmla="*/ 0 h 815313"/>
                <a:gd name="connsiteX28" fmla="*/ 819150 w 3038475"/>
                <a:gd name="connsiteY28" fmla="*/ 4763 h 815313"/>
                <a:gd name="connsiteX29" fmla="*/ 852488 w 3038475"/>
                <a:gd name="connsiteY29" fmla="*/ 19050 h 815313"/>
                <a:gd name="connsiteX30" fmla="*/ 895350 w 3038475"/>
                <a:gd name="connsiteY30" fmla="*/ 47625 h 815313"/>
                <a:gd name="connsiteX31" fmla="*/ 928688 w 3038475"/>
                <a:gd name="connsiteY31" fmla="*/ 66675 h 815313"/>
                <a:gd name="connsiteX32" fmla="*/ 942975 w 3038475"/>
                <a:gd name="connsiteY32" fmla="*/ 71438 h 815313"/>
                <a:gd name="connsiteX33" fmla="*/ 957263 w 3038475"/>
                <a:gd name="connsiteY33" fmla="*/ 80963 h 815313"/>
                <a:gd name="connsiteX34" fmla="*/ 971550 w 3038475"/>
                <a:gd name="connsiteY34" fmla="*/ 85725 h 815313"/>
                <a:gd name="connsiteX35" fmla="*/ 990600 w 3038475"/>
                <a:gd name="connsiteY35" fmla="*/ 95250 h 815313"/>
                <a:gd name="connsiteX36" fmla="*/ 1014413 w 3038475"/>
                <a:gd name="connsiteY36" fmla="*/ 100013 h 815313"/>
                <a:gd name="connsiteX37" fmla="*/ 1033463 w 3038475"/>
                <a:gd name="connsiteY37" fmla="*/ 104775 h 815313"/>
                <a:gd name="connsiteX38" fmla="*/ 1062038 w 3038475"/>
                <a:gd name="connsiteY38" fmla="*/ 109538 h 815313"/>
                <a:gd name="connsiteX39" fmla="*/ 1090613 w 3038475"/>
                <a:gd name="connsiteY39" fmla="*/ 119063 h 815313"/>
                <a:gd name="connsiteX40" fmla="*/ 1104900 w 3038475"/>
                <a:gd name="connsiteY40" fmla="*/ 123825 h 815313"/>
                <a:gd name="connsiteX41" fmla="*/ 1123950 w 3038475"/>
                <a:gd name="connsiteY41" fmla="*/ 128588 h 815313"/>
                <a:gd name="connsiteX42" fmla="*/ 1152525 w 3038475"/>
                <a:gd name="connsiteY42" fmla="*/ 147638 h 815313"/>
                <a:gd name="connsiteX43" fmla="*/ 1195388 w 3038475"/>
                <a:gd name="connsiteY43" fmla="*/ 161925 h 815313"/>
                <a:gd name="connsiteX44" fmla="*/ 1209675 w 3038475"/>
                <a:gd name="connsiteY44" fmla="*/ 166688 h 815313"/>
                <a:gd name="connsiteX45" fmla="*/ 1243013 w 3038475"/>
                <a:gd name="connsiteY45" fmla="*/ 185738 h 815313"/>
                <a:gd name="connsiteX46" fmla="*/ 1257300 w 3038475"/>
                <a:gd name="connsiteY46" fmla="*/ 190500 h 815313"/>
                <a:gd name="connsiteX47" fmla="*/ 1285875 w 3038475"/>
                <a:gd name="connsiteY47" fmla="*/ 204788 h 815313"/>
                <a:gd name="connsiteX48" fmla="*/ 1314450 w 3038475"/>
                <a:gd name="connsiteY48" fmla="*/ 223838 h 815313"/>
                <a:gd name="connsiteX49" fmla="*/ 1362075 w 3038475"/>
                <a:gd name="connsiteY49" fmla="*/ 238125 h 815313"/>
                <a:gd name="connsiteX50" fmla="*/ 1443038 w 3038475"/>
                <a:gd name="connsiteY50" fmla="*/ 252413 h 815313"/>
                <a:gd name="connsiteX51" fmla="*/ 1471613 w 3038475"/>
                <a:gd name="connsiteY51" fmla="*/ 257175 h 815313"/>
                <a:gd name="connsiteX52" fmla="*/ 1519238 w 3038475"/>
                <a:gd name="connsiteY52" fmla="*/ 271463 h 815313"/>
                <a:gd name="connsiteX53" fmla="*/ 1533525 w 3038475"/>
                <a:gd name="connsiteY53" fmla="*/ 280988 h 815313"/>
                <a:gd name="connsiteX54" fmla="*/ 1543050 w 3038475"/>
                <a:gd name="connsiteY54" fmla="*/ 295275 h 815313"/>
                <a:gd name="connsiteX55" fmla="*/ 1557338 w 3038475"/>
                <a:gd name="connsiteY55" fmla="*/ 300038 h 815313"/>
                <a:gd name="connsiteX56" fmla="*/ 1581150 w 3038475"/>
                <a:gd name="connsiteY56" fmla="*/ 333375 h 815313"/>
                <a:gd name="connsiteX57" fmla="*/ 1590675 w 3038475"/>
                <a:gd name="connsiteY57" fmla="*/ 347663 h 815313"/>
                <a:gd name="connsiteX58" fmla="*/ 1604963 w 3038475"/>
                <a:gd name="connsiteY58" fmla="*/ 357188 h 815313"/>
                <a:gd name="connsiteX59" fmla="*/ 1624013 w 3038475"/>
                <a:gd name="connsiteY59" fmla="*/ 414338 h 815313"/>
                <a:gd name="connsiteX60" fmla="*/ 1628775 w 3038475"/>
                <a:gd name="connsiteY60" fmla="*/ 428625 h 815313"/>
                <a:gd name="connsiteX61" fmla="*/ 1638300 w 3038475"/>
                <a:gd name="connsiteY61" fmla="*/ 442913 h 815313"/>
                <a:gd name="connsiteX62" fmla="*/ 1652588 w 3038475"/>
                <a:gd name="connsiteY62" fmla="*/ 471488 h 815313"/>
                <a:gd name="connsiteX63" fmla="*/ 1662113 w 3038475"/>
                <a:gd name="connsiteY63" fmla="*/ 504825 h 815313"/>
                <a:gd name="connsiteX64" fmla="*/ 1676400 w 3038475"/>
                <a:gd name="connsiteY64" fmla="*/ 514350 h 815313"/>
                <a:gd name="connsiteX65" fmla="*/ 1690688 w 3038475"/>
                <a:gd name="connsiteY65" fmla="*/ 561975 h 815313"/>
                <a:gd name="connsiteX66" fmla="*/ 1704975 w 3038475"/>
                <a:gd name="connsiteY66" fmla="*/ 590550 h 815313"/>
                <a:gd name="connsiteX67" fmla="*/ 1719263 w 3038475"/>
                <a:gd name="connsiteY67" fmla="*/ 595313 h 815313"/>
                <a:gd name="connsiteX68" fmla="*/ 1728788 w 3038475"/>
                <a:gd name="connsiteY68" fmla="*/ 609600 h 815313"/>
                <a:gd name="connsiteX69" fmla="*/ 1804988 w 3038475"/>
                <a:gd name="connsiteY69" fmla="*/ 614363 h 815313"/>
                <a:gd name="connsiteX70" fmla="*/ 1819275 w 3038475"/>
                <a:gd name="connsiteY70" fmla="*/ 619125 h 815313"/>
                <a:gd name="connsiteX71" fmla="*/ 1833563 w 3038475"/>
                <a:gd name="connsiteY71" fmla="*/ 628650 h 815313"/>
                <a:gd name="connsiteX72" fmla="*/ 1857375 w 3038475"/>
                <a:gd name="connsiteY72" fmla="*/ 657225 h 815313"/>
                <a:gd name="connsiteX73" fmla="*/ 1876425 w 3038475"/>
                <a:gd name="connsiteY73" fmla="*/ 666750 h 815313"/>
                <a:gd name="connsiteX74" fmla="*/ 1885950 w 3038475"/>
                <a:gd name="connsiteY74" fmla="*/ 638175 h 815313"/>
                <a:gd name="connsiteX75" fmla="*/ 1895475 w 3038475"/>
                <a:gd name="connsiteY75" fmla="*/ 604838 h 815313"/>
                <a:gd name="connsiteX76" fmla="*/ 1905000 w 3038475"/>
                <a:gd name="connsiteY76" fmla="*/ 576263 h 815313"/>
                <a:gd name="connsiteX77" fmla="*/ 1919288 w 3038475"/>
                <a:gd name="connsiteY77" fmla="*/ 566738 h 815313"/>
                <a:gd name="connsiteX78" fmla="*/ 1938338 w 3038475"/>
                <a:gd name="connsiteY78" fmla="*/ 542925 h 815313"/>
                <a:gd name="connsiteX79" fmla="*/ 2266950 w 3038475"/>
                <a:gd name="connsiteY79" fmla="*/ 533400 h 815313"/>
                <a:gd name="connsiteX80" fmla="*/ 2286000 w 3038475"/>
                <a:gd name="connsiteY80" fmla="*/ 504825 h 815313"/>
                <a:gd name="connsiteX81" fmla="*/ 2300288 w 3038475"/>
                <a:gd name="connsiteY81" fmla="*/ 490538 h 815313"/>
                <a:gd name="connsiteX82" fmla="*/ 2328863 w 3038475"/>
                <a:gd name="connsiteY82" fmla="*/ 490538 h 815313"/>
                <a:gd name="connsiteX83" fmla="*/ 2395538 w 3038475"/>
                <a:gd name="connsiteY83" fmla="*/ 614363 h 815313"/>
                <a:gd name="connsiteX84" fmla="*/ 2438400 w 3038475"/>
                <a:gd name="connsiteY84" fmla="*/ 590550 h 815313"/>
                <a:gd name="connsiteX85" fmla="*/ 2443163 w 3038475"/>
                <a:gd name="connsiteY85" fmla="*/ 571500 h 815313"/>
                <a:gd name="connsiteX86" fmla="*/ 2471738 w 3038475"/>
                <a:gd name="connsiteY86" fmla="*/ 552450 h 815313"/>
                <a:gd name="connsiteX87" fmla="*/ 2481263 w 3038475"/>
                <a:gd name="connsiteY87" fmla="*/ 581025 h 815313"/>
                <a:gd name="connsiteX88" fmla="*/ 2519363 w 3038475"/>
                <a:gd name="connsiteY88" fmla="*/ 642938 h 815313"/>
                <a:gd name="connsiteX89" fmla="*/ 2619375 w 3038475"/>
                <a:gd name="connsiteY89" fmla="*/ 581025 h 815313"/>
                <a:gd name="connsiteX90" fmla="*/ 2633663 w 3038475"/>
                <a:gd name="connsiteY90" fmla="*/ 571500 h 815313"/>
                <a:gd name="connsiteX91" fmla="*/ 2647950 w 3038475"/>
                <a:gd name="connsiteY91" fmla="*/ 542925 h 815313"/>
                <a:gd name="connsiteX92" fmla="*/ 2686050 w 3038475"/>
                <a:gd name="connsiteY92" fmla="*/ 538163 h 815313"/>
                <a:gd name="connsiteX93" fmla="*/ 2686050 w 3038475"/>
                <a:gd name="connsiteY93" fmla="*/ 538163 h 815313"/>
                <a:gd name="connsiteX94" fmla="*/ 2700338 w 3038475"/>
                <a:gd name="connsiteY94" fmla="*/ 547688 h 815313"/>
                <a:gd name="connsiteX95" fmla="*/ 2705100 w 3038475"/>
                <a:gd name="connsiteY95" fmla="*/ 561975 h 815313"/>
                <a:gd name="connsiteX96" fmla="*/ 2714625 w 3038475"/>
                <a:gd name="connsiteY96" fmla="*/ 595313 h 815313"/>
                <a:gd name="connsiteX97" fmla="*/ 2733675 w 3038475"/>
                <a:gd name="connsiteY97" fmla="*/ 590550 h 815313"/>
                <a:gd name="connsiteX98" fmla="*/ 2738438 w 3038475"/>
                <a:gd name="connsiteY98" fmla="*/ 571500 h 815313"/>
                <a:gd name="connsiteX99" fmla="*/ 2762250 w 3038475"/>
                <a:gd name="connsiteY99" fmla="*/ 552450 h 815313"/>
                <a:gd name="connsiteX100" fmla="*/ 2800350 w 3038475"/>
                <a:gd name="connsiteY100" fmla="*/ 566738 h 815313"/>
                <a:gd name="connsiteX101" fmla="*/ 2819400 w 3038475"/>
                <a:gd name="connsiteY101" fmla="*/ 590550 h 815313"/>
                <a:gd name="connsiteX102" fmla="*/ 2824163 w 3038475"/>
                <a:gd name="connsiteY102" fmla="*/ 614363 h 815313"/>
                <a:gd name="connsiteX103" fmla="*/ 2833688 w 3038475"/>
                <a:gd name="connsiteY103" fmla="*/ 642938 h 815313"/>
                <a:gd name="connsiteX104" fmla="*/ 2838450 w 3038475"/>
                <a:gd name="connsiteY104" fmla="*/ 657225 h 815313"/>
                <a:gd name="connsiteX105" fmla="*/ 2843213 w 3038475"/>
                <a:gd name="connsiteY105" fmla="*/ 676275 h 815313"/>
                <a:gd name="connsiteX106" fmla="*/ 2852738 w 3038475"/>
                <a:gd name="connsiteY106" fmla="*/ 695325 h 815313"/>
                <a:gd name="connsiteX107" fmla="*/ 2862263 w 3038475"/>
                <a:gd name="connsiteY107" fmla="*/ 723900 h 815313"/>
                <a:gd name="connsiteX108" fmla="*/ 2871788 w 3038475"/>
                <a:gd name="connsiteY108" fmla="*/ 752475 h 815313"/>
                <a:gd name="connsiteX109" fmla="*/ 2881313 w 3038475"/>
                <a:gd name="connsiteY109" fmla="*/ 781050 h 815313"/>
                <a:gd name="connsiteX110" fmla="*/ 2890838 w 3038475"/>
                <a:gd name="connsiteY110" fmla="*/ 795338 h 815313"/>
                <a:gd name="connsiteX111" fmla="*/ 2895600 w 3038475"/>
                <a:gd name="connsiteY111" fmla="*/ 814388 h 815313"/>
                <a:gd name="connsiteX112" fmla="*/ 2914650 w 3038475"/>
                <a:gd name="connsiteY112" fmla="*/ 790575 h 815313"/>
                <a:gd name="connsiteX113" fmla="*/ 2924175 w 3038475"/>
                <a:gd name="connsiteY113" fmla="*/ 714375 h 815313"/>
                <a:gd name="connsiteX114" fmla="*/ 2933700 w 3038475"/>
                <a:gd name="connsiteY114" fmla="*/ 700088 h 815313"/>
                <a:gd name="connsiteX115" fmla="*/ 2943225 w 3038475"/>
                <a:gd name="connsiteY115" fmla="*/ 671513 h 815313"/>
                <a:gd name="connsiteX116" fmla="*/ 2962275 w 3038475"/>
                <a:gd name="connsiteY116" fmla="*/ 638175 h 815313"/>
                <a:gd name="connsiteX117" fmla="*/ 2976563 w 3038475"/>
                <a:gd name="connsiteY117" fmla="*/ 695325 h 815313"/>
                <a:gd name="connsiteX118" fmla="*/ 2986088 w 3038475"/>
                <a:gd name="connsiteY118" fmla="*/ 781050 h 815313"/>
                <a:gd name="connsiteX119" fmla="*/ 2995613 w 3038475"/>
                <a:gd name="connsiteY119" fmla="*/ 747713 h 815313"/>
                <a:gd name="connsiteX120" fmla="*/ 3000375 w 3038475"/>
                <a:gd name="connsiteY120" fmla="*/ 709613 h 815313"/>
                <a:gd name="connsiteX121" fmla="*/ 3019425 w 3038475"/>
                <a:gd name="connsiteY121" fmla="*/ 671513 h 815313"/>
                <a:gd name="connsiteX122" fmla="*/ 3038475 w 3038475"/>
                <a:gd name="connsiteY122" fmla="*/ 714375 h 815313"/>
                <a:gd name="connsiteX0" fmla="*/ 0 w 3038475"/>
                <a:gd name="connsiteY0" fmla="*/ 238125 h 815313"/>
                <a:gd name="connsiteX1" fmla="*/ 123825 w 3038475"/>
                <a:gd name="connsiteY1" fmla="*/ 228600 h 815313"/>
                <a:gd name="connsiteX2" fmla="*/ 142875 w 3038475"/>
                <a:gd name="connsiteY2" fmla="*/ 223838 h 815313"/>
                <a:gd name="connsiteX3" fmla="*/ 166688 w 3038475"/>
                <a:gd name="connsiteY3" fmla="*/ 219075 h 815313"/>
                <a:gd name="connsiteX4" fmla="*/ 204788 w 3038475"/>
                <a:gd name="connsiteY4" fmla="*/ 204788 h 815313"/>
                <a:gd name="connsiteX5" fmla="*/ 233363 w 3038475"/>
                <a:gd name="connsiteY5" fmla="*/ 195263 h 815313"/>
                <a:gd name="connsiteX6" fmla="*/ 247650 w 3038475"/>
                <a:gd name="connsiteY6" fmla="*/ 185738 h 815313"/>
                <a:gd name="connsiteX7" fmla="*/ 266700 w 3038475"/>
                <a:gd name="connsiteY7" fmla="*/ 180975 h 815313"/>
                <a:gd name="connsiteX8" fmla="*/ 280988 w 3038475"/>
                <a:gd name="connsiteY8" fmla="*/ 176213 h 815313"/>
                <a:gd name="connsiteX9" fmla="*/ 290513 w 3038475"/>
                <a:gd name="connsiteY9" fmla="*/ 161925 h 815313"/>
                <a:gd name="connsiteX10" fmla="*/ 338138 w 3038475"/>
                <a:gd name="connsiteY10" fmla="*/ 142875 h 815313"/>
                <a:gd name="connsiteX11" fmla="*/ 352425 w 3038475"/>
                <a:gd name="connsiteY11" fmla="*/ 138113 h 815313"/>
                <a:gd name="connsiteX12" fmla="*/ 366713 w 3038475"/>
                <a:gd name="connsiteY12" fmla="*/ 128588 h 815313"/>
                <a:gd name="connsiteX13" fmla="*/ 385763 w 3038475"/>
                <a:gd name="connsiteY13" fmla="*/ 123825 h 815313"/>
                <a:gd name="connsiteX14" fmla="*/ 428625 w 3038475"/>
                <a:gd name="connsiteY14" fmla="*/ 109538 h 815313"/>
                <a:gd name="connsiteX15" fmla="*/ 442913 w 3038475"/>
                <a:gd name="connsiteY15" fmla="*/ 104775 h 815313"/>
                <a:gd name="connsiteX16" fmla="*/ 457200 w 3038475"/>
                <a:gd name="connsiteY16" fmla="*/ 100013 h 815313"/>
                <a:gd name="connsiteX17" fmla="*/ 471488 w 3038475"/>
                <a:gd name="connsiteY17" fmla="*/ 90488 h 815313"/>
                <a:gd name="connsiteX18" fmla="*/ 495300 w 3038475"/>
                <a:gd name="connsiteY18" fmla="*/ 85725 h 815313"/>
                <a:gd name="connsiteX19" fmla="*/ 523875 w 3038475"/>
                <a:gd name="connsiteY19" fmla="*/ 76200 h 815313"/>
                <a:gd name="connsiteX20" fmla="*/ 538163 w 3038475"/>
                <a:gd name="connsiteY20" fmla="*/ 71438 h 815313"/>
                <a:gd name="connsiteX21" fmla="*/ 552450 w 3038475"/>
                <a:gd name="connsiteY21" fmla="*/ 66675 h 815313"/>
                <a:gd name="connsiteX22" fmla="*/ 590550 w 3038475"/>
                <a:gd name="connsiteY22" fmla="*/ 42863 h 815313"/>
                <a:gd name="connsiteX23" fmla="*/ 604838 w 3038475"/>
                <a:gd name="connsiteY23" fmla="*/ 38100 h 815313"/>
                <a:gd name="connsiteX24" fmla="*/ 619125 w 3038475"/>
                <a:gd name="connsiteY24" fmla="*/ 33338 h 815313"/>
                <a:gd name="connsiteX25" fmla="*/ 652463 w 3038475"/>
                <a:gd name="connsiteY25" fmla="*/ 14288 h 815313"/>
                <a:gd name="connsiteX26" fmla="*/ 681038 w 3038475"/>
                <a:gd name="connsiteY26" fmla="*/ 4763 h 815313"/>
                <a:gd name="connsiteX27" fmla="*/ 695325 w 3038475"/>
                <a:gd name="connsiteY27" fmla="*/ 0 h 815313"/>
                <a:gd name="connsiteX28" fmla="*/ 819150 w 3038475"/>
                <a:gd name="connsiteY28" fmla="*/ 4763 h 815313"/>
                <a:gd name="connsiteX29" fmla="*/ 852488 w 3038475"/>
                <a:gd name="connsiteY29" fmla="*/ 19050 h 815313"/>
                <a:gd name="connsiteX30" fmla="*/ 895350 w 3038475"/>
                <a:gd name="connsiteY30" fmla="*/ 47625 h 815313"/>
                <a:gd name="connsiteX31" fmla="*/ 928688 w 3038475"/>
                <a:gd name="connsiteY31" fmla="*/ 66675 h 815313"/>
                <a:gd name="connsiteX32" fmla="*/ 942975 w 3038475"/>
                <a:gd name="connsiteY32" fmla="*/ 71438 h 815313"/>
                <a:gd name="connsiteX33" fmla="*/ 957263 w 3038475"/>
                <a:gd name="connsiteY33" fmla="*/ 80963 h 815313"/>
                <a:gd name="connsiteX34" fmla="*/ 971550 w 3038475"/>
                <a:gd name="connsiteY34" fmla="*/ 85725 h 815313"/>
                <a:gd name="connsiteX35" fmla="*/ 990600 w 3038475"/>
                <a:gd name="connsiteY35" fmla="*/ 95250 h 815313"/>
                <a:gd name="connsiteX36" fmla="*/ 1014413 w 3038475"/>
                <a:gd name="connsiteY36" fmla="*/ 100013 h 815313"/>
                <a:gd name="connsiteX37" fmla="*/ 1033463 w 3038475"/>
                <a:gd name="connsiteY37" fmla="*/ 104775 h 815313"/>
                <a:gd name="connsiteX38" fmla="*/ 1062038 w 3038475"/>
                <a:gd name="connsiteY38" fmla="*/ 109538 h 815313"/>
                <a:gd name="connsiteX39" fmla="*/ 1090613 w 3038475"/>
                <a:gd name="connsiteY39" fmla="*/ 119063 h 815313"/>
                <a:gd name="connsiteX40" fmla="*/ 1104900 w 3038475"/>
                <a:gd name="connsiteY40" fmla="*/ 123825 h 815313"/>
                <a:gd name="connsiteX41" fmla="*/ 1123950 w 3038475"/>
                <a:gd name="connsiteY41" fmla="*/ 128588 h 815313"/>
                <a:gd name="connsiteX42" fmla="*/ 1152525 w 3038475"/>
                <a:gd name="connsiteY42" fmla="*/ 147638 h 815313"/>
                <a:gd name="connsiteX43" fmla="*/ 1195388 w 3038475"/>
                <a:gd name="connsiteY43" fmla="*/ 161925 h 815313"/>
                <a:gd name="connsiteX44" fmla="*/ 1209675 w 3038475"/>
                <a:gd name="connsiteY44" fmla="*/ 166688 h 815313"/>
                <a:gd name="connsiteX45" fmla="*/ 1243013 w 3038475"/>
                <a:gd name="connsiteY45" fmla="*/ 185738 h 815313"/>
                <a:gd name="connsiteX46" fmla="*/ 1257300 w 3038475"/>
                <a:gd name="connsiteY46" fmla="*/ 190500 h 815313"/>
                <a:gd name="connsiteX47" fmla="*/ 1285875 w 3038475"/>
                <a:gd name="connsiteY47" fmla="*/ 204788 h 815313"/>
                <a:gd name="connsiteX48" fmla="*/ 1314450 w 3038475"/>
                <a:gd name="connsiteY48" fmla="*/ 223838 h 815313"/>
                <a:gd name="connsiteX49" fmla="*/ 1362075 w 3038475"/>
                <a:gd name="connsiteY49" fmla="*/ 238125 h 815313"/>
                <a:gd name="connsiteX50" fmla="*/ 1443038 w 3038475"/>
                <a:gd name="connsiteY50" fmla="*/ 252413 h 815313"/>
                <a:gd name="connsiteX51" fmla="*/ 1471613 w 3038475"/>
                <a:gd name="connsiteY51" fmla="*/ 257175 h 815313"/>
                <a:gd name="connsiteX52" fmla="*/ 1519238 w 3038475"/>
                <a:gd name="connsiteY52" fmla="*/ 271463 h 815313"/>
                <a:gd name="connsiteX53" fmla="*/ 1533525 w 3038475"/>
                <a:gd name="connsiteY53" fmla="*/ 280988 h 815313"/>
                <a:gd name="connsiteX54" fmla="*/ 1543050 w 3038475"/>
                <a:gd name="connsiteY54" fmla="*/ 295275 h 815313"/>
                <a:gd name="connsiteX55" fmla="*/ 1557338 w 3038475"/>
                <a:gd name="connsiteY55" fmla="*/ 300038 h 815313"/>
                <a:gd name="connsiteX56" fmla="*/ 1581150 w 3038475"/>
                <a:gd name="connsiteY56" fmla="*/ 333375 h 815313"/>
                <a:gd name="connsiteX57" fmla="*/ 1590675 w 3038475"/>
                <a:gd name="connsiteY57" fmla="*/ 347663 h 815313"/>
                <a:gd name="connsiteX58" fmla="*/ 1604963 w 3038475"/>
                <a:gd name="connsiteY58" fmla="*/ 357188 h 815313"/>
                <a:gd name="connsiteX59" fmla="*/ 1624013 w 3038475"/>
                <a:gd name="connsiteY59" fmla="*/ 414338 h 815313"/>
                <a:gd name="connsiteX60" fmla="*/ 1628775 w 3038475"/>
                <a:gd name="connsiteY60" fmla="*/ 428625 h 815313"/>
                <a:gd name="connsiteX61" fmla="*/ 1638300 w 3038475"/>
                <a:gd name="connsiteY61" fmla="*/ 442913 h 815313"/>
                <a:gd name="connsiteX62" fmla="*/ 1652588 w 3038475"/>
                <a:gd name="connsiteY62" fmla="*/ 471488 h 815313"/>
                <a:gd name="connsiteX63" fmla="*/ 1662113 w 3038475"/>
                <a:gd name="connsiteY63" fmla="*/ 504825 h 815313"/>
                <a:gd name="connsiteX64" fmla="*/ 1676400 w 3038475"/>
                <a:gd name="connsiteY64" fmla="*/ 514350 h 815313"/>
                <a:gd name="connsiteX65" fmla="*/ 1690688 w 3038475"/>
                <a:gd name="connsiteY65" fmla="*/ 561975 h 815313"/>
                <a:gd name="connsiteX66" fmla="*/ 1704975 w 3038475"/>
                <a:gd name="connsiteY66" fmla="*/ 590550 h 815313"/>
                <a:gd name="connsiteX67" fmla="*/ 1719263 w 3038475"/>
                <a:gd name="connsiteY67" fmla="*/ 595313 h 815313"/>
                <a:gd name="connsiteX68" fmla="*/ 1728788 w 3038475"/>
                <a:gd name="connsiteY68" fmla="*/ 609600 h 815313"/>
                <a:gd name="connsiteX69" fmla="*/ 1804988 w 3038475"/>
                <a:gd name="connsiteY69" fmla="*/ 614363 h 815313"/>
                <a:gd name="connsiteX70" fmla="*/ 1819275 w 3038475"/>
                <a:gd name="connsiteY70" fmla="*/ 619125 h 815313"/>
                <a:gd name="connsiteX71" fmla="*/ 1833563 w 3038475"/>
                <a:gd name="connsiteY71" fmla="*/ 628650 h 815313"/>
                <a:gd name="connsiteX72" fmla="*/ 1857375 w 3038475"/>
                <a:gd name="connsiteY72" fmla="*/ 657225 h 815313"/>
                <a:gd name="connsiteX73" fmla="*/ 1876425 w 3038475"/>
                <a:gd name="connsiteY73" fmla="*/ 666750 h 815313"/>
                <a:gd name="connsiteX74" fmla="*/ 1885950 w 3038475"/>
                <a:gd name="connsiteY74" fmla="*/ 638175 h 815313"/>
                <a:gd name="connsiteX75" fmla="*/ 1895475 w 3038475"/>
                <a:gd name="connsiteY75" fmla="*/ 604838 h 815313"/>
                <a:gd name="connsiteX76" fmla="*/ 1905000 w 3038475"/>
                <a:gd name="connsiteY76" fmla="*/ 576263 h 815313"/>
                <a:gd name="connsiteX77" fmla="*/ 1919288 w 3038475"/>
                <a:gd name="connsiteY77" fmla="*/ 566738 h 815313"/>
                <a:gd name="connsiteX78" fmla="*/ 1938338 w 3038475"/>
                <a:gd name="connsiteY78" fmla="*/ 542925 h 815313"/>
                <a:gd name="connsiteX79" fmla="*/ 2266950 w 3038475"/>
                <a:gd name="connsiteY79" fmla="*/ 533400 h 815313"/>
                <a:gd name="connsiteX80" fmla="*/ 2286000 w 3038475"/>
                <a:gd name="connsiteY80" fmla="*/ 504825 h 815313"/>
                <a:gd name="connsiteX81" fmla="*/ 2300288 w 3038475"/>
                <a:gd name="connsiteY81" fmla="*/ 490538 h 815313"/>
                <a:gd name="connsiteX82" fmla="*/ 2328863 w 3038475"/>
                <a:gd name="connsiteY82" fmla="*/ 490538 h 815313"/>
                <a:gd name="connsiteX83" fmla="*/ 2395538 w 3038475"/>
                <a:gd name="connsiteY83" fmla="*/ 614363 h 815313"/>
                <a:gd name="connsiteX84" fmla="*/ 2438400 w 3038475"/>
                <a:gd name="connsiteY84" fmla="*/ 590550 h 815313"/>
                <a:gd name="connsiteX85" fmla="*/ 2443163 w 3038475"/>
                <a:gd name="connsiteY85" fmla="*/ 571500 h 815313"/>
                <a:gd name="connsiteX86" fmla="*/ 2481263 w 3038475"/>
                <a:gd name="connsiteY86" fmla="*/ 581025 h 815313"/>
                <a:gd name="connsiteX87" fmla="*/ 2519363 w 3038475"/>
                <a:gd name="connsiteY87" fmla="*/ 642938 h 815313"/>
                <a:gd name="connsiteX88" fmla="*/ 2619375 w 3038475"/>
                <a:gd name="connsiteY88" fmla="*/ 581025 h 815313"/>
                <a:gd name="connsiteX89" fmla="*/ 2633663 w 3038475"/>
                <a:gd name="connsiteY89" fmla="*/ 571500 h 815313"/>
                <a:gd name="connsiteX90" fmla="*/ 2647950 w 3038475"/>
                <a:gd name="connsiteY90" fmla="*/ 542925 h 815313"/>
                <a:gd name="connsiteX91" fmla="*/ 2686050 w 3038475"/>
                <a:gd name="connsiteY91" fmla="*/ 538163 h 815313"/>
                <a:gd name="connsiteX92" fmla="*/ 2686050 w 3038475"/>
                <a:gd name="connsiteY92" fmla="*/ 538163 h 815313"/>
                <a:gd name="connsiteX93" fmla="*/ 2700338 w 3038475"/>
                <a:gd name="connsiteY93" fmla="*/ 547688 h 815313"/>
                <a:gd name="connsiteX94" fmla="*/ 2705100 w 3038475"/>
                <a:gd name="connsiteY94" fmla="*/ 561975 h 815313"/>
                <a:gd name="connsiteX95" fmla="*/ 2714625 w 3038475"/>
                <a:gd name="connsiteY95" fmla="*/ 595313 h 815313"/>
                <a:gd name="connsiteX96" fmla="*/ 2733675 w 3038475"/>
                <a:gd name="connsiteY96" fmla="*/ 590550 h 815313"/>
                <a:gd name="connsiteX97" fmla="*/ 2738438 w 3038475"/>
                <a:gd name="connsiteY97" fmla="*/ 571500 h 815313"/>
                <a:gd name="connsiteX98" fmla="*/ 2762250 w 3038475"/>
                <a:gd name="connsiteY98" fmla="*/ 552450 h 815313"/>
                <a:gd name="connsiteX99" fmla="*/ 2800350 w 3038475"/>
                <a:gd name="connsiteY99" fmla="*/ 566738 h 815313"/>
                <a:gd name="connsiteX100" fmla="*/ 2819400 w 3038475"/>
                <a:gd name="connsiteY100" fmla="*/ 590550 h 815313"/>
                <a:gd name="connsiteX101" fmla="*/ 2824163 w 3038475"/>
                <a:gd name="connsiteY101" fmla="*/ 614363 h 815313"/>
                <a:gd name="connsiteX102" fmla="*/ 2833688 w 3038475"/>
                <a:gd name="connsiteY102" fmla="*/ 642938 h 815313"/>
                <a:gd name="connsiteX103" fmla="*/ 2838450 w 3038475"/>
                <a:gd name="connsiteY103" fmla="*/ 657225 h 815313"/>
                <a:gd name="connsiteX104" fmla="*/ 2843213 w 3038475"/>
                <a:gd name="connsiteY104" fmla="*/ 676275 h 815313"/>
                <a:gd name="connsiteX105" fmla="*/ 2852738 w 3038475"/>
                <a:gd name="connsiteY105" fmla="*/ 695325 h 815313"/>
                <a:gd name="connsiteX106" fmla="*/ 2862263 w 3038475"/>
                <a:gd name="connsiteY106" fmla="*/ 723900 h 815313"/>
                <a:gd name="connsiteX107" fmla="*/ 2871788 w 3038475"/>
                <a:gd name="connsiteY107" fmla="*/ 752475 h 815313"/>
                <a:gd name="connsiteX108" fmla="*/ 2881313 w 3038475"/>
                <a:gd name="connsiteY108" fmla="*/ 781050 h 815313"/>
                <a:gd name="connsiteX109" fmla="*/ 2890838 w 3038475"/>
                <a:gd name="connsiteY109" fmla="*/ 795338 h 815313"/>
                <a:gd name="connsiteX110" fmla="*/ 2895600 w 3038475"/>
                <a:gd name="connsiteY110" fmla="*/ 814388 h 815313"/>
                <a:gd name="connsiteX111" fmla="*/ 2914650 w 3038475"/>
                <a:gd name="connsiteY111" fmla="*/ 790575 h 815313"/>
                <a:gd name="connsiteX112" fmla="*/ 2924175 w 3038475"/>
                <a:gd name="connsiteY112" fmla="*/ 714375 h 815313"/>
                <a:gd name="connsiteX113" fmla="*/ 2933700 w 3038475"/>
                <a:gd name="connsiteY113" fmla="*/ 700088 h 815313"/>
                <a:gd name="connsiteX114" fmla="*/ 2943225 w 3038475"/>
                <a:gd name="connsiteY114" fmla="*/ 671513 h 815313"/>
                <a:gd name="connsiteX115" fmla="*/ 2962275 w 3038475"/>
                <a:gd name="connsiteY115" fmla="*/ 638175 h 815313"/>
                <a:gd name="connsiteX116" fmla="*/ 2976563 w 3038475"/>
                <a:gd name="connsiteY116" fmla="*/ 695325 h 815313"/>
                <a:gd name="connsiteX117" fmla="*/ 2986088 w 3038475"/>
                <a:gd name="connsiteY117" fmla="*/ 781050 h 815313"/>
                <a:gd name="connsiteX118" fmla="*/ 2995613 w 3038475"/>
                <a:gd name="connsiteY118" fmla="*/ 747713 h 815313"/>
                <a:gd name="connsiteX119" fmla="*/ 3000375 w 3038475"/>
                <a:gd name="connsiteY119" fmla="*/ 709613 h 815313"/>
                <a:gd name="connsiteX120" fmla="*/ 3019425 w 3038475"/>
                <a:gd name="connsiteY120" fmla="*/ 671513 h 815313"/>
                <a:gd name="connsiteX121" fmla="*/ 3038475 w 3038475"/>
                <a:gd name="connsiteY121" fmla="*/ 714375 h 815313"/>
                <a:gd name="connsiteX0" fmla="*/ 0 w 3038475"/>
                <a:gd name="connsiteY0" fmla="*/ 238125 h 815313"/>
                <a:gd name="connsiteX1" fmla="*/ 123825 w 3038475"/>
                <a:gd name="connsiteY1" fmla="*/ 228600 h 815313"/>
                <a:gd name="connsiteX2" fmla="*/ 142875 w 3038475"/>
                <a:gd name="connsiteY2" fmla="*/ 223838 h 815313"/>
                <a:gd name="connsiteX3" fmla="*/ 166688 w 3038475"/>
                <a:gd name="connsiteY3" fmla="*/ 219075 h 815313"/>
                <a:gd name="connsiteX4" fmla="*/ 204788 w 3038475"/>
                <a:gd name="connsiteY4" fmla="*/ 204788 h 815313"/>
                <a:gd name="connsiteX5" fmla="*/ 233363 w 3038475"/>
                <a:gd name="connsiteY5" fmla="*/ 195263 h 815313"/>
                <a:gd name="connsiteX6" fmla="*/ 247650 w 3038475"/>
                <a:gd name="connsiteY6" fmla="*/ 185738 h 815313"/>
                <a:gd name="connsiteX7" fmla="*/ 266700 w 3038475"/>
                <a:gd name="connsiteY7" fmla="*/ 180975 h 815313"/>
                <a:gd name="connsiteX8" fmla="*/ 280988 w 3038475"/>
                <a:gd name="connsiteY8" fmla="*/ 176213 h 815313"/>
                <a:gd name="connsiteX9" fmla="*/ 290513 w 3038475"/>
                <a:gd name="connsiteY9" fmla="*/ 161925 h 815313"/>
                <a:gd name="connsiteX10" fmla="*/ 338138 w 3038475"/>
                <a:gd name="connsiteY10" fmla="*/ 142875 h 815313"/>
                <a:gd name="connsiteX11" fmla="*/ 352425 w 3038475"/>
                <a:gd name="connsiteY11" fmla="*/ 138113 h 815313"/>
                <a:gd name="connsiteX12" fmla="*/ 366713 w 3038475"/>
                <a:gd name="connsiteY12" fmla="*/ 128588 h 815313"/>
                <a:gd name="connsiteX13" fmla="*/ 385763 w 3038475"/>
                <a:gd name="connsiteY13" fmla="*/ 123825 h 815313"/>
                <a:gd name="connsiteX14" fmla="*/ 428625 w 3038475"/>
                <a:gd name="connsiteY14" fmla="*/ 109538 h 815313"/>
                <a:gd name="connsiteX15" fmla="*/ 442913 w 3038475"/>
                <a:gd name="connsiteY15" fmla="*/ 104775 h 815313"/>
                <a:gd name="connsiteX16" fmla="*/ 457200 w 3038475"/>
                <a:gd name="connsiteY16" fmla="*/ 100013 h 815313"/>
                <a:gd name="connsiteX17" fmla="*/ 471488 w 3038475"/>
                <a:gd name="connsiteY17" fmla="*/ 90488 h 815313"/>
                <a:gd name="connsiteX18" fmla="*/ 495300 w 3038475"/>
                <a:gd name="connsiteY18" fmla="*/ 85725 h 815313"/>
                <a:gd name="connsiteX19" fmla="*/ 523875 w 3038475"/>
                <a:gd name="connsiteY19" fmla="*/ 76200 h 815313"/>
                <a:gd name="connsiteX20" fmla="*/ 538163 w 3038475"/>
                <a:gd name="connsiteY20" fmla="*/ 71438 h 815313"/>
                <a:gd name="connsiteX21" fmla="*/ 552450 w 3038475"/>
                <a:gd name="connsiteY21" fmla="*/ 66675 h 815313"/>
                <a:gd name="connsiteX22" fmla="*/ 590550 w 3038475"/>
                <a:gd name="connsiteY22" fmla="*/ 42863 h 815313"/>
                <a:gd name="connsiteX23" fmla="*/ 604838 w 3038475"/>
                <a:gd name="connsiteY23" fmla="*/ 38100 h 815313"/>
                <a:gd name="connsiteX24" fmla="*/ 619125 w 3038475"/>
                <a:gd name="connsiteY24" fmla="*/ 33338 h 815313"/>
                <a:gd name="connsiteX25" fmla="*/ 652463 w 3038475"/>
                <a:gd name="connsiteY25" fmla="*/ 14288 h 815313"/>
                <a:gd name="connsiteX26" fmla="*/ 681038 w 3038475"/>
                <a:gd name="connsiteY26" fmla="*/ 4763 h 815313"/>
                <a:gd name="connsiteX27" fmla="*/ 695325 w 3038475"/>
                <a:gd name="connsiteY27" fmla="*/ 0 h 815313"/>
                <a:gd name="connsiteX28" fmla="*/ 819150 w 3038475"/>
                <a:gd name="connsiteY28" fmla="*/ 4763 h 815313"/>
                <a:gd name="connsiteX29" fmla="*/ 852488 w 3038475"/>
                <a:gd name="connsiteY29" fmla="*/ 19050 h 815313"/>
                <a:gd name="connsiteX30" fmla="*/ 895350 w 3038475"/>
                <a:gd name="connsiteY30" fmla="*/ 47625 h 815313"/>
                <a:gd name="connsiteX31" fmla="*/ 928688 w 3038475"/>
                <a:gd name="connsiteY31" fmla="*/ 66675 h 815313"/>
                <a:gd name="connsiteX32" fmla="*/ 942975 w 3038475"/>
                <a:gd name="connsiteY32" fmla="*/ 71438 h 815313"/>
                <a:gd name="connsiteX33" fmla="*/ 957263 w 3038475"/>
                <a:gd name="connsiteY33" fmla="*/ 80963 h 815313"/>
                <a:gd name="connsiteX34" fmla="*/ 971550 w 3038475"/>
                <a:gd name="connsiteY34" fmla="*/ 85725 h 815313"/>
                <a:gd name="connsiteX35" fmla="*/ 990600 w 3038475"/>
                <a:gd name="connsiteY35" fmla="*/ 95250 h 815313"/>
                <a:gd name="connsiteX36" fmla="*/ 1014413 w 3038475"/>
                <a:gd name="connsiteY36" fmla="*/ 100013 h 815313"/>
                <a:gd name="connsiteX37" fmla="*/ 1033463 w 3038475"/>
                <a:gd name="connsiteY37" fmla="*/ 104775 h 815313"/>
                <a:gd name="connsiteX38" fmla="*/ 1062038 w 3038475"/>
                <a:gd name="connsiteY38" fmla="*/ 109538 h 815313"/>
                <a:gd name="connsiteX39" fmla="*/ 1090613 w 3038475"/>
                <a:gd name="connsiteY39" fmla="*/ 119063 h 815313"/>
                <a:gd name="connsiteX40" fmla="*/ 1104900 w 3038475"/>
                <a:gd name="connsiteY40" fmla="*/ 123825 h 815313"/>
                <a:gd name="connsiteX41" fmla="*/ 1123950 w 3038475"/>
                <a:gd name="connsiteY41" fmla="*/ 128588 h 815313"/>
                <a:gd name="connsiteX42" fmla="*/ 1152525 w 3038475"/>
                <a:gd name="connsiteY42" fmla="*/ 147638 h 815313"/>
                <a:gd name="connsiteX43" fmla="*/ 1195388 w 3038475"/>
                <a:gd name="connsiteY43" fmla="*/ 161925 h 815313"/>
                <a:gd name="connsiteX44" fmla="*/ 1209675 w 3038475"/>
                <a:gd name="connsiteY44" fmla="*/ 166688 h 815313"/>
                <a:gd name="connsiteX45" fmla="*/ 1243013 w 3038475"/>
                <a:gd name="connsiteY45" fmla="*/ 185738 h 815313"/>
                <a:gd name="connsiteX46" fmla="*/ 1257300 w 3038475"/>
                <a:gd name="connsiteY46" fmla="*/ 190500 h 815313"/>
                <a:gd name="connsiteX47" fmla="*/ 1285875 w 3038475"/>
                <a:gd name="connsiteY47" fmla="*/ 204788 h 815313"/>
                <a:gd name="connsiteX48" fmla="*/ 1314450 w 3038475"/>
                <a:gd name="connsiteY48" fmla="*/ 223838 h 815313"/>
                <a:gd name="connsiteX49" fmla="*/ 1362075 w 3038475"/>
                <a:gd name="connsiteY49" fmla="*/ 238125 h 815313"/>
                <a:gd name="connsiteX50" fmla="*/ 1443038 w 3038475"/>
                <a:gd name="connsiteY50" fmla="*/ 252413 h 815313"/>
                <a:gd name="connsiteX51" fmla="*/ 1471613 w 3038475"/>
                <a:gd name="connsiteY51" fmla="*/ 257175 h 815313"/>
                <a:gd name="connsiteX52" fmla="*/ 1519238 w 3038475"/>
                <a:gd name="connsiteY52" fmla="*/ 271463 h 815313"/>
                <a:gd name="connsiteX53" fmla="*/ 1533525 w 3038475"/>
                <a:gd name="connsiteY53" fmla="*/ 280988 h 815313"/>
                <a:gd name="connsiteX54" fmla="*/ 1543050 w 3038475"/>
                <a:gd name="connsiteY54" fmla="*/ 295275 h 815313"/>
                <a:gd name="connsiteX55" fmla="*/ 1557338 w 3038475"/>
                <a:gd name="connsiteY55" fmla="*/ 300038 h 815313"/>
                <a:gd name="connsiteX56" fmla="*/ 1581150 w 3038475"/>
                <a:gd name="connsiteY56" fmla="*/ 333375 h 815313"/>
                <a:gd name="connsiteX57" fmla="*/ 1590675 w 3038475"/>
                <a:gd name="connsiteY57" fmla="*/ 347663 h 815313"/>
                <a:gd name="connsiteX58" fmla="*/ 1604963 w 3038475"/>
                <a:gd name="connsiteY58" fmla="*/ 357188 h 815313"/>
                <a:gd name="connsiteX59" fmla="*/ 1624013 w 3038475"/>
                <a:gd name="connsiteY59" fmla="*/ 414338 h 815313"/>
                <a:gd name="connsiteX60" fmla="*/ 1628775 w 3038475"/>
                <a:gd name="connsiteY60" fmla="*/ 428625 h 815313"/>
                <a:gd name="connsiteX61" fmla="*/ 1638300 w 3038475"/>
                <a:gd name="connsiteY61" fmla="*/ 442913 h 815313"/>
                <a:gd name="connsiteX62" fmla="*/ 1652588 w 3038475"/>
                <a:gd name="connsiteY62" fmla="*/ 471488 h 815313"/>
                <a:gd name="connsiteX63" fmla="*/ 1662113 w 3038475"/>
                <a:gd name="connsiteY63" fmla="*/ 504825 h 815313"/>
                <a:gd name="connsiteX64" fmla="*/ 1676400 w 3038475"/>
                <a:gd name="connsiteY64" fmla="*/ 514350 h 815313"/>
                <a:gd name="connsiteX65" fmla="*/ 1690688 w 3038475"/>
                <a:gd name="connsiteY65" fmla="*/ 561975 h 815313"/>
                <a:gd name="connsiteX66" fmla="*/ 1704975 w 3038475"/>
                <a:gd name="connsiteY66" fmla="*/ 590550 h 815313"/>
                <a:gd name="connsiteX67" fmla="*/ 1719263 w 3038475"/>
                <a:gd name="connsiteY67" fmla="*/ 595313 h 815313"/>
                <a:gd name="connsiteX68" fmla="*/ 1728788 w 3038475"/>
                <a:gd name="connsiteY68" fmla="*/ 609600 h 815313"/>
                <a:gd name="connsiteX69" fmla="*/ 1804988 w 3038475"/>
                <a:gd name="connsiteY69" fmla="*/ 614363 h 815313"/>
                <a:gd name="connsiteX70" fmla="*/ 1819275 w 3038475"/>
                <a:gd name="connsiteY70" fmla="*/ 619125 h 815313"/>
                <a:gd name="connsiteX71" fmla="*/ 1833563 w 3038475"/>
                <a:gd name="connsiteY71" fmla="*/ 628650 h 815313"/>
                <a:gd name="connsiteX72" fmla="*/ 1857375 w 3038475"/>
                <a:gd name="connsiteY72" fmla="*/ 657225 h 815313"/>
                <a:gd name="connsiteX73" fmla="*/ 1876425 w 3038475"/>
                <a:gd name="connsiteY73" fmla="*/ 666750 h 815313"/>
                <a:gd name="connsiteX74" fmla="*/ 1885950 w 3038475"/>
                <a:gd name="connsiteY74" fmla="*/ 638175 h 815313"/>
                <a:gd name="connsiteX75" fmla="*/ 1895475 w 3038475"/>
                <a:gd name="connsiteY75" fmla="*/ 604838 h 815313"/>
                <a:gd name="connsiteX76" fmla="*/ 1905000 w 3038475"/>
                <a:gd name="connsiteY76" fmla="*/ 576263 h 815313"/>
                <a:gd name="connsiteX77" fmla="*/ 1919288 w 3038475"/>
                <a:gd name="connsiteY77" fmla="*/ 566738 h 815313"/>
                <a:gd name="connsiteX78" fmla="*/ 1938338 w 3038475"/>
                <a:gd name="connsiteY78" fmla="*/ 542925 h 815313"/>
                <a:gd name="connsiteX79" fmla="*/ 2266950 w 3038475"/>
                <a:gd name="connsiteY79" fmla="*/ 533400 h 815313"/>
                <a:gd name="connsiteX80" fmla="*/ 2286000 w 3038475"/>
                <a:gd name="connsiteY80" fmla="*/ 504825 h 815313"/>
                <a:gd name="connsiteX81" fmla="*/ 2300288 w 3038475"/>
                <a:gd name="connsiteY81" fmla="*/ 490538 h 815313"/>
                <a:gd name="connsiteX82" fmla="*/ 2328863 w 3038475"/>
                <a:gd name="connsiteY82" fmla="*/ 490538 h 815313"/>
                <a:gd name="connsiteX83" fmla="*/ 2395538 w 3038475"/>
                <a:gd name="connsiteY83" fmla="*/ 614363 h 815313"/>
                <a:gd name="connsiteX84" fmla="*/ 2438400 w 3038475"/>
                <a:gd name="connsiteY84" fmla="*/ 590550 h 815313"/>
                <a:gd name="connsiteX85" fmla="*/ 2443163 w 3038475"/>
                <a:gd name="connsiteY85" fmla="*/ 571500 h 815313"/>
                <a:gd name="connsiteX86" fmla="*/ 2481263 w 3038475"/>
                <a:gd name="connsiteY86" fmla="*/ 581025 h 815313"/>
                <a:gd name="connsiteX87" fmla="*/ 2519363 w 3038475"/>
                <a:gd name="connsiteY87" fmla="*/ 642938 h 815313"/>
                <a:gd name="connsiteX88" fmla="*/ 2619375 w 3038475"/>
                <a:gd name="connsiteY88" fmla="*/ 581025 h 815313"/>
                <a:gd name="connsiteX89" fmla="*/ 2633663 w 3038475"/>
                <a:gd name="connsiteY89" fmla="*/ 571500 h 815313"/>
                <a:gd name="connsiteX90" fmla="*/ 2647950 w 3038475"/>
                <a:gd name="connsiteY90" fmla="*/ 542925 h 815313"/>
                <a:gd name="connsiteX91" fmla="*/ 2686050 w 3038475"/>
                <a:gd name="connsiteY91" fmla="*/ 538163 h 815313"/>
                <a:gd name="connsiteX92" fmla="*/ 2686050 w 3038475"/>
                <a:gd name="connsiteY92" fmla="*/ 538163 h 815313"/>
                <a:gd name="connsiteX93" fmla="*/ 2705100 w 3038475"/>
                <a:gd name="connsiteY93" fmla="*/ 561975 h 815313"/>
                <a:gd name="connsiteX94" fmla="*/ 2714625 w 3038475"/>
                <a:gd name="connsiteY94" fmla="*/ 595313 h 815313"/>
                <a:gd name="connsiteX95" fmla="*/ 2733675 w 3038475"/>
                <a:gd name="connsiteY95" fmla="*/ 590550 h 815313"/>
                <a:gd name="connsiteX96" fmla="*/ 2738438 w 3038475"/>
                <a:gd name="connsiteY96" fmla="*/ 571500 h 815313"/>
                <a:gd name="connsiteX97" fmla="*/ 2762250 w 3038475"/>
                <a:gd name="connsiteY97" fmla="*/ 552450 h 815313"/>
                <a:gd name="connsiteX98" fmla="*/ 2800350 w 3038475"/>
                <a:gd name="connsiteY98" fmla="*/ 566738 h 815313"/>
                <a:gd name="connsiteX99" fmla="*/ 2819400 w 3038475"/>
                <a:gd name="connsiteY99" fmla="*/ 590550 h 815313"/>
                <a:gd name="connsiteX100" fmla="*/ 2824163 w 3038475"/>
                <a:gd name="connsiteY100" fmla="*/ 614363 h 815313"/>
                <a:gd name="connsiteX101" fmla="*/ 2833688 w 3038475"/>
                <a:gd name="connsiteY101" fmla="*/ 642938 h 815313"/>
                <a:gd name="connsiteX102" fmla="*/ 2838450 w 3038475"/>
                <a:gd name="connsiteY102" fmla="*/ 657225 h 815313"/>
                <a:gd name="connsiteX103" fmla="*/ 2843213 w 3038475"/>
                <a:gd name="connsiteY103" fmla="*/ 676275 h 815313"/>
                <a:gd name="connsiteX104" fmla="*/ 2852738 w 3038475"/>
                <a:gd name="connsiteY104" fmla="*/ 695325 h 815313"/>
                <a:gd name="connsiteX105" fmla="*/ 2862263 w 3038475"/>
                <a:gd name="connsiteY105" fmla="*/ 723900 h 815313"/>
                <a:gd name="connsiteX106" fmla="*/ 2871788 w 3038475"/>
                <a:gd name="connsiteY106" fmla="*/ 752475 h 815313"/>
                <a:gd name="connsiteX107" fmla="*/ 2881313 w 3038475"/>
                <a:gd name="connsiteY107" fmla="*/ 781050 h 815313"/>
                <a:gd name="connsiteX108" fmla="*/ 2890838 w 3038475"/>
                <a:gd name="connsiteY108" fmla="*/ 795338 h 815313"/>
                <a:gd name="connsiteX109" fmla="*/ 2895600 w 3038475"/>
                <a:gd name="connsiteY109" fmla="*/ 814388 h 815313"/>
                <a:gd name="connsiteX110" fmla="*/ 2914650 w 3038475"/>
                <a:gd name="connsiteY110" fmla="*/ 790575 h 815313"/>
                <a:gd name="connsiteX111" fmla="*/ 2924175 w 3038475"/>
                <a:gd name="connsiteY111" fmla="*/ 714375 h 815313"/>
                <a:gd name="connsiteX112" fmla="*/ 2933700 w 3038475"/>
                <a:gd name="connsiteY112" fmla="*/ 700088 h 815313"/>
                <a:gd name="connsiteX113" fmla="*/ 2943225 w 3038475"/>
                <a:gd name="connsiteY113" fmla="*/ 671513 h 815313"/>
                <a:gd name="connsiteX114" fmla="*/ 2962275 w 3038475"/>
                <a:gd name="connsiteY114" fmla="*/ 638175 h 815313"/>
                <a:gd name="connsiteX115" fmla="*/ 2976563 w 3038475"/>
                <a:gd name="connsiteY115" fmla="*/ 695325 h 815313"/>
                <a:gd name="connsiteX116" fmla="*/ 2986088 w 3038475"/>
                <a:gd name="connsiteY116" fmla="*/ 781050 h 815313"/>
                <a:gd name="connsiteX117" fmla="*/ 2995613 w 3038475"/>
                <a:gd name="connsiteY117" fmla="*/ 747713 h 815313"/>
                <a:gd name="connsiteX118" fmla="*/ 3000375 w 3038475"/>
                <a:gd name="connsiteY118" fmla="*/ 709613 h 815313"/>
                <a:gd name="connsiteX119" fmla="*/ 3019425 w 3038475"/>
                <a:gd name="connsiteY119" fmla="*/ 671513 h 815313"/>
                <a:gd name="connsiteX120" fmla="*/ 3038475 w 3038475"/>
                <a:gd name="connsiteY120" fmla="*/ 714375 h 815313"/>
                <a:gd name="connsiteX0" fmla="*/ 0 w 3038475"/>
                <a:gd name="connsiteY0" fmla="*/ 238125 h 815313"/>
                <a:gd name="connsiteX1" fmla="*/ 123825 w 3038475"/>
                <a:gd name="connsiteY1" fmla="*/ 228600 h 815313"/>
                <a:gd name="connsiteX2" fmla="*/ 142875 w 3038475"/>
                <a:gd name="connsiteY2" fmla="*/ 223838 h 815313"/>
                <a:gd name="connsiteX3" fmla="*/ 166688 w 3038475"/>
                <a:gd name="connsiteY3" fmla="*/ 219075 h 815313"/>
                <a:gd name="connsiteX4" fmla="*/ 204788 w 3038475"/>
                <a:gd name="connsiteY4" fmla="*/ 204788 h 815313"/>
                <a:gd name="connsiteX5" fmla="*/ 233363 w 3038475"/>
                <a:gd name="connsiteY5" fmla="*/ 195263 h 815313"/>
                <a:gd name="connsiteX6" fmla="*/ 247650 w 3038475"/>
                <a:gd name="connsiteY6" fmla="*/ 185738 h 815313"/>
                <a:gd name="connsiteX7" fmla="*/ 266700 w 3038475"/>
                <a:gd name="connsiteY7" fmla="*/ 180975 h 815313"/>
                <a:gd name="connsiteX8" fmla="*/ 280988 w 3038475"/>
                <a:gd name="connsiteY8" fmla="*/ 176213 h 815313"/>
                <a:gd name="connsiteX9" fmla="*/ 290513 w 3038475"/>
                <a:gd name="connsiteY9" fmla="*/ 161925 h 815313"/>
                <a:gd name="connsiteX10" fmla="*/ 338138 w 3038475"/>
                <a:gd name="connsiteY10" fmla="*/ 142875 h 815313"/>
                <a:gd name="connsiteX11" fmla="*/ 352425 w 3038475"/>
                <a:gd name="connsiteY11" fmla="*/ 138113 h 815313"/>
                <a:gd name="connsiteX12" fmla="*/ 366713 w 3038475"/>
                <a:gd name="connsiteY12" fmla="*/ 128588 h 815313"/>
                <a:gd name="connsiteX13" fmla="*/ 385763 w 3038475"/>
                <a:gd name="connsiteY13" fmla="*/ 123825 h 815313"/>
                <a:gd name="connsiteX14" fmla="*/ 428625 w 3038475"/>
                <a:gd name="connsiteY14" fmla="*/ 109538 h 815313"/>
                <a:gd name="connsiteX15" fmla="*/ 442913 w 3038475"/>
                <a:gd name="connsiteY15" fmla="*/ 104775 h 815313"/>
                <a:gd name="connsiteX16" fmla="*/ 457200 w 3038475"/>
                <a:gd name="connsiteY16" fmla="*/ 100013 h 815313"/>
                <a:gd name="connsiteX17" fmla="*/ 471488 w 3038475"/>
                <a:gd name="connsiteY17" fmla="*/ 90488 h 815313"/>
                <a:gd name="connsiteX18" fmla="*/ 495300 w 3038475"/>
                <a:gd name="connsiteY18" fmla="*/ 85725 h 815313"/>
                <a:gd name="connsiteX19" fmla="*/ 523875 w 3038475"/>
                <a:gd name="connsiteY19" fmla="*/ 76200 h 815313"/>
                <a:gd name="connsiteX20" fmla="*/ 538163 w 3038475"/>
                <a:gd name="connsiteY20" fmla="*/ 71438 h 815313"/>
                <a:gd name="connsiteX21" fmla="*/ 552450 w 3038475"/>
                <a:gd name="connsiteY21" fmla="*/ 66675 h 815313"/>
                <a:gd name="connsiteX22" fmla="*/ 590550 w 3038475"/>
                <a:gd name="connsiteY22" fmla="*/ 42863 h 815313"/>
                <a:gd name="connsiteX23" fmla="*/ 604838 w 3038475"/>
                <a:gd name="connsiteY23" fmla="*/ 38100 h 815313"/>
                <a:gd name="connsiteX24" fmla="*/ 619125 w 3038475"/>
                <a:gd name="connsiteY24" fmla="*/ 33338 h 815313"/>
                <a:gd name="connsiteX25" fmla="*/ 652463 w 3038475"/>
                <a:gd name="connsiteY25" fmla="*/ 14288 h 815313"/>
                <a:gd name="connsiteX26" fmla="*/ 681038 w 3038475"/>
                <a:gd name="connsiteY26" fmla="*/ 4763 h 815313"/>
                <a:gd name="connsiteX27" fmla="*/ 695325 w 3038475"/>
                <a:gd name="connsiteY27" fmla="*/ 0 h 815313"/>
                <a:gd name="connsiteX28" fmla="*/ 819150 w 3038475"/>
                <a:gd name="connsiteY28" fmla="*/ 4763 h 815313"/>
                <a:gd name="connsiteX29" fmla="*/ 852488 w 3038475"/>
                <a:gd name="connsiteY29" fmla="*/ 19050 h 815313"/>
                <a:gd name="connsiteX30" fmla="*/ 895350 w 3038475"/>
                <a:gd name="connsiteY30" fmla="*/ 47625 h 815313"/>
                <a:gd name="connsiteX31" fmla="*/ 928688 w 3038475"/>
                <a:gd name="connsiteY31" fmla="*/ 66675 h 815313"/>
                <a:gd name="connsiteX32" fmla="*/ 942975 w 3038475"/>
                <a:gd name="connsiteY32" fmla="*/ 71438 h 815313"/>
                <a:gd name="connsiteX33" fmla="*/ 957263 w 3038475"/>
                <a:gd name="connsiteY33" fmla="*/ 80963 h 815313"/>
                <a:gd name="connsiteX34" fmla="*/ 971550 w 3038475"/>
                <a:gd name="connsiteY34" fmla="*/ 85725 h 815313"/>
                <a:gd name="connsiteX35" fmla="*/ 990600 w 3038475"/>
                <a:gd name="connsiteY35" fmla="*/ 95250 h 815313"/>
                <a:gd name="connsiteX36" fmla="*/ 1014413 w 3038475"/>
                <a:gd name="connsiteY36" fmla="*/ 100013 h 815313"/>
                <a:gd name="connsiteX37" fmla="*/ 1033463 w 3038475"/>
                <a:gd name="connsiteY37" fmla="*/ 104775 h 815313"/>
                <a:gd name="connsiteX38" fmla="*/ 1062038 w 3038475"/>
                <a:gd name="connsiteY38" fmla="*/ 109538 h 815313"/>
                <a:gd name="connsiteX39" fmla="*/ 1090613 w 3038475"/>
                <a:gd name="connsiteY39" fmla="*/ 119063 h 815313"/>
                <a:gd name="connsiteX40" fmla="*/ 1104900 w 3038475"/>
                <a:gd name="connsiteY40" fmla="*/ 123825 h 815313"/>
                <a:gd name="connsiteX41" fmla="*/ 1123950 w 3038475"/>
                <a:gd name="connsiteY41" fmla="*/ 128588 h 815313"/>
                <a:gd name="connsiteX42" fmla="*/ 1152525 w 3038475"/>
                <a:gd name="connsiteY42" fmla="*/ 147638 h 815313"/>
                <a:gd name="connsiteX43" fmla="*/ 1195388 w 3038475"/>
                <a:gd name="connsiteY43" fmla="*/ 161925 h 815313"/>
                <a:gd name="connsiteX44" fmla="*/ 1209675 w 3038475"/>
                <a:gd name="connsiteY44" fmla="*/ 166688 h 815313"/>
                <a:gd name="connsiteX45" fmla="*/ 1243013 w 3038475"/>
                <a:gd name="connsiteY45" fmla="*/ 185738 h 815313"/>
                <a:gd name="connsiteX46" fmla="*/ 1257300 w 3038475"/>
                <a:gd name="connsiteY46" fmla="*/ 190500 h 815313"/>
                <a:gd name="connsiteX47" fmla="*/ 1285875 w 3038475"/>
                <a:gd name="connsiteY47" fmla="*/ 204788 h 815313"/>
                <a:gd name="connsiteX48" fmla="*/ 1314450 w 3038475"/>
                <a:gd name="connsiteY48" fmla="*/ 223838 h 815313"/>
                <a:gd name="connsiteX49" fmla="*/ 1362075 w 3038475"/>
                <a:gd name="connsiteY49" fmla="*/ 238125 h 815313"/>
                <a:gd name="connsiteX50" fmla="*/ 1443038 w 3038475"/>
                <a:gd name="connsiteY50" fmla="*/ 252413 h 815313"/>
                <a:gd name="connsiteX51" fmla="*/ 1471613 w 3038475"/>
                <a:gd name="connsiteY51" fmla="*/ 257175 h 815313"/>
                <a:gd name="connsiteX52" fmla="*/ 1519238 w 3038475"/>
                <a:gd name="connsiteY52" fmla="*/ 271463 h 815313"/>
                <a:gd name="connsiteX53" fmla="*/ 1533525 w 3038475"/>
                <a:gd name="connsiteY53" fmla="*/ 280988 h 815313"/>
                <a:gd name="connsiteX54" fmla="*/ 1543050 w 3038475"/>
                <a:gd name="connsiteY54" fmla="*/ 295275 h 815313"/>
                <a:gd name="connsiteX55" fmla="*/ 1557338 w 3038475"/>
                <a:gd name="connsiteY55" fmla="*/ 300038 h 815313"/>
                <a:gd name="connsiteX56" fmla="*/ 1581150 w 3038475"/>
                <a:gd name="connsiteY56" fmla="*/ 333375 h 815313"/>
                <a:gd name="connsiteX57" fmla="*/ 1590675 w 3038475"/>
                <a:gd name="connsiteY57" fmla="*/ 347663 h 815313"/>
                <a:gd name="connsiteX58" fmla="*/ 1604963 w 3038475"/>
                <a:gd name="connsiteY58" fmla="*/ 357188 h 815313"/>
                <a:gd name="connsiteX59" fmla="*/ 1624013 w 3038475"/>
                <a:gd name="connsiteY59" fmla="*/ 414338 h 815313"/>
                <a:gd name="connsiteX60" fmla="*/ 1628775 w 3038475"/>
                <a:gd name="connsiteY60" fmla="*/ 428625 h 815313"/>
                <a:gd name="connsiteX61" fmla="*/ 1638300 w 3038475"/>
                <a:gd name="connsiteY61" fmla="*/ 442913 h 815313"/>
                <a:gd name="connsiteX62" fmla="*/ 1652588 w 3038475"/>
                <a:gd name="connsiteY62" fmla="*/ 471488 h 815313"/>
                <a:gd name="connsiteX63" fmla="*/ 1662113 w 3038475"/>
                <a:gd name="connsiteY63" fmla="*/ 504825 h 815313"/>
                <a:gd name="connsiteX64" fmla="*/ 1676400 w 3038475"/>
                <a:gd name="connsiteY64" fmla="*/ 514350 h 815313"/>
                <a:gd name="connsiteX65" fmla="*/ 1690688 w 3038475"/>
                <a:gd name="connsiteY65" fmla="*/ 561975 h 815313"/>
                <a:gd name="connsiteX66" fmla="*/ 1704975 w 3038475"/>
                <a:gd name="connsiteY66" fmla="*/ 590550 h 815313"/>
                <a:gd name="connsiteX67" fmla="*/ 1719263 w 3038475"/>
                <a:gd name="connsiteY67" fmla="*/ 595313 h 815313"/>
                <a:gd name="connsiteX68" fmla="*/ 1728788 w 3038475"/>
                <a:gd name="connsiteY68" fmla="*/ 609600 h 815313"/>
                <a:gd name="connsiteX69" fmla="*/ 1804988 w 3038475"/>
                <a:gd name="connsiteY69" fmla="*/ 614363 h 815313"/>
                <a:gd name="connsiteX70" fmla="*/ 1819275 w 3038475"/>
                <a:gd name="connsiteY70" fmla="*/ 619125 h 815313"/>
                <a:gd name="connsiteX71" fmla="*/ 1833563 w 3038475"/>
                <a:gd name="connsiteY71" fmla="*/ 628650 h 815313"/>
                <a:gd name="connsiteX72" fmla="*/ 1857375 w 3038475"/>
                <a:gd name="connsiteY72" fmla="*/ 657225 h 815313"/>
                <a:gd name="connsiteX73" fmla="*/ 1876425 w 3038475"/>
                <a:gd name="connsiteY73" fmla="*/ 666750 h 815313"/>
                <a:gd name="connsiteX74" fmla="*/ 1885950 w 3038475"/>
                <a:gd name="connsiteY74" fmla="*/ 638175 h 815313"/>
                <a:gd name="connsiteX75" fmla="*/ 1895475 w 3038475"/>
                <a:gd name="connsiteY75" fmla="*/ 604838 h 815313"/>
                <a:gd name="connsiteX76" fmla="*/ 1905000 w 3038475"/>
                <a:gd name="connsiteY76" fmla="*/ 576263 h 815313"/>
                <a:gd name="connsiteX77" fmla="*/ 1919288 w 3038475"/>
                <a:gd name="connsiteY77" fmla="*/ 566738 h 815313"/>
                <a:gd name="connsiteX78" fmla="*/ 1938338 w 3038475"/>
                <a:gd name="connsiteY78" fmla="*/ 542925 h 815313"/>
                <a:gd name="connsiteX79" fmla="*/ 2266950 w 3038475"/>
                <a:gd name="connsiteY79" fmla="*/ 533400 h 815313"/>
                <a:gd name="connsiteX80" fmla="*/ 2286000 w 3038475"/>
                <a:gd name="connsiteY80" fmla="*/ 504825 h 815313"/>
                <a:gd name="connsiteX81" fmla="*/ 2300288 w 3038475"/>
                <a:gd name="connsiteY81" fmla="*/ 490538 h 815313"/>
                <a:gd name="connsiteX82" fmla="*/ 2328863 w 3038475"/>
                <a:gd name="connsiteY82" fmla="*/ 490538 h 815313"/>
                <a:gd name="connsiteX83" fmla="*/ 2395538 w 3038475"/>
                <a:gd name="connsiteY83" fmla="*/ 614363 h 815313"/>
                <a:gd name="connsiteX84" fmla="*/ 2438400 w 3038475"/>
                <a:gd name="connsiteY84" fmla="*/ 590550 h 815313"/>
                <a:gd name="connsiteX85" fmla="*/ 2443163 w 3038475"/>
                <a:gd name="connsiteY85" fmla="*/ 571500 h 815313"/>
                <a:gd name="connsiteX86" fmla="*/ 2481263 w 3038475"/>
                <a:gd name="connsiteY86" fmla="*/ 581025 h 815313"/>
                <a:gd name="connsiteX87" fmla="*/ 2519363 w 3038475"/>
                <a:gd name="connsiteY87" fmla="*/ 642938 h 815313"/>
                <a:gd name="connsiteX88" fmla="*/ 2619375 w 3038475"/>
                <a:gd name="connsiteY88" fmla="*/ 581025 h 815313"/>
                <a:gd name="connsiteX89" fmla="*/ 2633663 w 3038475"/>
                <a:gd name="connsiteY89" fmla="*/ 571500 h 815313"/>
                <a:gd name="connsiteX90" fmla="*/ 2647950 w 3038475"/>
                <a:gd name="connsiteY90" fmla="*/ 542925 h 815313"/>
                <a:gd name="connsiteX91" fmla="*/ 2686050 w 3038475"/>
                <a:gd name="connsiteY91" fmla="*/ 538163 h 815313"/>
                <a:gd name="connsiteX92" fmla="*/ 2686050 w 3038475"/>
                <a:gd name="connsiteY92" fmla="*/ 538163 h 815313"/>
                <a:gd name="connsiteX93" fmla="*/ 2705100 w 3038475"/>
                <a:gd name="connsiteY93" fmla="*/ 561975 h 815313"/>
                <a:gd name="connsiteX94" fmla="*/ 2714625 w 3038475"/>
                <a:gd name="connsiteY94" fmla="*/ 595313 h 815313"/>
                <a:gd name="connsiteX95" fmla="*/ 2733675 w 3038475"/>
                <a:gd name="connsiteY95" fmla="*/ 590550 h 815313"/>
                <a:gd name="connsiteX96" fmla="*/ 2738438 w 3038475"/>
                <a:gd name="connsiteY96" fmla="*/ 571500 h 815313"/>
                <a:gd name="connsiteX97" fmla="*/ 2800350 w 3038475"/>
                <a:gd name="connsiteY97" fmla="*/ 566738 h 815313"/>
                <a:gd name="connsiteX98" fmla="*/ 2819400 w 3038475"/>
                <a:gd name="connsiteY98" fmla="*/ 590550 h 815313"/>
                <a:gd name="connsiteX99" fmla="*/ 2824163 w 3038475"/>
                <a:gd name="connsiteY99" fmla="*/ 614363 h 815313"/>
                <a:gd name="connsiteX100" fmla="*/ 2833688 w 3038475"/>
                <a:gd name="connsiteY100" fmla="*/ 642938 h 815313"/>
                <a:gd name="connsiteX101" fmla="*/ 2838450 w 3038475"/>
                <a:gd name="connsiteY101" fmla="*/ 657225 h 815313"/>
                <a:gd name="connsiteX102" fmla="*/ 2843213 w 3038475"/>
                <a:gd name="connsiteY102" fmla="*/ 676275 h 815313"/>
                <a:gd name="connsiteX103" fmla="*/ 2852738 w 3038475"/>
                <a:gd name="connsiteY103" fmla="*/ 695325 h 815313"/>
                <a:gd name="connsiteX104" fmla="*/ 2862263 w 3038475"/>
                <a:gd name="connsiteY104" fmla="*/ 723900 h 815313"/>
                <a:gd name="connsiteX105" fmla="*/ 2871788 w 3038475"/>
                <a:gd name="connsiteY105" fmla="*/ 752475 h 815313"/>
                <a:gd name="connsiteX106" fmla="*/ 2881313 w 3038475"/>
                <a:gd name="connsiteY106" fmla="*/ 781050 h 815313"/>
                <a:gd name="connsiteX107" fmla="*/ 2890838 w 3038475"/>
                <a:gd name="connsiteY107" fmla="*/ 795338 h 815313"/>
                <a:gd name="connsiteX108" fmla="*/ 2895600 w 3038475"/>
                <a:gd name="connsiteY108" fmla="*/ 814388 h 815313"/>
                <a:gd name="connsiteX109" fmla="*/ 2914650 w 3038475"/>
                <a:gd name="connsiteY109" fmla="*/ 790575 h 815313"/>
                <a:gd name="connsiteX110" fmla="*/ 2924175 w 3038475"/>
                <a:gd name="connsiteY110" fmla="*/ 714375 h 815313"/>
                <a:gd name="connsiteX111" fmla="*/ 2933700 w 3038475"/>
                <a:gd name="connsiteY111" fmla="*/ 700088 h 815313"/>
                <a:gd name="connsiteX112" fmla="*/ 2943225 w 3038475"/>
                <a:gd name="connsiteY112" fmla="*/ 671513 h 815313"/>
                <a:gd name="connsiteX113" fmla="*/ 2962275 w 3038475"/>
                <a:gd name="connsiteY113" fmla="*/ 638175 h 815313"/>
                <a:gd name="connsiteX114" fmla="*/ 2976563 w 3038475"/>
                <a:gd name="connsiteY114" fmla="*/ 695325 h 815313"/>
                <a:gd name="connsiteX115" fmla="*/ 2986088 w 3038475"/>
                <a:gd name="connsiteY115" fmla="*/ 781050 h 815313"/>
                <a:gd name="connsiteX116" fmla="*/ 2995613 w 3038475"/>
                <a:gd name="connsiteY116" fmla="*/ 747713 h 815313"/>
                <a:gd name="connsiteX117" fmla="*/ 3000375 w 3038475"/>
                <a:gd name="connsiteY117" fmla="*/ 709613 h 815313"/>
                <a:gd name="connsiteX118" fmla="*/ 3019425 w 3038475"/>
                <a:gd name="connsiteY118" fmla="*/ 671513 h 815313"/>
                <a:gd name="connsiteX119" fmla="*/ 3038475 w 3038475"/>
                <a:gd name="connsiteY119" fmla="*/ 714375 h 815313"/>
                <a:gd name="connsiteX0" fmla="*/ 0 w 3038475"/>
                <a:gd name="connsiteY0" fmla="*/ 238125 h 815313"/>
                <a:gd name="connsiteX1" fmla="*/ 123825 w 3038475"/>
                <a:gd name="connsiteY1" fmla="*/ 228600 h 815313"/>
                <a:gd name="connsiteX2" fmla="*/ 142875 w 3038475"/>
                <a:gd name="connsiteY2" fmla="*/ 223838 h 815313"/>
                <a:gd name="connsiteX3" fmla="*/ 166688 w 3038475"/>
                <a:gd name="connsiteY3" fmla="*/ 219075 h 815313"/>
                <a:gd name="connsiteX4" fmla="*/ 204788 w 3038475"/>
                <a:gd name="connsiteY4" fmla="*/ 204788 h 815313"/>
                <a:gd name="connsiteX5" fmla="*/ 233363 w 3038475"/>
                <a:gd name="connsiteY5" fmla="*/ 195263 h 815313"/>
                <a:gd name="connsiteX6" fmla="*/ 247650 w 3038475"/>
                <a:gd name="connsiteY6" fmla="*/ 185738 h 815313"/>
                <a:gd name="connsiteX7" fmla="*/ 266700 w 3038475"/>
                <a:gd name="connsiteY7" fmla="*/ 180975 h 815313"/>
                <a:gd name="connsiteX8" fmla="*/ 280988 w 3038475"/>
                <a:gd name="connsiteY8" fmla="*/ 176213 h 815313"/>
                <a:gd name="connsiteX9" fmla="*/ 290513 w 3038475"/>
                <a:gd name="connsiteY9" fmla="*/ 161925 h 815313"/>
                <a:gd name="connsiteX10" fmla="*/ 338138 w 3038475"/>
                <a:gd name="connsiteY10" fmla="*/ 142875 h 815313"/>
                <a:gd name="connsiteX11" fmla="*/ 352425 w 3038475"/>
                <a:gd name="connsiteY11" fmla="*/ 138113 h 815313"/>
                <a:gd name="connsiteX12" fmla="*/ 366713 w 3038475"/>
                <a:gd name="connsiteY12" fmla="*/ 128588 h 815313"/>
                <a:gd name="connsiteX13" fmla="*/ 385763 w 3038475"/>
                <a:gd name="connsiteY13" fmla="*/ 123825 h 815313"/>
                <a:gd name="connsiteX14" fmla="*/ 428625 w 3038475"/>
                <a:gd name="connsiteY14" fmla="*/ 109538 h 815313"/>
                <a:gd name="connsiteX15" fmla="*/ 442913 w 3038475"/>
                <a:gd name="connsiteY15" fmla="*/ 104775 h 815313"/>
                <a:gd name="connsiteX16" fmla="*/ 457200 w 3038475"/>
                <a:gd name="connsiteY16" fmla="*/ 100013 h 815313"/>
                <a:gd name="connsiteX17" fmla="*/ 471488 w 3038475"/>
                <a:gd name="connsiteY17" fmla="*/ 90488 h 815313"/>
                <a:gd name="connsiteX18" fmla="*/ 495300 w 3038475"/>
                <a:gd name="connsiteY18" fmla="*/ 85725 h 815313"/>
                <a:gd name="connsiteX19" fmla="*/ 523875 w 3038475"/>
                <a:gd name="connsiteY19" fmla="*/ 76200 h 815313"/>
                <a:gd name="connsiteX20" fmla="*/ 538163 w 3038475"/>
                <a:gd name="connsiteY20" fmla="*/ 71438 h 815313"/>
                <a:gd name="connsiteX21" fmla="*/ 552450 w 3038475"/>
                <a:gd name="connsiteY21" fmla="*/ 66675 h 815313"/>
                <a:gd name="connsiteX22" fmla="*/ 590550 w 3038475"/>
                <a:gd name="connsiteY22" fmla="*/ 42863 h 815313"/>
                <a:gd name="connsiteX23" fmla="*/ 604838 w 3038475"/>
                <a:gd name="connsiteY23" fmla="*/ 38100 h 815313"/>
                <a:gd name="connsiteX24" fmla="*/ 619125 w 3038475"/>
                <a:gd name="connsiteY24" fmla="*/ 33338 h 815313"/>
                <a:gd name="connsiteX25" fmla="*/ 652463 w 3038475"/>
                <a:gd name="connsiteY25" fmla="*/ 14288 h 815313"/>
                <a:gd name="connsiteX26" fmla="*/ 681038 w 3038475"/>
                <a:gd name="connsiteY26" fmla="*/ 4763 h 815313"/>
                <a:gd name="connsiteX27" fmla="*/ 695325 w 3038475"/>
                <a:gd name="connsiteY27" fmla="*/ 0 h 815313"/>
                <a:gd name="connsiteX28" fmla="*/ 819150 w 3038475"/>
                <a:gd name="connsiteY28" fmla="*/ 4763 h 815313"/>
                <a:gd name="connsiteX29" fmla="*/ 852488 w 3038475"/>
                <a:gd name="connsiteY29" fmla="*/ 19050 h 815313"/>
                <a:gd name="connsiteX30" fmla="*/ 895350 w 3038475"/>
                <a:gd name="connsiteY30" fmla="*/ 47625 h 815313"/>
                <a:gd name="connsiteX31" fmla="*/ 928688 w 3038475"/>
                <a:gd name="connsiteY31" fmla="*/ 66675 h 815313"/>
                <a:gd name="connsiteX32" fmla="*/ 942975 w 3038475"/>
                <a:gd name="connsiteY32" fmla="*/ 71438 h 815313"/>
                <a:gd name="connsiteX33" fmla="*/ 957263 w 3038475"/>
                <a:gd name="connsiteY33" fmla="*/ 80963 h 815313"/>
                <a:gd name="connsiteX34" fmla="*/ 971550 w 3038475"/>
                <a:gd name="connsiteY34" fmla="*/ 85725 h 815313"/>
                <a:gd name="connsiteX35" fmla="*/ 990600 w 3038475"/>
                <a:gd name="connsiteY35" fmla="*/ 95250 h 815313"/>
                <a:gd name="connsiteX36" fmla="*/ 1014413 w 3038475"/>
                <a:gd name="connsiteY36" fmla="*/ 100013 h 815313"/>
                <a:gd name="connsiteX37" fmla="*/ 1033463 w 3038475"/>
                <a:gd name="connsiteY37" fmla="*/ 104775 h 815313"/>
                <a:gd name="connsiteX38" fmla="*/ 1062038 w 3038475"/>
                <a:gd name="connsiteY38" fmla="*/ 109538 h 815313"/>
                <a:gd name="connsiteX39" fmla="*/ 1090613 w 3038475"/>
                <a:gd name="connsiteY39" fmla="*/ 119063 h 815313"/>
                <a:gd name="connsiteX40" fmla="*/ 1104900 w 3038475"/>
                <a:gd name="connsiteY40" fmla="*/ 123825 h 815313"/>
                <a:gd name="connsiteX41" fmla="*/ 1123950 w 3038475"/>
                <a:gd name="connsiteY41" fmla="*/ 128588 h 815313"/>
                <a:gd name="connsiteX42" fmla="*/ 1152525 w 3038475"/>
                <a:gd name="connsiteY42" fmla="*/ 147638 h 815313"/>
                <a:gd name="connsiteX43" fmla="*/ 1195388 w 3038475"/>
                <a:gd name="connsiteY43" fmla="*/ 161925 h 815313"/>
                <a:gd name="connsiteX44" fmla="*/ 1209675 w 3038475"/>
                <a:gd name="connsiteY44" fmla="*/ 166688 h 815313"/>
                <a:gd name="connsiteX45" fmla="*/ 1243013 w 3038475"/>
                <a:gd name="connsiteY45" fmla="*/ 185738 h 815313"/>
                <a:gd name="connsiteX46" fmla="*/ 1257300 w 3038475"/>
                <a:gd name="connsiteY46" fmla="*/ 190500 h 815313"/>
                <a:gd name="connsiteX47" fmla="*/ 1285875 w 3038475"/>
                <a:gd name="connsiteY47" fmla="*/ 204788 h 815313"/>
                <a:gd name="connsiteX48" fmla="*/ 1314450 w 3038475"/>
                <a:gd name="connsiteY48" fmla="*/ 223838 h 815313"/>
                <a:gd name="connsiteX49" fmla="*/ 1362075 w 3038475"/>
                <a:gd name="connsiteY49" fmla="*/ 238125 h 815313"/>
                <a:gd name="connsiteX50" fmla="*/ 1443038 w 3038475"/>
                <a:gd name="connsiteY50" fmla="*/ 252413 h 815313"/>
                <a:gd name="connsiteX51" fmla="*/ 1471613 w 3038475"/>
                <a:gd name="connsiteY51" fmla="*/ 257175 h 815313"/>
                <a:gd name="connsiteX52" fmla="*/ 1519238 w 3038475"/>
                <a:gd name="connsiteY52" fmla="*/ 271463 h 815313"/>
                <a:gd name="connsiteX53" fmla="*/ 1533525 w 3038475"/>
                <a:gd name="connsiteY53" fmla="*/ 280988 h 815313"/>
                <a:gd name="connsiteX54" fmla="*/ 1543050 w 3038475"/>
                <a:gd name="connsiteY54" fmla="*/ 295275 h 815313"/>
                <a:gd name="connsiteX55" fmla="*/ 1557338 w 3038475"/>
                <a:gd name="connsiteY55" fmla="*/ 300038 h 815313"/>
                <a:gd name="connsiteX56" fmla="*/ 1581150 w 3038475"/>
                <a:gd name="connsiteY56" fmla="*/ 333375 h 815313"/>
                <a:gd name="connsiteX57" fmla="*/ 1590675 w 3038475"/>
                <a:gd name="connsiteY57" fmla="*/ 347663 h 815313"/>
                <a:gd name="connsiteX58" fmla="*/ 1604963 w 3038475"/>
                <a:gd name="connsiteY58" fmla="*/ 357188 h 815313"/>
                <a:gd name="connsiteX59" fmla="*/ 1624013 w 3038475"/>
                <a:gd name="connsiteY59" fmla="*/ 414338 h 815313"/>
                <a:gd name="connsiteX60" fmla="*/ 1628775 w 3038475"/>
                <a:gd name="connsiteY60" fmla="*/ 428625 h 815313"/>
                <a:gd name="connsiteX61" fmla="*/ 1638300 w 3038475"/>
                <a:gd name="connsiteY61" fmla="*/ 442913 h 815313"/>
                <a:gd name="connsiteX62" fmla="*/ 1652588 w 3038475"/>
                <a:gd name="connsiteY62" fmla="*/ 471488 h 815313"/>
                <a:gd name="connsiteX63" fmla="*/ 1662113 w 3038475"/>
                <a:gd name="connsiteY63" fmla="*/ 504825 h 815313"/>
                <a:gd name="connsiteX64" fmla="*/ 1676400 w 3038475"/>
                <a:gd name="connsiteY64" fmla="*/ 514350 h 815313"/>
                <a:gd name="connsiteX65" fmla="*/ 1690688 w 3038475"/>
                <a:gd name="connsiteY65" fmla="*/ 561975 h 815313"/>
                <a:gd name="connsiteX66" fmla="*/ 1704975 w 3038475"/>
                <a:gd name="connsiteY66" fmla="*/ 590550 h 815313"/>
                <a:gd name="connsiteX67" fmla="*/ 1719263 w 3038475"/>
                <a:gd name="connsiteY67" fmla="*/ 595313 h 815313"/>
                <a:gd name="connsiteX68" fmla="*/ 1728788 w 3038475"/>
                <a:gd name="connsiteY68" fmla="*/ 609600 h 815313"/>
                <a:gd name="connsiteX69" fmla="*/ 1804988 w 3038475"/>
                <a:gd name="connsiteY69" fmla="*/ 614363 h 815313"/>
                <a:gd name="connsiteX70" fmla="*/ 1819275 w 3038475"/>
                <a:gd name="connsiteY70" fmla="*/ 619125 h 815313"/>
                <a:gd name="connsiteX71" fmla="*/ 1833563 w 3038475"/>
                <a:gd name="connsiteY71" fmla="*/ 628650 h 815313"/>
                <a:gd name="connsiteX72" fmla="*/ 1857375 w 3038475"/>
                <a:gd name="connsiteY72" fmla="*/ 657225 h 815313"/>
                <a:gd name="connsiteX73" fmla="*/ 1876425 w 3038475"/>
                <a:gd name="connsiteY73" fmla="*/ 666750 h 815313"/>
                <a:gd name="connsiteX74" fmla="*/ 1885950 w 3038475"/>
                <a:gd name="connsiteY74" fmla="*/ 638175 h 815313"/>
                <a:gd name="connsiteX75" fmla="*/ 1895475 w 3038475"/>
                <a:gd name="connsiteY75" fmla="*/ 604838 h 815313"/>
                <a:gd name="connsiteX76" fmla="*/ 1905000 w 3038475"/>
                <a:gd name="connsiteY76" fmla="*/ 576263 h 815313"/>
                <a:gd name="connsiteX77" fmla="*/ 1919288 w 3038475"/>
                <a:gd name="connsiteY77" fmla="*/ 566738 h 815313"/>
                <a:gd name="connsiteX78" fmla="*/ 1938338 w 3038475"/>
                <a:gd name="connsiteY78" fmla="*/ 542925 h 815313"/>
                <a:gd name="connsiteX79" fmla="*/ 2266950 w 3038475"/>
                <a:gd name="connsiteY79" fmla="*/ 533400 h 815313"/>
                <a:gd name="connsiteX80" fmla="*/ 2286000 w 3038475"/>
                <a:gd name="connsiteY80" fmla="*/ 504825 h 815313"/>
                <a:gd name="connsiteX81" fmla="*/ 2300288 w 3038475"/>
                <a:gd name="connsiteY81" fmla="*/ 490538 h 815313"/>
                <a:gd name="connsiteX82" fmla="*/ 2328863 w 3038475"/>
                <a:gd name="connsiteY82" fmla="*/ 490538 h 815313"/>
                <a:gd name="connsiteX83" fmla="*/ 2395538 w 3038475"/>
                <a:gd name="connsiteY83" fmla="*/ 614363 h 815313"/>
                <a:gd name="connsiteX84" fmla="*/ 2438400 w 3038475"/>
                <a:gd name="connsiteY84" fmla="*/ 590550 h 815313"/>
                <a:gd name="connsiteX85" fmla="*/ 2443163 w 3038475"/>
                <a:gd name="connsiteY85" fmla="*/ 571500 h 815313"/>
                <a:gd name="connsiteX86" fmla="*/ 2481263 w 3038475"/>
                <a:gd name="connsiteY86" fmla="*/ 581025 h 815313"/>
                <a:gd name="connsiteX87" fmla="*/ 2519363 w 3038475"/>
                <a:gd name="connsiteY87" fmla="*/ 642938 h 815313"/>
                <a:gd name="connsiteX88" fmla="*/ 2619375 w 3038475"/>
                <a:gd name="connsiteY88" fmla="*/ 581025 h 815313"/>
                <a:gd name="connsiteX89" fmla="*/ 2633663 w 3038475"/>
                <a:gd name="connsiteY89" fmla="*/ 571500 h 815313"/>
                <a:gd name="connsiteX90" fmla="*/ 2647950 w 3038475"/>
                <a:gd name="connsiteY90" fmla="*/ 542925 h 815313"/>
                <a:gd name="connsiteX91" fmla="*/ 2686050 w 3038475"/>
                <a:gd name="connsiteY91" fmla="*/ 538163 h 815313"/>
                <a:gd name="connsiteX92" fmla="*/ 2686050 w 3038475"/>
                <a:gd name="connsiteY92" fmla="*/ 538163 h 815313"/>
                <a:gd name="connsiteX93" fmla="*/ 2705100 w 3038475"/>
                <a:gd name="connsiteY93" fmla="*/ 561975 h 815313"/>
                <a:gd name="connsiteX94" fmla="*/ 2714625 w 3038475"/>
                <a:gd name="connsiteY94" fmla="*/ 595313 h 815313"/>
                <a:gd name="connsiteX95" fmla="*/ 2733675 w 3038475"/>
                <a:gd name="connsiteY95" fmla="*/ 590550 h 815313"/>
                <a:gd name="connsiteX96" fmla="*/ 2738438 w 3038475"/>
                <a:gd name="connsiteY96" fmla="*/ 571500 h 815313"/>
                <a:gd name="connsiteX97" fmla="*/ 2819400 w 3038475"/>
                <a:gd name="connsiteY97" fmla="*/ 590550 h 815313"/>
                <a:gd name="connsiteX98" fmla="*/ 2824163 w 3038475"/>
                <a:gd name="connsiteY98" fmla="*/ 614363 h 815313"/>
                <a:gd name="connsiteX99" fmla="*/ 2833688 w 3038475"/>
                <a:gd name="connsiteY99" fmla="*/ 642938 h 815313"/>
                <a:gd name="connsiteX100" fmla="*/ 2838450 w 3038475"/>
                <a:gd name="connsiteY100" fmla="*/ 657225 h 815313"/>
                <a:gd name="connsiteX101" fmla="*/ 2843213 w 3038475"/>
                <a:gd name="connsiteY101" fmla="*/ 676275 h 815313"/>
                <a:gd name="connsiteX102" fmla="*/ 2852738 w 3038475"/>
                <a:gd name="connsiteY102" fmla="*/ 695325 h 815313"/>
                <a:gd name="connsiteX103" fmla="*/ 2862263 w 3038475"/>
                <a:gd name="connsiteY103" fmla="*/ 723900 h 815313"/>
                <a:gd name="connsiteX104" fmla="*/ 2871788 w 3038475"/>
                <a:gd name="connsiteY104" fmla="*/ 752475 h 815313"/>
                <a:gd name="connsiteX105" fmla="*/ 2881313 w 3038475"/>
                <a:gd name="connsiteY105" fmla="*/ 781050 h 815313"/>
                <a:gd name="connsiteX106" fmla="*/ 2890838 w 3038475"/>
                <a:gd name="connsiteY106" fmla="*/ 795338 h 815313"/>
                <a:gd name="connsiteX107" fmla="*/ 2895600 w 3038475"/>
                <a:gd name="connsiteY107" fmla="*/ 814388 h 815313"/>
                <a:gd name="connsiteX108" fmla="*/ 2914650 w 3038475"/>
                <a:gd name="connsiteY108" fmla="*/ 790575 h 815313"/>
                <a:gd name="connsiteX109" fmla="*/ 2924175 w 3038475"/>
                <a:gd name="connsiteY109" fmla="*/ 714375 h 815313"/>
                <a:gd name="connsiteX110" fmla="*/ 2933700 w 3038475"/>
                <a:gd name="connsiteY110" fmla="*/ 700088 h 815313"/>
                <a:gd name="connsiteX111" fmla="*/ 2943225 w 3038475"/>
                <a:gd name="connsiteY111" fmla="*/ 671513 h 815313"/>
                <a:gd name="connsiteX112" fmla="*/ 2962275 w 3038475"/>
                <a:gd name="connsiteY112" fmla="*/ 638175 h 815313"/>
                <a:gd name="connsiteX113" fmla="*/ 2976563 w 3038475"/>
                <a:gd name="connsiteY113" fmla="*/ 695325 h 815313"/>
                <a:gd name="connsiteX114" fmla="*/ 2986088 w 3038475"/>
                <a:gd name="connsiteY114" fmla="*/ 781050 h 815313"/>
                <a:gd name="connsiteX115" fmla="*/ 2995613 w 3038475"/>
                <a:gd name="connsiteY115" fmla="*/ 747713 h 815313"/>
                <a:gd name="connsiteX116" fmla="*/ 3000375 w 3038475"/>
                <a:gd name="connsiteY116" fmla="*/ 709613 h 815313"/>
                <a:gd name="connsiteX117" fmla="*/ 3019425 w 3038475"/>
                <a:gd name="connsiteY117" fmla="*/ 671513 h 815313"/>
                <a:gd name="connsiteX118" fmla="*/ 3038475 w 3038475"/>
                <a:gd name="connsiteY118" fmla="*/ 714375 h 815313"/>
                <a:gd name="connsiteX0" fmla="*/ 0 w 3038475"/>
                <a:gd name="connsiteY0" fmla="*/ 238125 h 815313"/>
                <a:gd name="connsiteX1" fmla="*/ 123825 w 3038475"/>
                <a:gd name="connsiteY1" fmla="*/ 228600 h 815313"/>
                <a:gd name="connsiteX2" fmla="*/ 142875 w 3038475"/>
                <a:gd name="connsiteY2" fmla="*/ 223838 h 815313"/>
                <a:gd name="connsiteX3" fmla="*/ 166688 w 3038475"/>
                <a:gd name="connsiteY3" fmla="*/ 219075 h 815313"/>
                <a:gd name="connsiteX4" fmla="*/ 204788 w 3038475"/>
                <a:gd name="connsiteY4" fmla="*/ 204788 h 815313"/>
                <a:gd name="connsiteX5" fmla="*/ 233363 w 3038475"/>
                <a:gd name="connsiteY5" fmla="*/ 195263 h 815313"/>
                <a:gd name="connsiteX6" fmla="*/ 247650 w 3038475"/>
                <a:gd name="connsiteY6" fmla="*/ 185738 h 815313"/>
                <a:gd name="connsiteX7" fmla="*/ 266700 w 3038475"/>
                <a:gd name="connsiteY7" fmla="*/ 180975 h 815313"/>
                <a:gd name="connsiteX8" fmla="*/ 280988 w 3038475"/>
                <a:gd name="connsiteY8" fmla="*/ 176213 h 815313"/>
                <a:gd name="connsiteX9" fmla="*/ 290513 w 3038475"/>
                <a:gd name="connsiteY9" fmla="*/ 161925 h 815313"/>
                <a:gd name="connsiteX10" fmla="*/ 338138 w 3038475"/>
                <a:gd name="connsiteY10" fmla="*/ 142875 h 815313"/>
                <a:gd name="connsiteX11" fmla="*/ 352425 w 3038475"/>
                <a:gd name="connsiteY11" fmla="*/ 138113 h 815313"/>
                <a:gd name="connsiteX12" fmla="*/ 366713 w 3038475"/>
                <a:gd name="connsiteY12" fmla="*/ 128588 h 815313"/>
                <a:gd name="connsiteX13" fmla="*/ 385763 w 3038475"/>
                <a:gd name="connsiteY13" fmla="*/ 123825 h 815313"/>
                <a:gd name="connsiteX14" fmla="*/ 428625 w 3038475"/>
                <a:gd name="connsiteY14" fmla="*/ 109538 h 815313"/>
                <a:gd name="connsiteX15" fmla="*/ 442913 w 3038475"/>
                <a:gd name="connsiteY15" fmla="*/ 104775 h 815313"/>
                <a:gd name="connsiteX16" fmla="*/ 457200 w 3038475"/>
                <a:gd name="connsiteY16" fmla="*/ 100013 h 815313"/>
                <a:gd name="connsiteX17" fmla="*/ 471488 w 3038475"/>
                <a:gd name="connsiteY17" fmla="*/ 90488 h 815313"/>
                <a:gd name="connsiteX18" fmla="*/ 495300 w 3038475"/>
                <a:gd name="connsiteY18" fmla="*/ 85725 h 815313"/>
                <a:gd name="connsiteX19" fmla="*/ 523875 w 3038475"/>
                <a:gd name="connsiteY19" fmla="*/ 76200 h 815313"/>
                <a:gd name="connsiteX20" fmla="*/ 538163 w 3038475"/>
                <a:gd name="connsiteY20" fmla="*/ 71438 h 815313"/>
                <a:gd name="connsiteX21" fmla="*/ 552450 w 3038475"/>
                <a:gd name="connsiteY21" fmla="*/ 66675 h 815313"/>
                <a:gd name="connsiteX22" fmla="*/ 590550 w 3038475"/>
                <a:gd name="connsiteY22" fmla="*/ 42863 h 815313"/>
                <a:gd name="connsiteX23" fmla="*/ 604838 w 3038475"/>
                <a:gd name="connsiteY23" fmla="*/ 38100 h 815313"/>
                <a:gd name="connsiteX24" fmla="*/ 619125 w 3038475"/>
                <a:gd name="connsiteY24" fmla="*/ 33338 h 815313"/>
                <a:gd name="connsiteX25" fmla="*/ 652463 w 3038475"/>
                <a:gd name="connsiteY25" fmla="*/ 14288 h 815313"/>
                <a:gd name="connsiteX26" fmla="*/ 681038 w 3038475"/>
                <a:gd name="connsiteY26" fmla="*/ 4763 h 815313"/>
                <a:gd name="connsiteX27" fmla="*/ 695325 w 3038475"/>
                <a:gd name="connsiteY27" fmla="*/ 0 h 815313"/>
                <a:gd name="connsiteX28" fmla="*/ 819150 w 3038475"/>
                <a:gd name="connsiteY28" fmla="*/ 4763 h 815313"/>
                <a:gd name="connsiteX29" fmla="*/ 852488 w 3038475"/>
                <a:gd name="connsiteY29" fmla="*/ 19050 h 815313"/>
                <a:gd name="connsiteX30" fmla="*/ 895350 w 3038475"/>
                <a:gd name="connsiteY30" fmla="*/ 47625 h 815313"/>
                <a:gd name="connsiteX31" fmla="*/ 928688 w 3038475"/>
                <a:gd name="connsiteY31" fmla="*/ 66675 h 815313"/>
                <a:gd name="connsiteX32" fmla="*/ 942975 w 3038475"/>
                <a:gd name="connsiteY32" fmla="*/ 71438 h 815313"/>
                <a:gd name="connsiteX33" fmla="*/ 957263 w 3038475"/>
                <a:gd name="connsiteY33" fmla="*/ 80963 h 815313"/>
                <a:gd name="connsiteX34" fmla="*/ 971550 w 3038475"/>
                <a:gd name="connsiteY34" fmla="*/ 85725 h 815313"/>
                <a:gd name="connsiteX35" fmla="*/ 990600 w 3038475"/>
                <a:gd name="connsiteY35" fmla="*/ 95250 h 815313"/>
                <a:gd name="connsiteX36" fmla="*/ 1014413 w 3038475"/>
                <a:gd name="connsiteY36" fmla="*/ 100013 h 815313"/>
                <a:gd name="connsiteX37" fmla="*/ 1033463 w 3038475"/>
                <a:gd name="connsiteY37" fmla="*/ 104775 h 815313"/>
                <a:gd name="connsiteX38" fmla="*/ 1062038 w 3038475"/>
                <a:gd name="connsiteY38" fmla="*/ 109538 h 815313"/>
                <a:gd name="connsiteX39" fmla="*/ 1090613 w 3038475"/>
                <a:gd name="connsiteY39" fmla="*/ 119063 h 815313"/>
                <a:gd name="connsiteX40" fmla="*/ 1104900 w 3038475"/>
                <a:gd name="connsiteY40" fmla="*/ 123825 h 815313"/>
                <a:gd name="connsiteX41" fmla="*/ 1123950 w 3038475"/>
                <a:gd name="connsiteY41" fmla="*/ 128588 h 815313"/>
                <a:gd name="connsiteX42" fmla="*/ 1152525 w 3038475"/>
                <a:gd name="connsiteY42" fmla="*/ 147638 h 815313"/>
                <a:gd name="connsiteX43" fmla="*/ 1195388 w 3038475"/>
                <a:gd name="connsiteY43" fmla="*/ 161925 h 815313"/>
                <a:gd name="connsiteX44" fmla="*/ 1209675 w 3038475"/>
                <a:gd name="connsiteY44" fmla="*/ 166688 h 815313"/>
                <a:gd name="connsiteX45" fmla="*/ 1243013 w 3038475"/>
                <a:gd name="connsiteY45" fmla="*/ 185738 h 815313"/>
                <a:gd name="connsiteX46" fmla="*/ 1257300 w 3038475"/>
                <a:gd name="connsiteY46" fmla="*/ 190500 h 815313"/>
                <a:gd name="connsiteX47" fmla="*/ 1285875 w 3038475"/>
                <a:gd name="connsiteY47" fmla="*/ 204788 h 815313"/>
                <a:gd name="connsiteX48" fmla="*/ 1314450 w 3038475"/>
                <a:gd name="connsiteY48" fmla="*/ 223838 h 815313"/>
                <a:gd name="connsiteX49" fmla="*/ 1362075 w 3038475"/>
                <a:gd name="connsiteY49" fmla="*/ 238125 h 815313"/>
                <a:gd name="connsiteX50" fmla="*/ 1443038 w 3038475"/>
                <a:gd name="connsiteY50" fmla="*/ 252413 h 815313"/>
                <a:gd name="connsiteX51" fmla="*/ 1471613 w 3038475"/>
                <a:gd name="connsiteY51" fmla="*/ 257175 h 815313"/>
                <a:gd name="connsiteX52" fmla="*/ 1519238 w 3038475"/>
                <a:gd name="connsiteY52" fmla="*/ 271463 h 815313"/>
                <a:gd name="connsiteX53" fmla="*/ 1533525 w 3038475"/>
                <a:gd name="connsiteY53" fmla="*/ 280988 h 815313"/>
                <a:gd name="connsiteX54" fmla="*/ 1543050 w 3038475"/>
                <a:gd name="connsiteY54" fmla="*/ 295275 h 815313"/>
                <a:gd name="connsiteX55" fmla="*/ 1557338 w 3038475"/>
                <a:gd name="connsiteY55" fmla="*/ 300038 h 815313"/>
                <a:gd name="connsiteX56" fmla="*/ 1581150 w 3038475"/>
                <a:gd name="connsiteY56" fmla="*/ 333375 h 815313"/>
                <a:gd name="connsiteX57" fmla="*/ 1590675 w 3038475"/>
                <a:gd name="connsiteY57" fmla="*/ 347663 h 815313"/>
                <a:gd name="connsiteX58" fmla="*/ 1604963 w 3038475"/>
                <a:gd name="connsiteY58" fmla="*/ 357188 h 815313"/>
                <a:gd name="connsiteX59" fmla="*/ 1624013 w 3038475"/>
                <a:gd name="connsiteY59" fmla="*/ 414338 h 815313"/>
                <a:gd name="connsiteX60" fmla="*/ 1628775 w 3038475"/>
                <a:gd name="connsiteY60" fmla="*/ 428625 h 815313"/>
                <a:gd name="connsiteX61" fmla="*/ 1638300 w 3038475"/>
                <a:gd name="connsiteY61" fmla="*/ 442913 h 815313"/>
                <a:gd name="connsiteX62" fmla="*/ 1652588 w 3038475"/>
                <a:gd name="connsiteY62" fmla="*/ 471488 h 815313"/>
                <a:gd name="connsiteX63" fmla="*/ 1662113 w 3038475"/>
                <a:gd name="connsiteY63" fmla="*/ 504825 h 815313"/>
                <a:gd name="connsiteX64" fmla="*/ 1676400 w 3038475"/>
                <a:gd name="connsiteY64" fmla="*/ 514350 h 815313"/>
                <a:gd name="connsiteX65" fmla="*/ 1690688 w 3038475"/>
                <a:gd name="connsiteY65" fmla="*/ 561975 h 815313"/>
                <a:gd name="connsiteX66" fmla="*/ 1704975 w 3038475"/>
                <a:gd name="connsiteY66" fmla="*/ 590550 h 815313"/>
                <a:gd name="connsiteX67" fmla="*/ 1719263 w 3038475"/>
                <a:gd name="connsiteY67" fmla="*/ 595313 h 815313"/>
                <a:gd name="connsiteX68" fmla="*/ 1728788 w 3038475"/>
                <a:gd name="connsiteY68" fmla="*/ 609600 h 815313"/>
                <a:gd name="connsiteX69" fmla="*/ 1804988 w 3038475"/>
                <a:gd name="connsiteY69" fmla="*/ 614363 h 815313"/>
                <a:gd name="connsiteX70" fmla="*/ 1819275 w 3038475"/>
                <a:gd name="connsiteY70" fmla="*/ 619125 h 815313"/>
                <a:gd name="connsiteX71" fmla="*/ 1833563 w 3038475"/>
                <a:gd name="connsiteY71" fmla="*/ 628650 h 815313"/>
                <a:gd name="connsiteX72" fmla="*/ 1857375 w 3038475"/>
                <a:gd name="connsiteY72" fmla="*/ 657225 h 815313"/>
                <a:gd name="connsiteX73" fmla="*/ 1876425 w 3038475"/>
                <a:gd name="connsiteY73" fmla="*/ 666750 h 815313"/>
                <a:gd name="connsiteX74" fmla="*/ 1885950 w 3038475"/>
                <a:gd name="connsiteY74" fmla="*/ 638175 h 815313"/>
                <a:gd name="connsiteX75" fmla="*/ 1895475 w 3038475"/>
                <a:gd name="connsiteY75" fmla="*/ 604838 h 815313"/>
                <a:gd name="connsiteX76" fmla="*/ 1905000 w 3038475"/>
                <a:gd name="connsiteY76" fmla="*/ 576263 h 815313"/>
                <a:gd name="connsiteX77" fmla="*/ 1919288 w 3038475"/>
                <a:gd name="connsiteY77" fmla="*/ 566738 h 815313"/>
                <a:gd name="connsiteX78" fmla="*/ 1938338 w 3038475"/>
                <a:gd name="connsiteY78" fmla="*/ 542925 h 815313"/>
                <a:gd name="connsiteX79" fmla="*/ 2266950 w 3038475"/>
                <a:gd name="connsiteY79" fmla="*/ 533400 h 815313"/>
                <a:gd name="connsiteX80" fmla="*/ 2286000 w 3038475"/>
                <a:gd name="connsiteY80" fmla="*/ 504825 h 815313"/>
                <a:gd name="connsiteX81" fmla="*/ 2300288 w 3038475"/>
                <a:gd name="connsiteY81" fmla="*/ 490538 h 815313"/>
                <a:gd name="connsiteX82" fmla="*/ 2328863 w 3038475"/>
                <a:gd name="connsiteY82" fmla="*/ 490538 h 815313"/>
                <a:gd name="connsiteX83" fmla="*/ 2395538 w 3038475"/>
                <a:gd name="connsiteY83" fmla="*/ 614363 h 815313"/>
                <a:gd name="connsiteX84" fmla="*/ 2438400 w 3038475"/>
                <a:gd name="connsiteY84" fmla="*/ 590550 h 815313"/>
                <a:gd name="connsiteX85" fmla="*/ 2443163 w 3038475"/>
                <a:gd name="connsiteY85" fmla="*/ 571500 h 815313"/>
                <a:gd name="connsiteX86" fmla="*/ 2481263 w 3038475"/>
                <a:gd name="connsiteY86" fmla="*/ 581025 h 815313"/>
                <a:gd name="connsiteX87" fmla="*/ 2519363 w 3038475"/>
                <a:gd name="connsiteY87" fmla="*/ 642938 h 815313"/>
                <a:gd name="connsiteX88" fmla="*/ 2619375 w 3038475"/>
                <a:gd name="connsiteY88" fmla="*/ 581025 h 815313"/>
                <a:gd name="connsiteX89" fmla="*/ 2633663 w 3038475"/>
                <a:gd name="connsiteY89" fmla="*/ 571500 h 815313"/>
                <a:gd name="connsiteX90" fmla="*/ 2647950 w 3038475"/>
                <a:gd name="connsiteY90" fmla="*/ 542925 h 815313"/>
                <a:gd name="connsiteX91" fmla="*/ 2686050 w 3038475"/>
                <a:gd name="connsiteY91" fmla="*/ 538163 h 815313"/>
                <a:gd name="connsiteX92" fmla="*/ 2686050 w 3038475"/>
                <a:gd name="connsiteY92" fmla="*/ 538163 h 815313"/>
                <a:gd name="connsiteX93" fmla="*/ 2705100 w 3038475"/>
                <a:gd name="connsiteY93" fmla="*/ 561975 h 815313"/>
                <a:gd name="connsiteX94" fmla="*/ 2714625 w 3038475"/>
                <a:gd name="connsiteY94" fmla="*/ 595313 h 815313"/>
                <a:gd name="connsiteX95" fmla="*/ 2733675 w 3038475"/>
                <a:gd name="connsiteY95" fmla="*/ 590550 h 815313"/>
                <a:gd name="connsiteX96" fmla="*/ 2738438 w 3038475"/>
                <a:gd name="connsiteY96" fmla="*/ 571500 h 815313"/>
                <a:gd name="connsiteX97" fmla="*/ 2824163 w 3038475"/>
                <a:gd name="connsiteY97" fmla="*/ 614363 h 815313"/>
                <a:gd name="connsiteX98" fmla="*/ 2833688 w 3038475"/>
                <a:gd name="connsiteY98" fmla="*/ 642938 h 815313"/>
                <a:gd name="connsiteX99" fmla="*/ 2838450 w 3038475"/>
                <a:gd name="connsiteY99" fmla="*/ 657225 h 815313"/>
                <a:gd name="connsiteX100" fmla="*/ 2843213 w 3038475"/>
                <a:gd name="connsiteY100" fmla="*/ 676275 h 815313"/>
                <a:gd name="connsiteX101" fmla="*/ 2852738 w 3038475"/>
                <a:gd name="connsiteY101" fmla="*/ 695325 h 815313"/>
                <a:gd name="connsiteX102" fmla="*/ 2862263 w 3038475"/>
                <a:gd name="connsiteY102" fmla="*/ 723900 h 815313"/>
                <a:gd name="connsiteX103" fmla="*/ 2871788 w 3038475"/>
                <a:gd name="connsiteY103" fmla="*/ 752475 h 815313"/>
                <a:gd name="connsiteX104" fmla="*/ 2881313 w 3038475"/>
                <a:gd name="connsiteY104" fmla="*/ 781050 h 815313"/>
                <a:gd name="connsiteX105" fmla="*/ 2890838 w 3038475"/>
                <a:gd name="connsiteY105" fmla="*/ 795338 h 815313"/>
                <a:gd name="connsiteX106" fmla="*/ 2895600 w 3038475"/>
                <a:gd name="connsiteY106" fmla="*/ 814388 h 815313"/>
                <a:gd name="connsiteX107" fmla="*/ 2914650 w 3038475"/>
                <a:gd name="connsiteY107" fmla="*/ 790575 h 815313"/>
                <a:gd name="connsiteX108" fmla="*/ 2924175 w 3038475"/>
                <a:gd name="connsiteY108" fmla="*/ 714375 h 815313"/>
                <a:gd name="connsiteX109" fmla="*/ 2933700 w 3038475"/>
                <a:gd name="connsiteY109" fmla="*/ 700088 h 815313"/>
                <a:gd name="connsiteX110" fmla="*/ 2943225 w 3038475"/>
                <a:gd name="connsiteY110" fmla="*/ 671513 h 815313"/>
                <a:gd name="connsiteX111" fmla="*/ 2962275 w 3038475"/>
                <a:gd name="connsiteY111" fmla="*/ 638175 h 815313"/>
                <a:gd name="connsiteX112" fmla="*/ 2976563 w 3038475"/>
                <a:gd name="connsiteY112" fmla="*/ 695325 h 815313"/>
                <a:gd name="connsiteX113" fmla="*/ 2986088 w 3038475"/>
                <a:gd name="connsiteY113" fmla="*/ 781050 h 815313"/>
                <a:gd name="connsiteX114" fmla="*/ 2995613 w 3038475"/>
                <a:gd name="connsiteY114" fmla="*/ 747713 h 815313"/>
                <a:gd name="connsiteX115" fmla="*/ 3000375 w 3038475"/>
                <a:gd name="connsiteY115" fmla="*/ 709613 h 815313"/>
                <a:gd name="connsiteX116" fmla="*/ 3019425 w 3038475"/>
                <a:gd name="connsiteY116" fmla="*/ 671513 h 815313"/>
                <a:gd name="connsiteX117" fmla="*/ 3038475 w 3038475"/>
                <a:gd name="connsiteY117" fmla="*/ 714375 h 815313"/>
                <a:gd name="connsiteX0" fmla="*/ 0 w 3038475"/>
                <a:gd name="connsiteY0" fmla="*/ 238125 h 815313"/>
                <a:gd name="connsiteX1" fmla="*/ 123825 w 3038475"/>
                <a:gd name="connsiteY1" fmla="*/ 228600 h 815313"/>
                <a:gd name="connsiteX2" fmla="*/ 142875 w 3038475"/>
                <a:gd name="connsiteY2" fmla="*/ 223838 h 815313"/>
                <a:gd name="connsiteX3" fmla="*/ 166688 w 3038475"/>
                <a:gd name="connsiteY3" fmla="*/ 219075 h 815313"/>
                <a:gd name="connsiteX4" fmla="*/ 204788 w 3038475"/>
                <a:gd name="connsiteY4" fmla="*/ 204788 h 815313"/>
                <a:gd name="connsiteX5" fmla="*/ 233363 w 3038475"/>
                <a:gd name="connsiteY5" fmla="*/ 195263 h 815313"/>
                <a:gd name="connsiteX6" fmla="*/ 247650 w 3038475"/>
                <a:gd name="connsiteY6" fmla="*/ 185738 h 815313"/>
                <a:gd name="connsiteX7" fmla="*/ 266700 w 3038475"/>
                <a:gd name="connsiteY7" fmla="*/ 180975 h 815313"/>
                <a:gd name="connsiteX8" fmla="*/ 280988 w 3038475"/>
                <a:gd name="connsiteY8" fmla="*/ 176213 h 815313"/>
                <a:gd name="connsiteX9" fmla="*/ 290513 w 3038475"/>
                <a:gd name="connsiteY9" fmla="*/ 161925 h 815313"/>
                <a:gd name="connsiteX10" fmla="*/ 338138 w 3038475"/>
                <a:gd name="connsiteY10" fmla="*/ 142875 h 815313"/>
                <a:gd name="connsiteX11" fmla="*/ 352425 w 3038475"/>
                <a:gd name="connsiteY11" fmla="*/ 138113 h 815313"/>
                <a:gd name="connsiteX12" fmla="*/ 366713 w 3038475"/>
                <a:gd name="connsiteY12" fmla="*/ 128588 h 815313"/>
                <a:gd name="connsiteX13" fmla="*/ 385763 w 3038475"/>
                <a:gd name="connsiteY13" fmla="*/ 123825 h 815313"/>
                <a:gd name="connsiteX14" fmla="*/ 428625 w 3038475"/>
                <a:gd name="connsiteY14" fmla="*/ 109538 h 815313"/>
                <a:gd name="connsiteX15" fmla="*/ 442913 w 3038475"/>
                <a:gd name="connsiteY15" fmla="*/ 104775 h 815313"/>
                <a:gd name="connsiteX16" fmla="*/ 457200 w 3038475"/>
                <a:gd name="connsiteY16" fmla="*/ 100013 h 815313"/>
                <a:gd name="connsiteX17" fmla="*/ 471488 w 3038475"/>
                <a:gd name="connsiteY17" fmla="*/ 90488 h 815313"/>
                <a:gd name="connsiteX18" fmla="*/ 495300 w 3038475"/>
                <a:gd name="connsiteY18" fmla="*/ 85725 h 815313"/>
                <a:gd name="connsiteX19" fmla="*/ 523875 w 3038475"/>
                <a:gd name="connsiteY19" fmla="*/ 76200 h 815313"/>
                <a:gd name="connsiteX20" fmla="*/ 538163 w 3038475"/>
                <a:gd name="connsiteY20" fmla="*/ 71438 h 815313"/>
                <a:gd name="connsiteX21" fmla="*/ 552450 w 3038475"/>
                <a:gd name="connsiteY21" fmla="*/ 66675 h 815313"/>
                <a:gd name="connsiteX22" fmla="*/ 590550 w 3038475"/>
                <a:gd name="connsiteY22" fmla="*/ 42863 h 815313"/>
                <a:gd name="connsiteX23" fmla="*/ 604838 w 3038475"/>
                <a:gd name="connsiteY23" fmla="*/ 38100 h 815313"/>
                <a:gd name="connsiteX24" fmla="*/ 619125 w 3038475"/>
                <a:gd name="connsiteY24" fmla="*/ 33338 h 815313"/>
                <a:gd name="connsiteX25" fmla="*/ 652463 w 3038475"/>
                <a:gd name="connsiteY25" fmla="*/ 14288 h 815313"/>
                <a:gd name="connsiteX26" fmla="*/ 681038 w 3038475"/>
                <a:gd name="connsiteY26" fmla="*/ 4763 h 815313"/>
                <a:gd name="connsiteX27" fmla="*/ 695325 w 3038475"/>
                <a:gd name="connsiteY27" fmla="*/ 0 h 815313"/>
                <a:gd name="connsiteX28" fmla="*/ 819150 w 3038475"/>
                <a:gd name="connsiteY28" fmla="*/ 4763 h 815313"/>
                <a:gd name="connsiteX29" fmla="*/ 852488 w 3038475"/>
                <a:gd name="connsiteY29" fmla="*/ 19050 h 815313"/>
                <a:gd name="connsiteX30" fmla="*/ 895350 w 3038475"/>
                <a:gd name="connsiteY30" fmla="*/ 47625 h 815313"/>
                <a:gd name="connsiteX31" fmla="*/ 928688 w 3038475"/>
                <a:gd name="connsiteY31" fmla="*/ 66675 h 815313"/>
                <a:gd name="connsiteX32" fmla="*/ 942975 w 3038475"/>
                <a:gd name="connsiteY32" fmla="*/ 71438 h 815313"/>
                <a:gd name="connsiteX33" fmla="*/ 957263 w 3038475"/>
                <a:gd name="connsiteY33" fmla="*/ 80963 h 815313"/>
                <a:gd name="connsiteX34" fmla="*/ 971550 w 3038475"/>
                <a:gd name="connsiteY34" fmla="*/ 85725 h 815313"/>
                <a:gd name="connsiteX35" fmla="*/ 990600 w 3038475"/>
                <a:gd name="connsiteY35" fmla="*/ 95250 h 815313"/>
                <a:gd name="connsiteX36" fmla="*/ 1014413 w 3038475"/>
                <a:gd name="connsiteY36" fmla="*/ 100013 h 815313"/>
                <a:gd name="connsiteX37" fmla="*/ 1033463 w 3038475"/>
                <a:gd name="connsiteY37" fmla="*/ 104775 h 815313"/>
                <a:gd name="connsiteX38" fmla="*/ 1062038 w 3038475"/>
                <a:gd name="connsiteY38" fmla="*/ 109538 h 815313"/>
                <a:gd name="connsiteX39" fmla="*/ 1090613 w 3038475"/>
                <a:gd name="connsiteY39" fmla="*/ 119063 h 815313"/>
                <a:gd name="connsiteX40" fmla="*/ 1104900 w 3038475"/>
                <a:gd name="connsiteY40" fmla="*/ 123825 h 815313"/>
                <a:gd name="connsiteX41" fmla="*/ 1123950 w 3038475"/>
                <a:gd name="connsiteY41" fmla="*/ 128588 h 815313"/>
                <a:gd name="connsiteX42" fmla="*/ 1152525 w 3038475"/>
                <a:gd name="connsiteY42" fmla="*/ 147638 h 815313"/>
                <a:gd name="connsiteX43" fmla="*/ 1195388 w 3038475"/>
                <a:gd name="connsiteY43" fmla="*/ 161925 h 815313"/>
                <a:gd name="connsiteX44" fmla="*/ 1209675 w 3038475"/>
                <a:gd name="connsiteY44" fmla="*/ 166688 h 815313"/>
                <a:gd name="connsiteX45" fmla="*/ 1243013 w 3038475"/>
                <a:gd name="connsiteY45" fmla="*/ 185738 h 815313"/>
                <a:gd name="connsiteX46" fmla="*/ 1257300 w 3038475"/>
                <a:gd name="connsiteY46" fmla="*/ 190500 h 815313"/>
                <a:gd name="connsiteX47" fmla="*/ 1285875 w 3038475"/>
                <a:gd name="connsiteY47" fmla="*/ 204788 h 815313"/>
                <a:gd name="connsiteX48" fmla="*/ 1314450 w 3038475"/>
                <a:gd name="connsiteY48" fmla="*/ 223838 h 815313"/>
                <a:gd name="connsiteX49" fmla="*/ 1362075 w 3038475"/>
                <a:gd name="connsiteY49" fmla="*/ 238125 h 815313"/>
                <a:gd name="connsiteX50" fmla="*/ 1443038 w 3038475"/>
                <a:gd name="connsiteY50" fmla="*/ 252413 h 815313"/>
                <a:gd name="connsiteX51" fmla="*/ 1471613 w 3038475"/>
                <a:gd name="connsiteY51" fmla="*/ 257175 h 815313"/>
                <a:gd name="connsiteX52" fmla="*/ 1519238 w 3038475"/>
                <a:gd name="connsiteY52" fmla="*/ 271463 h 815313"/>
                <a:gd name="connsiteX53" fmla="*/ 1533525 w 3038475"/>
                <a:gd name="connsiteY53" fmla="*/ 280988 h 815313"/>
                <a:gd name="connsiteX54" fmla="*/ 1543050 w 3038475"/>
                <a:gd name="connsiteY54" fmla="*/ 295275 h 815313"/>
                <a:gd name="connsiteX55" fmla="*/ 1557338 w 3038475"/>
                <a:gd name="connsiteY55" fmla="*/ 300038 h 815313"/>
                <a:gd name="connsiteX56" fmla="*/ 1581150 w 3038475"/>
                <a:gd name="connsiteY56" fmla="*/ 333375 h 815313"/>
                <a:gd name="connsiteX57" fmla="*/ 1590675 w 3038475"/>
                <a:gd name="connsiteY57" fmla="*/ 347663 h 815313"/>
                <a:gd name="connsiteX58" fmla="*/ 1604963 w 3038475"/>
                <a:gd name="connsiteY58" fmla="*/ 357188 h 815313"/>
                <a:gd name="connsiteX59" fmla="*/ 1624013 w 3038475"/>
                <a:gd name="connsiteY59" fmla="*/ 414338 h 815313"/>
                <a:gd name="connsiteX60" fmla="*/ 1628775 w 3038475"/>
                <a:gd name="connsiteY60" fmla="*/ 428625 h 815313"/>
                <a:gd name="connsiteX61" fmla="*/ 1638300 w 3038475"/>
                <a:gd name="connsiteY61" fmla="*/ 442913 h 815313"/>
                <a:gd name="connsiteX62" fmla="*/ 1652588 w 3038475"/>
                <a:gd name="connsiteY62" fmla="*/ 471488 h 815313"/>
                <a:gd name="connsiteX63" fmla="*/ 1662113 w 3038475"/>
                <a:gd name="connsiteY63" fmla="*/ 504825 h 815313"/>
                <a:gd name="connsiteX64" fmla="*/ 1676400 w 3038475"/>
                <a:gd name="connsiteY64" fmla="*/ 514350 h 815313"/>
                <a:gd name="connsiteX65" fmla="*/ 1690688 w 3038475"/>
                <a:gd name="connsiteY65" fmla="*/ 561975 h 815313"/>
                <a:gd name="connsiteX66" fmla="*/ 1704975 w 3038475"/>
                <a:gd name="connsiteY66" fmla="*/ 590550 h 815313"/>
                <a:gd name="connsiteX67" fmla="*/ 1719263 w 3038475"/>
                <a:gd name="connsiteY67" fmla="*/ 595313 h 815313"/>
                <a:gd name="connsiteX68" fmla="*/ 1728788 w 3038475"/>
                <a:gd name="connsiteY68" fmla="*/ 609600 h 815313"/>
                <a:gd name="connsiteX69" fmla="*/ 1804988 w 3038475"/>
                <a:gd name="connsiteY69" fmla="*/ 614363 h 815313"/>
                <a:gd name="connsiteX70" fmla="*/ 1819275 w 3038475"/>
                <a:gd name="connsiteY70" fmla="*/ 619125 h 815313"/>
                <a:gd name="connsiteX71" fmla="*/ 1833563 w 3038475"/>
                <a:gd name="connsiteY71" fmla="*/ 628650 h 815313"/>
                <a:gd name="connsiteX72" fmla="*/ 1857375 w 3038475"/>
                <a:gd name="connsiteY72" fmla="*/ 657225 h 815313"/>
                <a:gd name="connsiteX73" fmla="*/ 1876425 w 3038475"/>
                <a:gd name="connsiteY73" fmla="*/ 666750 h 815313"/>
                <a:gd name="connsiteX74" fmla="*/ 1885950 w 3038475"/>
                <a:gd name="connsiteY74" fmla="*/ 638175 h 815313"/>
                <a:gd name="connsiteX75" fmla="*/ 1895475 w 3038475"/>
                <a:gd name="connsiteY75" fmla="*/ 604838 h 815313"/>
                <a:gd name="connsiteX76" fmla="*/ 1905000 w 3038475"/>
                <a:gd name="connsiteY76" fmla="*/ 576263 h 815313"/>
                <a:gd name="connsiteX77" fmla="*/ 1919288 w 3038475"/>
                <a:gd name="connsiteY77" fmla="*/ 566738 h 815313"/>
                <a:gd name="connsiteX78" fmla="*/ 1938338 w 3038475"/>
                <a:gd name="connsiteY78" fmla="*/ 542925 h 815313"/>
                <a:gd name="connsiteX79" fmla="*/ 2266950 w 3038475"/>
                <a:gd name="connsiteY79" fmla="*/ 533400 h 815313"/>
                <a:gd name="connsiteX80" fmla="*/ 2286000 w 3038475"/>
                <a:gd name="connsiteY80" fmla="*/ 504825 h 815313"/>
                <a:gd name="connsiteX81" fmla="*/ 2300288 w 3038475"/>
                <a:gd name="connsiteY81" fmla="*/ 490538 h 815313"/>
                <a:gd name="connsiteX82" fmla="*/ 2328863 w 3038475"/>
                <a:gd name="connsiteY82" fmla="*/ 490538 h 815313"/>
                <a:gd name="connsiteX83" fmla="*/ 2395538 w 3038475"/>
                <a:gd name="connsiteY83" fmla="*/ 614363 h 815313"/>
                <a:gd name="connsiteX84" fmla="*/ 2438400 w 3038475"/>
                <a:gd name="connsiteY84" fmla="*/ 590550 h 815313"/>
                <a:gd name="connsiteX85" fmla="*/ 2443163 w 3038475"/>
                <a:gd name="connsiteY85" fmla="*/ 571500 h 815313"/>
                <a:gd name="connsiteX86" fmla="*/ 2481263 w 3038475"/>
                <a:gd name="connsiteY86" fmla="*/ 581025 h 815313"/>
                <a:gd name="connsiteX87" fmla="*/ 2519363 w 3038475"/>
                <a:gd name="connsiteY87" fmla="*/ 642938 h 815313"/>
                <a:gd name="connsiteX88" fmla="*/ 2619375 w 3038475"/>
                <a:gd name="connsiteY88" fmla="*/ 581025 h 815313"/>
                <a:gd name="connsiteX89" fmla="*/ 2633663 w 3038475"/>
                <a:gd name="connsiteY89" fmla="*/ 571500 h 815313"/>
                <a:gd name="connsiteX90" fmla="*/ 2647950 w 3038475"/>
                <a:gd name="connsiteY90" fmla="*/ 542925 h 815313"/>
                <a:gd name="connsiteX91" fmla="*/ 2686050 w 3038475"/>
                <a:gd name="connsiteY91" fmla="*/ 538163 h 815313"/>
                <a:gd name="connsiteX92" fmla="*/ 2686050 w 3038475"/>
                <a:gd name="connsiteY92" fmla="*/ 538163 h 815313"/>
                <a:gd name="connsiteX93" fmla="*/ 2705100 w 3038475"/>
                <a:gd name="connsiteY93" fmla="*/ 561975 h 815313"/>
                <a:gd name="connsiteX94" fmla="*/ 2714625 w 3038475"/>
                <a:gd name="connsiteY94" fmla="*/ 595313 h 815313"/>
                <a:gd name="connsiteX95" fmla="*/ 2733675 w 3038475"/>
                <a:gd name="connsiteY95" fmla="*/ 590550 h 815313"/>
                <a:gd name="connsiteX96" fmla="*/ 2738438 w 3038475"/>
                <a:gd name="connsiteY96" fmla="*/ 571500 h 815313"/>
                <a:gd name="connsiteX97" fmla="*/ 2833688 w 3038475"/>
                <a:gd name="connsiteY97" fmla="*/ 642938 h 815313"/>
                <a:gd name="connsiteX98" fmla="*/ 2838450 w 3038475"/>
                <a:gd name="connsiteY98" fmla="*/ 657225 h 815313"/>
                <a:gd name="connsiteX99" fmla="*/ 2843213 w 3038475"/>
                <a:gd name="connsiteY99" fmla="*/ 676275 h 815313"/>
                <a:gd name="connsiteX100" fmla="*/ 2852738 w 3038475"/>
                <a:gd name="connsiteY100" fmla="*/ 695325 h 815313"/>
                <a:gd name="connsiteX101" fmla="*/ 2862263 w 3038475"/>
                <a:gd name="connsiteY101" fmla="*/ 723900 h 815313"/>
                <a:gd name="connsiteX102" fmla="*/ 2871788 w 3038475"/>
                <a:gd name="connsiteY102" fmla="*/ 752475 h 815313"/>
                <a:gd name="connsiteX103" fmla="*/ 2881313 w 3038475"/>
                <a:gd name="connsiteY103" fmla="*/ 781050 h 815313"/>
                <a:gd name="connsiteX104" fmla="*/ 2890838 w 3038475"/>
                <a:gd name="connsiteY104" fmla="*/ 795338 h 815313"/>
                <a:gd name="connsiteX105" fmla="*/ 2895600 w 3038475"/>
                <a:gd name="connsiteY105" fmla="*/ 814388 h 815313"/>
                <a:gd name="connsiteX106" fmla="*/ 2914650 w 3038475"/>
                <a:gd name="connsiteY106" fmla="*/ 790575 h 815313"/>
                <a:gd name="connsiteX107" fmla="*/ 2924175 w 3038475"/>
                <a:gd name="connsiteY107" fmla="*/ 714375 h 815313"/>
                <a:gd name="connsiteX108" fmla="*/ 2933700 w 3038475"/>
                <a:gd name="connsiteY108" fmla="*/ 700088 h 815313"/>
                <a:gd name="connsiteX109" fmla="*/ 2943225 w 3038475"/>
                <a:gd name="connsiteY109" fmla="*/ 671513 h 815313"/>
                <a:gd name="connsiteX110" fmla="*/ 2962275 w 3038475"/>
                <a:gd name="connsiteY110" fmla="*/ 638175 h 815313"/>
                <a:gd name="connsiteX111" fmla="*/ 2976563 w 3038475"/>
                <a:gd name="connsiteY111" fmla="*/ 695325 h 815313"/>
                <a:gd name="connsiteX112" fmla="*/ 2986088 w 3038475"/>
                <a:gd name="connsiteY112" fmla="*/ 781050 h 815313"/>
                <a:gd name="connsiteX113" fmla="*/ 2995613 w 3038475"/>
                <a:gd name="connsiteY113" fmla="*/ 747713 h 815313"/>
                <a:gd name="connsiteX114" fmla="*/ 3000375 w 3038475"/>
                <a:gd name="connsiteY114" fmla="*/ 709613 h 815313"/>
                <a:gd name="connsiteX115" fmla="*/ 3019425 w 3038475"/>
                <a:gd name="connsiteY115" fmla="*/ 671513 h 815313"/>
                <a:gd name="connsiteX116" fmla="*/ 3038475 w 3038475"/>
                <a:gd name="connsiteY116" fmla="*/ 714375 h 815313"/>
                <a:gd name="connsiteX0" fmla="*/ 0 w 3038475"/>
                <a:gd name="connsiteY0" fmla="*/ 238125 h 815313"/>
                <a:gd name="connsiteX1" fmla="*/ 123825 w 3038475"/>
                <a:gd name="connsiteY1" fmla="*/ 228600 h 815313"/>
                <a:gd name="connsiteX2" fmla="*/ 142875 w 3038475"/>
                <a:gd name="connsiteY2" fmla="*/ 223838 h 815313"/>
                <a:gd name="connsiteX3" fmla="*/ 166688 w 3038475"/>
                <a:gd name="connsiteY3" fmla="*/ 219075 h 815313"/>
                <a:gd name="connsiteX4" fmla="*/ 204788 w 3038475"/>
                <a:gd name="connsiteY4" fmla="*/ 204788 h 815313"/>
                <a:gd name="connsiteX5" fmla="*/ 233363 w 3038475"/>
                <a:gd name="connsiteY5" fmla="*/ 195263 h 815313"/>
                <a:gd name="connsiteX6" fmla="*/ 247650 w 3038475"/>
                <a:gd name="connsiteY6" fmla="*/ 185738 h 815313"/>
                <a:gd name="connsiteX7" fmla="*/ 266700 w 3038475"/>
                <a:gd name="connsiteY7" fmla="*/ 180975 h 815313"/>
                <a:gd name="connsiteX8" fmla="*/ 280988 w 3038475"/>
                <a:gd name="connsiteY8" fmla="*/ 176213 h 815313"/>
                <a:gd name="connsiteX9" fmla="*/ 290513 w 3038475"/>
                <a:gd name="connsiteY9" fmla="*/ 161925 h 815313"/>
                <a:gd name="connsiteX10" fmla="*/ 338138 w 3038475"/>
                <a:gd name="connsiteY10" fmla="*/ 142875 h 815313"/>
                <a:gd name="connsiteX11" fmla="*/ 352425 w 3038475"/>
                <a:gd name="connsiteY11" fmla="*/ 138113 h 815313"/>
                <a:gd name="connsiteX12" fmla="*/ 366713 w 3038475"/>
                <a:gd name="connsiteY12" fmla="*/ 128588 h 815313"/>
                <a:gd name="connsiteX13" fmla="*/ 385763 w 3038475"/>
                <a:gd name="connsiteY13" fmla="*/ 123825 h 815313"/>
                <a:gd name="connsiteX14" fmla="*/ 428625 w 3038475"/>
                <a:gd name="connsiteY14" fmla="*/ 109538 h 815313"/>
                <a:gd name="connsiteX15" fmla="*/ 442913 w 3038475"/>
                <a:gd name="connsiteY15" fmla="*/ 104775 h 815313"/>
                <a:gd name="connsiteX16" fmla="*/ 457200 w 3038475"/>
                <a:gd name="connsiteY16" fmla="*/ 100013 h 815313"/>
                <a:gd name="connsiteX17" fmla="*/ 471488 w 3038475"/>
                <a:gd name="connsiteY17" fmla="*/ 90488 h 815313"/>
                <a:gd name="connsiteX18" fmla="*/ 495300 w 3038475"/>
                <a:gd name="connsiteY18" fmla="*/ 85725 h 815313"/>
                <a:gd name="connsiteX19" fmla="*/ 523875 w 3038475"/>
                <a:gd name="connsiteY19" fmla="*/ 76200 h 815313"/>
                <a:gd name="connsiteX20" fmla="*/ 538163 w 3038475"/>
                <a:gd name="connsiteY20" fmla="*/ 71438 h 815313"/>
                <a:gd name="connsiteX21" fmla="*/ 552450 w 3038475"/>
                <a:gd name="connsiteY21" fmla="*/ 66675 h 815313"/>
                <a:gd name="connsiteX22" fmla="*/ 590550 w 3038475"/>
                <a:gd name="connsiteY22" fmla="*/ 42863 h 815313"/>
                <a:gd name="connsiteX23" fmla="*/ 604838 w 3038475"/>
                <a:gd name="connsiteY23" fmla="*/ 38100 h 815313"/>
                <a:gd name="connsiteX24" fmla="*/ 619125 w 3038475"/>
                <a:gd name="connsiteY24" fmla="*/ 33338 h 815313"/>
                <a:gd name="connsiteX25" fmla="*/ 652463 w 3038475"/>
                <a:gd name="connsiteY25" fmla="*/ 14288 h 815313"/>
                <a:gd name="connsiteX26" fmla="*/ 681038 w 3038475"/>
                <a:gd name="connsiteY26" fmla="*/ 4763 h 815313"/>
                <a:gd name="connsiteX27" fmla="*/ 695325 w 3038475"/>
                <a:gd name="connsiteY27" fmla="*/ 0 h 815313"/>
                <a:gd name="connsiteX28" fmla="*/ 819150 w 3038475"/>
                <a:gd name="connsiteY28" fmla="*/ 4763 h 815313"/>
                <a:gd name="connsiteX29" fmla="*/ 852488 w 3038475"/>
                <a:gd name="connsiteY29" fmla="*/ 19050 h 815313"/>
                <a:gd name="connsiteX30" fmla="*/ 895350 w 3038475"/>
                <a:gd name="connsiteY30" fmla="*/ 47625 h 815313"/>
                <a:gd name="connsiteX31" fmla="*/ 928688 w 3038475"/>
                <a:gd name="connsiteY31" fmla="*/ 66675 h 815313"/>
                <a:gd name="connsiteX32" fmla="*/ 942975 w 3038475"/>
                <a:gd name="connsiteY32" fmla="*/ 71438 h 815313"/>
                <a:gd name="connsiteX33" fmla="*/ 957263 w 3038475"/>
                <a:gd name="connsiteY33" fmla="*/ 80963 h 815313"/>
                <a:gd name="connsiteX34" fmla="*/ 971550 w 3038475"/>
                <a:gd name="connsiteY34" fmla="*/ 85725 h 815313"/>
                <a:gd name="connsiteX35" fmla="*/ 990600 w 3038475"/>
                <a:gd name="connsiteY35" fmla="*/ 95250 h 815313"/>
                <a:gd name="connsiteX36" fmla="*/ 1014413 w 3038475"/>
                <a:gd name="connsiteY36" fmla="*/ 100013 h 815313"/>
                <a:gd name="connsiteX37" fmla="*/ 1033463 w 3038475"/>
                <a:gd name="connsiteY37" fmla="*/ 104775 h 815313"/>
                <a:gd name="connsiteX38" fmla="*/ 1062038 w 3038475"/>
                <a:gd name="connsiteY38" fmla="*/ 109538 h 815313"/>
                <a:gd name="connsiteX39" fmla="*/ 1090613 w 3038475"/>
                <a:gd name="connsiteY39" fmla="*/ 119063 h 815313"/>
                <a:gd name="connsiteX40" fmla="*/ 1104900 w 3038475"/>
                <a:gd name="connsiteY40" fmla="*/ 123825 h 815313"/>
                <a:gd name="connsiteX41" fmla="*/ 1123950 w 3038475"/>
                <a:gd name="connsiteY41" fmla="*/ 128588 h 815313"/>
                <a:gd name="connsiteX42" fmla="*/ 1152525 w 3038475"/>
                <a:gd name="connsiteY42" fmla="*/ 147638 h 815313"/>
                <a:gd name="connsiteX43" fmla="*/ 1195388 w 3038475"/>
                <a:gd name="connsiteY43" fmla="*/ 161925 h 815313"/>
                <a:gd name="connsiteX44" fmla="*/ 1209675 w 3038475"/>
                <a:gd name="connsiteY44" fmla="*/ 166688 h 815313"/>
                <a:gd name="connsiteX45" fmla="*/ 1243013 w 3038475"/>
                <a:gd name="connsiteY45" fmla="*/ 185738 h 815313"/>
                <a:gd name="connsiteX46" fmla="*/ 1257300 w 3038475"/>
                <a:gd name="connsiteY46" fmla="*/ 190500 h 815313"/>
                <a:gd name="connsiteX47" fmla="*/ 1285875 w 3038475"/>
                <a:gd name="connsiteY47" fmla="*/ 204788 h 815313"/>
                <a:gd name="connsiteX48" fmla="*/ 1314450 w 3038475"/>
                <a:gd name="connsiteY48" fmla="*/ 223838 h 815313"/>
                <a:gd name="connsiteX49" fmla="*/ 1362075 w 3038475"/>
                <a:gd name="connsiteY49" fmla="*/ 238125 h 815313"/>
                <a:gd name="connsiteX50" fmla="*/ 1443038 w 3038475"/>
                <a:gd name="connsiteY50" fmla="*/ 252413 h 815313"/>
                <a:gd name="connsiteX51" fmla="*/ 1471613 w 3038475"/>
                <a:gd name="connsiteY51" fmla="*/ 257175 h 815313"/>
                <a:gd name="connsiteX52" fmla="*/ 1519238 w 3038475"/>
                <a:gd name="connsiteY52" fmla="*/ 271463 h 815313"/>
                <a:gd name="connsiteX53" fmla="*/ 1533525 w 3038475"/>
                <a:gd name="connsiteY53" fmla="*/ 280988 h 815313"/>
                <a:gd name="connsiteX54" fmla="*/ 1543050 w 3038475"/>
                <a:gd name="connsiteY54" fmla="*/ 295275 h 815313"/>
                <a:gd name="connsiteX55" fmla="*/ 1557338 w 3038475"/>
                <a:gd name="connsiteY55" fmla="*/ 300038 h 815313"/>
                <a:gd name="connsiteX56" fmla="*/ 1581150 w 3038475"/>
                <a:gd name="connsiteY56" fmla="*/ 333375 h 815313"/>
                <a:gd name="connsiteX57" fmla="*/ 1590675 w 3038475"/>
                <a:gd name="connsiteY57" fmla="*/ 347663 h 815313"/>
                <a:gd name="connsiteX58" fmla="*/ 1604963 w 3038475"/>
                <a:gd name="connsiteY58" fmla="*/ 357188 h 815313"/>
                <a:gd name="connsiteX59" fmla="*/ 1624013 w 3038475"/>
                <a:gd name="connsiteY59" fmla="*/ 414338 h 815313"/>
                <a:gd name="connsiteX60" fmla="*/ 1628775 w 3038475"/>
                <a:gd name="connsiteY60" fmla="*/ 428625 h 815313"/>
                <a:gd name="connsiteX61" fmla="*/ 1638300 w 3038475"/>
                <a:gd name="connsiteY61" fmla="*/ 442913 h 815313"/>
                <a:gd name="connsiteX62" fmla="*/ 1652588 w 3038475"/>
                <a:gd name="connsiteY62" fmla="*/ 471488 h 815313"/>
                <a:gd name="connsiteX63" fmla="*/ 1662113 w 3038475"/>
                <a:gd name="connsiteY63" fmla="*/ 504825 h 815313"/>
                <a:gd name="connsiteX64" fmla="*/ 1676400 w 3038475"/>
                <a:gd name="connsiteY64" fmla="*/ 514350 h 815313"/>
                <a:gd name="connsiteX65" fmla="*/ 1690688 w 3038475"/>
                <a:gd name="connsiteY65" fmla="*/ 561975 h 815313"/>
                <a:gd name="connsiteX66" fmla="*/ 1704975 w 3038475"/>
                <a:gd name="connsiteY66" fmla="*/ 590550 h 815313"/>
                <a:gd name="connsiteX67" fmla="*/ 1719263 w 3038475"/>
                <a:gd name="connsiteY67" fmla="*/ 595313 h 815313"/>
                <a:gd name="connsiteX68" fmla="*/ 1728788 w 3038475"/>
                <a:gd name="connsiteY68" fmla="*/ 609600 h 815313"/>
                <a:gd name="connsiteX69" fmla="*/ 1804988 w 3038475"/>
                <a:gd name="connsiteY69" fmla="*/ 614363 h 815313"/>
                <a:gd name="connsiteX70" fmla="*/ 1819275 w 3038475"/>
                <a:gd name="connsiteY70" fmla="*/ 619125 h 815313"/>
                <a:gd name="connsiteX71" fmla="*/ 1833563 w 3038475"/>
                <a:gd name="connsiteY71" fmla="*/ 628650 h 815313"/>
                <a:gd name="connsiteX72" fmla="*/ 1857375 w 3038475"/>
                <a:gd name="connsiteY72" fmla="*/ 657225 h 815313"/>
                <a:gd name="connsiteX73" fmla="*/ 1876425 w 3038475"/>
                <a:gd name="connsiteY73" fmla="*/ 666750 h 815313"/>
                <a:gd name="connsiteX74" fmla="*/ 1885950 w 3038475"/>
                <a:gd name="connsiteY74" fmla="*/ 638175 h 815313"/>
                <a:gd name="connsiteX75" fmla="*/ 1895475 w 3038475"/>
                <a:gd name="connsiteY75" fmla="*/ 604838 h 815313"/>
                <a:gd name="connsiteX76" fmla="*/ 1905000 w 3038475"/>
                <a:gd name="connsiteY76" fmla="*/ 576263 h 815313"/>
                <a:gd name="connsiteX77" fmla="*/ 1919288 w 3038475"/>
                <a:gd name="connsiteY77" fmla="*/ 566738 h 815313"/>
                <a:gd name="connsiteX78" fmla="*/ 1938338 w 3038475"/>
                <a:gd name="connsiteY78" fmla="*/ 542925 h 815313"/>
                <a:gd name="connsiteX79" fmla="*/ 2266950 w 3038475"/>
                <a:gd name="connsiteY79" fmla="*/ 533400 h 815313"/>
                <a:gd name="connsiteX80" fmla="*/ 2286000 w 3038475"/>
                <a:gd name="connsiteY80" fmla="*/ 504825 h 815313"/>
                <a:gd name="connsiteX81" fmla="*/ 2300288 w 3038475"/>
                <a:gd name="connsiteY81" fmla="*/ 490538 h 815313"/>
                <a:gd name="connsiteX82" fmla="*/ 2328863 w 3038475"/>
                <a:gd name="connsiteY82" fmla="*/ 490538 h 815313"/>
                <a:gd name="connsiteX83" fmla="*/ 2395538 w 3038475"/>
                <a:gd name="connsiteY83" fmla="*/ 614363 h 815313"/>
                <a:gd name="connsiteX84" fmla="*/ 2438400 w 3038475"/>
                <a:gd name="connsiteY84" fmla="*/ 590550 h 815313"/>
                <a:gd name="connsiteX85" fmla="*/ 2443163 w 3038475"/>
                <a:gd name="connsiteY85" fmla="*/ 571500 h 815313"/>
                <a:gd name="connsiteX86" fmla="*/ 2481263 w 3038475"/>
                <a:gd name="connsiteY86" fmla="*/ 581025 h 815313"/>
                <a:gd name="connsiteX87" fmla="*/ 2519363 w 3038475"/>
                <a:gd name="connsiteY87" fmla="*/ 642938 h 815313"/>
                <a:gd name="connsiteX88" fmla="*/ 2619375 w 3038475"/>
                <a:gd name="connsiteY88" fmla="*/ 581025 h 815313"/>
                <a:gd name="connsiteX89" fmla="*/ 2633663 w 3038475"/>
                <a:gd name="connsiteY89" fmla="*/ 571500 h 815313"/>
                <a:gd name="connsiteX90" fmla="*/ 2647950 w 3038475"/>
                <a:gd name="connsiteY90" fmla="*/ 542925 h 815313"/>
                <a:gd name="connsiteX91" fmla="*/ 2686050 w 3038475"/>
                <a:gd name="connsiteY91" fmla="*/ 538163 h 815313"/>
                <a:gd name="connsiteX92" fmla="*/ 2686050 w 3038475"/>
                <a:gd name="connsiteY92" fmla="*/ 538163 h 815313"/>
                <a:gd name="connsiteX93" fmla="*/ 2705100 w 3038475"/>
                <a:gd name="connsiteY93" fmla="*/ 561975 h 815313"/>
                <a:gd name="connsiteX94" fmla="*/ 2714625 w 3038475"/>
                <a:gd name="connsiteY94" fmla="*/ 595313 h 815313"/>
                <a:gd name="connsiteX95" fmla="*/ 2733675 w 3038475"/>
                <a:gd name="connsiteY95" fmla="*/ 590550 h 815313"/>
                <a:gd name="connsiteX96" fmla="*/ 2738438 w 3038475"/>
                <a:gd name="connsiteY96" fmla="*/ 571500 h 815313"/>
                <a:gd name="connsiteX97" fmla="*/ 2833688 w 3038475"/>
                <a:gd name="connsiteY97" fmla="*/ 642938 h 815313"/>
                <a:gd name="connsiteX98" fmla="*/ 2843213 w 3038475"/>
                <a:gd name="connsiteY98" fmla="*/ 676275 h 815313"/>
                <a:gd name="connsiteX99" fmla="*/ 2852738 w 3038475"/>
                <a:gd name="connsiteY99" fmla="*/ 695325 h 815313"/>
                <a:gd name="connsiteX100" fmla="*/ 2862263 w 3038475"/>
                <a:gd name="connsiteY100" fmla="*/ 723900 h 815313"/>
                <a:gd name="connsiteX101" fmla="*/ 2871788 w 3038475"/>
                <a:gd name="connsiteY101" fmla="*/ 752475 h 815313"/>
                <a:gd name="connsiteX102" fmla="*/ 2881313 w 3038475"/>
                <a:gd name="connsiteY102" fmla="*/ 781050 h 815313"/>
                <a:gd name="connsiteX103" fmla="*/ 2890838 w 3038475"/>
                <a:gd name="connsiteY103" fmla="*/ 795338 h 815313"/>
                <a:gd name="connsiteX104" fmla="*/ 2895600 w 3038475"/>
                <a:gd name="connsiteY104" fmla="*/ 814388 h 815313"/>
                <a:gd name="connsiteX105" fmla="*/ 2914650 w 3038475"/>
                <a:gd name="connsiteY105" fmla="*/ 790575 h 815313"/>
                <a:gd name="connsiteX106" fmla="*/ 2924175 w 3038475"/>
                <a:gd name="connsiteY106" fmla="*/ 714375 h 815313"/>
                <a:gd name="connsiteX107" fmla="*/ 2933700 w 3038475"/>
                <a:gd name="connsiteY107" fmla="*/ 700088 h 815313"/>
                <a:gd name="connsiteX108" fmla="*/ 2943225 w 3038475"/>
                <a:gd name="connsiteY108" fmla="*/ 671513 h 815313"/>
                <a:gd name="connsiteX109" fmla="*/ 2962275 w 3038475"/>
                <a:gd name="connsiteY109" fmla="*/ 638175 h 815313"/>
                <a:gd name="connsiteX110" fmla="*/ 2976563 w 3038475"/>
                <a:gd name="connsiteY110" fmla="*/ 695325 h 815313"/>
                <a:gd name="connsiteX111" fmla="*/ 2986088 w 3038475"/>
                <a:gd name="connsiteY111" fmla="*/ 781050 h 815313"/>
                <a:gd name="connsiteX112" fmla="*/ 2995613 w 3038475"/>
                <a:gd name="connsiteY112" fmla="*/ 747713 h 815313"/>
                <a:gd name="connsiteX113" fmla="*/ 3000375 w 3038475"/>
                <a:gd name="connsiteY113" fmla="*/ 709613 h 815313"/>
                <a:gd name="connsiteX114" fmla="*/ 3019425 w 3038475"/>
                <a:gd name="connsiteY114" fmla="*/ 671513 h 815313"/>
                <a:gd name="connsiteX115" fmla="*/ 3038475 w 3038475"/>
                <a:gd name="connsiteY115" fmla="*/ 714375 h 815313"/>
                <a:gd name="connsiteX0" fmla="*/ 0 w 3038475"/>
                <a:gd name="connsiteY0" fmla="*/ 238125 h 815313"/>
                <a:gd name="connsiteX1" fmla="*/ 123825 w 3038475"/>
                <a:gd name="connsiteY1" fmla="*/ 228600 h 815313"/>
                <a:gd name="connsiteX2" fmla="*/ 142875 w 3038475"/>
                <a:gd name="connsiteY2" fmla="*/ 223838 h 815313"/>
                <a:gd name="connsiteX3" fmla="*/ 166688 w 3038475"/>
                <a:gd name="connsiteY3" fmla="*/ 219075 h 815313"/>
                <a:gd name="connsiteX4" fmla="*/ 204788 w 3038475"/>
                <a:gd name="connsiteY4" fmla="*/ 204788 h 815313"/>
                <a:gd name="connsiteX5" fmla="*/ 233363 w 3038475"/>
                <a:gd name="connsiteY5" fmla="*/ 195263 h 815313"/>
                <a:gd name="connsiteX6" fmla="*/ 247650 w 3038475"/>
                <a:gd name="connsiteY6" fmla="*/ 185738 h 815313"/>
                <a:gd name="connsiteX7" fmla="*/ 266700 w 3038475"/>
                <a:gd name="connsiteY7" fmla="*/ 180975 h 815313"/>
                <a:gd name="connsiteX8" fmla="*/ 280988 w 3038475"/>
                <a:gd name="connsiteY8" fmla="*/ 176213 h 815313"/>
                <a:gd name="connsiteX9" fmla="*/ 290513 w 3038475"/>
                <a:gd name="connsiteY9" fmla="*/ 161925 h 815313"/>
                <a:gd name="connsiteX10" fmla="*/ 338138 w 3038475"/>
                <a:gd name="connsiteY10" fmla="*/ 142875 h 815313"/>
                <a:gd name="connsiteX11" fmla="*/ 352425 w 3038475"/>
                <a:gd name="connsiteY11" fmla="*/ 138113 h 815313"/>
                <a:gd name="connsiteX12" fmla="*/ 366713 w 3038475"/>
                <a:gd name="connsiteY12" fmla="*/ 128588 h 815313"/>
                <a:gd name="connsiteX13" fmla="*/ 385763 w 3038475"/>
                <a:gd name="connsiteY13" fmla="*/ 123825 h 815313"/>
                <a:gd name="connsiteX14" fmla="*/ 428625 w 3038475"/>
                <a:gd name="connsiteY14" fmla="*/ 109538 h 815313"/>
                <a:gd name="connsiteX15" fmla="*/ 442913 w 3038475"/>
                <a:gd name="connsiteY15" fmla="*/ 104775 h 815313"/>
                <a:gd name="connsiteX16" fmla="*/ 457200 w 3038475"/>
                <a:gd name="connsiteY16" fmla="*/ 100013 h 815313"/>
                <a:gd name="connsiteX17" fmla="*/ 471488 w 3038475"/>
                <a:gd name="connsiteY17" fmla="*/ 90488 h 815313"/>
                <a:gd name="connsiteX18" fmla="*/ 495300 w 3038475"/>
                <a:gd name="connsiteY18" fmla="*/ 85725 h 815313"/>
                <a:gd name="connsiteX19" fmla="*/ 523875 w 3038475"/>
                <a:gd name="connsiteY19" fmla="*/ 76200 h 815313"/>
                <a:gd name="connsiteX20" fmla="*/ 538163 w 3038475"/>
                <a:gd name="connsiteY20" fmla="*/ 71438 h 815313"/>
                <a:gd name="connsiteX21" fmla="*/ 552450 w 3038475"/>
                <a:gd name="connsiteY21" fmla="*/ 66675 h 815313"/>
                <a:gd name="connsiteX22" fmla="*/ 590550 w 3038475"/>
                <a:gd name="connsiteY22" fmla="*/ 42863 h 815313"/>
                <a:gd name="connsiteX23" fmla="*/ 604838 w 3038475"/>
                <a:gd name="connsiteY23" fmla="*/ 38100 h 815313"/>
                <a:gd name="connsiteX24" fmla="*/ 619125 w 3038475"/>
                <a:gd name="connsiteY24" fmla="*/ 33338 h 815313"/>
                <a:gd name="connsiteX25" fmla="*/ 652463 w 3038475"/>
                <a:gd name="connsiteY25" fmla="*/ 14288 h 815313"/>
                <a:gd name="connsiteX26" fmla="*/ 681038 w 3038475"/>
                <a:gd name="connsiteY26" fmla="*/ 4763 h 815313"/>
                <a:gd name="connsiteX27" fmla="*/ 695325 w 3038475"/>
                <a:gd name="connsiteY27" fmla="*/ 0 h 815313"/>
                <a:gd name="connsiteX28" fmla="*/ 819150 w 3038475"/>
                <a:gd name="connsiteY28" fmla="*/ 4763 h 815313"/>
                <a:gd name="connsiteX29" fmla="*/ 852488 w 3038475"/>
                <a:gd name="connsiteY29" fmla="*/ 19050 h 815313"/>
                <a:gd name="connsiteX30" fmla="*/ 895350 w 3038475"/>
                <a:gd name="connsiteY30" fmla="*/ 47625 h 815313"/>
                <a:gd name="connsiteX31" fmla="*/ 928688 w 3038475"/>
                <a:gd name="connsiteY31" fmla="*/ 66675 h 815313"/>
                <a:gd name="connsiteX32" fmla="*/ 942975 w 3038475"/>
                <a:gd name="connsiteY32" fmla="*/ 71438 h 815313"/>
                <a:gd name="connsiteX33" fmla="*/ 957263 w 3038475"/>
                <a:gd name="connsiteY33" fmla="*/ 80963 h 815313"/>
                <a:gd name="connsiteX34" fmla="*/ 971550 w 3038475"/>
                <a:gd name="connsiteY34" fmla="*/ 85725 h 815313"/>
                <a:gd name="connsiteX35" fmla="*/ 990600 w 3038475"/>
                <a:gd name="connsiteY35" fmla="*/ 95250 h 815313"/>
                <a:gd name="connsiteX36" fmla="*/ 1014413 w 3038475"/>
                <a:gd name="connsiteY36" fmla="*/ 100013 h 815313"/>
                <a:gd name="connsiteX37" fmla="*/ 1033463 w 3038475"/>
                <a:gd name="connsiteY37" fmla="*/ 104775 h 815313"/>
                <a:gd name="connsiteX38" fmla="*/ 1062038 w 3038475"/>
                <a:gd name="connsiteY38" fmla="*/ 109538 h 815313"/>
                <a:gd name="connsiteX39" fmla="*/ 1090613 w 3038475"/>
                <a:gd name="connsiteY39" fmla="*/ 119063 h 815313"/>
                <a:gd name="connsiteX40" fmla="*/ 1104900 w 3038475"/>
                <a:gd name="connsiteY40" fmla="*/ 123825 h 815313"/>
                <a:gd name="connsiteX41" fmla="*/ 1123950 w 3038475"/>
                <a:gd name="connsiteY41" fmla="*/ 128588 h 815313"/>
                <a:gd name="connsiteX42" fmla="*/ 1152525 w 3038475"/>
                <a:gd name="connsiteY42" fmla="*/ 147638 h 815313"/>
                <a:gd name="connsiteX43" fmla="*/ 1195388 w 3038475"/>
                <a:gd name="connsiteY43" fmla="*/ 161925 h 815313"/>
                <a:gd name="connsiteX44" fmla="*/ 1209675 w 3038475"/>
                <a:gd name="connsiteY44" fmla="*/ 166688 h 815313"/>
                <a:gd name="connsiteX45" fmla="*/ 1243013 w 3038475"/>
                <a:gd name="connsiteY45" fmla="*/ 185738 h 815313"/>
                <a:gd name="connsiteX46" fmla="*/ 1257300 w 3038475"/>
                <a:gd name="connsiteY46" fmla="*/ 190500 h 815313"/>
                <a:gd name="connsiteX47" fmla="*/ 1285875 w 3038475"/>
                <a:gd name="connsiteY47" fmla="*/ 204788 h 815313"/>
                <a:gd name="connsiteX48" fmla="*/ 1314450 w 3038475"/>
                <a:gd name="connsiteY48" fmla="*/ 223838 h 815313"/>
                <a:gd name="connsiteX49" fmla="*/ 1362075 w 3038475"/>
                <a:gd name="connsiteY49" fmla="*/ 238125 h 815313"/>
                <a:gd name="connsiteX50" fmla="*/ 1443038 w 3038475"/>
                <a:gd name="connsiteY50" fmla="*/ 252413 h 815313"/>
                <a:gd name="connsiteX51" fmla="*/ 1471613 w 3038475"/>
                <a:gd name="connsiteY51" fmla="*/ 257175 h 815313"/>
                <a:gd name="connsiteX52" fmla="*/ 1519238 w 3038475"/>
                <a:gd name="connsiteY52" fmla="*/ 271463 h 815313"/>
                <a:gd name="connsiteX53" fmla="*/ 1533525 w 3038475"/>
                <a:gd name="connsiteY53" fmla="*/ 280988 h 815313"/>
                <a:gd name="connsiteX54" fmla="*/ 1543050 w 3038475"/>
                <a:gd name="connsiteY54" fmla="*/ 295275 h 815313"/>
                <a:gd name="connsiteX55" fmla="*/ 1557338 w 3038475"/>
                <a:gd name="connsiteY55" fmla="*/ 300038 h 815313"/>
                <a:gd name="connsiteX56" fmla="*/ 1581150 w 3038475"/>
                <a:gd name="connsiteY56" fmla="*/ 333375 h 815313"/>
                <a:gd name="connsiteX57" fmla="*/ 1590675 w 3038475"/>
                <a:gd name="connsiteY57" fmla="*/ 347663 h 815313"/>
                <a:gd name="connsiteX58" fmla="*/ 1604963 w 3038475"/>
                <a:gd name="connsiteY58" fmla="*/ 357188 h 815313"/>
                <a:gd name="connsiteX59" fmla="*/ 1624013 w 3038475"/>
                <a:gd name="connsiteY59" fmla="*/ 414338 h 815313"/>
                <a:gd name="connsiteX60" fmla="*/ 1628775 w 3038475"/>
                <a:gd name="connsiteY60" fmla="*/ 428625 h 815313"/>
                <a:gd name="connsiteX61" fmla="*/ 1638300 w 3038475"/>
                <a:gd name="connsiteY61" fmla="*/ 442913 h 815313"/>
                <a:gd name="connsiteX62" fmla="*/ 1652588 w 3038475"/>
                <a:gd name="connsiteY62" fmla="*/ 471488 h 815313"/>
                <a:gd name="connsiteX63" fmla="*/ 1662113 w 3038475"/>
                <a:gd name="connsiteY63" fmla="*/ 504825 h 815313"/>
                <a:gd name="connsiteX64" fmla="*/ 1676400 w 3038475"/>
                <a:gd name="connsiteY64" fmla="*/ 514350 h 815313"/>
                <a:gd name="connsiteX65" fmla="*/ 1690688 w 3038475"/>
                <a:gd name="connsiteY65" fmla="*/ 561975 h 815313"/>
                <a:gd name="connsiteX66" fmla="*/ 1704975 w 3038475"/>
                <a:gd name="connsiteY66" fmla="*/ 590550 h 815313"/>
                <a:gd name="connsiteX67" fmla="*/ 1719263 w 3038475"/>
                <a:gd name="connsiteY67" fmla="*/ 595313 h 815313"/>
                <a:gd name="connsiteX68" fmla="*/ 1728788 w 3038475"/>
                <a:gd name="connsiteY68" fmla="*/ 609600 h 815313"/>
                <a:gd name="connsiteX69" fmla="*/ 1804988 w 3038475"/>
                <a:gd name="connsiteY69" fmla="*/ 614363 h 815313"/>
                <a:gd name="connsiteX70" fmla="*/ 1819275 w 3038475"/>
                <a:gd name="connsiteY70" fmla="*/ 619125 h 815313"/>
                <a:gd name="connsiteX71" fmla="*/ 1833563 w 3038475"/>
                <a:gd name="connsiteY71" fmla="*/ 628650 h 815313"/>
                <a:gd name="connsiteX72" fmla="*/ 1857375 w 3038475"/>
                <a:gd name="connsiteY72" fmla="*/ 657225 h 815313"/>
                <a:gd name="connsiteX73" fmla="*/ 1876425 w 3038475"/>
                <a:gd name="connsiteY73" fmla="*/ 666750 h 815313"/>
                <a:gd name="connsiteX74" fmla="*/ 1885950 w 3038475"/>
                <a:gd name="connsiteY74" fmla="*/ 638175 h 815313"/>
                <a:gd name="connsiteX75" fmla="*/ 1895475 w 3038475"/>
                <a:gd name="connsiteY75" fmla="*/ 604838 h 815313"/>
                <a:gd name="connsiteX76" fmla="*/ 1905000 w 3038475"/>
                <a:gd name="connsiteY76" fmla="*/ 576263 h 815313"/>
                <a:gd name="connsiteX77" fmla="*/ 1919288 w 3038475"/>
                <a:gd name="connsiteY77" fmla="*/ 566738 h 815313"/>
                <a:gd name="connsiteX78" fmla="*/ 1938338 w 3038475"/>
                <a:gd name="connsiteY78" fmla="*/ 542925 h 815313"/>
                <a:gd name="connsiteX79" fmla="*/ 2266950 w 3038475"/>
                <a:gd name="connsiteY79" fmla="*/ 533400 h 815313"/>
                <a:gd name="connsiteX80" fmla="*/ 2286000 w 3038475"/>
                <a:gd name="connsiteY80" fmla="*/ 504825 h 815313"/>
                <a:gd name="connsiteX81" fmla="*/ 2300288 w 3038475"/>
                <a:gd name="connsiteY81" fmla="*/ 490538 h 815313"/>
                <a:gd name="connsiteX82" fmla="*/ 2328863 w 3038475"/>
                <a:gd name="connsiteY82" fmla="*/ 490538 h 815313"/>
                <a:gd name="connsiteX83" fmla="*/ 2395538 w 3038475"/>
                <a:gd name="connsiteY83" fmla="*/ 614363 h 815313"/>
                <a:gd name="connsiteX84" fmla="*/ 2438400 w 3038475"/>
                <a:gd name="connsiteY84" fmla="*/ 590550 h 815313"/>
                <a:gd name="connsiteX85" fmla="*/ 2443163 w 3038475"/>
                <a:gd name="connsiteY85" fmla="*/ 571500 h 815313"/>
                <a:gd name="connsiteX86" fmla="*/ 2481263 w 3038475"/>
                <a:gd name="connsiteY86" fmla="*/ 581025 h 815313"/>
                <a:gd name="connsiteX87" fmla="*/ 2519363 w 3038475"/>
                <a:gd name="connsiteY87" fmla="*/ 642938 h 815313"/>
                <a:gd name="connsiteX88" fmla="*/ 2619375 w 3038475"/>
                <a:gd name="connsiteY88" fmla="*/ 581025 h 815313"/>
                <a:gd name="connsiteX89" fmla="*/ 2633663 w 3038475"/>
                <a:gd name="connsiteY89" fmla="*/ 571500 h 815313"/>
                <a:gd name="connsiteX90" fmla="*/ 2647950 w 3038475"/>
                <a:gd name="connsiteY90" fmla="*/ 542925 h 815313"/>
                <a:gd name="connsiteX91" fmla="*/ 2686050 w 3038475"/>
                <a:gd name="connsiteY91" fmla="*/ 538163 h 815313"/>
                <a:gd name="connsiteX92" fmla="*/ 2686050 w 3038475"/>
                <a:gd name="connsiteY92" fmla="*/ 538163 h 815313"/>
                <a:gd name="connsiteX93" fmla="*/ 2705100 w 3038475"/>
                <a:gd name="connsiteY93" fmla="*/ 561975 h 815313"/>
                <a:gd name="connsiteX94" fmla="*/ 2714625 w 3038475"/>
                <a:gd name="connsiteY94" fmla="*/ 595313 h 815313"/>
                <a:gd name="connsiteX95" fmla="*/ 2733675 w 3038475"/>
                <a:gd name="connsiteY95" fmla="*/ 590550 h 815313"/>
                <a:gd name="connsiteX96" fmla="*/ 2738438 w 3038475"/>
                <a:gd name="connsiteY96" fmla="*/ 571500 h 815313"/>
                <a:gd name="connsiteX97" fmla="*/ 2833688 w 3038475"/>
                <a:gd name="connsiteY97" fmla="*/ 642938 h 815313"/>
                <a:gd name="connsiteX98" fmla="*/ 2852738 w 3038475"/>
                <a:gd name="connsiteY98" fmla="*/ 695325 h 815313"/>
                <a:gd name="connsiteX99" fmla="*/ 2862263 w 3038475"/>
                <a:gd name="connsiteY99" fmla="*/ 723900 h 815313"/>
                <a:gd name="connsiteX100" fmla="*/ 2871788 w 3038475"/>
                <a:gd name="connsiteY100" fmla="*/ 752475 h 815313"/>
                <a:gd name="connsiteX101" fmla="*/ 2881313 w 3038475"/>
                <a:gd name="connsiteY101" fmla="*/ 781050 h 815313"/>
                <a:gd name="connsiteX102" fmla="*/ 2890838 w 3038475"/>
                <a:gd name="connsiteY102" fmla="*/ 795338 h 815313"/>
                <a:gd name="connsiteX103" fmla="*/ 2895600 w 3038475"/>
                <a:gd name="connsiteY103" fmla="*/ 814388 h 815313"/>
                <a:gd name="connsiteX104" fmla="*/ 2914650 w 3038475"/>
                <a:gd name="connsiteY104" fmla="*/ 790575 h 815313"/>
                <a:gd name="connsiteX105" fmla="*/ 2924175 w 3038475"/>
                <a:gd name="connsiteY105" fmla="*/ 714375 h 815313"/>
                <a:gd name="connsiteX106" fmla="*/ 2933700 w 3038475"/>
                <a:gd name="connsiteY106" fmla="*/ 700088 h 815313"/>
                <a:gd name="connsiteX107" fmla="*/ 2943225 w 3038475"/>
                <a:gd name="connsiteY107" fmla="*/ 671513 h 815313"/>
                <a:gd name="connsiteX108" fmla="*/ 2962275 w 3038475"/>
                <a:gd name="connsiteY108" fmla="*/ 638175 h 815313"/>
                <a:gd name="connsiteX109" fmla="*/ 2976563 w 3038475"/>
                <a:gd name="connsiteY109" fmla="*/ 695325 h 815313"/>
                <a:gd name="connsiteX110" fmla="*/ 2986088 w 3038475"/>
                <a:gd name="connsiteY110" fmla="*/ 781050 h 815313"/>
                <a:gd name="connsiteX111" fmla="*/ 2995613 w 3038475"/>
                <a:gd name="connsiteY111" fmla="*/ 747713 h 815313"/>
                <a:gd name="connsiteX112" fmla="*/ 3000375 w 3038475"/>
                <a:gd name="connsiteY112" fmla="*/ 709613 h 815313"/>
                <a:gd name="connsiteX113" fmla="*/ 3019425 w 3038475"/>
                <a:gd name="connsiteY113" fmla="*/ 671513 h 815313"/>
                <a:gd name="connsiteX114" fmla="*/ 3038475 w 3038475"/>
                <a:gd name="connsiteY114" fmla="*/ 714375 h 815313"/>
                <a:gd name="connsiteX0" fmla="*/ 0 w 3038475"/>
                <a:gd name="connsiteY0" fmla="*/ 238125 h 815313"/>
                <a:gd name="connsiteX1" fmla="*/ 123825 w 3038475"/>
                <a:gd name="connsiteY1" fmla="*/ 228600 h 815313"/>
                <a:gd name="connsiteX2" fmla="*/ 142875 w 3038475"/>
                <a:gd name="connsiteY2" fmla="*/ 223838 h 815313"/>
                <a:gd name="connsiteX3" fmla="*/ 166688 w 3038475"/>
                <a:gd name="connsiteY3" fmla="*/ 219075 h 815313"/>
                <a:gd name="connsiteX4" fmla="*/ 204788 w 3038475"/>
                <a:gd name="connsiteY4" fmla="*/ 204788 h 815313"/>
                <a:gd name="connsiteX5" fmla="*/ 233363 w 3038475"/>
                <a:gd name="connsiteY5" fmla="*/ 195263 h 815313"/>
                <a:gd name="connsiteX6" fmla="*/ 247650 w 3038475"/>
                <a:gd name="connsiteY6" fmla="*/ 185738 h 815313"/>
                <a:gd name="connsiteX7" fmla="*/ 266700 w 3038475"/>
                <a:gd name="connsiteY7" fmla="*/ 180975 h 815313"/>
                <a:gd name="connsiteX8" fmla="*/ 280988 w 3038475"/>
                <a:gd name="connsiteY8" fmla="*/ 176213 h 815313"/>
                <a:gd name="connsiteX9" fmla="*/ 290513 w 3038475"/>
                <a:gd name="connsiteY9" fmla="*/ 161925 h 815313"/>
                <a:gd name="connsiteX10" fmla="*/ 338138 w 3038475"/>
                <a:gd name="connsiteY10" fmla="*/ 142875 h 815313"/>
                <a:gd name="connsiteX11" fmla="*/ 352425 w 3038475"/>
                <a:gd name="connsiteY11" fmla="*/ 138113 h 815313"/>
                <a:gd name="connsiteX12" fmla="*/ 366713 w 3038475"/>
                <a:gd name="connsiteY12" fmla="*/ 128588 h 815313"/>
                <a:gd name="connsiteX13" fmla="*/ 385763 w 3038475"/>
                <a:gd name="connsiteY13" fmla="*/ 123825 h 815313"/>
                <a:gd name="connsiteX14" fmla="*/ 428625 w 3038475"/>
                <a:gd name="connsiteY14" fmla="*/ 109538 h 815313"/>
                <a:gd name="connsiteX15" fmla="*/ 442913 w 3038475"/>
                <a:gd name="connsiteY15" fmla="*/ 104775 h 815313"/>
                <a:gd name="connsiteX16" fmla="*/ 457200 w 3038475"/>
                <a:gd name="connsiteY16" fmla="*/ 100013 h 815313"/>
                <a:gd name="connsiteX17" fmla="*/ 471488 w 3038475"/>
                <a:gd name="connsiteY17" fmla="*/ 90488 h 815313"/>
                <a:gd name="connsiteX18" fmla="*/ 495300 w 3038475"/>
                <a:gd name="connsiteY18" fmla="*/ 85725 h 815313"/>
                <a:gd name="connsiteX19" fmla="*/ 523875 w 3038475"/>
                <a:gd name="connsiteY19" fmla="*/ 76200 h 815313"/>
                <a:gd name="connsiteX20" fmla="*/ 538163 w 3038475"/>
                <a:gd name="connsiteY20" fmla="*/ 71438 h 815313"/>
                <a:gd name="connsiteX21" fmla="*/ 552450 w 3038475"/>
                <a:gd name="connsiteY21" fmla="*/ 66675 h 815313"/>
                <a:gd name="connsiteX22" fmla="*/ 590550 w 3038475"/>
                <a:gd name="connsiteY22" fmla="*/ 42863 h 815313"/>
                <a:gd name="connsiteX23" fmla="*/ 604838 w 3038475"/>
                <a:gd name="connsiteY23" fmla="*/ 38100 h 815313"/>
                <a:gd name="connsiteX24" fmla="*/ 619125 w 3038475"/>
                <a:gd name="connsiteY24" fmla="*/ 33338 h 815313"/>
                <a:gd name="connsiteX25" fmla="*/ 652463 w 3038475"/>
                <a:gd name="connsiteY25" fmla="*/ 14288 h 815313"/>
                <a:gd name="connsiteX26" fmla="*/ 681038 w 3038475"/>
                <a:gd name="connsiteY26" fmla="*/ 4763 h 815313"/>
                <a:gd name="connsiteX27" fmla="*/ 695325 w 3038475"/>
                <a:gd name="connsiteY27" fmla="*/ 0 h 815313"/>
                <a:gd name="connsiteX28" fmla="*/ 819150 w 3038475"/>
                <a:gd name="connsiteY28" fmla="*/ 4763 h 815313"/>
                <a:gd name="connsiteX29" fmla="*/ 852488 w 3038475"/>
                <a:gd name="connsiteY29" fmla="*/ 19050 h 815313"/>
                <a:gd name="connsiteX30" fmla="*/ 895350 w 3038475"/>
                <a:gd name="connsiteY30" fmla="*/ 47625 h 815313"/>
                <a:gd name="connsiteX31" fmla="*/ 928688 w 3038475"/>
                <a:gd name="connsiteY31" fmla="*/ 66675 h 815313"/>
                <a:gd name="connsiteX32" fmla="*/ 942975 w 3038475"/>
                <a:gd name="connsiteY32" fmla="*/ 71438 h 815313"/>
                <a:gd name="connsiteX33" fmla="*/ 957263 w 3038475"/>
                <a:gd name="connsiteY33" fmla="*/ 80963 h 815313"/>
                <a:gd name="connsiteX34" fmla="*/ 971550 w 3038475"/>
                <a:gd name="connsiteY34" fmla="*/ 85725 h 815313"/>
                <a:gd name="connsiteX35" fmla="*/ 990600 w 3038475"/>
                <a:gd name="connsiteY35" fmla="*/ 95250 h 815313"/>
                <a:gd name="connsiteX36" fmla="*/ 1014413 w 3038475"/>
                <a:gd name="connsiteY36" fmla="*/ 100013 h 815313"/>
                <a:gd name="connsiteX37" fmla="*/ 1033463 w 3038475"/>
                <a:gd name="connsiteY37" fmla="*/ 104775 h 815313"/>
                <a:gd name="connsiteX38" fmla="*/ 1062038 w 3038475"/>
                <a:gd name="connsiteY38" fmla="*/ 109538 h 815313"/>
                <a:gd name="connsiteX39" fmla="*/ 1090613 w 3038475"/>
                <a:gd name="connsiteY39" fmla="*/ 119063 h 815313"/>
                <a:gd name="connsiteX40" fmla="*/ 1104900 w 3038475"/>
                <a:gd name="connsiteY40" fmla="*/ 123825 h 815313"/>
                <a:gd name="connsiteX41" fmla="*/ 1123950 w 3038475"/>
                <a:gd name="connsiteY41" fmla="*/ 128588 h 815313"/>
                <a:gd name="connsiteX42" fmla="*/ 1152525 w 3038475"/>
                <a:gd name="connsiteY42" fmla="*/ 147638 h 815313"/>
                <a:gd name="connsiteX43" fmla="*/ 1195388 w 3038475"/>
                <a:gd name="connsiteY43" fmla="*/ 161925 h 815313"/>
                <a:gd name="connsiteX44" fmla="*/ 1209675 w 3038475"/>
                <a:gd name="connsiteY44" fmla="*/ 166688 h 815313"/>
                <a:gd name="connsiteX45" fmla="*/ 1243013 w 3038475"/>
                <a:gd name="connsiteY45" fmla="*/ 185738 h 815313"/>
                <a:gd name="connsiteX46" fmla="*/ 1257300 w 3038475"/>
                <a:gd name="connsiteY46" fmla="*/ 190500 h 815313"/>
                <a:gd name="connsiteX47" fmla="*/ 1285875 w 3038475"/>
                <a:gd name="connsiteY47" fmla="*/ 204788 h 815313"/>
                <a:gd name="connsiteX48" fmla="*/ 1314450 w 3038475"/>
                <a:gd name="connsiteY48" fmla="*/ 223838 h 815313"/>
                <a:gd name="connsiteX49" fmla="*/ 1362075 w 3038475"/>
                <a:gd name="connsiteY49" fmla="*/ 238125 h 815313"/>
                <a:gd name="connsiteX50" fmla="*/ 1443038 w 3038475"/>
                <a:gd name="connsiteY50" fmla="*/ 252413 h 815313"/>
                <a:gd name="connsiteX51" fmla="*/ 1471613 w 3038475"/>
                <a:gd name="connsiteY51" fmla="*/ 257175 h 815313"/>
                <a:gd name="connsiteX52" fmla="*/ 1519238 w 3038475"/>
                <a:gd name="connsiteY52" fmla="*/ 271463 h 815313"/>
                <a:gd name="connsiteX53" fmla="*/ 1533525 w 3038475"/>
                <a:gd name="connsiteY53" fmla="*/ 280988 h 815313"/>
                <a:gd name="connsiteX54" fmla="*/ 1543050 w 3038475"/>
                <a:gd name="connsiteY54" fmla="*/ 295275 h 815313"/>
                <a:gd name="connsiteX55" fmla="*/ 1557338 w 3038475"/>
                <a:gd name="connsiteY55" fmla="*/ 300038 h 815313"/>
                <a:gd name="connsiteX56" fmla="*/ 1581150 w 3038475"/>
                <a:gd name="connsiteY56" fmla="*/ 333375 h 815313"/>
                <a:gd name="connsiteX57" fmla="*/ 1590675 w 3038475"/>
                <a:gd name="connsiteY57" fmla="*/ 347663 h 815313"/>
                <a:gd name="connsiteX58" fmla="*/ 1604963 w 3038475"/>
                <a:gd name="connsiteY58" fmla="*/ 357188 h 815313"/>
                <a:gd name="connsiteX59" fmla="*/ 1624013 w 3038475"/>
                <a:gd name="connsiteY59" fmla="*/ 414338 h 815313"/>
                <a:gd name="connsiteX60" fmla="*/ 1628775 w 3038475"/>
                <a:gd name="connsiteY60" fmla="*/ 428625 h 815313"/>
                <a:gd name="connsiteX61" fmla="*/ 1638300 w 3038475"/>
                <a:gd name="connsiteY61" fmla="*/ 442913 h 815313"/>
                <a:gd name="connsiteX62" fmla="*/ 1652588 w 3038475"/>
                <a:gd name="connsiteY62" fmla="*/ 471488 h 815313"/>
                <a:gd name="connsiteX63" fmla="*/ 1662113 w 3038475"/>
                <a:gd name="connsiteY63" fmla="*/ 504825 h 815313"/>
                <a:gd name="connsiteX64" fmla="*/ 1676400 w 3038475"/>
                <a:gd name="connsiteY64" fmla="*/ 514350 h 815313"/>
                <a:gd name="connsiteX65" fmla="*/ 1690688 w 3038475"/>
                <a:gd name="connsiteY65" fmla="*/ 561975 h 815313"/>
                <a:gd name="connsiteX66" fmla="*/ 1704975 w 3038475"/>
                <a:gd name="connsiteY66" fmla="*/ 590550 h 815313"/>
                <a:gd name="connsiteX67" fmla="*/ 1719263 w 3038475"/>
                <a:gd name="connsiteY67" fmla="*/ 595313 h 815313"/>
                <a:gd name="connsiteX68" fmla="*/ 1728788 w 3038475"/>
                <a:gd name="connsiteY68" fmla="*/ 609600 h 815313"/>
                <a:gd name="connsiteX69" fmla="*/ 1804988 w 3038475"/>
                <a:gd name="connsiteY69" fmla="*/ 614363 h 815313"/>
                <a:gd name="connsiteX70" fmla="*/ 1819275 w 3038475"/>
                <a:gd name="connsiteY70" fmla="*/ 619125 h 815313"/>
                <a:gd name="connsiteX71" fmla="*/ 1833563 w 3038475"/>
                <a:gd name="connsiteY71" fmla="*/ 628650 h 815313"/>
                <a:gd name="connsiteX72" fmla="*/ 1857375 w 3038475"/>
                <a:gd name="connsiteY72" fmla="*/ 657225 h 815313"/>
                <a:gd name="connsiteX73" fmla="*/ 1876425 w 3038475"/>
                <a:gd name="connsiteY73" fmla="*/ 666750 h 815313"/>
                <a:gd name="connsiteX74" fmla="*/ 1885950 w 3038475"/>
                <a:gd name="connsiteY74" fmla="*/ 638175 h 815313"/>
                <a:gd name="connsiteX75" fmla="*/ 1895475 w 3038475"/>
                <a:gd name="connsiteY75" fmla="*/ 604838 h 815313"/>
                <a:gd name="connsiteX76" fmla="*/ 1905000 w 3038475"/>
                <a:gd name="connsiteY76" fmla="*/ 576263 h 815313"/>
                <a:gd name="connsiteX77" fmla="*/ 1919288 w 3038475"/>
                <a:gd name="connsiteY77" fmla="*/ 566738 h 815313"/>
                <a:gd name="connsiteX78" fmla="*/ 1938338 w 3038475"/>
                <a:gd name="connsiteY78" fmla="*/ 542925 h 815313"/>
                <a:gd name="connsiteX79" fmla="*/ 2266950 w 3038475"/>
                <a:gd name="connsiteY79" fmla="*/ 533400 h 815313"/>
                <a:gd name="connsiteX80" fmla="*/ 2286000 w 3038475"/>
                <a:gd name="connsiteY80" fmla="*/ 504825 h 815313"/>
                <a:gd name="connsiteX81" fmla="*/ 2300288 w 3038475"/>
                <a:gd name="connsiteY81" fmla="*/ 490538 h 815313"/>
                <a:gd name="connsiteX82" fmla="*/ 2328863 w 3038475"/>
                <a:gd name="connsiteY82" fmla="*/ 490538 h 815313"/>
                <a:gd name="connsiteX83" fmla="*/ 2395538 w 3038475"/>
                <a:gd name="connsiteY83" fmla="*/ 614363 h 815313"/>
                <a:gd name="connsiteX84" fmla="*/ 2438400 w 3038475"/>
                <a:gd name="connsiteY84" fmla="*/ 590550 h 815313"/>
                <a:gd name="connsiteX85" fmla="*/ 2443163 w 3038475"/>
                <a:gd name="connsiteY85" fmla="*/ 571500 h 815313"/>
                <a:gd name="connsiteX86" fmla="*/ 2481263 w 3038475"/>
                <a:gd name="connsiteY86" fmla="*/ 581025 h 815313"/>
                <a:gd name="connsiteX87" fmla="*/ 2519363 w 3038475"/>
                <a:gd name="connsiteY87" fmla="*/ 642938 h 815313"/>
                <a:gd name="connsiteX88" fmla="*/ 2619375 w 3038475"/>
                <a:gd name="connsiteY88" fmla="*/ 581025 h 815313"/>
                <a:gd name="connsiteX89" fmla="*/ 2633663 w 3038475"/>
                <a:gd name="connsiteY89" fmla="*/ 571500 h 815313"/>
                <a:gd name="connsiteX90" fmla="*/ 2647950 w 3038475"/>
                <a:gd name="connsiteY90" fmla="*/ 542925 h 815313"/>
                <a:gd name="connsiteX91" fmla="*/ 2686050 w 3038475"/>
                <a:gd name="connsiteY91" fmla="*/ 538163 h 815313"/>
                <a:gd name="connsiteX92" fmla="*/ 2686050 w 3038475"/>
                <a:gd name="connsiteY92" fmla="*/ 538163 h 815313"/>
                <a:gd name="connsiteX93" fmla="*/ 2705100 w 3038475"/>
                <a:gd name="connsiteY93" fmla="*/ 561975 h 815313"/>
                <a:gd name="connsiteX94" fmla="*/ 2714625 w 3038475"/>
                <a:gd name="connsiteY94" fmla="*/ 595313 h 815313"/>
                <a:gd name="connsiteX95" fmla="*/ 2733675 w 3038475"/>
                <a:gd name="connsiteY95" fmla="*/ 590550 h 815313"/>
                <a:gd name="connsiteX96" fmla="*/ 2738438 w 3038475"/>
                <a:gd name="connsiteY96" fmla="*/ 571500 h 815313"/>
                <a:gd name="connsiteX97" fmla="*/ 2833688 w 3038475"/>
                <a:gd name="connsiteY97" fmla="*/ 642938 h 815313"/>
                <a:gd name="connsiteX98" fmla="*/ 2862263 w 3038475"/>
                <a:gd name="connsiteY98" fmla="*/ 723900 h 815313"/>
                <a:gd name="connsiteX99" fmla="*/ 2871788 w 3038475"/>
                <a:gd name="connsiteY99" fmla="*/ 752475 h 815313"/>
                <a:gd name="connsiteX100" fmla="*/ 2881313 w 3038475"/>
                <a:gd name="connsiteY100" fmla="*/ 781050 h 815313"/>
                <a:gd name="connsiteX101" fmla="*/ 2890838 w 3038475"/>
                <a:gd name="connsiteY101" fmla="*/ 795338 h 815313"/>
                <a:gd name="connsiteX102" fmla="*/ 2895600 w 3038475"/>
                <a:gd name="connsiteY102" fmla="*/ 814388 h 815313"/>
                <a:gd name="connsiteX103" fmla="*/ 2914650 w 3038475"/>
                <a:gd name="connsiteY103" fmla="*/ 790575 h 815313"/>
                <a:gd name="connsiteX104" fmla="*/ 2924175 w 3038475"/>
                <a:gd name="connsiteY104" fmla="*/ 714375 h 815313"/>
                <a:gd name="connsiteX105" fmla="*/ 2933700 w 3038475"/>
                <a:gd name="connsiteY105" fmla="*/ 700088 h 815313"/>
                <a:gd name="connsiteX106" fmla="*/ 2943225 w 3038475"/>
                <a:gd name="connsiteY106" fmla="*/ 671513 h 815313"/>
                <a:gd name="connsiteX107" fmla="*/ 2962275 w 3038475"/>
                <a:gd name="connsiteY107" fmla="*/ 638175 h 815313"/>
                <a:gd name="connsiteX108" fmla="*/ 2976563 w 3038475"/>
                <a:gd name="connsiteY108" fmla="*/ 695325 h 815313"/>
                <a:gd name="connsiteX109" fmla="*/ 2986088 w 3038475"/>
                <a:gd name="connsiteY109" fmla="*/ 781050 h 815313"/>
                <a:gd name="connsiteX110" fmla="*/ 2995613 w 3038475"/>
                <a:gd name="connsiteY110" fmla="*/ 747713 h 815313"/>
                <a:gd name="connsiteX111" fmla="*/ 3000375 w 3038475"/>
                <a:gd name="connsiteY111" fmla="*/ 709613 h 815313"/>
                <a:gd name="connsiteX112" fmla="*/ 3019425 w 3038475"/>
                <a:gd name="connsiteY112" fmla="*/ 671513 h 815313"/>
                <a:gd name="connsiteX113" fmla="*/ 3038475 w 3038475"/>
                <a:gd name="connsiteY113" fmla="*/ 714375 h 815313"/>
                <a:gd name="connsiteX0" fmla="*/ 0 w 3038475"/>
                <a:gd name="connsiteY0" fmla="*/ 238125 h 815313"/>
                <a:gd name="connsiteX1" fmla="*/ 123825 w 3038475"/>
                <a:gd name="connsiteY1" fmla="*/ 228600 h 815313"/>
                <a:gd name="connsiteX2" fmla="*/ 142875 w 3038475"/>
                <a:gd name="connsiteY2" fmla="*/ 223838 h 815313"/>
                <a:gd name="connsiteX3" fmla="*/ 166688 w 3038475"/>
                <a:gd name="connsiteY3" fmla="*/ 219075 h 815313"/>
                <a:gd name="connsiteX4" fmla="*/ 204788 w 3038475"/>
                <a:gd name="connsiteY4" fmla="*/ 204788 h 815313"/>
                <a:gd name="connsiteX5" fmla="*/ 233363 w 3038475"/>
                <a:gd name="connsiteY5" fmla="*/ 195263 h 815313"/>
                <a:gd name="connsiteX6" fmla="*/ 247650 w 3038475"/>
                <a:gd name="connsiteY6" fmla="*/ 185738 h 815313"/>
                <a:gd name="connsiteX7" fmla="*/ 266700 w 3038475"/>
                <a:gd name="connsiteY7" fmla="*/ 180975 h 815313"/>
                <a:gd name="connsiteX8" fmla="*/ 280988 w 3038475"/>
                <a:gd name="connsiteY8" fmla="*/ 176213 h 815313"/>
                <a:gd name="connsiteX9" fmla="*/ 290513 w 3038475"/>
                <a:gd name="connsiteY9" fmla="*/ 161925 h 815313"/>
                <a:gd name="connsiteX10" fmla="*/ 338138 w 3038475"/>
                <a:gd name="connsiteY10" fmla="*/ 142875 h 815313"/>
                <a:gd name="connsiteX11" fmla="*/ 352425 w 3038475"/>
                <a:gd name="connsiteY11" fmla="*/ 138113 h 815313"/>
                <a:gd name="connsiteX12" fmla="*/ 366713 w 3038475"/>
                <a:gd name="connsiteY12" fmla="*/ 128588 h 815313"/>
                <a:gd name="connsiteX13" fmla="*/ 385763 w 3038475"/>
                <a:gd name="connsiteY13" fmla="*/ 123825 h 815313"/>
                <a:gd name="connsiteX14" fmla="*/ 428625 w 3038475"/>
                <a:gd name="connsiteY14" fmla="*/ 109538 h 815313"/>
                <a:gd name="connsiteX15" fmla="*/ 442913 w 3038475"/>
                <a:gd name="connsiteY15" fmla="*/ 104775 h 815313"/>
                <a:gd name="connsiteX16" fmla="*/ 457200 w 3038475"/>
                <a:gd name="connsiteY16" fmla="*/ 100013 h 815313"/>
                <a:gd name="connsiteX17" fmla="*/ 471488 w 3038475"/>
                <a:gd name="connsiteY17" fmla="*/ 90488 h 815313"/>
                <a:gd name="connsiteX18" fmla="*/ 495300 w 3038475"/>
                <a:gd name="connsiteY18" fmla="*/ 85725 h 815313"/>
                <a:gd name="connsiteX19" fmla="*/ 523875 w 3038475"/>
                <a:gd name="connsiteY19" fmla="*/ 76200 h 815313"/>
                <a:gd name="connsiteX20" fmla="*/ 538163 w 3038475"/>
                <a:gd name="connsiteY20" fmla="*/ 71438 h 815313"/>
                <a:gd name="connsiteX21" fmla="*/ 552450 w 3038475"/>
                <a:gd name="connsiteY21" fmla="*/ 66675 h 815313"/>
                <a:gd name="connsiteX22" fmla="*/ 590550 w 3038475"/>
                <a:gd name="connsiteY22" fmla="*/ 42863 h 815313"/>
                <a:gd name="connsiteX23" fmla="*/ 604838 w 3038475"/>
                <a:gd name="connsiteY23" fmla="*/ 38100 h 815313"/>
                <a:gd name="connsiteX24" fmla="*/ 619125 w 3038475"/>
                <a:gd name="connsiteY24" fmla="*/ 33338 h 815313"/>
                <a:gd name="connsiteX25" fmla="*/ 652463 w 3038475"/>
                <a:gd name="connsiteY25" fmla="*/ 14288 h 815313"/>
                <a:gd name="connsiteX26" fmla="*/ 681038 w 3038475"/>
                <a:gd name="connsiteY26" fmla="*/ 4763 h 815313"/>
                <a:gd name="connsiteX27" fmla="*/ 695325 w 3038475"/>
                <a:gd name="connsiteY27" fmla="*/ 0 h 815313"/>
                <a:gd name="connsiteX28" fmla="*/ 819150 w 3038475"/>
                <a:gd name="connsiteY28" fmla="*/ 4763 h 815313"/>
                <a:gd name="connsiteX29" fmla="*/ 852488 w 3038475"/>
                <a:gd name="connsiteY29" fmla="*/ 19050 h 815313"/>
                <a:gd name="connsiteX30" fmla="*/ 895350 w 3038475"/>
                <a:gd name="connsiteY30" fmla="*/ 47625 h 815313"/>
                <a:gd name="connsiteX31" fmla="*/ 928688 w 3038475"/>
                <a:gd name="connsiteY31" fmla="*/ 66675 h 815313"/>
                <a:gd name="connsiteX32" fmla="*/ 942975 w 3038475"/>
                <a:gd name="connsiteY32" fmla="*/ 71438 h 815313"/>
                <a:gd name="connsiteX33" fmla="*/ 957263 w 3038475"/>
                <a:gd name="connsiteY33" fmla="*/ 80963 h 815313"/>
                <a:gd name="connsiteX34" fmla="*/ 971550 w 3038475"/>
                <a:gd name="connsiteY34" fmla="*/ 85725 h 815313"/>
                <a:gd name="connsiteX35" fmla="*/ 990600 w 3038475"/>
                <a:gd name="connsiteY35" fmla="*/ 95250 h 815313"/>
                <a:gd name="connsiteX36" fmla="*/ 1014413 w 3038475"/>
                <a:gd name="connsiteY36" fmla="*/ 100013 h 815313"/>
                <a:gd name="connsiteX37" fmla="*/ 1033463 w 3038475"/>
                <a:gd name="connsiteY37" fmla="*/ 104775 h 815313"/>
                <a:gd name="connsiteX38" fmla="*/ 1062038 w 3038475"/>
                <a:gd name="connsiteY38" fmla="*/ 109538 h 815313"/>
                <a:gd name="connsiteX39" fmla="*/ 1090613 w 3038475"/>
                <a:gd name="connsiteY39" fmla="*/ 119063 h 815313"/>
                <a:gd name="connsiteX40" fmla="*/ 1104900 w 3038475"/>
                <a:gd name="connsiteY40" fmla="*/ 123825 h 815313"/>
                <a:gd name="connsiteX41" fmla="*/ 1123950 w 3038475"/>
                <a:gd name="connsiteY41" fmla="*/ 128588 h 815313"/>
                <a:gd name="connsiteX42" fmla="*/ 1152525 w 3038475"/>
                <a:gd name="connsiteY42" fmla="*/ 147638 h 815313"/>
                <a:gd name="connsiteX43" fmla="*/ 1195388 w 3038475"/>
                <a:gd name="connsiteY43" fmla="*/ 161925 h 815313"/>
                <a:gd name="connsiteX44" fmla="*/ 1209675 w 3038475"/>
                <a:gd name="connsiteY44" fmla="*/ 166688 h 815313"/>
                <a:gd name="connsiteX45" fmla="*/ 1243013 w 3038475"/>
                <a:gd name="connsiteY45" fmla="*/ 185738 h 815313"/>
                <a:gd name="connsiteX46" fmla="*/ 1257300 w 3038475"/>
                <a:gd name="connsiteY46" fmla="*/ 190500 h 815313"/>
                <a:gd name="connsiteX47" fmla="*/ 1285875 w 3038475"/>
                <a:gd name="connsiteY47" fmla="*/ 204788 h 815313"/>
                <a:gd name="connsiteX48" fmla="*/ 1314450 w 3038475"/>
                <a:gd name="connsiteY48" fmla="*/ 223838 h 815313"/>
                <a:gd name="connsiteX49" fmla="*/ 1362075 w 3038475"/>
                <a:gd name="connsiteY49" fmla="*/ 238125 h 815313"/>
                <a:gd name="connsiteX50" fmla="*/ 1443038 w 3038475"/>
                <a:gd name="connsiteY50" fmla="*/ 252413 h 815313"/>
                <a:gd name="connsiteX51" fmla="*/ 1471613 w 3038475"/>
                <a:gd name="connsiteY51" fmla="*/ 257175 h 815313"/>
                <a:gd name="connsiteX52" fmla="*/ 1519238 w 3038475"/>
                <a:gd name="connsiteY52" fmla="*/ 271463 h 815313"/>
                <a:gd name="connsiteX53" fmla="*/ 1533525 w 3038475"/>
                <a:gd name="connsiteY53" fmla="*/ 280988 h 815313"/>
                <a:gd name="connsiteX54" fmla="*/ 1543050 w 3038475"/>
                <a:gd name="connsiteY54" fmla="*/ 295275 h 815313"/>
                <a:gd name="connsiteX55" fmla="*/ 1557338 w 3038475"/>
                <a:gd name="connsiteY55" fmla="*/ 300038 h 815313"/>
                <a:gd name="connsiteX56" fmla="*/ 1581150 w 3038475"/>
                <a:gd name="connsiteY56" fmla="*/ 333375 h 815313"/>
                <a:gd name="connsiteX57" fmla="*/ 1590675 w 3038475"/>
                <a:gd name="connsiteY57" fmla="*/ 347663 h 815313"/>
                <a:gd name="connsiteX58" fmla="*/ 1604963 w 3038475"/>
                <a:gd name="connsiteY58" fmla="*/ 357188 h 815313"/>
                <a:gd name="connsiteX59" fmla="*/ 1624013 w 3038475"/>
                <a:gd name="connsiteY59" fmla="*/ 414338 h 815313"/>
                <a:gd name="connsiteX60" fmla="*/ 1628775 w 3038475"/>
                <a:gd name="connsiteY60" fmla="*/ 428625 h 815313"/>
                <a:gd name="connsiteX61" fmla="*/ 1638300 w 3038475"/>
                <a:gd name="connsiteY61" fmla="*/ 442913 h 815313"/>
                <a:gd name="connsiteX62" fmla="*/ 1652588 w 3038475"/>
                <a:gd name="connsiteY62" fmla="*/ 471488 h 815313"/>
                <a:gd name="connsiteX63" fmla="*/ 1662113 w 3038475"/>
                <a:gd name="connsiteY63" fmla="*/ 504825 h 815313"/>
                <a:gd name="connsiteX64" fmla="*/ 1676400 w 3038475"/>
                <a:gd name="connsiteY64" fmla="*/ 514350 h 815313"/>
                <a:gd name="connsiteX65" fmla="*/ 1690688 w 3038475"/>
                <a:gd name="connsiteY65" fmla="*/ 561975 h 815313"/>
                <a:gd name="connsiteX66" fmla="*/ 1704975 w 3038475"/>
                <a:gd name="connsiteY66" fmla="*/ 590550 h 815313"/>
                <a:gd name="connsiteX67" fmla="*/ 1719263 w 3038475"/>
                <a:gd name="connsiteY67" fmla="*/ 595313 h 815313"/>
                <a:gd name="connsiteX68" fmla="*/ 1728788 w 3038475"/>
                <a:gd name="connsiteY68" fmla="*/ 609600 h 815313"/>
                <a:gd name="connsiteX69" fmla="*/ 1804988 w 3038475"/>
                <a:gd name="connsiteY69" fmla="*/ 614363 h 815313"/>
                <a:gd name="connsiteX70" fmla="*/ 1819275 w 3038475"/>
                <a:gd name="connsiteY70" fmla="*/ 619125 h 815313"/>
                <a:gd name="connsiteX71" fmla="*/ 1833563 w 3038475"/>
                <a:gd name="connsiteY71" fmla="*/ 628650 h 815313"/>
                <a:gd name="connsiteX72" fmla="*/ 1857375 w 3038475"/>
                <a:gd name="connsiteY72" fmla="*/ 657225 h 815313"/>
                <a:gd name="connsiteX73" fmla="*/ 1876425 w 3038475"/>
                <a:gd name="connsiteY73" fmla="*/ 666750 h 815313"/>
                <a:gd name="connsiteX74" fmla="*/ 1885950 w 3038475"/>
                <a:gd name="connsiteY74" fmla="*/ 638175 h 815313"/>
                <a:gd name="connsiteX75" fmla="*/ 1895475 w 3038475"/>
                <a:gd name="connsiteY75" fmla="*/ 604838 h 815313"/>
                <a:gd name="connsiteX76" fmla="*/ 1905000 w 3038475"/>
                <a:gd name="connsiteY76" fmla="*/ 576263 h 815313"/>
                <a:gd name="connsiteX77" fmla="*/ 1919288 w 3038475"/>
                <a:gd name="connsiteY77" fmla="*/ 566738 h 815313"/>
                <a:gd name="connsiteX78" fmla="*/ 1938338 w 3038475"/>
                <a:gd name="connsiteY78" fmla="*/ 542925 h 815313"/>
                <a:gd name="connsiteX79" fmla="*/ 2266950 w 3038475"/>
                <a:gd name="connsiteY79" fmla="*/ 533400 h 815313"/>
                <a:gd name="connsiteX80" fmla="*/ 2286000 w 3038475"/>
                <a:gd name="connsiteY80" fmla="*/ 504825 h 815313"/>
                <a:gd name="connsiteX81" fmla="*/ 2300288 w 3038475"/>
                <a:gd name="connsiteY81" fmla="*/ 490538 h 815313"/>
                <a:gd name="connsiteX82" fmla="*/ 2328863 w 3038475"/>
                <a:gd name="connsiteY82" fmla="*/ 490538 h 815313"/>
                <a:gd name="connsiteX83" fmla="*/ 2395538 w 3038475"/>
                <a:gd name="connsiteY83" fmla="*/ 614363 h 815313"/>
                <a:gd name="connsiteX84" fmla="*/ 2438400 w 3038475"/>
                <a:gd name="connsiteY84" fmla="*/ 590550 h 815313"/>
                <a:gd name="connsiteX85" fmla="*/ 2443163 w 3038475"/>
                <a:gd name="connsiteY85" fmla="*/ 571500 h 815313"/>
                <a:gd name="connsiteX86" fmla="*/ 2481263 w 3038475"/>
                <a:gd name="connsiteY86" fmla="*/ 581025 h 815313"/>
                <a:gd name="connsiteX87" fmla="*/ 2519363 w 3038475"/>
                <a:gd name="connsiteY87" fmla="*/ 642938 h 815313"/>
                <a:gd name="connsiteX88" fmla="*/ 2619375 w 3038475"/>
                <a:gd name="connsiteY88" fmla="*/ 581025 h 815313"/>
                <a:gd name="connsiteX89" fmla="*/ 2633663 w 3038475"/>
                <a:gd name="connsiteY89" fmla="*/ 571500 h 815313"/>
                <a:gd name="connsiteX90" fmla="*/ 2647950 w 3038475"/>
                <a:gd name="connsiteY90" fmla="*/ 542925 h 815313"/>
                <a:gd name="connsiteX91" fmla="*/ 2686050 w 3038475"/>
                <a:gd name="connsiteY91" fmla="*/ 538163 h 815313"/>
                <a:gd name="connsiteX92" fmla="*/ 2686050 w 3038475"/>
                <a:gd name="connsiteY92" fmla="*/ 538163 h 815313"/>
                <a:gd name="connsiteX93" fmla="*/ 2705100 w 3038475"/>
                <a:gd name="connsiteY93" fmla="*/ 561975 h 815313"/>
                <a:gd name="connsiteX94" fmla="*/ 2714625 w 3038475"/>
                <a:gd name="connsiteY94" fmla="*/ 595313 h 815313"/>
                <a:gd name="connsiteX95" fmla="*/ 2733675 w 3038475"/>
                <a:gd name="connsiteY95" fmla="*/ 590550 h 815313"/>
                <a:gd name="connsiteX96" fmla="*/ 2738438 w 3038475"/>
                <a:gd name="connsiteY96" fmla="*/ 571500 h 815313"/>
                <a:gd name="connsiteX97" fmla="*/ 2833688 w 3038475"/>
                <a:gd name="connsiteY97" fmla="*/ 642938 h 815313"/>
                <a:gd name="connsiteX98" fmla="*/ 2862263 w 3038475"/>
                <a:gd name="connsiteY98" fmla="*/ 723900 h 815313"/>
                <a:gd name="connsiteX99" fmla="*/ 2881313 w 3038475"/>
                <a:gd name="connsiteY99" fmla="*/ 781050 h 815313"/>
                <a:gd name="connsiteX100" fmla="*/ 2890838 w 3038475"/>
                <a:gd name="connsiteY100" fmla="*/ 795338 h 815313"/>
                <a:gd name="connsiteX101" fmla="*/ 2895600 w 3038475"/>
                <a:gd name="connsiteY101" fmla="*/ 814388 h 815313"/>
                <a:gd name="connsiteX102" fmla="*/ 2914650 w 3038475"/>
                <a:gd name="connsiteY102" fmla="*/ 790575 h 815313"/>
                <a:gd name="connsiteX103" fmla="*/ 2924175 w 3038475"/>
                <a:gd name="connsiteY103" fmla="*/ 714375 h 815313"/>
                <a:gd name="connsiteX104" fmla="*/ 2933700 w 3038475"/>
                <a:gd name="connsiteY104" fmla="*/ 700088 h 815313"/>
                <a:gd name="connsiteX105" fmla="*/ 2943225 w 3038475"/>
                <a:gd name="connsiteY105" fmla="*/ 671513 h 815313"/>
                <a:gd name="connsiteX106" fmla="*/ 2962275 w 3038475"/>
                <a:gd name="connsiteY106" fmla="*/ 638175 h 815313"/>
                <a:gd name="connsiteX107" fmla="*/ 2976563 w 3038475"/>
                <a:gd name="connsiteY107" fmla="*/ 695325 h 815313"/>
                <a:gd name="connsiteX108" fmla="*/ 2986088 w 3038475"/>
                <a:gd name="connsiteY108" fmla="*/ 781050 h 815313"/>
                <a:gd name="connsiteX109" fmla="*/ 2995613 w 3038475"/>
                <a:gd name="connsiteY109" fmla="*/ 747713 h 815313"/>
                <a:gd name="connsiteX110" fmla="*/ 3000375 w 3038475"/>
                <a:gd name="connsiteY110" fmla="*/ 709613 h 815313"/>
                <a:gd name="connsiteX111" fmla="*/ 3019425 w 3038475"/>
                <a:gd name="connsiteY111" fmla="*/ 671513 h 815313"/>
                <a:gd name="connsiteX112" fmla="*/ 3038475 w 3038475"/>
                <a:gd name="connsiteY112" fmla="*/ 714375 h 815313"/>
                <a:gd name="connsiteX0" fmla="*/ 0 w 3038475"/>
                <a:gd name="connsiteY0" fmla="*/ 238125 h 815313"/>
                <a:gd name="connsiteX1" fmla="*/ 123825 w 3038475"/>
                <a:gd name="connsiteY1" fmla="*/ 228600 h 815313"/>
                <a:gd name="connsiteX2" fmla="*/ 142875 w 3038475"/>
                <a:gd name="connsiteY2" fmla="*/ 223838 h 815313"/>
                <a:gd name="connsiteX3" fmla="*/ 166688 w 3038475"/>
                <a:gd name="connsiteY3" fmla="*/ 219075 h 815313"/>
                <a:gd name="connsiteX4" fmla="*/ 204788 w 3038475"/>
                <a:gd name="connsiteY4" fmla="*/ 204788 h 815313"/>
                <a:gd name="connsiteX5" fmla="*/ 233363 w 3038475"/>
                <a:gd name="connsiteY5" fmla="*/ 195263 h 815313"/>
                <a:gd name="connsiteX6" fmla="*/ 247650 w 3038475"/>
                <a:gd name="connsiteY6" fmla="*/ 185738 h 815313"/>
                <a:gd name="connsiteX7" fmla="*/ 266700 w 3038475"/>
                <a:gd name="connsiteY7" fmla="*/ 180975 h 815313"/>
                <a:gd name="connsiteX8" fmla="*/ 280988 w 3038475"/>
                <a:gd name="connsiteY8" fmla="*/ 176213 h 815313"/>
                <a:gd name="connsiteX9" fmla="*/ 290513 w 3038475"/>
                <a:gd name="connsiteY9" fmla="*/ 161925 h 815313"/>
                <a:gd name="connsiteX10" fmla="*/ 338138 w 3038475"/>
                <a:gd name="connsiteY10" fmla="*/ 142875 h 815313"/>
                <a:gd name="connsiteX11" fmla="*/ 352425 w 3038475"/>
                <a:gd name="connsiteY11" fmla="*/ 138113 h 815313"/>
                <a:gd name="connsiteX12" fmla="*/ 366713 w 3038475"/>
                <a:gd name="connsiteY12" fmla="*/ 128588 h 815313"/>
                <a:gd name="connsiteX13" fmla="*/ 385763 w 3038475"/>
                <a:gd name="connsiteY13" fmla="*/ 123825 h 815313"/>
                <a:gd name="connsiteX14" fmla="*/ 428625 w 3038475"/>
                <a:gd name="connsiteY14" fmla="*/ 109538 h 815313"/>
                <a:gd name="connsiteX15" fmla="*/ 442913 w 3038475"/>
                <a:gd name="connsiteY15" fmla="*/ 104775 h 815313"/>
                <a:gd name="connsiteX16" fmla="*/ 457200 w 3038475"/>
                <a:gd name="connsiteY16" fmla="*/ 100013 h 815313"/>
                <a:gd name="connsiteX17" fmla="*/ 471488 w 3038475"/>
                <a:gd name="connsiteY17" fmla="*/ 90488 h 815313"/>
                <a:gd name="connsiteX18" fmla="*/ 495300 w 3038475"/>
                <a:gd name="connsiteY18" fmla="*/ 85725 h 815313"/>
                <a:gd name="connsiteX19" fmla="*/ 523875 w 3038475"/>
                <a:gd name="connsiteY19" fmla="*/ 76200 h 815313"/>
                <a:gd name="connsiteX20" fmla="*/ 538163 w 3038475"/>
                <a:gd name="connsiteY20" fmla="*/ 71438 h 815313"/>
                <a:gd name="connsiteX21" fmla="*/ 552450 w 3038475"/>
                <a:gd name="connsiteY21" fmla="*/ 66675 h 815313"/>
                <a:gd name="connsiteX22" fmla="*/ 590550 w 3038475"/>
                <a:gd name="connsiteY22" fmla="*/ 42863 h 815313"/>
                <a:gd name="connsiteX23" fmla="*/ 604838 w 3038475"/>
                <a:gd name="connsiteY23" fmla="*/ 38100 h 815313"/>
                <a:gd name="connsiteX24" fmla="*/ 619125 w 3038475"/>
                <a:gd name="connsiteY24" fmla="*/ 33338 h 815313"/>
                <a:gd name="connsiteX25" fmla="*/ 652463 w 3038475"/>
                <a:gd name="connsiteY25" fmla="*/ 14288 h 815313"/>
                <a:gd name="connsiteX26" fmla="*/ 681038 w 3038475"/>
                <a:gd name="connsiteY26" fmla="*/ 4763 h 815313"/>
                <a:gd name="connsiteX27" fmla="*/ 695325 w 3038475"/>
                <a:gd name="connsiteY27" fmla="*/ 0 h 815313"/>
                <a:gd name="connsiteX28" fmla="*/ 819150 w 3038475"/>
                <a:gd name="connsiteY28" fmla="*/ 4763 h 815313"/>
                <a:gd name="connsiteX29" fmla="*/ 852488 w 3038475"/>
                <a:gd name="connsiteY29" fmla="*/ 19050 h 815313"/>
                <a:gd name="connsiteX30" fmla="*/ 895350 w 3038475"/>
                <a:gd name="connsiteY30" fmla="*/ 47625 h 815313"/>
                <a:gd name="connsiteX31" fmla="*/ 928688 w 3038475"/>
                <a:gd name="connsiteY31" fmla="*/ 66675 h 815313"/>
                <a:gd name="connsiteX32" fmla="*/ 942975 w 3038475"/>
                <a:gd name="connsiteY32" fmla="*/ 71438 h 815313"/>
                <a:gd name="connsiteX33" fmla="*/ 957263 w 3038475"/>
                <a:gd name="connsiteY33" fmla="*/ 80963 h 815313"/>
                <a:gd name="connsiteX34" fmla="*/ 971550 w 3038475"/>
                <a:gd name="connsiteY34" fmla="*/ 85725 h 815313"/>
                <a:gd name="connsiteX35" fmla="*/ 990600 w 3038475"/>
                <a:gd name="connsiteY35" fmla="*/ 95250 h 815313"/>
                <a:gd name="connsiteX36" fmla="*/ 1014413 w 3038475"/>
                <a:gd name="connsiteY36" fmla="*/ 100013 h 815313"/>
                <a:gd name="connsiteX37" fmla="*/ 1033463 w 3038475"/>
                <a:gd name="connsiteY37" fmla="*/ 104775 h 815313"/>
                <a:gd name="connsiteX38" fmla="*/ 1062038 w 3038475"/>
                <a:gd name="connsiteY38" fmla="*/ 109538 h 815313"/>
                <a:gd name="connsiteX39" fmla="*/ 1090613 w 3038475"/>
                <a:gd name="connsiteY39" fmla="*/ 119063 h 815313"/>
                <a:gd name="connsiteX40" fmla="*/ 1104900 w 3038475"/>
                <a:gd name="connsiteY40" fmla="*/ 123825 h 815313"/>
                <a:gd name="connsiteX41" fmla="*/ 1123950 w 3038475"/>
                <a:gd name="connsiteY41" fmla="*/ 128588 h 815313"/>
                <a:gd name="connsiteX42" fmla="*/ 1152525 w 3038475"/>
                <a:gd name="connsiteY42" fmla="*/ 147638 h 815313"/>
                <a:gd name="connsiteX43" fmla="*/ 1195388 w 3038475"/>
                <a:gd name="connsiteY43" fmla="*/ 161925 h 815313"/>
                <a:gd name="connsiteX44" fmla="*/ 1209675 w 3038475"/>
                <a:gd name="connsiteY44" fmla="*/ 166688 h 815313"/>
                <a:gd name="connsiteX45" fmla="*/ 1243013 w 3038475"/>
                <a:gd name="connsiteY45" fmla="*/ 185738 h 815313"/>
                <a:gd name="connsiteX46" fmla="*/ 1257300 w 3038475"/>
                <a:gd name="connsiteY46" fmla="*/ 190500 h 815313"/>
                <a:gd name="connsiteX47" fmla="*/ 1285875 w 3038475"/>
                <a:gd name="connsiteY47" fmla="*/ 204788 h 815313"/>
                <a:gd name="connsiteX48" fmla="*/ 1314450 w 3038475"/>
                <a:gd name="connsiteY48" fmla="*/ 223838 h 815313"/>
                <a:gd name="connsiteX49" fmla="*/ 1362075 w 3038475"/>
                <a:gd name="connsiteY49" fmla="*/ 238125 h 815313"/>
                <a:gd name="connsiteX50" fmla="*/ 1443038 w 3038475"/>
                <a:gd name="connsiteY50" fmla="*/ 252413 h 815313"/>
                <a:gd name="connsiteX51" fmla="*/ 1471613 w 3038475"/>
                <a:gd name="connsiteY51" fmla="*/ 257175 h 815313"/>
                <a:gd name="connsiteX52" fmla="*/ 1519238 w 3038475"/>
                <a:gd name="connsiteY52" fmla="*/ 271463 h 815313"/>
                <a:gd name="connsiteX53" fmla="*/ 1533525 w 3038475"/>
                <a:gd name="connsiteY53" fmla="*/ 280988 h 815313"/>
                <a:gd name="connsiteX54" fmla="*/ 1543050 w 3038475"/>
                <a:gd name="connsiteY54" fmla="*/ 295275 h 815313"/>
                <a:gd name="connsiteX55" fmla="*/ 1557338 w 3038475"/>
                <a:gd name="connsiteY55" fmla="*/ 300038 h 815313"/>
                <a:gd name="connsiteX56" fmla="*/ 1581150 w 3038475"/>
                <a:gd name="connsiteY56" fmla="*/ 333375 h 815313"/>
                <a:gd name="connsiteX57" fmla="*/ 1590675 w 3038475"/>
                <a:gd name="connsiteY57" fmla="*/ 347663 h 815313"/>
                <a:gd name="connsiteX58" fmla="*/ 1604963 w 3038475"/>
                <a:gd name="connsiteY58" fmla="*/ 357188 h 815313"/>
                <a:gd name="connsiteX59" fmla="*/ 1624013 w 3038475"/>
                <a:gd name="connsiteY59" fmla="*/ 414338 h 815313"/>
                <a:gd name="connsiteX60" fmla="*/ 1628775 w 3038475"/>
                <a:gd name="connsiteY60" fmla="*/ 428625 h 815313"/>
                <a:gd name="connsiteX61" fmla="*/ 1638300 w 3038475"/>
                <a:gd name="connsiteY61" fmla="*/ 442913 h 815313"/>
                <a:gd name="connsiteX62" fmla="*/ 1652588 w 3038475"/>
                <a:gd name="connsiteY62" fmla="*/ 471488 h 815313"/>
                <a:gd name="connsiteX63" fmla="*/ 1662113 w 3038475"/>
                <a:gd name="connsiteY63" fmla="*/ 504825 h 815313"/>
                <a:gd name="connsiteX64" fmla="*/ 1676400 w 3038475"/>
                <a:gd name="connsiteY64" fmla="*/ 514350 h 815313"/>
                <a:gd name="connsiteX65" fmla="*/ 1690688 w 3038475"/>
                <a:gd name="connsiteY65" fmla="*/ 561975 h 815313"/>
                <a:gd name="connsiteX66" fmla="*/ 1704975 w 3038475"/>
                <a:gd name="connsiteY66" fmla="*/ 590550 h 815313"/>
                <a:gd name="connsiteX67" fmla="*/ 1719263 w 3038475"/>
                <a:gd name="connsiteY67" fmla="*/ 595313 h 815313"/>
                <a:gd name="connsiteX68" fmla="*/ 1728788 w 3038475"/>
                <a:gd name="connsiteY68" fmla="*/ 609600 h 815313"/>
                <a:gd name="connsiteX69" fmla="*/ 1804988 w 3038475"/>
                <a:gd name="connsiteY69" fmla="*/ 614363 h 815313"/>
                <a:gd name="connsiteX70" fmla="*/ 1819275 w 3038475"/>
                <a:gd name="connsiteY70" fmla="*/ 619125 h 815313"/>
                <a:gd name="connsiteX71" fmla="*/ 1833563 w 3038475"/>
                <a:gd name="connsiteY71" fmla="*/ 628650 h 815313"/>
                <a:gd name="connsiteX72" fmla="*/ 1857375 w 3038475"/>
                <a:gd name="connsiteY72" fmla="*/ 657225 h 815313"/>
                <a:gd name="connsiteX73" fmla="*/ 1876425 w 3038475"/>
                <a:gd name="connsiteY73" fmla="*/ 666750 h 815313"/>
                <a:gd name="connsiteX74" fmla="*/ 1885950 w 3038475"/>
                <a:gd name="connsiteY74" fmla="*/ 638175 h 815313"/>
                <a:gd name="connsiteX75" fmla="*/ 1895475 w 3038475"/>
                <a:gd name="connsiteY75" fmla="*/ 604838 h 815313"/>
                <a:gd name="connsiteX76" fmla="*/ 1905000 w 3038475"/>
                <a:gd name="connsiteY76" fmla="*/ 576263 h 815313"/>
                <a:gd name="connsiteX77" fmla="*/ 1919288 w 3038475"/>
                <a:gd name="connsiteY77" fmla="*/ 566738 h 815313"/>
                <a:gd name="connsiteX78" fmla="*/ 1938338 w 3038475"/>
                <a:gd name="connsiteY78" fmla="*/ 542925 h 815313"/>
                <a:gd name="connsiteX79" fmla="*/ 2266950 w 3038475"/>
                <a:gd name="connsiteY79" fmla="*/ 533400 h 815313"/>
                <a:gd name="connsiteX80" fmla="*/ 2286000 w 3038475"/>
                <a:gd name="connsiteY80" fmla="*/ 504825 h 815313"/>
                <a:gd name="connsiteX81" fmla="*/ 2300288 w 3038475"/>
                <a:gd name="connsiteY81" fmla="*/ 490538 h 815313"/>
                <a:gd name="connsiteX82" fmla="*/ 2328863 w 3038475"/>
                <a:gd name="connsiteY82" fmla="*/ 490538 h 815313"/>
                <a:gd name="connsiteX83" fmla="*/ 2395538 w 3038475"/>
                <a:gd name="connsiteY83" fmla="*/ 614363 h 815313"/>
                <a:gd name="connsiteX84" fmla="*/ 2438400 w 3038475"/>
                <a:gd name="connsiteY84" fmla="*/ 590550 h 815313"/>
                <a:gd name="connsiteX85" fmla="*/ 2443163 w 3038475"/>
                <a:gd name="connsiteY85" fmla="*/ 571500 h 815313"/>
                <a:gd name="connsiteX86" fmla="*/ 2481263 w 3038475"/>
                <a:gd name="connsiteY86" fmla="*/ 581025 h 815313"/>
                <a:gd name="connsiteX87" fmla="*/ 2519363 w 3038475"/>
                <a:gd name="connsiteY87" fmla="*/ 642938 h 815313"/>
                <a:gd name="connsiteX88" fmla="*/ 2619375 w 3038475"/>
                <a:gd name="connsiteY88" fmla="*/ 581025 h 815313"/>
                <a:gd name="connsiteX89" fmla="*/ 2633663 w 3038475"/>
                <a:gd name="connsiteY89" fmla="*/ 571500 h 815313"/>
                <a:gd name="connsiteX90" fmla="*/ 2647950 w 3038475"/>
                <a:gd name="connsiteY90" fmla="*/ 542925 h 815313"/>
                <a:gd name="connsiteX91" fmla="*/ 2686050 w 3038475"/>
                <a:gd name="connsiteY91" fmla="*/ 538163 h 815313"/>
                <a:gd name="connsiteX92" fmla="*/ 2686050 w 3038475"/>
                <a:gd name="connsiteY92" fmla="*/ 538163 h 815313"/>
                <a:gd name="connsiteX93" fmla="*/ 2705100 w 3038475"/>
                <a:gd name="connsiteY93" fmla="*/ 561975 h 815313"/>
                <a:gd name="connsiteX94" fmla="*/ 2714625 w 3038475"/>
                <a:gd name="connsiteY94" fmla="*/ 595313 h 815313"/>
                <a:gd name="connsiteX95" fmla="*/ 2733675 w 3038475"/>
                <a:gd name="connsiteY95" fmla="*/ 590550 h 815313"/>
                <a:gd name="connsiteX96" fmla="*/ 2738438 w 3038475"/>
                <a:gd name="connsiteY96" fmla="*/ 571500 h 815313"/>
                <a:gd name="connsiteX97" fmla="*/ 2833688 w 3038475"/>
                <a:gd name="connsiteY97" fmla="*/ 642938 h 815313"/>
                <a:gd name="connsiteX98" fmla="*/ 2881313 w 3038475"/>
                <a:gd name="connsiteY98" fmla="*/ 781050 h 815313"/>
                <a:gd name="connsiteX99" fmla="*/ 2890838 w 3038475"/>
                <a:gd name="connsiteY99" fmla="*/ 795338 h 815313"/>
                <a:gd name="connsiteX100" fmla="*/ 2895600 w 3038475"/>
                <a:gd name="connsiteY100" fmla="*/ 814388 h 815313"/>
                <a:gd name="connsiteX101" fmla="*/ 2914650 w 3038475"/>
                <a:gd name="connsiteY101" fmla="*/ 790575 h 815313"/>
                <a:gd name="connsiteX102" fmla="*/ 2924175 w 3038475"/>
                <a:gd name="connsiteY102" fmla="*/ 714375 h 815313"/>
                <a:gd name="connsiteX103" fmla="*/ 2933700 w 3038475"/>
                <a:gd name="connsiteY103" fmla="*/ 700088 h 815313"/>
                <a:gd name="connsiteX104" fmla="*/ 2943225 w 3038475"/>
                <a:gd name="connsiteY104" fmla="*/ 671513 h 815313"/>
                <a:gd name="connsiteX105" fmla="*/ 2962275 w 3038475"/>
                <a:gd name="connsiteY105" fmla="*/ 638175 h 815313"/>
                <a:gd name="connsiteX106" fmla="*/ 2976563 w 3038475"/>
                <a:gd name="connsiteY106" fmla="*/ 695325 h 815313"/>
                <a:gd name="connsiteX107" fmla="*/ 2986088 w 3038475"/>
                <a:gd name="connsiteY107" fmla="*/ 781050 h 815313"/>
                <a:gd name="connsiteX108" fmla="*/ 2995613 w 3038475"/>
                <a:gd name="connsiteY108" fmla="*/ 747713 h 815313"/>
                <a:gd name="connsiteX109" fmla="*/ 3000375 w 3038475"/>
                <a:gd name="connsiteY109" fmla="*/ 709613 h 815313"/>
                <a:gd name="connsiteX110" fmla="*/ 3019425 w 3038475"/>
                <a:gd name="connsiteY110" fmla="*/ 671513 h 815313"/>
                <a:gd name="connsiteX111" fmla="*/ 3038475 w 3038475"/>
                <a:gd name="connsiteY111" fmla="*/ 714375 h 815313"/>
                <a:gd name="connsiteX0" fmla="*/ 0 w 3038475"/>
                <a:gd name="connsiteY0" fmla="*/ 238125 h 815313"/>
                <a:gd name="connsiteX1" fmla="*/ 123825 w 3038475"/>
                <a:gd name="connsiteY1" fmla="*/ 228600 h 815313"/>
                <a:gd name="connsiteX2" fmla="*/ 142875 w 3038475"/>
                <a:gd name="connsiteY2" fmla="*/ 223838 h 815313"/>
                <a:gd name="connsiteX3" fmla="*/ 166688 w 3038475"/>
                <a:gd name="connsiteY3" fmla="*/ 219075 h 815313"/>
                <a:gd name="connsiteX4" fmla="*/ 204788 w 3038475"/>
                <a:gd name="connsiteY4" fmla="*/ 204788 h 815313"/>
                <a:gd name="connsiteX5" fmla="*/ 233363 w 3038475"/>
                <a:gd name="connsiteY5" fmla="*/ 195263 h 815313"/>
                <a:gd name="connsiteX6" fmla="*/ 247650 w 3038475"/>
                <a:gd name="connsiteY6" fmla="*/ 185738 h 815313"/>
                <a:gd name="connsiteX7" fmla="*/ 266700 w 3038475"/>
                <a:gd name="connsiteY7" fmla="*/ 180975 h 815313"/>
                <a:gd name="connsiteX8" fmla="*/ 280988 w 3038475"/>
                <a:gd name="connsiteY8" fmla="*/ 176213 h 815313"/>
                <a:gd name="connsiteX9" fmla="*/ 290513 w 3038475"/>
                <a:gd name="connsiteY9" fmla="*/ 161925 h 815313"/>
                <a:gd name="connsiteX10" fmla="*/ 338138 w 3038475"/>
                <a:gd name="connsiteY10" fmla="*/ 142875 h 815313"/>
                <a:gd name="connsiteX11" fmla="*/ 352425 w 3038475"/>
                <a:gd name="connsiteY11" fmla="*/ 138113 h 815313"/>
                <a:gd name="connsiteX12" fmla="*/ 366713 w 3038475"/>
                <a:gd name="connsiteY12" fmla="*/ 128588 h 815313"/>
                <a:gd name="connsiteX13" fmla="*/ 385763 w 3038475"/>
                <a:gd name="connsiteY13" fmla="*/ 123825 h 815313"/>
                <a:gd name="connsiteX14" fmla="*/ 428625 w 3038475"/>
                <a:gd name="connsiteY14" fmla="*/ 109538 h 815313"/>
                <a:gd name="connsiteX15" fmla="*/ 442913 w 3038475"/>
                <a:gd name="connsiteY15" fmla="*/ 104775 h 815313"/>
                <a:gd name="connsiteX16" fmla="*/ 457200 w 3038475"/>
                <a:gd name="connsiteY16" fmla="*/ 100013 h 815313"/>
                <a:gd name="connsiteX17" fmla="*/ 471488 w 3038475"/>
                <a:gd name="connsiteY17" fmla="*/ 90488 h 815313"/>
                <a:gd name="connsiteX18" fmla="*/ 495300 w 3038475"/>
                <a:gd name="connsiteY18" fmla="*/ 85725 h 815313"/>
                <a:gd name="connsiteX19" fmla="*/ 523875 w 3038475"/>
                <a:gd name="connsiteY19" fmla="*/ 76200 h 815313"/>
                <a:gd name="connsiteX20" fmla="*/ 538163 w 3038475"/>
                <a:gd name="connsiteY20" fmla="*/ 71438 h 815313"/>
                <a:gd name="connsiteX21" fmla="*/ 552450 w 3038475"/>
                <a:gd name="connsiteY21" fmla="*/ 66675 h 815313"/>
                <a:gd name="connsiteX22" fmla="*/ 590550 w 3038475"/>
                <a:gd name="connsiteY22" fmla="*/ 42863 h 815313"/>
                <a:gd name="connsiteX23" fmla="*/ 604838 w 3038475"/>
                <a:gd name="connsiteY23" fmla="*/ 38100 h 815313"/>
                <a:gd name="connsiteX24" fmla="*/ 619125 w 3038475"/>
                <a:gd name="connsiteY24" fmla="*/ 33338 h 815313"/>
                <a:gd name="connsiteX25" fmla="*/ 652463 w 3038475"/>
                <a:gd name="connsiteY25" fmla="*/ 14288 h 815313"/>
                <a:gd name="connsiteX26" fmla="*/ 681038 w 3038475"/>
                <a:gd name="connsiteY26" fmla="*/ 4763 h 815313"/>
                <a:gd name="connsiteX27" fmla="*/ 695325 w 3038475"/>
                <a:gd name="connsiteY27" fmla="*/ 0 h 815313"/>
                <a:gd name="connsiteX28" fmla="*/ 819150 w 3038475"/>
                <a:gd name="connsiteY28" fmla="*/ 4763 h 815313"/>
                <a:gd name="connsiteX29" fmla="*/ 852488 w 3038475"/>
                <a:gd name="connsiteY29" fmla="*/ 19050 h 815313"/>
                <a:gd name="connsiteX30" fmla="*/ 895350 w 3038475"/>
                <a:gd name="connsiteY30" fmla="*/ 47625 h 815313"/>
                <a:gd name="connsiteX31" fmla="*/ 928688 w 3038475"/>
                <a:gd name="connsiteY31" fmla="*/ 66675 h 815313"/>
                <a:gd name="connsiteX32" fmla="*/ 942975 w 3038475"/>
                <a:gd name="connsiteY32" fmla="*/ 71438 h 815313"/>
                <a:gd name="connsiteX33" fmla="*/ 957263 w 3038475"/>
                <a:gd name="connsiteY33" fmla="*/ 80963 h 815313"/>
                <a:gd name="connsiteX34" fmla="*/ 971550 w 3038475"/>
                <a:gd name="connsiteY34" fmla="*/ 85725 h 815313"/>
                <a:gd name="connsiteX35" fmla="*/ 990600 w 3038475"/>
                <a:gd name="connsiteY35" fmla="*/ 95250 h 815313"/>
                <a:gd name="connsiteX36" fmla="*/ 1014413 w 3038475"/>
                <a:gd name="connsiteY36" fmla="*/ 100013 h 815313"/>
                <a:gd name="connsiteX37" fmla="*/ 1033463 w 3038475"/>
                <a:gd name="connsiteY37" fmla="*/ 104775 h 815313"/>
                <a:gd name="connsiteX38" fmla="*/ 1062038 w 3038475"/>
                <a:gd name="connsiteY38" fmla="*/ 109538 h 815313"/>
                <a:gd name="connsiteX39" fmla="*/ 1090613 w 3038475"/>
                <a:gd name="connsiteY39" fmla="*/ 119063 h 815313"/>
                <a:gd name="connsiteX40" fmla="*/ 1104900 w 3038475"/>
                <a:gd name="connsiteY40" fmla="*/ 123825 h 815313"/>
                <a:gd name="connsiteX41" fmla="*/ 1123950 w 3038475"/>
                <a:gd name="connsiteY41" fmla="*/ 128588 h 815313"/>
                <a:gd name="connsiteX42" fmla="*/ 1152525 w 3038475"/>
                <a:gd name="connsiteY42" fmla="*/ 147638 h 815313"/>
                <a:gd name="connsiteX43" fmla="*/ 1195388 w 3038475"/>
                <a:gd name="connsiteY43" fmla="*/ 161925 h 815313"/>
                <a:gd name="connsiteX44" fmla="*/ 1209675 w 3038475"/>
                <a:gd name="connsiteY44" fmla="*/ 166688 h 815313"/>
                <a:gd name="connsiteX45" fmla="*/ 1243013 w 3038475"/>
                <a:gd name="connsiteY45" fmla="*/ 185738 h 815313"/>
                <a:gd name="connsiteX46" fmla="*/ 1257300 w 3038475"/>
                <a:gd name="connsiteY46" fmla="*/ 190500 h 815313"/>
                <a:gd name="connsiteX47" fmla="*/ 1285875 w 3038475"/>
                <a:gd name="connsiteY47" fmla="*/ 204788 h 815313"/>
                <a:gd name="connsiteX48" fmla="*/ 1314450 w 3038475"/>
                <a:gd name="connsiteY48" fmla="*/ 223838 h 815313"/>
                <a:gd name="connsiteX49" fmla="*/ 1362075 w 3038475"/>
                <a:gd name="connsiteY49" fmla="*/ 238125 h 815313"/>
                <a:gd name="connsiteX50" fmla="*/ 1443038 w 3038475"/>
                <a:gd name="connsiteY50" fmla="*/ 252413 h 815313"/>
                <a:gd name="connsiteX51" fmla="*/ 1471613 w 3038475"/>
                <a:gd name="connsiteY51" fmla="*/ 257175 h 815313"/>
                <a:gd name="connsiteX52" fmla="*/ 1519238 w 3038475"/>
                <a:gd name="connsiteY52" fmla="*/ 271463 h 815313"/>
                <a:gd name="connsiteX53" fmla="*/ 1533525 w 3038475"/>
                <a:gd name="connsiteY53" fmla="*/ 280988 h 815313"/>
                <a:gd name="connsiteX54" fmla="*/ 1543050 w 3038475"/>
                <a:gd name="connsiteY54" fmla="*/ 295275 h 815313"/>
                <a:gd name="connsiteX55" fmla="*/ 1557338 w 3038475"/>
                <a:gd name="connsiteY55" fmla="*/ 300038 h 815313"/>
                <a:gd name="connsiteX56" fmla="*/ 1581150 w 3038475"/>
                <a:gd name="connsiteY56" fmla="*/ 333375 h 815313"/>
                <a:gd name="connsiteX57" fmla="*/ 1590675 w 3038475"/>
                <a:gd name="connsiteY57" fmla="*/ 347663 h 815313"/>
                <a:gd name="connsiteX58" fmla="*/ 1604963 w 3038475"/>
                <a:gd name="connsiteY58" fmla="*/ 357188 h 815313"/>
                <a:gd name="connsiteX59" fmla="*/ 1624013 w 3038475"/>
                <a:gd name="connsiteY59" fmla="*/ 414338 h 815313"/>
                <a:gd name="connsiteX60" fmla="*/ 1628775 w 3038475"/>
                <a:gd name="connsiteY60" fmla="*/ 428625 h 815313"/>
                <a:gd name="connsiteX61" fmla="*/ 1638300 w 3038475"/>
                <a:gd name="connsiteY61" fmla="*/ 442913 h 815313"/>
                <a:gd name="connsiteX62" fmla="*/ 1652588 w 3038475"/>
                <a:gd name="connsiteY62" fmla="*/ 471488 h 815313"/>
                <a:gd name="connsiteX63" fmla="*/ 1662113 w 3038475"/>
                <a:gd name="connsiteY63" fmla="*/ 504825 h 815313"/>
                <a:gd name="connsiteX64" fmla="*/ 1676400 w 3038475"/>
                <a:gd name="connsiteY64" fmla="*/ 514350 h 815313"/>
                <a:gd name="connsiteX65" fmla="*/ 1690688 w 3038475"/>
                <a:gd name="connsiteY65" fmla="*/ 561975 h 815313"/>
                <a:gd name="connsiteX66" fmla="*/ 1704975 w 3038475"/>
                <a:gd name="connsiteY66" fmla="*/ 590550 h 815313"/>
                <a:gd name="connsiteX67" fmla="*/ 1719263 w 3038475"/>
                <a:gd name="connsiteY67" fmla="*/ 595313 h 815313"/>
                <a:gd name="connsiteX68" fmla="*/ 1728788 w 3038475"/>
                <a:gd name="connsiteY68" fmla="*/ 609600 h 815313"/>
                <a:gd name="connsiteX69" fmla="*/ 1804988 w 3038475"/>
                <a:gd name="connsiteY69" fmla="*/ 614363 h 815313"/>
                <a:gd name="connsiteX70" fmla="*/ 1819275 w 3038475"/>
                <a:gd name="connsiteY70" fmla="*/ 619125 h 815313"/>
                <a:gd name="connsiteX71" fmla="*/ 1833563 w 3038475"/>
                <a:gd name="connsiteY71" fmla="*/ 628650 h 815313"/>
                <a:gd name="connsiteX72" fmla="*/ 1857375 w 3038475"/>
                <a:gd name="connsiteY72" fmla="*/ 657225 h 815313"/>
                <a:gd name="connsiteX73" fmla="*/ 1876425 w 3038475"/>
                <a:gd name="connsiteY73" fmla="*/ 666750 h 815313"/>
                <a:gd name="connsiteX74" fmla="*/ 1885950 w 3038475"/>
                <a:gd name="connsiteY74" fmla="*/ 638175 h 815313"/>
                <a:gd name="connsiteX75" fmla="*/ 1895475 w 3038475"/>
                <a:gd name="connsiteY75" fmla="*/ 604838 h 815313"/>
                <a:gd name="connsiteX76" fmla="*/ 1905000 w 3038475"/>
                <a:gd name="connsiteY76" fmla="*/ 576263 h 815313"/>
                <a:gd name="connsiteX77" fmla="*/ 1919288 w 3038475"/>
                <a:gd name="connsiteY77" fmla="*/ 566738 h 815313"/>
                <a:gd name="connsiteX78" fmla="*/ 1938338 w 3038475"/>
                <a:gd name="connsiteY78" fmla="*/ 542925 h 815313"/>
                <a:gd name="connsiteX79" fmla="*/ 2266950 w 3038475"/>
                <a:gd name="connsiteY79" fmla="*/ 533400 h 815313"/>
                <a:gd name="connsiteX80" fmla="*/ 2286000 w 3038475"/>
                <a:gd name="connsiteY80" fmla="*/ 504825 h 815313"/>
                <a:gd name="connsiteX81" fmla="*/ 2300288 w 3038475"/>
                <a:gd name="connsiteY81" fmla="*/ 490538 h 815313"/>
                <a:gd name="connsiteX82" fmla="*/ 2328863 w 3038475"/>
                <a:gd name="connsiteY82" fmla="*/ 490538 h 815313"/>
                <a:gd name="connsiteX83" fmla="*/ 2395538 w 3038475"/>
                <a:gd name="connsiteY83" fmla="*/ 614363 h 815313"/>
                <a:gd name="connsiteX84" fmla="*/ 2438400 w 3038475"/>
                <a:gd name="connsiteY84" fmla="*/ 590550 h 815313"/>
                <a:gd name="connsiteX85" fmla="*/ 2443163 w 3038475"/>
                <a:gd name="connsiteY85" fmla="*/ 571500 h 815313"/>
                <a:gd name="connsiteX86" fmla="*/ 2481263 w 3038475"/>
                <a:gd name="connsiteY86" fmla="*/ 581025 h 815313"/>
                <a:gd name="connsiteX87" fmla="*/ 2519363 w 3038475"/>
                <a:gd name="connsiteY87" fmla="*/ 642938 h 815313"/>
                <a:gd name="connsiteX88" fmla="*/ 2619375 w 3038475"/>
                <a:gd name="connsiteY88" fmla="*/ 581025 h 815313"/>
                <a:gd name="connsiteX89" fmla="*/ 2633663 w 3038475"/>
                <a:gd name="connsiteY89" fmla="*/ 571500 h 815313"/>
                <a:gd name="connsiteX90" fmla="*/ 2647950 w 3038475"/>
                <a:gd name="connsiteY90" fmla="*/ 542925 h 815313"/>
                <a:gd name="connsiteX91" fmla="*/ 2686050 w 3038475"/>
                <a:gd name="connsiteY91" fmla="*/ 538163 h 815313"/>
                <a:gd name="connsiteX92" fmla="*/ 2686050 w 3038475"/>
                <a:gd name="connsiteY92" fmla="*/ 538163 h 815313"/>
                <a:gd name="connsiteX93" fmla="*/ 2705100 w 3038475"/>
                <a:gd name="connsiteY93" fmla="*/ 561975 h 815313"/>
                <a:gd name="connsiteX94" fmla="*/ 2714625 w 3038475"/>
                <a:gd name="connsiteY94" fmla="*/ 595313 h 815313"/>
                <a:gd name="connsiteX95" fmla="*/ 2733675 w 3038475"/>
                <a:gd name="connsiteY95" fmla="*/ 590550 h 815313"/>
                <a:gd name="connsiteX96" fmla="*/ 2738438 w 3038475"/>
                <a:gd name="connsiteY96" fmla="*/ 571500 h 815313"/>
                <a:gd name="connsiteX97" fmla="*/ 2881313 w 3038475"/>
                <a:gd name="connsiteY97" fmla="*/ 781050 h 815313"/>
                <a:gd name="connsiteX98" fmla="*/ 2890838 w 3038475"/>
                <a:gd name="connsiteY98" fmla="*/ 795338 h 815313"/>
                <a:gd name="connsiteX99" fmla="*/ 2895600 w 3038475"/>
                <a:gd name="connsiteY99" fmla="*/ 814388 h 815313"/>
                <a:gd name="connsiteX100" fmla="*/ 2914650 w 3038475"/>
                <a:gd name="connsiteY100" fmla="*/ 790575 h 815313"/>
                <a:gd name="connsiteX101" fmla="*/ 2924175 w 3038475"/>
                <a:gd name="connsiteY101" fmla="*/ 714375 h 815313"/>
                <a:gd name="connsiteX102" fmla="*/ 2933700 w 3038475"/>
                <a:gd name="connsiteY102" fmla="*/ 700088 h 815313"/>
                <a:gd name="connsiteX103" fmla="*/ 2943225 w 3038475"/>
                <a:gd name="connsiteY103" fmla="*/ 671513 h 815313"/>
                <a:gd name="connsiteX104" fmla="*/ 2962275 w 3038475"/>
                <a:gd name="connsiteY104" fmla="*/ 638175 h 815313"/>
                <a:gd name="connsiteX105" fmla="*/ 2976563 w 3038475"/>
                <a:gd name="connsiteY105" fmla="*/ 695325 h 815313"/>
                <a:gd name="connsiteX106" fmla="*/ 2986088 w 3038475"/>
                <a:gd name="connsiteY106" fmla="*/ 781050 h 815313"/>
                <a:gd name="connsiteX107" fmla="*/ 2995613 w 3038475"/>
                <a:gd name="connsiteY107" fmla="*/ 747713 h 815313"/>
                <a:gd name="connsiteX108" fmla="*/ 3000375 w 3038475"/>
                <a:gd name="connsiteY108" fmla="*/ 709613 h 815313"/>
                <a:gd name="connsiteX109" fmla="*/ 3019425 w 3038475"/>
                <a:gd name="connsiteY109" fmla="*/ 671513 h 815313"/>
                <a:gd name="connsiteX110" fmla="*/ 3038475 w 3038475"/>
                <a:gd name="connsiteY110" fmla="*/ 714375 h 815313"/>
                <a:gd name="connsiteX0" fmla="*/ 0 w 3038475"/>
                <a:gd name="connsiteY0" fmla="*/ 238125 h 818198"/>
                <a:gd name="connsiteX1" fmla="*/ 123825 w 3038475"/>
                <a:gd name="connsiteY1" fmla="*/ 228600 h 818198"/>
                <a:gd name="connsiteX2" fmla="*/ 142875 w 3038475"/>
                <a:gd name="connsiteY2" fmla="*/ 223838 h 818198"/>
                <a:gd name="connsiteX3" fmla="*/ 166688 w 3038475"/>
                <a:gd name="connsiteY3" fmla="*/ 219075 h 818198"/>
                <a:gd name="connsiteX4" fmla="*/ 204788 w 3038475"/>
                <a:gd name="connsiteY4" fmla="*/ 204788 h 818198"/>
                <a:gd name="connsiteX5" fmla="*/ 233363 w 3038475"/>
                <a:gd name="connsiteY5" fmla="*/ 195263 h 818198"/>
                <a:gd name="connsiteX6" fmla="*/ 247650 w 3038475"/>
                <a:gd name="connsiteY6" fmla="*/ 185738 h 818198"/>
                <a:gd name="connsiteX7" fmla="*/ 266700 w 3038475"/>
                <a:gd name="connsiteY7" fmla="*/ 180975 h 818198"/>
                <a:gd name="connsiteX8" fmla="*/ 280988 w 3038475"/>
                <a:gd name="connsiteY8" fmla="*/ 176213 h 818198"/>
                <a:gd name="connsiteX9" fmla="*/ 290513 w 3038475"/>
                <a:gd name="connsiteY9" fmla="*/ 161925 h 818198"/>
                <a:gd name="connsiteX10" fmla="*/ 338138 w 3038475"/>
                <a:gd name="connsiteY10" fmla="*/ 142875 h 818198"/>
                <a:gd name="connsiteX11" fmla="*/ 352425 w 3038475"/>
                <a:gd name="connsiteY11" fmla="*/ 138113 h 818198"/>
                <a:gd name="connsiteX12" fmla="*/ 366713 w 3038475"/>
                <a:gd name="connsiteY12" fmla="*/ 128588 h 818198"/>
                <a:gd name="connsiteX13" fmla="*/ 385763 w 3038475"/>
                <a:gd name="connsiteY13" fmla="*/ 123825 h 818198"/>
                <a:gd name="connsiteX14" fmla="*/ 428625 w 3038475"/>
                <a:gd name="connsiteY14" fmla="*/ 109538 h 818198"/>
                <a:gd name="connsiteX15" fmla="*/ 442913 w 3038475"/>
                <a:gd name="connsiteY15" fmla="*/ 104775 h 818198"/>
                <a:gd name="connsiteX16" fmla="*/ 457200 w 3038475"/>
                <a:gd name="connsiteY16" fmla="*/ 100013 h 818198"/>
                <a:gd name="connsiteX17" fmla="*/ 471488 w 3038475"/>
                <a:gd name="connsiteY17" fmla="*/ 90488 h 818198"/>
                <a:gd name="connsiteX18" fmla="*/ 495300 w 3038475"/>
                <a:gd name="connsiteY18" fmla="*/ 85725 h 818198"/>
                <a:gd name="connsiteX19" fmla="*/ 523875 w 3038475"/>
                <a:gd name="connsiteY19" fmla="*/ 76200 h 818198"/>
                <a:gd name="connsiteX20" fmla="*/ 538163 w 3038475"/>
                <a:gd name="connsiteY20" fmla="*/ 71438 h 818198"/>
                <a:gd name="connsiteX21" fmla="*/ 552450 w 3038475"/>
                <a:gd name="connsiteY21" fmla="*/ 66675 h 818198"/>
                <a:gd name="connsiteX22" fmla="*/ 590550 w 3038475"/>
                <a:gd name="connsiteY22" fmla="*/ 42863 h 818198"/>
                <a:gd name="connsiteX23" fmla="*/ 604838 w 3038475"/>
                <a:gd name="connsiteY23" fmla="*/ 38100 h 818198"/>
                <a:gd name="connsiteX24" fmla="*/ 619125 w 3038475"/>
                <a:gd name="connsiteY24" fmla="*/ 33338 h 818198"/>
                <a:gd name="connsiteX25" fmla="*/ 652463 w 3038475"/>
                <a:gd name="connsiteY25" fmla="*/ 14288 h 818198"/>
                <a:gd name="connsiteX26" fmla="*/ 681038 w 3038475"/>
                <a:gd name="connsiteY26" fmla="*/ 4763 h 818198"/>
                <a:gd name="connsiteX27" fmla="*/ 695325 w 3038475"/>
                <a:gd name="connsiteY27" fmla="*/ 0 h 818198"/>
                <a:gd name="connsiteX28" fmla="*/ 819150 w 3038475"/>
                <a:gd name="connsiteY28" fmla="*/ 4763 h 818198"/>
                <a:gd name="connsiteX29" fmla="*/ 852488 w 3038475"/>
                <a:gd name="connsiteY29" fmla="*/ 19050 h 818198"/>
                <a:gd name="connsiteX30" fmla="*/ 895350 w 3038475"/>
                <a:gd name="connsiteY30" fmla="*/ 47625 h 818198"/>
                <a:gd name="connsiteX31" fmla="*/ 928688 w 3038475"/>
                <a:gd name="connsiteY31" fmla="*/ 66675 h 818198"/>
                <a:gd name="connsiteX32" fmla="*/ 942975 w 3038475"/>
                <a:gd name="connsiteY32" fmla="*/ 71438 h 818198"/>
                <a:gd name="connsiteX33" fmla="*/ 957263 w 3038475"/>
                <a:gd name="connsiteY33" fmla="*/ 80963 h 818198"/>
                <a:gd name="connsiteX34" fmla="*/ 971550 w 3038475"/>
                <a:gd name="connsiteY34" fmla="*/ 85725 h 818198"/>
                <a:gd name="connsiteX35" fmla="*/ 990600 w 3038475"/>
                <a:gd name="connsiteY35" fmla="*/ 95250 h 818198"/>
                <a:gd name="connsiteX36" fmla="*/ 1014413 w 3038475"/>
                <a:gd name="connsiteY36" fmla="*/ 100013 h 818198"/>
                <a:gd name="connsiteX37" fmla="*/ 1033463 w 3038475"/>
                <a:gd name="connsiteY37" fmla="*/ 104775 h 818198"/>
                <a:gd name="connsiteX38" fmla="*/ 1062038 w 3038475"/>
                <a:gd name="connsiteY38" fmla="*/ 109538 h 818198"/>
                <a:gd name="connsiteX39" fmla="*/ 1090613 w 3038475"/>
                <a:gd name="connsiteY39" fmla="*/ 119063 h 818198"/>
                <a:gd name="connsiteX40" fmla="*/ 1104900 w 3038475"/>
                <a:gd name="connsiteY40" fmla="*/ 123825 h 818198"/>
                <a:gd name="connsiteX41" fmla="*/ 1123950 w 3038475"/>
                <a:gd name="connsiteY41" fmla="*/ 128588 h 818198"/>
                <a:gd name="connsiteX42" fmla="*/ 1152525 w 3038475"/>
                <a:gd name="connsiteY42" fmla="*/ 147638 h 818198"/>
                <a:gd name="connsiteX43" fmla="*/ 1195388 w 3038475"/>
                <a:gd name="connsiteY43" fmla="*/ 161925 h 818198"/>
                <a:gd name="connsiteX44" fmla="*/ 1209675 w 3038475"/>
                <a:gd name="connsiteY44" fmla="*/ 166688 h 818198"/>
                <a:gd name="connsiteX45" fmla="*/ 1243013 w 3038475"/>
                <a:gd name="connsiteY45" fmla="*/ 185738 h 818198"/>
                <a:gd name="connsiteX46" fmla="*/ 1257300 w 3038475"/>
                <a:gd name="connsiteY46" fmla="*/ 190500 h 818198"/>
                <a:gd name="connsiteX47" fmla="*/ 1285875 w 3038475"/>
                <a:gd name="connsiteY47" fmla="*/ 204788 h 818198"/>
                <a:gd name="connsiteX48" fmla="*/ 1314450 w 3038475"/>
                <a:gd name="connsiteY48" fmla="*/ 223838 h 818198"/>
                <a:gd name="connsiteX49" fmla="*/ 1362075 w 3038475"/>
                <a:gd name="connsiteY49" fmla="*/ 238125 h 818198"/>
                <a:gd name="connsiteX50" fmla="*/ 1443038 w 3038475"/>
                <a:gd name="connsiteY50" fmla="*/ 252413 h 818198"/>
                <a:gd name="connsiteX51" fmla="*/ 1471613 w 3038475"/>
                <a:gd name="connsiteY51" fmla="*/ 257175 h 818198"/>
                <a:gd name="connsiteX52" fmla="*/ 1519238 w 3038475"/>
                <a:gd name="connsiteY52" fmla="*/ 271463 h 818198"/>
                <a:gd name="connsiteX53" fmla="*/ 1533525 w 3038475"/>
                <a:gd name="connsiteY53" fmla="*/ 280988 h 818198"/>
                <a:gd name="connsiteX54" fmla="*/ 1543050 w 3038475"/>
                <a:gd name="connsiteY54" fmla="*/ 295275 h 818198"/>
                <a:gd name="connsiteX55" fmla="*/ 1557338 w 3038475"/>
                <a:gd name="connsiteY55" fmla="*/ 300038 h 818198"/>
                <a:gd name="connsiteX56" fmla="*/ 1581150 w 3038475"/>
                <a:gd name="connsiteY56" fmla="*/ 333375 h 818198"/>
                <a:gd name="connsiteX57" fmla="*/ 1590675 w 3038475"/>
                <a:gd name="connsiteY57" fmla="*/ 347663 h 818198"/>
                <a:gd name="connsiteX58" fmla="*/ 1604963 w 3038475"/>
                <a:gd name="connsiteY58" fmla="*/ 357188 h 818198"/>
                <a:gd name="connsiteX59" fmla="*/ 1624013 w 3038475"/>
                <a:gd name="connsiteY59" fmla="*/ 414338 h 818198"/>
                <a:gd name="connsiteX60" fmla="*/ 1628775 w 3038475"/>
                <a:gd name="connsiteY60" fmla="*/ 428625 h 818198"/>
                <a:gd name="connsiteX61" fmla="*/ 1638300 w 3038475"/>
                <a:gd name="connsiteY61" fmla="*/ 442913 h 818198"/>
                <a:gd name="connsiteX62" fmla="*/ 1652588 w 3038475"/>
                <a:gd name="connsiteY62" fmla="*/ 471488 h 818198"/>
                <a:gd name="connsiteX63" fmla="*/ 1662113 w 3038475"/>
                <a:gd name="connsiteY63" fmla="*/ 504825 h 818198"/>
                <a:gd name="connsiteX64" fmla="*/ 1676400 w 3038475"/>
                <a:gd name="connsiteY64" fmla="*/ 514350 h 818198"/>
                <a:gd name="connsiteX65" fmla="*/ 1690688 w 3038475"/>
                <a:gd name="connsiteY65" fmla="*/ 561975 h 818198"/>
                <a:gd name="connsiteX66" fmla="*/ 1704975 w 3038475"/>
                <a:gd name="connsiteY66" fmla="*/ 590550 h 818198"/>
                <a:gd name="connsiteX67" fmla="*/ 1719263 w 3038475"/>
                <a:gd name="connsiteY67" fmla="*/ 595313 h 818198"/>
                <a:gd name="connsiteX68" fmla="*/ 1728788 w 3038475"/>
                <a:gd name="connsiteY68" fmla="*/ 609600 h 818198"/>
                <a:gd name="connsiteX69" fmla="*/ 1804988 w 3038475"/>
                <a:gd name="connsiteY69" fmla="*/ 614363 h 818198"/>
                <a:gd name="connsiteX70" fmla="*/ 1819275 w 3038475"/>
                <a:gd name="connsiteY70" fmla="*/ 619125 h 818198"/>
                <a:gd name="connsiteX71" fmla="*/ 1833563 w 3038475"/>
                <a:gd name="connsiteY71" fmla="*/ 628650 h 818198"/>
                <a:gd name="connsiteX72" fmla="*/ 1857375 w 3038475"/>
                <a:gd name="connsiteY72" fmla="*/ 657225 h 818198"/>
                <a:gd name="connsiteX73" fmla="*/ 1876425 w 3038475"/>
                <a:gd name="connsiteY73" fmla="*/ 666750 h 818198"/>
                <a:gd name="connsiteX74" fmla="*/ 1885950 w 3038475"/>
                <a:gd name="connsiteY74" fmla="*/ 638175 h 818198"/>
                <a:gd name="connsiteX75" fmla="*/ 1895475 w 3038475"/>
                <a:gd name="connsiteY75" fmla="*/ 604838 h 818198"/>
                <a:gd name="connsiteX76" fmla="*/ 1905000 w 3038475"/>
                <a:gd name="connsiteY76" fmla="*/ 576263 h 818198"/>
                <a:gd name="connsiteX77" fmla="*/ 1919288 w 3038475"/>
                <a:gd name="connsiteY77" fmla="*/ 566738 h 818198"/>
                <a:gd name="connsiteX78" fmla="*/ 1938338 w 3038475"/>
                <a:gd name="connsiteY78" fmla="*/ 542925 h 818198"/>
                <a:gd name="connsiteX79" fmla="*/ 2266950 w 3038475"/>
                <a:gd name="connsiteY79" fmla="*/ 533400 h 818198"/>
                <a:gd name="connsiteX80" fmla="*/ 2286000 w 3038475"/>
                <a:gd name="connsiteY80" fmla="*/ 504825 h 818198"/>
                <a:gd name="connsiteX81" fmla="*/ 2300288 w 3038475"/>
                <a:gd name="connsiteY81" fmla="*/ 490538 h 818198"/>
                <a:gd name="connsiteX82" fmla="*/ 2328863 w 3038475"/>
                <a:gd name="connsiteY82" fmla="*/ 490538 h 818198"/>
                <a:gd name="connsiteX83" fmla="*/ 2395538 w 3038475"/>
                <a:gd name="connsiteY83" fmla="*/ 614363 h 818198"/>
                <a:gd name="connsiteX84" fmla="*/ 2438400 w 3038475"/>
                <a:gd name="connsiteY84" fmla="*/ 590550 h 818198"/>
                <a:gd name="connsiteX85" fmla="*/ 2443163 w 3038475"/>
                <a:gd name="connsiteY85" fmla="*/ 571500 h 818198"/>
                <a:gd name="connsiteX86" fmla="*/ 2481263 w 3038475"/>
                <a:gd name="connsiteY86" fmla="*/ 581025 h 818198"/>
                <a:gd name="connsiteX87" fmla="*/ 2519363 w 3038475"/>
                <a:gd name="connsiteY87" fmla="*/ 642938 h 818198"/>
                <a:gd name="connsiteX88" fmla="*/ 2619375 w 3038475"/>
                <a:gd name="connsiteY88" fmla="*/ 581025 h 818198"/>
                <a:gd name="connsiteX89" fmla="*/ 2633663 w 3038475"/>
                <a:gd name="connsiteY89" fmla="*/ 571500 h 818198"/>
                <a:gd name="connsiteX90" fmla="*/ 2647950 w 3038475"/>
                <a:gd name="connsiteY90" fmla="*/ 542925 h 818198"/>
                <a:gd name="connsiteX91" fmla="*/ 2686050 w 3038475"/>
                <a:gd name="connsiteY91" fmla="*/ 538163 h 818198"/>
                <a:gd name="connsiteX92" fmla="*/ 2686050 w 3038475"/>
                <a:gd name="connsiteY92" fmla="*/ 538163 h 818198"/>
                <a:gd name="connsiteX93" fmla="*/ 2705100 w 3038475"/>
                <a:gd name="connsiteY93" fmla="*/ 561975 h 818198"/>
                <a:gd name="connsiteX94" fmla="*/ 2714625 w 3038475"/>
                <a:gd name="connsiteY94" fmla="*/ 595313 h 818198"/>
                <a:gd name="connsiteX95" fmla="*/ 2733675 w 3038475"/>
                <a:gd name="connsiteY95" fmla="*/ 590550 h 818198"/>
                <a:gd name="connsiteX96" fmla="*/ 2738438 w 3038475"/>
                <a:gd name="connsiteY96" fmla="*/ 571500 h 818198"/>
                <a:gd name="connsiteX97" fmla="*/ 2881313 w 3038475"/>
                <a:gd name="connsiteY97" fmla="*/ 781050 h 818198"/>
                <a:gd name="connsiteX98" fmla="*/ 2890838 w 3038475"/>
                <a:gd name="connsiteY98" fmla="*/ 795338 h 818198"/>
                <a:gd name="connsiteX99" fmla="*/ 2895600 w 3038475"/>
                <a:gd name="connsiteY99" fmla="*/ 814388 h 818198"/>
                <a:gd name="connsiteX100" fmla="*/ 2924175 w 3038475"/>
                <a:gd name="connsiteY100" fmla="*/ 714375 h 818198"/>
                <a:gd name="connsiteX101" fmla="*/ 2933700 w 3038475"/>
                <a:gd name="connsiteY101" fmla="*/ 700088 h 818198"/>
                <a:gd name="connsiteX102" fmla="*/ 2943225 w 3038475"/>
                <a:gd name="connsiteY102" fmla="*/ 671513 h 818198"/>
                <a:gd name="connsiteX103" fmla="*/ 2962275 w 3038475"/>
                <a:gd name="connsiteY103" fmla="*/ 638175 h 818198"/>
                <a:gd name="connsiteX104" fmla="*/ 2976563 w 3038475"/>
                <a:gd name="connsiteY104" fmla="*/ 695325 h 818198"/>
                <a:gd name="connsiteX105" fmla="*/ 2986088 w 3038475"/>
                <a:gd name="connsiteY105" fmla="*/ 781050 h 818198"/>
                <a:gd name="connsiteX106" fmla="*/ 2995613 w 3038475"/>
                <a:gd name="connsiteY106" fmla="*/ 747713 h 818198"/>
                <a:gd name="connsiteX107" fmla="*/ 3000375 w 3038475"/>
                <a:gd name="connsiteY107" fmla="*/ 709613 h 818198"/>
                <a:gd name="connsiteX108" fmla="*/ 3019425 w 3038475"/>
                <a:gd name="connsiteY108" fmla="*/ 671513 h 818198"/>
                <a:gd name="connsiteX109" fmla="*/ 3038475 w 3038475"/>
                <a:gd name="connsiteY109" fmla="*/ 714375 h 818198"/>
                <a:gd name="connsiteX0" fmla="*/ 0 w 3038475"/>
                <a:gd name="connsiteY0" fmla="*/ 238125 h 814388"/>
                <a:gd name="connsiteX1" fmla="*/ 123825 w 3038475"/>
                <a:gd name="connsiteY1" fmla="*/ 228600 h 814388"/>
                <a:gd name="connsiteX2" fmla="*/ 142875 w 3038475"/>
                <a:gd name="connsiteY2" fmla="*/ 223838 h 814388"/>
                <a:gd name="connsiteX3" fmla="*/ 166688 w 3038475"/>
                <a:gd name="connsiteY3" fmla="*/ 219075 h 814388"/>
                <a:gd name="connsiteX4" fmla="*/ 204788 w 3038475"/>
                <a:gd name="connsiteY4" fmla="*/ 204788 h 814388"/>
                <a:gd name="connsiteX5" fmla="*/ 233363 w 3038475"/>
                <a:gd name="connsiteY5" fmla="*/ 195263 h 814388"/>
                <a:gd name="connsiteX6" fmla="*/ 247650 w 3038475"/>
                <a:gd name="connsiteY6" fmla="*/ 185738 h 814388"/>
                <a:gd name="connsiteX7" fmla="*/ 266700 w 3038475"/>
                <a:gd name="connsiteY7" fmla="*/ 180975 h 814388"/>
                <a:gd name="connsiteX8" fmla="*/ 280988 w 3038475"/>
                <a:gd name="connsiteY8" fmla="*/ 176213 h 814388"/>
                <a:gd name="connsiteX9" fmla="*/ 290513 w 3038475"/>
                <a:gd name="connsiteY9" fmla="*/ 161925 h 814388"/>
                <a:gd name="connsiteX10" fmla="*/ 338138 w 3038475"/>
                <a:gd name="connsiteY10" fmla="*/ 142875 h 814388"/>
                <a:gd name="connsiteX11" fmla="*/ 352425 w 3038475"/>
                <a:gd name="connsiteY11" fmla="*/ 138113 h 814388"/>
                <a:gd name="connsiteX12" fmla="*/ 366713 w 3038475"/>
                <a:gd name="connsiteY12" fmla="*/ 128588 h 814388"/>
                <a:gd name="connsiteX13" fmla="*/ 385763 w 3038475"/>
                <a:gd name="connsiteY13" fmla="*/ 123825 h 814388"/>
                <a:gd name="connsiteX14" fmla="*/ 428625 w 3038475"/>
                <a:gd name="connsiteY14" fmla="*/ 109538 h 814388"/>
                <a:gd name="connsiteX15" fmla="*/ 442913 w 3038475"/>
                <a:gd name="connsiteY15" fmla="*/ 104775 h 814388"/>
                <a:gd name="connsiteX16" fmla="*/ 457200 w 3038475"/>
                <a:gd name="connsiteY16" fmla="*/ 100013 h 814388"/>
                <a:gd name="connsiteX17" fmla="*/ 471488 w 3038475"/>
                <a:gd name="connsiteY17" fmla="*/ 90488 h 814388"/>
                <a:gd name="connsiteX18" fmla="*/ 495300 w 3038475"/>
                <a:gd name="connsiteY18" fmla="*/ 85725 h 814388"/>
                <a:gd name="connsiteX19" fmla="*/ 523875 w 3038475"/>
                <a:gd name="connsiteY19" fmla="*/ 76200 h 814388"/>
                <a:gd name="connsiteX20" fmla="*/ 538163 w 3038475"/>
                <a:gd name="connsiteY20" fmla="*/ 71438 h 814388"/>
                <a:gd name="connsiteX21" fmla="*/ 552450 w 3038475"/>
                <a:gd name="connsiteY21" fmla="*/ 66675 h 814388"/>
                <a:gd name="connsiteX22" fmla="*/ 590550 w 3038475"/>
                <a:gd name="connsiteY22" fmla="*/ 42863 h 814388"/>
                <a:gd name="connsiteX23" fmla="*/ 604838 w 3038475"/>
                <a:gd name="connsiteY23" fmla="*/ 38100 h 814388"/>
                <a:gd name="connsiteX24" fmla="*/ 619125 w 3038475"/>
                <a:gd name="connsiteY24" fmla="*/ 33338 h 814388"/>
                <a:gd name="connsiteX25" fmla="*/ 652463 w 3038475"/>
                <a:gd name="connsiteY25" fmla="*/ 14288 h 814388"/>
                <a:gd name="connsiteX26" fmla="*/ 681038 w 3038475"/>
                <a:gd name="connsiteY26" fmla="*/ 4763 h 814388"/>
                <a:gd name="connsiteX27" fmla="*/ 695325 w 3038475"/>
                <a:gd name="connsiteY27" fmla="*/ 0 h 814388"/>
                <a:gd name="connsiteX28" fmla="*/ 819150 w 3038475"/>
                <a:gd name="connsiteY28" fmla="*/ 4763 h 814388"/>
                <a:gd name="connsiteX29" fmla="*/ 852488 w 3038475"/>
                <a:gd name="connsiteY29" fmla="*/ 19050 h 814388"/>
                <a:gd name="connsiteX30" fmla="*/ 895350 w 3038475"/>
                <a:gd name="connsiteY30" fmla="*/ 47625 h 814388"/>
                <a:gd name="connsiteX31" fmla="*/ 928688 w 3038475"/>
                <a:gd name="connsiteY31" fmla="*/ 66675 h 814388"/>
                <a:gd name="connsiteX32" fmla="*/ 942975 w 3038475"/>
                <a:gd name="connsiteY32" fmla="*/ 71438 h 814388"/>
                <a:gd name="connsiteX33" fmla="*/ 957263 w 3038475"/>
                <a:gd name="connsiteY33" fmla="*/ 80963 h 814388"/>
                <a:gd name="connsiteX34" fmla="*/ 971550 w 3038475"/>
                <a:gd name="connsiteY34" fmla="*/ 85725 h 814388"/>
                <a:gd name="connsiteX35" fmla="*/ 990600 w 3038475"/>
                <a:gd name="connsiteY35" fmla="*/ 95250 h 814388"/>
                <a:gd name="connsiteX36" fmla="*/ 1014413 w 3038475"/>
                <a:gd name="connsiteY36" fmla="*/ 100013 h 814388"/>
                <a:gd name="connsiteX37" fmla="*/ 1033463 w 3038475"/>
                <a:gd name="connsiteY37" fmla="*/ 104775 h 814388"/>
                <a:gd name="connsiteX38" fmla="*/ 1062038 w 3038475"/>
                <a:gd name="connsiteY38" fmla="*/ 109538 h 814388"/>
                <a:gd name="connsiteX39" fmla="*/ 1090613 w 3038475"/>
                <a:gd name="connsiteY39" fmla="*/ 119063 h 814388"/>
                <a:gd name="connsiteX40" fmla="*/ 1104900 w 3038475"/>
                <a:gd name="connsiteY40" fmla="*/ 123825 h 814388"/>
                <a:gd name="connsiteX41" fmla="*/ 1123950 w 3038475"/>
                <a:gd name="connsiteY41" fmla="*/ 128588 h 814388"/>
                <a:gd name="connsiteX42" fmla="*/ 1152525 w 3038475"/>
                <a:gd name="connsiteY42" fmla="*/ 147638 h 814388"/>
                <a:gd name="connsiteX43" fmla="*/ 1195388 w 3038475"/>
                <a:gd name="connsiteY43" fmla="*/ 161925 h 814388"/>
                <a:gd name="connsiteX44" fmla="*/ 1209675 w 3038475"/>
                <a:gd name="connsiteY44" fmla="*/ 166688 h 814388"/>
                <a:gd name="connsiteX45" fmla="*/ 1243013 w 3038475"/>
                <a:gd name="connsiteY45" fmla="*/ 185738 h 814388"/>
                <a:gd name="connsiteX46" fmla="*/ 1257300 w 3038475"/>
                <a:gd name="connsiteY46" fmla="*/ 190500 h 814388"/>
                <a:gd name="connsiteX47" fmla="*/ 1285875 w 3038475"/>
                <a:gd name="connsiteY47" fmla="*/ 204788 h 814388"/>
                <a:gd name="connsiteX48" fmla="*/ 1314450 w 3038475"/>
                <a:gd name="connsiteY48" fmla="*/ 223838 h 814388"/>
                <a:gd name="connsiteX49" fmla="*/ 1362075 w 3038475"/>
                <a:gd name="connsiteY49" fmla="*/ 238125 h 814388"/>
                <a:gd name="connsiteX50" fmla="*/ 1443038 w 3038475"/>
                <a:gd name="connsiteY50" fmla="*/ 252413 h 814388"/>
                <a:gd name="connsiteX51" fmla="*/ 1471613 w 3038475"/>
                <a:gd name="connsiteY51" fmla="*/ 257175 h 814388"/>
                <a:gd name="connsiteX52" fmla="*/ 1519238 w 3038475"/>
                <a:gd name="connsiteY52" fmla="*/ 271463 h 814388"/>
                <a:gd name="connsiteX53" fmla="*/ 1533525 w 3038475"/>
                <a:gd name="connsiteY53" fmla="*/ 280988 h 814388"/>
                <a:gd name="connsiteX54" fmla="*/ 1543050 w 3038475"/>
                <a:gd name="connsiteY54" fmla="*/ 295275 h 814388"/>
                <a:gd name="connsiteX55" fmla="*/ 1557338 w 3038475"/>
                <a:gd name="connsiteY55" fmla="*/ 300038 h 814388"/>
                <a:gd name="connsiteX56" fmla="*/ 1581150 w 3038475"/>
                <a:gd name="connsiteY56" fmla="*/ 333375 h 814388"/>
                <a:gd name="connsiteX57" fmla="*/ 1590675 w 3038475"/>
                <a:gd name="connsiteY57" fmla="*/ 347663 h 814388"/>
                <a:gd name="connsiteX58" fmla="*/ 1604963 w 3038475"/>
                <a:gd name="connsiteY58" fmla="*/ 357188 h 814388"/>
                <a:gd name="connsiteX59" fmla="*/ 1624013 w 3038475"/>
                <a:gd name="connsiteY59" fmla="*/ 414338 h 814388"/>
                <a:gd name="connsiteX60" fmla="*/ 1628775 w 3038475"/>
                <a:gd name="connsiteY60" fmla="*/ 428625 h 814388"/>
                <a:gd name="connsiteX61" fmla="*/ 1638300 w 3038475"/>
                <a:gd name="connsiteY61" fmla="*/ 442913 h 814388"/>
                <a:gd name="connsiteX62" fmla="*/ 1652588 w 3038475"/>
                <a:gd name="connsiteY62" fmla="*/ 471488 h 814388"/>
                <a:gd name="connsiteX63" fmla="*/ 1662113 w 3038475"/>
                <a:gd name="connsiteY63" fmla="*/ 504825 h 814388"/>
                <a:gd name="connsiteX64" fmla="*/ 1676400 w 3038475"/>
                <a:gd name="connsiteY64" fmla="*/ 514350 h 814388"/>
                <a:gd name="connsiteX65" fmla="*/ 1690688 w 3038475"/>
                <a:gd name="connsiteY65" fmla="*/ 561975 h 814388"/>
                <a:gd name="connsiteX66" fmla="*/ 1704975 w 3038475"/>
                <a:gd name="connsiteY66" fmla="*/ 590550 h 814388"/>
                <a:gd name="connsiteX67" fmla="*/ 1719263 w 3038475"/>
                <a:gd name="connsiteY67" fmla="*/ 595313 h 814388"/>
                <a:gd name="connsiteX68" fmla="*/ 1728788 w 3038475"/>
                <a:gd name="connsiteY68" fmla="*/ 609600 h 814388"/>
                <a:gd name="connsiteX69" fmla="*/ 1804988 w 3038475"/>
                <a:gd name="connsiteY69" fmla="*/ 614363 h 814388"/>
                <a:gd name="connsiteX70" fmla="*/ 1819275 w 3038475"/>
                <a:gd name="connsiteY70" fmla="*/ 619125 h 814388"/>
                <a:gd name="connsiteX71" fmla="*/ 1833563 w 3038475"/>
                <a:gd name="connsiteY71" fmla="*/ 628650 h 814388"/>
                <a:gd name="connsiteX72" fmla="*/ 1857375 w 3038475"/>
                <a:gd name="connsiteY72" fmla="*/ 657225 h 814388"/>
                <a:gd name="connsiteX73" fmla="*/ 1876425 w 3038475"/>
                <a:gd name="connsiteY73" fmla="*/ 666750 h 814388"/>
                <a:gd name="connsiteX74" fmla="*/ 1885950 w 3038475"/>
                <a:gd name="connsiteY74" fmla="*/ 638175 h 814388"/>
                <a:gd name="connsiteX75" fmla="*/ 1895475 w 3038475"/>
                <a:gd name="connsiteY75" fmla="*/ 604838 h 814388"/>
                <a:gd name="connsiteX76" fmla="*/ 1905000 w 3038475"/>
                <a:gd name="connsiteY76" fmla="*/ 576263 h 814388"/>
                <a:gd name="connsiteX77" fmla="*/ 1919288 w 3038475"/>
                <a:gd name="connsiteY77" fmla="*/ 566738 h 814388"/>
                <a:gd name="connsiteX78" fmla="*/ 1938338 w 3038475"/>
                <a:gd name="connsiteY78" fmla="*/ 542925 h 814388"/>
                <a:gd name="connsiteX79" fmla="*/ 2266950 w 3038475"/>
                <a:gd name="connsiteY79" fmla="*/ 533400 h 814388"/>
                <a:gd name="connsiteX80" fmla="*/ 2286000 w 3038475"/>
                <a:gd name="connsiteY80" fmla="*/ 504825 h 814388"/>
                <a:gd name="connsiteX81" fmla="*/ 2300288 w 3038475"/>
                <a:gd name="connsiteY81" fmla="*/ 490538 h 814388"/>
                <a:gd name="connsiteX82" fmla="*/ 2328863 w 3038475"/>
                <a:gd name="connsiteY82" fmla="*/ 490538 h 814388"/>
                <a:gd name="connsiteX83" fmla="*/ 2395538 w 3038475"/>
                <a:gd name="connsiteY83" fmla="*/ 614363 h 814388"/>
                <a:gd name="connsiteX84" fmla="*/ 2438400 w 3038475"/>
                <a:gd name="connsiteY84" fmla="*/ 590550 h 814388"/>
                <a:gd name="connsiteX85" fmla="*/ 2443163 w 3038475"/>
                <a:gd name="connsiteY85" fmla="*/ 571500 h 814388"/>
                <a:gd name="connsiteX86" fmla="*/ 2481263 w 3038475"/>
                <a:gd name="connsiteY86" fmla="*/ 581025 h 814388"/>
                <a:gd name="connsiteX87" fmla="*/ 2519363 w 3038475"/>
                <a:gd name="connsiteY87" fmla="*/ 642938 h 814388"/>
                <a:gd name="connsiteX88" fmla="*/ 2619375 w 3038475"/>
                <a:gd name="connsiteY88" fmla="*/ 581025 h 814388"/>
                <a:gd name="connsiteX89" fmla="*/ 2633663 w 3038475"/>
                <a:gd name="connsiteY89" fmla="*/ 571500 h 814388"/>
                <a:gd name="connsiteX90" fmla="*/ 2647950 w 3038475"/>
                <a:gd name="connsiteY90" fmla="*/ 542925 h 814388"/>
                <a:gd name="connsiteX91" fmla="*/ 2686050 w 3038475"/>
                <a:gd name="connsiteY91" fmla="*/ 538163 h 814388"/>
                <a:gd name="connsiteX92" fmla="*/ 2686050 w 3038475"/>
                <a:gd name="connsiteY92" fmla="*/ 538163 h 814388"/>
                <a:gd name="connsiteX93" fmla="*/ 2705100 w 3038475"/>
                <a:gd name="connsiteY93" fmla="*/ 561975 h 814388"/>
                <a:gd name="connsiteX94" fmla="*/ 2714625 w 3038475"/>
                <a:gd name="connsiteY94" fmla="*/ 595313 h 814388"/>
                <a:gd name="connsiteX95" fmla="*/ 2733675 w 3038475"/>
                <a:gd name="connsiteY95" fmla="*/ 590550 h 814388"/>
                <a:gd name="connsiteX96" fmla="*/ 2738438 w 3038475"/>
                <a:gd name="connsiteY96" fmla="*/ 571500 h 814388"/>
                <a:gd name="connsiteX97" fmla="*/ 2881313 w 3038475"/>
                <a:gd name="connsiteY97" fmla="*/ 781050 h 814388"/>
                <a:gd name="connsiteX98" fmla="*/ 2895600 w 3038475"/>
                <a:gd name="connsiteY98" fmla="*/ 814388 h 814388"/>
                <a:gd name="connsiteX99" fmla="*/ 2924175 w 3038475"/>
                <a:gd name="connsiteY99" fmla="*/ 714375 h 814388"/>
                <a:gd name="connsiteX100" fmla="*/ 2933700 w 3038475"/>
                <a:gd name="connsiteY100" fmla="*/ 700088 h 814388"/>
                <a:gd name="connsiteX101" fmla="*/ 2943225 w 3038475"/>
                <a:gd name="connsiteY101" fmla="*/ 671513 h 814388"/>
                <a:gd name="connsiteX102" fmla="*/ 2962275 w 3038475"/>
                <a:gd name="connsiteY102" fmla="*/ 638175 h 814388"/>
                <a:gd name="connsiteX103" fmla="*/ 2976563 w 3038475"/>
                <a:gd name="connsiteY103" fmla="*/ 695325 h 814388"/>
                <a:gd name="connsiteX104" fmla="*/ 2986088 w 3038475"/>
                <a:gd name="connsiteY104" fmla="*/ 781050 h 814388"/>
                <a:gd name="connsiteX105" fmla="*/ 2995613 w 3038475"/>
                <a:gd name="connsiteY105" fmla="*/ 747713 h 814388"/>
                <a:gd name="connsiteX106" fmla="*/ 3000375 w 3038475"/>
                <a:gd name="connsiteY106" fmla="*/ 709613 h 814388"/>
                <a:gd name="connsiteX107" fmla="*/ 3019425 w 3038475"/>
                <a:gd name="connsiteY107" fmla="*/ 671513 h 814388"/>
                <a:gd name="connsiteX108" fmla="*/ 3038475 w 3038475"/>
                <a:gd name="connsiteY108" fmla="*/ 714375 h 814388"/>
                <a:gd name="connsiteX0" fmla="*/ 0 w 3038475"/>
                <a:gd name="connsiteY0" fmla="*/ 238125 h 781050"/>
                <a:gd name="connsiteX1" fmla="*/ 123825 w 3038475"/>
                <a:gd name="connsiteY1" fmla="*/ 228600 h 781050"/>
                <a:gd name="connsiteX2" fmla="*/ 142875 w 3038475"/>
                <a:gd name="connsiteY2" fmla="*/ 223838 h 781050"/>
                <a:gd name="connsiteX3" fmla="*/ 166688 w 3038475"/>
                <a:gd name="connsiteY3" fmla="*/ 219075 h 781050"/>
                <a:gd name="connsiteX4" fmla="*/ 204788 w 3038475"/>
                <a:gd name="connsiteY4" fmla="*/ 204788 h 781050"/>
                <a:gd name="connsiteX5" fmla="*/ 233363 w 3038475"/>
                <a:gd name="connsiteY5" fmla="*/ 195263 h 781050"/>
                <a:gd name="connsiteX6" fmla="*/ 247650 w 3038475"/>
                <a:gd name="connsiteY6" fmla="*/ 185738 h 781050"/>
                <a:gd name="connsiteX7" fmla="*/ 266700 w 3038475"/>
                <a:gd name="connsiteY7" fmla="*/ 180975 h 781050"/>
                <a:gd name="connsiteX8" fmla="*/ 280988 w 3038475"/>
                <a:gd name="connsiteY8" fmla="*/ 176213 h 781050"/>
                <a:gd name="connsiteX9" fmla="*/ 290513 w 3038475"/>
                <a:gd name="connsiteY9" fmla="*/ 161925 h 781050"/>
                <a:gd name="connsiteX10" fmla="*/ 338138 w 3038475"/>
                <a:gd name="connsiteY10" fmla="*/ 142875 h 781050"/>
                <a:gd name="connsiteX11" fmla="*/ 352425 w 3038475"/>
                <a:gd name="connsiteY11" fmla="*/ 138113 h 781050"/>
                <a:gd name="connsiteX12" fmla="*/ 366713 w 3038475"/>
                <a:gd name="connsiteY12" fmla="*/ 128588 h 781050"/>
                <a:gd name="connsiteX13" fmla="*/ 385763 w 3038475"/>
                <a:gd name="connsiteY13" fmla="*/ 123825 h 781050"/>
                <a:gd name="connsiteX14" fmla="*/ 428625 w 3038475"/>
                <a:gd name="connsiteY14" fmla="*/ 109538 h 781050"/>
                <a:gd name="connsiteX15" fmla="*/ 442913 w 3038475"/>
                <a:gd name="connsiteY15" fmla="*/ 104775 h 781050"/>
                <a:gd name="connsiteX16" fmla="*/ 457200 w 3038475"/>
                <a:gd name="connsiteY16" fmla="*/ 100013 h 781050"/>
                <a:gd name="connsiteX17" fmla="*/ 471488 w 3038475"/>
                <a:gd name="connsiteY17" fmla="*/ 90488 h 781050"/>
                <a:gd name="connsiteX18" fmla="*/ 495300 w 3038475"/>
                <a:gd name="connsiteY18" fmla="*/ 85725 h 781050"/>
                <a:gd name="connsiteX19" fmla="*/ 523875 w 3038475"/>
                <a:gd name="connsiteY19" fmla="*/ 76200 h 781050"/>
                <a:gd name="connsiteX20" fmla="*/ 538163 w 3038475"/>
                <a:gd name="connsiteY20" fmla="*/ 71438 h 781050"/>
                <a:gd name="connsiteX21" fmla="*/ 552450 w 3038475"/>
                <a:gd name="connsiteY21" fmla="*/ 66675 h 781050"/>
                <a:gd name="connsiteX22" fmla="*/ 590550 w 3038475"/>
                <a:gd name="connsiteY22" fmla="*/ 42863 h 781050"/>
                <a:gd name="connsiteX23" fmla="*/ 604838 w 3038475"/>
                <a:gd name="connsiteY23" fmla="*/ 38100 h 781050"/>
                <a:gd name="connsiteX24" fmla="*/ 619125 w 3038475"/>
                <a:gd name="connsiteY24" fmla="*/ 33338 h 781050"/>
                <a:gd name="connsiteX25" fmla="*/ 652463 w 3038475"/>
                <a:gd name="connsiteY25" fmla="*/ 14288 h 781050"/>
                <a:gd name="connsiteX26" fmla="*/ 681038 w 3038475"/>
                <a:gd name="connsiteY26" fmla="*/ 4763 h 781050"/>
                <a:gd name="connsiteX27" fmla="*/ 695325 w 3038475"/>
                <a:gd name="connsiteY27" fmla="*/ 0 h 781050"/>
                <a:gd name="connsiteX28" fmla="*/ 819150 w 3038475"/>
                <a:gd name="connsiteY28" fmla="*/ 4763 h 781050"/>
                <a:gd name="connsiteX29" fmla="*/ 852488 w 3038475"/>
                <a:gd name="connsiteY29" fmla="*/ 19050 h 781050"/>
                <a:gd name="connsiteX30" fmla="*/ 895350 w 3038475"/>
                <a:gd name="connsiteY30" fmla="*/ 47625 h 781050"/>
                <a:gd name="connsiteX31" fmla="*/ 928688 w 3038475"/>
                <a:gd name="connsiteY31" fmla="*/ 66675 h 781050"/>
                <a:gd name="connsiteX32" fmla="*/ 942975 w 3038475"/>
                <a:gd name="connsiteY32" fmla="*/ 71438 h 781050"/>
                <a:gd name="connsiteX33" fmla="*/ 957263 w 3038475"/>
                <a:gd name="connsiteY33" fmla="*/ 80963 h 781050"/>
                <a:gd name="connsiteX34" fmla="*/ 971550 w 3038475"/>
                <a:gd name="connsiteY34" fmla="*/ 85725 h 781050"/>
                <a:gd name="connsiteX35" fmla="*/ 990600 w 3038475"/>
                <a:gd name="connsiteY35" fmla="*/ 95250 h 781050"/>
                <a:gd name="connsiteX36" fmla="*/ 1014413 w 3038475"/>
                <a:gd name="connsiteY36" fmla="*/ 100013 h 781050"/>
                <a:gd name="connsiteX37" fmla="*/ 1033463 w 3038475"/>
                <a:gd name="connsiteY37" fmla="*/ 104775 h 781050"/>
                <a:gd name="connsiteX38" fmla="*/ 1062038 w 3038475"/>
                <a:gd name="connsiteY38" fmla="*/ 109538 h 781050"/>
                <a:gd name="connsiteX39" fmla="*/ 1090613 w 3038475"/>
                <a:gd name="connsiteY39" fmla="*/ 119063 h 781050"/>
                <a:gd name="connsiteX40" fmla="*/ 1104900 w 3038475"/>
                <a:gd name="connsiteY40" fmla="*/ 123825 h 781050"/>
                <a:gd name="connsiteX41" fmla="*/ 1123950 w 3038475"/>
                <a:gd name="connsiteY41" fmla="*/ 128588 h 781050"/>
                <a:gd name="connsiteX42" fmla="*/ 1152525 w 3038475"/>
                <a:gd name="connsiteY42" fmla="*/ 147638 h 781050"/>
                <a:gd name="connsiteX43" fmla="*/ 1195388 w 3038475"/>
                <a:gd name="connsiteY43" fmla="*/ 161925 h 781050"/>
                <a:gd name="connsiteX44" fmla="*/ 1209675 w 3038475"/>
                <a:gd name="connsiteY44" fmla="*/ 166688 h 781050"/>
                <a:gd name="connsiteX45" fmla="*/ 1243013 w 3038475"/>
                <a:gd name="connsiteY45" fmla="*/ 185738 h 781050"/>
                <a:gd name="connsiteX46" fmla="*/ 1257300 w 3038475"/>
                <a:gd name="connsiteY46" fmla="*/ 190500 h 781050"/>
                <a:gd name="connsiteX47" fmla="*/ 1285875 w 3038475"/>
                <a:gd name="connsiteY47" fmla="*/ 204788 h 781050"/>
                <a:gd name="connsiteX48" fmla="*/ 1314450 w 3038475"/>
                <a:gd name="connsiteY48" fmla="*/ 223838 h 781050"/>
                <a:gd name="connsiteX49" fmla="*/ 1362075 w 3038475"/>
                <a:gd name="connsiteY49" fmla="*/ 238125 h 781050"/>
                <a:gd name="connsiteX50" fmla="*/ 1443038 w 3038475"/>
                <a:gd name="connsiteY50" fmla="*/ 252413 h 781050"/>
                <a:gd name="connsiteX51" fmla="*/ 1471613 w 3038475"/>
                <a:gd name="connsiteY51" fmla="*/ 257175 h 781050"/>
                <a:gd name="connsiteX52" fmla="*/ 1519238 w 3038475"/>
                <a:gd name="connsiteY52" fmla="*/ 271463 h 781050"/>
                <a:gd name="connsiteX53" fmla="*/ 1533525 w 3038475"/>
                <a:gd name="connsiteY53" fmla="*/ 280988 h 781050"/>
                <a:gd name="connsiteX54" fmla="*/ 1543050 w 3038475"/>
                <a:gd name="connsiteY54" fmla="*/ 295275 h 781050"/>
                <a:gd name="connsiteX55" fmla="*/ 1557338 w 3038475"/>
                <a:gd name="connsiteY55" fmla="*/ 300038 h 781050"/>
                <a:gd name="connsiteX56" fmla="*/ 1581150 w 3038475"/>
                <a:gd name="connsiteY56" fmla="*/ 333375 h 781050"/>
                <a:gd name="connsiteX57" fmla="*/ 1590675 w 3038475"/>
                <a:gd name="connsiteY57" fmla="*/ 347663 h 781050"/>
                <a:gd name="connsiteX58" fmla="*/ 1604963 w 3038475"/>
                <a:gd name="connsiteY58" fmla="*/ 357188 h 781050"/>
                <a:gd name="connsiteX59" fmla="*/ 1624013 w 3038475"/>
                <a:gd name="connsiteY59" fmla="*/ 414338 h 781050"/>
                <a:gd name="connsiteX60" fmla="*/ 1628775 w 3038475"/>
                <a:gd name="connsiteY60" fmla="*/ 428625 h 781050"/>
                <a:gd name="connsiteX61" fmla="*/ 1638300 w 3038475"/>
                <a:gd name="connsiteY61" fmla="*/ 442913 h 781050"/>
                <a:gd name="connsiteX62" fmla="*/ 1652588 w 3038475"/>
                <a:gd name="connsiteY62" fmla="*/ 471488 h 781050"/>
                <a:gd name="connsiteX63" fmla="*/ 1662113 w 3038475"/>
                <a:gd name="connsiteY63" fmla="*/ 504825 h 781050"/>
                <a:gd name="connsiteX64" fmla="*/ 1676400 w 3038475"/>
                <a:gd name="connsiteY64" fmla="*/ 514350 h 781050"/>
                <a:gd name="connsiteX65" fmla="*/ 1690688 w 3038475"/>
                <a:gd name="connsiteY65" fmla="*/ 561975 h 781050"/>
                <a:gd name="connsiteX66" fmla="*/ 1704975 w 3038475"/>
                <a:gd name="connsiteY66" fmla="*/ 590550 h 781050"/>
                <a:gd name="connsiteX67" fmla="*/ 1719263 w 3038475"/>
                <a:gd name="connsiteY67" fmla="*/ 595313 h 781050"/>
                <a:gd name="connsiteX68" fmla="*/ 1728788 w 3038475"/>
                <a:gd name="connsiteY68" fmla="*/ 609600 h 781050"/>
                <a:gd name="connsiteX69" fmla="*/ 1804988 w 3038475"/>
                <a:gd name="connsiteY69" fmla="*/ 614363 h 781050"/>
                <a:gd name="connsiteX70" fmla="*/ 1819275 w 3038475"/>
                <a:gd name="connsiteY70" fmla="*/ 619125 h 781050"/>
                <a:gd name="connsiteX71" fmla="*/ 1833563 w 3038475"/>
                <a:gd name="connsiteY71" fmla="*/ 628650 h 781050"/>
                <a:gd name="connsiteX72" fmla="*/ 1857375 w 3038475"/>
                <a:gd name="connsiteY72" fmla="*/ 657225 h 781050"/>
                <a:gd name="connsiteX73" fmla="*/ 1876425 w 3038475"/>
                <a:gd name="connsiteY73" fmla="*/ 666750 h 781050"/>
                <a:gd name="connsiteX74" fmla="*/ 1885950 w 3038475"/>
                <a:gd name="connsiteY74" fmla="*/ 638175 h 781050"/>
                <a:gd name="connsiteX75" fmla="*/ 1895475 w 3038475"/>
                <a:gd name="connsiteY75" fmla="*/ 604838 h 781050"/>
                <a:gd name="connsiteX76" fmla="*/ 1905000 w 3038475"/>
                <a:gd name="connsiteY76" fmla="*/ 576263 h 781050"/>
                <a:gd name="connsiteX77" fmla="*/ 1919288 w 3038475"/>
                <a:gd name="connsiteY77" fmla="*/ 566738 h 781050"/>
                <a:gd name="connsiteX78" fmla="*/ 1938338 w 3038475"/>
                <a:gd name="connsiteY78" fmla="*/ 542925 h 781050"/>
                <a:gd name="connsiteX79" fmla="*/ 2266950 w 3038475"/>
                <a:gd name="connsiteY79" fmla="*/ 533400 h 781050"/>
                <a:gd name="connsiteX80" fmla="*/ 2286000 w 3038475"/>
                <a:gd name="connsiteY80" fmla="*/ 504825 h 781050"/>
                <a:gd name="connsiteX81" fmla="*/ 2300288 w 3038475"/>
                <a:gd name="connsiteY81" fmla="*/ 490538 h 781050"/>
                <a:gd name="connsiteX82" fmla="*/ 2328863 w 3038475"/>
                <a:gd name="connsiteY82" fmla="*/ 490538 h 781050"/>
                <a:gd name="connsiteX83" fmla="*/ 2395538 w 3038475"/>
                <a:gd name="connsiteY83" fmla="*/ 614363 h 781050"/>
                <a:gd name="connsiteX84" fmla="*/ 2438400 w 3038475"/>
                <a:gd name="connsiteY84" fmla="*/ 590550 h 781050"/>
                <a:gd name="connsiteX85" fmla="*/ 2443163 w 3038475"/>
                <a:gd name="connsiteY85" fmla="*/ 571500 h 781050"/>
                <a:gd name="connsiteX86" fmla="*/ 2481263 w 3038475"/>
                <a:gd name="connsiteY86" fmla="*/ 581025 h 781050"/>
                <a:gd name="connsiteX87" fmla="*/ 2519363 w 3038475"/>
                <a:gd name="connsiteY87" fmla="*/ 642938 h 781050"/>
                <a:gd name="connsiteX88" fmla="*/ 2619375 w 3038475"/>
                <a:gd name="connsiteY88" fmla="*/ 581025 h 781050"/>
                <a:gd name="connsiteX89" fmla="*/ 2633663 w 3038475"/>
                <a:gd name="connsiteY89" fmla="*/ 571500 h 781050"/>
                <a:gd name="connsiteX90" fmla="*/ 2647950 w 3038475"/>
                <a:gd name="connsiteY90" fmla="*/ 542925 h 781050"/>
                <a:gd name="connsiteX91" fmla="*/ 2686050 w 3038475"/>
                <a:gd name="connsiteY91" fmla="*/ 538163 h 781050"/>
                <a:gd name="connsiteX92" fmla="*/ 2686050 w 3038475"/>
                <a:gd name="connsiteY92" fmla="*/ 538163 h 781050"/>
                <a:gd name="connsiteX93" fmla="*/ 2705100 w 3038475"/>
                <a:gd name="connsiteY93" fmla="*/ 561975 h 781050"/>
                <a:gd name="connsiteX94" fmla="*/ 2714625 w 3038475"/>
                <a:gd name="connsiteY94" fmla="*/ 595313 h 781050"/>
                <a:gd name="connsiteX95" fmla="*/ 2733675 w 3038475"/>
                <a:gd name="connsiteY95" fmla="*/ 590550 h 781050"/>
                <a:gd name="connsiteX96" fmla="*/ 2738438 w 3038475"/>
                <a:gd name="connsiteY96" fmla="*/ 571500 h 781050"/>
                <a:gd name="connsiteX97" fmla="*/ 2881313 w 3038475"/>
                <a:gd name="connsiteY97" fmla="*/ 781050 h 781050"/>
                <a:gd name="connsiteX98" fmla="*/ 2924175 w 3038475"/>
                <a:gd name="connsiteY98" fmla="*/ 714375 h 781050"/>
                <a:gd name="connsiteX99" fmla="*/ 2933700 w 3038475"/>
                <a:gd name="connsiteY99" fmla="*/ 700088 h 781050"/>
                <a:gd name="connsiteX100" fmla="*/ 2943225 w 3038475"/>
                <a:gd name="connsiteY100" fmla="*/ 671513 h 781050"/>
                <a:gd name="connsiteX101" fmla="*/ 2962275 w 3038475"/>
                <a:gd name="connsiteY101" fmla="*/ 638175 h 781050"/>
                <a:gd name="connsiteX102" fmla="*/ 2976563 w 3038475"/>
                <a:gd name="connsiteY102" fmla="*/ 695325 h 781050"/>
                <a:gd name="connsiteX103" fmla="*/ 2986088 w 3038475"/>
                <a:gd name="connsiteY103" fmla="*/ 781050 h 781050"/>
                <a:gd name="connsiteX104" fmla="*/ 2995613 w 3038475"/>
                <a:gd name="connsiteY104" fmla="*/ 747713 h 781050"/>
                <a:gd name="connsiteX105" fmla="*/ 3000375 w 3038475"/>
                <a:gd name="connsiteY105" fmla="*/ 709613 h 781050"/>
                <a:gd name="connsiteX106" fmla="*/ 3019425 w 3038475"/>
                <a:gd name="connsiteY106" fmla="*/ 671513 h 781050"/>
                <a:gd name="connsiteX107" fmla="*/ 3038475 w 3038475"/>
                <a:gd name="connsiteY107" fmla="*/ 714375 h 781050"/>
                <a:gd name="connsiteX0" fmla="*/ 0 w 3038475"/>
                <a:gd name="connsiteY0" fmla="*/ 238125 h 781050"/>
                <a:gd name="connsiteX1" fmla="*/ 123825 w 3038475"/>
                <a:gd name="connsiteY1" fmla="*/ 228600 h 781050"/>
                <a:gd name="connsiteX2" fmla="*/ 142875 w 3038475"/>
                <a:gd name="connsiteY2" fmla="*/ 223838 h 781050"/>
                <a:gd name="connsiteX3" fmla="*/ 166688 w 3038475"/>
                <a:gd name="connsiteY3" fmla="*/ 219075 h 781050"/>
                <a:gd name="connsiteX4" fmla="*/ 204788 w 3038475"/>
                <a:gd name="connsiteY4" fmla="*/ 204788 h 781050"/>
                <a:gd name="connsiteX5" fmla="*/ 233363 w 3038475"/>
                <a:gd name="connsiteY5" fmla="*/ 195263 h 781050"/>
                <a:gd name="connsiteX6" fmla="*/ 247650 w 3038475"/>
                <a:gd name="connsiteY6" fmla="*/ 185738 h 781050"/>
                <a:gd name="connsiteX7" fmla="*/ 266700 w 3038475"/>
                <a:gd name="connsiteY7" fmla="*/ 180975 h 781050"/>
                <a:gd name="connsiteX8" fmla="*/ 280988 w 3038475"/>
                <a:gd name="connsiteY8" fmla="*/ 176213 h 781050"/>
                <a:gd name="connsiteX9" fmla="*/ 290513 w 3038475"/>
                <a:gd name="connsiteY9" fmla="*/ 161925 h 781050"/>
                <a:gd name="connsiteX10" fmla="*/ 338138 w 3038475"/>
                <a:gd name="connsiteY10" fmla="*/ 142875 h 781050"/>
                <a:gd name="connsiteX11" fmla="*/ 352425 w 3038475"/>
                <a:gd name="connsiteY11" fmla="*/ 138113 h 781050"/>
                <a:gd name="connsiteX12" fmla="*/ 366713 w 3038475"/>
                <a:gd name="connsiteY12" fmla="*/ 128588 h 781050"/>
                <a:gd name="connsiteX13" fmla="*/ 385763 w 3038475"/>
                <a:gd name="connsiteY13" fmla="*/ 123825 h 781050"/>
                <a:gd name="connsiteX14" fmla="*/ 428625 w 3038475"/>
                <a:gd name="connsiteY14" fmla="*/ 109538 h 781050"/>
                <a:gd name="connsiteX15" fmla="*/ 442913 w 3038475"/>
                <a:gd name="connsiteY15" fmla="*/ 104775 h 781050"/>
                <a:gd name="connsiteX16" fmla="*/ 457200 w 3038475"/>
                <a:gd name="connsiteY16" fmla="*/ 100013 h 781050"/>
                <a:gd name="connsiteX17" fmla="*/ 471488 w 3038475"/>
                <a:gd name="connsiteY17" fmla="*/ 90488 h 781050"/>
                <a:gd name="connsiteX18" fmla="*/ 495300 w 3038475"/>
                <a:gd name="connsiteY18" fmla="*/ 85725 h 781050"/>
                <a:gd name="connsiteX19" fmla="*/ 523875 w 3038475"/>
                <a:gd name="connsiteY19" fmla="*/ 76200 h 781050"/>
                <a:gd name="connsiteX20" fmla="*/ 538163 w 3038475"/>
                <a:gd name="connsiteY20" fmla="*/ 71438 h 781050"/>
                <a:gd name="connsiteX21" fmla="*/ 552450 w 3038475"/>
                <a:gd name="connsiteY21" fmla="*/ 66675 h 781050"/>
                <a:gd name="connsiteX22" fmla="*/ 590550 w 3038475"/>
                <a:gd name="connsiteY22" fmla="*/ 42863 h 781050"/>
                <a:gd name="connsiteX23" fmla="*/ 604838 w 3038475"/>
                <a:gd name="connsiteY23" fmla="*/ 38100 h 781050"/>
                <a:gd name="connsiteX24" fmla="*/ 619125 w 3038475"/>
                <a:gd name="connsiteY24" fmla="*/ 33338 h 781050"/>
                <a:gd name="connsiteX25" fmla="*/ 652463 w 3038475"/>
                <a:gd name="connsiteY25" fmla="*/ 14288 h 781050"/>
                <a:gd name="connsiteX26" fmla="*/ 681038 w 3038475"/>
                <a:gd name="connsiteY26" fmla="*/ 4763 h 781050"/>
                <a:gd name="connsiteX27" fmla="*/ 695325 w 3038475"/>
                <a:gd name="connsiteY27" fmla="*/ 0 h 781050"/>
                <a:gd name="connsiteX28" fmla="*/ 819150 w 3038475"/>
                <a:gd name="connsiteY28" fmla="*/ 4763 h 781050"/>
                <a:gd name="connsiteX29" fmla="*/ 852488 w 3038475"/>
                <a:gd name="connsiteY29" fmla="*/ 19050 h 781050"/>
                <a:gd name="connsiteX30" fmla="*/ 895350 w 3038475"/>
                <a:gd name="connsiteY30" fmla="*/ 47625 h 781050"/>
                <a:gd name="connsiteX31" fmla="*/ 928688 w 3038475"/>
                <a:gd name="connsiteY31" fmla="*/ 66675 h 781050"/>
                <a:gd name="connsiteX32" fmla="*/ 942975 w 3038475"/>
                <a:gd name="connsiteY32" fmla="*/ 71438 h 781050"/>
                <a:gd name="connsiteX33" fmla="*/ 957263 w 3038475"/>
                <a:gd name="connsiteY33" fmla="*/ 80963 h 781050"/>
                <a:gd name="connsiteX34" fmla="*/ 971550 w 3038475"/>
                <a:gd name="connsiteY34" fmla="*/ 85725 h 781050"/>
                <a:gd name="connsiteX35" fmla="*/ 990600 w 3038475"/>
                <a:gd name="connsiteY35" fmla="*/ 95250 h 781050"/>
                <a:gd name="connsiteX36" fmla="*/ 1014413 w 3038475"/>
                <a:gd name="connsiteY36" fmla="*/ 100013 h 781050"/>
                <a:gd name="connsiteX37" fmla="*/ 1033463 w 3038475"/>
                <a:gd name="connsiteY37" fmla="*/ 104775 h 781050"/>
                <a:gd name="connsiteX38" fmla="*/ 1062038 w 3038475"/>
                <a:gd name="connsiteY38" fmla="*/ 109538 h 781050"/>
                <a:gd name="connsiteX39" fmla="*/ 1090613 w 3038475"/>
                <a:gd name="connsiteY39" fmla="*/ 119063 h 781050"/>
                <a:gd name="connsiteX40" fmla="*/ 1104900 w 3038475"/>
                <a:gd name="connsiteY40" fmla="*/ 123825 h 781050"/>
                <a:gd name="connsiteX41" fmla="*/ 1123950 w 3038475"/>
                <a:gd name="connsiteY41" fmla="*/ 128588 h 781050"/>
                <a:gd name="connsiteX42" fmla="*/ 1152525 w 3038475"/>
                <a:gd name="connsiteY42" fmla="*/ 147638 h 781050"/>
                <a:gd name="connsiteX43" fmla="*/ 1195388 w 3038475"/>
                <a:gd name="connsiteY43" fmla="*/ 161925 h 781050"/>
                <a:gd name="connsiteX44" fmla="*/ 1209675 w 3038475"/>
                <a:gd name="connsiteY44" fmla="*/ 166688 h 781050"/>
                <a:gd name="connsiteX45" fmla="*/ 1243013 w 3038475"/>
                <a:gd name="connsiteY45" fmla="*/ 185738 h 781050"/>
                <a:gd name="connsiteX46" fmla="*/ 1257300 w 3038475"/>
                <a:gd name="connsiteY46" fmla="*/ 190500 h 781050"/>
                <a:gd name="connsiteX47" fmla="*/ 1285875 w 3038475"/>
                <a:gd name="connsiteY47" fmla="*/ 204788 h 781050"/>
                <a:gd name="connsiteX48" fmla="*/ 1314450 w 3038475"/>
                <a:gd name="connsiteY48" fmla="*/ 223838 h 781050"/>
                <a:gd name="connsiteX49" fmla="*/ 1362075 w 3038475"/>
                <a:gd name="connsiteY49" fmla="*/ 238125 h 781050"/>
                <a:gd name="connsiteX50" fmla="*/ 1443038 w 3038475"/>
                <a:gd name="connsiteY50" fmla="*/ 252413 h 781050"/>
                <a:gd name="connsiteX51" fmla="*/ 1471613 w 3038475"/>
                <a:gd name="connsiteY51" fmla="*/ 257175 h 781050"/>
                <a:gd name="connsiteX52" fmla="*/ 1519238 w 3038475"/>
                <a:gd name="connsiteY52" fmla="*/ 271463 h 781050"/>
                <a:gd name="connsiteX53" fmla="*/ 1533525 w 3038475"/>
                <a:gd name="connsiteY53" fmla="*/ 280988 h 781050"/>
                <a:gd name="connsiteX54" fmla="*/ 1543050 w 3038475"/>
                <a:gd name="connsiteY54" fmla="*/ 295275 h 781050"/>
                <a:gd name="connsiteX55" fmla="*/ 1557338 w 3038475"/>
                <a:gd name="connsiteY55" fmla="*/ 300038 h 781050"/>
                <a:gd name="connsiteX56" fmla="*/ 1581150 w 3038475"/>
                <a:gd name="connsiteY56" fmla="*/ 333375 h 781050"/>
                <a:gd name="connsiteX57" fmla="*/ 1590675 w 3038475"/>
                <a:gd name="connsiteY57" fmla="*/ 347663 h 781050"/>
                <a:gd name="connsiteX58" fmla="*/ 1604963 w 3038475"/>
                <a:gd name="connsiteY58" fmla="*/ 357188 h 781050"/>
                <a:gd name="connsiteX59" fmla="*/ 1624013 w 3038475"/>
                <a:gd name="connsiteY59" fmla="*/ 414338 h 781050"/>
                <a:gd name="connsiteX60" fmla="*/ 1628775 w 3038475"/>
                <a:gd name="connsiteY60" fmla="*/ 428625 h 781050"/>
                <a:gd name="connsiteX61" fmla="*/ 1638300 w 3038475"/>
                <a:gd name="connsiteY61" fmla="*/ 442913 h 781050"/>
                <a:gd name="connsiteX62" fmla="*/ 1652588 w 3038475"/>
                <a:gd name="connsiteY62" fmla="*/ 471488 h 781050"/>
                <a:gd name="connsiteX63" fmla="*/ 1662113 w 3038475"/>
                <a:gd name="connsiteY63" fmla="*/ 504825 h 781050"/>
                <a:gd name="connsiteX64" fmla="*/ 1676400 w 3038475"/>
                <a:gd name="connsiteY64" fmla="*/ 514350 h 781050"/>
                <a:gd name="connsiteX65" fmla="*/ 1690688 w 3038475"/>
                <a:gd name="connsiteY65" fmla="*/ 561975 h 781050"/>
                <a:gd name="connsiteX66" fmla="*/ 1704975 w 3038475"/>
                <a:gd name="connsiteY66" fmla="*/ 590550 h 781050"/>
                <a:gd name="connsiteX67" fmla="*/ 1719263 w 3038475"/>
                <a:gd name="connsiteY67" fmla="*/ 595313 h 781050"/>
                <a:gd name="connsiteX68" fmla="*/ 1728788 w 3038475"/>
                <a:gd name="connsiteY68" fmla="*/ 609600 h 781050"/>
                <a:gd name="connsiteX69" fmla="*/ 1804988 w 3038475"/>
                <a:gd name="connsiteY69" fmla="*/ 614363 h 781050"/>
                <a:gd name="connsiteX70" fmla="*/ 1819275 w 3038475"/>
                <a:gd name="connsiteY70" fmla="*/ 619125 h 781050"/>
                <a:gd name="connsiteX71" fmla="*/ 1833563 w 3038475"/>
                <a:gd name="connsiteY71" fmla="*/ 628650 h 781050"/>
                <a:gd name="connsiteX72" fmla="*/ 1857375 w 3038475"/>
                <a:gd name="connsiteY72" fmla="*/ 657225 h 781050"/>
                <a:gd name="connsiteX73" fmla="*/ 1876425 w 3038475"/>
                <a:gd name="connsiteY73" fmla="*/ 666750 h 781050"/>
                <a:gd name="connsiteX74" fmla="*/ 1885950 w 3038475"/>
                <a:gd name="connsiteY74" fmla="*/ 638175 h 781050"/>
                <a:gd name="connsiteX75" fmla="*/ 1895475 w 3038475"/>
                <a:gd name="connsiteY75" fmla="*/ 604838 h 781050"/>
                <a:gd name="connsiteX76" fmla="*/ 1905000 w 3038475"/>
                <a:gd name="connsiteY76" fmla="*/ 576263 h 781050"/>
                <a:gd name="connsiteX77" fmla="*/ 1919288 w 3038475"/>
                <a:gd name="connsiteY77" fmla="*/ 566738 h 781050"/>
                <a:gd name="connsiteX78" fmla="*/ 1938338 w 3038475"/>
                <a:gd name="connsiteY78" fmla="*/ 542925 h 781050"/>
                <a:gd name="connsiteX79" fmla="*/ 2266950 w 3038475"/>
                <a:gd name="connsiteY79" fmla="*/ 533400 h 781050"/>
                <a:gd name="connsiteX80" fmla="*/ 2286000 w 3038475"/>
                <a:gd name="connsiteY80" fmla="*/ 504825 h 781050"/>
                <a:gd name="connsiteX81" fmla="*/ 2300288 w 3038475"/>
                <a:gd name="connsiteY81" fmla="*/ 490538 h 781050"/>
                <a:gd name="connsiteX82" fmla="*/ 2328863 w 3038475"/>
                <a:gd name="connsiteY82" fmla="*/ 490538 h 781050"/>
                <a:gd name="connsiteX83" fmla="*/ 2395538 w 3038475"/>
                <a:gd name="connsiteY83" fmla="*/ 614363 h 781050"/>
                <a:gd name="connsiteX84" fmla="*/ 2438400 w 3038475"/>
                <a:gd name="connsiteY84" fmla="*/ 590550 h 781050"/>
                <a:gd name="connsiteX85" fmla="*/ 2443163 w 3038475"/>
                <a:gd name="connsiteY85" fmla="*/ 571500 h 781050"/>
                <a:gd name="connsiteX86" fmla="*/ 2481263 w 3038475"/>
                <a:gd name="connsiteY86" fmla="*/ 581025 h 781050"/>
                <a:gd name="connsiteX87" fmla="*/ 2519363 w 3038475"/>
                <a:gd name="connsiteY87" fmla="*/ 642938 h 781050"/>
                <a:gd name="connsiteX88" fmla="*/ 2619375 w 3038475"/>
                <a:gd name="connsiteY88" fmla="*/ 581025 h 781050"/>
                <a:gd name="connsiteX89" fmla="*/ 2633663 w 3038475"/>
                <a:gd name="connsiteY89" fmla="*/ 571500 h 781050"/>
                <a:gd name="connsiteX90" fmla="*/ 2647950 w 3038475"/>
                <a:gd name="connsiteY90" fmla="*/ 542925 h 781050"/>
                <a:gd name="connsiteX91" fmla="*/ 2686050 w 3038475"/>
                <a:gd name="connsiteY91" fmla="*/ 538163 h 781050"/>
                <a:gd name="connsiteX92" fmla="*/ 2686050 w 3038475"/>
                <a:gd name="connsiteY92" fmla="*/ 538163 h 781050"/>
                <a:gd name="connsiteX93" fmla="*/ 2705100 w 3038475"/>
                <a:gd name="connsiteY93" fmla="*/ 561975 h 781050"/>
                <a:gd name="connsiteX94" fmla="*/ 2714625 w 3038475"/>
                <a:gd name="connsiteY94" fmla="*/ 595313 h 781050"/>
                <a:gd name="connsiteX95" fmla="*/ 2733675 w 3038475"/>
                <a:gd name="connsiteY95" fmla="*/ 590550 h 781050"/>
                <a:gd name="connsiteX96" fmla="*/ 2738438 w 3038475"/>
                <a:gd name="connsiteY96" fmla="*/ 571500 h 781050"/>
                <a:gd name="connsiteX97" fmla="*/ 2924175 w 3038475"/>
                <a:gd name="connsiteY97" fmla="*/ 714375 h 781050"/>
                <a:gd name="connsiteX98" fmla="*/ 2933700 w 3038475"/>
                <a:gd name="connsiteY98" fmla="*/ 700088 h 781050"/>
                <a:gd name="connsiteX99" fmla="*/ 2943225 w 3038475"/>
                <a:gd name="connsiteY99" fmla="*/ 671513 h 781050"/>
                <a:gd name="connsiteX100" fmla="*/ 2962275 w 3038475"/>
                <a:gd name="connsiteY100" fmla="*/ 638175 h 781050"/>
                <a:gd name="connsiteX101" fmla="*/ 2976563 w 3038475"/>
                <a:gd name="connsiteY101" fmla="*/ 695325 h 781050"/>
                <a:gd name="connsiteX102" fmla="*/ 2986088 w 3038475"/>
                <a:gd name="connsiteY102" fmla="*/ 781050 h 781050"/>
                <a:gd name="connsiteX103" fmla="*/ 2995613 w 3038475"/>
                <a:gd name="connsiteY103" fmla="*/ 747713 h 781050"/>
                <a:gd name="connsiteX104" fmla="*/ 3000375 w 3038475"/>
                <a:gd name="connsiteY104" fmla="*/ 709613 h 781050"/>
                <a:gd name="connsiteX105" fmla="*/ 3019425 w 3038475"/>
                <a:gd name="connsiteY105" fmla="*/ 671513 h 781050"/>
                <a:gd name="connsiteX106" fmla="*/ 3038475 w 3038475"/>
                <a:gd name="connsiteY106" fmla="*/ 714375 h 781050"/>
                <a:gd name="connsiteX0" fmla="*/ 0 w 3038475"/>
                <a:gd name="connsiteY0" fmla="*/ 238125 h 781050"/>
                <a:gd name="connsiteX1" fmla="*/ 123825 w 3038475"/>
                <a:gd name="connsiteY1" fmla="*/ 228600 h 781050"/>
                <a:gd name="connsiteX2" fmla="*/ 142875 w 3038475"/>
                <a:gd name="connsiteY2" fmla="*/ 223838 h 781050"/>
                <a:gd name="connsiteX3" fmla="*/ 166688 w 3038475"/>
                <a:gd name="connsiteY3" fmla="*/ 219075 h 781050"/>
                <a:gd name="connsiteX4" fmla="*/ 204788 w 3038475"/>
                <a:gd name="connsiteY4" fmla="*/ 204788 h 781050"/>
                <a:gd name="connsiteX5" fmla="*/ 233363 w 3038475"/>
                <a:gd name="connsiteY5" fmla="*/ 195263 h 781050"/>
                <a:gd name="connsiteX6" fmla="*/ 247650 w 3038475"/>
                <a:gd name="connsiteY6" fmla="*/ 185738 h 781050"/>
                <a:gd name="connsiteX7" fmla="*/ 266700 w 3038475"/>
                <a:gd name="connsiteY7" fmla="*/ 180975 h 781050"/>
                <a:gd name="connsiteX8" fmla="*/ 280988 w 3038475"/>
                <a:gd name="connsiteY8" fmla="*/ 176213 h 781050"/>
                <a:gd name="connsiteX9" fmla="*/ 290513 w 3038475"/>
                <a:gd name="connsiteY9" fmla="*/ 161925 h 781050"/>
                <a:gd name="connsiteX10" fmla="*/ 338138 w 3038475"/>
                <a:gd name="connsiteY10" fmla="*/ 142875 h 781050"/>
                <a:gd name="connsiteX11" fmla="*/ 352425 w 3038475"/>
                <a:gd name="connsiteY11" fmla="*/ 138113 h 781050"/>
                <a:gd name="connsiteX12" fmla="*/ 366713 w 3038475"/>
                <a:gd name="connsiteY12" fmla="*/ 128588 h 781050"/>
                <a:gd name="connsiteX13" fmla="*/ 385763 w 3038475"/>
                <a:gd name="connsiteY13" fmla="*/ 123825 h 781050"/>
                <a:gd name="connsiteX14" fmla="*/ 428625 w 3038475"/>
                <a:gd name="connsiteY14" fmla="*/ 109538 h 781050"/>
                <a:gd name="connsiteX15" fmla="*/ 442913 w 3038475"/>
                <a:gd name="connsiteY15" fmla="*/ 104775 h 781050"/>
                <a:gd name="connsiteX16" fmla="*/ 457200 w 3038475"/>
                <a:gd name="connsiteY16" fmla="*/ 100013 h 781050"/>
                <a:gd name="connsiteX17" fmla="*/ 471488 w 3038475"/>
                <a:gd name="connsiteY17" fmla="*/ 90488 h 781050"/>
                <a:gd name="connsiteX18" fmla="*/ 495300 w 3038475"/>
                <a:gd name="connsiteY18" fmla="*/ 85725 h 781050"/>
                <a:gd name="connsiteX19" fmla="*/ 523875 w 3038475"/>
                <a:gd name="connsiteY19" fmla="*/ 76200 h 781050"/>
                <a:gd name="connsiteX20" fmla="*/ 538163 w 3038475"/>
                <a:gd name="connsiteY20" fmla="*/ 71438 h 781050"/>
                <a:gd name="connsiteX21" fmla="*/ 552450 w 3038475"/>
                <a:gd name="connsiteY21" fmla="*/ 66675 h 781050"/>
                <a:gd name="connsiteX22" fmla="*/ 590550 w 3038475"/>
                <a:gd name="connsiteY22" fmla="*/ 42863 h 781050"/>
                <a:gd name="connsiteX23" fmla="*/ 604838 w 3038475"/>
                <a:gd name="connsiteY23" fmla="*/ 38100 h 781050"/>
                <a:gd name="connsiteX24" fmla="*/ 619125 w 3038475"/>
                <a:gd name="connsiteY24" fmla="*/ 33338 h 781050"/>
                <a:gd name="connsiteX25" fmla="*/ 652463 w 3038475"/>
                <a:gd name="connsiteY25" fmla="*/ 14288 h 781050"/>
                <a:gd name="connsiteX26" fmla="*/ 681038 w 3038475"/>
                <a:gd name="connsiteY26" fmla="*/ 4763 h 781050"/>
                <a:gd name="connsiteX27" fmla="*/ 695325 w 3038475"/>
                <a:gd name="connsiteY27" fmla="*/ 0 h 781050"/>
                <a:gd name="connsiteX28" fmla="*/ 819150 w 3038475"/>
                <a:gd name="connsiteY28" fmla="*/ 4763 h 781050"/>
                <a:gd name="connsiteX29" fmla="*/ 852488 w 3038475"/>
                <a:gd name="connsiteY29" fmla="*/ 19050 h 781050"/>
                <a:gd name="connsiteX30" fmla="*/ 895350 w 3038475"/>
                <a:gd name="connsiteY30" fmla="*/ 47625 h 781050"/>
                <a:gd name="connsiteX31" fmla="*/ 928688 w 3038475"/>
                <a:gd name="connsiteY31" fmla="*/ 66675 h 781050"/>
                <a:gd name="connsiteX32" fmla="*/ 942975 w 3038475"/>
                <a:gd name="connsiteY32" fmla="*/ 71438 h 781050"/>
                <a:gd name="connsiteX33" fmla="*/ 957263 w 3038475"/>
                <a:gd name="connsiteY33" fmla="*/ 80963 h 781050"/>
                <a:gd name="connsiteX34" fmla="*/ 971550 w 3038475"/>
                <a:gd name="connsiteY34" fmla="*/ 85725 h 781050"/>
                <a:gd name="connsiteX35" fmla="*/ 990600 w 3038475"/>
                <a:gd name="connsiteY35" fmla="*/ 95250 h 781050"/>
                <a:gd name="connsiteX36" fmla="*/ 1014413 w 3038475"/>
                <a:gd name="connsiteY36" fmla="*/ 100013 h 781050"/>
                <a:gd name="connsiteX37" fmla="*/ 1033463 w 3038475"/>
                <a:gd name="connsiteY37" fmla="*/ 104775 h 781050"/>
                <a:gd name="connsiteX38" fmla="*/ 1062038 w 3038475"/>
                <a:gd name="connsiteY38" fmla="*/ 109538 h 781050"/>
                <a:gd name="connsiteX39" fmla="*/ 1090613 w 3038475"/>
                <a:gd name="connsiteY39" fmla="*/ 119063 h 781050"/>
                <a:gd name="connsiteX40" fmla="*/ 1104900 w 3038475"/>
                <a:gd name="connsiteY40" fmla="*/ 123825 h 781050"/>
                <a:gd name="connsiteX41" fmla="*/ 1123950 w 3038475"/>
                <a:gd name="connsiteY41" fmla="*/ 128588 h 781050"/>
                <a:gd name="connsiteX42" fmla="*/ 1152525 w 3038475"/>
                <a:gd name="connsiteY42" fmla="*/ 147638 h 781050"/>
                <a:gd name="connsiteX43" fmla="*/ 1195388 w 3038475"/>
                <a:gd name="connsiteY43" fmla="*/ 161925 h 781050"/>
                <a:gd name="connsiteX44" fmla="*/ 1209675 w 3038475"/>
                <a:gd name="connsiteY44" fmla="*/ 166688 h 781050"/>
                <a:gd name="connsiteX45" fmla="*/ 1243013 w 3038475"/>
                <a:gd name="connsiteY45" fmla="*/ 185738 h 781050"/>
                <a:gd name="connsiteX46" fmla="*/ 1257300 w 3038475"/>
                <a:gd name="connsiteY46" fmla="*/ 190500 h 781050"/>
                <a:gd name="connsiteX47" fmla="*/ 1285875 w 3038475"/>
                <a:gd name="connsiteY47" fmla="*/ 204788 h 781050"/>
                <a:gd name="connsiteX48" fmla="*/ 1314450 w 3038475"/>
                <a:gd name="connsiteY48" fmla="*/ 223838 h 781050"/>
                <a:gd name="connsiteX49" fmla="*/ 1362075 w 3038475"/>
                <a:gd name="connsiteY49" fmla="*/ 238125 h 781050"/>
                <a:gd name="connsiteX50" fmla="*/ 1443038 w 3038475"/>
                <a:gd name="connsiteY50" fmla="*/ 252413 h 781050"/>
                <a:gd name="connsiteX51" fmla="*/ 1471613 w 3038475"/>
                <a:gd name="connsiteY51" fmla="*/ 257175 h 781050"/>
                <a:gd name="connsiteX52" fmla="*/ 1519238 w 3038475"/>
                <a:gd name="connsiteY52" fmla="*/ 271463 h 781050"/>
                <a:gd name="connsiteX53" fmla="*/ 1533525 w 3038475"/>
                <a:gd name="connsiteY53" fmla="*/ 280988 h 781050"/>
                <a:gd name="connsiteX54" fmla="*/ 1543050 w 3038475"/>
                <a:gd name="connsiteY54" fmla="*/ 295275 h 781050"/>
                <a:gd name="connsiteX55" fmla="*/ 1557338 w 3038475"/>
                <a:gd name="connsiteY55" fmla="*/ 300038 h 781050"/>
                <a:gd name="connsiteX56" fmla="*/ 1581150 w 3038475"/>
                <a:gd name="connsiteY56" fmla="*/ 333375 h 781050"/>
                <a:gd name="connsiteX57" fmla="*/ 1590675 w 3038475"/>
                <a:gd name="connsiteY57" fmla="*/ 347663 h 781050"/>
                <a:gd name="connsiteX58" fmla="*/ 1604963 w 3038475"/>
                <a:gd name="connsiteY58" fmla="*/ 357188 h 781050"/>
                <a:gd name="connsiteX59" fmla="*/ 1624013 w 3038475"/>
                <a:gd name="connsiteY59" fmla="*/ 414338 h 781050"/>
                <a:gd name="connsiteX60" fmla="*/ 1628775 w 3038475"/>
                <a:gd name="connsiteY60" fmla="*/ 428625 h 781050"/>
                <a:gd name="connsiteX61" fmla="*/ 1638300 w 3038475"/>
                <a:gd name="connsiteY61" fmla="*/ 442913 h 781050"/>
                <a:gd name="connsiteX62" fmla="*/ 1652588 w 3038475"/>
                <a:gd name="connsiteY62" fmla="*/ 471488 h 781050"/>
                <a:gd name="connsiteX63" fmla="*/ 1662113 w 3038475"/>
                <a:gd name="connsiteY63" fmla="*/ 504825 h 781050"/>
                <a:gd name="connsiteX64" fmla="*/ 1676400 w 3038475"/>
                <a:gd name="connsiteY64" fmla="*/ 514350 h 781050"/>
                <a:gd name="connsiteX65" fmla="*/ 1690688 w 3038475"/>
                <a:gd name="connsiteY65" fmla="*/ 561975 h 781050"/>
                <a:gd name="connsiteX66" fmla="*/ 1704975 w 3038475"/>
                <a:gd name="connsiteY66" fmla="*/ 590550 h 781050"/>
                <a:gd name="connsiteX67" fmla="*/ 1719263 w 3038475"/>
                <a:gd name="connsiteY67" fmla="*/ 595313 h 781050"/>
                <a:gd name="connsiteX68" fmla="*/ 1728788 w 3038475"/>
                <a:gd name="connsiteY68" fmla="*/ 609600 h 781050"/>
                <a:gd name="connsiteX69" fmla="*/ 1804988 w 3038475"/>
                <a:gd name="connsiteY69" fmla="*/ 614363 h 781050"/>
                <a:gd name="connsiteX70" fmla="*/ 1819275 w 3038475"/>
                <a:gd name="connsiteY70" fmla="*/ 619125 h 781050"/>
                <a:gd name="connsiteX71" fmla="*/ 1833563 w 3038475"/>
                <a:gd name="connsiteY71" fmla="*/ 628650 h 781050"/>
                <a:gd name="connsiteX72" fmla="*/ 1857375 w 3038475"/>
                <a:gd name="connsiteY72" fmla="*/ 657225 h 781050"/>
                <a:gd name="connsiteX73" fmla="*/ 1876425 w 3038475"/>
                <a:gd name="connsiteY73" fmla="*/ 666750 h 781050"/>
                <a:gd name="connsiteX74" fmla="*/ 1885950 w 3038475"/>
                <a:gd name="connsiteY74" fmla="*/ 638175 h 781050"/>
                <a:gd name="connsiteX75" fmla="*/ 1895475 w 3038475"/>
                <a:gd name="connsiteY75" fmla="*/ 604838 h 781050"/>
                <a:gd name="connsiteX76" fmla="*/ 1905000 w 3038475"/>
                <a:gd name="connsiteY76" fmla="*/ 576263 h 781050"/>
                <a:gd name="connsiteX77" fmla="*/ 1919288 w 3038475"/>
                <a:gd name="connsiteY77" fmla="*/ 566738 h 781050"/>
                <a:gd name="connsiteX78" fmla="*/ 1938338 w 3038475"/>
                <a:gd name="connsiteY78" fmla="*/ 542925 h 781050"/>
                <a:gd name="connsiteX79" fmla="*/ 2266950 w 3038475"/>
                <a:gd name="connsiteY79" fmla="*/ 533400 h 781050"/>
                <a:gd name="connsiteX80" fmla="*/ 2286000 w 3038475"/>
                <a:gd name="connsiteY80" fmla="*/ 504825 h 781050"/>
                <a:gd name="connsiteX81" fmla="*/ 2300288 w 3038475"/>
                <a:gd name="connsiteY81" fmla="*/ 490538 h 781050"/>
                <a:gd name="connsiteX82" fmla="*/ 2328863 w 3038475"/>
                <a:gd name="connsiteY82" fmla="*/ 490538 h 781050"/>
                <a:gd name="connsiteX83" fmla="*/ 2395538 w 3038475"/>
                <a:gd name="connsiteY83" fmla="*/ 614363 h 781050"/>
                <a:gd name="connsiteX84" fmla="*/ 2438400 w 3038475"/>
                <a:gd name="connsiteY84" fmla="*/ 590550 h 781050"/>
                <a:gd name="connsiteX85" fmla="*/ 2443163 w 3038475"/>
                <a:gd name="connsiteY85" fmla="*/ 571500 h 781050"/>
                <a:gd name="connsiteX86" fmla="*/ 2481263 w 3038475"/>
                <a:gd name="connsiteY86" fmla="*/ 581025 h 781050"/>
                <a:gd name="connsiteX87" fmla="*/ 2519363 w 3038475"/>
                <a:gd name="connsiteY87" fmla="*/ 642938 h 781050"/>
                <a:gd name="connsiteX88" fmla="*/ 2619375 w 3038475"/>
                <a:gd name="connsiteY88" fmla="*/ 581025 h 781050"/>
                <a:gd name="connsiteX89" fmla="*/ 2633663 w 3038475"/>
                <a:gd name="connsiteY89" fmla="*/ 571500 h 781050"/>
                <a:gd name="connsiteX90" fmla="*/ 2647950 w 3038475"/>
                <a:gd name="connsiteY90" fmla="*/ 542925 h 781050"/>
                <a:gd name="connsiteX91" fmla="*/ 2686050 w 3038475"/>
                <a:gd name="connsiteY91" fmla="*/ 538163 h 781050"/>
                <a:gd name="connsiteX92" fmla="*/ 2686050 w 3038475"/>
                <a:gd name="connsiteY92" fmla="*/ 538163 h 781050"/>
                <a:gd name="connsiteX93" fmla="*/ 2705100 w 3038475"/>
                <a:gd name="connsiteY93" fmla="*/ 561975 h 781050"/>
                <a:gd name="connsiteX94" fmla="*/ 2714625 w 3038475"/>
                <a:gd name="connsiteY94" fmla="*/ 595313 h 781050"/>
                <a:gd name="connsiteX95" fmla="*/ 2733675 w 3038475"/>
                <a:gd name="connsiteY95" fmla="*/ 590550 h 781050"/>
                <a:gd name="connsiteX96" fmla="*/ 2738438 w 3038475"/>
                <a:gd name="connsiteY96" fmla="*/ 571500 h 781050"/>
                <a:gd name="connsiteX97" fmla="*/ 2933700 w 3038475"/>
                <a:gd name="connsiteY97" fmla="*/ 700088 h 781050"/>
                <a:gd name="connsiteX98" fmla="*/ 2943225 w 3038475"/>
                <a:gd name="connsiteY98" fmla="*/ 671513 h 781050"/>
                <a:gd name="connsiteX99" fmla="*/ 2962275 w 3038475"/>
                <a:gd name="connsiteY99" fmla="*/ 638175 h 781050"/>
                <a:gd name="connsiteX100" fmla="*/ 2976563 w 3038475"/>
                <a:gd name="connsiteY100" fmla="*/ 695325 h 781050"/>
                <a:gd name="connsiteX101" fmla="*/ 2986088 w 3038475"/>
                <a:gd name="connsiteY101" fmla="*/ 781050 h 781050"/>
                <a:gd name="connsiteX102" fmla="*/ 2995613 w 3038475"/>
                <a:gd name="connsiteY102" fmla="*/ 747713 h 781050"/>
                <a:gd name="connsiteX103" fmla="*/ 3000375 w 3038475"/>
                <a:gd name="connsiteY103" fmla="*/ 709613 h 781050"/>
                <a:gd name="connsiteX104" fmla="*/ 3019425 w 3038475"/>
                <a:gd name="connsiteY104" fmla="*/ 671513 h 781050"/>
                <a:gd name="connsiteX105" fmla="*/ 3038475 w 3038475"/>
                <a:gd name="connsiteY105" fmla="*/ 714375 h 781050"/>
                <a:gd name="connsiteX0" fmla="*/ 0 w 3038475"/>
                <a:gd name="connsiteY0" fmla="*/ 238125 h 781050"/>
                <a:gd name="connsiteX1" fmla="*/ 123825 w 3038475"/>
                <a:gd name="connsiteY1" fmla="*/ 228600 h 781050"/>
                <a:gd name="connsiteX2" fmla="*/ 142875 w 3038475"/>
                <a:gd name="connsiteY2" fmla="*/ 223838 h 781050"/>
                <a:gd name="connsiteX3" fmla="*/ 166688 w 3038475"/>
                <a:gd name="connsiteY3" fmla="*/ 219075 h 781050"/>
                <a:gd name="connsiteX4" fmla="*/ 204788 w 3038475"/>
                <a:gd name="connsiteY4" fmla="*/ 204788 h 781050"/>
                <a:gd name="connsiteX5" fmla="*/ 233363 w 3038475"/>
                <a:gd name="connsiteY5" fmla="*/ 195263 h 781050"/>
                <a:gd name="connsiteX6" fmla="*/ 247650 w 3038475"/>
                <a:gd name="connsiteY6" fmla="*/ 185738 h 781050"/>
                <a:gd name="connsiteX7" fmla="*/ 266700 w 3038475"/>
                <a:gd name="connsiteY7" fmla="*/ 180975 h 781050"/>
                <a:gd name="connsiteX8" fmla="*/ 280988 w 3038475"/>
                <a:gd name="connsiteY8" fmla="*/ 176213 h 781050"/>
                <a:gd name="connsiteX9" fmla="*/ 290513 w 3038475"/>
                <a:gd name="connsiteY9" fmla="*/ 161925 h 781050"/>
                <a:gd name="connsiteX10" fmla="*/ 338138 w 3038475"/>
                <a:gd name="connsiteY10" fmla="*/ 142875 h 781050"/>
                <a:gd name="connsiteX11" fmla="*/ 352425 w 3038475"/>
                <a:gd name="connsiteY11" fmla="*/ 138113 h 781050"/>
                <a:gd name="connsiteX12" fmla="*/ 366713 w 3038475"/>
                <a:gd name="connsiteY12" fmla="*/ 128588 h 781050"/>
                <a:gd name="connsiteX13" fmla="*/ 385763 w 3038475"/>
                <a:gd name="connsiteY13" fmla="*/ 123825 h 781050"/>
                <a:gd name="connsiteX14" fmla="*/ 428625 w 3038475"/>
                <a:gd name="connsiteY14" fmla="*/ 109538 h 781050"/>
                <a:gd name="connsiteX15" fmla="*/ 442913 w 3038475"/>
                <a:gd name="connsiteY15" fmla="*/ 104775 h 781050"/>
                <a:gd name="connsiteX16" fmla="*/ 457200 w 3038475"/>
                <a:gd name="connsiteY16" fmla="*/ 100013 h 781050"/>
                <a:gd name="connsiteX17" fmla="*/ 471488 w 3038475"/>
                <a:gd name="connsiteY17" fmla="*/ 90488 h 781050"/>
                <a:gd name="connsiteX18" fmla="*/ 495300 w 3038475"/>
                <a:gd name="connsiteY18" fmla="*/ 85725 h 781050"/>
                <a:gd name="connsiteX19" fmla="*/ 523875 w 3038475"/>
                <a:gd name="connsiteY19" fmla="*/ 76200 h 781050"/>
                <a:gd name="connsiteX20" fmla="*/ 538163 w 3038475"/>
                <a:gd name="connsiteY20" fmla="*/ 71438 h 781050"/>
                <a:gd name="connsiteX21" fmla="*/ 552450 w 3038475"/>
                <a:gd name="connsiteY21" fmla="*/ 66675 h 781050"/>
                <a:gd name="connsiteX22" fmla="*/ 590550 w 3038475"/>
                <a:gd name="connsiteY22" fmla="*/ 42863 h 781050"/>
                <a:gd name="connsiteX23" fmla="*/ 604838 w 3038475"/>
                <a:gd name="connsiteY23" fmla="*/ 38100 h 781050"/>
                <a:gd name="connsiteX24" fmla="*/ 619125 w 3038475"/>
                <a:gd name="connsiteY24" fmla="*/ 33338 h 781050"/>
                <a:gd name="connsiteX25" fmla="*/ 652463 w 3038475"/>
                <a:gd name="connsiteY25" fmla="*/ 14288 h 781050"/>
                <a:gd name="connsiteX26" fmla="*/ 681038 w 3038475"/>
                <a:gd name="connsiteY26" fmla="*/ 4763 h 781050"/>
                <a:gd name="connsiteX27" fmla="*/ 695325 w 3038475"/>
                <a:gd name="connsiteY27" fmla="*/ 0 h 781050"/>
                <a:gd name="connsiteX28" fmla="*/ 819150 w 3038475"/>
                <a:gd name="connsiteY28" fmla="*/ 4763 h 781050"/>
                <a:gd name="connsiteX29" fmla="*/ 852488 w 3038475"/>
                <a:gd name="connsiteY29" fmla="*/ 19050 h 781050"/>
                <a:gd name="connsiteX30" fmla="*/ 895350 w 3038475"/>
                <a:gd name="connsiteY30" fmla="*/ 47625 h 781050"/>
                <a:gd name="connsiteX31" fmla="*/ 928688 w 3038475"/>
                <a:gd name="connsiteY31" fmla="*/ 66675 h 781050"/>
                <a:gd name="connsiteX32" fmla="*/ 942975 w 3038475"/>
                <a:gd name="connsiteY32" fmla="*/ 71438 h 781050"/>
                <a:gd name="connsiteX33" fmla="*/ 957263 w 3038475"/>
                <a:gd name="connsiteY33" fmla="*/ 80963 h 781050"/>
                <a:gd name="connsiteX34" fmla="*/ 971550 w 3038475"/>
                <a:gd name="connsiteY34" fmla="*/ 85725 h 781050"/>
                <a:gd name="connsiteX35" fmla="*/ 990600 w 3038475"/>
                <a:gd name="connsiteY35" fmla="*/ 95250 h 781050"/>
                <a:gd name="connsiteX36" fmla="*/ 1014413 w 3038475"/>
                <a:gd name="connsiteY36" fmla="*/ 100013 h 781050"/>
                <a:gd name="connsiteX37" fmla="*/ 1033463 w 3038475"/>
                <a:gd name="connsiteY37" fmla="*/ 104775 h 781050"/>
                <a:gd name="connsiteX38" fmla="*/ 1062038 w 3038475"/>
                <a:gd name="connsiteY38" fmla="*/ 109538 h 781050"/>
                <a:gd name="connsiteX39" fmla="*/ 1090613 w 3038475"/>
                <a:gd name="connsiteY39" fmla="*/ 119063 h 781050"/>
                <a:gd name="connsiteX40" fmla="*/ 1104900 w 3038475"/>
                <a:gd name="connsiteY40" fmla="*/ 123825 h 781050"/>
                <a:gd name="connsiteX41" fmla="*/ 1123950 w 3038475"/>
                <a:gd name="connsiteY41" fmla="*/ 128588 h 781050"/>
                <a:gd name="connsiteX42" fmla="*/ 1152525 w 3038475"/>
                <a:gd name="connsiteY42" fmla="*/ 147638 h 781050"/>
                <a:gd name="connsiteX43" fmla="*/ 1195388 w 3038475"/>
                <a:gd name="connsiteY43" fmla="*/ 161925 h 781050"/>
                <a:gd name="connsiteX44" fmla="*/ 1209675 w 3038475"/>
                <a:gd name="connsiteY44" fmla="*/ 166688 h 781050"/>
                <a:gd name="connsiteX45" fmla="*/ 1243013 w 3038475"/>
                <a:gd name="connsiteY45" fmla="*/ 185738 h 781050"/>
                <a:gd name="connsiteX46" fmla="*/ 1257300 w 3038475"/>
                <a:gd name="connsiteY46" fmla="*/ 190500 h 781050"/>
                <a:gd name="connsiteX47" fmla="*/ 1285875 w 3038475"/>
                <a:gd name="connsiteY47" fmla="*/ 204788 h 781050"/>
                <a:gd name="connsiteX48" fmla="*/ 1314450 w 3038475"/>
                <a:gd name="connsiteY48" fmla="*/ 223838 h 781050"/>
                <a:gd name="connsiteX49" fmla="*/ 1362075 w 3038475"/>
                <a:gd name="connsiteY49" fmla="*/ 238125 h 781050"/>
                <a:gd name="connsiteX50" fmla="*/ 1443038 w 3038475"/>
                <a:gd name="connsiteY50" fmla="*/ 252413 h 781050"/>
                <a:gd name="connsiteX51" fmla="*/ 1471613 w 3038475"/>
                <a:gd name="connsiteY51" fmla="*/ 257175 h 781050"/>
                <a:gd name="connsiteX52" fmla="*/ 1519238 w 3038475"/>
                <a:gd name="connsiteY52" fmla="*/ 271463 h 781050"/>
                <a:gd name="connsiteX53" fmla="*/ 1533525 w 3038475"/>
                <a:gd name="connsiteY53" fmla="*/ 280988 h 781050"/>
                <a:gd name="connsiteX54" fmla="*/ 1543050 w 3038475"/>
                <a:gd name="connsiteY54" fmla="*/ 295275 h 781050"/>
                <a:gd name="connsiteX55" fmla="*/ 1557338 w 3038475"/>
                <a:gd name="connsiteY55" fmla="*/ 300038 h 781050"/>
                <a:gd name="connsiteX56" fmla="*/ 1581150 w 3038475"/>
                <a:gd name="connsiteY56" fmla="*/ 333375 h 781050"/>
                <a:gd name="connsiteX57" fmla="*/ 1590675 w 3038475"/>
                <a:gd name="connsiteY57" fmla="*/ 347663 h 781050"/>
                <a:gd name="connsiteX58" fmla="*/ 1604963 w 3038475"/>
                <a:gd name="connsiteY58" fmla="*/ 357188 h 781050"/>
                <a:gd name="connsiteX59" fmla="*/ 1624013 w 3038475"/>
                <a:gd name="connsiteY59" fmla="*/ 414338 h 781050"/>
                <a:gd name="connsiteX60" fmla="*/ 1628775 w 3038475"/>
                <a:gd name="connsiteY60" fmla="*/ 428625 h 781050"/>
                <a:gd name="connsiteX61" fmla="*/ 1638300 w 3038475"/>
                <a:gd name="connsiteY61" fmla="*/ 442913 h 781050"/>
                <a:gd name="connsiteX62" fmla="*/ 1652588 w 3038475"/>
                <a:gd name="connsiteY62" fmla="*/ 471488 h 781050"/>
                <a:gd name="connsiteX63" fmla="*/ 1662113 w 3038475"/>
                <a:gd name="connsiteY63" fmla="*/ 504825 h 781050"/>
                <a:gd name="connsiteX64" fmla="*/ 1676400 w 3038475"/>
                <a:gd name="connsiteY64" fmla="*/ 514350 h 781050"/>
                <a:gd name="connsiteX65" fmla="*/ 1690688 w 3038475"/>
                <a:gd name="connsiteY65" fmla="*/ 561975 h 781050"/>
                <a:gd name="connsiteX66" fmla="*/ 1704975 w 3038475"/>
                <a:gd name="connsiteY66" fmla="*/ 590550 h 781050"/>
                <a:gd name="connsiteX67" fmla="*/ 1719263 w 3038475"/>
                <a:gd name="connsiteY67" fmla="*/ 595313 h 781050"/>
                <a:gd name="connsiteX68" fmla="*/ 1728788 w 3038475"/>
                <a:gd name="connsiteY68" fmla="*/ 609600 h 781050"/>
                <a:gd name="connsiteX69" fmla="*/ 1804988 w 3038475"/>
                <a:gd name="connsiteY69" fmla="*/ 614363 h 781050"/>
                <a:gd name="connsiteX70" fmla="*/ 1819275 w 3038475"/>
                <a:gd name="connsiteY70" fmla="*/ 619125 h 781050"/>
                <a:gd name="connsiteX71" fmla="*/ 1833563 w 3038475"/>
                <a:gd name="connsiteY71" fmla="*/ 628650 h 781050"/>
                <a:gd name="connsiteX72" fmla="*/ 1857375 w 3038475"/>
                <a:gd name="connsiteY72" fmla="*/ 657225 h 781050"/>
                <a:gd name="connsiteX73" fmla="*/ 1876425 w 3038475"/>
                <a:gd name="connsiteY73" fmla="*/ 666750 h 781050"/>
                <a:gd name="connsiteX74" fmla="*/ 1885950 w 3038475"/>
                <a:gd name="connsiteY74" fmla="*/ 638175 h 781050"/>
                <a:gd name="connsiteX75" fmla="*/ 1895475 w 3038475"/>
                <a:gd name="connsiteY75" fmla="*/ 604838 h 781050"/>
                <a:gd name="connsiteX76" fmla="*/ 1905000 w 3038475"/>
                <a:gd name="connsiteY76" fmla="*/ 576263 h 781050"/>
                <a:gd name="connsiteX77" fmla="*/ 1919288 w 3038475"/>
                <a:gd name="connsiteY77" fmla="*/ 566738 h 781050"/>
                <a:gd name="connsiteX78" fmla="*/ 1938338 w 3038475"/>
                <a:gd name="connsiteY78" fmla="*/ 542925 h 781050"/>
                <a:gd name="connsiteX79" fmla="*/ 2266950 w 3038475"/>
                <a:gd name="connsiteY79" fmla="*/ 533400 h 781050"/>
                <a:gd name="connsiteX80" fmla="*/ 2286000 w 3038475"/>
                <a:gd name="connsiteY80" fmla="*/ 504825 h 781050"/>
                <a:gd name="connsiteX81" fmla="*/ 2300288 w 3038475"/>
                <a:gd name="connsiteY81" fmla="*/ 490538 h 781050"/>
                <a:gd name="connsiteX82" fmla="*/ 2328863 w 3038475"/>
                <a:gd name="connsiteY82" fmla="*/ 490538 h 781050"/>
                <a:gd name="connsiteX83" fmla="*/ 2395538 w 3038475"/>
                <a:gd name="connsiteY83" fmla="*/ 614363 h 781050"/>
                <a:gd name="connsiteX84" fmla="*/ 2438400 w 3038475"/>
                <a:gd name="connsiteY84" fmla="*/ 590550 h 781050"/>
                <a:gd name="connsiteX85" fmla="*/ 2443163 w 3038475"/>
                <a:gd name="connsiteY85" fmla="*/ 571500 h 781050"/>
                <a:gd name="connsiteX86" fmla="*/ 2481263 w 3038475"/>
                <a:gd name="connsiteY86" fmla="*/ 581025 h 781050"/>
                <a:gd name="connsiteX87" fmla="*/ 2519363 w 3038475"/>
                <a:gd name="connsiteY87" fmla="*/ 642938 h 781050"/>
                <a:gd name="connsiteX88" fmla="*/ 2619375 w 3038475"/>
                <a:gd name="connsiteY88" fmla="*/ 581025 h 781050"/>
                <a:gd name="connsiteX89" fmla="*/ 2633663 w 3038475"/>
                <a:gd name="connsiteY89" fmla="*/ 571500 h 781050"/>
                <a:gd name="connsiteX90" fmla="*/ 2647950 w 3038475"/>
                <a:gd name="connsiteY90" fmla="*/ 542925 h 781050"/>
                <a:gd name="connsiteX91" fmla="*/ 2686050 w 3038475"/>
                <a:gd name="connsiteY91" fmla="*/ 538163 h 781050"/>
                <a:gd name="connsiteX92" fmla="*/ 2686050 w 3038475"/>
                <a:gd name="connsiteY92" fmla="*/ 538163 h 781050"/>
                <a:gd name="connsiteX93" fmla="*/ 2705100 w 3038475"/>
                <a:gd name="connsiteY93" fmla="*/ 561975 h 781050"/>
                <a:gd name="connsiteX94" fmla="*/ 2714625 w 3038475"/>
                <a:gd name="connsiteY94" fmla="*/ 595313 h 781050"/>
                <a:gd name="connsiteX95" fmla="*/ 2733675 w 3038475"/>
                <a:gd name="connsiteY95" fmla="*/ 590550 h 781050"/>
                <a:gd name="connsiteX96" fmla="*/ 2738438 w 3038475"/>
                <a:gd name="connsiteY96" fmla="*/ 571500 h 781050"/>
                <a:gd name="connsiteX97" fmla="*/ 2933700 w 3038475"/>
                <a:gd name="connsiteY97" fmla="*/ 700088 h 781050"/>
                <a:gd name="connsiteX98" fmla="*/ 2943225 w 3038475"/>
                <a:gd name="connsiteY98" fmla="*/ 671513 h 781050"/>
                <a:gd name="connsiteX99" fmla="*/ 2967038 w 3038475"/>
                <a:gd name="connsiteY99" fmla="*/ 647700 h 781050"/>
                <a:gd name="connsiteX100" fmla="*/ 2976563 w 3038475"/>
                <a:gd name="connsiteY100" fmla="*/ 695325 h 781050"/>
                <a:gd name="connsiteX101" fmla="*/ 2986088 w 3038475"/>
                <a:gd name="connsiteY101" fmla="*/ 781050 h 781050"/>
                <a:gd name="connsiteX102" fmla="*/ 2995613 w 3038475"/>
                <a:gd name="connsiteY102" fmla="*/ 747713 h 781050"/>
                <a:gd name="connsiteX103" fmla="*/ 3000375 w 3038475"/>
                <a:gd name="connsiteY103" fmla="*/ 709613 h 781050"/>
                <a:gd name="connsiteX104" fmla="*/ 3019425 w 3038475"/>
                <a:gd name="connsiteY104" fmla="*/ 671513 h 781050"/>
                <a:gd name="connsiteX105" fmla="*/ 3038475 w 3038475"/>
                <a:gd name="connsiteY105" fmla="*/ 714375 h 781050"/>
                <a:gd name="connsiteX0" fmla="*/ 0 w 3038475"/>
                <a:gd name="connsiteY0" fmla="*/ 238125 h 781050"/>
                <a:gd name="connsiteX1" fmla="*/ 123825 w 3038475"/>
                <a:gd name="connsiteY1" fmla="*/ 228600 h 781050"/>
                <a:gd name="connsiteX2" fmla="*/ 142875 w 3038475"/>
                <a:gd name="connsiteY2" fmla="*/ 223838 h 781050"/>
                <a:gd name="connsiteX3" fmla="*/ 166688 w 3038475"/>
                <a:gd name="connsiteY3" fmla="*/ 219075 h 781050"/>
                <a:gd name="connsiteX4" fmla="*/ 204788 w 3038475"/>
                <a:gd name="connsiteY4" fmla="*/ 204788 h 781050"/>
                <a:gd name="connsiteX5" fmla="*/ 233363 w 3038475"/>
                <a:gd name="connsiteY5" fmla="*/ 195263 h 781050"/>
                <a:gd name="connsiteX6" fmla="*/ 247650 w 3038475"/>
                <a:gd name="connsiteY6" fmla="*/ 185738 h 781050"/>
                <a:gd name="connsiteX7" fmla="*/ 266700 w 3038475"/>
                <a:gd name="connsiteY7" fmla="*/ 180975 h 781050"/>
                <a:gd name="connsiteX8" fmla="*/ 280988 w 3038475"/>
                <a:gd name="connsiteY8" fmla="*/ 176213 h 781050"/>
                <a:gd name="connsiteX9" fmla="*/ 290513 w 3038475"/>
                <a:gd name="connsiteY9" fmla="*/ 161925 h 781050"/>
                <a:gd name="connsiteX10" fmla="*/ 338138 w 3038475"/>
                <a:gd name="connsiteY10" fmla="*/ 142875 h 781050"/>
                <a:gd name="connsiteX11" fmla="*/ 352425 w 3038475"/>
                <a:gd name="connsiteY11" fmla="*/ 138113 h 781050"/>
                <a:gd name="connsiteX12" fmla="*/ 366713 w 3038475"/>
                <a:gd name="connsiteY12" fmla="*/ 128588 h 781050"/>
                <a:gd name="connsiteX13" fmla="*/ 385763 w 3038475"/>
                <a:gd name="connsiteY13" fmla="*/ 123825 h 781050"/>
                <a:gd name="connsiteX14" fmla="*/ 428625 w 3038475"/>
                <a:gd name="connsiteY14" fmla="*/ 109538 h 781050"/>
                <a:gd name="connsiteX15" fmla="*/ 442913 w 3038475"/>
                <a:gd name="connsiteY15" fmla="*/ 104775 h 781050"/>
                <a:gd name="connsiteX16" fmla="*/ 457200 w 3038475"/>
                <a:gd name="connsiteY16" fmla="*/ 100013 h 781050"/>
                <a:gd name="connsiteX17" fmla="*/ 471488 w 3038475"/>
                <a:gd name="connsiteY17" fmla="*/ 90488 h 781050"/>
                <a:gd name="connsiteX18" fmla="*/ 495300 w 3038475"/>
                <a:gd name="connsiteY18" fmla="*/ 85725 h 781050"/>
                <a:gd name="connsiteX19" fmla="*/ 523875 w 3038475"/>
                <a:gd name="connsiteY19" fmla="*/ 76200 h 781050"/>
                <a:gd name="connsiteX20" fmla="*/ 538163 w 3038475"/>
                <a:gd name="connsiteY20" fmla="*/ 71438 h 781050"/>
                <a:gd name="connsiteX21" fmla="*/ 552450 w 3038475"/>
                <a:gd name="connsiteY21" fmla="*/ 66675 h 781050"/>
                <a:gd name="connsiteX22" fmla="*/ 590550 w 3038475"/>
                <a:gd name="connsiteY22" fmla="*/ 42863 h 781050"/>
                <a:gd name="connsiteX23" fmla="*/ 604838 w 3038475"/>
                <a:gd name="connsiteY23" fmla="*/ 38100 h 781050"/>
                <a:gd name="connsiteX24" fmla="*/ 619125 w 3038475"/>
                <a:gd name="connsiteY24" fmla="*/ 33338 h 781050"/>
                <a:gd name="connsiteX25" fmla="*/ 652463 w 3038475"/>
                <a:gd name="connsiteY25" fmla="*/ 14288 h 781050"/>
                <a:gd name="connsiteX26" fmla="*/ 681038 w 3038475"/>
                <a:gd name="connsiteY26" fmla="*/ 4763 h 781050"/>
                <a:gd name="connsiteX27" fmla="*/ 695325 w 3038475"/>
                <a:gd name="connsiteY27" fmla="*/ 0 h 781050"/>
                <a:gd name="connsiteX28" fmla="*/ 819150 w 3038475"/>
                <a:gd name="connsiteY28" fmla="*/ 4763 h 781050"/>
                <a:gd name="connsiteX29" fmla="*/ 852488 w 3038475"/>
                <a:gd name="connsiteY29" fmla="*/ 19050 h 781050"/>
                <a:gd name="connsiteX30" fmla="*/ 895350 w 3038475"/>
                <a:gd name="connsiteY30" fmla="*/ 47625 h 781050"/>
                <a:gd name="connsiteX31" fmla="*/ 928688 w 3038475"/>
                <a:gd name="connsiteY31" fmla="*/ 66675 h 781050"/>
                <a:gd name="connsiteX32" fmla="*/ 942975 w 3038475"/>
                <a:gd name="connsiteY32" fmla="*/ 71438 h 781050"/>
                <a:gd name="connsiteX33" fmla="*/ 957263 w 3038475"/>
                <a:gd name="connsiteY33" fmla="*/ 80963 h 781050"/>
                <a:gd name="connsiteX34" fmla="*/ 971550 w 3038475"/>
                <a:gd name="connsiteY34" fmla="*/ 85725 h 781050"/>
                <a:gd name="connsiteX35" fmla="*/ 990600 w 3038475"/>
                <a:gd name="connsiteY35" fmla="*/ 95250 h 781050"/>
                <a:gd name="connsiteX36" fmla="*/ 1014413 w 3038475"/>
                <a:gd name="connsiteY36" fmla="*/ 100013 h 781050"/>
                <a:gd name="connsiteX37" fmla="*/ 1033463 w 3038475"/>
                <a:gd name="connsiteY37" fmla="*/ 104775 h 781050"/>
                <a:gd name="connsiteX38" fmla="*/ 1062038 w 3038475"/>
                <a:gd name="connsiteY38" fmla="*/ 109538 h 781050"/>
                <a:gd name="connsiteX39" fmla="*/ 1090613 w 3038475"/>
                <a:gd name="connsiteY39" fmla="*/ 119063 h 781050"/>
                <a:gd name="connsiteX40" fmla="*/ 1104900 w 3038475"/>
                <a:gd name="connsiteY40" fmla="*/ 123825 h 781050"/>
                <a:gd name="connsiteX41" fmla="*/ 1123950 w 3038475"/>
                <a:gd name="connsiteY41" fmla="*/ 128588 h 781050"/>
                <a:gd name="connsiteX42" fmla="*/ 1152525 w 3038475"/>
                <a:gd name="connsiteY42" fmla="*/ 147638 h 781050"/>
                <a:gd name="connsiteX43" fmla="*/ 1195388 w 3038475"/>
                <a:gd name="connsiteY43" fmla="*/ 161925 h 781050"/>
                <a:gd name="connsiteX44" fmla="*/ 1209675 w 3038475"/>
                <a:gd name="connsiteY44" fmla="*/ 166688 h 781050"/>
                <a:gd name="connsiteX45" fmla="*/ 1243013 w 3038475"/>
                <a:gd name="connsiteY45" fmla="*/ 185738 h 781050"/>
                <a:gd name="connsiteX46" fmla="*/ 1257300 w 3038475"/>
                <a:gd name="connsiteY46" fmla="*/ 190500 h 781050"/>
                <a:gd name="connsiteX47" fmla="*/ 1285875 w 3038475"/>
                <a:gd name="connsiteY47" fmla="*/ 204788 h 781050"/>
                <a:gd name="connsiteX48" fmla="*/ 1314450 w 3038475"/>
                <a:gd name="connsiteY48" fmla="*/ 223838 h 781050"/>
                <a:gd name="connsiteX49" fmla="*/ 1362075 w 3038475"/>
                <a:gd name="connsiteY49" fmla="*/ 238125 h 781050"/>
                <a:gd name="connsiteX50" fmla="*/ 1443038 w 3038475"/>
                <a:gd name="connsiteY50" fmla="*/ 252413 h 781050"/>
                <a:gd name="connsiteX51" fmla="*/ 1471613 w 3038475"/>
                <a:gd name="connsiteY51" fmla="*/ 257175 h 781050"/>
                <a:gd name="connsiteX52" fmla="*/ 1519238 w 3038475"/>
                <a:gd name="connsiteY52" fmla="*/ 271463 h 781050"/>
                <a:gd name="connsiteX53" fmla="*/ 1533525 w 3038475"/>
                <a:gd name="connsiteY53" fmla="*/ 280988 h 781050"/>
                <a:gd name="connsiteX54" fmla="*/ 1543050 w 3038475"/>
                <a:gd name="connsiteY54" fmla="*/ 295275 h 781050"/>
                <a:gd name="connsiteX55" fmla="*/ 1557338 w 3038475"/>
                <a:gd name="connsiteY55" fmla="*/ 300038 h 781050"/>
                <a:gd name="connsiteX56" fmla="*/ 1581150 w 3038475"/>
                <a:gd name="connsiteY56" fmla="*/ 333375 h 781050"/>
                <a:gd name="connsiteX57" fmla="*/ 1590675 w 3038475"/>
                <a:gd name="connsiteY57" fmla="*/ 347663 h 781050"/>
                <a:gd name="connsiteX58" fmla="*/ 1604963 w 3038475"/>
                <a:gd name="connsiteY58" fmla="*/ 357188 h 781050"/>
                <a:gd name="connsiteX59" fmla="*/ 1624013 w 3038475"/>
                <a:gd name="connsiteY59" fmla="*/ 414338 h 781050"/>
                <a:gd name="connsiteX60" fmla="*/ 1628775 w 3038475"/>
                <a:gd name="connsiteY60" fmla="*/ 428625 h 781050"/>
                <a:gd name="connsiteX61" fmla="*/ 1638300 w 3038475"/>
                <a:gd name="connsiteY61" fmla="*/ 442913 h 781050"/>
                <a:gd name="connsiteX62" fmla="*/ 1652588 w 3038475"/>
                <a:gd name="connsiteY62" fmla="*/ 471488 h 781050"/>
                <a:gd name="connsiteX63" fmla="*/ 1662113 w 3038475"/>
                <a:gd name="connsiteY63" fmla="*/ 504825 h 781050"/>
                <a:gd name="connsiteX64" fmla="*/ 1676400 w 3038475"/>
                <a:gd name="connsiteY64" fmla="*/ 514350 h 781050"/>
                <a:gd name="connsiteX65" fmla="*/ 1690688 w 3038475"/>
                <a:gd name="connsiteY65" fmla="*/ 561975 h 781050"/>
                <a:gd name="connsiteX66" fmla="*/ 1704975 w 3038475"/>
                <a:gd name="connsiteY66" fmla="*/ 590550 h 781050"/>
                <a:gd name="connsiteX67" fmla="*/ 1719263 w 3038475"/>
                <a:gd name="connsiteY67" fmla="*/ 595313 h 781050"/>
                <a:gd name="connsiteX68" fmla="*/ 1728788 w 3038475"/>
                <a:gd name="connsiteY68" fmla="*/ 609600 h 781050"/>
                <a:gd name="connsiteX69" fmla="*/ 1804988 w 3038475"/>
                <a:gd name="connsiteY69" fmla="*/ 614363 h 781050"/>
                <a:gd name="connsiteX70" fmla="*/ 1819275 w 3038475"/>
                <a:gd name="connsiteY70" fmla="*/ 619125 h 781050"/>
                <a:gd name="connsiteX71" fmla="*/ 1833563 w 3038475"/>
                <a:gd name="connsiteY71" fmla="*/ 628650 h 781050"/>
                <a:gd name="connsiteX72" fmla="*/ 1857375 w 3038475"/>
                <a:gd name="connsiteY72" fmla="*/ 657225 h 781050"/>
                <a:gd name="connsiteX73" fmla="*/ 1876425 w 3038475"/>
                <a:gd name="connsiteY73" fmla="*/ 666750 h 781050"/>
                <a:gd name="connsiteX74" fmla="*/ 1885950 w 3038475"/>
                <a:gd name="connsiteY74" fmla="*/ 638175 h 781050"/>
                <a:gd name="connsiteX75" fmla="*/ 1895475 w 3038475"/>
                <a:gd name="connsiteY75" fmla="*/ 604838 h 781050"/>
                <a:gd name="connsiteX76" fmla="*/ 1905000 w 3038475"/>
                <a:gd name="connsiteY76" fmla="*/ 576263 h 781050"/>
                <a:gd name="connsiteX77" fmla="*/ 1919288 w 3038475"/>
                <a:gd name="connsiteY77" fmla="*/ 566738 h 781050"/>
                <a:gd name="connsiteX78" fmla="*/ 1938338 w 3038475"/>
                <a:gd name="connsiteY78" fmla="*/ 542925 h 781050"/>
                <a:gd name="connsiteX79" fmla="*/ 2266950 w 3038475"/>
                <a:gd name="connsiteY79" fmla="*/ 533400 h 781050"/>
                <a:gd name="connsiteX80" fmla="*/ 2286000 w 3038475"/>
                <a:gd name="connsiteY80" fmla="*/ 504825 h 781050"/>
                <a:gd name="connsiteX81" fmla="*/ 2300288 w 3038475"/>
                <a:gd name="connsiteY81" fmla="*/ 490538 h 781050"/>
                <a:gd name="connsiteX82" fmla="*/ 2328863 w 3038475"/>
                <a:gd name="connsiteY82" fmla="*/ 490538 h 781050"/>
                <a:gd name="connsiteX83" fmla="*/ 2395538 w 3038475"/>
                <a:gd name="connsiteY83" fmla="*/ 614363 h 781050"/>
                <a:gd name="connsiteX84" fmla="*/ 2438400 w 3038475"/>
                <a:gd name="connsiteY84" fmla="*/ 590550 h 781050"/>
                <a:gd name="connsiteX85" fmla="*/ 2443163 w 3038475"/>
                <a:gd name="connsiteY85" fmla="*/ 571500 h 781050"/>
                <a:gd name="connsiteX86" fmla="*/ 2481263 w 3038475"/>
                <a:gd name="connsiteY86" fmla="*/ 581025 h 781050"/>
                <a:gd name="connsiteX87" fmla="*/ 2519363 w 3038475"/>
                <a:gd name="connsiteY87" fmla="*/ 642938 h 781050"/>
                <a:gd name="connsiteX88" fmla="*/ 2619375 w 3038475"/>
                <a:gd name="connsiteY88" fmla="*/ 581025 h 781050"/>
                <a:gd name="connsiteX89" fmla="*/ 2633663 w 3038475"/>
                <a:gd name="connsiteY89" fmla="*/ 571500 h 781050"/>
                <a:gd name="connsiteX90" fmla="*/ 2647950 w 3038475"/>
                <a:gd name="connsiteY90" fmla="*/ 542925 h 781050"/>
                <a:gd name="connsiteX91" fmla="*/ 2686050 w 3038475"/>
                <a:gd name="connsiteY91" fmla="*/ 538163 h 781050"/>
                <a:gd name="connsiteX92" fmla="*/ 2686050 w 3038475"/>
                <a:gd name="connsiteY92" fmla="*/ 538163 h 781050"/>
                <a:gd name="connsiteX93" fmla="*/ 2705100 w 3038475"/>
                <a:gd name="connsiteY93" fmla="*/ 561975 h 781050"/>
                <a:gd name="connsiteX94" fmla="*/ 2714625 w 3038475"/>
                <a:gd name="connsiteY94" fmla="*/ 595313 h 781050"/>
                <a:gd name="connsiteX95" fmla="*/ 2733675 w 3038475"/>
                <a:gd name="connsiteY95" fmla="*/ 590550 h 781050"/>
                <a:gd name="connsiteX96" fmla="*/ 2738438 w 3038475"/>
                <a:gd name="connsiteY96" fmla="*/ 571500 h 781050"/>
                <a:gd name="connsiteX97" fmla="*/ 2933700 w 3038475"/>
                <a:gd name="connsiteY97" fmla="*/ 700088 h 781050"/>
                <a:gd name="connsiteX98" fmla="*/ 2943225 w 3038475"/>
                <a:gd name="connsiteY98" fmla="*/ 671513 h 781050"/>
                <a:gd name="connsiteX99" fmla="*/ 2976563 w 3038475"/>
                <a:gd name="connsiteY99" fmla="*/ 695325 h 781050"/>
                <a:gd name="connsiteX100" fmla="*/ 2986088 w 3038475"/>
                <a:gd name="connsiteY100" fmla="*/ 781050 h 781050"/>
                <a:gd name="connsiteX101" fmla="*/ 2995613 w 3038475"/>
                <a:gd name="connsiteY101" fmla="*/ 747713 h 781050"/>
                <a:gd name="connsiteX102" fmla="*/ 3000375 w 3038475"/>
                <a:gd name="connsiteY102" fmla="*/ 709613 h 781050"/>
                <a:gd name="connsiteX103" fmla="*/ 3019425 w 3038475"/>
                <a:gd name="connsiteY103" fmla="*/ 671513 h 781050"/>
                <a:gd name="connsiteX104" fmla="*/ 3038475 w 3038475"/>
                <a:gd name="connsiteY104" fmla="*/ 714375 h 781050"/>
                <a:gd name="connsiteX0" fmla="*/ 0 w 3038475"/>
                <a:gd name="connsiteY0" fmla="*/ 238125 h 781050"/>
                <a:gd name="connsiteX1" fmla="*/ 123825 w 3038475"/>
                <a:gd name="connsiteY1" fmla="*/ 228600 h 781050"/>
                <a:gd name="connsiteX2" fmla="*/ 142875 w 3038475"/>
                <a:gd name="connsiteY2" fmla="*/ 223838 h 781050"/>
                <a:gd name="connsiteX3" fmla="*/ 166688 w 3038475"/>
                <a:gd name="connsiteY3" fmla="*/ 219075 h 781050"/>
                <a:gd name="connsiteX4" fmla="*/ 204788 w 3038475"/>
                <a:gd name="connsiteY4" fmla="*/ 204788 h 781050"/>
                <a:gd name="connsiteX5" fmla="*/ 233363 w 3038475"/>
                <a:gd name="connsiteY5" fmla="*/ 195263 h 781050"/>
                <a:gd name="connsiteX6" fmla="*/ 247650 w 3038475"/>
                <a:gd name="connsiteY6" fmla="*/ 185738 h 781050"/>
                <a:gd name="connsiteX7" fmla="*/ 266700 w 3038475"/>
                <a:gd name="connsiteY7" fmla="*/ 180975 h 781050"/>
                <a:gd name="connsiteX8" fmla="*/ 280988 w 3038475"/>
                <a:gd name="connsiteY8" fmla="*/ 176213 h 781050"/>
                <a:gd name="connsiteX9" fmla="*/ 290513 w 3038475"/>
                <a:gd name="connsiteY9" fmla="*/ 161925 h 781050"/>
                <a:gd name="connsiteX10" fmla="*/ 338138 w 3038475"/>
                <a:gd name="connsiteY10" fmla="*/ 142875 h 781050"/>
                <a:gd name="connsiteX11" fmla="*/ 352425 w 3038475"/>
                <a:gd name="connsiteY11" fmla="*/ 138113 h 781050"/>
                <a:gd name="connsiteX12" fmla="*/ 366713 w 3038475"/>
                <a:gd name="connsiteY12" fmla="*/ 128588 h 781050"/>
                <a:gd name="connsiteX13" fmla="*/ 385763 w 3038475"/>
                <a:gd name="connsiteY13" fmla="*/ 123825 h 781050"/>
                <a:gd name="connsiteX14" fmla="*/ 428625 w 3038475"/>
                <a:gd name="connsiteY14" fmla="*/ 109538 h 781050"/>
                <a:gd name="connsiteX15" fmla="*/ 442913 w 3038475"/>
                <a:gd name="connsiteY15" fmla="*/ 104775 h 781050"/>
                <a:gd name="connsiteX16" fmla="*/ 457200 w 3038475"/>
                <a:gd name="connsiteY16" fmla="*/ 100013 h 781050"/>
                <a:gd name="connsiteX17" fmla="*/ 471488 w 3038475"/>
                <a:gd name="connsiteY17" fmla="*/ 90488 h 781050"/>
                <a:gd name="connsiteX18" fmla="*/ 495300 w 3038475"/>
                <a:gd name="connsiteY18" fmla="*/ 85725 h 781050"/>
                <a:gd name="connsiteX19" fmla="*/ 523875 w 3038475"/>
                <a:gd name="connsiteY19" fmla="*/ 76200 h 781050"/>
                <a:gd name="connsiteX20" fmla="*/ 538163 w 3038475"/>
                <a:gd name="connsiteY20" fmla="*/ 71438 h 781050"/>
                <a:gd name="connsiteX21" fmla="*/ 552450 w 3038475"/>
                <a:gd name="connsiteY21" fmla="*/ 66675 h 781050"/>
                <a:gd name="connsiteX22" fmla="*/ 590550 w 3038475"/>
                <a:gd name="connsiteY22" fmla="*/ 42863 h 781050"/>
                <a:gd name="connsiteX23" fmla="*/ 604838 w 3038475"/>
                <a:gd name="connsiteY23" fmla="*/ 38100 h 781050"/>
                <a:gd name="connsiteX24" fmla="*/ 619125 w 3038475"/>
                <a:gd name="connsiteY24" fmla="*/ 33338 h 781050"/>
                <a:gd name="connsiteX25" fmla="*/ 652463 w 3038475"/>
                <a:gd name="connsiteY25" fmla="*/ 14288 h 781050"/>
                <a:gd name="connsiteX26" fmla="*/ 681038 w 3038475"/>
                <a:gd name="connsiteY26" fmla="*/ 4763 h 781050"/>
                <a:gd name="connsiteX27" fmla="*/ 695325 w 3038475"/>
                <a:gd name="connsiteY27" fmla="*/ 0 h 781050"/>
                <a:gd name="connsiteX28" fmla="*/ 819150 w 3038475"/>
                <a:gd name="connsiteY28" fmla="*/ 4763 h 781050"/>
                <a:gd name="connsiteX29" fmla="*/ 852488 w 3038475"/>
                <a:gd name="connsiteY29" fmla="*/ 19050 h 781050"/>
                <a:gd name="connsiteX30" fmla="*/ 895350 w 3038475"/>
                <a:gd name="connsiteY30" fmla="*/ 47625 h 781050"/>
                <a:gd name="connsiteX31" fmla="*/ 928688 w 3038475"/>
                <a:gd name="connsiteY31" fmla="*/ 66675 h 781050"/>
                <a:gd name="connsiteX32" fmla="*/ 942975 w 3038475"/>
                <a:gd name="connsiteY32" fmla="*/ 71438 h 781050"/>
                <a:gd name="connsiteX33" fmla="*/ 957263 w 3038475"/>
                <a:gd name="connsiteY33" fmla="*/ 80963 h 781050"/>
                <a:gd name="connsiteX34" fmla="*/ 971550 w 3038475"/>
                <a:gd name="connsiteY34" fmla="*/ 85725 h 781050"/>
                <a:gd name="connsiteX35" fmla="*/ 990600 w 3038475"/>
                <a:gd name="connsiteY35" fmla="*/ 95250 h 781050"/>
                <a:gd name="connsiteX36" fmla="*/ 1014413 w 3038475"/>
                <a:gd name="connsiteY36" fmla="*/ 100013 h 781050"/>
                <a:gd name="connsiteX37" fmla="*/ 1033463 w 3038475"/>
                <a:gd name="connsiteY37" fmla="*/ 104775 h 781050"/>
                <a:gd name="connsiteX38" fmla="*/ 1062038 w 3038475"/>
                <a:gd name="connsiteY38" fmla="*/ 109538 h 781050"/>
                <a:gd name="connsiteX39" fmla="*/ 1090613 w 3038475"/>
                <a:gd name="connsiteY39" fmla="*/ 119063 h 781050"/>
                <a:gd name="connsiteX40" fmla="*/ 1104900 w 3038475"/>
                <a:gd name="connsiteY40" fmla="*/ 123825 h 781050"/>
                <a:gd name="connsiteX41" fmla="*/ 1123950 w 3038475"/>
                <a:gd name="connsiteY41" fmla="*/ 128588 h 781050"/>
                <a:gd name="connsiteX42" fmla="*/ 1152525 w 3038475"/>
                <a:gd name="connsiteY42" fmla="*/ 147638 h 781050"/>
                <a:gd name="connsiteX43" fmla="*/ 1195388 w 3038475"/>
                <a:gd name="connsiteY43" fmla="*/ 161925 h 781050"/>
                <a:gd name="connsiteX44" fmla="*/ 1209675 w 3038475"/>
                <a:gd name="connsiteY44" fmla="*/ 166688 h 781050"/>
                <a:gd name="connsiteX45" fmla="*/ 1243013 w 3038475"/>
                <a:gd name="connsiteY45" fmla="*/ 185738 h 781050"/>
                <a:gd name="connsiteX46" fmla="*/ 1257300 w 3038475"/>
                <a:gd name="connsiteY46" fmla="*/ 190500 h 781050"/>
                <a:gd name="connsiteX47" fmla="*/ 1285875 w 3038475"/>
                <a:gd name="connsiteY47" fmla="*/ 204788 h 781050"/>
                <a:gd name="connsiteX48" fmla="*/ 1314450 w 3038475"/>
                <a:gd name="connsiteY48" fmla="*/ 223838 h 781050"/>
                <a:gd name="connsiteX49" fmla="*/ 1362075 w 3038475"/>
                <a:gd name="connsiteY49" fmla="*/ 238125 h 781050"/>
                <a:gd name="connsiteX50" fmla="*/ 1443038 w 3038475"/>
                <a:gd name="connsiteY50" fmla="*/ 252413 h 781050"/>
                <a:gd name="connsiteX51" fmla="*/ 1471613 w 3038475"/>
                <a:gd name="connsiteY51" fmla="*/ 257175 h 781050"/>
                <a:gd name="connsiteX52" fmla="*/ 1519238 w 3038475"/>
                <a:gd name="connsiteY52" fmla="*/ 271463 h 781050"/>
                <a:gd name="connsiteX53" fmla="*/ 1533525 w 3038475"/>
                <a:gd name="connsiteY53" fmla="*/ 280988 h 781050"/>
                <a:gd name="connsiteX54" fmla="*/ 1543050 w 3038475"/>
                <a:gd name="connsiteY54" fmla="*/ 295275 h 781050"/>
                <a:gd name="connsiteX55" fmla="*/ 1557338 w 3038475"/>
                <a:gd name="connsiteY55" fmla="*/ 300038 h 781050"/>
                <a:gd name="connsiteX56" fmla="*/ 1581150 w 3038475"/>
                <a:gd name="connsiteY56" fmla="*/ 333375 h 781050"/>
                <a:gd name="connsiteX57" fmla="*/ 1590675 w 3038475"/>
                <a:gd name="connsiteY57" fmla="*/ 347663 h 781050"/>
                <a:gd name="connsiteX58" fmla="*/ 1604963 w 3038475"/>
                <a:gd name="connsiteY58" fmla="*/ 357188 h 781050"/>
                <a:gd name="connsiteX59" fmla="*/ 1624013 w 3038475"/>
                <a:gd name="connsiteY59" fmla="*/ 414338 h 781050"/>
                <a:gd name="connsiteX60" fmla="*/ 1628775 w 3038475"/>
                <a:gd name="connsiteY60" fmla="*/ 428625 h 781050"/>
                <a:gd name="connsiteX61" fmla="*/ 1638300 w 3038475"/>
                <a:gd name="connsiteY61" fmla="*/ 442913 h 781050"/>
                <a:gd name="connsiteX62" fmla="*/ 1652588 w 3038475"/>
                <a:gd name="connsiteY62" fmla="*/ 471488 h 781050"/>
                <a:gd name="connsiteX63" fmla="*/ 1662113 w 3038475"/>
                <a:gd name="connsiteY63" fmla="*/ 504825 h 781050"/>
                <a:gd name="connsiteX64" fmla="*/ 1676400 w 3038475"/>
                <a:gd name="connsiteY64" fmla="*/ 514350 h 781050"/>
                <a:gd name="connsiteX65" fmla="*/ 1690688 w 3038475"/>
                <a:gd name="connsiteY65" fmla="*/ 561975 h 781050"/>
                <a:gd name="connsiteX66" fmla="*/ 1704975 w 3038475"/>
                <a:gd name="connsiteY66" fmla="*/ 590550 h 781050"/>
                <a:gd name="connsiteX67" fmla="*/ 1719263 w 3038475"/>
                <a:gd name="connsiteY67" fmla="*/ 595313 h 781050"/>
                <a:gd name="connsiteX68" fmla="*/ 1728788 w 3038475"/>
                <a:gd name="connsiteY68" fmla="*/ 609600 h 781050"/>
                <a:gd name="connsiteX69" fmla="*/ 1804988 w 3038475"/>
                <a:gd name="connsiteY69" fmla="*/ 614363 h 781050"/>
                <a:gd name="connsiteX70" fmla="*/ 1819275 w 3038475"/>
                <a:gd name="connsiteY70" fmla="*/ 619125 h 781050"/>
                <a:gd name="connsiteX71" fmla="*/ 1833563 w 3038475"/>
                <a:gd name="connsiteY71" fmla="*/ 628650 h 781050"/>
                <a:gd name="connsiteX72" fmla="*/ 1857375 w 3038475"/>
                <a:gd name="connsiteY72" fmla="*/ 657225 h 781050"/>
                <a:gd name="connsiteX73" fmla="*/ 1876425 w 3038475"/>
                <a:gd name="connsiteY73" fmla="*/ 666750 h 781050"/>
                <a:gd name="connsiteX74" fmla="*/ 1885950 w 3038475"/>
                <a:gd name="connsiteY74" fmla="*/ 638175 h 781050"/>
                <a:gd name="connsiteX75" fmla="*/ 1895475 w 3038475"/>
                <a:gd name="connsiteY75" fmla="*/ 604838 h 781050"/>
                <a:gd name="connsiteX76" fmla="*/ 1905000 w 3038475"/>
                <a:gd name="connsiteY76" fmla="*/ 576263 h 781050"/>
                <a:gd name="connsiteX77" fmla="*/ 1919288 w 3038475"/>
                <a:gd name="connsiteY77" fmla="*/ 566738 h 781050"/>
                <a:gd name="connsiteX78" fmla="*/ 1938338 w 3038475"/>
                <a:gd name="connsiteY78" fmla="*/ 542925 h 781050"/>
                <a:gd name="connsiteX79" fmla="*/ 2266950 w 3038475"/>
                <a:gd name="connsiteY79" fmla="*/ 533400 h 781050"/>
                <a:gd name="connsiteX80" fmla="*/ 2286000 w 3038475"/>
                <a:gd name="connsiteY80" fmla="*/ 504825 h 781050"/>
                <a:gd name="connsiteX81" fmla="*/ 2300288 w 3038475"/>
                <a:gd name="connsiteY81" fmla="*/ 490538 h 781050"/>
                <a:gd name="connsiteX82" fmla="*/ 2328863 w 3038475"/>
                <a:gd name="connsiteY82" fmla="*/ 490538 h 781050"/>
                <a:gd name="connsiteX83" fmla="*/ 2395538 w 3038475"/>
                <a:gd name="connsiteY83" fmla="*/ 614363 h 781050"/>
                <a:gd name="connsiteX84" fmla="*/ 2438400 w 3038475"/>
                <a:gd name="connsiteY84" fmla="*/ 590550 h 781050"/>
                <a:gd name="connsiteX85" fmla="*/ 2443163 w 3038475"/>
                <a:gd name="connsiteY85" fmla="*/ 571500 h 781050"/>
                <a:gd name="connsiteX86" fmla="*/ 2481263 w 3038475"/>
                <a:gd name="connsiteY86" fmla="*/ 581025 h 781050"/>
                <a:gd name="connsiteX87" fmla="*/ 2519363 w 3038475"/>
                <a:gd name="connsiteY87" fmla="*/ 642938 h 781050"/>
                <a:gd name="connsiteX88" fmla="*/ 2619375 w 3038475"/>
                <a:gd name="connsiteY88" fmla="*/ 581025 h 781050"/>
                <a:gd name="connsiteX89" fmla="*/ 2633663 w 3038475"/>
                <a:gd name="connsiteY89" fmla="*/ 571500 h 781050"/>
                <a:gd name="connsiteX90" fmla="*/ 2647950 w 3038475"/>
                <a:gd name="connsiteY90" fmla="*/ 542925 h 781050"/>
                <a:gd name="connsiteX91" fmla="*/ 2686050 w 3038475"/>
                <a:gd name="connsiteY91" fmla="*/ 538163 h 781050"/>
                <a:gd name="connsiteX92" fmla="*/ 2686050 w 3038475"/>
                <a:gd name="connsiteY92" fmla="*/ 538163 h 781050"/>
                <a:gd name="connsiteX93" fmla="*/ 2705100 w 3038475"/>
                <a:gd name="connsiteY93" fmla="*/ 561975 h 781050"/>
                <a:gd name="connsiteX94" fmla="*/ 2714625 w 3038475"/>
                <a:gd name="connsiteY94" fmla="*/ 595313 h 781050"/>
                <a:gd name="connsiteX95" fmla="*/ 2733675 w 3038475"/>
                <a:gd name="connsiteY95" fmla="*/ 590550 h 781050"/>
                <a:gd name="connsiteX96" fmla="*/ 2738438 w 3038475"/>
                <a:gd name="connsiteY96" fmla="*/ 571500 h 781050"/>
                <a:gd name="connsiteX97" fmla="*/ 2933700 w 3038475"/>
                <a:gd name="connsiteY97" fmla="*/ 700088 h 781050"/>
                <a:gd name="connsiteX98" fmla="*/ 2943225 w 3038475"/>
                <a:gd name="connsiteY98" fmla="*/ 671513 h 781050"/>
                <a:gd name="connsiteX99" fmla="*/ 2986088 w 3038475"/>
                <a:gd name="connsiteY99" fmla="*/ 781050 h 781050"/>
                <a:gd name="connsiteX100" fmla="*/ 2995613 w 3038475"/>
                <a:gd name="connsiteY100" fmla="*/ 747713 h 781050"/>
                <a:gd name="connsiteX101" fmla="*/ 3000375 w 3038475"/>
                <a:gd name="connsiteY101" fmla="*/ 709613 h 781050"/>
                <a:gd name="connsiteX102" fmla="*/ 3019425 w 3038475"/>
                <a:gd name="connsiteY102" fmla="*/ 671513 h 781050"/>
                <a:gd name="connsiteX103" fmla="*/ 3038475 w 3038475"/>
                <a:gd name="connsiteY103" fmla="*/ 714375 h 781050"/>
                <a:gd name="connsiteX0" fmla="*/ 0 w 3019425"/>
                <a:gd name="connsiteY0" fmla="*/ 238125 h 781050"/>
                <a:gd name="connsiteX1" fmla="*/ 123825 w 3019425"/>
                <a:gd name="connsiteY1" fmla="*/ 228600 h 781050"/>
                <a:gd name="connsiteX2" fmla="*/ 142875 w 3019425"/>
                <a:gd name="connsiteY2" fmla="*/ 223838 h 781050"/>
                <a:gd name="connsiteX3" fmla="*/ 166688 w 3019425"/>
                <a:gd name="connsiteY3" fmla="*/ 219075 h 781050"/>
                <a:gd name="connsiteX4" fmla="*/ 204788 w 3019425"/>
                <a:gd name="connsiteY4" fmla="*/ 204788 h 781050"/>
                <a:gd name="connsiteX5" fmla="*/ 233363 w 3019425"/>
                <a:gd name="connsiteY5" fmla="*/ 195263 h 781050"/>
                <a:gd name="connsiteX6" fmla="*/ 247650 w 3019425"/>
                <a:gd name="connsiteY6" fmla="*/ 185738 h 781050"/>
                <a:gd name="connsiteX7" fmla="*/ 266700 w 3019425"/>
                <a:gd name="connsiteY7" fmla="*/ 180975 h 781050"/>
                <a:gd name="connsiteX8" fmla="*/ 280988 w 3019425"/>
                <a:gd name="connsiteY8" fmla="*/ 176213 h 781050"/>
                <a:gd name="connsiteX9" fmla="*/ 290513 w 3019425"/>
                <a:gd name="connsiteY9" fmla="*/ 161925 h 781050"/>
                <a:gd name="connsiteX10" fmla="*/ 338138 w 3019425"/>
                <a:gd name="connsiteY10" fmla="*/ 142875 h 781050"/>
                <a:gd name="connsiteX11" fmla="*/ 352425 w 3019425"/>
                <a:gd name="connsiteY11" fmla="*/ 138113 h 781050"/>
                <a:gd name="connsiteX12" fmla="*/ 366713 w 3019425"/>
                <a:gd name="connsiteY12" fmla="*/ 128588 h 781050"/>
                <a:gd name="connsiteX13" fmla="*/ 385763 w 3019425"/>
                <a:gd name="connsiteY13" fmla="*/ 123825 h 781050"/>
                <a:gd name="connsiteX14" fmla="*/ 428625 w 3019425"/>
                <a:gd name="connsiteY14" fmla="*/ 109538 h 781050"/>
                <a:gd name="connsiteX15" fmla="*/ 442913 w 3019425"/>
                <a:gd name="connsiteY15" fmla="*/ 104775 h 781050"/>
                <a:gd name="connsiteX16" fmla="*/ 457200 w 3019425"/>
                <a:gd name="connsiteY16" fmla="*/ 100013 h 781050"/>
                <a:gd name="connsiteX17" fmla="*/ 471488 w 3019425"/>
                <a:gd name="connsiteY17" fmla="*/ 90488 h 781050"/>
                <a:gd name="connsiteX18" fmla="*/ 495300 w 3019425"/>
                <a:gd name="connsiteY18" fmla="*/ 85725 h 781050"/>
                <a:gd name="connsiteX19" fmla="*/ 523875 w 3019425"/>
                <a:gd name="connsiteY19" fmla="*/ 76200 h 781050"/>
                <a:gd name="connsiteX20" fmla="*/ 538163 w 3019425"/>
                <a:gd name="connsiteY20" fmla="*/ 71438 h 781050"/>
                <a:gd name="connsiteX21" fmla="*/ 552450 w 3019425"/>
                <a:gd name="connsiteY21" fmla="*/ 66675 h 781050"/>
                <a:gd name="connsiteX22" fmla="*/ 590550 w 3019425"/>
                <a:gd name="connsiteY22" fmla="*/ 42863 h 781050"/>
                <a:gd name="connsiteX23" fmla="*/ 604838 w 3019425"/>
                <a:gd name="connsiteY23" fmla="*/ 38100 h 781050"/>
                <a:gd name="connsiteX24" fmla="*/ 619125 w 3019425"/>
                <a:gd name="connsiteY24" fmla="*/ 33338 h 781050"/>
                <a:gd name="connsiteX25" fmla="*/ 652463 w 3019425"/>
                <a:gd name="connsiteY25" fmla="*/ 14288 h 781050"/>
                <a:gd name="connsiteX26" fmla="*/ 681038 w 3019425"/>
                <a:gd name="connsiteY26" fmla="*/ 4763 h 781050"/>
                <a:gd name="connsiteX27" fmla="*/ 695325 w 3019425"/>
                <a:gd name="connsiteY27" fmla="*/ 0 h 781050"/>
                <a:gd name="connsiteX28" fmla="*/ 819150 w 3019425"/>
                <a:gd name="connsiteY28" fmla="*/ 4763 h 781050"/>
                <a:gd name="connsiteX29" fmla="*/ 852488 w 3019425"/>
                <a:gd name="connsiteY29" fmla="*/ 19050 h 781050"/>
                <a:gd name="connsiteX30" fmla="*/ 895350 w 3019425"/>
                <a:gd name="connsiteY30" fmla="*/ 47625 h 781050"/>
                <a:gd name="connsiteX31" fmla="*/ 928688 w 3019425"/>
                <a:gd name="connsiteY31" fmla="*/ 66675 h 781050"/>
                <a:gd name="connsiteX32" fmla="*/ 942975 w 3019425"/>
                <a:gd name="connsiteY32" fmla="*/ 71438 h 781050"/>
                <a:gd name="connsiteX33" fmla="*/ 957263 w 3019425"/>
                <a:gd name="connsiteY33" fmla="*/ 80963 h 781050"/>
                <a:gd name="connsiteX34" fmla="*/ 971550 w 3019425"/>
                <a:gd name="connsiteY34" fmla="*/ 85725 h 781050"/>
                <a:gd name="connsiteX35" fmla="*/ 990600 w 3019425"/>
                <a:gd name="connsiteY35" fmla="*/ 95250 h 781050"/>
                <a:gd name="connsiteX36" fmla="*/ 1014413 w 3019425"/>
                <a:gd name="connsiteY36" fmla="*/ 100013 h 781050"/>
                <a:gd name="connsiteX37" fmla="*/ 1033463 w 3019425"/>
                <a:gd name="connsiteY37" fmla="*/ 104775 h 781050"/>
                <a:gd name="connsiteX38" fmla="*/ 1062038 w 3019425"/>
                <a:gd name="connsiteY38" fmla="*/ 109538 h 781050"/>
                <a:gd name="connsiteX39" fmla="*/ 1090613 w 3019425"/>
                <a:gd name="connsiteY39" fmla="*/ 119063 h 781050"/>
                <a:gd name="connsiteX40" fmla="*/ 1104900 w 3019425"/>
                <a:gd name="connsiteY40" fmla="*/ 123825 h 781050"/>
                <a:gd name="connsiteX41" fmla="*/ 1123950 w 3019425"/>
                <a:gd name="connsiteY41" fmla="*/ 128588 h 781050"/>
                <a:gd name="connsiteX42" fmla="*/ 1152525 w 3019425"/>
                <a:gd name="connsiteY42" fmla="*/ 147638 h 781050"/>
                <a:gd name="connsiteX43" fmla="*/ 1195388 w 3019425"/>
                <a:gd name="connsiteY43" fmla="*/ 161925 h 781050"/>
                <a:gd name="connsiteX44" fmla="*/ 1209675 w 3019425"/>
                <a:gd name="connsiteY44" fmla="*/ 166688 h 781050"/>
                <a:gd name="connsiteX45" fmla="*/ 1243013 w 3019425"/>
                <a:gd name="connsiteY45" fmla="*/ 185738 h 781050"/>
                <a:gd name="connsiteX46" fmla="*/ 1257300 w 3019425"/>
                <a:gd name="connsiteY46" fmla="*/ 190500 h 781050"/>
                <a:gd name="connsiteX47" fmla="*/ 1285875 w 3019425"/>
                <a:gd name="connsiteY47" fmla="*/ 204788 h 781050"/>
                <a:gd name="connsiteX48" fmla="*/ 1314450 w 3019425"/>
                <a:gd name="connsiteY48" fmla="*/ 223838 h 781050"/>
                <a:gd name="connsiteX49" fmla="*/ 1362075 w 3019425"/>
                <a:gd name="connsiteY49" fmla="*/ 238125 h 781050"/>
                <a:gd name="connsiteX50" fmla="*/ 1443038 w 3019425"/>
                <a:gd name="connsiteY50" fmla="*/ 252413 h 781050"/>
                <a:gd name="connsiteX51" fmla="*/ 1471613 w 3019425"/>
                <a:gd name="connsiteY51" fmla="*/ 257175 h 781050"/>
                <a:gd name="connsiteX52" fmla="*/ 1519238 w 3019425"/>
                <a:gd name="connsiteY52" fmla="*/ 271463 h 781050"/>
                <a:gd name="connsiteX53" fmla="*/ 1533525 w 3019425"/>
                <a:gd name="connsiteY53" fmla="*/ 280988 h 781050"/>
                <a:gd name="connsiteX54" fmla="*/ 1543050 w 3019425"/>
                <a:gd name="connsiteY54" fmla="*/ 295275 h 781050"/>
                <a:gd name="connsiteX55" fmla="*/ 1557338 w 3019425"/>
                <a:gd name="connsiteY55" fmla="*/ 300038 h 781050"/>
                <a:gd name="connsiteX56" fmla="*/ 1581150 w 3019425"/>
                <a:gd name="connsiteY56" fmla="*/ 333375 h 781050"/>
                <a:gd name="connsiteX57" fmla="*/ 1590675 w 3019425"/>
                <a:gd name="connsiteY57" fmla="*/ 347663 h 781050"/>
                <a:gd name="connsiteX58" fmla="*/ 1604963 w 3019425"/>
                <a:gd name="connsiteY58" fmla="*/ 357188 h 781050"/>
                <a:gd name="connsiteX59" fmla="*/ 1624013 w 3019425"/>
                <a:gd name="connsiteY59" fmla="*/ 414338 h 781050"/>
                <a:gd name="connsiteX60" fmla="*/ 1628775 w 3019425"/>
                <a:gd name="connsiteY60" fmla="*/ 428625 h 781050"/>
                <a:gd name="connsiteX61" fmla="*/ 1638300 w 3019425"/>
                <a:gd name="connsiteY61" fmla="*/ 442913 h 781050"/>
                <a:gd name="connsiteX62" fmla="*/ 1652588 w 3019425"/>
                <a:gd name="connsiteY62" fmla="*/ 471488 h 781050"/>
                <a:gd name="connsiteX63" fmla="*/ 1662113 w 3019425"/>
                <a:gd name="connsiteY63" fmla="*/ 504825 h 781050"/>
                <a:gd name="connsiteX64" fmla="*/ 1676400 w 3019425"/>
                <a:gd name="connsiteY64" fmla="*/ 514350 h 781050"/>
                <a:gd name="connsiteX65" fmla="*/ 1690688 w 3019425"/>
                <a:gd name="connsiteY65" fmla="*/ 561975 h 781050"/>
                <a:gd name="connsiteX66" fmla="*/ 1704975 w 3019425"/>
                <a:gd name="connsiteY66" fmla="*/ 590550 h 781050"/>
                <a:gd name="connsiteX67" fmla="*/ 1719263 w 3019425"/>
                <a:gd name="connsiteY67" fmla="*/ 595313 h 781050"/>
                <a:gd name="connsiteX68" fmla="*/ 1728788 w 3019425"/>
                <a:gd name="connsiteY68" fmla="*/ 609600 h 781050"/>
                <a:gd name="connsiteX69" fmla="*/ 1804988 w 3019425"/>
                <a:gd name="connsiteY69" fmla="*/ 614363 h 781050"/>
                <a:gd name="connsiteX70" fmla="*/ 1819275 w 3019425"/>
                <a:gd name="connsiteY70" fmla="*/ 619125 h 781050"/>
                <a:gd name="connsiteX71" fmla="*/ 1833563 w 3019425"/>
                <a:gd name="connsiteY71" fmla="*/ 628650 h 781050"/>
                <a:gd name="connsiteX72" fmla="*/ 1857375 w 3019425"/>
                <a:gd name="connsiteY72" fmla="*/ 657225 h 781050"/>
                <a:gd name="connsiteX73" fmla="*/ 1876425 w 3019425"/>
                <a:gd name="connsiteY73" fmla="*/ 666750 h 781050"/>
                <a:gd name="connsiteX74" fmla="*/ 1885950 w 3019425"/>
                <a:gd name="connsiteY74" fmla="*/ 638175 h 781050"/>
                <a:gd name="connsiteX75" fmla="*/ 1895475 w 3019425"/>
                <a:gd name="connsiteY75" fmla="*/ 604838 h 781050"/>
                <a:gd name="connsiteX76" fmla="*/ 1905000 w 3019425"/>
                <a:gd name="connsiteY76" fmla="*/ 576263 h 781050"/>
                <a:gd name="connsiteX77" fmla="*/ 1919288 w 3019425"/>
                <a:gd name="connsiteY77" fmla="*/ 566738 h 781050"/>
                <a:gd name="connsiteX78" fmla="*/ 1938338 w 3019425"/>
                <a:gd name="connsiteY78" fmla="*/ 542925 h 781050"/>
                <a:gd name="connsiteX79" fmla="*/ 2266950 w 3019425"/>
                <a:gd name="connsiteY79" fmla="*/ 533400 h 781050"/>
                <a:gd name="connsiteX80" fmla="*/ 2286000 w 3019425"/>
                <a:gd name="connsiteY80" fmla="*/ 504825 h 781050"/>
                <a:gd name="connsiteX81" fmla="*/ 2300288 w 3019425"/>
                <a:gd name="connsiteY81" fmla="*/ 490538 h 781050"/>
                <a:gd name="connsiteX82" fmla="*/ 2328863 w 3019425"/>
                <a:gd name="connsiteY82" fmla="*/ 490538 h 781050"/>
                <a:gd name="connsiteX83" fmla="*/ 2395538 w 3019425"/>
                <a:gd name="connsiteY83" fmla="*/ 614363 h 781050"/>
                <a:gd name="connsiteX84" fmla="*/ 2438400 w 3019425"/>
                <a:gd name="connsiteY84" fmla="*/ 590550 h 781050"/>
                <a:gd name="connsiteX85" fmla="*/ 2443163 w 3019425"/>
                <a:gd name="connsiteY85" fmla="*/ 571500 h 781050"/>
                <a:gd name="connsiteX86" fmla="*/ 2481263 w 3019425"/>
                <a:gd name="connsiteY86" fmla="*/ 581025 h 781050"/>
                <a:gd name="connsiteX87" fmla="*/ 2519363 w 3019425"/>
                <a:gd name="connsiteY87" fmla="*/ 642938 h 781050"/>
                <a:gd name="connsiteX88" fmla="*/ 2619375 w 3019425"/>
                <a:gd name="connsiteY88" fmla="*/ 581025 h 781050"/>
                <a:gd name="connsiteX89" fmla="*/ 2633663 w 3019425"/>
                <a:gd name="connsiteY89" fmla="*/ 571500 h 781050"/>
                <a:gd name="connsiteX90" fmla="*/ 2647950 w 3019425"/>
                <a:gd name="connsiteY90" fmla="*/ 542925 h 781050"/>
                <a:gd name="connsiteX91" fmla="*/ 2686050 w 3019425"/>
                <a:gd name="connsiteY91" fmla="*/ 538163 h 781050"/>
                <a:gd name="connsiteX92" fmla="*/ 2686050 w 3019425"/>
                <a:gd name="connsiteY92" fmla="*/ 538163 h 781050"/>
                <a:gd name="connsiteX93" fmla="*/ 2705100 w 3019425"/>
                <a:gd name="connsiteY93" fmla="*/ 561975 h 781050"/>
                <a:gd name="connsiteX94" fmla="*/ 2714625 w 3019425"/>
                <a:gd name="connsiteY94" fmla="*/ 595313 h 781050"/>
                <a:gd name="connsiteX95" fmla="*/ 2733675 w 3019425"/>
                <a:gd name="connsiteY95" fmla="*/ 590550 h 781050"/>
                <a:gd name="connsiteX96" fmla="*/ 2738438 w 3019425"/>
                <a:gd name="connsiteY96" fmla="*/ 571500 h 781050"/>
                <a:gd name="connsiteX97" fmla="*/ 2933700 w 3019425"/>
                <a:gd name="connsiteY97" fmla="*/ 700088 h 781050"/>
                <a:gd name="connsiteX98" fmla="*/ 2943225 w 3019425"/>
                <a:gd name="connsiteY98" fmla="*/ 671513 h 781050"/>
                <a:gd name="connsiteX99" fmla="*/ 2986088 w 3019425"/>
                <a:gd name="connsiteY99" fmla="*/ 781050 h 781050"/>
                <a:gd name="connsiteX100" fmla="*/ 2995613 w 3019425"/>
                <a:gd name="connsiteY100" fmla="*/ 747713 h 781050"/>
                <a:gd name="connsiteX101" fmla="*/ 3000375 w 3019425"/>
                <a:gd name="connsiteY101" fmla="*/ 709613 h 781050"/>
                <a:gd name="connsiteX102" fmla="*/ 3019425 w 3019425"/>
                <a:gd name="connsiteY102" fmla="*/ 671513 h 781050"/>
                <a:gd name="connsiteX0" fmla="*/ 0 w 3000375"/>
                <a:gd name="connsiteY0" fmla="*/ 238125 h 781050"/>
                <a:gd name="connsiteX1" fmla="*/ 123825 w 3000375"/>
                <a:gd name="connsiteY1" fmla="*/ 228600 h 781050"/>
                <a:gd name="connsiteX2" fmla="*/ 142875 w 3000375"/>
                <a:gd name="connsiteY2" fmla="*/ 223838 h 781050"/>
                <a:gd name="connsiteX3" fmla="*/ 166688 w 3000375"/>
                <a:gd name="connsiteY3" fmla="*/ 219075 h 781050"/>
                <a:gd name="connsiteX4" fmla="*/ 204788 w 3000375"/>
                <a:gd name="connsiteY4" fmla="*/ 204788 h 781050"/>
                <a:gd name="connsiteX5" fmla="*/ 233363 w 3000375"/>
                <a:gd name="connsiteY5" fmla="*/ 195263 h 781050"/>
                <a:gd name="connsiteX6" fmla="*/ 247650 w 3000375"/>
                <a:gd name="connsiteY6" fmla="*/ 185738 h 781050"/>
                <a:gd name="connsiteX7" fmla="*/ 266700 w 3000375"/>
                <a:gd name="connsiteY7" fmla="*/ 180975 h 781050"/>
                <a:gd name="connsiteX8" fmla="*/ 280988 w 3000375"/>
                <a:gd name="connsiteY8" fmla="*/ 176213 h 781050"/>
                <a:gd name="connsiteX9" fmla="*/ 290513 w 3000375"/>
                <a:gd name="connsiteY9" fmla="*/ 161925 h 781050"/>
                <a:gd name="connsiteX10" fmla="*/ 338138 w 3000375"/>
                <a:gd name="connsiteY10" fmla="*/ 142875 h 781050"/>
                <a:gd name="connsiteX11" fmla="*/ 352425 w 3000375"/>
                <a:gd name="connsiteY11" fmla="*/ 138113 h 781050"/>
                <a:gd name="connsiteX12" fmla="*/ 366713 w 3000375"/>
                <a:gd name="connsiteY12" fmla="*/ 128588 h 781050"/>
                <a:gd name="connsiteX13" fmla="*/ 385763 w 3000375"/>
                <a:gd name="connsiteY13" fmla="*/ 123825 h 781050"/>
                <a:gd name="connsiteX14" fmla="*/ 428625 w 3000375"/>
                <a:gd name="connsiteY14" fmla="*/ 109538 h 781050"/>
                <a:gd name="connsiteX15" fmla="*/ 442913 w 3000375"/>
                <a:gd name="connsiteY15" fmla="*/ 104775 h 781050"/>
                <a:gd name="connsiteX16" fmla="*/ 457200 w 3000375"/>
                <a:gd name="connsiteY16" fmla="*/ 100013 h 781050"/>
                <a:gd name="connsiteX17" fmla="*/ 471488 w 3000375"/>
                <a:gd name="connsiteY17" fmla="*/ 90488 h 781050"/>
                <a:gd name="connsiteX18" fmla="*/ 495300 w 3000375"/>
                <a:gd name="connsiteY18" fmla="*/ 85725 h 781050"/>
                <a:gd name="connsiteX19" fmla="*/ 523875 w 3000375"/>
                <a:gd name="connsiteY19" fmla="*/ 76200 h 781050"/>
                <a:gd name="connsiteX20" fmla="*/ 538163 w 3000375"/>
                <a:gd name="connsiteY20" fmla="*/ 71438 h 781050"/>
                <a:gd name="connsiteX21" fmla="*/ 552450 w 3000375"/>
                <a:gd name="connsiteY21" fmla="*/ 66675 h 781050"/>
                <a:gd name="connsiteX22" fmla="*/ 590550 w 3000375"/>
                <a:gd name="connsiteY22" fmla="*/ 42863 h 781050"/>
                <a:gd name="connsiteX23" fmla="*/ 604838 w 3000375"/>
                <a:gd name="connsiteY23" fmla="*/ 38100 h 781050"/>
                <a:gd name="connsiteX24" fmla="*/ 619125 w 3000375"/>
                <a:gd name="connsiteY24" fmla="*/ 33338 h 781050"/>
                <a:gd name="connsiteX25" fmla="*/ 652463 w 3000375"/>
                <a:gd name="connsiteY25" fmla="*/ 14288 h 781050"/>
                <a:gd name="connsiteX26" fmla="*/ 681038 w 3000375"/>
                <a:gd name="connsiteY26" fmla="*/ 4763 h 781050"/>
                <a:gd name="connsiteX27" fmla="*/ 695325 w 3000375"/>
                <a:gd name="connsiteY27" fmla="*/ 0 h 781050"/>
                <a:gd name="connsiteX28" fmla="*/ 819150 w 3000375"/>
                <a:gd name="connsiteY28" fmla="*/ 4763 h 781050"/>
                <a:gd name="connsiteX29" fmla="*/ 852488 w 3000375"/>
                <a:gd name="connsiteY29" fmla="*/ 19050 h 781050"/>
                <a:gd name="connsiteX30" fmla="*/ 895350 w 3000375"/>
                <a:gd name="connsiteY30" fmla="*/ 47625 h 781050"/>
                <a:gd name="connsiteX31" fmla="*/ 928688 w 3000375"/>
                <a:gd name="connsiteY31" fmla="*/ 66675 h 781050"/>
                <a:gd name="connsiteX32" fmla="*/ 942975 w 3000375"/>
                <a:gd name="connsiteY32" fmla="*/ 71438 h 781050"/>
                <a:gd name="connsiteX33" fmla="*/ 957263 w 3000375"/>
                <a:gd name="connsiteY33" fmla="*/ 80963 h 781050"/>
                <a:gd name="connsiteX34" fmla="*/ 971550 w 3000375"/>
                <a:gd name="connsiteY34" fmla="*/ 85725 h 781050"/>
                <a:gd name="connsiteX35" fmla="*/ 990600 w 3000375"/>
                <a:gd name="connsiteY35" fmla="*/ 95250 h 781050"/>
                <a:gd name="connsiteX36" fmla="*/ 1014413 w 3000375"/>
                <a:gd name="connsiteY36" fmla="*/ 100013 h 781050"/>
                <a:gd name="connsiteX37" fmla="*/ 1033463 w 3000375"/>
                <a:gd name="connsiteY37" fmla="*/ 104775 h 781050"/>
                <a:gd name="connsiteX38" fmla="*/ 1062038 w 3000375"/>
                <a:gd name="connsiteY38" fmla="*/ 109538 h 781050"/>
                <a:gd name="connsiteX39" fmla="*/ 1090613 w 3000375"/>
                <a:gd name="connsiteY39" fmla="*/ 119063 h 781050"/>
                <a:gd name="connsiteX40" fmla="*/ 1104900 w 3000375"/>
                <a:gd name="connsiteY40" fmla="*/ 123825 h 781050"/>
                <a:gd name="connsiteX41" fmla="*/ 1123950 w 3000375"/>
                <a:gd name="connsiteY41" fmla="*/ 128588 h 781050"/>
                <a:gd name="connsiteX42" fmla="*/ 1152525 w 3000375"/>
                <a:gd name="connsiteY42" fmla="*/ 147638 h 781050"/>
                <a:gd name="connsiteX43" fmla="*/ 1195388 w 3000375"/>
                <a:gd name="connsiteY43" fmla="*/ 161925 h 781050"/>
                <a:gd name="connsiteX44" fmla="*/ 1209675 w 3000375"/>
                <a:gd name="connsiteY44" fmla="*/ 166688 h 781050"/>
                <a:gd name="connsiteX45" fmla="*/ 1243013 w 3000375"/>
                <a:gd name="connsiteY45" fmla="*/ 185738 h 781050"/>
                <a:gd name="connsiteX46" fmla="*/ 1257300 w 3000375"/>
                <a:gd name="connsiteY46" fmla="*/ 190500 h 781050"/>
                <a:gd name="connsiteX47" fmla="*/ 1285875 w 3000375"/>
                <a:gd name="connsiteY47" fmla="*/ 204788 h 781050"/>
                <a:gd name="connsiteX48" fmla="*/ 1314450 w 3000375"/>
                <a:gd name="connsiteY48" fmla="*/ 223838 h 781050"/>
                <a:gd name="connsiteX49" fmla="*/ 1362075 w 3000375"/>
                <a:gd name="connsiteY49" fmla="*/ 238125 h 781050"/>
                <a:gd name="connsiteX50" fmla="*/ 1443038 w 3000375"/>
                <a:gd name="connsiteY50" fmla="*/ 252413 h 781050"/>
                <a:gd name="connsiteX51" fmla="*/ 1471613 w 3000375"/>
                <a:gd name="connsiteY51" fmla="*/ 257175 h 781050"/>
                <a:gd name="connsiteX52" fmla="*/ 1519238 w 3000375"/>
                <a:gd name="connsiteY52" fmla="*/ 271463 h 781050"/>
                <a:gd name="connsiteX53" fmla="*/ 1533525 w 3000375"/>
                <a:gd name="connsiteY53" fmla="*/ 280988 h 781050"/>
                <a:gd name="connsiteX54" fmla="*/ 1543050 w 3000375"/>
                <a:gd name="connsiteY54" fmla="*/ 295275 h 781050"/>
                <a:gd name="connsiteX55" fmla="*/ 1557338 w 3000375"/>
                <a:gd name="connsiteY55" fmla="*/ 300038 h 781050"/>
                <a:gd name="connsiteX56" fmla="*/ 1581150 w 3000375"/>
                <a:gd name="connsiteY56" fmla="*/ 333375 h 781050"/>
                <a:gd name="connsiteX57" fmla="*/ 1590675 w 3000375"/>
                <a:gd name="connsiteY57" fmla="*/ 347663 h 781050"/>
                <a:gd name="connsiteX58" fmla="*/ 1604963 w 3000375"/>
                <a:gd name="connsiteY58" fmla="*/ 357188 h 781050"/>
                <a:gd name="connsiteX59" fmla="*/ 1624013 w 3000375"/>
                <a:gd name="connsiteY59" fmla="*/ 414338 h 781050"/>
                <a:gd name="connsiteX60" fmla="*/ 1628775 w 3000375"/>
                <a:gd name="connsiteY60" fmla="*/ 428625 h 781050"/>
                <a:gd name="connsiteX61" fmla="*/ 1638300 w 3000375"/>
                <a:gd name="connsiteY61" fmla="*/ 442913 h 781050"/>
                <a:gd name="connsiteX62" fmla="*/ 1652588 w 3000375"/>
                <a:gd name="connsiteY62" fmla="*/ 471488 h 781050"/>
                <a:gd name="connsiteX63" fmla="*/ 1662113 w 3000375"/>
                <a:gd name="connsiteY63" fmla="*/ 504825 h 781050"/>
                <a:gd name="connsiteX64" fmla="*/ 1676400 w 3000375"/>
                <a:gd name="connsiteY64" fmla="*/ 514350 h 781050"/>
                <a:gd name="connsiteX65" fmla="*/ 1690688 w 3000375"/>
                <a:gd name="connsiteY65" fmla="*/ 561975 h 781050"/>
                <a:gd name="connsiteX66" fmla="*/ 1704975 w 3000375"/>
                <a:gd name="connsiteY66" fmla="*/ 590550 h 781050"/>
                <a:gd name="connsiteX67" fmla="*/ 1719263 w 3000375"/>
                <a:gd name="connsiteY67" fmla="*/ 595313 h 781050"/>
                <a:gd name="connsiteX68" fmla="*/ 1728788 w 3000375"/>
                <a:gd name="connsiteY68" fmla="*/ 609600 h 781050"/>
                <a:gd name="connsiteX69" fmla="*/ 1804988 w 3000375"/>
                <a:gd name="connsiteY69" fmla="*/ 614363 h 781050"/>
                <a:gd name="connsiteX70" fmla="*/ 1819275 w 3000375"/>
                <a:gd name="connsiteY70" fmla="*/ 619125 h 781050"/>
                <a:gd name="connsiteX71" fmla="*/ 1833563 w 3000375"/>
                <a:gd name="connsiteY71" fmla="*/ 628650 h 781050"/>
                <a:gd name="connsiteX72" fmla="*/ 1857375 w 3000375"/>
                <a:gd name="connsiteY72" fmla="*/ 657225 h 781050"/>
                <a:gd name="connsiteX73" fmla="*/ 1876425 w 3000375"/>
                <a:gd name="connsiteY73" fmla="*/ 666750 h 781050"/>
                <a:gd name="connsiteX74" fmla="*/ 1885950 w 3000375"/>
                <a:gd name="connsiteY74" fmla="*/ 638175 h 781050"/>
                <a:gd name="connsiteX75" fmla="*/ 1895475 w 3000375"/>
                <a:gd name="connsiteY75" fmla="*/ 604838 h 781050"/>
                <a:gd name="connsiteX76" fmla="*/ 1905000 w 3000375"/>
                <a:gd name="connsiteY76" fmla="*/ 576263 h 781050"/>
                <a:gd name="connsiteX77" fmla="*/ 1919288 w 3000375"/>
                <a:gd name="connsiteY77" fmla="*/ 566738 h 781050"/>
                <a:gd name="connsiteX78" fmla="*/ 1938338 w 3000375"/>
                <a:gd name="connsiteY78" fmla="*/ 542925 h 781050"/>
                <a:gd name="connsiteX79" fmla="*/ 2266950 w 3000375"/>
                <a:gd name="connsiteY79" fmla="*/ 533400 h 781050"/>
                <a:gd name="connsiteX80" fmla="*/ 2286000 w 3000375"/>
                <a:gd name="connsiteY80" fmla="*/ 504825 h 781050"/>
                <a:gd name="connsiteX81" fmla="*/ 2300288 w 3000375"/>
                <a:gd name="connsiteY81" fmla="*/ 490538 h 781050"/>
                <a:gd name="connsiteX82" fmla="*/ 2328863 w 3000375"/>
                <a:gd name="connsiteY82" fmla="*/ 490538 h 781050"/>
                <a:gd name="connsiteX83" fmla="*/ 2395538 w 3000375"/>
                <a:gd name="connsiteY83" fmla="*/ 614363 h 781050"/>
                <a:gd name="connsiteX84" fmla="*/ 2438400 w 3000375"/>
                <a:gd name="connsiteY84" fmla="*/ 590550 h 781050"/>
                <a:gd name="connsiteX85" fmla="*/ 2443163 w 3000375"/>
                <a:gd name="connsiteY85" fmla="*/ 571500 h 781050"/>
                <a:gd name="connsiteX86" fmla="*/ 2481263 w 3000375"/>
                <a:gd name="connsiteY86" fmla="*/ 581025 h 781050"/>
                <a:gd name="connsiteX87" fmla="*/ 2519363 w 3000375"/>
                <a:gd name="connsiteY87" fmla="*/ 642938 h 781050"/>
                <a:gd name="connsiteX88" fmla="*/ 2619375 w 3000375"/>
                <a:gd name="connsiteY88" fmla="*/ 581025 h 781050"/>
                <a:gd name="connsiteX89" fmla="*/ 2633663 w 3000375"/>
                <a:gd name="connsiteY89" fmla="*/ 571500 h 781050"/>
                <a:gd name="connsiteX90" fmla="*/ 2647950 w 3000375"/>
                <a:gd name="connsiteY90" fmla="*/ 542925 h 781050"/>
                <a:gd name="connsiteX91" fmla="*/ 2686050 w 3000375"/>
                <a:gd name="connsiteY91" fmla="*/ 538163 h 781050"/>
                <a:gd name="connsiteX92" fmla="*/ 2686050 w 3000375"/>
                <a:gd name="connsiteY92" fmla="*/ 538163 h 781050"/>
                <a:gd name="connsiteX93" fmla="*/ 2705100 w 3000375"/>
                <a:gd name="connsiteY93" fmla="*/ 561975 h 781050"/>
                <a:gd name="connsiteX94" fmla="*/ 2714625 w 3000375"/>
                <a:gd name="connsiteY94" fmla="*/ 595313 h 781050"/>
                <a:gd name="connsiteX95" fmla="*/ 2733675 w 3000375"/>
                <a:gd name="connsiteY95" fmla="*/ 590550 h 781050"/>
                <a:gd name="connsiteX96" fmla="*/ 2738438 w 3000375"/>
                <a:gd name="connsiteY96" fmla="*/ 571500 h 781050"/>
                <a:gd name="connsiteX97" fmla="*/ 2933700 w 3000375"/>
                <a:gd name="connsiteY97" fmla="*/ 700088 h 781050"/>
                <a:gd name="connsiteX98" fmla="*/ 2943225 w 3000375"/>
                <a:gd name="connsiteY98" fmla="*/ 671513 h 781050"/>
                <a:gd name="connsiteX99" fmla="*/ 2986088 w 3000375"/>
                <a:gd name="connsiteY99" fmla="*/ 781050 h 781050"/>
                <a:gd name="connsiteX100" fmla="*/ 2995613 w 3000375"/>
                <a:gd name="connsiteY100" fmla="*/ 747713 h 781050"/>
                <a:gd name="connsiteX101" fmla="*/ 3000375 w 3000375"/>
                <a:gd name="connsiteY101" fmla="*/ 709613 h 781050"/>
                <a:gd name="connsiteX0" fmla="*/ 0 w 2995613"/>
                <a:gd name="connsiteY0" fmla="*/ 238125 h 781050"/>
                <a:gd name="connsiteX1" fmla="*/ 123825 w 2995613"/>
                <a:gd name="connsiteY1" fmla="*/ 228600 h 781050"/>
                <a:gd name="connsiteX2" fmla="*/ 142875 w 2995613"/>
                <a:gd name="connsiteY2" fmla="*/ 223838 h 781050"/>
                <a:gd name="connsiteX3" fmla="*/ 166688 w 2995613"/>
                <a:gd name="connsiteY3" fmla="*/ 219075 h 781050"/>
                <a:gd name="connsiteX4" fmla="*/ 204788 w 2995613"/>
                <a:gd name="connsiteY4" fmla="*/ 204788 h 781050"/>
                <a:gd name="connsiteX5" fmla="*/ 233363 w 2995613"/>
                <a:gd name="connsiteY5" fmla="*/ 195263 h 781050"/>
                <a:gd name="connsiteX6" fmla="*/ 247650 w 2995613"/>
                <a:gd name="connsiteY6" fmla="*/ 185738 h 781050"/>
                <a:gd name="connsiteX7" fmla="*/ 266700 w 2995613"/>
                <a:gd name="connsiteY7" fmla="*/ 180975 h 781050"/>
                <a:gd name="connsiteX8" fmla="*/ 280988 w 2995613"/>
                <a:gd name="connsiteY8" fmla="*/ 176213 h 781050"/>
                <a:gd name="connsiteX9" fmla="*/ 290513 w 2995613"/>
                <a:gd name="connsiteY9" fmla="*/ 161925 h 781050"/>
                <a:gd name="connsiteX10" fmla="*/ 338138 w 2995613"/>
                <a:gd name="connsiteY10" fmla="*/ 142875 h 781050"/>
                <a:gd name="connsiteX11" fmla="*/ 352425 w 2995613"/>
                <a:gd name="connsiteY11" fmla="*/ 138113 h 781050"/>
                <a:gd name="connsiteX12" fmla="*/ 366713 w 2995613"/>
                <a:gd name="connsiteY12" fmla="*/ 128588 h 781050"/>
                <a:gd name="connsiteX13" fmla="*/ 385763 w 2995613"/>
                <a:gd name="connsiteY13" fmla="*/ 123825 h 781050"/>
                <a:gd name="connsiteX14" fmla="*/ 428625 w 2995613"/>
                <a:gd name="connsiteY14" fmla="*/ 109538 h 781050"/>
                <a:gd name="connsiteX15" fmla="*/ 442913 w 2995613"/>
                <a:gd name="connsiteY15" fmla="*/ 104775 h 781050"/>
                <a:gd name="connsiteX16" fmla="*/ 457200 w 2995613"/>
                <a:gd name="connsiteY16" fmla="*/ 100013 h 781050"/>
                <a:gd name="connsiteX17" fmla="*/ 471488 w 2995613"/>
                <a:gd name="connsiteY17" fmla="*/ 90488 h 781050"/>
                <a:gd name="connsiteX18" fmla="*/ 495300 w 2995613"/>
                <a:gd name="connsiteY18" fmla="*/ 85725 h 781050"/>
                <a:gd name="connsiteX19" fmla="*/ 523875 w 2995613"/>
                <a:gd name="connsiteY19" fmla="*/ 76200 h 781050"/>
                <a:gd name="connsiteX20" fmla="*/ 538163 w 2995613"/>
                <a:gd name="connsiteY20" fmla="*/ 71438 h 781050"/>
                <a:gd name="connsiteX21" fmla="*/ 552450 w 2995613"/>
                <a:gd name="connsiteY21" fmla="*/ 66675 h 781050"/>
                <a:gd name="connsiteX22" fmla="*/ 590550 w 2995613"/>
                <a:gd name="connsiteY22" fmla="*/ 42863 h 781050"/>
                <a:gd name="connsiteX23" fmla="*/ 604838 w 2995613"/>
                <a:gd name="connsiteY23" fmla="*/ 38100 h 781050"/>
                <a:gd name="connsiteX24" fmla="*/ 619125 w 2995613"/>
                <a:gd name="connsiteY24" fmla="*/ 33338 h 781050"/>
                <a:gd name="connsiteX25" fmla="*/ 652463 w 2995613"/>
                <a:gd name="connsiteY25" fmla="*/ 14288 h 781050"/>
                <a:gd name="connsiteX26" fmla="*/ 681038 w 2995613"/>
                <a:gd name="connsiteY26" fmla="*/ 4763 h 781050"/>
                <a:gd name="connsiteX27" fmla="*/ 695325 w 2995613"/>
                <a:gd name="connsiteY27" fmla="*/ 0 h 781050"/>
                <a:gd name="connsiteX28" fmla="*/ 819150 w 2995613"/>
                <a:gd name="connsiteY28" fmla="*/ 4763 h 781050"/>
                <a:gd name="connsiteX29" fmla="*/ 852488 w 2995613"/>
                <a:gd name="connsiteY29" fmla="*/ 19050 h 781050"/>
                <a:gd name="connsiteX30" fmla="*/ 895350 w 2995613"/>
                <a:gd name="connsiteY30" fmla="*/ 47625 h 781050"/>
                <a:gd name="connsiteX31" fmla="*/ 928688 w 2995613"/>
                <a:gd name="connsiteY31" fmla="*/ 66675 h 781050"/>
                <a:gd name="connsiteX32" fmla="*/ 942975 w 2995613"/>
                <a:gd name="connsiteY32" fmla="*/ 71438 h 781050"/>
                <a:gd name="connsiteX33" fmla="*/ 957263 w 2995613"/>
                <a:gd name="connsiteY33" fmla="*/ 80963 h 781050"/>
                <a:gd name="connsiteX34" fmla="*/ 971550 w 2995613"/>
                <a:gd name="connsiteY34" fmla="*/ 85725 h 781050"/>
                <a:gd name="connsiteX35" fmla="*/ 990600 w 2995613"/>
                <a:gd name="connsiteY35" fmla="*/ 95250 h 781050"/>
                <a:gd name="connsiteX36" fmla="*/ 1014413 w 2995613"/>
                <a:gd name="connsiteY36" fmla="*/ 100013 h 781050"/>
                <a:gd name="connsiteX37" fmla="*/ 1033463 w 2995613"/>
                <a:gd name="connsiteY37" fmla="*/ 104775 h 781050"/>
                <a:gd name="connsiteX38" fmla="*/ 1062038 w 2995613"/>
                <a:gd name="connsiteY38" fmla="*/ 109538 h 781050"/>
                <a:gd name="connsiteX39" fmla="*/ 1090613 w 2995613"/>
                <a:gd name="connsiteY39" fmla="*/ 119063 h 781050"/>
                <a:gd name="connsiteX40" fmla="*/ 1104900 w 2995613"/>
                <a:gd name="connsiteY40" fmla="*/ 123825 h 781050"/>
                <a:gd name="connsiteX41" fmla="*/ 1123950 w 2995613"/>
                <a:gd name="connsiteY41" fmla="*/ 128588 h 781050"/>
                <a:gd name="connsiteX42" fmla="*/ 1152525 w 2995613"/>
                <a:gd name="connsiteY42" fmla="*/ 147638 h 781050"/>
                <a:gd name="connsiteX43" fmla="*/ 1195388 w 2995613"/>
                <a:gd name="connsiteY43" fmla="*/ 161925 h 781050"/>
                <a:gd name="connsiteX44" fmla="*/ 1209675 w 2995613"/>
                <a:gd name="connsiteY44" fmla="*/ 166688 h 781050"/>
                <a:gd name="connsiteX45" fmla="*/ 1243013 w 2995613"/>
                <a:gd name="connsiteY45" fmla="*/ 185738 h 781050"/>
                <a:gd name="connsiteX46" fmla="*/ 1257300 w 2995613"/>
                <a:gd name="connsiteY46" fmla="*/ 190500 h 781050"/>
                <a:gd name="connsiteX47" fmla="*/ 1285875 w 2995613"/>
                <a:gd name="connsiteY47" fmla="*/ 204788 h 781050"/>
                <a:gd name="connsiteX48" fmla="*/ 1314450 w 2995613"/>
                <a:gd name="connsiteY48" fmla="*/ 223838 h 781050"/>
                <a:gd name="connsiteX49" fmla="*/ 1362075 w 2995613"/>
                <a:gd name="connsiteY49" fmla="*/ 238125 h 781050"/>
                <a:gd name="connsiteX50" fmla="*/ 1443038 w 2995613"/>
                <a:gd name="connsiteY50" fmla="*/ 252413 h 781050"/>
                <a:gd name="connsiteX51" fmla="*/ 1471613 w 2995613"/>
                <a:gd name="connsiteY51" fmla="*/ 257175 h 781050"/>
                <a:gd name="connsiteX52" fmla="*/ 1519238 w 2995613"/>
                <a:gd name="connsiteY52" fmla="*/ 271463 h 781050"/>
                <a:gd name="connsiteX53" fmla="*/ 1533525 w 2995613"/>
                <a:gd name="connsiteY53" fmla="*/ 280988 h 781050"/>
                <a:gd name="connsiteX54" fmla="*/ 1543050 w 2995613"/>
                <a:gd name="connsiteY54" fmla="*/ 295275 h 781050"/>
                <a:gd name="connsiteX55" fmla="*/ 1557338 w 2995613"/>
                <a:gd name="connsiteY55" fmla="*/ 300038 h 781050"/>
                <a:gd name="connsiteX56" fmla="*/ 1581150 w 2995613"/>
                <a:gd name="connsiteY56" fmla="*/ 333375 h 781050"/>
                <a:gd name="connsiteX57" fmla="*/ 1590675 w 2995613"/>
                <a:gd name="connsiteY57" fmla="*/ 347663 h 781050"/>
                <a:gd name="connsiteX58" fmla="*/ 1604963 w 2995613"/>
                <a:gd name="connsiteY58" fmla="*/ 357188 h 781050"/>
                <a:gd name="connsiteX59" fmla="*/ 1624013 w 2995613"/>
                <a:gd name="connsiteY59" fmla="*/ 414338 h 781050"/>
                <a:gd name="connsiteX60" fmla="*/ 1628775 w 2995613"/>
                <a:gd name="connsiteY60" fmla="*/ 428625 h 781050"/>
                <a:gd name="connsiteX61" fmla="*/ 1638300 w 2995613"/>
                <a:gd name="connsiteY61" fmla="*/ 442913 h 781050"/>
                <a:gd name="connsiteX62" fmla="*/ 1652588 w 2995613"/>
                <a:gd name="connsiteY62" fmla="*/ 471488 h 781050"/>
                <a:gd name="connsiteX63" fmla="*/ 1662113 w 2995613"/>
                <a:gd name="connsiteY63" fmla="*/ 504825 h 781050"/>
                <a:gd name="connsiteX64" fmla="*/ 1676400 w 2995613"/>
                <a:gd name="connsiteY64" fmla="*/ 514350 h 781050"/>
                <a:gd name="connsiteX65" fmla="*/ 1690688 w 2995613"/>
                <a:gd name="connsiteY65" fmla="*/ 561975 h 781050"/>
                <a:gd name="connsiteX66" fmla="*/ 1704975 w 2995613"/>
                <a:gd name="connsiteY66" fmla="*/ 590550 h 781050"/>
                <a:gd name="connsiteX67" fmla="*/ 1719263 w 2995613"/>
                <a:gd name="connsiteY67" fmla="*/ 595313 h 781050"/>
                <a:gd name="connsiteX68" fmla="*/ 1728788 w 2995613"/>
                <a:gd name="connsiteY68" fmla="*/ 609600 h 781050"/>
                <a:gd name="connsiteX69" fmla="*/ 1804988 w 2995613"/>
                <a:gd name="connsiteY69" fmla="*/ 614363 h 781050"/>
                <a:gd name="connsiteX70" fmla="*/ 1819275 w 2995613"/>
                <a:gd name="connsiteY70" fmla="*/ 619125 h 781050"/>
                <a:gd name="connsiteX71" fmla="*/ 1833563 w 2995613"/>
                <a:gd name="connsiteY71" fmla="*/ 628650 h 781050"/>
                <a:gd name="connsiteX72" fmla="*/ 1857375 w 2995613"/>
                <a:gd name="connsiteY72" fmla="*/ 657225 h 781050"/>
                <a:gd name="connsiteX73" fmla="*/ 1876425 w 2995613"/>
                <a:gd name="connsiteY73" fmla="*/ 666750 h 781050"/>
                <a:gd name="connsiteX74" fmla="*/ 1885950 w 2995613"/>
                <a:gd name="connsiteY74" fmla="*/ 638175 h 781050"/>
                <a:gd name="connsiteX75" fmla="*/ 1895475 w 2995613"/>
                <a:gd name="connsiteY75" fmla="*/ 604838 h 781050"/>
                <a:gd name="connsiteX76" fmla="*/ 1905000 w 2995613"/>
                <a:gd name="connsiteY76" fmla="*/ 576263 h 781050"/>
                <a:gd name="connsiteX77" fmla="*/ 1919288 w 2995613"/>
                <a:gd name="connsiteY77" fmla="*/ 566738 h 781050"/>
                <a:gd name="connsiteX78" fmla="*/ 1938338 w 2995613"/>
                <a:gd name="connsiteY78" fmla="*/ 542925 h 781050"/>
                <a:gd name="connsiteX79" fmla="*/ 2266950 w 2995613"/>
                <a:gd name="connsiteY79" fmla="*/ 533400 h 781050"/>
                <a:gd name="connsiteX80" fmla="*/ 2286000 w 2995613"/>
                <a:gd name="connsiteY80" fmla="*/ 504825 h 781050"/>
                <a:gd name="connsiteX81" fmla="*/ 2300288 w 2995613"/>
                <a:gd name="connsiteY81" fmla="*/ 490538 h 781050"/>
                <a:gd name="connsiteX82" fmla="*/ 2328863 w 2995613"/>
                <a:gd name="connsiteY82" fmla="*/ 490538 h 781050"/>
                <a:gd name="connsiteX83" fmla="*/ 2395538 w 2995613"/>
                <a:gd name="connsiteY83" fmla="*/ 614363 h 781050"/>
                <a:gd name="connsiteX84" fmla="*/ 2438400 w 2995613"/>
                <a:gd name="connsiteY84" fmla="*/ 590550 h 781050"/>
                <a:gd name="connsiteX85" fmla="*/ 2443163 w 2995613"/>
                <a:gd name="connsiteY85" fmla="*/ 571500 h 781050"/>
                <a:gd name="connsiteX86" fmla="*/ 2481263 w 2995613"/>
                <a:gd name="connsiteY86" fmla="*/ 581025 h 781050"/>
                <a:gd name="connsiteX87" fmla="*/ 2519363 w 2995613"/>
                <a:gd name="connsiteY87" fmla="*/ 642938 h 781050"/>
                <a:gd name="connsiteX88" fmla="*/ 2619375 w 2995613"/>
                <a:gd name="connsiteY88" fmla="*/ 581025 h 781050"/>
                <a:gd name="connsiteX89" fmla="*/ 2633663 w 2995613"/>
                <a:gd name="connsiteY89" fmla="*/ 571500 h 781050"/>
                <a:gd name="connsiteX90" fmla="*/ 2647950 w 2995613"/>
                <a:gd name="connsiteY90" fmla="*/ 542925 h 781050"/>
                <a:gd name="connsiteX91" fmla="*/ 2686050 w 2995613"/>
                <a:gd name="connsiteY91" fmla="*/ 538163 h 781050"/>
                <a:gd name="connsiteX92" fmla="*/ 2686050 w 2995613"/>
                <a:gd name="connsiteY92" fmla="*/ 538163 h 781050"/>
                <a:gd name="connsiteX93" fmla="*/ 2705100 w 2995613"/>
                <a:gd name="connsiteY93" fmla="*/ 561975 h 781050"/>
                <a:gd name="connsiteX94" fmla="*/ 2714625 w 2995613"/>
                <a:gd name="connsiteY94" fmla="*/ 595313 h 781050"/>
                <a:gd name="connsiteX95" fmla="*/ 2733675 w 2995613"/>
                <a:gd name="connsiteY95" fmla="*/ 590550 h 781050"/>
                <a:gd name="connsiteX96" fmla="*/ 2738438 w 2995613"/>
                <a:gd name="connsiteY96" fmla="*/ 571500 h 781050"/>
                <a:gd name="connsiteX97" fmla="*/ 2933700 w 2995613"/>
                <a:gd name="connsiteY97" fmla="*/ 700088 h 781050"/>
                <a:gd name="connsiteX98" fmla="*/ 2943225 w 2995613"/>
                <a:gd name="connsiteY98" fmla="*/ 671513 h 781050"/>
                <a:gd name="connsiteX99" fmla="*/ 2986088 w 2995613"/>
                <a:gd name="connsiteY99" fmla="*/ 781050 h 781050"/>
                <a:gd name="connsiteX100" fmla="*/ 2995613 w 2995613"/>
                <a:gd name="connsiteY100" fmla="*/ 747713 h 781050"/>
                <a:gd name="connsiteX0" fmla="*/ 0 w 2986088"/>
                <a:gd name="connsiteY0" fmla="*/ 238125 h 781050"/>
                <a:gd name="connsiteX1" fmla="*/ 123825 w 2986088"/>
                <a:gd name="connsiteY1" fmla="*/ 228600 h 781050"/>
                <a:gd name="connsiteX2" fmla="*/ 142875 w 2986088"/>
                <a:gd name="connsiteY2" fmla="*/ 223838 h 781050"/>
                <a:gd name="connsiteX3" fmla="*/ 166688 w 2986088"/>
                <a:gd name="connsiteY3" fmla="*/ 219075 h 781050"/>
                <a:gd name="connsiteX4" fmla="*/ 204788 w 2986088"/>
                <a:gd name="connsiteY4" fmla="*/ 204788 h 781050"/>
                <a:gd name="connsiteX5" fmla="*/ 233363 w 2986088"/>
                <a:gd name="connsiteY5" fmla="*/ 195263 h 781050"/>
                <a:gd name="connsiteX6" fmla="*/ 247650 w 2986088"/>
                <a:gd name="connsiteY6" fmla="*/ 185738 h 781050"/>
                <a:gd name="connsiteX7" fmla="*/ 266700 w 2986088"/>
                <a:gd name="connsiteY7" fmla="*/ 180975 h 781050"/>
                <a:gd name="connsiteX8" fmla="*/ 280988 w 2986088"/>
                <a:gd name="connsiteY8" fmla="*/ 176213 h 781050"/>
                <a:gd name="connsiteX9" fmla="*/ 290513 w 2986088"/>
                <a:gd name="connsiteY9" fmla="*/ 161925 h 781050"/>
                <a:gd name="connsiteX10" fmla="*/ 338138 w 2986088"/>
                <a:gd name="connsiteY10" fmla="*/ 142875 h 781050"/>
                <a:gd name="connsiteX11" fmla="*/ 352425 w 2986088"/>
                <a:gd name="connsiteY11" fmla="*/ 138113 h 781050"/>
                <a:gd name="connsiteX12" fmla="*/ 366713 w 2986088"/>
                <a:gd name="connsiteY12" fmla="*/ 128588 h 781050"/>
                <a:gd name="connsiteX13" fmla="*/ 385763 w 2986088"/>
                <a:gd name="connsiteY13" fmla="*/ 123825 h 781050"/>
                <a:gd name="connsiteX14" fmla="*/ 428625 w 2986088"/>
                <a:gd name="connsiteY14" fmla="*/ 109538 h 781050"/>
                <a:gd name="connsiteX15" fmla="*/ 442913 w 2986088"/>
                <a:gd name="connsiteY15" fmla="*/ 104775 h 781050"/>
                <a:gd name="connsiteX16" fmla="*/ 457200 w 2986088"/>
                <a:gd name="connsiteY16" fmla="*/ 100013 h 781050"/>
                <a:gd name="connsiteX17" fmla="*/ 471488 w 2986088"/>
                <a:gd name="connsiteY17" fmla="*/ 90488 h 781050"/>
                <a:gd name="connsiteX18" fmla="*/ 495300 w 2986088"/>
                <a:gd name="connsiteY18" fmla="*/ 85725 h 781050"/>
                <a:gd name="connsiteX19" fmla="*/ 523875 w 2986088"/>
                <a:gd name="connsiteY19" fmla="*/ 76200 h 781050"/>
                <a:gd name="connsiteX20" fmla="*/ 538163 w 2986088"/>
                <a:gd name="connsiteY20" fmla="*/ 71438 h 781050"/>
                <a:gd name="connsiteX21" fmla="*/ 552450 w 2986088"/>
                <a:gd name="connsiteY21" fmla="*/ 66675 h 781050"/>
                <a:gd name="connsiteX22" fmla="*/ 590550 w 2986088"/>
                <a:gd name="connsiteY22" fmla="*/ 42863 h 781050"/>
                <a:gd name="connsiteX23" fmla="*/ 604838 w 2986088"/>
                <a:gd name="connsiteY23" fmla="*/ 38100 h 781050"/>
                <a:gd name="connsiteX24" fmla="*/ 619125 w 2986088"/>
                <a:gd name="connsiteY24" fmla="*/ 33338 h 781050"/>
                <a:gd name="connsiteX25" fmla="*/ 652463 w 2986088"/>
                <a:gd name="connsiteY25" fmla="*/ 14288 h 781050"/>
                <a:gd name="connsiteX26" fmla="*/ 681038 w 2986088"/>
                <a:gd name="connsiteY26" fmla="*/ 4763 h 781050"/>
                <a:gd name="connsiteX27" fmla="*/ 695325 w 2986088"/>
                <a:gd name="connsiteY27" fmla="*/ 0 h 781050"/>
                <a:gd name="connsiteX28" fmla="*/ 819150 w 2986088"/>
                <a:gd name="connsiteY28" fmla="*/ 4763 h 781050"/>
                <a:gd name="connsiteX29" fmla="*/ 852488 w 2986088"/>
                <a:gd name="connsiteY29" fmla="*/ 19050 h 781050"/>
                <a:gd name="connsiteX30" fmla="*/ 895350 w 2986088"/>
                <a:gd name="connsiteY30" fmla="*/ 47625 h 781050"/>
                <a:gd name="connsiteX31" fmla="*/ 928688 w 2986088"/>
                <a:gd name="connsiteY31" fmla="*/ 66675 h 781050"/>
                <a:gd name="connsiteX32" fmla="*/ 942975 w 2986088"/>
                <a:gd name="connsiteY32" fmla="*/ 71438 h 781050"/>
                <a:gd name="connsiteX33" fmla="*/ 957263 w 2986088"/>
                <a:gd name="connsiteY33" fmla="*/ 80963 h 781050"/>
                <a:gd name="connsiteX34" fmla="*/ 971550 w 2986088"/>
                <a:gd name="connsiteY34" fmla="*/ 85725 h 781050"/>
                <a:gd name="connsiteX35" fmla="*/ 990600 w 2986088"/>
                <a:gd name="connsiteY35" fmla="*/ 95250 h 781050"/>
                <a:gd name="connsiteX36" fmla="*/ 1014413 w 2986088"/>
                <a:gd name="connsiteY36" fmla="*/ 100013 h 781050"/>
                <a:gd name="connsiteX37" fmla="*/ 1033463 w 2986088"/>
                <a:gd name="connsiteY37" fmla="*/ 104775 h 781050"/>
                <a:gd name="connsiteX38" fmla="*/ 1062038 w 2986088"/>
                <a:gd name="connsiteY38" fmla="*/ 109538 h 781050"/>
                <a:gd name="connsiteX39" fmla="*/ 1090613 w 2986088"/>
                <a:gd name="connsiteY39" fmla="*/ 119063 h 781050"/>
                <a:gd name="connsiteX40" fmla="*/ 1104900 w 2986088"/>
                <a:gd name="connsiteY40" fmla="*/ 123825 h 781050"/>
                <a:gd name="connsiteX41" fmla="*/ 1123950 w 2986088"/>
                <a:gd name="connsiteY41" fmla="*/ 128588 h 781050"/>
                <a:gd name="connsiteX42" fmla="*/ 1152525 w 2986088"/>
                <a:gd name="connsiteY42" fmla="*/ 147638 h 781050"/>
                <a:gd name="connsiteX43" fmla="*/ 1195388 w 2986088"/>
                <a:gd name="connsiteY43" fmla="*/ 161925 h 781050"/>
                <a:gd name="connsiteX44" fmla="*/ 1209675 w 2986088"/>
                <a:gd name="connsiteY44" fmla="*/ 166688 h 781050"/>
                <a:gd name="connsiteX45" fmla="*/ 1243013 w 2986088"/>
                <a:gd name="connsiteY45" fmla="*/ 185738 h 781050"/>
                <a:gd name="connsiteX46" fmla="*/ 1257300 w 2986088"/>
                <a:gd name="connsiteY46" fmla="*/ 190500 h 781050"/>
                <a:gd name="connsiteX47" fmla="*/ 1285875 w 2986088"/>
                <a:gd name="connsiteY47" fmla="*/ 204788 h 781050"/>
                <a:gd name="connsiteX48" fmla="*/ 1314450 w 2986088"/>
                <a:gd name="connsiteY48" fmla="*/ 223838 h 781050"/>
                <a:gd name="connsiteX49" fmla="*/ 1362075 w 2986088"/>
                <a:gd name="connsiteY49" fmla="*/ 238125 h 781050"/>
                <a:gd name="connsiteX50" fmla="*/ 1443038 w 2986088"/>
                <a:gd name="connsiteY50" fmla="*/ 252413 h 781050"/>
                <a:gd name="connsiteX51" fmla="*/ 1471613 w 2986088"/>
                <a:gd name="connsiteY51" fmla="*/ 257175 h 781050"/>
                <a:gd name="connsiteX52" fmla="*/ 1519238 w 2986088"/>
                <a:gd name="connsiteY52" fmla="*/ 271463 h 781050"/>
                <a:gd name="connsiteX53" fmla="*/ 1533525 w 2986088"/>
                <a:gd name="connsiteY53" fmla="*/ 280988 h 781050"/>
                <a:gd name="connsiteX54" fmla="*/ 1543050 w 2986088"/>
                <a:gd name="connsiteY54" fmla="*/ 295275 h 781050"/>
                <a:gd name="connsiteX55" fmla="*/ 1557338 w 2986088"/>
                <a:gd name="connsiteY55" fmla="*/ 300038 h 781050"/>
                <a:gd name="connsiteX56" fmla="*/ 1581150 w 2986088"/>
                <a:gd name="connsiteY56" fmla="*/ 333375 h 781050"/>
                <a:gd name="connsiteX57" fmla="*/ 1590675 w 2986088"/>
                <a:gd name="connsiteY57" fmla="*/ 347663 h 781050"/>
                <a:gd name="connsiteX58" fmla="*/ 1604963 w 2986088"/>
                <a:gd name="connsiteY58" fmla="*/ 357188 h 781050"/>
                <a:gd name="connsiteX59" fmla="*/ 1624013 w 2986088"/>
                <a:gd name="connsiteY59" fmla="*/ 414338 h 781050"/>
                <a:gd name="connsiteX60" fmla="*/ 1628775 w 2986088"/>
                <a:gd name="connsiteY60" fmla="*/ 428625 h 781050"/>
                <a:gd name="connsiteX61" fmla="*/ 1638300 w 2986088"/>
                <a:gd name="connsiteY61" fmla="*/ 442913 h 781050"/>
                <a:gd name="connsiteX62" fmla="*/ 1652588 w 2986088"/>
                <a:gd name="connsiteY62" fmla="*/ 471488 h 781050"/>
                <a:gd name="connsiteX63" fmla="*/ 1662113 w 2986088"/>
                <a:gd name="connsiteY63" fmla="*/ 504825 h 781050"/>
                <a:gd name="connsiteX64" fmla="*/ 1676400 w 2986088"/>
                <a:gd name="connsiteY64" fmla="*/ 514350 h 781050"/>
                <a:gd name="connsiteX65" fmla="*/ 1690688 w 2986088"/>
                <a:gd name="connsiteY65" fmla="*/ 561975 h 781050"/>
                <a:gd name="connsiteX66" fmla="*/ 1704975 w 2986088"/>
                <a:gd name="connsiteY66" fmla="*/ 590550 h 781050"/>
                <a:gd name="connsiteX67" fmla="*/ 1719263 w 2986088"/>
                <a:gd name="connsiteY67" fmla="*/ 595313 h 781050"/>
                <a:gd name="connsiteX68" fmla="*/ 1728788 w 2986088"/>
                <a:gd name="connsiteY68" fmla="*/ 609600 h 781050"/>
                <a:gd name="connsiteX69" fmla="*/ 1804988 w 2986088"/>
                <a:gd name="connsiteY69" fmla="*/ 614363 h 781050"/>
                <a:gd name="connsiteX70" fmla="*/ 1819275 w 2986088"/>
                <a:gd name="connsiteY70" fmla="*/ 619125 h 781050"/>
                <a:gd name="connsiteX71" fmla="*/ 1833563 w 2986088"/>
                <a:gd name="connsiteY71" fmla="*/ 628650 h 781050"/>
                <a:gd name="connsiteX72" fmla="*/ 1857375 w 2986088"/>
                <a:gd name="connsiteY72" fmla="*/ 657225 h 781050"/>
                <a:gd name="connsiteX73" fmla="*/ 1876425 w 2986088"/>
                <a:gd name="connsiteY73" fmla="*/ 666750 h 781050"/>
                <a:gd name="connsiteX74" fmla="*/ 1885950 w 2986088"/>
                <a:gd name="connsiteY74" fmla="*/ 638175 h 781050"/>
                <a:gd name="connsiteX75" fmla="*/ 1895475 w 2986088"/>
                <a:gd name="connsiteY75" fmla="*/ 604838 h 781050"/>
                <a:gd name="connsiteX76" fmla="*/ 1905000 w 2986088"/>
                <a:gd name="connsiteY76" fmla="*/ 576263 h 781050"/>
                <a:gd name="connsiteX77" fmla="*/ 1919288 w 2986088"/>
                <a:gd name="connsiteY77" fmla="*/ 566738 h 781050"/>
                <a:gd name="connsiteX78" fmla="*/ 1938338 w 2986088"/>
                <a:gd name="connsiteY78" fmla="*/ 542925 h 781050"/>
                <a:gd name="connsiteX79" fmla="*/ 2266950 w 2986088"/>
                <a:gd name="connsiteY79" fmla="*/ 533400 h 781050"/>
                <a:gd name="connsiteX80" fmla="*/ 2286000 w 2986088"/>
                <a:gd name="connsiteY80" fmla="*/ 504825 h 781050"/>
                <a:gd name="connsiteX81" fmla="*/ 2300288 w 2986088"/>
                <a:gd name="connsiteY81" fmla="*/ 490538 h 781050"/>
                <a:gd name="connsiteX82" fmla="*/ 2328863 w 2986088"/>
                <a:gd name="connsiteY82" fmla="*/ 490538 h 781050"/>
                <a:gd name="connsiteX83" fmla="*/ 2395538 w 2986088"/>
                <a:gd name="connsiteY83" fmla="*/ 614363 h 781050"/>
                <a:gd name="connsiteX84" fmla="*/ 2438400 w 2986088"/>
                <a:gd name="connsiteY84" fmla="*/ 590550 h 781050"/>
                <a:gd name="connsiteX85" fmla="*/ 2443163 w 2986088"/>
                <a:gd name="connsiteY85" fmla="*/ 571500 h 781050"/>
                <a:gd name="connsiteX86" fmla="*/ 2481263 w 2986088"/>
                <a:gd name="connsiteY86" fmla="*/ 581025 h 781050"/>
                <a:gd name="connsiteX87" fmla="*/ 2519363 w 2986088"/>
                <a:gd name="connsiteY87" fmla="*/ 642938 h 781050"/>
                <a:gd name="connsiteX88" fmla="*/ 2619375 w 2986088"/>
                <a:gd name="connsiteY88" fmla="*/ 581025 h 781050"/>
                <a:gd name="connsiteX89" fmla="*/ 2633663 w 2986088"/>
                <a:gd name="connsiteY89" fmla="*/ 571500 h 781050"/>
                <a:gd name="connsiteX90" fmla="*/ 2647950 w 2986088"/>
                <a:gd name="connsiteY90" fmla="*/ 542925 h 781050"/>
                <a:gd name="connsiteX91" fmla="*/ 2686050 w 2986088"/>
                <a:gd name="connsiteY91" fmla="*/ 538163 h 781050"/>
                <a:gd name="connsiteX92" fmla="*/ 2686050 w 2986088"/>
                <a:gd name="connsiteY92" fmla="*/ 538163 h 781050"/>
                <a:gd name="connsiteX93" fmla="*/ 2705100 w 2986088"/>
                <a:gd name="connsiteY93" fmla="*/ 561975 h 781050"/>
                <a:gd name="connsiteX94" fmla="*/ 2714625 w 2986088"/>
                <a:gd name="connsiteY94" fmla="*/ 595313 h 781050"/>
                <a:gd name="connsiteX95" fmla="*/ 2733675 w 2986088"/>
                <a:gd name="connsiteY95" fmla="*/ 590550 h 781050"/>
                <a:gd name="connsiteX96" fmla="*/ 2738438 w 2986088"/>
                <a:gd name="connsiteY96" fmla="*/ 571500 h 781050"/>
                <a:gd name="connsiteX97" fmla="*/ 2933700 w 2986088"/>
                <a:gd name="connsiteY97" fmla="*/ 700088 h 781050"/>
                <a:gd name="connsiteX98" fmla="*/ 2943225 w 2986088"/>
                <a:gd name="connsiteY98" fmla="*/ 671513 h 781050"/>
                <a:gd name="connsiteX99" fmla="*/ 2986088 w 2986088"/>
                <a:gd name="connsiteY99" fmla="*/ 781050 h 781050"/>
                <a:gd name="connsiteX0" fmla="*/ 0 w 2986088"/>
                <a:gd name="connsiteY0" fmla="*/ 238125 h 781050"/>
                <a:gd name="connsiteX1" fmla="*/ 123825 w 2986088"/>
                <a:gd name="connsiteY1" fmla="*/ 228600 h 781050"/>
                <a:gd name="connsiteX2" fmla="*/ 142875 w 2986088"/>
                <a:gd name="connsiteY2" fmla="*/ 223838 h 781050"/>
                <a:gd name="connsiteX3" fmla="*/ 166688 w 2986088"/>
                <a:gd name="connsiteY3" fmla="*/ 219075 h 781050"/>
                <a:gd name="connsiteX4" fmla="*/ 204788 w 2986088"/>
                <a:gd name="connsiteY4" fmla="*/ 204788 h 781050"/>
                <a:gd name="connsiteX5" fmla="*/ 233363 w 2986088"/>
                <a:gd name="connsiteY5" fmla="*/ 195263 h 781050"/>
                <a:gd name="connsiteX6" fmla="*/ 247650 w 2986088"/>
                <a:gd name="connsiteY6" fmla="*/ 185738 h 781050"/>
                <a:gd name="connsiteX7" fmla="*/ 266700 w 2986088"/>
                <a:gd name="connsiteY7" fmla="*/ 180975 h 781050"/>
                <a:gd name="connsiteX8" fmla="*/ 280988 w 2986088"/>
                <a:gd name="connsiteY8" fmla="*/ 176213 h 781050"/>
                <a:gd name="connsiteX9" fmla="*/ 290513 w 2986088"/>
                <a:gd name="connsiteY9" fmla="*/ 161925 h 781050"/>
                <a:gd name="connsiteX10" fmla="*/ 338138 w 2986088"/>
                <a:gd name="connsiteY10" fmla="*/ 142875 h 781050"/>
                <a:gd name="connsiteX11" fmla="*/ 352425 w 2986088"/>
                <a:gd name="connsiteY11" fmla="*/ 138113 h 781050"/>
                <a:gd name="connsiteX12" fmla="*/ 366713 w 2986088"/>
                <a:gd name="connsiteY12" fmla="*/ 128588 h 781050"/>
                <a:gd name="connsiteX13" fmla="*/ 385763 w 2986088"/>
                <a:gd name="connsiteY13" fmla="*/ 123825 h 781050"/>
                <a:gd name="connsiteX14" fmla="*/ 428625 w 2986088"/>
                <a:gd name="connsiteY14" fmla="*/ 109538 h 781050"/>
                <a:gd name="connsiteX15" fmla="*/ 442913 w 2986088"/>
                <a:gd name="connsiteY15" fmla="*/ 104775 h 781050"/>
                <a:gd name="connsiteX16" fmla="*/ 457200 w 2986088"/>
                <a:gd name="connsiteY16" fmla="*/ 100013 h 781050"/>
                <a:gd name="connsiteX17" fmla="*/ 471488 w 2986088"/>
                <a:gd name="connsiteY17" fmla="*/ 90488 h 781050"/>
                <a:gd name="connsiteX18" fmla="*/ 495300 w 2986088"/>
                <a:gd name="connsiteY18" fmla="*/ 85725 h 781050"/>
                <a:gd name="connsiteX19" fmla="*/ 523875 w 2986088"/>
                <a:gd name="connsiteY19" fmla="*/ 76200 h 781050"/>
                <a:gd name="connsiteX20" fmla="*/ 538163 w 2986088"/>
                <a:gd name="connsiteY20" fmla="*/ 71438 h 781050"/>
                <a:gd name="connsiteX21" fmla="*/ 552450 w 2986088"/>
                <a:gd name="connsiteY21" fmla="*/ 66675 h 781050"/>
                <a:gd name="connsiteX22" fmla="*/ 590550 w 2986088"/>
                <a:gd name="connsiteY22" fmla="*/ 42863 h 781050"/>
                <a:gd name="connsiteX23" fmla="*/ 604838 w 2986088"/>
                <a:gd name="connsiteY23" fmla="*/ 38100 h 781050"/>
                <a:gd name="connsiteX24" fmla="*/ 619125 w 2986088"/>
                <a:gd name="connsiteY24" fmla="*/ 33338 h 781050"/>
                <a:gd name="connsiteX25" fmla="*/ 652463 w 2986088"/>
                <a:gd name="connsiteY25" fmla="*/ 14288 h 781050"/>
                <a:gd name="connsiteX26" fmla="*/ 681038 w 2986088"/>
                <a:gd name="connsiteY26" fmla="*/ 4763 h 781050"/>
                <a:gd name="connsiteX27" fmla="*/ 695325 w 2986088"/>
                <a:gd name="connsiteY27" fmla="*/ 0 h 781050"/>
                <a:gd name="connsiteX28" fmla="*/ 819150 w 2986088"/>
                <a:gd name="connsiteY28" fmla="*/ 4763 h 781050"/>
                <a:gd name="connsiteX29" fmla="*/ 852488 w 2986088"/>
                <a:gd name="connsiteY29" fmla="*/ 19050 h 781050"/>
                <a:gd name="connsiteX30" fmla="*/ 895350 w 2986088"/>
                <a:gd name="connsiteY30" fmla="*/ 47625 h 781050"/>
                <a:gd name="connsiteX31" fmla="*/ 928688 w 2986088"/>
                <a:gd name="connsiteY31" fmla="*/ 66675 h 781050"/>
                <a:gd name="connsiteX32" fmla="*/ 942975 w 2986088"/>
                <a:gd name="connsiteY32" fmla="*/ 71438 h 781050"/>
                <a:gd name="connsiteX33" fmla="*/ 957263 w 2986088"/>
                <a:gd name="connsiteY33" fmla="*/ 80963 h 781050"/>
                <a:gd name="connsiteX34" fmla="*/ 971550 w 2986088"/>
                <a:gd name="connsiteY34" fmla="*/ 85725 h 781050"/>
                <a:gd name="connsiteX35" fmla="*/ 990600 w 2986088"/>
                <a:gd name="connsiteY35" fmla="*/ 95250 h 781050"/>
                <a:gd name="connsiteX36" fmla="*/ 1014413 w 2986088"/>
                <a:gd name="connsiteY36" fmla="*/ 100013 h 781050"/>
                <a:gd name="connsiteX37" fmla="*/ 1033463 w 2986088"/>
                <a:gd name="connsiteY37" fmla="*/ 104775 h 781050"/>
                <a:gd name="connsiteX38" fmla="*/ 1062038 w 2986088"/>
                <a:gd name="connsiteY38" fmla="*/ 109538 h 781050"/>
                <a:gd name="connsiteX39" fmla="*/ 1090613 w 2986088"/>
                <a:gd name="connsiteY39" fmla="*/ 119063 h 781050"/>
                <a:gd name="connsiteX40" fmla="*/ 1104900 w 2986088"/>
                <a:gd name="connsiteY40" fmla="*/ 123825 h 781050"/>
                <a:gd name="connsiteX41" fmla="*/ 1123950 w 2986088"/>
                <a:gd name="connsiteY41" fmla="*/ 128588 h 781050"/>
                <a:gd name="connsiteX42" fmla="*/ 1152525 w 2986088"/>
                <a:gd name="connsiteY42" fmla="*/ 147638 h 781050"/>
                <a:gd name="connsiteX43" fmla="*/ 1195388 w 2986088"/>
                <a:gd name="connsiteY43" fmla="*/ 161925 h 781050"/>
                <a:gd name="connsiteX44" fmla="*/ 1209675 w 2986088"/>
                <a:gd name="connsiteY44" fmla="*/ 166688 h 781050"/>
                <a:gd name="connsiteX45" fmla="*/ 1243013 w 2986088"/>
                <a:gd name="connsiteY45" fmla="*/ 185738 h 781050"/>
                <a:gd name="connsiteX46" fmla="*/ 1257300 w 2986088"/>
                <a:gd name="connsiteY46" fmla="*/ 190500 h 781050"/>
                <a:gd name="connsiteX47" fmla="*/ 1285875 w 2986088"/>
                <a:gd name="connsiteY47" fmla="*/ 204788 h 781050"/>
                <a:gd name="connsiteX48" fmla="*/ 1314450 w 2986088"/>
                <a:gd name="connsiteY48" fmla="*/ 223838 h 781050"/>
                <a:gd name="connsiteX49" fmla="*/ 1362075 w 2986088"/>
                <a:gd name="connsiteY49" fmla="*/ 238125 h 781050"/>
                <a:gd name="connsiteX50" fmla="*/ 1443038 w 2986088"/>
                <a:gd name="connsiteY50" fmla="*/ 252413 h 781050"/>
                <a:gd name="connsiteX51" fmla="*/ 1471613 w 2986088"/>
                <a:gd name="connsiteY51" fmla="*/ 257175 h 781050"/>
                <a:gd name="connsiteX52" fmla="*/ 1519238 w 2986088"/>
                <a:gd name="connsiteY52" fmla="*/ 271463 h 781050"/>
                <a:gd name="connsiteX53" fmla="*/ 1533525 w 2986088"/>
                <a:gd name="connsiteY53" fmla="*/ 280988 h 781050"/>
                <a:gd name="connsiteX54" fmla="*/ 1543050 w 2986088"/>
                <a:gd name="connsiteY54" fmla="*/ 295275 h 781050"/>
                <a:gd name="connsiteX55" fmla="*/ 1557338 w 2986088"/>
                <a:gd name="connsiteY55" fmla="*/ 300038 h 781050"/>
                <a:gd name="connsiteX56" fmla="*/ 1581150 w 2986088"/>
                <a:gd name="connsiteY56" fmla="*/ 333375 h 781050"/>
                <a:gd name="connsiteX57" fmla="*/ 1590675 w 2986088"/>
                <a:gd name="connsiteY57" fmla="*/ 347663 h 781050"/>
                <a:gd name="connsiteX58" fmla="*/ 1604963 w 2986088"/>
                <a:gd name="connsiteY58" fmla="*/ 357188 h 781050"/>
                <a:gd name="connsiteX59" fmla="*/ 1624013 w 2986088"/>
                <a:gd name="connsiteY59" fmla="*/ 414338 h 781050"/>
                <a:gd name="connsiteX60" fmla="*/ 1628775 w 2986088"/>
                <a:gd name="connsiteY60" fmla="*/ 428625 h 781050"/>
                <a:gd name="connsiteX61" fmla="*/ 1638300 w 2986088"/>
                <a:gd name="connsiteY61" fmla="*/ 442913 h 781050"/>
                <a:gd name="connsiteX62" fmla="*/ 1652588 w 2986088"/>
                <a:gd name="connsiteY62" fmla="*/ 471488 h 781050"/>
                <a:gd name="connsiteX63" fmla="*/ 1662113 w 2986088"/>
                <a:gd name="connsiteY63" fmla="*/ 504825 h 781050"/>
                <a:gd name="connsiteX64" fmla="*/ 1676400 w 2986088"/>
                <a:gd name="connsiteY64" fmla="*/ 514350 h 781050"/>
                <a:gd name="connsiteX65" fmla="*/ 1690688 w 2986088"/>
                <a:gd name="connsiteY65" fmla="*/ 561975 h 781050"/>
                <a:gd name="connsiteX66" fmla="*/ 1704975 w 2986088"/>
                <a:gd name="connsiteY66" fmla="*/ 590550 h 781050"/>
                <a:gd name="connsiteX67" fmla="*/ 1719263 w 2986088"/>
                <a:gd name="connsiteY67" fmla="*/ 595313 h 781050"/>
                <a:gd name="connsiteX68" fmla="*/ 1728788 w 2986088"/>
                <a:gd name="connsiteY68" fmla="*/ 609600 h 781050"/>
                <a:gd name="connsiteX69" fmla="*/ 1804988 w 2986088"/>
                <a:gd name="connsiteY69" fmla="*/ 614363 h 781050"/>
                <a:gd name="connsiteX70" fmla="*/ 1819275 w 2986088"/>
                <a:gd name="connsiteY70" fmla="*/ 619125 h 781050"/>
                <a:gd name="connsiteX71" fmla="*/ 1833563 w 2986088"/>
                <a:gd name="connsiteY71" fmla="*/ 628650 h 781050"/>
                <a:gd name="connsiteX72" fmla="*/ 1857375 w 2986088"/>
                <a:gd name="connsiteY72" fmla="*/ 657225 h 781050"/>
                <a:gd name="connsiteX73" fmla="*/ 1876425 w 2986088"/>
                <a:gd name="connsiteY73" fmla="*/ 666750 h 781050"/>
                <a:gd name="connsiteX74" fmla="*/ 1885950 w 2986088"/>
                <a:gd name="connsiteY74" fmla="*/ 638175 h 781050"/>
                <a:gd name="connsiteX75" fmla="*/ 1895475 w 2986088"/>
                <a:gd name="connsiteY75" fmla="*/ 604838 h 781050"/>
                <a:gd name="connsiteX76" fmla="*/ 1905000 w 2986088"/>
                <a:gd name="connsiteY76" fmla="*/ 576263 h 781050"/>
                <a:gd name="connsiteX77" fmla="*/ 1919288 w 2986088"/>
                <a:gd name="connsiteY77" fmla="*/ 566738 h 781050"/>
                <a:gd name="connsiteX78" fmla="*/ 1938338 w 2986088"/>
                <a:gd name="connsiteY78" fmla="*/ 542925 h 781050"/>
                <a:gd name="connsiteX79" fmla="*/ 2266950 w 2986088"/>
                <a:gd name="connsiteY79" fmla="*/ 533400 h 781050"/>
                <a:gd name="connsiteX80" fmla="*/ 2286000 w 2986088"/>
                <a:gd name="connsiteY80" fmla="*/ 504825 h 781050"/>
                <a:gd name="connsiteX81" fmla="*/ 2300288 w 2986088"/>
                <a:gd name="connsiteY81" fmla="*/ 490538 h 781050"/>
                <a:gd name="connsiteX82" fmla="*/ 2328863 w 2986088"/>
                <a:gd name="connsiteY82" fmla="*/ 490538 h 781050"/>
                <a:gd name="connsiteX83" fmla="*/ 2395538 w 2986088"/>
                <a:gd name="connsiteY83" fmla="*/ 614363 h 781050"/>
                <a:gd name="connsiteX84" fmla="*/ 2438400 w 2986088"/>
                <a:gd name="connsiteY84" fmla="*/ 590550 h 781050"/>
                <a:gd name="connsiteX85" fmla="*/ 2443163 w 2986088"/>
                <a:gd name="connsiteY85" fmla="*/ 571500 h 781050"/>
                <a:gd name="connsiteX86" fmla="*/ 2481263 w 2986088"/>
                <a:gd name="connsiteY86" fmla="*/ 581025 h 781050"/>
                <a:gd name="connsiteX87" fmla="*/ 2519363 w 2986088"/>
                <a:gd name="connsiteY87" fmla="*/ 642938 h 781050"/>
                <a:gd name="connsiteX88" fmla="*/ 2619375 w 2986088"/>
                <a:gd name="connsiteY88" fmla="*/ 581025 h 781050"/>
                <a:gd name="connsiteX89" fmla="*/ 2633663 w 2986088"/>
                <a:gd name="connsiteY89" fmla="*/ 571500 h 781050"/>
                <a:gd name="connsiteX90" fmla="*/ 2647950 w 2986088"/>
                <a:gd name="connsiteY90" fmla="*/ 542925 h 781050"/>
                <a:gd name="connsiteX91" fmla="*/ 2686050 w 2986088"/>
                <a:gd name="connsiteY91" fmla="*/ 538163 h 781050"/>
                <a:gd name="connsiteX92" fmla="*/ 2686050 w 2986088"/>
                <a:gd name="connsiteY92" fmla="*/ 538163 h 781050"/>
                <a:gd name="connsiteX93" fmla="*/ 2705100 w 2986088"/>
                <a:gd name="connsiteY93" fmla="*/ 561975 h 781050"/>
                <a:gd name="connsiteX94" fmla="*/ 2714625 w 2986088"/>
                <a:gd name="connsiteY94" fmla="*/ 595313 h 781050"/>
                <a:gd name="connsiteX95" fmla="*/ 2733675 w 2986088"/>
                <a:gd name="connsiteY95" fmla="*/ 590550 h 781050"/>
                <a:gd name="connsiteX96" fmla="*/ 2738438 w 2986088"/>
                <a:gd name="connsiteY96" fmla="*/ 571500 h 781050"/>
                <a:gd name="connsiteX97" fmla="*/ 2933700 w 2986088"/>
                <a:gd name="connsiteY97" fmla="*/ 700088 h 781050"/>
                <a:gd name="connsiteX98" fmla="*/ 2986088 w 2986088"/>
                <a:gd name="connsiteY98" fmla="*/ 781050 h 781050"/>
                <a:gd name="connsiteX0" fmla="*/ 0 w 2986088"/>
                <a:gd name="connsiteY0" fmla="*/ 238125 h 781050"/>
                <a:gd name="connsiteX1" fmla="*/ 123825 w 2986088"/>
                <a:gd name="connsiteY1" fmla="*/ 228600 h 781050"/>
                <a:gd name="connsiteX2" fmla="*/ 142875 w 2986088"/>
                <a:gd name="connsiteY2" fmla="*/ 223838 h 781050"/>
                <a:gd name="connsiteX3" fmla="*/ 166688 w 2986088"/>
                <a:gd name="connsiteY3" fmla="*/ 219075 h 781050"/>
                <a:gd name="connsiteX4" fmla="*/ 204788 w 2986088"/>
                <a:gd name="connsiteY4" fmla="*/ 204788 h 781050"/>
                <a:gd name="connsiteX5" fmla="*/ 233363 w 2986088"/>
                <a:gd name="connsiteY5" fmla="*/ 195263 h 781050"/>
                <a:gd name="connsiteX6" fmla="*/ 247650 w 2986088"/>
                <a:gd name="connsiteY6" fmla="*/ 185738 h 781050"/>
                <a:gd name="connsiteX7" fmla="*/ 266700 w 2986088"/>
                <a:gd name="connsiteY7" fmla="*/ 180975 h 781050"/>
                <a:gd name="connsiteX8" fmla="*/ 280988 w 2986088"/>
                <a:gd name="connsiteY8" fmla="*/ 176213 h 781050"/>
                <a:gd name="connsiteX9" fmla="*/ 290513 w 2986088"/>
                <a:gd name="connsiteY9" fmla="*/ 161925 h 781050"/>
                <a:gd name="connsiteX10" fmla="*/ 338138 w 2986088"/>
                <a:gd name="connsiteY10" fmla="*/ 142875 h 781050"/>
                <a:gd name="connsiteX11" fmla="*/ 352425 w 2986088"/>
                <a:gd name="connsiteY11" fmla="*/ 138113 h 781050"/>
                <a:gd name="connsiteX12" fmla="*/ 366713 w 2986088"/>
                <a:gd name="connsiteY12" fmla="*/ 128588 h 781050"/>
                <a:gd name="connsiteX13" fmla="*/ 385763 w 2986088"/>
                <a:gd name="connsiteY13" fmla="*/ 123825 h 781050"/>
                <a:gd name="connsiteX14" fmla="*/ 428625 w 2986088"/>
                <a:gd name="connsiteY14" fmla="*/ 109538 h 781050"/>
                <a:gd name="connsiteX15" fmla="*/ 442913 w 2986088"/>
                <a:gd name="connsiteY15" fmla="*/ 104775 h 781050"/>
                <a:gd name="connsiteX16" fmla="*/ 457200 w 2986088"/>
                <a:gd name="connsiteY16" fmla="*/ 100013 h 781050"/>
                <a:gd name="connsiteX17" fmla="*/ 471488 w 2986088"/>
                <a:gd name="connsiteY17" fmla="*/ 90488 h 781050"/>
                <a:gd name="connsiteX18" fmla="*/ 495300 w 2986088"/>
                <a:gd name="connsiteY18" fmla="*/ 85725 h 781050"/>
                <a:gd name="connsiteX19" fmla="*/ 523875 w 2986088"/>
                <a:gd name="connsiteY19" fmla="*/ 76200 h 781050"/>
                <a:gd name="connsiteX20" fmla="*/ 538163 w 2986088"/>
                <a:gd name="connsiteY20" fmla="*/ 71438 h 781050"/>
                <a:gd name="connsiteX21" fmla="*/ 552450 w 2986088"/>
                <a:gd name="connsiteY21" fmla="*/ 66675 h 781050"/>
                <a:gd name="connsiteX22" fmla="*/ 590550 w 2986088"/>
                <a:gd name="connsiteY22" fmla="*/ 42863 h 781050"/>
                <a:gd name="connsiteX23" fmla="*/ 604838 w 2986088"/>
                <a:gd name="connsiteY23" fmla="*/ 38100 h 781050"/>
                <a:gd name="connsiteX24" fmla="*/ 619125 w 2986088"/>
                <a:gd name="connsiteY24" fmla="*/ 33338 h 781050"/>
                <a:gd name="connsiteX25" fmla="*/ 652463 w 2986088"/>
                <a:gd name="connsiteY25" fmla="*/ 14288 h 781050"/>
                <a:gd name="connsiteX26" fmla="*/ 681038 w 2986088"/>
                <a:gd name="connsiteY26" fmla="*/ 4763 h 781050"/>
                <a:gd name="connsiteX27" fmla="*/ 695325 w 2986088"/>
                <a:gd name="connsiteY27" fmla="*/ 0 h 781050"/>
                <a:gd name="connsiteX28" fmla="*/ 819150 w 2986088"/>
                <a:gd name="connsiteY28" fmla="*/ 4763 h 781050"/>
                <a:gd name="connsiteX29" fmla="*/ 852488 w 2986088"/>
                <a:gd name="connsiteY29" fmla="*/ 19050 h 781050"/>
                <a:gd name="connsiteX30" fmla="*/ 895350 w 2986088"/>
                <a:gd name="connsiteY30" fmla="*/ 47625 h 781050"/>
                <a:gd name="connsiteX31" fmla="*/ 928688 w 2986088"/>
                <a:gd name="connsiteY31" fmla="*/ 66675 h 781050"/>
                <a:gd name="connsiteX32" fmla="*/ 942975 w 2986088"/>
                <a:gd name="connsiteY32" fmla="*/ 71438 h 781050"/>
                <a:gd name="connsiteX33" fmla="*/ 957263 w 2986088"/>
                <a:gd name="connsiteY33" fmla="*/ 80963 h 781050"/>
                <a:gd name="connsiteX34" fmla="*/ 971550 w 2986088"/>
                <a:gd name="connsiteY34" fmla="*/ 85725 h 781050"/>
                <a:gd name="connsiteX35" fmla="*/ 990600 w 2986088"/>
                <a:gd name="connsiteY35" fmla="*/ 95250 h 781050"/>
                <a:gd name="connsiteX36" fmla="*/ 1014413 w 2986088"/>
                <a:gd name="connsiteY36" fmla="*/ 100013 h 781050"/>
                <a:gd name="connsiteX37" fmla="*/ 1033463 w 2986088"/>
                <a:gd name="connsiteY37" fmla="*/ 104775 h 781050"/>
                <a:gd name="connsiteX38" fmla="*/ 1062038 w 2986088"/>
                <a:gd name="connsiteY38" fmla="*/ 109538 h 781050"/>
                <a:gd name="connsiteX39" fmla="*/ 1090613 w 2986088"/>
                <a:gd name="connsiteY39" fmla="*/ 119063 h 781050"/>
                <a:gd name="connsiteX40" fmla="*/ 1104900 w 2986088"/>
                <a:gd name="connsiteY40" fmla="*/ 123825 h 781050"/>
                <a:gd name="connsiteX41" fmla="*/ 1123950 w 2986088"/>
                <a:gd name="connsiteY41" fmla="*/ 128588 h 781050"/>
                <a:gd name="connsiteX42" fmla="*/ 1152525 w 2986088"/>
                <a:gd name="connsiteY42" fmla="*/ 147638 h 781050"/>
                <a:gd name="connsiteX43" fmla="*/ 1195388 w 2986088"/>
                <a:gd name="connsiteY43" fmla="*/ 161925 h 781050"/>
                <a:gd name="connsiteX44" fmla="*/ 1209675 w 2986088"/>
                <a:gd name="connsiteY44" fmla="*/ 166688 h 781050"/>
                <a:gd name="connsiteX45" fmla="*/ 1243013 w 2986088"/>
                <a:gd name="connsiteY45" fmla="*/ 185738 h 781050"/>
                <a:gd name="connsiteX46" fmla="*/ 1257300 w 2986088"/>
                <a:gd name="connsiteY46" fmla="*/ 190500 h 781050"/>
                <a:gd name="connsiteX47" fmla="*/ 1285875 w 2986088"/>
                <a:gd name="connsiteY47" fmla="*/ 204788 h 781050"/>
                <a:gd name="connsiteX48" fmla="*/ 1314450 w 2986088"/>
                <a:gd name="connsiteY48" fmla="*/ 223838 h 781050"/>
                <a:gd name="connsiteX49" fmla="*/ 1362075 w 2986088"/>
                <a:gd name="connsiteY49" fmla="*/ 238125 h 781050"/>
                <a:gd name="connsiteX50" fmla="*/ 1443038 w 2986088"/>
                <a:gd name="connsiteY50" fmla="*/ 252413 h 781050"/>
                <a:gd name="connsiteX51" fmla="*/ 1471613 w 2986088"/>
                <a:gd name="connsiteY51" fmla="*/ 257175 h 781050"/>
                <a:gd name="connsiteX52" fmla="*/ 1519238 w 2986088"/>
                <a:gd name="connsiteY52" fmla="*/ 271463 h 781050"/>
                <a:gd name="connsiteX53" fmla="*/ 1533525 w 2986088"/>
                <a:gd name="connsiteY53" fmla="*/ 280988 h 781050"/>
                <a:gd name="connsiteX54" fmla="*/ 1543050 w 2986088"/>
                <a:gd name="connsiteY54" fmla="*/ 295275 h 781050"/>
                <a:gd name="connsiteX55" fmla="*/ 1557338 w 2986088"/>
                <a:gd name="connsiteY55" fmla="*/ 300038 h 781050"/>
                <a:gd name="connsiteX56" fmla="*/ 1581150 w 2986088"/>
                <a:gd name="connsiteY56" fmla="*/ 333375 h 781050"/>
                <a:gd name="connsiteX57" fmla="*/ 1590675 w 2986088"/>
                <a:gd name="connsiteY57" fmla="*/ 347663 h 781050"/>
                <a:gd name="connsiteX58" fmla="*/ 1604963 w 2986088"/>
                <a:gd name="connsiteY58" fmla="*/ 357188 h 781050"/>
                <a:gd name="connsiteX59" fmla="*/ 1624013 w 2986088"/>
                <a:gd name="connsiteY59" fmla="*/ 414338 h 781050"/>
                <a:gd name="connsiteX60" fmla="*/ 1628775 w 2986088"/>
                <a:gd name="connsiteY60" fmla="*/ 428625 h 781050"/>
                <a:gd name="connsiteX61" fmla="*/ 1638300 w 2986088"/>
                <a:gd name="connsiteY61" fmla="*/ 442913 h 781050"/>
                <a:gd name="connsiteX62" fmla="*/ 1652588 w 2986088"/>
                <a:gd name="connsiteY62" fmla="*/ 471488 h 781050"/>
                <a:gd name="connsiteX63" fmla="*/ 1662113 w 2986088"/>
                <a:gd name="connsiteY63" fmla="*/ 504825 h 781050"/>
                <a:gd name="connsiteX64" fmla="*/ 1676400 w 2986088"/>
                <a:gd name="connsiteY64" fmla="*/ 514350 h 781050"/>
                <a:gd name="connsiteX65" fmla="*/ 1690688 w 2986088"/>
                <a:gd name="connsiteY65" fmla="*/ 561975 h 781050"/>
                <a:gd name="connsiteX66" fmla="*/ 1704975 w 2986088"/>
                <a:gd name="connsiteY66" fmla="*/ 590550 h 781050"/>
                <a:gd name="connsiteX67" fmla="*/ 1719263 w 2986088"/>
                <a:gd name="connsiteY67" fmla="*/ 595313 h 781050"/>
                <a:gd name="connsiteX68" fmla="*/ 1728788 w 2986088"/>
                <a:gd name="connsiteY68" fmla="*/ 609600 h 781050"/>
                <a:gd name="connsiteX69" fmla="*/ 1804988 w 2986088"/>
                <a:gd name="connsiteY69" fmla="*/ 614363 h 781050"/>
                <a:gd name="connsiteX70" fmla="*/ 1819275 w 2986088"/>
                <a:gd name="connsiteY70" fmla="*/ 619125 h 781050"/>
                <a:gd name="connsiteX71" fmla="*/ 1833563 w 2986088"/>
                <a:gd name="connsiteY71" fmla="*/ 628650 h 781050"/>
                <a:gd name="connsiteX72" fmla="*/ 1857375 w 2986088"/>
                <a:gd name="connsiteY72" fmla="*/ 657225 h 781050"/>
                <a:gd name="connsiteX73" fmla="*/ 1876425 w 2986088"/>
                <a:gd name="connsiteY73" fmla="*/ 666750 h 781050"/>
                <a:gd name="connsiteX74" fmla="*/ 1885950 w 2986088"/>
                <a:gd name="connsiteY74" fmla="*/ 638175 h 781050"/>
                <a:gd name="connsiteX75" fmla="*/ 1895475 w 2986088"/>
                <a:gd name="connsiteY75" fmla="*/ 604838 h 781050"/>
                <a:gd name="connsiteX76" fmla="*/ 1905000 w 2986088"/>
                <a:gd name="connsiteY76" fmla="*/ 576263 h 781050"/>
                <a:gd name="connsiteX77" fmla="*/ 1919288 w 2986088"/>
                <a:gd name="connsiteY77" fmla="*/ 566738 h 781050"/>
                <a:gd name="connsiteX78" fmla="*/ 1938338 w 2986088"/>
                <a:gd name="connsiteY78" fmla="*/ 542925 h 781050"/>
                <a:gd name="connsiteX79" fmla="*/ 2266950 w 2986088"/>
                <a:gd name="connsiteY79" fmla="*/ 533400 h 781050"/>
                <a:gd name="connsiteX80" fmla="*/ 2286000 w 2986088"/>
                <a:gd name="connsiteY80" fmla="*/ 504825 h 781050"/>
                <a:gd name="connsiteX81" fmla="*/ 2300288 w 2986088"/>
                <a:gd name="connsiteY81" fmla="*/ 490538 h 781050"/>
                <a:gd name="connsiteX82" fmla="*/ 2328863 w 2986088"/>
                <a:gd name="connsiteY82" fmla="*/ 490538 h 781050"/>
                <a:gd name="connsiteX83" fmla="*/ 2395538 w 2986088"/>
                <a:gd name="connsiteY83" fmla="*/ 614363 h 781050"/>
                <a:gd name="connsiteX84" fmla="*/ 2438400 w 2986088"/>
                <a:gd name="connsiteY84" fmla="*/ 590550 h 781050"/>
                <a:gd name="connsiteX85" fmla="*/ 2443163 w 2986088"/>
                <a:gd name="connsiteY85" fmla="*/ 571500 h 781050"/>
                <a:gd name="connsiteX86" fmla="*/ 2481263 w 2986088"/>
                <a:gd name="connsiteY86" fmla="*/ 581025 h 781050"/>
                <a:gd name="connsiteX87" fmla="*/ 2519363 w 2986088"/>
                <a:gd name="connsiteY87" fmla="*/ 642938 h 781050"/>
                <a:gd name="connsiteX88" fmla="*/ 2619375 w 2986088"/>
                <a:gd name="connsiteY88" fmla="*/ 581025 h 781050"/>
                <a:gd name="connsiteX89" fmla="*/ 2633663 w 2986088"/>
                <a:gd name="connsiteY89" fmla="*/ 571500 h 781050"/>
                <a:gd name="connsiteX90" fmla="*/ 2647950 w 2986088"/>
                <a:gd name="connsiteY90" fmla="*/ 542925 h 781050"/>
                <a:gd name="connsiteX91" fmla="*/ 2686050 w 2986088"/>
                <a:gd name="connsiteY91" fmla="*/ 538163 h 781050"/>
                <a:gd name="connsiteX92" fmla="*/ 2686050 w 2986088"/>
                <a:gd name="connsiteY92" fmla="*/ 538163 h 781050"/>
                <a:gd name="connsiteX93" fmla="*/ 2705100 w 2986088"/>
                <a:gd name="connsiteY93" fmla="*/ 561975 h 781050"/>
                <a:gd name="connsiteX94" fmla="*/ 2714625 w 2986088"/>
                <a:gd name="connsiteY94" fmla="*/ 595313 h 781050"/>
                <a:gd name="connsiteX95" fmla="*/ 2733675 w 2986088"/>
                <a:gd name="connsiteY95" fmla="*/ 590550 h 781050"/>
                <a:gd name="connsiteX96" fmla="*/ 2738438 w 2986088"/>
                <a:gd name="connsiteY96" fmla="*/ 571500 h 781050"/>
                <a:gd name="connsiteX97" fmla="*/ 2986088 w 2986088"/>
                <a:gd name="connsiteY97" fmla="*/ 781050 h 781050"/>
                <a:gd name="connsiteX0" fmla="*/ 0 w 2986088"/>
                <a:gd name="connsiteY0" fmla="*/ 238125 h 781050"/>
                <a:gd name="connsiteX1" fmla="*/ 123825 w 2986088"/>
                <a:gd name="connsiteY1" fmla="*/ 228600 h 781050"/>
                <a:gd name="connsiteX2" fmla="*/ 142875 w 2986088"/>
                <a:gd name="connsiteY2" fmla="*/ 223838 h 781050"/>
                <a:gd name="connsiteX3" fmla="*/ 166688 w 2986088"/>
                <a:gd name="connsiteY3" fmla="*/ 219075 h 781050"/>
                <a:gd name="connsiteX4" fmla="*/ 204788 w 2986088"/>
                <a:gd name="connsiteY4" fmla="*/ 204788 h 781050"/>
                <a:gd name="connsiteX5" fmla="*/ 233363 w 2986088"/>
                <a:gd name="connsiteY5" fmla="*/ 195263 h 781050"/>
                <a:gd name="connsiteX6" fmla="*/ 247650 w 2986088"/>
                <a:gd name="connsiteY6" fmla="*/ 185738 h 781050"/>
                <a:gd name="connsiteX7" fmla="*/ 266700 w 2986088"/>
                <a:gd name="connsiteY7" fmla="*/ 180975 h 781050"/>
                <a:gd name="connsiteX8" fmla="*/ 280988 w 2986088"/>
                <a:gd name="connsiteY8" fmla="*/ 176213 h 781050"/>
                <a:gd name="connsiteX9" fmla="*/ 290513 w 2986088"/>
                <a:gd name="connsiteY9" fmla="*/ 161925 h 781050"/>
                <a:gd name="connsiteX10" fmla="*/ 338138 w 2986088"/>
                <a:gd name="connsiteY10" fmla="*/ 142875 h 781050"/>
                <a:gd name="connsiteX11" fmla="*/ 352425 w 2986088"/>
                <a:gd name="connsiteY11" fmla="*/ 138113 h 781050"/>
                <a:gd name="connsiteX12" fmla="*/ 366713 w 2986088"/>
                <a:gd name="connsiteY12" fmla="*/ 128588 h 781050"/>
                <a:gd name="connsiteX13" fmla="*/ 385763 w 2986088"/>
                <a:gd name="connsiteY13" fmla="*/ 123825 h 781050"/>
                <a:gd name="connsiteX14" fmla="*/ 428625 w 2986088"/>
                <a:gd name="connsiteY14" fmla="*/ 109538 h 781050"/>
                <a:gd name="connsiteX15" fmla="*/ 442913 w 2986088"/>
                <a:gd name="connsiteY15" fmla="*/ 104775 h 781050"/>
                <a:gd name="connsiteX16" fmla="*/ 457200 w 2986088"/>
                <a:gd name="connsiteY16" fmla="*/ 100013 h 781050"/>
                <a:gd name="connsiteX17" fmla="*/ 471488 w 2986088"/>
                <a:gd name="connsiteY17" fmla="*/ 90488 h 781050"/>
                <a:gd name="connsiteX18" fmla="*/ 495300 w 2986088"/>
                <a:gd name="connsiteY18" fmla="*/ 85725 h 781050"/>
                <a:gd name="connsiteX19" fmla="*/ 523875 w 2986088"/>
                <a:gd name="connsiteY19" fmla="*/ 76200 h 781050"/>
                <a:gd name="connsiteX20" fmla="*/ 538163 w 2986088"/>
                <a:gd name="connsiteY20" fmla="*/ 71438 h 781050"/>
                <a:gd name="connsiteX21" fmla="*/ 552450 w 2986088"/>
                <a:gd name="connsiteY21" fmla="*/ 66675 h 781050"/>
                <a:gd name="connsiteX22" fmla="*/ 590550 w 2986088"/>
                <a:gd name="connsiteY22" fmla="*/ 42863 h 781050"/>
                <a:gd name="connsiteX23" fmla="*/ 604838 w 2986088"/>
                <a:gd name="connsiteY23" fmla="*/ 38100 h 781050"/>
                <a:gd name="connsiteX24" fmla="*/ 619125 w 2986088"/>
                <a:gd name="connsiteY24" fmla="*/ 33338 h 781050"/>
                <a:gd name="connsiteX25" fmla="*/ 652463 w 2986088"/>
                <a:gd name="connsiteY25" fmla="*/ 14288 h 781050"/>
                <a:gd name="connsiteX26" fmla="*/ 681038 w 2986088"/>
                <a:gd name="connsiteY26" fmla="*/ 4763 h 781050"/>
                <a:gd name="connsiteX27" fmla="*/ 695325 w 2986088"/>
                <a:gd name="connsiteY27" fmla="*/ 0 h 781050"/>
                <a:gd name="connsiteX28" fmla="*/ 819150 w 2986088"/>
                <a:gd name="connsiteY28" fmla="*/ 4763 h 781050"/>
                <a:gd name="connsiteX29" fmla="*/ 852488 w 2986088"/>
                <a:gd name="connsiteY29" fmla="*/ 19050 h 781050"/>
                <a:gd name="connsiteX30" fmla="*/ 895350 w 2986088"/>
                <a:gd name="connsiteY30" fmla="*/ 47625 h 781050"/>
                <a:gd name="connsiteX31" fmla="*/ 928688 w 2986088"/>
                <a:gd name="connsiteY31" fmla="*/ 66675 h 781050"/>
                <a:gd name="connsiteX32" fmla="*/ 942975 w 2986088"/>
                <a:gd name="connsiteY32" fmla="*/ 71438 h 781050"/>
                <a:gd name="connsiteX33" fmla="*/ 957263 w 2986088"/>
                <a:gd name="connsiteY33" fmla="*/ 80963 h 781050"/>
                <a:gd name="connsiteX34" fmla="*/ 971550 w 2986088"/>
                <a:gd name="connsiteY34" fmla="*/ 85725 h 781050"/>
                <a:gd name="connsiteX35" fmla="*/ 990600 w 2986088"/>
                <a:gd name="connsiteY35" fmla="*/ 95250 h 781050"/>
                <a:gd name="connsiteX36" fmla="*/ 1014413 w 2986088"/>
                <a:gd name="connsiteY36" fmla="*/ 100013 h 781050"/>
                <a:gd name="connsiteX37" fmla="*/ 1033463 w 2986088"/>
                <a:gd name="connsiteY37" fmla="*/ 104775 h 781050"/>
                <a:gd name="connsiteX38" fmla="*/ 1062038 w 2986088"/>
                <a:gd name="connsiteY38" fmla="*/ 109538 h 781050"/>
                <a:gd name="connsiteX39" fmla="*/ 1090613 w 2986088"/>
                <a:gd name="connsiteY39" fmla="*/ 119063 h 781050"/>
                <a:gd name="connsiteX40" fmla="*/ 1104900 w 2986088"/>
                <a:gd name="connsiteY40" fmla="*/ 123825 h 781050"/>
                <a:gd name="connsiteX41" fmla="*/ 1123950 w 2986088"/>
                <a:gd name="connsiteY41" fmla="*/ 128588 h 781050"/>
                <a:gd name="connsiteX42" fmla="*/ 1152525 w 2986088"/>
                <a:gd name="connsiteY42" fmla="*/ 147638 h 781050"/>
                <a:gd name="connsiteX43" fmla="*/ 1195388 w 2986088"/>
                <a:gd name="connsiteY43" fmla="*/ 161925 h 781050"/>
                <a:gd name="connsiteX44" fmla="*/ 1209675 w 2986088"/>
                <a:gd name="connsiteY44" fmla="*/ 166688 h 781050"/>
                <a:gd name="connsiteX45" fmla="*/ 1243013 w 2986088"/>
                <a:gd name="connsiteY45" fmla="*/ 185738 h 781050"/>
                <a:gd name="connsiteX46" fmla="*/ 1257300 w 2986088"/>
                <a:gd name="connsiteY46" fmla="*/ 190500 h 781050"/>
                <a:gd name="connsiteX47" fmla="*/ 1285875 w 2986088"/>
                <a:gd name="connsiteY47" fmla="*/ 204788 h 781050"/>
                <a:gd name="connsiteX48" fmla="*/ 1314450 w 2986088"/>
                <a:gd name="connsiteY48" fmla="*/ 223838 h 781050"/>
                <a:gd name="connsiteX49" fmla="*/ 1362075 w 2986088"/>
                <a:gd name="connsiteY49" fmla="*/ 238125 h 781050"/>
                <a:gd name="connsiteX50" fmla="*/ 1443038 w 2986088"/>
                <a:gd name="connsiteY50" fmla="*/ 252413 h 781050"/>
                <a:gd name="connsiteX51" fmla="*/ 1471613 w 2986088"/>
                <a:gd name="connsiteY51" fmla="*/ 257175 h 781050"/>
                <a:gd name="connsiteX52" fmla="*/ 1519238 w 2986088"/>
                <a:gd name="connsiteY52" fmla="*/ 271463 h 781050"/>
                <a:gd name="connsiteX53" fmla="*/ 1533525 w 2986088"/>
                <a:gd name="connsiteY53" fmla="*/ 280988 h 781050"/>
                <a:gd name="connsiteX54" fmla="*/ 1543050 w 2986088"/>
                <a:gd name="connsiteY54" fmla="*/ 295275 h 781050"/>
                <a:gd name="connsiteX55" fmla="*/ 1557338 w 2986088"/>
                <a:gd name="connsiteY55" fmla="*/ 300038 h 781050"/>
                <a:gd name="connsiteX56" fmla="*/ 1581150 w 2986088"/>
                <a:gd name="connsiteY56" fmla="*/ 333375 h 781050"/>
                <a:gd name="connsiteX57" fmla="*/ 1590675 w 2986088"/>
                <a:gd name="connsiteY57" fmla="*/ 347663 h 781050"/>
                <a:gd name="connsiteX58" fmla="*/ 1604963 w 2986088"/>
                <a:gd name="connsiteY58" fmla="*/ 357188 h 781050"/>
                <a:gd name="connsiteX59" fmla="*/ 1624013 w 2986088"/>
                <a:gd name="connsiteY59" fmla="*/ 414338 h 781050"/>
                <a:gd name="connsiteX60" fmla="*/ 1628775 w 2986088"/>
                <a:gd name="connsiteY60" fmla="*/ 428625 h 781050"/>
                <a:gd name="connsiteX61" fmla="*/ 1638300 w 2986088"/>
                <a:gd name="connsiteY61" fmla="*/ 442913 h 781050"/>
                <a:gd name="connsiteX62" fmla="*/ 1652588 w 2986088"/>
                <a:gd name="connsiteY62" fmla="*/ 471488 h 781050"/>
                <a:gd name="connsiteX63" fmla="*/ 1662113 w 2986088"/>
                <a:gd name="connsiteY63" fmla="*/ 504825 h 781050"/>
                <a:gd name="connsiteX64" fmla="*/ 1676400 w 2986088"/>
                <a:gd name="connsiteY64" fmla="*/ 514350 h 781050"/>
                <a:gd name="connsiteX65" fmla="*/ 1690688 w 2986088"/>
                <a:gd name="connsiteY65" fmla="*/ 561975 h 781050"/>
                <a:gd name="connsiteX66" fmla="*/ 1704975 w 2986088"/>
                <a:gd name="connsiteY66" fmla="*/ 590550 h 781050"/>
                <a:gd name="connsiteX67" fmla="*/ 1719263 w 2986088"/>
                <a:gd name="connsiteY67" fmla="*/ 595313 h 781050"/>
                <a:gd name="connsiteX68" fmla="*/ 1728788 w 2986088"/>
                <a:gd name="connsiteY68" fmla="*/ 609600 h 781050"/>
                <a:gd name="connsiteX69" fmla="*/ 1804988 w 2986088"/>
                <a:gd name="connsiteY69" fmla="*/ 614363 h 781050"/>
                <a:gd name="connsiteX70" fmla="*/ 1819275 w 2986088"/>
                <a:gd name="connsiteY70" fmla="*/ 619125 h 781050"/>
                <a:gd name="connsiteX71" fmla="*/ 1833563 w 2986088"/>
                <a:gd name="connsiteY71" fmla="*/ 628650 h 781050"/>
                <a:gd name="connsiteX72" fmla="*/ 1857375 w 2986088"/>
                <a:gd name="connsiteY72" fmla="*/ 657225 h 781050"/>
                <a:gd name="connsiteX73" fmla="*/ 1876425 w 2986088"/>
                <a:gd name="connsiteY73" fmla="*/ 666750 h 781050"/>
                <a:gd name="connsiteX74" fmla="*/ 1885950 w 2986088"/>
                <a:gd name="connsiteY74" fmla="*/ 638175 h 781050"/>
                <a:gd name="connsiteX75" fmla="*/ 1895475 w 2986088"/>
                <a:gd name="connsiteY75" fmla="*/ 604838 h 781050"/>
                <a:gd name="connsiteX76" fmla="*/ 1905000 w 2986088"/>
                <a:gd name="connsiteY76" fmla="*/ 576263 h 781050"/>
                <a:gd name="connsiteX77" fmla="*/ 1919288 w 2986088"/>
                <a:gd name="connsiteY77" fmla="*/ 566738 h 781050"/>
                <a:gd name="connsiteX78" fmla="*/ 1938338 w 2986088"/>
                <a:gd name="connsiteY78" fmla="*/ 542925 h 781050"/>
                <a:gd name="connsiteX79" fmla="*/ 2266950 w 2986088"/>
                <a:gd name="connsiteY79" fmla="*/ 533400 h 781050"/>
                <a:gd name="connsiteX80" fmla="*/ 2286000 w 2986088"/>
                <a:gd name="connsiteY80" fmla="*/ 504825 h 781050"/>
                <a:gd name="connsiteX81" fmla="*/ 2300288 w 2986088"/>
                <a:gd name="connsiteY81" fmla="*/ 490538 h 781050"/>
                <a:gd name="connsiteX82" fmla="*/ 2328863 w 2986088"/>
                <a:gd name="connsiteY82" fmla="*/ 490538 h 781050"/>
                <a:gd name="connsiteX83" fmla="*/ 2395538 w 2986088"/>
                <a:gd name="connsiteY83" fmla="*/ 614363 h 781050"/>
                <a:gd name="connsiteX84" fmla="*/ 2438400 w 2986088"/>
                <a:gd name="connsiteY84" fmla="*/ 590550 h 781050"/>
                <a:gd name="connsiteX85" fmla="*/ 2443163 w 2986088"/>
                <a:gd name="connsiteY85" fmla="*/ 571500 h 781050"/>
                <a:gd name="connsiteX86" fmla="*/ 2481263 w 2986088"/>
                <a:gd name="connsiteY86" fmla="*/ 581025 h 781050"/>
                <a:gd name="connsiteX87" fmla="*/ 2519363 w 2986088"/>
                <a:gd name="connsiteY87" fmla="*/ 642938 h 781050"/>
                <a:gd name="connsiteX88" fmla="*/ 2619375 w 2986088"/>
                <a:gd name="connsiteY88" fmla="*/ 581025 h 781050"/>
                <a:gd name="connsiteX89" fmla="*/ 2633663 w 2986088"/>
                <a:gd name="connsiteY89" fmla="*/ 571500 h 781050"/>
                <a:gd name="connsiteX90" fmla="*/ 2647950 w 2986088"/>
                <a:gd name="connsiteY90" fmla="*/ 542925 h 781050"/>
                <a:gd name="connsiteX91" fmla="*/ 2686050 w 2986088"/>
                <a:gd name="connsiteY91" fmla="*/ 538163 h 781050"/>
                <a:gd name="connsiteX92" fmla="*/ 2686050 w 2986088"/>
                <a:gd name="connsiteY92" fmla="*/ 538163 h 781050"/>
                <a:gd name="connsiteX93" fmla="*/ 2705100 w 2986088"/>
                <a:gd name="connsiteY93" fmla="*/ 561975 h 781050"/>
                <a:gd name="connsiteX94" fmla="*/ 2714625 w 2986088"/>
                <a:gd name="connsiteY94" fmla="*/ 595313 h 781050"/>
                <a:gd name="connsiteX95" fmla="*/ 2733675 w 2986088"/>
                <a:gd name="connsiteY95" fmla="*/ 590550 h 781050"/>
                <a:gd name="connsiteX96" fmla="*/ 2986088 w 2986088"/>
                <a:gd name="connsiteY96" fmla="*/ 781050 h 781050"/>
                <a:gd name="connsiteX0" fmla="*/ 0 w 2986088"/>
                <a:gd name="connsiteY0" fmla="*/ 238125 h 781050"/>
                <a:gd name="connsiteX1" fmla="*/ 123825 w 2986088"/>
                <a:gd name="connsiteY1" fmla="*/ 228600 h 781050"/>
                <a:gd name="connsiteX2" fmla="*/ 142875 w 2986088"/>
                <a:gd name="connsiteY2" fmla="*/ 223838 h 781050"/>
                <a:gd name="connsiteX3" fmla="*/ 166688 w 2986088"/>
                <a:gd name="connsiteY3" fmla="*/ 219075 h 781050"/>
                <a:gd name="connsiteX4" fmla="*/ 204788 w 2986088"/>
                <a:gd name="connsiteY4" fmla="*/ 204788 h 781050"/>
                <a:gd name="connsiteX5" fmla="*/ 233363 w 2986088"/>
                <a:gd name="connsiteY5" fmla="*/ 195263 h 781050"/>
                <a:gd name="connsiteX6" fmla="*/ 247650 w 2986088"/>
                <a:gd name="connsiteY6" fmla="*/ 185738 h 781050"/>
                <a:gd name="connsiteX7" fmla="*/ 266700 w 2986088"/>
                <a:gd name="connsiteY7" fmla="*/ 180975 h 781050"/>
                <a:gd name="connsiteX8" fmla="*/ 280988 w 2986088"/>
                <a:gd name="connsiteY8" fmla="*/ 176213 h 781050"/>
                <a:gd name="connsiteX9" fmla="*/ 290513 w 2986088"/>
                <a:gd name="connsiteY9" fmla="*/ 161925 h 781050"/>
                <a:gd name="connsiteX10" fmla="*/ 338138 w 2986088"/>
                <a:gd name="connsiteY10" fmla="*/ 142875 h 781050"/>
                <a:gd name="connsiteX11" fmla="*/ 352425 w 2986088"/>
                <a:gd name="connsiteY11" fmla="*/ 138113 h 781050"/>
                <a:gd name="connsiteX12" fmla="*/ 366713 w 2986088"/>
                <a:gd name="connsiteY12" fmla="*/ 128588 h 781050"/>
                <a:gd name="connsiteX13" fmla="*/ 385763 w 2986088"/>
                <a:gd name="connsiteY13" fmla="*/ 123825 h 781050"/>
                <a:gd name="connsiteX14" fmla="*/ 428625 w 2986088"/>
                <a:gd name="connsiteY14" fmla="*/ 109538 h 781050"/>
                <a:gd name="connsiteX15" fmla="*/ 442913 w 2986088"/>
                <a:gd name="connsiteY15" fmla="*/ 104775 h 781050"/>
                <a:gd name="connsiteX16" fmla="*/ 457200 w 2986088"/>
                <a:gd name="connsiteY16" fmla="*/ 100013 h 781050"/>
                <a:gd name="connsiteX17" fmla="*/ 471488 w 2986088"/>
                <a:gd name="connsiteY17" fmla="*/ 90488 h 781050"/>
                <a:gd name="connsiteX18" fmla="*/ 495300 w 2986088"/>
                <a:gd name="connsiteY18" fmla="*/ 85725 h 781050"/>
                <a:gd name="connsiteX19" fmla="*/ 523875 w 2986088"/>
                <a:gd name="connsiteY19" fmla="*/ 76200 h 781050"/>
                <a:gd name="connsiteX20" fmla="*/ 538163 w 2986088"/>
                <a:gd name="connsiteY20" fmla="*/ 71438 h 781050"/>
                <a:gd name="connsiteX21" fmla="*/ 552450 w 2986088"/>
                <a:gd name="connsiteY21" fmla="*/ 66675 h 781050"/>
                <a:gd name="connsiteX22" fmla="*/ 590550 w 2986088"/>
                <a:gd name="connsiteY22" fmla="*/ 42863 h 781050"/>
                <a:gd name="connsiteX23" fmla="*/ 604838 w 2986088"/>
                <a:gd name="connsiteY23" fmla="*/ 38100 h 781050"/>
                <a:gd name="connsiteX24" fmla="*/ 619125 w 2986088"/>
                <a:gd name="connsiteY24" fmla="*/ 33338 h 781050"/>
                <a:gd name="connsiteX25" fmla="*/ 652463 w 2986088"/>
                <a:gd name="connsiteY25" fmla="*/ 14288 h 781050"/>
                <a:gd name="connsiteX26" fmla="*/ 681038 w 2986088"/>
                <a:gd name="connsiteY26" fmla="*/ 4763 h 781050"/>
                <a:gd name="connsiteX27" fmla="*/ 695325 w 2986088"/>
                <a:gd name="connsiteY27" fmla="*/ 0 h 781050"/>
                <a:gd name="connsiteX28" fmla="*/ 819150 w 2986088"/>
                <a:gd name="connsiteY28" fmla="*/ 4763 h 781050"/>
                <a:gd name="connsiteX29" fmla="*/ 852488 w 2986088"/>
                <a:gd name="connsiteY29" fmla="*/ 19050 h 781050"/>
                <a:gd name="connsiteX30" fmla="*/ 895350 w 2986088"/>
                <a:gd name="connsiteY30" fmla="*/ 47625 h 781050"/>
                <a:gd name="connsiteX31" fmla="*/ 928688 w 2986088"/>
                <a:gd name="connsiteY31" fmla="*/ 66675 h 781050"/>
                <a:gd name="connsiteX32" fmla="*/ 942975 w 2986088"/>
                <a:gd name="connsiteY32" fmla="*/ 71438 h 781050"/>
                <a:gd name="connsiteX33" fmla="*/ 957263 w 2986088"/>
                <a:gd name="connsiteY33" fmla="*/ 80963 h 781050"/>
                <a:gd name="connsiteX34" fmla="*/ 971550 w 2986088"/>
                <a:gd name="connsiteY34" fmla="*/ 85725 h 781050"/>
                <a:gd name="connsiteX35" fmla="*/ 990600 w 2986088"/>
                <a:gd name="connsiteY35" fmla="*/ 95250 h 781050"/>
                <a:gd name="connsiteX36" fmla="*/ 1014413 w 2986088"/>
                <a:gd name="connsiteY36" fmla="*/ 100013 h 781050"/>
                <a:gd name="connsiteX37" fmla="*/ 1033463 w 2986088"/>
                <a:gd name="connsiteY37" fmla="*/ 104775 h 781050"/>
                <a:gd name="connsiteX38" fmla="*/ 1062038 w 2986088"/>
                <a:gd name="connsiteY38" fmla="*/ 109538 h 781050"/>
                <a:gd name="connsiteX39" fmla="*/ 1090613 w 2986088"/>
                <a:gd name="connsiteY39" fmla="*/ 119063 h 781050"/>
                <a:gd name="connsiteX40" fmla="*/ 1104900 w 2986088"/>
                <a:gd name="connsiteY40" fmla="*/ 123825 h 781050"/>
                <a:gd name="connsiteX41" fmla="*/ 1123950 w 2986088"/>
                <a:gd name="connsiteY41" fmla="*/ 128588 h 781050"/>
                <a:gd name="connsiteX42" fmla="*/ 1152525 w 2986088"/>
                <a:gd name="connsiteY42" fmla="*/ 147638 h 781050"/>
                <a:gd name="connsiteX43" fmla="*/ 1195388 w 2986088"/>
                <a:gd name="connsiteY43" fmla="*/ 161925 h 781050"/>
                <a:gd name="connsiteX44" fmla="*/ 1209675 w 2986088"/>
                <a:gd name="connsiteY44" fmla="*/ 166688 h 781050"/>
                <a:gd name="connsiteX45" fmla="*/ 1243013 w 2986088"/>
                <a:gd name="connsiteY45" fmla="*/ 185738 h 781050"/>
                <a:gd name="connsiteX46" fmla="*/ 1257300 w 2986088"/>
                <a:gd name="connsiteY46" fmla="*/ 190500 h 781050"/>
                <a:gd name="connsiteX47" fmla="*/ 1285875 w 2986088"/>
                <a:gd name="connsiteY47" fmla="*/ 204788 h 781050"/>
                <a:gd name="connsiteX48" fmla="*/ 1314450 w 2986088"/>
                <a:gd name="connsiteY48" fmla="*/ 223838 h 781050"/>
                <a:gd name="connsiteX49" fmla="*/ 1362075 w 2986088"/>
                <a:gd name="connsiteY49" fmla="*/ 238125 h 781050"/>
                <a:gd name="connsiteX50" fmla="*/ 1443038 w 2986088"/>
                <a:gd name="connsiteY50" fmla="*/ 252413 h 781050"/>
                <a:gd name="connsiteX51" fmla="*/ 1471613 w 2986088"/>
                <a:gd name="connsiteY51" fmla="*/ 257175 h 781050"/>
                <a:gd name="connsiteX52" fmla="*/ 1519238 w 2986088"/>
                <a:gd name="connsiteY52" fmla="*/ 271463 h 781050"/>
                <a:gd name="connsiteX53" fmla="*/ 1533525 w 2986088"/>
                <a:gd name="connsiteY53" fmla="*/ 280988 h 781050"/>
                <a:gd name="connsiteX54" fmla="*/ 1543050 w 2986088"/>
                <a:gd name="connsiteY54" fmla="*/ 295275 h 781050"/>
                <a:gd name="connsiteX55" fmla="*/ 1557338 w 2986088"/>
                <a:gd name="connsiteY55" fmla="*/ 300038 h 781050"/>
                <a:gd name="connsiteX56" fmla="*/ 1581150 w 2986088"/>
                <a:gd name="connsiteY56" fmla="*/ 333375 h 781050"/>
                <a:gd name="connsiteX57" fmla="*/ 1590675 w 2986088"/>
                <a:gd name="connsiteY57" fmla="*/ 347663 h 781050"/>
                <a:gd name="connsiteX58" fmla="*/ 1604963 w 2986088"/>
                <a:gd name="connsiteY58" fmla="*/ 357188 h 781050"/>
                <a:gd name="connsiteX59" fmla="*/ 1624013 w 2986088"/>
                <a:gd name="connsiteY59" fmla="*/ 414338 h 781050"/>
                <a:gd name="connsiteX60" fmla="*/ 1628775 w 2986088"/>
                <a:gd name="connsiteY60" fmla="*/ 428625 h 781050"/>
                <a:gd name="connsiteX61" fmla="*/ 1638300 w 2986088"/>
                <a:gd name="connsiteY61" fmla="*/ 442913 h 781050"/>
                <a:gd name="connsiteX62" fmla="*/ 1652588 w 2986088"/>
                <a:gd name="connsiteY62" fmla="*/ 471488 h 781050"/>
                <a:gd name="connsiteX63" fmla="*/ 1662113 w 2986088"/>
                <a:gd name="connsiteY63" fmla="*/ 504825 h 781050"/>
                <a:gd name="connsiteX64" fmla="*/ 1676400 w 2986088"/>
                <a:gd name="connsiteY64" fmla="*/ 514350 h 781050"/>
                <a:gd name="connsiteX65" fmla="*/ 1690688 w 2986088"/>
                <a:gd name="connsiteY65" fmla="*/ 561975 h 781050"/>
                <a:gd name="connsiteX66" fmla="*/ 1704975 w 2986088"/>
                <a:gd name="connsiteY66" fmla="*/ 590550 h 781050"/>
                <a:gd name="connsiteX67" fmla="*/ 1719263 w 2986088"/>
                <a:gd name="connsiteY67" fmla="*/ 595313 h 781050"/>
                <a:gd name="connsiteX68" fmla="*/ 1728788 w 2986088"/>
                <a:gd name="connsiteY68" fmla="*/ 609600 h 781050"/>
                <a:gd name="connsiteX69" fmla="*/ 1804988 w 2986088"/>
                <a:gd name="connsiteY69" fmla="*/ 614363 h 781050"/>
                <a:gd name="connsiteX70" fmla="*/ 1819275 w 2986088"/>
                <a:gd name="connsiteY70" fmla="*/ 619125 h 781050"/>
                <a:gd name="connsiteX71" fmla="*/ 1833563 w 2986088"/>
                <a:gd name="connsiteY71" fmla="*/ 628650 h 781050"/>
                <a:gd name="connsiteX72" fmla="*/ 1857375 w 2986088"/>
                <a:gd name="connsiteY72" fmla="*/ 657225 h 781050"/>
                <a:gd name="connsiteX73" fmla="*/ 1876425 w 2986088"/>
                <a:gd name="connsiteY73" fmla="*/ 666750 h 781050"/>
                <a:gd name="connsiteX74" fmla="*/ 1885950 w 2986088"/>
                <a:gd name="connsiteY74" fmla="*/ 638175 h 781050"/>
                <a:gd name="connsiteX75" fmla="*/ 1895475 w 2986088"/>
                <a:gd name="connsiteY75" fmla="*/ 604838 h 781050"/>
                <a:gd name="connsiteX76" fmla="*/ 1905000 w 2986088"/>
                <a:gd name="connsiteY76" fmla="*/ 576263 h 781050"/>
                <a:gd name="connsiteX77" fmla="*/ 1919288 w 2986088"/>
                <a:gd name="connsiteY77" fmla="*/ 566738 h 781050"/>
                <a:gd name="connsiteX78" fmla="*/ 1938338 w 2986088"/>
                <a:gd name="connsiteY78" fmla="*/ 542925 h 781050"/>
                <a:gd name="connsiteX79" fmla="*/ 2266950 w 2986088"/>
                <a:gd name="connsiteY79" fmla="*/ 533400 h 781050"/>
                <a:gd name="connsiteX80" fmla="*/ 2286000 w 2986088"/>
                <a:gd name="connsiteY80" fmla="*/ 504825 h 781050"/>
                <a:gd name="connsiteX81" fmla="*/ 2300288 w 2986088"/>
                <a:gd name="connsiteY81" fmla="*/ 490538 h 781050"/>
                <a:gd name="connsiteX82" fmla="*/ 2328863 w 2986088"/>
                <a:gd name="connsiteY82" fmla="*/ 490538 h 781050"/>
                <a:gd name="connsiteX83" fmla="*/ 2395538 w 2986088"/>
                <a:gd name="connsiteY83" fmla="*/ 614363 h 781050"/>
                <a:gd name="connsiteX84" fmla="*/ 2438400 w 2986088"/>
                <a:gd name="connsiteY84" fmla="*/ 590550 h 781050"/>
                <a:gd name="connsiteX85" fmla="*/ 2443163 w 2986088"/>
                <a:gd name="connsiteY85" fmla="*/ 571500 h 781050"/>
                <a:gd name="connsiteX86" fmla="*/ 2481263 w 2986088"/>
                <a:gd name="connsiteY86" fmla="*/ 581025 h 781050"/>
                <a:gd name="connsiteX87" fmla="*/ 2519363 w 2986088"/>
                <a:gd name="connsiteY87" fmla="*/ 642938 h 781050"/>
                <a:gd name="connsiteX88" fmla="*/ 2619375 w 2986088"/>
                <a:gd name="connsiteY88" fmla="*/ 581025 h 781050"/>
                <a:gd name="connsiteX89" fmla="*/ 2633663 w 2986088"/>
                <a:gd name="connsiteY89" fmla="*/ 571500 h 781050"/>
                <a:gd name="connsiteX90" fmla="*/ 2647950 w 2986088"/>
                <a:gd name="connsiteY90" fmla="*/ 542925 h 781050"/>
                <a:gd name="connsiteX91" fmla="*/ 2686050 w 2986088"/>
                <a:gd name="connsiteY91" fmla="*/ 538163 h 781050"/>
                <a:gd name="connsiteX92" fmla="*/ 2686050 w 2986088"/>
                <a:gd name="connsiteY92" fmla="*/ 538163 h 781050"/>
                <a:gd name="connsiteX93" fmla="*/ 2705100 w 2986088"/>
                <a:gd name="connsiteY93" fmla="*/ 561975 h 781050"/>
                <a:gd name="connsiteX94" fmla="*/ 2714625 w 2986088"/>
                <a:gd name="connsiteY94" fmla="*/ 595313 h 781050"/>
                <a:gd name="connsiteX95" fmla="*/ 2986088 w 2986088"/>
                <a:gd name="connsiteY95" fmla="*/ 781050 h 781050"/>
                <a:gd name="connsiteX0" fmla="*/ 0 w 2986088"/>
                <a:gd name="connsiteY0" fmla="*/ 238125 h 781050"/>
                <a:gd name="connsiteX1" fmla="*/ 123825 w 2986088"/>
                <a:gd name="connsiteY1" fmla="*/ 228600 h 781050"/>
                <a:gd name="connsiteX2" fmla="*/ 142875 w 2986088"/>
                <a:gd name="connsiteY2" fmla="*/ 223838 h 781050"/>
                <a:gd name="connsiteX3" fmla="*/ 166688 w 2986088"/>
                <a:gd name="connsiteY3" fmla="*/ 219075 h 781050"/>
                <a:gd name="connsiteX4" fmla="*/ 204788 w 2986088"/>
                <a:gd name="connsiteY4" fmla="*/ 204788 h 781050"/>
                <a:gd name="connsiteX5" fmla="*/ 233363 w 2986088"/>
                <a:gd name="connsiteY5" fmla="*/ 195263 h 781050"/>
                <a:gd name="connsiteX6" fmla="*/ 247650 w 2986088"/>
                <a:gd name="connsiteY6" fmla="*/ 185738 h 781050"/>
                <a:gd name="connsiteX7" fmla="*/ 266700 w 2986088"/>
                <a:gd name="connsiteY7" fmla="*/ 180975 h 781050"/>
                <a:gd name="connsiteX8" fmla="*/ 280988 w 2986088"/>
                <a:gd name="connsiteY8" fmla="*/ 176213 h 781050"/>
                <a:gd name="connsiteX9" fmla="*/ 290513 w 2986088"/>
                <a:gd name="connsiteY9" fmla="*/ 161925 h 781050"/>
                <a:gd name="connsiteX10" fmla="*/ 338138 w 2986088"/>
                <a:gd name="connsiteY10" fmla="*/ 142875 h 781050"/>
                <a:gd name="connsiteX11" fmla="*/ 352425 w 2986088"/>
                <a:gd name="connsiteY11" fmla="*/ 138113 h 781050"/>
                <a:gd name="connsiteX12" fmla="*/ 366713 w 2986088"/>
                <a:gd name="connsiteY12" fmla="*/ 128588 h 781050"/>
                <a:gd name="connsiteX13" fmla="*/ 385763 w 2986088"/>
                <a:gd name="connsiteY13" fmla="*/ 123825 h 781050"/>
                <a:gd name="connsiteX14" fmla="*/ 428625 w 2986088"/>
                <a:gd name="connsiteY14" fmla="*/ 109538 h 781050"/>
                <a:gd name="connsiteX15" fmla="*/ 442913 w 2986088"/>
                <a:gd name="connsiteY15" fmla="*/ 104775 h 781050"/>
                <a:gd name="connsiteX16" fmla="*/ 457200 w 2986088"/>
                <a:gd name="connsiteY16" fmla="*/ 100013 h 781050"/>
                <a:gd name="connsiteX17" fmla="*/ 471488 w 2986088"/>
                <a:gd name="connsiteY17" fmla="*/ 90488 h 781050"/>
                <a:gd name="connsiteX18" fmla="*/ 495300 w 2986088"/>
                <a:gd name="connsiteY18" fmla="*/ 85725 h 781050"/>
                <a:gd name="connsiteX19" fmla="*/ 523875 w 2986088"/>
                <a:gd name="connsiteY19" fmla="*/ 76200 h 781050"/>
                <a:gd name="connsiteX20" fmla="*/ 538163 w 2986088"/>
                <a:gd name="connsiteY20" fmla="*/ 71438 h 781050"/>
                <a:gd name="connsiteX21" fmla="*/ 552450 w 2986088"/>
                <a:gd name="connsiteY21" fmla="*/ 66675 h 781050"/>
                <a:gd name="connsiteX22" fmla="*/ 590550 w 2986088"/>
                <a:gd name="connsiteY22" fmla="*/ 42863 h 781050"/>
                <a:gd name="connsiteX23" fmla="*/ 604838 w 2986088"/>
                <a:gd name="connsiteY23" fmla="*/ 38100 h 781050"/>
                <a:gd name="connsiteX24" fmla="*/ 619125 w 2986088"/>
                <a:gd name="connsiteY24" fmla="*/ 33338 h 781050"/>
                <a:gd name="connsiteX25" fmla="*/ 652463 w 2986088"/>
                <a:gd name="connsiteY25" fmla="*/ 14288 h 781050"/>
                <a:gd name="connsiteX26" fmla="*/ 681038 w 2986088"/>
                <a:gd name="connsiteY26" fmla="*/ 4763 h 781050"/>
                <a:gd name="connsiteX27" fmla="*/ 695325 w 2986088"/>
                <a:gd name="connsiteY27" fmla="*/ 0 h 781050"/>
                <a:gd name="connsiteX28" fmla="*/ 819150 w 2986088"/>
                <a:gd name="connsiteY28" fmla="*/ 4763 h 781050"/>
                <a:gd name="connsiteX29" fmla="*/ 852488 w 2986088"/>
                <a:gd name="connsiteY29" fmla="*/ 19050 h 781050"/>
                <a:gd name="connsiteX30" fmla="*/ 895350 w 2986088"/>
                <a:gd name="connsiteY30" fmla="*/ 47625 h 781050"/>
                <a:gd name="connsiteX31" fmla="*/ 928688 w 2986088"/>
                <a:gd name="connsiteY31" fmla="*/ 66675 h 781050"/>
                <a:gd name="connsiteX32" fmla="*/ 942975 w 2986088"/>
                <a:gd name="connsiteY32" fmla="*/ 71438 h 781050"/>
                <a:gd name="connsiteX33" fmla="*/ 957263 w 2986088"/>
                <a:gd name="connsiteY33" fmla="*/ 80963 h 781050"/>
                <a:gd name="connsiteX34" fmla="*/ 971550 w 2986088"/>
                <a:gd name="connsiteY34" fmla="*/ 85725 h 781050"/>
                <a:gd name="connsiteX35" fmla="*/ 990600 w 2986088"/>
                <a:gd name="connsiteY35" fmla="*/ 95250 h 781050"/>
                <a:gd name="connsiteX36" fmla="*/ 1014413 w 2986088"/>
                <a:gd name="connsiteY36" fmla="*/ 100013 h 781050"/>
                <a:gd name="connsiteX37" fmla="*/ 1033463 w 2986088"/>
                <a:gd name="connsiteY37" fmla="*/ 104775 h 781050"/>
                <a:gd name="connsiteX38" fmla="*/ 1062038 w 2986088"/>
                <a:gd name="connsiteY38" fmla="*/ 109538 h 781050"/>
                <a:gd name="connsiteX39" fmla="*/ 1090613 w 2986088"/>
                <a:gd name="connsiteY39" fmla="*/ 119063 h 781050"/>
                <a:gd name="connsiteX40" fmla="*/ 1104900 w 2986088"/>
                <a:gd name="connsiteY40" fmla="*/ 123825 h 781050"/>
                <a:gd name="connsiteX41" fmla="*/ 1123950 w 2986088"/>
                <a:gd name="connsiteY41" fmla="*/ 128588 h 781050"/>
                <a:gd name="connsiteX42" fmla="*/ 1152525 w 2986088"/>
                <a:gd name="connsiteY42" fmla="*/ 147638 h 781050"/>
                <a:gd name="connsiteX43" fmla="*/ 1195388 w 2986088"/>
                <a:gd name="connsiteY43" fmla="*/ 161925 h 781050"/>
                <a:gd name="connsiteX44" fmla="*/ 1209675 w 2986088"/>
                <a:gd name="connsiteY44" fmla="*/ 166688 h 781050"/>
                <a:gd name="connsiteX45" fmla="*/ 1243013 w 2986088"/>
                <a:gd name="connsiteY45" fmla="*/ 185738 h 781050"/>
                <a:gd name="connsiteX46" fmla="*/ 1257300 w 2986088"/>
                <a:gd name="connsiteY46" fmla="*/ 190500 h 781050"/>
                <a:gd name="connsiteX47" fmla="*/ 1285875 w 2986088"/>
                <a:gd name="connsiteY47" fmla="*/ 204788 h 781050"/>
                <a:gd name="connsiteX48" fmla="*/ 1314450 w 2986088"/>
                <a:gd name="connsiteY48" fmla="*/ 223838 h 781050"/>
                <a:gd name="connsiteX49" fmla="*/ 1362075 w 2986088"/>
                <a:gd name="connsiteY49" fmla="*/ 238125 h 781050"/>
                <a:gd name="connsiteX50" fmla="*/ 1443038 w 2986088"/>
                <a:gd name="connsiteY50" fmla="*/ 252413 h 781050"/>
                <a:gd name="connsiteX51" fmla="*/ 1471613 w 2986088"/>
                <a:gd name="connsiteY51" fmla="*/ 257175 h 781050"/>
                <a:gd name="connsiteX52" fmla="*/ 1519238 w 2986088"/>
                <a:gd name="connsiteY52" fmla="*/ 271463 h 781050"/>
                <a:gd name="connsiteX53" fmla="*/ 1533525 w 2986088"/>
                <a:gd name="connsiteY53" fmla="*/ 280988 h 781050"/>
                <a:gd name="connsiteX54" fmla="*/ 1543050 w 2986088"/>
                <a:gd name="connsiteY54" fmla="*/ 295275 h 781050"/>
                <a:gd name="connsiteX55" fmla="*/ 1557338 w 2986088"/>
                <a:gd name="connsiteY55" fmla="*/ 300038 h 781050"/>
                <a:gd name="connsiteX56" fmla="*/ 1581150 w 2986088"/>
                <a:gd name="connsiteY56" fmla="*/ 333375 h 781050"/>
                <a:gd name="connsiteX57" fmla="*/ 1590675 w 2986088"/>
                <a:gd name="connsiteY57" fmla="*/ 347663 h 781050"/>
                <a:gd name="connsiteX58" fmla="*/ 1604963 w 2986088"/>
                <a:gd name="connsiteY58" fmla="*/ 357188 h 781050"/>
                <a:gd name="connsiteX59" fmla="*/ 1624013 w 2986088"/>
                <a:gd name="connsiteY59" fmla="*/ 414338 h 781050"/>
                <a:gd name="connsiteX60" fmla="*/ 1628775 w 2986088"/>
                <a:gd name="connsiteY60" fmla="*/ 428625 h 781050"/>
                <a:gd name="connsiteX61" fmla="*/ 1638300 w 2986088"/>
                <a:gd name="connsiteY61" fmla="*/ 442913 h 781050"/>
                <a:gd name="connsiteX62" fmla="*/ 1652588 w 2986088"/>
                <a:gd name="connsiteY62" fmla="*/ 471488 h 781050"/>
                <a:gd name="connsiteX63" fmla="*/ 1662113 w 2986088"/>
                <a:gd name="connsiteY63" fmla="*/ 504825 h 781050"/>
                <a:gd name="connsiteX64" fmla="*/ 1676400 w 2986088"/>
                <a:gd name="connsiteY64" fmla="*/ 514350 h 781050"/>
                <a:gd name="connsiteX65" fmla="*/ 1690688 w 2986088"/>
                <a:gd name="connsiteY65" fmla="*/ 561975 h 781050"/>
                <a:gd name="connsiteX66" fmla="*/ 1704975 w 2986088"/>
                <a:gd name="connsiteY66" fmla="*/ 590550 h 781050"/>
                <a:gd name="connsiteX67" fmla="*/ 1719263 w 2986088"/>
                <a:gd name="connsiteY67" fmla="*/ 595313 h 781050"/>
                <a:gd name="connsiteX68" fmla="*/ 1728788 w 2986088"/>
                <a:gd name="connsiteY68" fmla="*/ 609600 h 781050"/>
                <a:gd name="connsiteX69" fmla="*/ 1804988 w 2986088"/>
                <a:gd name="connsiteY69" fmla="*/ 614363 h 781050"/>
                <a:gd name="connsiteX70" fmla="*/ 1819275 w 2986088"/>
                <a:gd name="connsiteY70" fmla="*/ 619125 h 781050"/>
                <a:gd name="connsiteX71" fmla="*/ 1833563 w 2986088"/>
                <a:gd name="connsiteY71" fmla="*/ 628650 h 781050"/>
                <a:gd name="connsiteX72" fmla="*/ 1857375 w 2986088"/>
                <a:gd name="connsiteY72" fmla="*/ 657225 h 781050"/>
                <a:gd name="connsiteX73" fmla="*/ 1876425 w 2986088"/>
                <a:gd name="connsiteY73" fmla="*/ 666750 h 781050"/>
                <a:gd name="connsiteX74" fmla="*/ 1885950 w 2986088"/>
                <a:gd name="connsiteY74" fmla="*/ 638175 h 781050"/>
                <a:gd name="connsiteX75" fmla="*/ 1895475 w 2986088"/>
                <a:gd name="connsiteY75" fmla="*/ 604838 h 781050"/>
                <a:gd name="connsiteX76" fmla="*/ 1905000 w 2986088"/>
                <a:gd name="connsiteY76" fmla="*/ 576263 h 781050"/>
                <a:gd name="connsiteX77" fmla="*/ 1919288 w 2986088"/>
                <a:gd name="connsiteY77" fmla="*/ 566738 h 781050"/>
                <a:gd name="connsiteX78" fmla="*/ 1938338 w 2986088"/>
                <a:gd name="connsiteY78" fmla="*/ 542925 h 781050"/>
                <a:gd name="connsiteX79" fmla="*/ 2266950 w 2986088"/>
                <a:gd name="connsiteY79" fmla="*/ 533400 h 781050"/>
                <a:gd name="connsiteX80" fmla="*/ 2286000 w 2986088"/>
                <a:gd name="connsiteY80" fmla="*/ 504825 h 781050"/>
                <a:gd name="connsiteX81" fmla="*/ 2300288 w 2986088"/>
                <a:gd name="connsiteY81" fmla="*/ 490538 h 781050"/>
                <a:gd name="connsiteX82" fmla="*/ 2328863 w 2986088"/>
                <a:gd name="connsiteY82" fmla="*/ 490538 h 781050"/>
                <a:gd name="connsiteX83" fmla="*/ 2395538 w 2986088"/>
                <a:gd name="connsiteY83" fmla="*/ 614363 h 781050"/>
                <a:gd name="connsiteX84" fmla="*/ 2438400 w 2986088"/>
                <a:gd name="connsiteY84" fmla="*/ 590550 h 781050"/>
                <a:gd name="connsiteX85" fmla="*/ 2443163 w 2986088"/>
                <a:gd name="connsiteY85" fmla="*/ 571500 h 781050"/>
                <a:gd name="connsiteX86" fmla="*/ 2481263 w 2986088"/>
                <a:gd name="connsiteY86" fmla="*/ 581025 h 781050"/>
                <a:gd name="connsiteX87" fmla="*/ 2519363 w 2986088"/>
                <a:gd name="connsiteY87" fmla="*/ 642938 h 781050"/>
                <a:gd name="connsiteX88" fmla="*/ 2619375 w 2986088"/>
                <a:gd name="connsiteY88" fmla="*/ 581025 h 781050"/>
                <a:gd name="connsiteX89" fmla="*/ 2633663 w 2986088"/>
                <a:gd name="connsiteY89" fmla="*/ 571500 h 781050"/>
                <a:gd name="connsiteX90" fmla="*/ 2647950 w 2986088"/>
                <a:gd name="connsiteY90" fmla="*/ 542925 h 781050"/>
                <a:gd name="connsiteX91" fmla="*/ 2686050 w 2986088"/>
                <a:gd name="connsiteY91" fmla="*/ 538163 h 781050"/>
                <a:gd name="connsiteX92" fmla="*/ 2686050 w 2986088"/>
                <a:gd name="connsiteY92" fmla="*/ 538163 h 781050"/>
                <a:gd name="connsiteX93" fmla="*/ 2705100 w 2986088"/>
                <a:gd name="connsiteY93" fmla="*/ 561975 h 781050"/>
                <a:gd name="connsiteX94" fmla="*/ 2986088 w 2986088"/>
                <a:gd name="connsiteY94" fmla="*/ 781050 h 781050"/>
                <a:gd name="connsiteX0" fmla="*/ 0 w 2986088"/>
                <a:gd name="connsiteY0" fmla="*/ 238125 h 781050"/>
                <a:gd name="connsiteX1" fmla="*/ 123825 w 2986088"/>
                <a:gd name="connsiteY1" fmla="*/ 228600 h 781050"/>
                <a:gd name="connsiteX2" fmla="*/ 142875 w 2986088"/>
                <a:gd name="connsiteY2" fmla="*/ 223838 h 781050"/>
                <a:gd name="connsiteX3" fmla="*/ 166688 w 2986088"/>
                <a:gd name="connsiteY3" fmla="*/ 219075 h 781050"/>
                <a:gd name="connsiteX4" fmla="*/ 204788 w 2986088"/>
                <a:gd name="connsiteY4" fmla="*/ 204788 h 781050"/>
                <a:gd name="connsiteX5" fmla="*/ 233363 w 2986088"/>
                <a:gd name="connsiteY5" fmla="*/ 195263 h 781050"/>
                <a:gd name="connsiteX6" fmla="*/ 247650 w 2986088"/>
                <a:gd name="connsiteY6" fmla="*/ 185738 h 781050"/>
                <a:gd name="connsiteX7" fmla="*/ 266700 w 2986088"/>
                <a:gd name="connsiteY7" fmla="*/ 180975 h 781050"/>
                <a:gd name="connsiteX8" fmla="*/ 280988 w 2986088"/>
                <a:gd name="connsiteY8" fmla="*/ 176213 h 781050"/>
                <a:gd name="connsiteX9" fmla="*/ 290513 w 2986088"/>
                <a:gd name="connsiteY9" fmla="*/ 161925 h 781050"/>
                <a:gd name="connsiteX10" fmla="*/ 338138 w 2986088"/>
                <a:gd name="connsiteY10" fmla="*/ 142875 h 781050"/>
                <a:gd name="connsiteX11" fmla="*/ 352425 w 2986088"/>
                <a:gd name="connsiteY11" fmla="*/ 138113 h 781050"/>
                <a:gd name="connsiteX12" fmla="*/ 366713 w 2986088"/>
                <a:gd name="connsiteY12" fmla="*/ 128588 h 781050"/>
                <a:gd name="connsiteX13" fmla="*/ 385763 w 2986088"/>
                <a:gd name="connsiteY13" fmla="*/ 123825 h 781050"/>
                <a:gd name="connsiteX14" fmla="*/ 428625 w 2986088"/>
                <a:gd name="connsiteY14" fmla="*/ 109538 h 781050"/>
                <a:gd name="connsiteX15" fmla="*/ 442913 w 2986088"/>
                <a:gd name="connsiteY15" fmla="*/ 104775 h 781050"/>
                <a:gd name="connsiteX16" fmla="*/ 457200 w 2986088"/>
                <a:gd name="connsiteY16" fmla="*/ 100013 h 781050"/>
                <a:gd name="connsiteX17" fmla="*/ 471488 w 2986088"/>
                <a:gd name="connsiteY17" fmla="*/ 90488 h 781050"/>
                <a:gd name="connsiteX18" fmla="*/ 495300 w 2986088"/>
                <a:gd name="connsiteY18" fmla="*/ 85725 h 781050"/>
                <a:gd name="connsiteX19" fmla="*/ 523875 w 2986088"/>
                <a:gd name="connsiteY19" fmla="*/ 76200 h 781050"/>
                <a:gd name="connsiteX20" fmla="*/ 538163 w 2986088"/>
                <a:gd name="connsiteY20" fmla="*/ 71438 h 781050"/>
                <a:gd name="connsiteX21" fmla="*/ 552450 w 2986088"/>
                <a:gd name="connsiteY21" fmla="*/ 66675 h 781050"/>
                <a:gd name="connsiteX22" fmla="*/ 590550 w 2986088"/>
                <a:gd name="connsiteY22" fmla="*/ 42863 h 781050"/>
                <a:gd name="connsiteX23" fmla="*/ 604838 w 2986088"/>
                <a:gd name="connsiteY23" fmla="*/ 38100 h 781050"/>
                <a:gd name="connsiteX24" fmla="*/ 619125 w 2986088"/>
                <a:gd name="connsiteY24" fmla="*/ 33338 h 781050"/>
                <a:gd name="connsiteX25" fmla="*/ 652463 w 2986088"/>
                <a:gd name="connsiteY25" fmla="*/ 14288 h 781050"/>
                <a:gd name="connsiteX26" fmla="*/ 681038 w 2986088"/>
                <a:gd name="connsiteY26" fmla="*/ 4763 h 781050"/>
                <a:gd name="connsiteX27" fmla="*/ 695325 w 2986088"/>
                <a:gd name="connsiteY27" fmla="*/ 0 h 781050"/>
                <a:gd name="connsiteX28" fmla="*/ 819150 w 2986088"/>
                <a:gd name="connsiteY28" fmla="*/ 4763 h 781050"/>
                <a:gd name="connsiteX29" fmla="*/ 852488 w 2986088"/>
                <a:gd name="connsiteY29" fmla="*/ 19050 h 781050"/>
                <a:gd name="connsiteX30" fmla="*/ 895350 w 2986088"/>
                <a:gd name="connsiteY30" fmla="*/ 47625 h 781050"/>
                <a:gd name="connsiteX31" fmla="*/ 928688 w 2986088"/>
                <a:gd name="connsiteY31" fmla="*/ 66675 h 781050"/>
                <a:gd name="connsiteX32" fmla="*/ 942975 w 2986088"/>
                <a:gd name="connsiteY32" fmla="*/ 71438 h 781050"/>
                <a:gd name="connsiteX33" fmla="*/ 957263 w 2986088"/>
                <a:gd name="connsiteY33" fmla="*/ 80963 h 781050"/>
                <a:gd name="connsiteX34" fmla="*/ 971550 w 2986088"/>
                <a:gd name="connsiteY34" fmla="*/ 85725 h 781050"/>
                <a:gd name="connsiteX35" fmla="*/ 990600 w 2986088"/>
                <a:gd name="connsiteY35" fmla="*/ 95250 h 781050"/>
                <a:gd name="connsiteX36" fmla="*/ 1014413 w 2986088"/>
                <a:gd name="connsiteY36" fmla="*/ 100013 h 781050"/>
                <a:gd name="connsiteX37" fmla="*/ 1033463 w 2986088"/>
                <a:gd name="connsiteY37" fmla="*/ 104775 h 781050"/>
                <a:gd name="connsiteX38" fmla="*/ 1062038 w 2986088"/>
                <a:gd name="connsiteY38" fmla="*/ 109538 h 781050"/>
                <a:gd name="connsiteX39" fmla="*/ 1090613 w 2986088"/>
                <a:gd name="connsiteY39" fmla="*/ 119063 h 781050"/>
                <a:gd name="connsiteX40" fmla="*/ 1104900 w 2986088"/>
                <a:gd name="connsiteY40" fmla="*/ 123825 h 781050"/>
                <a:gd name="connsiteX41" fmla="*/ 1123950 w 2986088"/>
                <a:gd name="connsiteY41" fmla="*/ 128588 h 781050"/>
                <a:gd name="connsiteX42" fmla="*/ 1152525 w 2986088"/>
                <a:gd name="connsiteY42" fmla="*/ 147638 h 781050"/>
                <a:gd name="connsiteX43" fmla="*/ 1195388 w 2986088"/>
                <a:gd name="connsiteY43" fmla="*/ 161925 h 781050"/>
                <a:gd name="connsiteX44" fmla="*/ 1209675 w 2986088"/>
                <a:gd name="connsiteY44" fmla="*/ 166688 h 781050"/>
                <a:gd name="connsiteX45" fmla="*/ 1243013 w 2986088"/>
                <a:gd name="connsiteY45" fmla="*/ 185738 h 781050"/>
                <a:gd name="connsiteX46" fmla="*/ 1257300 w 2986088"/>
                <a:gd name="connsiteY46" fmla="*/ 190500 h 781050"/>
                <a:gd name="connsiteX47" fmla="*/ 1285875 w 2986088"/>
                <a:gd name="connsiteY47" fmla="*/ 204788 h 781050"/>
                <a:gd name="connsiteX48" fmla="*/ 1314450 w 2986088"/>
                <a:gd name="connsiteY48" fmla="*/ 223838 h 781050"/>
                <a:gd name="connsiteX49" fmla="*/ 1362075 w 2986088"/>
                <a:gd name="connsiteY49" fmla="*/ 238125 h 781050"/>
                <a:gd name="connsiteX50" fmla="*/ 1443038 w 2986088"/>
                <a:gd name="connsiteY50" fmla="*/ 252413 h 781050"/>
                <a:gd name="connsiteX51" fmla="*/ 1471613 w 2986088"/>
                <a:gd name="connsiteY51" fmla="*/ 257175 h 781050"/>
                <a:gd name="connsiteX52" fmla="*/ 1519238 w 2986088"/>
                <a:gd name="connsiteY52" fmla="*/ 271463 h 781050"/>
                <a:gd name="connsiteX53" fmla="*/ 1533525 w 2986088"/>
                <a:gd name="connsiteY53" fmla="*/ 280988 h 781050"/>
                <a:gd name="connsiteX54" fmla="*/ 1543050 w 2986088"/>
                <a:gd name="connsiteY54" fmla="*/ 295275 h 781050"/>
                <a:gd name="connsiteX55" fmla="*/ 1557338 w 2986088"/>
                <a:gd name="connsiteY55" fmla="*/ 300038 h 781050"/>
                <a:gd name="connsiteX56" fmla="*/ 1581150 w 2986088"/>
                <a:gd name="connsiteY56" fmla="*/ 333375 h 781050"/>
                <a:gd name="connsiteX57" fmla="*/ 1590675 w 2986088"/>
                <a:gd name="connsiteY57" fmla="*/ 347663 h 781050"/>
                <a:gd name="connsiteX58" fmla="*/ 1604963 w 2986088"/>
                <a:gd name="connsiteY58" fmla="*/ 357188 h 781050"/>
                <a:gd name="connsiteX59" fmla="*/ 1624013 w 2986088"/>
                <a:gd name="connsiteY59" fmla="*/ 414338 h 781050"/>
                <a:gd name="connsiteX60" fmla="*/ 1628775 w 2986088"/>
                <a:gd name="connsiteY60" fmla="*/ 428625 h 781050"/>
                <a:gd name="connsiteX61" fmla="*/ 1638300 w 2986088"/>
                <a:gd name="connsiteY61" fmla="*/ 442913 h 781050"/>
                <a:gd name="connsiteX62" fmla="*/ 1652588 w 2986088"/>
                <a:gd name="connsiteY62" fmla="*/ 471488 h 781050"/>
                <a:gd name="connsiteX63" fmla="*/ 1662113 w 2986088"/>
                <a:gd name="connsiteY63" fmla="*/ 504825 h 781050"/>
                <a:gd name="connsiteX64" fmla="*/ 1676400 w 2986088"/>
                <a:gd name="connsiteY64" fmla="*/ 514350 h 781050"/>
                <a:gd name="connsiteX65" fmla="*/ 1690688 w 2986088"/>
                <a:gd name="connsiteY65" fmla="*/ 561975 h 781050"/>
                <a:gd name="connsiteX66" fmla="*/ 1704975 w 2986088"/>
                <a:gd name="connsiteY66" fmla="*/ 590550 h 781050"/>
                <a:gd name="connsiteX67" fmla="*/ 1719263 w 2986088"/>
                <a:gd name="connsiteY67" fmla="*/ 595313 h 781050"/>
                <a:gd name="connsiteX68" fmla="*/ 1728788 w 2986088"/>
                <a:gd name="connsiteY68" fmla="*/ 609600 h 781050"/>
                <a:gd name="connsiteX69" fmla="*/ 1804988 w 2986088"/>
                <a:gd name="connsiteY69" fmla="*/ 614363 h 781050"/>
                <a:gd name="connsiteX70" fmla="*/ 1819275 w 2986088"/>
                <a:gd name="connsiteY70" fmla="*/ 619125 h 781050"/>
                <a:gd name="connsiteX71" fmla="*/ 1833563 w 2986088"/>
                <a:gd name="connsiteY71" fmla="*/ 628650 h 781050"/>
                <a:gd name="connsiteX72" fmla="*/ 1857375 w 2986088"/>
                <a:gd name="connsiteY72" fmla="*/ 657225 h 781050"/>
                <a:gd name="connsiteX73" fmla="*/ 1876425 w 2986088"/>
                <a:gd name="connsiteY73" fmla="*/ 666750 h 781050"/>
                <a:gd name="connsiteX74" fmla="*/ 1885950 w 2986088"/>
                <a:gd name="connsiteY74" fmla="*/ 638175 h 781050"/>
                <a:gd name="connsiteX75" fmla="*/ 1895475 w 2986088"/>
                <a:gd name="connsiteY75" fmla="*/ 604838 h 781050"/>
                <a:gd name="connsiteX76" fmla="*/ 1905000 w 2986088"/>
                <a:gd name="connsiteY76" fmla="*/ 576263 h 781050"/>
                <a:gd name="connsiteX77" fmla="*/ 1919288 w 2986088"/>
                <a:gd name="connsiteY77" fmla="*/ 566738 h 781050"/>
                <a:gd name="connsiteX78" fmla="*/ 1938338 w 2986088"/>
                <a:gd name="connsiteY78" fmla="*/ 542925 h 781050"/>
                <a:gd name="connsiteX79" fmla="*/ 2266950 w 2986088"/>
                <a:gd name="connsiteY79" fmla="*/ 533400 h 781050"/>
                <a:gd name="connsiteX80" fmla="*/ 2286000 w 2986088"/>
                <a:gd name="connsiteY80" fmla="*/ 504825 h 781050"/>
                <a:gd name="connsiteX81" fmla="*/ 2300288 w 2986088"/>
                <a:gd name="connsiteY81" fmla="*/ 490538 h 781050"/>
                <a:gd name="connsiteX82" fmla="*/ 2328863 w 2986088"/>
                <a:gd name="connsiteY82" fmla="*/ 490538 h 781050"/>
                <a:gd name="connsiteX83" fmla="*/ 2395538 w 2986088"/>
                <a:gd name="connsiteY83" fmla="*/ 614363 h 781050"/>
                <a:gd name="connsiteX84" fmla="*/ 2438400 w 2986088"/>
                <a:gd name="connsiteY84" fmla="*/ 590550 h 781050"/>
                <a:gd name="connsiteX85" fmla="*/ 2443163 w 2986088"/>
                <a:gd name="connsiteY85" fmla="*/ 571500 h 781050"/>
                <a:gd name="connsiteX86" fmla="*/ 2481263 w 2986088"/>
                <a:gd name="connsiteY86" fmla="*/ 581025 h 781050"/>
                <a:gd name="connsiteX87" fmla="*/ 2519363 w 2986088"/>
                <a:gd name="connsiteY87" fmla="*/ 642938 h 781050"/>
                <a:gd name="connsiteX88" fmla="*/ 2619375 w 2986088"/>
                <a:gd name="connsiteY88" fmla="*/ 581025 h 781050"/>
                <a:gd name="connsiteX89" fmla="*/ 2633663 w 2986088"/>
                <a:gd name="connsiteY89" fmla="*/ 571500 h 781050"/>
                <a:gd name="connsiteX90" fmla="*/ 2647950 w 2986088"/>
                <a:gd name="connsiteY90" fmla="*/ 542925 h 781050"/>
                <a:gd name="connsiteX91" fmla="*/ 2686050 w 2986088"/>
                <a:gd name="connsiteY91" fmla="*/ 538163 h 781050"/>
                <a:gd name="connsiteX92" fmla="*/ 2686050 w 2986088"/>
                <a:gd name="connsiteY92" fmla="*/ 538163 h 781050"/>
                <a:gd name="connsiteX93" fmla="*/ 2986088 w 2986088"/>
                <a:gd name="connsiteY93" fmla="*/ 781050 h 781050"/>
                <a:gd name="connsiteX0" fmla="*/ 0 w 2986088"/>
                <a:gd name="connsiteY0" fmla="*/ 238125 h 781050"/>
                <a:gd name="connsiteX1" fmla="*/ 123825 w 2986088"/>
                <a:gd name="connsiteY1" fmla="*/ 228600 h 781050"/>
                <a:gd name="connsiteX2" fmla="*/ 142875 w 2986088"/>
                <a:gd name="connsiteY2" fmla="*/ 223838 h 781050"/>
                <a:gd name="connsiteX3" fmla="*/ 166688 w 2986088"/>
                <a:gd name="connsiteY3" fmla="*/ 219075 h 781050"/>
                <a:gd name="connsiteX4" fmla="*/ 204788 w 2986088"/>
                <a:gd name="connsiteY4" fmla="*/ 204788 h 781050"/>
                <a:gd name="connsiteX5" fmla="*/ 233363 w 2986088"/>
                <a:gd name="connsiteY5" fmla="*/ 195263 h 781050"/>
                <a:gd name="connsiteX6" fmla="*/ 247650 w 2986088"/>
                <a:gd name="connsiteY6" fmla="*/ 185738 h 781050"/>
                <a:gd name="connsiteX7" fmla="*/ 266700 w 2986088"/>
                <a:gd name="connsiteY7" fmla="*/ 180975 h 781050"/>
                <a:gd name="connsiteX8" fmla="*/ 280988 w 2986088"/>
                <a:gd name="connsiteY8" fmla="*/ 176213 h 781050"/>
                <a:gd name="connsiteX9" fmla="*/ 290513 w 2986088"/>
                <a:gd name="connsiteY9" fmla="*/ 161925 h 781050"/>
                <a:gd name="connsiteX10" fmla="*/ 338138 w 2986088"/>
                <a:gd name="connsiteY10" fmla="*/ 142875 h 781050"/>
                <a:gd name="connsiteX11" fmla="*/ 352425 w 2986088"/>
                <a:gd name="connsiteY11" fmla="*/ 138113 h 781050"/>
                <a:gd name="connsiteX12" fmla="*/ 366713 w 2986088"/>
                <a:gd name="connsiteY12" fmla="*/ 128588 h 781050"/>
                <a:gd name="connsiteX13" fmla="*/ 385763 w 2986088"/>
                <a:gd name="connsiteY13" fmla="*/ 123825 h 781050"/>
                <a:gd name="connsiteX14" fmla="*/ 428625 w 2986088"/>
                <a:gd name="connsiteY14" fmla="*/ 109538 h 781050"/>
                <a:gd name="connsiteX15" fmla="*/ 442913 w 2986088"/>
                <a:gd name="connsiteY15" fmla="*/ 104775 h 781050"/>
                <a:gd name="connsiteX16" fmla="*/ 457200 w 2986088"/>
                <a:gd name="connsiteY16" fmla="*/ 100013 h 781050"/>
                <a:gd name="connsiteX17" fmla="*/ 471488 w 2986088"/>
                <a:gd name="connsiteY17" fmla="*/ 90488 h 781050"/>
                <a:gd name="connsiteX18" fmla="*/ 495300 w 2986088"/>
                <a:gd name="connsiteY18" fmla="*/ 85725 h 781050"/>
                <a:gd name="connsiteX19" fmla="*/ 523875 w 2986088"/>
                <a:gd name="connsiteY19" fmla="*/ 76200 h 781050"/>
                <a:gd name="connsiteX20" fmla="*/ 538163 w 2986088"/>
                <a:gd name="connsiteY20" fmla="*/ 71438 h 781050"/>
                <a:gd name="connsiteX21" fmla="*/ 552450 w 2986088"/>
                <a:gd name="connsiteY21" fmla="*/ 66675 h 781050"/>
                <a:gd name="connsiteX22" fmla="*/ 590550 w 2986088"/>
                <a:gd name="connsiteY22" fmla="*/ 42863 h 781050"/>
                <a:gd name="connsiteX23" fmla="*/ 604838 w 2986088"/>
                <a:gd name="connsiteY23" fmla="*/ 38100 h 781050"/>
                <a:gd name="connsiteX24" fmla="*/ 619125 w 2986088"/>
                <a:gd name="connsiteY24" fmla="*/ 33338 h 781050"/>
                <a:gd name="connsiteX25" fmla="*/ 652463 w 2986088"/>
                <a:gd name="connsiteY25" fmla="*/ 14288 h 781050"/>
                <a:gd name="connsiteX26" fmla="*/ 681038 w 2986088"/>
                <a:gd name="connsiteY26" fmla="*/ 4763 h 781050"/>
                <a:gd name="connsiteX27" fmla="*/ 695325 w 2986088"/>
                <a:gd name="connsiteY27" fmla="*/ 0 h 781050"/>
                <a:gd name="connsiteX28" fmla="*/ 819150 w 2986088"/>
                <a:gd name="connsiteY28" fmla="*/ 4763 h 781050"/>
                <a:gd name="connsiteX29" fmla="*/ 852488 w 2986088"/>
                <a:gd name="connsiteY29" fmla="*/ 19050 h 781050"/>
                <a:gd name="connsiteX30" fmla="*/ 895350 w 2986088"/>
                <a:gd name="connsiteY30" fmla="*/ 47625 h 781050"/>
                <a:gd name="connsiteX31" fmla="*/ 928688 w 2986088"/>
                <a:gd name="connsiteY31" fmla="*/ 66675 h 781050"/>
                <a:gd name="connsiteX32" fmla="*/ 942975 w 2986088"/>
                <a:gd name="connsiteY32" fmla="*/ 71438 h 781050"/>
                <a:gd name="connsiteX33" fmla="*/ 957263 w 2986088"/>
                <a:gd name="connsiteY33" fmla="*/ 80963 h 781050"/>
                <a:gd name="connsiteX34" fmla="*/ 971550 w 2986088"/>
                <a:gd name="connsiteY34" fmla="*/ 85725 h 781050"/>
                <a:gd name="connsiteX35" fmla="*/ 990600 w 2986088"/>
                <a:gd name="connsiteY35" fmla="*/ 95250 h 781050"/>
                <a:gd name="connsiteX36" fmla="*/ 1014413 w 2986088"/>
                <a:gd name="connsiteY36" fmla="*/ 100013 h 781050"/>
                <a:gd name="connsiteX37" fmla="*/ 1033463 w 2986088"/>
                <a:gd name="connsiteY37" fmla="*/ 104775 h 781050"/>
                <a:gd name="connsiteX38" fmla="*/ 1062038 w 2986088"/>
                <a:gd name="connsiteY38" fmla="*/ 109538 h 781050"/>
                <a:gd name="connsiteX39" fmla="*/ 1090613 w 2986088"/>
                <a:gd name="connsiteY39" fmla="*/ 119063 h 781050"/>
                <a:gd name="connsiteX40" fmla="*/ 1104900 w 2986088"/>
                <a:gd name="connsiteY40" fmla="*/ 123825 h 781050"/>
                <a:gd name="connsiteX41" fmla="*/ 1123950 w 2986088"/>
                <a:gd name="connsiteY41" fmla="*/ 128588 h 781050"/>
                <a:gd name="connsiteX42" fmla="*/ 1152525 w 2986088"/>
                <a:gd name="connsiteY42" fmla="*/ 147638 h 781050"/>
                <a:gd name="connsiteX43" fmla="*/ 1195388 w 2986088"/>
                <a:gd name="connsiteY43" fmla="*/ 161925 h 781050"/>
                <a:gd name="connsiteX44" fmla="*/ 1209675 w 2986088"/>
                <a:gd name="connsiteY44" fmla="*/ 166688 h 781050"/>
                <a:gd name="connsiteX45" fmla="*/ 1243013 w 2986088"/>
                <a:gd name="connsiteY45" fmla="*/ 185738 h 781050"/>
                <a:gd name="connsiteX46" fmla="*/ 1257300 w 2986088"/>
                <a:gd name="connsiteY46" fmla="*/ 190500 h 781050"/>
                <a:gd name="connsiteX47" fmla="*/ 1285875 w 2986088"/>
                <a:gd name="connsiteY47" fmla="*/ 204788 h 781050"/>
                <a:gd name="connsiteX48" fmla="*/ 1314450 w 2986088"/>
                <a:gd name="connsiteY48" fmla="*/ 223838 h 781050"/>
                <a:gd name="connsiteX49" fmla="*/ 1362075 w 2986088"/>
                <a:gd name="connsiteY49" fmla="*/ 238125 h 781050"/>
                <a:gd name="connsiteX50" fmla="*/ 1443038 w 2986088"/>
                <a:gd name="connsiteY50" fmla="*/ 252413 h 781050"/>
                <a:gd name="connsiteX51" fmla="*/ 1471613 w 2986088"/>
                <a:gd name="connsiteY51" fmla="*/ 257175 h 781050"/>
                <a:gd name="connsiteX52" fmla="*/ 1519238 w 2986088"/>
                <a:gd name="connsiteY52" fmla="*/ 271463 h 781050"/>
                <a:gd name="connsiteX53" fmla="*/ 1533525 w 2986088"/>
                <a:gd name="connsiteY53" fmla="*/ 280988 h 781050"/>
                <a:gd name="connsiteX54" fmla="*/ 1543050 w 2986088"/>
                <a:gd name="connsiteY54" fmla="*/ 295275 h 781050"/>
                <a:gd name="connsiteX55" fmla="*/ 1557338 w 2986088"/>
                <a:gd name="connsiteY55" fmla="*/ 300038 h 781050"/>
                <a:gd name="connsiteX56" fmla="*/ 1581150 w 2986088"/>
                <a:gd name="connsiteY56" fmla="*/ 333375 h 781050"/>
                <a:gd name="connsiteX57" fmla="*/ 1590675 w 2986088"/>
                <a:gd name="connsiteY57" fmla="*/ 347663 h 781050"/>
                <a:gd name="connsiteX58" fmla="*/ 1604963 w 2986088"/>
                <a:gd name="connsiteY58" fmla="*/ 357188 h 781050"/>
                <a:gd name="connsiteX59" fmla="*/ 1624013 w 2986088"/>
                <a:gd name="connsiteY59" fmla="*/ 414338 h 781050"/>
                <a:gd name="connsiteX60" fmla="*/ 1628775 w 2986088"/>
                <a:gd name="connsiteY60" fmla="*/ 428625 h 781050"/>
                <a:gd name="connsiteX61" fmla="*/ 1638300 w 2986088"/>
                <a:gd name="connsiteY61" fmla="*/ 442913 h 781050"/>
                <a:gd name="connsiteX62" fmla="*/ 1652588 w 2986088"/>
                <a:gd name="connsiteY62" fmla="*/ 471488 h 781050"/>
                <a:gd name="connsiteX63" fmla="*/ 1662113 w 2986088"/>
                <a:gd name="connsiteY63" fmla="*/ 504825 h 781050"/>
                <a:gd name="connsiteX64" fmla="*/ 1676400 w 2986088"/>
                <a:gd name="connsiteY64" fmla="*/ 514350 h 781050"/>
                <a:gd name="connsiteX65" fmla="*/ 1690688 w 2986088"/>
                <a:gd name="connsiteY65" fmla="*/ 561975 h 781050"/>
                <a:gd name="connsiteX66" fmla="*/ 1704975 w 2986088"/>
                <a:gd name="connsiteY66" fmla="*/ 590550 h 781050"/>
                <a:gd name="connsiteX67" fmla="*/ 1719263 w 2986088"/>
                <a:gd name="connsiteY67" fmla="*/ 595313 h 781050"/>
                <a:gd name="connsiteX68" fmla="*/ 1728788 w 2986088"/>
                <a:gd name="connsiteY68" fmla="*/ 609600 h 781050"/>
                <a:gd name="connsiteX69" fmla="*/ 1804988 w 2986088"/>
                <a:gd name="connsiteY69" fmla="*/ 614363 h 781050"/>
                <a:gd name="connsiteX70" fmla="*/ 1819275 w 2986088"/>
                <a:gd name="connsiteY70" fmla="*/ 619125 h 781050"/>
                <a:gd name="connsiteX71" fmla="*/ 1833563 w 2986088"/>
                <a:gd name="connsiteY71" fmla="*/ 628650 h 781050"/>
                <a:gd name="connsiteX72" fmla="*/ 1857375 w 2986088"/>
                <a:gd name="connsiteY72" fmla="*/ 657225 h 781050"/>
                <a:gd name="connsiteX73" fmla="*/ 1876425 w 2986088"/>
                <a:gd name="connsiteY73" fmla="*/ 666750 h 781050"/>
                <a:gd name="connsiteX74" fmla="*/ 1885950 w 2986088"/>
                <a:gd name="connsiteY74" fmla="*/ 638175 h 781050"/>
                <a:gd name="connsiteX75" fmla="*/ 1895475 w 2986088"/>
                <a:gd name="connsiteY75" fmla="*/ 604838 h 781050"/>
                <a:gd name="connsiteX76" fmla="*/ 1905000 w 2986088"/>
                <a:gd name="connsiteY76" fmla="*/ 576263 h 781050"/>
                <a:gd name="connsiteX77" fmla="*/ 1919288 w 2986088"/>
                <a:gd name="connsiteY77" fmla="*/ 566738 h 781050"/>
                <a:gd name="connsiteX78" fmla="*/ 1938338 w 2986088"/>
                <a:gd name="connsiteY78" fmla="*/ 542925 h 781050"/>
                <a:gd name="connsiteX79" fmla="*/ 2266950 w 2986088"/>
                <a:gd name="connsiteY79" fmla="*/ 533400 h 781050"/>
                <a:gd name="connsiteX80" fmla="*/ 2286000 w 2986088"/>
                <a:gd name="connsiteY80" fmla="*/ 504825 h 781050"/>
                <a:gd name="connsiteX81" fmla="*/ 2300288 w 2986088"/>
                <a:gd name="connsiteY81" fmla="*/ 490538 h 781050"/>
                <a:gd name="connsiteX82" fmla="*/ 2328863 w 2986088"/>
                <a:gd name="connsiteY82" fmla="*/ 490538 h 781050"/>
                <a:gd name="connsiteX83" fmla="*/ 2395538 w 2986088"/>
                <a:gd name="connsiteY83" fmla="*/ 614363 h 781050"/>
                <a:gd name="connsiteX84" fmla="*/ 2438400 w 2986088"/>
                <a:gd name="connsiteY84" fmla="*/ 590550 h 781050"/>
                <a:gd name="connsiteX85" fmla="*/ 2443163 w 2986088"/>
                <a:gd name="connsiteY85" fmla="*/ 571500 h 781050"/>
                <a:gd name="connsiteX86" fmla="*/ 2481263 w 2986088"/>
                <a:gd name="connsiteY86" fmla="*/ 581025 h 781050"/>
                <a:gd name="connsiteX87" fmla="*/ 2519363 w 2986088"/>
                <a:gd name="connsiteY87" fmla="*/ 642938 h 781050"/>
                <a:gd name="connsiteX88" fmla="*/ 2619375 w 2986088"/>
                <a:gd name="connsiteY88" fmla="*/ 581025 h 781050"/>
                <a:gd name="connsiteX89" fmla="*/ 2633663 w 2986088"/>
                <a:gd name="connsiteY89" fmla="*/ 571500 h 781050"/>
                <a:gd name="connsiteX90" fmla="*/ 2647950 w 2986088"/>
                <a:gd name="connsiteY90" fmla="*/ 542925 h 781050"/>
                <a:gd name="connsiteX91" fmla="*/ 2686050 w 2986088"/>
                <a:gd name="connsiteY91" fmla="*/ 538163 h 781050"/>
                <a:gd name="connsiteX92" fmla="*/ 2986088 w 2986088"/>
                <a:gd name="connsiteY92" fmla="*/ 781050 h 781050"/>
                <a:gd name="connsiteX0" fmla="*/ 0 w 2986088"/>
                <a:gd name="connsiteY0" fmla="*/ 238125 h 781050"/>
                <a:gd name="connsiteX1" fmla="*/ 123825 w 2986088"/>
                <a:gd name="connsiteY1" fmla="*/ 228600 h 781050"/>
                <a:gd name="connsiteX2" fmla="*/ 142875 w 2986088"/>
                <a:gd name="connsiteY2" fmla="*/ 223838 h 781050"/>
                <a:gd name="connsiteX3" fmla="*/ 166688 w 2986088"/>
                <a:gd name="connsiteY3" fmla="*/ 219075 h 781050"/>
                <a:gd name="connsiteX4" fmla="*/ 204788 w 2986088"/>
                <a:gd name="connsiteY4" fmla="*/ 204788 h 781050"/>
                <a:gd name="connsiteX5" fmla="*/ 233363 w 2986088"/>
                <a:gd name="connsiteY5" fmla="*/ 195263 h 781050"/>
                <a:gd name="connsiteX6" fmla="*/ 247650 w 2986088"/>
                <a:gd name="connsiteY6" fmla="*/ 185738 h 781050"/>
                <a:gd name="connsiteX7" fmla="*/ 266700 w 2986088"/>
                <a:gd name="connsiteY7" fmla="*/ 180975 h 781050"/>
                <a:gd name="connsiteX8" fmla="*/ 280988 w 2986088"/>
                <a:gd name="connsiteY8" fmla="*/ 176213 h 781050"/>
                <a:gd name="connsiteX9" fmla="*/ 290513 w 2986088"/>
                <a:gd name="connsiteY9" fmla="*/ 161925 h 781050"/>
                <a:gd name="connsiteX10" fmla="*/ 338138 w 2986088"/>
                <a:gd name="connsiteY10" fmla="*/ 142875 h 781050"/>
                <a:gd name="connsiteX11" fmla="*/ 352425 w 2986088"/>
                <a:gd name="connsiteY11" fmla="*/ 138113 h 781050"/>
                <a:gd name="connsiteX12" fmla="*/ 366713 w 2986088"/>
                <a:gd name="connsiteY12" fmla="*/ 128588 h 781050"/>
                <a:gd name="connsiteX13" fmla="*/ 385763 w 2986088"/>
                <a:gd name="connsiteY13" fmla="*/ 123825 h 781050"/>
                <a:gd name="connsiteX14" fmla="*/ 428625 w 2986088"/>
                <a:gd name="connsiteY14" fmla="*/ 109538 h 781050"/>
                <a:gd name="connsiteX15" fmla="*/ 442913 w 2986088"/>
                <a:gd name="connsiteY15" fmla="*/ 104775 h 781050"/>
                <a:gd name="connsiteX16" fmla="*/ 457200 w 2986088"/>
                <a:gd name="connsiteY16" fmla="*/ 100013 h 781050"/>
                <a:gd name="connsiteX17" fmla="*/ 471488 w 2986088"/>
                <a:gd name="connsiteY17" fmla="*/ 90488 h 781050"/>
                <a:gd name="connsiteX18" fmla="*/ 495300 w 2986088"/>
                <a:gd name="connsiteY18" fmla="*/ 85725 h 781050"/>
                <a:gd name="connsiteX19" fmla="*/ 523875 w 2986088"/>
                <a:gd name="connsiteY19" fmla="*/ 76200 h 781050"/>
                <a:gd name="connsiteX20" fmla="*/ 538163 w 2986088"/>
                <a:gd name="connsiteY20" fmla="*/ 71438 h 781050"/>
                <a:gd name="connsiteX21" fmla="*/ 552450 w 2986088"/>
                <a:gd name="connsiteY21" fmla="*/ 66675 h 781050"/>
                <a:gd name="connsiteX22" fmla="*/ 590550 w 2986088"/>
                <a:gd name="connsiteY22" fmla="*/ 42863 h 781050"/>
                <a:gd name="connsiteX23" fmla="*/ 604838 w 2986088"/>
                <a:gd name="connsiteY23" fmla="*/ 38100 h 781050"/>
                <a:gd name="connsiteX24" fmla="*/ 619125 w 2986088"/>
                <a:gd name="connsiteY24" fmla="*/ 33338 h 781050"/>
                <a:gd name="connsiteX25" fmla="*/ 652463 w 2986088"/>
                <a:gd name="connsiteY25" fmla="*/ 14288 h 781050"/>
                <a:gd name="connsiteX26" fmla="*/ 681038 w 2986088"/>
                <a:gd name="connsiteY26" fmla="*/ 4763 h 781050"/>
                <a:gd name="connsiteX27" fmla="*/ 695325 w 2986088"/>
                <a:gd name="connsiteY27" fmla="*/ 0 h 781050"/>
                <a:gd name="connsiteX28" fmla="*/ 819150 w 2986088"/>
                <a:gd name="connsiteY28" fmla="*/ 4763 h 781050"/>
                <a:gd name="connsiteX29" fmla="*/ 852488 w 2986088"/>
                <a:gd name="connsiteY29" fmla="*/ 19050 h 781050"/>
                <a:gd name="connsiteX30" fmla="*/ 895350 w 2986088"/>
                <a:gd name="connsiteY30" fmla="*/ 47625 h 781050"/>
                <a:gd name="connsiteX31" fmla="*/ 928688 w 2986088"/>
                <a:gd name="connsiteY31" fmla="*/ 66675 h 781050"/>
                <a:gd name="connsiteX32" fmla="*/ 942975 w 2986088"/>
                <a:gd name="connsiteY32" fmla="*/ 71438 h 781050"/>
                <a:gd name="connsiteX33" fmla="*/ 957263 w 2986088"/>
                <a:gd name="connsiteY33" fmla="*/ 80963 h 781050"/>
                <a:gd name="connsiteX34" fmla="*/ 971550 w 2986088"/>
                <a:gd name="connsiteY34" fmla="*/ 85725 h 781050"/>
                <a:gd name="connsiteX35" fmla="*/ 990600 w 2986088"/>
                <a:gd name="connsiteY35" fmla="*/ 95250 h 781050"/>
                <a:gd name="connsiteX36" fmla="*/ 1014413 w 2986088"/>
                <a:gd name="connsiteY36" fmla="*/ 100013 h 781050"/>
                <a:gd name="connsiteX37" fmla="*/ 1033463 w 2986088"/>
                <a:gd name="connsiteY37" fmla="*/ 104775 h 781050"/>
                <a:gd name="connsiteX38" fmla="*/ 1062038 w 2986088"/>
                <a:gd name="connsiteY38" fmla="*/ 109538 h 781050"/>
                <a:gd name="connsiteX39" fmla="*/ 1090613 w 2986088"/>
                <a:gd name="connsiteY39" fmla="*/ 119063 h 781050"/>
                <a:gd name="connsiteX40" fmla="*/ 1104900 w 2986088"/>
                <a:gd name="connsiteY40" fmla="*/ 123825 h 781050"/>
                <a:gd name="connsiteX41" fmla="*/ 1123950 w 2986088"/>
                <a:gd name="connsiteY41" fmla="*/ 128588 h 781050"/>
                <a:gd name="connsiteX42" fmla="*/ 1152525 w 2986088"/>
                <a:gd name="connsiteY42" fmla="*/ 147638 h 781050"/>
                <a:gd name="connsiteX43" fmla="*/ 1195388 w 2986088"/>
                <a:gd name="connsiteY43" fmla="*/ 161925 h 781050"/>
                <a:gd name="connsiteX44" fmla="*/ 1209675 w 2986088"/>
                <a:gd name="connsiteY44" fmla="*/ 166688 h 781050"/>
                <a:gd name="connsiteX45" fmla="*/ 1243013 w 2986088"/>
                <a:gd name="connsiteY45" fmla="*/ 185738 h 781050"/>
                <a:gd name="connsiteX46" fmla="*/ 1257300 w 2986088"/>
                <a:gd name="connsiteY46" fmla="*/ 190500 h 781050"/>
                <a:gd name="connsiteX47" fmla="*/ 1285875 w 2986088"/>
                <a:gd name="connsiteY47" fmla="*/ 204788 h 781050"/>
                <a:gd name="connsiteX48" fmla="*/ 1314450 w 2986088"/>
                <a:gd name="connsiteY48" fmla="*/ 223838 h 781050"/>
                <a:gd name="connsiteX49" fmla="*/ 1362075 w 2986088"/>
                <a:gd name="connsiteY49" fmla="*/ 238125 h 781050"/>
                <a:gd name="connsiteX50" fmla="*/ 1443038 w 2986088"/>
                <a:gd name="connsiteY50" fmla="*/ 252413 h 781050"/>
                <a:gd name="connsiteX51" fmla="*/ 1471613 w 2986088"/>
                <a:gd name="connsiteY51" fmla="*/ 257175 h 781050"/>
                <a:gd name="connsiteX52" fmla="*/ 1519238 w 2986088"/>
                <a:gd name="connsiteY52" fmla="*/ 271463 h 781050"/>
                <a:gd name="connsiteX53" fmla="*/ 1533525 w 2986088"/>
                <a:gd name="connsiteY53" fmla="*/ 280988 h 781050"/>
                <a:gd name="connsiteX54" fmla="*/ 1543050 w 2986088"/>
                <a:gd name="connsiteY54" fmla="*/ 295275 h 781050"/>
                <a:gd name="connsiteX55" fmla="*/ 1557338 w 2986088"/>
                <a:gd name="connsiteY55" fmla="*/ 300038 h 781050"/>
                <a:gd name="connsiteX56" fmla="*/ 1581150 w 2986088"/>
                <a:gd name="connsiteY56" fmla="*/ 333375 h 781050"/>
                <a:gd name="connsiteX57" fmla="*/ 1590675 w 2986088"/>
                <a:gd name="connsiteY57" fmla="*/ 347663 h 781050"/>
                <a:gd name="connsiteX58" fmla="*/ 1604963 w 2986088"/>
                <a:gd name="connsiteY58" fmla="*/ 357188 h 781050"/>
                <a:gd name="connsiteX59" fmla="*/ 1624013 w 2986088"/>
                <a:gd name="connsiteY59" fmla="*/ 414338 h 781050"/>
                <a:gd name="connsiteX60" fmla="*/ 1628775 w 2986088"/>
                <a:gd name="connsiteY60" fmla="*/ 428625 h 781050"/>
                <a:gd name="connsiteX61" fmla="*/ 1638300 w 2986088"/>
                <a:gd name="connsiteY61" fmla="*/ 442913 h 781050"/>
                <a:gd name="connsiteX62" fmla="*/ 1652588 w 2986088"/>
                <a:gd name="connsiteY62" fmla="*/ 471488 h 781050"/>
                <a:gd name="connsiteX63" fmla="*/ 1662113 w 2986088"/>
                <a:gd name="connsiteY63" fmla="*/ 504825 h 781050"/>
                <a:gd name="connsiteX64" fmla="*/ 1676400 w 2986088"/>
                <a:gd name="connsiteY64" fmla="*/ 514350 h 781050"/>
                <a:gd name="connsiteX65" fmla="*/ 1690688 w 2986088"/>
                <a:gd name="connsiteY65" fmla="*/ 561975 h 781050"/>
                <a:gd name="connsiteX66" fmla="*/ 1704975 w 2986088"/>
                <a:gd name="connsiteY66" fmla="*/ 590550 h 781050"/>
                <a:gd name="connsiteX67" fmla="*/ 1719263 w 2986088"/>
                <a:gd name="connsiteY67" fmla="*/ 595313 h 781050"/>
                <a:gd name="connsiteX68" fmla="*/ 1728788 w 2986088"/>
                <a:gd name="connsiteY68" fmla="*/ 609600 h 781050"/>
                <a:gd name="connsiteX69" fmla="*/ 1804988 w 2986088"/>
                <a:gd name="connsiteY69" fmla="*/ 614363 h 781050"/>
                <a:gd name="connsiteX70" fmla="*/ 1819275 w 2986088"/>
                <a:gd name="connsiteY70" fmla="*/ 619125 h 781050"/>
                <a:gd name="connsiteX71" fmla="*/ 1833563 w 2986088"/>
                <a:gd name="connsiteY71" fmla="*/ 628650 h 781050"/>
                <a:gd name="connsiteX72" fmla="*/ 1857375 w 2986088"/>
                <a:gd name="connsiteY72" fmla="*/ 657225 h 781050"/>
                <a:gd name="connsiteX73" fmla="*/ 1876425 w 2986088"/>
                <a:gd name="connsiteY73" fmla="*/ 666750 h 781050"/>
                <a:gd name="connsiteX74" fmla="*/ 1885950 w 2986088"/>
                <a:gd name="connsiteY74" fmla="*/ 638175 h 781050"/>
                <a:gd name="connsiteX75" fmla="*/ 1895475 w 2986088"/>
                <a:gd name="connsiteY75" fmla="*/ 604838 h 781050"/>
                <a:gd name="connsiteX76" fmla="*/ 1905000 w 2986088"/>
                <a:gd name="connsiteY76" fmla="*/ 576263 h 781050"/>
                <a:gd name="connsiteX77" fmla="*/ 1919288 w 2986088"/>
                <a:gd name="connsiteY77" fmla="*/ 566738 h 781050"/>
                <a:gd name="connsiteX78" fmla="*/ 1938338 w 2986088"/>
                <a:gd name="connsiteY78" fmla="*/ 542925 h 781050"/>
                <a:gd name="connsiteX79" fmla="*/ 2266950 w 2986088"/>
                <a:gd name="connsiteY79" fmla="*/ 533400 h 781050"/>
                <a:gd name="connsiteX80" fmla="*/ 2286000 w 2986088"/>
                <a:gd name="connsiteY80" fmla="*/ 504825 h 781050"/>
                <a:gd name="connsiteX81" fmla="*/ 2300288 w 2986088"/>
                <a:gd name="connsiteY81" fmla="*/ 490538 h 781050"/>
                <a:gd name="connsiteX82" fmla="*/ 2328863 w 2986088"/>
                <a:gd name="connsiteY82" fmla="*/ 490538 h 781050"/>
                <a:gd name="connsiteX83" fmla="*/ 2395538 w 2986088"/>
                <a:gd name="connsiteY83" fmla="*/ 614363 h 781050"/>
                <a:gd name="connsiteX84" fmla="*/ 2438400 w 2986088"/>
                <a:gd name="connsiteY84" fmla="*/ 590550 h 781050"/>
                <a:gd name="connsiteX85" fmla="*/ 2443163 w 2986088"/>
                <a:gd name="connsiteY85" fmla="*/ 571500 h 781050"/>
                <a:gd name="connsiteX86" fmla="*/ 2481263 w 2986088"/>
                <a:gd name="connsiteY86" fmla="*/ 581025 h 781050"/>
                <a:gd name="connsiteX87" fmla="*/ 2519363 w 2986088"/>
                <a:gd name="connsiteY87" fmla="*/ 642938 h 781050"/>
                <a:gd name="connsiteX88" fmla="*/ 2619375 w 2986088"/>
                <a:gd name="connsiteY88" fmla="*/ 581025 h 781050"/>
                <a:gd name="connsiteX89" fmla="*/ 2633663 w 2986088"/>
                <a:gd name="connsiteY89" fmla="*/ 571500 h 781050"/>
                <a:gd name="connsiteX90" fmla="*/ 2686050 w 2986088"/>
                <a:gd name="connsiteY90" fmla="*/ 538163 h 781050"/>
                <a:gd name="connsiteX91" fmla="*/ 2986088 w 2986088"/>
                <a:gd name="connsiteY91" fmla="*/ 781050 h 781050"/>
                <a:gd name="connsiteX0" fmla="*/ 0 w 2986088"/>
                <a:gd name="connsiteY0" fmla="*/ 238125 h 781050"/>
                <a:gd name="connsiteX1" fmla="*/ 123825 w 2986088"/>
                <a:gd name="connsiteY1" fmla="*/ 228600 h 781050"/>
                <a:gd name="connsiteX2" fmla="*/ 142875 w 2986088"/>
                <a:gd name="connsiteY2" fmla="*/ 223838 h 781050"/>
                <a:gd name="connsiteX3" fmla="*/ 166688 w 2986088"/>
                <a:gd name="connsiteY3" fmla="*/ 219075 h 781050"/>
                <a:gd name="connsiteX4" fmla="*/ 204788 w 2986088"/>
                <a:gd name="connsiteY4" fmla="*/ 204788 h 781050"/>
                <a:gd name="connsiteX5" fmla="*/ 233363 w 2986088"/>
                <a:gd name="connsiteY5" fmla="*/ 195263 h 781050"/>
                <a:gd name="connsiteX6" fmla="*/ 247650 w 2986088"/>
                <a:gd name="connsiteY6" fmla="*/ 185738 h 781050"/>
                <a:gd name="connsiteX7" fmla="*/ 266700 w 2986088"/>
                <a:gd name="connsiteY7" fmla="*/ 180975 h 781050"/>
                <a:gd name="connsiteX8" fmla="*/ 280988 w 2986088"/>
                <a:gd name="connsiteY8" fmla="*/ 176213 h 781050"/>
                <a:gd name="connsiteX9" fmla="*/ 290513 w 2986088"/>
                <a:gd name="connsiteY9" fmla="*/ 161925 h 781050"/>
                <a:gd name="connsiteX10" fmla="*/ 338138 w 2986088"/>
                <a:gd name="connsiteY10" fmla="*/ 142875 h 781050"/>
                <a:gd name="connsiteX11" fmla="*/ 352425 w 2986088"/>
                <a:gd name="connsiteY11" fmla="*/ 138113 h 781050"/>
                <a:gd name="connsiteX12" fmla="*/ 366713 w 2986088"/>
                <a:gd name="connsiteY12" fmla="*/ 128588 h 781050"/>
                <a:gd name="connsiteX13" fmla="*/ 385763 w 2986088"/>
                <a:gd name="connsiteY13" fmla="*/ 123825 h 781050"/>
                <a:gd name="connsiteX14" fmla="*/ 428625 w 2986088"/>
                <a:gd name="connsiteY14" fmla="*/ 109538 h 781050"/>
                <a:gd name="connsiteX15" fmla="*/ 442913 w 2986088"/>
                <a:gd name="connsiteY15" fmla="*/ 104775 h 781050"/>
                <a:gd name="connsiteX16" fmla="*/ 457200 w 2986088"/>
                <a:gd name="connsiteY16" fmla="*/ 100013 h 781050"/>
                <a:gd name="connsiteX17" fmla="*/ 471488 w 2986088"/>
                <a:gd name="connsiteY17" fmla="*/ 90488 h 781050"/>
                <a:gd name="connsiteX18" fmla="*/ 495300 w 2986088"/>
                <a:gd name="connsiteY18" fmla="*/ 85725 h 781050"/>
                <a:gd name="connsiteX19" fmla="*/ 523875 w 2986088"/>
                <a:gd name="connsiteY19" fmla="*/ 76200 h 781050"/>
                <a:gd name="connsiteX20" fmla="*/ 538163 w 2986088"/>
                <a:gd name="connsiteY20" fmla="*/ 71438 h 781050"/>
                <a:gd name="connsiteX21" fmla="*/ 552450 w 2986088"/>
                <a:gd name="connsiteY21" fmla="*/ 66675 h 781050"/>
                <a:gd name="connsiteX22" fmla="*/ 590550 w 2986088"/>
                <a:gd name="connsiteY22" fmla="*/ 42863 h 781050"/>
                <a:gd name="connsiteX23" fmla="*/ 604838 w 2986088"/>
                <a:gd name="connsiteY23" fmla="*/ 38100 h 781050"/>
                <a:gd name="connsiteX24" fmla="*/ 619125 w 2986088"/>
                <a:gd name="connsiteY24" fmla="*/ 33338 h 781050"/>
                <a:gd name="connsiteX25" fmla="*/ 652463 w 2986088"/>
                <a:gd name="connsiteY25" fmla="*/ 14288 h 781050"/>
                <a:gd name="connsiteX26" fmla="*/ 681038 w 2986088"/>
                <a:gd name="connsiteY26" fmla="*/ 4763 h 781050"/>
                <a:gd name="connsiteX27" fmla="*/ 695325 w 2986088"/>
                <a:gd name="connsiteY27" fmla="*/ 0 h 781050"/>
                <a:gd name="connsiteX28" fmla="*/ 819150 w 2986088"/>
                <a:gd name="connsiteY28" fmla="*/ 4763 h 781050"/>
                <a:gd name="connsiteX29" fmla="*/ 852488 w 2986088"/>
                <a:gd name="connsiteY29" fmla="*/ 19050 h 781050"/>
                <a:gd name="connsiteX30" fmla="*/ 895350 w 2986088"/>
                <a:gd name="connsiteY30" fmla="*/ 47625 h 781050"/>
                <a:gd name="connsiteX31" fmla="*/ 928688 w 2986088"/>
                <a:gd name="connsiteY31" fmla="*/ 66675 h 781050"/>
                <a:gd name="connsiteX32" fmla="*/ 942975 w 2986088"/>
                <a:gd name="connsiteY32" fmla="*/ 71438 h 781050"/>
                <a:gd name="connsiteX33" fmla="*/ 957263 w 2986088"/>
                <a:gd name="connsiteY33" fmla="*/ 80963 h 781050"/>
                <a:gd name="connsiteX34" fmla="*/ 971550 w 2986088"/>
                <a:gd name="connsiteY34" fmla="*/ 85725 h 781050"/>
                <a:gd name="connsiteX35" fmla="*/ 990600 w 2986088"/>
                <a:gd name="connsiteY35" fmla="*/ 95250 h 781050"/>
                <a:gd name="connsiteX36" fmla="*/ 1014413 w 2986088"/>
                <a:gd name="connsiteY36" fmla="*/ 100013 h 781050"/>
                <a:gd name="connsiteX37" fmla="*/ 1033463 w 2986088"/>
                <a:gd name="connsiteY37" fmla="*/ 104775 h 781050"/>
                <a:gd name="connsiteX38" fmla="*/ 1062038 w 2986088"/>
                <a:gd name="connsiteY38" fmla="*/ 109538 h 781050"/>
                <a:gd name="connsiteX39" fmla="*/ 1090613 w 2986088"/>
                <a:gd name="connsiteY39" fmla="*/ 119063 h 781050"/>
                <a:gd name="connsiteX40" fmla="*/ 1104900 w 2986088"/>
                <a:gd name="connsiteY40" fmla="*/ 123825 h 781050"/>
                <a:gd name="connsiteX41" fmla="*/ 1123950 w 2986088"/>
                <a:gd name="connsiteY41" fmla="*/ 128588 h 781050"/>
                <a:gd name="connsiteX42" fmla="*/ 1152525 w 2986088"/>
                <a:gd name="connsiteY42" fmla="*/ 147638 h 781050"/>
                <a:gd name="connsiteX43" fmla="*/ 1195388 w 2986088"/>
                <a:gd name="connsiteY43" fmla="*/ 161925 h 781050"/>
                <a:gd name="connsiteX44" fmla="*/ 1209675 w 2986088"/>
                <a:gd name="connsiteY44" fmla="*/ 166688 h 781050"/>
                <a:gd name="connsiteX45" fmla="*/ 1243013 w 2986088"/>
                <a:gd name="connsiteY45" fmla="*/ 185738 h 781050"/>
                <a:gd name="connsiteX46" fmla="*/ 1257300 w 2986088"/>
                <a:gd name="connsiteY46" fmla="*/ 190500 h 781050"/>
                <a:gd name="connsiteX47" fmla="*/ 1285875 w 2986088"/>
                <a:gd name="connsiteY47" fmla="*/ 204788 h 781050"/>
                <a:gd name="connsiteX48" fmla="*/ 1314450 w 2986088"/>
                <a:gd name="connsiteY48" fmla="*/ 223838 h 781050"/>
                <a:gd name="connsiteX49" fmla="*/ 1362075 w 2986088"/>
                <a:gd name="connsiteY49" fmla="*/ 238125 h 781050"/>
                <a:gd name="connsiteX50" fmla="*/ 1443038 w 2986088"/>
                <a:gd name="connsiteY50" fmla="*/ 252413 h 781050"/>
                <a:gd name="connsiteX51" fmla="*/ 1471613 w 2986088"/>
                <a:gd name="connsiteY51" fmla="*/ 257175 h 781050"/>
                <a:gd name="connsiteX52" fmla="*/ 1519238 w 2986088"/>
                <a:gd name="connsiteY52" fmla="*/ 271463 h 781050"/>
                <a:gd name="connsiteX53" fmla="*/ 1533525 w 2986088"/>
                <a:gd name="connsiteY53" fmla="*/ 280988 h 781050"/>
                <a:gd name="connsiteX54" fmla="*/ 1543050 w 2986088"/>
                <a:gd name="connsiteY54" fmla="*/ 295275 h 781050"/>
                <a:gd name="connsiteX55" fmla="*/ 1557338 w 2986088"/>
                <a:gd name="connsiteY55" fmla="*/ 300038 h 781050"/>
                <a:gd name="connsiteX56" fmla="*/ 1581150 w 2986088"/>
                <a:gd name="connsiteY56" fmla="*/ 333375 h 781050"/>
                <a:gd name="connsiteX57" fmla="*/ 1590675 w 2986088"/>
                <a:gd name="connsiteY57" fmla="*/ 347663 h 781050"/>
                <a:gd name="connsiteX58" fmla="*/ 1604963 w 2986088"/>
                <a:gd name="connsiteY58" fmla="*/ 357188 h 781050"/>
                <a:gd name="connsiteX59" fmla="*/ 1624013 w 2986088"/>
                <a:gd name="connsiteY59" fmla="*/ 414338 h 781050"/>
                <a:gd name="connsiteX60" fmla="*/ 1628775 w 2986088"/>
                <a:gd name="connsiteY60" fmla="*/ 428625 h 781050"/>
                <a:gd name="connsiteX61" fmla="*/ 1638300 w 2986088"/>
                <a:gd name="connsiteY61" fmla="*/ 442913 h 781050"/>
                <a:gd name="connsiteX62" fmla="*/ 1652588 w 2986088"/>
                <a:gd name="connsiteY62" fmla="*/ 471488 h 781050"/>
                <a:gd name="connsiteX63" fmla="*/ 1662113 w 2986088"/>
                <a:gd name="connsiteY63" fmla="*/ 504825 h 781050"/>
                <a:gd name="connsiteX64" fmla="*/ 1676400 w 2986088"/>
                <a:gd name="connsiteY64" fmla="*/ 514350 h 781050"/>
                <a:gd name="connsiteX65" fmla="*/ 1690688 w 2986088"/>
                <a:gd name="connsiteY65" fmla="*/ 561975 h 781050"/>
                <a:gd name="connsiteX66" fmla="*/ 1704975 w 2986088"/>
                <a:gd name="connsiteY66" fmla="*/ 590550 h 781050"/>
                <a:gd name="connsiteX67" fmla="*/ 1719263 w 2986088"/>
                <a:gd name="connsiteY67" fmla="*/ 595313 h 781050"/>
                <a:gd name="connsiteX68" fmla="*/ 1728788 w 2986088"/>
                <a:gd name="connsiteY68" fmla="*/ 609600 h 781050"/>
                <a:gd name="connsiteX69" fmla="*/ 1804988 w 2986088"/>
                <a:gd name="connsiteY69" fmla="*/ 614363 h 781050"/>
                <a:gd name="connsiteX70" fmla="*/ 1819275 w 2986088"/>
                <a:gd name="connsiteY70" fmla="*/ 619125 h 781050"/>
                <a:gd name="connsiteX71" fmla="*/ 1833563 w 2986088"/>
                <a:gd name="connsiteY71" fmla="*/ 628650 h 781050"/>
                <a:gd name="connsiteX72" fmla="*/ 1857375 w 2986088"/>
                <a:gd name="connsiteY72" fmla="*/ 657225 h 781050"/>
                <a:gd name="connsiteX73" fmla="*/ 1876425 w 2986088"/>
                <a:gd name="connsiteY73" fmla="*/ 666750 h 781050"/>
                <a:gd name="connsiteX74" fmla="*/ 1885950 w 2986088"/>
                <a:gd name="connsiteY74" fmla="*/ 638175 h 781050"/>
                <a:gd name="connsiteX75" fmla="*/ 1895475 w 2986088"/>
                <a:gd name="connsiteY75" fmla="*/ 604838 h 781050"/>
                <a:gd name="connsiteX76" fmla="*/ 1905000 w 2986088"/>
                <a:gd name="connsiteY76" fmla="*/ 576263 h 781050"/>
                <a:gd name="connsiteX77" fmla="*/ 1919288 w 2986088"/>
                <a:gd name="connsiteY77" fmla="*/ 566738 h 781050"/>
                <a:gd name="connsiteX78" fmla="*/ 1938338 w 2986088"/>
                <a:gd name="connsiteY78" fmla="*/ 542925 h 781050"/>
                <a:gd name="connsiteX79" fmla="*/ 2266950 w 2986088"/>
                <a:gd name="connsiteY79" fmla="*/ 533400 h 781050"/>
                <a:gd name="connsiteX80" fmla="*/ 2286000 w 2986088"/>
                <a:gd name="connsiteY80" fmla="*/ 504825 h 781050"/>
                <a:gd name="connsiteX81" fmla="*/ 2300288 w 2986088"/>
                <a:gd name="connsiteY81" fmla="*/ 490538 h 781050"/>
                <a:gd name="connsiteX82" fmla="*/ 2328863 w 2986088"/>
                <a:gd name="connsiteY82" fmla="*/ 490538 h 781050"/>
                <a:gd name="connsiteX83" fmla="*/ 2395538 w 2986088"/>
                <a:gd name="connsiteY83" fmla="*/ 614363 h 781050"/>
                <a:gd name="connsiteX84" fmla="*/ 2438400 w 2986088"/>
                <a:gd name="connsiteY84" fmla="*/ 590550 h 781050"/>
                <a:gd name="connsiteX85" fmla="*/ 2443163 w 2986088"/>
                <a:gd name="connsiteY85" fmla="*/ 571500 h 781050"/>
                <a:gd name="connsiteX86" fmla="*/ 2481263 w 2986088"/>
                <a:gd name="connsiteY86" fmla="*/ 581025 h 781050"/>
                <a:gd name="connsiteX87" fmla="*/ 2519363 w 2986088"/>
                <a:gd name="connsiteY87" fmla="*/ 642938 h 781050"/>
                <a:gd name="connsiteX88" fmla="*/ 2619375 w 2986088"/>
                <a:gd name="connsiteY88" fmla="*/ 581025 h 781050"/>
                <a:gd name="connsiteX89" fmla="*/ 2633663 w 2986088"/>
                <a:gd name="connsiteY89" fmla="*/ 571500 h 781050"/>
                <a:gd name="connsiteX90" fmla="*/ 2986088 w 2986088"/>
                <a:gd name="connsiteY90" fmla="*/ 781050 h 781050"/>
                <a:gd name="connsiteX0" fmla="*/ 0 w 2986088"/>
                <a:gd name="connsiteY0" fmla="*/ 238125 h 781050"/>
                <a:gd name="connsiteX1" fmla="*/ 123825 w 2986088"/>
                <a:gd name="connsiteY1" fmla="*/ 228600 h 781050"/>
                <a:gd name="connsiteX2" fmla="*/ 142875 w 2986088"/>
                <a:gd name="connsiteY2" fmla="*/ 223838 h 781050"/>
                <a:gd name="connsiteX3" fmla="*/ 166688 w 2986088"/>
                <a:gd name="connsiteY3" fmla="*/ 219075 h 781050"/>
                <a:gd name="connsiteX4" fmla="*/ 204788 w 2986088"/>
                <a:gd name="connsiteY4" fmla="*/ 204788 h 781050"/>
                <a:gd name="connsiteX5" fmla="*/ 233363 w 2986088"/>
                <a:gd name="connsiteY5" fmla="*/ 195263 h 781050"/>
                <a:gd name="connsiteX6" fmla="*/ 247650 w 2986088"/>
                <a:gd name="connsiteY6" fmla="*/ 185738 h 781050"/>
                <a:gd name="connsiteX7" fmla="*/ 266700 w 2986088"/>
                <a:gd name="connsiteY7" fmla="*/ 180975 h 781050"/>
                <a:gd name="connsiteX8" fmla="*/ 280988 w 2986088"/>
                <a:gd name="connsiteY8" fmla="*/ 176213 h 781050"/>
                <a:gd name="connsiteX9" fmla="*/ 290513 w 2986088"/>
                <a:gd name="connsiteY9" fmla="*/ 161925 h 781050"/>
                <a:gd name="connsiteX10" fmla="*/ 338138 w 2986088"/>
                <a:gd name="connsiteY10" fmla="*/ 142875 h 781050"/>
                <a:gd name="connsiteX11" fmla="*/ 352425 w 2986088"/>
                <a:gd name="connsiteY11" fmla="*/ 138113 h 781050"/>
                <a:gd name="connsiteX12" fmla="*/ 366713 w 2986088"/>
                <a:gd name="connsiteY12" fmla="*/ 128588 h 781050"/>
                <a:gd name="connsiteX13" fmla="*/ 385763 w 2986088"/>
                <a:gd name="connsiteY13" fmla="*/ 123825 h 781050"/>
                <a:gd name="connsiteX14" fmla="*/ 428625 w 2986088"/>
                <a:gd name="connsiteY14" fmla="*/ 109538 h 781050"/>
                <a:gd name="connsiteX15" fmla="*/ 442913 w 2986088"/>
                <a:gd name="connsiteY15" fmla="*/ 104775 h 781050"/>
                <a:gd name="connsiteX16" fmla="*/ 457200 w 2986088"/>
                <a:gd name="connsiteY16" fmla="*/ 100013 h 781050"/>
                <a:gd name="connsiteX17" fmla="*/ 471488 w 2986088"/>
                <a:gd name="connsiteY17" fmla="*/ 90488 h 781050"/>
                <a:gd name="connsiteX18" fmla="*/ 495300 w 2986088"/>
                <a:gd name="connsiteY18" fmla="*/ 85725 h 781050"/>
                <a:gd name="connsiteX19" fmla="*/ 523875 w 2986088"/>
                <a:gd name="connsiteY19" fmla="*/ 76200 h 781050"/>
                <a:gd name="connsiteX20" fmla="*/ 538163 w 2986088"/>
                <a:gd name="connsiteY20" fmla="*/ 71438 h 781050"/>
                <a:gd name="connsiteX21" fmla="*/ 552450 w 2986088"/>
                <a:gd name="connsiteY21" fmla="*/ 66675 h 781050"/>
                <a:gd name="connsiteX22" fmla="*/ 590550 w 2986088"/>
                <a:gd name="connsiteY22" fmla="*/ 42863 h 781050"/>
                <a:gd name="connsiteX23" fmla="*/ 604838 w 2986088"/>
                <a:gd name="connsiteY23" fmla="*/ 38100 h 781050"/>
                <a:gd name="connsiteX24" fmla="*/ 619125 w 2986088"/>
                <a:gd name="connsiteY24" fmla="*/ 33338 h 781050"/>
                <a:gd name="connsiteX25" fmla="*/ 652463 w 2986088"/>
                <a:gd name="connsiteY25" fmla="*/ 14288 h 781050"/>
                <a:gd name="connsiteX26" fmla="*/ 681038 w 2986088"/>
                <a:gd name="connsiteY26" fmla="*/ 4763 h 781050"/>
                <a:gd name="connsiteX27" fmla="*/ 695325 w 2986088"/>
                <a:gd name="connsiteY27" fmla="*/ 0 h 781050"/>
                <a:gd name="connsiteX28" fmla="*/ 819150 w 2986088"/>
                <a:gd name="connsiteY28" fmla="*/ 4763 h 781050"/>
                <a:gd name="connsiteX29" fmla="*/ 852488 w 2986088"/>
                <a:gd name="connsiteY29" fmla="*/ 19050 h 781050"/>
                <a:gd name="connsiteX30" fmla="*/ 895350 w 2986088"/>
                <a:gd name="connsiteY30" fmla="*/ 47625 h 781050"/>
                <a:gd name="connsiteX31" fmla="*/ 928688 w 2986088"/>
                <a:gd name="connsiteY31" fmla="*/ 66675 h 781050"/>
                <a:gd name="connsiteX32" fmla="*/ 942975 w 2986088"/>
                <a:gd name="connsiteY32" fmla="*/ 71438 h 781050"/>
                <a:gd name="connsiteX33" fmla="*/ 957263 w 2986088"/>
                <a:gd name="connsiteY33" fmla="*/ 80963 h 781050"/>
                <a:gd name="connsiteX34" fmla="*/ 971550 w 2986088"/>
                <a:gd name="connsiteY34" fmla="*/ 85725 h 781050"/>
                <a:gd name="connsiteX35" fmla="*/ 990600 w 2986088"/>
                <a:gd name="connsiteY35" fmla="*/ 95250 h 781050"/>
                <a:gd name="connsiteX36" fmla="*/ 1014413 w 2986088"/>
                <a:gd name="connsiteY36" fmla="*/ 100013 h 781050"/>
                <a:gd name="connsiteX37" fmla="*/ 1033463 w 2986088"/>
                <a:gd name="connsiteY37" fmla="*/ 104775 h 781050"/>
                <a:gd name="connsiteX38" fmla="*/ 1062038 w 2986088"/>
                <a:gd name="connsiteY38" fmla="*/ 109538 h 781050"/>
                <a:gd name="connsiteX39" fmla="*/ 1090613 w 2986088"/>
                <a:gd name="connsiteY39" fmla="*/ 119063 h 781050"/>
                <a:gd name="connsiteX40" fmla="*/ 1104900 w 2986088"/>
                <a:gd name="connsiteY40" fmla="*/ 123825 h 781050"/>
                <a:gd name="connsiteX41" fmla="*/ 1123950 w 2986088"/>
                <a:gd name="connsiteY41" fmla="*/ 128588 h 781050"/>
                <a:gd name="connsiteX42" fmla="*/ 1152525 w 2986088"/>
                <a:gd name="connsiteY42" fmla="*/ 147638 h 781050"/>
                <a:gd name="connsiteX43" fmla="*/ 1195388 w 2986088"/>
                <a:gd name="connsiteY43" fmla="*/ 161925 h 781050"/>
                <a:gd name="connsiteX44" fmla="*/ 1209675 w 2986088"/>
                <a:gd name="connsiteY44" fmla="*/ 166688 h 781050"/>
                <a:gd name="connsiteX45" fmla="*/ 1243013 w 2986088"/>
                <a:gd name="connsiteY45" fmla="*/ 185738 h 781050"/>
                <a:gd name="connsiteX46" fmla="*/ 1257300 w 2986088"/>
                <a:gd name="connsiteY46" fmla="*/ 190500 h 781050"/>
                <a:gd name="connsiteX47" fmla="*/ 1285875 w 2986088"/>
                <a:gd name="connsiteY47" fmla="*/ 204788 h 781050"/>
                <a:gd name="connsiteX48" fmla="*/ 1314450 w 2986088"/>
                <a:gd name="connsiteY48" fmla="*/ 223838 h 781050"/>
                <a:gd name="connsiteX49" fmla="*/ 1362075 w 2986088"/>
                <a:gd name="connsiteY49" fmla="*/ 238125 h 781050"/>
                <a:gd name="connsiteX50" fmla="*/ 1443038 w 2986088"/>
                <a:gd name="connsiteY50" fmla="*/ 252413 h 781050"/>
                <a:gd name="connsiteX51" fmla="*/ 1471613 w 2986088"/>
                <a:gd name="connsiteY51" fmla="*/ 257175 h 781050"/>
                <a:gd name="connsiteX52" fmla="*/ 1519238 w 2986088"/>
                <a:gd name="connsiteY52" fmla="*/ 271463 h 781050"/>
                <a:gd name="connsiteX53" fmla="*/ 1533525 w 2986088"/>
                <a:gd name="connsiteY53" fmla="*/ 280988 h 781050"/>
                <a:gd name="connsiteX54" fmla="*/ 1543050 w 2986088"/>
                <a:gd name="connsiteY54" fmla="*/ 295275 h 781050"/>
                <a:gd name="connsiteX55" fmla="*/ 1557338 w 2986088"/>
                <a:gd name="connsiteY55" fmla="*/ 300038 h 781050"/>
                <a:gd name="connsiteX56" fmla="*/ 1581150 w 2986088"/>
                <a:gd name="connsiteY56" fmla="*/ 333375 h 781050"/>
                <a:gd name="connsiteX57" fmla="*/ 1590675 w 2986088"/>
                <a:gd name="connsiteY57" fmla="*/ 347663 h 781050"/>
                <a:gd name="connsiteX58" fmla="*/ 1604963 w 2986088"/>
                <a:gd name="connsiteY58" fmla="*/ 357188 h 781050"/>
                <a:gd name="connsiteX59" fmla="*/ 1624013 w 2986088"/>
                <a:gd name="connsiteY59" fmla="*/ 414338 h 781050"/>
                <a:gd name="connsiteX60" fmla="*/ 1628775 w 2986088"/>
                <a:gd name="connsiteY60" fmla="*/ 428625 h 781050"/>
                <a:gd name="connsiteX61" fmla="*/ 1638300 w 2986088"/>
                <a:gd name="connsiteY61" fmla="*/ 442913 h 781050"/>
                <a:gd name="connsiteX62" fmla="*/ 1652588 w 2986088"/>
                <a:gd name="connsiteY62" fmla="*/ 471488 h 781050"/>
                <a:gd name="connsiteX63" fmla="*/ 1662113 w 2986088"/>
                <a:gd name="connsiteY63" fmla="*/ 504825 h 781050"/>
                <a:gd name="connsiteX64" fmla="*/ 1676400 w 2986088"/>
                <a:gd name="connsiteY64" fmla="*/ 514350 h 781050"/>
                <a:gd name="connsiteX65" fmla="*/ 1690688 w 2986088"/>
                <a:gd name="connsiteY65" fmla="*/ 561975 h 781050"/>
                <a:gd name="connsiteX66" fmla="*/ 1704975 w 2986088"/>
                <a:gd name="connsiteY66" fmla="*/ 590550 h 781050"/>
                <a:gd name="connsiteX67" fmla="*/ 1719263 w 2986088"/>
                <a:gd name="connsiteY67" fmla="*/ 595313 h 781050"/>
                <a:gd name="connsiteX68" fmla="*/ 1728788 w 2986088"/>
                <a:gd name="connsiteY68" fmla="*/ 609600 h 781050"/>
                <a:gd name="connsiteX69" fmla="*/ 1804988 w 2986088"/>
                <a:gd name="connsiteY69" fmla="*/ 614363 h 781050"/>
                <a:gd name="connsiteX70" fmla="*/ 1819275 w 2986088"/>
                <a:gd name="connsiteY70" fmla="*/ 619125 h 781050"/>
                <a:gd name="connsiteX71" fmla="*/ 1833563 w 2986088"/>
                <a:gd name="connsiteY71" fmla="*/ 628650 h 781050"/>
                <a:gd name="connsiteX72" fmla="*/ 1857375 w 2986088"/>
                <a:gd name="connsiteY72" fmla="*/ 657225 h 781050"/>
                <a:gd name="connsiteX73" fmla="*/ 1876425 w 2986088"/>
                <a:gd name="connsiteY73" fmla="*/ 666750 h 781050"/>
                <a:gd name="connsiteX74" fmla="*/ 1885950 w 2986088"/>
                <a:gd name="connsiteY74" fmla="*/ 638175 h 781050"/>
                <a:gd name="connsiteX75" fmla="*/ 1895475 w 2986088"/>
                <a:gd name="connsiteY75" fmla="*/ 604838 h 781050"/>
                <a:gd name="connsiteX76" fmla="*/ 1905000 w 2986088"/>
                <a:gd name="connsiteY76" fmla="*/ 576263 h 781050"/>
                <a:gd name="connsiteX77" fmla="*/ 1919288 w 2986088"/>
                <a:gd name="connsiteY77" fmla="*/ 566738 h 781050"/>
                <a:gd name="connsiteX78" fmla="*/ 1938338 w 2986088"/>
                <a:gd name="connsiteY78" fmla="*/ 542925 h 781050"/>
                <a:gd name="connsiteX79" fmla="*/ 2266950 w 2986088"/>
                <a:gd name="connsiteY79" fmla="*/ 533400 h 781050"/>
                <a:gd name="connsiteX80" fmla="*/ 2286000 w 2986088"/>
                <a:gd name="connsiteY80" fmla="*/ 504825 h 781050"/>
                <a:gd name="connsiteX81" fmla="*/ 2300288 w 2986088"/>
                <a:gd name="connsiteY81" fmla="*/ 490538 h 781050"/>
                <a:gd name="connsiteX82" fmla="*/ 2328863 w 2986088"/>
                <a:gd name="connsiteY82" fmla="*/ 490538 h 781050"/>
                <a:gd name="connsiteX83" fmla="*/ 2395538 w 2986088"/>
                <a:gd name="connsiteY83" fmla="*/ 614363 h 781050"/>
                <a:gd name="connsiteX84" fmla="*/ 2438400 w 2986088"/>
                <a:gd name="connsiteY84" fmla="*/ 590550 h 781050"/>
                <a:gd name="connsiteX85" fmla="*/ 2443163 w 2986088"/>
                <a:gd name="connsiteY85" fmla="*/ 571500 h 781050"/>
                <a:gd name="connsiteX86" fmla="*/ 2481263 w 2986088"/>
                <a:gd name="connsiteY86" fmla="*/ 581025 h 781050"/>
                <a:gd name="connsiteX87" fmla="*/ 2519363 w 2986088"/>
                <a:gd name="connsiteY87" fmla="*/ 642938 h 781050"/>
                <a:gd name="connsiteX88" fmla="*/ 2619375 w 2986088"/>
                <a:gd name="connsiteY88" fmla="*/ 581025 h 781050"/>
                <a:gd name="connsiteX89" fmla="*/ 2986088 w 2986088"/>
                <a:gd name="connsiteY89" fmla="*/ 781050 h 781050"/>
                <a:gd name="connsiteX0" fmla="*/ 0 w 2986088"/>
                <a:gd name="connsiteY0" fmla="*/ 238125 h 781050"/>
                <a:gd name="connsiteX1" fmla="*/ 123825 w 2986088"/>
                <a:gd name="connsiteY1" fmla="*/ 228600 h 781050"/>
                <a:gd name="connsiteX2" fmla="*/ 142875 w 2986088"/>
                <a:gd name="connsiteY2" fmla="*/ 223838 h 781050"/>
                <a:gd name="connsiteX3" fmla="*/ 166688 w 2986088"/>
                <a:gd name="connsiteY3" fmla="*/ 219075 h 781050"/>
                <a:gd name="connsiteX4" fmla="*/ 204788 w 2986088"/>
                <a:gd name="connsiteY4" fmla="*/ 204788 h 781050"/>
                <a:gd name="connsiteX5" fmla="*/ 233363 w 2986088"/>
                <a:gd name="connsiteY5" fmla="*/ 195263 h 781050"/>
                <a:gd name="connsiteX6" fmla="*/ 247650 w 2986088"/>
                <a:gd name="connsiteY6" fmla="*/ 185738 h 781050"/>
                <a:gd name="connsiteX7" fmla="*/ 266700 w 2986088"/>
                <a:gd name="connsiteY7" fmla="*/ 180975 h 781050"/>
                <a:gd name="connsiteX8" fmla="*/ 280988 w 2986088"/>
                <a:gd name="connsiteY8" fmla="*/ 176213 h 781050"/>
                <a:gd name="connsiteX9" fmla="*/ 290513 w 2986088"/>
                <a:gd name="connsiteY9" fmla="*/ 161925 h 781050"/>
                <a:gd name="connsiteX10" fmla="*/ 338138 w 2986088"/>
                <a:gd name="connsiteY10" fmla="*/ 142875 h 781050"/>
                <a:gd name="connsiteX11" fmla="*/ 352425 w 2986088"/>
                <a:gd name="connsiteY11" fmla="*/ 138113 h 781050"/>
                <a:gd name="connsiteX12" fmla="*/ 366713 w 2986088"/>
                <a:gd name="connsiteY12" fmla="*/ 128588 h 781050"/>
                <a:gd name="connsiteX13" fmla="*/ 385763 w 2986088"/>
                <a:gd name="connsiteY13" fmla="*/ 123825 h 781050"/>
                <a:gd name="connsiteX14" fmla="*/ 428625 w 2986088"/>
                <a:gd name="connsiteY14" fmla="*/ 109538 h 781050"/>
                <a:gd name="connsiteX15" fmla="*/ 442913 w 2986088"/>
                <a:gd name="connsiteY15" fmla="*/ 104775 h 781050"/>
                <a:gd name="connsiteX16" fmla="*/ 457200 w 2986088"/>
                <a:gd name="connsiteY16" fmla="*/ 100013 h 781050"/>
                <a:gd name="connsiteX17" fmla="*/ 471488 w 2986088"/>
                <a:gd name="connsiteY17" fmla="*/ 90488 h 781050"/>
                <a:gd name="connsiteX18" fmla="*/ 495300 w 2986088"/>
                <a:gd name="connsiteY18" fmla="*/ 85725 h 781050"/>
                <a:gd name="connsiteX19" fmla="*/ 523875 w 2986088"/>
                <a:gd name="connsiteY19" fmla="*/ 76200 h 781050"/>
                <a:gd name="connsiteX20" fmla="*/ 538163 w 2986088"/>
                <a:gd name="connsiteY20" fmla="*/ 71438 h 781050"/>
                <a:gd name="connsiteX21" fmla="*/ 552450 w 2986088"/>
                <a:gd name="connsiteY21" fmla="*/ 66675 h 781050"/>
                <a:gd name="connsiteX22" fmla="*/ 590550 w 2986088"/>
                <a:gd name="connsiteY22" fmla="*/ 42863 h 781050"/>
                <a:gd name="connsiteX23" fmla="*/ 604838 w 2986088"/>
                <a:gd name="connsiteY23" fmla="*/ 38100 h 781050"/>
                <a:gd name="connsiteX24" fmla="*/ 619125 w 2986088"/>
                <a:gd name="connsiteY24" fmla="*/ 33338 h 781050"/>
                <a:gd name="connsiteX25" fmla="*/ 652463 w 2986088"/>
                <a:gd name="connsiteY25" fmla="*/ 14288 h 781050"/>
                <a:gd name="connsiteX26" fmla="*/ 681038 w 2986088"/>
                <a:gd name="connsiteY26" fmla="*/ 4763 h 781050"/>
                <a:gd name="connsiteX27" fmla="*/ 695325 w 2986088"/>
                <a:gd name="connsiteY27" fmla="*/ 0 h 781050"/>
                <a:gd name="connsiteX28" fmla="*/ 819150 w 2986088"/>
                <a:gd name="connsiteY28" fmla="*/ 4763 h 781050"/>
                <a:gd name="connsiteX29" fmla="*/ 852488 w 2986088"/>
                <a:gd name="connsiteY29" fmla="*/ 19050 h 781050"/>
                <a:gd name="connsiteX30" fmla="*/ 895350 w 2986088"/>
                <a:gd name="connsiteY30" fmla="*/ 47625 h 781050"/>
                <a:gd name="connsiteX31" fmla="*/ 928688 w 2986088"/>
                <a:gd name="connsiteY31" fmla="*/ 66675 h 781050"/>
                <a:gd name="connsiteX32" fmla="*/ 942975 w 2986088"/>
                <a:gd name="connsiteY32" fmla="*/ 71438 h 781050"/>
                <a:gd name="connsiteX33" fmla="*/ 957263 w 2986088"/>
                <a:gd name="connsiteY33" fmla="*/ 80963 h 781050"/>
                <a:gd name="connsiteX34" fmla="*/ 971550 w 2986088"/>
                <a:gd name="connsiteY34" fmla="*/ 85725 h 781050"/>
                <a:gd name="connsiteX35" fmla="*/ 990600 w 2986088"/>
                <a:gd name="connsiteY35" fmla="*/ 95250 h 781050"/>
                <a:gd name="connsiteX36" fmla="*/ 1014413 w 2986088"/>
                <a:gd name="connsiteY36" fmla="*/ 100013 h 781050"/>
                <a:gd name="connsiteX37" fmla="*/ 1033463 w 2986088"/>
                <a:gd name="connsiteY37" fmla="*/ 104775 h 781050"/>
                <a:gd name="connsiteX38" fmla="*/ 1062038 w 2986088"/>
                <a:gd name="connsiteY38" fmla="*/ 109538 h 781050"/>
                <a:gd name="connsiteX39" fmla="*/ 1090613 w 2986088"/>
                <a:gd name="connsiteY39" fmla="*/ 119063 h 781050"/>
                <a:gd name="connsiteX40" fmla="*/ 1104900 w 2986088"/>
                <a:gd name="connsiteY40" fmla="*/ 123825 h 781050"/>
                <a:gd name="connsiteX41" fmla="*/ 1123950 w 2986088"/>
                <a:gd name="connsiteY41" fmla="*/ 128588 h 781050"/>
                <a:gd name="connsiteX42" fmla="*/ 1152525 w 2986088"/>
                <a:gd name="connsiteY42" fmla="*/ 147638 h 781050"/>
                <a:gd name="connsiteX43" fmla="*/ 1195388 w 2986088"/>
                <a:gd name="connsiteY43" fmla="*/ 161925 h 781050"/>
                <a:gd name="connsiteX44" fmla="*/ 1209675 w 2986088"/>
                <a:gd name="connsiteY44" fmla="*/ 166688 h 781050"/>
                <a:gd name="connsiteX45" fmla="*/ 1243013 w 2986088"/>
                <a:gd name="connsiteY45" fmla="*/ 185738 h 781050"/>
                <a:gd name="connsiteX46" fmla="*/ 1257300 w 2986088"/>
                <a:gd name="connsiteY46" fmla="*/ 190500 h 781050"/>
                <a:gd name="connsiteX47" fmla="*/ 1285875 w 2986088"/>
                <a:gd name="connsiteY47" fmla="*/ 204788 h 781050"/>
                <a:gd name="connsiteX48" fmla="*/ 1314450 w 2986088"/>
                <a:gd name="connsiteY48" fmla="*/ 223838 h 781050"/>
                <a:gd name="connsiteX49" fmla="*/ 1362075 w 2986088"/>
                <a:gd name="connsiteY49" fmla="*/ 238125 h 781050"/>
                <a:gd name="connsiteX50" fmla="*/ 1443038 w 2986088"/>
                <a:gd name="connsiteY50" fmla="*/ 252413 h 781050"/>
                <a:gd name="connsiteX51" fmla="*/ 1471613 w 2986088"/>
                <a:gd name="connsiteY51" fmla="*/ 257175 h 781050"/>
                <a:gd name="connsiteX52" fmla="*/ 1519238 w 2986088"/>
                <a:gd name="connsiteY52" fmla="*/ 271463 h 781050"/>
                <a:gd name="connsiteX53" fmla="*/ 1533525 w 2986088"/>
                <a:gd name="connsiteY53" fmla="*/ 280988 h 781050"/>
                <a:gd name="connsiteX54" fmla="*/ 1543050 w 2986088"/>
                <a:gd name="connsiteY54" fmla="*/ 295275 h 781050"/>
                <a:gd name="connsiteX55" fmla="*/ 1557338 w 2986088"/>
                <a:gd name="connsiteY55" fmla="*/ 300038 h 781050"/>
                <a:gd name="connsiteX56" fmla="*/ 1581150 w 2986088"/>
                <a:gd name="connsiteY56" fmla="*/ 333375 h 781050"/>
                <a:gd name="connsiteX57" fmla="*/ 1590675 w 2986088"/>
                <a:gd name="connsiteY57" fmla="*/ 347663 h 781050"/>
                <a:gd name="connsiteX58" fmla="*/ 1604963 w 2986088"/>
                <a:gd name="connsiteY58" fmla="*/ 357188 h 781050"/>
                <a:gd name="connsiteX59" fmla="*/ 1624013 w 2986088"/>
                <a:gd name="connsiteY59" fmla="*/ 414338 h 781050"/>
                <a:gd name="connsiteX60" fmla="*/ 1628775 w 2986088"/>
                <a:gd name="connsiteY60" fmla="*/ 428625 h 781050"/>
                <a:gd name="connsiteX61" fmla="*/ 1638300 w 2986088"/>
                <a:gd name="connsiteY61" fmla="*/ 442913 h 781050"/>
                <a:gd name="connsiteX62" fmla="*/ 1652588 w 2986088"/>
                <a:gd name="connsiteY62" fmla="*/ 471488 h 781050"/>
                <a:gd name="connsiteX63" fmla="*/ 1662113 w 2986088"/>
                <a:gd name="connsiteY63" fmla="*/ 504825 h 781050"/>
                <a:gd name="connsiteX64" fmla="*/ 1676400 w 2986088"/>
                <a:gd name="connsiteY64" fmla="*/ 514350 h 781050"/>
                <a:gd name="connsiteX65" fmla="*/ 1690688 w 2986088"/>
                <a:gd name="connsiteY65" fmla="*/ 561975 h 781050"/>
                <a:gd name="connsiteX66" fmla="*/ 1704975 w 2986088"/>
                <a:gd name="connsiteY66" fmla="*/ 590550 h 781050"/>
                <a:gd name="connsiteX67" fmla="*/ 1719263 w 2986088"/>
                <a:gd name="connsiteY67" fmla="*/ 595313 h 781050"/>
                <a:gd name="connsiteX68" fmla="*/ 1728788 w 2986088"/>
                <a:gd name="connsiteY68" fmla="*/ 609600 h 781050"/>
                <a:gd name="connsiteX69" fmla="*/ 1804988 w 2986088"/>
                <a:gd name="connsiteY69" fmla="*/ 614363 h 781050"/>
                <a:gd name="connsiteX70" fmla="*/ 1819275 w 2986088"/>
                <a:gd name="connsiteY70" fmla="*/ 619125 h 781050"/>
                <a:gd name="connsiteX71" fmla="*/ 1833563 w 2986088"/>
                <a:gd name="connsiteY71" fmla="*/ 628650 h 781050"/>
                <a:gd name="connsiteX72" fmla="*/ 1857375 w 2986088"/>
                <a:gd name="connsiteY72" fmla="*/ 657225 h 781050"/>
                <a:gd name="connsiteX73" fmla="*/ 1876425 w 2986088"/>
                <a:gd name="connsiteY73" fmla="*/ 666750 h 781050"/>
                <a:gd name="connsiteX74" fmla="*/ 1885950 w 2986088"/>
                <a:gd name="connsiteY74" fmla="*/ 638175 h 781050"/>
                <a:gd name="connsiteX75" fmla="*/ 1895475 w 2986088"/>
                <a:gd name="connsiteY75" fmla="*/ 604838 h 781050"/>
                <a:gd name="connsiteX76" fmla="*/ 1905000 w 2986088"/>
                <a:gd name="connsiteY76" fmla="*/ 576263 h 781050"/>
                <a:gd name="connsiteX77" fmla="*/ 1919288 w 2986088"/>
                <a:gd name="connsiteY77" fmla="*/ 566738 h 781050"/>
                <a:gd name="connsiteX78" fmla="*/ 1938338 w 2986088"/>
                <a:gd name="connsiteY78" fmla="*/ 542925 h 781050"/>
                <a:gd name="connsiteX79" fmla="*/ 2266950 w 2986088"/>
                <a:gd name="connsiteY79" fmla="*/ 533400 h 781050"/>
                <a:gd name="connsiteX80" fmla="*/ 2286000 w 2986088"/>
                <a:gd name="connsiteY80" fmla="*/ 504825 h 781050"/>
                <a:gd name="connsiteX81" fmla="*/ 2300288 w 2986088"/>
                <a:gd name="connsiteY81" fmla="*/ 490538 h 781050"/>
                <a:gd name="connsiteX82" fmla="*/ 2328863 w 2986088"/>
                <a:gd name="connsiteY82" fmla="*/ 490538 h 781050"/>
                <a:gd name="connsiteX83" fmla="*/ 2395538 w 2986088"/>
                <a:gd name="connsiteY83" fmla="*/ 614363 h 781050"/>
                <a:gd name="connsiteX84" fmla="*/ 2438400 w 2986088"/>
                <a:gd name="connsiteY84" fmla="*/ 590550 h 781050"/>
                <a:gd name="connsiteX85" fmla="*/ 2443163 w 2986088"/>
                <a:gd name="connsiteY85" fmla="*/ 571500 h 781050"/>
                <a:gd name="connsiteX86" fmla="*/ 2481263 w 2986088"/>
                <a:gd name="connsiteY86" fmla="*/ 581025 h 781050"/>
                <a:gd name="connsiteX87" fmla="*/ 2519363 w 2986088"/>
                <a:gd name="connsiteY87" fmla="*/ 642938 h 781050"/>
                <a:gd name="connsiteX88" fmla="*/ 2986088 w 2986088"/>
                <a:gd name="connsiteY88" fmla="*/ 781050 h 781050"/>
                <a:gd name="connsiteX0" fmla="*/ 0 w 2986088"/>
                <a:gd name="connsiteY0" fmla="*/ 238125 h 781050"/>
                <a:gd name="connsiteX1" fmla="*/ 123825 w 2986088"/>
                <a:gd name="connsiteY1" fmla="*/ 228600 h 781050"/>
                <a:gd name="connsiteX2" fmla="*/ 142875 w 2986088"/>
                <a:gd name="connsiteY2" fmla="*/ 223838 h 781050"/>
                <a:gd name="connsiteX3" fmla="*/ 166688 w 2986088"/>
                <a:gd name="connsiteY3" fmla="*/ 219075 h 781050"/>
                <a:gd name="connsiteX4" fmla="*/ 204788 w 2986088"/>
                <a:gd name="connsiteY4" fmla="*/ 204788 h 781050"/>
                <a:gd name="connsiteX5" fmla="*/ 233363 w 2986088"/>
                <a:gd name="connsiteY5" fmla="*/ 195263 h 781050"/>
                <a:gd name="connsiteX6" fmla="*/ 247650 w 2986088"/>
                <a:gd name="connsiteY6" fmla="*/ 185738 h 781050"/>
                <a:gd name="connsiteX7" fmla="*/ 266700 w 2986088"/>
                <a:gd name="connsiteY7" fmla="*/ 180975 h 781050"/>
                <a:gd name="connsiteX8" fmla="*/ 280988 w 2986088"/>
                <a:gd name="connsiteY8" fmla="*/ 176213 h 781050"/>
                <a:gd name="connsiteX9" fmla="*/ 290513 w 2986088"/>
                <a:gd name="connsiteY9" fmla="*/ 161925 h 781050"/>
                <a:gd name="connsiteX10" fmla="*/ 338138 w 2986088"/>
                <a:gd name="connsiteY10" fmla="*/ 142875 h 781050"/>
                <a:gd name="connsiteX11" fmla="*/ 352425 w 2986088"/>
                <a:gd name="connsiteY11" fmla="*/ 138113 h 781050"/>
                <a:gd name="connsiteX12" fmla="*/ 366713 w 2986088"/>
                <a:gd name="connsiteY12" fmla="*/ 128588 h 781050"/>
                <a:gd name="connsiteX13" fmla="*/ 385763 w 2986088"/>
                <a:gd name="connsiteY13" fmla="*/ 123825 h 781050"/>
                <a:gd name="connsiteX14" fmla="*/ 428625 w 2986088"/>
                <a:gd name="connsiteY14" fmla="*/ 109538 h 781050"/>
                <a:gd name="connsiteX15" fmla="*/ 442913 w 2986088"/>
                <a:gd name="connsiteY15" fmla="*/ 104775 h 781050"/>
                <a:gd name="connsiteX16" fmla="*/ 457200 w 2986088"/>
                <a:gd name="connsiteY16" fmla="*/ 100013 h 781050"/>
                <a:gd name="connsiteX17" fmla="*/ 471488 w 2986088"/>
                <a:gd name="connsiteY17" fmla="*/ 90488 h 781050"/>
                <a:gd name="connsiteX18" fmla="*/ 495300 w 2986088"/>
                <a:gd name="connsiteY18" fmla="*/ 85725 h 781050"/>
                <a:gd name="connsiteX19" fmla="*/ 523875 w 2986088"/>
                <a:gd name="connsiteY19" fmla="*/ 76200 h 781050"/>
                <a:gd name="connsiteX20" fmla="*/ 538163 w 2986088"/>
                <a:gd name="connsiteY20" fmla="*/ 71438 h 781050"/>
                <a:gd name="connsiteX21" fmla="*/ 552450 w 2986088"/>
                <a:gd name="connsiteY21" fmla="*/ 66675 h 781050"/>
                <a:gd name="connsiteX22" fmla="*/ 590550 w 2986088"/>
                <a:gd name="connsiteY22" fmla="*/ 42863 h 781050"/>
                <a:gd name="connsiteX23" fmla="*/ 604838 w 2986088"/>
                <a:gd name="connsiteY23" fmla="*/ 38100 h 781050"/>
                <a:gd name="connsiteX24" fmla="*/ 619125 w 2986088"/>
                <a:gd name="connsiteY24" fmla="*/ 33338 h 781050"/>
                <a:gd name="connsiteX25" fmla="*/ 652463 w 2986088"/>
                <a:gd name="connsiteY25" fmla="*/ 14288 h 781050"/>
                <a:gd name="connsiteX26" fmla="*/ 681038 w 2986088"/>
                <a:gd name="connsiteY26" fmla="*/ 4763 h 781050"/>
                <a:gd name="connsiteX27" fmla="*/ 695325 w 2986088"/>
                <a:gd name="connsiteY27" fmla="*/ 0 h 781050"/>
                <a:gd name="connsiteX28" fmla="*/ 819150 w 2986088"/>
                <a:gd name="connsiteY28" fmla="*/ 4763 h 781050"/>
                <a:gd name="connsiteX29" fmla="*/ 852488 w 2986088"/>
                <a:gd name="connsiteY29" fmla="*/ 19050 h 781050"/>
                <a:gd name="connsiteX30" fmla="*/ 895350 w 2986088"/>
                <a:gd name="connsiteY30" fmla="*/ 47625 h 781050"/>
                <a:gd name="connsiteX31" fmla="*/ 928688 w 2986088"/>
                <a:gd name="connsiteY31" fmla="*/ 66675 h 781050"/>
                <a:gd name="connsiteX32" fmla="*/ 942975 w 2986088"/>
                <a:gd name="connsiteY32" fmla="*/ 71438 h 781050"/>
                <a:gd name="connsiteX33" fmla="*/ 957263 w 2986088"/>
                <a:gd name="connsiteY33" fmla="*/ 80963 h 781050"/>
                <a:gd name="connsiteX34" fmla="*/ 971550 w 2986088"/>
                <a:gd name="connsiteY34" fmla="*/ 85725 h 781050"/>
                <a:gd name="connsiteX35" fmla="*/ 990600 w 2986088"/>
                <a:gd name="connsiteY35" fmla="*/ 95250 h 781050"/>
                <a:gd name="connsiteX36" fmla="*/ 1014413 w 2986088"/>
                <a:gd name="connsiteY36" fmla="*/ 100013 h 781050"/>
                <a:gd name="connsiteX37" fmla="*/ 1033463 w 2986088"/>
                <a:gd name="connsiteY37" fmla="*/ 104775 h 781050"/>
                <a:gd name="connsiteX38" fmla="*/ 1062038 w 2986088"/>
                <a:gd name="connsiteY38" fmla="*/ 109538 h 781050"/>
                <a:gd name="connsiteX39" fmla="*/ 1090613 w 2986088"/>
                <a:gd name="connsiteY39" fmla="*/ 119063 h 781050"/>
                <a:gd name="connsiteX40" fmla="*/ 1104900 w 2986088"/>
                <a:gd name="connsiteY40" fmla="*/ 123825 h 781050"/>
                <a:gd name="connsiteX41" fmla="*/ 1123950 w 2986088"/>
                <a:gd name="connsiteY41" fmla="*/ 128588 h 781050"/>
                <a:gd name="connsiteX42" fmla="*/ 1152525 w 2986088"/>
                <a:gd name="connsiteY42" fmla="*/ 147638 h 781050"/>
                <a:gd name="connsiteX43" fmla="*/ 1195388 w 2986088"/>
                <a:gd name="connsiteY43" fmla="*/ 161925 h 781050"/>
                <a:gd name="connsiteX44" fmla="*/ 1209675 w 2986088"/>
                <a:gd name="connsiteY44" fmla="*/ 166688 h 781050"/>
                <a:gd name="connsiteX45" fmla="*/ 1243013 w 2986088"/>
                <a:gd name="connsiteY45" fmla="*/ 185738 h 781050"/>
                <a:gd name="connsiteX46" fmla="*/ 1257300 w 2986088"/>
                <a:gd name="connsiteY46" fmla="*/ 190500 h 781050"/>
                <a:gd name="connsiteX47" fmla="*/ 1285875 w 2986088"/>
                <a:gd name="connsiteY47" fmla="*/ 204788 h 781050"/>
                <a:gd name="connsiteX48" fmla="*/ 1314450 w 2986088"/>
                <a:gd name="connsiteY48" fmla="*/ 223838 h 781050"/>
                <a:gd name="connsiteX49" fmla="*/ 1362075 w 2986088"/>
                <a:gd name="connsiteY49" fmla="*/ 238125 h 781050"/>
                <a:gd name="connsiteX50" fmla="*/ 1443038 w 2986088"/>
                <a:gd name="connsiteY50" fmla="*/ 252413 h 781050"/>
                <a:gd name="connsiteX51" fmla="*/ 1471613 w 2986088"/>
                <a:gd name="connsiteY51" fmla="*/ 257175 h 781050"/>
                <a:gd name="connsiteX52" fmla="*/ 1519238 w 2986088"/>
                <a:gd name="connsiteY52" fmla="*/ 271463 h 781050"/>
                <a:gd name="connsiteX53" fmla="*/ 1533525 w 2986088"/>
                <a:gd name="connsiteY53" fmla="*/ 280988 h 781050"/>
                <a:gd name="connsiteX54" fmla="*/ 1543050 w 2986088"/>
                <a:gd name="connsiteY54" fmla="*/ 295275 h 781050"/>
                <a:gd name="connsiteX55" fmla="*/ 1557338 w 2986088"/>
                <a:gd name="connsiteY55" fmla="*/ 300038 h 781050"/>
                <a:gd name="connsiteX56" fmla="*/ 1581150 w 2986088"/>
                <a:gd name="connsiteY56" fmla="*/ 333375 h 781050"/>
                <a:gd name="connsiteX57" fmla="*/ 1590675 w 2986088"/>
                <a:gd name="connsiteY57" fmla="*/ 347663 h 781050"/>
                <a:gd name="connsiteX58" fmla="*/ 1604963 w 2986088"/>
                <a:gd name="connsiteY58" fmla="*/ 357188 h 781050"/>
                <a:gd name="connsiteX59" fmla="*/ 1624013 w 2986088"/>
                <a:gd name="connsiteY59" fmla="*/ 414338 h 781050"/>
                <a:gd name="connsiteX60" fmla="*/ 1628775 w 2986088"/>
                <a:gd name="connsiteY60" fmla="*/ 428625 h 781050"/>
                <a:gd name="connsiteX61" fmla="*/ 1638300 w 2986088"/>
                <a:gd name="connsiteY61" fmla="*/ 442913 h 781050"/>
                <a:gd name="connsiteX62" fmla="*/ 1652588 w 2986088"/>
                <a:gd name="connsiteY62" fmla="*/ 471488 h 781050"/>
                <a:gd name="connsiteX63" fmla="*/ 1662113 w 2986088"/>
                <a:gd name="connsiteY63" fmla="*/ 504825 h 781050"/>
                <a:gd name="connsiteX64" fmla="*/ 1676400 w 2986088"/>
                <a:gd name="connsiteY64" fmla="*/ 514350 h 781050"/>
                <a:gd name="connsiteX65" fmla="*/ 1690688 w 2986088"/>
                <a:gd name="connsiteY65" fmla="*/ 561975 h 781050"/>
                <a:gd name="connsiteX66" fmla="*/ 1704975 w 2986088"/>
                <a:gd name="connsiteY66" fmla="*/ 590550 h 781050"/>
                <a:gd name="connsiteX67" fmla="*/ 1719263 w 2986088"/>
                <a:gd name="connsiteY67" fmla="*/ 595313 h 781050"/>
                <a:gd name="connsiteX68" fmla="*/ 1728788 w 2986088"/>
                <a:gd name="connsiteY68" fmla="*/ 609600 h 781050"/>
                <a:gd name="connsiteX69" fmla="*/ 1804988 w 2986088"/>
                <a:gd name="connsiteY69" fmla="*/ 614363 h 781050"/>
                <a:gd name="connsiteX70" fmla="*/ 1819275 w 2986088"/>
                <a:gd name="connsiteY70" fmla="*/ 619125 h 781050"/>
                <a:gd name="connsiteX71" fmla="*/ 1833563 w 2986088"/>
                <a:gd name="connsiteY71" fmla="*/ 628650 h 781050"/>
                <a:gd name="connsiteX72" fmla="*/ 1857375 w 2986088"/>
                <a:gd name="connsiteY72" fmla="*/ 657225 h 781050"/>
                <a:gd name="connsiteX73" fmla="*/ 1876425 w 2986088"/>
                <a:gd name="connsiteY73" fmla="*/ 666750 h 781050"/>
                <a:gd name="connsiteX74" fmla="*/ 1885950 w 2986088"/>
                <a:gd name="connsiteY74" fmla="*/ 638175 h 781050"/>
                <a:gd name="connsiteX75" fmla="*/ 1895475 w 2986088"/>
                <a:gd name="connsiteY75" fmla="*/ 604838 h 781050"/>
                <a:gd name="connsiteX76" fmla="*/ 1905000 w 2986088"/>
                <a:gd name="connsiteY76" fmla="*/ 576263 h 781050"/>
                <a:gd name="connsiteX77" fmla="*/ 1919288 w 2986088"/>
                <a:gd name="connsiteY77" fmla="*/ 566738 h 781050"/>
                <a:gd name="connsiteX78" fmla="*/ 1938338 w 2986088"/>
                <a:gd name="connsiteY78" fmla="*/ 542925 h 781050"/>
                <a:gd name="connsiteX79" fmla="*/ 2266950 w 2986088"/>
                <a:gd name="connsiteY79" fmla="*/ 533400 h 781050"/>
                <a:gd name="connsiteX80" fmla="*/ 2286000 w 2986088"/>
                <a:gd name="connsiteY80" fmla="*/ 504825 h 781050"/>
                <a:gd name="connsiteX81" fmla="*/ 2300288 w 2986088"/>
                <a:gd name="connsiteY81" fmla="*/ 490538 h 781050"/>
                <a:gd name="connsiteX82" fmla="*/ 2328863 w 2986088"/>
                <a:gd name="connsiteY82" fmla="*/ 490538 h 781050"/>
                <a:gd name="connsiteX83" fmla="*/ 2395538 w 2986088"/>
                <a:gd name="connsiteY83" fmla="*/ 614363 h 781050"/>
                <a:gd name="connsiteX84" fmla="*/ 2438400 w 2986088"/>
                <a:gd name="connsiteY84" fmla="*/ 590550 h 781050"/>
                <a:gd name="connsiteX85" fmla="*/ 2443163 w 2986088"/>
                <a:gd name="connsiteY85" fmla="*/ 571500 h 781050"/>
                <a:gd name="connsiteX86" fmla="*/ 2519363 w 2986088"/>
                <a:gd name="connsiteY86" fmla="*/ 642938 h 781050"/>
                <a:gd name="connsiteX87" fmla="*/ 2986088 w 2986088"/>
                <a:gd name="connsiteY87" fmla="*/ 781050 h 781050"/>
                <a:gd name="connsiteX0" fmla="*/ 0 w 2986088"/>
                <a:gd name="connsiteY0" fmla="*/ 238125 h 781050"/>
                <a:gd name="connsiteX1" fmla="*/ 123825 w 2986088"/>
                <a:gd name="connsiteY1" fmla="*/ 228600 h 781050"/>
                <a:gd name="connsiteX2" fmla="*/ 142875 w 2986088"/>
                <a:gd name="connsiteY2" fmla="*/ 223838 h 781050"/>
                <a:gd name="connsiteX3" fmla="*/ 166688 w 2986088"/>
                <a:gd name="connsiteY3" fmla="*/ 219075 h 781050"/>
                <a:gd name="connsiteX4" fmla="*/ 204788 w 2986088"/>
                <a:gd name="connsiteY4" fmla="*/ 204788 h 781050"/>
                <a:gd name="connsiteX5" fmla="*/ 233363 w 2986088"/>
                <a:gd name="connsiteY5" fmla="*/ 195263 h 781050"/>
                <a:gd name="connsiteX6" fmla="*/ 247650 w 2986088"/>
                <a:gd name="connsiteY6" fmla="*/ 185738 h 781050"/>
                <a:gd name="connsiteX7" fmla="*/ 266700 w 2986088"/>
                <a:gd name="connsiteY7" fmla="*/ 180975 h 781050"/>
                <a:gd name="connsiteX8" fmla="*/ 280988 w 2986088"/>
                <a:gd name="connsiteY8" fmla="*/ 176213 h 781050"/>
                <a:gd name="connsiteX9" fmla="*/ 290513 w 2986088"/>
                <a:gd name="connsiteY9" fmla="*/ 161925 h 781050"/>
                <a:gd name="connsiteX10" fmla="*/ 338138 w 2986088"/>
                <a:gd name="connsiteY10" fmla="*/ 142875 h 781050"/>
                <a:gd name="connsiteX11" fmla="*/ 352425 w 2986088"/>
                <a:gd name="connsiteY11" fmla="*/ 138113 h 781050"/>
                <a:gd name="connsiteX12" fmla="*/ 366713 w 2986088"/>
                <a:gd name="connsiteY12" fmla="*/ 128588 h 781050"/>
                <a:gd name="connsiteX13" fmla="*/ 385763 w 2986088"/>
                <a:gd name="connsiteY13" fmla="*/ 123825 h 781050"/>
                <a:gd name="connsiteX14" fmla="*/ 428625 w 2986088"/>
                <a:gd name="connsiteY14" fmla="*/ 109538 h 781050"/>
                <a:gd name="connsiteX15" fmla="*/ 442913 w 2986088"/>
                <a:gd name="connsiteY15" fmla="*/ 104775 h 781050"/>
                <a:gd name="connsiteX16" fmla="*/ 457200 w 2986088"/>
                <a:gd name="connsiteY16" fmla="*/ 100013 h 781050"/>
                <a:gd name="connsiteX17" fmla="*/ 471488 w 2986088"/>
                <a:gd name="connsiteY17" fmla="*/ 90488 h 781050"/>
                <a:gd name="connsiteX18" fmla="*/ 495300 w 2986088"/>
                <a:gd name="connsiteY18" fmla="*/ 85725 h 781050"/>
                <a:gd name="connsiteX19" fmla="*/ 523875 w 2986088"/>
                <a:gd name="connsiteY19" fmla="*/ 76200 h 781050"/>
                <a:gd name="connsiteX20" fmla="*/ 538163 w 2986088"/>
                <a:gd name="connsiteY20" fmla="*/ 71438 h 781050"/>
                <a:gd name="connsiteX21" fmla="*/ 552450 w 2986088"/>
                <a:gd name="connsiteY21" fmla="*/ 66675 h 781050"/>
                <a:gd name="connsiteX22" fmla="*/ 590550 w 2986088"/>
                <a:gd name="connsiteY22" fmla="*/ 42863 h 781050"/>
                <a:gd name="connsiteX23" fmla="*/ 604838 w 2986088"/>
                <a:gd name="connsiteY23" fmla="*/ 38100 h 781050"/>
                <a:gd name="connsiteX24" fmla="*/ 619125 w 2986088"/>
                <a:gd name="connsiteY24" fmla="*/ 33338 h 781050"/>
                <a:gd name="connsiteX25" fmla="*/ 652463 w 2986088"/>
                <a:gd name="connsiteY25" fmla="*/ 14288 h 781050"/>
                <a:gd name="connsiteX26" fmla="*/ 681038 w 2986088"/>
                <a:gd name="connsiteY26" fmla="*/ 4763 h 781050"/>
                <a:gd name="connsiteX27" fmla="*/ 695325 w 2986088"/>
                <a:gd name="connsiteY27" fmla="*/ 0 h 781050"/>
                <a:gd name="connsiteX28" fmla="*/ 819150 w 2986088"/>
                <a:gd name="connsiteY28" fmla="*/ 4763 h 781050"/>
                <a:gd name="connsiteX29" fmla="*/ 852488 w 2986088"/>
                <a:gd name="connsiteY29" fmla="*/ 19050 h 781050"/>
                <a:gd name="connsiteX30" fmla="*/ 895350 w 2986088"/>
                <a:gd name="connsiteY30" fmla="*/ 47625 h 781050"/>
                <a:gd name="connsiteX31" fmla="*/ 928688 w 2986088"/>
                <a:gd name="connsiteY31" fmla="*/ 66675 h 781050"/>
                <a:gd name="connsiteX32" fmla="*/ 942975 w 2986088"/>
                <a:gd name="connsiteY32" fmla="*/ 71438 h 781050"/>
                <a:gd name="connsiteX33" fmla="*/ 957263 w 2986088"/>
                <a:gd name="connsiteY33" fmla="*/ 80963 h 781050"/>
                <a:gd name="connsiteX34" fmla="*/ 971550 w 2986088"/>
                <a:gd name="connsiteY34" fmla="*/ 85725 h 781050"/>
                <a:gd name="connsiteX35" fmla="*/ 990600 w 2986088"/>
                <a:gd name="connsiteY35" fmla="*/ 95250 h 781050"/>
                <a:gd name="connsiteX36" fmla="*/ 1014413 w 2986088"/>
                <a:gd name="connsiteY36" fmla="*/ 100013 h 781050"/>
                <a:gd name="connsiteX37" fmla="*/ 1033463 w 2986088"/>
                <a:gd name="connsiteY37" fmla="*/ 104775 h 781050"/>
                <a:gd name="connsiteX38" fmla="*/ 1062038 w 2986088"/>
                <a:gd name="connsiteY38" fmla="*/ 109538 h 781050"/>
                <a:gd name="connsiteX39" fmla="*/ 1090613 w 2986088"/>
                <a:gd name="connsiteY39" fmla="*/ 119063 h 781050"/>
                <a:gd name="connsiteX40" fmla="*/ 1104900 w 2986088"/>
                <a:gd name="connsiteY40" fmla="*/ 123825 h 781050"/>
                <a:gd name="connsiteX41" fmla="*/ 1123950 w 2986088"/>
                <a:gd name="connsiteY41" fmla="*/ 128588 h 781050"/>
                <a:gd name="connsiteX42" fmla="*/ 1152525 w 2986088"/>
                <a:gd name="connsiteY42" fmla="*/ 147638 h 781050"/>
                <a:gd name="connsiteX43" fmla="*/ 1195388 w 2986088"/>
                <a:gd name="connsiteY43" fmla="*/ 161925 h 781050"/>
                <a:gd name="connsiteX44" fmla="*/ 1209675 w 2986088"/>
                <a:gd name="connsiteY44" fmla="*/ 166688 h 781050"/>
                <a:gd name="connsiteX45" fmla="*/ 1243013 w 2986088"/>
                <a:gd name="connsiteY45" fmla="*/ 185738 h 781050"/>
                <a:gd name="connsiteX46" fmla="*/ 1257300 w 2986088"/>
                <a:gd name="connsiteY46" fmla="*/ 190500 h 781050"/>
                <a:gd name="connsiteX47" fmla="*/ 1285875 w 2986088"/>
                <a:gd name="connsiteY47" fmla="*/ 204788 h 781050"/>
                <a:gd name="connsiteX48" fmla="*/ 1314450 w 2986088"/>
                <a:gd name="connsiteY48" fmla="*/ 223838 h 781050"/>
                <a:gd name="connsiteX49" fmla="*/ 1362075 w 2986088"/>
                <a:gd name="connsiteY49" fmla="*/ 238125 h 781050"/>
                <a:gd name="connsiteX50" fmla="*/ 1443038 w 2986088"/>
                <a:gd name="connsiteY50" fmla="*/ 252413 h 781050"/>
                <a:gd name="connsiteX51" fmla="*/ 1471613 w 2986088"/>
                <a:gd name="connsiteY51" fmla="*/ 257175 h 781050"/>
                <a:gd name="connsiteX52" fmla="*/ 1519238 w 2986088"/>
                <a:gd name="connsiteY52" fmla="*/ 271463 h 781050"/>
                <a:gd name="connsiteX53" fmla="*/ 1533525 w 2986088"/>
                <a:gd name="connsiteY53" fmla="*/ 280988 h 781050"/>
                <a:gd name="connsiteX54" fmla="*/ 1543050 w 2986088"/>
                <a:gd name="connsiteY54" fmla="*/ 295275 h 781050"/>
                <a:gd name="connsiteX55" fmla="*/ 1557338 w 2986088"/>
                <a:gd name="connsiteY55" fmla="*/ 300038 h 781050"/>
                <a:gd name="connsiteX56" fmla="*/ 1581150 w 2986088"/>
                <a:gd name="connsiteY56" fmla="*/ 333375 h 781050"/>
                <a:gd name="connsiteX57" fmla="*/ 1590675 w 2986088"/>
                <a:gd name="connsiteY57" fmla="*/ 347663 h 781050"/>
                <a:gd name="connsiteX58" fmla="*/ 1604963 w 2986088"/>
                <a:gd name="connsiteY58" fmla="*/ 357188 h 781050"/>
                <a:gd name="connsiteX59" fmla="*/ 1624013 w 2986088"/>
                <a:gd name="connsiteY59" fmla="*/ 414338 h 781050"/>
                <a:gd name="connsiteX60" fmla="*/ 1628775 w 2986088"/>
                <a:gd name="connsiteY60" fmla="*/ 428625 h 781050"/>
                <a:gd name="connsiteX61" fmla="*/ 1638300 w 2986088"/>
                <a:gd name="connsiteY61" fmla="*/ 442913 h 781050"/>
                <a:gd name="connsiteX62" fmla="*/ 1652588 w 2986088"/>
                <a:gd name="connsiteY62" fmla="*/ 471488 h 781050"/>
                <a:gd name="connsiteX63" fmla="*/ 1662113 w 2986088"/>
                <a:gd name="connsiteY63" fmla="*/ 504825 h 781050"/>
                <a:gd name="connsiteX64" fmla="*/ 1676400 w 2986088"/>
                <a:gd name="connsiteY64" fmla="*/ 514350 h 781050"/>
                <a:gd name="connsiteX65" fmla="*/ 1690688 w 2986088"/>
                <a:gd name="connsiteY65" fmla="*/ 561975 h 781050"/>
                <a:gd name="connsiteX66" fmla="*/ 1704975 w 2986088"/>
                <a:gd name="connsiteY66" fmla="*/ 590550 h 781050"/>
                <a:gd name="connsiteX67" fmla="*/ 1719263 w 2986088"/>
                <a:gd name="connsiteY67" fmla="*/ 595313 h 781050"/>
                <a:gd name="connsiteX68" fmla="*/ 1728788 w 2986088"/>
                <a:gd name="connsiteY68" fmla="*/ 609600 h 781050"/>
                <a:gd name="connsiteX69" fmla="*/ 1804988 w 2986088"/>
                <a:gd name="connsiteY69" fmla="*/ 614363 h 781050"/>
                <a:gd name="connsiteX70" fmla="*/ 1819275 w 2986088"/>
                <a:gd name="connsiteY70" fmla="*/ 619125 h 781050"/>
                <a:gd name="connsiteX71" fmla="*/ 1833563 w 2986088"/>
                <a:gd name="connsiteY71" fmla="*/ 628650 h 781050"/>
                <a:gd name="connsiteX72" fmla="*/ 1857375 w 2986088"/>
                <a:gd name="connsiteY72" fmla="*/ 657225 h 781050"/>
                <a:gd name="connsiteX73" fmla="*/ 1876425 w 2986088"/>
                <a:gd name="connsiteY73" fmla="*/ 666750 h 781050"/>
                <a:gd name="connsiteX74" fmla="*/ 1885950 w 2986088"/>
                <a:gd name="connsiteY74" fmla="*/ 638175 h 781050"/>
                <a:gd name="connsiteX75" fmla="*/ 1895475 w 2986088"/>
                <a:gd name="connsiteY75" fmla="*/ 604838 h 781050"/>
                <a:gd name="connsiteX76" fmla="*/ 1905000 w 2986088"/>
                <a:gd name="connsiteY76" fmla="*/ 576263 h 781050"/>
                <a:gd name="connsiteX77" fmla="*/ 1919288 w 2986088"/>
                <a:gd name="connsiteY77" fmla="*/ 566738 h 781050"/>
                <a:gd name="connsiteX78" fmla="*/ 1938338 w 2986088"/>
                <a:gd name="connsiteY78" fmla="*/ 542925 h 781050"/>
                <a:gd name="connsiteX79" fmla="*/ 2266950 w 2986088"/>
                <a:gd name="connsiteY79" fmla="*/ 533400 h 781050"/>
                <a:gd name="connsiteX80" fmla="*/ 2286000 w 2986088"/>
                <a:gd name="connsiteY80" fmla="*/ 504825 h 781050"/>
                <a:gd name="connsiteX81" fmla="*/ 2300288 w 2986088"/>
                <a:gd name="connsiteY81" fmla="*/ 490538 h 781050"/>
                <a:gd name="connsiteX82" fmla="*/ 2328863 w 2986088"/>
                <a:gd name="connsiteY82" fmla="*/ 490538 h 781050"/>
                <a:gd name="connsiteX83" fmla="*/ 2395538 w 2986088"/>
                <a:gd name="connsiteY83" fmla="*/ 614363 h 781050"/>
                <a:gd name="connsiteX84" fmla="*/ 2438400 w 2986088"/>
                <a:gd name="connsiteY84" fmla="*/ 590550 h 781050"/>
                <a:gd name="connsiteX85" fmla="*/ 2443163 w 2986088"/>
                <a:gd name="connsiteY85" fmla="*/ 571500 h 781050"/>
                <a:gd name="connsiteX86" fmla="*/ 2986088 w 2986088"/>
                <a:gd name="connsiteY86" fmla="*/ 781050 h 781050"/>
                <a:gd name="connsiteX0" fmla="*/ 0 w 2986088"/>
                <a:gd name="connsiteY0" fmla="*/ 238125 h 781050"/>
                <a:gd name="connsiteX1" fmla="*/ 123825 w 2986088"/>
                <a:gd name="connsiteY1" fmla="*/ 228600 h 781050"/>
                <a:gd name="connsiteX2" fmla="*/ 142875 w 2986088"/>
                <a:gd name="connsiteY2" fmla="*/ 223838 h 781050"/>
                <a:gd name="connsiteX3" fmla="*/ 166688 w 2986088"/>
                <a:gd name="connsiteY3" fmla="*/ 219075 h 781050"/>
                <a:gd name="connsiteX4" fmla="*/ 204788 w 2986088"/>
                <a:gd name="connsiteY4" fmla="*/ 204788 h 781050"/>
                <a:gd name="connsiteX5" fmla="*/ 233363 w 2986088"/>
                <a:gd name="connsiteY5" fmla="*/ 195263 h 781050"/>
                <a:gd name="connsiteX6" fmla="*/ 247650 w 2986088"/>
                <a:gd name="connsiteY6" fmla="*/ 185738 h 781050"/>
                <a:gd name="connsiteX7" fmla="*/ 266700 w 2986088"/>
                <a:gd name="connsiteY7" fmla="*/ 180975 h 781050"/>
                <a:gd name="connsiteX8" fmla="*/ 280988 w 2986088"/>
                <a:gd name="connsiteY8" fmla="*/ 176213 h 781050"/>
                <a:gd name="connsiteX9" fmla="*/ 290513 w 2986088"/>
                <a:gd name="connsiteY9" fmla="*/ 161925 h 781050"/>
                <a:gd name="connsiteX10" fmla="*/ 338138 w 2986088"/>
                <a:gd name="connsiteY10" fmla="*/ 142875 h 781050"/>
                <a:gd name="connsiteX11" fmla="*/ 352425 w 2986088"/>
                <a:gd name="connsiteY11" fmla="*/ 138113 h 781050"/>
                <a:gd name="connsiteX12" fmla="*/ 366713 w 2986088"/>
                <a:gd name="connsiteY12" fmla="*/ 128588 h 781050"/>
                <a:gd name="connsiteX13" fmla="*/ 385763 w 2986088"/>
                <a:gd name="connsiteY13" fmla="*/ 123825 h 781050"/>
                <a:gd name="connsiteX14" fmla="*/ 428625 w 2986088"/>
                <a:gd name="connsiteY14" fmla="*/ 109538 h 781050"/>
                <a:gd name="connsiteX15" fmla="*/ 442913 w 2986088"/>
                <a:gd name="connsiteY15" fmla="*/ 104775 h 781050"/>
                <a:gd name="connsiteX16" fmla="*/ 457200 w 2986088"/>
                <a:gd name="connsiteY16" fmla="*/ 100013 h 781050"/>
                <a:gd name="connsiteX17" fmla="*/ 471488 w 2986088"/>
                <a:gd name="connsiteY17" fmla="*/ 90488 h 781050"/>
                <a:gd name="connsiteX18" fmla="*/ 495300 w 2986088"/>
                <a:gd name="connsiteY18" fmla="*/ 85725 h 781050"/>
                <a:gd name="connsiteX19" fmla="*/ 523875 w 2986088"/>
                <a:gd name="connsiteY19" fmla="*/ 76200 h 781050"/>
                <a:gd name="connsiteX20" fmla="*/ 538163 w 2986088"/>
                <a:gd name="connsiteY20" fmla="*/ 71438 h 781050"/>
                <a:gd name="connsiteX21" fmla="*/ 552450 w 2986088"/>
                <a:gd name="connsiteY21" fmla="*/ 66675 h 781050"/>
                <a:gd name="connsiteX22" fmla="*/ 590550 w 2986088"/>
                <a:gd name="connsiteY22" fmla="*/ 42863 h 781050"/>
                <a:gd name="connsiteX23" fmla="*/ 604838 w 2986088"/>
                <a:gd name="connsiteY23" fmla="*/ 38100 h 781050"/>
                <a:gd name="connsiteX24" fmla="*/ 619125 w 2986088"/>
                <a:gd name="connsiteY24" fmla="*/ 33338 h 781050"/>
                <a:gd name="connsiteX25" fmla="*/ 652463 w 2986088"/>
                <a:gd name="connsiteY25" fmla="*/ 14288 h 781050"/>
                <a:gd name="connsiteX26" fmla="*/ 681038 w 2986088"/>
                <a:gd name="connsiteY26" fmla="*/ 4763 h 781050"/>
                <a:gd name="connsiteX27" fmla="*/ 695325 w 2986088"/>
                <a:gd name="connsiteY27" fmla="*/ 0 h 781050"/>
                <a:gd name="connsiteX28" fmla="*/ 819150 w 2986088"/>
                <a:gd name="connsiteY28" fmla="*/ 4763 h 781050"/>
                <a:gd name="connsiteX29" fmla="*/ 852488 w 2986088"/>
                <a:gd name="connsiteY29" fmla="*/ 19050 h 781050"/>
                <a:gd name="connsiteX30" fmla="*/ 895350 w 2986088"/>
                <a:gd name="connsiteY30" fmla="*/ 47625 h 781050"/>
                <a:gd name="connsiteX31" fmla="*/ 928688 w 2986088"/>
                <a:gd name="connsiteY31" fmla="*/ 66675 h 781050"/>
                <a:gd name="connsiteX32" fmla="*/ 942975 w 2986088"/>
                <a:gd name="connsiteY32" fmla="*/ 71438 h 781050"/>
                <a:gd name="connsiteX33" fmla="*/ 957263 w 2986088"/>
                <a:gd name="connsiteY33" fmla="*/ 80963 h 781050"/>
                <a:gd name="connsiteX34" fmla="*/ 971550 w 2986088"/>
                <a:gd name="connsiteY34" fmla="*/ 85725 h 781050"/>
                <a:gd name="connsiteX35" fmla="*/ 990600 w 2986088"/>
                <a:gd name="connsiteY35" fmla="*/ 95250 h 781050"/>
                <a:gd name="connsiteX36" fmla="*/ 1014413 w 2986088"/>
                <a:gd name="connsiteY36" fmla="*/ 100013 h 781050"/>
                <a:gd name="connsiteX37" fmla="*/ 1033463 w 2986088"/>
                <a:gd name="connsiteY37" fmla="*/ 104775 h 781050"/>
                <a:gd name="connsiteX38" fmla="*/ 1062038 w 2986088"/>
                <a:gd name="connsiteY38" fmla="*/ 109538 h 781050"/>
                <a:gd name="connsiteX39" fmla="*/ 1090613 w 2986088"/>
                <a:gd name="connsiteY39" fmla="*/ 119063 h 781050"/>
                <a:gd name="connsiteX40" fmla="*/ 1104900 w 2986088"/>
                <a:gd name="connsiteY40" fmla="*/ 123825 h 781050"/>
                <a:gd name="connsiteX41" fmla="*/ 1123950 w 2986088"/>
                <a:gd name="connsiteY41" fmla="*/ 128588 h 781050"/>
                <a:gd name="connsiteX42" fmla="*/ 1152525 w 2986088"/>
                <a:gd name="connsiteY42" fmla="*/ 147638 h 781050"/>
                <a:gd name="connsiteX43" fmla="*/ 1195388 w 2986088"/>
                <a:gd name="connsiteY43" fmla="*/ 161925 h 781050"/>
                <a:gd name="connsiteX44" fmla="*/ 1209675 w 2986088"/>
                <a:gd name="connsiteY44" fmla="*/ 166688 h 781050"/>
                <a:gd name="connsiteX45" fmla="*/ 1243013 w 2986088"/>
                <a:gd name="connsiteY45" fmla="*/ 185738 h 781050"/>
                <a:gd name="connsiteX46" fmla="*/ 1257300 w 2986088"/>
                <a:gd name="connsiteY46" fmla="*/ 190500 h 781050"/>
                <a:gd name="connsiteX47" fmla="*/ 1285875 w 2986088"/>
                <a:gd name="connsiteY47" fmla="*/ 204788 h 781050"/>
                <a:gd name="connsiteX48" fmla="*/ 1314450 w 2986088"/>
                <a:gd name="connsiteY48" fmla="*/ 223838 h 781050"/>
                <a:gd name="connsiteX49" fmla="*/ 1362075 w 2986088"/>
                <a:gd name="connsiteY49" fmla="*/ 238125 h 781050"/>
                <a:gd name="connsiteX50" fmla="*/ 1443038 w 2986088"/>
                <a:gd name="connsiteY50" fmla="*/ 252413 h 781050"/>
                <a:gd name="connsiteX51" fmla="*/ 1471613 w 2986088"/>
                <a:gd name="connsiteY51" fmla="*/ 257175 h 781050"/>
                <a:gd name="connsiteX52" fmla="*/ 1519238 w 2986088"/>
                <a:gd name="connsiteY52" fmla="*/ 271463 h 781050"/>
                <a:gd name="connsiteX53" fmla="*/ 1533525 w 2986088"/>
                <a:gd name="connsiteY53" fmla="*/ 280988 h 781050"/>
                <a:gd name="connsiteX54" fmla="*/ 1543050 w 2986088"/>
                <a:gd name="connsiteY54" fmla="*/ 295275 h 781050"/>
                <a:gd name="connsiteX55" fmla="*/ 1557338 w 2986088"/>
                <a:gd name="connsiteY55" fmla="*/ 300038 h 781050"/>
                <a:gd name="connsiteX56" fmla="*/ 1581150 w 2986088"/>
                <a:gd name="connsiteY56" fmla="*/ 333375 h 781050"/>
                <a:gd name="connsiteX57" fmla="*/ 1590675 w 2986088"/>
                <a:gd name="connsiteY57" fmla="*/ 347663 h 781050"/>
                <a:gd name="connsiteX58" fmla="*/ 1604963 w 2986088"/>
                <a:gd name="connsiteY58" fmla="*/ 357188 h 781050"/>
                <a:gd name="connsiteX59" fmla="*/ 1624013 w 2986088"/>
                <a:gd name="connsiteY59" fmla="*/ 414338 h 781050"/>
                <a:gd name="connsiteX60" fmla="*/ 1628775 w 2986088"/>
                <a:gd name="connsiteY60" fmla="*/ 428625 h 781050"/>
                <a:gd name="connsiteX61" fmla="*/ 1638300 w 2986088"/>
                <a:gd name="connsiteY61" fmla="*/ 442913 h 781050"/>
                <a:gd name="connsiteX62" fmla="*/ 1652588 w 2986088"/>
                <a:gd name="connsiteY62" fmla="*/ 471488 h 781050"/>
                <a:gd name="connsiteX63" fmla="*/ 1662113 w 2986088"/>
                <a:gd name="connsiteY63" fmla="*/ 504825 h 781050"/>
                <a:gd name="connsiteX64" fmla="*/ 1676400 w 2986088"/>
                <a:gd name="connsiteY64" fmla="*/ 514350 h 781050"/>
                <a:gd name="connsiteX65" fmla="*/ 1690688 w 2986088"/>
                <a:gd name="connsiteY65" fmla="*/ 561975 h 781050"/>
                <a:gd name="connsiteX66" fmla="*/ 1704975 w 2986088"/>
                <a:gd name="connsiteY66" fmla="*/ 590550 h 781050"/>
                <a:gd name="connsiteX67" fmla="*/ 1719263 w 2986088"/>
                <a:gd name="connsiteY67" fmla="*/ 595313 h 781050"/>
                <a:gd name="connsiteX68" fmla="*/ 1728788 w 2986088"/>
                <a:gd name="connsiteY68" fmla="*/ 609600 h 781050"/>
                <a:gd name="connsiteX69" fmla="*/ 1804988 w 2986088"/>
                <a:gd name="connsiteY69" fmla="*/ 614363 h 781050"/>
                <a:gd name="connsiteX70" fmla="*/ 1819275 w 2986088"/>
                <a:gd name="connsiteY70" fmla="*/ 619125 h 781050"/>
                <a:gd name="connsiteX71" fmla="*/ 1833563 w 2986088"/>
                <a:gd name="connsiteY71" fmla="*/ 628650 h 781050"/>
                <a:gd name="connsiteX72" fmla="*/ 1857375 w 2986088"/>
                <a:gd name="connsiteY72" fmla="*/ 657225 h 781050"/>
                <a:gd name="connsiteX73" fmla="*/ 1876425 w 2986088"/>
                <a:gd name="connsiteY73" fmla="*/ 666750 h 781050"/>
                <a:gd name="connsiteX74" fmla="*/ 1885950 w 2986088"/>
                <a:gd name="connsiteY74" fmla="*/ 638175 h 781050"/>
                <a:gd name="connsiteX75" fmla="*/ 1895475 w 2986088"/>
                <a:gd name="connsiteY75" fmla="*/ 604838 h 781050"/>
                <a:gd name="connsiteX76" fmla="*/ 1905000 w 2986088"/>
                <a:gd name="connsiteY76" fmla="*/ 576263 h 781050"/>
                <a:gd name="connsiteX77" fmla="*/ 1919288 w 2986088"/>
                <a:gd name="connsiteY77" fmla="*/ 566738 h 781050"/>
                <a:gd name="connsiteX78" fmla="*/ 1938338 w 2986088"/>
                <a:gd name="connsiteY78" fmla="*/ 542925 h 781050"/>
                <a:gd name="connsiteX79" fmla="*/ 2266950 w 2986088"/>
                <a:gd name="connsiteY79" fmla="*/ 533400 h 781050"/>
                <a:gd name="connsiteX80" fmla="*/ 2286000 w 2986088"/>
                <a:gd name="connsiteY80" fmla="*/ 504825 h 781050"/>
                <a:gd name="connsiteX81" fmla="*/ 2300288 w 2986088"/>
                <a:gd name="connsiteY81" fmla="*/ 490538 h 781050"/>
                <a:gd name="connsiteX82" fmla="*/ 2328863 w 2986088"/>
                <a:gd name="connsiteY82" fmla="*/ 490538 h 781050"/>
                <a:gd name="connsiteX83" fmla="*/ 2395538 w 2986088"/>
                <a:gd name="connsiteY83" fmla="*/ 614363 h 781050"/>
                <a:gd name="connsiteX84" fmla="*/ 2438400 w 2986088"/>
                <a:gd name="connsiteY84" fmla="*/ 590550 h 781050"/>
                <a:gd name="connsiteX85" fmla="*/ 2986088 w 2986088"/>
                <a:gd name="connsiteY85" fmla="*/ 781050 h 781050"/>
                <a:gd name="connsiteX0" fmla="*/ 0 w 2986088"/>
                <a:gd name="connsiteY0" fmla="*/ 238125 h 781050"/>
                <a:gd name="connsiteX1" fmla="*/ 123825 w 2986088"/>
                <a:gd name="connsiteY1" fmla="*/ 228600 h 781050"/>
                <a:gd name="connsiteX2" fmla="*/ 142875 w 2986088"/>
                <a:gd name="connsiteY2" fmla="*/ 223838 h 781050"/>
                <a:gd name="connsiteX3" fmla="*/ 166688 w 2986088"/>
                <a:gd name="connsiteY3" fmla="*/ 219075 h 781050"/>
                <a:gd name="connsiteX4" fmla="*/ 204788 w 2986088"/>
                <a:gd name="connsiteY4" fmla="*/ 204788 h 781050"/>
                <a:gd name="connsiteX5" fmla="*/ 233363 w 2986088"/>
                <a:gd name="connsiteY5" fmla="*/ 195263 h 781050"/>
                <a:gd name="connsiteX6" fmla="*/ 247650 w 2986088"/>
                <a:gd name="connsiteY6" fmla="*/ 185738 h 781050"/>
                <a:gd name="connsiteX7" fmla="*/ 266700 w 2986088"/>
                <a:gd name="connsiteY7" fmla="*/ 180975 h 781050"/>
                <a:gd name="connsiteX8" fmla="*/ 280988 w 2986088"/>
                <a:gd name="connsiteY8" fmla="*/ 176213 h 781050"/>
                <a:gd name="connsiteX9" fmla="*/ 290513 w 2986088"/>
                <a:gd name="connsiteY9" fmla="*/ 161925 h 781050"/>
                <a:gd name="connsiteX10" fmla="*/ 338138 w 2986088"/>
                <a:gd name="connsiteY10" fmla="*/ 142875 h 781050"/>
                <a:gd name="connsiteX11" fmla="*/ 352425 w 2986088"/>
                <a:gd name="connsiteY11" fmla="*/ 138113 h 781050"/>
                <a:gd name="connsiteX12" fmla="*/ 366713 w 2986088"/>
                <a:gd name="connsiteY12" fmla="*/ 128588 h 781050"/>
                <a:gd name="connsiteX13" fmla="*/ 385763 w 2986088"/>
                <a:gd name="connsiteY13" fmla="*/ 123825 h 781050"/>
                <a:gd name="connsiteX14" fmla="*/ 428625 w 2986088"/>
                <a:gd name="connsiteY14" fmla="*/ 109538 h 781050"/>
                <a:gd name="connsiteX15" fmla="*/ 442913 w 2986088"/>
                <a:gd name="connsiteY15" fmla="*/ 104775 h 781050"/>
                <a:gd name="connsiteX16" fmla="*/ 457200 w 2986088"/>
                <a:gd name="connsiteY16" fmla="*/ 100013 h 781050"/>
                <a:gd name="connsiteX17" fmla="*/ 471488 w 2986088"/>
                <a:gd name="connsiteY17" fmla="*/ 90488 h 781050"/>
                <a:gd name="connsiteX18" fmla="*/ 495300 w 2986088"/>
                <a:gd name="connsiteY18" fmla="*/ 85725 h 781050"/>
                <a:gd name="connsiteX19" fmla="*/ 523875 w 2986088"/>
                <a:gd name="connsiteY19" fmla="*/ 76200 h 781050"/>
                <a:gd name="connsiteX20" fmla="*/ 538163 w 2986088"/>
                <a:gd name="connsiteY20" fmla="*/ 71438 h 781050"/>
                <a:gd name="connsiteX21" fmla="*/ 552450 w 2986088"/>
                <a:gd name="connsiteY21" fmla="*/ 66675 h 781050"/>
                <a:gd name="connsiteX22" fmla="*/ 590550 w 2986088"/>
                <a:gd name="connsiteY22" fmla="*/ 42863 h 781050"/>
                <a:gd name="connsiteX23" fmla="*/ 604838 w 2986088"/>
                <a:gd name="connsiteY23" fmla="*/ 38100 h 781050"/>
                <a:gd name="connsiteX24" fmla="*/ 619125 w 2986088"/>
                <a:gd name="connsiteY24" fmla="*/ 33338 h 781050"/>
                <a:gd name="connsiteX25" fmla="*/ 652463 w 2986088"/>
                <a:gd name="connsiteY25" fmla="*/ 14288 h 781050"/>
                <a:gd name="connsiteX26" fmla="*/ 681038 w 2986088"/>
                <a:gd name="connsiteY26" fmla="*/ 4763 h 781050"/>
                <a:gd name="connsiteX27" fmla="*/ 695325 w 2986088"/>
                <a:gd name="connsiteY27" fmla="*/ 0 h 781050"/>
                <a:gd name="connsiteX28" fmla="*/ 819150 w 2986088"/>
                <a:gd name="connsiteY28" fmla="*/ 4763 h 781050"/>
                <a:gd name="connsiteX29" fmla="*/ 852488 w 2986088"/>
                <a:gd name="connsiteY29" fmla="*/ 19050 h 781050"/>
                <a:gd name="connsiteX30" fmla="*/ 895350 w 2986088"/>
                <a:gd name="connsiteY30" fmla="*/ 47625 h 781050"/>
                <a:gd name="connsiteX31" fmla="*/ 928688 w 2986088"/>
                <a:gd name="connsiteY31" fmla="*/ 66675 h 781050"/>
                <a:gd name="connsiteX32" fmla="*/ 942975 w 2986088"/>
                <a:gd name="connsiteY32" fmla="*/ 71438 h 781050"/>
                <a:gd name="connsiteX33" fmla="*/ 957263 w 2986088"/>
                <a:gd name="connsiteY33" fmla="*/ 80963 h 781050"/>
                <a:gd name="connsiteX34" fmla="*/ 971550 w 2986088"/>
                <a:gd name="connsiteY34" fmla="*/ 85725 h 781050"/>
                <a:gd name="connsiteX35" fmla="*/ 990600 w 2986088"/>
                <a:gd name="connsiteY35" fmla="*/ 95250 h 781050"/>
                <a:gd name="connsiteX36" fmla="*/ 1014413 w 2986088"/>
                <a:gd name="connsiteY36" fmla="*/ 100013 h 781050"/>
                <a:gd name="connsiteX37" fmla="*/ 1033463 w 2986088"/>
                <a:gd name="connsiteY37" fmla="*/ 104775 h 781050"/>
                <a:gd name="connsiteX38" fmla="*/ 1062038 w 2986088"/>
                <a:gd name="connsiteY38" fmla="*/ 109538 h 781050"/>
                <a:gd name="connsiteX39" fmla="*/ 1090613 w 2986088"/>
                <a:gd name="connsiteY39" fmla="*/ 119063 h 781050"/>
                <a:gd name="connsiteX40" fmla="*/ 1104900 w 2986088"/>
                <a:gd name="connsiteY40" fmla="*/ 123825 h 781050"/>
                <a:gd name="connsiteX41" fmla="*/ 1123950 w 2986088"/>
                <a:gd name="connsiteY41" fmla="*/ 128588 h 781050"/>
                <a:gd name="connsiteX42" fmla="*/ 1152525 w 2986088"/>
                <a:gd name="connsiteY42" fmla="*/ 147638 h 781050"/>
                <a:gd name="connsiteX43" fmla="*/ 1195388 w 2986088"/>
                <a:gd name="connsiteY43" fmla="*/ 161925 h 781050"/>
                <a:gd name="connsiteX44" fmla="*/ 1209675 w 2986088"/>
                <a:gd name="connsiteY44" fmla="*/ 166688 h 781050"/>
                <a:gd name="connsiteX45" fmla="*/ 1243013 w 2986088"/>
                <a:gd name="connsiteY45" fmla="*/ 185738 h 781050"/>
                <a:gd name="connsiteX46" fmla="*/ 1257300 w 2986088"/>
                <a:gd name="connsiteY46" fmla="*/ 190500 h 781050"/>
                <a:gd name="connsiteX47" fmla="*/ 1285875 w 2986088"/>
                <a:gd name="connsiteY47" fmla="*/ 204788 h 781050"/>
                <a:gd name="connsiteX48" fmla="*/ 1314450 w 2986088"/>
                <a:gd name="connsiteY48" fmla="*/ 223838 h 781050"/>
                <a:gd name="connsiteX49" fmla="*/ 1362075 w 2986088"/>
                <a:gd name="connsiteY49" fmla="*/ 238125 h 781050"/>
                <a:gd name="connsiteX50" fmla="*/ 1443038 w 2986088"/>
                <a:gd name="connsiteY50" fmla="*/ 252413 h 781050"/>
                <a:gd name="connsiteX51" fmla="*/ 1471613 w 2986088"/>
                <a:gd name="connsiteY51" fmla="*/ 257175 h 781050"/>
                <a:gd name="connsiteX52" fmla="*/ 1519238 w 2986088"/>
                <a:gd name="connsiteY52" fmla="*/ 271463 h 781050"/>
                <a:gd name="connsiteX53" fmla="*/ 1533525 w 2986088"/>
                <a:gd name="connsiteY53" fmla="*/ 280988 h 781050"/>
                <a:gd name="connsiteX54" fmla="*/ 1543050 w 2986088"/>
                <a:gd name="connsiteY54" fmla="*/ 295275 h 781050"/>
                <a:gd name="connsiteX55" fmla="*/ 1557338 w 2986088"/>
                <a:gd name="connsiteY55" fmla="*/ 300038 h 781050"/>
                <a:gd name="connsiteX56" fmla="*/ 1581150 w 2986088"/>
                <a:gd name="connsiteY56" fmla="*/ 333375 h 781050"/>
                <a:gd name="connsiteX57" fmla="*/ 1590675 w 2986088"/>
                <a:gd name="connsiteY57" fmla="*/ 347663 h 781050"/>
                <a:gd name="connsiteX58" fmla="*/ 1604963 w 2986088"/>
                <a:gd name="connsiteY58" fmla="*/ 357188 h 781050"/>
                <a:gd name="connsiteX59" fmla="*/ 1624013 w 2986088"/>
                <a:gd name="connsiteY59" fmla="*/ 414338 h 781050"/>
                <a:gd name="connsiteX60" fmla="*/ 1628775 w 2986088"/>
                <a:gd name="connsiteY60" fmla="*/ 428625 h 781050"/>
                <a:gd name="connsiteX61" fmla="*/ 1638300 w 2986088"/>
                <a:gd name="connsiteY61" fmla="*/ 442913 h 781050"/>
                <a:gd name="connsiteX62" fmla="*/ 1652588 w 2986088"/>
                <a:gd name="connsiteY62" fmla="*/ 471488 h 781050"/>
                <a:gd name="connsiteX63" fmla="*/ 1662113 w 2986088"/>
                <a:gd name="connsiteY63" fmla="*/ 504825 h 781050"/>
                <a:gd name="connsiteX64" fmla="*/ 1676400 w 2986088"/>
                <a:gd name="connsiteY64" fmla="*/ 514350 h 781050"/>
                <a:gd name="connsiteX65" fmla="*/ 1690688 w 2986088"/>
                <a:gd name="connsiteY65" fmla="*/ 561975 h 781050"/>
                <a:gd name="connsiteX66" fmla="*/ 1704975 w 2986088"/>
                <a:gd name="connsiteY66" fmla="*/ 590550 h 781050"/>
                <a:gd name="connsiteX67" fmla="*/ 1719263 w 2986088"/>
                <a:gd name="connsiteY67" fmla="*/ 595313 h 781050"/>
                <a:gd name="connsiteX68" fmla="*/ 1728788 w 2986088"/>
                <a:gd name="connsiteY68" fmla="*/ 609600 h 781050"/>
                <a:gd name="connsiteX69" fmla="*/ 1804988 w 2986088"/>
                <a:gd name="connsiteY69" fmla="*/ 614363 h 781050"/>
                <a:gd name="connsiteX70" fmla="*/ 1819275 w 2986088"/>
                <a:gd name="connsiteY70" fmla="*/ 619125 h 781050"/>
                <a:gd name="connsiteX71" fmla="*/ 1833563 w 2986088"/>
                <a:gd name="connsiteY71" fmla="*/ 628650 h 781050"/>
                <a:gd name="connsiteX72" fmla="*/ 1857375 w 2986088"/>
                <a:gd name="connsiteY72" fmla="*/ 657225 h 781050"/>
                <a:gd name="connsiteX73" fmla="*/ 1876425 w 2986088"/>
                <a:gd name="connsiteY73" fmla="*/ 666750 h 781050"/>
                <a:gd name="connsiteX74" fmla="*/ 1885950 w 2986088"/>
                <a:gd name="connsiteY74" fmla="*/ 638175 h 781050"/>
                <a:gd name="connsiteX75" fmla="*/ 1895475 w 2986088"/>
                <a:gd name="connsiteY75" fmla="*/ 604838 h 781050"/>
                <a:gd name="connsiteX76" fmla="*/ 1905000 w 2986088"/>
                <a:gd name="connsiteY76" fmla="*/ 576263 h 781050"/>
                <a:gd name="connsiteX77" fmla="*/ 1919288 w 2986088"/>
                <a:gd name="connsiteY77" fmla="*/ 566738 h 781050"/>
                <a:gd name="connsiteX78" fmla="*/ 1938338 w 2986088"/>
                <a:gd name="connsiteY78" fmla="*/ 542925 h 781050"/>
                <a:gd name="connsiteX79" fmla="*/ 2266950 w 2986088"/>
                <a:gd name="connsiteY79" fmla="*/ 533400 h 781050"/>
                <a:gd name="connsiteX80" fmla="*/ 2286000 w 2986088"/>
                <a:gd name="connsiteY80" fmla="*/ 504825 h 781050"/>
                <a:gd name="connsiteX81" fmla="*/ 2300288 w 2986088"/>
                <a:gd name="connsiteY81" fmla="*/ 490538 h 781050"/>
                <a:gd name="connsiteX82" fmla="*/ 2328863 w 2986088"/>
                <a:gd name="connsiteY82" fmla="*/ 490538 h 781050"/>
                <a:gd name="connsiteX83" fmla="*/ 2395538 w 2986088"/>
                <a:gd name="connsiteY83" fmla="*/ 614363 h 781050"/>
                <a:gd name="connsiteX84" fmla="*/ 2986088 w 2986088"/>
                <a:gd name="connsiteY84" fmla="*/ 781050 h 781050"/>
                <a:gd name="connsiteX0" fmla="*/ 0 w 2986088"/>
                <a:gd name="connsiteY0" fmla="*/ 238125 h 781050"/>
                <a:gd name="connsiteX1" fmla="*/ 123825 w 2986088"/>
                <a:gd name="connsiteY1" fmla="*/ 228600 h 781050"/>
                <a:gd name="connsiteX2" fmla="*/ 142875 w 2986088"/>
                <a:gd name="connsiteY2" fmla="*/ 223838 h 781050"/>
                <a:gd name="connsiteX3" fmla="*/ 166688 w 2986088"/>
                <a:gd name="connsiteY3" fmla="*/ 219075 h 781050"/>
                <a:gd name="connsiteX4" fmla="*/ 204788 w 2986088"/>
                <a:gd name="connsiteY4" fmla="*/ 204788 h 781050"/>
                <a:gd name="connsiteX5" fmla="*/ 233363 w 2986088"/>
                <a:gd name="connsiteY5" fmla="*/ 195263 h 781050"/>
                <a:gd name="connsiteX6" fmla="*/ 247650 w 2986088"/>
                <a:gd name="connsiteY6" fmla="*/ 185738 h 781050"/>
                <a:gd name="connsiteX7" fmla="*/ 266700 w 2986088"/>
                <a:gd name="connsiteY7" fmla="*/ 180975 h 781050"/>
                <a:gd name="connsiteX8" fmla="*/ 280988 w 2986088"/>
                <a:gd name="connsiteY8" fmla="*/ 176213 h 781050"/>
                <a:gd name="connsiteX9" fmla="*/ 290513 w 2986088"/>
                <a:gd name="connsiteY9" fmla="*/ 161925 h 781050"/>
                <a:gd name="connsiteX10" fmla="*/ 338138 w 2986088"/>
                <a:gd name="connsiteY10" fmla="*/ 142875 h 781050"/>
                <a:gd name="connsiteX11" fmla="*/ 352425 w 2986088"/>
                <a:gd name="connsiteY11" fmla="*/ 138113 h 781050"/>
                <a:gd name="connsiteX12" fmla="*/ 366713 w 2986088"/>
                <a:gd name="connsiteY12" fmla="*/ 128588 h 781050"/>
                <a:gd name="connsiteX13" fmla="*/ 385763 w 2986088"/>
                <a:gd name="connsiteY13" fmla="*/ 123825 h 781050"/>
                <a:gd name="connsiteX14" fmla="*/ 428625 w 2986088"/>
                <a:gd name="connsiteY14" fmla="*/ 109538 h 781050"/>
                <a:gd name="connsiteX15" fmla="*/ 442913 w 2986088"/>
                <a:gd name="connsiteY15" fmla="*/ 104775 h 781050"/>
                <a:gd name="connsiteX16" fmla="*/ 457200 w 2986088"/>
                <a:gd name="connsiteY16" fmla="*/ 100013 h 781050"/>
                <a:gd name="connsiteX17" fmla="*/ 471488 w 2986088"/>
                <a:gd name="connsiteY17" fmla="*/ 90488 h 781050"/>
                <a:gd name="connsiteX18" fmla="*/ 495300 w 2986088"/>
                <a:gd name="connsiteY18" fmla="*/ 85725 h 781050"/>
                <a:gd name="connsiteX19" fmla="*/ 523875 w 2986088"/>
                <a:gd name="connsiteY19" fmla="*/ 76200 h 781050"/>
                <a:gd name="connsiteX20" fmla="*/ 538163 w 2986088"/>
                <a:gd name="connsiteY20" fmla="*/ 71438 h 781050"/>
                <a:gd name="connsiteX21" fmla="*/ 552450 w 2986088"/>
                <a:gd name="connsiteY21" fmla="*/ 66675 h 781050"/>
                <a:gd name="connsiteX22" fmla="*/ 590550 w 2986088"/>
                <a:gd name="connsiteY22" fmla="*/ 42863 h 781050"/>
                <a:gd name="connsiteX23" fmla="*/ 604838 w 2986088"/>
                <a:gd name="connsiteY23" fmla="*/ 38100 h 781050"/>
                <a:gd name="connsiteX24" fmla="*/ 619125 w 2986088"/>
                <a:gd name="connsiteY24" fmla="*/ 33338 h 781050"/>
                <a:gd name="connsiteX25" fmla="*/ 652463 w 2986088"/>
                <a:gd name="connsiteY25" fmla="*/ 14288 h 781050"/>
                <a:gd name="connsiteX26" fmla="*/ 681038 w 2986088"/>
                <a:gd name="connsiteY26" fmla="*/ 4763 h 781050"/>
                <a:gd name="connsiteX27" fmla="*/ 695325 w 2986088"/>
                <a:gd name="connsiteY27" fmla="*/ 0 h 781050"/>
                <a:gd name="connsiteX28" fmla="*/ 819150 w 2986088"/>
                <a:gd name="connsiteY28" fmla="*/ 4763 h 781050"/>
                <a:gd name="connsiteX29" fmla="*/ 852488 w 2986088"/>
                <a:gd name="connsiteY29" fmla="*/ 19050 h 781050"/>
                <a:gd name="connsiteX30" fmla="*/ 895350 w 2986088"/>
                <a:gd name="connsiteY30" fmla="*/ 47625 h 781050"/>
                <a:gd name="connsiteX31" fmla="*/ 928688 w 2986088"/>
                <a:gd name="connsiteY31" fmla="*/ 66675 h 781050"/>
                <a:gd name="connsiteX32" fmla="*/ 942975 w 2986088"/>
                <a:gd name="connsiteY32" fmla="*/ 71438 h 781050"/>
                <a:gd name="connsiteX33" fmla="*/ 957263 w 2986088"/>
                <a:gd name="connsiteY33" fmla="*/ 80963 h 781050"/>
                <a:gd name="connsiteX34" fmla="*/ 971550 w 2986088"/>
                <a:gd name="connsiteY34" fmla="*/ 85725 h 781050"/>
                <a:gd name="connsiteX35" fmla="*/ 990600 w 2986088"/>
                <a:gd name="connsiteY35" fmla="*/ 95250 h 781050"/>
                <a:gd name="connsiteX36" fmla="*/ 1014413 w 2986088"/>
                <a:gd name="connsiteY36" fmla="*/ 100013 h 781050"/>
                <a:gd name="connsiteX37" fmla="*/ 1033463 w 2986088"/>
                <a:gd name="connsiteY37" fmla="*/ 104775 h 781050"/>
                <a:gd name="connsiteX38" fmla="*/ 1062038 w 2986088"/>
                <a:gd name="connsiteY38" fmla="*/ 109538 h 781050"/>
                <a:gd name="connsiteX39" fmla="*/ 1090613 w 2986088"/>
                <a:gd name="connsiteY39" fmla="*/ 119063 h 781050"/>
                <a:gd name="connsiteX40" fmla="*/ 1104900 w 2986088"/>
                <a:gd name="connsiteY40" fmla="*/ 123825 h 781050"/>
                <a:gd name="connsiteX41" fmla="*/ 1123950 w 2986088"/>
                <a:gd name="connsiteY41" fmla="*/ 128588 h 781050"/>
                <a:gd name="connsiteX42" fmla="*/ 1152525 w 2986088"/>
                <a:gd name="connsiteY42" fmla="*/ 147638 h 781050"/>
                <a:gd name="connsiteX43" fmla="*/ 1195388 w 2986088"/>
                <a:gd name="connsiteY43" fmla="*/ 161925 h 781050"/>
                <a:gd name="connsiteX44" fmla="*/ 1209675 w 2986088"/>
                <a:gd name="connsiteY44" fmla="*/ 166688 h 781050"/>
                <a:gd name="connsiteX45" fmla="*/ 1243013 w 2986088"/>
                <a:gd name="connsiteY45" fmla="*/ 185738 h 781050"/>
                <a:gd name="connsiteX46" fmla="*/ 1257300 w 2986088"/>
                <a:gd name="connsiteY46" fmla="*/ 190500 h 781050"/>
                <a:gd name="connsiteX47" fmla="*/ 1285875 w 2986088"/>
                <a:gd name="connsiteY47" fmla="*/ 204788 h 781050"/>
                <a:gd name="connsiteX48" fmla="*/ 1314450 w 2986088"/>
                <a:gd name="connsiteY48" fmla="*/ 223838 h 781050"/>
                <a:gd name="connsiteX49" fmla="*/ 1362075 w 2986088"/>
                <a:gd name="connsiteY49" fmla="*/ 238125 h 781050"/>
                <a:gd name="connsiteX50" fmla="*/ 1443038 w 2986088"/>
                <a:gd name="connsiteY50" fmla="*/ 252413 h 781050"/>
                <a:gd name="connsiteX51" fmla="*/ 1471613 w 2986088"/>
                <a:gd name="connsiteY51" fmla="*/ 257175 h 781050"/>
                <a:gd name="connsiteX52" fmla="*/ 1519238 w 2986088"/>
                <a:gd name="connsiteY52" fmla="*/ 271463 h 781050"/>
                <a:gd name="connsiteX53" fmla="*/ 1533525 w 2986088"/>
                <a:gd name="connsiteY53" fmla="*/ 280988 h 781050"/>
                <a:gd name="connsiteX54" fmla="*/ 1543050 w 2986088"/>
                <a:gd name="connsiteY54" fmla="*/ 295275 h 781050"/>
                <a:gd name="connsiteX55" fmla="*/ 1557338 w 2986088"/>
                <a:gd name="connsiteY55" fmla="*/ 300038 h 781050"/>
                <a:gd name="connsiteX56" fmla="*/ 1581150 w 2986088"/>
                <a:gd name="connsiteY56" fmla="*/ 333375 h 781050"/>
                <a:gd name="connsiteX57" fmla="*/ 1590675 w 2986088"/>
                <a:gd name="connsiteY57" fmla="*/ 347663 h 781050"/>
                <a:gd name="connsiteX58" fmla="*/ 1604963 w 2986088"/>
                <a:gd name="connsiteY58" fmla="*/ 357188 h 781050"/>
                <a:gd name="connsiteX59" fmla="*/ 1624013 w 2986088"/>
                <a:gd name="connsiteY59" fmla="*/ 414338 h 781050"/>
                <a:gd name="connsiteX60" fmla="*/ 1628775 w 2986088"/>
                <a:gd name="connsiteY60" fmla="*/ 428625 h 781050"/>
                <a:gd name="connsiteX61" fmla="*/ 1638300 w 2986088"/>
                <a:gd name="connsiteY61" fmla="*/ 442913 h 781050"/>
                <a:gd name="connsiteX62" fmla="*/ 1652588 w 2986088"/>
                <a:gd name="connsiteY62" fmla="*/ 471488 h 781050"/>
                <a:gd name="connsiteX63" fmla="*/ 1662113 w 2986088"/>
                <a:gd name="connsiteY63" fmla="*/ 504825 h 781050"/>
                <a:gd name="connsiteX64" fmla="*/ 1676400 w 2986088"/>
                <a:gd name="connsiteY64" fmla="*/ 514350 h 781050"/>
                <a:gd name="connsiteX65" fmla="*/ 1690688 w 2986088"/>
                <a:gd name="connsiteY65" fmla="*/ 561975 h 781050"/>
                <a:gd name="connsiteX66" fmla="*/ 1704975 w 2986088"/>
                <a:gd name="connsiteY66" fmla="*/ 590550 h 781050"/>
                <a:gd name="connsiteX67" fmla="*/ 1719263 w 2986088"/>
                <a:gd name="connsiteY67" fmla="*/ 595313 h 781050"/>
                <a:gd name="connsiteX68" fmla="*/ 1728788 w 2986088"/>
                <a:gd name="connsiteY68" fmla="*/ 609600 h 781050"/>
                <a:gd name="connsiteX69" fmla="*/ 1804988 w 2986088"/>
                <a:gd name="connsiteY69" fmla="*/ 614363 h 781050"/>
                <a:gd name="connsiteX70" fmla="*/ 1819275 w 2986088"/>
                <a:gd name="connsiteY70" fmla="*/ 619125 h 781050"/>
                <a:gd name="connsiteX71" fmla="*/ 1833563 w 2986088"/>
                <a:gd name="connsiteY71" fmla="*/ 628650 h 781050"/>
                <a:gd name="connsiteX72" fmla="*/ 1857375 w 2986088"/>
                <a:gd name="connsiteY72" fmla="*/ 657225 h 781050"/>
                <a:gd name="connsiteX73" fmla="*/ 1876425 w 2986088"/>
                <a:gd name="connsiteY73" fmla="*/ 666750 h 781050"/>
                <a:gd name="connsiteX74" fmla="*/ 1885950 w 2986088"/>
                <a:gd name="connsiteY74" fmla="*/ 638175 h 781050"/>
                <a:gd name="connsiteX75" fmla="*/ 1895475 w 2986088"/>
                <a:gd name="connsiteY75" fmla="*/ 604838 h 781050"/>
                <a:gd name="connsiteX76" fmla="*/ 1905000 w 2986088"/>
                <a:gd name="connsiteY76" fmla="*/ 576263 h 781050"/>
                <a:gd name="connsiteX77" fmla="*/ 1919288 w 2986088"/>
                <a:gd name="connsiteY77" fmla="*/ 566738 h 781050"/>
                <a:gd name="connsiteX78" fmla="*/ 1938338 w 2986088"/>
                <a:gd name="connsiteY78" fmla="*/ 542925 h 781050"/>
                <a:gd name="connsiteX79" fmla="*/ 2266950 w 2986088"/>
                <a:gd name="connsiteY79" fmla="*/ 533400 h 781050"/>
                <a:gd name="connsiteX80" fmla="*/ 2286000 w 2986088"/>
                <a:gd name="connsiteY80" fmla="*/ 504825 h 781050"/>
                <a:gd name="connsiteX81" fmla="*/ 2300288 w 2986088"/>
                <a:gd name="connsiteY81" fmla="*/ 490538 h 781050"/>
                <a:gd name="connsiteX82" fmla="*/ 2328863 w 2986088"/>
                <a:gd name="connsiteY82" fmla="*/ 490538 h 781050"/>
                <a:gd name="connsiteX83" fmla="*/ 2986088 w 2986088"/>
                <a:gd name="connsiteY83" fmla="*/ 781050 h 781050"/>
                <a:gd name="connsiteX0" fmla="*/ 0 w 2986088"/>
                <a:gd name="connsiteY0" fmla="*/ 238125 h 781050"/>
                <a:gd name="connsiteX1" fmla="*/ 123825 w 2986088"/>
                <a:gd name="connsiteY1" fmla="*/ 228600 h 781050"/>
                <a:gd name="connsiteX2" fmla="*/ 142875 w 2986088"/>
                <a:gd name="connsiteY2" fmla="*/ 223838 h 781050"/>
                <a:gd name="connsiteX3" fmla="*/ 166688 w 2986088"/>
                <a:gd name="connsiteY3" fmla="*/ 219075 h 781050"/>
                <a:gd name="connsiteX4" fmla="*/ 204788 w 2986088"/>
                <a:gd name="connsiteY4" fmla="*/ 204788 h 781050"/>
                <a:gd name="connsiteX5" fmla="*/ 233363 w 2986088"/>
                <a:gd name="connsiteY5" fmla="*/ 195263 h 781050"/>
                <a:gd name="connsiteX6" fmla="*/ 247650 w 2986088"/>
                <a:gd name="connsiteY6" fmla="*/ 185738 h 781050"/>
                <a:gd name="connsiteX7" fmla="*/ 266700 w 2986088"/>
                <a:gd name="connsiteY7" fmla="*/ 180975 h 781050"/>
                <a:gd name="connsiteX8" fmla="*/ 280988 w 2986088"/>
                <a:gd name="connsiteY8" fmla="*/ 176213 h 781050"/>
                <a:gd name="connsiteX9" fmla="*/ 290513 w 2986088"/>
                <a:gd name="connsiteY9" fmla="*/ 161925 h 781050"/>
                <a:gd name="connsiteX10" fmla="*/ 338138 w 2986088"/>
                <a:gd name="connsiteY10" fmla="*/ 142875 h 781050"/>
                <a:gd name="connsiteX11" fmla="*/ 352425 w 2986088"/>
                <a:gd name="connsiteY11" fmla="*/ 138113 h 781050"/>
                <a:gd name="connsiteX12" fmla="*/ 366713 w 2986088"/>
                <a:gd name="connsiteY12" fmla="*/ 128588 h 781050"/>
                <a:gd name="connsiteX13" fmla="*/ 385763 w 2986088"/>
                <a:gd name="connsiteY13" fmla="*/ 123825 h 781050"/>
                <a:gd name="connsiteX14" fmla="*/ 428625 w 2986088"/>
                <a:gd name="connsiteY14" fmla="*/ 109538 h 781050"/>
                <a:gd name="connsiteX15" fmla="*/ 442913 w 2986088"/>
                <a:gd name="connsiteY15" fmla="*/ 104775 h 781050"/>
                <a:gd name="connsiteX16" fmla="*/ 457200 w 2986088"/>
                <a:gd name="connsiteY16" fmla="*/ 100013 h 781050"/>
                <a:gd name="connsiteX17" fmla="*/ 471488 w 2986088"/>
                <a:gd name="connsiteY17" fmla="*/ 90488 h 781050"/>
                <a:gd name="connsiteX18" fmla="*/ 495300 w 2986088"/>
                <a:gd name="connsiteY18" fmla="*/ 85725 h 781050"/>
                <a:gd name="connsiteX19" fmla="*/ 523875 w 2986088"/>
                <a:gd name="connsiteY19" fmla="*/ 76200 h 781050"/>
                <a:gd name="connsiteX20" fmla="*/ 538163 w 2986088"/>
                <a:gd name="connsiteY20" fmla="*/ 71438 h 781050"/>
                <a:gd name="connsiteX21" fmla="*/ 552450 w 2986088"/>
                <a:gd name="connsiteY21" fmla="*/ 66675 h 781050"/>
                <a:gd name="connsiteX22" fmla="*/ 590550 w 2986088"/>
                <a:gd name="connsiteY22" fmla="*/ 42863 h 781050"/>
                <a:gd name="connsiteX23" fmla="*/ 604838 w 2986088"/>
                <a:gd name="connsiteY23" fmla="*/ 38100 h 781050"/>
                <a:gd name="connsiteX24" fmla="*/ 619125 w 2986088"/>
                <a:gd name="connsiteY24" fmla="*/ 33338 h 781050"/>
                <a:gd name="connsiteX25" fmla="*/ 652463 w 2986088"/>
                <a:gd name="connsiteY25" fmla="*/ 14288 h 781050"/>
                <a:gd name="connsiteX26" fmla="*/ 681038 w 2986088"/>
                <a:gd name="connsiteY26" fmla="*/ 4763 h 781050"/>
                <a:gd name="connsiteX27" fmla="*/ 695325 w 2986088"/>
                <a:gd name="connsiteY27" fmla="*/ 0 h 781050"/>
                <a:gd name="connsiteX28" fmla="*/ 819150 w 2986088"/>
                <a:gd name="connsiteY28" fmla="*/ 4763 h 781050"/>
                <a:gd name="connsiteX29" fmla="*/ 852488 w 2986088"/>
                <a:gd name="connsiteY29" fmla="*/ 19050 h 781050"/>
                <a:gd name="connsiteX30" fmla="*/ 895350 w 2986088"/>
                <a:gd name="connsiteY30" fmla="*/ 47625 h 781050"/>
                <a:gd name="connsiteX31" fmla="*/ 928688 w 2986088"/>
                <a:gd name="connsiteY31" fmla="*/ 66675 h 781050"/>
                <a:gd name="connsiteX32" fmla="*/ 942975 w 2986088"/>
                <a:gd name="connsiteY32" fmla="*/ 71438 h 781050"/>
                <a:gd name="connsiteX33" fmla="*/ 957263 w 2986088"/>
                <a:gd name="connsiteY33" fmla="*/ 80963 h 781050"/>
                <a:gd name="connsiteX34" fmla="*/ 971550 w 2986088"/>
                <a:gd name="connsiteY34" fmla="*/ 85725 h 781050"/>
                <a:gd name="connsiteX35" fmla="*/ 990600 w 2986088"/>
                <a:gd name="connsiteY35" fmla="*/ 95250 h 781050"/>
                <a:gd name="connsiteX36" fmla="*/ 1014413 w 2986088"/>
                <a:gd name="connsiteY36" fmla="*/ 100013 h 781050"/>
                <a:gd name="connsiteX37" fmla="*/ 1033463 w 2986088"/>
                <a:gd name="connsiteY37" fmla="*/ 104775 h 781050"/>
                <a:gd name="connsiteX38" fmla="*/ 1062038 w 2986088"/>
                <a:gd name="connsiteY38" fmla="*/ 109538 h 781050"/>
                <a:gd name="connsiteX39" fmla="*/ 1090613 w 2986088"/>
                <a:gd name="connsiteY39" fmla="*/ 119063 h 781050"/>
                <a:gd name="connsiteX40" fmla="*/ 1104900 w 2986088"/>
                <a:gd name="connsiteY40" fmla="*/ 123825 h 781050"/>
                <a:gd name="connsiteX41" fmla="*/ 1123950 w 2986088"/>
                <a:gd name="connsiteY41" fmla="*/ 128588 h 781050"/>
                <a:gd name="connsiteX42" fmla="*/ 1152525 w 2986088"/>
                <a:gd name="connsiteY42" fmla="*/ 147638 h 781050"/>
                <a:gd name="connsiteX43" fmla="*/ 1195388 w 2986088"/>
                <a:gd name="connsiteY43" fmla="*/ 161925 h 781050"/>
                <a:gd name="connsiteX44" fmla="*/ 1209675 w 2986088"/>
                <a:gd name="connsiteY44" fmla="*/ 166688 h 781050"/>
                <a:gd name="connsiteX45" fmla="*/ 1243013 w 2986088"/>
                <a:gd name="connsiteY45" fmla="*/ 185738 h 781050"/>
                <a:gd name="connsiteX46" fmla="*/ 1257300 w 2986088"/>
                <a:gd name="connsiteY46" fmla="*/ 190500 h 781050"/>
                <a:gd name="connsiteX47" fmla="*/ 1285875 w 2986088"/>
                <a:gd name="connsiteY47" fmla="*/ 204788 h 781050"/>
                <a:gd name="connsiteX48" fmla="*/ 1314450 w 2986088"/>
                <a:gd name="connsiteY48" fmla="*/ 223838 h 781050"/>
                <a:gd name="connsiteX49" fmla="*/ 1362075 w 2986088"/>
                <a:gd name="connsiteY49" fmla="*/ 238125 h 781050"/>
                <a:gd name="connsiteX50" fmla="*/ 1443038 w 2986088"/>
                <a:gd name="connsiteY50" fmla="*/ 252413 h 781050"/>
                <a:gd name="connsiteX51" fmla="*/ 1471613 w 2986088"/>
                <a:gd name="connsiteY51" fmla="*/ 257175 h 781050"/>
                <a:gd name="connsiteX52" fmla="*/ 1519238 w 2986088"/>
                <a:gd name="connsiteY52" fmla="*/ 271463 h 781050"/>
                <a:gd name="connsiteX53" fmla="*/ 1533525 w 2986088"/>
                <a:gd name="connsiteY53" fmla="*/ 280988 h 781050"/>
                <a:gd name="connsiteX54" fmla="*/ 1543050 w 2986088"/>
                <a:gd name="connsiteY54" fmla="*/ 295275 h 781050"/>
                <a:gd name="connsiteX55" fmla="*/ 1557338 w 2986088"/>
                <a:gd name="connsiteY55" fmla="*/ 300038 h 781050"/>
                <a:gd name="connsiteX56" fmla="*/ 1581150 w 2986088"/>
                <a:gd name="connsiteY56" fmla="*/ 333375 h 781050"/>
                <a:gd name="connsiteX57" fmla="*/ 1590675 w 2986088"/>
                <a:gd name="connsiteY57" fmla="*/ 347663 h 781050"/>
                <a:gd name="connsiteX58" fmla="*/ 1604963 w 2986088"/>
                <a:gd name="connsiteY58" fmla="*/ 357188 h 781050"/>
                <a:gd name="connsiteX59" fmla="*/ 1624013 w 2986088"/>
                <a:gd name="connsiteY59" fmla="*/ 414338 h 781050"/>
                <a:gd name="connsiteX60" fmla="*/ 1628775 w 2986088"/>
                <a:gd name="connsiteY60" fmla="*/ 428625 h 781050"/>
                <a:gd name="connsiteX61" fmla="*/ 1638300 w 2986088"/>
                <a:gd name="connsiteY61" fmla="*/ 442913 h 781050"/>
                <a:gd name="connsiteX62" fmla="*/ 1652588 w 2986088"/>
                <a:gd name="connsiteY62" fmla="*/ 471488 h 781050"/>
                <a:gd name="connsiteX63" fmla="*/ 1662113 w 2986088"/>
                <a:gd name="connsiteY63" fmla="*/ 504825 h 781050"/>
                <a:gd name="connsiteX64" fmla="*/ 1676400 w 2986088"/>
                <a:gd name="connsiteY64" fmla="*/ 514350 h 781050"/>
                <a:gd name="connsiteX65" fmla="*/ 1690688 w 2986088"/>
                <a:gd name="connsiteY65" fmla="*/ 561975 h 781050"/>
                <a:gd name="connsiteX66" fmla="*/ 1704975 w 2986088"/>
                <a:gd name="connsiteY66" fmla="*/ 590550 h 781050"/>
                <a:gd name="connsiteX67" fmla="*/ 1719263 w 2986088"/>
                <a:gd name="connsiteY67" fmla="*/ 595313 h 781050"/>
                <a:gd name="connsiteX68" fmla="*/ 1728788 w 2986088"/>
                <a:gd name="connsiteY68" fmla="*/ 609600 h 781050"/>
                <a:gd name="connsiteX69" fmla="*/ 1804988 w 2986088"/>
                <a:gd name="connsiteY69" fmla="*/ 614363 h 781050"/>
                <a:gd name="connsiteX70" fmla="*/ 1819275 w 2986088"/>
                <a:gd name="connsiteY70" fmla="*/ 619125 h 781050"/>
                <a:gd name="connsiteX71" fmla="*/ 1833563 w 2986088"/>
                <a:gd name="connsiteY71" fmla="*/ 628650 h 781050"/>
                <a:gd name="connsiteX72" fmla="*/ 1857375 w 2986088"/>
                <a:gd name="connsiteY72" fmla="*/ 657225 h 781050"/>
                <a:gd name="connsiteX73" fmla="*/ 1876425 w 2986088"/>
                <a:gd name="connsiteY73" fmla="*/ 666750 h 781050"/>
                <a:gd name="connsiteX74" fmla="*/ 1885950 w 2986088"/>
                <a:gd name="connsiteY74" fmla="*/ 638175 h 781050"/>
                <a:gd name="connsiteX75" fmla="*/ 1895475 w 2986088"/>
                <a:gd name="connsiteY75" fmla="*/ 604838 h 781050"/>
                <a:gd name="connsiteX76" fmla="*/ 1905000 w 2986088"/>
                <a:gd name="connsiteY76" fmla="*/ 576263 h 781050"/>
                <a:gd name="connsiteX77" fmla="*/ 1919288 w 2986088"/>
                <a:gd name="connsiteY77" fmla="*/ 566738 h 781050"/>
                <a:gd name="connsiteX78" fmla="*/ 1938338 w 2986088"/>
                <a:gd name="connsiteY78" fmla="*/ 542925 h 781050"/>
                <a:gd name="connsiteX79" fmla="*/ 2266950 w 2986088"/>
                <a:gd name="connsiteY79" fmla="*/ 533400 h 781050"/>
                <a:gd name="connsiteX80" fmla="*/ 2286000 w 2986088"/>
                <a:gd name="connsiteY80" fmla="*/ 504825 h 781050"/>
                <a:gd name="connsiteX81" fmla="*/ 2300288 w 2986088"/>
                <a:gd name="connsiteY81" fmla="*/ 490538 h 781050"/>
                <a:gd name="connsiteX82" fmla="*/ 2986088 w 2986088"/>
                <a:gd name="connsiteY82" fmla="*/ 781050 h 781050"/>
                <a:gd name="connsiteX0" fmla="*/ 0 w 2986088"/>
                <a:gd name="connsiteY0" fmla="*/ 238125 h 781050"/>
                <a:gd name="connsiteX1" fmla="*/ 123825 w 2986088"/>
                <a:gd name="connsiteY1" fmla="*/ 228600 h 781050"/>
                <a:gd name="connsiteX2" fmla="*/ 142875 w 2986088"/>
                <a:gd name="connsiteY2" fmla="*/ 223838 h 781050"/>
                <a:gd name="connsiteX3" fmla="*/ 166688 w 2986088"/>
                <a:gd name="connsiteY3" fmla="*/ 219075 h 781050"/>
                <a:gd name="connsiteX4" fmla="*/ 204788 w 2986088"/>
                <a:gd name="connsiteY4" fmla="*/ 204788 h 781050"/>
                <a:gd name="connsiteX5" fmla="*/ 233363 w 2986088"/>
                <a:gd name="connsiteY5" fmla="*/ 195263 h 781050"/>
                <a:gd name="connsiteX6" fmla="*/ 247650 w 2986088"/>
                <a:gd name="connsiteY6" fmla="*/ 185738 h 781050"/>
                <a:gd name="connsiteX7" fmla="*/ 266700 w 2986088"/>
                <a:gd name="connsiteY7" fmla="*/ 180975 h 781050"/>
                <a:gd name="connsiteX8" fmla="*/ 280988 w 2986088"/>
                <a:gd name="connsiteY8" fmla="*/ 176213 h 781050"/>
                <a:gd name="connsiteX9" fmla="*/ 290513 w 2986088"/>
                <a:gd name="connsiteY9" fmla="*/ 161925 h 781050"/>
                <a:gd name="connsiteX10" fmla="*/ 338138 w 2986088"/>
                <a:gd name="connsiteY10" fmla="*/ 142875 h 781050"/>
                <a:gd name="connsiteX11" fmla="*/ 352425 w 2986088"/>
                <a:gd name="connsiteY11" fmla="*/ 138113 h 781050"/>
                <a:gd name="connsiteX12" fmla="*/ 366713 w 2986088"/>
                <a:gd name="connsiteY12" fmla="*/ 128588 h 781050"/>
                <a:gd name="connsiteX13" fmla="*/ 385763 w 2986088"/>
                <a:gd name="connsiteY13" fmla="*/ 123825 h 781050"/>
                <a:gd name="connsiteX14" fmla="*/ 428625 w 2986088"/>
                <a:gd name="connsiteY14" fmla="*/ 109538 h 781050"/>
                <a:gd name="connsiteX15" fmla="*/ 442913 w 2986088"/>
                <a:gd name="connsiteY15" fmla="*/ 104775 h 781050"/>
                <a:gd name="connsiteX16" fmla="*/ 457200 w 2986088"/>
                <a:gd name="connsiteY16" fmla="*/ 100013 h 781050"/>
                <a:gd name="connsiteX17" fmla="*/ 471488 w 2986088"/>
                <a:gd name="connsiteY17" fmla="*/ 90488 h 781050"/>
                <a:gd name="connsiteX18" fmla="*/ 495300 w 2986088"/>
                <a:gd name="connsiteY18" fmla="*/ 85725 h 781050"/>
                <a:gd name="connsiteX19" fmla="*/ 523875 w 2986088"/>
                <a:gd name="connsiteY19" fmla="*/ 76200 h 781050"/>
                <a:gd name="connsiteX20" fmla="*/ 538163 w 2986088"/>
                <a:gd name="connsiteY20" fmla="*/ 71438 h 781050"/>
                <a:gd name="connsiteX21" fmla="*/ 552450 w 2986088"/>
                <a:gd name="connsiteY21" fmla="*/ 66675 h 781050"/>
                <a:gd name="connsiteX22" fmla="*/ 590550 w 2986088"/>
                <a:gd name="connsiteY22" fmla="*/ 42863 h 781050"/>
                <a:gd name="connsiteX23" fmla="*/ 604838 w 2986088"/>
                <a:gd name="connsiteY23" fmla="*/ 38100 h 781050"/>
                <a:gd name="connsiteX24" fmla="*/ 619125 w 2986088"/>
                <a:gd name="connsiteY24" fmla="*/ 33338 h 781050"/>
                <a:gd name="connsiteX25" fmla="*/ 652463 w 2986088"/>
                <a:gd name="connsiteY25" fmla="*/ 14288 h 781050"/>
                <a:gd name="connsiteX26" fmla="*/ 681038 w 2986088"/>
                <a:gd name="connsiteY26" fmla="*/ 4763 h 781050"/>
                <a:gd name="connsiteX27" fmla="*/ 695325 w 2986088"/>
                <a:gd name="connsiteY27" fmla="*/ 0 h 781050"/>
                <a:gd name="connsiteX28" fmla="*/ 819150 w 2986088"/>
                <a:gd name="connsiteY28" fmla="*/ 4763 h 781050"/>
                <a:gd name="connsiteX29" fmla="*/ 852488 w 2986088"/>
                <a:gd name="connsiteY29" fmla="*/ 19050 h 781050"/>
                <a:gd name="connsiteX30" fmla="*/ 895350 w 2986088"/>
                <a:gd name="connsiteY30" fmla="*/ 47625 h 781050"/>
                <a:gd name="connsiteX31" fmla="*/ 928688 w 2986088"/>
                <a:gd name="connsiteY31" fmla="*/ 66675 h 781050"/>
                <a:gd name="connsiteX32" fmla="*/ 942975 w 2986088"/>
                <a:gd name="connsiteY32" fmla="*/ 71438 h 781050"/>
                <a:gd name="connsiteX33" fmla="*/ 957263 w 2986088"/>
                <a:gd name="connsiteY33" fmla="*/ 80963 h 781050"/>
                <a:gd name="connsiteX34" fmla="*/ 971550 w 2986088"/>
                <a:gd name="connsiteY34" fmla="*/ 85725 h 781050"/>
                <a:gd name="connsiteX35" fmla="*/ 990600 w 2986088"/>
                <a:gd name="connsiteY35" fmla="*/ 95250 h 781050"/>
                <a:gd name="connsiteX36" fmla="*/ 1014413 w 2986088"/>
                <a:gd name="connsiteY36" fmla="*/ 100013 h 781050"/>
                <a:gd name="connsiteX37" fmla="*/ 1033463 w 2986088"/>
                <a:gd name="connsiteY37" fmla="*/ 104775 h 781050"/>
                <a:gd name="connsiteX38" fmla="*/ 1062038 w 2986088"/>
                <a:gd name="connsiteY38" fmla="*/ 109538 h 781050"/>
                <a:gd name="connsiteX39" fmla="*/ 1090613 w 2986088"/>
                <a:gd name="connsiteY39" fmla="*/ 119063 h 781050"/>
                <a:gd name="connsiteX40" fmla="*/ 1104900 w 2986088"/>
                <a:gd name="connsiteY40" fmla="*/ 123825 h 781050"/>
                <a:gd name="connsiteX41" fmla="*/ 1123950 w 2986088"/>
                <a:gd name="connsiteY41" fmla="*/ 128588 h 781050"/>
                <a:gd name="connsiteX42" fmla="*/ 1152525 w 2986088"/>
                <a:gd name="connsiteY42" fmla="*/ 147638 h 781050"/>
                <a:gd name="connsiteX43" fmla="*/ 1195388 w 2986088"/>
                <a:gd name="connsiteY43" fmla="*/ 161925 h 781050"/>
                <a:gd name="connsiteX44" fmla="*/ 1209675 w 2986088"/>
                <a:gd name="connsiteY44" fmla="*/ 166688 h 781050"/>
                <a:gd name="connsiteX45" fmla="*/ 1243013 w 2986088"/>
                <a:gd name="connsiteY45" fmla="*/ 185738 h 781050"/>
                <a:gd name="connsiteX46" fmla="*/ 1257300 w 2986088"/>
                <a:gd name="connsiteY46" fmla="*/ 190500 h 781050"/>
                <a:gd name="connsiteX47" fmla="*/ 1285875 w 2986088"/>
                <a:gd name="connsiteY47" fmla="*/ 204788 h 781050"/>
                <a:gd name="connsiteX48" fmla="*/ 1314450 w 2986088"/>
                <a:gd name="connsiteY48" fmla="*/ 223838 h 781050"/>
                <a:gd name="connsiteX49" fmla="*/ 1362075 w 2986088"/>
                <a:gd name="connsiteY49" fmla="*/ 238125 h 781050"/>
                <a:gd name="connsiteX50" fmla="*/ 1443038 w 2986088"/>
                <a:gd name="connsiteY50" fmla="*/ 252413 h 781050"/>
                <a:gd name="connsiteX51" fmla="*/ 1471613 w 2986088"/>
                <a:gd name="connsiteY51" fmla="*/ 257175 h 781050"/>
                <a:gd name="connsiteX52" fmla="*/ 1519238 w 2986088"/>
                <a:gd name="connsiteY52" fmla="*/ 271463 h 781050"/>
                <a:gd name="connsiteX53" fmla="*/ 1533525 w 2986088"/>
                <a:gd name="connsiteY53" fmla="*/ 280988 h 781050"/>
                <a:gd name="connsiteX54" fmla="*/ 1543050 w 2986088"/>
                <a:gd name="connsiteY54" fmla="*/ 295275 h 781050"/>
                <a:gd name="connsiteX55" fmla="*/ 1557338 w 2986088"/>
                <a:gd name="connsiteY55" fmla="*/ 300038 h 781050"/>
                <a:gd name="connsiteX56" fmla="*/ 1581150 w 2986088"/>
                <a:gd name="connsiteY56" fmla="*/ 333375 h 781050"/>
                <a:gd name="connsiteX57" fmla="*/ 1590675 w 2986088"/>
                <a:gd name="connsiteY57" fmla="*/ 347663 h 781050"/>
                <a:gd name="connsiteX58" fmla="*/ 1604963 w 2986088"/>
                <a:gd name="connsiteY58" fmla="*/ 357188 h 781050"/>
                <a:gd name="connsiteX59" fmla="*/ 1624013 w 2986088"/>
                <a:gd name="connsiteY59" fmla="*/ 414338 h 781050"/>
                <a:gd name="connsiteX60" fmla="*/ 1628775 w 2986088"/>
                <a:gd name="connsiteY60" fmla="*/ 428625 h 781050"/>
                <a:gd name="connsiteX61" fmla="*/ 1638300 w 2986088"/>
                <a:gd name="connsiteY61" fmla="*/ 442913 h 781050"/>
                <a:gd name="connsiteX62" fmla="*/ 1652588 w 2986088"/>
                <a:gd name="connsiteY62" fmla="*/ 471488 h 781050"/>
                <a:gd name="connsiteX63" fmla="*/ 1662113 w 2986088"/>
                <a:gd name="connsiteY63" fmla="*/ 504825 h 781050"/>
                <a:gd name="connsiteX64" fmla="*/ 1676400 w 2986088"/>
                <a:gd name="connsiteY64" fmla="*/ 514350 h 781050"/>
                <a:gd name="connsiteX65" fmla="*/ 1690688 w 2986088"/>
                <a:gd name="connsiteY65" fmla="*/ 561975 h 781050"/>
                <a:gd name="connsiteX66" fmla="*/ 1704975 w 2986088"/>
                <a:gd name="connsiteY66" fmla="*/ 590550 h 781050"/>
                <a:gd name="connsiteX67" fmla="*/ 1719263 w 2986088"/>
                <a:gd name="connsiteY67" fmla="*/ 595313 h 781050"/>
                <a:gd name="connsiteX68" fmla="*/ 1728788 w 2986088"/>
                <a:gd name="connsiteY68" fmla="*/ 609600 h 781050"/>
                <a:gd name="connsiteX69" fmla="*/ 1804988 w 2986088"/>
                <a:gd name="connsiteY69" fmla="*/ 614363 h 781050"/>
                <a:gd name="connsiteX70" fmla="*/ 1819275 w 2986088"/>
                <a:gd name="connsiteY70" fmla="*/ 619125 h 781050"/>
                <a:gd name="connsiteX71" fmla="*/ 1833563 w 2986088"/>
                <a:gd name="connsiteY71" fmla="*/ 628650 h 781050"/>
                <a:gd name="connsiteX72" fmla="*/ 1857375 w 2986088"/>
                <a:gd name="connsiteY72" fmla="*/ 657225 h 781050"/>
                <a:gd name="connsiteX73" fmla="*/ 1876425 w 2986088"/>
                <a:gd name="connsiteY73" fmla="*/ 666750 h 781050"/>
                <a:gd name="connsiteX74" fmla="*/ 1885950 w 2986088"/>
                <a:gd name="connsiteY74" fmla="*/ 638175 h 781050"/>
                <a:gd name="connsiteX75" fmla="*/ 1895475 w 2986088"/>
                <a:gd name="connsiteY75" fmla="*/ 604838 h 781050"/>
                <a:gd name="connsiteX76" fmla="*/ 1905000 w 2986088"/>
                <a:gd name="connsiteY76" fmla="*/ 576263 h 781050"/>
                <a:gd name="connsiteX77" fmla="*/ 1919288 w 2986088"/>
                <a:gd name="connsiteY77" fmla="*/ 566738 h 781050"/>
                <a:gd name="connsiteX78" fmla="*/ 1938338 w 2986088"/>
                <a:gd name="connsiteY78" fmla="*/ 542925 h 781050"/>
                <a:gd name="connsiteX79" fmla="*/ 2266950 w 2986088"/>
                <a:gd name="connsiteY79" fmla="*/ 533400 h 781050"/>
                <a:gd name="connsiteX80" fmla="*/ 2286000 w 2986088"/>
                <a:gd name="connsiteY80" fmla="*/ 504825 h 781050"/>
                <a:gd name="connsiteX81" fmla="*/ 2986088 w 2986088"/>
                <a:gd name="connsiteY81" fmla="*/ 781050 h 781050"/>
                <a:gd name="connsiteX0" fmla="*/ 0 w 2986088"/>
                <a:gd name="connsiteY0" fmla="*/ 238125 h 781050"/>
                <a:gd name="connsiteX1" fmla="*/ 123825 w 2986088"/>
                <a:gd name="connsiteY1" fmla="*/ 228600 h 781050"/>
                <a:gd name="connsiteX2" fmla="*/ 142875 w 2986088"/>
                <a:gd name="connsiteY2" fmla="*/ 223838 h 781050"/>
                <a:gd name="connsiteX3" fmla="*/ 166688 w 2986088"/>
                <a:gd name="connsiteY3" fmla="*/ 219075 h 781050"/>
                <a:gd name="connsiteX4" fmla="*/ 204788 w 2986088"/>
                <a:gd name="connsiteY4" fmla="*/ 204788 h 781050"/>
                <a:gd name="connsiteX5" fmla="*/ 233363 w 2986088"/>
                <a:gd name="connsiteY5" fmla="*/ 195263 h 781050"/>
                <a:gd name="connsiteX6" fmla="*/ 247650 w 2986088"/>
                <a:gd name="connsiteY6" fmla="*/ 185738 h 781050"/>
                <a:gd name="connsiteX7" fmla="*/ 266700 w 2986088"/>
                <a:gd name="connsiteY7" fmla="*/ 180975 h 781050"/>
                <a:gd name="connsiteX8" fmla="*/ 280988 w 2986088"/>
                <a:gd name="connsiteY8" fmla="*/ 176213 h 781050"/>
                <a:gd name="connsiteX9" fmla="*/ 290513 w 2986088"/>
                <a:gd name="connsiteY9" fmla="*/ 161925 h 781050"/>
                <a:gd name="connsiteX10" fmla="*/ 338138 w 2986088"/>
                <a:gd name="connsiteY10" fmla="*/ 142875 h 781050"/>
                <a:gd name="connsiteX11" fmla="*/ 352425 w 2986088"/>
                <a:gd name="connsiteY11" fmla="*/ 138113 h 781050"/>
                <a:gd name="connsiteX12" fmla="*/ 366713 w 2986088"/>
                <a:gd name="connsiteY12" fmla="*/ 128588 h 781050"/>
                <a:gd name="connsiteX13" fmla="*/ 385763 w 2986088"/>
                <a:gd name="connsiteY13" fmla="*/ 123825 h 781050"/>
                <a:gd name="connsiteX14" fmla="*/ 428625 w 2986088"/>
                <a:gd name="connsiteY14" fmla="*/ 109538 h 781050"/>
                <a:gd name="connsiteX15" fmla="*/ 442913 w 2986088"/>
                <a:gd name="connsiteY15" fmla="*/ 104775 h 781050"/>
                <a:gd name="connsiteX16" fmla="*/ 457200 w 2986088"/>
                <a:gd name="connsiteY16" fmla="*/ 100013 h 781050"/>
                <a:gd name="connsiteX17" fmla="*/ 471488 w 2986088"/>
                <a:gd name="connsiteY17" fmla="*/ 90488 h 781050"/>
                <a:gd name="connsiteX18" fmla="*/ 495300 w 2986088"/>
                <a:gd name="connsiteY18" fmla="*/ 85725 h 781050"/>
                <a:gd name="connsiteX19" fmla="*/ 523875 w 2986088"/>
                <a:gd name="connsiteY19" fmla="*/ 76200 h 781050"/>
                <a:gd name="connsiteX20" fmla="*/ 538163 w 2986088"/>
                <a:gd name="connsiteY20" fmla="*/ 71438 h 781050"/>
                <a:gd name="connsiteX21" fmla="*/ 552450 w 2986088"/>
                <a:gd name="connsiteY21" fmla="*/ 66675 h 781050"/>
                <a:gd name="connsiteX22" fmla="*/ 590550 w 2986088"/>
                <a:gd name="connsiteY22" fmla="*/ 42863 h 781050"/>
                <a:gd name="connsiteX23" fmla="*/ 604838 w 2986088"/>
                <a:gd name="connsiteY23" fmla="*/ 38100 h 781050"/>
                <a:gd name="connsiteX24" fmla="*/ 619125 w 2986088"/>
                <a:gd name="connsiteY24" fmla="*/ 33338 h 781050"/>
                <a:gd name="connsiteX25" fmla="*/ 652463 w 2986088"/>
                <a:gd name="connsiteY25" fmla="*/ 14288 h 781050"/>
                <a:gd name="connsiteX26" fmla="*/ 681038 w 2986088"/>
                <a:gd name="connsiteY26" fmla="*/ 4763 h 781050"/>
                <a:gd name="connsiteX27" fmla="*/ 695325 w 2986088"/>
                <a:gd name="connsiteY27" fmla="*/ 0 h 781050"/>
                <a:gd name="connsiteX28" fmla="*/ 819150 w 2986088"/>
                <a:gd name="connsiteY28" fmla="*/ 4763 h 781050"/>
                <a:gd name="connsiteX29" fmla="*/ 852488 w 2986088"/>
                <a:gd name="connsiteY29" fmla="*/ 19050 h 781050"/>
                <a:gd name="connsiteX30" fmla="*/ 895350 w 2986088"/>
                <a:gd name="connsiteY30" fmla="*/ 47625 h 781050"/>
                <a:gd name="connsiteX31" fmla="*/ 928688 w 2986088"/>
                <a:gd name="connsiteY31" fmla="*/ 66675 h 781050"/>
                <a:gd name="connsiteX32" fmla="*/ 942975 w 2986088"/>
                <a:gd name="connsiteY32" fmla="*/ 71438 h 781050"/>
                <a:gd name="connsiteX33" fmla="*/ 957263 w 2986088"/>
                <a:gd name="connsiteY33" fmla="*/ 80963 h 781050"/>
                <a:gd name="connsiteX34" fmla="*/ 971550 w 2986088"/>
                <a:gd name="connsiteY34" fmla="*/ 85725 h 781050"/>
                <a:gd name="connsiteX35" fmla="*/ 990600 w 2986088"/>
                <a:gd name="connsiteY35" fmla="*/ 95250 h 781050"/>
                <a:gd name="connsiteX36" fmla="*/ 1014413 w 2986088"/>
                <a:gd name="connsiteY36" fmla="*/ 100013 h 781050"/>
                <a:gd name="connsiteX37" fmla="*/ 1033463 w 2986088"/>
                <a:gd name="connsiteY37" fmla="*/ 104775 h 781050"/>
                <a:gd name="connsiteX38" fmla="*/ 1062038 w 2986088"/>
                <a:gd name="connsiteY38" fmla="*/ 109538 h 781050"/>
                <a:gd name="connsiteX39" fmla="*/ 1090613 w 2986088"/>
                <a:gd name="connsiteY39" fmla="*/ 119063 h 781050"/>
                <a:gd name="connsiteX40" fmla="*/ 1104900 w 2986088"/>
                <a:gd name="connsiteY40" fmla="*/ 123825 h 781050"/>
                <a:gd name="connsiteX41" fmla="*/ 1123950 w 2986088"/>
                <a:gd name="connsiteY41" fmla="*/ 128588 h 781050"/>
                <a:gd name="connsiteX42" fmla="*/ 1152525 w 2986088"/>
                <a:gd name="connsiteY42" fmla="*/ 147638 h 781050"/>
                <a:gd name="connsiteX43" fmla="*/ 1195388 w 2986088"/>
                <a:gd name="connsiteY43" fmla="*/ 161925 h 781050"/>
                <a:gd name="connsiteX44" fmla="*/ 1209675 w 2986088"/>
                <a:gd name="connsiteY44" fmla="*/ 166688 h 781050"/>
                <a:gd name="connsiteX45" fmla="*/ 1243013 w 2986088"/>
                <a:gd name="connsiteY45" fmla="*/ 185738 h 781050"/>
                <a:gd name="connsiteX46" fmla="*/ 1257300 w 2986088"/>
                <a:gd name="connsiteY46" fmla="*/ 190500 h 781050"/>
                <a:gd name="connsiteX47" fmla="*/ 1285875 w 2986088"/>
                <a:gd name="connsiteY47" fmla="*/ 204788 h 781050"/>
                <a:gd name="connsiteX48" fmla="*/ 1314450 w 2986088"/>
                <a:gd name="connsiteY48" fmla="*/ 223838 h 781050"/>
                <a:gd name="connsiteX49" fmla="*/ 1362075 w 2986088"/>
                <a:gd name="connsiteY49" fmla="*/ 238125 h 781050"/>
                <a:gd name="connsiteX50" fmla="*/ 1443038 w 2986088"/>
                <a:gd name="connsiteY50" fmla="*/ 252413 h 781050"/>
                <a:gd name="connsiteX51" fmla="*/ 1471613 w 2986088"/>
                <a:gd name="connsiteY51" fmla="*/ 257175 h 781050"/>
                <a:gd name="connsiteX52" fmla="*/ 1519238 w 2986088"/>
                <a:gd name="connsiteY52" fmla="*/ 271463 h 781050"/>
                <a:gd name="connsiteX53" fmla="*/ 1533525 w 2986088"/>
                <a:gd name="connsiteY53" fmla="*/ 280988 h 781050"/>
                <a:gd name="connsiteX54" fmla="*/ 1543050 w 2986088"/>
                <a:gd name="connsiteY54" fmla="*/ 295275 h 781050"/>
                <a:gd name="connsiteX55" fmla="*/ 1557338 w 2986088"/>
                <a:gd name="connsiteY55" fmla="*/ 300038 h 781050"/>
                <a:gd name="connsiteX56" fmla="*/ 1581150 w 2986088"/>
                <a:gd name="connsiteY56" fmla="*/ 333375 h 781050"/>
                <a:gd name="connsiteX57" fmla="*/ 1590675 w 2986088"/>
                <a:gd name="connsiteY57" fmla="*/ 347663 h 781050"/>
                <a:gd name="connsiteX58" fmla="*/ 1604963 w 2986088"/>
                <a:gd name="connsiteY58" fmla="*/ 357188 h 781050"/>
                <a:gd name="connsiteX59" fmla="*/ 1624013 w 2986088"/>
                <a:gd name="connsiteY59" fmla="*/ 414338 h 781050"/>
                <a:gd name="connsiteX60" fmla="*/ 1628775 w 2986088"/>
                <a:gd name="connsiteY60" fmla="*/ 428625 h 781050"/>
                <a:gd name="connsiteX61" fmla="*/ 1638300 w 2986088"/>
                <a:gd name="connsiteY61" fmla="*/ 442913 h 781050"/>
                <a:gd name="connsiteX62" fmla="*/ 1652588 w 2986088"/>
                <a:gd name="connsiteY62" fmla="*/ 471488 h 781050"/>
                <a:gd name="connsiteX63" fmla="*/ 1662113 w 2986088"/>
                <a:gd name="connsiteY63" fmla="*/ 504825 h 781050"/>
                <a:gd name="connsiteX64" fmla="*/ 1676400 w 2986088"/>
                <a:gd name="connsiteY64" fmla="*/ 514350 h 781050"/>
                <a:gd name="connsiteX65" fmla="*/ 1690688 w 2986088"/>
                <a:gd name="connsiteY65" fmla="*/ 561975 h 781050"/>
                <a:gd name="connsiteX66" fmla="*/ 1704975 w 2986088"/>
                <a:gd name="connsiteY66" fmla="*/ 590550 h 781050"/>
                <a:gd name="connsiteX67" fmla="*/ 1719263 w 2986088"/>
                <a:gd name="connsiteY67" fmla="*/ 595313 h 781050"/>
                <a:gd name="connsiteX68" fmla="*/ 1728788 w 2986088"/>
                <a:gd name="connsiteY68" fmla="*/ 609600 h 781050"/>
                <a:gd name="connsiteX69" fmla="*/ 1804988 w 2986088"/>
                <a:gd name="connsiteY69" fmla="*/ 614363 h 781050"/>
                <a:gd name="connsiteX70" fmla="*/ 1819275 w 2986088"/>
                <a:gd name="connsiteY70" fmla="*/ 619125 h 781050"/>
                <a:gd name="connsiteX71" fmla="*/ 1833563 w 2986088"/>
                <a:gd name="connsiteY71" fmla="*/ 628650 h 781050"/>
                <a:gd name="connsiteX72" fmla="*/ 1857375 w 2986088"/>
                <a:gd name="connsiteY72" fmla="*/ 657225 h 781050"/>
                <a:gd name="connsiteX73" fmla="*/ 1876425 w 2986088"/>
                <a:gd name="connsiteY73" fmla="*/ 666750 h 781050"/>
                <a:gd name="connsiteX74" fmla="*/ 1885950 w 2986088"/>
                <a:gd name="connsiteY74" fmla="*/ 638175 h 781050"/>
                <a:gd name="connsiteX75" fmla="*/ 1895475 w 2986088"/>
                <a:gd name="connsiteY75" fmla="*/ 604838 h 781050"/>
                <a:gd name="connsiteX76" fmla="*/ 1905000 w 2986088"/>
                <a:gd name="connsiteY76" fmla="*/ 576263 h 781050"/>
                <a:gd name="connsiteX77" fmla="*/ 1919288 w 2986088"/>
                <a:gd name="connsiteY77" fmla="*/ 566738 h 781050"/>
                <a:gd name="connsiteX78" fmla="*/ 1938338 w 2986088"/>
                <a:gd name="connsiteY78" fmla="*/ 542925 h 781050"/>
                <a:gd name="connsiteX79" fmla="*/ 2286000 w 2986088"/>
                <a:gd name="connsiteY79" fmla="*/ 504825 h 781050"/>
                <a:gd name="connsiteX80" fmla="*/ 2986088 w 2986088"/>
                <a:gd name="connsiteY80" fmla="*/ 781050 h 781050"/>
                <a:gd name="connsiteX0" fmla="*/ 0 w 2986088"/>
                <a:gd name="connsiteY0" fmla="*/ 238125 h 781050"/>
                <a:gd name="connsiteX1" fmla="*/ 123825 w 2986088"/>
                <a:gd name="connsiteY1" fmla="*/ 228600 h 781050"/>
                <a:gd name="connsiteX2" fmla="*/ 142875 w 2986088"/>
                <a:gd name="connsiteY2" fmla="*/ 223838 h 781050"/>
                <a:gd name="connsiteX3" fmla="*/ 166688 w 2986088"/>
                <a:gd name="connsiteY3" fmla="*/ 219075 h 781050"/>
                <a:gd name="connsiteX4" fmla="*/ 204788 w 2986088"/>
                <a:gd name="connsiteY4" fmla="*/ 204788 h 781050"/>
                <a:gd name="connsiteX5" fmla="*/ 233363 w 2986088"/>
                <a:gd name="connsiteY5" fmla="*/ 195263 h 781050"/>
                <a:gd name="connsiteX6" fmla="*/ 247650 w 2986088"/>
                <a:gd name="connsiteY6" fmla="*/ 185738 h 781050"/>
                <a:gd name="connsiteX7" fmla="*/ 266700 w 2986088"/>
                <a:gd name="connsiteY7" fmla="*/ 180975 h 781050"/>
                <a:gd name="connsiteX8" fmla="*/ 280988 w 2986088"/>
                <a:gd name="connsiteY8" fmla="*/ 176213 h 781050"/>
                <a:gd name="connsiteX9" fmla="*/ 290513 w 2986088"/>
                <a:gd name="connsiteY9" fmla="*/ 161925 h 781050"/>
                <a:gd name="connsiteX10" fmla="*/ 338138 w 2986088"/>
                <a:gd name="connsiteY10" fmla="*/ 142875 h 781050"/>
                <a:gd name="connsiteX11" fmla="*/ 352425 w 2986088"/>
                <a:gd name="connsiteY11" fmla="*/ 138113 h 781050"/>
                <a:gd name="connsiteX12" fmla="*/ 366713 w 2986088"/>
                <a:gd name="connsiteY12" fmla="*/ 128588 h 781050"/>
                <a:gd name="connsiteX13" fmla="*/ 385763 w 2986088"/>
                <a:gd name="connsiteY13" fmla="*/ 123825 h 781050"/>
                <a:gd name="connsiteX14" fmla="*/ 428625 w 2986088"/>
                <a:gd name="connsiteY14" fmla="*/ 109538 h 781050"/>
                <a:gd name="connsiteX15" fmla="*/ 442913 w 2986088"/>
                <a:gd name="connsiteY15" fmla="*/ 104775 h 781050"/>
                <a:gd name="connsiteX16" fmla="*/ 457200 w 2986088"/>
                <a:gd name="connsiteY16" fmla="*/ 100013 h 781050"/>
                <a:gd name="connsiteX17" fmla="*/ 471488 w 2986088"/>
                <a:gd name="connsiteY17" fmla="*/ 90488 h 781050"/>
                <a:gd name="connsiteX18" fmla="*/ 495300 w 2986088"/>
                <a:gd name="connsiteY18" fmla="*/ 85725 h 781050"/>
                <a:gd name="connsiteX19" fmla="*/ 523875 w 2986088"/>
                <a:gd name="connsiteY19" fmla="*/ 76200 h 781050"/>
                <a:gd name="connsiteX20" fmla="*/ 538163 w 2986088"/>
                <a:gd name="connsiteY20" fmla="*/ 71438 h 781050"/>
                <a:gd name="connsiteX21" fmla="*/ 552450 w 2986088"/>
                <a:gd name="connsiteY21" fmla="*/ 66675 h 781050"/>
                <a:gd name="connsiteX22" fmla="*/ 590550 w 2986088"/>
                <a:gd name="connsiteY22" fmla="*/ 42863 h 781050"/>
                <a:gd name="connsiteX23" fmla="*/ 604838 w 2986088"/>
                <a:gd name="connsiteY23" fmla="*/ 38100 h 781050"/>
                <a:gd name="connsiteX24" fmla="*/ 619125 w 2986088"/>
                <a:gd name="connsiteY24" fmla="*/ 33338 h 781050"/>
                <a:gd name="connsiteX25" fmla="*/ 652463 w 2986088"/>
                <a:gd name="connsiteY25" fmla="*/ 14288 h 781050"/>
                <a:gd name="connsiteX26" fmla="*/ 681038 w 2986088"/>
                <a:gd name="connsiteY26" fmla="*/ 4763 h 781050"/>
                <a:gd name="connsiteX27" fmla="*/ 695325 w 2986088"/>
                <a:gd name="connsiteY27" fmla="*/ 0 h 781050"/>
                <a:gd name="connsiteX28" fmla="*/ 819150 w 2986088"/>
                <a:gd name="connsiteY28" fmla="*/ 4763 h 781050"/>
                <a:gd name="connsiteX29" fmla="*/ 852488 w 2986088"/>
                <a:gd name="connsiteY29" fmla="*/ 19050 h 781050"/>
                <a:gd name="connsiteX30" fmla="*/ 895350 w 2986088"/>
                <a:gd name="connsiteY30" fmla="*/ 47625 h 781050"/>
                <a:gd name="connsiteX31" fmla="*/ 928688 w 2986088"/>
                <a:gd name="connsiteY31" fmla="*/ 66675 h 781050"/>
                <a:gd name="connsiteX32" fmla="*/ 942975 w 2986088"/>
                <a:gd name="connsiteY32" fmla="*/ 71438 h 781050"/>
                <a:gd name="connsiteX33" fmla="*/ 957263 w 2986088"/>
                <a:gd name="connsiteY33" fmla="*/ 80963 h 781050"/>
                <a:gd name="connsiteX34" fmla="*/ 971550 w 2986088"/>
                <a:gd name="connsiteY34" fmla="*/ 85725 h 781050"/>
                <a:gd name="connsiteX35" fmla="*/ 990600 w 2986088"/>
                <a:gd name="connsiteY35" fmla="*/ 95250 h 781050"/>
                <a:gd name="connsiteX36" fmla="*/ 1014413 w 2986088"/>
                <a:gd name="connsiteY36" fmla="*/ 100013 h 781050"/>
                <a:gd name="connsiteX37" fmla="*/ 1033463 w 2986088"/>
                <a:gd name="connsiteY37" fmla="*/ 104775 h 781050"/>
                <a:gd name="connsiteX38" fmla="*/ 1062038 w 2986088"/>
                <a:gd name="connsiteY38" fmla="*/ 109538 h 781050"/>
                <a:gd name="connsiteX39" fmla="*/ 1090613 w 2986088"/>
                <a:gd name="connsiteY39" fmla="*/ 119063 h 781050"/>
                <a:gd name="connsiteX40" fmla="*/ 1104900 w 2986088"/>
                <a:gd name="connsiteY40" fmla="*/ 123825 h 781050"/>
                <a:gd name="connsiteX41" fmla="*/ 1123950 w 2986088"/>
                <a:gd name="connsiteY41" fmla="*/ 128588 h 781050"/>
                <a:gd name="connsiteX42" fmla="*/ 1152525 w 2986088"/>
                <a:gd name="connsiteY42" fmla="*/ 147638 h 781050"/>
                <a:gd name="connsiteX43" fmla="*/ 1195388 w 2986088"/>
                <a:gd name="connsiteY43" fmla="*/ 161925 h 781050"/>
                <a:gd name="connsiteX44" fmla="*/ 1209675 w 2986088"/>
                <a:gd name="connsiteY44" fmla="*/ 166688 h 781050"/>
                <a:gd name="connsiteX45" fmla="*/ 1243013 w 2986088"/>
                <a:gd name="connsiteY45" fmla="*/ 185738 h 781050"/>
                <a:gd name="connsiteX46" fmla="*/ 1257300 w 2986088"/>
                <a:gd name="connsiteY46" fmla="*/ 190500 h 781050"/>
                <a:gd name="connsiteX47" fmla="*/ 1285875 w 2986088"/>
                <a:gd name="connsiteY47" fmla="*/ 204788 h 781050"/>
                <a:gd name="connsiteX48" fmla="*/ 1314450 w 2986088"/>
                <a:gd name="connsiteY48" fmla="*/ 223838 h 781050"/>
                <a:gd name="connsiteX49" fmla="*/ 1362075 w 2986088"/>
                <a:gd name="connsiteY49" fmla="*/ 238125 h 781050"/>
                <a:gd name="connsiteX50" fmla="*/ 1443038 w 2986088"/>
                <a:gd name="connsiteY50" fmla="*/ 252413 h 781050"/>
                <a:gd name="connsiteX51" fmla="*/ 1471613 w 2986088"/>
                <a:gd name="connsiteY51" fmla="*/ 257175 h 781050"/>
                <a:gd name="connsiteX52" fmla="*/ 1519238 w 2986088"/>
                <a:gd name="connsiteY52" fmla="*/ 271463 h 781050"/>
                <a:gd name="connsiteX53" fmla="*/ 1533525 w 2986088"/>
                <a:gd name="connsiteY53" fmla="*/ 280988 h 781050"/>
                <a:gd name="connsiteX54" fmla="*/ 1543050 w 2986088"/>
                <a:gd name="connsiteY54" fmla="*/ 295275 h 781050"/>
                <a:gd name="connsiteX55" fmla="*/ 1557338 w 2986088"/>
                <a:gd name="connsiteY55" fmla="*/ 300038 h 781050"/>
                <a:gd name="connsiteX56" fmla="*/ 1581150 w 2986088"/>
                <a:gd name="connsiteY56" fmla="*/ 333375 h 781050"/>
                <a:gd name="connsiteX57" fmla="*/ 1590675 w 2986088"/>
                <a:gd name="connsiteY57" fmla="*/ 347663 h 781050"/>
                <a:gd name="connsiteX58" fmla="*/ 1604963 w 2986088"/>
                <a:gd name="connsiteY58" fmla="*/ 357188 h 781050"/>
                <a:gd name="connsiteX59" fmla="*/ 1624013 w 2986088"/>
                <a:gd name="connsiteY59" fmla="*/ 414338 h 781050"/>
                <a:gd name="connsiteX60" fmla="*/ 1628775 w 2986088"/>
                <a:gd name="connsiteY60" fmla="*/ 428625 h 781050"/>
                <a:gd name="connsiteX61" fmla="*/ 1638300 w 2986088"/>
                <a:gd name="connsiteY61" fmla="*/ 442913 h 781050"/>
                <a:gd name="connsiteX62" fmla="*/ 1652588 w 2986088"/>
                <a:gd name="connsiteY62" fmla="*/ 471488 h 781050"/>
                <a:gd name="connsiteX63" fmla="*/ 1662113 w 2986088"/>
                <a:gd name="connsiteY63" fmla="*/ 504825 h 781050"/>
                <a:gd name="connsiteX64" fmla="*/ 1676400 w 2986088"/>
                <a:gd name="connsiteY64" fmla="*/ 514350 h 781050"/>
                <a:gd name="connsiteX65" fmla="*/ 1690688 w 2986088"/>
                <a:gd name="connsiteY65" fmla="*/ 561975 h 781050"/>
                <a:gd name="connsiteX66" fmla="*/ 1704975 w 2986088"/>
                <a:gd name="connsiteY66" fmla="*/ 590550 h 781050"/>
                <a:gd name="connsiteX67" fmla="*/ 1719263 w 2986088"/>
                <a:gd name="connsiteY67" fmla="*/ 595313 h 781050"/>
                <a:gd name="connsiteX68" fmla="*/ 1728788 w 2986088"/>
                <a:gd name="connsiteY68" fmla="*/ 609600 h 781050"/>
                <a:gd name="connsiteX69" fmla="*/ 1804988 w 2986088"/>
                <a:gd name="connsiteY69" fmla="*/ 614363 h 781050"/>
                <a:gd name="connsiteX70" fmla="*/ 1819275 w 2986088"/>
                <a:gd name="connsiteY70" fmla="*/ 619125 h 781050"/>
                <a:gd name="connsiteX71" fmla="*/ 1833563 w 2986088"/>
                <a:gd name="connsiteY71" fmla="*/ 628650 h 781050"/>
                <a:gd name="connsiteX72" fmla="*/ 1857375 w 2986088"/>
                <a:gd name="connsiteY72" fmla="*/ 657225 h 781050"/>
                <a:gd name="connsiteX73" fmla="*/ 1876425 w 2986088"/>
                <a:gd name="connsiteY73" fmla="*/ 666750 h 781050"/>
                <a:gd name="connsiteX74" fmla="*/ 1885950 w 2986088"/>
                <a:gd name="connsiteY74" fmla="*/ 638175 h 781050"/>
                <a:gd name="connsiteX75" fmla="*/ 1895475 w 2986088"/>
                <a:gd name="connsiteY75" fmla="*/ 604838 h 781050"/>
                <a:gd name="connsiteX76" fmla="*/ 1905000 w 2986088"/>
                <a:gd name="connsiteY76" fmla="*/ 576263 h 781050"/>
                <a:gd name="connsiteX77" fmla="*/ 1919288 w 2986088"/>
                <a:gd name="connsiteY77" fmla="*/ 566738 h 781050"/>
                <a:gd name="connsiteX78" fmla="*/ 1938338 w 2986088"/>
                <a:gd name="connsiteY78" fmla="*/ 542925 h 781050"/>
                <a:gd name="connsiteX79" fmla="*/ 2286000 w 2986088"/>
                <a:gd name="connsiteY79" fmla="*/ 504825 h 781050"/>
                <a:gd name="connsiteX80" fmla="*/ 2986088 w 2986088"/>
                <a:gd name="connsiteY80" fmla="*/ 781050 h 781050"/>
                <a:gd name="connsiteX0" fmla="*/ 0 w 2986088"/>
                <a:gd name="connsiteY0" fmla="*/ 238125 h 781050"/>
                <a:gd name="connsiteX1" fmla="*/ 123825 w 2986088"/>
                <a:gd name="connsiteY1" fmla="*/ 228600 h 781050"/>
                <a:gd name="connsiteX2" fmla="*/ 142875 w 2986088"/>
                <a:gd name="connsiteY2" fmla="*/ 223838 h 781050"/>
                <a:gd name="connsiteX3" fmla="*/ 166688 w 2986088"/>
                <a:gd name="connsiteY3" fmla="*/ 219075 h 781050"/>
                <a:gd name="connsiteX4" fmla="*/ 204788 w 2986088"/>
                <a:gd name="connsiteY4" fmla="*/ 204788 h 781050"/>
                <a:gd name="connsiteX5" fmla="*/ 233363 w 2986088"/>
                <a:gd name="connsiteY5" fmla="*/ 195263 h 781050"/>
                <a:gd name="connsiteX6" fmla="*/ 247650 w 2986088"/>
                <a:gd name="connsiteY6" fmla="*/ 185738 h 781050"/>
                <a:gd name="connsiteX7" fmla="*/ 266700 w 2986088"/>
                <a:gd name="connsiteY7" fmla="*/ 180975 h 781050"/>
                <a:gd name="connsiteX8" fmla="*/ 280988 w 2986088"/>
                <a:gd name="connsiteY8" fmla="*/ 176213 h 781050"/>
                <a:gd name="connsiteX9" fmla="*/ 290513 w 2986088"/>
                <a:gd name="connsiteY9" fmla="*/ 161925 h 781050"/>
                <a:gd name="connsiteX10" fmla="*/ 338138 w 2986088"/>
                <a:gd name="connsiteY10" fmla="*/ 142875 h 781050"/>
                <a:gd name="connsiteX11" fmla="*/ 352425 w 2986088"/>
                <a:gd name="connsiteY11" fmla="*/ 138113 h 781050"/>
                <a:gd name="connsiteX12" fmla="*/ 366713 w 2986088"/>
                <a:gd name="connsiteY12" fmla="*/ 128588 h 781050"/>
                <a:gd name="connsiteX13" fmla="*/ 385763 w 2986088"/>
                <a:gd name="connsiteY13" fmla="*/ 123825 h 781050"/>
                <a:gd name="connsiteX14" fmla="*/ 428625 w 2986088"/>
                <a:gd name="connsiteY14" fmla="*/ 109538 h 781050"/>
                <a:gd name="connsiteX15" fmla="*/ 442913 w 2986088"/>
                <a:gd name="connsiteY15" fmla="*/ 104775 h 781050"/>
                <a:gd name="connsiteX16" fmla="*/ 457200 w 2986088"/>
                <a:gd name="connsiteY16" fmla="*/ 100013 h 781050"/>
                <a:gd name="connsiteX17" fmla="*/ 471488 w 2986088"/>
                <a:gd name="connsiteY17" fmla="*/ 90488 h 781050"/>
                <a:gd name="connsiteX18" fmla="*/ 495300 w 2986088"/>
                <a:gd name="connsiteY18" fmla="*/ 85725 h 781050"/>
                <a:gd name="connsiteX19" fmla="*/ 523875 w 2986088"/>
                <a:gd name="connsiteY19" fmla="*/ 76200 h 781050"/>
                <a:gd name="connsiteX20" fmla="*/ 538163 w 2986088"/>
                <a:gd name="connsiteY20" fmla="*/ 71438 h 781050"/>
                <a:gd name="connsiteX21" fmla="*/ 552450 w 2986088"/>
                <a:gd name="connsiteY21" fmla="*/ 66675 h 781050"/>
                <a:gd name="connsiteX22" fmla="*/ 590550 w 2986088"/>
                <a:gd name="connsiteY22" fmla="*/ 42863 h 781050"/>
                <a:gd name="connsiteX23" fmla="*/ 604838 w 2986088"/>
                <a:gd name="connsiteY23" fmla="*/ 38100 h 781050"/>
                <a:gd name="connsiteX24" fmla="*/ 619125 w 2986088"/>
                <a:gd name="connsiteY24" fmla="*/ 33338 h 781050"/>
                <a:gd name="connsiteX25" fmla="*/ 652463 w 2986088"/>
                <a:gd name="connsiteY25" fmla="*/ 14288 h 781050"/>
                <a:gd name="connsiteX26" fmla="*/ 681038 w 2986088"/>
                <a:gd name="connsiteY26" fmla="*/ 4763 h 781050"/>
                <a:gd name="connsiteX27" fmla="*/ 695325 w 2986088"/>
                <a:gd name="connsiteY27" fmla="*/ 0 h 781050"/>
                <a:gd name="connsiteX28" fmla="*/ 819150 w 2986088"/>
                <a:gd name="connsiteY28" fmla="*/ 4763 h 781050"/>
                <a:gd name="connsiteX29" fmla="*/ 852488 w 2986088"/>
                <a:gd name="connsiteY29" fmla="*/ 19050 h 781050"/>
                <a:gd name="connsiteX30" fmla="*/ 895350 w 2986088"/>
                <a:gd name="connsiteY30" fmla="*/ 47625 h 781050"/>
                <a:gd name="connsiteX31" fmla="*/ 928688 w 2986088"/>
                <a:gd name="connsiteY31" fmla="*/ 66675 h 781050"/>
                <a:gd name="connsiteX32" fmla="*/ 942975 w 2986088"/>
                <a:gd name="connsiteY32" fmla="*/ 71438 h 781050"/>
                <a:gd name="connsiteX33" fmla="*/ 957263 w 2986088"/>
                <a:gd name="connsiteY33" fmla="*/ 80963 h 781050"/>
                <a:gd name="connsiteX34" fmla="*/ 971550 w 2986088"/>
                <a:gd name="connsiteY34" fmla="*/ 85725 h 781050"/>
                <a:gd name="connsiteX35" fmla="*/ 990600 w 2986088"/>
                <a:gd name="connsiteY35" fmla="*/ 95250 h 781050"/>
                <a:gd name="connsiteX36" fmla="*/ 1014413 w 2986088"/>
                <a:gd name="connsiteY36" fmla="*/ 100013 h 781050"/>
                <a:gd name="connsiteX37" fmla="*/ 1033463 w 2986088"/>
                <a:gd name="connsiteY37" fmla="*/ 104775 h 781050"/>
                <a:gd name="connsiteX38" fmla="*/ 1062038 w 2986088"/>
                <a:gd name="connsiteY38" fmla="*/ 109538 h 781050"/>
                <a:gd name="connsiteX39" fmla="*/ 1090613 w 2986088"/>
                <a:gd name="connsiteY39" fmla="*/ 119063 h 781050"/>
                <a:gd name="connsiteX40" fmla="*/ 1104900 w 2986088"/>
                <a:gd name="connsiteY40" fmla="*/ 123825 h 781050"/>
                <a:gd name="connsiteX41" fmla="*/ 1123950 w 2986088"/>
                <a:gd name="connsiteY41" fmla="*/ 128588 h 781050"/>
                <a:gd name="connsiteX42" fmla="*/ 1152525 w 2986088"/>
                <a:gd name="connsiteY42" fmla="*/ 147638 h 781050"/>
                <a:gd name="connsiteX43" fmla="*/ 1195388 w 2986088"/>
                <a:gd name="connsiteY43" fmla="*/ 161925 h 781050"/>
                <a:gd name="connsiteX44" fmla="*/ 1209675 w 2986088"/>
                <a:gd name="connsiteY44" fmla="*/ 166688 h 781050"/>
                <a:gd name="connsiteX45" fmla="*/ 1243013 w 2986088"/>
                <a:gd name="connsiteY45" fmla="*/ 185738 h 781050"/>
                <a:gd name="connsiteX46" fmla="*/ 1257300 w 2986088"/>
                <a:gd name="connsiteY46" fmla="*/ 190500 h 781050"/>
                <a:gd name="connsiteX47" fmla="*/ 1285875 w 2986088"/>
                <a:gd name="connsiteY47" fmla="*/ 204788 h 781050"/>
                <a:gd name="connsiteX48" fmla="*/ 1314450 w 2986088"/>
                <a:gd name="connsiteY48" fmla="*/ 223838 h 781050"/>
                <a:gd name="connsiteX49" fmla="*/ 1362075 w 2986088"/>
                <a:gd name="connsiteY49" fmla="*/ 238125 h 781050"/>
                <a:gd name="connsiteX50" fmla="*/ 1443038 w 2986088"/>
                <a:gd name="connsiteY50" fmla="*/ 252413 h 781050"/>
                <a:gd name="connsiteX51" fmla="*/ 1471613 w 2986088"/>
                <a:gd name="connsiteY51" fmla="*/ 257175 h 781050"/>
                <a:gd name="connsiteX52" fmla="*/ 1519238 w 2986088"/>
                <a:gd name="connsiteY52" fmla="*/ 271463 h 781050"/>
                <a:gd name="connsiteX53" fmla="*/ 1533525 w 2986088"/>
                <a:gd name="connsiteY53" fmla="*/ 280988 h 781050"/>
                <a:gd name="connsiteX54" fmla="*/ 1543050 w 2986088"/>
                <a:gd name="connsiteY54" fmla="*/ 295275 h 781050"/>
                <a:gd name="connsiteX55" fmla="*/ 1557338 w 2986088"/>
                <a:gd name="connsiteY55" fmla="*/ 300038 h 781050"/>
                <a:gd name="connsiteX56" fmla="*/ 1581150 w 2986088"/>
                <a:gd name="connsiteY56" fmla="*/ 333375 h 781050"/>
                <a:gd name="connsiteX57" fmla="*/ 1590675 w 2986088"/>
                <a:gd name="connsiteY57" fmla="*/ 347663 h 781050"/>
                <a:gd name="connsiteX58" fmla="*/ 1604963 w 2986088"/>
                <a:gd name="connsiteY58" fmla="*/ 357188 h 781050"/>
                <a:gd name="connsiteX59" fmla="*/ 1624013 w 2986088"/>
                <a:gd name="connsiteY59" fmla="*/ 414338 h 781050"/>
                <a:gd name="connsiteX60" fmla="*/ 1628775 w 2986088"/>
                <a:gd name="connsiteY60" fmla="*/ 428625 h 781050"/>
                <a:gd name="connsiteX61" fmla="*/ 1638300 w 2986088"/>
                <a:gd name="connsiteY61" fmla="*/ 442913 h 781050"/>
                <a:gd name="connsiteX62" fmla="*/ 1652588 w 2986088"/>
                <a:gd name="connsiteY62" fmla="*/ 471488 h 781050"/>
                <a:gd name="connsiteX63" fmla="*/ 1662113 w 2986088"/>
                <a:gd name="connsiteY63" fmla="*/ 504825 h 781050"/>
                <a:gd name="connsiteX64" fmla="*/ 1676400 w 2986088"/>
                <a:gd name="connsiteY64" fmla="*/ 514350 h 781050"/>
                <a:gd name="connsiteX65" fmla="*/ 1690688 w 2986088"/>
                <a:gd name="connsiteY65" fmla="*/ 561975 h 781050"/>
                <a:gd name="connsiteX66" fmla="*/ 1704975 w 2986088"/>
                <a:gd name="connsiteY66" fmla="*/ 590550 h 781050"/>
                <a:gd name="connsiteX67" fmla="*/ 1719263 w 2986088"/>
                <a:gd name="connsiteY67" fmla="*/ 595313 h 781050"/>
                <a:gd name="connsiteX68" fmla="*/ 1728788 w 2986088"/>
                <a:gd name="connsiteY68" fmla="*/ 609600 h 781050"/>
                <a:gd name="connsiteX69" fmla="*/ 1804988 w 2986088"/>
                <a:gd name="connsiteY69" fmla="*/ 614363 h 781050"/>
                <a:gd name="connsiteX70" fmla="*/ 1819275 w 2986088"/>
                <a:gd name="connsiteY70" fmla="*/ 619125 h 781050"/>
                <a:gd name="connsiteX71" fmla="*/ 1833563 w 2986088"/>
                <a:gd name="connsiteY71" fmla="*/ 628650 h 781050"/>
                <a:gd name="connsiteX72" fmla="*/ 1857375 w 2986088"/>
                <a:gd name="connsiteY72" fmla="*/ 657225 h 781050"/>
                <a:gd name="connsiteX73" fmla="*/ 1876425 w 2986088"/>
                <a:gd name="connsiteY73" fmla="*/ 666750 h 781050"/>
                <a:gd name="connsiteX74" fmla="*/ 1885950 w 2986088"/>
                <a:gd name="connsiteY74" fmla="*/ 638175 h 781050"/>
                <a:gd name="connsiteX75" fmla="*/ 1895475 w 2986088"/>
                <a:gd name="connsiteY75" fmla="*/ 604838 h 781050"/>
                <a:gd name="connsiteX76" fmla="*/ 1905000 w 2986088"/>
                <a:gd name="connsiteY76" fmla="*/ 576263 h 781050"/>
                <a:gd name="connsiteX77" fmla="*/ 1919288 w 2986088"/>
                <a:gd name="connsiteY77" fmla="*/ 566738 h 781050"/>
                <a:gd name="connsiteX78" fmla="*/ 1938338 w 2986088"/>
                <a:gd name="connsiteY78" fmla="*/ 542925 h 781050"/>
                <a:gd name="connsiteX79" fmla="*/ 2986088 w 2986088"/>
                <a:gd name="connsiteY79" fmla="*/ 781050 h 781050"/>
                <a:gd name="connsiteX0" fmla="*/ 0 w 2986088"/>
                <a:gd name="connsiteY0" fmla="*/ 238125 h 781050"/>
                <a:gd name="connsiteX1" fmla="*/ 123825 w 2986088"/>
                <a:gd name="connsiteY1" fmla="*/ 228600 h 781050"/>
                <a:gd name="connsiteX2" fmla="*/ 142875 w 2986088"/>
                <a:gd name="connsiteY2" fmla="*/ 223838 h 781050"/>
                <a:gd name="connsiteX3" fmla="*/ 166688 w 2986088"/>
                <a:gd name="connsiteY3" fmla="*/ 219075 h 781050"/>
                <a:gd name="connsiteX4" fmla="*/ 204788 w 2986088"/>
                <a:gd name="connsiteY4" fmla="*/ 204788 h 781050"/>
                <a:gd name="connsiteX5" fmla="*/ 233363 w 2986088"/>
                <a:gd name="connsiteY5" fmla="*/ 195263 h 781050"/>
                <a:gd name="connsiteX6" fmla="*/ 247650 w 2986088"/>
                <a:gd name="connsiteY6" fmla="*/ 185738 h 781050"/>
                <a:gd name="connsiteX7" fmla="*/ 266700 w 2986088"/>
                <a:gd name="connsiteY7" fmla="*/ 180975 h 781050"/>
                <a:gd name="connsiteX8" fmla="*/ 280988 w 2986088"/>
                <a:gd name="connsiteY8" fmla="*/ 176213 h 781050"/>
                <a:gd name="connsiteX9" fmla="*/ 290513 w 2986088"/>
                <a:gd name="connsiteY9" fmla="*/ 161925 h 781050"/>
                <a:gd name="connsiteX10" fmla="*/ 338138 w 2986088"/>
                <a:gd name="connsiteY10" fmla="*/ 142875 h 781050"/>
                <a:gd name="connsiteX11" fmla="*/ 352425 w 2986088"/>
                <a:gd name="connsiteY11" fmla="*/ 138113 h 781050"/>
                <a:gd name="connsiteX12" fmla="*/ 366713 w 2986088"/>
                <a:gd name="connsiteY12" fmla="*/ 128588 h 781050"/>
                <a:gd name="connsiteX13" fmla="*/ 385763 w 2986088"/>
                <a:gd name="connsiteY13" fmla="*/ 123825 h 781050"/>
                <a:gd name="connsiteX14" fmla="*/ 428625 w 2986088"/>
                <a:gd name="connsiteY14" fmla="*/ 109538 h 781050"/>
                <a:gd name="connsiteX15" fmla="*/ 442913 w 2986088"/>
                <a:gd name="connsiteY15" fmla="*/ 104775 h 781050"/>
                <a:gd name="connsiteX16" fmla="*/ 457200 w 2986088"/>
                <a:gd name="connsiteY16" fmla="*/ 100013 h 781050"/>
                <a:gd name="connsiteX17" fmla="*/ 471488 w 2986088"/>
                <a:gd name="connsiteY17" fmla="*/ 90488 h 781050"/>
                <a:gd name="connsiteX18" fmla="*/ 495300 w 2986088"/>
                <a:gd name="connsiteY18" fmla="*/ 85725 h 781050"/>
                <a:gd name="connsiteX19" fmla="*/ 523875 w 2986088"/>
                <a:gd name="connsiteY19" fmla="*/ 76200 h 781050"/>
                <a:gd name="connsiteX20" fmla="*/ 538163 w 2986088"/>
                <a:gd name="connsiteY20" fmla="*/ 71438 h 781050"/>
                <a:gd name="connsiteX21" fmla="*/ 552450 w 2986088"/>
                <a:gd name="connsiteY21" fmla="*/ 66675 h 781050"/>
                <a:gd name="connsiteX22" fmla="*/ 590550 w 2986088"/>
                <a:gd name="connsiteY22" fmla="*/ 42863 h 781050"/>
                <a:gd name="connsiteX23" fmla="*/ 604838 w 2986088"/>
                <a:gd name="connsiteY23" fmla="*/ 38100 h 781050"/>
                <a:gd name="connsiteX24" fmla="*/ 619125 w 2986088"/>
                <a:gd name="connsiteY24" fmla="*/ 33338 h 781050"/>
                <a:gd name="connsiteX25" fmla="*/ 652463 w 2986088"/>
                <a:gd name="connsiteY25" fmla="*/ 14288 h 781050"/>
                <a:gd name="connsiteX26" fmla="*/ 681038 w 2986088"/>
                <a:gd name="connsiteY26" fmla="*/ 4763 h 781050"/>
                <a:gd name="connsiteX27" fmla="*/ 695325 w 2986088"/>
                <a:gd name="connsiteY27" fmla="*/ 0 h 781050"/>
                <a:gd name="connsiteX28" fmla="*/ 819150 w 2986088"/>
                <a:gd name="connsiteY28" fmla="*/ 4763 h 781050"/>
                <a:gd name="connsiteX29" fmla="*/ 852488 w 2986088"/>
                <a:gd name="connsiteY29" fmla="*/ 19050 h 781050"/>
                <a:gd name="connsiteX30" fmla="*/ 895350 w 2986088"/>
                <a:gd name="connsiteY30" fmla="*/ 47625 h 781050"/>
                <a:gd name="connsiteX31" fmla="*/ 928688 w 2986088"/>
                <a:gd name="connsiteY31" fmla="*/ 66675 h 781050"/>
                <a:gd name="connsiteX32" fmla="*/ 942975 w 2986088"/>
                <a:gd name="connsiteY32" fmla="*/ 71438 h 781050"/>
                <a:gd name="connsiteX33" fmla="*/ 957263 w 2986088"/>
                <a:gd name="connsiteY33" fmla="*/ 80963 h 781050"/>
                <a:gd name="connsiteX34" fmla="*/ 971550 w 2986088"/>
                <a:gd name="connsiteY34" fmla="*/ 85725 h 781050"/>
                <a:gd name="connsiteX35" fmla="*/ 990600 w 2986088"/>
                <a:gd name="connsiteY35" fmla="*/ 95250 h 781050"/>
                <a:gd name="connsiteX36" fmla="*/ 1014413 w 2986088"/>
                <a:gd name="connsiteY36" fmla="*/ 100013 h 781050"/>
                <a:gd name="connsiteX37" fmla="*/ 1033463 w 2986088"/>
                <a:gd name="connsiteY37" fmla="*/ 104775 h 781050"/>
                <a:gd name="connsiteX38" fmla="*/ 1062038 w 2986088"/>
                <a:gd name="connsiteY38" fmla="*/ 109538 h 781050"/>
                <a:gd name="connsiteX39" fmla="*/ 1090613 w 2986088"/>
                <a:gd name="connsiteY39" fmla="*/ 119063 h 781050"/>
                <a:gd name="connsiteX40" fmla="*/ 1104900 w 2986088"/>
                <a:gd name="connsiteY40" fmla="*/ 123825 h 781050"/>
                <a:gd name="connsiteX41" fmla="*/ 1123950 w 2986088"/>
                <a:gd name="connsiteY41" fmla="*/ 128588 h 781050"/>
                <a:gd name="connsiteX42" fmla="*/ 1152525 w 2986088"/>
                <a:gd name="connsiteY42" fmla="*/ 147638 h 781050"/>
                <a:gd name="connsiteX43" fmla="*/ 1195388 w 2986088"/>
                <a:gd name="connsiteY43" fmla="*/ 161925 h 781050"/>
                <a:gd name="connsiteX44" fmla="*/ 1209675 w 2986088"/>
                <a:gd name="connsiteY44" fmla="*/ 166688 h 781050"/>
                <a:gd name="connsiteX45" fmla="*/ 1243013 w 2986088"/>
                <a:gd name="connsiteY45" fmla="*/ 185738 h 781050"/>
                <a:gd name="connsiteX46" fmla="*/ 1257300 w 2986088"/>
                <a:gd name="connsiteY46" fmla="*/ 190500 h 781050"/>
                <a:gd name="connsiteX47" fmla="*/ 1285875 w 2986088"/>
                <a:gd name="connsiteY47" fmla="*/ 204788 h 781050"/>
                <a:gd name="connsiteX48" fmla="*/ 1314450 w 2986088"/>
                <a:gd name="connsiteY48" fmla="*/ 223838 h 781050"/>
                <a:gd name="connsiteX49" fmla="*/ 1362075 w 2986088"/>
                <a:gd name="connsiteY49" fmla="*/ 238125 h 781050"/>
                <a:gd name="connsiteX50" fmla="*/ 1443038 w 2986088"/>
                <a:gd name="connsiteY50" fmla="*/ 252413 h 781050"/>
                <a:gd name="connsiteX51" fmla="*/ 1471613 w 2986088"/>
                <a:gd name="connsiteY51" fmla="*/ 257175 h 781050"/>
                <a:gd name="connsiteX52" fmla="*/ 1519238 w 2986088"/>
                <a:gd name="connsiteY52" fmla="*/ 271463 h 781050"/>
                <a:gd name="connsiteX53" fmla="*/ 1533525 w 2986088"/>
                <a:gd name="connsiteY53" fmla="*/ 280988 h 781050"/>
                <a:gd name="connsiteX54" fmla="*/ 1543050 w 2986088"/>
                <a:gd name="connsiteY54" fmla="*/ 295275 h 781050"/>
                <a:gd name="connsiteX55" fmla="*/ 1557338 w 2986088"/>
                <a:gd name="connsiteY55" fmla="*/ 300038 h 781050"/>
                <a:gd name="connsiteX56" fmla="*/ 1581150 w 2986088"/>
                <a:gd name="connsiteY56" fmla="*/ 333375 h 781050"/>
                <a:gd name="connsiteX57" fmla="*/ 1590675 w 2986088"/>
                <a:gd name="connsiteY57" fmla="*/ 347663 h 781050"/>
                <a:gd name="connsiteX58" fmla="*/ 1604963 w 2986088"/>
                <a:gd name="connsiteY58" fmla="*/ 357188 h 781050"/>
                <a:gd name="connsiteX59" fmla="*/ 1624013 w 2986088"/>
                <a:gd name="connsiteY59" fmla="*/ 414338 h 781050"/>
                <a:gd name="connsiteX60" fmla="*/ 1628775 w 2986088"/>
                <a:gd name="connsiteY60" fmla="*/ 428625 h 781050"/>
                <a:gd name="connsiteX61" fmla="*/ 1638300 w 2986088"/>
                <a:gd name="connsiteY61" fmla="*/ 442913 h 781050"/>
                <a:gd name="connsiteX62" fmla="*/ 1652588 w 2986088"/>
                <a:gd name="connsiteY62" fmla="*/ 471488 h 781050"/>
                <a:gd name="connsiteX63" fmla="*/ 1662113 w 2986088"/>
                <a:gd name="connsiteY63" fmla="*/ 504825 h 781050"/>
                <a:gd name="connsiteX64" fmla="*/ 1676400 w 2986088"/>
                <a:gd name="connsiteY64" fmla="*/ 514350 h 781050"/>
                <a:gd name="connsiteX65" fmla="*/ 1690688 w 2986088"/>
                <a:gd name="connsiteY65" fmla="*/ 561975 h 781050"/>
                <a:gd name="connsiteX66" fmla="*/ 1704975 w 2986088"/>
                <a:gd name="connsiteY66" fmla="*/ 590550 h 781050"/>
                <a:gd name="connsiteX67" fmla="*/ 1719263 w 2986088"/>
                <a:gd name="connsiteY67" fmla="*/ 595313 h 781050"/>
                <a:gd name="connsiteX68" fmla="*/ 1728788 w 2986088"/>
                <a:gd name="connsiteY68" fmla="*/ 609600 h 781050"/>
                <a:gd name="connsiteX69" fmla="*/ 1804988 w 2986088"/>
                <a:gd name="connsiteY69" fmla="*/ 614363 h 781050"/>
                <a:gd name="connsiteX70" fmla="*/ 1819275 w 2986088"/>
                <a:gd name="connsiteY70" fmla="*/ 619125 h 781050"/>
                <a:gd name="connsiteX71" fmla="*/ 1833563 w 2986088"/>
                <a:gd name="connsiteY71" fmla="*/ 628650 h 781050"/>
                <a:gd name="connsiteX72" fmla="*/ 1857375 w 2986088"/>
                <a:gd name="connsiteY72" fmla="*/ 657225 h 781050"/>
                <a:gd name="connsiteX73" fmla="*/ 1876425 w 2986088"/>
                <a:gd name="connsiteY73" fmla="*/ 666750 h 781050"/>
                <a:gd name="connsiteX74" fmla="*/ 1885950 w 2986088"/>
                <a:gd name="connsiteY74" fmla="*/ 638175 h 781050"/>
                <a:gd name="connsiteX75" fmla="*/ 1895475 w 2986088"/>
                <a:gd name="connsiteY75" fmla="*/ 604838 h 781050"/>
                <a:gd name="connsiteX76" fmla="*/ 1905000 w 2986088"/>
                <a:gd name="connsiteY76" fmla="*/ 576263 h 781050"/>
                <a:gd name="connsiteX77" fmla="*/ 1919288 w 2986088"/>
                <a:gd name="connsiteY77" fmla="*/ 566738 h 781050"/>
                <a:gd name="connsiteX78" fmla="*/ 1938338 w 2986088"/>
                <a:gd name="connsiteY78" fmla="*/ 542925 h 781050"/>
                <a:gd name="connsiteX79" fmla="*/ 2986088 w 2986088"/>
                <a:gd name="connsiteY79" fmla="*/ 781050 h 781050"/>
                <a:gd name="connsiteX0" fmla="*/ 0 w 1938338"/>
                <a:gd name="connsiteY0" fmla="*/ 238125 h 674607"/>
                <a:gd name="connsiteX1" fmla="*/ 123825 w 1938338"/>
                <a:gd name="connsiteY1" fmla="*/ 228600 h 674607"/>
                <a:gd name="connsiteX2" fmla="*/ 142875 w 1938338"/>
                <a:gd name="connsiteY2" fmla="*/ 223838 h 674607"/>
                <a:gd name="connsiteX3" fmla="*/ 166688 w 1938338"/>
                <a:gd name="connsiteY3" fmla="*/ 219075 h 674607"/>
                <a:gd name="connsiteX4" fmla="*/ 204788 w 1938338"/>
                <a:gd name="connsiteY4" fmla="*/ 204788 h 674607"/>
                <a:gd name="connsiteX5" fmla="*/ 233363 w 1938338"/>
                <a:gd name="connsiteY5" fmla="*/ 195263 h 674607"/>
                <a:gd name="connsiteX6" fmla="*/ 247650 w 1938338"/>
                <a:gd name="connsiteY6" fmla="*/ 185738 h 674607"/>
                <a:gd name="connsiteX7" fmla="*/ 266700 w 1938338"/>
                <a:gd name="connsiteY7" fmla="*/ 180975 h 674607"/>
                <a:gd name="connsiteX8" fmla="*/ 280988 w 1938338"/>
                <a:gd name="connsiteY8" fmla="*/ 176213 h 674607"/>
                <a:gd name="connsiteX9" fmla="*/ 290513 w 1938338"/>
                <a:gd name="connsiteY9" fmla="*/ 161925 h 674607"/>
                <a:gd name="connsiteX10" fmla="*/ 338138 w 1938338"/>
                <a:gd name="connsiteY10" fmla="*/ 142875 h 674607"/>
                <a:gd name="connsiteX11" fmla="*/ 352425 w 1938338"/>
                <a:gd name="connsiteY11" fmla="*/ 138113 h 674607"/>
                <a:gd name="connsiteX12" fmla="*/ 366713 w 1938338"/>
                <a:gd name="connsiteY12" fmla="*/ 128588 h 674607"/>
                <a:gd name="connsiteX13" fmla="*/ 385763 w 1938338"/>
                <a:gd name="connsiteY13" fmla="*/ 123825 h 674607"/>
                <a:gd name="connsiteX14" fmla="*/ 428625 w 1938338"/>
                <a:gd name="connsiteY14" fmla="*/ 109538 h 674607"/>
                <a:gd name="connsiteX15" fmla="*/ 442913 w 1938338"/>
                <a:gd name="connsiteY15" fmla="*/ 104775 h 674607"/>
                <a:gd name="connsiteX16" fmla="*/ 457200 w 1938338"/>
                <a:gd name="connsiteY16" fmla="*/ 100013 h 674607"/>
                <a:gd name="connsiteX17" fmla="*/ 471488 w 1938338"/>
                <a:gd name="connsiteY17" fmla="*/ 90488 h 674607"/>
                <a:gd name="connsiteX18" fmla="*/ 495300 w 1938338"/>
                <a:gd name="connsiteY18" fmla="*/ 85725 h 674607"/>
                <a:gd name="connsiteX19" fmla="*/ 523875 w 1938338"/>
                <a:gd name="connsiteY19" fmla="*/ 76200 h 674607"/>
                <a:gd name="connsiteX20" fmla="*/ 538163 w 1938338"/>
                <a:gd name="connsiteY20" fmla="*/ 71438 h 674607"/>
                <a:gd name="connsiteX21" fmla="*/ 552450 w 1938338"/>
                <a:gd name="connsiteY21" fmla="*/ 66675 h 674607"/>
                <a:gd name="connsiteX22" fmla="*/ 590550 w 1938338"/>
                <a:gd name="connsiteY22" fmla="*/ 42863 h 674607"/>
                <a:gd name="connsiteX23" fmla="*/ 604838 w 1938338"/>
                <a:gd name="connsiteY23" fmla="*/ 38100 h 674607"/>
                <a:gd name="connsiteX24" fmla="*/ 619125 w 1938338"/>
                <a:gd name="connsiteY24" fmla="*/ 33338 h 674607"/>
                <a:gd name="connsiteX25" fmla="*/ 652463 w 1938338"/>
                <a:gd name="connsiteY25" fmla="*/ 14288 h 674607"/>
                <a:gd name="connsiteX26" fmla="*/ 681038 w 1938338"/>
                <a:gd name="connsiteY26" fmla="*/ 4763 h 674607"/>
                <a:gd name="connsiteX27" fmla="*/ 695325 w 1938338"/>
                <a:gd name="connsiteY27" fmla="*/ 0 h 674607"/>
                <a:gd name="connsiteX28" fmla="*/ 819150 w 1938338"/>
                <a:gd name="connsiteY28" fmla="*/ 4763 h 674607"/>
                <a:gd name="connsiteX29" fmla="*/ 852488 w 1938338"/>
                <a:gd name="connsiteY29" fmla="*/ 19050 h 674607"/>
                <a:gd name="connsiteX30" fmla="*/ 895350 w 1938338"/>
                <a:gd name="connsiteY30" fmla="*/ 47625 h 674607"/>
                <a:gd name="connsiteX31" fmla="*/ 928688 w 1938338"/>
                <a:gd name="connsiteY31" fmla="*/ 66675 h 674607"/>
                <a:gd name="connsiteX32" fmla="*/ 942975 w 1938338"/>
                <a:gd name="connsiteY32" fmla="*/ 71438 h 674607"/>
                <a:gd name="connsiteX33" fmla="*/ 957263 w 1938338"/>
                <a:gd name="connsiteY33" fmla="*/ 80963 h 674607"/>
                <a:gd name="connsiteX34" fmla="*/ 971550 w 1938338"/>
                <a:gd name="connsiteY34" fmla="*/ 85725 h 674607"/>
                <a:gd name="connsiteX35" fmla="*/ 990600 w 1938338"/>
                <a:gd name="connsiteY35" fmla="*/ 95250 h 674607"/>
                <a:gd name="connsiteX36" fmla="*/ 1014413 w 1938338"/>
                <a:gd name="connsiteY36" fmla="*/ 100013 h 674607"/>
                <a:gd name="connsiteX37" fmla="*/ 1033463 w 1938338"/>
                <a:gd name="connsiteY37" fmla="*/ 104775 h 674607"/>
                <a:gd name="connsiteX38" fmla="*/ 1062038 w 1938338"/>
                <a:gd name="connsiteY38" fmla="*/ 109538 h 674607"/>
                <a:gd name="connsiteX39" fmla="*/ 1090613 w 1938338"/>
                <a:gd name="connsiteY39" fmla="*/ 119063 h 674607"/>
                <a:gd name="connsiteX40" fmla="*/ 1104900 w 1938338"/>
                <a:gd name="connsiteY40" fmla="*/ 123825 h 674607"/>
                <a:gd name="connsiteX41" fmla="*/ 1123950 w 1938338"/>
                <a:gd name="connsiteY41" fmla="*/ 128588 h 674607"/>
                <a:gd name="connsiteX42" fmla="*/ 1152525 w 1938338"/>
                <a:gd name="connsiteY42" fmla="*/ 147638 h 674607"/>
                <a:gd name="connsiteX43" fmla="*/ 1195388 w 1938338"/>
                <a:gd name="connsiteY43" fmla="*/ 161925 h 674607"/>
                <a:gd name="connsiteX44" fmla="*/ 1209675 w 1938338"/>
                <a:gd name="connsiteY44" fmla="*/ 166688 h 674607"/>
                <a:gd name="connsiteX45" fmla="*/ 1243013 w 1938338"/>
                <a:gd name="connsiteY45" fmla="*/ 185738 h 674607"/>
                <a:gd name="connsiteX46" fmla="*/ 1257300 w 1938338"/>
                <a:gd name="connsiteY46" fmla="*/ 190500 h 674607"/>
                <a:gd name="connsiteX47" fmla="*/ 1285875 w 1938338"/>
                <a:gd name="connsiteY47" fmla="*/ 204788 h 674607"/>
                <a:gd name="connsiteX48" fmla="*/ 1314450 w 1938338"/>
                <a:gd name="connsiteY48" fmla="*/ 223838 h 674607"/>
                <a:gd name="connsiteX49" fmla="*/ 1362075 w 1938338"/>
                <a:gd name="connsiteY49" fmla="*/ 238125 h 674607"/>
                <a:gd name="connsiteX50" fmla="*/ 1443038 w 1938338"/>
                <a:gd name="connsiteY50" fmla="*/ 252413 h 674607"/>
                <a:gd name="connsiteX51" fmla="*/ 1471613 w 1938338"/>
                <a:gd name="connsiteY51" fmla="*/ 257175 h 674607"/>
                <a:gd name="connsiteX52" fmla="*/ 1519238 w 1938338"/>
                <a:gd name="connsiteY52" fmla="*/ 271463 h 674607"/>
                <a:gd name="connsiteX53" fmla="*/ 1533525 w 1938338"/>
                <a:gd name="connsiteY53" fmla="*/ 280988 h 674607"/>
                <a:gd name="connsiteX54" fmla="*/ 1543050 w 1938338"/>
                <a:gd name="connsiteY54" fmla="*/ 295275 h 674607"/>
                <a:gd name="connsiteX55" fmla="*/ 1557338 w 1938338"/>
                <a:gd name="connsiteY55" fmla="*/ 300038 h 674607"/>
                <a:gd name="connsiteX56" fmla="*/ 1581150 w 1938338"/>
                <a:gd name="connsiteY56" fmla="*/ 333375 h 674607"/>
                <a:gd name="connsiteX57" fmla="*/ 1590675 w 1938338"/>
                <a:gd name="connsiteY57" fmla="*/ 347663 h 674607"/>
                <a:gd name="connsiteX58" fmla="*/ 1604963 w 1938338"/>
                <a:gd name="connsiteY58" fmla="*/ 357188 h 674607"/>
                <a:gd name="connsiteX59" fmla="*/ 1624013 w 1938338"/>
                <a:gd name="connsiteY59" fmla="*/ 414338 h 674607"/>
                <a:gd name="connsiteX60" fmla="*/ 1628775 w 1938338"/>
                <a:gd name="connsiteY60" fmla="*/ 428625 h 674607"/>
                <a:gd name="connsiteX61" fmla="*/ 1638300 w 1938338"/>
                <a:gd name="connsiteY61" fmla="*/ 442913 h 674607"/>
                <a:gd name="connsiteX62" fmla="*/ 1652588 w 1938338"/>
                <a:gd name="connsiteY62" fmla="*/ 471488 h 674607"/>
                <a:gd name="connsiteX63" fmla="*/ 1662113 w 1938338"/>
                <a:gd name="connsiteY63" fmla="*/ 504825 h 674607"/>
                <a:gd name="connsiteX64" fmla="*/ 1676400 w 1938338"/>
                <a:gd name="connsiteY64" fmla="*/ 514350 h 674607"/>
                <a:gd name="connsiteX65" fmla="*/ 1690688 w 1938338"/>
                <a:gd name="connsiteY65" fmla="*/ 561975 h 674607"/>
                <a:gd name="connsiteX66" fmla="*/ 1704975 w 1938338"/>
                <a:gd name="connsiteY66" fmla="*/ 590550 h 674607"/>
                <a:gd name="connsiteX67" fmla="*/ 1719263 w 1938338"/>
                <a:gd name="connsiteY67" fmla="*/ 595313 h 674607"/>
                <a:gd name="connsiteX68" fmla="*/ 1728788 w 1938338"/>
                <a:gd name="connsiteY68" fmla="*/ 609600 h 674607"/>
                <a:gd name="connsiteX69" fmla="*/ 1804988 w 1938338"/>
                <a:gd name="connsiteY69" fmla="*/ 614363 h 674607"/>
                <a:gd name="connsiteX70" fmla="*/ 1819275 w 1938338"/>
                <a:gd name="connsiteY70" fmla="*/ 619125 h 674607"/>
                <a:gd name="connsiteX71" fmla="*/ 1833563 w 1938338"/>
                <a:gd name="connsiteY71" fmla="*/ 628650 h 674607"/>
                <a:gd name="connsiteX72" fmla="*/ 1857375 w 1938338"/>
                <a:gd name="connsiteY72" fmla="*/ 657225 h 674607"/>
                <a:gd name="connsiteX73" fmla="*/ 1876425 w 1938338"/>
                <a:gd name="connsiteY73" fmla="*/ 666750 h 674607"/>
                <a:gd name="connsiteX74" fmla="*/ 1885950 w 1938338"/>
                <a:gd name="connsiteY74" fmla="*/ 638175 h 674607"/>
                <a:gd name="connsiteX75" fmla="*/ 1895475 w 1938338"/>
                <a:gd name="connsiteY75" fmla="*/ 604838 h 674607"/>
                <a:gd name="connsiteX76" fmla="*/ 1905000 w 1938338"/>
                <a:gd name="connsiteY76" fmla="*/ 576263 h 674607"/>
                <a:gd name="connsiteX77" fmla="*/ 1919288 w 1938338"/>
                <a:gd name="connsiteY77" fmla="*/ 566738 h 674607"/>
                <a:gd name="connsiteX78" fmla="*/ 1938338 w 1938338"/>
                <a:gd name="connsiteY78" fmla="*/ 542925 h 674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1938338" h="674607">
                  <a:moveTo>
                    <a:pt x="0" y="238125"/>
                  </a:moveTo>
                  <a:cubicBezTo>
                    <a:pt x="41275" y="234950"/>
                    <a:pt x="82633" y="232719"/>
                    <a:pt x="123825" y="228600"/>
                  </a:cubicBezTo>
                  <a:cubicBezTo>
                    <a:pt x="130338" y="227949"/>
                    <a:pt x="136485" y="225258"/>
                    <a:pt x="142875" y="223838"/>
                  </a:cubicBezTo>
                  <a:cubicBezTo>
                    <a:pt x="150777" y="222082"/>
                    <a:pt x="158835" y="221038"/>
                    <a:pt x="166688" y="219075"/>
                  </a:cubicBezTo>
                  <a:cubicBezTo>
                    <a:pt x="178014" y="216243"/>
                    <a:pt x="195169" y="208286"/>
                    <a:pt x="204788" y="204788"/>
                  </a:cubicBezTo>
                  <a:cubicBezTo>
                    <a:pt x="214224" y="201357"/>
                    <a:pt x="233363" y="195263"/>
                    <a:pt x="233363" y="195263"/>
                  </a:cubicBezTo>
                  <a:cubicBezTo>
                    <a:pt x="238125" y="192088"/>
                    <a:pt x="242389" y="187993"/>
                    <a:pt x="247650" y="185738"/>
                  </a:cubicBezTo>
                  <a:cubicBezTo>
                    <a:pt x="253666" y="183160"/>
                    <a:pt x="260406" y="182773"/>
                    <a:pt x="266700" y="180975"/>
                  </a:cubicBezTo>
                  <a:cubicBezTo>
                    <a:pt x="271527" y="179596"/>
                    <a:pt x="276225" y="177800"/>
                    <a:pt x="280988" y="176213"/>
                  </a:cubicBezTo>
                  <a:cubicBezTo>
                    <a:pt x="284163" y="171450"/>
                    <a:pt x="286116" y="165589"/>
                    <a:pt x="290513" y="161925"/>
                  </a:cubicBezTo>
                  <a:cubicBezTo>
                    <a:pt x="299856" y="154139"/>
                    <a:pt x="329256" y="145836"/>
                    <a:pt x="338138" y="142875"/>
                  </a:cubicBezTo>
                  <a:lnTo>
                    <a:pt x="352425" y="138113"/>
                  </a:lnTo>
                  <a:cubicBezTo>
                    <a:pt x="357188" y="134938"/>
                    <a:pt x="361452" y="130843"/>
                    <a:pt x="366713" y="128588"/>
                  </a:cubicBezTo>
                  <a:cubicBezTo>
                    <a:pt x="372729" y="126010"/>
                    <a:pt x="379494" y="125706"/>
                    <a:pt x="385763" y="123825"/>
                  </a:cubicBezTo>
                  <a:cubicBezTo>
                    <a:pt x="400188" y="119497"/>
                    <a:pt x="414338" y="114300"/>
                    <a:pt x="428625" y="109538"/>
                  </a:cubicBezTo>
                  <a:lnTo>
                    <a:pt x="442913" y="104775"/>
                  </a:lnTo>
                  <a:lnTo>
                    <a:pt x="457200" y="100013"/>
                  </a:lnTo>
                  <a:cubicBezTo>
                    <a:pt x="461963" y="96838"/>
                    <a:pt x="466129" y="92498"/>
                    <a:pt x="471488" y="90488"/>
                  </a:cubicBezTo>
                  <a:cubicBezTo>
                    <a:pt x="479067" y="87646"/>
                    <a:pt x="487491" y="87855"/>
                    <a:pt x="495300" y="85725"/>
                  </a:cubicBezTo>
                  <a:cubicBezTo>
                    <a:pt x="504986" y="83083"/>
                    <a:pt x="514350" y="79375"/>
                    <a:pt x="523875" y="76200"/>
                  </a:cubicBezTo>
                  <a:lnTo>
                    <a:pt x="538163" y="71438"/>
                  </a:lnTo>
                  <a:lnTo>
                    <a:pt x="552450" y="66675"/>
                  </a:lnTo>
                  <a:cubicBezTo>
                    <a:pt x="567545" y="44034"/>
                    <a:pt x="556545" y="54198"/>
                    <a:pt x="590550" y="42863"/>
                  </a:cubicBezTo>
                  <a:lnTo>
                    <a:pt x="604838" y="38100"/>
                  </a:lnTo>
                  <a:lnTo>
                    <a:pt x="619125" y="33338"/>
                  </a:lnTo>
                  <a:cubicBezTo>
                    <a:pt x="632012" y="24747"/>
                    <a:pt x="637358" y="20330"/>
                    <a:pt x="652463" y="14288"/>
                  </a:cubicBezTo>
                  <a:cubicBezTo>
                    <a:pt x="661785" y="10559"/>
                    <a:pt x="671513" y="7938"/>
                    <a:pt x="681038" y="4763"/>
                  </a:cubicBezTo>
                  <a:lnTo>
                    <a:pt x="695325" y="0"/>
                  </a:lnTo>
                  <a:cubicBezTo>
                    <a:pt x="736600" y="1588"/>
                    <a:pt x="777942" y="1921"/>
                    <a:pt x="819150" y="4763"/>
                  </a:cubicBezTo>
                  <a:cubicBezTo>
                    <a:pt x="826574" y="5275"/>
                    <a:pt x="848179" y="16465"/>
                    <a:pt x="852488" y="19050"/>
                  </a:cubicBezTo>
                  <a:cubicBezTo>
                    <a:pt x="852505" y="19060"/>
                    <a:pt x="888198" y="42857"/>
                    <a:pt x="895350" y="47625"/>
                  </a:cubicBezTo>
                  <a:cubicBezTo>
                    <a:pt x="909698" y="57191"/>
                    <a:pt x="911770" y="59424"/>
                    <a:pt x="928688" y="66675"/>
                  </a:cubicBezTo>
                  <a:cubicBezTo>
                    <a:pt x="933302" y="68653"/>
                    <a:pt x="938485" y="69193"/>
                    <a:pt x="942975" y="71438"/>
                  </a:cubicBezTo>
                  <a:cubicBezTo>
                    <a:pt x="948095" y="73998"/>
                    <a:pt x="952143" y="78403"/>
                    <a:pt x="957263" y="80963"/>
                  </a:cubicBezTo>
                  <a:cubicBezTo>
                    <a:pt x="961753" y="83208"/>
                    <a:pt x="966936" y="83748"/>
                    <a:pt x="971550" y="85725"/>
                  </a:cubicBezTo>
                  <a:cubicBezTo>
                    <a:pt x="978076" y="88522"/>
                    <a:pt x="983865" y="93005"/>
                    <a:pt x="990600" y="95250"/>
                  </a:cubicBezTo>
                  <a:cubicBezTo>
                    <a:pt x="998279" y="97810"/>
                    <a:pt x="1006511" y="98257"/>
                    <a:pt x="1014413" y="100013"/>
                  </a:cubicBezTo>
                  <a:cubicBezTo>
                    <a:pt x="1020803" y="101433"/>
                    <a:pt x="1027045" y="103491"/>
                    <a:pt x="1033463" y="104775"/>
                  </a:cubicBezTo>
                  <a:cubicBezTo>
                    <a:pt x="1042932" y="106669"/>
                    <a:pt x="1052670" y="107196"/>
                    <a:pt x="1062038" y="109538"/>
                  </a:cubicBezTo>
                  <a:cubicBezTo>
                    <a:pt x="1071778" y="111973"/>
                    <a:pt x="1081088" y="115888"/>
                    <a:pt x="1090613" y="119063"/>
                  </a:cubicBezTo>
                  <a:cubicBezTo>
                    <a:pt x="1095375" y="120650"/>
                    <a:pt x="1100030" y="122607"/>
                    <a:pt x="1104900" y="123825"/>
                  </a:cubicBezTo>
                  <a:lnTo>
                    <a:pt x="1123950" y="128588"/>
                  </a:lnTo>
                  <a:cubicBezTo>
                    <a:pt x="1133475" y="134938"/>
                    <a:pt x="1141665" y="144018"/>
                    <a:pt x="1152525" y="147638"/>
                  </a:cubicBezTo>
                  <a:lnTo>
                    <a:pt x="1195388" y="161925"/>
                  </a:lnTo>
                  <a:cubicBezTo>
                    <a:pt x="1200150" y="163512"/>
                    <a:pt x="1205498" y="163903"/>
                    <a:pt x="1209675" y="166688"/>
                  </a:cubicBezTo>
                  <a:cubicBezTo>
                    <a:pt x="1224023" y="176253"/>
                    <a:pt x="1226096" y="178488"/>
                    <a:pt x="1243013" y="185738"/>
                  </a:cubicBezTo>
                  <a:cubicBezTo>
                    <a:pt x="1247627" y="187715"/>
                    <a:pt x="1252538" y="188913"/>
                    <a:pt x="1257300" y="190500"/>
                  </a:cubicBezTo>
                  <a:cubicBezTo>
                    <a:pt x="1320740" y="232792"/>
                    <a:pt x="1226714" y="171920"/>
                    <a:pt x="1285875" y="204788"/>
                  </a:cubicBezTo>
                  <a:cubicBezTo>
                    <a:pt x="1295882" y="210348"/>
                    <a:pt x="1303590" y="220218"/>
                    <a:pt x="1314450" y="223838"/>
                  </a:cubicBezTo>
                  <a:cubicBezTo>
                    <a:pt x="1330841" y="229302"/>
                    <a:pt x="1345275" y="234925"/>
                    <a:pt x="1362075" y="238125"/>
                  </a:cubicBezTo>
                  <a:cubicBezTo>
                    <a:pt x="1388996" y="243253"/>
                    <a:pt x="1416039" y="247717"/>
                    <a:pt x="1443038" y="252413"/>
                  </a:cubicBezTo>
                  <a:lnTo>
                    <a:pt x="1471613" y="257175"/>
                  </a:lnTo>
                  <a:cubicBezTo>
                    <a:pt x="1506398" y="268770"/>
                    <a:pt x="1490448" y="264265"/>
                    <a:pt x="1519238" y="271463"/>
                  </a:cubicBezTo>
                  <a:cubicBezTo>
                    <a:pt x="1524000" y="274638"/>
                    <a:pt x="1529478" y="276941"/>
                    <a:pt x="1533525" y="280988"/>
                  </a:cubicBezTo>
                  <a:cubicBezTo>
                    <a:pt x="1537572" y="285035"/>
                    <a:pt x="1538581" y="291699"/>
                    <a:pt x="1543050" y="295275"/>
                  </a:cubicBezTo>
                  <a:cubicBezTo>
                    <a:pt x="1546970" y="298411"/>
                    <a:pt x="1552575" y="298450"/>
                    <a:pt x="1557338" y="300038"/>
                  </a:cubicBezTo>
                  <a:cubicBezTo>
                    <a:pt x="1579794" y="333721"/>
                    <a:pt x="1551602" y="292006"/>
                    <a:pt x="1581150" y="333375"/>
                  </a:cubicBezTo>
                  <a:cubicBezTo>
                    <a:pt x="1584477" y="338033"/>
                    <a:pt x="1586628" y="343616"/>
                    <a:pt x="1590675" y="347663"/>
                  </a:cubicBezTo>
                  <a:cubicBezTo>
                    <a:pt x="1594722" y="351710"/>
                    <a:pt x="1600200" y="354013"/>
                    <a:pt x="1604963" y="357188"/>
                  </a:cubicBezTo>
                  <a:lnTo>
                    <a:pt x="1624013" y="414338"/>
                  </a:lnTo>
                  <a:cubicBezTo>
                    <a:pt x="1625600" y="419100"/>
                    <a:pt x="1625991" y="424448"/>
                    <a:pt x="1628775" y="428625"/>
                  </a:cubicBezTo>
                  <a:cubicBezTo>
                    <a:pt x="1631950" y="433388"/>
                    <a:pt x="1635740" y="437793"/>
                    <a:pt x="1638300" y="442913"/>
                  </a:cubicBezTo>
                  <a:cubicBezTo>
                    <a:pt x="1658019" y="482349"/>
                    <a:pt x="1625290" y="430539"/>
                    <a:pt x="1652588" y="471488"/>
                  </a:cubicBezTo>
                  <a:cubicBezTo>
                    <a:pt x="1652900" y="472736"/>
                    <a:pt x="1659627" y="501717"/>
                    <a:pt x="1662113" y="504825"/>
                  </a:cubicBezTo>
                  <a:cubicBezTo>
                    <a:pt x="1665689" y="509294"/>
                    <a:pt x="1671638" y="511175"/>
                    <a:pt x="1676400" y="514350"/>
                  </a:cubicBezTo>
                  <a:cubicBezTo>
                    <a:pt x="1683599" y="543145"/>
                    <a:pt x="1679092" y="527184"/>
                    <a:pt x="1690688" y="561975"/>
                  </a:cubicBezTo>
                  <a:cubicBezTo>
                    <a:pt x="1693826" y="571388"/>
                    <a:pt x="1696581" y="583835"/>
                    <a:pt x="1704975" y="590550"/>
                  </a:cubicBezTo>
                  <a:cubicBezTo>
                    <a:pt x="1708895" y="593686"/>
                    <a:pt x="1714500" y="593725"/>
                    <a:pt x="1719263" y="595313"/>
                  </a:cubicBezTo>
                  <a:cubicBezTo>
                    <a:pt x="1722438" y="600075"/>
                    <a:pt x="1723201" y="608358"/>
                    <a:pt x="1728788" y="609600"/>
                  </a:cubicBezTo>
                  <a:cubicBezTo>
                    <a:pt x="1753632" y="615121"/>
                    <a:pt x="1779678" y="611699"/>
                    <a:pt x="1804988" y="614363"/>
                  </a:cubicBezTo>
                  <a:cubicBezTo>
                    <a:pt x="1809980" y="614889"/>
                    <a:pt x="1814513" y="617538"/>
                    <a:pt x="1819275" y="619125"/>
                  </a:cubicBezTo>
                  <a:cubicBezTo>
                    <a:pt x="1824038" y="622300"/>
                    <a:pt x="1829899" y="624253"/>
                    <a:pt x="1833563" y="628650"/>
                  </a:cubicBezTo>
                  <a:cubicBezTo>
                    <a:pt x="1863777" y="664906"/>
                    <a:pt x="1822565" y="634018"/>
                    <a:pt x="1857375" y="657225"/>
                  </a:cubicBezTo>
                  <a:cubicBezTo>
                    <a:pt x="1859107" y="662421"/>
                    <a:pt x="1861994" y="686955"/>
                    <a:pt x="1876425" y="666750"/>
                  </a:cubicBezTo>
                  <a:cubicBezTo>
                    <a:pt x="1882261" y="658580"/>
                    <a:pt x="1882775" y="647700"/>
                    <a:pt x="1885950" y="638175"/>
                  </a:cubicBezTo>
                  <a:cubicBezTo>
                    <a:pt x="1901958" y="590154"/>
                    <a:pt x="1877533" y="664647"/>
                    <a:pt x="1895475" y="604838"/>
                  </a:cubicBezTo>
                  <a:cubicBezTo>
                    <a:pt x="1898360" y="595221"/>
                    <a:pt x="1896646" y="581832"/>
                    <a:pt x="1905000" y="576263"/>
                  </a:cubicBezTo>
                  <a:lnTo>
                    <a:pt x="1919288" y="566738"/>
                  </a:lnTo>
                  <a:cubicBezTo>
                    <a:pt x="1928559" y="538922"/>
                    <a:pt x="1929606" y="545306"/>
                    <a:pt x="1938338" y="542925"/>
                  </a:cubicBezTo>
                </a:path>
              </a:pathLst>
            </a:custGeom>
            <a:ln w="127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맑은 고딕" panose="020F0502020204030204"/>
                <a:ea typeface="맑은 고딕" panose="020B0503020000020004" pitchFamily="50" charset="-127"/>
                <a:cs typeface="+mn-cs"/>
              </a:endParaRPr>
            </a:p>
          </p:txBody>
        </p:sp>
      </p:grpSp>
      <p:cxnSp>
        <p:nvCxnSpPr>
          <p:cNvPr id="167" name="직선 연결선 166"/>
          <p:cNvCxnSpPr/>
          <p:nvPr/>
        </p:nvCxnSpPr>
        <p:spPr>
          <a:xfrm>
            <a:off x="10354252" y="3105150"/>
            <a:ext cx="0" cy="942206"/>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7" name="그룹 6"/>
          <p:cNvGrpSpPr/>
          <p:nvPr/>
        </p:nvGrpSpPr>
        <p:grpSpPr>
          <a:xfrm>
            <a:off x="6613118" y="2833408"/>
            <a:ext cx="1875736" cy="1213948"/>
            <a:chOff x="6613118" y="-1886776"/>
            <a:chExt cx="1875736" cy="1213948"/>
          </a:xfrm>
        </p:grpSpPr>
        <p:grpSp>
          <p:nvGrpSpPr>
            <p:cNvPr id="20" name="그룹 19"/>
            <p:cNvGrpSpPr/>
            <p:nvPr/>
          </p:nvGrpSpPr>
          <p:grpSpPr>
            <a:xfrm>
              <a:off x="6613118" y="-1886776"/>
              <a:ext cx="1875736" cy="1213948"/>
              <a:chOff x="6613118" y="-1306476"/>
              <a:chExt cx="1875736" cy="969585"/>
            </a:xfrm>
          </p:grpSpPr>
          <p:cxnSp>
            <p:nvCxnSpPr>
              <p:cNvPr id="205" name="직선 연결선 204"/>
              <p:cNvCxnSpPr/>
              <p:nvPr/>
            </p:nvCxnSpPr>
            <p:spPr>
              <a:xfrm>
                <a:off x="8488854" y="-1306476"/>
                <a:ext cx="0" cy="969585"/>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6" name="직선 연결선 205"/>
              <p:cNvCxnSpPr/>
              <p:nvPr/>
            </p:nvCxnSpPr>
            <p:spPr>
              <a:xfrm>
                <a:off x="6613118" y="-1306476"/>
                <a:ext cx="0" cy="969585"/>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7" name="직선 연결선 206"/>
              <p:cNvCxnSpPr/>
              <p:nvPr/>
            </p:nvCxnSpPr>
            <p:spPr>
              <a:xfrm>
                <a:off x="7550986" y="-1306476"/>
                <a:ext cx="0" cy="969585"/>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23" name="그룹 22"/>
            <p:cNvGrpSpPr/>
            <p:nvPr/>
          </p:nvGrpSpPr>
          <p:grpSpPr>
            <a:xfrm>
              <a:off x="6847583" y="-1886776"/>
              <a:ext cx="1406801" cy="955483"/>
              <a:chOff x="6847583" y="-1306474"/>
              <a:chExt cx="1406801" cy="554839"/>
            </a:xfrm>
          </p:grpSpPr>
          <p:cxnSp>
            <p:nvCxnSpPr>
              <p:cNvPr id="226" name="직선 연결선 225"/>
              <p:cNvCxnSpPr/>
              <p:nvPr/>
            </p:nvCxnSpPr>
            <p:spPr>
              <a:xfrm>
                <a:off x="7082050" y="-1306474"/>
                <a:ext cx="0" cy="554839"/>
              </a:xfrm>
              <a:prstGeom prst="line">
                <a:avLst/>
              </a:prstGeom>
              <a:ln w="31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27" name="직선 연결선 226"/>
              <p:cNvCxnSpPr/>
              <p:nvPr/>
            </p:nvCxnSpPr>
            <p:spPr>
              <a:xfrm>
                <a:off x="7316517" y="-1306474"/>
                <a:ext cx="0" cy="554839"/>
              </a:xfrm>
              <a:prstGeom prst="line">
                <a:avLst/>
              </a:prstGeom>
              <a:ln w="31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28" name="직선 연결선 227"/>
              <p:cNvCxnSpPr/>
              <p:nvPr/>
            </p:nvCxnSpPr>
            <p:spPr>
              <a:xfrm>
                <a:off x="6847583" y="-1306474"/>
                <a:ext cx="0" cy="554839"/>
              </a:xfrm>
              <a:prstGeom prst="line">
                <a:avLst/>
              </a:prstGeom>
              <a:ln w="31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29" name="직선 연결선 228"/>
              <p:cNvCxnSpPr/>
              <p:nvPr/>
            </p:nvCxnSpPr>
            <p:spPr>
              <a:xfrm>
                <a:off x="8019917" y="-1306474"/>
                <a:ext cx="0" cy="554839"/>
              </a:xfrm>
              <a:prstGeom prst="line">
                <a:avLst/>
              </a:prstGeom>
              <a:ln w="31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30" name="직선 연결선 229"/>
              <p:cNvCxnSpPr/>
              <p:nvPr/>
            </p:nvCxnSpPr>
            <p:spPr>
              <a:xfrm>
                <a:off x="8254384" y="-1306474"/>
                <a:ext cx="0" cy="554839"/>
              </a:xfrm>
              <a:prstGeom prst="line">
                <a:avLst/>
              </a:prstGeom>
              <a:ln w="31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31" name="직선 연결선 230"/>
              <p:cNvCxnSpPr/>
              <p:nvPr/>
            </p:nvCxnSpPr>
            <p:spPr>
              <a:xfrm>
                <a:off x="7785450" y="-1306474"/>
                <a:ext cx="0" cy="554839"/>
              </a:xfrm>
              <a:prstGeom prst="line">
                <a:avLst/>
              </a:prstGeom>
              <a:ln w="3175">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grpSp>
      <p:sp>
        <p:nvSpPr>
          <p:cNvPr id="169" name="직사각형 168">
            <a:hlinkClick r:id="" action="ppaction://noaction"/>
          </p:cNvPr>
          <p:cNvSpPr>
            <a:spLocks noChangeArrowheads="1"/>
          </p:cNvSpPr>
          <p:nvPr/>
        </p:nvSpPr>
        <p:spPr bwMode="auto">
          <a:xfrm>
            <a:off x="9347605" y="2868734"/>
            <a:ext cx="1926831" cy="221111"/>
          </a:xfrm>
          <a:prstGeom prst="rect">
            <a:avLst/>
          </a:prstGeom>
          <a:noFill/>
          <a:ln w="9525">
            <a:noFill/>
            <a:miter lim="800000"/>
            <a:headEnd/>
            <a:tailEnd/>
          </a:ln>
        </p:spPr>
        <p:txBody>
          <a:bodyPr wrap="square" lIns="80443" tIns="40221" rIns="80443" bIns="40221">
            <a:spAutoFit/>
          </a:bodyPr>
          <a:lstStyle/>
          <a:p>
            <a:pPr marL="179388" marR="0" lvl="0" indent="-179388" algn="ctr" defTabSz="457200" rtl="0" eaLnBrk="1" fontAlgn="base" latinLnBrk="0" hangingPunct="1">
              <a:lnSpc>
                <a:spcPct val="100000"/>
              </a:lnSpc>
              <a:spcBef>
                <a:spcPct val="20000"/>
              </a:spcBef>
              <a:spcAft>
                <a:spcPct val="0"/>
              </a:spcAft>
              <a:buClrTx/>
              <a:buSzPct val="100000"/>
              <a:buFontTx/>
              <a:buNone/>
              <a:tabLst/>
              <a:defRPr/>
            </a:pPr>
            <a:r>
              <a:rPr kumimoji="0" lang="en-US" altLang="ko-KR" sz="1100" b="0" i="0" u="none" strike="noStrike" kern="1200" cap="none" spc="0" normalizeH="0" baseline="0" noProof="0" dirty="0">
                <a:ln>
                  <a:solidFill>
                    <a:prstClr val="white">
                      <a:alpha val="0"/>
                    </a:prstClr>
                  </a:solidFill>
                </a:ln>
                <a:solidFill>
                  <a:prstClr val="white"/>
                </a:solidFill>
                <a:effectLst/>
                <a:uLnTx/>
                <a:uFillTx/>
                <a:latin typeface="LG스마트체 Bold" panose="020B0600000101010101" pitchFamily="50" charset="-127"/>
                <a:ea typeface="LG스마트체 Bold" panose="020B0600000101010101" pitchFamily="50" charset="-127"/>
                <a:cs typeface="+mn-cs"/>
              </a:rPr>
              <a:t>Before Calibration</a:t>
            </a:r>
          </a:p>
        </p:txBody>
      </p:sp>
      <p:grpSp>
        <p:nvGrpSpPr>
          <p:cNvPr id="124" name="그룹 123"/>
          <p:cNvGrpSpPr/>
          <p:nvPr/>
        </p:nvGrpSpPr>
        <p:grpSpPr>
          <a:xfrm>
            <a:off x="6541075" y="4598843"/>
            <a:ext cx="4849949" cy="1131302"/>
            <a:chOff x="6541075" y="-1314182"/>
            <a:chExt cx="4849949" cy="1131302"/>
          </a:xfrm>
        </p:grpSpPr>
        <p:grpSp>
          <p:nvGrpSpPr>
            <p:cNvPr id="125" name="그룹 124"/>
            <p:cNvGrpSpPr/>
            <p:nvPr/>
          </p:nvGrpSpPr>
          <p:grpSpPr>
            <a:xfrm>
              <a:off x="6541075" y="-352157"/>
              <a:ext cx="4849949" cy="169277"/>
              <a:chOff x="6541075" y="-337868"/>
              <a:chExt cx="4849949" cy="169277"/>
            </a:xfrm>
          </p:grpSpPr>
          <p:cxnSp>
            <p:nvCxnSpPr>
              <p:cNvPr id="162" name="직선 연결선 161"/>
              <p:cNvCxnSpPr/>
              <p:nvPr/>
            </p:nvCxnSpPr>
            <p:spPr>
              <a:xfrm>
                <a:off x="6541075" y="-253230"/>
                <a:ext cx="4607938" cy="0"/>
              </a:xfrm>
              <a:prstGeom prst="line">
                <a:avLst/>
              </a:prstGeom>
              <a:ln>
                <a:solidFill>
                  <a:schemeClr val="bg1">
                    <a:alpha val="23000"/>
                  </a:schemeClr>
                </a:solidFill>
              </a:ln>
            </p:spPr>
            <p:style>
              <a:lnRef idx="1">
                <a:schemeClr val="accent1"/>
              </a:lnRef>
              <a:fillRef idx="0">
                <a:schemeClr val="accent1"/>
              </a:fillRef>
              <a:effectRef idx="0">
                <a:schemeClr val="accent1"/>
              </a:effectRef>
              <a:fontRef idx="minor">
                <a:schemeClr val="tx1"/>
              </a:fontRef>
            </p:style>
          </p:cxnSp>
          <p:sp>
            <p:nvSpPr>
              <p:cNvPr id="163" name="직사각형 162"/>
              <p:cNvSpPr/>
              <p:nvPr/>
            </p:nvSpPr>
            <p:spPr>
              <a:xfrm>
                <a:off x="11080384" y="-337868"/>
                <a:ext cx="310640" cy="169277"/>
              </a:xfrm>
              <a:prstGeom prst="rect">
                <a:avLst/>
              </a:prstGeom>
            </p:spPr>
            <p:txBody>
              <a:bodyPr wrap="square">
                <a:spAutoFit/>
              </a:bodyPr>
              <a:lstStyle/>
              <a:p>
                <a:pPr marL="179388" marR="0" lvl="0" indent="-179388" algn="l" defTabSz="457200" rtl="0" eaLnBrk="1" fontAlgn="base" latinLnBrk="0" hangingPunct="1">
                  <a:lnSpc>
                    <a:spcPct val="100000"/>
                  </a:lnSpc>
                  <a:spcBef>
                    <a:spcPct val="20000"/>
                  </a:spcBef>
                  <a:spcAft>
                    <a:spcPct val="0"/>
                  </a:spcAft>
                  <a:buClrTx/>
                  <a:buSzPct val="100000"/>
                  <a:buFontTx/>
                  <a:buNone/>
                  <a:tabLst/>
                  <a:defRPr/>
                </a:pPr>
                <a:r>
                  <a:rPr kumimoji="0" lang="en-US" altLang="ko-KR" sz="500" b="0" i="0" u="none" strike="noStrike" kern="1200" cap="none" spc="0" normalizeH="0" baseline="0" noProof="0" dirty="0">
                    <a:ln>
                      <a:solidFill>
                        <a:prstClr val="white">
                          <a:alpha val="0"/>
                        </a:prstClr>
                      </a:solidFill>
                    </a:ln>
                    <a:solidFill>
                      <a:prstClr val="white"/>
                    </a:solidFill>
                    <a:effectLst/>
                    <a:uLnTx/>
                    <a:uFillTx/>
                    <a:latin typeface="LG스마트체 Regular" panose="020B0600000101010101" pitchFamily="50" charset="-127"/>
                    <a:ea typeface="LG스마트체 Regular" panose="020B0600000101010101" pitchFamily="50" charset="-127"/>
                    <a:cs typeface="+mn-cs"/>
                  </a:rPr>
                  <a:t>-66</a:t>
                </a:r>
              </a:p>
            </p:txBody>
          </p:sp>
        </p:grpSp>
        <p:grpSp>
          <p:nvGrpSpPr>
            <p:cNvPr id="126" name="그룹 125"/>
            <p:cNvGrpSpPr/>
            <p:nvPr/>
          </p:nvGrpSpPr>
          <p:grpSpPr>
            <a:xfrm>
              <a:off x="6541075" y="-489590"/>
              <a:ext cx="4849949" cy="169277"/>
              <a:chOff x="6541075" y="-337868"/>
              <a:chExt cx="4849949" cy="169277"/>
            </a:xfrm>
          </p:grpSpPr>
          <p:cxnSp>
            <p:nvCxnSpPr>
              <p:cNvPr id="160" name="직선 연결선 159"/>
              <p:cNvCxnSpPr/>
              <p:nvPr/>
            </p:nvCxnSpPr>
            <p:spPr>
              <a:xfrm>
                <a:off x="6541075" y="-253230"/>
                <a:ext cx="4607938" cy="0"/>
              </a:xfrm>
              <a:prstGeom prst="line">
                <a:avLst/>
              </a:prstGeom>
              <a:ln>
                <a:solidFill>
                  <a:schemeClr val="bg1">
                    <a:alpha val="23000"/>
                  </a:schemeClr>
                </a:solidFill>
              </a:ln>
            </p:spPr>
            <p:style>
              <a:lnRef idx="1">
                <a:schemeClr val="accent1"/>
              </a:lnRef>
              <a:fillRef idx="0">
                <a:schemeClr val="accent1"/>
              </a:fillRef>
              <a:effectRef idx="0">
                <a:schemeClr val="accent1"/>
              </a:effectRef>
              <a:fontRef idx="minor">
                <a:schemeClr val="tx1"/>
              </a:fontRef>
            </p:style>
          </p:cxnSp>
          <p:sp>
            <p:nvSpPr>
              <p:cNvPr id="161" name="직사각형 160"/>
              <p:cNvSpPr/>
              <p:nvPr/>
            </p:nvSpPr>
            <p:spPr>
              <a:xfrm>
                <a:off x="11080384" y="-337868"/>
                <a:ext cx="310640" cy="169277"/>
              </a:xfrm>
              <a:prstGeom prst="rect">
                <a:avLst/>
              </a:prstGeom>
            </p:spPr>
            <p:txBody>
              <a:bodyPr wrap="square">
                <a:spAutoFit/>
              </a:bodyPr>
              <a:lstStyle/>
              <a:p>
                <a:pPr marL="179388" marR="0" lvl="0" indent="-179388" algn="l" defTabSz="457200" rtl="0" eaLnBrk="1" fontAlgn="base" latinLnBrk="0" hangingPunct="1">
                  <a:lnSpc>
                    <a:spcPct val="100000"/>
                  </a:lnSpc>
                  <a:spcBef>
                    <a:spcPct val="20000"/>
                  </a:spcBef>
                  <a:spcAft>
                    <a:spcPct val="0"/>
                  </a:spcAft>
                  <a:buClrTx/>
                  <a:buSzPct val="100000"/>
                  <a:buFontTx/>
                  <a:buNone/>
                  <a:tabLst/>
                  <a:defRPr/>
                </a:pPr>
                <a:r>
                  <a:rPr kumimoji="0" lang="en-US" altLang="ko-KR" sz="500" b="0" i="0" u="none" strike="noStrike" kern="1200" cap="none" spc="0" normalizeH="0" baseline="0" noProof="0" dirty="0">
                    <a:ln>
                      <a:solidFill>
                        <a:prstClr val="white">
                          <a:alpha val="0"/>
                        </a:prstClr>
                      </a:solidFill>
                    </a:ln>
                    <a:solidFill>
                      <a:prstClr val="white"/>
                    </a:solidFill>
                    <a:effectLst/>
                    <a:uLnTx/>
                    <a:uFillTx/>
                    <a:latin typeface="LG스마트체 Regular" panose="020B0600000101010101" pitchFamily="50" charset="-127"/>
                    <a:ea typeface="LG스마트체 Regular" panose="020B0600000101010101" pitchFamily="50" charset="-127"/>
                    <a:cs typeface="+mn-cs"/>
                  </a:rPr>
                  <a:t>-60</a:t>
                </a:r>
              </a:p>
            </p:txBody>
          </p:sp>
        </p:grpSp>
        <p:grpSp>
          <p:nvGrpSpPr>
            <p:cNvPr id="128" name="그룹 127"/>
            <p:cNvGrpSpPr/>
            <p:nvPr/>
          </p:nvGrpSpPr>
          <p:grpSpPr>
            <a:xfrm>
              <a:off x="6541075" y="-627022"/>
              <a:ext cx="4849949" cy="169277"/>
              <a:chOff x="6541075" y="-337868"/>
              <a:chExt cx="4849949" cy="169277"/>
            </a:xfrm>
          </p:grpSpPr>
          <p:cxnSp>
            <p:nvCxnSpPr>
              <p:cNvPr id="157" name="직선 연결선 156"/>
              <p:cNvCxnSpPr/>
              <p:nvPr/>
            </p:nvCxnSpPr>
            <p:spPr>
              <a:xfrm>
                <a:off x="6541075" y="-253230"/>
                <a:ext cx="4607938" cy="0"/>
              </a:xfrm>
              <a:prstGeom prst="line">
                <a:avLst/>
              </a:prstGeom>
              <a:ln>
                <a:solidFill>
                  <a:schemeClr val="bg1">
                    <a:alpha val="23000"/>
                  </a:schemeClr>
                </a:solidFill>
              </a:ln>
            </p:spPr>
            <p:style>
              <a:lnRef idx="1">
                <a:schemeClr val="accent1"/>
              </a:lnRef>
              <a:fillRef idx="0">
                <a:schemeClr val="accent1"/>
              </a:fillRef>
              <a:effectRef idx="0">
                <a:schemeClr val="accent1"/>
              </a:effectRef>
              <a:fontRef idx="minor">
                <a:schemeClr val="tx1"/>
              </a:fontRef>
            </p:style>
          </p:cxnSp>
          <p:sp>
            <p:nvSpPr>
              <p:cNvPr id="158" name="직사각형 157"/>
              <p:cNvSpPr/>
              <p:nvPr/>
            </p:nvSpPr>
            <p:spPr>
              <a:xfrm>
                <a:off x="11080384" y="-337868"/>
                <a:ext cx="310640" cy="169277"/>
              </a:xfrm>
              <a:prstGeom prst="rect">
                <a:avLst/>
              </a:prstGeom>
            </p:spPr>
            <p:txBody>
              <a:bodyPr wrap="square">
                <a:spAutoFit/>
              </a:bodyPr>
              <a:lstStyle/>
              <a:p>
                <a:pPr marL="179388" marR="0" lvl="0" indent="-179388" algn="l" defTabSz="457200" rtl="0" eaLnBrk="1" fontAlgn="base" latinLnBrk="0" hangingPunct="1">
                  <a:lnSpc>
                    <a:spcPct val="100000"/>
                  </a:lnSpc>
                  <a:spcBef>
                    <a:spcPct val="20000"/>
                  </a:spcBef>
                  <a:spcAft>
                    <a:spcPct val="0"/>
                  </a:spcAft>
                  <a:buClrTx/>
                  <a:buSzPct val="100000"/>
                  <a:buFontTx/>
                  <a:buNone/>
                  <a:tabLst/>
                  <a:defRPr/>
                </a:pPr>
                <a:r>
                  <a:rPr kumimoji="0" lang="en-US" altLang="ko-KR" sz="500" b="0" i="0" u="none" strike="noStrike" kern="1200" cap="none" spc="0" normalizeH="0" baseline="0" noProof="0" dirty="0">
                    <a:ln>
                      <a:solidFill>
                        <a:prstClr val="white">
                          <a:alpha val="0"/>
                        </a:prstClr>
                      </a:solidFill>
                    </a:ln>
                    <a:solidFill>
                      <a:prstClr val="white"/>
                    </a:solidFill>
                    <a:effectLst/>
                    <a:uLnTx/>
                    <a:uFillTx/>
                    <a:latin typeface="LG스마트체 Regular" panose="020B0600000101010101" pitchFamily="50" charset="-127"/>
                    <a:ea typeface="LG스마트체 Regular" panose="020B0600000101010101" pitchFamily="50" charset="-127"/>
                    <a:cs typeface="+mn-cs"/>
                  </a:rPr>
                  <a:t>-54</a:t>
                </a:r>
              </a:p>
            </p:txBody>
          </p:sp>
        </p:grpSp>
        <p:grpSp>
          <p:nvGrpSpPr>
            <p:cNvPr id="130" name="그룹 129"/>
            <p:cNvGrpSpPr/>
            <p:nvPr/>
          </p:nvGrpSpPr>
          <p:grpSpPr>
            <a:xfrm>
              <a:off x="6541075" y="-764454"/>
              <a:ext cx="4849949" cy="169277"/>
              <a:chOff x="6541075" y="-337868"/>
              <a:chExt cx="4849949" cy="169277"/>
            </a:xfrm>
          </p:grpSpPr>
          <p:cxnSp>
            <p:nvCxnSpPr>
              <p:cNvPr id="154" name="직선 연결선 153"/>
              <p:cNvCxnSpPr/>
              <p:nvPr/>
            </p:nvCxnSpPr>
            <p:spPr>
              <a:xfrm>
                <a:off x="6541075" y="-253230"/>
                <a:ext cx="4607938" cy="0"/>
              </a:xfrm>
              <a:prstGeom prst="line">
                <a:avLst/>
              </a:prstGeom>
              <a:ln>
                <a:solidFill>
                  <a:schemeClr val="bg1">
                    <a:alpha val="23000"/>
                  </a:schemeClr>
                </a:solidFill>
              </a:ln>
            </p:spPr>
            <p:style>
              <a:lnRef idx="1">
                <a:schemeClr val="accent1"/>
              </a:lnRef>
              <a:fillRef idx="0">
                <a:schemeClr val="accent1"/>
              </a:fillRef>
              <a:effectRef idx="0">
                <a:schemeClr val="accent1"/>
              </a:effectRef>
              <a:fontRef idx="minor">
                <a:schemeClr val="tx1"/>
              </a:fontRef>
            </p:style>
          </p:cxnSp>
          <p:sp>
            <p:nvSpPr>
              <p:cNvPr id="156" name="직사각형 155"/>
              <p:cNvSpPr/>
              <p:nvPr/>
            </p:nvSpPr>
            <p:spPr>
              <a:xfrm>
                <a:off x="11080384" y="-337868"/>
                <a:ext cx="310640" cy="169277"/>
              </a:xfrm>
              <a:prstGeom prst="rect">
                <a:avLst/>
              </a:prstGeom>
            </p:spPr>
            <p:txBody>
              <a:bodyPr wrap="square">
                <a:spAutoFit/>
              </a:bodyPr>
              <a:lstStyle/>
              <a:p>
                <a:pPr marL="179388" marR="0" lvl="0" indent="-179388" algn="l" defTabSz="457200" rtl="0" eaLnBrk="1" fontAlgn="base" latinLnBrk="0" hangingPunct="1">
                  <a:lnSpc>
                    <a:spcPct val="100000"/>
                  </a:lnSpc>
                  <a:spcBef>
                    <a:spcPct val="20000"/>
                  </a:spcBef>
                  <a:spcAft>
                    <a:spcPct val="0"/>
                  </a:spcAft>
                  <a:buClrTx/>
                  <a:buSzPct val="100000"/>
                  <a:buFontTx/>
                  <a:buNone/>
                  <a:tabLst/>
                  <a:defRPr/>
                </a:pPr>
                <a:r>
                  <a:rPr kumimoji="0" lang="en-US" altLang="ko-KR" sz="500" b="0" i="0" u="none" strike="noStrike" kern="1200" cap="none" spc="0" normalizeH="0" baseline="0" noProof="0" dirty="0">
                    <a:ln>
                      <a:solidFill>
                        <a:prstClr val="white">
                          <a:alpha val="0"/>
                        </a:prstClr>
                      </a:solidFill>
                    </a:ln>
                    <a:solidFill>
                      <a:prstClr val="white"/>
                    </a:solidFill>
                    <a:effectLst/>
                    <a:uLnTx/>
                    <a:uFillTx/>
                    <a:latin typeface="LG스마트체 Regular" panose="020B0600000101010101" pitchFamily="50" charset="-127"/>
                    <a:ea typeface="LG스마트체 Regular" panose="020B0600000101010101" pitchFamily="50" charset="-127"/>
                    <a:cs typeface="+mn-cs"/>
                  </a:rPr>
                  <a:t>-48</a:t>
                </a:r>
              </a:p>
            </p:txBody>
          </p:sp>
        </p:grpSp>
        <p:grpSp>
          <p:nvGrpSpPr>
            <p:cNvPr id="131" name="그룹 130"/>
            <p:cNvGrpSpPr/>
            <p:nvPr/>
          </p:nvGrpSpPr>
          <p:grpSpPr>
            <a:xfrm>
              <a:off x="6541075" y="-901886"/>
              <a:ext cx="4849949" cy="169277"/>
              <a:chOff x="6541075" y="-337868"/>
              <a:chExt cx="4849949" cy="169277"/>
            </a:xfrm>
          </p:grpSpPr>
          <p:cxnSp>
            <p:nvCxnSpPr>
              <p:cNvPr id="142" name="직선 연결선 141"/>
              <p:cNvCxnSpPr/>
              <p:nvPr/>
            </p:nvCxnSpPr>
            <p:spPr>
              <a:xfrm>
                <a:off x="6541075" y="-253230"/>
                <a:ext cx="4607938" cy="0"/>
              </a:xfrm>
              <a:prstGeom prst="line">
                <a:avLst/>
              </a:prstGeom>
              <a:ln>
                <a:solidFill>
                  <a:schemeClr val="bg1">
                    <a:alpha val="23000"/>
                  </a:schemeClr>
                </a:solidFill>
              </a:ln>
            </p:spPr>
            <p:style>
              <a:lnRef idx="1">
                <a:schemeClr val="accent1"/>
              </a:lnRef>
              <a:fillRef idx="0">
                <a:schemeClr val="accent1"/>
              </a:fillRef>
              <a:effectRef idx="0">
                <a:schemeClr val="accent1"/>
              </a:effectRef>
              <a:fontRef idx="minor">
                <a:schemeClr val="tx1"/>
              </a:fontRef>
            </p:style>
          </p:cxnSp>
          <p:sp>
            <p:nvSpPr>
              <p:cNvPr id="153" name="직사각형 152"/>
              <p:cNvSpPr/>
              <p:nvPr/>
            </p:nvSpPr>
            <p:spPr>
              <a:xfrm>
                <a:off x="11080384" y="-337868"/>
                <a:ext cx="310640" cy="169277"/>
              </a:xfrm>
              <a:prstGeom prst="rect">
                <a:avLst/>
              </a:prstGeom>
            </p:spPr>
            <p:txBody>
              <a:bodyPr wrap="square">
                <a:spAutoFit/>
              </a:bodyPr>
              <a:lstStyle/>
              <a:p>
                <a:pPr marL="179388" marR="0" lvl="0" indent="-179388" algn="l" defTabSz="457200" rtl="0" eaLnBrk="1" fontAlgn="base" latinLnBrk="0" hangingPunct="1">
                  <a:lnSpc>
                    <a:spcPct val="100000"/>
                  </a:lnSpc>
                  <a:spcBef>
                    <a:spcPct val="20000"/>
                  </a:spcBef>
                  <a:spcAft>
                    <a:spcPct val="0"/>
                  </a:spcAft>
                  <a:buClrTx/>
                  <a:buSzPct val="100000"/>
                  <a:buFontTx/>
                  <a:buNone/>
                  <a:tabLst/>
                  <a:defRPr/>
                </a:pPr>
                <a:r>
                  <a:rPr kumimoji="0" lang="en-US" altLang="ko-KR" sz="500" b="0" i="0" u="none" strike="noStrike" kern="1200" cap="none" spc="0" normalizeH="0" baseline="0" noProof="0" dirty="0">
                    <a:ln>
                      <a:solidFill>
                        <a:prstClr val="white">
                          <a:alpha val="0"/>
                        </a:prstClr>
                      </a:solidFill>
                    </a:ln>
                    <a:solidFill>
                      <a:prstClr val="white"/>
                    </a:solidFill>
                    <a:effectLst/>
                    <a:uLnTx/>
                    <a:uFillTx/>
                    <a:latin typeface="LG스마트체 Regular" panose="020B0600000101010101" pitchFamily="50" charset="-127"/>
                    <a:ea typeface="LG스마트체 Regular" panose="020B0600000101010101" pitchFamily="50" charset="-127"/>
                    <a:cs typeface="+mn-cs"/>
                  </a:rPr>
                  <a:t>-42</a:t>
                </a:r>
              </a:p>
            </p:txBody>
          </p:sp>
        </p:grpSp>
        <p:grpSp>
          <p:nvGrpSpPr>
            <p:cNvPr id="132" name="그룹 131"/>
            <p:cNvGrpSpPr/>
            <p:nvPr/>
          </p:nvGrpSpPr>
          <p:grpSpPr>
            <a:xfrm>
              <a:off x="6541075" y="-1039318"/>
              <a:ext cx="4849949" cy="169277"/>
              <a:chOff x="6541075" y="-337868"/>
              <a:chExt cx="4849949" cy="169277"/>
            </a:xfrm>
          </p:grpSpPr>
          <p:cxnSp>
            <p:nvCxnSpPr>
              <p:cNvPr id="140" name="직선 연결선 139"/>
              <p:cNvCxnSpPr/>
              <p:nvPr/>
            </p:nvCxnSpPr>
            <p:spPr>
              <a:xfrm>
                <a:off x="6541075" y="-253230"/>
                <a:ext cx="4607938" cy="0"/>
              </a:xfrm>
              <a:prstGeom prst="line">
                <a:avLst/>
              </a:prstGeom>
              <a:ln>
                <a:solidFill>
                  <a:schemeClr val="bg1">
                    <a:alpha val="23000"/>
                  </a:schemeClr>
                </a:solidFill>
              </a:ln>
            </p:spPr>
            <p:style>
              <a:lnRef idx="1">
                <a:schemeClr val="accent1"/>
              </a:lnRef>
              <a:fillRef idx="0">
                <a:schemeClr val="accent1"/>
              </a:fillRef>
              <a:effectRef idx="0">
                <a:schemeClr val="accent1"/>
              </a:effectRef>
              <a:fontRef idx="minor">
                <a:schemeClr val="tx1"/>
              </a:fontRef>
            </p:style>
          </p:cxnSp>
          <p:sp>
            <p:nvSpPr>
              <p:cNvPr id="141" name="직사각형 140"/>
              <p:cNvSpPr/>
              <p:nvPr/>
            </p:nvSpPr>
            <p:spPr>
              <a:xfrm>
                <a:off x="11080384" y="-337868"/>
                <a:ext cx="310640" cy="169277"/>
              </a:xfrm>
              <a:prstGeom prst="rect">
                <a:avLst/>
              </a:prstGeom>
            </p:spPr>
            <p:txBody>
              <a:bodyPr wrap="square">
                <a:spAutoFit/>
              </a:bodyPr>
              <a:lstStyle/>
              <a:p>
                <a:pPr marL="179388" marR="0" lvl="0" indent="-179388" algn="l" defTabSz="457200" rtl="0" eaLnBrk="1" fontAlgn="base" latinLnBrk="0" hangingPunct="1">
                  <a:lnSpc>
                    <a:spcPct val="100000"/>
                  </a:lnSpc>
                  <a:spcBef>
                    <a:spcPct val="20000"/>
                  </a:spcBef>
                  <a:spcAft>
                    <a:spcPct val="0"/>
                  </a:spcAft>
                  <a:buClrTx/>
                  <a:buSzPct val="100000"/>
                  <a:buFontTx/>
                  <a:buNone/>
                  <a:tabLst/>
                  <a:defRPr/>
                </a:pPr>
                <a:r>
                  <a:rPr kumimoji="0" lang="en-US" altLang="ko-KR" sz="500" b="0" i="0" u="none" strike="noStrike" kern="1200" cap="none" spc="0" normalizeH="0" baseline="0" noProof="0" dirty="0">
                    <a:ln>
                      <a:solidFill>
                        <a:prstClr val="white">
                          <a:alpha val="0"/>
                        </a:prstClr>
                      </a:solidFill>
                    </a:ln>
                    <a:solidFill>
                      <a:prstClr val="white"/>
                    </a:solidFill>
                    <a:effectLst/>
                    <a:uLnTx/>
                    <a:uFillTx/>
                    <a:latin typeface="LG스마트체 Regular" panose="020B0600000101010101" pitchFamily="50" charset="-127"/>
                    <a:ea typeface="LG스마트체 Regular" panose="020B0600000101010101" pitchFamily="50" charset="-127"/>
                    <a:cs typeface="+mn-cs"/>
                  </a:rPr>
                  <a:t>-36</a:t>
                </a:r>
              </a:p>
            </p:txBody>
          </p:sp>
        </p:grpSp>
        <p:grpSp>
          <p:nvGrpSpPr>
            <p:cNvPr id="133" name="그룹 132"/>
            <p:cNvGrpSpPr/>
            <p:nvPr/>
          </p:nvGrpSpPr>
          <p:grpSpPr>
            <a:xfrm>
              <a:off x="6541075" y="-1176750"/>
              <a:ext cx="4849949" cy="169277"/>
              <a:chOff x="6541075" y="-337868"/>
              <a:chExt cx="4849949" cy="169277"/>
            </a:xfrm>
          </p:grpSpPr>
          <p:cxnSp>
            <p:nvCxnSpPr>
              <p:cNvPr id="138" name="직선 연결선 137"/>
              <p:cNvCxnSpPr/>
              <p:nvPr/>
            </p:nvCxnSpPr>
            <p:spPr>
              <a:xfrm>
                <a:off x="6541075" y="-253230"/>
                <a:ext cx="4607938" cy="0"/>
              </a:xfrm>
              <a:prstGeom prst="line">
                <a:avLst/>
              </a:prstGeom>
              <a:ln>
                <a:solidFill>
                  <a:schemeClr val="bg1">
                    <a:alpha val="23000"/>
                  </a:schemeClr>
                </a:solidFill>
              </a:ln>
            </p:spPr>
            <p:style>
              <a:lnRef idx="1">
                <a:schemeClr val="accent1"/>
              </a:lnRef>
              <a:fillRef idx="0">
                <a:schemeClr val="accent1"/>
              </a:fillRef>
              <a:effectRef idx="0">
                <a:schemeClr val="accent1"/>
              </a:effectRef>
              <a:fontRef idx="minor">
                <a:schemeClr val="tx1"/>
              </a:fontRef>
            </p:style>
          </p:cxnSp>
          <p:sp>
            <p:nvSpPr>
              <p:cNvPr id="139" name="직사각형 138"/>
              <p:cNvSpPr/>
              <p:nvPr/>
            </p:nvSpPr>
            <p:spPr>
              <a:xfrm>
                <a:off x="11080384" y="-337868"/>
                <a:ext cx="310640" cy="169277"/>
              </a:xfrm>
              <a:prstGeom prst="rect">
                <a:avLst/>
              </a:prstGeom>
            </p:spPr>
            <p:txBody>
              <a:bodyPr wrap="square">
                <a:spAutoFit/>
              </a:bodyPr>
              <a:lstStyle/>
              <a:p>
                <a:pPr marL="179388" marR="0" lvl="0" indent="-179388" algn="l" defTabSz="457200" rtl="0" eaLnBrk="1" fontAlgn="base" latinLnBrk="0" hangingPunct="1">
                  <a:lnSpc>
                    <a:spcPct val="100000"/>
                  </a:lnSpc>
                  <a:spcBef>
                    <a:spcPct val="20000"/>
                  </a:spcBef>
                  <a:spcAft>
                    <a:spcPct val="0"/>
                  </a:spcAft>
                  <a:buClrTx/>
                  <a:buSzPct val="100000"/>
                  <a:buFontTx/>
                  <a:buNone/>
                  <a:tabLst/>
                  <a:defRPr/>
                </a:pPr>
                <a:r>
                  <a:rPr kumimoji="0" lang="en-US" altLang="ko-KR" sz="500" b="0" i="0" u="none" strike="noStrike" kern="1200" cap="none" spc="0" normalizeH="0" baseline="0" noProof="0" dirty="0">
                    <a:ln>
                      <a:solidFill>
                        <a:prstClr val="white">
                          <a:alpha val="0"/>
                        </a:prstClr>
                      </a:solidFill>
                    </a:ln>
                    <a:solidFill>
                      <a:prstClr val="white"/>
                    </a:solidFill>
                    <a:effectLst/>
                    <a:uLnTx/>
                    <a:uFillTx/>
                    <a:latin typeface="LG스마트체 Regular" panose="020B0600000101010101" pitchFamily="50" charset="-127"/>
                    <a:ea typeface="LG스마트체 Regular" panose="020B0600000101010101" pitchFamily="50" charset="-127"/>
                    <a:cs typeface="+mn-cs"/>
                  </a:rPr>
                  <a:t>-30</a:t>
                </a:r>
              </a:p>
            </p:txBody>
          </p:sp>
        </p:grpSp>
        <p:grpSp>
          <p:nvGrpSpPr>
            <p:cNvPr id="134" name="그룹 133"/>
            <p:cNvGrpSpPr/>
            <p:nvPr/>
          </p:nvGrpSpPr>
          <p:grpSpPr>
            <a:xfrm>
              <a:off x="6541075" y="-1314182"/>
              <a:ext cx="4849949" cy="169277"/>
              <a:chOff x="6541075" y="-337868"/>
              <a:chExt cx="4849949" cy="169277"/>
            </a:xfrm>
          </p:grpSpPr>
          <p:cxnSp>
            <p:nvCxnSpPr>
              <p:cNvPr id="135" name="직선 연결선 134"/>
              <p:cNvCxnSpPr/>
              <p:nvPr/>
            </p:nvCxnSpPr>
            <p:spPr>
              <a:xfrm>
                <a:off x="6541075" y="-253230"/>
                <a:ext cx="4607938" cy="0"/>
              </a:xfrm>
              <a:prstGeom prst="line">
                <a:avLst/>
              </a:prstGeom>
              <a:ln>
                <a:solidFill>
                  <a:schemeClr val="bg1">
                    <a:alpha val="23000"/>
                  </a:schemeClr>
                </a:solidFill>
              </a:ln>
            </p:spPr>
            <p:style>
              <a:lnRef idx="1">
                <a:schemeClr val="accent1"/>
              </a:lnRef>
              <a:fillRef idx="0">
                <a:schemeClr val="accent1"/>
              </a:fillRef>
              <a:effectRef idx="0">
                <a:schemeClr val="accent1"/>
              </a:effectRef>
              <a:fontRef idx="minor">
                <a:schemeClr val="tx1"/>
              </a:fontRef>
            </p:style>
          </p:cxnSp>
          <p:sp>
            <p:nvSpPr>
              <p:cNvPr id="136" name="직사각형 135"/>
              <p:cNvSpPr/>
              <p:nvPr/>
            </p:nvSpPr>
            <p:spPr>
              <a:xfrm>
                <a:off x="11080384" y="-337868"/>
                <a:ext cx="310640" cy="169277"/>
              </a:xfrm>
              <a:prstGeom prst="rect">
                <a:avLst/>
              </a:prstGeom>
            </p:spPr>
            <p:txBody>
              <a:bodyPr wrap="square">
                <a:spAutoFit/>
              </a:bodyPr>
              <a:lstStyle/>
              <a:p>
                <a:pPr marL="179388" marR="0" lvl="0" indent="-179388" algn="l" defTabSz="457200" rtl="0" eaLnBrk="1" fontAlgn="base" latinLnBrk="0" hangingPunct="1">
                  <a:lnSpc>
                    <a:spcPct val="100000"/>
                  </a:lnSpc>
                  <a:spcBef>
                    <a:spcPct val="20000"/>
                  </a:spcBef>
                  <a:spcAft>
                    <a:spcPct val="0"/>
                  </a:spcAft>
                  <a:buClrTx/>
                  <a:buSzPct val="100000"/>
                  <a:buFontTx/>
                  <a:buNone/>
                  <a:tabLst/>
                  <a:defRPr/>
                </a:pPr>
                <a:r>
                  <a:rPr kumimoji="0" lang="en-US" altLang="ko-KR" sz="500" b="0" i="0" u="none" strike="noStrike" kern="1200" cap="none" spc="0" normalizeH="0" baseline="0" noProof="0" dirty="0">
                    <a:ln>
                      <a:solidFill>
                        <a:prstClr val="white">
                          <a:alpha val="0"/>
                        </a:prstClr>
                      </a:solidFill>
                    </a:ln>
                    <a:solidFill>
                      <a:prstClr val="white"/>
                    </a:solidFill>
                    <a:effectLst/>
                    <a:uLnTx/>
                    <a:uFillTx/>
                    <a:latin typeface="LG스마트체 Regular" panose="020B0600000101010101" pitchFamily="50" charset="-127"/>
                    <a:ea typeface="LG스마트체 Regular" panose="020B0600000101010101" pitchFamily="50" charset="-127"/>
                    <a:cs typeface="+mn-cs"/>
                  </a:rPr>
                  <a:t>-24</a:t>
                </a:r>
              </a:p>
            </p:txBody>
          </p:sp>
        </p:grpSp>
      </p:grpSp>
      <p:grpSp>
        <p:nvGrpSpPr>
          <p:cNvPr id="164" name="그룹 163"/>
          <p:cNvGrpSpPr/>
          <p:nvPr/>
        </p:nvGrpSpPr>
        <p:grpSpPr>
          <a:xfrm>
            <a:off x="6613118" y="5862244"/>
            <a:ext cx="2344085" cy="279196"/>
            <a:chOff x="6613118" y="-215881"/>
            <a:chExt cx="2344085" cy="279196"/>
          </a:xfrm>
        </p:grpSpPr>
        <p:cxnSp>
          <p:nvCxnSpPr>
            <p:cNvPr id="166" name="직선 연결선 165"/>
            <p:cNvCxnSpPr/>
            <p:nvPr/>
          </p:nvCxnSpPr>
          <p:spPr>
            <a:xfrm>
              <a:off x="6613118" y="-215881"/>
              <a:ext cx="1875737" cy="0"/>
            </a:xfrm>
            <a:prstGeom prst="line">
              <a:avLst/>
            </a:prstGeom>
            <a:ln w="9525">
              <a:solidFill>
                <a:schemeClr val="bg1"/>
              </a:solidFill>
              <a:prstDash val="sysDash"/>
              <a:headEnd type="triangle" w="sm" len="sm"/>
              <a:tailEnd type="triangle" w="sm" len="sm"/>
            </a:ln>
          </p:spPr>
          <p:style>
            <a:lnRef idx="1">
              <a:schemeClr val="accent1"/>
            </a:lnRef>
            <a:fillRef idx="0">
              <a:schemeClr val="accent1"/>
            </a:fillRef>
            <a:effectRef idx="0">
              <a:schemeClr val="accent1"/>
            </a:effectRef>
            <a:fontRef idx="minor">
              <a:schemeClr val="tx1"/>
            </a:fontRef>
          </p:style>
        </p:cxnSp>
        <p:grpSp>
          <p:nvGrpSpPr>
            <p:cNvPr id="168" name="그룹 167"/>
            <p:cNvGrpSpPr/>
            <p:nvPr/>
          </p:nvGrpSpPr>
          <p:grpSpPr>
            <a:xfrm>
              <a:off x="7097142" y="-167598"/>
              <a:ext cx="1860061" cy="230913"/>
              <a:chOff x="7097142" y="-167598"/>
              <a:chExt cx="1860061" cy="230913"/>
            </a:xfrm>
          </p:grpSpPr>
          <p:sp>
            <p:nvSpPr>
              <p:cNvPr id="170" name="직사각형 169"/>
              <p:cNvSpPr/>
              <p:nvPr/>
            </p:nvSpPr>
            <p:spPr>
              <a:xfrm>
                <a:off x="8011416" y="-167598"/>
                <a:ext cx="945787" cy="230913"/>
              </a:xfrm>
              <a:prstGeom prst="rect">
                <a:avLst/>
              </a:prstGeom>
            </p:spPr>
            <p:txBody>
              <a:bodyPr wrap="square">
                <a:spAutoFit/>
              </a:bodyPr>
              <a:lstStyle/>
              <a:p>
                <a:pPr marL="179388" marR="0" lvl="0" indent="-179388" algn="ctr" defTabSz="457200" rtl="0" eaLnBrk="1" fontAlgn="base" latinLnBrk="0" hangingPunct="1">
                  <a:lnSpc>
                    <a:spcPct val="100000"/>
                  </a:lnSpc>
                  <a:spcBef>
                    <a:spcPct val="20000"/>
                  </a:spcBef>
                  <a:spcAft>
                    <a:spcPct val="0"/>
                  </a:spcAft>
                  <a:buClrTx/>
                  <a:buSzPct val="100000"/>
                  <a:buFontTx/>
                  <a:buNone/>
                  <a:tabLst/>
                  <a:defRPr/>
                </a:pPr>
                <a:r>
                  <a:rPr kumimoji="0" lang="en-US" altLang="ko-KR" sz="1100" b="0" i="0" u="none" strike="noStrike" kern="1200" cap="none" spc="0" normalizeH="0" baseline="0" noProof="0" dirty="0">
                    <a:ln>
                      <a:solidFill>
                        <a:prstClr val="white">
                          <a:alpha val="0"/>
                        </a:prstClr>
                      </a:solidFill>
                    </a:ln>
                    <a:solidFill>
                      <a:prstClr val="white"/>
                    </a:solidFill>
                    <a:effectLst/>
                    <a:uLnTx/>
                    <a:uFillTx/>
                    <a:latin typeface="LG스마트체 Regular" panose="020B0600000101010101" pitchFamily="50" charset="-127"/>
                    <a:ea typeface="LG스마트체 Regular" panose="020B0600000101010101" pitchFamily="50" charset="-127"/>
                    <a:cs typeface="+mn-cs"/>
                  </a:rPr>
                  <a:t>200Hz</a:t>
                </a:r>
                <a:endParaRPr kumimoji="0" lang="ko-KR" altLang="en-US" sz="1100" b="0" i="0" u="none" strike="noStrike" kern="1200" cap="none" spc="0" normalizeH="0" baseline="0" noProof="0" dirty="0">
                  <a:ln>
                    <a:solidFill>
                      <a:prstClr val="white">
                        <a:alpha val="0"/>
                      </a:prstClr>
                    </a:solidFill>
                  </a:ln>
                  <a:solidFill>
                    <a:prstClr val="white"/>
                  </a:solidFill>
                  <a:effectLst/>
                  <a:uLnTx/>
                  <a:uFillTx/>
                  <a:latin typeface="LG스마트체 Regular" panose="020B0600000101010101" pitchFamily="50" charset="-127"/>
                  <a:ea typeface="LG스마트체 Regular" panose="020B0600000101010101" pitchFamily="50" charset="-127"/>
                  <a:cs typeface="+mn-cs"/>
                </a:endParaRPr>
              </a:p>
            </p:txBody>
          </p:sp>
          <p:sp>
            <p:nvSpPr>
              <p:cNvPr id="171" name="직사각형 170"/>
              <p:cNvSpPr/>
              <p:nvPr/>
            </p:nvSpPr>
            <p:spPr>
              <a:xfrm>
                <a:off x="7097142" y="-167598"/>
                <a:ext cx="945787" cy="230913"/>
              </a:xfrm>
              <a:prstGeom prst="rect">
                <a:avLst/>
              </a:prstGeom>
            </p:spPr>
            <p:txBody>
              <a:bodyPr wrap="square">
                <a:spAutoFit/>
              </a:bodyPr>
              <a:lstStyle/>
              <a:p>
                <a:pPr marL="179388" marR="0" lvl="0" indent="-179388" algn="ctr" defTabSz="457200" rtl="0" eaLnBrk="1" fontAlgn="base" latinLnBrk="0" hangingPunct="1">
                  <a:lnSpc>
                    <a:spcPct val="100000"/>
                  </a:lnSpc>
                  <a:spcBef>
                    <a:spcPct val="20000"/>
                  </a:spcBef>
                  <a:spcAft>
                    <a:spcPct val="0"/>
                  </a:spcAft>
                  <a:buClrTx/>
                  <a:buSzPct val="100000"/>
                  <a:buFontTx/>
                  <a:buNone/>
                  <a:tabLst/>
                  <a:defRPr/>
                </a:pPr>
                <a:r>
                  <a:rPr kumimoji="0" lang="en-US" altLang="ko-KR" sz="1100" b="0" i="0" u="none" strike="noStrike" kern="1200" cap="none" spc="0" normalizeH="0" baseline="0" noProof="0" dirty="0">
                    <a:ln>
                      <a:solidFill>
                        <a:prstClr val="white">
                          <a:alpha val="0"/>
                        </a:prstClr>
                      </a:solidFill>
                    </a:ln>
                    <a:solidFill>
                      <a:prstClr val="white"/>
                    </a:solidFill>
                    <a:effectLst/>
                    <a:uLnTx/>
                    <a:uFillTx/>
                    <a:latin typeface="LG스마트체 Regular" panose="020B0600000101010101" pitchFamily="50" charset="-127"/>
                    <a:ea typeface="LG스마트체 Regular" panose="020B0600000101010101" pitchFamily="50" charset="-127"/>
                    <a:cs typeface="+mn-cs"/>
                  </a:rPr>
                  <a:t>100Hz</a:t>
                </a:r>
                <a:endParaRPr kumimoji="0" lang="ko-KR" altLang="en-US" sz="1100" b="0" i="0" u="none" strike="noStrike" kern="1200" cap="none" spc="0" normalizeH="0" baseline="0" noProof="0" dirty="0">
                  <a:ln>
                    <a:solidFill>
                      <a:prstClr val="white">
                        <a:alpha val="0"/>
                      </a:prstClr>
                    </a:solidFill>
                  </a:ln>
                  <a:solidFill>
                    <a:prstClr val="white"/>
                  </a:solidFill>
                  <a:effectLst/>
                  <a:uLnTx/>
                  <a:uFillTx/>
                  <a:latin typeface="LG스마트체 Regular" panose="020B0600000101010101" pitchFamily="50" charset="-127"/>
                  <a:ea typeface="LG스마트체 Regular" panose="020B0600000101010101" pitchFamily="50" charset="-127"/>
                  <a:cs typeface="+mn-cs"/>
                </a:endParaRPr>
              </a:p>
            </p:txBody>
          </p:sp>
        </p:grpSp>
      </p:grpSp>
      <p:cxnSp>
        <p:nvCxnSpPr>
          <p:cNvPr id="172" name="직선 연결선 171"/>
          <p:cNvCxnSpPr/>
          <p:nvPr/>
        </p:nvCxnSpPr>
        <p:spPr>
          <a:xfrm>
            <a:off x="8722029" y="4553722"/>
            <a:ext cx="0" cy="951540"/>
          </a:xfrm>
          <a:prstGeom prst="line">
            <a:avLst/>
          </a:prstGeom>
          <a:ln w="31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73" name="직선 연결선 172"/>
          <p:cNvCxnSpPr/>
          <p:nvPr/>
        </p:nvCxnSpPr>
        <p:spPr>
          <a:xfrm>
            <a:off x="8955204" y="4553722"/>
            <a:ext cx="0" cy="951540"/>
          </a:xfrm>
          <a:prstGeom prst="line">
            <a:avLst/>
          </a:prstGeom>
          <a:ln w="31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74" name="직선 연결선 173"/>
          <p:cNvCxnSpPr/>
          <p:nvPr/>
        </p:nvCxnSpPr>
        <p:spPr>
          <a:xfrm>
            <a:off x="9188379" y="4553722"/>
            <a:ext cx="0" cy="951540"/>
          </a:xfrm>
          <a:prstGeom prst="line">
            <a:avLst/>
          </a:prstGeom>
          <a:ln w="31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75" name="직선 연결선 174"/>
          <p:cNvCxnSpPr/>
          <p:nvPr/>
        </p:nvCxnSpPr>
        <p:spPr>
          <a:xfrm>
            <a:off x="9421554" y="4553722"/>
            <a:ext cx="0" cy="951540"/>
          </a:xfrm>
          <a:prstGeom prst="line">
            <a:avLst/>
          </a:prstGeom>
          <a:ln w="31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76" name="직선 연결선 175"/>
          <p:cNvCxnSpPr/>
          <p:nvPr/>
        </p:nvCxnSpPr>
        <p:spPr>
          <a:xfrm>
            <a:off x="9654729" y="4553722"/>
            <a:ext cx="0" cy="951540"/>
          </a:xfrm>
          <a:prstGeom prst="line">
            <a:avLst/>
          </a:prstGeom>
          <a:ln w="31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77" name="직선 연결선 176"/>
          <p:cNvCxnSpPr/>
          <p:nvPr/>
        </p:nvCxnSpPr>
        <p:spPr>
          <a:xfrm>
            <a:off x="9887904" y="4553722"/>
            <a:ext cx="0" cy="951540"/>
          </a:xfrm>
          <a:prstGeom prst="line">
            <a:avLst/>
          </a:prstGeom>
          <a:ln w="31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78" name="직선 연결선 177"/>
          <p:cNvCxnSpPr/>
          <p:nvPr/>
        </p:nvCxnSpPr>
        <p:spPr>
          <a:xfrm>
            <a:off x="10121079" y="4553722"/>
            <a:ext cx="0" cy="951540"/>
          </a:xfrm>
          <a:prstGeom prst="line">
            <a:avLst/>
          </a:prstGeom>
          <a:ln w="3175">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nvGrpSpPr>
          <p:cNvPr id="180" name="그룹 179"/>
          <p:cNvGrpSpPr/>
          <p:nvPr/>
        </p:nvGrpSpPr>
        <p:grpSpPr>
          <a:xfrm>
            <a:off x="8491538" y="5862244"/>
            <a:ext cx="2368760" cy="294544"/>
            <a:chOff x="8491538" y="-215881"/>
            <a:chExt cx="2368760" cy="294544"/>
          </a:xfrm>
        </p:grpSpPr>
        <p:cxnSp>
          <p:nvCxnSpPr>
            <p:cNvPr id="181" name="직선 연결선 180"/>
            <p:cNvCxnSpPr/>
            <p:nvPr/>
          </p:nvCxnSpPr>
          <p:spPr>
            <a:xfrm>
              <a:off x="8491538" y="-215881"/>
              <a:ext cx="1843456" cy="0"/>
            </a:xfrm>
            <a:prstGeom prst="line">
              <a:avLst/>
            </a:prstGeom>
            <a:ln w="9525">
              <a:solidFill>
                <a:schemeClr val="bg1"/>
              </a:solidFill>
              <a:prstDash val="sysDash"/>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182" name="직선 화살표 연결선 181"/>
            <p:cNvCxnSpPr/>
            <p:nvPr/>
          </p:nvCxnSpPr>
          <p:spPr>
            <a:xfrm>
              <a:off x="8738958" y="-52142"/>
              <a:ext cx="1381355" cy="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08" name="직사각형 207"/>
            <p:cNvSpPr/>
            <p:nvPr/>
          </p:nvSpPr>
          <p:spPr>
            <a:xfrm>
              <a:off x="9914511" y="-182947"/>
              <a:ext cx="945787" cy="261610"/>
            </a:xfrm>
            <a:prstGeom prst="rect">
              <a:avLst/>
            </a:prstGeom>
          </p:spPr>
          <p:txBody>
            <a:bodyPr wrap="square">
              <a:spAutoFit/>
            </a:bodyPr>
            <a:lstStyle/>
            <a:p>
              <a:pPr marL="179388" marR="0" lvl="0" indent="-179388" algn="ctr" defTabSz="457200" rtl="0" eaLnBrk="1" fontAlgn="base" latinLnBrk="0" hangingPunct="1">
                <a:lnSpc>
                  <a:spcPct val="100000"/>
                </a:lnSpc>
                <a:spcBef>
                  <a:spcPct val="20000"/>
                </a:spcBef>
                <a:spcAft>
                  <a:spcPct val="0"/>
                </a:spcAft>
                <a:buClrTx/>
                <a:buSzPct val="100000"/>
                <a:buFontTx/>
                <a:buNone/>
                <a:tabLst/>
                <a:defRPr/>
              </a:pPr>
              <a:r>
                <a:rPr kumimoji="0" lang="en-US" altLang="ko-KR" sz="1100" b="0" i="0" u="none" strike="noStrike" kern="1200" cap="none" spc="0" normalizeH="0" baseline="0" noProof="0" dirty="0">
                  <a:ln>
                    <a:solidFill>
                      <a:prstClr val="white">
                        <a:alpha val="0"/>
                      </a:prstClr>
                    </a:solidFill>
                  </a:ln>
                  <a:solidFill>
                    <a:prstClr val="white"/>
                  </a:solidFill>
                  <a:effectLst/>
                  <a:uLnTx/>
                  <a:uFillTx/>
                  <a:latin typeface="LG스마트체 Regular" panose="020B0600000101010101" pitchFamily="50" charset="-127"/>
                  <a:ea typeface="LG스마트체 Regular" panose="020B0600000101010101" pitchFamily="50" charset="-127"/>
                  <a:cs typeface="+mn-cs"/>
                </a:rPr>
                <a:t>400Hz</a:t>
              </a:r>
            </a:p>
          </p:txBody>
        </p:sp>
      </p:grpSp>
      <p:cxnSp>
        <p:nvCxnSpPr>
          <p:cNvPr id="220" name="직선 연결선 219"/>
          <p:cNvCxnSpPr/>
          <p:nvPr/>
        </p:nvCxnSpPr>
        <p:spPr>
          <a:xfrm>
            <a:off x="10354252" y="4825462"/>
            <a:ext cx="0" cy="942206"/>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244" name="직사각형 243">
            <a:hlinkClick r:id="" action="ppaction://noaction"/>
          </p:cNvPr>
          <p:cNvSpPr>
            <a:spLocks noChangeArrowheads="1"/>
          </p:cNvSpPr>
          <p:nvPr/>
        </p:nvSpPr>
        <p:spPr bwMode="auto">
          <a:xfrm>
            <a:off x="9347605" y="4589046"/>
            <a:ext cx="1926831" cy="250505"/>
          </a:xfrm>
          <a:prstGeom prst="rect">
            <a:avLst/>
          </a:prstGeom>
          <a:noFill/>
          <a:ln w="9525">
            <a:noFill/>
            <a:miter lim="800000"/>
            <a:headEnd/>
            <a:tailEnd/>
          </a:ln>
        </p:spPr>
        <p:txBody>
          <a:bodyPr wrap="square" lIns="80443" tIns="40221" rIns="80443" bIns="40221">
            <a:spAutoFit/>
          </a:bodyPr>
          <a:lstStyle/>
          <a:p>
            <a:pPr marL="179388" lvl="0" indent="-179388" algn="ctr" defTabSz="457200" fontAlgn="base" latinLnBrk="0">
              <a:spcBef>
                <a:spcPct val="20000"/>
              </a:spcBef>
              <a:spcAft>
                <a:spcPct val="0"/>
              </a:spcAft>
              <a:buSzPct val="100000"/>
              <a:defRPr/>
            </a:pPr>
            <a:r>
              <a:rPr lang="en-US" altLang="ko-KR" sz="1100" dirty="0">
                <a:ln>
                  <a:solidFill>
                    <a:prstClr val="white">
                      <a:alpha val="0"/>
                    </a:prstClr>
                  </a:solidFill>
                </a:ln>
                <a:solidFill>
                  <a:prstClr val="white"/>
                </a:solidFill>
                <a:latin typeface="LG스마트체 Bold" panose="020B0600000101010101" pitchFamily="50" charset="-127"/>
                <a:ea typeface="LG스마트체 Bold" panose="020B0600000101010101" pitchFamily="50" charset="-127"/>
              </a:rPr>
              <a:t>After Calibration</a:t>
            </a:r>
          </a:p>
        </p:txBody>
      </p:sp>
      <p:grpSp>
        <p:nvGrpSpPr>
          <p:cNvPr id="245" name="그룹 244"/>
          <p:cNvGrpSpPr/>
          <p:nvPr/>
        </p:nvGrpSpPr>
        <p:grpSpPr>
          <a:xfrm>
            <a:off x="6541075" y="6297669"/>
            <a:ext cx="4990180" cy="235116"/>
            <a:chOff x="6492908" y="5779762"/>
            <a:chExt cx="4990180" cy="235116"/>
          </a:xfrm>
        </p:grpSpPr>
        <p:sp>
          <p:nvSpPr>
            <p:cNvPr id="246" name="직사각형 245">
              <a:hlinkClick r:id="" action="ppaction://noaction"/>
            </p:cNvPr>
            <p:cNvSpPr>
              <a:spLocks noChangeArrowheads="1"/>
            </p:cNvSpPr>
            <p:nvPr/>
          </p:nvSpPr>
          <p:spPr bwMode="auto">
            <a:xfrm>
              <a:off x="6492908" y="5779762"/>
              <a:ext cx="3326927" cy="235116"/>
            </a:xfrm>
            <a:prstGeom prst="rect">
              <a:avLst/>
            </a:prstGeom>
            <a:noFill/>
            <a:ln w="9525">
              <a:noFill/>
              <a:miter lim="800000"/>
              <a:headEnd/>
              <a:tailEnd/>
            </a:ln>
          </p:spPr>
          <p:txBody>
            <a:bodyPr wrap="square" lIns="80443" tIns="40221" rIns="80443" bIns="40221">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000" b="0" i="0" u="none" strike="noStrike" kern="1200" cap="none" spc="0" normalizeH="0" baseline="0" noProof="0" dirty="0">
                  <a:ln>
                    <a:solidFill>
                      <a:prstClr val="white">
                        <a:alpha val="0"/>
                      </a:prstClr>
                    </a:solidFill>
                  </a:ln>
                  <a:solidFill>
                    <a:prstClr val="black"/>
                  </a:solidFill>
                  <a:effectLst/>
                  <a:uLnTx/>
                  <a:uFillTx/>
                  <a:latin typeface="LG스마트체 Regular" panose="020B0600000101010101" pitchFamily="50" charset="-127"/>
                  <a:ea typeface="LG스마트체 Regular" panose="020B0600000101010101" pitchFamily="50" charset="-127"/>
                  <a:cs typeface="+mn-cs"/>
                </a:rPr>
                <a:t>Pattern matching across the entire frequency  range</a:t>
              </a:r>
            </a:p>
          </p:txBody>
        </p:sp>
        <p:grpSp>
          <p:nvGrpSpPr>
            <p:cNvPr id="247" name="그룹 246"/>
            <p:cNvGrpSpPr/>
            <p:nvPr/>
          </p:nvGrpSpPr>
          <p:grpSpPr>
            <a:xfrm>
              <a:off x="10560313" y="5824239"/>
              <a:ext cx="922775" cy="163420"/>
              <a:chOff x="10496813" y="5824239"/>
              <a:chExt cx="922775" cy="163420"/>
            </a:xfrm>
          </p:grpSpPr>
          <p:sp>
            <p:nvSpPr>
              <p:cNvPr id="251" name="Content Placeholder 2"/>
              <p:cNvSpPr txBox="1">
                <a:spLocks/>
              </p:cNvSpPr>
              <p:nvPr/>
            </p:nvSpPr>
            <p:spPr bwMode="auto">
              <a:xfrm>
                <a:off x="10740431" y="5824239"/>
                <a:ext cx="679157" cy="163420"/>
              </a:xfrm>
              <a:prstGeom prst="rect">
                <a:avLst/>
              </a:prstGeom>
              <a:noFill/>
              <a:ln w="9525">
                <a:noFill/>
                <a:miter lim="800000"/>
                <a:headEnd/>
                <a:tailEnd/>
              </a:ln>
            </p:spPr>
            <p:txBody>
              <a:bodyPr lIns="0" tIns="0" rIns="0" bIns="0" anchor="ctr"/>
              <a:lstStyle/>
              <a:p>
                <a:pPr marL="0" marR="0" lvl="0" indent="-179388" algn="l" defTabSz="914400" rtl="0" eaLnBrk="1" fontAlgn="base" latinLnBrk="1" hangingPunct="1">
                  <a:lnSpc>
                    <a:spcPct val="100000"/>
                  </a:lnSpc>
                  <a:spcBef>
                    <a:spcPct val="20000"/>
                  </a:spcBef>
                  <a:spcAft>
                    <a:spcPct val="0"/>
                  </a:spcAft>
                  <a:buClrTx/>
                  <a:buSzPct val="100000"/>
                  <a:buFontTx/>
                  <a:buNone/>
                  <a:tabLst/>
                  <a:defRPr/>
                </a:pPr>
                <a:r>
                  <a:rPr kumimoji="0" lang="en-US" altLang="ko-KR" sz="800" b="0" i="0" u="none" strike="noStrike" kern="1200" cap="none" spc="0" normalizeH="0" baseline="0" noProof="0" dirty="0">
                    <a:ln>
                      <a:solidFill>
                        <a:prstClr val="white">
                          <a:alpha val="0"/>
                        </a:prstClr>
                      </a:solidFill>
                    </a:ln>
                    <a:solidFill>
                      <a:prstClr val="black"/>
                    </a:solidFill>
                    <a:effectLst/>
                    <a:uLnTx/>
                    <a:uFillTx/>
                    <a:latin typeface="LG스마트체 Bold" panose="020B0600000101010101" pitchFamily="50" charset="-127"/>
                    <a:ea typeface="LG스마트체 Bold" panose="020B0600000101010101" pitchFamily="50" charset="-127"/>
                    <a:cs typeface="+mn-cs"/>
                  </a:rPr>
                  <a:t>Your space</a:t>
                </a:r>
              </a:p>
            </p:txBody>
          </p:sp>
          <p:cxnSp>
            <p:nvCxnSpPr>
              <p:cNvPr id="252" name="직선 연결선 251"/>
              <p:cNvCxnSpPr/>
              <p:nvPr/>
            </p:nvCxnSpPr>
            <p:spPr>
              <a:xfrm>
                <a:off x="10496813" y="5905949"/>
                <a:ext cx="210956" cy="0"/>
              </a:xfrm>
              <a:prstGeom prst="line">
                <a:avLst/>
              </a:prstGeom>
              <a:ln w="34925">
                <a:solidFill>
                  <a:srgbClr val="7030A0"/>
                </a:solidFill>
              </a:ln>
            </p:spPr>
            <p:style>
              <a:lnRef idx="1">
                <a:schemeClr val="accent1"/>
              </a:lnRef>
              <a:fillRef idx="0">
                <a:schemeClr val="accent1"/>
              </a:fillRef>
              <a:effectRef idx="0">
                <a:schemeClr val="accent1"/>
              </a:effectRef>
              <a:fontRef idx="minor">
                <a:schemeClr val="tx1"/>
              </a:fontRef>
            </p:style>
          </p:cxnSp>
        </p:grpSp>
        <p:grpSp>
          <p:nvGrpSpPr>
            <p:cNvPr id="248" name="그룹 247"/>
            <p:cNvGrpSpPr/>
            <p:nvPr/>
          </p:nvGrpSpPr>
          <p:grpSpPr>
            <a:xfrm>
              <a:off x="9738992" y="5824239"/>
              <a:ext cx="922921" cy="163420"/>
              <a:chOff x="9523092" y="5824239"/>
              <a:chExt cx="922921" cy="163420"/>
            </a:xfrm>
          </p:grpSpPr>
          <p:cxnSp>
            <p:nvCxnSpPr>
              <p:cNvPr id="249" name="직선 연결선 248"/>
              <p:cNvCxnSpPr/>
              <p:nvPr/>
            </p:nvCxnSpPr>
            <p:spPr>
              <a:xfrm>
                <a:off x="9523092" y="5905949"/>
                <a:ext cx="210956" cy="0"/>
              </a:xfrm>
              <a:prstGeom prst="line">
                <a:avLst/>
              </a:prstGeom>
              <a:ln w="34925">
                <a:solidFill>
                  <a:srgbClr val="00B050"/>
                </a:solidFill>
              </a:ln>
            </p:spPr>
            <p:style>
              <a:lnRef idx="1">
                <a:schemeClr val="accent1"/>
              </a:lnRef>
              <a:fillRef idx="0">
                <a:schemeClr val="accent1"/>
              </a:fillRef>
              <a:effectRef idx="0">
                <a:schemeClr val="accent1"/>
              </a:effectRef>
              <a:fontRef idx="minor">
                <a:schemeClr val="tx1"/>
              </a:fontRef>
            </p:style>
          </p:cxnSp>
          <p:sp>
            <p:nvSpPr>
              <p:cNvPr id="250" name="Content Placeholder 2"/>
              <p:cNvSpPr txBox="1">
                <a:spLocks/>
              </p:cNvSpPr>
              <p:nvPr/>
            </p:nvSpPr>
            <p:spPr bwMode="auto">
              <a:xfrm>
                <a:off x="9769323" y="5824239"/>
                <a:ext cx="676690" cy="163420"/>
              </a:xfrm>
              <a:prstGeom prst="rect">
                <a:avLst/>
              </a:prstGeom>
              <a:noFill/>
              <a:ln w="9525">
                <a:noFill/>
                <a:miter lim="800000"/>
                <a:headEnd/>
                <a:tailEnd/>
              </a:ln>
            </p:spPr>
            <p:txBody>
              <a:bodyPr lIns="0" tIns="0" rIns="0" bIns="0" anchor="ctr"/>
              <a:lstStyle/>
              <a:p>
                <a:pPr marL="0" marR="0" lvl="0" indent="-179388" algn="l" defTabSz="914400" rtl="0" eaLnBrk="1" fontAlgn="base" latinLnBrk="1" hangingPunct="1">
                  <a:lnSpc>
                    <a:spcPct val="100000"/>
                  </a:lnSpc>
                  <a:spcBef>
                    <a:spcPct val="20000"/>
                  </a:spcBef>
                  <a:spcAft>
                    <a:spcPct val="0"/>
                  </a:spcAft>
                  <a:buClrTx/>
                  <a:buSzPct val="100000"/>
                  <a:buFontTx/>
                  <a:buNone/>
                  <a:tabLst/>
                  <a:defRPr/>
                </a:pPr>
                <a:r>
                  <a:rPr kumimoji="0" lang="en-US" altLang="ko-KR" sz="800" b="0" i="0" u="none" strike="noStrike" kern="1200" cap="none" spc="0" normalizeH="0" baseline="0" noProof="0" dirty="0">
                    <a:ln>
                      <a:solidFill>
                        <a:prstClr val="white">
                          <a:alpha val="0"/>
                        </a:prstClr>
                      </a:solidFill>
                    </a:ln>
                    <a:solidFill>
                      <a:prstClr val="black"/>
                    </a:solidFill>
                    <a:effectLst/>
                    <a:uLnTx/>
                    <a:uFillTx/>
                    <a:latin typeface="LG스마트체 Bold" panose="020B0600000101010101" pitchFamily="50" charset="-127"/>
                    <a:ea typeface="LG스마트체 Bold" panose="020B0600000101010101" pitchFamily="50" charset="-127"/>
                    <a:cs typeface="+mn-cs"/>
                  </a:rPr>
                  <a:t>Reference</a:t>
                </a:r>
              </a:p>
            </p:txBody>
          </p:sp>
        </p:grpSp>
      </p:grpSp>
      <p:grpSp>
        <p:nvGrpSpPr>
          <p:cNvPr id="222" name="그룹 221"/>
          <p:cNvGrpSpPr/>
          <p:nvPr/>
        </p:nvGrpSpPr>
        <p:grpSpPr>
          <a:xfrm>
            <a:off x="6613118" y="4553720"/>
            <a:ext cx="1875736" cy="1213948"/>
            <a:chOff x="6613118" y="-1886776"/>
            <a:chExt cx="1875736" cy="1213948"/>
          </a:xfrm>
        </p:grpSpPr>
        <p:grpSp>
          <p:nvGrpSpPr>
            <p:cNvPr id="224" name="그룹 223"/>
            <p:cNvGrpSpPr/>
            <p:nvPr/>
          </p:nvGrpSpPr>
          <p:grpSpPr>
            <a:xfrm>
              <a:off x="6613118" y="-1886776"/>
              <a:ext cx="1875736" cy="1213948"/>
              <a:chOff x="6613118" y="-1306476"/>
              <a:chExt cx="1875736" cy="969585"/>
            </a:xfrm>
          </p:grpSpPr>
          <p:cxnSp>
            <p:nvCxnSpPr>
              <p:cNvPr id="241" name="직선 연결선 240"/>
              <p:cNvCxnSpPr/>
              <p:nvPr/>
            </p:nvCxnSpPr>
            <p:spPr>
              <a:xfrm>
                <a:off x="8488854" y="-1306476"/>
                <a:ext cx="0" cy="969585"/>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2" name="직선 연결선 241"/>
              <p:cNvCxnSpPr/>
              <p:nvPr/>
            </p:nvCxnSpPr>
            <p:spPr>
              <a:xfrm>
                <a:off x="6613118" y="-1306476"/>
                <a:ext cx="0" cy="969585"/>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3" name="직선 연결선 242"/>
              <p:cNvCxnSpPr/>
              <p:nvPr/>
            </p:nvCxnSpPr>
            <p:spPr>
              <a:xfrm>
                <a:off x="7550986" y="-1306476"/>
                <a:ext cx="0" cy="969585"/>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234" name="그룹 233"/>
            <p:cNvGrpSpPr/>
            <p:nvPr/>
          </p:nvGrpSpPr>
          <p:grpSpPr>
            <a:xfrm>
              <a:off x="6847583" y="-1886776"/>
              <a:ext cx="1406801" cy="955483"/>
              <a:chOff x="6847583" y="-1306474"/>
              <a:chExt cx="1406801" cy="554839"/>
            </a:xfrm>
          </p:grpSpPr>
          <p:cxnSp>
            <p:nvCxnSpPr>
              <p:cNvPr id="235" name="직선 연결선 234"/>
              <p:cNvCxnSpPr/>
              <p:nvPr/>
            </p:nvCxnSpPr>
            <p:spPr>
              <a:xfrm>
                <a:off x="7082050" y="-1306474"/>
                <a:ext cx="0" cy="554839"/>
              </a:xfrm>
              <a:prstGeom prst="line">
                <a:avLst/>
              </a:prstGeom>
              <a:ln w="31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36" name="직선 연결선 235"/>
              <p:cNvCxnSpPr/>
              <p:nvPr/>
            </p:nvCxnSpPr>
            <p:spPr>
              <a:xfrm>
                <a:off x="7316517" y="-1306474"/>
                <a:ext cx="0" cy="554839"/>
              </a:xfrm>
              <a:prstGeom prst="line">
                <a:avLst/>
              </a:prstGeom>
              <a:ln w="31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37" name="직선 연결선 236"/>
              <p:cNvCxnSpPr/>
              <p:nvPr/>
            </p:nvCxnSpPr>
            <p:spPr>
              <a:xfrm>
                <a:off x="6847583" y="-1306474"/>
                <a:ext cx="0" cy="554839"/>
              </a:xfrm>
              <a:prstGeom prst="line">
                <a:avLst/>
              </a:prstGeom>
              <a:ln w="31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38" name="직선 연결선 237"/>
              <p:cNvCxnSpPr/>
              <p:nvPr/>
            </p:nvCxnSpPr>
            <p:spPr>
              <a:xfrm>
                <a:off x="8019917" y="-1306474"/>
                <a:ext cx="0" cy="554839"/>
              </a:xfrm>
              <a:prstGeom prst="line">
                <a:avLst/>
              </a:prstGeom>
              <a:ln w="31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39" name="직선 연결선 238"/>
              <p:cNvCxnSpPr/>
              <p:nvPr/>
            </p:nvCxnSpPr>
            <p:spPr>
              <a:xfrm>
                <a:off x="8254384" y="-1306474"/>
                <a:ext cx="0" cy="554839"/>
              </a:xfrm>
              <a:prstGeom prst="line">
                <a:avLst/>
              </a:prstGeom>
              <a:ln w="31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40" name="직선 연결선 239"/>
              <p:cNvCxnSpPr/>
              <p:nvPr/>
            </p:nvCxnSpPr>
            <p:spPr>
              <a:xfrm>
                <a:off x="7785450" y="-1306474"/>
                <a:ext cx="0" cy="554839"/>
              </a:xfrm>
              <a:prstGeom prst="line">
                <a:avLst/>
              </a:prstGeom>
              <a:ln w="3175">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grpSp>
      <p:sp>
        <p:nvSpPr>
          <p:cNvPr id="253" name="타원 252"/>
          <p:cNvSpPr/>
          <p:nvPr/>
        </p:nvSpPr>
        <p:spPr>
          <a:xfrm rot="540056">
            <a:off x="6426914" y="4697153"/>
            <a:ext cx="4012794" cy="968999"/>
          </a:xfrm>
          <a:prstGeom prst="ellipse">
            <a:avLst/>
          </a:prstGeom>
          <a:noFill/>
          <a:ln w="19050">
            <a:solidFill>
              <a:srgbClr val="C9145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panose="020B0604020202020204" pitchFamily="34" charset="0"/>
              <a:ea typeface="LG스마트체 Regular" panose="020B0600000101010101" pitchFamily="50" charset="-127"/>
              <a:cs typeface="Arial" panose="020B0604020202020204" pitchFamily="34" charset="0"/>
            </a:endParaRPr>
          </a:p>
        </p:txBody>
      </p:sp>
      <p:grpSp>
        <p:nvGrpSpPr>
          <p:cNvPr id="4" name="그룹 3"/>
          <p:cNvGrpSpPr/>
          <p:nvPr/>
        </p:nvGrpSpPr>
        <p:grpSpPr>
          <a:xfrm>
            <a:off x="6499325" y="4797680"/>
            <a:ext cx="4573457" cy="1013388"/>
            <a:chOff x="6499325" y="4797680"/>
            <a:chExt cx="4573457" cy="1013388"/>
          </a:xfrm>
        </p:grpSpPr>
        <p:sp>
          <p:nvSpPr>
            <p:cNvPr id="212" name="자유형 211"/>
            <p:cNvSpPr/>
            <p:nvPr/>
          </p:nvSpPr>
          <p:spPr>
            <a:xfrm>
              <a:off x="6553169" y="4797680"/>
              <a:ext cx="4519613" cy="1000125"/>
            </a:xfrm>
            <a:custGeom>
              <a:avLst/>
              <a:gdLst>
                <a:gd name="connsiteX0" fmla="*/ 0 w 4519613"/>
                <a:gd name="connsiteY0" fmla="*/ 238125 h 1000125"/>
                <a:gd name="connsiteX1" fmla="*/ 123825 w 4519613"/>
                <a:gd name="connsiteY1" fmla="*/ 228600 h 1000125"/>
                <a:gd name="connsiteX2" fmla="*/ 142875 w 4519613"/>
                <a:gd name="connsiteY2" fmla="*/ 223838 h 1000125"/>
                <a:gd name="connsiteX3" fmla="*/ 166688 w 4519613"/>
                <a:gd name="connsiteY3" fmla="*/ 219075 h 1000125"/>
                <a:gd name="connsiteX4" fmla="*/ 204788 w 4519613"/>
                <a:gd name="connsiteY4" fmla="*/ 204788 h 1000125"/>
                <a:gd name="connsiteX5" fmla="*/ 233363 w 4519613"/>
                <a:gd name="connsiteY5" fmla="*/ 195263 h 1000125"/>
                <a:gd name="connsiteX6" fmla="*/ 247650 w 4519613"/>
                <a:gd name="connsiteY6" fmla="*/ 185738 h 1000125"/>
                <a:gd name="connsiteX7" fmla="*/ 266700 w 4519613"/>
                <a:gd name="connsiteY7" fmla="*/ 180975 h 1000125"/>
                <a:gd name="connsiteX8" fmla="*/ 280988 w 4519613"/>
                <a:gd name="connsiteY8" fmla="*/ 176213 h 1000125"/>
                <a:gd name="connsiteX9" fmla="*/ 290513 w 4519613"/>
                <a:gd name="connsiteY9" fmla="*/ 161925 h 1000125"/>
                <a:gd name="connsiteX10" fmla="*/ 338138 w 4519613"/>
                <a:gd name="connsiteY10" fmla="*/ 142875 h 1000125"/>
                <a:gd name="connsiteX11" fmla="*/ 352425 w 4519613"/>
                <a:gd name="connsiteY11" fmla="*/ 138113 h 1000125"/>
                <a:gd name="connsiteX12" fmla="*/ 366713 w 4519613"/>
                <a:gd name="connsiteY12" fmla="*/ 128588 h 1000125"/>
                <a:gd name="connsiteX13" fmla="*/ 385763 w 4519613"/>
                <a:gd name="connsiteY13" fmla="*/ 123825 h 1000125"/>
                <a:gd name="connsiteX14" fmla="*/ 428625 w 4519613"/>
                <a:gd name="connsiteY14" fmla="*/ 109538 h 1000125"/>
                <a:gd name="connsiteX15" fmla="*/ 442913 w 4519613"/>
                <a:gd name="connsiteY15" fmla="*/ 104775 h 1000125"/>
                <a:gd name="connsiteX16" fmla="*/ 457200 w 4519613"/>
                <a:gd name="connsiteY16" fmla="*/ 100013 h 1000125"/>
                <a:gd name="connsiteX17" fmla="*/ 471488 w 4519613"/>
                <a:gd name="connsiteY17" fmla="*/ 90488 h 1000125"/>
                <a:gd name="connsiteX18" fmla="*/ 495300 w 4519613"/>
                <a:gd name="connsiteY18" fmla="*/ 85725 h 1000125"/>
                <a:gd name="connsiteX19" fmla="*/ 523875 w 4519613"/>
                <a:gd name="connsiteY19" fmla="*/ 76200 h 1000125"/>
                <a:gd name="connsiteX20" fmla="*/ 538163 w 4519613"/>
                <a:gd name="connsiteY20" fmla="*/ 71438 h 1000125"/>
                <a:gd name="connsiteX21" fmla="*/ 552450 w 4519613"/>
                <a:gd name="connsiteY21" fmla="*/ 66675 h 1000125"/>
                <a:gd name="connsiteX22" fmla="*/ 590550 w 4519613"/>
                <a:gd name="connsiteY22" fmla="*/ 42863 h 1000125"/>
                <a:gd name="connsiteX23" fmla="*/ 604838 w 4519613"/>
                <a:gd name="connsiteY23" fmla="*/ 38100 h 1000125"/>
                <a:gd name="connsiteX24" fmla="*/ 619125 w 4519613"/>
                <a:gd name="connsiteY24" fmla="*/ 33338 h 1000125"/>
                <a:gd name="connsiteX25" fmla="*/ 652463 w 4519613"/>
                <a:gd name="connsiteY25" fmla="*/ 14288 h 1000125"/>
                <a:gd name="connsiteX26" fmla="*/ 681038 w 4519613"/>
                <a:gd name="connsiteY26" fmla="*/ 4763 h 1000125"/>
                <a:gd name="connsiteX27" fmla="*/ 695325 w 4519613"/>
                <a:gd name="connsiteY27" fmla="*/ 0 h 1000125"/>
                <a:gd name="connsiteX28" fmla="*/ 819150 w 4519613"/>
                <a:gd name="connsiteY28" fmla="*/ 4763 h 1000125"/>
                <a:gd name="connsiteX29" fmla="*/ 852488 w 4519613"/>
                <a:gd name="connsiteY29" fmla="*/ 19050 h 1000125"/>
                <a:gd name="connsiteX30" fmla="*/ 895350 w 4519613"/>
                <a:gd name="connsiteY30" fmla="*/ 47625 h 1000125"/>
                <a:gd name="connsiteX31" fmla="*/ 928688 w 4519613"/>
                <a:gd name="connsiteY31" fmla="*/ 66675 h 1000125"/>
                <a:gd name="connsiteX32" fmla="*/ 942975 w 4519613"/>
                <a:gd name="connsiteY32" fmla="*/ 71438 h 1000125"/>
                <a:gd name="connsiteX33" fmla="*/ 957263 w 4519613"/>
                <a:gd name="connsiteY33" fmla="*/ 80963 h 1000125"/>
                <a:gd name="connsiteX34" fmla="*/ 971550 w 4519613"/>
                <a:gd name="connsiteY34" fmla="*/ 85725 h 1000125"/>
                <a:gd name="connsiteX35" fmla="*/ 990600 w 4519613"/>
                <a:gd name="connsiteY35" fmla="*/ 95250 h 1000125"/>
                <a:gd name="connsiteX36" fmla="*/ 1014413 w 4519613"/>
                <a:gd name="connsiteY36" fmla="*/ 100013 h 1000125"/>
                <a:gd name="connsiteX37" fmla="*/ 1033463 w 4519613"/>
                <a:gd name="connsiteY37" fmla="*/ 104775 h 1000125"/>
                <a:gd name="connsiteX38" fmla="*/ 1062038 w 4519613"/>
                <a:gd name="connsiteY38" fmla="*/ 109538 h 1000125"/>
                <a:gd name="connsiteX39" fmla="*/ 1090613 w 4519613"/>
                <a:gd name="connsiteY39" fmla="*/ 119063 h 1000125"/>
                <a:gd name="connsiteX40" fmla="*/ 1104900 w 4519613"/>
                <a:gd name="connsiteY40" fmla="*/ 123825 h 1000125"/>
                <a:gd name="connsiteX41" fmla="*/ 1123950 w 4519613"/>
                <a:gd name="connsiteY41" fmla="*/ 128588 h 1000125"/>
                <a:gd name="connsiteX42" fmla="*/ 1152525 w 4519613"/>
                <a:gd name="connsiteY42" fmla="*/ 147638 h 1000125"/>
                <a:gd name="connsiteX43" fmla="*/ 1195388 w 4519613"/>
                <a:gd name="connsiteY43" fmla="*/ 161925 h 1000125"/>
                <a:gd name="connsiteX44" fmla="*/ 1209675 w 4519613"/>
                <a:gd name="connsiteY44" fmla="*/ 166688 h 1000125"/>
                <a:gd name="connsiteX45" fmla="*/ 1243013 w 4519613"/>
                <a:gd name="connsiteY45" fmla="*/ 185738 h 1000125"/>
                <a:gd name="connsiteX46" fmla="*/ 1257300 w 4519613"/>
                <a:gd name="connsiteY46" fmla="*/ 190500 h 1000125"/>
                <a:gd name="connsiteX47" fmla="*/ 1285875 w 4519613"/>
                <a:gd name="connsiteY47" fmla="*/ 204788 h 1000125"/>
                <a:gd name="connsiteX48" fmla="*/ 1314450 w 4519613"/>
                <a:gd name="connsiteY48" fmla="*/ 223838 h 1000125"/>
                <a:gd name="connsiteX49" fmla="*/ 1362075 w 4519613"/>
                <a:gd name="connsiteY49" fmla="*/ 238125 h 1000125"/>
                <a:gd name="connsiteX50" fmla="*/ 1443038 w 4519613"/>
                <a:gd name="connsiteY50" fmla="*/ 252413 h 1000125"/>
                <a:gd name="connsiteX51" fmla="*/ 1471613 w 4519613"/>
                <a:gd name="connsiteY51" fmla="*/ 257175 h 1000125"/>
                <a:gd name="connsiteX52" fmla="*/ 1519238 w 4519613"/>
                <a:gd name="connsiteY52" fmla="*/ 271463 h 1000125"/>
                <a:gd name="connsiteX53" fmla="*/ 1533525 w 4519613"/>
                <a:gd name="connsiteY53" fmla="*/ 280988 h 1000125"/>
                <a:gd name="connsiteX54" fmla="*/ 1543050 w 4519613"/>
                <a:gd name="connsiteY54" fmla="*/ 295275 h 1000125"/>
                <a:gd name="connsiteX55" fmla="*/ 1557338 w 4519613"/>
                <a:gd name="connsiteY55" fmla="*/ 300038 h 1000125"/>
                <a:gd name="connsiteX56" fmla="*/ 1581150 w 4519613"/>
                <a:gd name="connsiteY56" fmla="*/ 333375 h 1000125"/>
                <a:gd name="connsiteX57" fmla="*/ 1590675 w 4519613"/>
                <a:gd name="connsiteY57" fmla="*/ 347663 h 1000125"/>
                <a:gd name="connsiteX58" fmla="*/ 1604963 w 4519613"/>
                <a:gd name="connsiteY58" fmla="*/ 357188 h 1000125"/>
                <a:gd name="connsiteX59" fmla="*/ 1624013 w 4519613"/>
                <a:gd name="connsiteY59" fmla="*/ 414338 h 1000125"/>
                <a:gd name="connsiteX60" fmla="*/ 1628775 w 4519613"/>
                <a:gd name="connsiteY60" fmla="*/ 428625 h 1000125"/>
                <a:gd name="connsiteX61" fmla="*/ 1638300 w 4519613"/>
                <a:gd name="connsiteY61" fmla="*/ 442913 h 1000125"/>
                <a:gd name="connsiteX62" fmla="*/ 1652588 w 4519613"/>
                <a:gd name="connsiteY62" fmla="*/ 471488 h 1000125"/>
                <a:gd name="connsiteX63" fmla="*/ 1662113 w 4519613"/>
                <a:gd name="connsiteY63" fmla="*/ 504825 h 1000125"/>
                <a:gd name="connsiteX64" fmla="*/ 1676400 w 4519613"/>
                <a:gd name="connsiteY64" fmla="*/ 514350 h 1000125"/>
                <a:gd name="connsiteX65" fmla="*/ 1690688 w 4519613"/>
                <a:gd name="connsiteY65" fmla="*/ 561975 h 1000125"/>
                <a:gd name="connsiteX66" fmla="*/ 1704975 w 4519613"/>
                <a:gd name="connsiteY66" fmla="*/ 590550 h 1000125"/>
                <a:gd name="connsiteX67" fmla="*/ 1719263 w 4519613"/>
                <a:gd name="connsiteY67" fmla="*/ 595313 h 1000125"/>
                <a:gd name="connsiteX68" fmla="*/ 1728788 w 4519613"/>
                <a:gd name="connsiteY68" fmla="*/ 609600 h 1000125"/>
                <a:gd name="connsiteX69" fmla="*/ 1804988 w 4519613"/>
                <a:gd name="connsiteY69" fmla="*/ 614363 h 1000125"/>
                <a:gd name="connsiteX70" fmla="*/ 1819275 w 4519613"/>
                <a:gd name="connsiteY70" fmla="*/ 619125 h 1000125"/>
                <a:gd name="connsiteX71" fmla="*/ 1833563 w 4519613"/>
                <a:gd name="connsiteY71" fmla="*/ 628650 h 1000125"/>
                <a:gd name="connsiteX72" fmla="*/ 1857375 w 4519613"/>
                <a:gd name="connsiteY72" fmla="*/ 657225 h 1000125"/>
                <a:gd name="connsiteX73" fmla="*/ 1876425 w 4519613"/>
                <a:gd name="connsiteY73" fmla="*/ 666750 h 1000125"/>
                <a:gd name="connsiteX74" fmla="*/ 1885950 w 4519613"/>
                <a:gd name="connsiteY74" fmla="*/ 638175 h 1000125"/>
                <a:gd name="connsiteX75" fmla="*/ 1895475 w 4519613"/>
                <a:gd name="connsiteY75" fmla="*/ 604838 h 1000125"/>
                <a:gd name="connsiteX76" fmla="*/ 1905000 w 4519613"/>
                <a:gd name="connsiteY76" fmla="*/ 576263 h 1000125"/>
                <a:gd name="connsiteX77" fmla="*/ 1919288 w 4519613"/>
                <a:gd name="connsiteY77" fmla="*/ 566738 h 1000125"/>
                <a:gd name="connsiteX78" fmla="*/ 1938338 w 4519613"/>
                <a:gd name="connsiteY78" fmla="*/ 542925 h 1000125"/>
                <a:gd name="connsiteX79" fmla="*/ 1952625 w 4519613"/>
                <a:gd name="connsiteY79" fmla="*/ 523875 h 1000125"/>
                <a:gd name="connsiteX80" fmla="*/ 1962150 w 4519613"/>
                <a:gd name="connsiteY80" fmla="*/ 509588 h 1000125"/>
                <a:gd name="connsiteX81" fmla="*/ 1976438 w 4519613"/>
                <a:gd name="connsiteY81" fmla="*/ 500063 h 1000125"/>
                <a:gd name="connsiteX82" fmla="*/ 1995488 w 4519613"/>
                <a:gd name="connsiteY82" fmla="*/ 481013 h 1000125"/>
                <a:gd name="connsiteX83" fmla="*/ 2000250 w 4519613"/>
                <a:gd name="connsiteY83" fmla="*/ 466725 h 1000125"/>
                <a:gd name="connsiteX84" fmla="*/ 2028825 w 4519613"/>
                <a:gd name="connsiteY84" fmla="*/ 442913 h 1000125"/>
                <a:gd name="connsiteX85" fmla="*/ 2043113 w 4519613"/>
                <a:gd name="connsiteY85" fmla="*/ 452438 h 1000125"/>
                <a:gd name="connsiteX86" fmla="*/ 2052638 w 4519613"/>
                <a:gd name="connsiteY86" fmla="*/ 481013 h 1000125"/>
                <a:gd name="connsiteX87" fmla="*/ 2057400 w 4519613"/>
                <a:gd name="connsiteY87" fmla="*/ 495300 h 1000125"/>
                <a:gd name="connsiteX88" fmla="*/ 2071688 w 4519613"/>
                <a:gd name="connsiteY88" fmla="*/ 509588 h 1000125"/>
                <a:gd name="connsiteX89" fmla="*/ 2081213 w 4519613"/>
                <a:gd name="connsiteY89" fmla="*/ 542925 h 1000125"/>
                <a:gd name="connsiteX90" fmla="*/ 2095500 w 4519613"/>
                <a:gd name="connsiteY90" fmla="*/ 552450 h 1000125"/>
                <a:gd name="connsiteX91" fmla="*/ 2109788 w 4519613"/>
                <a:gd name="connsiteY91" fmla="*/ 571500 h 1000125"/>
                <a:gd name="connsiteX92" fmla="*/ 2124075 w 4519613"/>
                <a:gd name="connsiteY92" fmla="*/ 561975 h 1000125"/>
                <a:gd name="connsiteX93" fmla="*/ 2133600 w 4519613"/>
                <a:gd name="connsiteY93" fmla="*/ 547688 h 1000125"/>
                <a:gd name="connsiteX94" fmla="*/ 2147888 w 4519613"/>
                <a:gd name="connsiteY94" fmla="*/ 533400 h 1000125"/>
                <a:gd name="connsiteX95" fmla="*/ 2152650 w 4519613"/>
                <a:gd name="connsiteY95" fmla="*/ 519113 h 1000125"/>
                <a:gd name="connsiteX96" fmla="*/ 2243138 w 4519613"/>
                <a:gd name="connsiteY96" fmla="*/ 514350 h 1000125"/>
                <a:gd name="connsiteX97" fmla="*/ 2266950 w 4519613"/>
                <a:gd name="connsiteY97" fmla="*/ 533400 h 1000125"/>
                <a:gd name="connsiteX98" fmla="*/ 2286000 w 4519613"/>
                <a:gd name="connsiteY98" fmla="*/ 504825 h 1000125"/>
                <a:gd name="connsiteX99" fmla="*/ 2300288 w 4519613"/>
                <a:gd name="connsiteY99" fmla="*/ 490538 h 1000125"/>
                <a:gd name="connsiteX100" fmla="*/ 2314575 w 4519613"/>
                <a:gd name="connsiteY100" fmla="*/ 485775 h 1000125"/>
                <a:gd name="connsiteX101" fmla="*/ 2328863 w 4519613"/>
                <a:gd name="connsiteY101" fmla="*/ 490538 h 1000125"/>
                <a:gd name="connsiteX102" fmla="*/ 2347913 w 4519613"/>
                <a:gd name="connsiteY102" fmla="*/ 509588 h 1000125"/>
                <a:gd name="connsiteX103" fmla="*/ 2357438 w 4519613"/>
                <a:gd name="connsiteY103" fmla="*/ 523875 h 1000125"/>
                <a:gd name="connsiteX104" fmla="*/ 2362200 w 4519613"/>
                <a:gd name="connsiteY104" fmla="*/ 538163 h 1000125"/>
                <a:gd name="connsiteX105" fmla="*/ 2381250 w 4519613"/>
                <a:gd name="connsiteY105" fmla="*/ 566738 h 1000125"/>
                <a:gd name="connsiteX106" fmla="*/ 2390775 w 4519613"/>
                <a:gd name="connsiteY106" fmla="*/ 595313 h 1000125"/>
                <a:gd name="connsiteX107" fmla="*/ 2395538 w 4519613"/>
                <a:gd name="connsiteY107" fmla="*/ 614363 h 1000125"/>
                <a:gd name="connsiteX108" fmla="*/ 2405063 w 4519613"/>
                <a:gd name="connsiteY108" fmla="*/ 628650 h 1000125"/>
                <a:gd name="connsiteX109" fmla="*/ 2419350 w 4519613"/>
                <a:gd name="connsiteY109" fmla="*/ 633413 h 1000125"/>
                <a:gd name="connsiteX110" fmla="*/ 2438400 w 4519613"/>
                <a:gd name="connsiteY110" fmla="*/ 590550 h 1000125"/>
                <a:gd name="connsiteX111" fmla="*/ 2443163 w 4519613"/>
                <a:gd name="connsiteY111" fmla="*/ 571500 h 1000125"/>
                <a:gd name="connsiteX112" fmla="*/ 2471738 w 4519613"/>
                <a:gd name="connsiteY112" fmla="*/ 552450 h 1000125"/>
                <a:gd name="connsiteX113" fmla="*/ 2481263 w 4519613"/>
                <a:gd name="connsiteY113" fmla="*/ 581025 h 1000125"/>
                <a:gd name="connsiteX114" fmla="*/ 2486025 w 4519613"/>
                <a:gd name="connsiteY114" fmla="*/ 595313 h 1000125"/>
                <a:gd name="connsiteX115" fmla="*/ 2490788 w 4519613"/>
                <a:gd name="connsiteY115" fmla="*/ 614363 h 1000125"/>
                <a:gd name="connsiteX116" fmla="*/ 2500313 w 4519613"/>
                <a:gd name="connsiteY116" fmla="*/ 628650 h 1000125"/>
                <a:gd name="connsiteX117" fmla="*/ 2519363 w 4519613"/>
                <a:gd name="connsiteY117" fmla="*/ 642938 h 1000125"/>
                <a:gd name="connsiteX118" fmla="*/ 2524125 w 4519613"/>
                <a:gd name="connsiteY118" fmla="*/ 628650 h 1000125"/>
                <a:gd name="connsiteX119" fmla="*/ 2528888 w 4519613"/>
                <a:gd name="connsiteY119" fmla="*/ 609600 h 1000125"/>
                <a:gd name="connsiteX120" fmla="*/ 2557463 w 4519613"/>
                <a:gd name="connsiteY120" fmla="*/ 595313 h 1000125"/>
                <a:gd name="connsiteX121" fmla="*/ 2619375 w 4519613"/>
                <a:gd name="connsiteY121" fmla="*/ 581025 h 1000125"/>
                <a:gd name="connsiteX122" fmla="*/ 2633663 w 4519613"/>
                <a:gd name="connsiteY122" fmla="*/ 571500 h 1000125"/>
                <a:gd name="connsiteX123" fmla="*/ 2647950 w 4519613"/>
                <a:gd name="connsiteY123" fmla="*/ 542925 h 1000125"/>
                <a:gd name="connsiteX124" fmla="*/ 2662238 w 4519613"/>
                <a:gd name="connsiteY124" fmla="*/ 504825 h 1000125"/>
                <a:gd name="connsiteX125" fmla="*/ 2686050 w 4519613"/>
                <a:gd name="connsiteY125" fmla="*/ 538163 h 1000125"/>
                <a:gd name="connsiteX126" fmla="*/ 2686050 w 4519613"/>
                <a:gd name="connsiteY126" fmla="*/ 538163 h 1000125"/>
                <a:gd name="connsiteX127" fmla="*/ 2700338 w 4519613"/>
                <a:gd name="connsiteY127" fmla="*/ 547688 h 1000125"/>
                <a:gd name="connsiteX128" fmla="*/ 2705100 w 4519613"/>
                <a:gd name="connsiteY128" fmla="*/ 561975 h 1000125"/>
                <a:gd name="connsiteX129" fmla="*/ 2714625 w 4519613"/>
                <a:gd name="connsiteY129" fmla="*/ 595313 h 1000125"/>
                <a:gd name="connsiteX130" fmla="*/ 2733675 w 4519613"/>
                <a:gd name="connsiteY130" fmla="*/ 590550 h 1000125"/>
                <a:gd name="connsiteX131" fmla="*/ 2738438 w 4519613"/>
                <a:gd name="connsiteY131" fmla="*/ 571500 h 1000125"/>
                <a:gd name="connsiteX132" fmla="*/ 2762250 w 4519613"/>
                <a:gd name="connsiteY132" fmla="*/ 552450 h 1000125"/>
                <a:gd name="connsiteX133" fmla="*/ 2800350 w 4519613"/>
                <a:gd name="connsiteY133" fmla="*/ 566738 h 1000125"/>
                <a:gd name="connsiteX134" fmla="*/ 2819400 w 4519613"/>
                <a:gd name="connsiteY134" fmla="*/ 590550 h 1000125"/>
                <a:gd name="connsiteX135" fmla="*/ 2824163 w 4519613"/>
                <a:gd name="connsiteY135" fmla="*/ 614363 h 1000125"/>
                <a:gd name="connsiteX136" fmla="*/ 2833688 w 4519613"/>
                <a:gd name="connsiteY136" fmla="*/ 642938 h 1000125"/>
                <a:gd name="connsiteX137" fmla="*/ 2838450 w 4519613"/>
                <a:gd name="connsiteY137" fmla="*/ 657225 h 1000125"/>
                <a:gd name="connsiteX138" fmla="*/ 2843213 w 4519613"/>
                <a:gd name="connsiteY138" fmla="*/ 676275 h 1000125"/>
                <a:gd name="connsiteX139" fmla="*/ 2852738 w 4519613"/>
                <a:gd name="connsiteY139" fmla="*/ 695325 h 1000125"/>
                <a:gd name="connsiteX140" fmla="*/ 2862263 w 4519613"/>
                <a:gd name="connsiteY140" fmla="*/ 723900 h 1000125"/>
                <a:gd name="connsiteX141" fmla="*/ 2871788 w 4519613"/>
                <a:gd name="connsiteY141" fmla="*/ 752475 h 1000125"/>
                <a:gd name="connsiteX142" fmla="*/ 2881313 w 4519613"/>
                <a:gd name="connsiteY142" fmla="*/ 781050 h 1000125"/>
                <a:gd name="connsiteX143" fmla="*/ 2890838 w 4519613"/>
                <a:gd name="connsiteY143" fmla="*/ 795338 h 1000125"/>
                <a:gd name="connsiteX144" fmla="*/ 2895600 w 4519613"/>
                <a:gd name="connsiteY144" fmla="*/ 814388 h 1000125"/>
                <a:gd name="connsiteX145" fmla="*/ 2914650 w 4519613"/>
                <a:gd name="connsiteY145" fmla="*/ 790575 h 1000125"/>
                <a:gd name="connsiteX146" fmla="*/ 2924175 w 4519613"/>
                <a:gd name="connsiteY146" fmla="*/ 714375 h 1000125"/>
                <a:gd name="connsiteX147" fmla="*/ 2933700 w 4519613"/>
                <a:gd name="connsiteY147" fmla="*/ 700088 h 1000125"/>
                <a:gd name="connsiteX148" fmla="*/ 2943225 w 4519613"/>
                <a:gd name="connsiteY148" fmla="*/ 671513 h 1000125"/>
                <a:gd name="connsiteX149" fmla="*/ 2962275 w 4519613"/>
                <a:gd name="connsiteY149" fmla="*/ 638175 h 1000125"/>
                <a:gd name="connsiteX150" fmla="*/ 2976563 w 4519613"/>
                <a:gd name="connsiteY150" fmla="*/ 695325 h 1000125"/>
                <a:gd name="connsiteX151" fmla="*/ 2986088 w 4519613"/>
                <a:gd name="connsiteY151" fmla="*/ 781050 h 1000125"/>
                <a:gd name="connsiteX152" fmla="*/ 2995613 w 4519613"/>
                <a:gd name="connsiteY152" fmla="*/ 747713 h 1000125"/>
                <a:gd name="connsiteX153" fmla="*/ 3000375 w 4519613"/>
                <a:gd name="connsiteY153" fmla="*/ 709613 h 1000125"/>
                <a:gd name="connsiteX154" fmla="*/ 3019425 w 4519613"/>
                <a:gd name="connsiteY154" fmla="*/ 671513 h 1000125"/>
                <a:gd name="connsiteX155" fmla="*/ 3038475 w 4519613"/>
                <a:gd name="connsiteY155" fmla="*/ 714375 h 1000125"/>
                <a:gd name="connsiteX156" fmla="*/ 3052763 w 4519613"/>
                <a:gd name="connsiteY156" fmla="*/ 781050 h 1000125"/>
                <a:gd name="connsiteX157" fmla="*/ 3067050 w 4519613"/>
                <a:gd name="connsiteY157" fmla="*/ 738188 h 1000125"/>
                <a:gd name="connsiteX158" fmla="*/ 3071813 w 4519613"/>
                <a:gd name="connsiteY158" fmla="*/ 723900 h 1000125"/>
                <a:gd name="connsiteX159" fmla="*/ 3105150 w 4519613"/>
                <a:gd name="connsiteY159" fmla="*/ 733425 h 1000125"/>
                <a:gd name="connsiteX160" fmla="*/ 3128963 w 4519613"/>
                <a:gd name="connsiteY160" fmla="*/ 742950 h 1000125"/>
                <a:gd name="connsiteX161" fmla="*/ 3152775 w 4519613"/>
                <a:gd name="connsiteY161" fmla="*/ 690563 h 1000125"/>
                <a:gd name="connsiteX162" fmla="*/ 3157538 w 4519613"/>
                <a:gd name="connsiteY162" fmla="*/ 666750 h 1000125"/>
                <a:gd name="connsiteX163" fmla="*/ 3162300 w 4519613"/>
                <a:gd name="connsiteY163" fmla="*/ 647700 h 1000125"/>
                <a:gd name="connsiteX164" fmla="*/ 3171825 w 4519613"/>
                <a:gd name="connsiteY164" fmla="*/ 747713 h 1000125"/>
                <a:gd name="connsiteX165" fmla="*/ 3181350 w 4519613"/>
                <a:gd name="connsiteY165" fmla="*/ 733425 h 1000125"/>
                <a:gd name="connsiteX166" fmla="*/ 3186113 w 4519613"/>
                <a:gd name="connsiteY166" fmla="*/ 719138 h 1000125"/>
                <a:gd name="connsiteX167" fmla="*/ 3214688 w 4519613"/>
                <a:gd name="connsiteY167" fmla="*/ 728663 h 1000125"/>
                <a:gd name="connsiteX168" fmla="*/ 3238500 w 4519613"/>
                <a:gd name="connsiteY168" fmla="*/ 704850 h 1000125"/>
                <a:gd name="connsiteX169" fmla="*/ 3252788 w 4519613"/>
                <a:gd name="connsiteY169" fmla="*/ 714375 h 1000125"/>
                <a:gd name="connsiteX170" fmla="*/ 3257550 w 4519613"/>
                <a:gd name="connsiteY170" fmla="*/ 738188 h 1000125"/>
                <a:gd name="connsiteX171" fmla="*/ 3267075 w 4519613"/>
                <a:gd name="connsiteY171" fmla="*/ 781050 h 1000125"/>
                <a:gd name="connsiteX172" fmla="*/ 3295650 w 4519613"/>
                <a:gd name="connsiteY172" fmla="*/ 776288 h 1000125"/>
                <a:gd name="connsiteX173" fmla="*/ 3300413 w 4519613"/>
                <a:gd name="connsiteY173" fmla="*/ 795338 h 1000125"/>
                <a:gd name="connsiteX174" fmla="*/ 3305175 w 4519613"/>
                <a:gd name="connsiteY174" fmla="*/ 852488 h 1000125"/>
                <a:gd name="connsiteX175" fmla="*/ 3309938 w 4519613"/>
                <a:gd name="connsiteY175" fmla="*/ 871538 h 1000125"/>
                <a:gd name="connsiteX176" fmla="*/ 3328988 w 4519613"/>
                <a:gd name="connsiteY176" fmla="*/ 842963 h 1000125"/>
                <a:gd name="connsiteX177" fmla="*/ 3338513 w 4519613"/>
                <a:gd name="connsiteY177" fmla="*/ 809625 h 1000125"/>
                <a:gd name="connsiteX178" fmla="*/ 3348038 w 4519613"/>
                <a:gd name="connsiteY178" fmla="*/ 781050 h 1000125"/>
                <a:gd name="connsiteX179" fmla="*/ 3357563 w 4519613"/>
                <a:gd name="connsiteY179" fmla="*/ 752475 h 1000125"/>
                <a:gd name="connsiteX180" fmla="*/ 3367088 w 4519613"/>
                <a:gd name="connsiteY180" fmla="*/ 733425 h 1000125"/>
                <a:gd name="connsiteX181" fmla="*/ 3381375 w 4519613"/>
                <a:gd name="connsiteY181" fmla="*/ 690563 h 1000125"/>
                <a:gd name="connsiteX182" fmla="*/ 3386138 w 4519613"/>
                <a:gd name="connsiteY182" fmla="*/ 676275 h 1000125"/>
                <a:gd name="connsiteX183" fmla="*/ 3405188 w 4519613"/>
                <a:gd name="connsiteY183" fmla="*/ 666750 h 1000125"/>
                <a:gd name="connsiteX184" fmla="*/ 3429000 w 4519613"/>
                <a:gd name="connsiteY184" fmla="*/ 690563 h 1000125"/>
                <a:gd name="connsiteX185" fmla="*/ 3452813 w 4519613"/>
                <a:gd name="connsiteY185" fmla="*/ 661988 h 1000125"/>
                <a:gd name="connsiteX186" fmla="*/ 3457575 w 4519613"/>
                <a:gd name="connsiteY186" fmla="*/ 642938 h 1000125"/>
                <a:gd name="connsiteX187" fmla="*/ 3467100 w 4519613"/>
                <a:gd name="connsiteY187" fmla="*/ 657225 h 1000125"/>
                <a:gd name="connsiteX188" fmla="*/ 3481388 w 4519613"/>
                <a:gd name="connsiteY188" fmla="*/ 666750 h 1000125"/>
                <a:gd name="connsiteX189" fmla="*/ 3486150 w 4519613"/>
                <a:gd name="connsiteY189" fmla="*/ 681038 h 1000125"/>
                <a:gd name="connsiteX190" fmla="*/ 3500438 w 4519613"/>
                <a:gd name="connsiteY190" fmla="*/ 671513 h 1000125"/>
                <a:gd name="connsiteX191" fmla="*/ 3505200 w 4519613"/>
                <a:gd name="connsiteY191" fmla="*/ 685800 h 1000125"/>
                <a:gd name="connsiteX192" fmla="*/ 3533775 w 4519613"/>
                <a:gd name="connsiteY192" fmla="*/ 704850 h 1000125"/>
                <a:gd name="connsiteX193" fmla="*/ 3562350 w 4519613"/>
                <a:gd name="connsiteY193" fmla="*/ 719138 h 1000125"/>
                <a:gd name="connsiteX194" fmla="*/ 3571875 w 4519613"/>
                <a:gd name="connsiteY194" fmla="*/ 785813 h 1000125"/>
                <a:gd name="connsiteX195" fmla="*/ 3581400 w 4519613"/>
                <a:gd name="connsiteY195" fmla="*/ 814388 h 1000125"/>
                <a:gd name="connsiteX196" fmla="*/ 3586163 w 4519613"/>
                <a:gd name="connsiteY196" fmla="*/ 828675 h 1000125"/>
                <a:gd name="connsiteX197" fmla="*/ 3605213 w 4519613"/>
                <a:gd name="connsiteY197" fmla="*/ 781050 h 1000125"/>
                <a:gd name="connsiteX198" fmla="*/ 3609975 w 4519613"/>
                <a:gd name="connsiteY198" fmla="*/ 795338 h 1000125"/>
                <a:gd name="connsiteX199" fmla="*/ 3614738 w 4519613"/>
                <a:gd name="connsiteY199" fmla="*/ 823913 h 1000125"/>
                <a:gd name="connsiteX200" fmla="*/ 3619500 w 4519613"/>
                <a:gd name="connsiteY200" fmla="*/ 781050 h 1000125"/>
                <a:gd name="connsiteX201" fmla="*/ 3633788 w 4519613"/>
                <a:gd name="connsiteY201" fmla="*/ 747713 h 1000125"/>
                <a:gd name="connsiteX202" fmla="*/ 3638550 w 4519613"/>
                <a:gd name="connsiteY202" fmla="*/ 733425 h 1000125"/>
                <a:gd name="connsiteX203" fmla="*/ 3648075 w 4519613"/>
                <a:gd name="connsiteY203" fmla="*/ 685800 h 1000125"/>
                <a:gd name="connsiteX204" fmla="*/ 3657600 w 4519613"/>
                <a:gd name="connsiteY204" fmla="*/ 671513 h 1000125"/>
                <a:gd name="connsiteX205" fmla="*/ 3676650 w 4519613"/>
                <a:gd name="connsiteY205" fmla="*/ 666750 h 1000125"/>
                <a:gd name="connsiteX206" fmla="*/ 3695700 w 4519613"/>
                <a:gd name="connsiteY206" fmla="*/ 638175 h 1000125"/>
                <a:gd name="connsiteX207" fmla="*/ 3705225 w 4519613"/>
                <a:gd name="connsiteY207" fmla="*/ 623888 h 1000125"/>
                <a:gd name="connsiteX208" fmla="*/ 3719513 w 4519613"/>
                <a:gd name="connsiteY208" fmla="*/ 614363 h 1000125"/>
                <a:gd name="connsiteX209" fmla="*/ 3757613 w 4519613"/>
                <a:gd name="connsiteY209" fmla="*/ 619125 h 1000125"/>
                <a:gd name="connsiteX210" fmla="*/ 3767138 w 4519613"/>
                <a:gd name="connsiteY210" fmla="*/ 633413 h 1000125"/>
                <a:gd name="connsiteX211" fmla="*/ 3776663 w 4519613"/>
                <a:gd name="connsiteY211" fmla="*/ 661988 h 1000125"/>
                <a:gd name="connsiteX212" fmla="*/ 3795713 w 4519613"/>
                <a:gd name="connsiteY212" fmla="*/ 747713 h 1000125"/>
                <a:gd name="connsiteX213" fmla="*/ 3805238 w 4519613"/>
                <a:gd name="connsiteY213" fmla="*/ 781050 h 1000125"/>
                <a:gd name="connsiteX214" fmla="*/ 3814763 w 4519613"/>
                <a:gd name="connsiteY214" fmla="*/ 795338 h 1000125"/>
                <a:gd name="connsiteX215" fmla="*/ 3833813 w 4519613"/>
                <a:gd name="connsiteY215" fmla="*/ 833438 h 1000125"/>
                <a:gd name="connsiteX216" fmla="*/ 3838575 w 4519613"/>
                <a:gd name="connsiteY216" fmla="*/ 762000 h 1000125"/>
                <a:gd name="connsiteX217" fmla="*/ 3852863 w 4519613"/>
                <a:gd name="connsiteY217" fmla="*/ 719138 h 1000125"/>
                <a:gd name="connsiteX218" fmla="*/ 3857625 w 4519613"/>
                <a:gd name="connsiteY218" fmla="*/ 704850 h 1000125"/>
                <a:gd name="connsiteX219" fmla="*/ 3862388 w 4519613"/>
                <a:gd name="connsiteY219" fmla="*/ 652463 h 1000125"/>
                <a:gd name="connsiteX220" fmla="*/ 3895725 w 4519613"/>
                <a:gd name="connsiteY220" fmla="*/ 614363 h 1000125"/>
                <a:gd name="connsiteX221" fmla="*/ 3910013 w 4519613"/>
                <a:gd name="connsiteY221" fmla="*/ 585788 h 1000125"/>
                <a:gd name="connsiteX222" fmla="*/ 3924300 w 4519613"/>
                <a:gd name="connsiteY222" fmla="*/ 581025 h 1000125"/>
                <a:gd name="connsiteX223" fmla="*/ 3933825 w 4519613"/>
                <a:gd name="connsiteY223" fmla="*/ 609600 h 1000125"/>
                <a:gd name="connsiteX224" fmla="*/ 3948113 w 4519613"/>
                <a:gd name="connsiteY224" fmla="*/ 738188 h 1000125"/>
                <a:gd name="connsiteX225" fmla="*/ 3957638 w 4519613"/>
                <a:gd name="connsiteY225" fmla="*/ 766763 h 1000125"/>
                <a:gd name="connsiteX226" fmla="*/ 3962400 w 4519613"/>
                <a:gd name="connsiteY226" fmla="*/ 781050 h 1000125"/>
                <a:gd name="connsiteX227" fmla="*/ 3971925 w 4519613"/>
                <a:gd name="connsiteY227" fmla="*/ 795338 h 1000125"/>
                <a:gd name="connsiteX228" fmla="*/ 3981450 w 4519613"/>
                <a:gd name="connsiteY228" fmla="*/ 828675 h 1000125"/>
                <a:gd name="connsiteX229" fmla="*/ 3990975 w 4519613"/>
                <a:gd name="connsiteY229" fmla="*/ 776288 h 1000125"/>
                <a:gd name="connsiteX230" fmla="*/ 4000500 w 4519613"/>
                <a:gd name="connsiteY230" fmla="*/ 747713 h 1000125"/>
                <a:gd name="connsiteX231" fmla="*/ 4010025 w 4519613"/>
                <a:gd name="connsiteY231" fmla="*/ 671513 h 1000125"/>
                <a:gd name="connsiteX232" fmla="*/ 4029075 w 4519613"/>
                <a:gd name="connsiteY232" fmla="*/ 642938 h 1000125"/>
                <a:gd name="connsiteX233" fmla="*/ 4043363 w 4519613"/>
                <a:gd name="connsiteY233" fmla="*/ 647700 h 1000125"/>
                <a:gd name="connsiteX234" fmla="*/ 4057650 w 4519613"/>
                <a:gd name="connsiteY234" fmla="*/ 695325 h 1000125"/>
                <a:gd name="connsiteX235" fmla="*/ 4071938 w 4519613"/>
                <a:gd name="connsiteY235" fmla="*/ 704850 h 1000125"/>
                <a:gd name="connsiteX236" fmla="*/ 4090988 w 4519613"/>
                <a:gd name="connsiteY236" fmla="*/ 747713 h 1000125"/>
                <a:gd name="connsiteX237" fmla="*/ 4095750 w 4519613"/>
                <a:gd name="connsiteY237" fmla="*/ 766763 h 1000125"/>
                <a:gd name="connsiteX238" fmla="*/ 4105275 w 4519613"/>
                <a:gd name="connsiteY238" fmla="*/ 781050 h 1000125"/>
                <a:gd name="connsiteX239" fmla="*/ 4114800 w 4519613"/>
                <a:gd name="connsiteY239" fmla="*/ 847725 h 1000125"/>
                <a:gd name="connsiteX240" fmla="*/ 4119563 w 4519613"/>
                <a:gd name="connsiteY240" fmla="*/ 862013 h 1000125"/>
                <a:gd name="connsiteX241" fmla="*/ 4129088 w 4519613"/>
                <a:gd name="connsiteY241" fmla="*/ 842963 h 1000125"/>
                <a:gd name="connsiteX242" fmla="*/ 4133850 w 4519613"/>
                <a:gd name="connsiteY242" fmla="*/ 800100 h 1000125"/>
                <a:gd name="connsiteX243" fmla="*/ 4138613 w 4519613"/>
                <a:gd name="connsiteY243" fmla="*/ 785813 h 1000125"/>
                <a:gd name="connsiteX244" fmla="*/ 4152900 w 4519613"/>
                <a:gd name="connsiteY244" fmla="*/ 771525 h 1000125"/>
                <a:gd name="connsiteX245" fmla="*/ 4157663 w 4519613"/>
                <a:gd name="connsiteY245" fmla="*/ 752475 h 1000125"/>
                <a:gd name="connsiteX246" fmla="*/ 4167188 w 4519613"/>
                <a:gd name="connsiteY246" fmla="*/ 723900 h 1000125"/>
                <a:gd name="connsiteX247" fmla="*/ 4171950 w 4519613"/>
                <a:gd name="connsiteY247" fmla="*/ 685800 h 1000125"/>
                <a:gd name="connsiteX248" fmla="*/ 4186238 w 4519613"/>
                <a:gd name="connsiteY248" fmla="*/ 695325 h 1000125"/>
                <a:gd name="connsiteX249" fmla="*/ 4205288 w 4519613"/>
                <a:gd name="connsiteY249" fmla="*/ 723900 h 1000125"/>
                <a:gd name="connsiteX250" fmla="*/ 4210050 w 4519613"/>
                <a:gd name="connsiteY250" fmla="*/ 738188 h 1000125"/>
                <a:gd name="connsiteX251" fmla="*/ 4214813 w 4519613"/>
                <a:gd name="connsiteY251" fmla="*/ 771525 h 1000125"/>
                <a:gd name="connsiteX252" fmla="*/ 4224338 w 4519613"/>
                <a:gd name="connsiteY252" fmla="*/ 795338 h 1000125"/>
                <a:gd name="connsiteX253" fmla="*/ 4233863 w 4519613"/>
                <a:gd name="connsiteY253" fmla="*/ 823913 h 1000125"/>
                <a:gd name="connsiteX254" fmla="*/ 4248150 w 4519613"/>
                <a:gd name="connsiteY254" fmla="*/ 866775 h 1000125"/>
                <a:gd name="connsiteX255" fmla="*/ 4252913 w 4519613"/>
                <a:gd name="connsiteY255" fmla="*/ 881063 h 1000125"/>
                <a:gd name="connsiteX256" fmla="*/ 4267200 w 4519613"/>
                <a:gd name="connsiteY256" fmla="*/ 781050 h 1000125"/>
                <a:gd name="connsiteX257" fmla="*/ 4286250 w 4519613"/>
                <a:gd name="connsiteY257" fmla="*/ 738188 h 1000125"/>
                <a:gd name="connsiteX258" fmla="*/ 4305300 w 4519613"/>
                <a:gd name="connsiteY258" fmla="*/ 747713 h 1000125"/>
                <a:gd name="connsiteX259" fmla="*/ 4314825 w 4519613"/>
                <a:gd name="connsiteY259" fmla="*/ 781050 h 1000125"/>
                <a:gd name="connsiteX260" fmla="*/ 4319588 w 4519613"/>
                <a:gd name="connsiteY260" fmla="*/ 795338 h 1000125"/>
                <a:gd name="connsiteX261" fmla="*/ 4324350 w 4519613"/>
                <a:gd name="connsiteY261" fmla="*/ 814388 h 1000125"/>
                <a:gd name="connsiteX262" fmla="*/ 4333875 w 4519613"/>
                <a:gd name="connsiteY262" fmla="*/ 842963 h 1000125"/>
                <a:gd name="connsiteX263" fmla="*/ 4348163 w 4519613"/>
                <a:gd name="connsiteY263" fmla="*/ 852488 h 1000125"/>
                <a:gd name="connsiteX264" fmla="*/ 4352925 w 4519613"/>
                <a:gd name="connsiteY264" fmla="*/ 866775 h 1000125"/>
                <a:gd name="connsiteX265" fmla="*/ 4367213 w 4519613"/>
                <a:gd name="connsiteY265" fmla="*/ 895350 h 1000125"/>
                <a:gd name="connsiteX266" fmla="*/ 4371975 w 4519613"/>
                <a:gd name="connsiteY266" fmla="*/ 881063 h 1000125"/>
                <a:gd name="connsiteX267" fmla="*/ 4381500 w 4519613"/>
                <a:gd name="connsiteY267" fmla="*/ 866775 h 1000125"/>
                <a:gd name="connsiteX268" fmla="*/ 4391025 w 4519613"/>
                <a:gd name="connsiteY268" fmla="*/ 828675 h 1000125"/>
                <a:gd name="connsiteX269" fmla="*/ 4395788 w 4519613"/>
                <a:gd name="connsiteY269" fmla="*/ 757238 h 1000125"/>
                <a:gd name="connsiteX270" fmla="*/ 4400550 w 4519613"/>
                <a:gd name="connsiteY270" fmla="*/ 742950 h 1000125"/>
                <a:gd name="connsiteX271" fmla="*/ 4419600 w 4519613"/>
                <a:gd name="connsiteY271" fmla="*/ 738188 h 1000125"/>
                <a:gd name="connsiteX272" fmla="*/ 4429125 w 4519613"/>
                <a:gd name="connsiteY272" fmla="*/ 862013 h 1000125"/>
                <a:gd name="connsiteX273" fmla="*/ 4433888 w 4519613"/>
                <a:gd name="connsiteY273" fmla="*/ 890588 h 1000125"/>
                <a:gd name="connsiteX274" fmla="*/ 4443413 w 4519613"/>
                <a:gd name="connsiteY274" fmla="*/ 919163 h 1000125"/>
                <a:gd name="connsiteX275" fmla="*/ 4462463 w 4519613"/>
                <a:gd name="connsiteY275" fmla="*/ 957263 h 1000125"/>
                <a:gd name="connsiteX276" fmla="*/ 4467225 w 4519613"/>
                <a:gd name="connsiteY276" fmla="*/ 942975 h 1000125"/>
                <a:gd name="connsiteX277" fmla="*/ 4457700 w 4519613"/>
                <a:gd name="connsiteY277" fmla="*/ 923925 h 1000125"/>
                <a:gd name="connsiteX278" fmla="*/ 4452938 w 4519613"/>
                <a:gd name="connsiteY278" fmla="*/ 909638 h 1000125"/>
                <a:gd name="connsiteX279" fmla="*/ 4467225 w 4519613"/>
                <a:gd name="connsiteY279" fmla="*/ 900113 h 1000125"/>
                <a:gd name="connsiteX280" fmla="*/ 4491038 w 4519613"/>
                <a:gd name="connsiteY280" fmla="*/ 942975 h 1000125"/>
                <a:gd name="connsiteX281" fmla="*/ 4500563 w 4519613"/>
                <a:gd name="connsiteY281" fmla="*/ 957263 h 1000125"/>
                <a:gd name="connsiteX282" fmla="*/ 4510088 w 4519613"/>
                <a:gd name="connsiteY282" fmla="*/ 985838 h 1000125"/>
                <a:gd name="connsiteX283" fmla="*/ 4519613 w 4519613"/>
                <a:gd name="connsiteY283" fmla="*/ 1000125 h 100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Lst>
              <a:rect l="l" t="t" r="r" b="b"/>
              <a:pathLst>
                <a:path w="4519613" h="1000125">
                  <a:moveTo>
                    <a:pt x="0" y="238125"/>
                  </a:moveTo>
                  <a:cubicBezTo>
                    <a:pt x="41275" y="234950"/>
                    <a:pt x="82633" y="232719"/>
                    <a:pt x="123825" y="228600"/>
                  </a:cubicBezTo>
                  <a:cubicBezTo>
                    <a:pt x="130338" y="227949"/>
                    <a:pt x="136485" y="225258"/>
                    <a:pt x="142875" y="223838"/>
                  </a:cubicBezTo>
                  <a:cubicBezTo>
                    <a:pt x="150777" y="222082"/>
                    <a:pt x="158835" y="221038"/>
                    <a:pt x="166688" y="219075"/>
                  </a:cubicBezTo>
                  <a:cubicBezTo>
                    <a:pt x="178014" y="216243"/>
                    <a:pt x="195169" y="208286"/>
                    <a:pt x="204788" y="204788"/>
                  </a:cubicBezTo>
                  <a:cubicBezTo>
                    <a:pt x="214224" y="201357"/>
                    <a:pt x="233363" y="195263"/>
                    <a:pt x="233363" y="195263"/>
                  </a:cubicBezTo>
                  <a:cubicBezTo>
                    <a:pt x="238125" y="192088"/>
                    <a:pt x="242389" y="187993"/>
                    <a:pt x="247650" y="185738"/>
                  </a:cubicBezTo>
                  <a:cubicBezTo>
                    <a:pt x="253666" y="183160"/>
                    <a:pt x="260406" y="182773"/>
                    <a:pt x="266700" y="180975"/>
                  </a:cubicBezTo>
                  <a:cubicBezTo>
                    <a:pt x="271527" y="179596"/>
                    <a:pt x="276225" y="177800"/>
                    <a:pt x="280988" y="176213"/>
                  </a:cubicBezTo>
                  <a:cubicBezTo>
                    <a:pt x="284163" y="171450"/>
                    <a:pt x="286116" y="165589"/>
                    <a:pt x="290513" y="161925"/>
                  </a:cubicBezTo>
                  <a:cubicBezTo>
                    <a:pt x="299856" y="154139"/>
                    <a:pt x="329256" y="145836"/>
                    <a:pt x="338138" y="142875"/>
                  </a:cubicBezTo>
                  <a:lnTo>
                    <a:pt x="352425" y="138113"/>
                  </a:lnTo>
                  <a:cubicBezTo>
                    <a:pt x="357188" y="134938"/>
                    <a:pt x="361452" y="130843"/>
                    <a:pt x="366713" y="128588"/>
                  </a:cubicBezTo>
                  <a:cubicBezTo>
                    <a:pt x="372729" y="126010"/>
                    <a:pt x="379494" y="125706"/>
                    <a:pt x="385763" y="123825"/>
                  </a:cubicBezTo>
                  <a:cubicBezTo>
                    <a:pt x="400188" y="119497"/>
                    <a:pt x="414338" y="114300"/>
                    <a:pt x="428625" y="109538"/>
                  </a:cubicBezTo>
                  <a:lnTo>
                    <a:pt x="442913" y="104775"/>
                  </a:lnTo>
                  <a:lnTo>
                    <a:pt x="457200" y="100013"/>
                  </a:lnTo>
                  <a:cubicBezTo>
                    <a:pt x="461963" y="96838"/>
                    <a:pt x="466129" y="92498"/>
                    <a:pt x="471488" y="90488"/>
                  </a:cubicBezTo>
                  <a:cubicBezTo>
                    <a:pt x="479067" y="87646"/>
                    <a:pt x="487491" y="87855"/>
                    <a:pt x="495300" y="85725"/>
                  </a:cubicBezTo>
                  <a:cubicBezTo>
                    <a:pt x="504986" y="83083"/>
                    <a:pt x="514350" y="79375"/>
                    <a:pt x="523875" y="76200"/>
                  </a:cubicBezTo>
                  <a:lnTo>
                    <a:pt x="538163" y="71438"/>
                  </a:lnTo>
                  <a:lnTo>
                    <a:pt x="552450" y="66675"/>
                  </a:lnTo>
                  <a:cubicBezTo>
                    <a:pt x="567545" y="44034"/>
                    <a:pt x="556545" y="54198"/>
                    <a:pt x="590550" y="42863"/>
                  </a:cubicBezTo>
                  <a:lnTo>
                    <a:pt x="604838" y="38100"/>
                  </a:lnTo>
                  <a:lnTo>
                    <a:pt x="619125" y="33338"/>
                  </a:lnTo>
                  <a:cubicBezTo>
                    <a:pt x="632012" y="24747"/>
                    <a:pt x="637358" y="20330"/>
                    <a:pt x="652463" y="14288"/>
                  </a:cubicBezTo>
                  <a:cubicBezTo>
                    <a:pt x="661785" y="10559"/>
                    <a:pt x="671513" y="7938"/>
                    <a:pt x="681038" y="4763"/>
                  </a:cubicBezTo>
                  <a:lnTo>
                    <a:pt x="695325" y="0"/>
                  </a:lnTo>
                  <a:cubicBezTo>
                    <a:pt x="736600" y="1588"/>
                    <a:pt x="777942" y="1921"/>
                    <a:pt x="819150" y="4763"/>
                  </a:cubicBezTo>
                  <a:cubicBezTo>
                    <a:pt x="826574" y="5275"/>
                    <a:pt x="848179" y="16465"/>
                    <a:pt x="852488" y="19050"/>
                  </a:cubicBezTo>
                  <a:cubicBezTo>
                    <a:pt x="852505" y="19060"/>
                    <a:pt x="888198" y="42857"/>
                    <a:pt x="895350" y="47625"/>
                  </a:cubicBezTo>
                  <a:cubicBezTo>
                    <a:pt x="909698" y="57191"/>
                    <a:pt x="911770" y="59424"/>
                    <a:pt x="928688" y="66675"/>
                  </a:cubicBezTo>
                  <a:cubicBezTo>
                    <a:pt x="933302" y="68653"/>
                    <a:pt x="938485" y="69193"/>
                    <a:pt x="942975" y="71438"/>
                  </a:cubicBezTo>
                  <a:cubicBezTo>
                    <a:pt x="948095" y="73998"/>
                    <a:pt x="952143" y="78403"/>
                    <a:pt x="957263" y="80963"/>
                  </a:cubicBezTo>
                  <a:cubicBezTo>
                    <a:pt x="961753" y="83208"/>
                    <a:pt x="966936" y="83748"/>
                    <a:pt x="971550" y="85725"/>
                  </a:cubicBezTo>
                  <a:cubicBezTo>
                    <a:pt x="978076" y="88522"/>
                    <a:pt x="983865" y="93005"/>
                    <a:pt x="990600" y="95250"/>
                  </a:cubicBezTo>
                  <a:cubicBezTo>
                    <a:pt x="998279" y="97810"/>
                    <a:pt x="1006511" y="98257"/>
                    <a:pt x="1014413" y="100013"/>
                  </a:cubicBezTo>
                  <a:cubicBezTo>
                    <a:pt x="1020803" y="101433"/>
                    <a:pt x="1027045" y="103491"/>
                    <a:pt x="1033463" y="104775"/>
                  </a:cubicBezTo>
                  <a:cubicBezTo>
                    <a:pt x="1042932" y="106669"/>
                    <a:pt x="1052670" y="107196"/>
                    <a:pt x="1062038" y="109538"/>
                  </a:cubicBezTo>
                  <a:cubicBezTo>
                    <a:pt x="1071778" y="111973"/>
                    <a:pt x="1081088" y="115888"/>
                    <a:pt x="1090613" y="119063"/>
                  </a:cubicBezTo>
                  <a:cubicBezTo>
                    <a:pt x="1095375" y="120650"/>
                    <a:pt x="1100030" y="122607"/>
                    <a:pt x="1104900" y="123825"/>
                  </a:cubicBezTo>
                  <a:lnTo>
                    <a:pt x="1123950" y="128588"/>
                  </a:lnTo>
                  <a:cubicBezTo>
                    <a:pt x="1133475" y="134938"/>
                    <a:pt x="1141665" y="144018"/>
                    <a:pt x="1152525" y="147638"/>
                  </a:cubicBezTo>
                  <a:lnTo>
                    <a:pt x="1195388" y="161925"/>
                  </a:lnTo>
                  <a:cubicBezTo>
                    <a:pt x="1200150" y="163512"/>
                    <a:pt x="1205498" y="163903"/>
                    <a:pt x="1209675" y="166688"/>
                  </a:cubicBezTo>
                  <a:cubicBezTo>
                    <a:pt x="1224023" y="176253"/>
                    <a:pt x="1226096" y="178488"/>
                    <a:pt x="1243013" y="185738"/>
                  </a:cubicBezTo>
                  <a:cubicBezTo>
                    <a:pt x="1247627" y="187715"/>
                    <a:pt x="1252538" y="188913"/>
                    <a:pt x="1257300" y="190500"/>
                  </a:cubicBezTo>
                  <a:cubicBezTo>
                    <a:pt x="1320740" y="232792"/>
                    <a:pt x="1226714" y="171920"/>
                    <a:pt x="1285875" y="204788"/>
                  </a:cubicBezTo>
                  <a:cubicBezTo>
                    <a:pt x="1295882" y="210348"/>
                    <a:pt x="1303590" y="220218"/>
                    <a:pt x="1314450" y="223838"/>
                  </a:cubicBezTo>
                  <a:cubicBezTo>
                    <a:pt x="1330841" y="229302"/>
                    <a:pt x="1345275" y="234925"/>
                    <a:pt x="1362075" y="238125"/>
                  </a:cubicBezTo>
                  <a:cubicBezTo>
                    <a:pt x="1388996" y="243253"/>
                    <a:pt x="1416039" y="247717"/>
                    <a:pt x="1443038" y="252413"/>
                  </a:cubicBezTo>
                  <a:lnTo>
                    <a:pt x="1471613" y="257175"/>
                  </a:lnTo>
                  <a:cubicBezTo>
                    <a:pt x="1506398" y="268770"/>
                    <a:pt x="1490448" y="264265"/>
                    <a:pt x="1519238" y="271463"/>
                  </a:cubicBezTo>
                  <a:cubicBezTo>
                    <a:pt x="1524000" y="274638"/>
                    <a:pt x="1529478" y="276941"/>
                    <a:pt x="1533525" y="280988"/>
                  </a:cubicBezTo>
                  <a:cubicBezTo>
                    <a:pt x="1537572" y="285035"/>
                    <a:pt x="1538581" y="291699"/>
                    <a:pt x="1543050" y="295275"/>
                  </a:cubicBezTo>
                  <a:cubicBezTo>
                    <a:pt x="1546970" y="298411"/>
                    <a:pt x="1552575" y="298450"/>
                    <a:pt x="1557338" y="300038"/>
                  </a:cubicBezTo>
                  <a:cubicBezTo>
                    <a:pt x="1579794" y="333721"/>
                    <a:pt x="1551602" y="292006"/>
                    <a:pt x="1581150" y="333375"/>
                  </a:cubicBezTo>
                  <a:cubicBezTo>
                    <a:pt x="1584477" y="338033"/>
                    <a:pt x="1586628" y="343616"/>
                    <a:pt x="1590675" y="347663"/>
                  </a:cubicBezTo>
                  <a:cubicBezTo>
                    <a:pt x="1594722" y="351710"/>
                    <a:pt x="1600200" y="354013"/>
                    <a:pt x="1604963" y="357188"/>
                  </a:cubicBezTo>
                  <a:lnTo>
                    <a:pt x="1624013" y="414338"/>
                  </a:lnTo>
                  <a:cubicBezTo>
                    <a:pt x="1625600" y="419100"/>
                    <a:pt x="1625991" y="424448"/>
                    <a:pt x="1628775" y="428625"/>
                  </a:cubicBezTo>
                  <a:cubicBezTo>
                    <a:pt x="1631950" y="433388"/>
                    <a:pt x="1635740" y="437793"/>
                    <a:pt x="1638300" y="442913"/>
                  </a:cubicBezTo>
                  <a:cubicBezTo>
                    <a:pt x="1658019" y="482349"/>
                    <a:pt x="1625290" y="430539"/>
                    <a:pt x="1652588" y="471488"/>
                  </a:cubicBezTo>
                  <a:cubicBezTo>
                    <a:pt x="1652900" y="472736"/>
                    <a:pt x="1659627" y="501717"/>
                    <a:pt x="1662113" y="504825"/>
                  </a:cubicBezTo>
                  <a:cubicBezTo>
                    <a:pt x="1665689" y="509294"/>
                    <a:pt x="1671638" y="511175"/>
                    <a:pt x="1676400" y="514350"/>
                  </a:cubicBezTo>
                  <a:cubicBezTo>
                    <a:pt x="1683599" y="543145"/>
                    <a:pt x="1679092" y="527184"/>
                    <a:pt x="1690688" y="561975"/>
                  </a:cubicBezTo>
                  <a:cubicBezTo>
                    <a:pt x="1693826" y="571388"/>
                    <a:pt x="1696581" y="583835"/>
                    <a:pt x="1704975" y="590550"/>
                  </a:cubicBezTo>
                  <a:cubicBezTo>
                    <a:pt x="1708895" y="593686"/>
                    <a:pt x="1714500" y="593725"/>
                    <a:pt x="1719263" y="595313"/>
                  </a:cubicBezTo>
                  <a:cubicBezTo>
                    <a:pt x="1722438" y="600075"/>
                    <a:pt x="1723201" y="608358"/>
                    <a:pt x="1728788" y="609600"/>
                  </a:cubicBezTo>
                  <a:cubicBezTo>
                    <a:pt x="1753632" y="615121"/>
                    <a:pt x="1779678" y="611699"/>
                    <a:pt x="1804988" y="614363"/>
                  </a:cubicBezTo>
                  <a:cubicBezTo>
                    <a:pt x="1809980" y="614889"/>
                    <a:pt x="1814513" y="617538"/>
                    <a:pt x="1819275" y="619125"/>
                  </a:cubicBezTo>
                  <a:cubicBezTo>
                    <a:pt x="1824038" y="622300"/>
                    <a:pt x="1829899" y="624253"/>
                    <a:pt x="1833563" y="628650"/>
                  </a:cubicBezTo>
                  <a:cubicBezTo>
                    <a:pt x="1863777" y="664906"/>
                    <a:pt x="1822565" y="634018"/>
                    <a:pt x="1857375" y="657225"/>
                  </a:cubicBezTo>
                  <a:cubicBezTo>
                    <a:pt x="1859107" y="662421"/>
                    <a:pt x="1861994" y="686955"/>
                    <a:pt x="1876425" y="666750"/>
                  </a:cubicBezTo>
                  <a:cubicBezTo>
                    <a:pt x="1882261" y="658580"/>
                    <a:pt x="1882775" y="647700"/>
                    <a:pt x="1885950" y="638175"/>
                  </a:cubicBezTo>
                  <a:cubicBezTo>
                    <a:pt x="1901958" y="590154"/>
                    <a:pt x="1877533" y="664647"/>
                    <a:pt x="1895475" y="604838"/>
                  </a:cubicBezTo>
                  <a:cubicBezTo>
                    <a:pt x="1898360" y="595221"/>
                    <a:pt x="1896646" y="581832"/>
                    <a:pt x="1905000" y="576263"/>
                  </a:cubicBezTo>
                  <a:lnTo>
                    <a:pt x="1919288" y="566738"/>
                  </a:lnTo>
                  <a:cubicBezTo>
                    <a:pt x="1928559" y="538922"/>
                    <a:pt x="1916796" y="564467"/>
                    <a:pt x="1938338" y="542925"/>
                  </a:cubicBezTo>
                  <a:cubicBezTo>
                    <a:pt x="1943951" y="537312"/>
                    <a:pt x="1948011" y="530334"/>
                    <a:pt x="1952625" y="523875"/>
                  </a:cubicBezTo>
                  <a:cubicBezTo>
                    <a:pt x="1955952" y="519217"/>
                    <a:pt x="1958103" y="513635"/>
                    <a:pt x="1962150" y="509588"/>
                  </a:cubicBezTo>
                  <a:cubicBezTo>
                    <a:pt x="1966198" y="505541"/>
                    <a:pt x="1971675" y="503238"/>
                    <a:pt x="1976438" y="500063"/>
                  </a:cubicBezTo>
                  <a:cubicBezTo>
                    <a:pt x="1989137" y="461962"/>
                    <a:pt x="1970088" y="506413"/>
                    <a:pt x="1995488" y="481013"/>
                  </a:cubicBezTo>
                  <a:cubicBezTo>
                    <a:pt x="1999038" y="477463"/>
                    <a:pt x="1997759" y="471084"/>
                    <a:pt x="2000250" y="466725"/>
                  </a:cubicBezTo>
                  <a:cubicBezTo>
                    <a:pt x="2012461" y="445355"/>
                    <a:pt x="2010226" y="449112"/>
                    <a:pt x="2028825" y="442913"/>
                  </a:cubicBezTo>
                  <a:cubicBezTo>
                    <a:pt x="2033588" y="446088"/>
                    <a:pt x="2040079" y="447584"/>
                    <a:pt x="2043113" y="452438"/>
                  </a:cubicBezTo>
                  <a:cubicBezTo>
                    <a:pt x="2048434" y="460952"/>
                    <a:pt x="2049463" y="471488"/>
                    <a:pt x="2052638" y="481013"/>
                  </a:cubicBezTo>
                  <a:cubicBezTo>
                    <a:pt x="2054225" y="485775"/>
                    <a:pt x="2053850" y="491750"/>
                    <a:pt x="2057400" y="495300"/>
                  </a:cubicBezTo>
                  <a:lnTo>
                    <a:pt x="2071688" y="509588"/>
                  </a:lnTo>
                  <a:cubicBezTo>
                    <a:pt x="2072000" y="510836"/>
                    <a:pt x="2078727" y="539817"/>
                    <a:pt x="2081213" y="542925"/>
                  </a:cubicBezTo>
                  <a:cubicBezTo>
                    <a:pt x="2084789" y="547394"/>
                    <a:pt x="2091453" y="548403"/>
                    <a:pt x="2095500" y="552450"/>
                  </a:cubicBezTo>
                  <a:cubicBezTo>
                    <a:pt x="2101113" y="558063"/>
                    <a:pt x="2105025" y="565150"/>
                    <a:pt x="2109788" y="571500"/>
                  </a:cubicBezTo>
                  <a:cubicBezTo>
                    <a:pt x="2114550" y="568325"/>
                    <a:pt x="2120028" y="566022"/>
                    <a:pt x="2124075" y="561975"/>
                  </a:cubicBezTo>
                  <a:cubicBezTo>
                    <a:pt x="2128122" y="557928"/>
                    <a:pt x="2129936" y="552085"/>
                    <a:pt x="2133600" y="547688"/>
                  </a:cubicBezTo>
                  <a:cubicBezTo>
                    <a:pt x="2137912" y="542514"/>
                    <a:pt x="2143125" y="538163"/>
                    <a:pt x="2147888" y="533400"/>
                  </a:cubicBezTo>
                  <a:cubicBezTo>
                    <a:pt x="2149475" y="528638"/>
                    <a:pt x="2149514" y="523033"/>
                    <a:pt x="2152650" y="519113"/>
                  </a:cubicBezTo>
                  <a:cubicBezTo>
                    <a:pt x="2172352" y="494486"/>
                    <a:pt x="2231305" y="513611"/>
                    <a:pt x="2243138" y="514350"/>
                  </a:cubicBezTo>
                  <a:cubicBezTo>
                    <a:pt x="2244811" y="516859"/>
                    <a:pt x="2256561" y="540821"/>
                    <a:pt x="2266950" y="533400"/>
                  </a:cubicBezTo>
                  <a:cubicBezTo>
                    <a:pt x="2276265" y="526746"/>
                    <a:pt x="2279650" y="514350"/>
                    <a:pt x="2286000" y="504825"/>
                  </a:cubicBezTo>
                  <a:cubicBezTo>
                    <a:pt x="2289736" y="499221"/>
                    <a:pt x="2294684" y="494274"/>
                    <a:pt x="2300288" y="490538"/>
                  </a:cubicBezTo>
                  <a:cubicBezTo>
                    <a:pt x="2304465" y="487753"/>
                    <a:pt x="2309813" y="487363"/>
                    <a:pt x="2314575" y="485775"/>
                  </a:cubicBezTo>
                  <a:cubicBezTo>
                    <a:pt x="2319338" y="487363"/>
                    <a:pt x="2325313" y="486988"/>
                    <a:pt x="2328863" y="490538"/>
                  </a:cubicBezTo>
                  <a:cubicBezTo>
                    <a:pt x="2354264" y="515939"/>
                    <a:pt x="2309810" y="496886"/>
                    <a:pt x="2347913" y="509588"/>
                  </a:cubicBezTo>
                  <a:cubicBezTo>
                    <a:pt x="2351088" y="514350"/>
                    <a:pt x="2354878" y="518756"/>
                    <a:pt x="2357438" y="523875"/>
                  </a:cubicBezTo>
                  <a:cubicBezTo>
                    <a:pt x="2359683" y="528365"/>
                    <a:pt x="2359762" y="533775"/>
                    <a:pt x="2362200" y="538163"/>
                  </a:cubicBezTo>
                  <a:cubicBezTo>
                    <a:pt x="2367759" y="548170"/>
                    <a:pt x="2377630" y="555878"/>
                    <a:pt x="2381250" y="566738"/>
                  </a:cubicBezTo>
                  <a:cubicBezTo>
                    <a:pt x="2384425" y="576263"/>
                    <a:pt x="2388340" y="585573"/>
                    <a:pt x="2390775" y="595313"/>
                  </a:cubicBezTo>
                  <a:cubicBezTo>
                    <a:pt x="2392363" y="601663"/>
                    <a:pt x="2392960" y="608347"/>
                    <a:pt x="2395538" y="614363"/>
                  </a:cubicBezTo>
                  <a:cubicBezTo>
                    <a:pt x="2397793" y="619624"/>
                    <a:pt x="2400594" y="625074"/>
                    <a:pt x="2405063" y="628650"/>
                  </a:cubicBezTo>
                  <a:cubicBezTo>
                    <a:pt x="2408983" y="631786"/>
                    <a:pt x="2414588" y="631825"/>
                    <a:pt x="2419350" y="633413"/>
                  </a:cubicBezTo>
                  <a:cubicBezTo>
                    <a:pt x="2431860" y="614647"/>
                    <a:pt x="2431598" y="617756"/>
                    <a:pt x="2438400" y="590550"/>
                  </a:cubicBezTo>
                  <a:cubicBezTo>
                    <a:pt x="2439988" y="584200"/>
                    <a:pt x="2438853" y="576426"/>
                    <a:pt x="2443163" y="571500"/>
                  </a:cubicBezTo>
                  <a:cubicBezTo>
                    <a:pt x="2450701" y="562885"/>
                    <a:pt x="2471738" y="552450"/>
                    <a:pt x="2471738" y="552450"/>
                  </a:cubicBezTo>
                  <a:lnTo>
                    <a:pt x="2481263" y="581025"/>
                  </a:lnTo>
                  <a:cubicBezTo>
                    <a:pt x="2482850" y="585788"/>
                    <a:pt x="2484807" y="590443"/>
                    <a:pt x="2486025" y="595313"/>
                  </a:cubicBezTo>
                  <a:cubicBezTo>
                    <a:pt x="2487613" y="601663"/>
                    <a:pt x="2488210" y="608347"/>
                    <a:pt x="2490788" y="614363"/>
                  </a:cubicBezTo>
                  <a:cubicBezTo>
                    <a:pt x="2493043" y="619624"/>
                    <a:pt x="2497138" y="623888"/>
                    <a:pt x="2500313" y="628650"/>
                  </a:cubicBezTo>
                  <a:cubicBezTo>
                    <a:pt x="2511648" y="662655"/>
                    <a:pt x="2504269" y="665579"/>
                    <a:pt x="2519363" y="642938"/>
                  </a:cubicBezTo>
                  <a:cubicBezTo>
                    <a:pt x="2520950" y="638175"/>
                    <a:pt x="2522746" y="633477"/>
                    <a:pt x="2524125" y="628650"/>
                  </a:cubicBezTo>
                  <a:cubicBezTo>
                    <a:pt x="2525923" y="622356"/>
                    <a:pt x="2525257" y="615046"/>
                    <a:pt x="2528888" y="609600"/>
                  </a:cubicBezTo>
                  <a:cubicBezTo>
                    <a:pt x="2533706" y="602373"/>
                    <a:pt x="2549714" y="597426"/>
                    <a:pt x="2557463" y="595313"/>
                  </a:cubicBezTo>
                  <a:cubicBezTo>
                    <a:pt x="2589056" y="586697"/>
                    <a:pt x="2591606" y="586580"/>
                    <a:pt x="2619375" y="581025"/>
                  </a:cubicBezTo>
                  <a:cubicBezTo>
                    <a:pt x="2624138" y="577850"/>
                    <a:pt x="2629615" y="575547"/>
                    <a:pt x="2633663" y="571500"/>
                  </a:cubicBezTo>
                  <a:cubicBezTo>
                    <a:pt x="2643780" y="561383"/>
                    <a:pt x="2643301" y="555322"/>
                    <a:pt x="2647950" y="542925"/>
                  </a:cubicBezTo>
                  <a:cubicBezTo>
                    <a:pt x="2665044" y="497338"/>
                    <a:pt x="2651421" y="537273"/>
                    <a:pt x="2662238" y="504825"/>
                  </a:cubicBezTo>
                  <a:cubicBezTo>
                    <a:pt x="2686050" y="512763"/>
                    <a:pt x="2674938" y="504826"/>
                    <a:pt x="2686050" y="538163"/>
                  </a:cubicBezTo>
                  <a:lnTo>
                    <a:pt x="2686050" y="538163"/>
                  </a:lnTo>
                  <a:lnTo>
                    <a:pt x="2700338" y="547688"/>
                  </a:lnTo>
                  <a:cubicBezTo>
                    <a:pt x="2701925" y="552450"/>
                    <a:pt x="2703721" y="557148"/>
                    <a:pt x="2705100" y="561975"/>
                  </a:cubicBezTo>
                  <a:cubicBezTo>
                    <a:pt x="2717063" y="603844"/>
                    <a:pt x="2703205" y="561049"/>
                    <a:pt x="2714625" y="595313"/>
                  </a:cubicBezTo>
                  <a:cubicBezTo>
                    <a:pt x="2720975" y="593725"/>
                    <a:pt x="2729047" y="595178"/>
                    <a:pt x="2733675" y="590550"/>
                  </a:cubicBezTo>
                  <a:cubicBezTo>
                    <a:pt x="2738303" y="585922"/>
                    <a:pt x="2735860" y="577516"/>
                    <a:pt x="2738438" y="571500"/>
                  </a:cubicBezTo>
                  <a:cubicBezTo>
                    <a:pt x="2745619" y="554746"/>
                    <a:pt x="2747032" y="557524"/>
                    <a:pt x="2762250" y="552450"/>
                  </a:cubicBezTo>
                  <a:cubicBezTo>
                    <a:pt x="2775159" y="555032"/>
                    <a:pt x="2791006" y="555059"/>
                    <a:pt x="2800350" y="566738"/>
                  </a:cubicBezTo>
                  <a:cubicBezTo>
                    <a:pt x="2826640" y="599600"/>
                    <a:pt x="2778456" y="563253"/>
                    <a:pt x="2819400" y="590550"/>
                  </a:cubicBezTo>
                  <a:cubicBezTo>
                    <a:pt x="2820988" y="598488"/>
                    <a:pt x="2822033" y="606553"/>
                    <a:pt x="2824163" y="614363"/>
                  </a:cubicBezTo>
                  <a:cubicBezTo>
                    <a:pt x="2826805" y="624049"/>
                    <a:pt x="2830513" y="633413"/>
                    <a:pt x="2833688" y="642938"/>
                  </a:cubicBezTo>
                  <a:cubicBezTo>
                    <a:pt x="2835275" y="647700"/>
                    <a:pt x="2837232" y="652355"/>
                    <a:pt x="2838450" y="657225"/>
                  </a:cubicBezTo>
                  <a:cubicBezTo>
                    <a:pt x="2840038" y="663575"/>
                    <a:pt x="2840915" y="670146"/>
                    <a:pt x="2843213" y="676275"/>
                  </a:cubicBezTo>
                  <a:cubicBezTo>
                    <a:pt x="2845706" y="682922"/>
                    <a:pt x="2850101" y="688733"/>
                    <a:pt x="2852738" y="695325"/>
                  </a:cubicBezTo>
                  <a:cubicBezTo>
                    <a:pt x="2856467" y="704647"/>
                    <a:pt x="2859088" y="714375"/>
                    <a:pt x="2862263" y="723900"/>
                  </a:cubicBezTo>
                  <a:lnTo>
                    <a:pt x="2871788" y="752475"/>
                  </a:lnTo>
                  <a:cubicBezTo>
                    <a:pt x="2871790" y="752480"/>
                    <a:pt x="2881309" y="781045"/>
                    <a:pt x="2881313" y="781050"/>
                  </a:cubicBezTo>
                  <a:lnTo>
                    <a:pt x="2890838" y="795338"/>
                  </a:lnTo>
                  <a:cubicBezTo>
                    <a:pt x="2892425" y="801688"/>
                    <a:pt x="2889746" y="811461"/>
                    <a:pt x="2895600" y="814388"/>
                  </a:cubicBezTo>
                  <a:cubicBezTo>
                    <a:pt x="2907911" y="820543"/>
                    <a:pt x="2913476" y="794098"/>
                    <a:pt x="2914650" y="790575"/>
                  </a:cubicBezTo>
                  <a:cubicBezTo>
                    <a:pt x="2915020" y="787243"/>
                    <a:pt x="2921779" y="722363"/>
                    <a:pt x="2924175" y="714375"/>
                  </a:cubicBezTo>
                  <a:cubicBezTo>
                    <a:pt x="2925820" y="708893"/>
                    <a:pt x="2931375" y="705318"/>
                    <a:pt x="2933700" y="700088"/>
                  </a:cubicBezTo>
                  <a:cubicBezTo>
                    <a:pt x="2937778" y="690913"/>
                    <a:pt x="2938735" y="680493"/>
                    <a:pt x="2943225" y="671513"/>
                  </a:cubicBezTo>
                  <a:cubicBezTo>
                    <a:pt x="2955310" y="647343"/>
                    <a:pt x="2948812" y="658370"/>
                    <a:pt x="2962275" y="638175"/>
                  </a:cubicBezTo>
                  <a:cubicBezTo>
                    <a:pt x="2977076" y="667777"/>
                    <a:pt x="2971726" y="651794"/>
                    <a:pt x="2976563" y="695325"/>
                  </a:cubicBezTo>
                  <a:cubicBezTo>
                    <a:pt x="2988635" y="803974"/>
                    <a:pt x="2974503" y="688381"/>
                    <a:pt x="2986088" y="781050"/>
                  </a:cubicBezTo>
                  <a:cubicBezTo>
                    <a:pt x="2989861" y="769730"/>
                    <a:pt x="2993621" y="759668"/>
                    <a:pt x="2995613" y="747713"/>
                  </a:cubicBezTo>
                  <a:cubicBezTo>
                    <a:pt x="2997717" y="735088"/>
                    <a:pt x="2997497" y="722084"/>
                    <a:pt x="3000375" y="709613"/>
                  </a:cubicBezTo>
                  <a:cubicBezTo>
                    <a:pt x="3004487" y="691793"/>
                    <a:pt x="3010205" y="685343"/>
                    <a:pt x="3019425" y="671513"/>
                  </a:cubicBezTo>
                  <a:cubicBezTo>
                    <a:pt x="3046601" y="680570"/>
                    <a:pt x="3031189" y="670660"/>
                    <a:pt x="3038475" y="714375"/>
                  </a:cubicBezTo>
                  <a:cubicBezTo>
                    <a:pt x="3043880" y="746806"/>
                    <a:pt x="3046258" y="755032"/>
                    <a:pt x="3052763" y="781050"/>
                  </a:cubicBezTo>
                  <a:lnTo>
                    <a:pt x="3067050" y="738188"/>
                  </a:lnTo>
                  <a:lnTo>
                    <a:pt x="3071813" y="723900"/>
                  </a:lnTo>
                  <a:cubicBezTo>
                    <a:pt x="3082925" y="727075"/>
                    <a:pt x="3095350" y="727300"/>
                    <a:pt x="3105150" y="733425"/>
                  </a:cubicBezTo>
                  <a:cubicBezTo>
                    <a:pt x="3130527" y="749286"/>
                    <a:pt x="3080865" y="754976"/>
                    <a:pt x="3128963" y="742950"/>
                  </a:cubicBezTo>
                  <a:cubicBezTo>
                    <a:pt x="3141415" y="705594"/>
                    <a:pt x="3133322" y="722984"/>
                    <a:pt x="3152775" y="690563"/>
                  </a:cubicBezTo>
                  <a:cubicBezTo>
                    <a:pt x="3154363" y="682625"/>
                    <a:pt x="3155782" y="674652"/>
                    <a:pt x="3157538" y="666750"/>
                  </a:cubicBezTo>
                  <a:cubicBezTo>
                    <a:pt x="3158958" y="660360"/>
                    <a:pt x="3161163" y="641254"/>
                    <a:pt x="3162300" y="647700"/>
                  </a:cubicBezTo>
                  <a:cubicBezTo>
                    <a:pt x="3168120" y="680679"/>
                    <a:pt x="3168650" y="714375"/>
                    <a:pt x="3171825" y="747713"/>
                  </a:cubicBezTo>
                  <a:cubicBezTo>
                    <a:pt x="3175000" y="742950"/>
                    <a:pt x="3178790" y="738545"/>
                    <a:pt x="3181350" y="733425"/>
                  </a:cubicBezTo>
                  <a:cubicBezTo>
                    <a:pt x="3183595" y="728935"/>
                    <a:pt x="3181143" y="719848"/>
                    <a:pt x="3186113" y="719138"/>
                  </a:cubicBezTo>
                  <a:cubicBezTo>
                    <a:pt x="3196052" y="717718"/>
                    <a:pt x="3214688" y="728663"/>
                    <a:pt x="3214688" y="728663"/>
                  </a:cubicBezTo>
                  <a:cubicBezTo>
                    <a:pt x="3225800" y="695326"/>
                    <a:pt x="3214688" y="696913"/>
                    <a:pt x="3238500" y="704850"/>
                  </a:cubicBezTo>
                  <a:cubicBezTo>
                    <a:pt x="3243263" y="708025"/>
                    <a:pt x="3249948" y="709405"/>
                    <a:pt x="3252788" y="714375"/>
                  </a:cubicBezTo>
                  <a:cubicBezTo>
                    <a:pt x="3256804" y="721403"/>
                    <a:pt x="3256102" y="730224"/>
                    <a:pt x="3257550" y="738188"/>
                  </a:cubicBezTo>
                  <a:cubicBezTo>
                    <a:pt x="3264255" y="775063"/>
                    <a:pt x="3258679" y="755861"/>
                    <a:pt x="3267075" y="781050"/>
                  </a:cubicBezTo>
                  <a:cubicBezTo>
                    <a:pt x="3274788" y="775908"/>
                    <a:pt x="3285363" y="763428"/>
                    <a:pt x="3295650" y="776288"/>
                  </a:cubicBezTo>
                  <a:cubicBezTo>
                    <a:pt x="3299739" y="781399"/>
                    <a:pt x="3298825" y="788988"/>
                    <a:pt x="3300413" y="795338"/>
                  </a:cubicBezTo>
                  <a:cubicBezTo>
                    <a:pt x="3302000" y="814388"/>
                    <a:pt x="3302804" y="833520"/>
                    <a:pt x="3305175" y="852488"/>
                  </a:cubicBezTo>
                  <a:cubicBezTo>
                    <a:pt x="3305987" y="858983"/>
                    <a:pt x="3303861" y="873969"/>
                    <a:pt x="3309938" y="871538"/>
                  </a:cubicBezTo>
                  <a:cubicBezTo>
                    <a:pt x="3320567" y="867287"/>
                    <a:pt x="3328988" y="842963"/>
                    <a:pt x="3328988" y="842963"/>
                  </a:cubicBezTo>
                  <a:cubicBezTo>
                    <a:pt x="3345004" y="794907"/>
                    <a:pt x="3320557" y="869476"/>
                    <a:pt x="3338513" y="809625"/>
                  </a:cubicBezTo>
                  <a:cubicBezTo>
                    <a:pt x="3341398" y="800008"/>
                    <a:pt x="3344863" y="790575"/>
                    <a:pt x="3348038" y="781050"/>
                  </a:cubicBezTo>
                  <a:lnTo>
                    <a:pt x="3357563" y="752475"/>
                  </a:lnTo>
                  <a:cubicBezTo>
                    <a:pt x="3360738" y="746125"/>
                    <a:pt x="3364451" y="740017"/>
                    <a:pt x="3367088" y="733425"/>
                  </a:cubicBezTo>
                  <a:cubicBezTo>
                    <a:pt x="3367095" y="733408"/>
                    <a:pt x="3378991" y="697715"/>
                    <a:pt x="3381375" y="690563"/>
                  </a:cubicBezTo>
                  <a:cubicBezTo>
                    <a:pt x="3382963" y="685800"/>
                    <a:pt x="3381648" y="678520"/>
                    <a:pt x="3386138" y="676275"/>
                  </a:cubicBezTo>
                  <a:lnTo>
                    <a:pt x="3405188" y="666750"/>
                  </a:lnTo>
                  <a:cubicBezTo>
                    <a:pt x="3416300" y="700087"/>
                    <a:pt x="3405188" y="698500"/>
                    <a:pt x="3429000" y="690563"/>
                  </a:cubicBezTo>
                  <a:cubicBezTo>
                    <a:pt x="3437581" y="681982"/>
                    <a:pt x="3447841" y="673590"/>
                    <a:pt x="3452813" y="661988"/>
                  </a:cubicBezTo>
                  <a:cubicBezTo>
                    <a:pt x="3455391" y="655972"/>
                    <a:pt x="3455988" y="649288"/>
                    <a:pt x="3457575" y="642938"/>
                  </a:cubicBezTo>
                  <a:cubicBezTo>
                    <a:pt x="3460750" y="647700"/>
                    <a:pt x="3463053" y="653178"/>
                    <a:pt x="3467100" y="657225"/>
                  </a:cubicBezTo>
                  <a:cubicBezTo>
                    <a:pt x="3471148" y="661272"/>
                    <a:pt x="3477812" y="662280"/>
                    <a:pt x="3481388" y="666750"/>
                  </a:cubicBezTo>
                  <a:cubicBezTo>
                    <a:pt x="3484524" y="670670"/>
                    <a:pt x="3484563" y="676275"/>
                    <a:pt x="3486150" y="681038"/>
                  </a:cubicBezTo>
                  <a:cubicBezTo>
                    <a:pt x="3490913" y="677863"/>
                    <a:pt x="3494885" y="670125"/>
                    <a:pt x="3500438" y="671513"/>
                  </a:cubicBezTo>
                  <a:cubicBezTo>
                    <a:pt x="3505308" y="672730"/>
                    <a:pt x="3501650" y="682250"/>
                    <a:pt x="3505200" y="685800"/>
                  </a:cubicBezTo>
                  <a:cubicBezTo>
                    <a:pt x="3513295" y="693895"/>
                    <a:pt x="3524250" y="698500"/>
                    <a:pt x="3533775" y="704850"/>
                  </a:cubicBezTo>
                  <a:cubicBezTo>
                    <a:pt x="3552239" y="717159"/>
                    <a:pt x="3542634" y="712565"/>
                    <a:pt x="3562350" y="719138"/>
                  </a:cubicBezTo>
                  <a:cubicBezTo>
                    <a:pt x="3575645" y="759018"/>
                    <a:pt x="3556226" y="697133"/>
                    <a:pt x="3571875" y="785813"/>
                  </a:cubicBezTo>
                  <a:cubicBezTo>
                    <a:pt x="3573620" y="795700"/>
                    <a:pt x="3578225" y="804863"/>
                    <a:pt x="3581400" y="814388"/>
                  </a:cubicBezTo>
                  <a:lnTo>
                    <a:pt x="3586163" y="828675"/>
                  </a:lnTo>
                  <a:cubicBezTo>
                    <a:pt x="3618441" y="807156"/>
                    <a:pt x="3583323" y="835775"/>
                    <a:pt x="3605213" y="781050"/>
                  </a:cubicBezTo>
                  <a:cubicBezTo>
                    <a:pt x="3607077" y="776389"/>
                    <a:pt x="3608886" y="790437"/>
                    <a:pt x="3609975" y="795338"/>
                  </a:cubicBezTo>
                  <a:cubicBezTo>
                    <a:pt x="3612070" y="804764"/>
                    <a:pt x="3613150" y="814388"/>
                    <a:pt x="3614738" y="823913"/>
                  </a:cubicBezTo>
                  <a:cubicBezTo>
                    <a:pt x="3616325" y="809625"/>
                    <a:pt x="3617137" y="795230"/>
                    <a:pt x="3619500" y="781050"/>
                  </a:cubicBezTo>
                  <a:cubicBezTo>
                    <a:pt x="3621530" y="768869"/>
                    <a:pt x="3629058" y="758749"/>
                    <a:pt x="3633788" y="747713"/>
                  </a:cubicBezTo>
                  <a:cubicBezTo>
                    <a:pt x="3635765" y="743099"/>
                    <a:pt x="3637461" y="738326"/>
                    <a:pt x="3638550" y="733425"/>
                  </a:cubicBezTo>
                  <a:cubicBezTo>
                    <a:pt x="3640366" y="725251"/>
                    <a:pt x="3643698" y="696013"/>
                    <a:pt x="3648075" y="685800"/>
                  </a:cubicBezTo>
                  <a:cubicBezTo>
                    <a:pt x="3650330" y="680539"/>
                    <a:pt x="3652838" y="674688"/>
                    <a:pt x="3657600" y="671513"/>
                  </a:cubicBezTo>
                  <a:cubicBezTo>
                    <a:pt x="3663046" y="667882"/>
                    <a:pt x="3670300" y="668338"/>
                    <a:pt x="3676650" y="666750"/>
                  </a:cubicBezTo>
                  <a:lnTo>
                    <a:pt x="3695700" y="638175"/>
                  </a:lnTo>
                  <a:cubicBezTo>
                    <a:pt x="3698875" y="633413"/>
                    <a:pt x="3700463" y="627063"/>
                    <a:pt x="3705225" y="623888"/>
                  </a:cubicBezTo>
                  <a:lnTo>
                    <a:pt x="3719513" y="614363"/>
                  </a:lnTo>
                  <a:cubicBezTo>
                    <a:pt x="3732213" y="615950"/>
                    <a:pt x="3745730" y="614372"/>
                    <a:pt x="3757613" y="619125"/>
                  </a:cubicBezTo>
                  <a:cubicBezTo>
                    <a:pt x="3762928" y="621251"/>
                    <a:pt x="3764813" y="628182"/>
                    <a:pt x="3767138" y="633413"/>
                  </a:cubicBezTo>
                  <a:cubicBezTo>
                    <a:pt x="3771216" y="642588"/>
                    <a:pt x="3776663" y="661988"/>
                    <a:pt x="3776663" y="661988"/>
                  </a:cubicBezTo>
                  <a:cubicBezTo>
                    <a:pt x="3786685" y="752193"/>
                    <a:pt x="3773111" y="657294"/>
                    <a:pt x="3795713" y="747713"/>
                  </a:cubicBezTo>
                  <a:cubicBezTo>
                    <a:pt x="3797240" y="753823"/>
                    <a:pt x="3801819" y="774213"/>
                    <a:pt x="3805238" y="781050"/>
                  </a:cubicBezTo>
                  <a:cubicBezTo>
                    <a:pt x="3807798" y="786170"/>
                    <a:pt x="3811588" y="790575"/>
                    <a:pt x="3814763" y="795338"/>
                  </a:cubicBezTo>
                  <a:cubicBezTo>
                    <a:pt x="3825455" y="859491"/>
                    <a:pt x="3815651" y="869762"/>
                    <a:pt x="3833813" y="833438"/>
                  </a:cubicBezTo>
                  <a:cubicBezTo>
                    <a:pt x="3835400" y="809625"/>
                    <a:pt x="3835200" y="785626"/>
                    <a:pt x="3838575" y="762000"/>
                  </a:cubicBezTo>
                  <a:cubicBezTo>
                    <a:pt x="3838577" y="761988"/>
                    <a:pt x="3850480" y="726287"/>
                    <a:pt x="3852863" y="719138"/>
                  </a:cubicBezTo>
                  <a:lnTo>
                    <a:pt x="3857625" y="704850"/>
                  </a:lnTo>
                  <a:cubicBezTo>
                    <a:pt x="3859213" y="687388"/>
                    <a:pt x="3857440" y="669285"/>
                    <a:pt x="3862388" y="652463"/>
                  </a:cubicBezTo>
                  <a:cubicBezTo>
                    <a:pt x="3869164" y="629425"/>
                    <a:pt x="3879637" y="625088"/>
                    <a:pt x="3895725" y="614363"/>
                  </a:cubicBezTo>
                  <a:cubicBezTo>
                    <a:pt x="3898863" y="604951"/>
                    <a:pt x="3901620" y="592503"/>
                    <a:pt x="3910013" y="585788"/>
                  </a:cubicBezTo>
                  <a:cubicBezTo>
                    <a:pt x="3913933" y="582652"/>
                    <a:pt x="3919538" y="582613"/>
                    <a:pt x="3924300" y="581025"/>
                  </a:cubicBezTo>
                  <a:cubicBezTo>
                    <a:pt x="3927475" y="590550"/>
                    <a:pt x="3933055" y="599589"/>
                    <a:pt x="3933825" y="609600"/>
                  </a:cubicBezTo>
                  <a:cubicBezTo>
                    <a:pt x="3937439" y="656584"/>
                    <a:pt x="3938774" y="691495"/>
                    <a:pt x="3948113" y="738188"/>
                  </a:cubicBezTo>
                  <a:cubicBezTo>
                    <a:pt x="3950082" y="748033"/>
                    <a:pt x="3954463" y="757238"/>
                    <a:pt x="3957638" y="766763"/>
                  </a:cubicBezTo>
                  <a:cubicBezTo>
                    <a:pt x="3959225" y="771525"/>
                    <a:pt x="3959616" y="776873"/>
                    <a:pt x="3962400" y="781050"/>
                  </a:cubicBezTo>
                  <a:cubicBezTo>
                    <a:pt x="3965575" y="785813"/>
                    <a:pt x="3969365" y="790218"/>
                    <a:pt x="3971925" y="795338"/>
                  </a:cubicBezTo>
                  <a:cubicBezTo>
                    <a:pt x="3975344" y="802175"/>
                    <a:pt x="3979923" y="822565"/>
                    <a:pt x="3981450" y="828675"/>
                  </a:cubicBezTo>
                  <a:cubicBezTo>
                    <a:pt x="3984625" y="811213"/>
                    <a:pt x="3986910" y="793565"/>
                    <a:pt x="3990975" y="776288"/>
                  </a:cubicBezTo>
                  <a:cubicBezTo>
                    <a:pt x="3993275" y="766515"/>
                    <a:pt x="4000500" y="747713"/>
                    <a:pt x="4000500" y="747713"/>
                  </a:cubicBezTo>
                  <a:cubicBezTo>
                    <a:pt x="4000651" y="745745"/>
                    <a:pt x="3999930" y="689685"/>
                    <a:pt x="4010025" y="671513"/>
                  </a:cubicBezTo>
                  <a:cubicBezTo>
                    <a:pt x="4015584" y="661506"/>
                    <a:pt x="4029075" y="642938"/>
                    <a:pt x="4029075" y="642938"/>
                  </a:cubicBezTo>
                  <a:cubicBezTo>
                    <a:pt x="4033838" y="644525"/>
                    <a:pt x="4040227" y="643780"/>
                    <a:pt x="4043363" y="647700"/>
                  </a:cubicBezTo>
                  <a:cubicBezTo>
                    <a:pt x="4054258" y="661318"/>
                    <a:pt x="4040383" y="683814"/>
                    <a:pt x="4057650" y="695325"/>
                  </a:cubicBezTo>
                  <a:lnTo>
                    <a:pt x="4071938" y="704850"/>
                  </a:lnTo>
                  <a:cubicBezTo>
                    <a:pt x="4083273" y="738855"/>
                    <a:pt x="4075894" y="725071"/>
                    <a:pt x="4090988" y="747713"/>
                  </a:cubicBezTo>
                  <a:cubicBezTo>
                    <a:pt x="4092575" y="754063"/>
                    <a:pt x="4093172" y="760747"/>
                    <a:pt x="4095750" y="766763"/>
                  </a:cubicBezTo>
                  <a:cubicBezTo>
                    <a:pt x="4098005" y="772024"/>
                    <a:pt x="4103265" y="775691"/>
                    <a:pt x="4105275" y="781050"/>
                  </a:cubicBezTo>
                  <a:cubicBezTo>
                    <a:pt x="4110418" y="794764"/>
                    <a:pt x="4113477" y="839785"/>
                    <a:pt x="4114800" y="847725"/>
                  </a:cubicBezTo>
                  <a:cubicBezTo>
                    <a:pt x="4115625" y="852677"/>
                    <a:pt x="4117975" y="857250"/>
                    <a:pt x="4119563" y="862013"/>
                  </a:cubicBezTo>
                  <a:cubicBezTo>
                    <a:pt x="4122738" y="855663"/>
                    <a:pt x="4127492" y="849881"/>
                    <a:pt x="4129088" y="842963"/>
                  </a:cubicBezTo>
                  <a:cubicBezTo>
                    <a:pt x="4132320" y="828956"/>
                    <a:pt x="4131487" y="814280"/>
                    <a:pt x="4133850" y="800100"/>
                  </a:cubicBezTo>
                  <a:cubicBezTo>
                    <a:pt x="4134675" y="795148"/>
                    <a:pt x="4135828" y="789990"/>
                    <a:pt x="4138613" y="785813"/>
                  </a:cubicBezTo>
                  <a:cubicBezTo>
                    <a:pt x="4142349" y="780209"/>
                    <a:pt x="4148138" y="776288"/>
                    <a:pt x="4152900" y="771525"/>
                  </a:cubicBezTo>
                  <a:cubicBezTo>
                    <a:pt x="4154488" y="765175"/>
                    <a:pt x="4155782" y="758744"/>
                    <a:pt x="4157663" y="752475"/>
                  </a:cubicBezTo>
                  <a:cubicBezTo>
                    <a:pt x="4160548" y="742858"/>
                    <a:pt x="4167188" y="723900"/>
                    <a:pt x="4167188" y="723900"/>
                  </a:cubicBezTo>
                  <a:cubicBezTo>
                    <a:pt x="4168775" y="711200"/>
                    <a:pt x="4164850" y="696449"/>
                    <a:pt x="4171950" y="685800"/>
                  </a:cubicBezTo>
                  <a:cubicBezTo>
                    <a:pt x="4175125" y="681037"/>
                    <a:pt x="4182469" y="691017"/>
                    <a:pt x="4186238" y="695325"/>
                  </a:cubicBezTo>
                  <a:cubicBezTo>
                    <a:pt x="4193776" y="703940"/>
                    <a:pt x="4205288" y="723900"/>
                    <a:pt x="4205288" y="723900"/>
                  </a:cubicBezTo>
                  <a:cubicBezTo>
                    <a:pt x="4206875" y="728663"/>
                    <a:pt x="4209065" y="733265"/>
                    <a:pt x="4210050" y="738188"/>
                  </a:cubicBezTo>
                  <a:cubicBezTo>
                    <a:pt x="4212251" y="749195"/>
                    <a:pt x="4212090" y="760635"/>
                    <a:pt x="4214813" y="771525"/>
                  </a:cubicBezTo>
                  <a:cubicBezTo>
                    <a:pt x="4216887" y="779819"/>
                    <a:pt x="4221416" y="787304"/>
                    <a:pt x="4224338" y="795338"/>
                  </a:cubicBezTo>
                  <a:cubicBezTo>
                    <a:pt x="4227769" y="804774"/>
                    <a:pt x="4230688" y="814388"/>
                    <a:pt x="4233863" y="823913"/>
                  </a:cubicBezTo>
                  <a:lnTo>
                    <a:pt x="4248150" y="866775"/>
                  </a:lnTo>
                  <a:lnTo>
                    <a:pt x="4252913" y="881063"/>
                  </a:lnTo>
                  <a:cubicBezTo>
                    <a:pt x="4279876" y="840617"/>
                    <a:pt x="4254305" y="884214"/>
                    <a:pt x="4267200" y="781050"/>
                  </a:cubicBezTo>
                  <a:cubicBezTo>
                    <a:pt x="4269816" y="760123"/>
                    <a:pt x="4276126" y="753373"/>
                    <a:pt x="4286250" y="738188"/>
                  </a:cubicBezTo>
                  <a:cubicBezTo>
                    <a:pt x="4292600" y="741363"/>
                    <a:pt x="4300280" y="742693"/>
                    <a:pt x="4305300" y="747713"/>
                  </a:cubicBezTo>
                  <a:cubicBezTo>
                    <a:pt x="4307586" y="749999"/>
                    <a:pt x="4314775" y="780874"/>
                    <a:pt x="4314825" y="781050"/>
                  </a:cubicBezTo>
                  <a:cubicBezTo>
                    <a:pt x="4316204" y="785877"/>
                    <a:pt x="4318209" y="790511"/>
                    <a:pt x="4319588" y="795338"/>
                  </a:cubicBezTo>
                  <a:cubicBezTo>
                    <a:pt x="4321386" y="801632"/>
                    <a:pt x="4322469" y="808119"/>
                    <a:pt x="4324350" y="814388"/>
                  </a:cubicBezTo>
                  <a:cubicBezTo>
                    <a:pt x="4327235" y="824005"/>
                    <a:pt x="4325521" y="837394"/>
                    <a:pt x="4333875" y="842963"/>
                  </a:cubicBezTo>
                  <a:lnTo>
                    <a:pt x="4348163" y="852488"/>
                  </a:lnTo>
                  <a:cubicBezTo>
                    <a:pt x="4349750" y="857250"/>
                    <a:pt x="4350680" y="862285"/>
                    <a:pt x="4352925" y="866775"/>
                  </a:cubicBezTo>
                  <a:cubicBezTo>
                    <a:pt x="4371393" y="903711"/>
                    <a:pt x="4355239" y="859433"/>
                    <a:pt x="4367213" y="895350"/>
                  </a:cubicBezTo>
                  <a:cubicBezTo>
                    <a:pt x="4368800" y="890588"/>
                    <a:pt x="4369730" y="885553"/>
                    <a:pt x="4371975" y="881063"/>
                  </a:cubicBezTo>
                  <a:cubicBezTo>
                    <a:pt x="4374535" y="875943"/>
                    <a:pt x="4379544" y="872154"/>
                    <a:pt x="4381500" y="866775"/>
                  </a:cubicBezTo>
                  <a:cubicBezTo>
                    <a:pt x="4385974" y="854472"/>
                    <a:pt x="4391025" y="828675"/>
                    <a:pt x="4391025" y="828675"/>
                  </a:cubicBezTo>
                  <a:cubicBezTo>
                    <a:pt x="4392613" y="804863"/>
                    <a:pt x="4393153" y="780957"/>
                    <a:pt x="4395788" y="757238"/>
                  </a:cubicBezTo>
                  <a:cubicBezTo>
                    <a:pt x="4396342" y="752248"/>
                    <a:pt x="4396630" y="746086"/>
                    <a:pt x="4400550" y="742950"/>
                  </a:cubicBezTo>
                  <a:cubicBezTo>
                    <a:pt x="4405661" y="738861"/>
                    <a:pt x="4413250" y="739775"/>
                    <a:pt x="4419600" y="738188"/>
                  </a:cubicBezTo>
                  <a:cubicBezTo>
                    <a:pt x="4422905" y="794366"/>
                    <a:pt x="4422602" y="813092"/>
                    <a:pt x="4429125" y="862013"/>
                  </a:cubicBezTo>
                  <a:cubicBezTo>
                    <a:pt x="4430401" y="871585"/>
                    <a:pt x="4431546" y="881220"/>
                    <a:pt x="4433888" y="890588"/>
                  </a:cubicBezTo>
                  <a:cubicBezTo>
                    <a:pt x="4436323" y="900328"/>
                    <a:pt x="4441444" y="909318"/>
                    <a:pt x="4443413" y="919163"/>
                  </a:cubicBezTo>
                  <a:cubicBezTo>
                    <a:pt x="4449496" y="949580"/>
                    <a:pt x="4442451" y="937251"/>
                    <a:pt x="4462463" y="957263"/>
                  </a:cubicBezTo>
                  <a:cubicBezTo>
                    <a:pt x="4464050" y="952500"/>
                    <a:pt x="4467935" y="947945"/>
                    <a:pt x="4467225" y="942975"/>
                  </a:cubicBezTo>
                  <a:cubicBezTo>
                    <a:pt x="4466221" y="935947"/>
                    <a:pt x="4460497" y="930451"/>
                    <a:pt x="4457700" y="923925"/>
                  </a:cubicBezTo>
                  <a:cubicBezTo>
                    <a:pt x="4455723" y="919311"/>
                    <a:pt x="4454525" y="914400"/>
                    <a:pt x="4452938" y="909638"/>
                  </a:cubicBezTo>
                  <a:cubicBezTo>
                    <a:pt x="4457700" y="906463"/>
                    <a:pt x="4462255" y="897273"/>
                    <a:pt x="4467225" y="900113"/>
                  </a:cubicBezTo>
                  <a:cubicBezTo>
                    <a:pt x="4488245" y="912125"/>
                    <a:pt x="4483012" y="926923"/>
                    <a:pt x="4491038" y="942975"/>
                  </a:cubicBezTo>
                  <a:cubicBezTo>
                    <a:pt x="4493598" y="948095"/>
                    <a:pt x="4497388" y="952500"/>
                    <a:pt x="4500563" y="957263"/>
                  </a:cubicBezTo>
                  <a:cubicBezTo>
                    <a:pt x="4503738" y="966788"/>
                    <a:pt x="4504519" y="977484"/>
                    <a:pt x="4510088" y="985838"/>
                  </a:cubicBezTo>
                  <a:lnTo>
                    <a:pt x="4519613" y="1000125"/>
                  </a:lnTo>
                </a:path>
              </a:pathLst>
            </a:custGeom>
            <a:ln w="127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맑은 고딕" panose="020F0502020204030204"/>
                <a:ea typeface="맑은 고딕" panose="020B0503020000020004" pitchFamily="50" charset="-127"/>
                <a:cs typeface="+mn-cs"/>
              </a:endParaRPr>
            </a:p>
          </p:txBody>
        </p:sp>
        <p:sp>
          <p:nvSpPr>
            <p:cNvPr id="3" name="자유형 2"/>
            <p:cNvSpPr/>
            <p:nvPr/>
          </p:nvSpPr>
          <p:spPr>
            <a:xfrm>
              <a:off x="6499325" y="4799752"/>
              <a:ext cx="4538662" cy="1011316"/>
            </a:xfrm>
            <a:custGeom>
              <a:avLst/>
              <a:gdLst>
                <a:gd name="connsiteX0" fmla="*/ 0 w 4538662"/>
                <a:gd name="connsiteY0" fmla="*/ 230266 h 1011316"/>
                <a:gd name="connsiteX1" fmla="*/ 61912 w 4538662"/>
                <a:gd name="connsiteY1" fmla="*/ 225503 h 1011316"/>
                <a:gd name="connsiteX2" fmla="*/ 90487 w 4538662"/>
                <a:gd name="connsiteY2" fmla="*/ 211216 h 1011316"/>
                <a:gd name="connsiteX3" fmla="*/ 104775 w 4538662"/>
                <a:gd name="connsiteY3" fmla="*/ 206453 h 1011316"/>
                <a:gd name="connsiteX4" fmla="*/ 123825 w 4538662"/>
                <a:gd name="connsiteY4" fmla="*/ 201691 h 1011316"/>
                <a:gd name="connsiteX5" fmla="*/ 138112 w 4538662"/>
                <a:gd name="connsiteY5" fmla="*/ 196928 h 1011316"/>
                <a:gd name="connsiteX6" fmla="*/ 171450 w 4538662"/>
                <a:gd name="connsiteY6" fmla="*/ 187403 h 1011316"/>
                <a:gd name="connsiteX7" fmla="*/ 195262 w 4538662"/>
                <a:gd name="connsiteY7" fmla="*/ 173116 h 1011316"/>
                <a:gd name="connsiteX8" fmla="*/ 209550 w 4538662"/>
                <a:gd name="connsiteY8" fmla="*/ 163591 h 1011316"/>
                <a:gd name="connsiteX9" fmla="*/ 242887 w 4538662"/>
                <a:gd name="connsiteY9" fmla="*/ 154066 h 1011316"/>
                <a:gd name="connsiteX10" fmla="*/ 261937 w 4538662"/>
                <a:gd name="connsiteY10" fmla="*/ 144541 h 1011316"/>
                <a:gd name="connsiteX11" fmla="*/ 276225 w 4538662"/>
                <a:gd name="connsiteY11" fmla="*/ 135016 h 1011316"/>
                <a:gd name="connsiteX12" fmla="*/ 304800 w 4538662"/>
                <a:gd name="connsiteY12" fmla="*/ 125491 h 1011316"/>
                <a:gd name="connsiteX13" fmla="*/ 319087 w 4538662"/>
                <a:gd name="connsiteY13" fmla="*/ 120728 h 1011316"/>
                <a:gd name="connsiteX14" fmla="*/ 342900 w 4538662"/>
                <a:gd name="connsiteY14" fmla="*/ 115966 h 1011316"/>
                <a:gd name="connsiteX15" fmla="*/ 400050 w 4538662"/>
                <a:gd name="connsiteY15" fmla="*/ 101678 h 1011316"/>
                <a:gd name="connsiteX16" fmla="*/ 419100 w 4538662"/>
                <a:gd name="connsiteY16" fmla="*/ 92153 h 1011316"/>
                <a:gd name="connsiteX17" fmla="*/ 461962 w 4538662"/>
                <a:gd name="connsiteY17" fmla="*/ 82628 h 1011316"/>
                <a:gd name="connsiteX18" fmla="*/ 490537 w 4538662"/>
                <a:gd name="connsiteY18" fmla="*/ 73103 h 1011316"/>
                <a:gd name="connsiteX19" fmla="*/ 504825 w 4538662"/>
                <a:gd name="connsiteY19" fmla="*/ 68341 h 1011316"/>
                <a:gd name="connsiteX20" fmla="*/ 519112 w 4538662"/>
                <a:gd name="connsiteY20" fmla="*/ 58816 h 1011316"/>
                <a:gd name="connsiteX21" fmla="*/ 542925 w 4538662"/>
                <a:gd name="connsiteY21" fmla="*/ 54053 h 1011316"/>
                <a:gd name="connsiteX22" fmla="*/ 557212 w 4538662"/>
                <a:gd name="connsiteY22" fmla="*/ 49291 h 1011316"/>
                <a:gd name="connsiteX23" fmla="*/ 585787 w 4538662"/>
                <a:gd name="connsiteY23" fmla="*/ 44528 h 1011316"/>
                <a:gd name="connsiteX24" fmla="*/ 604837 w 4538662"/>
                <a:gd name="connsiteY24" fmla="*/ 39766 h 1011316"/>
                <a:gd name="connsiteX25" fmla="*/ 633412 w 4538662"/>
                <a:gd name="connsiteY25" fmla="*/ 30241 h 1011316"/>
                <a:gd name="connsiteX26" fmla="*/ 671512 w 4538662"/>
                <a:gd name="connsiteY26" fmla="*/ 15953 h 1011316"/>
                <a:gd name="connsiteX27" fmla="*/ 685800 w 4538662"/>
                <a:gd name="connsiteY27" fmla="*/ 11191 h 1011316"/>
                <a:gd name="connsiteX28" fmla="*/ 952500 w 4538662"/>
                <a:gd name="connsiteY28" fmla="*/ 1666 h 1011316"/>
                <a:gd name="connsiteX29" fmla="*/ 1028700 w 4538662"/>
                <a:gd name="connsiteY29" fmla="*/ 6428 h 1011316"/>
                <a:gd name="connsiteX30" fmla="*/ 1052512 w 4538662"/>
                <a:gd name="connsiteY30" fmla="*/ 30241 h 1011316"/>
                <a:gd name="connsiteX31" fmla="*/ 1066800 w 4538662"/>
                <a:gd name="connsiteY31" fmla="*/ 49291 h 1011316"/>
                <a:gd name="connsiteX32" fmla="*/ 1076325 w 4538662"/>
                <a:gd name="connsiteY32" fmla="*/ 63578 h 1011316"/>
                <a:gd name="connsiteX33" fmla="*/ 1090612 w 4538662"/>
                <a:gd name="connsiteY33" fmla="*/ 68341 h 1011316"/>
                <a:gd name="connsiteX34" fmla="*/ 1104900 w 4538662"/>
                <a:gd name="connsiteY34" fmla="*/ 82628 h 1011316"/>
                <a:gd name="connsiteX35" fmla="*/ 1119187 w 4538662"/>
                <a:gd name="connsiteY35" fmla="*/ 92153 h 1011316"/>
                <a:gd name="connsiteX36" fmla="*/ 1162050 w 4538662"/>
                <a:gd name="connsiteY36" fmla="*/ 125491 h 1011316"/>
                <a:gd name="connsiteX37" fmla="*/ 1185862 w 4538662"/>
                <a:gd name="connsiteY37" fmla="*/ 144541 h 1011316"/>
                <a:gd name="connsiteX38" fmla="*/ 1219200 w 4538662"/>
                <a:gd name="connsiteY38" fmla="*/ 163591 h 1011316"/>
                <a:gd name="connsiteX39" fmla="*/ 1238250 w 4538662"/>
                <a:gd name="connsiteY39" fmla="*/ 182641 h 1011316"/>
                <a:gd name="connsiteX40" fmla="*/ 1262062 w 4538662"/>
                <a:gd name="connsiteY40" fmla="*/ 196928 h 1011316"/>
                <a:gd name="connsiteX41" fmla="*/ 1295400 w 4538662"/>
                <a:gd name="connsiteY41" fmla="*/ 225503 h 1011316"/>
                <a:gd name="connsiteX42" fmla="*/ 1333500 w 4538662"/>
                <a:gd name="connsiteY42" fmla="*/ 249316 h 1011316"/>
                <a:gd name="connsiteX43" fmla="*/ 1343025 w 4538662"/>
                <a:gd name="connsiteY43" fmla="*/ 263603 h 1011316"/>
                <a:gd name="connsiteX44" fmla="*/ 1366837 w 4538662"/>
                <a:gd name="connsiteY44" fmla="*/ 277891 h 1011316"/>
                <a:gd name="connsiteX45" fmla="*/ 1385887 w 4538662"/>
                <a:gd name="connsiteY45" fmla="*/ 296941 h 1011316"/>
                <a:gd name="connsiteX46" fmla="*/ 1423987 w 4538662"/>
                <a:gd name="connsiteY46" fmla="*/ 320753 h 1011316"/>
                <a:gd name="connsiteX47" fmla="*/ 1452562 w 4538662"/>
                <a:gd name="connsiteY47" fmla="*/ 344566 h 1011316"/>
                <a:gd name="connsiteX48" fmla="*/ 1466850 w 4538662"/>
                <a:gd name="connsiteY48" fmla="*/ 358853 h 1011316"/>
                <a:gd name="connsiteX49" fmla="*/ 1504950 w 4538662"/>
                <a:gd name="connsiteY49" fmla="*/ 387428 h 1011316"/>
                <a:gd name="connsiteX50" fmla="*/ 1524000 w 4538662"/>
                <a:gd name="connsiteY50" fmla="*/ 396953 h 1011316"/>
                <a:gd name="connsiteX51" fmla="*/ 1533525 w 4538662"/>
                <a:gd name="connsiteY51" fmla="*/ 416003 h 1011316"/>
                <a:gd name="connsiteX52" fmla="*/ 1562100 w 4538662"/>
                <a:gd name="connsiteY52" fmla="*/ 425528 h 1011316"/>
                <a:gd name="connsiteX53" fmla="*/ 1576387 w 4538662"/>
                <a:gd name="connsiteY53" fmla="*/ 435053 h 1011316"/>
                <a:gd name="connsiteX54" fmla="*/ 1604962 w 4538662"/>
                <a:gd name="connsiteY54" fmla="*/ 444578 h 1011316"/>
                <a:gd name="connsiteX55" fmla="*/ 1643062 w 4538662"/>
                <a:gd name="connsiteY55" fmla="*/ 439816 h 1011316"/>
                <a:gd name="connsiteX56" fmla="*/ 1685925 w 4538662"/>
                <a:gd name="connsiteY56" fmla="*/ 406478 h 1011316"/>
                <a:gd name="connsiteX57" fmla="*/ 1719262 w 4538662"/>
                <a:gd name="connsiteY57" fmla="*/ 396953 h 1011316"/>
                <a:gd name="connsiteX58" fmla="*/ 1743075 w 4538662"/>
                <a:gd name="connsiteY58" fmla="*/ 401716 h 1011316"/>
                <a:gd name="connsiteX59" fmla="*/ 1752600 w 4538662"/>
                <a:gd name="connsiteY59" fmla="*/ 416003 h 1011316"/>
                <a:gd name="connsiteX60" fmla="*/ 1766887 w 4538662"/>
                <a:gd name="connsiteY60" fmla="*/ 430291 h 1011316"/>
                <a:gd name="connsiteX61" fmla="*/ 1785937 w 4538662"/>
                <a:gd name="connsiteY61" fmla="*/ 468391 h 1011316"/>
                <a:gd name="connsiteX62" fmla="*/ 1804987 w 4538662"/>
                <a:gd name="connsiteY62" fmla="*/ 501728 h 1011316"/>
                <a:gd name="connsiteX63" fmla="*/ 1819275 w 4538662"/>
                <a:gd name="connsiteY63" fmla="*/ 511253 h 1011316"/>
                <a:gd name="connsiteX64" fmla="*/ 1838325 w 4538662"/>
                <a:gd name="connsiteY64" fmla="*/ 516016 h 1011316"/>
                <a:gd name="connsiteX65" fmla="*/ 1852612 w 4538662"/>
                <a:gd name="connsiteY65" fmla="*/ 506491 h 1011316"/>
                <a:gd name="connsiteX66" fmla="*/ 1895475 w 4538662"/>
                <a:gd name="connsiteY66" fmla="*/ 492203 h 1011316"/>
                <a:gd name="connsiteX67" fmla="*/ 1914525 w 4538662"/>
                <a:gd name="connsiteY67" fmla="*/ 496966 h 1011316"/>
                <a:gd name="connsiteX68" fmla="*/ 1928812 w 4538662"/>
                <a:gd name="connsiteY68" fmla="*/ 525541 h 1011316"/>
                <a:gd name="connsiteX69" fmla="*/ 1952625 w 4538662"/>
                <a:gd name="connsiteY69" fmla="*/ 558878 h 1011316"/>
                <a:gd name="connsiteX70" fmla="*/ 1971675 w 4538662"/>
                <a:gd name="connsiteY70" fmla="*/ 606503 h 1011316"/>
                <a:gd name="connsiteX71" fmla="*/ 2009775 w 4538662"/>
                <a:gd name="connsiteY71" fmla="*/ 601741 h 1011316"/>
                <a:gd name="connsiteX72" fmla="*/ 2024062 w 4538662"/>
                <a:gd name="connsiteY72" fmla="*/ 592216 h 1011316"/>
                <a:gd name="connsiteX73" fmla="*/ 2038350 w 4538662"/>
                <a:gd name="connsiteY73" fmla="*/ 587453 h 1011316"/>
                <a:gd name="connsiteX74" fmla="*/ 2052637 w 4538662"/>
                <a:gd name="connsiteY74" fmla="*/ 573166 h 1011316"/>
                <a:gd name="connsiteX75" fmla="*/ 2147887 w 4538662"/>
                <a:gd name="connsiteY75" fmla="*/ 558878 h 1011316"/>
                <a:gd name="connsiteX76" fmla="*/ 2162175 w 4538662"/>
                <a:gd name="connsiteY76" fmla="*/ 544591 h 1011316"/>
                <a:gd name="connsiteX77" fmla="*/ 2171700 w 4538662"/>
                <a:gd name="connsiteY77" fmla="*/ 530303 h 1011316"/>
                <a:gd name="connsiteX78" fmla="*/ 2205037 w 4538662"/>
                <a:gd name="connsiteY78" fmla="*/ 535066 h 1011316"/>
                <a:gd name="connsiteX79" fmla="*/ 2228850 w 4538662"/>
                <a:gd name="connsiteY79" fmla="*/ 568403 h 1011316"/>
                <a:gd name="connsiteX80" fmla="*/ 2243137 w 4538662"/>
                <a:gd name="connsiteY80" fmla="*/ 558878 h 1011316"/>
                <a:gd name="connsiteX81" fmla="*/ 2252662 w 4538662"/>
                <a:gd name="connsiteY81" fmla="*/ 530303 h 1011316"/>
                <a:gd name="connsiteX82" fmla="*/ 2257425 w 4538662"/>
                <a:gd name="connsiteY82" fmla="*/ 516016 h 1011316"/>
                <a:gd name="connsiteX83" fmla="*/ 2286000 w 4538662"/>
                <a:gd name="connsiteY83" fmla="*/ 506491 h 1011316"/>
                <a:gd name="connsiteX84" fmla="*/ 2328862 w 4538662"/>
                <a:gd name="connsiteY84" fmla="*/ 511253 h 1011316"/>
                <a:gd name="connsiteX85" fmla="*/ 2338387 w 4538662"/>
                <a:gd name="connsiteY85" fmla="*/ 530303 h 1011316"/>
                <a:gd name="connsiteX86" fmla="*/ 2352675 w 4538662"/>
                <a:gd name="connsiteY86" fmla="*/ 535066 h 1011316"/>
                <a:gd name="connsiteX87" fmla="*/ 2362200 w 4538662"/>
                <a:gd name="connsiteY87" fmla="*/ 554116 h 1011316"/>
                <a:gd name="connsiteX88" fmla="*/ 2386012 w 4538662"/>
                <a:gd name="connsiteY88" fmla="*/ 558878 h 1011316"/>
                <a:gd name="connsiteX89" fmla="*/ 2414587 w 4538662"/>
                <a:gd name="connsiteY89" fmla="*/ 568403 h 1011316"/>
                <a:gd name="connsiteX90" fmla="*/ 2428875 w 4538662"/>
                <a:gd name="connsiteY90" fmla="*/ 582691 h 1011316"/>
                <a:gd name="connsiteX91" fmla="*/ 2443162 w 4538662"/>
                <a:gd name="connsiteY91" fmla="*/ 592216 h 1011316"/>
                <a:gd name="connsiteX92" fmla="*/ 2447925 w 4538662"/>
                <a:gd name="connsiteY92" fmla="*/ 606503 h 1011316"/>
                <a:gd name="connsiteX93" fmla="*/ 2471737 w 4538662"/>
                <a:gd name="connsiteY93" fmla="*/ 563641 h 1011316"/>
                <a:gd name="connsiteX94" fmla="*/ 2486025 w 4538662"/>
                <a:gd name="connsiteY94" fmla="*/ 535066 h 1011316"/>
                <a:gd name="connsiteX95" fmla="*/ 2557462 w 4538662"/>
                <a:gd name="connsiteY95" fmla="*/ 530303 h 1011316"/>
                <a:gd name="connsiteX96" fmla="*/ 2667000 w 4538662"/>
                <a:gd name="connsiteY96" fmla="*/ 535066 h 1011316"/>
                <a:gd name="connsiteX97" fmla="*/ 2671762 w 4538662"/>
                <a:gd name="connsiteY97" fmla="*/ 549353 h 1011316"/>
                <a:gd name="connsiteX98" fmla="*/ 2676525 w 4538662"/>
                <a:gd name="connsiteY98" fmla="*/ 573166 h 1011316"/>
                <a:gd name="connsiteX99" fmla="*/ 2690812 w 4538662"/>
                <a:gd name="connsiteY99" fmla="*/ 606503 h 1011316"/>
                <a:gd name="connsiteX100" fmla="*/ 2709862 w 4538662"/>
                <a:gd name="connsiteY100" fmla="*/ 635078 h 1011316"/>
                <a:gd name="connsiteX101" fmla="*/ 2724150 w 4538662"/>
                <a:gd name="connsiteY101" fmla="*/ 644603 h 1011316"/>
                <a:gd name="connsiteX102" fmla="*/ 2762250 w 4538662"/>
                <a:gd name="connsiteY102" fmla="*/ 635078 h 1011316"/>
                <a:gd name="connsiteX103" fmla="*/ 2771775 w 4538662"/>
                <a:gd name="connsiteY103" fmla="*/ 620791 h 1011316"/>
                <a:gd name="connsiteX104" fmla="*/ 2790825 w 4538662"/>
                <a:gd name="connsiteY104" fmla="*/ 616028 h 1011316"/>
                <a:gd name="connsiteX105" fmla="*/ 2828925 w 4538662"/>
                <a:gd name="connsiteY105" fmla="*/ 620791 h 1011316"/>
                <a:gd name="connsiteX106" fmla="*/ 2843212 w 4538662"/>
                <a:gd name="connsiteY106" fmla="*/ 649366 h 1011316"/>
                <a:gd name="connsiteX107" fmla="*/ 2857500 w 4538662"/>
                <a:gd name="connsiteY107" fmla="*/ 658891 h 1011316"/>
                <a:gd name="connsiteX108" fmla="*/ 2862262 w 4538662"/>
                <a:gd name="connsiteY108" fmla="*/ 673178 h 1011316"/>
                <a:gd name="connsiteX109" fmla="*/ 2909887 w 4538662"/>
                <a:gd name="connsiteY109" fmla="*/ 687466 h 1011316"/>
                <a:gd name="connsiteX110" fmla="*/ 2924175 w 4538662"/>
                <a:gd name="connsiteY110" fmla="*/ 692228 h 1011316"/>
                <a:gd name="connsiteX111" fmla="*/ 2943225 w 4538662"/>
                <a:gd name="connsiteY111" fmla="*/ 696991 h 1011316"/>
                <a:gd name="connsiteX112" fmla="*/ 2947987 w 4538662"/>
                <a:gd name="connsiteY112" fmla="*/ 711278 h 1011316"/>
                <a:gd name="connsiteX113" fmla="*/ 2952750 w 4538662"/>
                <a:gd name="connsiteY113" fmla="*/ 763666 h 1011316"/>
                <a:gd name="connsiteX114" fmla="*/ 2957512 w 4538662"/>
                <a:gd name="connsiteY114" fmla="*/ 777953 h 1011316"/>
                <a:gd name="connsiteX115" fmla="*/ 2981325 w 4538662"/>
                <a:gd name="connsiteY115" fmla="*/ 782716 h 1011316"/>
                <a:gd name="connsiteX116" fmla="*/ 3019425 w 4538662"/>
                <a:gd name="connsiteY116" fmla="*/ 773191 h 1011316"/>
                <a:gd name="connsiteX117" fmla="*/ 3052762 w 4538662"/>
                <a:gd name="connsiteY117" fmla="*/ 754141 h 1011316"/>
                <a:gd name="connsiteX118" fmla="*/ 3067050 w 4538662"/>
                <a:gd name="connsiteY118" fmla="*/ 744616 h 1011316"/>
                <a:gd name="connsiteX119" fmla="*/ 3081337 w 4538662"/>
                <a:gd name="connsiteY119" fmla="*/ 777953 h 1011316"/>
                <a:gd name="connsiteX120" fmla="*/ 3086100 w 4538662"/>
                <a:gd name="connsiteY120" fmla="*/ 944641 h 1011316"/>
                <a:gd name="connsiteX121" fmla="*/ 3095625 w 4538662"/>
                <a:gd name="connsiteY121" fmla="*/ 958928 h 1011316"/>
                <a:gd name="connsiteX122" fmla="*/ 3114675 w 4538662"/>
                <a:gd name="connsiteY122" fmla="*/ 863678 h 1011316"/>
                <a:gd name="connsiteX123" fmla="*/ 3124200 w 4538662"/>
                <a:gd name="connsiteY123" fmla="*/ 811291 h 1011316"/>
                <a:gd name="connsiteX124" fmla="*/ 3148012 w 4538662"/>
                <a:gd name="connsiteY124" fmla="*/ 782716 h 1011316"/>
                <a:gd name="connsiteX125" fmla="*/ 3176587 w 4538662"/>
                <a:gd name="connsiteY125" fmla="*/ 773191 h 1011316"/>
                <a:gd name="connsiteX126" fmla="*/ 3195637 w 4538662"/>
                <a:gd name="connsiteY126" fmla="*/ 777953 h 1011316"/>
                <a:gd name="connsiteX127" fmla="*/ 3214687 w 4538662"/>
                <a:gd name="connsiteY127" fmla="*/ 820816 h 1011316"/>
                <a:gd name="connsiteX128" fmla="*/ 3224212 w 4538662"/>
                <a:gd name="connsiteY128" fmla="*/ 668416 h 1011316"/>
                <a:gd name="connsiteX129" fmla="*/ 3252787 w 4538662"/>
                <a:gd name="connsiteY129" fmla="*/ 677941 h 1011316"/>
                <a:gd name="connsiteX130" fmla="*/ 3290887 w 4538662"/>
                <a:gd name="connsiteY130" fmla="*/ 692228 h 1011316"/>
                <a:gd name="connsiteX131" fmla="*/ 3295650 w 4538662"/>
                <a:gd name="connsiteY131" fmla="*/ 673178 h 1011316"/>
                <a:gd name="connsiteX132" fmla="*/ 3305175 w 4538662"/>
                <a:gd name="connsiteY132" fmla="*/ 687466 h 1011316"/>
                <a:gd name="connsiteX133" fmla="*/ 3314700 w 4538662"/>
                <a:gd name="connsiteY133" fmla="*/ 758903 h 1011316"/>
                <a:gd name="connsiteX134" fmla="*/ 3328987 w 4538662"/>
                <a:gd name="connsiteY134" fmla="*/ 749378 h 1011316"/>
                <a:gd name="connsiteX135" fmla="*/ 3348037 w 4538662"/>
                <a:gd name="connsiteY135" fmla="*/ 773191 h 1011316"/>
                <a:gd name="connsiteX136" fmla="*/ 3357562 w 4538662"/>
                <a:gd name="connsiteY136" fmla="*/ 730328 h 1011316"/>
                <a:gd name="connsiteX137" fmla="*/ 3367087 w 4538662"/>
                <a:gd name="connsiteY137" fmla="*/ 711278 h 1011316"/>
                <a:gd name="connsiteX138" fmla="*/ 3386137 w 4538662"/>
                <a:gd name="connsiteY138" fmla="*/ 673178 h 1011316"/>
                <a:gd name="connsiteX139" fmla="*/ 3395662 w 4538662"/>
                <a:gd name="connsiteY139" fmla="*/ 658891 h 1011316"/>
                <a:gd name="connsiteX140" fmla="*/ 3409950 w 4538662"/>
                <a:gd name="connsiteY140" fmla="*/ 654128 h 1011316"/>
                <a:gd name="connsiteX141" fmla="*/ 3424237 w 4538662"/>
                <a:gd name="connsiteY141" fmla="*/ 687466 h 1011316"/>
                <a:gd name="connsiteX142" fmla="*/ 3433762 w 4538662"/>
                <a:gd name="connsiteY142" fmla="*/ 777953 h 1011316"/>
                <a:gd name="connsiteX143" fmla="*/ 3438525 w 4538662"/>
                <a:gd name="connsiteY143" fmla="*/ 792241 h 1011316"/>
                <a:gd name="connsiteX144" fmla="*/ 3457575 w 4538662"/>
                <a:gd name="connsiteY144" fmla="*/ 820816 h 1011316"/>
                <a:gd name="connsiteX145" fmla="*/ 3471862 w 4538662"/>
                <a:gd name="connsiteY145" fmla="*/ 835103 h 1011316"/>
                <a:gd name="connsiteX146" fmla="*/ 3486150 w 4538662"/>
                <a:gd name="connsiteY146" fmla="*/ 797003 h 1011316"/>
                <a:gd name="connsiteX147" fmla="*/ 3500437 w 4538662"/>
                <a:gd name="connsiteY147" fmla="*/ 806528 h 1011316"/>
                <a:gd name="connsiteX148" fmla="*/ 3505200 w 4538662"/>
                <a:gd name="connsiteY148" fmla="*/ 820816 h 1011316"/>
                <a:gd name="connsiteX149" fmla="*/ 3514725 w 4538662"/>
                <a:gd name="connsiteY149" fmla="*/ 806528 h 1011316"/>
                <a:gd name="connsiteX150" fmla="*/ 3533775 w 4538662"/>
                <a:gd name="connsiteY150" fmla="*/ 768428 h 1011316"/>
                <a:gd name="connsiteX151" fmla="*/ 3548062 w 4538662"/>
                <a:gd name="connsiteY151" fmla="*/ 735091 h 1011316"/>
                <a:gd name="connsiteX152" fmla="*/ 3557587 w 4538662"/>
                <a:gd name="connsiteY152" fmla="*/ 701753 h 1011316"/>
                <a:gd name="connsiteX153" fmla="*/ 3571875 w 4538662"/>
                <a:gd name="connsiteY153" fmla="*/ 687466 h 1011316"/>
                <a:gd name="connsiteX154" fmla="*/ 3590925 w 4538662"/>
                <a:gd name="connsiteY154" fmla="*/ 663653 h 1011316"/>
                <a:gd name="connsiteX155" fmla="*/ 3605212 w 4538662"/>
                <a:gd name="connsiteY155" fmla="*/ 673178 h 1011316"/>
                <a:gd name="connsiteX156" fmla="*/ 3614737 w 4538662"/>
                <a:gd name="connsiteY156" fmla="*/ 706516 h 1011316"/>
                <a:gd name="connsiteX157" fmla="*/ 3619500 w 4538662"/>
                <a:gd name="connsiteY157" fmla="*/ 725566 h 1011316"/>
                <a:gd name="connsiteX158" fmla="*/ 3633787 w 4538662"/>
                <a:gd name="connsiteY158" fmla="*/ 716041 h 1011316"/>
                <a:gd name="connsiteX159" fmla="*/ 3648075 w 4538662"/>
                <a:gd name="connsiteY159" fmla="*/ 677941 h 1011316"/>
                <a:gd name="connsiteX160" fmla="*/ 3657600 w 4538662"/>
                <a:gd name="connsiteY160" fmla="*/ 663653 h 1011316"/>
                <a:gd name="connsiteX161" fmla="*/ 3667125 w 4538662"/>
                <a:gd name="connsiteY161" fmla="*/ 692228 h 1011316"/>
                <a:gd name="connsiteX162" fmla="*/ 3681412 w 4538662"/>
                <a:gd name="connsiteY162" fmla="*/ 787478 h 1011316"/>
                <a:gd name="connsiteX163" fmla="*/ 3686175 w 4538662"/>
                <a:gd name="connsiteY163" fmla="*/ 806528 h 1011316"/>
                <a:gd name="connsiteX164" fmla="*/ 3695700 w 4538662"/>
                <a:gd name="connsiteY164" fmla="*/ 835103 h 1011316"/>
                <a:gd name="connsiteX165" fmla="*/ 3714750 w 4538662"/>
                <a:gd name="connsiteY165" fmla="*/ 825578 h 1011316"/>
                <a:gd name="connsiteX166" fmla="*/ 3729037 w 4538662"/>
                <a:gd name="connsiteY166" fmla="*/ 782716 h 1011316"/>
                <a:gd name="connsiteX167" fmla="*/ 3733800 w 4538662"/>
                <a:gd name="connsiteY167" fmla="*/ 711278 h 1011316"/>
                <a:gd name="connsiteX168" fmla="*/ 3743325 w 4538662"/>
                <a:gd name="connsiteY168" fmla="*/ 682703 h 1011316"/>
                <a:gd name="connsiteX169" fmla="*/ 3762375 w 4538662"/>
                <a:gd name="connsiteY169" fmla="*/ 677941 h 1011316"/>
                <a:gd name="connsiteX170" fmla="*/ 3776662 w 4538662"/>
                <a:gd name="connsiteY170" fmla="*/ 668416 h 1011316"/>
                <a:gd name="connsiteX171" fmla="*/ 3805237 w 4538662"/>
                <a:gd name="connsiteY171" fmla="*/ 654128 h 1011316"/>
                <a:gd name="connsiteX172" fmla="*/ 3819525 w 4538662"/>
                <a:gd name="connsiteY172" fmla="*/ 635078 h 1011316"/>
                <a:gd name="connsiteX173" fmla="*/ 3829050 w 4538662"/>
                <a:gd name="connsiteY173" fmla="*/ 620791 h 1011316"/>
                <a:gd name="connsiteX174" fmla="*/ 3843337 w 4538662"/>
                <a:gd name="connsiteY174" fmla="*/ 616028 h 1011316"/>
                <a:gd name="connsiteX175" fmla="*/ 3857625 w 4538662"/>
                <a:gd name="connsiteY175" fmla="*/ 635078 h 1011316"/>
                <a:gd name="connsiteX176" fmla="*/ 3862387 w 4538662"/>
                <a:gd name="connsiteY176" fmla="*/ 701753 h 1011316"/>
                <a:gd name="connsiteX177" fmla="*/ 3867150 w 4538662"/>
                <a:gd name="connsiteY177" fmla="*/ 720803 h 1011316"/>
                <a:gd name="connsiteX178" fmla="*/ 3871912 w 4538662"/>
                <a:gd name="connsiteY178" fmla="*/ 792241 h 1011316"/>
                <a:gd name="connsiteX179" fmla="*/ 3886200 w 4538662"/>
                <a:gd name="connsiteY179" fmla="*/ 787478 h 1011316"/>
                <a:gd name="connsiteX180" fmla="*/ 3895725 w 4538662"/>
                <a:gd name="connsiteY180" fmla="*/ 758903 h 1011316"/>
                <a:gd name="connsiteX181" fmla="*/ 3905250 w 4538662"/>
                <a:gd name="connsiteY181" fmla="*/ 744616 h 1011316"/>
                <a:gd name="connsiteX182" fmla="*/ 3910012 w 4538662"/>
                <a:gd name="connsiteY182" fmla="*/ 725566 h 1011316"/>
                <a:gd name="connsiteX183" fmla="*/ 3919537 w 4538662"/>
                <a:gd name="connsiteY183" fmla="*/ 663653 h 1011316"/>
                <a:gd name="connsiteX184" fmla="*/ 3929062 w 4538662"/>
                <a:gd name="connsiteY184" fmla="*/ 644603 h 1011316"/>
                <a:gd name="connsiteX185" fmla="*/ 3943350 w 4538662"/>
                <a:gd name="connsiteY185" fmla="*/ 616028 h 1011316"/>
                <a:gd name="connsiteX186" fmla="*/ 3962400 w 4538662"/>
                <a:gd name="connsiteY186" fmla="*/ 625553 h 1011316"/>
                <a:gd name="connsiteX187" fmla="*/ 3976687 w 4538662"/>
                <a:gd name="connsiteY187" fmla="*/ 668416 h 1011316"/>
                <a:gd name="connsiteX188" fmla="*/ 3986212 w 4538662"/>
                <a:gd name="connsiteY188" fmla="*/ 687466 h 1011316"/>
                <a:gd name="connsiteX189" fmla="*/ 3990975 w 4538662"/>
                <a:gd name="connsiteY189" fmla="*/ 706516 h 1011316"/>
                <a:gd name="connsiteX190" fmla="*/ 4000500 w 4538662"/>
                <a:gd name="connsiteY190" fmla="*/ 773191 h 1011316"/>
                <a:gd name="connsiteX191" fmla="*/ 4005262 w 4538662"/>
                <a:gd name="connsiteY191" fmla="*/ 787478 h 1011316"/>
                <a:gd name="connsiteX192" fmla="*/ 4019550 w 4538662"/>
                <a:gd name="connsiteY192" fmla="*/ 782716 h 1011316"/>
                <a:gd name="connsiteX193" fmla="*/ 4029075 w 4538662"/>
                <a:gd name="connsiteY193" fmla="*/ 763666 h 1011316"/>
                <a:gd name="connsiteX194" fmla="*/ 4038600 w 4538662"/>
                <a:gd name="connsiteY194" fmla="*/ 668416 h 1011316"/>
                <a:gd name="connsiteX195" fmla="*/ 4048125 w 4538662"/>
                <a:gd name="connsiteY195" fmla="*/ 654128 h 1011316"/>
                <a:gd name="connsiteX196" fmla="*/ 4076700 w 4538662"/>
                <a:gd name="connsiteY196" fmla="*/ 635078 h 1011316"/>
                <a:gd name="connsiteX197" fmla="*/ 4090987 w 4538662"/>
                <a:gd name="connsiteY197" fmla="*/ 654128 h 1011316"/>
                <a:gd name="connsiteX198" fmla="*/ 4095750 w 4538662"/>
                <a:gd name="connsiteY198" fmla="*/ 673178 h 1011316"/>
                <a:gd name="connsiteX199" fmla="*/ 4100512 w 4538662"/>
                <a:gd name="connsiteY199" fmla="*/ 773191 h 1011316"/>
                <a:gd name="connsiteX200" fmla="*/ 4105275 w 4538662"/>
                <a:gd name="connsiteY200" fmla="*/ 749378 h 1011316"/>
                <a:gd name="connsiteX201" fmla="*/ 4114800 w 4538662"/>
                <a:gd name="connsiteY201" fmla="*/ 725566 h 1011316"/>
                <a:gd name="connsiteX202" fmla="*/ 4119562 w 4538662"/>
                <a:gd name="connsiteY202" fmla="*/ 711278 h 1011316"/>
                <a:gd name="connsiteX203" fmla="*/ 4133850 w 4538662"/>
                <a:gd name="connsiteY203" fmla="*/ 716041 h 1011316"/>
                <a:gd name="connsiteX204" fmla="*/ 4143375 w 4538662"/>
                <a:gd name="connsiteY204" fmla="*/ 749378 h 1011316"/>
                <a:gd name="connsiteX205" fmla="*/ 4157662 w 4538662"/>
                <a:gd name="connsiteY205" fmla="*/ 658891 h 1011316"/>
                <a:gd name="connsiteX206" fmla="*/ 4167187 w 4538662"/>
                <a:gd name="connsiteY206" fmla="*/ 625553 h 1011316"/>
                <a:gd name="connsiteX207" fmla="*/ 4181475 w 4538662"/>
                <a:gd name="connsiteY207" fmla="*/ 620791 h 1011316"/>
                <a:gd name="connsiteX208" fmla="*/ 4200525 w 4538662"/>
                <a:gd name="connsiteY208" fmla="*/ 716041 h 1011316"/>
                <a:gd name="connsiteX209" fmla="*/ 4205287 w 4538662"/>
                <a:gd name="connsiteY209" fmla="*/ 782716 h 1011316"/>
                <a:gd name="connsiteX210" fmla="*/ 4214812 w 4538662"/>
                <a:gd name="connsiteY210" fmla="*/ 758903 h 1011316"/>
                <a:gd name="connsiteX211" fmla="*/ 4219575 w 4538662"/>
                <a:gd name="connsiteY211" fmla="*/ 744616 h 1011316"/>
                <a:gd name="connsiteX212" fmla="*/ 4233862 w 4538662"/>
                <a:gd name="connsiteY212" fmla="*/ 739853 h 1011316"/>
                <a:gd name="connsiteX213" fmla="*/ 4243387 w 4538662"/>
                <a:gd name="connsiteY213" fmla="*/ 754141 h 1011316"/>
                <a:gd name="connsiteX214" fmla="*/ 4248150 w 4538662"/>
                <a:gd name="connsiteY214" fmla="*/ 768428 h 1011316"/>
                <a:gd name="connsiteX215" fmla="*/ 4257675 w 4538662"/>
                <a:gd name="connsiteY215" fmla="*/ 811291 h 1011316"/>
                <a:gd name="connsiteX216" fmla="*/ 4271962 w 4538662"/>
                <a:gd name="connsiteY216" fmla="*/ 844628 h 1011316"/>
                <a:gd name="connsiteX217" fmla="*/ 4276725 w 4538662"/>
                <a:gd name="connsiteY217" fmla="*/ 858916 h 1011316"/>
                <a:gd name="connsiteX218" fmla="*/ 4281487 w 4538662"/>
                <a:gd name="connsiteY218" fmla="*/ 887491 h 1011316"/>
                <a:gd name="connsiteX219" fmla="*/ 4295775 w 4538662"/>
                <a:gd name="connsiteY219" fmla="*/ 868441 h 1011316"/>
                <a:gd name="connsiteX220" fmla="*/ 4319587 w 4538662"/>
                <a:gd name="connsiteY220" fmla="*/ 849391 h 1011316"/>
                <a:gd name="connsiteX221" fmla="*/ 4333875 w 4538662"/>
                <a:gd name="connsiteY221" fmla="*/ 758903 h 1011316"/>
                <a:gd name="connsiteX222" fmla="*/ 4352925 w 4538662"/>
                <a:gd name="connsiteY222" fmla="*/ 749378 h 1011316"/>
                <a:gd name="connsiteX223" fmla="*/ 4371975 w 4538662"/>
                <a:gd name="connsiteY223" fmla="*/ 754141 h 1011316"/>
                <a:gd name="connsiteX224" fmla="*/ 4376737 w 4538662"/>
                <a:gd name="connsiteY224" fmla="*/ 768428 h 1011316"/>
                <a:gd name="connsiteX225" fmla="*/ 4391025 w 4538662"/>
                <a:gd name="connsiteY225" fmla="*/ 777953 h 1011316"/>
                <a:gd name="connsiteX226" fmla="*/ 4419600 w 4538662"/>
                <a:gd name="connsiteY226" fmla="*/ 754141 h 1011316"/>
                <a:gd name="connsiteX227" fmla="*/ 4433887 w 4538662"/>
                <a:gd name="connsiteY227" fmla="*/ 749378 h 1011316"/>
                <a:gd name="connsiteX228" fmla="*/ 4448175 w 4538662"/>
                <a:gd name="connsiteY228" fmla="*/ 739853 h 1011316"/>
                <a:gd name="connsiteX229" fmla="*/ 4452937 w 4538662"/>
                <a:gd name="connsiteY229" fmla="*/ 725566 h 1011316"/>
                <a:gd name="connsiteX230" fmla="*/ 4457700 w 4538662"/>
                <a:gd name="connsiteY230" fmla="*/ 739853 h 1011316"/>
                <a:gd name="connsiteX231" fmla="*/ 4462462 w 4538662"/>
                <a:gd name="connsiteY231" fmla="*/ 873203 h 1011316"/>
                <a:gd name="connsiteX232" fmla="*/ 4471987 w 4538662"/>
                <a:gd name="connsiteY232" fmla="*/ 892253 h 1011316"/>
                <a:gd name="connsiteX233" fmla="*/ 4476750 w 4538662"/>
                <a:gd name="connsiteY233" fmla="*/ 911303 h 1011316"/>
                <a:gd name="connsiteX234" fmla="*/ 4486275 w 4538662"/>
                <a:gd name="connsiteY234" fmla="*/ 897016 h 1011316"/>
                <a:gd name="connsiteX235" fmla="*/ 4491037 w 4538662"/>
                <a:gd name="connsiteY235" fmla="*/ 882728 h 1011316"/>
                <a:gd name="connsiteX236" fmla="*/ 4510087 w 4538662"/>
                <a:gd name="connsiteY236" fmla="*/ 892253 h 1011316"/>
                <a:gd name="connsiteX237" fmla="*/ 4519612 w 4538662"/>
                <a:gd name="connsiteY237" fmla="*/ 906541 h 1011316"/>
                <a:gd name="connsiteX238" fmla="*/ 4524375 w 4538662"/>
                <a:gd name="connsiteY238" fmla="*/ 954166 h 1011316"/>
                <a:gd name="connsiteX239" fmla="*/ 4529137 w 4538662"/>
                <a:gd name="connsiteY239" fmla="*/ 982741 h 1011316"/>
                <a:gd name="connsiteX240" fmla="*/ 4538662 w 4538662"/>
                <a:gd name="connsiteY240" fmla="*/ 1011316 h 1011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Lst>
              <a:rect l="l" t="t" r="r" b="b"/>
              <a:pathLst>
                <a:path w="4538662" h="1011316">
                  <a:moveTo>
                    <a:pt x="0" y="230266"/>
                  </a:moveTo>
                  <a:cubicBezTo>
                    <a:pt x="20637" y="228678"/>
                    <a:pt x="41658" y="229767"/>
                    <a:pt x="61912" y="225503"/>
                  </a:cubicBezTo>
                  <a:cubicBezTo>
                    <a:pt x="72333" y="223309"/>
                    <a:pt x="80756" y="215541"/>
                    <a:pt x="90487" y="211216"/>
                  </a:cubicBezTo>
                  <a:cubicBezTo>
                    <a:pt x="95075" y="209177"/>
                    <a:pt x="99948" y="207832"/>
                    <a:pt x="104775" y="206453"/>
                  </a:cubicBezTo>
                  <a:cubicBezTo>
                    <a:pt x="111069" y="204655"/>
                    <a:pt x="117531" y="203489"/>
                    <a:pt x="123825" y="201691"/>
                  </a:cubicBezTo>
                  <a:cubicBezTo>
                    <a:pt x="128652" y="200312"/>
                    <a:pt x="133285" y="198307"/>
                    <a:pt x="138112" y="196928"/>
                  </a:cubicBezTo>
                  <a:cubicBezTo>
                    <a:pt x="145240" y="194891"/>
                    <a:pt x="163833" y="191212"/>
                    <a:pt x="171450" y="187403"/>
                  </a:cubicBezTo>
                  <a:cubicBezTo>
                    <a:pt x="179729" y="183263"/>
                    <a:pt x="187413" y="178022"/>
                    <a:pt x="195262" y="173116"/>
                  </a:cubicBezTo>
                  <a:cubicBezTo>
                    <a:pt x="200116" y="170082"/>
                    <a:pt x="204430" y="166151"/>
                    <a:pt x="209550" y="163591"/>
                  </a:cubicBezTo>
                  <a:cubicBezTo>
                    <a:pt x="216387" y="160172"/>
                    <a:pt x="236777" y="155593"/>
                    <a:pt x="242887" y="154066"/>
                  </a:cubicBezTo>
                  <a:cubicBezTo>
                    <a:pt x="249237" y="150891"/>
                    <a:pt x="255773" y="148063"/>
                    <a:pt x="261937" y="144541"/>
                  </a:cubicBezTo>
                  <a:cubicBezTo>
                    <a:pt x="266907" y="141701"/>
                    <a:pt x="270994" y="137341"/>
                    <a:pt x="276225" y="135016"/>
                  </a:cubicBezTo>
                  <a:cubicBezTo>
                    <a:pt x="285400" y="130938"/>
                    <a:pt x="295275" y="128666"/>
                    <a:pt x="304800" y="125491"/>
                  </a:cubicBezTo>
                  <a:cubicBezTo>
                    <a:pt x="309562" y="123903"/>
                    <a:pt x="314164" y="121712"/>
                    <a:pt x="319087" y="120728"/>
                  </a:cubicBezTo>
                  <a:cubicBezTo>
                    <a:pt x="327025" y="119141"/>
                    <a:pt x="335090" y="118096"/>
                    <a:pt x="342900" y="115966"/>
                  </a:cubicBezTo>
                  <a:cubicBezTo>
                    <a:pt x="402210" y="99791"/>
                    <a:pt x="340822" y="111550"/>
                    <a:pt x="400050" y="101678"/>
                  </a:cubicBezTo>
                  <a:cubicBezTo>
                    <a:pt x="406400" y="98503"/>
                    <a:pt x="412452" y="94646"/>
                    <a:pt x="419100" y="92153"/>
                  </a:cubicBezTo>
                  <a:cubicBezTo>
                    <a:pt x="430494" y="87880"/>
                    <a:pt x="450911" y="85642"/>
                    <a:pt x="461962" y="82628"/>
                  </a:cubicBezTo>
                  <a:cubicBezTo>
                    <a:pt x="471648" y="79986"/>
                    <a:pt x="481012" y="76278"/>
                    <a:pt x="490537" y="73103"/>
                  </a:cubicBezTo>
                  <a:lnTo>
                    <a:pt x="504825" y="68341"/>
                  </a:lnTo>
                  <a:cubicBezTo>
                    <a:pt x="509587" y="65166"/>
                    <a:pt x="513753" y="60826"/>
                    <a:pt x="519112" y="58816"/>
                  </a:cubicBezTo>
                  <a:cubicBezTo>
                    <a:pt x="526691" y="55974"/>
                    <a:pt x="535072" y="56016"/>
                    <a:pt x="542925" y="54053"/>
                  </a:cubicBezTo>
                  <a:cubicBezTo>
                    <a:pt x="547795" y="52835"/>
                    <a:pt x="552312" y="50380"/>
                    <a:pt x="557212" y="49291"/>
                  </a:cubicBezTo>
                  <a:cubicBezTo>
                    <a:pt x="566638" y="47196"/>
                    <a:pt x="576318" y="46422"/>
                    <a:pt x="585787" y="44528"/>
                  </a:cubicBezTo>
                  <a:cubicBezTo>
                    <a:pt x="592205" y="43244"/>
                    <a:pt x="598568" y="41647"/>
                    <a:pt x="604837" y="39766"/>
                  </a:cubicBezTo>
                  <a:cubicBezTo>
                    <a:pt x="614454" y="36881"/>
                    <a:pt x="633412" y="30241"/>
                    <a:pt x="633412" y="30241"/>
                  </a:cubicBezTo>
                  <a:cubicBezTo>
                    <a:pt x="656931" y="14562"/>
                    <a:pt x="638558" y="24192"/>
                    <a:pt x="671512" y="15953"/>
                  </a:cubicBezTo>
                  <a:cubicBezTo>
                    <a:pt x="676382" y="14735"/>
                    <a:pt x="680899" y="12280"/>
                    <a:pt x="685800" y="11191"/>
                  </a:cubicBezTo>
                  <a:cubicBezTo>
                    <a:pt x="763332" y="-6038"/>
                    <a:pt x="946053" y="1795"/>
                    <a:pt x="952500" y="1666"/>
                  </a:cubicBezTo>
                  <a:cubicBezTo>
                    <a:pt x="977900" y="3253"/>
                    <a:pt x="1004230" y="-564"/>
                    <a:pt x="1028700" y="6428"/>
                  </a:cubicBezTo>
                  <a:cubicBezTo>
                    <a:pt x="1039493" y="9512"/>
                    <a:pt x="1045054" y="21851"/>
                    <a:pt x="1052512" y="30241"/>
                  </a:cubicBezTo>
                  <a:cubicBezTo>
                    <a:pt x="1057785" y="36174"/>
                    <a:pt x="1062186" y="42832"/>
                    <a:pt x="1066800" y="49291"/>
                  </a:cubicBezTo>
                  <a:cubicBezTo>
                    <a:pt x="1070127" y="53948"/>
                    <a:pt x="1071856" y="60002"/>
                    <a:pt x="1076325" y="63578"/>
                  </a:cubicBezTo>
                  <a:cubicBezTo>
                    <a:pt x="1080245" y="66714"/>
                    <a:pt x="1085850" y="66753"/>
                    <a:pt x="1090612" y="68341"/>
                  </a:cubicBezTo>
                  <a:cubicBezTo>
                    <a:pt x="1095375" y="73103"/>
                    <a:pt x="1099726" y="78316"/>
                    <a:pt x="1104900" y="82628"/>
                  </a:cubicBezTo>
                  <a:cubicBezTo>
                    <a:pt x="1109297" y="86292"/>
                    <a:pt x="1114909" y="88350"/>
                    <a:pt x="1119187" y="92153"/>
                  </a:cubicBezTo>
                  <a:cubicBezTo>
                    <a:pt x="1157736" y="126420"/>
                    <a:pt x="1132589" y="115670"/>
                    <a:pt x="1162050" y="125491"/>
                  </a:cubicBezTo>
                  <a:cubicBezTo>
                    <a:pt x="1183351" y="157442"/>
                    <a:pt x="1158259" y="126139"/>
                    <a:pt x="1185862" y="144541"/>
                  </a:cubicBezTo>
                  <a:cubicBezTo>
                    <a:pt x="1219909" y="167239"/>
                    <a:pt x="1178911" y="153518"/>
                    <a:pt x="1219200" y="163591"/>
                  </a:cubicBezTo>
                  <a:cubicBezTo>
                    <a:pt x="1225550" y="169941"/>
                    <a:pt x="1231161" y="177128"/>
                    <a:pt x="1238250" y="182641"/>
                  </a:cubicBezTo>
                  <a:cubicBezTo>
                    <a:pt x="1245557" y="188324"/>
                    <a:pt x="1255144" y="190778"/>
                    <a:pt x="1262062" y="196928"/>
                  </a:cubicBezTo>
                  <a:cubicBezTo>
                    <a:pt x="1298668" y="229467"/>
                    <a:pt x="1264347" y="215153"/>
                    <a:pt x="1295400" y="225503"/>
                  </a:cubicBezTo>
                  <a:cubicBezTo>
                    <a:pt x="1341778" y="271884"/>
                    <a:pt x="1270373" y="204227"/>
                    <a:pt x="1333500" y="249316"/>
                  </a:cubicBezTo>
                  <a:cubicBezTo>
                    <a:pt x="1338158" y="252643"/>
                    <a:pt x="1338679" y="259878"/>
                    <a:pt x="1343025" y="263603"/>
                  </a:cubicBezTo>
                  <a:cubicBezTo>
                    <a:pt x="1350053" y="269627"/>
                    <a:pt x="1359530" y="272208"/>
                    <a:pt x="1366837" y="277891"/>
                  </a:cubicBezTo>
                  <a:cubicBezTo>
                    <a:pt x="1373926" y="283404"/>
                    <a:pt x="1379129" y="291028"/>
                    <a:pt x="1385887" y="296941"/>
                  </a:cubicBezTo>
                  <a:cubicBezTo>
                    <a:pt x="1402372" y="311365"/>
                    <a:pt x="1405212" y="311365"/>
                    <a:pt x="1423987" y="320753"/>
                  </a:cubicBezTo>
                  <a:cubicBezTo>
                    <a:pt x="1458534" y="366815"/>
                    <a:pt x="1419837" y="322749"/>
                    <a:pt x="1452562" y="344566"/>
                  </a:cubicBezTo>
                  <a:cubicBezTo>
                    <a:pt x="1458166" y="348302"/>
                    <a:pt x="1461781" y="354418"/>
                    <a:pt x="1466850" y="358853"/>
                  </a:cubicBezTo>
                  <a:cubicBezTo>
                    <a:pt x="1475477" y="366401"/>
                    <a:pt x="1493272" y="380755"/>
                    <a:pt x="1504950" y="387428"/>
                  </a:cubicBezTo>
                  <a:cubicBezTo>
                    <a:pt x="1511114" y="390950"/>
                    <a:pt x="1517650" y="393778"/>
                    <a:pt x="1524000" y="396953"/>
                  </a:cubicBezTo>
                  <a:cubicBezTo>
                    <a:pt x="1527175" y="403303"/>
                    <a:pt x="1527845" y="411743"/>
                    <a:pt x="1533525" y="416003"/>
                  </a:cubicBezTo>
                  <a:cubicBezTo>
                    <a:pt x="1541557" y="422027"/>
                    <a:pt x="1562100" y="425528"/>
                    <a:pt x="1562100" y="425528"/>
                  </a:cubicBezTo>
                  <a:cubicBezTo>
                    <a:pt x="1566862" y="428703"/>
                    <a:pt x="1571157" y="432728"/>
                    <a:pt x="1576387" y="435053"/>
                  </a:cubicBezTo>
                  <a:cubicBezTo>
                    <a:pt x="1585562" y="439131"/>
                    <a:pt x="1604962" y="444578"/>
                    <a:pt x="1604962" y="444578"/>
                  </a:cubicBezTo>
                  <a:cubicBezTo>
                    <a:pt x="1617662" y="442991"/>
                    <a:pt x="1631009" y="444121"/>
                    <a:pt x="1643062" y="439816"/>
                  </a:cubicBezTo>
                  <a:cubicBezTo>
                    <a:pt x="1684029" y="425185"/>
                    <a:pt x="1659548" y="424062"/>
                    <a:pt x="1685925" y="406478"/>
                  </a:cubicBezTo>
                  <a:cubicBezTo>
                    <a:pt x="1690022" y="403747"/>
                    <a:pt x="1716725" y="397587"/>
                    <a:pt x="1719262" y="396953"/>
                  </a:cubicBezTo>
                  <a:cubicBezTo>
                    <a:pt x="1727200" y="398541"/>
                    <a:pt x="1736047" y="397700"/>
                    <a:pt x="1743075" y="401716"/>
                  </a:cubicBezTo>
                  <a:cubicBezTo>
                    <a:pt x="1748045" y="404556"/>
                    <a:pt x="1748936" y="411606"/>
                    <a:pt x="1752600" y="416003"/>
                  </a:cubicBezTo>
                  <a:cubicBezTo>
                    <a:pt x="1756912" y="421177"/>
                    <a:pt x="1763271" y="424609"/>
                    <a:pt x="1766887" y="430291"/>
                  </a:cubicBezTo>
                  <a:cubicBezTo>
                    <a:pt x="1774510" y="442270"/>
                    <a:pt x="1779587" y="455691"/>
                    <a:pt x="1785937" y="468391"/>
                  </a:cubicBezTo>
                  <a:cubicBezTo>
                    <a:pt x="1789673" y="475862"/>
                    <a:pt x="1798255" y="494996"/>
                    <a:pt x="1804987" y="501728"/>
                  </a:cubicBezTo>
                  <a:cubicBezTo>
                    <a:pt x="1809035" y="505775"/>
                    <a:pt x="1814014" y="508998"/>
                    <a:pt x="1819275" y="511253"/>
                  </a:cubicBezTo>
                  <a:cubicBezTo>
                    <a:pt x="1825291" y="513831"/>
                    <a:pt x="1831975" y="514428"/>
                    <a:pt x="1838325" y="516016"/>
                  </a:cubicBezTo>
                  <a:cubicBezTo>
                    <a:pt x="1843087" y="512841"/>
                    <a:pt x="1847329" y="508692"/>
                    <a:pt x="1852612" y="506491"/>
                  </a:cubicBezTo>
                  <a:cubicBezTo>
                    <a:pt x="1866514" y="500698"/>
                    <a:pt x="1895475" y="492203"/>
                    <a:pt x="1895475" y="492203"/>
                  </a:cubicBezTo>
                  <a:cubicBezTo>
                    <a:pt x="1901825" y="493791"/>
                    <a:pt x="1909079" y="493335"/>
                    <a:pt x="1914525" y="496966"/>
                  </a:cubicBezTo>
                  <a:cubicBezTo>
                    <a:pt x="1924763" y="503791"/>
                    <a:pt x="1924057" y="516031"/>
                    <a:pt x="1928812" y="525541"/>
                  </a:cubicBezTo>
                  <a:cubicBezTo>
                    <a:pt x="1932293" y="532504"/>
                    <a:pt x="1949390" y="554565"/>
                    <a:pt x="1952625" y="558878"/>
                  </a:cubicBezTo>
                  <a:cubicBezTo>
                    <a:pt x="1964395" y="594188"/>
                    <a:pt x="1957660" y="578473"/>
                    <a:pt x="1971675" y="606503"/>
                  </a:cubicBezTo>
                  <a:cubicBezTo>
                    <a:pt x="1984375" y="604916"/>
                    <a:pt x="1997427" y="605109"/>
                    <a:pt x="2009775" y="601741"/>
                  </a:cubicBezTo>
                  <a:cubicBezTo>
                    <a:pt x="2015297" y="600235"/>
                    <a:pt x="2018943" y="594776"/>
                    <a:pt x="2024062" y="592216"/>
                  </a:cubicBezTo>
                  <a:cubicBezTo>
                    <a:pt x="2028552" y="589971"/>
                    <a:pt x="2033587" y="589041"/>
                    <a:pt x="2038350" y="587453"/>
                  </a:cubicBezTo>
                  <a:cubicBezTo>
                    <a:pt x="2043112" y="582691"/>
                    <a:pt x="2047157" y="577081"/>
                    <a:pt x="2052637" y="573166"/>
                  </a:cubicBezTo>
                  <a:cubicBezTo>
                    <a:pt x="2080703" y="553119"/>
                    <a:pt x="2113879" y="561004"/>
                    <a:pt x="2147887" y="558878"/>
                  </a:cubicBezTo>
                  <a:cubicBezTo>
                    <a:pt x="2152650" y="554116"/>
                    <a:pt x="2157863" y="549765"/>
                    <a:pt x="2162175" y="544591"/>
                  </a:cubicBezTo>
                  <a:cubicBezTo>
                    <a:pt x="2165839" y="540194"/>
                    <a:pt x="2166112" y="531545"/>
                    <a:pt x="2171700" y="530303"/>
                  </a:cubicBezTo>
                  <a:cubicBezTo>
                    <a:pt x="2182658" y="527868"/>
                    <a:pt x="2193925" y="533478"/>
                    <a:pt x="2205037" y="535066"/>
                  </a:cubicBezTo>
                  <a:cubicBezTo>
                    <a:pt x="2208011" y="539528"/>
                    <a:pt x="2226318" y="567559"/>
                    <a:pt x="2228850" y="568403"/>
                  </a:cubicBezTo>
                  <a:cubicBezTo>
                    <a:pt x="2234280" y="570213"/>
                    <a:pt x="2238375" y="562053"/>
                    <a:pt x="2243137" y="558878"/>
                  </a:cubicBezTo>
                  <a:lnTo>
                    <a:pt x="2252662" y="530303"/>
                  </a:lnTo>
                  <a:cubicBezTo>
                    <a:pt x="2254250" y="525541"/>
                    <a:pt x="2252663" y="517603"/>
                    <a:pt x="2257425" y="516016"/>
                  </a:cubicBezTo>
                  <a:lnTo>
                    <a:pt x="2286000" y="506491"/>
                  </a:lnTo>
                  <a:cubicBezTo>
                    <a:pt x="2300287" y="508078"/>
                    <a:pt x="2315775" y="505305"/>
                    <a:pt x="2328862" y="511253"/>
                  </a:cubicBezTo>
                  <a:cubicBezTo>
                    <a:pt x="2335325" y="514191"/>
                    <a:pt x="2333367" y="525283"/>
                    <a:pt x="2338387" y="530303"/>
                  </a:cubicBezTo>
                  <a:cubicBezTo>
                    <a:pt x="2341937" y="533853"/>
                    <a:pt x="2347912" y="533478"/>
                    <a:pt x="2352675" y="535066"/>
                  </a:cubicBezTo>
                  <a:cubicBezTo>
                    <a:pt x="2355850" y="541416"/>
                    <a:pt x="2356423" y="549990"/>
                    <a:pt x="2362200" y="554116"/>
                  </a:cubicBezTo>
                  <a:cubicBezTo>
                    <a:pt x="2368787" y="558821"/>
                    <a:pt x="2378203" y="556748"/>
                    <a:pt x="2386012" y="558878"/>
                  </a:cubicBezTo>
                  <a:cubicBezTo>
                    <a:pt x="2395698" y="561520"/>
                    <a:pt x="2405062" y="565228"/>
                    <a:pt x="2414587" y="568403"/>
                  </a:cubicBezTo>
                  <a:cubicBezTo>
                    <a:pt x="2419350" y="573166"/>
                    <a:pt x="2423701" y="578379"/>
                    <a:pt x="2428875" y="582691"/>
                  </a:cubicBezTo>
                  <a:cubicBezTo>
                    <a:pt x="2433272" y="586355"/>
                    <a:pt x="2439586" y="587747"/>
                    <a:pt x="2443162" y="592216"/>
                  </a:cubicBezTo>
                  <a:cubicBezTo>
                    <a:pt x="2446298" y="596136"/>
                    <a:pt x="2446337" y="601741"/>
                    <a:pt x="2447925" y="606503"/>
                  </a:cubicBezTo>
                  <a:cubicBezTo>
                    <a:pt x="2469312" y="585116"/>
                    <a:pt x="2460082" y="598606"/>
                    <a:pt x="2471737" y="563641"/>
                  </a:cubicBezTo>
                  <a:cubicBezTo>
                    <a:pt x="2473371" y="558740"/>
                    <a:pt x="2479347" y="536637"/>
                    <a:pt x="2486025" y="535066"/>
                  </a:cubicBezTo>
                  <a:cubicBezTo>
                    <a:pt x="2509256" y="529600"/>
                    <a:pt x="2533650" y="531891"/>
                    <a:pt x="2557462" y="530303"/>
                  </a:cubicBezTo>
                  <a:cubicBezTo>
                    <a:pt x="2593975" y="531891"/>
                    <a:pt x="2630950" y="529058"/>
                    <a:pt x="2667000" y="535066"/>
                  </a:cubicBezTo>
                  <a:cubicBezTo>
                    <a:pt x="2671952" y="535891"/>
                    <a:pt x="2670544" y="544483"/>
                    <a:pt x="2671762" y="549353"/>
                  </a:cubicBezTo>
                  <a:cubicBezTo>
                    <a:pt x="2673725" y="557206"/>
                    <a:pt x="2674562" y="565313"/>
                    <a:pt x="2676525" y="573166"/>
                  </a:cubicBezTo>
                  <a:cubicBezTo>
                    <a:pt x="2679341" y="584429"/>
                    <a:pt x="2684970" y="596766"/>
                    <a:pt x="2690812" y="606503"/>
                  </a:cubicBezTo>
                  <a:cubicBezTo>
                    <a:pt x="2696702" y="616319"/>
                    <a:pt x="2700337" y="628728"/>
                    <a:pt x="2709862" y="635078"/>
                  </a:cubicBezTo>
                  <a:lnTo>
                    <a:pt x="2724150" y="644603"/>
                  </a:lnTo>
                  <a:cubicBezTo>
                    <a:pt x="2736850" y="641428"/>
                    <a:pt x="2750541" y="640932"/>
                    <a:pt x="2762250" y="635078"/>
                  </a:cubicBezTo>
                  <a:cubicBezTo>
                    <a:pt x="2767369" y="632518"/>
                    <a:pt x="2767013" y="623966"/>
                    <a:pt x="2771775" y="620791"/>
                  </a:cubicBezTo>
                  <a:cubicBezTo>
                    <a:pt x="2777221" y="617160"/>
                    <a:pt x="2784475" y="617616"/>
                    <a:pt x="2790825" y="616028"/>
                  </a:cubicBezTo>
                  <a:cubicBezTo>
                    <a:pt x="2803525" y="617616"/>
                    <a:pt x="2817042" y="616038"/>
                    <a:pt x="2828925" y="620791"/>
                  </a:cubicBezTo>
                  <a:cubicBezTo>
                    <a:pt x="2840735" y="625515"/>
                    <a:pt x="2837079" y="641699"/>
                    <a:pt x="2843212" y="649366"/>
                  </a:cubicBezTo>
                  <a:cubicBezTo>
                    <a:pt x="2846788" y="653836"/>
                    <a:pt x="2852737" y="655716"/>
                    <a:pt x="2857500" y="658891"/>
                  </a:cubicBezTo>
                  <a:cubicBezTo>
                    <a:pt x="2859087" y="663653"/>
                    <a:pt x="2859126" y="669258"/>
                    <a:pt x="2862262" y="673178"/>
                  </a:cubicBezTo>
                  <a:cubicBezTo>
                    <a:pt x="2873440" y="687151"/>
                    <a:pt x="2895298" y="685382"/>
                    <a:pt x="2909887" y="687466"/>
                  </a:cubicBezTo>
                  <a:cubicBezTo>
                    <a:pt x="2914650" y="689053"/>
                    <a:pt x="2919348" y="690849"/>
                    <a:pt x="2924175" y="692228"/>
                  </a:cubicBezTo>
                  <a:cubicBezTo>
                    <a:pt x="2930469" y="694026"/>
                    <a:pt x="2938114" y="692902"/>
                    <a:pt x="2943225" y="696991"/>
                  </a:cubicBezTo>
                  <a:cubicBezTo>
                    <a:pt x="2947145" y="700127"/>
                    <a:pt x="2946400" y="706516"/>
                    <a:pt x="2947987" y="711278"/>
                  </a:cubicBezTo>
                  <a:cubicBezTo>
                    <a:pt x="2949575" y="728741"/>
                    <a:pt x="2950270" y="746308"/>
                    <a:pt x="2952750" y="763666"/>
                  </a:cubicBezTo>
                  <a:cubicBezTo>
                    <a:pt x="2953460" y="768635"/>
                    <a:pt x="2953335" y="775168"/>
                    <a:pt x="2957512" y="777953"/>
                  </a:cubicBezTo>
                  <a:cubicBezTo>
                    <a:pt x="2964247" y="782443"/>
                    <a:pt x="2973387" y="781128"/>
                    <a:pt x="2981325" y="782716"/>
                  </a:cubicBezTo>
                  <a:cubicBezTo>
                    <a:pt x="2994025" y="779541"/>
                    <a:pt x="3010169" y="782448"/>
                    <a:pt x="3019425" y="773191"/>
                  </a:cubicBezTo>
                  <a:cubicBezTo>
                    <a:pt x="3038340" y="754275"/>
                    <a:pt x="3027178" y="760536"/>
                    <a:pt x="3052762" y="754141"/>
                  </a:cubicBezTo>
                  <a:cubicBezTo>
                    <a:pt x="3057525" y="750966"/>
                    <a:pt x="3061735" y="742490"/>
                    <a:pt x="3067050" y="744616"/>
                  </a:cubicBezTo>
                  <a:cubicBezTo>
                    <a:pt x="3071577" y="746427"/>
                    <a:pt x="3079451" y="772295"/>
                    <a:pt x="3081337" y="777953"/>
                  </a:cubicBezTo>
                  <a:cubicBezTo>
                    <a:pt x="3082925" y="833516"/>
                    <a:pt x="3081725" y="889228"/>
                    <a:pt x="3086100" y="944641"/>
                  </a:cubicBezTo>
                  <a:cubicBezTo>
                    <a:pt x="3086550" y="950347"/>
                    <a:pt x="3093720" y="964325"/>
                    <a:pt x="3095625" y="958928"/>
                  </a:cubicBezTo>
                  <a:cubicBezTo>
                    <a:pt x="3106401" y="928395"/>
                    <a:pt x="3108983" y="895553"/>
                    <a:pt x="3114675" y="863678"/>
                  </a:cubicBezTo>
                  <a:cubicBezTo>
                    <a:pt x="3117413" y="848346"/>
                    <a:pt x="3116427" y="826836"/>
                    <a:pt x="3124200" y="811291"/>
                  </a:cubicBezTo>
                  <a:cubicBezTo>
                    <a:pt x="3128077" y="803538"/>
                    <a:pt x="3140719" y="786768"/>
                    <a:pt x="3148012" y="782716"/>
                  </a:cubicBezTo>
                  <a:cubicBezTo>
                    <a:pt x="3156789" y="777840"/>
                    <a:pt x="3176587" y="773191"/>
                    <a:pt x="3176587" y="773191"/>
                  </a:cubicBezTo>
                  <a:cubicBezTo>
                    <a:pt x="3182937" y="774778"/>
                    <a:pt x="3190667" y="773693"/>
                    <a:pt x="3195637" y="777953"/>
                  </a:cubicBezTo>
                  <a:cubicBezTo>
                    <a:pt x="3208746" y="789189"/>
                    <a:pt x="3210895" y="805647"/>
                    <a:pt x="3214687" y="820816"/>
                  </a:cubicBezTo>
                  <a:cubicBezTo>
                    <a:pt x="3228255" y="983612"/>
                    <a:pt x="3208044" y="765427"/>
                    <a:pt x="3224212" y="668416"/>
                  </a:cubicBezTo>
                  <a:cubicBezTo>
                    <a:pt x="3225863" y="658512"/>
                    <a:pt x="3243262" y="674766"/>
                    <a:pt x="3252787" y="677941"/>
                  </a:cubicBezTo>
                  <a:cubicBezTo>
                    <a:pt x="3262182" y="687336"/>
                    <a:pt x="3273535" y="709580"/>
                    <a:pt x="3290887" y="692228"/>
                  </a:cubicBezTo>
                  <a:cubicBezTo>
                    <a:pt x="3295515" y="687600"/>
                    <a:pt x="3294062" y="679528"/>
                    <a:pt x="3295650" y="673178"/>
                  </a:cubicBezTo>
                  <a:cubicBezTo>
                    <a:pt x="3298825" y="677941"/>
                    <a:pt x="3303530" y="681983"/>
                    <a:pt x="3305175" y="687466"/>
                  </a:cubicBezTo>
                  <a:cubicBezTo>
                    <a:pt x="3306581" y="692154"/>
                    <a:pt x="3314434" y="756776"/>
                    <a:pt x="3314700" y="758903"/>
                  </a:cubicBezTo>
                  <a:cubicBezTo>
                    <a:pt x="3319462" y="755728"/>
                    <a:pt x="3325812" y="744616"/>
                    <a:pt x="3328987" y="749378"/>
                  </a:cubicBezTo>
                  <a:cubicBezTo>
                    <a:pt x="3349140" y="779607"/>
                    <a:pt x="3317041" y="804187"/>
                    <a:pt x="3348037" y="773191"/>
                  </a:cubicBezTo>
                  <a:cubicBezTo>
                    <a:pt x="3349329" y="766732"/>
                    <a:pt x="3354682" y="738009"/>
                    <a:pt x="3357562" y="730328"/>
                  </a:cubicBezTo>
                  <a:cubicBezTo>
                    <a:pt x="3360055" y="723680"/>
                    <a:pt x="3364290" y="717803"/>
                    <a:pt x="3367087" y="711278"/>
                  </a:cubicBezTo>
                  <a:cubicBezTo>
                    <a:pt x="3380935" y="678968"/>
                    <a:pt x="3357914" y="718336"/>
                    <a:pt x="3386137" y="673178"/>
                  </a:cubicBezTo>
                  <a:cubicBezTo>
                    <a:pt x="3389170" y="668324"/>
                    <a:pt x="3391193" y="662467"/>
                    <a:pt x="3395662" y="658891"/>
                  </a:cubicBezTo>
                  <a:cubicBezTo>
                    <a:pt x="3399582" y="655755"/>
                    <a:pt x="3405187" y="655716"/>
                    <a:pt x="3409950" y="654128"/>
                  </a:cubicBezTo>
                  <a:cubicBezTo>
                    <a:pt x="3413670" y="661568"/>
                    <a:pt x="3422923" y="677828"/>
                    <a:pt x="3424237" y="687466"/>
                  </a:cubicBezTo>
                  <a:cubicBezTo>
                    <a:pt x="3428335" y="717517"/>
                    <a:pt x="3424171" y="749181"/>
                    <a:pt x="3433762" y="777953"/>
                  </a:cubicBezTo>
                  <a:cubicBezTo>
                    <a:pt x="3435350" y="782716"/>
                    <a:pt x="3436087" y="787852"/>
                    <a:pt x="3438525" y="792241"/>
                  </a:cubicBezTo>
                  <a:cubicBezTo>
                    <a:pt x="3444084" y="802248"/>
                    <a:pt x="3457575" y="820816"/>
                    <a:pt x="3457575" y="820816"/>
                  </a:cubicBezTo>
                  <a:cubicBezTo>
                    <a:pt x="3470546" y="872699"/>
                    <a:pt x="3463616" y="868086"/>
                    <a:pt x="3471862" y="835103"/>
                  </a:cubicBezTo>
                  <a:cubicBezTo>
                    <a:pt x="3474349" y="825156"/>
                    <a:pt x="3483242" y="804274"/>
                    <a:pt x="3486150" y="797003"/>
                  </a:cubicBezTo>
                  <a:cubicBezTo>
                    <a:pt x="3490912" y="800178"/>
                    <a:pt x="3496861" y="802059"/>
                    <a:pt x="3500437" y="806528"/>
                  </a:cubicBezTo>
                  <a:cubicBezTo>
                    <a:pt x="3503573" y="810448"/>
                    <a:pt x="3500180" y="820816"/>
                    <a:pt x="3505200" y="820816"/>
                  </a:cubicBezTo>
                  <a:cubicBezTo>
                    <a:pt x="3510924" y="820816"/>
                    <a:pt x="3511984" y="811553"/>
                    <a:pt x="3514725" y="806528"/>
                  </a:cubicBezTo>
                  <a:cubicBezTo>
                    <a:pt x="3521524" y="794063"/>
                    <a:pt x="3533775" y="768428"/>
                    <a:pt x="3533775" y="768428"/>
                  </a:cubicBezTo>
                  <a:cubicBezTo>
                    <a:pt x="3547444" y="713745"/>
                    <a:pt x="3528331" y="781128"/>
                    <a:pt x="3548062" y="735091"/>
                  </a:cubicBezTo>
                  <a:cubicBezTo>
                    <a:pt x="3549964" y="730653"/>
                    <a:pt x="3553884" y="707308"/>
                    <a:pt x="3557587" y="701753"/>
                  </a:cubicBezTo>
                  <a:cubicBezTo>
                    <a:pt x="3561323" y="696149"/>
                    <a:pt x="3567112" y="692228"/>
                    <a:pt x="3571875" y="687466"/>
                  </a:cubicBezTo>
                  <a:cubicBezTo>
                    <a:pt x="3574849" y="678544"/>
                    <a:pt x="3576563" y="663653"/>
                    <a:pt x="3590925" y="663653"/>
                  </a:cubicBezTo>
                  <a:cubicBezTo>
                    <a:pt x="3596649" y="663653"/>
                    <a:pt x="3600450" y="670003"/>
                    <a:pt x="3605212" y="673178"/>
                  </a:cubicBezTo>
                  <a:cubicBezTo>
                    <a:pt x="3620102" y="732731"/>
                    <a:pt x="3601072" y="658689"/>
                    <a:pt x="3614737" y="706516"/>
                  </a:cubicBezTo>
                  <a:cubicBezTo>
                    <a:pt x="3616535" y="712810"/>
                    <a:pt x="3617912" y="719216"/>
                    <a:pt x="3619500" y="725566"/>
                  </a:cubicBezTo>
                  <a:cubicBezTo>
                    <a:pt x="3624262" y="722391"/>
                    <a:pt x="3630123" y="720438"/>
                    <a:pt x="3633787" y="716041"/>
                  </a:cubicBezTo>
                  <a:cubicBezTo>
                    <a:pt x="3647792" y="699235"/>
                    <a:pt x="3640159" y="696412"/>
                    <a:pt x="3648075" y="677941"/>
                  </a:cubicBezTo>
                  <a:cubicBezTo>
                    <a:pt x="3650330" y="672680"/>
                    <a:pt x="3654425" y="668416"/>
                    <a:pt x="3657600" y="663653"/>
                  </a:cubicBezTo>
                  <a:cubicBezTo>
                    <a:pt x="3660775" y="673178"/>
                    <a:pt x="3666535" y="682205"/>
                    <a:pt x="3667125" y="692228"/>
                  </a:cubicBezTo>
                  <a:cubicBezTo>
                    <a:pt x="3672223" y="778905"/>
                    <a:pt x="3656891" y="750697"/>
                    <a:pt x="3681412" y="787478"/>
                  </a:cubicBezTo>
                  <a:cubicBezTo>
                    <a:pt x="3683000" y="793828"/>
                    <a:pt x="3684294" y="800259"/>
                    <a:pt x="3686175" y="806528"/>
                  </a:cubicBezTo>
                  <a:cubicBezTo>
                    <a:pt x="3689060" y="816145"/>
                    <a:pt x="3695700" y="835103"/>
                    <a:pt x="3695700" y="835103"/>
                  </a:cubicBezTo>
                  <a:cubicBezTo>
                    <a:pt x="3702050" y="831928"/>
                    <a:pt x="3709296" y="830123"/>
                    <a:pt x="3714750" y="825578"/>
                  </a:cubicBezTo>
                  <a:cubicBezTo>
                    <a:pt x="3727712" y="814777"/>
                    <a:pt x="3726573" y="797501"/>
                    <a:pt x="3729037" y="782716"/>
                  </a:cubicBezTo>
                  <a:cubicBezTo>
                    <a:pt x="3730625" y="758903"/>
                    <a:pt x="3730425" y="734904"/>
                    <a:pt x="3733800" y="711278"/>
                  </a:cubicBezTo>
                  <a:cubicBezTo>
                    <a:pt x="3735220" y="701339"/>
                    <a:pt x="3733584" y="685138"/>
                    <a:pt x="3743325" y="682703"/>
                  </a:cubicBezTo>
                  <a:lnTo>
                    <a:pt x="3762375" y="677941"/>
                  </a:lnTo>
                  <a:cubicBezTo>
                    <a:pt x="3767137" y="674766"/>
                    <a:pt x="3771543" y="670976"/>
                    <a:pt x="3776662" y="668416"/>
                  </a:cubicBezTo>
                  <a:cubicBezTo>
                    <a:pt x="3792156" y="660669"/>
                    <a:pt x="3791588" y="667777"/>
                    <a:pt x="3805237" y="654128"/>
                  </a:cubicBezTo>
                  <a:cubicBezTo>
                    <a:pt x="3810850" y="648515"/>
                    <a:pt x="3814911" y="641537"/>
                    <a:pt x="3819525" y="635078"/>
                  </a:cubicBezTo>
                  <a:cubicBezTo>
                    <a:pt x="3822852" y="630421"/>
                    <a:pt x="3824581" y="624367"/>
                    <a:pt x="3829050" y="620791"/>
                  </a:cubicBezTo>
                  <a:cubicBezTo>
                    <a:pt x="3832970" y="617655"/>
                    <a:pt x="3838575" y="617616"/>
                    <a:pt x="3843337" y="616028"/>
                  </a:cubicBezTo>
                  <a:cubicBezTo>
                    <a:pt x="3848100" y="622378"/>
                    <a:pt x="3855903" y="627329"/>
                    <a:pt x="3857625" y="635078"/>
                  </a:cubicBezTo>
                  <a:cubicBezTo>
                    <a:pt x="3862459" y="656829"/>
                    <a:pt x="3859926" y="679608"/>
                    <a:pt x="3862387" y="701753"/>
                  </a:cubicBezTo>
                  <a:cubicBezTo>
                    <a:pt x="3863110" y="708258"/>
                    <a:pt x="3865562" y="714453"/>
                    <a:pt x="3867150" y="720803"/>
                  </a:cubicBezTo>
                  <a:cubicBezTo>
                    <a:pt x="3868737" y="744616"/>
                    <a:pt x="3865356" y="769294"/>
                    <a:pt x="3871912" y="792241"/>
                  </a:cubicBezTo>
                  <a:cubicBezTo>
                    <a:pt x="3873291" y="797068"/>
                    <a:pt x="3883282" y="791563"/>
                    <a:pt x="3886200" y="787478"/>
                  </a:cubicBezTo>
                  <a:cubicBezTo>
                    <a:pt x="3892036" y="779308"/>
                    <a:pt x="3890156" y="767257"/>
                    <a:pt x="3895725" y="758903"/>
                  </a:cubicBezTo>
                  <a:lnTo>
                    <a:pt x="3905250" y="744616"/>
                  </a:lnTo>
                  <a:cubicBezTo>
                    <a:pt x="3906837" y="738266"/>
                    <a:pt x="3908875" y="732012"/>
                    <a:pt x="3910012" y="725566"/>
                  </a:cubicBezTo>
                  <a:cubicBezTo>
                    <a:pt x="3913641" y="705003"/>
                    <a:pt x="3914755" y="683978"/>
                    <a:pt x="3919537" y="663653"/>
                  </a:cubicBezTo>
                  <a:cubicBezTo>
                    <a:pt x="3921163" y="656742"/>
                    <a:pt x="3926265" y="651128"/>
                    <a:pt x="3929062" y="644603"/>
                  </a:cubicBezTo>
                  <a:cubicBezTo>
                    <a:pt x="3940893" y="617000"/>
                    <a:pt x="3925046" y="643485"/>
                    <a:pt x="3943350" y="616028"/>
                  </a:cubicBezTo>
                  <a:cubicBezTo>
                    <a:pt x="3949700" y="619203"/>
                    <a:pt x="3958140" y="619873"/>
                    <a:pt x="3962400" y="625553"/>
                  </a:cubicBezTo>
                  <a:cubicBezTo>
                    <a:pt x="3969550" y="635087"/>
                    <a:pt x="3970731" y="656505"/>
                    <a:pt x="3976687" y="668416"/>
                  </a:cubicBezTo>
                  <a:cubicBezTo>
                    <a:pt x="3979862" y="674766"/>
                    <a:pt x="3983719" y="680819"/>
                    <a:pt x="3986212" y="687466"/>
                  </a:cubicBezTo>
                  <a:cubicBezTo>
                    <a:pt x="3988510" y="693595"/>
                    <a:pt x="3989899" y="700060"/>
                    <a:pt x="3990975" y="706516"/>
                  </a:cubicBezTo>
                  <a:cubicBezTo>
                    <a:pt x="3994666" y="728661"/>
                    <a:pt x="3996599" y="751082"/>
                    <a:pt x="4000500" y="773191"/>
                  </a:cubicBezTo>
                  <a:cubicBezTo>
                    <a:pt x="4001372" y="778135"/>
                    <a:pt x="4003675" y="782716"/>
                    <a:pt x="4005262" y="787478"/>
                  </a:cubicBezTo>
                  <a:cubicBezTo>
                    <a:pt x="4010025" y="785891"/>
                    <a:pt x="4016000" y="786266"/>
                    <a:pt x="4019550" y="782716"/>
                  </a:cubicBezTo>
                  <a:cubicBezTo>
                    <a:pt x="4024570" y="777696"/>
                    <a:pt x="4027908" y="770669"/>
                    <a:pt x="4029075" y="763666"/>
                  </a:cubicBezTo>
                  <a:cubicBezTo>
                    <a:pt x="4034321" y="732192"/>
                    <a:pt x="4033133" y="699852"/>
                    <a:pt x="4038600" y="668416"/>
                  </a:cubicBezTo>
                  <a:cubicBezTo>
                    <a:pt x="4039581" y="662777"/>
                    <a:pt x="4044461" y="658525"/>
                    <a:pt x="4048125" y="654128"/>
                  </a:cubicBezTo>
                  <a:cubicBezTo>
                    <a:pt x="4061845" y="637663"/>
                    <a:pt x="4059091" y="640948"/>
                    <a:pt x="4076700" y="635078"/>
                  </a:cubicBezTo>
                  <a:cubicBezTo>
                    <a:pt x="4081462" y="641428"/>
                    <a:pt x="4087437" y="647029"/>
                    <a:pt x="4090987" y="654128"/>
                  </a:cubicBezTo>
                  <a:cubicBezTo>
                    <a:pt x="4093914" y="659982"/>
                    <a:pt x="4095228" y="666653"/>
                    <a:pt x="4095750" y="673178"/>
                  </a:cubicBezTo>
                  <a:cubicBezTo>
                    <a:pt x="4098412" y="706447"/>
                    <a:pt x="4098925" y="739853"/>
                    <a:pt x="4100512" y="773191"/>
                  </a:cubicBezTo>
                  <a:cubicBezTo>
                    <a:pt x="4102100" y="765253"/>
                    <a:pt x="4102949" y="757131"/>
                    <a:pt x="4105275" y="749378"/>
                  </a:cubicBezTo>
                  <a:cubicBezTo>
                    <a:pt x="4107732" y="741190"/>
                    <a:pt x="4111798" y="733571"/>
                    <a:pt x="4114800" y="725566"/>
                  </a:cubicBezTo>
                  <a:cubicBezTo>
                    <a:pt x="4116563" y="720865"/>
                    <a:pt x="4117975" y="716041"/>
                    <a:pt x="4119562" y="711278"/>
                  </a:cubicBezTo>
                  <a:cubicBezTo>
                    <a:pt x="4124325" y="712866"/>
                    <a:pt x="4130300" y="712491"/>
                    <a:pt x="4133850" y="716041"/>
                  </a:cubicBezTo>
                  <a:cubicBezTo>
                    <a:pt x="4136126" y="718317"/>
                    <a:pt x="4143334" y="749216"/>
                    <a:pt x="4143375" y="749378"/>
                  </a:cubicBezTo>
                  <a:cubicBezTo>
                    <a:pt x="4149585" y="674849"/>
                    <a:pt x="4142590" y="714152"/>
                    <a:pt x="4157662" y="658891"/>
                  </a:cubicBezTo>
                  <a:cubicBezTo>
                    <a:pt x="4157708" y="658724"/>
                    <a:pt x="4164908" y="627832"/>
                    <a:pt x="4167187" y="625553"/>
                  </a:cubicBezTo>
                  <a:cubicBezTo>
                    <a:pt x="4170737" y="622003"/>
                    <a:pt x="4176712" y="622378"/>
                    <a:pt x="4181475" y="620791"/>
                  </a:cubicBezTo>
                  <a:cubicBezTo>
                    <a:pt x="4211151" y="660361"/>
                    <a:pt x="4194883" y="631407"/>
                    <a:pt x="4200525" y="716041"/>
                  </a:cubicBezTo>
                  <a:cubicBezTo>
                    <a:pt x="4202007" y="738273"/>
                    <a:pt x="4203700" y="760491"/>
                    <a:pt x="4205287" y="782716"/>
                  </a:cubicBezTo>
                  <a:cubicBezTo>
                    <a:pt x="4208462" y="774778"/>
                    <a:pt x="4211810" y="766908"/>
                    <a:pt x="4214812" y="758903"/>
                  </a:cubicBezTo>
                  <a:cubicBezTo>
                    <a:pt x="4216575" y="754203"/>
                    <a:pt x="4216025" y="748166"/>
                    <a:pt x="4219575" y="744616"/>
                  </a:cubicBezTo>
                  <a:cubicBezTo>
                    <a:pt x="4223125" y="741066"/>
                    <a:pt x="4229100" y="741441"/>
                    <a:pt x="4233862" y="739853"/>
                  </a:cubicBezTo>
                  <a:cubicBezTo>
                    <a:pt x="4237037" y="744616"/>
                    <a:pt x="4240827" y="749021"/>
                    <a:pt x="4243387" y="754141"/>
                  </a:cubicBezTo>
                  <a:cubicBezTo>
                    <a:pt x="4245632" y="758631"/>
                    <a:pt x="4246771" y="763601"/>
                    <a:pt x="4248150" y="768428"/>
                  </a:cubicBezTo>
                  <a:cubicBezTo>
                    <a:pt x="4257918" y="802615"/>
                    <a:pt x="4247865" y="772052"/>
                    <a:pt x="4257675" y="811291"/>
                  </a:cubicBezTo>
                  <a:cubicBezTo>
                    <a:pt x="4262143" y="829163"/>
                    <a:pt x="4263783" y="825544"/>
                    <a:pt x="4271962" y="844628"/>
                  </a:cubicBezTo>
                  <a:cubicBezTo>
                    <a:pt x="4273940" y="849242"/>
                    <a:pt x="4275137" y="854153"/>
                    <a:pt x="4276725" y="858916"/>
                  </a:cubicBezTo>
                  <a:cubicBezTo>
                    <a:pt x="4278312" y="868441"/>
                    <a:pt x="4272850" y="883173"/>
                    <a:pt x="4281487" y="887491"/>
                  </a:cubicBezTo>
                  <a:cubicBezTo>
                    <a:pt x="4288587" y="891041"/>
                    <a:pt x="4291161" y="874900"/>
                    <a:pt x="4295775" y="868441"/>
                  </a:cubicBezTo>
                  <a:cubicBezTo>
                    <a:pt x="4309239" y="849591"/>
                    <a:pt x="4298857" y="856300"/>
                    <a:pt x="4319587" y="849391"/>
                  </a:cubicBezTo>
                  <a:cubicBezTo>
                    <a:pt x="4336870" y="901232"/>
                    <a:pt x="4313915" y="838741"/>
                    <a:pt x="4333875" y="758903"/>
                  </a:cubicBezTo>
                  <a:cubicBezTo>
                    <a:pt x="4335597" y="752015"/>
                    <a:pt x="4346575" y="752553"/>
                    <a:pt x="4352925" y="749378"/>
                  </a:cubicBezTo>
                  <a:cubicBezTo>
                    <a:pt x="4359275" y="750966"/>
                    <a:pt x="4366864" y="750052"/>
                    <a:pt x="4371975" y="754141"/>
                  </a:cubicBezTo>
                  <a:cubicBezTo>
                    <a:pt x="4375895" y="757277"/>
                    <a:pt x="4373601" y="764508"/>
                    <a:pt x="4376737" y="768428"/>
                  </a:cubicBezTo>
                  <a:cubicBezTo>
                    <a:pt x="4380313" y="772898"/>
                    <a:pt x="4386262" y="774778"/>
                    <a:pt x="4391025" y="777953"/>
                  </a:cubicBezTo>
                  <a:cubicBezTo>
                    <a:pt x="4423781" y="767035"/>
                    <a:pt x="4385004" y="782972"/>
                    <a:pt x="4419600" y="754141"/>
                  </a:cubicBezTo>
                  <a:cubicBezTo>
                    <a:pt x="4423456" y="750927"/>
                    <a:pt x="4429397" y="751623"/>
                    <a:pt x="4433887" y="749378"/>
                  </a:cubicBezTo>
                  <a:cubicBezTo>
                    <a:pt x="4439007" y="746818"/>
                    <a:pt x="4443412" y="743028"/>
                    <a:pt x="4448175" y="739853"/>
                  </a:cubicBezTo>
                  <a:cubicBezTo>
                    <a:pt x="4449762" y="735091"/>
                    <a:pt x="4447917" y="725566"/>
                    <a:pt x="4452937" y="725566"/>
                  </a:cubicBezTo>
                  <a:cubicBezTo>
                    <a:pt x="4457957" y="725566"/>
                    <a:pt x="4457377" y="734843"/>
                    <a:pt x="4457700" y="739853"/>
                  </a:cubicBezTo>
                  <a:cubicBezTo>
                    <a:pt x="4460564" y="784239"/>
                    <a:pt x="4458311" y="828919"/>
                    <a:pt x="4462462" y="873203"/>
                  </a:cubicBezTo>
                  <a:cubicBezTo>
                    <a:pt x="4463125" y="880272"/>
                    <a:pt x="4469494" y="885606"/>
                    <a:pt x="4471987" y="892253"/>
                  </a:cubicBezTo>
                  <a:cubicBezTo>
                    <a:pt x="4474285" y="898382"/>
                    <a:pt x="4475162" y="904953"/>
                    <a:pt x="4476750" y="911303"/>
                  </a:cubicBezTo>
                  <a:cubicBezTo>
                    <a:pt x="4479925" y="906541"/>
                    <a:pt x="4483715" y="902135"/>
                    <a:pt x="4486275" y="897016"/>
                  </a:cubicBezTo>
                  <a:cubicBezTo>
                    <a:pt x="4488520" y="892526"/>
                    <a:pt x="4486114" y="883713"/>
                    <a:pt x="4491037" y="882728"/>
                  </a:cubicBezTo>
                  <a:cubicBezTo>
                    <a:pt x="4497999" y="881336"/>
                    <a:pt x="4503737" y="889078"/>
                    <a:pt x="4510087" y="892253"/>
                  </a:cubicBezTo>
                  <a:cubicBezTo>
                    <a:pt x="4513262" y="897016"/>
                    <a:pt x="4518325" y="900964"/>
                    <a:pt x="4519612" y="906541"/>
                  </a:cubicBezTo>
                  <a:cubicBezTo>
                    <a:pt x="4523200" y="922087"/>
                    <a:pt x="4522396" y="938335"/>
                    <a:pt x="4524375" y="954166"/>
                  </a:cubicBezTo>
                  <a:cubicBezTo>
                    <a:pt x="4525573" y="963748"/>
                    <a:pt x="4526795" y="973373"/>
                    <a:pt x="4529137" y="982741"/>
                  </a:cubicBezTo>
                  <a:cubicBezTo>
                    <a:pt x="4531572" y="992481"/>
                    <a:pt x="4538662" y="1011316"/>
                    <a:pt x="4538662" y="1011316"/>
                  </a:cubicBezTo>
                </a:path>
              </a:pathLst>
            </a:custGeom>
            <a:noFill/>
            <a:ln w="12700" cap="rnd">
              <a:solidFill>
                <a:srgbClr val="7030A0"/>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prstClr val="white"/>
                </a:solidFill>
                <a:latin typeface="맑은 고딕" panose="020F0502020204030204"/>
                <a:ea typeface="맑은 고딕" panose="020B0503020000020004" pitchFamily="50" charset="-127"/>
              </a:endParaRPr>
            </a:p>
          </p:txBody>
        </p:sp>
      </p:grpSp>
      <p:sp>
        <p:nvSpPr>
          <p:cNvPr id="2" name="제목 1">
            <a:extLst>
              <a:ext uri="{FF2B5EF4-FFF2-40B4-BE49-F238E27FC236}">
                <a16:creationId xmlns:a16="http://schemas.microsoft.com/office/drawing/2014/main" id="{692924A2-5E91-EB56-2348-13348748391B}"/>
              </a:ext>
            </a:extLst>
          </p:cNvPr>
          <p:cNvSpPr txBox="1">
            <a:spLocks/>
          </p:cNvSpPr>
          <p:nvPr/>
        </p:nvSpPr>
        <p:spPr>
          <a:xfrm>
            <a:off x="2892475" y="220927"/>
            <a:ext cx="4189575" cy="338554"/>
          </a:xfrm>
          <a:prstGeom prst="rect">
            <a:avLst/>
          </a:prstGeom>
        </p:spPr>
        <p:txBody>
          <a:bodyPr vert="horz" wrap="square" lIns="0" tIns="45720" rIns="72000" bIns="45720" rtlCol="0" anchor="t">
            <a:spAutoFit/>
          </a:bodyPr>
          <a:lstStyle>
            <a:lvl1pPr algn="l" defTabSz="914400" rtl="0" eaLnBrk="1" fontAlgn="base" latinLnBrk="0" hangingPunct="1">
              <a:lnSpc>
                <a:spcPct val="100000"/>
              </a:lnSpc>
              <a:spcBef>
                <a:spcPts val="0"/>
              </a:spcBef>
              <a:buNone/>
              <a:defRPr sz="2000" kern="1200">
                <a:solidFill>
                  <a:schemeClr val="tx1"/>
                </a:solidFill>
                <a:latin typeface="+mj-lt"/>
                <a:ea typeface="+mj-ea"/>
                <a:cs typeface="+mj-cs"/>
              </a:defRPr>
            </a:lvl1p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altLang="ko-KR" sz="1600" b="1" dirty="0">
                <a:solidFill>
                  <a:srgbClr val="960000"/>
                </a:solidFill>
                <a:latin typeface="Arial" panose="020B0604020202020204" pitchFamily="34" charset="0"/>
                <a:ea typeface="LG스마트체 Regular" panose="020B0600000101010101" pitchFamily="50" charset="-127"/>
                <a:cs typeface="Arial" panose="020B0604020202020204" pitchFamily="34" charset="0"/>
              </a:rPr>
              <a:t>2</a:t>
            </a:r>
            <a:r>
              <a:rPr lang="en-US" altLang="ko-KR" sz="1600" b="1" noProof="0" dirty="0">
                <a:solidFill>
                  <a:srgbClr val="960000"/>
                </a:solidFill>
                <a:latin typeface="Arial" panose="020B0604020202020204" pitchFamily="34" charset="0"/>
                <a:ea typeface="LG스마트체 Regular" panose="020B0600000101010101" pitchFamily="50" charset="-127"/>
                <a:cs typeface="Arial" panose="020B0604020202020204" pitchFamily="34" charset="0"/>
              </a:rPr>
              <a:t>. AI Room Calibration Pro</a:t>
            </a:r>
            <a:endParaRPr kumimoji="0" lang="ko-KR" altLang="en-US" sz="1600" b="1" i="0" u="none" strike="noStrike" kern="1200" cap="none" spc="0" normalizeH="0" baseline="0" noProof="0" dirty="0">
              <a:ln>
                <a:noFill/>
              </a:ln>
              <a:solidFill>
                <a:srgbClr val="960000"/>
              </a:solidFill>
              <a:effectLst/>
              <a:uLnTx/>
              <a:uFillTx/>
              <a:latin typeface="Arial" panose="020B0604020202020204" pitchFamily="34" charset="0"/>
              <a:ea typeface="LG스마트체 Regular" panose="020B0600000101010101" pitchFamily="50" charset="-127"/>
              <a:cs typeface="Arial" panose="020B0604020202020204" pitchFamily="34" charset="0"/>
            </a:endParaRPr>
          </a:p>
        </p:txBody>
      </p:sp>
      <p:sp>
        <p:nvSpPr>
          <p:cNvPr id="6" name="텍스트 개체 틀 5">
            <a:extLst>
              <a:ext uri="{FF2B5EF4-FFF2-40B4-BE49-F238E27FC236}">
                <a16:creationId xmlns:a16="http://schemas.microsoft.com/office/drawing/2014/main" id="{55D42B5F-640D-6147-A528-F38C27789A30}"/>
              </a:ext>
            </a:extLst>
          </p:cNvPr>
          <p:cNvSpPr txBox="1">
            <a:spLocks/>
          </p:cNvSpPr>
          <p:nvPr/>
        </p:nvSpPr>
        <p:spPr>
          <a:xfrm>
            <a:off x="875829" y="212405"/>
            <a:ext cx="3116546" cy="338554"/>
          </a:xfrm>
          <a:prstGeom prst="rect">
            <a:avLst/>
          </a:prstGeom>
        </p:spPr>
        <p:txBody>
          <a:bodyPr vert="horz" wrap="square" lIns="0" tIns="45720" rIns="72000" bIns="45720" rtlCol="0" anchor="b">
            <a:spAutoFit/>
          </a:bodyPr>
          <a:lstStyle>
            <a:defPPr>
              <a:defRPr lang="ko-KR"/>
            </a:defPPr>
            <a:lvl1pPr marR="0" lvl="0" indent="0" fontAlgn="base" latinLnBrk="0">
              <a:lnSpc>
                <a:spcPct val="100000"/>
              </a:lnSpc>
              <a:spcBef>
                <a:spcPts val="600"/>
              </a:spcBef>
              <a:spcAft>
                <a:spcPts val="0"/>
              </a:spcAft>
              <a:buClrTx/>
              <a:buSzTx/>
              <a:buFont typeface="Arial" panose="020B0604020202020204" pitchFamily="34" charset="0"/>
              <a:buNone/>
              <a:tabLst/>
              <a:defRPr b="1" cap="none" spc="0" baseline="0">
                <a:solidFill>
                  <a:schemeClr val="tx1">
                    <a:lumMod val="50000"/>
                    <a:lumOff val="50000"/>
                  </a:schemeClr>
                </a:solidFill>
                <a:latin typeface="Arial" panose="020B0604020202020204" pitchFamily="34" charset="0"/>
                <a:ea typeface="HY견고딕" panose="02030600000101010101" pitchFamily="18" charset="-127"/>
                <a:cs typeface="Arial" panose="020B0604020202020204" pitchFamily="34" charset="0"/>
              </a:defRPr>
            </a:lvl1pPr>
            <a:lvl2pPr marL="685800" indent="-228600" fontAlgn="base" latinLnBrk="0">
              <a:lnSpc>
                <a:spcPct val="100000"/>
              </a:lnSpc>
              <a:spcBef>
                <a:spcPts val="600"/>
              </a:spcBef>
              <a:buFont typeface="Arial" panose="020B0604020202020204" pitchFamily="34" charset="0"/>
              <a:buChar char="•"/>
              <a:defRPr sz="2400"/>
            </a:lvl2pPr>
            <a:lvl3pPr marL="1143000" indent="-228600" fontAlgn="base" latinLnBrk="0">
              <a:lnSpc>
                <a:spcPct val="100000"/>
              </a:lnSpc>
              <a:spcBef>
                <a:spcPts val="600"/>
              </a:spcBef>
              <a:buFont typeface="Arial" panose="020B0604020202020204" pitchFamily="34" charset="0"/>
              <a:buChar char="•"/>
              <a:defRPr sz="2000"/>
            </a:lvl3pPr>
            <a:lvl4pPr marL="1600200" indent="-228600" fontAlgn="base" latinLnBrk="0">
              <a:lnSpc>
                <a:spcPct val="100000"/>
              </a:lnSpc>
              <a:spcBef>
                <a:spcPts val="600"/>
              </a:spcBef>
              <a:buFont typeface="Arial" panose="020B0604020202020204" pitchFamily="34" charset="0"/>
              <a:buChar char="•"/>
            </a:lvl4pPr>
            <a:lvl5pPr marL="2057400" indent="-228600" fontAlgn="base" latinLnBrk="0">
              <a:lnSpc>
                <a:spcPct val="100000"/>
              </a:lnSpc>
              <a:spcBef>
                <a:spcPts val="6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altLang="ko-KR" sz="1600" dirty="0">
                <a:ea typeface="LG스마트체 Regular" panose="020B0600000101010101" pitchFamily="50" charset="-127"/>
              </a:rPr>
              <a:t>Triple AI Sound</a:t>
            </a:r>
            <a:endParaRPr lang="ko-KR" altLang="en-US" sz="1600" dirty="0">
              <a:ea typeface="LG스마트체 Regular" panose="020B0600000101010101" pitchFamily="50" charset="-127"/>
            </a:endParaRPr>
          </a:p>
        </p:txBody>
      </p:sp>
      <p:sp>
        <p:nvSpPr>
          <p:cNvPr id="12" name="TextBox 11">
            <a:extLst>
              <a:ext uri="{FF2B5EF4-FFF2-40B4-BE49-F238E27FC236}">
                <a16:creationId xmlns:a16="http://schemas.microsoft.com/office/drawing/2014/main" id="{D0059A85-A4B8-3040-9E71-E077FF71229D}"/>
              </a:ext>
            </a:extLst>
          </p:cNvPr>
          <p:cNvSpPr txBox="1"/>
          <p:nvPr/>
        </p:nvSpPr>
        <p:spPr>
          <a:xfrm>
            <a:off x="6638433" y="252027"/>
            <a:ext cx="5390114" cy="276999"/>
          </a:xfrm>
          <a:prstGeom prst="rect">
            <a:avLst/>
          </a:prstGeom>
          <a:noFill/>
        </p:spPr>
        <p:txBody>
          <a:bodyPr wrap="square" rtlCol="0">
            <a:spAutoFit/>
          </a:bodyPr>
          <a:lstStyle/>
          <a:p>
            <a:pPr algn="r"/>
            <a:r>
              <a:rPr lang="en-US" sz="1200" b="1" dirty="0">
                <a:latin typeface="Arial" panose="020B0604020202020204" pitchFamily="34" charset="0"/>
                <a:ea typeface="LG스마트체 Regular" panose="020B0600000101010101" pitchFamily="50" charset="-127"/>
                <a:cs typeface="Arial" panose="020B0604020202020204" pitchFamily="34" charset="0"/>
              </a:rPr>
              <a:t>Models : S95QR / S80QR / S80QY / S75Q / S65Q / SC9S / SE6S</a:t>
            </a:r>
          </a:p>
        </p:txBody>
      </p:sp>
    </p:spTree>
    <p:extLst>
      <p:ext uri="{BB962C8B-B14F-4D97-AF65-F5344CB8AC3E}">
        <p14:creationId xmlns:p14="http://schemas.microsoft.com/office/powerpoint/2010/main" val="3088750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22" presetClass="entr" presetSubtype="8"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left)">
                                      <p:cBhvr>
                                        <p:cTn id="10" dur="500"/>
                                        <p:tgtEl>
                                          <p:spTgt spid="15"/>
                                        </p:tgtEl>
                                      </p:cBhvr>
                                    </p:animEffect>
                                  </p:childTnLst>
                                </p:cTn>
                              </p:par>
                              <p:par>
                                <p:cTn id="11" presetID="22" presetClass="entr" presetSubtype="8" fill="hold" nodeType="withEffect">
                                  <p:stCondLst>
                                    <p:cond delay="250"/>
                                  </p:stCondLst>
                                  <p:childTnLst>
                                    <p:set>
                                      <p:cBhvr>
                                        <p:cTn id="12" dur="1" fill="hold">
                                          <p:stCondLst>
                                            <p:cond delay="0"/>
                                          </p:stCondLst>
                                        </p:cTn>
                                        <p:tgtEl>
                                          <p:spTgt spid="21"/>
                                        </p:tgtEl>
                                        <p:attrNameLst>
                                          <p:attrName>style.visibility</p:attrName>
                                        </p:attrNameLst>
                                      </p:cBhvr>
                                      <p:to>
                                        <p:strVal val="visible"/>
                                      </p:to>
                                    </p:set>
                                    <p:animEffect transition="in" filter="wipe(left)">
                                      <p:cBhvr>
                                        <p:cTn id="13" dur="1000"/>
                                        <p:tgtEl>
                                          <p:spTgt spid="21"/>
                                        </p:tgtEl>
                                      </p:cBhvr>
                                    </p:animEffect>
                                  </p:childTnLst>
                                </p:cTn>
                              </p:par>
                              <p:par>
                                <p:cTn id="14" presetID="22" presetClass="entr" presetSubtype="8" fill="hold" nodeType="withEffect">
                                  <p:stCondLst>
                                    <p:cond delay="500"/>
                                  </p:stCondLst>
                                  <p:childTnLst>
                                    <p:set>
                                      <p:cBhvr>
                                        <p:cTn id="15" dur="1" fill="hold">
                                          <p:stCondLst>
                                            <p:cond delay="0"/>
                                          </p:stCondLst>
                                        </p:cTn>
                                        <p:tgtEl>
                                          <p:spTgt spid="16"/>
                                        </p:tgtEl>
                                        <p:attrNameLst>
                                          <p:attrName>style.visibility</p:attrName>
                                        </p:attrNameLst>
                                      </p:cBhvr>
                                      <p:to>
                                        <p:strVal val="visible"/>
                                      </p:to>
                                    </p:set>
                                    <p:animEffect transition="in" filter="wipe(left)">
                                      <p:cBhvr>
                                        <p:cTn id="16" dur="750"/>
                                        <p:tgtEl>
                                          <p:spTgt spid="16"/>
                                        </p:tgtEl>
                                      </p:cBhvr>
                                    </p:animEffect>
                                  </p:childTnLst>
                                </p:cTn>
                              </p:par>
                              <p:par>
                                <p:cTn id="17" presetID="10" presetClass="entr" presetSubtype="0" fill="hold" grpId="0" nodeType="withEffect">
                                  <p:stCondLst>
                                    <p:cond delay="1000"/>
                                  </p:stCondLst>
                                  <p:childTnLst>
                                    <p:set>
                                      <p:cBhvr>
                                        <p:cTn id="18" dur="1" fill="hold">
                                          <p:stCondLst>
                                            <p:cond delay="0"/>
                                          </p:stCondLst>
                                        </p:cTn>
                                        <p:tgtEl>
                                          <p:spTgt spid="169"/>
                                        </p:tgtEl>
                                        <p:attrNameLst>
                                          <p:attrName>style.visibility</p:attrName>
                                        </p:attrNameLst>
                                      </p:cBhvr>
                                      <p:to>
                                        <p:strVal val="visible"/>
                                      </p:to>
                                    </p:set>
                                    <p:animEffect transition="in" filter="fade">
                                      <p:cBhvr>
                                        <p:cTn id="19" dur="500"/>
                                        <p:tgtEl>
                                          <p:spTgt spid="169"/>
                                        </p:tgtEl>
                                      </p:cBhvr>
                                    </p:animEffect>
                                  </p:childTnLst>
                                </p:cTn>
                              </p:par>
                              <p:par>
                                <p:cTn id="20" presetID="22" presetClass="entr" presetSubtype="8" fill="hold" nodeType="withEffect">
                                  <p:stCondLst>
                                    <p:cond delay="0"/>
                                  </p:stCondLst>
                                  <p:childTnLst>
                                    <p:set>
                                      <p:cBhvr>
                                        <p:cTn id="21" dur="1" fill="hold">
                                          <p:stCondLst>
                                            <p:cond delay="0"/>
                                          </p:stCondLst>
                                        </p:cTn>
                                        <p:tgtEl>
                                          <p:spTgt spid="164"/>
                                        </p:tgtEl>
                                        <p:attrNameLst>
                                          <p:attrName>style.visibility</p:attrName>
                                        </p:attrNameLst>
                                      </p:cBhvr>
                                      <p:to>
                                        <p:strVal val="visible"/>
                                      </p:to>
                                    </p:set>
                                    <p:animEffect transition="in" filter="wipe(left)">
                                      <p:cBhvr>
                                        <p:cTn id="22" dur="500"/>
                                        <p:tgtEl>
                                          <p:spTgt spid="164"/>
                                        </p:tgtEl>
                                      </p:cBhvr>
                                    </p:animEffect>
                                  </p:childTnLst>
                                </p:cTn>
                              </p:par>
                              <p:par>
                                <p:cTn id="23" presetID="22" presetClass="entr" presetSubtype="8"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left)">
                                      <p:cBhvr>
                                        <p:cTn id="25" dur="1000"/>
                                        <p:tgtEl>
                                          <p:spTgt spid="4"/>
                                        </p:tgtEl>
                                      </p:cBhvr>
                                    </p:animEffect>
                                  </p:childTnLst>
                                </p:cTn>
                              </p:par>
                              <p:par>
                                <p:cTn id="26" presetID="22" presetClass="entr" presetSubtype="8" fill="hold" nodeType="withEffect">
                                  <p:stCondLst>
                                    <p:cond delay="500"/>
                                  </p:stCondLst>
                                  <p:childTnLst>
                                    <p:set>
                                      <p:cBhvr>
                                        <p:cTn id="27" dur="1" fill="hold">
                                          <p:stCondLst>
                                            <p:cond delay="0"/>
                                          </p:stCondLst>
                                        </p:cTn>
                                        <p:tgtEl>
                                          <p:spTgt spid="180"/>
                                        </p:tgtEl>
                                        <p:attrNameLst>
                                          <p:attrName>style.visibility</p:attrName>
                                        </p:attrNameLst>
                                      </p:cBhvr>
                                      <p:to>
                                        <p:strVal val="visible"/>
                                      </p:to>
                                    </p:set>
                                    <p:animEffect transition="in" filter="wipe(left)">
                                      <p:cBhvr>
                                        <p:cTn id="28" dur="750"/>
                                        <p:tgtEl>
                                          <p:spTgt spid="180"/>
                                        </p:tgtEl>
                                      </p:cBhvr>
                                    </p:animEffect>
                                  </p:childTnLst>
                                </p:cTn>
                              </p:par>
                              <p:par>
                                <p:cTn id="29" presetID="10" presetClass="entr" presetSubtype="0" fill="hold" grpId="0" nodeType="withEffect">
                                  <p:stCondLst>
                                    <p:cond delay="1000"/>
                                  </p:stCondLst>
                                  <p:childTnLst>
                                    <p:set>
                                      <p:cBhvr>
                                        <p:cTn id="30" dur="1" fill="hold">
                                          <p:stCondLst>
                                            <p:cond delay="0"/>
                                          </p:stCondLst>
                                        </p:cTn>
                                        <p:tgtEl>
                                          <p:spTgt spid="244"/>
                                        </p:tgtEl>
                                        <p:attrNameLst>
                                          <p:attrName>style.visibility</p:attrName>
                                        </p:attrNameLst>
                                      </p:cBhvr>
                                      <p:to>
                                        <p:strVal val="visible"/>
                                      </p:to>
                                    </p:set>
                                    <p:animEffect transition="in" filter="fade">
                                      <p:cBhvr>
                                        <p:cTn id="31" dur="500"/>
                                        <p:tgtEl>
                                          <p:spTgt spid="244"/>
                                        </p:tgtEl>
                                      </p:cBhvr>
                                    </p:animEffect>
                                  </p:childTnLst>
                                </p:cTn>
                              </p:par>
                            </p:childTnLst>
                          </p:cTn>
                        </p:par>
                        <p:par>
                          <p:cTn id="32" fill="hold">
                            <p:stCondLst>
                              <p:cond delay="1500"/>
                            </p:stCondLst>
                            <p:childTnLst>
                              <p:par>
                                <p:cTn id="33" presetID="16" presetClass="entr" presetSubtype="21" fill="hold" grpId="0" nodeType="afterEffect">
                                  <p:stCondLst>
                                    <p:cond delay="0"/>
                                  </p:stCondLst>
                                  <p:childTnLst>
                                    <p:set>
                                      <p:cBhvr>
                                        <p:cTn id="34" dur="1" fill="hold">
                                          <p:stCondLst>
                                            <p:cond delay="0"/>
                                          </p:stCondLst>
                                        </p:cTn>
                                        <p:tgtEl>
                                          <p:spTgt spid="253"/>
                                        </p:tgtEl>
                                        <p:attrNameLst>
                                          <p:attrName>style.visibility</p:attrName>
                                        </p:attrNameLst>
                                      </p:cBhvr>
                                      <p:to>
                                        <p:strVal val="visible"/>
                                      </p:to>
                                    </p:set>
                                    <p:animEffect transition="in" filter="barn(inVertical)">
                                      <p:cBhvr>
                                        <p:cTn id="35" dur="500"/>
                                        <p:tgtEl>
                                          <p:spTgt spid="25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6" fill="hold" display="0">
                  <p:stCondLst>
                    <p:cond delay="indefinite"/>
                  </p:stCondLst>
                </p:cTn>
                <p:tgtEl>
                  <p:spTgt spid="11"/>
                </p:tgtEl>
              </p:cMediaNode>
            </p:video>
          </p:childTnLst>
        </p:cTn>
      </p:par>
    </p:tnLst>
    <p:bldLst>
      <p:bldP spid="169" grpId="0"/>
      <p:bldP spid="244" grpId="0"/>
      <p:bldP spid="25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27"/>
          <p:cNvSpPr txBox="1"/>
          <p:nvPr/>
        </p:nvSpPr>
        <p:spPr>
          <a:xfrm>
            <a:off x="828491" y="5882494"/>
            <a:ext cx="4529807" cy="369332"/>
          </a:xfrm>
          <a:prstGeom prst="rect">
            <a:avLst/>
          </a:prstGeom>
          <a:noFill/>
        </p:spPr>
        <p:txBody>
          <a:bodyPr wrap="square" rtlCol="0">
            <a:spAutoFit/>
          </a:bodyPr>
          <a:lstStyle/>
          <a:p>
            <a:r>
              <a:rPr lang="en-US" altLang="ko-KR" sz="900" dirty="0">
                <a:solidFill>
                  <a:srgbClr val="006600"/>
                </a:solidFill>
                <a:latin typeface="Arial Narrow" panose="020B0606020202030204" pitchFamily="34" charset="0"/>
                <a:ea typeface="LG스마트체 Regular" panose="020B0600000101010101" pitchFamily="50" charset="-127"/>
                <a:cs typeface="Arial" panose="020B0604020202020204" pitchFamily="34" charset="0"/>
              </a:rPr>
              <a:t>*</a:t>
            </a:r>
            <a:r>
              <a:rPr lang="en-US" altLang="ko-KR" sz="900" dirty="0" err="1">
                <a:solidFill>
                  <a:srgbClr val="006600"/>
                </a:solidFill>
                <a:latin typeface="Arial Narrow" panose="020B0606020202030204" pitchFamily="34" charset="0"/>
                <a:ea typeface="LG스마트체 Regular" panose="020B0600000101010101" pitchFamily="50" charset="-127"/>
                <a:cs typeface="Arial" panose="020B0604020202020204" pitchFamily="34" charset="0"/>
              </a:rPr>
              <a:t>AirPlay</a:t>
            </a:r>
            <a:r>
              <a:rPr lang="en-US" altLang="ko-KR" sz="900" dirty="0">
                <a:solidFill>
                  <a:srgbClr val="006600"/>
                </a:solidFill>
                <a:latin typeface="Arial Narrow" panose="020B0606020202030204" pitchFamily="34" charset="0"/>
                <a:ea typeface="LG스마트체 Regular" panose="020B0600000101010101" pitchFamily="50" charset="-127"/>
                <a:cs typeface="Arial" panose="020B0604020202020204" pitchFamily="34" charset="0"/>
              </a:rPr>
              <a:t> 2 or Bluetooth transmits the audio source through the phone and is delivered to limited codec</a:t>
            </a:r>
            <a:br>
              <a:rPr lang="en-US" altLang="ko-KR" sz="900" dirty="0">
                <a:solidFill>
                  <a:srgbClr val="006600"/>
                </a:solidFill>
                <a:latin typeface="Arial Narrow" panose="020B0606020202030204" pitchFamily="34" charset="0"/>
                <a:ea typeface="LG스마트체 Regular" panose="020B0600000101010101" pitchFamily="50" charset="-127"/>
                <a:cs typeface="Arial" panose="020B0604020202020204" pitchFamily="34" charset="0"/>
              </a:rPr>
            </a:br>
            <a:r>
              <a:rPr lang="en-US" altLang="ko-KR" sz="900" dirty="0">
                <a:solidFill>
                  <a:srgbClr val="006600"/>
                </a:solidFill>
                <a:latin typeface="Arial Narrow" panose="020B0606020202030204" pitchFamily="34" charset="0"/>
                <a:ea typeface="LG스마트체 Regular" panose="020B0600000101010101" pitchFamily="50" charset="-127"/>
                <a:cs typeface="Arial" panose="020B0604020202020204" pitchFamily="34" charset="0"/>
              </a:rPr>
              <a:t> such as AAC/ALAC and SBC. </a:t>
            </a:r>
            <a:endParaRPr lang="ko-KR" altLang="en-US" sz="900" dirty="0">
              <a:solidFill>
                <a:srgbClr val="006600"/>
              </a:solidFill>
              <a:latin typeface="Arial Narrow" panose="020B0606020202030204" pitchFamily="34" charset="0"/>
              <a:ea typeface="LG스마트체 Regular" panose="020B0600000101010101" pitchFamily="50" charset="-127"/>
              <a:cs typeface="Arial" panose="020B0604020202020204" pitchFamily="34" charset="0"/>
            </a:endParaRPr>
          </a:p>
        </p:txBody>
      </p:sp>
      <p:sp>
        <p:nvSpPr>
          <p:cNvPr id="29" name="TextBox 28"/>
          <p:cNvSpPr txBox="1"/>
          <p:nvPr/>
        </p:nvSpPr>
        <p:spPr>
          <a:xfrm>
            <a:off x="6680543" y="3901733"/>
            <a:ext cx="4689249" cy="307777"/>
          </a:xfrm>
          <a:prstGeom prst="rect">
            <a:avLst/>
          </a:prstGeom>
          <a:noFill/>
        </p:spPr>
        <p:txBody>
          <a:bodyPr wrap="square" rtlCol="0">
            <a:spAutoFit/>
          </a:bodyPr>
          <a:lstStyle/>
          <a:p>
            <a:r>
              <a:rPr lang="en-US" altLang="ko-KR" sz="1400" b="1" dirty="0">
                <a:latin typeface="Arial" panose="020B0604020202020204" pitchFamily="34" charset="0"/>
                <a:ea typeface="LG스마트체 Regular" panose="020B0600000101010101" pitchFamily="50" charset="-127"/>
                <a:cs typeface="Arial" panose="020B0604020202020204" pitchFamily="34" charset="0"/>
              </a:rPr>
              <a:t>Enjoy Dolby </a:t>
            </a:r>
            <a:r>
              <a:rPr lang="en-US" altLang="ko-KR" sz="1400" b="1" dirty="0" err="1">
                <a:latin typeface="Arial" panose="020B0604020202020204" pitchFamily="34" charset="0"/>
                <a:ea typeface="LG스마트체 Regular" panose="020B0600000101010101" pitchFamily="50" charset="-127"/>
                <a:cs typeface="Arial" panose="020B0604020202020204" pitchFamily="34" charset="0"/>
              </a:rPr>
              <a:t>Atmos</a:t>
            </a:r>
            <a:r>
              <a:rPr lang="en-US" altLang="ko-KR" sz="1400" b="1" dirty="0">
                <a:latin typeface="Arial" panose="020B0604020202020204" pitchFamily="34" charset="0"/>
                <a:ea typeface="LG스마트체 Regular" panose="020B0600000101010101" pitchFamily="50" charset="-127"/>
                <a:cs typeface="Arial" panose="020B0604020202020204" pitchFamily="34" charset="0"/>
              </a:rPr>
              <a:t> Music with TIDAL</a:t>
            </a:r>
            <a:endParaRPr lang="ko-KR" altLang="en-US" sz="1400" b="1" dirty="0">
              <a:latin typeface="Arial" panose="020B0604020202020204" pitchFamily="34" charset="0"/>
              <a:ea typeface="LG스마트체 Regular" panose="020B0600000101010101" pitchFamily="50" charset="-127"/>
              <a:cs typeface="Arial" panose="020B0604020202020204" pitchFamily="34" charset="0"/>
            </a:endParaRPr>
          </a:p>
        </p:txBody>
      </p:sp>
      <p:sp>
        <p:nvSpPr>
          <p:cNvPr id="30" name="TextBox 29"/>
          <p:cNvSpPr txBox="1"/>
          <p:nvPr/>
        </p:nvSpPr>
        <p:spPr>
          <a:xfrm>
            <a:off x="6446501" y="4220220"/>
            <a:ext cx="3114275" cy="1938992"/>
          </a:xfrm>
          <a:prstGeom prst="rect">
            <a:avLst/>
          </a:prstGeom>
          <a:noFill/>
        </p:spPr>
        <p:txBody>
          <a:bodyPr wrap="square" rtlCol="0">
            <a:spAutoFit/>
          </a:bodyPr>
          <a:lstStyle/>
          <a:p>
            <a:pPr>
              <a:lnSpc>
                <a:spcPts val="1800"/>
              </a:lnSpc>
            </a:pPr>
            <a:r>
              <a:rPr lang="en-US" altLang="ko-KR" sz="1200" dirty="0">
                <a:latin typeface="Arial Narrow" panose="020B0606020202030204" pitchFamily="34" charset="0"/>
                <a:ea typeface="LG스마트체 Regular" panose="020B0600000101010101" pitchFamily="50" charset="-127"/>
                <a:cs typeface="Arial" panose="020B0604020202020204" pitchFamily="34" charset="0"/>
              </a:rPr>
              <a:t>Dolby </a:t>
            </a:r>
            <a:r>
              <a:rPr lang="en-US" altLang="ko-KR" sz="1200" dirty="0" err="1">
                <a:latin typeface="Arial Narrow" panose="020B0606020202030204" pitchFamily="34" charset="0"/>
                <a:ea typeface="LG스마트체 Regular" panose="020B0600000101010101" pitchFamily="50" charset="-127"/>
                <a:cs typeface="Arial" panose="020B0604020202020204" pitchFamily="34" charset="0"/>
              </a:rPr>
              <a:t>Atmos</a:t>
            </a:r>
            <a:r>
              <a:rPr lang="en-US" altLang="ko-KR" sz="1200" dirty="0">
                <a:latin typeface="Arial Narrow" panose="020B0606020202030204" pitchFamily="34" charset="0"/>
                <a:ea typeface="LG스마트체 Regular" panose="020B0600000101010101" pitchFamily="50" charset="-127"/>
                <a:cs typeface="Arial" panose="020B0604020202020204" pitchFamily="34" charset="0"/>
              </a:rPr>
              <a:t> Music is available for all TIDAL </a:t>
            </a:r>
            <a:r>
              <a:rPr lang="en-US" altLang="ko-KR" sz="1200" dirty="0" err="1">
                <a:latin typeface="Arial Narrow" panose="020B0606020202030204" pitchFamily="34" charset="0"/>
                <a:ea typeface="LG스마트체 Regular" panose="020B0600000101010101" pitchFamily="50" charset="-127"/>
                <a:cs typeface="Arial" panose="020B0604020202020204" pitchFamily="34" charset="0"/>
              </a:rPr>
              <a:t>HiFi</a:t>
            </a:r>
            <a:r>
              <a:rPr lang="en-US" altLang="ko-KR" sz="1200" dirty="0">
                <a:latin typeface="Arial Narrow" panose="020B0606020202030204" pitchFamily="34" charset="0"/>
                <a:ea typeface="LG스마트체 Regular" panose="020B0600000101010101" pitchFamily="50" charset="-127"/>
                <a:cs typeface="Arial" panose="020B0604020202020204" pitchFamily="34" charset="0"/>
              </a:rPr>
              <a:t> Plus subscribers.</a:t>
            </a:r>
            <a:endParaRPr lang="ko-KR" altLang="en-US" sz="1200">
              <a:solidFill>
                <a:prstClr val="black"/>
              </a:solidFill>
              <a:latin typeface="Arial Narrow" panose="020B0606020202030204" pitchFamily="34" charset="0"/>
              <a:ea typeface="LG스마트체 Regular" panose="020B0600000101010101" pitchFamily="50" charset="-127"/>
              <a:cs typeface="Arial" panose="020B0604020202020204" pitchFamily="34" charset="0"/>
            </a:endParaRPr>
          </a:p>
          <a:p>
            <a:pPr>
              <a:lnSpc>
                <a:spcPts val="1800"/>
              </a:lnSpc>
            </a:pPr>
            <a:endParaRPr lang="en-US" altLang="ko-KR" sz="1200" dirty="0">
              <a:latin typeface="Arial Narrow" panose="020B0606020202030204" pitchFamily="34" charset="0"/>
              <a:ea typeface="LG스마트체 Regular" panose="020B0600000101010101" pitchFamily="50" charset="-127"/>
              <a:cs typeface="Arial" panose="020B0604020202020204" pitchFamily="34" charset="0"/>
            </a:endParaRPr>
          </a:p>
          <a:p>
            <a:pPr>
              <a:lnSpc>
                <a:spcPts val="1800"/>
              </a:lnSpc>
            </a:pPr>
            <a:r>
              <a:rPr lang="en-US" altLang="ko-KR" sz="1200" dirty="0">
                <a:latin typeface="Arial Narrow" panose="020B0606020202030204" pitchFamily="34" charset="0"/>
                <a:ea typeface="LG스마트체 Regular" panose="020B0600000101010101" pitchFamily="50" charset="-127"/>
                <a:cs typeface="Arial" panose="020B0604020202020204" pitchFamily="34" charset="0"/>
              </a:rPr>
              <a:t>Dolby </a:t>
            </a:r>
            <a:r>
              <a:rPr lang="en-US" altLang="ko-KR" sz="1200" dirty="0" err="1">
                <a:latin typeface="Arial Narrow" panose="020B0606020202030204" pitchFamily="34" charset="0"/>
                <a:ea typeface="LG스마트체 Regular" panose="020B0600000101010101" pitchFamily="50" charset="-127"/>
                <a:cs typeface="Arial" panose="020B0604020202020204" pitchFamily="34" charset="0"/>
              </a:rPr>
              <a:t>Atmos</a:t>
            </a:r>
            <a:r>
              <a:rPr lang="en-US" altLang="ko-KR" sz="1200" dirty="0">
                <a:latin typeface="Arial Narrow" panose="020B0606020202030204" pitchFamily="34" charset="0"/>
                <a:ea typeface="LG스마트체 Regular" panose="020B0600000101010101" pitchFamily="50" charset="-127"/>
                <a:cs typeface="Arial" panose="020B0604020202020204" pitchFamily="34" charset="0"/>
              </a:rPr>
              <a:t> goes beyond the ordinary listening experience and puts you inside the song in a spatial way, revealing every detail of the music with unparalleled clarity and depth.</a:t>
            </a:r>
          </a:p>
          <a:p>
            <a:pPr>
              <a:lnSpc>
                <a:spcPts val="1800"/>
              </a:lnSpc>
            </a:pPr>
            <a:endParaRPr lang="en-US" altLang="ko-KR" sz="1200" dirty="0">
              <a:solidFill>
                <a:prstClr val="black"/>
              </a:solidFill>
              <a:latin typeface="Arial Narrow" panose="020B0606020202030204" pitchFamily="34" charset="0"/>
              <a:ea typeface="LG스마트체 Regular" panose="020B0600000101010101" pitchFamily="50" charset="-127"/>
              <a:cs typeface="Arial" panose="020B0604020202020204" pitchFamily="34" charset="0"/>
            </a:endParaRPr>
          </a:p>
        </p:txBody>
      </p:sp>
      <p:pic>
        <p:nvPicPr>
          <p:cNvPr id="31" name="그림 30"/>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957568" y="3960070"/>
            <a:ext cx="1589916" cy="1586541"/>
          </a:xfrm>
          <a:prstGeom prst="rect">
            <a:avLst/>
          </a:prstGeom>
        </p:spPr>
      </p:pic>
      <p:sp>
        <p:nvSpPr>
          <p:cNvPr id="32" name="Text Box 41"/>
          <p:cNvSpPr txBox="1">
            <a:spLocks noChangeArrowheads="1"/>
          </p:cNvSpPr>
          <p:nvPr/>
        </p:nvSpPr>
        <p:spPr bwMode="auto">
          <a:xfrm>
            <a:off x="9824438" y="5651212"/>
            <a:ext cx="2049492" cy="470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spcBef>
                <a:spcPct val="20000"/>
              </a:spcBef>
              <a:buChar char="•"/>
              <a:defRPr kumimoji="1" sz="3200">
                <a:solidFill>
                  <a:schemeClr val="tx1"/>
                </a:solidFill>
                <a:latin typeface="굴림" pitchFamily="50" charset="-127"/>
                <a:ea typeface="굴림" pitchFamily="50" charset="-127"/>
              </a:defRPr>
            </a:lvl1pPr>
            <a:lvl2pPr marL="742950" indent="-285750" eaLnBrk="0" hangingPunct="0">
              <a:spcBef>
                <a:spcPct val="20000"/>
              </a:spcBef>
              <a:buChar char="–"/>
              <a:defRPr kumimoji="1" sz="2800">
                <a:solidFill>
                  <a:schemeClr val="tx1"/>
                </a:solidFill>
                <a:latin typeface="굴림" pitchFamily="50" charset="-127"/>
                <a:ea typeface="굴림" pitchFamily="50" charset="-127"/>
              </a:defRPr>
            </a:lvl2pPr>
            <a:lvl3pPr marL="1143000" indent="-228600" eaLnBrk="0" hangingPunct="0">
              <a:spcBef>
                <a:spcPct val="20000"/>
              </a:spcBef>
              <a:buChar char="•"/>
              <a:defRPr kumimoji="1" sz="2400">
                <a:solidFill>
                  <a:schemeClr val="tx1"/>
                </a:solidFill>
                <a:latin typeface="굴림" pitchFamily="50" charset="-127"/>
                <a:ea typeface="굴림" pitchFamily="50" charset="-127"/>
              </a:defRPr>
            </a:lvl3pPr>
            <a:lvl4pPr marL="1600200" indent="-228600" eaLnBrk="0" hangingPunct="0">
              <a:spcBef>
                <a:spcPct val="20000"/>
              </a:spcBef>
              <a:buChar char="–"/>
              <a:defRPr kumimoji="1" sz="2000">
                <a:solidFill>
                  <a:schemeClr val="tx1"/>
                </a:solidFill>
                <a:latin typeface="굴림" pitchFamily="50" charset="-127"/>
                <a:ea typeface="굴림" pitchFamily="50" charset="-127"/>
              </a:defRPr>
            </a:lvl4pPr>
            <a:lvl5pPr marL="2057400" indent="-228600" eaLnBrk="0" hangingPunct="0">
              <a:spcBef>
                <a:spcPct val="20000"/>
              </a:spcBef>
              <a:buChar char="»"/>
              <a:defRPr kumimoji="1" sz="2000">
                <a:solidFill>
                  <a:schemeClr val="tx1"/>
                </a:solidFill>
                <a:latin typeface="굴림" pitchFamily="50" charset="-127"/>
                <a:ea typeface="굴림" pitchFamily="50" charset="-127"/>
              </a:defRPr>
            </a:lvl5pPr>
            <a:lvl6pPr marL="2514600" indent="-228600" eaLnBrk="0" fontAlgn="base" hangingPunct="0">
              <a:spcBef>
                <a:spcPct val="20000"/>
              </a:spcBef>
              <a:spcAft>
                <a:spcPct val="0"/>
              </a:spcAft>
              <a:buChar char="»"/>
              <a:defRPr kumimoji="1" sz="2000">
                <a:solidFill>
                  <a:schemeClr val="tx1"/>
                </a:solidFill>
                <a:latin typeface="굴림" pitchFamily="50" charset="-127"/>
                <a:ea typeface="굴림" pitchFamily="50" charset="-127"/>
              </a:defRPr>
            </a:lvl6pPr>
            <a:lvl7pPr marL="2971800" indent="-228600" eaLnBrk="0" fontAlgn="base" hangingPunct="0">
              <a:spcBef>
                <a:spcPct val="20000"/>
              </a:spcBef>
              <a:spcAft>
                <a:spcPct val="0"/>
              </a:spcAft>
              <a:buChar char="»"/>
              <a:defRPr kumimoji="1" sz="2000">
                <a:solidFill>
                  <a:schemeClr val="tx1"/>
                </a:solidFill>
                <a:latin typeface="굴림" pitchFamily="50" charset="-127"/>
                <a:ea typeface="굴림" pitchFamily="50" charset="-127"/>
              </a:defRPr>
            </a:lvl7pPr>
            <a:lvl8pPr marL="3429000" indent="-228600" eaLnBrk="0" fontAlgn="base" hangingPunct="0">
              <a:spcBef>
                <a:spcPct val="20000"/>
              </a:spcBef>
              <a:spcAft>
                <a:spcPct val="0"/>
              </a:spcAft>
              <a:buChar char="»"/>
              <a:defRPr kumimoji="1" sz="2000">
                <a:solidFill>
                  <a:schemeClr val="tx1"/>
                </a:solidFill>
                <a:latin typeface="굴림" pitchFamily="50" charset="-127"/>
                <a:ea typeface="굴림" pitchFamily="50" charset="-127"/>
              </a:defRPr>
            </a:lvl8pPr>
            <a:lvl9pPr marL="3886200" indent="-228600" eaLnBrk="0" fontAlgn="base" hangingPunct="0">
              <a:spcBef>
                <a:spcPct val="20000"/>
              </a:spcBef>
              <a:spcAft>
                <a:spcPct val="0"/>
              </a:spcAft>
              <a:buChar char="»"/>
              <a:defRPr kumimoji="1" sz="2000">
                <a:solidFill>
                  <a:schemeClr val="tx1"/>
                </a:solidFill>
                <a:latin typeface="굴림" pitchFamily="50" charset="-127"/>
                <a:ea typeface="굴림" pitchFamily="50" charset="-127"/>
              </a:defRPr>
            </a:lvl9pPr>
          </a:lstStyle>
          <a:p>
            <a:pPr eaLnBrk="1" hangingPunct="1">
              <a:buFontTx/>
              <a:buNone/>
            </a:pPr>
            <a:r>
              <a:rPr lang="en-US" altLang="ko-KR" sz="900" i="1" dirty="0">
                <a:latin typeface="Arial" panose="020B0604020202020204" pitchFamily="34" charset="0"/>
                <a:ea typeface="LG스마트체 Regular" panose="020B0600000101010101" pitchFamily="50" charset="-127"/>
                <a:cs typeface="Arial" panose="020B0604020202020204" pitchFamily="34" charset="0"/>
              </a:rPr>
              <a:t>Dolby </a:t>
            </a:r>
            <a:r>
              <a:rPr lang="en-US" altLang="ko-KR" sz="900" i="1" dirty="0" err="1">
                <a:latin typeface="Arial" panose="020B0604020202020204" pitchFamily="34" charset="0"/>
                <a:ea typeface="LG스마트체 Regular" panose="020B0600000101010101" pitchFamily="50" charset="-127"/>
                <a:cs typeface="Arial" panose="020B0604020202020204" pitchFamily="34" charset="0"/>
              </a:rPr>
              <a:t>Atmos</a:t>
            </a:r>
            <a:r>
              <a:rPr lang="en-US" altLang="ko-KR" sz="900" i="1" dirty="0">
                <a:latin typeface="Arial" panose="020B0604020202020204" pitchFamily="34" charset="0"/>
                <a:ea typeface="LG스마트체 Regular" panose="020B0600000101010101" pitchFamily="50" charset="-127"/>
                <a:cs typeface="Arial" panose="020B0604020202020204" pitchFamily="34" charset="0"/>
              </a:rPr>
              <a:t> expands on existing </a:t>
            </a:r>
          </a:p>
          <a:p>
            <a:pPr eaLnBrk="1" hangingPunct="1">
              <a:buFontTx/>
              <a:buNone/>
            </a:pPr>
            <a:r>
              <a:rPr lang="en-US" altLang="ko-KR" sz="900" i="1" dirty="0">
                <a:latin typeface="Arial" panose="020B0604020202020204" pitchFamily="34" charset="0"/>
                <a:ea typeface="LG스마트체 Regular" panose="020B0600000101010101" pitchFamily="50" charset="-127"/>
                <a:cs typeface="Arial" panose="020B0604020202020204" pitchFamily="34" charset="0"/>
              </a:rPr>
              <a:t>surround sound systems by adding </a:t>
            </a:r>
          </a:p>
          <a:p>
            <a:pPr eaLnBrk="1" hangingPunct="1">
              <a:buFontTx/>
              <a:buNone/>
            </a:pPr>
            <a:r>
              <a:rPr lang="en-US" altLang="ko-KR" sz="900" i="1" dirty="0">
                <a:latin typeface="Arial" panose="020B0604020202020204" pitchFamily="34" charset="0"/>
                <a:ea typeface="LG스마트체 Regular" panose="020B0600000101010101" pitchFamily="50" charset="-127"/>
                <a:cs typeface="Arial" panose="020B0604020202020204" pitchFamily="34" charset="0"/>
              </a:rPr>
              <a:t>height channels.</a:t>
            </a:r>
          </a:p>
        </p:txBody>
      </p:sp>
      <p:sp>
        <p:nvSpPr>
          <p:cNvPr id="14" name="구름 13"/>
          <p:cNvSpPr/>
          <p:nvPr/>
        </p:nvSpPr>
        <p:spPr>
          <a:xfrm>
            <a:off x="6522302" y="1299876"/>
            <a:ext cx="1521805" cy="869603"/>
          </a:xfrm>
          <a:prstGeom prst="cloud">
            <a:avLst/>
          </a:prstGeom>
          <a:gradFill flip="none" rotWithShape="1">
            <a:gsLst>
              <a:gs pos="0">
                <a:schemeClr val="accent3">
                  <a:shade val="30000"/>
                  <a:satMod val="115000"/>
                </a:schemeClr>
              </a:gs>
              <a:gs pos="50000">
                <a:schemeClr val="accent3">
                  <a:shade val="67500"/>
                  <a:satMod val="115000"/>
                </a:schemeClr>
              </a:gs>
              <a:gs pos="100000">
                <a:schemeClr val="accent3">
                  <a:shade val="100000"/>
                  <a:satMod val="115000"/>
                </a:schemeClr>
              </a:gs>
            </a:gsLst>
            <a:lin ang="2700000" scaled="1"/>
            <a:tileRect/>
          </a:gradFill>
          <a:ln>
            <a:noFill/>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altLang="ko-KR" sz="1200" b="1" dirty="0">
                <a:solidFill>
                  <a:schemeClr val="bg1"/>
                </a:solidFill>
                <a:latin typeface="Arial" panose="020B0604020202020204" pitchFamily="34" charset="0"/>
                <a:ea typeface="LG스마트체 Regular" panose="020B0600000101010101" pitchFamily="50" charset="-127"/>
                <a:cs typeface="Arial" panose="020B0604020202020204" pitchFamily="34" charset="0"/>
              </a:rPr>
              <a:t>TIDAL server</a:t>
            </a:r>
            <a:endParaRPr lang="ko-KR" altLang="en-US" sz="1200" b="1">
              <a:solidFill>
                <a:schemeClr val="bg1"/>
              </a:solidFill>
              <a:latin typeface="Arial" panose="020B0604020202020204" pitchFamily="34" charset="0"/>
              <a:ea typeface="LG스마트체 Regular" panose="020B0600000101010101" pitchFamily="50" charset="-127"/>
              <a:cs typeface="Arial" panose="020B0604020202020204" pitchFamily="34" charset="0"/>
            </a:endParaRPr>
          </a:p>
        </p:txBody>
      </p:sp>
      <p:pic>
        <p:nvPicPr>
          <p:cNvPr id="15" name="그림 1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19669" y="3139768"/>
            <a:ext cx="5679661" cy="734100"/>
          </a:xfrm>
          <a:prstGeom prst="rect">
            <a:avLst/>
          </a:prstGeom>
        </p:spPr>
      </p:pic>
      <p:sp>
        <p:nvSpPr>
          <p:cNvPr id="16" name="모서리가 둥근 직사각형 15"/>
          <p:cNvSpPr/>
          <p:nvPr/>
        </p:nvSpPr>
        <p:spPr>
          <a:xfrm>
            <a:off x="10263378" y="1324959"/>
            <a:ext cx="742085" cy="1240933"/>
          </a:xfrm>
          <a:prstGeom prst="roundRect">
            <a:avLst/>
          </a:prstGeom>
          <a:gradFill flip="none" rotWithShape="1">
            <a:gsLst>
              <a:gs pos="0">
                <a:schemeClr val="tx1">
                  <a:lumMod val="65000"/>
                  <a:lumOff val="35000"/>
                  <a:shade val="30000"/>
                  <a:satMod val="115000"/>
                </a:schemeClr>
              </a:gs>
              <a:gs pos="50000">
                <a:schemeClr val="tx1">
                  <a:lumMod val="65000"/>
                  <a:lumOff val="35000"/>
                  <a:shade val="67500"/>
                  <a:satMod val="115000"/>
                </a:schemeClr>
              </a:gs>
              <a:gs pos="100000">
                <a:schemeClr val="tx1">
                  <a:lumMod val="65000"/>
                  <a:lumOff val="35000"/>
                  <a:shade val="100000"/>
                  <a:satMod val="115000"/>
                </a:schemeClr>
              </a:gs>
            </a:gsLst>
            <a:lin ang="18900000" scaled="1"/>
            <a:tileRect/>
          </a:gradFill>
          <a:ln>
            <a:noFill/>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altLang="ko-KR" sz="1100" dirty="0">
                <a:solidFill>
                  <a:prstClr val="white"/>
                </a:solidFill>
                <a:latin typeface="Arial" panose="020B0604020202020204" pitchFamily="34" charset="0"/>
                <a:ea typeface="LG스마트체 Regular" panose="020B0600000101010101" pitchFamily="50" charset="-127"/>
                <a:cs typeface="Arial" panose="020B0604020202020204" pitchFamily="34" charset="0"/>
              </a:rPr>
              <a:t>Phone</a:t>
            </a:r>
          </a:p>
          <a:p>
            <a:pPr algn="ctr"/>
            <a:r>
              <a:rPr lang="en-US" altLang="ko-KR" sz="1100" dirty="0">
                <a:solidFill>
                  <a:prstClr val="white"/>
                </a:solidFill>
                <a:latin typeface="Arial" panose="020B0604020202020204" pitchFamily="34" charset="0"/>
                <a:ea typeface="LG스마트체 Regular" panose="020B0600000101010101" pitchFamily="50" charset="-127"/>
                <a:cs typeface="Arial" panose="020B0604020202020204" pitchFamily="34" charset="0"/>
              </a:rPr>
              <a:t>(TIDAL app)</a:t>
            </a:r>
            <a:endParaRPr lang="ko-KR" altLang="en-US" sz="1100">
              <a:solidFill>
                <a:prstClr val="white"/>
              </a:solidFill>
              <a:latin typeface="Arial" panose="020B0604020202020204" pitchFamily="34" charset="0"/>
              <a:ea typeface="LG스마트체 Regular" panose="020B0600000101010101" pitchFamily="50" charset="-127"/>
              <a:cs typeface="Arial" panose="020B0604020202020204" pitchFamily="34" charset="0"/>
            </a:endParaRPr>
          </a:p>
        </p:txBody>
      </p:sp>
      <p:cxnSp>
        <p:nvCxnSpPr>
          <p:cNvPr id="19" name="직선 화살표 연결선 18"/>
          <p:cNvCxnSpPr/>
          <p:nvPr/>
        </p:nvCxnSpPr>
        <p:spPr>
          <a:xfrm flipH="1">
            <a:off x="8287738" y="1764826"/>
            <a:ext cx="1732009" cy="1"/>
          </a:xfrm>
          <a:prstGeom prst="straightConnector1">
            <a:avLst/>
          </a:prstGeom>
          <a:ln>
            <a:solidFill>
              <a:schemeClr val="accent2">
                <a:lumMod val="75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0" name="직선 화살표 연결선 19"/>
          <p:cNvCxnSpPr/>
          <p:nvPr/>
        </p:nvCxnSpPr>
        <p:spPr>
          <a:xfrm>
            <a:off x="10603329" y="2616692"/>
            <a:ext cx="0" cy="533734"/>
          </a:xfrm>
          <a:prstGeom prst="straightConnector1">
            <a:avLst/>
          </a:prstGeom>
          <a:ln>
            <a:solidFill>
              <a:schemeClr val="accent2">
                <a:lumMod val="75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4" name="Text Box 41"/>
          <p:cNvSpPr txBox="1">
            <a:spLocks noChangeArrowheads="1"/>
          </p:cNvSpPr>
          <p:nvPr/>
        </p:nvSpPr>
        <p:spPr bwMode="auto">
          <a:xfrm>
            <a:off x="7412337" y="2489601"/>
            <a:ext cx="2374001" cy="372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spcBef>
                <a:spcPct val="20000"/>
              </a:spcBef>
              <a:buChar char="•"/>
              <a:defRPr kumimoji="1" sz="3200">
                <a:solidFill>
                  <a:schemeClr val="tx1"/>
                </a:solidFill>
                <a:latin typeface="굴림" pitchFamily="50" charset="-127"/>
                <a:ea typeface="굴림" pitchFamily="50" charset="-127"/>
              </a:defRPr>
            </a:lvl1pPr>
            <a:lvl2pPr marL="742950" indent="-285750" eaLnBrk="0" hangingPunct="0">
              <a:spcBef>
                <a:spcPct val="20000"/>
              </a:spcBef>
              <a:buChar char="–"/>
              <a:defRPr kumimoji="1" sz="2800">
                <a:solidFill>
                  <a:schemeClr val="tx1"/>
                </a:solidFill>
                <a:latin typeface="굴림" pitchFamily="50" charset="-127"/>
                <a:ea typeface="굴림" pitchFamily="50" charset="-127"/>
              </a:defRPr>
            </a:lvl2pPr>
            <a:lvl3pPr marL="1143000" indent="-228600" eaLnBrk="0" hangingPunct="0">
              <a:spcBef>
                <a:spcPct val="20000"/>
              </a:spcBef>
              <a:buChar char="•"/>
              <a:defRPr kumimoji="1" sz="2400">
                <a:solidFill>
                  <a:schemeClr val="tx1"/>
                </a:solidFill>
                <a:latin typeface="굴림" pitchFamily="50" charset="-127"/>
                <a:ea typeface="굴림" pitchFamily="50" charset="-127"/>
              </a:defRPr>
            </a:lvl3pPr>
            <a:lvl4pPr marL="1600200" indent="-228600" eaLnBrk="0" hangingPunct="0">
              <a:spcBef>
                <a:spcPct val="20000"/>
              </a:spcBef>
              <a:buChar char="–"/>
              <a:defRPr kumimoji="1" sz="2000">
                <a:solidFill>
                  <a:schemeClr val="tx1"/>
                </a:solidFill>
                <a:latin typeface="굴림" pitchFamily="50" charset="-127"/>
                <a:ea typeface="굴림" pitchFamily="50" charset="-127"/>
              </a:defRPr>
            </a:lvl4pPr>
            <a:lvl5pPr marL="2057400" indent="-228600" eaLnBrk="0" hangingPunct="0">
              <a:spcBef>
                <a:spcPct val="20000"/>
              </a:spcBef>
              <a:buChar char="»"/>
              <a:defRPr kumimoji="1" sz="2000">
                <a:solidFill>
                  <a:schemeClr val="tx1"/>
                </a:solidFill>
                <a:latin typeface="굴림" pitchFamily="50" charset="-127"/>
                <a:ea typeface="굴림" pitchFamily="50" charset="-127"/>
              </a:defRPr>
            </a:lvl5pPr>
            <a:lvl6pPr marL="2514600" indent="-228600" eaLnBrk="0" fontAlgn="base" hangingPunct="0">
              <a:spcBef>
                <a:spcPct val="20000"/>
              </a:spcBef>
              <a:spcAft>
                <a:spcPct val="0"/>
              </a:spcAft>
              <a:buChar char="»"/>
              <a:defRPr kumimoji="1" sz="2000">
                <a:solidFill>
                  <a:schemeClr val="tx1"/>
                </a:solidFill>
                <a:latin typeface="굴림" pitchFamily="50" charset="-127"/>
                <a:ea typeface="굴림" pitchFamily="50" charset="-127"/>
              </a:defRPr>
            </a:lvl6pPr>
            <a:lvl7pPr marL="2971800" indent="-228600" eaLnBrk="0" fontAlgn="base" hangingPunct="0">
              <a:spcBef>
                <a:spcPct val="20000"/>
              </a:spcBef>
              <a:spcAft>
                <a:spcPct val="0"/>
              </a:spcAft>
              <a:buChar char="»"/>
              <a:defRPr kumimoji="1" sz="2000">
                <a:solidFill>
                  <a:schemeClr val="tx1"/>
                </a:solidFill>
                <a:latin typeface="굴림" pitchFamily="50" charset="-127"/>
                <a:ea typeface="굴림" pitchFamily="50" charset="-127"/>
              </a:defRPr>
            </a:lvl7pPr>
            <a:lvl8pPr marL="3429000" indent="-228600" eaLnBrk="0" fontAlgn="base" hangingPunct="0">
              <a:spcBef>
                <a:spcPct val="20000"/>
              </a:spcBef>
              <a:spcAft>
                <a:spcPct val="0"/>
              </a:spcAft>
              <a:buChar char="»"/>
              <a:defRPr kumimoji="1" sz="2000">
                <a:solidFill>
                  <a:schemeClr val="tx1"/>
                </a:solidFill>
                <a:latin typeface="굴림" pitchFamily="50" charset="-127"/>
                <a:ea typeface="굴림" pitchFamily="50" charset="-127"/>
              </a:defRPr>
            </a:lvl8pPr>
            <a:lvl9pPr marL="3886200" indent="-228600" eaLnBrk="0" fontAlgn="base" hangingPunct="0">
              <a:spcBef>
                <a:spcPct val="20000"/>
              </a:spcBef>
              <a:spcAft>
                <a:spcPct val="0"/>
              </a:spcAft>
              <a:buChar char="»"/>
              <a:defRPr kumimoji="1" sz="2000">
                <a:solidFill>
                  <a:schemeClr val="tx1"/>
                </a:solidFill>
                <a:latin typeface="굴림" pitchFamily="50" charset="-127"/>
                <a:ea typeface="굴림" pitchFamily="50" charset="-127"/>
              </a:defRPr>
            </a:lvl9pPr>
          </a:lstStyle>
          <a:p>
            <a:pPr eaLnBrk="1" hangingPunct="1">
              <a:buFontTx/>
              <a:buNone/>
            </a:pPr>
            <a:r>
              <a:rPr lang="en-US" altLang="ko-KR" sz="1100" dirty="0">
                <a:latin typeface="Arial" panose="020B0604020202020204" pitchFamily="34" charset="0"/>
                <a:ea typeface="LG스마트체 Regular" panose="020B0600000101010101" pitchFamily="50" charset="-127"/>
                <a:cs typeface="Arial" panose="020B0604020202020204" pitchFamily="34" charset="0"/>
              </a:rPr>
              <a:t>Audio Source </a:t>
            </a:r>
          </a:p>
          <a:p>
            <a:pPr eaLnBrk="1" hangingPunct="1">
              <a:buFontTx/>
              <a:buNone/>
            </a:pPr>
            <a:r>
              <a:rPr lang="en-US" altLang="ko-KR" sz="1100" dirty="0">
                <a:latin typeface="Arial" panose="020B0604020202020204" pitchFamily="34" charset="0"/>
                <a:ea typeface="LG스마트체 Regular" panose="020B0600000101010101" pitchFamily="50" charset="-127"/>
                <a:cs typeface="Arial" panose="020B0604020202020204" pitchFamily="34" charset="0"/>
              </a:rPr>
              <a:t>(FLAC, AAC, DD+ ATMOS)</a:t>
            </a:r>
          </a:p>
        </p:txBody>
      </p:sp>
      <p:sp>
        <p:nvSpPr>
          <p:cNvPr id="25" name="아래쪽 화살표 24"/>
          <p:cNvSpPr/>
          <p:nvPr/>
        </p:nvSpPr>
        <p:spPr>
          <a:xfrm flipH="1">
            <a:off x="7098515" y="2231720"/>
            <a:ext cx="333375" cy="987458"/>
          </a:xfrm>
          <a:prstGeom prst="down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prstClr val="white"/>
              </a:solidFill>
              <a:latin typeface="Arial" panose="020B0604020202020204" pitchFamily="34" charset="0"/>
              <a:ea typeface="LG스마트체 Regular" panose="020B0600000101010101" pitchFamily="50" charset="-127"/>
              <a:cs typeface="Arial" panose="020B0604020202020204" pitchFamily="34" charset="0"/>
            </a:endParaRPr>
          </a:p>
        </p:txBody>
      </p:sp>
      <p:sp>
        <p:nvSpPr>
          <p:cNvPr id="26" name="Text Box 41"/>
          <p:cNvSpPr txBox="1">
            <a:spLocks noChangeArrowheads="1"/>
          </p:cNvSpPr>
          <p:nvPr/>
        </p:nvSpPr>
        <p:spPr bwMode="auto">
          <a:xfrm>
            <a:off x="9152671" y="1967745"/>
            <a:ext cx="104516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spcBef>
                <a:spcPct val="20000"/>
              </a:spcBef>
              <a:buChar char="•"/>
              <a:defRPr kumimoji="1" sz="3200">
                <a:solidFill>
                  <a:schemeClr val="tx1"/>
                </a:solidFill>
                <a:latin typeface="굴림" pitchFamily="50" charset="-127"/>
                <a:ea typeface="굴림" pitchFamily="50" charset="-127"/>
              </a:defRPr>
            </a:lvl1pPr>
            <a:lvl2pPr marL="742950" indent="-285750" eaLnBrk="0" hangingPunct="0">
              <a:spcBef>
                <a:spcPct val="20000"/>
              </a:spcBef>
              <a:buChar char="–"/>
              <a:defRPr kumimoji="1" sz="2800">
                <a:solidFill>
                  <a:schemeClr val="tx1"/>
                </a:solidFill>
                <a:latin typeface="굴림" pitchFamily="50" charset="-127"/>
                <a:ea typeface="굴림" pitchFamily="50" charset="-127"/>
              </a:defRPr>
            </a:lvl2pPr>
            <a:lvl3pPr marL="1143000" indent="-228600" eaLnBrk="0" hangingPunct="0">
              <a:spcBef>
                <a:spcPct val="20000"/>
              </a:spcBef>
              <a:buChar char="•"/>
              <a:defRPr kumimoji="1" sz="2400">
                <a:solidFill>
                  <a:schemeClr val="tx1"/>
                </a:solidFill>
                <a:latin typeface="굴림" pitchFamily="50" charset="-127"/>
                <a:ea typeface="굴림" pitchFamily="50" charset="-127"/>
              </a:defRPr>
            </a:lvl3pPr>
            <a:lvl4pPr marL="1600200" indent="-228600" eaLnBrk="0" hangingPunct="0">
              <a:spcBef>
                <a:spcPct val="20000"/>
              </a:spcBef>
              <a:buChar char="–"/>
              <a:defRPr kumimoji="1" sz="2000">
                <a:solidFill>
                  <a:schemeClr val="tx1"/>
                </a:solidFill>
                <a:latin typeface="굴림" pitchFamily="50" charset="-127"/>
                <a:ea typeface="굴림" pitchFamily="50" charset="-127"/>
              </a:defRPr>
            </a:lvl4pPr>
            <a:lvl5pPr marL="2057400" indent="-228600" eaLnBrk="0" hangingPunct="0">
              <a:spcBef>
                <a:spcPct val="20000"/>
              </a:spcBef>
              <a:buChar char="»"/>
              <a:defRPr kumimoji="1" sz="2000">
                <a:solidFill>
                  <a:schemeClr val="tx1"/>
                </a:solidFill>
                <a:latin typeface="굴림" pitchFamily="50" charset="-127"/>
                <a:ea typeface="굴림" pitchFamily="50" charset="-127"/>
              </a:defRPr>
            </a:lvl5pPr>
            <a:lvl6pPr marL="2514600" indent="-228600" eaLnBrk="0" fontAlgn="base" hangingPunct="0">
              <a:spcBef>
                <a:spcPct val="20000"/>
              </a:spcBef>
              <a:spcAft>
                <a:spcPct val="0"/>
              </a:spcAft>
              <a:buChar char="»"/>
              <a:defRPr kumimoji="1" sz="2000">
                <a:solidFill>
                  <a:schemeClr val="tx1"/>
                </a:solidFill>
                <a:latin typeface="굴림" pitchFamily="50" charset="-127"/>
                <a:ea typeface="굴림" pitchFamily="50" charset="-127"/>
              </a:defRPr>
            </a:lvl6pPr>
            <a:lvl7pPr marL="2971800" indent="-228600" eaLnBrk="0" fontAlgn="base" hangingPunct="0">
              <a:spcBef>
                <a:spcPct val="20000"/>
              </a:spcBef>
              <a:spcAft>
                <a:spcPct val="0"/>
              </a:spcAft>
              <a:buChar char="»"/>
              <a:defRPr kumimoji="1" sz="2000">
                <a:solidFill>
                  <a:schemeClr val="tx1"/>
                </a:solidFill>
                <a:latin typeface="굴림" pitchFamily="50" charset="-127"/>
                <a:ea typeface="굴림" pitchFamily="50" charset="-127"/>
              </a:defRPr>
            </a:lvl7pPr>
            <a:lvl8pPr marL="3429000" indent="-228600" eaLnBrk="0" fontAlgn="base" hangingPunct="0">
              <a:spcBef>
                <a:spcPct val="20000"/>
              </a:spcBef>
              <a:spcAft>
                <a:spcPct val="0"/>
              </a:spcAft>
              <a:buChar char="»"/>
              <a:defRPr kumimoji="1" sz="2000">
                <a:solidFill>
                  <a:schemeClr val="tx1"/>
                </a:solidFill>
                <a:latin typeface="굴림" pitchFamily="50" charset="-127"/>
                <a:ea typeface="굴림" pitchFamily="50" charset="-127"/>
              </a:defRPr>
            </a:lvl8pPr>
            <a:lvl9pPr marL="3886200" indent="-228600" eaLnBrk="0" fontAlgn="base" hangingPunct="0">
              <a:spcBef>
                <a:spcPct val="20000"/>
              </a:spcBef>
              <a:spcAft>
                <a:spcPct val="0"/>
              </a:spcAft>
              <a:buChar char="»"/>
              <a:defRPr kumimoji="1" sz="2000">
                <a:solidFill>
                  <a:schemeClr val="tx1"/>
                </a:solidFill>
                <a:latin typeface="굴림" pitchFamily="50" charset="-127"/>
                <a:ea typeface="굴림" pitchFamily="50" charset="-127"/>
              </a:defRPr>
            </a:lvl9pPr>
          </a:lstStyle>
          <a:p>
            <a:pPr eaLnBrk="1" hangingPunct="1">
              <a:buFontTx/>
              <a:buNone/>
            </a:pPr>
            <a:r>
              <a:rPr lang="en-US" altLang="ko-KR" sz="1100" dirty="0">
                <a:latin typeface="Arial" panose="020B0604020202020204" pitchFamily="34" charset="0"/>
                <a:ea typeface="LG스마트체 Regular" panose="020B0600000101010101" pitchFamily="50" charset="-127"/>
                <a:cs typeface="Arial" panose="020B0604020202020204" pitchFamily="34" charset="0"/>
              </a:rPr>
              <a:t>Authentication / Control</a:t>
            </a:r>
          </a:p>
        </p:txBody>
      </p:sp>
      <p:sp>
        <p:nvSpPr>
          <p:cNvPr id="33" name="Text Box 41"/>
          <p:cNvSpPr txBox="1">
            <a:spLocks noChangeArrowheads="1"/>
          </p:cNvSpPr>
          <p:nvPr/>
        </p:nvSpPr>
        <p:spPr bwMode="auto">
          <a:xfrm rot="16200000">
            <a:off x="6518493" y="2604238"/>
            <a:ext cx="905092"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spcBef>
                <a:spcPct val="20000"/>
              </a:spcBef>
              <a:buChar char="•"/>
              <a:defRPr kumimoji="1" sz="3200">
                <a:solidFill>
                  <a:schemeClr val="tx1"/>
                </a:solidFill>
                <a:latin typeface="굴림" pitchFamily="50" charset="-127"/>
                <a:ea typeface="굴림" pitchFamily="50" charset="-127"/>
              </a:defRPr>
            </a:lvl1pPr>
            <a:lvl2pPr marL="742950" indent="-285750" eaLnBrk="0" hangingPunct="0">
              <a:spcBef>
                <a:spcPct val="20000"/>
              </a:spcBef>
              <a:buChar char="–"/>
              <a:defRPr kumimoji="1" sz="2800">
                <a:solidFill>
                  <a:schemeClr val="tx1"/>
                </a:solidFill>
                <a:latin typeface="굴림" pitchFamily="50" charset="-127"/>
                <a:ea typeface="굴림" pitchFamily="50" charset="-127"/>
              </a:defRPr>
            </a:lvl2pPr>
            <a:lvl3pPr marL="1143000" indent="-228600" eaLnBrk="0" hangingPunct="0">
              <a:spcBef>
                <a:spcPct val="20000"/>
              </a:spcBef>
              <a:buChar char="•"/>
              <a:defRPr kumimoji="1" sz="2400">
                <a:solidFill>
                  <a:schemeClr val="tx1"/>
                </a:solidFill>
                <a:latin typeface="굴림" pitchFamily="50" charset="-127"/>
                <a:ea typeface="굴림" pitchFamily="50" charset="-127"/>
              </a:defRPr>
            </a:lvl3pPr>
            <a:lvl4pPr marL="1600200" indent="-228600" eaLnBrk="0" hangingPunct="0">
              <a:spcBef>
                <a:spcPct val="20000"/>
              </a:spcBef>
              <a:buChar char="–"/>
              <a:defRPr kumimoji="1" sz="2000">
                <a:solidFill>
                  <a:schemeClr val="tx1"/>
                </a:solidFill>
                <a:latin typeface="굴림" pitchFamily="50" charset="-127"/>
                <a:ea typeface="굴림" pitchFamily="50" charset="-127"/>
              </a:defRPr>
            </a:lvl4pPr>
            <a:lvl5pPr marL="2057400" indent="-228600" eaLnBrk="0" hangingPunct="0">
              <a:spcBef>
                <a:spcPct val="20000"/>
              </a:spcBef>
              <a:buChar char="»"/>
              <a:defRPr kumimoji="1" sz="2000">
                <a:solidFill>
                  <a:schemeClr val="tx1"/>
                </a:solidFill>
                <a:latin typeface="굴림" pitchFamily="50" charset="-127"/>
                <a:ea typeface="굴림" pitchFamily="50" charset="-127"/>
              </a:defRPr>
            </a:lvl5pPr>
            <a:lvl6pPr marL="2514600" indent="-228600" eaLnBrk="0" fontAlgn="base" hangingPunct="0">
              <a:spcBef>
                <a:spcPct val="20000"/>
              </a:spcBef>
              <a:spcAft>
                <a:spcPct val="0"/>
              </a:spcAft>
              <a:buChar char="»"/>
              <a:defRPr kumimoji="1" sz="2000">
                <a:solidFill>
                  <a:schemeClr val="tx1"/>
                </a:solidFill>
                <a:latin typeface="굴림" pitchFamily="50" charset="-127"/>
                <a:ea typeface="굴림" pitchFamily="50" charset="-127"/>
              </a:defRPr>
            </a:lvl6pPr>
            <a:lvl7pPr marL="2971800" indent="-228600" eaLnBrk="0" fontAlgn="base" hangingPunct="0">
              <a:spcBef>
                <a:spcPct val="20000"/>
              </a:spcBef>
              <a:spcAft>
                <a:spcPct val="0"/>
              </a:spcAft>
              <a:buChar char="»"/>
              <a:defRPr kumimoji="1" sz="2000">
                <a:solidFill>
                  <a:schemeClr val="tx1"/>
                </a:solidFill>
                <a:latin typeface="굴림" pitchFamily="50" charset="-127"/>
                <a:ea typeface="굴림" pitchFamily="50" charset="-127"/>
              </a:defRPr>
            </a:lvl7pPr>
            <a:lvl8pPr marL="3429000" indent="-228600" eaLnBrk="0" fontAlgn="base" hangingPunct="0">
              <a:spcBef>
                <a:spcPct val="20000"/>
              </a:spcBef>
              <a:spcAft>
                <a:spcPct val="0"/>
              </a:spcAft>
              <a:buChar char="»"/>
              <a:defRPr kumimoji="1" sz="2000">
                <a:solidFill>
                  <a:schemeClr val="tx1"/>
                </a:solidFill>
                <a:latin typeface="굴림" pitchFamily="50" charset="-127"/>
                <a:ea typeface="굴림" pitchFamily="50" charset="-127"/>
              </a:defRPr>
            </a:lvl8pPr>
            <a:lvl9pPr marL="3886200" indent="-228600" eaLnBrk="0" fontAlgn="base" hangingPunct="0">
              <a:spcBef>
                <a:spcPct val="20000"/>
              </a:spcBef>
              <a:spcAft>
                <a:spcPct val="0"/>
              </a:spcAft>
              <a:buChar char="»"/>
              <a:defRPr kumimoji="1" sz="2000">
                <a:solidFill>
                  <a:schemeClr val="tx1"/>
                </a:solidFill>
                <a:latin typeface="굴림" pitchFamily="50" charset="-127"/>
                <a:ea typeface="굴림" pitchFamily="50" charset="-127"/>
              </a:defRPr>
            </a:lvl9pPr>
          </a:lstStyle>
          <a:p>
            <a:pPr algn="ctr" eaLnBrk="1" hangingPunct="1">
              <a:buFontTx/>
              <a:buNone/>
            </a:pPr>
            <a:r>
              <a:rPr lang="en-US" altLang="ko-KR" sz="1200" b="1" dirty="0">
                <a:latin typeface="Arial" panose="020B0604020202020204" pitchFamily="34" charset="0"/>
                <a:ea typeface="LG스마트체 Regular" panose="020B0600000101010101" pitchFamily="50" charset="-127"/>
                <a:cs typeface="Arial" panose="020B0604020202020204" pitchFamily="34" charset="0"/>
              </a:rPr>
              <a:t>Direct</a:t>
            </a:r>
          </a:p>
        </p:txBody>
      </p:sp>
      <p:sp>
        <p:nvSpPr>
          <p:cNvPr id="38" name="텍스트 개체 틀 5">
            <a:extLst>
              <a:ext uri="{FF2B5EF4-FFF2-40B4-BE49-F238E27FC236}">
                <a16:creationId xmlns:a16="http://schemas.microsoft.com/office/drawing/2014/main" id="{00A774CE-0179-4872-88E0-4726B5DE419D}"/>
              </a:ext>
            </a:extLst>
          </p:cNvPr>
          <p:cNvSpPr txBox="1">
            <a:spLocks/>
          </p:cNvSpPr>
          <p:nvPr/>
        </p:nvSpPr>
        <p:spPr>
          <a:xfrm>
            <a:off x="470066" y="199223"/>
            <a:ext cx="3079504" cy="338554"/>
          </a:xfrm>
          <a:prstGeom prst="rect">
            <a:avLst/>
          </a:prstGeom>
        </p:spPr>
        <p:txBody>
          <a:bodyPr vert="horz" wrap="square" lIns="0" tIns="45720" rIns="72000" bIns="45720" rtlCol="0" anchor="b">
            <a:spAutoFit/>
          </a:bodyPr>
          <a:lstStyle>
            <a:lvl1pPr marL="0" indent="0" algn="l" defTabSz="914400" rtl="0" eaLnBrk="1" fontAlgn="base" latinLnBrk="0" hangingPunct="1">
              <a:lnSpc>
                <a:spcPct val="100000"/>
              </a:lnSpc>
              <a:spcBef>
                <a:spcPts val="600"/>
              </a:spcBef>
              <a:buFont typeface="Arial" panose="020B0604020202020204" pitchFamily="34" charset="0"/>
              <a:buNone/>
              <a:defRPr lang="en-GB" sz="1400" kern="1200" cap="none" spc="0" baseline="0" dirty="0">
                <a:solidFill>
                  <a:srgbClr val="B3B3B3"/>
                </a:solidFill>
                <a:latin typeface="+mn-lt"/>
                <a:ea typeface="+mj-ea"/>
                <a:cs typeface="+mj-cs"/>
              </a:defRPr>
            </a:lvl1pPr>
            <a:lvl2pPr marL="685800" indent="-228600" algn="l" defTabSz="914400" rtl="0" eaLnBrk="1" fontAlgn="base" latinLnBrk="0" hangingPunct="1">
              <a:lnSpc>
                <a:spcPct val="100000"/>
              </a:lnSpc>
              <a:spcBef>
                <a:spcPts val="6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fontAlgn="base" latinLnBrk="0" hangingPunct="1">
              <a:lnSpc>
                <a:spcPct val="100000"/>
              </a:lnSpc>
              <a:spcBef>
                <a:spcPts val="6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fontAlgn="base"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fontAlgn="base"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ts val="600"/>
              </a:spcBef>
              <a:spcAft>
                <a:spcPts val="0"/>
              </a:spcAft>
              <a:buClrTx/>
              <a:buSzTx/>
              <a:buFont typeface="Arial" panose="020B0604020202020204" pitchFamily="34" charset="0"/>
              <a:buNone/>
              <a:tabLst/>
              <a:defRPr/>
            </a:pPr>
            <a:r>
              <a:rPr lang="en-US" altLang="ko-KR" sz="1600" b="1" noProof="0" dirty="0">
                <a:solidFill>
                  <a:schemeClr val="tx1">
                    <a:lumMod val="50000"/>
                    <a:lumOff val="50000"/>
                  </a:schemeClr>
                </a:solidFill>
                <a:latin typeface="Arial" panose="020B0604020202020204" pitchFamily="34" charset="0"/>
                <a:ea typeface="LG스마트체 Regular" panose="020B0600000101010101" pitchFamily="50" charset="-127"/>
                <a:cs typeface="Arial" panose="020B0604020202020204" pitchFamily="34" charset="0"/>
              </a:rPr>
              <a:t>Hi-Fi Music Streaming</a:t>
            </a:r>
            <a:endParaRPr kumimoji="0" lang="ko-KR" altLang="en-US" sz="1600" b="1" i="0" u="none" strike="noStrike" kern="1200" cap="none" spc="0" normalizeH="0" baseline="0" noProof="0" dirty="0">
              <a:ln>
                <a:noFill/>
              </a:ln>
              <a:solidFill>
                <a:schemeClr val="tx1">
                  <a:lumMod val="50000"/>
                  <a:lumOff val="50000"/>
                </a:schemeClr>
              </a:solidFill>
              <a:effectLst/>
              <a:uLnTx/>
              <a:uFillTx/>
              <a:latin typeface="Arial" panose="020B0604020202020204" pitchFamily="34" charset="0"/>
              <a:ea typeface="LG스마트체 Regular" panose="020B0600000101010101" pitchFamily="50" charset="-127"/>
              <a:cs typeface="Arial" panose="020B0604020202020204" pitchFamily="34" charset="0"/>
            </a:endParaRPr>
          </a:p>
        </p:txBody>
      </p:sp>
      <p:sp>
        <p:nvSpPr>
          <p:cNvPr id="23" name="제목 1">
            <a:extLst>
              <a:ext uri="{FF2B5EF4-FFF2-40B4-BE49-F238E27FC236}">
                <a16:creationId xmlns:a16="http://schemas.microsoft.com/office/drawing/2014/main" id="{4DCD3330-EA3B-F04D-17B2-D78B35D06447}"/>
              </a:ext>
            </a:extLst>
          </p:cNvPr>
          <p:cNvSpPr txBox="1">
            <a:spLocks/>
          </p:cNvSpPr>
          <p:nvPr/>
        </p:nvSpPr>
        <p:spPr>
          <a:xfrm>
            <a:off x="3124942" y="233294"/>
            <a:ext cx="2233355" cy="338554"/>
          </a:xfrm>
          <a:prstGeom prst="rect">
            <a:avLst/>
          </a:prstGeom>
        </p:spPr>
        <p:txBody>
          <a:bodyPr vert="horz" wrap="square" lIns="0" tIns="45720" rIns="72000" bIns="45720" rtlCol="0" anchor="t">
            <a:spAutoFit/>
          </a:bodyPr>
          <a:lstStyle>
            <a:defPPr>
              <a:defRPr lang="ko-KR"/>
            </a:defPPr>
            <a:lvl1pPr marR="0" lvl="0" indent="0" fontAlgn="base" latinLnBrk="0">
              <a:lnSpc>
                <a:spcPct val="100000"/>
              </a:lnSpc>
              <a:spcBef>
                <a:spcPts val="0"/>
              </a:spcBef>
              <a:spcAft>
                <a:spcPts val="0"/>
              </a:spcAft>
              <a:buClrTx/>
              <a:buSzTx/>
              <a:buFontTx/>
              <a:buNone/>
              <a:tabLst/>
              <a:defRPr sz="1600" b="1">
                <a:solidFill>
                  <a:srgbClr val="C00000"/>
                </a:solidFill>
                <a:latin typeface="Arial" panose="020B0604020202020204" pitchFamily="34" charset="0"/>
                <a:ea typeface="LG스마트체 Regular" panose="020B0600000101010101" pitchFamily="50" charset="-127"/>
                <a:cs typeface="Arial" panose="020B0604020202020204" pitchFamily="34" charset="0"/>
              </a:defRPr>
            </a:lvl1pPr>
          </a:lstStyle>
          <a:p>
            <a:r>
              <a:rPr lang="en-US" altLang="ko-KR" dirty="0"/>
              <a:t>TIDAL</a:t>
            </a:r>
            <a:r>
              <a:rPr lang="ko-KR" altLang="en-US"/>
              <a:t> </a:t>
            </a:r>
            <a:r>
              <a:rPr lang="en-US" altLang="ko-KR" dirty="0"/>
              <a:t>Connect / MQA</a:t>
            </a:r>
            <a:endParaRPr lang="ko-KR" altLang="en-US" dirty="0"/>
          </a:p>
        </p:txBody>
      </p:sp>
      <p:cxnSp>
        <p:nvCxnSpPr>
          <p:cNvPr id="35" name="직선 연결선 34"/>
          <p:cNvCxnSpPr/>
          <p:nvPr/>
        </p:nvCxnSpPr>
        <p:spPr>
          <a:xfrm>
            <a:off x="2927922" y="254866"/>
            <a:ext cx="0" cy="231613"/>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4" name="모서리가 둥근 직사각형 33"/>
          <p:cNvSpPr/>
          <p:nvPr/>
        </p:nvSpPr>
        <p:spPr>
          <a:xfrm>
            <a:off x="5541111" y="318469"/>
            <a:ext cx="460937" cy="173195"/>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ko-KR" sz="900" dirty="0"/>
              <a:t>New</a:t>
            </a:r>
            <a:endParaRPr lang="ko-KR" altLang="en-US" sz="900"/>
          </a:p>
        </p:txBody>
      </p:sp>
      <p:sp>
        <p:nvSpPr>
          <p:cNvPr id="36" name="TextBox 35"/>
          <p:cNvSpPr txBox="1"/>
          <p:nvPr/>
        </p:nvSpPr>
        <p:spPr>
          <a:xfrm>
            <a:off x="6344901" y="300154"/>
            <a:ext cx="5471413" cy="276999"/>
          </a:xfrm>
          <a:prstGeom prst="rect">
            <a:avLst/>
          </a:prstGeom>
          <a:noFill/>
        </p:spPr>
        <p:txBody>
          <a:bodyPr wrap="square" rtlCol="0">
            <a:spAutoFit/>
          </a:bodyPr>
          <a:lstStyle/>
          <a:p>
            <a:pPr algn="r"/>
            <a:r>
              <a:rPr lang="en-US" sz="1200" b="1" dirty="0">
                <a:solidFill>
                  <a:schemeClr val="bg1">
                    <a:lumMod val="50000"/>
                  </a:schemeClr>
                </a:solidFill>
                <a:latin typeface="Arial" panose="020B0604020202020204" pitchFamily="34" charset="0"/>
                <a:ea typeface="LG스마트체 Regular" panose="020B0600000101010101" pitchFamily="50" charset="-127"/>
                <a:cs typeface="Arial" panose="020B0604020202020204" pitchFamily="34" charset="0"/>
              </a:rPr>
              <a:t>Models : S95QR / S80QR / S80QY / SC9S / SE6S</a:t>
            </a:r>
          </a:p>
        </p:txBody>
      </p:sp>
      <p:sp>
        <p:nvSpPr>
          <p:cNvPr id="39" name="직각 삼각형 38">
            <a:extLst>
              <a:ext uri="{FF2B5EF4-FFF2-40B4-BE49-F238E27FC236}">
                <a16:creationId xmlns:a16="http://schemas.microsoft.com/office/drawing/2014/main" id="{4237D16C-F109-4CE4-8AB0-9CF5CCE21787}"/>
              </a:ext>
            </a:extLst>
          </p:cNvPr>
          <p:cNvSpPr/>
          <p:nvPr/>
        </p:nvSpPr>
        <p:spPr>
          <a:xfrm rot="5400000" flipH="1" flipV="1">
            <a:off x="525650" y="839951"/>
            <a:ext cx="127280" cy="122194"/>
          </a:xfrm>
          <a:prstGeom prst="rtTriangl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100"/>
          </a:p>
        </p:txBody>
      </p:sp>
      <p:sp>
        <p:nvSpPr>
          <p:cNvPr id="40" name="오른쪽 화살표 38">
            <a:extLst>
              <a:ext uri="{FF2B5EF4-FFF2-40B4-BE49-F238E27FC236}">
                <a16:creationId xmlns:a16="http://schemas.microsoft.com/office/drawing/2014/main" id="{7DFAB176-2DA9-470C-9478-3F794E95B315}"/>
              </a:ext>
            </a:extLst>
          </p:cNvPr>
          <p:cNvSpPr/>
          <p:nvPr/>
        </p:nvSpPr>
        <p:spPr>
          <a:xfrm>
            <a:off x="528193" y="958897"/>
            <a:ext cx="5286809" cy="368057"/>
          </a:xfrm>
          <a:prstGeom prst="rightArrow">
            <a:avLst>
              <a:gd name="adj1" fmla="val 100000"/>
              <a:gd name="adj2" fmla="val 34913"/>
            </a:avLst>
          </a:prstGeom>
          <a:solidFill>
            <a:schemeClr val="bg1">
              <a:lumMod val="95000"/>
            </a:schemeClr>
          </a:solidFill>
          <a:ln w="3175">
            <a:solidFill>
              <a:schemeClr val="bg1">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fontAlgn="b">
              <a:lnSpc>
                <a:spcPct val="100000"/>
              </a:lnSpc>
              <a:spcBef>
                <a:spcPts val="0"/>
              </a:spcBef>
            </a:pPr>
            <a:r>
              <a:rPr lang="en-US" altLang="ko-KR" sz="1200" b="1" dirty="0">
                <a:ln>
                  <a:solidFill>
                    <a:schemeClr val="bg1">
                      <a:alpha val="0"/>
                    </a:schemeClr>
                  </a:solidFill>
                </a:ln>
                <a:solidFill>
                  <a:schemeClr val="tx1"/>
                </a:solidFill>
                <a:latin typeface="Arial" panose="020B0604020202020204" pitchFamily="34" charset="0"/>
                <a:ea typeface="LG스마트체 Regular" panose="020B0600000101010101" pitchFamily="50" charset="-127"/>
                <a:cs typeface="Arial" panose="020B0604020202020204" pitchFamily="34" charset="0"/>
              </a:rPr>
              <a:t>What is TIDAL Connect  </a:t>
            </a:r>
            <a:r>
              <a:rPr lang="en-US" altLang="ko-KR" sz="1200" b="1" baseline="30000" dirty="0">
                <a:ln>
                  <a:solidFill>
                    <a:schemeClr val="bg1">
                      <a:alpha val="0"/>
                    </a:schemeClr>
                  </a:solidFill>
                </a:ln>
                <a:solidFill>
                  <a:schemeClr val="tx1"/>
                </a:solidFill>
                <a:latin typeface="Arial" panose="020B0604020202020204" pitchFamily="34" charset="0"/>
                <a:ea typeface="LG스마트체 Regular" panose="020B0600000101010101" pitchFamily="50" charset="-127"/>
                <a:cs typeface="Arial" panose="020B0604020202020204" pitchFamily="34" charset="0"/>
              </a:rPr>
              <a:t>1)</a:t>
            </a:r>
            <a:endParaRPr lang="ko-KR" altLang="en-US" sz="1200" b="1" baseline="30000" dirty="0">
              <a:ln>
                <a:solidFill>
                  <a:schemeClr val="bg1">
                    <a:alpha val="0"/>
                  </a:schemeClr>
                </a:solidFill>
              </a:ln>
              <a:solidFill>
                <a:schemeClr val="tx1"/>
              </a:solidFill>
              <a:latin typeface="Arial" panose="020B0604020202020204" pitchFamily="34" charset="0"/>
              <a:ea typeface="LG스마트체 Regular" panose="020B0600000101010101" pitchFamily="50" charset="-127"/>
              <a:cs typeface="Arial" panose="020B0604020202020204" pitchFamily="34" charset="0"/>
            </a:endParaRPr>
          </a:p>
        </p:txBody>
      </p:sp>
      <p:sp>
        <p:nvSpPr>
          <p:cNvPr id="41" name="TextBox 40"/>
          <p:cNvSpPr txBox="1"/>
          <p:nvPr/>
        </p:nvSpPr>
        <p:spPr>
          <a:xfrm>
            <a:off x="484651" y="1449895"/>
            <a:ext cx="5404182" cy="993029"/>
          </a:xfrm>
          <a:prstGeom prst="rect">
            <a:avLst/>
          </a:prstGeom>
          <a:noFill/>
        </p:spPr>
        <p:txBody>
          <a:bodyPr wrap="square" rtlCol="0">
            <a:spAutoFit/>
          </a:bodyPr>
          <a:lstStyle/>
          <a:p>
            <a:pPr marL="228600" indent="-228600">
              <a:lnSpc>
                <a:spcPts val="1800"/>
              </a:lnSpc>
              <a:buFont typeface="Wingdings" panose="05000000000000000000" pitchFamily="2" charset="2"/>
              <a:buChar char="§"/>
            </a:pPr>
            <a:r>
              <a:rPr lang="en-US" altLang="ko-KR" sz="1200" dirty="0">
                <a:solidFill>
                  <a:prstClr val="black"/>
                </a:solidFill>
                <a:latin typeface="Arial" panose="020B0604020202020204" pitchFamily="34" charset="0"/>
                <a:ea typeface="LG스마트체 Regular" panose="020B0600000101010101" pitchFamily="50" charset="-127"/>
                <a:cs typeface="Arial" panose="020B0604020202020204" pitchFamily="34" charset="0"/>
              </a:rPr>
              <a:t>You can enjoy the TIDAL library with 90M+ songs in maximum sound quality through TIDAL connect. (Audio quality options depends on subscription type)</a:t>
            </a:r>
          </a:p>
          <a:p>
            <a:pPr marL="228600" indent="-228600">
              <a:lnSpc>
                <a:spcPts val="1800"/>
              </a:lnSpc>
              <a:buFont typeface="Wingdings" panose="05000000000000000000" pitchFamily="2" charset="2"/>
              <a:buChar char="§"/>
            </a:pPr>
            <a:endParaRPr lang="en-US" altLang="ko-KR" sz="1200" dirty="0">
              <a:solidFill>
                <a:prstClr val="black"/>
              </a:solidFill>
              <a:latin typeface="Arial" panose="020B0604020202020204" pitchFamily="34" charset="0"/>
              <a:ea typeface="LG스마트체 Regular" panose="020B0600000101010101" pitchFamily="50" charset="-127"/>
              <a:cs typeface="Arial" panose="020B0604020202020204" pitchFamily="34" charset="0"/>
            </a:endParaRPr>
          </a:p>
        </p:txBody>
      </p:sp>
      <p:sp>
        <p:nvSpPr>
          <p:cNvPr id="42" name="TextBox 41"/>
          <p:cNvSpPr txBox="1"/>
          <p:nvPr/>
        </p:nvSpPr>
        <p:spPr>
          <a:xfrm>
            <a:off x="484651" y="3232955"/>
            <a:ext cx="5404182" cy="531364"/>
          </a:xfrm>
          <a:prstGeom prst="rect">
            <a:avLst/>
          </a:prstGeom>
          <a:noFill/>
        </p:spPr>
        <p:txBody>
          <a:bodyPr wrap="square" rtlCol="0">
            <a:spAutoFit/>
          </a:bodyPr>
          <a:lstStyle/>
          <a:p>
            <a:pPr marL="228600" indent="-228600">
              <a:lnSpc>
                <a:spcPts val="1800"/>
              </a:lnSpc>
              <a:buFont typeface="Wingdings" panose="05000000000000000000" pitchFamily="2" charset="2"/>
              <a:buChar char="§"/>
            </a:pPr>
            <a:r>
              <a:rPr lang="en-US" altLang="ko-KR" sz="1200" dirty="0">
                <a:solidFill>
                  <a:prstClr val="black"/>
                </a:solidFill>
                <a:latin typeface="Arial" panose="020B0604020202020204" pitchFamily="34" charset="0"/>
                <a:ea typeface="LG스마트체 Regular" panose="020B0600000101010101" pitchFamily="50" charset="-127"/>
                <a:cs typeface="Arial" panose="020B0604020202020204" pitchFamily="34" charset="0"/>
              </a:rPr>
              <a:t>User can hear quality music the artist intended in MQA or immersive sound formats like Dolby Atmos or Sony 360 Reality Audio</a:t>
            </a:r>
            <a:endParaRPr lang="ko-KR" altLang="en-US" sz="1200" dirty="0">
              <a:solidFill>
                <a:prstClr val="black"/>
              </a:solidFill>
              <a:latin typeface="Arial" panose="020B0604020202020204" pitchFamily="34" charset="0"/>
              <a:ea typeface="LG스마트체 Regular" panose="020B0600000101010101" pitchFamily="50" charset="-127"/>
              <a:cs typeface="Arial" panose="020B0604020202020204" pitchFamily="34" charset="0"/>
            </a:endParaRPr>
          </a:p>
        </p:txBody>
      </p:sp>
      <p:pic>
        <p:nvPicPr>
          <p:cNvPr id="12" name="그림 1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15621" y="2324183"/>
            <a:ext cx="4178300" cy="567582"/>
          </a:xfrm>
          <a:prstGeom prst="rect">
            <a:avLst/>
          </a:prstGeom>
        </p:spPr>
      </p:pic>
      <p:pic>
        <p:nvPicPr>
          <p:cNvPr id="13" name="그림 1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14581" y="3851205"/>
            <a:ext cx="967689" cy="557340"/>
          </a:xfrm>
          <a:prstGeom prst="rect">
            <a:avLst/>
          </a:prstGeom>
        </p:spPr>
      </p:pic>
      <p:pic>
        <p:nvPicPr>
          <p:cNvPr id="21" name="그림 2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14582" y="4486744"/>
            <a:ext cx="965026" cy="557570"/>
          </a:xfrm>
          <a:prstGeom prst="rect">
            <a:avLst/>
          </a:prstGeom>
        </p:spPr>
      </p:pic>
      <p:pic>
        <p:nvPicPr>
          <p:cNvPr id="22" name="그림 21"/>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19631" y="5142858"/>
            <a:ext cx="960785" cy="557571"/>
          </a:xfrm>
          <a:prstGeom prst="rect">
            <a:avLst/>
          </a:prstGeom>
        </p:spPr>
      </p:pic>
      <p:sp>
        <p:nvSpPr>
          <p:cNvPr id="46" name="TextBox 45"/>
          <p:cNvSpPr txBox="1"/>
          <p:nvPr/>
        </p:nvSpPr>
        <p:spPr>
          <a:xfrm>
            <a:off x="1897576" y="3870086"/>
            <a:ext cx="3179249" cy="323165"/>
          </a:xfrm>
          <a:prstGeom prst="rect">
            <a:avLst/>
          </a:prstGeom>
          <a:noFill/>
        </p:spPr>
        <p:txBody>
          <a:bodyPr wrap="square" rtlCol="0">
            <a:spAutoFit/>
          </a:bodyPr>
          <a:lstStyle/>
          <a:p>
            <a:pPr marL="171450" indent="-171450">
              <a:lnSpc>
                <a:spcPts val="1800"/>
              </a:lnSpc>
              <a:buFont typeface="Arial" panose="020B0604020202020204" pitchFamily="34" charset="0"/>
              <a:buChar char="•"/>
            </a:pPr>
            <a:r>
              <a:rPr lang="en-US" altLang="ko-KR" sz="1100" dirty="0">
                <a:solidFill>
                  <a:prstClr val="black"/>
                </a:solidFill>
                <a:latin typeface="Arial" panose="020B0604020202020204" pitchFamily="34" charset="0"/>
                <a:ea typeface="LG스마트체 Regular" panose="020B0600000101010101" pitchFamily="50" charset="-127"/>
                <a:cs typeface="Arial" panose="020B0604020202020204" pitchFamily="34" charset="0"/>
              </a:rPr>
              <a:t>Normal : AAC Quality</a:t>
            </a:r>
          </a:p>
        </p:txBody>
      </p:sp>
      <p:sp>
        <p:nvSpPr>
          <p:cNvPr id="47" name="TextBox 46"/>
          <p:cNvSpPr txBox="1"/>
          <p:nvPr/>
        </p:nvSpPr>
        <p:spPr>
          <a:xfrm>
            <a:off x="1897577" y="4481492"/>
            <a:ext cx="2562837" cy="323165"/>
          </a:xfrm>
          <a:prstGeom prst="rect">
            <a:avLst/>
          </a:prstGeom>
          <a:noFill/>
        </p:spPr>
        <p:txBody>
          <a:bodyPr wrap="square" rtlCol="0">
            <a:spAutoFit/>
          </a:bodyPr>
          <a:lstStyle/>
          <a:p>
            <a:pPr marL="171450" indent="-171450">
              <a:lnSpc>
                <a:spcPts val="1800"/>
              </a:lnSpc>
              <a:buFont typeface="Arial" panose="020B0604020202020204" pitchFamily="34" charset="0"/>
              <a:buChar char="•"/>
            </a:pPr>
            <a:r>
              <a:rPr lang="en-US" altLang="ko-KR" sz="1100" dirty="0">
                <a:solidFill>
                  <a:prstClr val="black"/>
                </a:solidFill>
                <a:latin typeface="Arial" panose="020B0604020202020204" pitchFamily="34" charset="0"/>
                <a:ea typeface="LG스마트체 Regular" panose="020B0600000101010101" pitchFamily="50" charset="-127"/>
                <a:cs typeface="Arial" panose="020B0604020202020204" pitchFamily="34" charset="0"/>
              </a:rPr>
              <a:t>Hi-Fi : Loss-less Quality</a:t>
            </a:r>
          </a:p>
        </p:txBody>
      </p:sp>
      <p:sp>
        <p:nvSpPr>
          <p:cNvPr id="48" name="TextBox 47"/>
          <p:cNvSpPr txBox="1"/>
          <p:nvPr/>
        </p:nvSpPr>
        <p:spPr>
          <a:xfrm>
            <a:off x="1897576" y="5120451"/>
            <a:ext cx="3179249" cy="323165"/>
          </a:xfrm>
          <a:prstGeom prst="rect">
            <a:avLst/>
          </a:prstGeom>
          <a:noFill/>
        </p:spPr>
        <p:txBody>
          <a:bodyPr wrap="square" rtlCol="0">
            <a:spAutoFit/>
          </a:bodyPr>
          <a:lstStyle/>
          <a:p>
            <a:pPr marL="171450" indent="-171450">
              <a:lnSpc>
                <a:spcPts val="1800"/>
              </a:lnSpc>
              <a:buFont typeface="Arial" panose="020B0604020202020204" pitchFamily="34" charset="0"/>
              <a:buChar char="•"/>
            </a:pPr>
            <a:r>
              <a:rPr lang="en-US" altLang="ko-KR" sz="1100" dirty="0">
                <a:solidFill>
                  <a:prstClr val="black"/>
                </a:solidFill>
                <a:latin typeface="Arial" panose="020B0604020202020204" pitchFamily="34" charset="0"/>
                <a:ea typeface="LG스마트체 Regular" panose="020B0600000101010101" pitchFamily="50" charset="-127"/>
                <a:cs typeface="Arial" panose="020B0604020202020204" pitchFamily="34" charset="0"/>
              </a:rPr>
              <a:t>Master : High-Res Quality</a:t>
            </a:r>
          </a:p>
        </p:txBody>
      </p:sp>
      <p:sp>
        <p:nvSpPr>
          <p:cNvPr id="49" name="직사각형 48"/>
          <p:cNvSpPr/>
          <p:nvPr/>
        </p:nvSpPr>
        <p:spPr>
          <a:xfrm>
            <a:off x="2126176" y="4104822"/>
            <a:ext cx="3621522" cy="369332"/>
          </a:xfrm>
          <a:prstGeom prst="rect">
            <a:avLst/>
          </a:prstGeom>
        </p:spPr>
        <p:txBody>
          <a:bodyPr wrap="square">
            <a:spAutoFit/>
          </a:bodyPr>
          <a:lstStyle/>
          <a:p>
            <a:r>
              <a:rPr lang="en-US" altLang="ko-KR" sz="900" dirty="0">
                <a:solidFill>
                  <a:prstClr val="black"/>
                </a:solidFill>
                <a:latin typeface="Arial" panose="020B0604020202020204" pitchFamily="34" charset="0"/>
                <a:ea typeface="LG스마트체 Regular" panose="020B0600000101010101" pitchFamily="50" charset="-127"/>
                <a:cs typeface="Arial" panose="020B0604020202020204" pitchFamily="34" charset="0"/>
              </a:rPr>
              <a:t>Easily accessible and the best compromise between data usage </a:t>
            </a:r>
            <a:br>
              <a:rPr lang="en-US" altLang="ko-KR" sz="900" dirty="0">
                <a:solidFill>
                  <a:prstClr val="black"/>
                </a:solidFill>
                <a:latin typeface="Arial" panose="020B0604020202020204" pitchFamily="34" charset="0"/>
                <a:ea typeface="LG스마트체 Regular" panose="020B0600000101010101" pitchFamily="50" charset="-127"/>
                <a:cs typeface="Arial" panose="020B0604020202020204" pitchFamily="34" charset="0"/>
              </a:rPr>
            </a:br>
            <a:r>
              <a:rPr lang="en-US" altLang="ko-KR" sz="900" dirty="0">
                <a:solidFill>
                  <a:prstClr val="black"/>
                </a:solidFill>
                <a:latin typeface="Arial" panose="020B0604020202020204" pitchFamily="34" charset="0"/>
                <a:ea typeface="LG스마트체 Regular" panose="020B0600000101010101" pitchFamily="50" charset="-127"/>
                <a:cs typeface="Arial" panose="020B0604020202020204" pitchFamily="34" charset="0"/>
              </a:rPr>
              <a:t>and sound quality</a:t>
            </a:r>
            <a:endParaRPr lang="ko-KR" altLang="en-US" sz="900" dirty="0">
              <a:solidFill>
                <a:prstClr val="black"/>
              </a:solidFill>
              <a:latin typeface="Arial" panose="020B0604020202020204" pitchFamily="34" charset="0"/>
              <a:ea typeface="LG스마트체 Regular" panose="020B0600000101010101" pitchFamily="50" charset="-127"/>
              <a:cs typeface="Arial" panose="020B0604020202020204" pitchFamily="34" charset="0"/>
            </a:endParaRPr>
          </a:p>
        </p:txBody>
      </p:sp>
      <p:sp>
        <p:nvSpPr>
          <p:cNvPr id="50" name="직사각형 49"/>
          <p:cNvSpPr/>
          <p:nvPr/>
        </p:nvSpPr>
        <p:spPr>
          <a:xfrm>
            <a:off x="2126176" y="4711554"/>
            <a:ext cx="3962682" cy="369332"/>
          </a:xfrm>
          <a:prstGeom prst="rect">
            <a:avLst/>
          </a:prstGeom>
        </p:spPr>
        <p:txBody>
          <a:bodyPr wrap="square">
            <a:spAutoFit/>
          </a:bodyPr>
          <a:lstStyle/>
          <a:p>
            <a:r>
              <a:rPr lang="en-US" altLang="ko-KR" sz="900" dirty="0">
                <a:latin typeface="Arial" panose="020B0604020202020204" pitchFamily="34" charset="0"/>
                <a:cs typeface="Arial" panose="020B0604020202020204" pitchFamily="34" charset="0"/>
              </a:rPr>
              <a:t>Allows you to stream audio using the lossless format FLAC, creating a crisp and robust music streaming experience.</a:t>
            </a:r>
            <a:endParaRPr lang="ko-KR" altLang="en-US" sz="900">
              <a:solidFill>
                <a:prstClr val="black"/>
              </a:solidFill>
              <a:latin typeface="Arial" panose="020B0604020202020204" pitchFamily="34" charset="0"/>
              <a:ea typeface="LG스마트체 Regular" panose="020B0600000101010101" pitchFamily="50" charset="-127"/>
              <a:cs typeface="Arial" panose="020B0604020202020204" pitchFamily="34" charset="0"/>
            </a:endParaRPr>
          </a:p>
        </p:txBody>
      </p:sp>
      <p:sp>
        <p:nvSpPr>
          <p:cNvPr id="51" name="직사각형 50"/>
          <p:cNvSpPr/>
          <p:nvPr/>
        </p:nvSpPr>
        <p:spPr>
          <a:xfrm>
            <a:off x="2126176" y="5371881"/>
            <a:ext cx="3688827" cy="507831"/>
          </a:xfrm>
          <a:prstGeom prst="rect">
            <a:avLst/>
          </a:prstGeom>
        </p:spPr>
        <p:txBody>
          <a:bodyPr wrap="square">
            <a:spAutoFit/>
          </a:bodyPr>
          <a:lstStyle/>
          <a:p>
            <a:r>
              <a:rPr lang="en-US" altLang="ko-KR" sz="900" dirty="0">
                <a:latin typeface="Arial" panose="020B0604020202020204" pitchFamily="34" charset="0"/>
                <a:cs typeface="Arial" panose="020B0604020202020204" pitchFamily="34" charset="0"/>
              </a:rPr>
              <a:t>Authenticated and unbroken, with the highest possible resolution — as flawless as it sounded in the mastering suite and precisely as the artist intended.</a:t>
            </a:r>
            <a:endParaRPr lang="ko-KR" altLang="en-US" sz="900" dirty="0">
              <a:solidFill>
                <a:prstClr val="black"/>
              </a:solidFill>
              <a:latin typeface="Arial" panose="020B0604020202020204" pitchFamily="34" charset="0"/>
              <a:ea typeface="LG스마트체 Regular" panose="020B0600000101010101" pitchFamily="50" charset="-127"/>
              <a:cs typeface="Arial" panose="020B0604020202020204" pitchFamily="34" charset="0"/>
            </a:endParaRPr>
          </a:p>
        </p:txBody>
      </p:sp>
      <p:sp>
        <p:nvSpPr>
          <p:cNvPr id="52" name="왼쪽 대괄호 51"/>
          <p:cNvSpPr/>
          <p:nvPr/>
        </p:nvSpPr>
        <p:spPr>
          <a:xfrm>
            <a:off x="752291" y="4104822"/>
            <a:ext cx="63330" cy="1338794"/>
          </a:xfrm>
          <a:prstGeom prst="leftBracket">
            <a:avLst>
              <a:gd name="adj" fmla="val 23373"/>
            </a:avLst>
          </a:prstGeom>
          <a:ln w="3175">
            <a:solidFill>
              <a:schemeClr val="bg1">
                <a:lumMod val="6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p>
        </p:txBody>
      </p:sp>
      <p:sp>
        <p:nvSpPr>
          <p:cNvPr id="53" name="Text Box 41"/>
          <p:cNvSpPr txBox="1">
            <a:spLocks noChangeArrowheads="1"/>
          </p:cNvSpPr>
          <p:nvPr/>
        </p:nvSpPr>
        <p:spPr bwMode="auto">
          <a:xfrm>
            <a:off x="226487" y="4546627"/>
            <a:ext cx="570704" cy="372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spcBef>
                <a:spcPct val="20000"/>
              </a:spcBef>
              <a:buChar char="•"/>
              <a:defRPr kumimoji="1" sz="3200">
                <a:solidFill>
                  <a:schemeClr val="tx1"/>
                </a:solidFill>
                <a:latin typeface="굴림" pitchFamily="50" charset="-127"/>
                <a:ea typeface="굴림" pitchFamily="50" charset="-127"/>
              </a:defRPr>
            </a:lvl1pPr>
            <a:lvl2pPr marL="742950" indent="-285750" eaLnBrk="0" hangingPunct="0">
              <a:spcBef>
                <a:spcPct val="20000"/>
              </a:spcBef>
              <a:buChar char="–"/>
              <a:defRPr kumimoji="1" sz="2800">
                <a:solidFill>
                  <a:schemeClr val="tx1"/>
                </a:solidFill>
                <a:latin typeface="굴림" pitchFamily="50" charset="-127"/>
                <a:ea typeface="굴림" pitchFamily="50" charset="-127"/>
              </a:defRPr>
            </a:lvl2pPr>
            <a:lvl3pPr marL="1143000" indent="-228600" eaLnBrk="0" hangingPunct="0">
              <a:spcBef>
                <a:spcPct val="20000"/>
              </a:spcBef>
              <a:buChar char="•"/>
              <a:defRPr kumimoji="1" sz="2400">
                <a:solidFill>
                  <a:schemeClr val="tx1"/>
                </a:solidFill>
                <a:latin typeface="굴림" pitchFamily="50" charset="-127"/>
                <a:ea typeface="굴림" pitchFamily="50" charset="-127"/>
              </a:defRPr>
            </a:lvl3pPr>
            <a:lvl4pPr marL="1600200" indent="-228600" eaLnBrk="0" hangingPunct="0">
              <a:spcBef>
                <a:spcPct val="20000"/>
              </a:spcBef>
              <a:buChar char="–"/>
              <a:defRPr kumimoji="1" sz="2000">
                <a:solidFill>
                  <a:schemeClr val="tx1"/>
                </a:solidFill>
                <a:latin typeface="굴림" pitchFamily="50" charset="-127"/>
                <a:ea typeface="굴림" pitchFamily="50" charset="-127"/>
              </a:defRPr>
            </a:lvl4pPr>
            <a:lvl5pPr marL="2057400" indent="-228600" eaLnBrk="0" hangingPunct="0">
              <a:spcBef>
                <a:spcPct val="20000"/>
              </a:spcBef>
              <a:buChar char="»"/>
              <a:defRPr kumimoji="1" sz="2000">
                <a:solidFill>
                  <a:schemeClr val="tx1"/>
                </a:solidFill>
                <a:latin typeface="굴림" pitchFamily="50" charset="-127"/>
                <a:ea typeface="굴림" pitchFamily="50" charset="-127"/>
              </a:defRPr>
            </a:lvl5pPr>
            <a:lvl6pPr marL="2514600" indent="-228600" eaLnBrk="0" fontAlgn="base" hangingPunct="0">
              <a:spcBef>
                <a:spcPct val="20000"/>
              </a:spcBef>
              <a:spcAft>
                <a:spcPct val="0"/>
              </a:spcAft>
              <a:buChar char="»"/>
              <a:defRPr kumimoji="1" sz="2000">
                <a:solidFill>
                  <a:schemeClr val="tx1"/>
                </a:solidFill>
                <a:latin typeface="굴림" pitchFamily="50" charset="-127"/>
                <a:ea typeface="굴림" pitchFamily="50" charset="-127"/>
              </a:defRPr>
            </a:lvl6pPr>
            <a:lvl7pPr marL="2971800" indent="-228600" eaLnBrk="0" fontAlgn="base" hangingPunct="0">
              <a:spcBef>
                <a:spcPct val="20000"/>
              </a:spcBef>
              <a:spcAft>
                <a:spcPct val="0"/>
              </a:spcAft>
              <a:buChar char="»"/>
              <a:defRPr kumimoji="1" sz="2000">
                <a:solidFill>
                  <a:schemeClr val="tx1"/>
                </a:solidFill>
                <a:latin typeface="굴림" pitchFamily="50" charset="-127"/>
                <a:ea typeface="굴림" pitchFamily="50" charset="-127"/>
              </a:defRPr>
            </a:lvl7pPr>
            <a:lvl8pPr marL="3429000" indent="-228600" eaLnBrk="0" fontAlgn="base" hangingPunct="0">
              <a:spcBef>
                <a:spcPct val="20000"/>
              </a:spcBef>
              <a:spcAft>
                <a:spcPct val="0"/>
              </a:spcAft>
              <a:buChar char="»"/>
              <a:defRPr kumimoji="1" sz="2000">
                <a:solidFill>
                  <a:schemeClr val="tx1"/>
                </a:solidFill>
                <a:latin typeface="굴림" pitchFamily="50" charset="-127"/>
                <a:ea typeface="굴림" pitchFamily="50" charset="-127"/>
              </a:defRPr>
            </a:lvl8pPr>
            <a:lvl9pPr marL="3886200" indent="-228600" eaLnBrk="0" fontAlgn="base" hangingPunct="0">
              <a:spcBef>
                <a:spcPct val="20000"/>
              </a:spcBef>
              <a:spcAft>
                <a:spcPct val="0"/>
              </a:spcAft>
              <a:buChar char="»"/>
              <a:defRPr kumimoji="1" sz="2000">
                <a:solidFill>
                  <a:schemeClr val="tx1"/>
                </a:solidFill>
                <a:latin typeface="굴림" pitchFamily="50" charset="-127"/>
                <a:ea typeface="굴림" pitchFamily="50" charset="-127"/>
              </a:defRPr>
            </a:lvl9pPr>
          </a:lstStyle>
          <a:p>
            <a:pPr eaLnBrk="1" hangingPunct="1">
              <a:buFontTx/>
              <a:buNone/>
            </a:pPr>
            <a:r>
              <a:rPr lang="en-US" altLang="ko-KR" sz="1100" dirty="0">
                <a:latin typeface="Arial" panose="020B0604020202020204" pitchFamily="34" charset="0"/>
                <a:ea typeface="LG스마트체 Regular" panose="020B0600000101010101" pitchFamily="50" charset="-127"/>
                <a:cs typeface="Arial" panose="020B0604020202020204" pitchFamily="34" charset="0"/>
              </a:rPr>
              <a:t>Sound</a:t>
            </a:r>
          </a:p>
          <a:p>
            <a:pPr eaLnBrk="1" hangingPunct="1">
              <a:buFontTx/>
              <a:buNone/>
            </a:pPr>
            <a:r>
              <a:rPr lang="en-US" altLang="ko-KR" sz="1100" dirty="0">
                <a:latin typeface="Arial" panose="020B0604020202020204" pitchFamily="34" charset="0"/>
                <a:ea typeface="LG스마트체 Regular" panose="020B0600000101010101" pitchFamily="50" charset="-127"/>
                <a:cs typeface="Arial" panose="020B0604020202020204" pitchFamily="34" charset="0"/>
              </a:rPr>
              <a:t>Quality</a:t>
            </a:r>
          </a:p>
        </p:txBody>
      </p:sp>
      <p:sp>
        <p:nvSpPr>
          <p:cNvPr id="54" name="TextBox 53"/>
          <p:cNvSpPr txBox="1"/>
          <p:nvPr/>
        </p:nvSpPr>
        <p:spPr>
          <a:xfrm>
            <a:off x="6344901" y="816930"/>
            <a:ext cx="4689249" cy="307777"/>
          </a:xfrm>
          <a:prstGeom prst="rect">
            <a:avLst/>
          </a:prstGeom>
          <a:noFill/>
        </p:spPr>
        <p:txBody>
          <a:bodyPr wrap="square" rtlCol="0">
            <a:spAutoFit/>
          </a:bodyPr>
          <a:lstStyle/>
          <a:p>
            <a:r>
              <a:rPr lang="en-US" altLang="ko-KR" sz="1400" b="1" dirty="0">
                <a:latin typeface="Arial" panose="020B0604020202020204" pitchFamily="34" charset="0"/>
                <a:ea typeface="LG스마트체 Regular" panose="020B0600000101010101" pitchFamily="50" charset="-127"/>
                <a:cs typeface="Arial" panose="020B0604020202020204" pitchFamily="34" charset="0"/>
              </a:rPr>
              <a:t>TIDAL Music Streaming with LG Sound Bars</a:t>
            </a:r>
            <a:endParaRPr lang="ko-KR" altLang="en-US" sz="1400" b="1" dirty="0">
              <a:latin typeface="Arial" panose="020B0604020202020204" pitchFamily="34" charset="0"/>
              <a:ea typeface="LG스마트체 Regular" panose="020B0600000101010101" pitchFamily="50" charset="-127"/>
              <a:cs typeface="Arial" panose="020B0604020202020204" pitchFamily="34" charset="0"/>
            </a:endParaRPr>
          </a:p>
        </p:txBody>
      </p:sp>
      <p:cxnSp>
        <p:nvCxnSpPr>
          <p:cNvPr id="57" name="직선 연결선 16"/>
          <p:cNvCxnSpPr/>
          <p:nvPr/>
        </p:nvCxnSpPr>
        <p:spPr>
          <a:xfrm>
            <a:off x="6393710" y="1166732"/>
            <a:ext cx="4842615" cy="0"/>
          </a:xfrm>
          <a:prstGeom prst="line">
            <a:avLst/>
          </a:prstGeom>
          <a:ln w="31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58" name="그림 57"/>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435252" y="3904773"/>
            <a:ext cx="294889" cy="284542"/>
          </a:xfrm>
          <a:prstGeom prst="rect">
            <a:avLst/>
          </a:prstGeom>
        </p:spPr>
      </p:pic>
      <p:cxnSp>
        <p:nvCxnSpPr>
          <p:cNvPr id="59" name="직선 연결선 58"/>
          <p:cNvCxnSpPr/>
          <p:nvPr/>
        </p:nvCxnSpPr>
        <p:spPr>
          <a:xfrm>
            <a:off x="186210" y="6419850"/>
            <a:ext cx="5366865" cy="0"/>
          </a:xfrm>
          <a:prstGeom prst="line">
            <a:avLst/>
          </a:prstGeom>
          <a:ln w="31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60" name="텍스트 개체 틀 4">
            <a:extLst>
              <a:ext uri="{FF2B5EF4-FFF2-40B4-BE49-F238E27FC236}">
                <a16:creationId xmlns:a16="http://schemas.microsoft.com/office/drawing/2014/main" id="{FAC2042E-B9B1-578D-EFB2-1F8F7B367EB7}"/>
              </a:ext>
            </a:extLst>
          </p:cNvPr>
          <p:cNvSpPr txBox="1">
            <a:spLocks/>
          </p:cNvSpPr>
          <p:nvPr/>
        </p:nvSpPr>
        <p:spPr>
          <a:xfrm>
            <a:off x="186209" y="6419850"/>
            <a:ext cx="11081865" cy="230832"/>
          </a:xfrm>
          <a:prstGeom prst="rect">
            <a:avLst/>
          </a:prstGeom>
        </p:spPr>
        <p:txBody>
          <a:bodyPr vert="horz" wrap="square" lIns="0" tIns="45720" rIns="0" bIns="45720" rtlCol="0">
            <a:spAutoFit/>
          </a:bodyPr>
          <a:lstStyle>
            <a:lvl1pPr marL="228600" indent="-228600" algn="l" defTabSz="914400" rtl="0" eaLnBrk="1" fontAlgn="base" latinLnBrk="0" hangingPunct="1">
              <a:lnSpc>
                <a:spcPct val="100000"/>
              </a:lnSpc>
              <a:spcBef>
                <a:spcPts val="600"/>
              </a:spcBef>
              <a:buSzPct val="90000"/>
              <a:buFont typeface="맑은 고딕" panose="020B0503020000020004" pitchFamily="50" charset="-127"/>
              <a:buChar char="■"/>
              <a:defRPr sz="1100" kern="1200">
                <a:solidFill>
                  <a:schemeClr val="tx1"/>
                </a:solidFill>
                <a:latin typeface="+mn-lt"/>
                <a:ea typeface="+mn-ea"/>
                <a:cs typeface="+mn-cs"/>
              </a:defRPr>
            </a:lvl1pPr>
            <a:lvl2pPr marL="452438" indent="-187325" algn="l" defTabSz="914400" rtl="0" eaLnBrk="1" fontAlgn="base" latinLnBrk="0" hangingPunct="1">
              <a:lnSpc>
                <a:spcPct val="100000"/>
              </a:lnSpc>
              <a:spcBef>
                <a:spcPts val="600"/>
              </a:spcBef>
              <a:buSzPct val="90000"/>
              <a:buFont typeface="맑은 고딕" panose="020B0503020000020004" pitchFamily="50" charset="-127"/>
              <a:buChar char="-"/>
              <a:defRPr sz="1100" kern="1200">
                <a:solidFill>
                  <a:schemeClr val="tx1"/>
                </a:solidFill>
                <a:latin typeface="+mn-lt"/>
                <a:ea typeface="+mn-ea"/>
                <a:cs typeface="+mn-cs"/>
              </a:defRPr>
            </a:lvl2pPr>
            <a:lvl3pPr marL="1143000" indent="-228600" algn="l" defTabSz="914400" rtl="0" eaLnBrk="1" fontAlgn="base" latinLnBrk="0" hangingPunct="1">
              <a:lnSpc>
                <a:spcPct val="100000"/>
              </a:lnSpc>
              <a:spcBef>
                <a:spcPts val="600"/>
              </a:spcBef>
              <a:buSzPct val="90000"/>
              <a:buFont typeface="맑은 고딕" panose="020B0503020000020004" pitchFamily="50" charset="-127"/>
              <a:buChar char="■"/>
              <a:defRPr sz="1300" kern="1200">
                <a:solidFill>
                  <a:schemeClr val="tx1"/>
                </a:solidFill>
                <a:latin typeface="+mn-lt"/>
                <a:ea typeface="+mn-ea"/>
                <a:cs typeface="+mn-cs"/>
              </a:defRPr>
            </a:lvl3pPr>
            <a:lvl4pPr marL="1600200" indent="-228600" algn="l" defTabSz="914400" rtl="0" eaLnBrk="1" fontAlgn="base" latinLnBrk="0" hangingPunct="1">
              <a:lnSpc>
                <a:spcPct val="100000"/>
              </a:lnSpc>
              <a:spcBef>
                <a:spcPts val="600"/>
              </a:spcBef>
              <a:buSzPct val="90000"/>
              <a:buFont typeface="맑은 고딕" panose="020B0503020000020004" pitchFamily="50" charset="-127"/>
              <a:buChar char="■"/>
              <a:defRPr sz="1300" kern="1200">
                <a:solidFill>
                  <a:schemeClr val="tx1"/>
                </a:solidFill>
                <a:latin typeface="+mn-lt"/>
                <a:ea typeface="+mn-ea"/>
                <a:cs typeface="+mn-cs"/>
              </a:defRPr>
            </a:lvl4pPr>
            <a:lvl5pPr marL="2057400" indent="-228600" algn="l" defTabSz="914400" rtl="0" eaLnBrk="1" fontAlgn="base" latinLnBrk="0" hangingPunct="1">
              <a:lnSpc>
                <a:spcPct val="100000"/>
              </a:lnSpc>
              <a:spcBef>
                <a:spcPts val="600"/>
              </a:spcBef>
              <a:buSzPct val="90000"/>
              <a:buFont typeface="맑은 고딕" panose="020B0503020000020004" pitchFamily="50" charset="-127"/>
              <a:buChar char="■"/>
              <a:defRPr sz="13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defRPr/>
            </a:pPr>
            <a:r>
              <a:rPr lang="en-US" altLang="ko-KR" sz="900" dirty="0">
                <a:solidFill>
                  <a:srgbClr val="404040"/>
                </a:solidFill>
                <a:latin typeface="LG스마트체 Regular" panose="020B0600000101010101" pitchFamily="50" charset="-127"/>
                <a:ea typeface="LG스마트체 Regular" panose="020B0600000101010101" pitchFamily="50" charset="-127"/>
              </a:rPr>
              <a:t>1)  Source : TIDAL homepage</a:t>
            </a:r>
            <a:r>
              <a:rPr lang="ko-KR" altLang="en-US" sz="900">
                <a:solidFill>
                  <a:srgbClr val="404040"/>
                </a:solidFill>
                <a:latin typeface="LG스마트체 Regular" panose="020B0600000101010101" pitchFamily="50" charset="-127"/>
                <a:ea typeface="LG스마트체 Regular" panose="020B0600000101010101" pitchFamily="50" charset="-127"/>
              </a:rPr>
              <a:t> </a:t>
            </a:r>
            <a:r>
              <a:rPr lang="en-US" altLang="ko-KR" sz="900" dirty="0">
                <a:solidFill>
                  <a:srgbClr val="404040"/>
                </a:solidFill>
                <a:latin typeface="LG스마트체 Regular" panose="020B0600000101010101" pitchFamily="50" charset="-127"/>
                <a:ea typeface="LG스마트체 Regular" panose="020B0600000101010101" pitchFamily="50" charset="-127"/>
              </a:rPr>
              <a:t>(https://tidal.com/)</a:t>
            </a:r>
            <a:endParaRPr kumimoji="0" lang="en-US" altLang="ko-KR" sz="900" i="0" u="none" strike="noStrike" kern="1200" cap="none" spc="0" normalizeH="0" baseline="0" noProof="0" dirty="0">
              <a:ln>
                <a:noFill/>
              </a:ln>
              <a:solidFill>
                <a:srgbClr val="404040"/>
              </a:solidFill>
              <a:effectLst/>
              <a:uLnTx/>
              <a:uFillTx/>
              <a:latin typeface="LG스마트체 Regular" panose="020B0600000101010101" pitchFamily="50" charset="-127"/>
              <a:ea typeface="LG스마트체 Regular" panose="020B0600000101010101" pitchFamily="50" charset="-127"/>
            </a:endParaRPr>
          </a:p>
        </p:txBody>
      </p:sp>
    </p:spTree>
    <p:extLst>
      <p:ext uri="{BB962C8B-B14F-4D97-AF65-F5344CB8AC3E}">
        <p14:creationId xmlns:p14="http://schemas.microsoft.com/office/powerpoint/2010/main" val="3075582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7178E8E-F5A0-9BDA-AAAD-6EE7E6AB8753}"/>
              </a:ext>
            </a:extLst>
          </p:cNvPr>
          <p:cNvPicPr>
            <a:picLocks noChangeAspect="1"/>
          </p:cNvPicPr>
          <p:nvPr/>
        </p:nvPicPr>
        <p:blipFill>
          <a:blip r:embed="rId2"/>
          <a:stretch>
            <a:fillRect/>
          </a:stretch>
        </p:blipFill>
        <p:spPr>
          <a:xfrm>
            <a:off x="5076214" y="1311295"/>
            <a:ext cx="2392613" cy="5193001"/>
          </a:xfrm>
          <a:prstGeom prst="rect">
            <a:avLst/>
          </a:prstGeom>
        </p:spPr>
      </p:pic>
      <p:pic>
        <p:nvPicPr>
          <p:cNvPr id="5" name="Picture 4">
            <a:extLst>
              <a:ext uri="{FF2B5EF4-FFF2-40B4-BE49-F238E27FC236}">
                <a16:creationId xmlns:a16="http://schemas.microsoft.com/office/drawing/2014/main" id="{9521033B-C6B0-4BB0-595A-2E17CD08F3FE}"/>
              </a:ext>
            </a:extLst>
          </p:cNvPr>
          <p:cNvPicPr>
            <a:picLocks noChangeAspect="1"/>
          </p:cNvPicPr>
          <p:nvPr/>
        </p:nvPicPr>
        <p:blipFill>
          <a:blip r:embed="rId3"/>
          <a:stretch>
            <a:fillRect/>
          </a:stretch>
        </p:blipFill>
        <p:spPr>
          <a:xfrm>
            <a:off x="8965796" y="962643"/>
            <a:ext cx="2392613" cy="5190753"/>
          </a:xfrm>
          <a:prstGeom prst="rect">
            <a:avLst/>
          </a:prstGeom>
        </p:spPr>
      </p:pic>
      <p:pic>
        <p:nvPicPr>
          <p:cNvPr id="7" name="Picture 6">
            <a:extLst>
              <a:ext uri="{FF2B5EF4-FFF2-40B4-BE49-F238E27FC236}">
                <a16:creationId xmlns:a16="http://schemas.microsoft.com/office/drawing/2014/main" id="{6875545A-88CC-DD4F-2CFD-BA53210C1EDC}"/>
              </a:ext>
            </a:extLst>
          </p:cNvPr>
          <p:cNvPicPr>
            <a:picLocks noChangeAspect="1"/>
          </p:cNvPicPr>
          <p:nvPr/>
        </p:nvPicPr>
        <p:blipFill>
          <a:blip r:embed="rId4"/>
          <a:stretch>
            <a:fillRect/>
          </a:stretch>
        </p:blipFill>
        <p:spPr>
          <a:xfrm>
            <a:off x="1166314" y="890277"/>
            <a:ext cx="2392613" cy="5190755"/>
          </a:xfrm>
          <a:prstGeom prst="rect">
            <a:avLst/>
          </a:prstGeom>
        </p:spPr>
      </p:pic>
      <p:sp>
        <p:nvSpPr>
          <p:cNvPr id="8" name="TextBox 7">
            <a:extLst>
              <a:ext uri="{FF2B5EF4-FFF2-40B4-BE49-F238E27FC236}">
                <a16:creationId xmlns:a16="http://schemas.microsoft.com/office/drawing/2014/main" id="{2311DFA7-F9FF-09E6-7648-AD49FA095409}"/>
              </a:ext>
            </a:extLst>
          </p:cNvPr>
          <p:cNvSpPr txBox="1"/>
          <p:nvPr/>
        </p:nvSpPr>
        <p:spPr>
          <a:xfrm>
            <a:off x="1149610" y="537217"/>
            <a:ext cx="2690573" cy="307777"/>
          </a:xfrm>
          <a:prstGeom prst="rect">
            <a:avLst/>
          </a:prstGeom>
          <a:noFill/>
        </p:spPr>
        <p:txBody>
          <a:bodyPr wrap="square" rtlCol="0">
            <a:spAutoFit/>
          </a:bodyPr>
          <a:lstStyle/>
          <a:p>
            <a:r>
              <a:rPr lang="en-US" sz="1400" b="1" dirty="0"/>
              <a:t>Download the TIDAL App</a:t>
            </a:r>
          </a:p>
        </p:txBody>
      </p:sp>
      <p:sp>
        <p:nvSpPr>
          <p:cNvPr id="9" name="TextBox 8">
            <a:extLst>
              <a:ext uri="{FF2B5EF4-FFF2-40B4-BE49-F238E27FC236}">
                <a16:creationId xmlns:a16="http://schemas.microsoft.com/office/drawing/2014/main" id="{AC6F3E28-CC2B-9858-FD5B-0347CAC90A09}"/>
              </a:ext>
            </a:extLst>
          </p:cNvPr>
          <p:cNvSpPr txBox="1"/>
          <p:nvPr/>
        </p:nvSpPr>
        <p:spPr>
          <a:xfrm>
            <a:off x="4698794" y="438414"/>
            <a:ext cx="3127135" cy="830997"/>
          </a:xfrm>
          <a:prstGeom prst="rect">
            <a:avLst/>
          </a:prstGeom>
          <a:noFill/>
        </p:spPr>
        <p:txBody>
          <a:bodyPr wrap="square" rtlCol="0">
            <a:spAutoFit/>
          </a:bodyPr>
          <a:lstStyle/>
          <a:p>
            <a:pPr algn="ctr"/>
            <a:r>
              <a:rPr lang="en-US" sz="1600" b="1" dirty="0"/>
              <a:t>When you select Cast device you will notice Tidal Connect on compatible LG Sound Bars</a:t>
            </a:r>
          </a:p>
        </p:txBody>
      </p:sp>
      <p:sp>
        <p:nvSpPr>
          <p:cNvPr id="10" name="TextBox 9">
            <a:extLst>
              <a:ext uri="{FF2B5EF4-FFF2-40B4-BE49-F238E27FC236}">
                <a16:creationId xmlns:a16="http://schemas.microsoft.com/office/drawing/2014/main" id="{8B4587E4-1A20-7A55-8601-F14B6645BDD9}"/>
              </a:ext>
            </a:extLst>
          </p:cNvPr>
          <p:cNvSpPr txBox="1"/>
          <p:nvPr/>
        </p:nvSpPr>
        <p:spPr>
          <a:xfrm>
            <a:off x="8816817" y="367057"/>
            <a:ext cx="2690574" cy="523220"/>
          </a:xfrm>
          <a:prstGeom prst="rect">
            <a:avLst/>
          </a:prstGeom>
          <a:noFill/>
        </p:spPr>
        <p:txBody>
          <a:bodyPr wrap="square" rtlCol="0">
            <a:spAutoFit/>
          </a:bodyPr>
          <a:lstStyle/>
          <a:p>
            <a:pPr algn="ctr"/>
            <a:r>
              <a:rPr lang="en-US" sz="1400" b="1" dirty="0"/>
              <a:t>Enjoy Studio Master Quality High Resolution Audio</a:t>
            </a:r>
          </a:p>
        </p:txBody>
      </p:sp>
      <p:cxnSp>
        <p:nvCxnSpPr>
          <p:cNvPr id="4" name="Straight Connector 3">
            <a:extLst>
              <a:ext uri="{FF2B5EF4-FFF2-40B4-BE49-F238E27FC236}">
                <a16:creationId xmlns:a16="http://schemas.microsoft.com/office/drawing/2014/main" id="{E1FCF88C-8D3A-A8CF-22AB-C8D844FBB879}"/>
              </a:ext>
            </a:extLst>
          </p:cNvPr>
          <p:cNvCxnSpPr>
            <a:cxnSpLocks/>
          </p:cNvCxnSpPr>
          <p:nvPr/>
        </p:nvCxnSpPr>
        <p:spPr>
          <a:xfrm>
            <a:off x="5425440" y="3566160"/>
            <a:ext cx="807720" cy="0"/>
          </a:xfrm>
          <a:prstGeom prst="line">
            <a:avLst/>
          </a:prstGeom>
          <a:ln w="63500">
            <a:solidFill>
              <a:srgbClr val="FF0000"/>
            </a:solidFill>
          </a:ln>
        </p:spPr>
        <p:style>
          <a:lnRef idx="3">
            <a:schemeClr val="dk1"/>
          </a:lnRef>
          <a:fillRef idx="0">
            <a:schemeClr val="dk1"/>
          </a:fillRef>
          <a:effectRef idx="2">
            <a:schemeClr val="dk1"/>
          </a:effectRef>
          <a:fontRef idx="minor">
            <a:schemeClr val="tx1"/>
          </a:fontRef>
        </p:style>
      </p:cxnSp>
      <p:sp>
        <p:nvSpPr>
          <p:cNvPr id="11" name="Oval 10">
            <a:extLst>
              <a:ext uri="{FF2B5EF4-FFF2-40B4-BE49-F238E27FC236}">
                <a16:creationId xmlns:a16="http://schemas.microsoft.com/office/drawing/2014/main" id="{094AD5DC-707E-63E8-0BC0-AE13B7EFE4A7}"/>
              </a:ext>
            </a:extLst>
          </p:cNvPr>
          <p:cNvSpPr/>
          <p:nvPr/>
        </p:nvSpPr>
        <p:spPr>
          <a:xfrm>
            <a:off x="9627635" y="4617720"/>
            <a:ext cx="1017505" cy="35814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160690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7828802" y="3324407"/>
            <a:ext cx="4168027" cy="323165"/>
          </a:xfrm>
          <a:prstGeom prst="rect">
            <a:avLst/>
          </a:prstGeom>
          <a:noFill/>
        </p:spPr>
        <p:txBody>
          <a:bodyPr wrap="square" rtlCol="0">
            <a:spAutoFit/>
          </a:bodyPr>
          <a:lstStyle/>
          <a:p>
            <a:pPr>
              <a:lnSpc>
                <a:spcPts val="1800"/>
              </a:lnSpc>
            </a:pPr>
            <a:r>
              <a:rPr lang="en-US" altLang="ko-KR" sz="1100" dirty="0">
                <a:solidFill>
                  <a:prstClr val="black"/>
                </a:solidFill>
                <a:latin typeface="Arial" panose="020B0604020202020204" pitchFamily="34" charset="0"/>
                <a:ea typeface="LG스마트체 Regular" panose="020B0600000101010101" pitchFamily="50" charset="-127"/>
                <a:cs typeface="Arial" panose="020B0604020202020204" pitchFamily="34" charset="0"/>
              </a:rPr>
              <a:t>※ 60Hz : Low sharpness on fast moving video</a:t>
            </a:r>
            <a:endParaRPr lang="ko-KR" altLang="en-US" sz="1100" dirty="0">
              <a:solidFill>
                <a:prstClr val="black"/>
              </a:solidFill>
              <a:latin typeface="Arial" panose="020B0604020202020204" pitchFamily="34" charset="0"/>
              <a:ea typeface="LG스마트체 Regular" panose="020B0600000101010101" pitchFamily="50" charset="-127"/>
              <a:cs typeface="Arial" panose="020B0604020202020204" pitchFamily="34" charset="0"/>
            </a:endParaRPr>
          </a:p>
        </p:txBody>
      </p:sp>
      <p:sp>
        <p:nvSpPr>
          <p:cNvPr id="7" name="TextBox 6"/>
          <p:cNvSpPr txBox="1"/>
          <p:nvPr/>
        </p:nvSpPr>
        <p:spPr>
          <a:xfrm>
            <a:off x="7828801" y="5611558"/>
            <a:ext cx="4168027" cy="323165"/>
          </a:xfrm>
          <a:prstGeom prst="rect">
            <a:avLst/>
          </a:prstGeom>
          <a:noFill/>
        </p:spPr>
        <p:txBody>
          <a:bodyPr wrap="square" rtlCol="0">
            <a:spAutoFit/>
          </a:bodyPr>
          <a:lstStyle/>
          <a:p>
            <a:pPr>
              <a:lnSpc>
                <a:spcPts val="1800"/>
              </a:lnSpc>
            </a:pPr>
            <a:r>
              <a:rPr lang="en-US" altLang="ko-KR" sz="1100" dirty="0">
                <a:solidFill>
                  <a:prstClr val="black"/>
                </a:solidFill>
                <a:latin typeface="Arial" panose="020B0604020202020204" pitchFamily="34" charset="0"/>
                <a:ea typeface="LG스마트체 Regular" panose="020B0600000101010101" pitchFamily="50" charset="-127"/>
                <a:cs typeface="Arial" panose="020B0604020202020204" pitchFamily="34" charset="0"/>
              </a:rPr>
              <a:t>※ 120Hz</a:t>
            </a:r>
            <a:r>
              <a:rPr lang="ko-KR" altLang="en-US" sz="1100">
                <a:solidFill>
                  <a:prstClr val="black"/>
                </a:solidFill>
                <a:latin typeface="Arial" panose="020B0604020202020204" pitchFamily="34" charset="0"/>
                <a:ea typeface="LG스마트체 Regular" panose="020B0600000101010101" pitchFamily="50" charset="-127"/>
                <a:cs typeface="Arial" panose="020B0604020202020204" pitchFamily="34" charset="0"/>
              </a:rPr>
              <a:t> </a:t>
            </a:r>
            <a:r>
              <a:rPr lang="en-US" altLang="ko-KR" sz="1100" dirty="0">
                <a:solidFill>
                  <a:prstClr val="black"/>
                </a:solidFill>
                <a:latin typeface="Arial" panose="020B0604020202020204" pitchFamily="34" charset="0"/>
                <a:ea typeface="LG스마트체 Regular" panose="020B0600000101010101" pitchFamily="50" charset="-127"/>
                <a:cs typeface="Arial" panose="020B0604020202020204" pitchFamily="34" charset="0"/>
              </a:rPr>
              <a:t>: Provides smoother video experience without blurring</a:t>
            </a:r>
          </a:p>
        </p:txBody>
      </p:sp>
      <p:pic>
        <p:nvPicPr>
          <p:cNvPr id="11" name="그림 10"/>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48201" y="2394886"/>
            <a:ext cx="5705259" cy="3383614"/>
          </a:xfrm>
          <a:prstGeom prst="rect">
            <a:avLst/>
          </a:prstGeom>
        </p:spPr>
      </p:pic>
      <p:pic>
        <p:nvPicPr>
          <p:cNvPr id="13" name="그림 1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828802" y="1563884"/>
            <a:ext cx="3067798" cy="1725416"/>
          </a:xfrm>
          <a:prstGeom prst="rect">
            <a:avLst/>
          </a:prstGeom>
        </p:spPr>
      </p:pic>
      <p:pic>
        <p:nvPicPr>
          <p:cNvPr id="14" name="그림 1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828802" y="3879592"/>
            <a:ext cx="3080498" cy="1619508"/>
          </a:xfrm>
          <a:prstGeom prst="rect">
            <a:avLst/>
          </a:prstGeom>
        </p:spPr>
      </p:pic>
      <p:sp>
        <p:nvSpPr>
          <p:cNvPr id="15" name="TextBox 3"/>
          <p:cNvSpPr txBox="1">
            <a:spLocks noChangeArrowheads="1"/>
          </p:cNvSpPr>
          <p:nvPr/>
        </p:nvSpPr>
        <p:spPr bwMode="auto">
          <a:xfrm>
            <a:off x="7062044" y="2190724"/>
            <a:ext cx="524293" cy="276900"/>
          </a:xfrm>
          <a:prstGeom prst="rect">
            <a:avLst/>
          </a:prstGeom>
          <a:noFill/>
          <a:ln w="9525" algn="ctr">
            <a:noFill/>
            <a:miter lim="800000"/>
            <a:headEnd/>
            <a:tailEnd/>
          </a:ln>
        </p:spPr>
        <p:txBody>
          <a:bodyPr wrap="none" lIns="91336" tIns="45671" rIns="91336" bIns="45671">
            <a:spAutoFit/>
          </a:bodyPr>
          <a:lstStyle>
            <a:defPPr>
              <a:defRPr lang="ko-KR"/>
            </a:defPPr>
            <a:lvl1pPr marL="342651" indent="-342651" defTabSz="913739" eaLnBrk="0" hangingPunct="0">
              <a:defRPr sz="2000" b="1">
                <a:latin typeface="맑은 고딕" pitchFamily="50" charset="-127"/>
                <a:ea typeface="맑은 고딕" pitchFamily="50" charset="-127"/>
                <a:cs typeface="Arial" pitchFamily="34" charset="0"/>
              </a:defRPr>
            </a:lvl1pPr>
          </a:lstStyle>
          <a:p>
            <a:r>
              <a:rPr lang="en-US" altLang="ko-KR" sz="1200" dirty="0">
                <a:solidFill>
                  <a:prstClr val="black">
                    <a:lumMod val="95000"/>
                    <a:lumOff val="5000"/>
                  </a:prstClr>
                </a:solidFill>
                <a:latin typeface="Arial" panose="020B0604020202020204" pitchFamily="34" charset="0"/>
                <a:ea typeface="LG스마트체 Regular" panose="020B0600000101010101" pitchFamily="50" charset="-127"/>
              </a:rPr>
              <a:t>2022</a:t>
            </a:r>
            <a:endParaRPr lang="ko-KR" altLang="en-US" sz="1200" dirty="0">
              <a:solidFill>
                <a:prstClr val="black">
                  <a:lumMod val="95000"/>
                  <a:lumOff val="5000"/>
                </a:prstClr>
              </a:solidFill>
              <a:latin typeface="Arial" panose="020B0604020202020204" pitchFamily="34" charset="0"/>
              <a:ea typeface="LG스마트체 Regular" panose="020B0600000101010101" pitchFamily="50" charset="-127"/>
            </a:endParaRPr>
          </a:p>
        </p:txBody>
      </p:sp>
      <p:sp>
        <p:nvSpPr>
          <p:cNvPr id="16" name="TextBox 3"/>
          <p:cNvSpPr txBox="1">
            <a:spLocks noChangeArrowheads="1"/>
          </p:cNvSpPr>
          <p:nvPr/>
        </p:nvSpPr>
        <p:spPr bwMode="auto">
          <a:xfrm>
            <a:off x="7152979" y="4398784"/>
            <a:ext cx="524293" cy="276900"/>
          </a:xfrm>
          <a:prstGeom prst="rect">
            <a:avLst/>
          </a:prstGeom>
          <a:noFill/>
          <a:ln w="9525" algn="ctr">
            <a:noFill/>
            <a:miter lim="800000"/>
            <a:headEnd/>
            <a:tailEnd/>
          </a:ln>
        </p:spPr>
        <p:txBody>
          <a:bodyPr wrap="none" lIns="91336" tIns="45671" rIns="91336" bIns="45671">
            <a:spAutoFit/>
          </a:bodyPr>
          <a:lstStyle>
            <a:defPPr>
              <a:defRPr lang="ko-KR"/>
            </a:defPPr>
            <a:lvl1pPr marL="342651" indent="-342651" defTabSz="913739" eaLnBrk="0" hangingPunct="0">
              <a:defRPr sz="2000" b="1">
                <a:latin typeface="맑은 고딕" pitchFamily="50" charset="-127"/>
                <a:ea typeface="맑은 고딕" pitchFamily="50" charset="-127"/>
                <a:cs typeface="Arial" pitchFamily="34" charset="0"/>
              </a:defRPr>
            </a:lvl1pPr>
          </a:lstStyle>
          <a:p>
            <a:r>
              <a:rPr lang="en-US" altLang="ko-KR" sz="1200" dirty="0">
                <a:solidFill>
                  <a:prstClr val="black">
                    <a:lumMod val="95000"/>
                    <a:lumOff val="5000"/>
                  </a:prstClr>
                </a:solidFill>
                <a:latin typeface="Arial" panose="020B0604020202020204" pitchFamily="34" charset="0"/>
                <a:ea typeface="LG스마트체 Regular" panose="020B0600000101010101" pitchFamily="50" charset="-127"/>
              </a:rPr>
              <a:t>2023</a:t>
            </a:r>
            <a:endParaRPr lang="ko-KR" altLang="en-US" sz="1200" dirty="0">
              <a:solidFill>
                <a:prstClr val="black">
                  <a:lumMod val="95000"/>
                  <a:lumOff val="5000"/>
                </a:prstClr>
              </a:solidFill>
              <a:latin typeface="Arial" panose="020B0604020202020204" pitchFamily="34" charset="0"/>
              <a:ea typeface="LG스마트체 Regular" panose="020B0600000101010101" pitchFamily="50" charset="-127"/>
            </a:endParaRPr>
          </a:p>
        </p:txBody>
      </p:sp>
      <p:sp>
        <p:nvSpPr>
          <p:cNvPr id="19" name="직사각형 18"/>
          <p:cNvSpPr/>
          <p:nvPr/>
        </p:nvSpPr>
        <p:spPr>
          <a:xfrm>
            <a:off x="4775200" y="2518463"/>
            <a:ext cx="1381125" cy="20478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200" dirty="0">
                <a:latin typeface="Arial" panose="020B0604020202020204" pitchFamily="34" charset="0"/>
                <a:ea typeface="LG스마트체 Regular" panose="020B0600000101010101" pitchFamily="50" charset="-127"/>
                <a:cs typeface="Arial" panose="020B0604020202020204" pitchFamily="34" charset="0"/>
              </a:rPr>
              <a:t>60Hz</a:t>
            </a:r>
            <a:endParaRPr lang="ko-KR" altLang="en-US" sz="1200">
              <a:latin typeface="Arial" panose="020B0604020202020204" pitchFamily="34" charset="0"/>
              <a:ea typeface="LG스마트체 Regular" panose="020B0600000101010101" pitchFamily="50" charset="-127"/>
              <a:cs typeface="Arial" panose="020B0604020202020204" pitchFamily="34" charset="0"/>
            </a:endParaRPr>
          </a:p>
        </p:txBody>
      </p:sp>
      <p:sp>
        <p:nvSpPr>
          <p:cNvPr id="20" name="직사각형 19"/>
          <p:cNvSpPr/>
          <p:nvPr/>
        </p:nvSpPr>
        <p:spPr>
          <a:xfrm>
            <a:off x="4784725" y="4056112"/>
            <a:ext cx="1381125" cy="20478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200" dirty="0">
                <a:latin typeface="Arial" panose="020B0604020202020204" pitchFamily="34" charset="0"/>
                <a:ea typeface="LG스마트체 Regular" panose="020B0600000101010101" pitchFamily="50" charset="-127"/>
                <a:cs typeface="Arial" panose="020B0604020202020204" pitchFamily="34" charset="0"/>
              </a:rPr>
              <a:t>120Hz</a:t>
            </a:r>
            <a:endParaRPr lang="ko-KR" altLang="en-US" sz="1200">
              <a:latin typeface="Arial" panose="020B0604020202020204" pitchFamily="34" charset="0"/>
              <a:ea typeface="LG스마트체 Regular" panose="020B0600000101010101" pitchFamily="50" charset="-127"/>
              <a:cs typeface="Arial" panose="020B0604020202020204" pitchFamily="34" charset="0"/>
            </a:endParaRPr>
          </a:p>
        </p:txBody>
      </p:sp>
      <p:sp>
        <p:nvSpPr>
          <p:cNvPr id="18" name="텍스트 개체 틀 4">
            <a:extLst>
              <a:ext uri="{FF2B5EF4-FFF2-40B4-BE49-F238E27FC236}">
                <a16:creationId xmlns:a16="http://schemas.microsoft.com/office/drawing/2014/main" id="{FAC2042E-B9B1-578D-EFB2-1F8F7B367EB7}"/>
              </a:ext>
            </a:extLst>
          </p:cNvPr>
          <p:cNvSpPr txBox="1">
            <a:spLocks/>
          </p:cNvSpPr>
          <p:nvPr/>
        </p:nvSpPr>
        <p:spPr>
          <a:xfrm>
            <a:off x="395760" y="767704"/>
            <a:ext cx="11081865" cy="323165"/>
          </a:xfrm>
          <a:prstGeom prst="rect">
            <a:avLst/>
          </a:prstGeom>
        </p:spPr>
        <p:txBody>
          <a:bodyPr vert="horz" wrap="square" lIns="0" tIns="45720" rIns="0" bIns="45720" rtlCol="0">
            <a:spAutoFit/>
          </a:bodyPr>
          <a:lstStyle>
            <a:lvl1pPr marL="228600" indent="-228600" algn="l" defTabSz="914400" rtl="0" eaLnBrk="1" fontAlgn="base" latinLnBrk="0" hangingPunct="1">
              <a:lnSpc>
                <a:spcPct val="100000"/>
              </a:lnSpc>
              <a:spcBef>
                <a:spcPts val="600"/>
              </a:spcBef>
              <a:buSzPct val="90000"/>
              <a:buFont typeface="맑은 고딕" panose="020B0503020000020004" pitchFamily="50" charset="-127"/>
              <a:buChar char="■"/>
              <a:defRPr sz="1100" kern="1200">
                <a:solidFill>
                  <a:schemeClr val="tx1"/>
                </a:solidFill>
                <a:latin typeface="+mn-lt"/>
                <a:ea typeface="+mn-ea"/>
                <a:cs typeface="+mn-cs"/>
              </a:defRPr>
            </a:lvl1pPr>
            <a:lvl2pPr marL="452438" indent="-187325" algn="l" defTabSz="914400" rtl="0" eaLnBrk="1" fontAlgn="base" latinLnBrk="0" hangingPunct="1">
              <a:lnSpc>
                <a:spcPct val="100000"/>
              </a:lnSpc>
              <a:spcBef>
                <a:spcPts val="600"/>
              </a:spcBef>
              <a:buSzPct val="90000"/>
              <a:buFont typeface="맑은 고딕" panose="020B0503020000020004" pitchFamily="50" charset="-127"/>
              <a:buChar char="-"/>
              <a:defRPr sz="1100" kern="1200">
                <a:solidFill>
                  <a:schemeClr val="tx1"/>
                </a:solidFill>
                <a:latin typeface="+mn-lt"/>
                <a:ea typeface="+mn-ea"/>
                <a:cs typeface="+mn-cs"/>
              </a:defRPr>
            </a:lvl2pPr>
            <a:lvl3pPr marL="1143000" indent="-228600" algn="l" defTabSz="914400" rtl="0" eaLnBrk="1" fontAlgn="base" latinLnBrk="0" hangingPunct="1">
              <a:lnSpc>
                <a:spcPct val="100000"/>
              </a:lnSpc>
              <a:spcBef>
                <a:spcPts val="600"/>
              </a:spcBef>
              <a:buSzPct val="90000"/>
              <a:buFont typeface="맑은 고딕" panose="020B0503020000020004" pitchFamily="50" charset="-127"/>
              <a:buChar char="■"/>
              <a:defRPr sz="1300" kern="1200">
                <a:solidFill>
                  <a:schemeClr val="tx1"/>
                </a:solidFill>
                <a:latin typeface="+mn-lt"/>
                <a:ea typeface="+mn-ea"/>
                <a:cs typeface="+mn-cs"/>
              </a:defRPr>
            </a:lvl3pPr>
            <a:lvl4pPr marL="1600200" indent="-228600" algn="l" defTabSz="914400" rtl="0" eaLnBrk="1" fontAlgn="base" latinLnBrk="0" hangingPunct="1">
              <a:lnSpc>
                <a:spcPct val="100000"/>
              </a:lnSpc>
              <a:spcBef>
                <a:spcPts val="600"/>
              </a:spcBef>
              <a:buSzPct val="90000"/>
              <a:buFont typeface="맑은 고딕" panose="020B0503020000020004" pitchFamily="50" charset="-127"/>
              <a:buChar char="■"/>
              <a:defRPr sz="1300" kern="1200">
                <a:solidFill>
                  <a:schemeClr val="tx1"/>
                </a:solidFill>
                <a:latin typeface="+mn-lt"/>
                <a:ea typeface="+mn-ea"/>
                <a:cs typeface="+mn-cs"/>
              </a:defRPr>
            </a:lvl4pPr>
            <a:lvl5pPr marL="2057400" indent="-228600" algn="l" defTabSz="914400" rtl="0" eaLnBrk="1" fontAlgn="base" latinLnBrk="0" hangingPunct="1">
              <a:lnSpc>
                <a:spcPct val="100000"/>
              </a:lnSpc>
              <a:spcBef>
                <a:spcPts val="600"/>
              </a:spcBef>
              <a:buSzPct val="90000"/>
              <a:buFont typeface="맑은 고딕" panose="020B0503020000020004" pitchFamily="50" charset="-127"/>
              <a:buChar char="■"/>
              <a:defRPr sz="13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1800"/>
              </a:lnSpc>
            </a:pPr>
            <a:r>
              <a:rPr lang="en-US" altLang="ko-KR" sz="1400" dirty="0">
                <a:solidFill>
                  <a:schemeClr val="tx1">
                    <a:lumMod val="65000"/>
                    <a:lumOff val="35000"/>
                  </a:schemeClr>
                </a:solidFill>
                <a:latin typeface="Arial" panose="020B0604020202020204" pitchFamily="34" charset="0"/>
                <a:ea typeface="LG스마트체 Regular" panose="020B0600000101010101" pitchFamily="50" charset="-127"/>
                <a:cs typeface="Arial" panose="020B0604020202020204" pitchFamily="34" charset="0"/>
              </a:rPr>
              <a:t>Provides smoother video experience without blurring</a:t>
            </a:r>
          </a:p>
        </p:txBody>
      </p:sp>
      <p:sp>
        <p:nvSpPr>
          <p:cNvPr id="28" name="텍스트 개체 틀 5">
            <a:extLst>
              <a:ext uri="{FF2B5EF4-FFF2-40B4-BE49-F238E27FC236}">
                <a16:creationId xmlns:a16="http://schemas.microsoft.com/office/drawing/2014/main" id="{00A774CE-0179-4872-88E0-4726B5DE419D}"/>
              </a:ext>
            </a:extLst>
          </p:cNvPr>
          <p:cNvSpPr txBox="1">
            <a:spLocks/>
          </p:cNvSpPr>
          <p:nvPr/>
        </p:nvSpPr>
        <p:spPr>
          <a:xfrm>
            <a:off x="157182" y="221294"/>
            <a:ext cx="2201102" cy="338554"/>
          </a:xfrm>
          <a:prstGeom prst="rect">
            <a:avLst/>
          </a:prstGeom>
        </p:spPr>
        <p:txBody>
          <a:bodyPr vert="horz" wrap="square" lIns="0" tIns="45720" rIns="72000" bIns="45720" rtlCol="0" anchor="b">
            <a:spAutoFit/>
          </a:bodyPr>
          <a:lstStyle>
            <a:lvl1pPr marL="0" indent="0" algn="l" defTabSz="914400" rtl="0" eaLnBrk="1" fontAlgn="base" latinLnBrk="0" hangingPunct="1">
              <a:lnSpc>
                <a:spcPct val="100000"/>
              </a:lnSpc>
              <a:spcBef>
                <a:spcPts val="600"/>
              </a:spcBef>
              <a:buFont typeface="Arial" panose="020B0604020202020204" pitchFamily="34" charset="0"/>
              <a:buNone/>
              <a:defRPr lang="en-GB" sz="1400" kern="1200" cap="none" spc="0" baseline="0" dirty="0">
                <a:solidFill>
                  <a:srgbClr val="B3B3B3"/>
                </a:solidFill>
                <a:latin typeface="+mn-lt"/>
                <a:ea typeface="+mj-ea"/>
                <a:cs typeface="+mj-cs"/>
              </a:defRPr>
            </a:lvl1pPr>
            <a:lvl2pPr marL="685800" indent="-228600" algn="l" defTabSz="914400" rtl="0" eaLnBrk="1" fontAlgn="base" latinLnBrk="0" hangingPunct="1">
              <a:lnSpc>
                <a:spcPct val="100000"/>
              </a:lnSpc>
              <a:spcBef>
                <a:spcPts val="6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fontAlgn="base" latinLnBrk="0" hangingPunct="1">
              <a:lnSpc>
                <a:spcPct val="100000"/>
              </a:lnSpc>
              <a:spcBef>
                <a:spcPts val="6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fontAlgn="base"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fontAlgn="base"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ts val="600"/>
              </a:spcBef>
              <a:spcAft>
                <a:spcPts val="0"/>
              </a:spcAft>
              <a:buClrTx/>
              <a:buSzTx/>
              <a:buFont typeface="Arial" panose="020B0604020202020204" pitchFamily="34" charset="0"/>
              <a:buNone/>
              <a:tabLst/>
              <a:defRPr/>
            </a:pPr>
            <a:r>
              <a:rPr lang="en-US" altLang="ko-KR" sz="1600" b="1" noProof="0" dirty="0">
                <a:solidFill>
                  <a:schemeClr val="tx1">
                    <a:lumMod val="50000"/>
                    <a:lumOff val="50000"/>
                  </a:schemeClr>
                </a:solidFill>
                <a:latin typeface="Arial" panose="020B0604020202020204" pitchFamily="34" charset="0"/>
                <a:ea typeface="LG스마트체 Regular" panose="020B0600000101010101" pitchFamily="50" charset="-127"/>
                <a:cs typeface="Arial" panose="020B0604020202020204" pitchFamily="34" charset="0"/>
              </a:rPr>
              <a:t>Perfect Gaming</a:t>
            </a:r>
            <a:endParaRPr kumimoji="0" lang="ko-KR" altLang="en-US" sz="1600" b="1" i="0" u="none" strike="noStrike" kern="1200" cap="none" spc="0" normalizeH="0" baseline="0" noProof="0" dirty="0">
              <a:ln>
                <a:noFill/>
              </a:ln>
              <a:solidFill>
                <a:schemeClr val="tx1">
                  <a:lumMod val="50000"/>
                  <a:lumOff val="50000"/>
                </a:schemeClr>
              </a:solidFill>
              <a:effectLst/>
              <a:uLnTx/>
              <a:uFillTx/>
              <a:latin typeface="Arial" panose="020B0604020202020204" pitchFamily="34" charset="0"/>
              <a:ea typeface="LG스마트체 Regular" panose="020B0600000101010101" pitchFamily="50" charset="-127"/>
              <a:cs typeface="Arial" panose="020B0604020202020204" pitchFamily="34" charset="0"/>
            </a:endParaRPr>
          </a:p>
        </p:txBody>
      </p:sp>
      <p:sp>
        <p:nvSpPr>
          <p:cNvPr id="23" name="제목 1">
            <a:extLst>
              <a:ext uri="{FF2B5EF4-FFF2-40B4-BE49-F238E27FC236}">
                <a16:creationId xmlns:a16="http://schemas.microsoft.com/office/drawing/2014/main" id="{4DCD3330-EA3B-F04D-17B2-D78B35D06447}"/>
              </a:ext>
            </a:extLst>
          </p:cNvPr>
          <p:cNvSpPr txBox="1">
            <a:spLocks/>
          </p:cNvSpPr>
          <p:nvPr/>
        </p:nvSpPr>
        <p:spPr>
          <a:xfrm>
            <a:off x="2415512" y="239495"/>
            <a:ext cx="4189575" cy="338554"/>
          </a:xfrm>
          <a:prstGeom prst="rect">
            <a:avLst/>
          </a:prstGeom>
        </p:spPr>
        <p:txBody>
          <a:bodyPr vert="horz" wrap="square" lIns="0" tIns="45720" rIns="72000" bIns="45720" rtlCol="0" anchor="t">
            <a:spAutoFit/>
          </a:bodyPr>
          <a:lstStyle>
            <a:lvl1pPr algn="l" defTabSz="914400" rtl="0" eaLnBrk="1" fontAlgn="base" latinLnBrk="0" hangingPunct="1">
              <a:lnSpc>
                <a:spcPct val="100000"/>
              </a:lnSpc>
              <a:spcBef>
                <a:spcPts val="0"/>
              </a:spcBef>
              <a:buNone/>
              <a:defRPr sz="2000" kern="1200">
                <a:solidFill>
                  <a:schemeClr val="tx1"/>
                </a:solidFill>
                <a:latin typeface="+mj-lt"/>
                <a:ea typeface="+mj-ea"/>
                <a:cs typeface="+mj-cs"/>
              </a:defRPr>
            </a:lvl1p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altLang="ko-KR" sz="1600" b="1" noProof="0" dirty="0">
                <a:solidFill>
                  <a:srgbClr val="C00000"/>
                </a:solidFill>
                <a:latin typeface="Arial" panose="020B0604020202020204" pitchFamily="34" charset="0"/>
                <a:ea typeface="LG스마트체 Regular" panose="020B0600000101010101" pitchFamily="50" charset="-127"/>
                <a:cs typeface="Arial" panose="020B0604020202020204" pitchFamily="34" charset="0"/>
              </a:rPr>
              <a:t>120 Hz P</a:t>
            </a:r>
            <a:r>
              <a:rPr lang="en-US" altLang="ko-KR" sz="1600" b="1" dirty="0">
                <a:solidFill>
                  <a:srgbClr val="C00000"/>
                </a:solidFill>
                <a:latin typeface="Arial" panose="020B0604020202020204" pitchFamily="34" charset="0"/>
                <a:ea typeface="LG스마트체 Regular" panose="020B0600000101010101" pitchFamily="50" charset="-127"/>
                <a:cs typeface="Arial" panose="020B0604020202020204" pitchFamily="34" charset="0"/>
              </a:rPr>
              <a:t>ass-through</a:t>
            </a:r>
            <a:endParaRPr kumimoji="0" lang="ko-KR" altLang="en-US" sz="1600" b="1" i="0" strike="noStrike" kern="1200" cap="none" spc="0" normalizeH="0" baseline="0" noProof="0" dirty="0">
              <a:ln>
                <a:noFill/>
              </a:ln>
              <a:solidFill>
                <a:srgbClr val="C00000"/>
              </a:solidFill>
              <a:effectLst/>
              <a:uLnTx/>
              <a:uFillTx/>
              <a:latin typeface="Arial" panose="020B0604020202020204" pitchFamily="34" charset="0"/>
              <a:ea typeface="LG스마트체 Regular" panose="020B0600000101010101" pitchFamily="50" charset="-127"/>
              <a:cs typeface="Arial" panose="020B0604020202020204" pitchFamily="34" charset="0"/>
            </a:endParaRPr>
          </a:p>
        </p:txBody>
      </p:sp>
      <p:cxnSp>
        <p:nvCxnSpPr>
          <p:cNvPr id="24" name="직선 연결선 23"/>
          <p:cNvCxnSpPr/>
          <p:nvPr/>
        </p:nvCxnSpPr>
        <p:spPr>
          <a:xfrm>
            <a:off x="2271212" y="292966"/>
            <a:ext cx="0" cy="231613"/>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1" name="모서리가 둥근 직사각형 20"/>
          <p:cNvSpPr/>
          <p:nvPr/>
        </p:nvSpPr>
        <p:spPr>
          <a:xfrm>
            <a:off x="4481176" y="314371"/>
            <a:ext cx="460937" cy="173195"/>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ko-KR" sz="900" dirty="0">
                <a:latin typeface="Arial" panose="020B0604020202020204" pitchFamily="34" charset="0"/>
                <a:ea typeface="LG스마트체 Regular" panose="020B0600000101010101" pitchFamily="50" charset="-127"/>
                <a:cs typeface="Arial" panose="020B0604020202020204" pitchFamily="34" charset="0"/>
              </a:rPr>
              <a:t>New</a:t>
            </a:r>
            <a:endParaRPr lang="ko-KR" altLang="en-US" sz="900">
              <a:latin typeface="Arial" panose="020B0604020202020204" pitchFamily="34" charset="0"/>
              <a:ea typeface="LG스마트체 Regular" panose="020B0600000101010101" pitchFamily="50" charset="-127"/>
              <a:cs typeface="Arial" panose="020B0604020202020204" pitchFamily="34" charset="0"/>
            </a:endParaRPr>
          </a:p>
        </p:txBody>
      </p:sp>
      <p:sp>
        <p:nvSpPr>
          <p:cNvPr id="2" name="직사각형 1"/>
          <p:cNvSpPr/>
          <p:nvPr/>
        </p:nvSpPr>
        <p:spPr>
          <a:xfrm>
            <a:off x="676655" y="1607790"/>
            <a:ext cx="6096000" cy="646331"/>
          </a:xfrm>
          <a:prstGeom prst="rect">
            <a:avLst/>
          </a:prstGeom>
        </p:spPr>
        <p:txBody>
          <a:bodyPr>
            <a:spAutoFit/>
          </a:bodyPr>
          <a:lstStyle/>
          <a:p>
            <a:r>
              <a:rPr lang="en-US" altLang="ko-KR" sz="1200" dirty="0">
                <a:latin typeface="Arial" panose="020B0604020202020204" pitchFamily="34" charset="0"/>
                <a:ea typeface="LG스마트체 Regular" panose="020B0600000101010101" pitchFamily="50" charset="-127"/>
                <a:cs typeface="Arial" panose="020B0604020202020204" pitchFamily="34" charset="0"/>
              </a:rPr>
              <a:t>In addition to VRR/ALLM, which provides a smooth screen by reducing or eliminating lag and frame tearing, 4K/120Hz pass-through allows you to enjoy the game with the best image quality.</a:t>
            </a:r>
            <a:endParaRPr lang="ko-KR" altLang="en-US" sz="1200">
              <a:latin typeface="Arial" panose="020B0604020202020204" pitchFamily="34" charset="0"/>
              <a:ea typeface="LG스마트체 Regular" panose="020B0600000101010101" pitchFamily="50" charset="-127"/>
              <a:cs typeface="Arial" panose="020B0604020202020204" pitchFamily="34" charset="0"/>
            </a:endParaRPr>
          </a:p>
        </p:txBody>
      </p:sp>
      <p:sp>
        <p:nvSpPr>
          <p:cNvPr id="22" name="TextBox 21"/>
          <p:cNvSpPr txBox="1"/>
          <p:nvPr/>
        </p:nvSpPr>
        <p:spPr>
          <a:xfrm>
            <a:off x="6370320" y="131773"/>
            <a:ext cx="5560294" cy="276999"/>
          </a:xfrm>
          <a:prstGeom prst="rect">
            <a:avLst/>
          </a:prstGeom>
          <a:noFill/>
        </p:spPr>
        <p:txBody>
          <a:bodyPr wrap="square" rtlCol="0">
            <a:spAutoFit/>
          </a:bodyPr>
          <a:lstStyle/>
          <a:p>
            <a:pPr algn="r"/>
            <a:r>
              <a:rPr lang="en-US" sz="1200" b="1" dirty="0">
                <a:solidFill>
                  <a:schemeClr val="bg1">
                    <a:lumMod val="50000"/>
                  </a:schemeClr>
                </a:solidFill>
                <a:latin typeface="Arial" panose="020B0604020202020204" pitchFamily="34" charset="0"/>
                <a:ea typeface="LG스마트체 Regular" panose="020B0600000101010101" pitchFamily="50" charset="-127"/>
                <a:cs typeface="Arial" panose="020B0604020202020204" pitchFamily="34" charset="0"/>
              </a:rPr>
              <a:t>Models : S95QR / S80QR / S80QY / SC9S / SE6S</a:t>
            </a:r>
          </a:p>
        </p:txBody>
      </p:sp>
    </p:spTree>
    <p:extLst>
      <p:ext uri="{BB962C8B-B14F-4D97-AF65-F5344CB8AC3E}">
        <p14:creationId xmlns:p14="http://schemas.microsoft.com/office/powerpoint/2010/main" val="1339473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그림 28"/>
          <p:cNvPicPr>
            <a:picLocks noChangeAspect="1"/>
          </p:cNvPicPr>
          <p:nvPr/>
        </p:nvPicPr>
        <p:blipFill rotWithShape="1">
          <a:blip r:embed="rId3" cstate="screen">
            <a:extLst>
              <a:ext uri="{28A0092B-C50C-407E-A947-70E740481C1C}">
                <a14:useLocalDpi xmlns:a14="http://schemas.microsoft.com/office/drawing/2010/main"/>
              </a:ext>
            </a:extLst>
          </a:blip>
          <a:srcRect l="23178"/>
          <a:stretch/>
        </p:blipFill>
        <p:spPr>
          <a:xfrm>
            <a:off x="314213" y="3764444"/>
            <a:ext cx="781271" cy="959915"/>
          </a:xfrm>
          <a:prstGeom prst="rect">
            <a:avLst/>
          </a:prstGeom>
        </p:spPr>
      </p:pic>
      <p:sp>
        <p:nvSpPr>
          <p:cNvPr id="33" name="직사각형 32"/>
          <p:cNvSpPr/>
          <p:nvPr/>
        </p:nvSpPr>
        <p:spPr>
          <a:xfrm>
            <a:off x="5439923" y="891355"/>
            <a:ext cx="6096000" cy="307777"/>
          </a:xfrm>
          <a:prstGeom prst="rect">
            <a:avLst/>
          </a:prstGeom>
          <a:solidFill>
            <a:schemeClr val="bg1"/>
          </a:solidFill>
        </p:spPr>
        <p:txBody>
          <a:bodyPr>
            <a:spAutoFit/>
          </a:bodyPr>
          <a:lstStyle/>
          <a:p>
            <a:r>
              <a:rPr lang="ko-KR" altLang="en-US" sz="1400" b="1" dirty="0">
                <a:solidFill>
                  <a:srgbClr val="000000"/>
                </a:solidFill>
                <a:latin typeface="Arial" panose="020B0604020202020204" pitchFamily="34" charset="0"/>
                <a:ea typeface="LG스마트체 Regular" panose="020B0600000101010101" pitchFamily="50" charset="-127"/>
                <a:cs typeface="Arial" panose="020B0604020202020204" pitchFamily="34" charset="0"/>
              </a:rPr>
              <a:t>① </a:t>
            </a:r>
            <a:r>
              <a:rPr lang="en-US" altLang="ko-KR" sz="1400" b="1" dirty="0">
                <a:solidFill>
                  <a:srgbClr val="000000"/>
                </a:solidFill>
                <a:latin typeface="Arial" panose="020B0604020202020204" pitchFamily="34" charset="0"/>
                <a:ea typeface="LG스마트체 Regular" panose="020B0600000101010101" pitchFamily="50" charset="-127"/>
                <a:cs typeface="Arial" panose="020B0604020202020204" pitchFamily="34" charset="0"/>
              </a:rPr>
              <a:t>VRR (Variable Refresh Rate)</a:t>
            </a:r>
            <a:endParaRPr lang="en-US" altLang="ko-KR" sz="1400" dirty="0">
              <a:solidFill>
                <a:srgbClr val="000000"/>
              </a:solidFill>
              <a:latin typeface="Arial" panose="020B0604020202020204" pitchFamily="34" charset="0"/>
              <a:ea typeface="LG스마트체 Regular" panose="020B0600000101010101" pitchFamily="50" charset="-127"/>
              <a:cs typeface="Arial" panose="020B0604020202020204" pitchFamily="34" charset="0"/>
            </a:endParaRPr>
          </a:p>
        </p:txBody>
      </p:sp>
      <p:sp>
        <p:nvSpPr>
          <p:cNvPr id="36" name="직사각형 35"/>
          <p:cNvSpPr/>
          <p:nvPr/>
        </p:nvSpPr>
        <p:spPr>
          <a:xfrm>
            <a:off x="5455338" y="3803942"/>
            <a:ext cx="6096000" cy="307777"/>
          </a:xfrm>
          <a:prstGeom prst="rect">
            <a:avLst/>
          </a:prstGeom>
          <a:solidFill>
            <a:schemeClr val="bg1"/>
          </a:solidFill>
        </p:spPr>
        <p:txBody>
          <a:bodyPr>
            <a:spAutoFit/>
          </a:bodyPr>
          <a:lstStyle/>
          <a:p>
            <a:r>
              <a:rPr lang="ko-KR" altLang="en-US" sz="1400" b="1">
                <a:solidFill>
                  <a:srgbClr val="000000"/>
                </a:solidFill>
                <a:latin typeface="Arial" panose="020B0604020202020204" pitchFamily="34" charset="0"/>
                <a:ea typeface="LG스마트체 Regular" panose="020B0600000101010101" pitchFamily="50" charset="-127"/>
                <a:cs typeface="Arial" panose="020B0604020202020204" pitchFamily="34" charset="0"/>
              </a:rPr>
              <a:t>② </a:t>
            </a:r>
            <a:r>
              <a:rPr lang="en-US" altLang="ko-KR" sz="1400" b="1" dirty="0">
                <a:solidFill>
                  <a:srgbClr val="000000"/>
                </a:solidFill>
                <a:latin typeface="Arial" panose="020B0604020202020204" pitchFamily="34" charset="0"/>
                <a:ea typeface="LG스마트체 Regular" panose="020B0600000101010101" pitchFamily="50" charset="-127"/>
                <a:cs typeface="Arial" panose="020B0604020202020204" pitchFamily="34" charset="0"/>
              </a:rPr>
              <a:t>ALLM (Auto Low Latency Mode)</a:t>
            </a:r>
            <a:endParaRPr lang="en-US" altLang="ko-KR" sz="1400" dirty="0">
              <a:solidFill>
                <a:srgbClr val="000000"/>
              </a:solidFill>
              <a:effectLst/>
              <a:latin typeface="Arial" panose="020B0604020202020204" pitchFamily="34" charset="0"/>
              <a:ea typeface="LG스마트체 Regular" panose="020B0600000101010101" pitchFamily="50" charset="-127"/>
              <a:cs typeface="Arial" panose="020B0604020202020204" pitchFamily="34" charset="0"/>
            </a:endParaRPr>
          </a:p>
        </p:txBody>
      </p:sp>
      <p:pic>
        <p:nvPicPr>
          <p:cNvPr id="48" name="그림 47"/>
          <p:cNvPicPr>
            <a:picLocks noChangeAspect="1"/>
          </p:cNvPicPr>
          <p:nvPr/>
        </p:nvPicPr>
        <p:blipFill rotWithShape="1">
          <a:blip r:embed="rId4" cstate="screen">
            <a:extLst>
              <a:ext uri="{28A0092B-C50C-407E-A947-70E740481C1C}">
                <a14:useLocalDpi xmlns:a14="http://schemas.microsoft.com/office/drawing/2010/main"/>
              </a:ext>
            </a:extLst>
          </a:blip>
          <a:srcRect b="8289"/>
          <a:stretch/>
        </p:blipFill>
        <p:spPr>
          <a:xfrm>
            <a:off x="1295399" y="1803401"/>
            <a:ext cx="3815853" cy="2641599"/>
          </a:xfrm>
          <a:prstGeom prst="rect">
            <a:avLst/>
          </a:prstGeom>
        </p:spPr>
      </p:pic>
      <p:cxnSp>
        <p:nvCxnSpPr>
          <p:cNvPr id="49" name="직선 연결선 48"/>
          <p:cNvCxnSpPr/>
          <p:nvPr/>
        </p:nvCxnSpPr>
        <p:spPr>
          <a:xfrm>
            <a:off x="874800" y="4016376"/>
            <a:ext cx="14239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0" name="직선 연결선 49"/>
          <p:cNvCxnSpPr/>
          <p:nvPr/>
        </p:nvCxnSpPr>
        <p:spPr>
          <a:xfrm>
            <a:off x="2291557" y="4001295"/>
            <a:ext cx="0" cy="196849"/>
          </a:xfrm>
          <a:prstGeom prst="line">
            <a:avLst/>
          </a:prstGeom>
          <a:ln w="38100">
            <a:solidFill>
              <a:srgbClr val="C00000"/>
            </a:solidFill>
            <a:tailEnd type="arrow" w="sm" len="sm"/>
          </a:ln>
        </p:spPr>
        <p:style>
          <a:lnRef idx="1">
            <a:schemeClr val="accent1"/>
          </a:lnRef>
          <a:fillRef idx="0">
            <a:schemeClr val="accent1"/>
          </a:fillRef>
          <a:effectRef idx="0">
            <a:schemeClr val="accent1"/>
          </a:effectRef>
          <a:fontRef idx="minor">
            <a:schemeClr val="tx1"/>
          </a:fontRef>
        </p:style>
      </p:cxnSp>
      <p:cxnSp>
        <p:nvCxnSpPr>
          <p:cNvPr id="51" name="직선 연결선 50"/>
          <p:cNvCxnSpPr/>
          <p:nvPr/>
        </p:nvCxnSpPr>
        <p:spPr>
          <a:xfrm>
            <a:off x="3208882" y="3839526"/>
            <a:ext cx="0" cy="353699"/>
          </a:xfrm>
          <a:prstGeom prst="line">
            <a:avLst/>
          </a:prstGeom>
          <a:ln w="38100">
            <a:solidFill>
              <a:srgbClr val="C00000"/>
            </a:solidFill>
            <a:headEnd type="arrow" w="sm" len="sm"/>
          </a:ln>
        </p:spPr>
        <p:style>
          <a:lnRef idx="1">
            <a:schemeClr val="accent1"/>
          </a:lnRef>
          <a:fillRef idx="0">
            <a:schemeClr val="accent1"/>
          </a:fillRef>
          <a:effectRef idx="0">
            <a:schemeClr val="accent1"/>
          </a:effectRef>
          <a:fontRef idx="minor">
            <a:schemeClr val="tx1"/>
          </a:fontRef>
        </p:style>
      </p:cxnSp>
      <p:pic>
        <p:nvPicPr>
          <p:cNvPr id="53" name="그림 52"/>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239219" y="1985589"/>
            <a:ext cx="2079281" cy="1713679"/>
          </a:xfrm>
          <a:prstGeom prst="rect">
            <a:avLst/>
          </a:prstGeom>
        </p:spPr>
      </p:pic>
      <p:pic>
        <p:nvPicPr>
          <p:cNvPr id="54" name="그림 53"/>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8709012" y="1985589"/>
            <a:ext cx="2117976" cy="1713679"/>
          </a:xfrm>
          <a:prstGeom prst="rect">
            <a:avLst/>
          </a:prstGeom>
        </p:spPr>
      </p:pic>
      <p:pic>
        <p:nvPicPr>
          <p:cNvPr id="56" name="그림 55"/>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342778" y="4615605"/>
            <a:ext cx="4500601" cy="1631531"/>
          </a:xfrm>
          <a:prstGeom prst="rect">
            <a:avLst/>
          </a:prstGeom>
        </p:spPr>
      </p:pic>
      <p:pic>
        <p:nvPicPr>
          <p:cNvPr id="57" name="그림 56"/>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10087317" y="5762163"/>
            <a:ext cx="1455717" cy="666018"/>
          </a:xfrm>
          <a:prstGeom prst="rect">
            <a:avLst/>
          </a:prstGeom>
        </p:spPr>
      </p:pic>
      <p:sp>
        <p:nvSpPr>
          <p:cNvPr id="58" name="타원 57"/>
          <p:cNvSpPr/>
          <p:nvPr/>
        </p:nvSpPr>
        <p:spPr bwMode="auto">
          <a:xfrm>
            <a:off x="11249024" y="6021388"/>
            <a:ext cx="109537" cy="109537"/>
          </a:xfrm>
          <a:prstGeom prst="ellipse">
            <a:avLst/>
          </a:prstGeom>
          <a:solidFill>
            <a:srgbClr val="FF0000"/>
          </a:solidFill>
          <a:ln>
            <a:noFill/>
          </a:ln>
        </p:spPr>
        <p:txBody>
          <a:bodyPr lIns="80443" tIns="40221" rIns="80443" bIns="40221" rtlCol="0" anchor="ctr"/>
          <a:lstStyle/>
          <a:p>
            <a:pPr algn="ctr" defTabSz="931863"/>
            <a:endParaRPr lang="ko-KR" altLang="en-US" sz="1400" dirty="0">
              <a:solidFill>
                <a:schemeClr val="tx1">
                  <a:lumMod val="65000"/>
                  <a:lumOff val="35000"/>
                </a:schemeClr>
              </a:solidFill>
              <a:latin typeface="Arial" panose="020B0604020202020204" pitchFamily="34" charset="0"/>
              <a:ea typeface="LG스마트체 Regular" panose="020B0600000101010101" pitchFamily="50" charset="-127"/>
              <a:cs typeface="Arial" panose="020B0604020202020204" pitchFamily="34" charset="0"/>
            </a:endParaRPr>
          </a:p>
        </p:txBody>
      </p:sp>
      <p:sp>
        <p:nvSpPr>
          <p:cNvPr id="59" name="타원 58"/>
          <p:cNvSpPr/>
          <p:nvPr/>
        </p:nvSpPr>
        <p:spPr bwMode="auto">
          <a:xfrm>
            <a:off x="7213600" y="5001146"/>
            <a:ext cx="876300" cy="876300"/>
          </a:xfrm>
          <a:prstGeom prst="ellipse">
            <a:avLst/>
          </a:prstGeom>
          <a:noFill/>
          <a:ln w="3175" algn="ctr">
            <a:solidFill>
              <a:srgbClr val="FF0000"/>
            </a:solidFill>
            <a:prstDash val="dash"/>
            <a:miter lim="800000"/>
            <a:headEnd/>
            <a:tailEnd/>
          </a:ln>
          <a:extLst>
            <a:ext uri="{909E8E84-426E-40DD-AFC4-6F175D3DCCD1}">
              <a14:hiddenFill xmlns:a14="http://schemas.microsoft.com/office/drawing/2010/main">
                <a:solidFill>
                  <a:srgbClr val="FFFFFF"/>
                </a:solidFill>
              </a14:hiddenFill>
            </a:ext>
          </a:extLst>
        </p:spPr>
        <p:txBody>
          <a:bodyPr lIns="80443" tIns="40221" rIns="80443" bIns="40221" rtlCol="0" anchor="ctr"/>
          <a:lstStyle/>
          <a:p>
            <a:pPr algn="ctr" defTabSz="931863"/>
            <a:endParaRPr lang="ko-KR" altLang="en-US" sz="1400" dirty="0">
              <a:solidFill>
                <a:schemeClr val="tx1">
                  <a:lumMod val="65000"/>
                  <a:lumOff val="35000"/>
                </a:schemeClr>
              </a:solidFill>
              <a:latin typeface="Arial" panose="020B0604020202020204" pitchFamily="34" charset="0"/>
              <a:ea typeface="LG스마트체 Regular" panose="020B0600000101010101" pitchFamily="50" charset="-127"/>
              <a:cs typeface="Arial" panose="020B0604020202020204" pitchFamily="34" charset="0"/>
            </a:endParaRPr>
          </a:p>
        </p:txBody>
      </p:sp>
      <p:sp>
        <p:nvSpPr>
          <p:cNvPr id="60" name="타원 59"/>
          <p:cNvSpPr/>
          <p:nvPr/>
        </p:nvSpPr>
        <p:spPr bwMode="auto">
          <a:xfrm>
            <a:off x="9243522" y="5001146"/>
            <a:ext cx="876300" cy="876300"/>
          </a:xfrm>
          <a:prstGeom prst="ellipse">
            <a:avLst/>
          </a:prstGeom>
          <a:noFill/>
          <a:ln w="3175" algn="ctr">
            <a:solidFill>
              <a:srgbClr val="FF0000"/>
            </a:solidFill>
            <a:prstDash val="dash"/>
            <a:miter lim="800000"/>
            <a:headEnd/>
            <a:tailEnd/>
          </a:ln>
          <a:extLst>
            <a:ext uri="{909E8E84-426E-40DD-AFC4-6F175D3DCCD1}">
              <a14:hiddenFill xmlns:a14="http://schemas.microsoft.com/office/drawing/2010/main">
                <a:solidFill>
                  <a:srgbClr val="FFFFFF"/>
                </a:solidFill>
              </a14:hiddenFill>
            </a:ext>
          </a:extLst>
        </p:spPr>
        <p:txBody>
          <a:bodyPr lIns="80443" tIns="40221" rIns="80443" bIns="40221" rtlCol="0" anchor="ctr"/>
          <a:lstStyle/>
          <a:p>
            <a:pPr algn="ctr" defTabSz="931863"/>
            <a:endParaRPr lang="ko-KR" altLang="en-US" sz="1400" dirty="0">
              <a:solidFill>
                <a:schemeClr val="tx1">
                  <a:lumMod val="65000"/>
                  <a:lumOff val="35000"/>
                </a:schemeClr>
              </a:solidFill>
              <a:latin typeface="Arial" panose="020B0604020202020204" pitchFamily="34" charset="0"/>
              <a:ea typeface="LG스마트체 Regular" panose="020B0600000101010101" pitchFamily="50" charset="-127"/>
              <a:cs typeface="Arial" panose="020B0604020202020204" pitchFamily="34" charset="0"/>
            </a:endParaRPr>
          </a:p>
        </p:txBody>
      </p:sp>
      <p:pic>
        <p:nvPicPr>
          <p:cNvPr id="61" name="그림 60"/>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5653485" y="5762163"/>
            <a:ext cx="1455717" cy="666018"/>
          </a:xfrm>
          <a:prstGeom prst="rect">
            <a:avLst/>
          </a:prstGeom>
        </p:spPr>
      </p:pic>
      <p:sp>
        <p:nvSpPr>
          <p:cNvPr id="62" name="타원 61"/>
          <p:cNvSpPr/>
          <p:nvPr/>
        </p:nvSpPr>
        <p:spPr bwMode="auto">
          <a:xfrm>
            <a:off x="6815192" y="6021388"/>
            <a:ext cx="109537" cy="109537"/>
          </a:xfrm>
          <a:prstGeom prst="ellipse">
            <a:avLst/>
          </a:prstGeom>
          <a:solidFill>
            <a:srgbClr val="FF0000"/>
          </a:solidFill>
          <a:ln>
            <a:noFill/>
          </a:ln>
        </p:spPr>
        <p:txBody>
          <a:bodyPr lIns="80443" tIns="40221" rIns="80443" bIns="40221" rtlCol="0" anchor="ctr"/>
          <a:lstStyle/>
          <a:p>
            <a:pPr algn="ctr" defTabSz="931863"/>
            <a:endParaRPr lang="ko-KR" altLang="en-US" sz="1400" dirty="0">
              <a:solidFill>
                <a:schemeClr val="tx1">
                  <a:lumMod val="65000"/>
                  <a:lumOff val="35000"/>
                </a:schemeClr>
              </a:solidFill>
              <a:latin typeface="Arial" panose="020B0604020202020204" pitchFamily="34" charset="0"/>
              <a:ea typeface="LG스마트체 Regular" panose="020B0600000101010101" pitchFamily="50" charset="-127"/>
              <a:cs typeface="Arial" panose="020B0604020202020204" pitchFamily="34" charset="0"/>
            </a:endParaRPr>
          </a:p>
        </p:txBody>
      </p:sp>
      <p:sp>
        <p:nvSpPr>
          <p:cNvPr id="63" name="직사각형 62"/>
          <p:cNvSpPr/>
          <p:nvPr/>
        </p:nvSpPr>
        <p:spPr>
          <a:xfrm>
            <a:off x="1295399" y="4483527"/>
            <a:ext cx="3594101" cy="246221"/>
          </a:xfrm>
          <a:prstGeom prst="rect">
            <a:avLst/>
          </a:prstGeom>
        </p:spPr>
        <p:txBody>
          <a:bodyPr wrap="square">
            <a:spAutoFit/>
          </a:bodyPr>
          <a:lstStyle/>
          <a:p>
            <a:r>
              <a:rPr lang="en-US" altLang="ko-KR" sz="1000" dirty="0">
                <a:solidFill>
                  <a:srgbClr val="111111"/>
                </a:solidFill>
                <a:latin typeface="Arial" panose="020B0604020202020204" pitchFamily="34" charset="0"/>
                <a:ea typeface="LG스마트체 Regular" panose="020B0600000101010101" pitchFamily="50" charset="-127"/>
                <a:cs typeface="Arial" panose="020B0604020202020204" pitchFamily="34" charset="0"/>
              </a:rPr>
              <a:t>※ Both TV and Sound Bar must support VRR/ALLM</a:t>
            </a:r>
            <a:endParaRPr lang="ko-KR" altLang="en-US" sz="1000">
              <a:latin typeface="Arial" panose="020B0604020202020204" pitchFamily="34" charset="0"/>
              <a:ea typeface="LG스마트체 Regular" panose="020B0600000101010101" pitchFamily="50" charset="-127"/>
              <a:cs typeface="Arial" panose="020B0604020202020204" pitchFamily="34" charset="0"/>
            </a:endParaRPr>
          </a:p>
        </p:txBody>
      </p:sp>
      <p:sp>
        <p:nvSpPr>
          <p:cNvPr id="65" name="직사각형 64"/>
          <p:cNvSpPr/>
          <p:nvPr/>
        </p:nvSpPr>
        <p:spPr>
          <a:xfrm>
            <a:off x="844549" y="5150801"/>
            <a:ext cx="4702606" cy="646331"/>
          </a:xfrm>
          <a:prstGeom prst="rect">
            <a:avLst/>
          </a:prstGeom>
          <a:solidFill>
            <a:schemeClr val="bg1"/>
          </a:solidFill>
        </p:spPr>
        <p:txBody>
          <a:bodyPr wrap="square">
            <a:spAutoFit/>
          </a:bodyPr>
          <a:lstStyle/>
          <a:p>
            <a:pPr marL="171450" indent="-171450">
              <a:lnSpc>
                <a:spcPct val="150000"/>
              </a:lnSpc>
              <a:buFont typeface="Arial" panose="020B0604020202020204" pitchFamily="34" charset="0"/>
              <a:buChar char="•"/>
            </a:pPr>
            <a:r>
              <a:rPr lang="en-US" altLang="ko-KR" sz="1200" dirty="0">
                <a:latin typeface="Arial" panose="020B0604020202020204" pitchFamily="34" charset="0"/>
                <a:ea typeface="LG스마트체2.0 Regular" panose="020B0600000101010101" pitchFamily="50" charset="-127"/>
                <a:cs typeface="Arial" panose="020B0604020202020204" pitchFamily="34" charset="0"/>
              </a:rPr>
              <a:t>The game console can be directly connected to the sound bar</a:t>
            </a:r>
            <a:br>
              <a:rPr lang="en-US" altLang="ko-KR" sz="1200" dirty="0">
                <a:latin typeface="Arial" panose="020B0604020202020204" pitchFamily="34" charset="0"/>
                <a:ea typeface="LG스마트체2.0 Regular" panose="020B0600000101010101" pitchFamily="50" charset="-127"/>
                <a:cs typeface="Arial" panose="020B0604020202020204" pitchFamily="34" charset="0"/>
              </a:rPr>
            </a:br>
            <a:r>
              <a:rPr lang="en-US" altLang="ko-KR" sz="1200" dirty="0">
                <a:latin typeface="Arial" panose="020B0604020202020204" pitchFamily="34" charset="0"/>
                <a:ea typeface="LG스마트체2.0 Regular" panose="020B0600000101010101" pitchFamily="50" charset="-127"/>
                <a:cs typeface="Arial" panose="020B0604020202020204" pitchFamily="34" charset="0"/>
              </a:rPr>
              <a:t>with VRR/ALLM support</a:t>
            </a:r>
          </a:p>
        </p:txBody>
      </p:sp>
      <p:sp>
        <p:nvSpPr>
          <p:cNvPr id="66" name="직사각형 65"/>
          <p:cNvSpPr/>
          <p:nvPr/>
        </p:nvSpPr>
        <p:spPr>
          <a:xfrm>
            <a:off x="5707613" y="1204464"/>
            <a:ext cx="6096000" cy="646331"/>
          </a:xfrm>
          <a:prstGeom prst="rect">
            <a:avLst/>
          </a:prstGeom>
          <a:solidFill>
            <a:schemeClr val="bg1"/>
          </a:solidFill>
        </p:spPr>
        <p:txBody>
          <a:bodyPr>
            <a:spAutoFit/>
          </a:bodyPr>
          <a:lstStyle/>
          <a:p>
            <a:r>
              <a:rPr lang="en-US" altLang="ko-KR" sz="1200" dirty="0">
                <a:latin typeface="Arial" panose="020B0604020202020204" pitchFamily="34" charset="0"/>
                <a:cs typeface="Arial" panose="020B0604020202020204" pitchFamily="34" charset="0"/>
              </a:rPr>
              <a:t>It is a function that can express the video on the TV in a smooth and seamless screen when playing games. VRR allows the TV to match the speed of the source and deliver images with less ripping and tearing</a:t>
            </a:r>
            <a:endParaRPr lang="ko-KR" altLang="en-US" sz="1200">
              <a:latin typeface="Arial" panose="020B0604020202020204" pitchFamily="34" charset="0"/>
              <a:cs typeface="Arial" panose="020B0604020202020204" pitchFamily="34" charset="0"/>
            </a:endParaRPr>
          </a:p>
        </p:txBody>
      </p:sp>
      <p:sp>
        <p:nvSpPr>
          <p:cNvPr id="67" name="직사각형 66"/>
          <p:cNvSpPr/>
          <p:nvPr/>
        </p:nvSpPr>
        <p:spPr>
          <a:xfrm>
            <a:off x="5707613" y="4114020"/>
            <a:ext cx="6096000" cy="461665"/>
          </a:xfrm>
          <a:prstGeom prst="rect">
            <a:avLst/>
          </a:prstGeom>
          <a:solidFill>
            <a:schemeClr val="bg1"/>
          </a:solidFill>
        </p:spPr>
        <p:txBody>
          <a:bodyPr>
            <a:spAutoFit/>
          </a:bodyPr>
          <a:lstStyle/>
          <a:p>
            <a:r>
              <a:rPr lang="en-US" altLang="ko-KR" sz="1200" dirty="0">
                <a:latin typeface="Arial" panose="020B0604020202020204" pitchFamily="34" charset="0"/>
                <a:cs typeface="Arial" panose="020B0604020202020204" pitchFamily="34" charset="0"/>
              </a:rPr>
              <a:t>It is a technology that reduces processing delays and shows the input from the source, to minimize the delay on the screen.</a:t>
            </a:r>
            <a:endParaRPr lang="en-US" altLang="ko-KR" sz="1200" dirty="0">
              <a:solidFill>
                <a:srgbClr val="000000"/>
              </a:solidFill>
              <a:effectLst/>
              <a:latin typeface="LG스마트체2.0 Regular" panose="020B0600000101010101" pitchFamily="50" charset="-127"/>
              <a:ea typeface="LG스마트체2.0 Regular" panose="020B0600000101010101" pitchFamily="50" charset="-127"/>
            </a:endParaRPr>
          </a:p>
        </p:txBody>
      </p:sp>
      <p:cxnSp>
        <p:nvCxnSpPr>
          <p:cNvPr id="31" name="직선 연결선 16"/>
          <p:cNvCxnSpPr/>
          <p:nvPr/>
        </p:nvCxnSpPr>
        <p:spPr>
          <a:xfrm>
            <a:off x="5674823" y="1199132"/>
            <a:ext cx="5861100" cy="0"/>
          </a:xfrm>
          <a:prstGeom prst="line">
            <a:avLst/>
          </a:prstGeom>
          <a:ln w="31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2" name="직선 연결선 16"/>
          <p:cNvCxnSpPr/>
          <p:nvPr/>
        </p:nvCxnSpPr>
        <p:spPr>
          <a:xfrm>
            <a:off x="5674823" y="4093952"/>
            <a:ext cx="5861100" cy="0"/>
          </a:xfrm>
          <a:prstGeom prst="line">
            <a:avLst/>
          </a:prstGeom>
          <a:ln w="31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5" name="텍스트 개체 틀 5">
            <a:extLst>
              <a:ext uri="{FF2B5EF4-FFF2-40B4-BE49-F238E27FC236}">
                <a16:creationId xmlns:a16="http://schemas.microsoft.com/office/drawing/2014/main" id="{00A774CE-0179-4872-88E0-4726B5DE419D}"/>
              </a:ext>
            </a:extLst>
          </p:cNvPr>
          <p:cNvSpPr txBox="1">
            <a:spLocks/>
          </p:cNvSpPr>
          <p:nvPr/>
        </p:nvSpPr>
        <p:spPr>
          <a:xfrm>
            <a:off x="527167" y="219046"/>
            <a:ext cx="2201102" cy="338554"/>
          </a:xfrm>
          <a:prstGeom prst="rect">
            <a:avLst/>
          </a:prstGeom>
        </p:spPr>
        <p:txBody>
          <a:bodyPr vert="horz" wrap="square" lIns="0" tIns="45720" rIns="72000" bIns="45720" rtlCol="0" anchor="b">
            <a:spAutoFit/>
          </a:bodyPr>
          <a:lstStyle>
            <a:lvl1pPr marL="0" indent="0" algn="l" defTabSz="914400" rtl="0" eaLnBrk="1" fontAlgn="base" latinLnBrk="0" hangingPunct="1">
              <a:lnSpc>
                <a:spcPct val="100000"/>
              </a:lnSpc>
              <a:spcBef>
                <a:spcPts val="600"/>
              </a:spcBef>
              <a:buFont typeface="Arial" panose="020B0604020202020204" pitchFamily="34" charset="0"/>
              <a:buNone/>
              <a:defRPr lang="en-GB" sz="1400" kern="1200" cap="none" spc="0" baseline="0" dirty="0">
                <a:solidFill>
                  <a:srgbClr val="B3B3B3"/>
                </a:solidFill>
                <a:latin typeface="+mn-lt"/>
                <a:ea typeface="+mj-ea"/>
                <a:cs typeface="+mj-cs"/>
              </a:defRPr>
            </a:lvl1pPr>
            <a:lvl2pPr marL="685800" indent="-228600" algn="l" defTabSz="914400" rtl="0" eaLnBrk="1" fontAlgn="base" latinLnBrk="0" hangingPunct="1">
              <a:lnSpc>
                <a:spcPct val="100000"/>
              </a:lnSpc>
              <a:spcBef>
                <a:spcPts val="6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fontAlgn="base" latinLnBrk="0" hangingPunct="1">
              <a:lnSpc>
                <a:spcPct val="100000"/>
              </a:lnSpc>
              <a:spcBef>
                <a:spcPts val="6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fontAlgn="base"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fontAlgn="base"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ts val="600"/>
              </a:spcBef>
              <a:spcAft>
                <a:spcPts val="0"/>
              </a:spcAft>
              <a:buClrTx/>
              <a:buSzTx/>
              <a:buFont typeface="Arial" panose="020B0604020202020204" pitchFamily="34" charset="0"/>
              <a:buNone/>
              <a:tabLst/>
              <a:defRPr/>
            </a:pPr>
            <a:r>
              <a:rPr lang="en-US" altLang="ko-KR" sz="1600" b="1" noProof="0" dirty="0">
                <a:solidFill>
                  <a:schemeClr val="tx1">
                    <a:lumMod val="50000"/>
                    <a:lumOff val="50000"/>
                  </a:schemeClr>
                </a:solidFill>
                <a:latin typeface="Arial" panose="020B0604020202020204" pitchFamily="34" charset="0"/>
                <a:ea typeface="LG스마트체 Regular" panose="020B0600000101010101" pitchFamily="50" charset="-127"/>
                <a:cs typeface="Arial" panose="020B0604020202020204" pitchFamily="34" charset="0"/>
              </a:rPr>
              <a:t>Perfect Gaming</a:t>
            </a:r>
            <a:endParaRPr kumimoji="0" lang="ko-KR" altLang="en-US" sz="1600" b="1" i="0" u="none" strike="noStrike" kern="1200" cap="none" spc="0" normalizeH="0" baseline="0" noProof="0" dirty="0">
              <a:ln>
                <a:noFill/>
              </a:ln>
              <a:solidFill>
                <a:schemeClr val="tx1">
                  <a:lumMod val="50000"/>
                  <a:lumOff val="50000"/>
                </a:schemeClr>
              </a:solidFill>
              <a:effectLst/>
              <a:uLnTx/>
              <a:uFillTx/>
              <a:latin typeface="Arial" panose="020B0604020202020204" pitchFamily="34" charset="0"/>
              <a:ea typeface="LG스마트체 Regular" panose="020B0600000101010101" pitchFamily="50" charset="-127"/>
              <a:cs typeface="Arial" panose="020B0604020202020204" pitchFamily="34" charset="0"/>
            </a:endParaRPr>
          </a:p>
        </p:txBody>
      </p:sp>
      <p:sp>
        <p:nvSpPr>
          <p:cNvPr id="38" name="제목 1">
            <a:extLst>
              <a:ext uri="{FF2B5EF4-FFF2-40B4-BE49-F238E27FC236}">
                <a16:creationId xmlns:a16="http://schemas.microsoft.com/office/drawing/2014/main" id="{4DCD3330-EA3B-F04D-17B2-D78B35D06447}"/>
              </a:ext>
            </a:extLst>
          </p:cNvPr>
          <p:cNvSpPr txBox="1">
            <a:spLocks/>
          </p:cNvSpPr>
          <p:nvPr/>
        </p:nvSpPr>
        <p:spPr>
          <a:xfrm>
            <a:off x="2529812" y="264895"/>
            <a:ext cx="4189575" cy="338554"/>
          </a:xfrm>
          <a:prstGeom prst="rect">
            <a:avLst/>
          </a:prstGeom>
        </p:spPr>
        <p:txBody>
          <a:bodyPr vert="horz" wrap="square" lIns="0" tIns="45720" rIns="72000" bIns="45720" rtlCol="0" anchor="t">
            <a:spAutoFit/>
          </a:bodyPr>
          <a:lstStyle>
            <a:defPPr>
              <a:defRPr lang="ko-KR"/>
            </a:defPPr>
            <a:lvl1pPr marR="0" lvl="0" indent="0" fontAlgn="base" latinLnBrk="0">
              <a:lnSpc>
                <a:spcPct val="100000"/>
              </a:lnSpc>
              <a:spcBef>
                <a:spcPts val="0"/>
              </a:spcBef>
              <a:spcAft>
                <a:spcPts val="0"/>
              </a:spcAft>
              <a:buClrTx/>
              <a:buSzTx/>
              <a:buFontTx/>
              <a:buNone/>
              <a:tabLst/>
              <a:defRPr sz="1600" b="1">
                <a:solidFill>
                  <a:srgbClr val="C00000"/>
                </a:solidFill>
                <a:latin typeface="Arial" panose="020B0604020202020204" pitchFamily="34" charset="0"/>
                <a:ea typeface="LG스마트체 Regular" panose="020B0600000101010101" pitchFamily="50" charset="-127"/>
                <a:cs typeface="Arial" panose="020B0604020202020204" pitchFamily="34" charset="0"/>
              </a:defRPr>
            </a:lvl1pPr>
          </a:lstStyle>
          <a:p>
            <a:r>
              <a:rPr lang="en-US" altLang="ko-KR" dirty="0"/>
              <a:t>VRR / ALLM</a:t>
            </a:r>
            <a:endParaRPr lang="ko-KR" altLang="en-US" dirty="0"/>
          </a:p>
        </p:txBody>
      </p:sp>
      <p:cxnSp>
        <p:nvCxnSpPr>
          <p:cNvPr id="39" name="직선 연결선 38"/>
          <p:cNvCxnSpPr/>
          <p:nvPr/>
        </p:nvCxnSpPr>
        <p:spPr>
          <a:xfrm>
            <a:off x="2290262" y="280266"/>
            <a:ext cx="0" cy="231613"/>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8" name="모서리가 둥근 직사각형 27"/>
          <p:cNvSpPr/>
          <p:nvPr/>
        </p:nvSpPr>
        <p:spPr>
          <a:xfrm>
            <a:off x="3871576" y="331020"/>
            <a:ext cx="460937" cy="173195"/>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ko-KR" sz="900" dirty="0"/>
              <a:t>`22</a:t>
            </a:r>
            <a:endParaRPr lang="ko-KR" altLang="en-US" sz="900"/>
          </a:p>
        </p:txBody>
      </p:sp>
      <p:sp>
        <p:nvSpPr>
          <p:cNvPr id="30" name="TextBox 29"/>
          <p:cNvSpPr txBox="1"/>
          <p:nvPr/>
        </p:nvSpPr>
        <p:spPr>
          <a:xfrm>
            <a:off x="6905626" y="300154"/>
            <a:ext cx="4910688" cy="276999"/>
          </a:xfrm>
          <a:prstGeom prst="rect">
            <a:avLst/>
          </a:prstGeom>
          <a:noFill/>
        </p:spPr>
        <p:txBody>
          <a:bodyPr wrap="square" rtlCol="0">
            <a:spAutoFit/>
          </a:bodyPr>
          <a:lstStyle/>
          <a:p>
            <a:pPr algn="r"/>
            <a:r>
              <a:rPr lang="en-US" sz="1200" b="1" dirty="0">
                <a:solidFill>
                  <a:schemeClr val="bg1">
                    <a:lumMod val="50000"/>
                  </a:schemeClr>
                </a:solidFill>
                <a:latin typeface="Arial" panose="020B0604020202020204" pitchFamily="34" charset="0"/>
                <a:ea typeface="LG스마트체 Regular" panose="020B0600000101010101" pitchFamily="50" charset="-127"/>
                <a:cs typeface="Arial" panose="020B0604020202020204" pitchFamily="34" charset="0"/>
              </a:rPr>
              <a:t>Models : S95QR / S80QR / S80QY / SC9S / SE6S</a:t>
            </a:r>
          </a:p>
        </p:txBody>
      </p:sp>
    </p:spTree>
    <p:extLst>
      <p:ext uri="{BB962C8B-B14F-4D97-AF65-F5344CB8AC3E}">
        <p14:creationId xmlns:p14="http://schemas.microsoft.com/office/powerpoint/2010/main" val="3687874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제목 1">
            <a:extLst>
              <a:ext uri="{FF2B5EF4-FFF2-40B4-BE49-F238E27FC236}">
                <a16:creationId xmlns:a16="http://schemas.microsoft.com/office/drawing/2014/main" id="{4DCD3330-EA3B-F04D-17B2-D78B35D06447}"/>
              </a:ext>
            </a:extLst>
          </p:cNvPr>
          <p:cNvSpPr txBox="1">
            <a:spLocks/>
          </p:cNvSpPr>
          <p:nvPr/>
        </p:nvSpPr>
        <p:spPr>
          <a:xfrm>
            <a:off x="3408834" y="130697"/>
            <a:ext cx="3579563" cy="338554"/>
          </a:xfrm>
          <a:prstGeom prst="rect">
            <a:avLst/>
          </a:prstGeom>
        </p:spPr>
        <p:txBody>
          <a:bodyPr vert="horz" wrap="square" lIns="0" tIns="45720" rIns="72000" bIns="45720" rtlCol="0" anchor="t">
            <a:spAutoFit/>
          </a:bodyPr>
          <a:lstStyle>
            <a:defPPr>
              <a:defRPr lang="ko-KR"/>
            </a:defPPr>
            <a:lvl1pPr marR="0" lvl="0" indent="0" fontAlgn="base" latinLnBrk="0">
              <a:lnSpc>
                <a:spcPct val="100000"/>
              </a:lnSpc>
              <a:spcBef>
                <a:spcPts val="0"/>
              </a:spcBef>
              <a:spcAft>
                <a:spcPts val="0"/>
              </a:spcAft>
              <a:buClrTx/>
              <a:buSzTx/>
              <a:buFontTx/>
              <a:buNone/>
              <a:tabLst/>
              <a:defRPr sz="1600" b="1">
                <a:solidFill>
                  <a:srgbClr val="C00000"/>
                </a:solidFill>
                <a:latin typeface="Arial" panose="020B0604020202020204" pitchFamily="34" charset="0"/>
                <a:ea typeface="LG스마트체 Regular" panose="020B0600000101010101" pitchFamily="50" charset="-127"/>
                <a:cs typeface="Arial" panose="020B0604020202020204" pitchFamily="34" charset="0"/>
              </a:defRPr>
            </a:lvl1pPr>
          </a:lstStyle>
          <a:p>
            <a:r>
              <a:rPr lang="en-US" altLang="ko-KR" dirty="0"/>
              <a:t>OLED C Perfect Matching / SC9S</a:t>
            </a:r>
            <a:endParaRPr lang="ko-KR" altLang="en-US" dirty="0"/>
          </a:p>
        </p:txBody>
      </p:sp>
      <p:cxnSp>
        <p:nvCxnSpPr>
          <p:cNvPr id="4" name="직선 연결선 3"/>
          <p:cNvCxnSpPr/>
          <p:nvPr/>
        </p:nvCxnSpPr>
        <p:spPr>
          <a:xfrm>
            <a:off x="3118485" y="184168"/>
            <a:ext cx="0" cy="231613"/>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0" name="직사각형 19"/>
          <p:cNvSpPr/>
          <p:nvPr/>
        </p:nvSpPr>
        <p:spPr>
          <a:xfrm>
            <a:off x="3241543" y="1181532"/>
            <a:ext cx="4079934" cy="276440"/>
          </a:xfrm>
          <a:prstGeom prst="rect">
            <a:avLst/>
          </a:prstGeom>
          <a:solidFill>
            <a:srgbClr val="C6004D">
              <a:alpha val="70000"/>
            </a:srgbClr>
          </a:solidFill>
          <a:ln w="6350">
            <a:noFill/>
          </a:ln>
        </p:spPr>
        <p:txBody>
          <a:bodyPr wrap="none" tIns="72000" rtlCol="0" anchor="ctr" anchorCtr="0">
            <a:noAutofit/>
          </a:bodyPr>
          <a:lstStyle/>
          <a:p>
            <a:pPr latinLnBrk="0">
              <a:lnSpc>
                <a:spcPct val="120000"/>
              </a:lnSpc>
            </a:pPr>
            <a:r>
              <a:rPr lang="en-US" altLang="ko-KR" sz="1200" b="1" kern="0" dirty="0">
                <a:solidFill>
                  <a:srgbClr val="FFFFFF"/>
                </a:solidFill>
                <a:latin typeface="Arial" panose="020B0604020202020204" pitchFamily="34" charset="0"/>
                <a:ea typeface="LG스마트체 Regular" panose="020B0600000101010101" pitchFamily="50" charset="-127"/>
                <a:cs typeface="Arial" panose="020B0604020202020204" pitchFamily="34" charset="0"/>
              </a:rPr>
              <a:t>Perfect Harmony Design with OLED C</a:t>
            </a:r>
            <a:endParaRPr lang="ko-KR" altLang="en-US" sz="1200" b="1" kern="0" dirty="0">
              <a:solidFill>
                <a:srgbClr val="FFFFFF"/>
              </a:solidFill>
              <a:latin typeface="Arial" panose="020B0604020202020204" pitchFamily="34" charset="0"/>
              <a:ea typeface="LG스마트체 Regular" panose="020B0600000101010101" pitchFamily="50" charset="-127"/>
              <a:cs typeface="Arial" panose="020B0604020202020204" pitchFamily="34" charset="0"/>
            </a:endParaRPr>
          </a:p>
        </p:txBody>
      </p:sp>
      <p:sp>
        <p:nvSpPr>
          <p:cNvPr id="22" name="직사각형 21"/>
          <p:cNvSpPr/>
          <p:nvPr/>
        </p:nvSpPr>
        <p:spPr>
          <a:xfrm>
            <a:off x="7653952" y="1181060"/>
            <a:ext cx="4135822" cy="276912"/>
          </a:xfrm>
          <a:prstGeom prst="rect">
            <a:avLst/>
          </a:prstGeom>
          <a:solidFill>
            <a:schemeClr val="bg1">
              <a:lumMod val="85000"/>
            </a:schemeClr>
          </a:solidFill>
          <a:ln w="9525" algn="ctr">
            <a:noFill/>
            <a:round/>
            <a:headEnd/>
            <a:tailEnd type="triangle" w="med" len="med"/>
          </a:ln>
        </p:spPr>
        <p:txBody>
          <a:bodyPr wrap="square" lIns="91345" tIns="45677" rIns="91345" bIns="45677" anchor="t" anchorCtr="0">
            <a:spAutoFit/>
          </a:bodyPr>
          <a:lstStyle/>
          <a:p>
            <a:pPr fontAlgn="base">
              <a:spcBef>
                <a:spcPct val="0"/>
              </a:spcBef>
              <a:spcAft>
                <a:spcPct val="0"/>
              </a:spcAft>
            </a:pPr>
            <a:r>
              <a:rPr kumimoji="1" lang="en-US" altLang="ko-KR" sz="1200" b="1" dirty="0">
                <a:solidFill>
                  <a:srgbClr val="000000"/>
                </a:solidFill>
                <a:latin typeface="Arial" panose="020B0604020202020204" pitchFamily="34" charset="0"/>
                <a:ea typeface="LG스마트체 Regular" panose="020B0600000101010101" pitchFamily="50" charset="-127"/>
                <a:cs typeface="Arial" panose="020B0604020202020204" pitchFamily="34" charset="0"/>
              </a:rPr>
              <a:t>Optimized Compatibility with LG</a:t>
            </a:r>
            <a:r>
              <a:rPr kumimoji="1" lang="ko-KR" altLang="en-US" sz="1200" b="1">
                <a:solidFill>
                  <a:srgbClr val="000000"/>
                </a:solidFill>
                <a:latin typeface="Arial" panose="020B0604020202020204" pitchFamily="34" charset="0"/>
                <a:ea typeface="LG스마트체 Regular" panose="020B0600000101010101" pitchFamily="50" charset="-127"/>
                <a:cs typeface="Arial" panose="020B0604020202020204" pitchFamily="34" charset="0"/>
              </a:rPr>
              <a:t> </a:t>
            </a:r>
            <a:r>
              <a:rPr kumimoji="1" lang="en-US" altLang="ko-KR" sz="1200" b="1" dirty="0">
                <a:solidFill>
                  <a:srgbClr val="000000"/>
                </a:solidFill>
                <a:latin typeface="Arial" panose="020B0604020202020204" pitchFamily="34" charset="0"/>
                <a:ea typeface="LG스마트체 Regular" panose="020B0600000101010101" pitchFamily="50" charset="-127"/>
                <a:cs typeface="Arial" panose="020B0604020202020204" pitchFamily="34" charset="0"/>
              </a:rPr>
              <a:t>TV</a:t>
            </a:r>
            <a:endParaRPr kumimoji="1" lang="ko-KR" altLang="en-US" sz="1200" dirty="0">
              <a:solidFill>
                <a:srgbClr val="000000"/>
              </a:solidFill>
              <a:latin typeface="Arial" panose="020B0604020202020204" pitchFamily="34" charset="0"/>
              <a:ea typeface="LG스마트체 Regular" panose="020B0600000101010101" pitchFamily="50" charset="-127"/>
              <a:cs typeface="Arial" panose="020B0604020202020204" pitchFamily="34" charset="0"/>
            </a:endParaRPr>
          </a:p>
        </p:txBody>
      </p:sp>
      <p:sp>
        <p:nvSpPr>
          <p:cNvPr id="31" name="직사각형 30"/>
          <p:cNvSpPr/>
          <p:nvPr/>
        </p:nvSpPr>
        <p:spPr>
          <a:xfrm>
            <a:off x="3281736" y="1515080"/>
            <a:ext cx="4515646" cy="830910"/>
          </a:xfrm>
          <a:prstGeom prst="rect">
            <a:avLst/>
          </a:prstGeom>
          <a:noFill/>
          <a:ln w="9525" algn="ctr">
            <a:noFill/>
            <a:round/>
            <a:headEnd/>
            <a:tailEnd type="triangle" w="med" len="med"/>
          </a:ln>
        </p:spPr>
        <p:txBody>
          <a:bodyPr wrap="square" lIns="91345" tIns="45677" rIns="91345" bIns="45677" anchor="t" anchorCtr="0">
            <a:spAutoFit/>
          </a:bodyPr>
          <a:lstStyle/>
          <a:p>
            <a:pPr marL="171450" indent="-171450" fontAlgn="base">
              <a:spcBef>
                <a:spcPct val="0"/>
              </a:spcBef>
              <a:spcAft>
                <a:spcPct val="0"/>
              </a:spcAft>
              <a:buFont typeface="Arial" panose="020B0604020202020204" pitchFamily="34" charset="0"/>
              <a:buChar char="•"/>
            </a:pPr>
            <a:r>
              <a:rPr kumimoji="1" lang="en-US" altLang="ko-KR" sz="1200" dirty="0">
                <a:solidFill>
                  <a:srgbClr val="000000"/>
                </a:solidFill>
                <a:latin typeface="Arial" panose="020B0604020202020204" pitchFamily="34" charset="0"/>
                <a:ea typeface="LG스마트체 Regular" panose="020B0600000101010101" pitchFamily="50" charset="-127"/>
                <a:cs typeface="Arial" panose="020B0604020202020204" pitchFamily="34" charset="0"/>
              </a:rPr>
              <a:t>Visual sophistication thanks to a single design</a:t>
            </a:r>
            <a:br>
              <a:rPr kumimoji="1" lang="en-US" altLang="ko-KR" sz="1200" dirty="0">
                <a:solidFill>
                  <a:srgbClr val="000000"/>
                </a:solidFill>
                <a:latin typeface="Arial" panose="020B0604020202020204" pitchFamily="34" charset="0"/>
                <a:ea typeface="LG스마트체 Regular" panose="020B0600000101010101" pitchFamily="50" charset="-127"/>
                <a:cs typeface="Arial" panose="020B0604020202020204" pitchFamily="34" charset="0"/>
              </a:rPr>
            </a:br>
            <a:r>
              <a:rPr kumimoji="1" lang="en-US" altLang="ko-KR" sz="1200" dirty="0">
                <a:solidFill>
                  <a:srgbClr val="000000"/>
                </a:solidFill>
                <a:latin typeface="Arial" panose="020B0604020202020204" pitchFamily="34" charset="0"/>
                <a:ea typeface="LG스마트체 Regular" panose="020B0600000101010101" pitchFamily="50" charset="-127"/>
                <a:cs typeface="Arial" panose="020B0604020202020204" pitchFamily="34" charset="0"/>
              </a:rPr>
              <a:t>- Unified design identity from the Sound Bar with TV</a:t>
            </a:r>
            <a:br>
              <a:rPr kumimoji="1" lang="en-US" altLang="ko-KR" sz="1200" dirty="0">
                <a:solidFill>
                  <a:srgbClr val="000000"/>
                </a:solidFill>
                <a:latin typeface="Arial" panose="020B0604020202020204" pitchFamily="34" charset="0"/>
                <a:ea typeface="LG스마트체 Regular" panose="020B0600000101010101" pitchFamily="50" charset="-127"/>
                <a:cs typeface="Arial" panose="020B0604020202020204" pitchFamily="34" charset="0"/>
              </a:rPr>
            </a:br>
            <a:r>
              <a:rPr kumimoji="1" lang="en-US" altLang="ko-KR" sz="1200" dirty="0">
                <a:solidFill>
                  <a:srgbClr val="000000"/>
                </a:solidFill>
                <a:latin typeface="Arial" panose="020B0604020202020204" pitchFamily="34" charset="0"/>
                <a:ea typeface="LG스마트체 Regular" panose="020B0600000101010101" pitchFamily="50" charset="-127"/>
                <a:cs typeface="Arial" panose="020B0604020202020204" pitchFamily="34" charset="0"/>
              </a:rPr>
              <a:t>- Aesthetically balanced design taking into account the </a:t>
            </a:r>
            <a:br>
              <a:rPr kumimoji="1" lang="en-US" altLang="ko-KR" sz="1200" dirty="0">
                <a:solidFill>
                  <a:srgbClr val="000000"/>
                </a:solidFill>
                <a:latin typeface="Arial" panose="020B0604020202020204" pitchFamily="34" charset="0"/>
                <a:ea typeface="LG스마트체 Regular" panose="020B0600000101010101" pitchFamily="50" charset="-127"/>
                <a:cs typeface="Arial" panose="020B0604020202020204" pitchFamily="34" charset="0"/>
              </a:rPr>
            </a:br>
            <a:r>
              <a:rPr kumimoji="1" lang="en-US" altLang="ko-KR" sz="1200" dirty="0">
                <a:solidFill>
                  <a:srgbClr val="000000"/>
                </a:solidFill>
                <a:latin typeface="Arial" panose="020B0604020202020204" pitchFamily="34" charset="0"/>
                <a:ea typeface="LG스마트체 Regular" panose="020B0600000101010101" pitchFamily="50" charset="-127"/>
                <a:cs typeface="Arial" panose="020B0604020202020204" pitchFamily="34" charset="0"/>
              </a:rPr>
              <a:t>  sizes of both the Sound Bar and TV</a:t>
            </a:r>
          </a:p>
        </p:txBody>
      </p:sp>
      <p:sp>
        <p:nvSpPr>
          <p:cNvPr id="66" name="텍스트 개체 틀 4">
            <a:extLst>
              <a:ext uri="{FF2B5EF4-FFF2-40B4-BE49-F238E27FC236}">
                <a16:creationId xmlns:a16="http://schemas.microsoft.com/office/drawing/2014/main" id="{FAC2042E-B9B1-578D-EFB2-1F8F7B367EB7}"/>
              </a:ext>
            </a:extLst>
          </p:cNvPr>
          <p:cNvSpPr txBox="1">
            <a:spLocks/>
          </p:cNvSpPr>
          <p:nvPr/>
        </p:nvSpPr>
        <p:spPr>
          <a:xfrm>
            <a:off x="395760" y="666102"/>
            <a:ext cx="9240781" cy="307777"/>
          </a:xfrm>
          <a:prstGeom prst="rect">
            <a:avLst/>
          </a:prstGeom>
        </p:spPr>
        <p:txBody>
          <a:bodyPr vert="horz" wrap="square" lIns="0" tIns="45720" rIns="0" bIns="45720" rtlCol="0">
            <a:spAutoFit/>
          </a:bodyPr>
          <a:lstStyle>
            <a:lvl1pPr marL="228600" indent="-228600" algn="l" defTabSz="914400" rtl="0" eaLnBrk="1" fontAlgn="base" latinLnBrk="0" hangingPunct="1">
              <a:lnSpc>
                <a:spcPct val="100000"/>
              </a:lnSpc>
              <a:spcBef>
                <a:spcPts val="600"/>
              </a:spcBef>
              <a:buSzPct val="90000"/>
              <a:buFont typeface="맑은 고딕" panose="020B0503020000020004" pitchFamily="50" charset="-127"/>
              <a:buChar char="■"/>
              <a:defRPr sz="1100" kern="1200">
                <a:solidFill>
                  <a:schemeClr val="tx1"/>
                </a:solidFill>
                <a:latin typeface="+mn-lt"/>
                <a:ea typeface="+mn-ea"/>
                <a:cs typeface="+mn-cs"/>
              </a:defRPr>
            </a:lvl1pPr>
            <a:lvl2pPr marL="452438" indent="-187325" algn="l" defTabSz="914400" rtl="0" eaLnBrk="1" fontAlgn="base" latinLnBrk="0" hangingPunct="1">
              <a:lnSpc>
                <a:spcPct val="100000"/>
              </a:lnSpc>
              <a:spcBef>
                <a:spcPts val="600"/>
              </a:spcBef>
              <a:buSzPct val="90000"/>
              <a:buFont typeface="맑은 고딕" panose="020B0503020000020004" pitchFamily="50" charset="-127"/>
              <a:buChar char="-"/>
              <a:defRPr sz="1100" kern="1200">
                <a:solidFill>
                  <a:schemeClr val="tx1"/>
                </a:solidFill>
                <a:latin typeface="+mn-lt"/>
                <a:ea typeface="+mn-ea"/>
                <a:cs typeface="+mn-cs"/>
              </a:defRPr>
            </a:lvl2pPr>
            <a:lvl3pPr marL="1143000" indent="-228600" algn="l" defTabSz="914400" rtl="0" eaLnBrk="1" fontAlgn="base" latinLnBrk="0" hangingPunct="1">
              <a:lnSpc>
                <a:spcPct val="100000"/>
              </a:lnSpc>
              <a:spcBef>
                <a:spcPts val="600"/>
              </a:spcBef>
              <a:buSzPct val="90000"/>
              <a:buFont typeface="맑은 고딕" panose="020B0503020000020004" pitchFamily="50" charset="-127"/>
              <a:buChar char="■"/>
              <a:defRPr sz="1300" kern="1200">
                <a:solidFill>
                  <a:schemeClr val="tx1"/>
                </a:solidFill>
                <a:latin typeface="+mn-lt"/>
                <a:ea typeface="+mn-ea"/>
                <a:cs typeface="+mn-cs"/>
              </a:defRPr>
            </a:lvl3pPr>
            <a:lvl4pPr marL="1600200" indent="-228600" algn="l" defTabSz="914400" rtl="0" eaLnBrk="1" fontAlgn="base" latinLnBrk="0" hangingPunct="1">
              <a:lnSpc>
                <a:spcPct val="100000"/>
              </a:lnSpc>
              <a:spcBef>
                <a:spcPts val="600"/>
              </a:spcBef>
              <a:buSzPct val="90000"/>
              <a:buFont typeface="맑은 고딕" panose="020B0503020000020004" pitchFamily="50" charset="-127"/>
              <a:buChar char="■"/>
              <a:defRPr sz="1300" kern="1200">
                <a:solidFill>
                  <a:schemeClr val="tx1"/>
                </a:solidFill>
                <a:latin typeface="+mn-lt"/>
                <a:ea typeface="+mn-ea"/>
                <a:cs typeface="+mn-cs"/>
              </a:defRPr>
            </a:lvl4pPr>
            <a:lvl5pPr marL="2057400" indent="-228600" algn="l" defTabSz="914400" rtl="0" eaLnBrk="1" fontAlgn="base" latinLnBrk="0" hangingPunct="1">
              <a:lnSpc>
                <a:spcPct val="100000"/>
              </a:lnSpc>
              <a:spcBef>
                <a:spcPts val="600"/>
              </a:spcBef>
              <a:buSzPct val="90000"/>
              <a:buFont typeface="맑은 고딕" panose="020B0503020000020004" pitchFamily="50" charset="-127"/>
              <a:buChar char="■"/>
              <a:defRPr sz="13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ts val="600"/>
              </a:spcBef>
              <a:spcAft>
                <a:spcPts val="0"/>
              </a:spcAft>
              <a:buClrTx/>
              <a:buSzPct val="90000"/>
              <a:buNone/>
              <a:tabLst/>
              <a:defRPr/>
            </a:pPr>
            <a:r>
              <a:rPr kumimoji="0" lang="en-US" altLang="ko-KR" sz="1400" u="none" strike="noStrike" kern="1200" cap="none" spc="0" normalizeH="0" baseline="0" noProof="0" dirty="0">
                <a:ln>
                  <a:noFill/>
                </a:ln>
                <a:solidFill>
                  <a:srgbClr val="404040"/>
                </a:solidFill>
                <a:effectLst/>
                <a:uLnTx/>
                <a:uFillTx/>
                <a:latin typeface="Arial" panose="020B0604020202020204" pitchFamily="34" charset="0"/>
                <a:ea typeface="LG스마트체 Regular" panose="020B0600000101010101" pitchFamily="50" charset="-127"/>
                <a:cs typeface="Arial" panose="020B0604020202020204" pitchFamily="34" charset="0"/>
              </a:rPr>
              <a:t>A must</a:t>
            </a:r>
            <a:r>
              <a:rPr lang="en-US" altLang="ko-KR" sz="1400" dirty="0">
                <a:solidFill>
                  <a:srgbClr val="404040"/>
                </a:solidFill>
                <a:latin typeface="Arial" panose="020B0604020202020204" pitchFamily="34" charset="0"/>
                <a:ea typeface="LG스마트체 Regular" panose="020B0600000101010101" pitchFamily="50" charset="-127"/>
                <a:cs typeface="Arial" panose="020B0604020202020204" pitchFamily="34" charset="0"/>
              </a:rPr>
              <a:t>-have item for LG </a:t>
            </a:r>
            <a:r>
              <a:rPr kumimoji="0" lang="en-US" altLang="ko-KR" sz="1400" u="none" strike="noStrike" kern="1200" cap="none" spc="0" normalizeH="0" baseline="0" noProof="0" dirty="0">
                <a:ln>
                  <a:noFill/>
                </a:ln>
                <a:solidFill>
                  <a:srgbClr val="404040"/>
                </a:solidFill>
                <a:effectLst/>
                <a:uLnTx/>
                <a:uFillTx/>
                <a:latin typeface="Arial" panose="020B0604020202020204" pitchFamily="34" charset="0"/>
                <a:ea typeface="LG스마트체 Regular" panose="020B0600000101010101" pitchFamily="50" charset="-127"/>
                <a:cs typeface="Arial" panose="020B0604020202020204" pitchFamily="34" charset="0"/>
              </a:rPr>
              <a:t>OLED </a:t>
            </a:r>
            <a:r>
              <a:rPr lang="en-US" altLang="ko-KR" sz="1400" dirty="0">
                <a:solidFill>
                  <a:srgbClr val="404040"/>
                </a:solidFill>
                <a:latin typeface="Arial" panose="020B0604020202020204" pitchFamily="34" charset="0"/>
                <a:ea typeface="LG스마트체 Regular" panose="020B0600000101010101" pitchFamily="50" charset="-127"/>
                <a:cs typeface="Arial" panose="020B0604020202020204" pitchFamily="34" charset="0"/>
              </a:rPr>
              <a:t>TV. Sound and design matching for the new</a:t>
            </a:r>
            <a:r>
              <a:rPr lang="ko-KR" altLang="en-US" sz="1400">
                <a:solidFill>
                  <a:srgbClr val="404040"/>
                </a:solidFill>
                <a:latin typeface="Arial" panose="020B0604020202020204" pitchFamily="34" charset="0"/>
                <a:ea typeface="LG스마트체 Regular" panose="020B0600000101010101" pitchFamily="50" charset="-127"/>
                <a:cs typeface="Arial" panose="020B0604020202020204" pitchFamily="34" charset="0"/>
              </a:rPr>
              <a:t> </a:t>
            </a:r>
            <a:r>
              <a:rPr lang="en-US" altLang="ko-KR" sz="1400" dirty="0">
                <a:solidFill>
                  <a:srgbClr val="404040"/>
                </a:solidFill>
                <a:latin typeface="Arial" panose="020B0604020202020204" pitchFamily="34" charset="0"/>
                <a:ea typeface="LG스마트체 Regular" panose="020B0600000101010101" pitchFamily="50" charset="-127"/>
                <a:cs typeface="Arial" panose="020B0604020202020204" pitchFamily="34" charset="0"/>
              </a:rPr>
              <a:t>entertainment experience</a:t>
            </a:r>
            <a:endParaRPr kumimoji="0" lang="en-US" altLang="ko-KR" sz="1400" u="none" strike="noStrike" kern="1200" cap="none" spc="0" normalizeH="0" baseline="0" noProof="0" dirty="0">
              <a:ln>
                <a:noFill/>
              </a:ln>
              <a:solidFill>
                <a:srgbClr val="404040"/>
              </a:solidFill>
              <a:effectLst/>
              <a:uLnTx/>
              <a:uFillTx/>
              <a:latin typeface="Arial" panose="020B0604020202020204" pitchFamily="34" charset="0"/>
              <a:ea typeface="LG스마트체 Regular" panose="020B0600000101010101" pitchFamily="50" charset="-127"/>
              <a:cs typeface="Arial" panose="020B0604020202020204" pitchFamily="34" charset="0"/>
            </a:endParaRPr>
          </a:p>
        </p:txBody>
      </p:sp>
      <p:sp>
        <p:nvSpPr>
          <p:cNvPr id="53" name="직사각형 52"/>
          <p:cNvSpPr/>
          <p:nvPr/>
        </p:nvSpPr>
        <p:spPr>
          <a:xfrm>
            <a:off x="7653952" y="3438343"/>
            <a:ext cx="4135822" cy="276912"/>
          </a:xfrm>
          <a:prstGeom prst="rect">
            <a:avLst/>
          </a:prstGeom>
          <a:solidFill>
            <a:schemeClr val="bg1">
              <a:lumMod val="85000"/>
            </a:schemeClr>
          </a:solidFill>
          <a:ln w="9525" algn="ctr">
            <a:solidFill>
              <a:schemeClr val="bg1">
                <a:lumMod val="85000"/>
              </a:schemeClr>
            </a:solidFill>
            <a:round/>
            <a:headEnd/>
            <a:tailEnd type="triangle" w="med" len="med"/>
          </a:ln>
        </p:spPr>
        <p:txBody>
          <a:bodyPr wrap="square" lIns="91345" tIns="45677" rIns="91345" bIns="45677" anchor="t" anchorCtr="0">
            <a:spAutoFit/>
          </a:bodyPr>
          <a:lstStyle/>
          <a:p>
            <a:pPr fontAlgn="base">
              <a:spcBef>
                <a:spcPct val="0"/>
              </a:spcBef>
              <a:spcAft>
                <a:spcPct val="0"/>
              </a:spcAft>
            </a:pPr>
            <a:r>
              <a:rPr kumimoji="1" lang="en-US" altLang="ko-KR" sz="1200" b="1" dirty="0">
                <a:solidFill>
                  <a:srgbClr val="000000"/>
                </a:solidFill>
                <a:latin typeface="Arial" panose="020B0604020202020204" pitchFamily="34" charset="0"/>
                <a:ea typeface="LG스마트체 Regular" panose="020B0600000101010101" pitchFamily="50" charset="-127"/>
                <a:cs typeface="Arial" panose="020B0604020202020204" pitchFamily="34" charset="0"/>
              </a:rPr>
              <a:t>Immersive Sound with Triple AI sound</a:t>
            </a:r>
            <a:endParaRPr kumimoji="1" lang="ko-KR" altLang="en-US" sz="1200" dirty="0">
              <a:solidFill>
                <a:srgbClr val="000000"/>
              </a:solidFill>
              <a:latin typeface="Arial" panose="020B0604020202020204" pitchFamily="34" charset="0"/>
              <a:ea typeface="LG스마트체 Regular" panose="020B0600000101010101" pitchFamily="50" charset="-127"/>
              <a:cs typeface="Arial" panose="020B0604020202020204" pitchFamily="34" charset="0"/>
            </a:endParaRPr>
          </a:p>
        </p:txBody>
      </p:sp>
      <p:sp>
        <p:nvSpPr>
          <p:cNvPr id="54" name="직사각형 53"/>
          <p:cNvSpPr/>
          <p:nvPr/>
        </p:nvSpPr>
        <p:spPr>
          <a:xfrm>
            <a:off x="7622257" y="3795977"/>
            <a:ext cx="4569743" cy="276912"/>
          </a:xfrm>
          <a:prstGeom prst="rect">
            <a:avLst/>
          </a:prstGeom>
          <a:noFill/>
          <a:ln w="9525" algn="ctr">
            <a:noFill/>
            <a:round/>
            <a:headEnd/>
            <a:tailEnd type="triangle" w="med" len="med"/>
          </a:ln>
        </p:spPr>
        <p:txBody>
          <a:bodyPr wrap="square" lIns="91345" tIns="45677" rIns="91345" bIns="45677" anchor="t" anchorCtr="0">
            <a:spAutoFit/>
          </a:bodyPr>
          <a:lstStyle/>
          <a:p>
            <a:pPr marL="171450" indent="-171450" fontAlgn="base">
              <a:spcBef>
                <a:spcPct val="0"/>
              </a:spcBef>
              <a:spcAft>
                <a:spcPct val="0"/>
              </a:spcAft>
              <a:buFont typeface="Arial" panose="020B0604020202020204" pitchFamily="34" charset="0"/>
              <a:buChar char="•"/>
            </a:pPr>
            <a:r>
              <a:rPr kumimoji="1" lang="en-US" altLang="ko-KR" sz="1200" dirty="0">
                <a:solidFill>
                  <a:srgbClr val="000000"/>
                </a:solidFill>
                <a:latin typeface="Arial" panose="020B0604020202020204" pitchFamily="34" charset="0"/>
                <a:ea typeface="LG스마트체 Regular" panose="020B0600000101010101" pitchFamily="50" charset="-127"/>
                <a:cs typeface="Arial" panose="020B0604020202020204" pitchFamily="34" charset="0"/>
              </a:rPr>
              <a:t>Best Audio Solution</a:t>
            </a:r>
            <a:r>
              <a:rPr kumimoji="1" lang="ko-KR" altLang="en-US" sz="1200">
                <a:solidFill>
                  <a:srgbClr val="000000"/>
                </a:solidFill>
                <a:latin typeface="Arial" panose="020B0604020202020204" pitchFamily="34" charset="0"/>
                <a:ea typeface="LG스마트체 Regular" panose="020B0600000101010101" pitchFamily="50" charset="-127"/>
                <a:cs typeface="Arial" panose="020B0604020202020204" pitchFamily="34" charset="0"/>
              </a:rPr>
              <a:t> </a:t>
            </a:r>
            <a:r>
              <a:rPr kumimoji="1" lang="en-US" altLang="ko-KR" sz="1200" dirty="0">
                <a:solidFill>
                  <a:srgbClr val="000000"/>
                </a:solidFill>
                <a:latin typeface="Arial" panose="020B0604020202020204" pitchFamily="34" charset="0"/>
                <a:ea typeface="LG스마트체 Regular" panose="020B0600000101010101" pitchFamily="50" charset="-127"/>
                <a:cs typeface="Arial" panose="020B0604020202020204" pitchFamily="34" charset="0"/>
              </a:rPr>
              <a:t>: Dolby </a:t>
            </a:r>
            <a:r>
              <a:rPr kumimoji="1" lang="en-US" altLang="ko-KR" sz="1200" dirty="0" err="1">
                <a:solidFill>
                  <a:srgbClr val="000000"/>
                </a:solidFill>
                <a:latin typeface="Arial" panose="020B0604020202020204" pitchFamily="34" charset="0"/>
                <a:ea typeface="LG스마트체 Regular" panose="020B0600000101010101" pitchFamily="50" charset="-127"/>
                <a:cs typeface="Arial" panose="020B0604020202020204" pitchFamily="34" charset="0"/>
              </a:rPr>
              <a:t>Atmos</a:t>
            </a:r>
            <a:r>
              <a:rPr kumimoji="1" lang="en-US" altLang="ko-KR" sz="1200" dirty="0">
                <a:solidFill>
                  <a:srgbClr val="000000"/>
                </a:solidFill>
                <a:latin typeface="Arial" panose="020B0604020202020204" pitchFamily="34" charset="0"/>
                <a:ea typeface="LG스마트체 Regular" panose="020B0600000101010101" pitchFamily="50" charset="-127"/>
                <a:cs typeface="Arial" panose="020B0604020202020204" pitchFamily="34" charset="0"/>
              </a:rPr>
              <a:t> &amp; DTS:X, IMAX Enhanced</a:t>
            </a:r>
          </a:p>
        </p:txBody>
      </p:sp>
      <p:sp>
        <p:nvSpPr>
          <p:cNvPr id="23" name="직사각형 22"/>
          <p:cNvSpPr/>
          <p:nvPr/>
        </p:nvSpPr>
        <p:spPr>
          <a:xfrm>
            <a:off x="3222650" y="5269526"/>
            <a:ext cx="4515646" cy="1015576"/>
          </a:xfrm>
          <a:prstGeom prst="rect">
            <a:avLst/>
          </a:prstGeom>
          <a:noFill/>
          <a:ln w="9525" algn="ctr">
            <a:noFill/>
            <a:round/>
            <a:headEnd/>
            <a:tailEnd type="triangle" w="med" len="med"/>
          </a:ln>
        </p:spPr>
        <p:txBody>
          <a:bodyPr wrap="square" lIns="91345" tIns="45677" rIns="91345" bIns="45677" anchor="t" anchorCtr="0">
            <a:spAutoFit/>
          </a:bodyPr>
          <a:lstStyle/>
          <a:p>
            <a:pPr marL="171450" indent="-171450" fontAlgn="base">
              <a:spcBef>
                <a:spcPct val="0"/>
              </a:spcBef>
              <a:spcAft>
                <a:spcPct val="0"/>
              </a:spcAft>
              <a:buFont typeface="Arial" panose="020B0604020202020204" pitchFamily="34" charset="0"/>
              <a:buChar char="•"/>
            </a:pPr>
            <a:r>
              <a:rPr kumimoji="1" lang="en-US" altLang="ko-KR" sz="1200" dirty="0">
                <a:solidFill>
                  <a:srgbClr val="000000"/>
                </a:solidFill>
                <a:latin typeface="Arial" panose="020B0604020202020204" pitchFamily="34" charset="0"/>
                <a:ea typeface="LG스마트체 Regular" panose="020B0600000101010101" pitchFamily="50" charset="-127"/>
                <a:cs typeface="Arial" panose="020B0604020202020204" pitchFamily="34" charset="0"/>
              </a:rPr>
              <a:t>The synergy bracket provides optimal sound, perfect design matching and stable installation with the TV whether it is a TV stand type or a wall mount</a:t>
            </a:r>
            <a:br>
              <a:rPr kumimoji="1" lang="en-US" altLang="ko-KR" sz="1200" dirty="0">
                <a:solidFill>
                  <a:srgbClr val="000000"/>
                </a:solidFill>
                <a:latin typeface="Arial" panose="020B0604020202020204" pitchFamily="34" charset="0"/>
                <a:ea typeface="LG스마트체 Regular" panose="020B0600000101010101" pitchFamily="50" charset="-127"/>
                <a:cs typeface="Arial" panose="020B0604020202020204" pitchFamily="34" charset="0"/>
              </a:rPr>
            </a:br>
            <a:r>
              <a:rPr kumimoji="1" lang="en-US" altLang="ko-KR" sz="1200" dirty="0">
                <a:solidFill>
                  <a:srgbClr val="000000"/>
                </a:solidFill>
                <a:latin typeface="Arial" panose="020B0604020202020204" pitchFamily="34" charset="0"/>
                <a:ea typeface="LG스마트체 Regular" panose="020B0600000101010101" pitchFamily="50" charset="-127"/>
                <a:cs typeface="Arial" panose="020B0604020202020204" pitchFamily="34" charset="0"/>
              </a:rPr>
              <a:t>- No need to drill a hole in the wall for Sound Bar installation</a:t>
            </a:r>
          </a:p>
          <a:p>
            <a:pPr marL="171450" indent="-171450" fontAlgn="base">
              <a:spcBef>
                <a:spcPct val="0"/>
              </a:spcBef>
              <a:spcAft>
                <a:spcPct val="0"/>
              </a:spcAft>
              <a:buFont typeface="Arial" panose="020B0604020202020204" pitchFamily="34" charset="0"/>
              <a:buChar char="•"/>
            </a:pPr>
            <a:r>
              <a:rPr kumimoji="1" lang="en-US" altLang="ko-KR" sz="1200" dirty="0">
                <a:solidFill>
                  <a:srgbClr val="000000"/>
                </a:solidFill>
                <a:latin typeface="Arial" panose="020B0604020202020204" pitchFamily="34" charset="0"/>
                <a:ea typeface="LG스마트체 Regular" panose="020B0600000101010101" pitchFamily="50" charset="-127"/>
                <a:cs typeface="Arial" panose="020B0604020202020204" pitchFamily="34" charset="0"/>
              </a:rPr>
              <a:t>Works with Both the OLEDC2 and OLEDC3 in 55”/65”/77”</a:t>
            </a:r>
          </a:p>
        </p:txBody>
      </p:sp>
      <p:sp>
        <p:nvSpPr>
          <p:cNvPr id="32" name="직사각형 31"/>
          <p:cNvSpPr/>
          <p:nvPr/>
        </p:nvSpPr>
        <p:spPr>
          <a:xfrm>
            <a:off x="7600767" y="1458106"/>
            <a:ext cx="4400733" cy="369245"/>
          </a:xfrm>
          <a:prstGeom prst="rect">
            <a:avLst/>
          </a:prstGeom>
          <a:noFill/>
          <a:ln w="9525" algn="ctr">
            <a:noFill/>
            <a:round/>
            <a:headEnd/>
            <a:tailEnd type="triangle" w="med" len="med"/>
          </a:ln>
        </p:spPr>
        <p:txBody>
          <a:bodyPr wrap="square" lIns="91345" tIns="45677" rIns="91345" bIns="45677" anchor="t" anchorCtr="0">
            <a:spAutoFit/>
          </a:bodyPr>
          <a:lstStyle/>
          <a:p>
            <a:pPr marL="171450" indent="-171450" fontAlgn="base">
              <a:lnSpc>
                <a:spcPct val="150000"/>
              </a:lnSpc>
              <a:spcBef>
                <a:spcPct val="0"/>
              </a:spcBef>
              <a:spcAft>
                <a:spcPct val="0"/>
              </a:spcAft>
              <a:buFont typeface="Arial" panose="020B0604020202020204" pitchFamily="34" charset="0"/>
              <a:buChar char="•"/>
            </a:pPr>
            <a:r>
              <a:rPr kumimoji="1" lang="en-US" altLang="ko-KR" sz="1200" dirty="0">
                <a:solidFill>
                  <a:srgbClr val="000000"/>
                </a:solidFill>
                <a:latin typeface="Arial" panose="020B0604020202020204" pitchFamily="34" charset="0"/>
                <a:ea typeface="LG스마트체 Regular" panose="020B0600000101010101" pitchFamily="50" charset="-127"/>
                <a:cs typeface="Arial" panose="020B0604020202020204" pitchFamily="34" charset="0"/>
              </a:rPr>
              <a:t>WOW Orchestra</a:t>
            </a:r>
            <a:r>
              <a:rPr kumimoji="1" lang="ko-KR" altLang="en-US" sz="1200" dirty="0">
                <a:solidFill>
                  <a:srgbClr val="000000"/>
                </a:solidFill>
                <a:latin typeface="Arial" panose="020B0604020202020204" pitchFamily="34" charset="0"/>
                <a:ea typeface="LG스마트체 Regular" panose="020B0600000101010101" pitchFamily="50" charset="-127"/>
                <a:cs typeface="Arial" panose="020B0604020202020204" pitchFamily="34" charset="0"/>
              </a:rPr>
              <a:t> </a:t>
            </a:r>
            <a:r>
              <a:rPr kumimoji="1" lang="en-US" altLang="ko-KR" sz="1200" dirty="0">
                <a:solidFill>
                  <a:srgbClr val="000000"/>
                </a:solidFill>
                <a:latin typeface="Arial" panose="020B0604020202020204" pitchFamily="34" charset="0"/>
                <a:ea typeface="LG스마트체 Regular" panose="020B0600000101010101" pitchFamily="50" charset="-127"/>
                <a:cs typeface="Arial" panose="020B0604020202020204" pitchFamily="34" charset="0"/>
              </a:rPr>
              <a:t>/ WOW Interface</a:t>
            </a:r>
          </a:p>
        </p:txBody>
      </p:sp>
      <p:sp>
        <p:nvSpPr>
          <p:cNvPr id="34" name="직사각형 33"/>
          <p:cNvSpPr/>
          <p:nvPr/>
        </p:nvSpPr>
        <p:spPr>
          <a:xfrm>
            <a:off x="7603674" y="4756338"/>
            <a:ext cx="4639125" cy="461578"/>
          </a:xfrm>
          <a:prstGeom prst="rect">
            <a:avLst/>
          </a:prstGeom>
          <a:noFill/>
          <a:ln w="9525" algn="ctr">
            <a:noFill/>
            <a:round/>
            <a:headEnd/>
            <a:tailEnd type="triangle" w="med" len="med"/>
          </a:ln>
        </p:spPr>
        <p:txBody>
          <a:bodyPr wrap="square" lIns="91345" tIns="45677" rIns="91345" bIns="45677" anchor="t" anchorCtr="0">
            <a:spAutoFit/>
          </a:bodyPr>
          <a:lstStyle/>
          <a:p>
            <a:pPr marL="171450" indent="-171450" fontAlgn="base">
              <a:spcBef>
                <a:spcPct val="0"/>
              </a:spcBef>
              <a:spcAft>
                <a:spcPct val="0"/>
              </a:spcAft>
              <a:buFont typeface="Arial" panose="020B0604020202020204" pitchFamily="34" charset="0"/>
              <a:buChar char="•"/>
            </a:pPr>
            <a:r>
              <a:rPr kumimoji="1" lang="en-US" altLang="ko-KR" sz="1200" dirty="0">
                <a:solidFill>
                  <a:srgbClr val="000000"/>
                </a:solidFill>
                <a:latin typeface="Arial" panose="020B0604020202020204" pitchFamily="34" charset="0"/>
                <a:ea typeface="LG스마트체 Regular" panose="020B0600000101010101" pitchFamily="50" charset="-127"/>
                <a:cs typeface="Arial" panose="020B0604020202020204" pitchFamily="34" charset="0"/>
              </a:rPr>
              <a:t>New LG’s - Triple AI Sound :Triple Level Spatial Sound</a:t>
            </a:r>
            <a:r>
              <a:rPr kumimoji="1" lang="ko-KR" altLang="en-US" sz="1200" dirty="0">
                <a:solidFill>
                  <a:srgbClr val="000000"/>
                </a:solidFill>
                <a:latin typeface="Arial" panose="020B0604020202020204" pitchFamily="34" charset="0"/>
                <a:ea typeface="LG스마트체 Regular" panose="020B0600000101010101" pitchFamily="50" charset="-127"/>
                <a:cs typeface="Arial" panose="020B0604020202020204" pitchFamily="34" charset="0"/>
              </a:rPr>
              <a:t> </a:t>
            </a:r>
            <a:r>
              <a:rPr kumimoji="1" lang="en-US" altLang="ko-KR" sz="1200" dirty="0">
                <a:solidFill>
                  <a:srgbClr val="000000"/>
                </a:solidFill>
                <a:latin typeface="Arial" panose="020B0604020202020204" pitchFamily="34" charset="0"/>
                <a:ea typeface="LG스마트체 Regular" panose="020B0600000101010101" pitchFamily="50" charset="-127"/>
                <a:cs typeface="Arial" panose="020B0604020202020204" pitchFamily="34" charset="0"/>
              </a:rPr>
              <a:t>/ Smart Up-Mixer / AI Calibration Pro</a:t>
            </a:r>
          </a:p>
        </p:txBody>
      </p:sp>
      <p:pic>
        <p:nvPicPr>
          <p:cNvPr id="37" name="그림 3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153015" y="4166746"/>
            <a:ext cx="858339" cy="410710"/>
          </a:xfrm>
          <a:prstGeom prst="rect">
            <a:avLst/>
          </a:prstGeom>
        </p:spPr>
      </p:pic>
      <p:pic>
        <p:nvPicPr>
          <p:cNvPr id="38" name="그림 3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178192" y="4240148"/>
            <a:ext cx="803316" cy="317276"/>
          </a:xfrm>
          <a:prstGeom prst="rect">
            <a:avLst/>
          </a:prstGeom>
        </p:spPr>
      </p:pic>
      <p:pic>
        <p:nvPicPr>
          <p:cNvPr id="41" name="그림 4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191758" y="4222703"/>
            <a:ext cx="778668" cy="229535"/>
          </a:xfrm>
          <a:prstGeom prst="rect">
            <a:avLst/>
          </a:prstGeom>
        </p:spPr>
      </p:pic>
      <p:pic>
        <p:nvPicPr>
          <p:cNvPr id="42" name="그림 4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662138" y="1890206"/>
            <a:ext cx="1719053" cy="914309"/>
          </a:xfrm>
          <a:prstGeom prst="rect">
            <a:avLst/>
          </a:prstGeom>
        </p:spPr>
      </p:pic>
      <p:sp>
        <p:nvSpPr>
          <p:cNvPr id="43" name="TextBox 42"/>
          <p:cNvSpPr txBox="1"/>
          <p:nvPr/>
        </p:nvSpPr>
        <p:spPr>
          <a:xfrm>
            <a:off x="9636541" y="2656869"/>
            <a:ext cx="1712096" cy="600164"/>
          </a:xfrm>
          <a:prstGeom prst="rect">
            <a:avLst/>
          </a:prstGeom>
          <a:noFill/>
        </p:spPr>
        <p:txBody>
          <a:bodyPr wrap="square">
            <a:spAutoFit/>
          </a:bodyPr>
          <a:lstStyle>
            <a:defPPr>
              <a:defRPr lang="ko-KR"/>
            </a:defPPr>
            <a:lvl1pPr eaLnBrk="0" latinLnBrk="0" hangingPunct="0">
              <a:lnSpc>
                <a:spcPct val="100000"/>
              </a:lnSpc>
              <a:buFont typeface="Arial" panose="020B0604020202020204" pitchFamily="34" charset="0"/>
              <a:buChar char="•"/>
              <a:defRPr sz="1100" b="0">
                <a:solidFill>
                  <a:prstClr val="black">
                    <a:lumMod val="65000"/>
                    <a:lumOff val="35000"/>
                  </a:prstClr>
                </a:solidFill>
                <a:latin typeface="Arial Narrow" panose="020B0606020202030204" pitchFamily="34" charset="0"/>
                <a:ea typeface="LG스마트체 Regular" panose="020B0600000101010101" pitchFamily="50" charset="-127"/>
                <a:cs typeface="Arial" panose="020B0604020202020204" pitchFamily="34" charset="0"/>
              </a:defRPr>
            </a:lvl1pPr>
          </a:lstStyle>
          <a:p>
            <a:pPr fontAlgn="auto">
              <a:spcBef>
                <a:spcPts val="0"/>
              </a:spcBef>
              <a:spcAft>
                <a:spcPts val="0"/>
              </a:spcAft>
              <a:buNone/>
              <a:defRPr/>
            </a:pPr>
            <a:r>
              <a:rPr kumimoji="0" lang="en-US" altLang="ko-KR" kern="0" dirty="0">
                <a:latin typeface="Arial" panose="020B0604020202020204" pitchFamily="34" charset="0"/>
              </a:rPr>
              <a:t> Various information of </a:t>
            </a:r>
          </a:p>
          <a:p>
            <a:pPr fontAlgn="auto">
              <a:spcBef>
                <a:spcPts val="0"/>
              </a:spcBef>
              <a:spcAft>
                <a:spcPts val="0"/>
              </a:spcAft>
              <a:buNone/>
              <a:defRPr/>
            </a:pPr>
            <a:r>
              <a:rPr kumimoji="0" lang="en-US" altLang="ko-KR" kern="0" dirty="0">
                <a:latin typeface="Arial" panose="020B0604020202020204" pitchFamily="34" charset="0"/>
              </a:rPr>
              <a:t>Sound Bar connection is displayed on the screen</a:t>
            </a:r>
          </a:p>
        </p:txBody>
      </p:sp>
      <p:pic>
        <p:nvPicPr>
          <p:cNvPr id="44" name="그림 4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766231" y="1887429"/>
            <a:ext cx="1216211" cy="689890"/>
          </a:xfrm>
          <a:prstGeom prst="rect">
            <a:avLst/>
          </a:prstGeom>
        </p:spPr>
      </p:pic>
      <p:pic>
        <p:nvPicPr>
          <p:cNvPr id="45" name="그림 44"/>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879433" y="5225563"/>
            <a:ext cx="1501758" cy="649570"/>
          </a:xfrm>
          <a:prstGeom prst="rect">
            <a:avLst/>
          </a:prstGeom>
        </p:spPr>
      </p:pic>
      <p:sp>
        <p:nvSpPr>
          <p:cNvPr id="47" name="TextBox 46"/>
          <p:cNvSpPr txBox="1"/>
          <p:nvPr/>
        </p:nvSpPr>
        <p:spPr>
          <a:xfrm>
            <a:off x="7842662" y="2730672"/>
            <a:ext cx="1712096" cy="430887"/>
          </a:xfrm>
          <a:prstGeom prst="rect">
            <a:avLst/>
          </a:prstGeom>
          <a:noFill/>
        </p:spPr>
        <p:txBody>
          <a:bodyPr wrap="square">
            <a:spAutoFit/>
          </a:bodyPr>
          <a:lstStyle>
            <a:defPPr>
              <a:defRPr lang="ko-KR"/>
            </a:defPPr>
            <a:lvl1pPr eaLnBrk="0" latinLnBrk="0" hangingPunct="0">
              <a:lnSpc>
                <a:spcPct val="100000"/>
              </a:lnSpc>
              <a:buFont typeface="Arial" panose="020B0604020202020204" pitchFamily="34" charset="0"/>
              <a:buChar char="•"/>
              <a:defRPr sz="1100" b="0">
                <a:solidFill>
                  <a:prstClr val="black">
                    <a:lumMod val="65000"/>
                    <a:lumOff val="35000"/>
                  </a:prstClr>
                </a:solidFill>
                <a:latin typeface="Arial Narrow" panose="020B0606020202030204" pitchFamily="34" charset="0"/>
                <a:ea typeface="LG스마트체 Regular" panose="020B0600000101010101" pitchFamily="50" charset="-127"/>
                <a:cs typeface="Arial" panose="020B0604020202020204" pitchFamily="34" charset="0"/>
              </a:defRPr>
            </a:lvl1pPr>
          </a:lstStyle>
          <a:p>
            <a:pPr fontAlgn="auto">
              <a:spcBef>
                <a:spcPts val="0"/>
              </a:spcBef>
              <a:spcAft>
                <a:spcPts val="0"/>
              </a:spcAft>
              <a:buNone/>
              <a:defRPr/>
            </a:pPr>
            <a:r>
              <a:rPr kumimoji="0" lang="en-US" altLang="ko-KR" kern="0" dirty="0">
                <a:latin typeface="Arial" panose="020B0604020202020204" pitchFamily="34" charset="0"/>
              </a:rPr>
              <a:t>TV + Sound Bar sound output </a:t>
            </a:r>
            <a:r>
              <a:rPr lang="en-US" altLang="ko-KR" kern="0" dirty="0">
                <a:latin typeface="Arial" panose="020B0604020202020204" pitchFamily="34" charset="0"/>
              </a:rPr>
              <a:t>simultaneously</a:t>
            </a:r>
            <a:endParaRPr kumimoji="0" lang="en-US" altLang="ko-KR" kern="0" dirty="0">
              <a:latin typeface="Arial" panose="020B0604020202020204" pitchFamily="34" charset="0"/>
            </a:endParaRPr>
          </a:p>
        </p:txBody>
      </p:sp>
      <p:sp>
        <p:nvSpPr>
          <p:cNvPr id="48" name="TextBox 47"/>
          <p:cNvSpPr txBox="1"/>
          <p:nvPr/>
        </p:nvSpPr>
        <p:spPr>
          <a:xfrm>
            <a:off x="7879433" y="5965226"/>
            <a:ext cx="1930340" cy="769441"/>
          </a:xfrm>
          <a:prstGeom prst="rect">
            <a:avLst/>
          </a:prstGeom>
          <a:noFill/>
        </p:spPr>
        <p:txBody>
          <a:bodyPr wrap="square">
            <a:spAutoFit/>
          </a:bodyPr>
          <a:lstStyle>
            <a:defPPr>
              <a:defRPr lang="ko-KR"/>
            </a:defPPr>
            <a:lvl1pPr eaLnBrk="0" latinLnBrk="0" hangingPunct="0">
              <a:lnSpc>
                <a:spcPct val="100000"/>
              </a:lnSpc>
              <a:buFont typeface="Arial" panose="020B0604020202020204" pitchFamily="34" charset="0"/>
              <a:buChar char="•"/>
              <a:defRPr sz="1100" b="0">
                <a:solidFill>
                  <a:prstClr val="black">
                    <a:lumMod val="65000"/>
                    <a:lumOff val="35000"/>
                  </a:prstClr>
                </a:solidFill>
                <a:latin typeface="Arial Narrow" panose="020B0606020202030204" pitchFamily="34" charset="0"/>
                <a:ea typeface="LG스마트체 Regular" panose="020B0600000101010101" pitchFamily="50" charset="-127"/>
                <a:cs typeface="Arial" panose="020B0604020202020204" pitchFamily="34" charset="0"/>
              </a:defRPr>
            </a:lvl1pPr>
          </a:lstStyle>
          <a:p>
            <a:pPr fontAlgn="auto">
              <a:spcBef>
                <a:spcPts val="0"/>
              </a:spcBef>
              <a:spcAft>
                <a:spcPts val="0"/>
              </a:spcAft>
              <a:buNone/>
              <a:defRPr/>
            </a:pPr>
            <a:r>
              <a:rPr kumimoji="0" lang="en-US" altLang="ko-KR" kern="0" dirty="0">
                <a:latin typeface="Arial" panose="020B0604020202020204" pitchFamily="34" charset="0"/>
              </a:rPr>
              <a:t>Triple Level Spatial Sound : </a:t>
            </a:r>
          </a:p>
          <a:p>
            <a:pPr fontAlgn="auto">
              <a:spcBef>
                <a:spcPts val="0"/>
              </a:spcBef>
              <a:spcAft>
                <a:spcPts val="0"/>
              </a:spcAft>
              <a:buNone/>
              <a:defRPr/>
            </a:pPr>
            <a:r>
              <a:rPr kumimoji="0" lang="en-US" altLang="ko-KR" kern="0" dirty="0">
                <a:latin typeface="Arial" panose="020B0604020202020204" pitchFamily="34" charset="0"/>
              </a:rPr>
              <a:t>Creates mid-layer for immersive surround sound experience </a:t>
            </a:r>
          </a:p>
        </p:txBody>
      </p:sp>
      <p:sp>
        <p:nvSpPr>
          <p:cNvPr id="49" name="TextBox 48"/>
          <p:cNvSpPr txBox="1"/>
          <p:nvPr/>
        </p:nvSpPr>
        <p:spPr>
          <a:xfrm>
            <a:off x="9809773" y="5965226"/>
            <a:ext cx="1987385" cy="769441"/>
          </a:xfrm>
          <a:prstGeom prst="rect">
            <a:avLst/>
          </a:prstGeom>
          <a:noFill/>
        </p:spPr>
        <p:txBody>
          <a:bodyPr wrap="square">
            <a:spAutoFit/>
          </a:bodyPr>
          <a:lstStyle>
            <a:defPPr>
              <a:defRPr lang="ko-KR"/>
            </a:defPPr>
            <a:lvl1pPr eaLnBrk="0" latinLnBrk="0" hangingPunct="0">
              <a:lnSpc>
                <a:spcPct val="100000"/>
              </a:lnSpc>
              <a:buFont typeface="Arial" panose="020B0604020202020204" pitchFamily="34" charset="0"/>
              <a:buChar char="•"/>
              <a:defRPr sz="1100" b="0">
                <a:solidFill>
                  <a:prstClr val="black">
                    <a:lumMod val="65000"/>
                    <a:lumOff val="35000"/>
                  </a:prstClr>
                </a:solidFill>
                <a:latin typeface="Arial Narrow" panose="020B0606020202030204" pitchFamily="34" charset="0"/>
                <a:ea typeface="LG스마트체 Regular" panose="020B0600000101010101" pitchFamily="50" charset="-127"/>
                <a:cs typeface="Arial" panose="020B0604020202020204" pitchFamily="34" charset="0"/>
              </a:defRPr>
            </a:lvl1pPr>
          </a:lstStyle>
          <a:p>
            <a:pPr fontAlgn="auto">
              <a:spcBef>
                <a:spcPts val="0"/>
              </a:spcBef>
              <a:spcAft>
                <a:spcPts val="0"/>
              </a:spcAft>
              <a:buNone/>
              <a:defRPr/>
            </a:pPr>
            <a:r>
              <a:rPr lang="en-US" altLang="ko-KR" dirty="0">
                <a:latin typeface="Arial" panose="020B0604020202020204" pitchFamily="34" charset="0"/>
              </a:rPr>
              <a:t>Any source including 2 channel audio will be converted into multi-channel audio</a:t>
            </a:r>
            <a:endParaRPr kumimoji="0" lang="en-US" altLang="ko-KR" kern="0" dirty="0">
              <a:latin typeface="Arial" panose="020B0604020202020204" pitchFamily="34" charset="0"/>
            </a:endParaRPr>
          </a:p>
        </p:txBody>
      </p:sp>
      <p:pic>
        <p:nvPicPr>
          <p:cNvPr id="13" name="그림 12"/>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5400000">
            <a:off x="10210200" y="5094200"/>
            <a:ext cx="694633" cy="761207"/>
          </a:xfrm>
          <a:prstGeom prst="rect">
            <a:avLst/>
          </a:prstGeom>
        </p:spPr>
      </p:pic>
      <p:sp>
        <p:nvSpPr>
          <p:cNvPr id="55" name="TextBox 54"/>
          <p:cNvSpPr txBox="1"/>
          <p:nvPr/>
        </p:nvSpPr>
        <p:spPr>
          <a:xfrm>
            <a:off x="9702443" y="5330462"/>
            <a:ext cx="762413" cy="276999"/>
          </a:xfrm>
          <a:prstGeom prst="rect">
            <a:avLst/>
          </a:prstGeom>
          <a:noFill/>
        </p:spPr>
        <p:txBody>
          <a:bodyPr wrap="square">
            <a:spAutoFit/>
          </a:bodyPr>
          <a:lstStyle>
            <a:defPPr>
              <a:defRPr lang="ko-KR"/>
            </a:defPPr>
            <a:lvl1pPr eaLnBrk="0" latinLnBrk="0" hangingPunct="0">
              <a:lnSpc>
                <a:spcPct val="100000"/>
              </a:lnSpc>
              <a:buFont typeface="Arial" panose="020B0604020202020204" pitchFamily="34" charset="0"/>
              <a:buChar char="•"/>
              <a:defRPr sz="1100" b="0">
                <a:solidFill>
                  <a:prstClr val="black">
                    <a:lumMod val="65000"/>
                    <a:lumOff val="35000"/>
                  </a:prstClr>
                </a:solidFill>
                <a:latin typeface="Arial Narrow" panose="020B0606020202030204" pitchFamily="34" charset="0"/>
                <a:ea typeface="LG스마트체 Regular" panose="020B0600000101010101" pitchFamily="50" charset="-127"/>
                <a:cs typeface="Arial" panose="020B0604020202020204" pitchFamily="34" charset="0"/>
              </a:defRPr>
            </a:lvl1pPr>
          </a:lstStyle>
          <a:p>
            <a:pPr fontAlgn="auto">
              <a:spcBef>
                <a:spcPts val="0"/>
              </a:spcBef>
              <a:spcAft>
                <a:spcPts val="0"/>
              </a:spcAft>
              <a:buNone/>
              <a:defRPr/>
            </a:pPr>
            <a:r>
              <a:rPr kumimoji="0" lang="en-US" altLang="ko-KR" sz="1200" b="1" kern="0" dirty="0">
                <a:solidFill>
                  <a:schemeClr val="tx1"/>
                </a:solidFill>
                <a:latin typeface="Arial" panose="020B0604020202020204" pitchFamily="34" charset="0"/>
              </a:rPr>
              <a:t> 2 </a:t>
            </a:r>
            <a:r>
              <a:rPr kumimoji="0" lang="en-US" altLang="ko-KR" sz="1200" b="1" kern="0" dirty="0" err="1">
                <a:solidFill>
                  <a:schemeClr val="tx1"/>
                </a:solidFill>
                <a:latin typeface="Arial" panose="020B0604020202020204" pitchFamily="34" charset="0"/>
              </a:rPr>
              <a:t>ch</a:t>
            </a:r>
            <a:endParaRPr kumimoji="0" lang="en-US" altLang="ko-KR" sz="1200" b="1" kern="0" dirty="0">
              <a:solidFill>
                <a:schemeClr val="tx1"/>
              </a:solidFill>
              <a:latin typeface="Arial" panose="020B0604020202020204" pitchFamily="34" charset="0"/>
            </a:endParaRPr>
          </a:p>
        </p:txBody>
      </p:sp>
      <p:sp>
        <p:nvSpPr>
          <p:cNvPr id="56" name="TextBox 55"/>
          <p:cNvSpPr txBox="1"/>
          <p:nvPr/>
        </p:nvSpPr>
        <p:spPr>
          <a:xfrm>
            <a:off x="10836523" y="5330462"/>
            <a:ext cx="953251" cy="276999"/>
          </a:xfrm>
          <a:prstGeom prst="rect">
            <a:avLst/>
          </a:prstGeom>
          <a:noFill/>
        </p:spPr>
        <p:txBody>
          <a:bodyPr wrap="square">
            <a:spAutoFit/>
          </a:bodyPr>
          <a:lstStyle>
            <a:defPPr>
              <a:defRPr lang="ko-KR"/>
            </a:defPPr>
            <a:lvl1pPr eaLnBrk="0" latinLnBrk="0" hangingPunct="0">
              <a:lnSpc>
                <a:spcPct val="100000"/>
              </a:lnSpc>
              <a:buFont typeface="Arial" panose="020B0604020202020204" pitchFamily="34" charset="0"/>
              <a:buChar char="•"/>
              <a:defRPr sz="1100" b="0">
                <a:solidFill>
                  <a:prstClr val="black">
                    <a:lumMod val="65000"/>
                    <a:lumOff val="35000"/>
                  </a:prstClr>
                </a:solidFill>
                <a:latin typeface="Arial Narrow" panose="020B0606020202030204" pitchFamily="34" charset="0"/>
                <a:ea typeface="LG스마트체 Regular" panose="020B0600000101010101" pitchFamily="50" charset="-127"/>
                <a:cs typeface="Arial" panose="020B0604020202020204" pitchFamily="34" charset="0"/>
              </a:defRPr>
            </a:lvl1pPr>
          </a:lstStyle>
          <a:p>
            <a:pPr fontAlgn="auto">
              <a:spcBef>
                <a:spcPts val="0"/>
              </a:spcBef>
              <a:spcAft>
                <a:spcPts val="0"/>
              </a:spcAft>
              <a:buNone/>
              <a:defRPr/>
            </a:pPr>
            <a:r>
              <a:rPr kumimoji="0" lang="en-US" altLang="ko-KR" sz="1200" b="1" kern="0" dirty="0">
                <a:solidFill>
                  <a:schemeClr val="tx1"/>
                </a:solidFill>
                <a:latin typeface="Arial" panose="020B0604020202020204" pitchFamily="34" charset="0"/>
              </a:rPr>
              <a:t> 9.1.5 </a:t>
            </a:r>
            <a:r>
              <a:rPr kumimoji="0" lang="en-US" altLang="ko-KR" sz="1200" b="1" kern="0" dirty="0" err="1">
                <a:solidFill>
                  <a:schemeClr val="tx1"/>
                </a:solidFill>
                <a:latin typeface="Arial" panose="020B0604020202020204" pitchFamily="34" charset="0"/>
              </a:rPr>
              <a:t>ch</a:t>
            </a:r>
            <a:r>
              <a:rPr kumimoji="0" lang="en-US" altLang="ko-KR" sz="1200" b="1" kern="0" dirty="0">
                <a:solidFill>
                  <a:schemeClr val="tx1"/>
                </a:solidFill>
                <a:latin typeface="Arial" panose="020B0604020202020204" pitchFamily="34" charset="0"/>
              </a:rPr>
              <a:t>*</a:t>
            </a:r>
          </a:p>
        </p:txBody>
      </p:sp>
      <p:sp>
        <p:nvSpPr>
          <p:cNvPr id="5" name="직사각형 4"/>
          <p:cNvSpPr/>
          <p:nvPr/>
        </p:nvSpPr>
        <p:spPr>
          <a:xfrm>
            <a:off x="325910" y="1308100"/>
            <a:ext cx="2689236" cy="5185436"/>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Arial" panose="020B0604020202020204" pitchFamily="34" charset="0"/>
              <a:ea typeface="LG스마트체 Regular" panose="020B0600000101010101" pitchFamily="50" charset="-127"/>
              <a:cs typeface="Arial" panose="020B0604020202020204" pitchFamily="34" charset="0"/>
            </a:endParaRPr>
          </a:p>
        </p:txBody>
      </p:sp>
      <p:sp>
        <p:nvSpPr>
          <p:cNvPr id="39" name="텍스트 개체 틀 5">
            <a:extLst>
              <a:ext uri="{FF2B5EF4-FFF2-40B4-BE49-F238E27FC236}">
                <a16:creationId xmlns:a16="http://schemas.microsoft.com/office/drawing/2014/main" id="{00A774CE-0179-4872-88E0-4726B5DE419D}"/>
              </a:ext>
            </a:extLst>
          </p:cNvPr>
          <p:cNvSpPr txBox="1">
            <a:spLocks/>
          </p:cNvSpPr>
          <p:nvPr/>
        </p:nvSpPr>
        <p:spPr>
          <a:xfrm>
            <a:off x="186210" y="87219"/>
            <a:ext cx="3869913" cy="369332"/>
          </a:xfrm>
          <a:prstGeom prst="rect">
            <a:avLst/>
          </a:prstGeom>
        </p:spPr>
        <p:txBody>
          <a:bodyPr vert="horz" wrap="square" lIns="0" tIns="45720" rIns="72000" bIns="45720" rtlCol="0" anchor="b">
            <a:spAutoFit/>
          </a:bodyPr>
          <a:lstStyle>
            <a:defPPr>
              <a:defRPr lang="ko-KR"/>
            </a:defPPr>
            <a:lvl1pPr marR="0" lvl="0" indent="0" fontAlgn="base" latinLnBrk="0">
              <a:lnSpc>
                <a:spcPct val="100000"/>
              </a:lnSpc>
              <a:spcBef>
                <a:spcPts val="600"/>
              </a:spcBef>
              <a:spcAft>
                <a:spcPts val="0"/>
              </a:spcAft>
              <a:buClrTx/>
              <a:buSzTx/>
              <a:buFont typeface="Arial" panose="020B0604020202020204" pitchFamily="34" charset="0"/>
              <a:buNone/>
              <a:tabLst/>
              <a:defRPr b="1" cap="none" spc="0" baseline="0">
                <a:solidFill>
                  <a:schemeClr val="tx1">
                    <a:lumMod val="50000"/>
                    <a:lumOff val="50000"/>
                  </a:schemeClr>
                </a:solidFill>
                <a:latin typeface="Arial" panose="020B0604020202020204" pitchFamily="34" charset="0"/>
                <a:ea typeface="HY견고딕" panose="02030600000101010101" pitchFamily="18" charset="-127"/>
                <a:cs typeface="Arial" panose="020B0604020202020204" pitchFamily="34" charset="0"/>
              </a:defRPr>
            </a:lvl1pPr>
            <a:lvl2pPr marL="685800" indent="-228600" fontAlgn="base" latinLnBrk="0">
              <a:lnSpc>
                <a:spcPct val="100000"/>
              </a:lnSpc>
              <a:spcBef>
                <a:spcPts val="600"/>
              </a:spcBef>
              <a:buFont typeface="Arial" panose="020B0604020202020204" pitchFamily="34" charset="0"/>
              <a:buChar char="•"/>
              <a:defRPr sz="2400"/>
            </a:lvl2pPr>
            <a:lvl3pPr marL="1143000" indent="-228600" fontAlgn="base" latinLnBrk="0">
              <a:lnSpc>
                <a:spcPct val="100000"/>
              </a:lnSpc>
              <a:spcBef>
                <a:spcPts val="600"/>
              </a:spcBef>
              <a:buFont typeface="Arial" panose="020B0604020202020204" pitchFamily="34" charset="0"/>
              <a:buChar char="•"/>
              <a:defRPr sz="2000"/>
            </a:lvl3pPr>
            <a:lvl4pPr marL="1600200" indent="-228600" fontAlgn="base" latinLnBrk="0">
              <a:lnSpc>
                <a:spcPct val="100000"/>
              </a:lnSpc>
              <a:spcBef>
                <a:spcPts val="600"/>
              </a:spcBef>
              <a:buFont typeface="Arial" panose="020B0604020202020204" pitchFamily="34" charset="0"/>
              <a:buChar char="•"/>
            </a:lvl4pPr>
            <a:lvl5pPr marL="2057400" indent="-228600" fontAlgn="base" latinLnBrk="0">
              <a:lnSpc>
                <a:spcPct val="100000"/>
              </a:lnSpc>
              <a:spcBef>
                <a:spcPts val="6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altLang="ko-KR" dirty="0">
                <a:ea typeface="LG스마트체 Regular" panose="020B0600000101010101" pitchFamily="50" charset="-127"/>
              </a:rPr>
              <a:t>2023 New Sound Bar</a:t>
            </a:r>
            <a:endParaRPr lang="ko-KR" altLang="en-US" dirty="0">
              <a:ea typeface="LG스마트체 Regular" panose="020B0600000101010101" pitchFamily="50" charset="-127"/>
            </a:endParaRPr>
          </a:p>
        </p:txBody>
      </p:sp>
      <p:sp>
        <p:nvSpPr>
          <p:cNvPr id="50" name="직각 삼각형 49">
            <a:extLst>
              <a:ext uri="{FF2B5EF4-FFF2-40B4-BE49-F238E27FC236}">
                <a16:creationId xmlns:a16="http://schemas.microsoft.com/office/drawing/2014/main" id="{4237D16C-F109-4CE4-8AB0-9CF5CCE21787}"/>
              </a:ext>
            </a:extLst>
          </p:cNvPr>
          <p:cNvSpPr/>
          <p:nvPr/>
        </p:nvSpPr>
        <p:spPr>
          <a:xfrm rot="5400000" flipH="1" flipV="1">
            <a:off x="3239000" y="1057070"/>
            <a:ext cx="127280" cy="122194"/>
          </a:xfrm>
          <a:prstGeom prst="rtTriangle">
            <a:avLst/>
          </a:prstGeom>
          <a:solidFill>
            <a:srgbClr val="C0000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100">
              <a:latin typeface="Arial" panose="020B0604020202020204" pitchFamily="34" charset="0"/>
              <a:ea typeface="LG스마트체 Regular" panose="020B0600000101010101" pitchFamily="50" charset="-127"/>
              <a:cs typeface="Arial" panose="020B0604020202020204" pitchFamily="34" charset="0"/>
            </a:endParaRPr>
          </a:p>
        </p:txBody>
      </p:sp>
      <p:sp>
        <p:nvSpPr>
          <p:cNvPr id="57" name="직각 삼각형 56">
            <a:extLst>
              <a:ext uri="{FF2B5EF4-FFF2-40B4-BE49-F238E27FC236}">
                <a16:creationId xmlns:a16="http://schemas.microsoft.com/office/drawing/2014/main" id="{4237D16C-F109-4CE4-8AB0-9CF5CCE21787}"/>
              </a:ext>
            </a:extLst>
          </p:cNvPr>
          <p:cNvSpPr/>
          <p:nvPr/>
        </p:nvSpPr>
        <p:spPr>
          <a:xfrm rot="5400000" flipH="1" flipV="1">
            <a:off x="7651409" y="1057070"/>
            <a:ext cx="127280" cy="122194"/>
          </a:xfrm>
          <a:prstGeom prst="rtTriangl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100">
              <a:latin typeface="Arial" panose="020B0604020202020204" pitchFamily="34" charset="0"/>
              <a:ea typeface="LG스마트체 Regular" panose="020B0600000101010101" pitchFamily="50" charset="-127"/>
              <a:cs typeface="Arial" panose="020B0604020202020204" pitchFamily="34" charset="0"/>
            </a:endParaRPr>
          </a:p>
        </p:txBody>
      </p:sp>
      <p:sp>
        <p:nvSpPr>
          <p:cNvPr id="58" name="직각 삼각형 57">
            <a:extLst>
              <a:ext uri="{FF2B5EF4-FFF2-40B4-BE49-F238E27FC236}">
                <a16:creationId xmlns:a16="http://schemas.microsoft.com/office/drawing/2014/main" id="{4237D16C-F109-4CE4-8AB0-9CF5CCE21787}"/>
              </a:ext>
            </a:extLst>
          </p:cNvPr>
          <p:cNvSpPr/>
          <p:nvPr/>
        </p:nvSpPr>
        <p:spPr>
          <a:xfrm rot="5400000" flipH="1" flipV="1">
            <a:off x="7651409" y="3316141"/>
            <a:ext cx="127280" cy="122194"/>
          </a:xfrm>
          <a:prstGeom prst="rtTriangl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100">
              <a:latin typeface="Arial" panose="020B0604020202020204" pitchFamily="34" charset="0"/>
              <a:ea typeface="LG스마트체 Regular" panose="020B0600000101010101" pitchFamily="50" charset="-127"/>
              <a:cs typeface="Arial" panose="020B0604020202020204" pitchFamily="34" charset="0"/>
            </a:endParaRPr>
          </a:p>
        </p:txBody>
      </p:sp>
      <p:pic>
        <p:nvPicPr>
          <p:cNvPr id="61" name="그림 60"/>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1289286" y="1806040"/>
            <a:ext cx="629402" cy="1086393"/>
          </a:xfrm>
          <a:prstGeom prst="roundRect">
            <a:avLst>
              <a:gd name="adj" fmla="val 4669"/>
            </a:avLst>
          </a:prstGeom>
          <a:solidFill>
            <a:srgbClr val="FFFFFF">
              <a:shade val="85000"/>
            </a:srgbClr>
          </a:solidFill>
          <a:ln>
            <a:noFill/>
          </a:ln>
          <a:effectLst>
            <a:reflection blurRad="12700" stA="38000" endPos="28000" dist="5000" dir="5400000" sy="-100000" algn="bl" rotWithShape="0"/>
          </a:effectLst>
        </p:spPr>
      </p:pic>
      <p:pic>
        <p:nvPicPr>
          <p:cNvPr id="59" name="그림 58"/>
          <p:cNvPicPr>
            <a:picLocks noChangeAspect="1"/>
          </p:cNvPicPr>
          <p:nvPr/>
        </p:nvPicPr>
        <p:blipFill rotWithShape="1">
          <a:blip r:embed="rId11" cstate="print">
            <a:extLst>
              <a:ext uri="{28A0092B-C50C-407E-A947-70E740481C1C}">
                <a14:useLocalDpi xmlns:a14="http://schemas.microsoft.com/office/drawing/2010/main" val="0"/>
              </a:ext>
            </a:extLst>
          </a:blip>
          <a:srcRect l="11651" t="-6507" r="15688" b="7192"/>
          <a:stretch/>
        </p:blipFill>
        <p:spPr>
          <a:xfrm>
            <a:off x="3250136" y="2504817"/>
            <a:ext cx="3987081" cy="2408469"/>
          </a:xfrm>
          <a:prstGeom prst="rect">
            <a:avLst/>
          </a:prstGeom>
        </p:spPr>
      </p:pic>
      <p:sp>
        <p:nvSpPr>
          <p:cNvPr id="62" name="TextBox 61"/>
          <p:cNvSpPr txBox="1"/>
          <p:nvPr/>
        </p:nvSpPr>
        <p:spPr>
          <a:xfrm>
            <a:off x="4503123" y="6403486"/>
            <a:ext cx="1699504" cy="215444"/>
          </a:xfrm>
          <a:prstGeom prst="rect">
            <a:avLst/>
          </a:prstGeom>
          <a:noFill/>
        </p:spPr>
        <p:txBody>
          <a:bodyPr wrap="none" rtlCol="0">
            <a:spAutoFit/>
          </a:bodyPr>
          <a:lstStyle/>
          <a:p>
            <a:pPr algn="ctr"/>
            <a:r>
              <a:rPr lang="en-US" altLang="ko-KR" sz="800" i="1" dirty="0">
                <a:latin typeface="Arial" panose="020B0604020202020204" pitchFamily="34" charset="0"/>
                <a:ea typeface="LG스마트체 Regular" panose="020B0600000101010101" pitchFamily="50" charset="-127"/>
                <a:cs typeface="Arial" panose="020B0604020202020204" pitchFamily="34" charset="0"/>
              </a:rPr>
              <a:t>OLED C2/C3 55/65/77” matching</a:t>
            </a:r>
            <a:endParaRPr lang="ko-KR" altLang="en-US" sz="800" i="1" dirty="0">
              <a:latin typeface="Arial" panose="020B0604020202020204" pitchFamily="34" charset="0"/>
              <a:ea typeface="LG스마트체 Regular" panose="020B0600000101010101" pitchFamily="50" charset="-127"/>
              <a:cs typeface="Arial" panose="020B0604020202020204" pitchFamily="34" charset="0"/>
            </a:endParaRPr>
          </a:p>
        </p:txBody>
      </p:sp>
      <p:pic>
        <p:nvPicPr>
          <p:cNvPr id="12" name="Picture 11">
            <a:extLst>
              <a:ext uri="{FF2B5EF4-FFF2-40B4-BE49-F238E27FC236}">
                <a16:creationId xmlns:a16="http://schemas.microsoft.com/office/drawing/2014/main" id="{6D7F371E-0615-7592-EA25-6D8937C7FAD5}"/>
              </a:ext>
            </a:extLst>
          </p:cNvPr>
          <p:cNvPicPr>
            <a:picLocks noChangeAspect="1"/>
          </p:cNvPicPr>
          <p:nvPr/>
        </p:nvPicPr>
        <p:blipFill>
          <a:blip r:embed="rId12"/>
          <a:stretch>
            <a:fillRect/>
          </a:stretch>
        </p:blipFill>
        <p:spPr>
          <a:xfrm>
            <a:off x="374575" y="1877169"/>
            <a:ext cx="2636571" cy="1025804"/>
          </a:xfrm>
          <a:prstGeom prst="rect">
            <a:avLst/>
          </a:prstGeom>
        </p:spPr>
      </p:pic>
      <p:sp>
        <p:nvSpPr>
          <p:cNvPr id="64" name="제목 1">
            <a:extLst>
              <a:ext uri="{FF2B5EF4-FFF2-40B4-BE49-F238E27FC236}">
                <a16:creationId xmlns:a16="http://schemas.microsoft.com/office/drawing/2014/main" id="{4DCD3330-EA3B-F04D-17B2-D78B35D06447}"/>
              </a:ext>
            </a:extLst>
          </p:cNvPr>
          <p:cNvSpPr txBox="1">
            <a:spLocks/>
          </p:cNvSpPr>
          <p:nvPr/>
        </p:nvSpPr>
        <p:spPr>
          <a:xfrm>
            <a:off x="696892" y="996397"/>
            <a:ext cx="1947270" cy="646331"/>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vert="horz" wrap="square" lIns="0" tIns="45720" rIns="72000" bIns="45720" rtlCol="0" anchor="t">
            <a:spAutoFit/>
          </a:bodyPr>
          <a:lstStyle>
            <a:lvl1pPr algn="l" defTabSz="914400" rtl="0" eaLnBrk="1" fontAlgn="base" latinLnBrk="0" hangingPunct="1">
              <a:lnSpc>
                <a:spcPct val="100000"/>
              </a:lnSpc>
              <a:spcBef>
                <a:spcPts val="0"/>
              </a:spcBef>
              <a:buNone/>
              <a:defRPr sz="20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en-US" altLang="ko-KR" sz="1200" noProof="0" dirty="0">
                <a:solidFill>
                  <a:srgbClr val="404040"/>
                </a:solidFill>
                <a:latin typeface="Arial" panose="020B0604020202020204" pitchFamily="34" charset="0"/>
                <a:ea typeface="LG스마트체 Regular" panose="020B0600000101010101" pitchFamily="50" charset="-127"/>
                <a:cs typeface="Arial" panose="020B0604020202020204" pitchFamily="34" charset="0"/>
              </a:rPr>
              <a:t>OLED C Perfect Matching </a:t>
            </a:r>
          </a:p>
          <a:p>
            <a:pPr marL="0" marR="0" lvl="0" indent="0" algn="ctr" defTabSz="914400" rtl="0" eaLnBrk="1" fontAlgn="base" latinLnBrk="0" hangingPunct="1">
              <a:lnSpc>
                <a:spcPct val="100000"/>
              </a:lnSpc>
              <a:spcBef>
                <a:spcPts val="0"/>
              </a:spcBef>
              <a:spcAft>
                <a:spcPts val="0"/>
              </a:spcAft>
              <a:buClrTx/>
              <a:buSzTx/>
              <a:buFontTx/>
              <a:buNone/>
              <a:tabLst/>
              <a:defRPr/>
            </a:pPr>
            <a:r>
              <a:rPr lang="en-US" altLang="ko-KR" sz="1200" noProof="0" dirty="0">
                <a:solidFill>
                  <a:srgbClr val="404040"/>
                </a:solidFill>
                <a:latin typeface="Arial" panose="020B0604020202020204" pitchFamily="34" charset="0"/>
                <a:ea typeface="LG스마트체 Regular" panose="020B0600000101010101" pitchFamily="50" charset="-127"/>
                <a:cs typeface="Arial" panose="020B0604020202020204" pitchFamily="34" charset="0"/>
              </a:rPr>
              <a:t>SC9S – With WOW Bracket in the Box</a:t>
            </a:r>
            <a:endParaRPr kumimoji="0" lang="ko-KR" altLang="en-US" sz="1200" i="0" u="none" strike="noStrike" kern="1200" cap="none" spc="0" normalizeH="0" baseline="0" noProof="0" dirty="0">
              <a:ln>
                <a:noFill/>
              </a:ln>
              <a:solidFill>
                <a:srgbClr val="404040"/>
              </a:solidFill>
              <a:effectLst/>
              <a:uLnTx/>
              <a:uFillTx/>
              <a:latin typeface="Arial" panose="020B0604020202020204" pitchFamily="34" charset="0"/>
              <a:ea typeface="LG스마트체 Regular" panose="020B0600000101010101" pitchFamily="50" charset="-127"/>
              <a:cs typeface="Arial" panose="020B0604020202020204" pitchFamily="34" charset="0"/>
            </a:endParaRPr>
          </a:p>
        </p:txBody>
      </p:sp>
      <p:sp>
        <p:nvSpPr>
          <p:cNvPr id="15" name="Plus Sign 14">
            <a:extLst>
              <a:ext uri="{FF2B5EF4-FFF2-40B4-BE49-F238E27FC236}">
                <a16:creationId xmlns:a16="http://schemas.microsoft.com/office/drawing/2014/main" id="{A7838528-0A88-A9C3-1396-661C6DCB4AAB}"/>
              </a:ext>
            </a:extLst>
          </p:cNvPr>
          <p:cNvSpPr/>
          <p:nvPr/>
        </p:nvSpPr>
        <p:spPr>
          <a:xfrm>
            <a:off x="1420018" y="3099926"/>
            <a:ext cx="419100" cy="367483"/>
          </a:xfrm>
          <a:prstGeom prst="mathPlus">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FF0000"/>
                </a:solidFill>
              </a:ln>
              <a:solidFill>
                <a:srgbClr val="FF0000"/>
              </a:solidFill>
            </a:endParaRPr>
          </a:p>
        </p:txBody>
      </p:sp>
      <p:pic>
        <p:nvPicPr>
          <p:cNvPr id="6" name="Picture 5">
            <a:extLst>
              <a:ext uri="{FF2B5EF4-FFF2-40B4-BE49-F238E27FC236}">
                <a16:creationId xmlns:a16="http://schemas.microsoft.com/office/drawing/2014/main" id="{D56A6DEB-C35E-2D94-CD90-8E49918AC4AF}"/>
              </a:ext>
            </a:extLst>
          </p:cNvPr>
          <p:cNvPicPr>
            <a:picLocks noChangeAspect="1"/>
          </p:cNvPicPr>
          <p:nvPr/>
        </p:nvPicPr>
        <p:blipFill>
          <a:blip r:embed="rId13"/>
          <a:stretch>
            <a:fillRect/>
          </a:stretch>
        </p:blipFill>
        <p:spPr>
          <a:xfrm>
            <a:off x="367317" y="3709052"/>
            <a:ext cx="2524501" cy="1978405"/>
          </a:xfrm>
          <a:prstGeom prst="rect">
            <a:avLst/>
          </a:prstGeom>
        </p:spPr>
      </p:pic>
      <p:sp>
        <p:nvSpPr>
          <p:cNvPr id="16" name="Equals 15">
            <a:extLst>
              <a:ext uri="{FF2B5EF4-FFF2-40B4-BE49-F238E27FC236}">
                <a16:creationId xmlns:a16="http://schemas.microsoft.com/office/drawing/2014/main" id="{E26AE262-A2F3-5D0F-4B7A-D49936E632E5}"/>
              </a:ext>
            </a:extLst>
          </p:cNvPr>
          <p:cNvSpPr/>
          <p:nvPr/>
        </p:nvSpPr>
        <p:spPr>
          <a:xfrm>
            <a:off x="3011146" y="3200558"/>
            <a:ext cx="658637" cy="373019"/>
          </a:xfrm>
          <a:prstGeom prst="mathEqual">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FF0000"/>
                </a:solidFill>
              </a:ln>
              <a:solidFill>
                <a:srgbClr val="FF0000"/>
              </a:solidFill>
            </a:endParaRPr>
          </a:p>
        </p:txBody>
      </p:sp>
    </p:spTree>
    <p:extLst>
      <p:ext uri="{BB962C8B-B14F-4D97-AF65-F5344CB8AC3E}">
        <p14:creationId xmlns:p14="http://schemas.microsoft.com/office/powerpoint/2010/main" val="2765590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직사각형 5"/>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 name="TextBox 7">
            <a:extLst>
              <a:ext uri="{FF2B5EF4-FFF2-40B4-BE49-F238E27FC236}">
                <a16:creationId xmlns:a16="http://schemas.microsoft.com/office/drawing/2014/main" id="{6AB86BC3-21E9-4EC0-8D83-2476BE53CD56}"/>
              </a:ext>
            </a:extLst>
          </p:cNvPr>
          <p:cNvSpPr txBox="1"/>
          <p:nvPr/>
        </p:nvSpPr>
        <p:spPr>
          <a:xfrm>
            <a:off x="765818" y="4564336"/>
            <a:ext cx="4532010" cy="1754326"/>
          </a:xfrm>
          <a:prstGeom prst="rect">
            <a:avLst/>
          </a:prstGeom>
          <a:noFill/>
        </p:spPr>
        <p:txBody>
          <a:bodyPr wrap="none" rtlCol="0">
            <a:spAutoFit/>
          </a:bodyPr>
          <a:lstStyle>
            <a:defPPr>
              <a:defRPr lang="en-US"/>
            </a:defPPr>
            <a:lvl1pPr>
              <a:defRPr sz="6000" b="1" spc="-300">
                <a:solidFill>
                  <a:schemeClr val="bg1"/>
                </a:solidFill>
                <a:effectLst>
                  <a:outerShdw blurRad="38100" dist="38100" dir="2700000" algn="tl">
                    <a:srgbClr val="000000">
                      <a:alpha val="43137"/>
                    </a:srgbClr>
                  </a:outerShdw>
                </a:effectLst>
                <a:latin typeface="Arial" panose="020B0604020202020204" pitchFamily="34" charset="0"/>
                <a:ea typeface="Gotham Black" charset="0"/>
                <a:cs typeface="Arial" panose="020B0604020202020204" pitchFamily="34" charset="0"/>
              </a:defRPr>
            </a:lvl1pPr>
          </a:lstStyle>
          <a:p>
            <a:r>
              <a:rPr lang="en-US" sz="5400" dirty="0">
                <a:solidFill>
                  <a:schemeClr val="tx1">
                    <a:lumMod val="50000"/>
                    <a:lumOff val="50000"/>
                  </a:schemeClr>
                </a:solidFill>
                <a:ea typeface="Arial Unicode MS" panose="020B0604020202020204" pitchFamily="50" charset="-127"/>
              </a:rPr>
              <a:t>2023 </a:t>
            </a:r>
          </a:p>
          <a:p>
            <a:r>
              <a:rPr lang="en-US" sz="5400" dirty="0">
                <a:solidFill>
                  <a:schemeClr val="tx1">
                    <a:lumMod val="50000"/>
                    <a:lumOff val="50000"/>
                  </a:schemeClr>
                </a:solidFill>
                <a:ea typeface="Arial Unicode MS" panose="020B0604020202020204" pitchFamily="50" charset="-127"/>
              </a:rPr>
              <a:t>LG Sound Bar </a:t>
            </a:r>
          </a:p>
        </p:txBody>
      </p:sp>
      <p:pic>
        <p:nvPicPr>
          <p:cNvPr id="9" name="그림 8"/>
          <p:cNvPicPr>
            <a:picLocks noChangeAspect="1"/>
          </p:cNvPicPr>
          <p:nvPr/>
        </p:nvPicPr>
        <p:blipFill rotWithShape="1">
          <a:blip r:embed="rId2" cstate="print">
            <a:extLst>
              <a:ext uri="{28A0092B-C50C-407E-A947-70E740481C1C}">
                <a14:useLocalDpi xmlns:a14="http://schemas.microsoft.com/office/drawing/2010/main" val="0"/>
              </a:ext>
            </a:extLst>
          </a:blip>
          <a:srcRect r="17940"/>
          <a:stretch/>
        </p:blipFill>
        <p:spPr>
          <a:xfrm>
            <a:off x="735558" y="0"/>
            <a:ext cx="11456442" cy="5562600"/>
          </a:xfrm>
          <a:prstGeom prst="rect">
            <a:avLst/>
          </a:prstGeom>
        </p:spPr>
      </p:pic>
      <p:sp>
        <p:nvSpPr>
          <p:cNvPr id="10" name="TextBox 9"/>
          <p:cNvSpPr txBox="1">
            <a:spLocks noChangeArrowheads="1"/>
          </p:cNvSpPr>
          <p:nvPr/>
        </p:nvSpPr>
        <p:spPr bwMode="auto">
          <a:xfrm>
            <a:off x="9711710" y="5242065"/>
            <a:ext cx="2063175" cy="230733"/>
          </a:xfrm>
          <a:prstGeom prst="rect">
            <a:avLst/>
          </a:prstGeom>
          <a:noFill/>
          <a:ln w="9525" algn="ctr">
            <a:noFill/>
            <a:miter lim="800000"/>
            <a:headEnd/>
            <a:tailEnd/>
          </a:ln>
        </p:spPr>
        <p:txBody>
          <a:bodyPr wrap="none" lIns="91336" tIns="45671" rIns="91336" bIns="45671">
            <a:spAutoFit/>
          </a:bodyPr>
          <a:lstStyle>
            <a:defPPr>
              <a:defRPr lang="ko-KR"/>
            </a:defPPr>
            <a:lvl1pPr marL="342651" indent="-342651" defTabSz="913739" eaLnBrk="0" hangingPunct="0">
              <a:defRPr sz="2000" b="1">
                <a:latin typeface="맑은 고딕" pitchFamily="50" charset="-127"/>
                <a:ea typeface="맑은 고딕" pitchFamily="50" charset="-127"/>
                <a:cs typeface="Arial" pitchFamily="34" charset="0"/>
              </a:defRPr>
            </a:lvl1pPr>
          </a:lstStyle>
          <a:p>
            <a:pPr algn="ctr"/>
            <a:r>
              <a:rPr lang="en-US" altLang="ko-KR" sz="900" b="0" dirty="0">
                <a:solidFill>
                  <a:prstClr val="black">
                    <a:lumMod val="95000"/>
                    <a:lumOff val="5000"/>
                  </a:prstClr>
                </a:solidFill>
                <a:latin typeface="나눔바른고딕" panose="020B0603020101020101" pitchFamily="50" charset="-127"/>
                <a:ea typeface="나눔바른고딕" panose="020B0603020101020101" pitchFamily="50" charset="-127"/>
              </a:rPr>
              <a:t>OLED C Matching Sound Bar / SC9S</a:t>
            </a:r>
            <a:endParaRPr lang="ko-KR" altLang="en-US" sz="900" b="0" dirty="0">
              <a:solidFill>
                <a:prstClr val="black">
                  <a:lumMod val="95000"/>
                  <a:lumOff val="5000"/>
                </a:prstClr>
              </a:solidFill>
              <a:latin typeface="나눔바른고딕" panose="020B0603020101020101" pitchFamily="50" charset="-127"/>
              <a:ea typeface="나눔바른고딕" panose="020B0603020101020101" pitchFamily="50" charset="-127"/>
            </a:endParaRPr>
          </a:p>
        </p:txBody>
      </p:sp>
    </p:spTree>
    <p:extLst>
      <p:ext uri="{BB962C8B-B14F-4D97-AF65-F5344CB8AC3E}">
        <p14:creationId xmlns:p14="http://schemas.microsoft.com/office/powerpoint/2010/main" val="30525920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직사각형 65"/>
          <p:cNvSpPr/>
          <p:nvPr/>
        </p:nvSpPr>
        <p:spPr>
          <a:xfrm>
            <a:off x="639626" y="1252375"/>
            <a:ext cx="5262749" cy="2176626"/>
          </a:xfrm>
          <a:prstGeom prst="rect">
            <a:avLst/>
          </a:prstGeom>
          <a:solidFill>
            <a:srgbClr val="FFFFFF"/>
          </a:solidFill>
          <a:ln w="9525" algn="ctr">
            <a:noFill/>
            <a:round/>
            <a:headEnd/>
            <a:tailEnd/>
          </a:ln>
        </p:spPr>
        <p:txBody>
          <a:bodyPr wrap="none" lIns="0" tIns="0" rIns="0" bIns="0" anchor="ctr"/>
          <a:lstStyle/>
          <a:p>
            <a:pPr algn="ctr" fontAlgn="base" latinLnBrk="0">
              <a:lnSpc>
                <a:spcPts val="1500"/>
              </a:lnSpc>
              <a:spcBef>
                <a:spcPct val="0"/>
              </a:spcBef>
              <a:spcAft>
                <a:spcPct val="0"/>
              </a:spcAft>
              <a:defRPr/>
            </a:pPr>
            <a:endParaRPr kumimoji="1" lang="ko-KR" altLang="en-US" sz="1400" b="1" kern="0" dirty="0">
              <a:solidFill>
                <a:srgbClr val="000000"/>
              </a:solidFill>
              <a:latin typeface="Arial Narrow" pitchFamily="34" charset="0"/>
              <a:ea typeface="LG Smart_H2.0 B" panose="020B0600000101010101" pitchFamily="34" charset="-127"/>
              <a:cs typeface="Arial" panose="020B0604020202020204" pitchFamily="34" charset="0"/>
            </a:endParaRPr>
          </a:p>
        </p:txBody>
      </p:sp>
      <p:grpSp>
        <p:nvGrpSpPr>
          <p:cNvPr id="75" name="그룹 74"/>
          <p:cNvGrpSpPr/>
          <p:nvPr/>
        </p:nvGrpSpPr>
        <p:grpSpPr>
          <a:xfrm>
            <a:off x="1053798" y="3563934"/>
            <a:ext cx="2483987" cy="184666"/>
            <a:chOff x="1053798" y="3875219"/>
            <a:chExt cx="2483987" cy="184666"/>
          </a:xfrm>
        </p:grpSpPr>
        <p:sp>
          <p:nvSpPr>
            <p:cNvPr id="77" name="TextBox 76"/>
            <p:cNvSpPr txBox="1"/>
            <p:nvPr/>
          </p:nvSpPr>
          <p:spPr>
            <a:xfrm>
              <a:off x="1053798" y="3875219"/>
              <a:ext cx="573875" cy="184666"/>
            </a:xfrm>
            <a:prstGeom prst="rect">
              <a:avLst/>
            </a:prstGeom>
            <a:noFill/>
          </p:spPr>
          <p:txBody>
            <a:bodyPr wrap="none" lIns="0" tIns="0" rIns="0" bIns="0" rtlCol="0" anchor="t" anchorCtr="0">
              <a:spAutoFit/>
            </a:bodyPr>
            <a:lstStyle/>
            <a:p>
              <a:pPr algn="r" fontAlgn="base" latinLnBrk="0">
                <a:spcBef>
                  <a:spcPct val="0"/>
                </a:spcBef>
                <a:spcAft>
                  <a:spcPct val="0"/>
                </a:spcAft>
                <a:defRPr/>
              </a:pPr>
              <a:r>
                <a:rPr lang="en-US" altLang="ko-KR" sz="1200" dirty="0">
                  <a:ln>
                    <a:solidFill>
                      <a:srgbClr val="5B9BD5">
                        <a:alpha val="0"/>
                      </a:srgbClr>
                    </a:solidFill>
                  </a:ln>
                  <a:solidFill>
                    <a:prstClr val="black"/>
                  </a:solidFill>
                  <a:latin typeface="LG Smart_H2.0 B" panose="020B0600000101010101" pitchFamily="34" charset="-127"/>
                  <a:ea typeface="LG Smart_H2.0 B" panose="020B0600000101010101" pitchFamily="34" charset="-127"/>
                </a:rPr>
                <a:t>Channel</a:t>
              </a:r>
              <a:endParaRPr lang="ko-KR" altLang="en-US" sz="1200" dirty="0">
                <a:ln>
                  <a:solidFill>
                    <a:srgbClr val="5B9BD5">
                      <a:alpha val="0"/>
                    </a:srgbClr>
                  </a:solidFill>
                </a:ln>
                <a:solidFill>
                  <a:prstClr val="black"/>
                </a:solidFill>
                <a:latin typeface="LG Smart_H2.0 B" panose="020B0600000101010101" pitchFamily="34" charset="-127"/>
                <a:ea typeface="LG Smart_H2.0 B" panose="020B0600000101010101" pitchFamily="34" charset="-127"/>
              </a:endParaRPr>
            </a:p>
          </p:txBody>
        </p:sp>
        <p:sp>
          <p:nvSpPr>
            <p:cNvPr id="82" name="Rectangle 248"/>
            <p:cNvSpPr>
              <a:spLocks noChangeArrowheads="1"/>
            </p:cNvSpPr>
            <p:nvPr/>
          </p:nvSpPr>
          <p:spPr bwMode="auto">
            <a:xfrm>
              <a:off x="1731200" y="3886761"/>
              <a:ext cx="1806585" cy="161583"/>
            </a:xfrm>
            <a:prstGeom prst="rect">
              <a:avLst/>
            </a:prstGeom>
            <a:noFill/>
            <a:ln w="9525">
              <a:noFill/>
              <a:miter lim="800000"/>
              <a:headEnd/>
              <a:tailEnd/>
            </a:ln>
          </p:spPr>
          <p:txBody>
            <a:bodyPr wrap="none" lIns="0" tIns="0" rIns="0" bIns="0" anchor="t">
              <a:spAutoFit/>
            </a:bodyPr>
            <a:lstStyle/>
            <a:p>
              <a:pPr marL="92075" lvl="1" indent="-92075" fontAlgn="base">
                <a:spcBef>
                  <a:spcPct val="0"/>
                </a:spcBef>
                <a:spcAft>
                  <a:spcPct val="0"/>
                </a:spcAft>
                <a:buFont typeface="Wingdings" panose="05000000000000000000" pitchFamily="2" charset="2"/>
                <a:buChar char="§"/>
              </a:pPr>
              <a:r>
                <a:rPr lang="en-US" altLang="ko-KR" sz="1050" dirty="0">
                  <a:ln>
                    <a:solidFill>
                      <a:schemeClr val="accent1">
                        <a:alpha val="0"/>
                      </a:schemeClr>
                    </a:solidFill>
                  </a:ln>
                  <a:solidFill>
                    <a:schemeClr val="tx1">
                      <a:lumMod val="95000"/>
                      <a:lumOff val="5000"/>
                    </a:schemeClr>
                  </a:solidFill>
                  <a:latin typeface="LG Smart_H2.0 B" panose="020B0600000101010101" pitchFamily="34" charset="-127"/>
                  <a:ea typeface="LG Smart_H2.0 B" panose="020B0600000101010101" pitchFamily="34" charset="-127"/>
                  <a:cs typeface="Lato Semibold" panose="020F0502020204030203" pitchFamily="34" charset="0"/>
                </a:rPr>
                <a:t>3.1.3 ch (Center Up-Firing)</a:t>
              </a:r>
            </a:p>
          </p:txBody>
        </p:sp>
      </p:grpSp>
      <p:grpSp>
        <p:nvGrpSpPr>
          <p:cNvPr id="83" name="그룹 82"/>
          <p:cNvGrpSpPr/>
          <p:nvPr/>
        </p:nvGrpSpPr>
        <p:grpSpPr>
          <a:xfrm>
            <a:off x="1169214" y="3883738"/>
            <a:ext cx="1041284" cy="184666"/>
            <a:chOff x="1169214" y="4121961"/>
            <a:chExt cx="1041284" cy="184666"/>
          </a:xfrm>
        </p:grpSpPr>
        <p:sp>
          <p:nvSpPr>
            <p:cNvPr id="84" name="TextBox 83"/>
            <p:cNvSpPr txBox="1"/>
            <p:nvPr/>
          </p:nvSpPr>
          <p:spPr>
            <a:xfrm>
              <a:off x="1169214" y="4121961"/>
              <a:ext cx="458459" cy="184666"/>
            </a:xfrm>
            <a:prstGeom prst="rect">
              <a:avLst/>
            </a:prstGeom>
            <a:noFill/>
          </p:spPr>
          <p:txBody>
            <a:bodyPr wrap="none" lIns="0" tIns="0" rIns="0" bIns="0" rtlCol="0" anchor="t" anchorCtr="0">
              <a:spAutoFit/>
            </a:bodyPr>
            <a:lstStyle/>
            <a:p>
              <a:pPr algn="r" fontAlgn="base" latinLnBrk="0">
                <a:spcBef>
                  <a:spcPct val="0"/>
                </a:spcBef>
                <a:spcAft>
                  <a:spcPct val="0"/>
                </a:spcAft>
                <a:defRPr/>
              </a:pPr>
              <a:r>
                <a:rPr lang="en-US" altLang="ko-KR" sz="1200" dirty="0">
                  <a:ln>
                    <a:solidFill>
                      <a:srgbClr val="5B9BD5">
                        <a:alpha val="0"/>
                      </a:srgbClr>
                    </a:solidFill>
                  </a:ln>
                  <a:solidFill>
                    <a:prstClr val="black"/>
                  </a:solidFill>
                  <a:latin typeface="LG Smart_H2.0 B" panose="020B0600000101010101" pitchFamily="34" charset="-127"/>
                  <a:ea typeface="LG Smart_H2.0 B" panose="020B0600000101010101" pitchFamily="34" charset="-127"/>
                </a:rPr>
                <a:t>Power</a:t>
              </a:r>
            </a:p>
          </p:txBody>
        </p:sp>
        <p:sp>
          <p:nvSpPr>
            <p:cNvPr id="86" name="Rectangle 248"/>
            <p:cNvSpPr>
              <a:spLocks noChangeArrowheads="1"/>
            </p:cNvSpPr>
            <p:nvPr/>
          </p:nvSpPr>
          <p:spPr bwMode="auto">
            <a:xfrm>
              <a:off x="1731200" y="4133503"/>
              <a:ext cx="479298" cy="161583"/>
            </a:xfrm>
            <a:prstGeom prst="rect">
              <a:avLst/>
            </a:prstGeom>
            <a:noFill/>
            <a:ln w="9525">
              <a:noFill/>
              <a:miter lim="800000"/>
              <a:headEnd/>
              <a:tailEnd/>
            </a:ln>
          </p:spPr>
          <p:txBody>
            <a:bodyPr wrap="none" lIns="0" tIns="0" rIns="0" bIns="0" anchor="t">
              <a:spAutoFit/>
            </a:bodyPr>
            <a:lstStyle/>
            <a:p>
              <a:pPr marL="92075" lvl="1" indent="-92075" fontAlgn="base">
                <a:spcBef>
                  <a:spcPct val="0"/>
                </a:spcBef>
                <a:spcAft>
                  <a:spcPct val="0"/>
                </a:spcAft>
                <a:buFont typeface="Wingdings" panose="05000000000000000000" pitchFamily="2" charset="2"/>
                <a:buChar char="§"/>
              </a:pPr>
              <a:r>
                <a:rPr lang="en-US" altLang="ko-KR" sz="1050" dirty="0">
                  <a:ln>
                    <a:solidFill>
                      <a:schemeClr val="accent1">
                        <a:alpha val="0"/>
                      </a:schemeClr>
                    </a:solidFill>
                  </a:ln>
                  <a:solidFill>
                    <a:schemeClr val="tx1">
                      <a:lumMod val="95000"/>
                      <a:lumOff val="5000"/>
                    </a:schemeClr>
                  </a:solidFill>
                  <a:latin typeface="LG Smart_H2.0 B" panose="020B0600000101010101" pitchFamily="34" charset="-127"/>
                  <a:ea typeface="LG Smart_H2.0 B" panose="020B0600000101010101" pitchFamily="34" charset="-127"/>
                  <a:cs typeface="Lato Semibold" panose="020F0502020204030203" pitchFamily="34" charset="0"/>
                </a:rPr>
                <a:t>400W</a:t>
              </a:r>
            </a:p>
          </p:txBody>
        </p:sp>
      </p:grpSp>
      <p:grpSp>
        <p:nvGrpSpPr>
          <p:cNvPr id="89" name="그룹 88"/>
          <p:cNvGrpSpPr/>
          <p:nvPr/>
        </p:nvGrpSpPr>
        <p:grpSpPr>
          <a:xfrm>
            <a:off x="1169214" y="4203542"/>
            <a:ext cx="4624005" cy="657873"/>
            <a:chOff x="1169214" y="4383217"/>
            <a:chExt cx="4624005" cy="657873"/>
          </a:xfrm>
        </p:grpSpPr>
        <p:sp>
          <p:nvSpPr>
            <p:cNvPr id="91" name="TextBox 90"/>
            <p:cNvSpPr txBox="1"/>
            <p:nvPr/>
          </p:nvSpPr>
          <p:spPr>
            <a:xfrm>
              <a:off x="1169214" y="4383217"/>
              <a:ext cx="458459" cy="184666"/>
            </a:xfrm>
            <a:prstGeom prst="rect">
              <a:avLst/>
            </a:prstGeom>
            <a:noFill/>
          </p:spPr>
          <p:txBody>
            <a:bodyPr wrap="none" lIns="0" tIns="0" rIns="0" bIns="0" rtlCol="0" anchor="t" anchorCtr="0">
              <a:spAutoFit/>
            </a:bodyPr>
            <a:lstStyle/>
            <a:p>
              <a:pPr algn="r" fontAlgn="base" latinLnBrk="0">
                <a:spcBef>
                  <a:spcPct val="0"/>
                </a:spcBef>
                <a:spcAft>
                  <a:spcPct val="0"/>
                </a:spcAft>
                <a:defRPr/>
              </a:pPr>
              <a:r>
                <a:rPr lang="en-US" altLang="ko-KR" sz="1200" dirty="0">
                  <a:ln>
                    <a:solidFill>
                      <a:srgbClr val="5B9BD5">
                        <a:alpha val="0"/>
                      </a:srgbClr>
                    </a:solidFill>
                  </a:ln>
                  <a:solidFill>
                    <a:prstClr val="black"/>
                  </a:solidFill>
                  <a:latin typeface="LG Smart_H2.0 B" panose="020B0600000101010101" pitchFamily="34" charset="-127"/>
                  <a:ea typeface="LG Smart_H2.0 B" panose="020B0600000101010101" pitchFamily="34" charset="-127"/>
                </a:rPr>
                <a:t>Sound</a:t>
              </a:r>
            </a:p>
          </p:txBody>
        </p:sp>
        <p:sp>
          <p:nvSpPr>
            <p:cNvPr id="95" name="Rectangle 248"/>
            <p:cNvSpPr>
              <a:spLocks noChangeArrowheads="1"/>
            </p:cNvSpPr>
            <p:nvPr/>
          </p:nvSpPr>
          <p:spPr bwMode="auto">
            <a:xfrm>
              <a:off x="1731200" y="4394759"/>
              <a:ext cx="2185254" cy="646331"/>
            </a:xfrm>
            <a:prstGeom prst="rect">
              <a:avLst/>
            </a:prstGeom>
            <a:noFill/>
            <a:ln w="9525">
              <a:noFill/>
              <a:miter lim="800000"/>
              <a:headEnd/>
              <a:tailEnd/>
            </a:ln>
          </p:spPr>
          <p:txBody>
            <a:bodyPr wrap="square" lIns="0" tIns="0" rIns="0" bIns="0" anchor="t">
              <a:spAutoFit/>
            </a:bodyPr>
            <a:lstStyle/>
            <a:p>
              <a:pPr marL="92075" lvl="1" indent="-92075" fontAlgn="base">
                <a:spcBef>
                  <a:spcPct val="0"/>
                </a:spcBef>
                <a:spcAft>
                  <a:spcPct val="0"/>
                </a:spcAft>
                <a:buFont typeface="Wingdings" panose="05000000000000000000" pitchFamily="2" charset="2"/>
                <a:buChar char="§"/>
              </a:pPr>
              <a:r>
                <a:rPr lang="en-US" altLang="ko-KR" sz="1050" dirty="0">
                  <a:ln>
                    <a:solidFill>
                      <a:schemeClr val="accent1">
                        <a:alpha val="0"/>
                      </a:schemeClr>
                    </a:solidFill>
                  </a:ln>
                  <a:solidFill>
                    <a:schemeClr val="tx1">
                      <a:lumMod val="95000"/>
                      <a:lumOff val="5000"/>
                    </a:schemeClr>
                  </a:solidFill>
                  <a:latin typeface="LG Smart_H2.0 B" panose="020B0600000101010101" pitchFamily="34" charset="-127"/>
                  <a:ea typeface="LG Smart_H2.0 B" panose="020B0600000101010101" pitchFamily="34" charset="-127"/>
                  <a:cs typeface="Lato Semibold" panose="020F0502020204030203" pitchFamily="34" charset="0"/>
                </a:rPr>
                <a:t>Dolby Atoms / </a:t>
              </a:r>
              <a:br>
                <a:rPr lang="en-US" altLang="ko-KR" sz="1050" dirty="0">
                  <a:ln>
                    <a:solidFill>
                      <a:schemeClr val="accent1">
                        <a:alpha val="0"/>
                      </a:schemeClr>
                    </a:solidFill>
                  </a:ln>
                  <a:solidFill>
                    <a:schemeClr val="tx1">
                      <a:lumMod val="95000"/>
                      <a:lumOff val="5000"/>
                    </a:schemeClr>
                  </a:solidFill>
                  <a:latin typeface="LG Smart_H2.0 B" panose="020B0600000101010101" pitchFamily="34" charset="-127"/>
                  <a:ea typeface="LG Smart_H2.0 B" panose="020B0600000101010101" pitchFamily="34" charset="-127"/>
                  <a:cs typeface="Lato Semibold" panose="020F0502020204030203" pitchFamily="34" charset="0"/>
                </a:rPr>
              </a:br>
              <a:r>
                <a:rPr lang="en-US" altLang="ko-KR" sz="1050" dirty="0">
                  <a:ln>
                    <a:solidFill>
                      <a:schemeClr val="accent1">
                        <a:alpha val="0"/>
                      </a:schemeClr>
                    </a:solidFill>
                  </a:ln>
                  <a:solidFill>
                    <a:schemeClr val="tx1">
                      <a:lumMod val="95000"/>
                      <a:lumOff val="5000"/>
                    </a:schemeClr>
                  </a:solidFill>
                  <a:latin typeface="LG Smart_H2.0 B" panose="020B0600000101010101" pitchFamily="34" charset="-127"/>
                  <a:ea typeface="LG Smart_H2.0 B" panose="020B0600000101010101" pitchFamily="34" charset="-127"/>
                  <a:cs typeface="Lato Semibold" panose="020F0502020204030203" pitchFamily="34" charset="0"/>
                </a:rPr>
                <a:t>DTS:X IMAX Enhanced Audio</a:t>
              </a:r>
            </a:p>
            <a:p>
              <a:pPr marL="92075" lvl="1" indent="-92075" fontAlgn="base">
                <a:spcBef>
                  <a:spcPct val="0"/>
                </a:spcBef>
                <a:spcAft>
                  <a:spcPct val="0"/>
                </a:spcAft>
                <a:buFont typeface="Wingdings" panose="05000000000000000000" pitchFamily="2" charset="2"/>
                <a:buChar char="§"/>
              </a:pPr>
              <a:r>
                <a:rPr lang="en-US" altLang="ko-KR" sz="1050" dirty="0">
                  <a:ln>
                    <a:solidFill>
                      <a:schemeClr val="accent1">
                        <a:alpha val="0"/>
                      </a:schemeClr>
                    </a:solidFill>
                  </a:ln>
                  <a:solidFill>
                    <a:schemeClr val="tx1">
                      <a:lumMod val="95000"/>
                      <a:lumOff val="5000"/>
                    </a:schemeClr>
                  </a:solidFill>
                  <a:latin typeface="LG Smart_H2.0 B" panose="020B0600000101010101" pitchFamily="34" charset="-127"/>
                  <a:ea typeface="LG Smart_H2.0 B" panose="020B0600000101010101" pitchFamily="34" charset="-127"/>
                  <a:cs typeface="Lato Semibold" panose="020F0502020204030203" pitchFamily="34" charset="0"/>
                </a:rPr>
                <a:t>Triple Level Spatial Sound</a:t>
              </a:r>
            </a:p>
            <a:p>
              <a:pPr marL="92075" lvl="1" indent="-92075" fontAlgn="base">
                <a:spcBef>
                  <a:spcPct val="0"/>
                </a:spcBef>
                <a:spcAft>
                  <a:spcPct val="0"/>
                </a:spcAft>
                <a:buFont typeface="Wingdings" panose="05000000000000000000" pitchFamily="2" charset="2"/>
                <a:buChar char="§"/>
              </a:pPr>
              <a:r>
                <a:rPr lang="en-US" altLang="ko-KR" sz="1050" dirty="0">
                  <a:ln>
                    <a:solidFill>
                      <a:schemeClr val="accent1">
                        <a:alpha val="0"/>
                      </a:schemeClr>
                    </a:solidFill>
                  </a:ln>
                  <a:solidFill>
                    <a:schemeClr val="tx1">
                      <a:lumMod val="95000"/>
                      <a:lumOff val="5000"/>
                    </a:schemeClr>
                  </a:solidFill>
                  <a:latin typeface="LG Smart_H2.0 B" panose="020B0600000101010101" pitchFamily="34" charset="-127"/>
                  <a:ea typeface="LG Smart_H2.0 B" panose="020B0600000101010101" pitchFamily="34" charset="-127"/>
                  <a:cs typeface="Lato Semibold" panose="020F0502020204030203" pitchFamily="34" charset="0"/>
                </a:rPr>
                <a:t>Smart Up-mixer</a:t>
              </a:r>
            </a:p>
          </p:txBody>
        </p:sp>
        <p:sp>
          <p:nvSpPr>
            <p:cNvPr id="98" name="Rectangle 248"/>
            <p:cNvSpPr>
              <a:spLocks noChangeArrowheads="1"/>
            </p:cNvSpPr>
            <p:nvPr/>
          </p:nvSpPr>
          <p:spPr bwMode="auto">
            <a:xfrm>
              <a:off x="3718933" y="4394759"/>
              <a:ext cx="2074286" cy="484748"/>
            </a:xfrm>
            <a:prstGeom prst="rect">
              <a:avLst/>
            </a:prstGeom>
            <a:noFill/>
            <a:ln w="9525">
              <a:noFill/>
              <a:miter lim="800000"/>
              <a:headEnd/>
              <a:tailEnd/>
            </a:ln>
          </p:spPr>
          <p:txBody>
            <a:bodyPr wrap="none" lIns="0" tIns="0" rIns="0" bIns="0" anchor="t">
              <a:spAutoFit/>
            </a:bodyPr>
            <a:lstStyle/>
            <a:p>
              <a:pPr marL="92075" lvl="1" indent="-92075" fontAlgn="base">
                <a:spcBef>
                  <a:spcPct val="0"/>
                </a:spcBef>
                <a:spcAft>
                  <a:spcPct val="0"/>
                </a:spcAft>
                <a:buFont typeface="Wingdings" panose="05000000000000000000" pitchFamily="2" charset="2"/>
                <a:buChar char="§"/>
              </a:pPr>
              <a:r>
                <a:rPr lang="en-US" altLang="ko-KR" sz="1050" dirty="0">
                  <a:ln>
                    <a:solidFill>
                      <a:schemeClr val="accent1">
                        <a:alpha val="0"/>
                      </a:schemeClr>
                    </a:solidFill>
                  </a:ln>
                  <a:solidFill>
                    <a:schemeClr val="tx1">
                      <a:lumMod val="95000"/>
                      <a:lumOff val="5000"/>
                    </a:schemeClr>
                  </a:solidFill>
                  <a:latin typeface="LG Smart_H2.0 B" panose="020B0600000101010101" pitchFamily="34" charset="-127"/>
                  <a:ea typeface="LG Smart_H2.0 B" panose="020B0600000101010101" pitchFamily="34" charset="-127"/>
                  <a:cs typeface="Lato Semibold" panose="020F0502020204030203" pitchFamily="34" charset="0"/>
                </a:rPr>
                <a:t>WOW Orchestra</a:t>
              </a:r>
            </a:p>
            <a:p>
              <a:pPr marL="92075" lvl="1" indent="-92075" fontAlgn="base">
                <a:spcBef>
                  <a:spcPct val="0"/>
                </a:spcBef>
                <a:spcAft>
                  <a:spcPct val="0"/>
                </a:spcAft>
                <a:buFont typeface="Wingdings" panose="05000000000000000000" pitchFamily="2" charset="2"/>
                <a:buChar char="§"/>
              </a:pPr>
              <a:r>
                <a:rPr lang="en-US" altLang="ko-KR" sz="1050" dirty="0">
                  <a:ln>
                    <a:solidFill>
                      <a:schemeClr val="accent1">
                        <a:alpha val="0"/>
                      </a:schemeClr>
                    </a:solidFill>
                  </a:ln>
                  <a:solidFill>
                    <a:schemeClr val="tx1">
                      <a:lumMod val="95000"/>
                      <a:lumOff val="5000"/>
                    </a:schemeClr>
                  </a:solidFill>
                  <a:latin typeface="LG Smart_H2.0 B" panose="020B0600000101010101" pitchFamily="34" charset="-127"/>
                  <a:ea typeface="LG Smart_H2.0 B" panose="020B0600000101010101" pitchFamily="34" charset="-127"/>
                  <a:cs typeface="Lato Semibold" panose="020F0502020204030203" pitchFamily="34" charset="0"/>
                </a:rPr>
                <a:t>Hi-Res Audio (24bit / 96kHz)</a:t>
              </a:r>
            </a:p>
            <a:p>
              <a:pPr marL="92075" lvl="1" indent="-92075" fontAlgn="base">
                <a:spcBef>
                  <a:spcPct val="0"/>
                </a:spcBef>
                <a:spcAft>
                  <a:spcPct val="0"/>
                </a:spcAft>
                <a:buFont typeface="Wingdings" panose="05000000000000000000" pitchFamily="2" charset="2"/>
                <a:buChar char="§"/>
              </a:pPr>
              <a:r>
                <a:rPr lang="en-US" altLang="ko-KR" sz="1050" dirty="0">
                  <a:ln>
                    <a:solidFill>
                      <a:schemeClr val="accent1">
                        <a:alpha val="0"/>
                      </a:schemeClr>
                    </a:solidFill>
                  </a:ln>
                  <a:solidFill>
                    <a:schemeClr val="tx1">
                      <a:lumMod val="95000"/>
                      <a:lumOff val="5000"/>
                    </a:schemeClr>
                  </a:solidFill>
                  <a:latin typeface="LG Smart_H2.0 B" panose="020B0600000101010101" pitchFamily="34" charset="-127"/>
                  <a:ea typeface="LG Smart_H2.0 B" panose="020B0600000101010101" pitchFamily="34" charset="-127"/>
                  <a:cs typeface="Lato Semibold" panose="020F0502020204030203" pitchFamily="34" charset="0"/>
                </a:rPr>
                <a:t>AI Sound Pro / Clear Voice Plus</a:t>
              </a:r>
            </a:p>
          </p:txBody>
        </p:sp>
      </p:grpSp>
      <p:grpSp>
        <p:nvGrpSpPr>
          <p:cNvPr id="99" name="그룹 98"/>
          <p:cNvGrpSpPr/>
          <p:nvPr/>
        </p:nvGrpSpPr>
        <p:grpSpPr>
          <a:xfrm>
            <a:off x="715564" y="4983741"/>
            <a:ext cx="4143831" cy="334707"/>
            <a:chOff x="715564" y="4963788"/>
            <a:chExt cx="4143831" cy="334707"/>
          </a:xfrm>
        </p:grpSpPr>
        <p:sp>
          <p:nvSpPr>
            <p:cNvPr id="102" name="TextBox 101"/>
            <p:cNvSpPr txBox="1"/>
            <p:nvPr/>
          </p:nvSpPr>
          <p:spPr>
            <a:xfrm>
              <a:off x="715564" y="4963788"/>
              <a:ext cx="912109" cy="184666"/>
            </a:xfrm>
            <a:prstGeom prst="rect">
              <a:avLst/>
            </a:prstGeom>
            <a:noFill/>
          </p:spPr>
          <p:txBody>
            <a:bodyPr wrap="none" lIns="0" tIns="0" rIns="0" bIns="0" rtlCol="0" anchor="t" anchorCtr="0">
              <a:spAutoFit/>
            </a:bodyPr>
            <a:lstStyle/>
            <a:p>
              <a:pPr algn="r" fontAlgn="base" latinLnBrk="0">
                <a:spcBef>
                  <a:spcPct val="0"/>
                </a:spcBef>
                <a:spcAft>
                  <a:spcPct val="0"/>
                </a:spcAft>
                <a:defRPr/>
              </a:pPr>
              <a:r>
                <a:rPr lang="en-US" altLang="ko-KR" sz="1200" dirty="0">
                  <a:ln>
                    <a:solidFill>
                      <a:srgbClr val="5B9BD5">
                        <a:alpha val="0"/>
                      </a:srgbClr>
                    </a:solidFill>
                  </a:ln>
                  <a:solidFill>
                    <a:prstClr val="black"/>
                  </a:solidFill>
                  <a:latin typeface="LG Smart_H2.0 B" panose="020B0600000101010101" pitchFamily="34" charset="-127"/>
                  <a:ea typeface="LG Smart_H2.0 B" panose="020B0600000101010101" pitchFamily="34" charset="-127"/>
                </a:rPr>
                <a:t>Connectivity</a:t>
              </a:r>
            </a:p>
          </p:txBody>
        </p:sp>
        <p:sp>
          <p:nvSpPr>
            <p:cNvPr id="103" name="Rectangle 248"/>
            <p:cNvSpPr>
              <a:spLocks noChangeArrowheads="1"/>
            </p:cNvSpPr>
            <p:nvPr/>
          </p:nvSpPr>
          <p:spPr bwMode="auto">
            <a:xfrm>
              <a:off x="1731200" y="4975330"/>
              <a:ext cx="1933222" cy="323165"/>
            </a:xfrm>
            <a:prstGeom prst="rect">
              <a:avLst/>
            </a:prstGeom>
            <a:noFill/>
            <a:ln w="9525">
              <a:noFill/>
              <a:miter lim="800000"/>
              <a:headEnd/>
              <a:tailEnd/>
            </a:ln>
          </p:spPr>
          <p:txBody>
            <a:bodyPr wrap="none" lIns="0" tIns="0" rIns="0" bIns="0" anchor="t">
              <a:spAutoFit/>
            </a:bodyPr>
            <a:lstStyle/>
            <a:p>
              <a:pPr marL="92075" lvl="1" indent="-92075" fontAlgn="base">
                <a:spcBef>
                  <a:spcPct val="0"/>
                </a:spcBef>
                <a:spcAft>
                  <a:spcPct val="0"/>
                </a:spcAft>
                <a:buFont typeface="Wingdings" panose="05000000000000000000" pitchFamily="2" charset="2"/>
                <a:buChar char="§"/>
              </a:pPr>
              <a:r>
                <a:rPr lang="en-US" altLang="ko-KR" sz="1050" dirty="0">
                  <a:ln>
                    <a:solidFill>
                      <a:schemeClr val="accent1">
                        <a:alpha val="0"/>
                      </a:schemeClr>
                    </a:solidFill>
                  </a:ln>
                  <a:solidFill>
                    <a:schemeClr val="tx1">
                      <a:lumMod val="95000"/>
                      <a:lumOff val="5000"/>
                    </a:schemeClr>
                  </a:solidFill>
                  <a:latin typeface="LG Smart_H2.0 B" panose="020B0600000101010101" pitchFamily="34" charset="-127"/>
                  <a:ea typeface="LG Smart_H2.0 B" panose="020B0600000101010101" pitchFamily="34" charset="-127"/>
                  <a:cs typeface="Lato Semibold" panose="020F0502020204030203" pitchFamily="34" charset="0"/>
                </a:rPr>
                <a:t>HDMI 1 In/ 1 Out (eARC), </a:t>
              </a:r>
              <a:br>
                <a:rPr lang="en-US" altLang="ko-KR" sz="1050" dirty="0">
                  <a:ln>
                    <a:solidFill>
                      <a:schemeClr val="accent1">
                        <a:alpha val="0"/>
                      </a:schemeClr>
                    </a:solidFill>
                  </a:ln>
                  <a:solidFill>
                    <a:schemeClr val="tx1">
                      <a:lumMod val="95000"/>
                      <a:lumOff val="5000"/>
                    </a:schemeClr>
                  </a:solidFill>
                  <a:latin typeface="LG Smart_H2.0 B" panose="020B0600000101010101" pitchFamily="34" charset="-127"/>
                  <a:ea typeface="LG Smart_H2.0 B" panose="020B0600000101010101" pitchFamily="34" charset="-127"/>
                  <a:cs typeface="Lato Semibold" panose="020F0502020204030203" pitchFamily="34" charset="0"/>
                </a:rPr>
              </a:br>
              <a:r>
                <a:rPr lang="en-US" altLang="ko-KR" sz="1050" dirty="0">
                  <a:ln>
                    <a:solidFill>
                      <a:schemeClr val="accent1">
                        <a:alpha val="0"/>
                      </a:schemeClr>
                    </a:solidFill>
                  </a:ln>
                  <a:solidFill>
                    <a:schemeClr val="tx1">
                      <a:lumMod val="95000"/>
                      <a:lumOff val="5000"/>
                    </a:schemeClr>
                  </a:solidFill>
                  <a:latin typeface="LG Smart_H2.0 B" panose="020B0600000101010101" pitchFamily="34" charset="-127"/>
                  <a:ea typeface="LG Smart_H2.0 B" panose="020B0600000101010101" pitchFamily="34" charset="-127"/>
                  <a:cs typeface="Lato Semibold" panose="020F0502020204030203" pitchFamily="34" charset="0"/>
                </a:rPr>
                <a:t>- VRR/ALLM /120Hz Support</a:t>
              </a:r>
            </a:p>
          </p:txBody>
        </p:sp>
        <p:sp>
          <p:nvSpPr>
            <p:cNvPr id="104" name="Rectangle 248"/>
            <p:cNvSpPr>
              <a:spLocks noChangeArrowheads="1"/>
            </p:cNvSpPr>
            <p:nvPr/>
          </p:nvSpPr>
          <p:spPr bwMode="auto">
            <a:xfrm>
              <a:off x="3719659" y="4975330"/>
              <a:ext cx="1139736" cy="323165"/>
            </a:xfrm>
            <a:prstGeom prst="rect">
              <a:avLst/>
            </a:prstGeom>
            <a:noFill/>
            <a:ln w="9525">
              <a:noFill/>
              <a:miter lim="800000"/>
              <a:headEnd/>
              <a:tailEnd/>
            </a:ln>
          </p:spPr>
          <p:txBody>
            <a:bodyPr wrap="none" lIns="0" tIns="0" rIns="0" bIns="0" anchor="t">
              <a:spAutoFit/>
            </a:bodyPr>
            <a:lstStyle/>
            <a:p>
              <a:pPr marL="92075" lvl="1" indent="-92075" fontAlgn="base">
                <a:spcBef>
                  <a:spcPct val="0"/>
                </a:spcBef>
                <a:spcAft>
                  <a:spcPct val="0"/>
                </a:spcAft>
                <a:buFont typeface="Wingdings" panose="05000000000000000000" pitchFamily="2" charset="2"/>
                <a:buChar char="§"/>
              </a:pPr>
              <a:r>
                <a:rPr lang="en-US" altLang="ko-KR" sz="1050" dirty="0">
                  <a:ln>
                    <a:solidFill>
                      <a:schemeClr val="accent1">
                        <a:alpha val="0"/>
                      </a:schemeClr>
                    </a:solidFill>
                  </a:ln>
                  <a:solidFill>
                    <a:schemeClr val="tx1">
                      <a:lumMod val="95000"/>
                      <a:lumOff val="5000"/>
                    </a:schemeClr>
                  </a:solidFill>
                  <a:latin typeface="LG Smart_H2.0 B" panose="020B0600000101010101" pitchFamily="34" charset="-127"/>
                  <a:ea typeface="LG Smart_H2.0 B" panose="020B0600000101010101" pitchFamily="34" charset="-127"/>
                  <a:cs typeface="Lato Semibold" panose="020F0502020204030203" pitchFamily="34" charset="0"/>
                </a:rPr>
                <a:t>Optical</a:t>
              </a:r>
            </a:p>
            <a:p>
              <a:pPr marL="92075" lvl="1" indent="-92075" fontAlgn="base">
                <a:spcBef>
                  <a:spcPct val="0"/>
                </a:spcBef>
                <a:spcAft>
                  <a:spcPct val="0"/>
                </a:spcAft>
                <a:buFont typeface="Wingdings" panose="05000000000000000000" pitchFamily="2" charset="2"/>
                <a:buChar char="§"/>
              </a:pPr>
              <a:r>
                <a:rPr lang="en-US" altLang="ko-KR" sz="1050" dirty="0">
                  <a:ln>
                    <a:solidFill>
                      <a:schemeClr val="accent1">
                        <a:alpha val="0"/>
                      </a:schemeClr>
                    </a:solidFill>
                  </a:ln>
                  <a:solidFill>
                    <a:schemeClr val="tx1">
                      <a:lumMod val="95000"/>
                      <a:lumOff val="5000"/>
                    </a:schemeClr>
                  </a:solidFill>
                  <a:latin typeface="LG Smart_H2.0 B" panose="020B0600000101010101" pitchFamily="34" charset="-127"/>
                  <a:ea typeface="LG Smart_H2.0 B" panose="020B0600000101010101" pitchFamily="34" charset="-127"/>
                  <a:cs typeface="Lato Semibold" panose="020F0502020204030203" pitchFamily="34" charset="0"/>
                </a:rPr>
                <a:t>Wi-Fi, Bluetooth</a:t>
              </a:r>
            </a:p>
          </p:txBody>
        </p:sp>
      </p:grpSp>
      <p:grpSp>
        <p:nvGrpSpPr>
          <p:cNvPr id="105" name="그룹 104"/>
          <p:cNvGrpSpPr/>
          <p:nvPr/>
        </p:nvGrpSpPr>
        <p:grpSpPr>
          <a:xfrm>
            <a:off x="715564" y="5449958"/>
            <a:ext cx="5216581" cy="657873"/>
            <a:chOff x="715564" y="5370188"/>
            <a:chExt cx="5216581" cy="657873"/>
          </a:xfrm>
        </p:grpSpPr>
        <p:sp>
          <p:nvSpPr>
            <p:cNvPr id="106" name="TextBox 105"/>
            <p:cNvSpPr txBox="1"/>
            <p:nvPr/>
          </p:nvSpPr>
          <p:spPr>
            <a:xfrm>
              <a:off x="715564" y="5370188"/>
              <a:ext cx="912109" cy="184666"/>
            </a:xfrm>
            <a:prstGeom prst="rect">
              <a:avLst/>
            </a:prstGeom>
            <a:noFill/>
          </p:spPr>
          <p:txBody>
            <a:bodyPr wrap="none" lIns="0" tIns="0" rIns="0" bIns="0" rtlCol="0" anchor="t" anchorCtr="0">
              <a:spAutoFit/>
            </a:bodyPr>
            <a:lstStyle/>
            <a:p>
              <a:pPr algn="r" fontAlgn="base" latinLnBrk="0">
                <a:spcBef>
                  <a:spcPct val="0"/>
                </a:spcBef>
                <a:spcAft>
                  <a:spcPct val="0"/>
                </a:spcAft>
                <a:defRPr/>
              </a:pPr>
              <a:r>
                <a:rPr lang="en-US" altLang="ko-KR" sz="1200" dirty="0">
                  <a:ln>
                    <a:solidFill>
                      <a:srgbClr val="5B9BD5">
                        <a:alpha val="0"/>
                      </a:srgbClr>
                    </a:solidFill>
                  </a:ln>
                  <a:solidFill>
                    <a:prstClr val="black"/>
                  </a:solidFill>
                  <a:latin typeface="LG Smart_H2.0 B" panose="020B0600000101010101" pitchFamily="34" charset="-127"/>
                  <a:ea typeface="LG Smart_H2.0 B" panose="020B0600000101010101" pitchFamily="34" charset="-127"/>
                </a:rPr>
                <a:t>Convenience</a:t>
              </a:r>
            </a:p>
          </p:txBody>
        </p:sp>
        <p:sp>
          <p:nvSpPr>
            <p:cNvPr id="107" name="Rectangle 248"/>
            <p:cNvSpPr>
              <a:spLocks noChangeArrowheads="1"/>
            </p:cNvSpPr>
            <p:nvPr/>
          </p:nvSpPr>
          <p:spPr bwMode="auto">
            <a:xfrm>
              <a:off x="1731199" y="5381730"/>
              <a:ext cx="2617207" cy="646331"/>
            </a:xfrm>
            <a:prstGeom prst="rect">
              <a:avLst/>
            </a:prstGeom>
            <a:noFill/>
            <a:ln w="9525">
              <a:noFill/>
              <a:miter lim="800000"/>
              <a:headEnd/>
              <a:tailEnd/>
            </a:ln>
          </p:spPr>
          <p:txBody>
            <a:bodyPr wrap="square" lIns="0" tIns="0" rIns="0" bIns="0" anchor="t">
              <a:spAutoFit/>
            </a:bodyPr>
            <a:lstStyle/>
            <a:p>
              <a:pPr marL="92075" lvl="1" indent="-92075" fontAlgn="base">
                <a:spcBef>
                  <a:spcPct val="0"/>
                </a:spcBef>
                <a:spcAft>
                  <a:spcPct val="0"/>
                </a:spcAft>
                <a:buFont typeface="Wingdings" panose="05000000000000000000" pitchFamily="2" charset="2"/>
                <a:buChar char="§"/>
              </a:pPr>
              <a:r>
                <a:rPr lang="en-US" altLang="ko-KR" sz="1050" dirty="0">
                  <a:ln>
                    <a:solidFill>
                      <a:schemeClr val="accent1">
                        <a:alpha val="0"/>
                      </a:schemeClr>
                    </a:solidFill>
                  </a:ln>
                  <a:solidFill>
                    <a:schemeClr val="tx1">
                      <a:lumMod val="95000"/>
                      <a:lumOff val="5000"/>
                    </a:schemeClr>
                  </a:solidFill>
                  <a:latin typeface="LG Smart_H2.0 B" panose="020B0600000101010101" pitchFamily="34" charset="-127"/>
                  <a:ea typeface="LG Smart_H2.0 B" panose="020B0600000101010101" pitchFamily="34" charset="-127"/>
                  <a:cs typeface="Lato Semibold" panose="020F0502020204030203" pitchFamily="34" charset="0"/>
                </a:rPr>
                <a:t>Works with Google/Alexa Apple Airplay2</a:t>
              </a:r>
            </a:p>
            <a:p>
              <a:pPr marL="92075" lvl="1" indent="-92075" fontAlgn="base">
                <a:spcBef>
                  <a:spcPct val="0"/>
                </a:spcBef>
                <a:spcAft>
                  <a:spcPct val="0"/>
                </a:spcAft>
                <a:buFont typeface="Wingdings" panose="05000000000000000000" pitchFamily="2" charset="2"/>
                <a:buChar char="§"/>
              </a:pPr>
              <a:r>
                <a:rPr lang="en-US" altLang="ko-KR" sz="1050" dirty="0">
                  <a:ln>
                    <a:solidFill>
                      <a:schemeClr val="accent1">
                        <a:alpha val="0"/>
                      </a:schemeClr>
                    </a:solidFill>
                  </a:ln>
                  <a:solidFill>
                    <a:schemeClr val="tx1">
                      <a:lumMod val="95000"/>
                      <a:lumOff val="5000"/>
                    </a:schemeClr>
                  </a:solidFill>
                  <a:latin typeface="LG Smart_H2.0 B" panose="020B0600000101010101" pitchFamily="34" charset="-127"/>
                  <a:ea typeface="LG Smart_H2.0 B" panose="020B0600000101010101" pitchFamily="34" charset="-127"/>
                  <a:cs typeface="Lato Semibold" panose="020F0502020204030203" pitchFamily="34" charset="0"/>
                </a:rPr>
                <a:t>Spotify / Tidal Connect</a:t>
              </a:r>
            </a:p>
            <a:p>
              <a:pPr marL="92075" lvl="1" indent="-92075" fontAlgn="base">
                <a:spcBef>
                  <a:spcPct val="0"/>
                </a:spcBef>
                <a:spcAft>
                  <a:spcPct val="0"/>
                </a:spcAft>
                <a:buFont typeface="Wingdings" panose="05000000000000000000" pitchFamily="2" charset="2"/>
                <a:buChar char="§"/>
              </a:pPr>
              <a:r>
                <a:rPr lang="en-US" altLang="ko-KR" sz="1050" dirty="0">
                  <a:ln>
                    <a:solidFill>
                      <a:schemeClr val="accent1">
                        <a:alpha val="0"/>
                      </a:schemeClr>
                    </a:solidFill>
                  </a:ln>
                  <a:solidFill>
                    <a:schemeClr val="tx1">
                      <a:lumMod val="95000"/>
                      <a:lumOff val="5000"/>
                    </a:schemeClr>
                  </a:solidFill>
                  <a:latin typeface="LG Smart_H2.0 B" panose="020B0600000101010101" pitchFamily="34" charset="-127"/>
                  <a:ea typeface="LG Smart_H2.0 B" panose="020B0600000101010101" pitchFamily="34" charset="-127"/>
                  <a:cs typeface="Lato Semibold" panose="020F0502020204030203" pitchFamily="34" charset="0"/>
                </a:rPr>
                <a:t>4K Pass-through</a:t>
              </a:r>
            </a:p>
          </p:txBody>
        </p:sp>
        <p:sp>
          <p:nvSpPr>
            <p:cNvPr id="108" name="Rectangle 248"/>
            <p:cNvSpPr>
              <a:spLocks noChangeArrowheads="1"/>
            </p:cNvSpPr>
            <p:nvPr/>
          </p:nvSpPr>
          <p:spPr bwMode="auto">
            <a:xfrm>
              <a:off x="4343770" y="5381730"/>
              <a:ext cx="1588375" cy="646331"/>
            </a:xfrm>
            <a:prstGeom prst="rect">
              <a:avLst/>
            </a:prstGeom>
            <a:noFill/>
            <a:ln w="9525">
              <a:noFill/>
              <a:miter lim="800000"/>
              <a:headEnd/>
              <a:tailEnd/>
            </a:ln>
          </p:spPr>
          <p:txBody>
            <a:bodyPr wrap="square" lIns="0" tIns="0" rIns="0" bIns="0" anchor="t">
              <a:spAutoFit/>
            </a:bodyPr>
            <a:lstStyle/>
            <a:p>
              <a:pPr marL="92075" lvl="1" indent="-92075" fontAlgn="base">
                <a:spcBef>
                  <a:spcPct val="0"/>
                </a:spcBef>
                <a:spcAft>
                  <a:spcPct val="0"/>
                </a:spcAft>
                <a:buFont typeface="Wingdings" panose="05000000000000000000" pitchFamily="2" charset="2"/>
                <a:buChar char="§"/>
              </a:pPr>
              <a:r>
                <a:rPr lang="en-US" altLang="ko-KR" sz="1050" dirty="0">
                  <a:ln>
                    <a:solidFill>
                      <a:schemeClr val="accent1">
                        <a:alpha val="0"/>
                      </a:schemeClr>
                    </a:solidFill>
                  </a:ln>
                  <a:solidFill>
                    <a:schemeClr val="tx1">
                      <a:lumMod val="95000"/>
                      <a:lumOff val="5000"/>
                    </a:schemeClr>
                  </a:solidFill>
                  <a:latin typeface="LG Smart_H2.0 B" panose="020B0600000101010101" pitchFamily="34" charset="-127"/>
                  <a:ea typeface="LG Smart_H2.0 B" panose="020B0600000101010101" pitchFamily="34" charset="-127"/>
                  <a:cs typeface="Lato Semibold" panose="020F0502020204030203" pitchFamily="34" charset="0"/>
                </a:rPr>
                <a:t>AI Room Calibration Pro</a:t>
              </a:r>
            </a:p>
            <a:p>
              <a:pPr marL="92075" lvl="1" indent="-92075" fontAlgn="base">
                <a:spcBef>
                  <a:spcPct val="0"/>
                </a:spcBef>
                <a:spcAft>
                  <a:spcPct val="0"/>
                </a:spcAft>
                <a:buFont typeface="Wingdings" panose="05000000000000000000" pitchFamily="2" charset="2"/>
                <a:buChar char="§"/>
              </a:pPr>
              <a:r>
                <a:rPr lang="en-US" altLang="ko-KR" sz="1050" dirty="0">
                  <a:ln>
                    <a:solidFill>
                      <a:schemeClr val="accent1">
                        <a:alpha val="0"/>
                      </a:schemeClr>
                    </a:solidFill>
                  </a:ln>
                  <a:solidFill>
                    <a:schemeClr val="tx1">
                      <a:lumMod val="95000"/>
                      <a:lumOff val="5000"/>
                    </a:schemeClr>
                  </a:solidFill>
                  <a:latin typeface="LG Smart_H2.0 B" panose="020B0600000101010101" pitchFamily="34" charset="-127"/>
                  <a:ea typeface="LG Smart_H2.0 B" panose="020B0600000101010101" pitchFamily="34" charset="-127"/>
                  <a:cs typeface="Lato Semibold" panose="020F0502020204030203" pitchFamily="34" charset="0"/>
                </a:rPr>
                <a:t>Voice Feedback</a:t>
              </a:r>
            </a:p>
            <a:p>
              <a:pPr marL="92075" lvl="1" indent="-92075" fontAlgn="base">
                <a:spcBef>
                  <a:spcPct val="0"/>
                </a:spcBef>
                <a:spcAft>
                  <a:spcPct val="0"/>
                </a:spcAft>
                <a:buFont typeface="Wingdings" panose="05000000000000000000" pitchFamily="2" charset="2"/>
                <a:buChar char="§"/>
              </a:pPr>
              <a:r>
                <a:rPr lang="en-US" altLang="ko-KR" sz="1050" dirty="0">
                  <a:ln>
                    <a:solidFill>
                      <a:schemeClr val="accent1">
                        <a:alpha val="0"/>
                      </a:schemeClr>
                    </a:solidFill>
                  </a:ln>
                  <a:solidFill>
                    <a:schemeClr val="tx1">
                      <a:lumMod val="95000"/>
                      <a:lumOff val="5000"/>
                    </a:schemeClr>
                  </a:solidFill>
                  <a:latin typeface="LG Smart_H2.0 B" panose="020B0600000101010101" pitchFamily="34" charset="-127"/>
                  <a:ea typeface="LG Smart_H2.0 B" panose="020B0600000101010101" pitchFamily="34" charset="-127"/>
                  <a:cs typeface="Lato Semibold" panose="020F0502020204030203" pitchFamily="34" charset="0"/>
                </a:rPr>
                <a:t>LG TV Synergy</a:t>
              </a:r>
            </a:p>
          </p:txBody>
        </p:sp>
      </p:grpSp>
      <p:grpSp>
        <p:nvGrpSpPr>
          <p:cNvPr id="109" name="그룹 108"/>
          <p:cNvGrpSpPr/>
          <p:nvPr/>
        </p:nvGrpSpPr>
        <p:grpSpPr>
          <a:xfrm>
            <a:off x="1364781" y="6110416"/>
            <a:ext cx="2598161" cy="334707"/>
            <a:chOff x="1364781" y="5936245"/>
            <a:chExt cx="2598161" cy="334707"/>
          </a:xfrm>
        </p:grpSpPr>
        <p:sp>
          <p:nvSpPr>
            <p:cNvPr id="110" name="TextBox 109"/>
            <p:cNvSpPr txBox="1"/>
            <p:nvPr/>
          </p:nvSpPr>
          <p:spPr>
            <a:xfrm>
              <a:off x="1364781" y="5936245"/>
              <a:ext cx="262892" cy="184666"/>
            </a:xfrm>
            <a:prstGeom prst="rect">
              <a:avLst/>
            </a:prstGeom>
            <a:noFill/>
          </p:spPr>
          <p:txBody>
            <a:bodyPr wrap="none" lIns="0" tIns="0" rIns="0" bIns="0" rtlCol="0" anchor="t" anchorCtr="0">
              <a:spAutoFit/>
            </a:bodyPr>
            <a:lstStyle/>
            <a:p>
              <a:pPr algn="r" fontAlgn="base" latinLnBrk="0">
                <a:spcBef>
                  <a:spcPct val="0"/>
                </a:spcBef>
                <a:spcAft>
                  <a:spcPct val="0"/>
                </a:spcAft>
                <a:defRPr/>
              </a:pPr>
              <a:r>
                <a:rPr lang="en-US" altLang="ko-KR" sz="1200" dirty="0">
                  <a:ln>
                    <a:solidFill>
                      <a:srgbClr val="5B9BD5">
                        <a:alpha val="0"/>
                      </a:srgbClr>
                    </a:solidFill>
                  </a:ln>
                  <a:solidFill>
                    <a:prstClr val="black"/>
                  </a:solidFill>
                  <a:latin typeface="LG Smart_H2.0 B" panose="020B0600000101010101" pitchFamily="34" charset="-127"/>
                  <a:ea typeface="LG Smart_H2.0 B" panose="020B0600000101010101" pitchFamily="34" charset="-127"/>
                </a:rPr>
                <a:t>Eco</a:t>
              </a:r>
            </a:p>
          </p:txBody>
        </p:sp>
        <p:sp>
          <p:nvSpPr>
            <p:cNvPr id="111" name="Rectangle 248"/>
            <p:cNvSpPr>
              <a:spLocks noChangeArrowheads="1"/>
            </p:cNvSpPr>
            <p:nvPr/>
          </p:nvSpPr>
          <p:spPr bwMode="auto">
            <a:xfrm>
              <a:off x="1731200" y="5947787"/>
              <a:ext cx="1166986" cy="323165"/>
            </a:xfrm>
            <a:prstGeom prst="rect">
              <a:avLst/>
            </a:prstGeom>
            <a:noFill/>
            <a:ln w="9525">
              <a:noFill/>
              <a:miter lim="800000"/>
              <a:headEnd/>
              <a:tailEnd/>
            </a:ln>
          </p:spPr>
          <p:txBody>
            <a:bodyPr wrap="none" lIns="0" tIns="0" rIns="0" bIns="0" anchor="t">
              <a:spAutoFit/>
            </a:bodyPr>
            <a:lstStyle/>
            <a:p>
              <a:pPr marL="92075" lvl="1" indent="-92075" fontAlgn="base">
                <a:spcBef>
                  <a:spcPct val="0"/>
                </a:spcBef>
                <a:spcAft>
                  <a:spcPct val="0"/>
                </a:spcAft>
                <a:buFont typeface="Wingdings" panose="05000000000000000000" pitchFamily="2" charset="2"/>
                <a:buChar char="§"/>
              </a:pPr>
              <a:r>
                <a:rPr lang="pl-PL" altLang="ko-KR" sz="1050" dirty="0">
                  <a:ln>
                    <a:solidFill>
                      <a:schemeClr val="accent1">
                        <a:alpha val="0"/>
                      </a:schemeClr>
                    </a:solidFill>
                  </a:ln>
                  <a:solidFill>
                    <a:schemeClr val="tx1">
                      <a:lumMod val="95000"/>
                      <a:lumOff val="5000"/>
                    </a:schemeClr>
                  </a:solidFill>
                  <a:latin typeface="LG Smart_H2.0 B" panose="020B0600000101010101" pitchFamily="34" charset="-127"/>
                  <a:ea typeface="LG Smart_H2.0 B" panose="020B0600000101010101" pitchFamily="34" charset="-127"/>
                  <a:cs typeface="Lato Semibold" panose="020F0502020204030203" pitchFamily="34" charset="0"/>
                </a:rPr>
                <a:t>SGS Eco Product</a:t>
              </a:r>
            </a:p>
            <a:p>
              <a:pPr marL="92075" lvl="1" indent="-92075" fontAlgn="base">
                <a:spcBef>
                  <a:spcPct val="0"/>
                </a:spcBef>
                <a:spcAft>
                  <a:spcPct val="0"/>
                </a:spcAft>
                <a:buFont typeface="Wingdings" panose="05000000000000000000" pitchFamily="2" charset="2"/>
                <a:buChar char="§"/>
              </a:pPr>
              <a:r>
                <a:rPr lang="pl-PL" altLang="ko-KR" sz="1050" dirty="0">
                  <a:ln>
                    <a:solidFill>
                      <a:schemeClr val="accent1">
                        <a:alpha val="0"/>
                      </a:schemeClr>
                    </a:solidFill>
                  </a:ln>
                  <a:solidFill>
                    <a:schemeClr val="tx1">
                      <a:lumMod val="95000"/>
                      <a:lumOff val="5000"/>
                    </a:schemeClr>
                  </a:solidFill>
                  <a:latin typeface="LG Smart_H2.0 B" panose="020B0600000101010101" pitchFamily="34" charset="-127"/>
                  <a:ea typeface="LG Smart_H2.0 B" panose="020B0600000101010101" pitchFamily="34" charset="-127"/>
                  <a:cs typeface="Lato Semibold" panose="020F0502020204030203" pitchFamily="34" charset="0"/>
                </a:rPr>
                <a:t>UL ECV </a:t>
              </a:r>
            </a:p>
          </p:txBody>
        </p:sp>
        <p:sp>
          <p:nvSpPr>
            <p:cNvPr id="112" name="Rectangle 248"/>
            <p:cNvSpPr>
              <a:spLocks noChangeArrowheads="1"/>
            </p:cNvSpPr>
            <p:nvPr/>
          </p:nvSpPr>
          <p:spPr bwMode="auto">
            <a:xfrm>
              <a:off x="3124571" y="5947787"/>
              <a:ext cx="838371" cy="161583"/>
            </a:xfrm>
            <a:prstGeom prst="rect">
              <a:avLst/>
            </a:prstGeom>
            <a:noFill/>
            <a:ln w="9525">
              <a:noFill/>
              <a:miter lim="800000"/>
              <a:headEnd/>
              <a:tailEnd/>
            </a:ln>
          </p:spPr>
          <p:txBody>
            <a:bodyPr wrap="none" lIns="0" tIns="0" rIns="0" bIns="0" anchor="t">
              <a:spAutoFit/>
            </a:bodyPr>
            <a:lstStyle/>
            <a:p>
              <a:pPr marL="92075" lvl="1" indent="-92075" fontAlgn="base">
                <a:spcBef>
                  <a:spcPct val="0"/>
                </a:spcBef>
                <a:spcAft>
                  <a:spcPct val="0"/>
                </a:spcAft>
                <a:buFont typeface="Wingdings" panose="05000000000000000000" pitchFamily="2" charset="2"/>
                <a:buChar char="§"/>
              </a:pPr>
              <a:r>
                <a:rPr lang="pl-PL" altLang="ko-KR" sz="1050" dirty="0">
                  <a:ln>
                    <a:solidFill>
                      <a:schemeClr val="accent1">
                        <a:alpha val="0"/>
                      </a:schemeClr>
                    </a:solidFill>
                  </a:ln>
                  <a:solidFill>
                    <a:schemeClr val="tx1">
                      <a:lumMod val="95000"/>
                      <a:lumOff val="5000"/>
                    </a:schemeClr>
                  </a:solidFill>
                  <a:latin typeface="LG Smart_H2.0 B" panose="020B0600000101010101" pitchFamily="34" charset="-127"/>
                  <a:ea typeface="LG Smart_H2.0 B" panose="020B0600000101010101" pitchFamily="34" charset="-127"/>
                  <a:cs typeface="Lato Semibold" panose="020F0502020204030203" pitchFamily="34" charset="0"/>
                </a:rPr>
                <a:t>Energy Star</a:t>
              </a:r>
            </a:p>
          </p:txBody>
        </p:sp>
      </p:grpSp>
      <p:grpSp>
        <p:nvGrpSpPr>
          <p:cNvPr id="113" name="그룹 112"/>
          <p:cNvGrpSpPr/>
          <p:nvPr/>
        </p:nvGrpSpPr>
        <p:grpSpPr>
          <a:xfrm>
            <a:off x="647700" y="3821769"/>
            <a:ext cx="5256990" cy="0"/>
            <a:chOff x="647700" y="3840645"/>
            <a:chExt cx="5256990" cy="0"/>
          </a:xfrm>
        </p:grpSpPr>
        <p:cxnSp>
          <p:nvCxnSpPr>
            <p:cNvPr id="117" name="직선 연결선 116"/>
            <p:cNvCxnSpPr/>
            <p:nvPr/>
          </p:nvCxnSpPr>
          <p:spPr>
            <a:xfrm flipH="1">
              <a:off x="647700" y="3840645"/>
              <a:ext cx="984944" cy="0"/>
            </a:xfrm>
            <a:prstGeom prst="line">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18" name="직선 연결선 117"/>
            <p:cNvCxnSpPr/>
            <p:nvPr/>
          </p:nvCxnSpPr>
          <p:spPr>
            <a:xfrm flipH="1">
              <a:off x="1731523" y="3840645"/>
              <a:ext cx="4173167" cy="0"/>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nvGrpSpPr>
          <p:cNvPr id="123" name="그룹 122"/>
          <p:cNvGrpSpPr/>
          <p:nvPr/>
        </p:nvGrpSpPr>
        <p:grpSpPr>
          <a:xfrm>
            <a:off x="647700" y="4139269"/>
            <a:ext cx="5256990" cy="0"/>
            <a:chOff x="647700" y="3840645"/>
            <a:chExt cx="5256990" cy="0"/>
          </a:xfrm>
        </p:grpSpPr>
        <p:cxnSp>
          <p:nvCxnSpPr>
            <p:cNvPr id="124" name="직선 연결선 123"/>
            <p:cNvCxnSpPr/>
            <p:nvPr/>
          </p:nvCxnSpPr>
          <p:spPr>
            <a:xfrm flipH="1">
              <a:off x="647700" y="3840645"/>
              <a:ext cx="984944" cy="0"/>
            </a:xfrm>
            <a:prstGeom prst="line">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25" name="직선 연결선 124"/>
            <p:cNvCxnSpPr/>
            <p:nvPr/>
          </p:nvCxnSpPr>
          <p:spPr>
            <a:xfrm flipH="1">
              <a:off x="1731523" y="3840645"/>
              <a:ext cx="4173167" cy="0"/>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nvGrpSpPr>
          <p:cNvPr id="126" name="그룹 125"/>
          <p:cNvGrpSpPr/>
          <p:nvPr/>
        </p:nvGrpSpPr>
        <p:grpSpPr>
          <a:xfrm>
            <a:off x="647700" y="4910340"/>
            <a:ext cx="5256990" cy="0"/>
            <a:chOff x="647700" y="3840645"/>
            <a:chExt cx="5256990" cy="0"/>
          </a:xfrm>
        </p:grpSpPr>
        <p:cxnSp>
          <p:nvCxnSpPr>
            <p:cNvPr id="128" name="직선 연결선 127"/>
            <p:cNvCxnSpPr/>
            <p:nvPr/>
          </p:nvCxnSpPr>
          <p:spPr>
            <a:xfrm flipH="1">
              <a:off x="647700" y="3840645"/>
              <a:ext cx="984944" cy="0"/>
            </a:xfrm>
            <a:prstGeom prst="line">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30" name="직선 연결선 129"/>
            <p:cNvCxnSpPr/>
            <p:nvPr/>
          </p:nvCxnSpPr>
          <p:spPr>
            <a:xfrm flipH="1">
              <a:off x="1731523" y="3840645"/>
              <a:ext cx="4173167" cy="0"/>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nvGrpSpPr>
          <p:cNvPr id="132" name="그룹 131"/>
          <p:cNvGrpSpPr/>
          <p:nvPr/>
        </p:nvGrpSpPr>
        <p:grpSpPr>
          <a:xfrm>
            <a:off x="647700" y="5405640"/>
            <a:ext cx="5256990" cy="0"/>
            <a:chOff x="647700" y="3840645"/>
            <a:chExt cx="5256990" cy="0"/>
          </a:xfrm>
        </p:grpSpPr>
        <p:cxnSp>
          <p:nvCxnSpPr>
            <p:cNvPr id="135" name="직선 연결선 134"/>
            <p:cNvCxnSpPr/>
            <p:nvPr/>
          </p:nvCxnSpPr>
          <p:spPr>
            <a:xfrm flipH="1">
              <a:off x="647700" y="3840645"/>
              <a:ext cx="984944" cy="0"/>
            </a:xfrm>
            <a:prstGeom prst="line">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36" name="직선 연결선 135"/>
            <p:cNvCxnSpPr/>
            <p:nvPr/>
          </p:nvCxnSpPr>
          <p:spPr>
            <a:xfrm flipH="1">
              <a:off x="1731523" y="3840645"/>
              <a:ext cx="4173167" cy="0"/>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nvGrpSpPr>
          <p:cNvPr id="137" name="그룹 136"/>
          <p:cNvGrpSpPr/>
          <p:nvPr/>
        </p:nvGrpSpPr>
        <p:grpSpPr>
          <a:xfrm>
            <a:off x="647700" y="6131151"/>
            <a:ext cx="5256990" cy="0"/>
            <a:chOff x="647700" y="3840645"/>
            <a:chExt cx="5256990" cy="0"/>
          </a:xfrm>
        </p:grpSpPr>
        <p:cxnSp>
          <p:nvCxnSpPr>
            <p:cNvPr id="140" name="직선 연결선 139"/>
            <p:cNvCxnSpPr/>
            <p:nvPr/>
          </p:nvCxnSpPr>
          <p:spPr>
            <a:xfrm flipH="1">
              <a:off x="647700" y="3840645"/>
              <a:ext cx="984944" cy="0"/>
            </a:xfrm>
            <a:prstGeom prst="line">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41" name="직선 연결선 140"/>
            <p:cNvCxnSpPr/>
            <p:nvPr/>
          </p:nvCxnSpPr>
          <p:spPr>
            <a:xfrm flipH="1">
              <a:off x="1731523" y="3840645"/>
              <a:ext cx="4173167" cy="0"/>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sp>
        <p:nvSpPr>
          <p:cNvPr id="185" name="직사각형 184"/>
          <p:cNvSpPr/>
          <p:nvPr/>
        </p:nvSpPr>
        <p:spPr>
          <a:xfrm>
            <a:off x="6314712" y="0"/>
            <a:ext cx="5877288" cy="6858000"/>
          </a:xfrm>
          <a:prstGeom prst="rect">
            <a:avLst/>
          </a:prstGeom>
          <a:solidFill>
            <a:srgbClr val="FFFFFF"/>
          </a:solidFill>
          <a:ln w="9525" algn="ctr">
            <a:noFill/>
            <a:round/>
            <a:headEnd/>
            <a:tailEnd/>
          </a:ln>
        </p:spPr>
        <p:txBody>
          <a:bodyPr wrap="none" lIns="0" tIns="0" rIns="0" bIns="0" anchor="ctr"/>
          <a:lstStyle/>
          <a:p>
            <a:pPr algn="ctr" fontAlgn="base" latinLnBrk="0">
              <a:lnSpc>
                <a:spcPts val="1500"/>
              </a:lnSpc>
              <a:spcBef>
                <a:spcPct val="0"/>
              </a:spcBef>
              <a:spcAft>
                <a:spcPct val="0"/>
              </a:spcAft>
              <a:defRPr/>
            </a:pPr>
            <a:endParaRPr kumimoji="1" lang="ko-KR" altLang="en-US" sz="1400" b="1" kern="0" dirty="0">
              <a:solidFill>
                <a:srgbClr val="000000"/>
              </a:solidFill>
              <a:latin typeface="Arial Narrow" pitchFamily="34" charset="0"/>
              <a:ea typeface="LG Smart_H2.0 B" panose="020B0600000101010101" pitchFamily="34" charset="-127"/>
              <a:cs typeface="Arial" panose="020B0604020202020204" pitchFamily="34" charset="0"/>
            </a:endParaRPr>
          </a:p>
        </p:txBody>
      </p:sp>
      <p:sp>
        <p:nvSpPr>
          <p:cNvPr id="186" name="TextBox 185"/>
          <p:cNvSpPr txBox="1"/>
          <p:nvPr/>
        </p:nvSpPr>
        <p:spPr>
          <a:xfrm>
            <a:off x="6451625" y="1749440"/>
            <a:ext cx="2086403" cy="461665"/>
          </a:xfrm>
          <a:prstGeom prst="rect">
            <a:avLst/>
          </a:prstGeom>
          <a:noFill/>
        </p:spPr>
        <p:txBody>
          <a:bodyPr wrap="square">
            <a:spAutoFit/>
          </a:bodyPr>
          <a:lstStyle/>
          <a:p>
            <a:pPr eaLnBrk="0" fontAlgn="base" hangingPunct="0">
              <a:spcBef>
                <a:spcPct val="0"/>
              </a:spcBef>
              <a:spcAft>
                <a:spcPct val="0"/>
              </a:spcAft>
              <a:defRPr/>
            </a:pPr>
            <a:r>
              <a:rPr lang="en-US" altLang="ko-KR" sz="1200" dirty="0">
                <a:ln>
                  <a:solidFill>
                    <a:srgbClr val="5B9BD5">
                      <a:alpha val="0"/>
                    </a:srgbClr>
                  </a:solidFill>
                </a:ln>
                <a:solidFill>
                  <a:prstClr val="black"/>
                </a:solidFill>
                <a:latin typeface="LG Smart_H2.0 B" panose="020B0600000101010101" pitchFamily="34" charset="-127"/>
                <a:ea typeface="LG Smart_H2.0 B" panose="020B0600000101010101" pitchFamily="34" charset="-127"/>
              </a:rPr>
              <a:t>Dolby Atmos 3.1.3 ch with Triple Up-Firing Speaker</a:t>
            </a:r>
          </a:p>
        </p:txBody>
      </p:sp>
      <p:pic>
        <p:nvPicPr>
          <p:cNvPr id="187" name="그림 186"/>
          <p:cNvPicPr>
            <a:picLocks noChangeAspect="1"/>
          </p:cNvPicPr>
          <p:nvPr/>
        </p:nvPicPr>
        <p:blipFill>
          <a:blip r:embed="rId3"/>
          <a:stretch>
            <a:fillRect/>
          </a:stretch>
        </p:blipFill>
        <p:spPr>
          <a:xfrm>
            <a:off x="10501045" y="1736546"/>
            <a:ext cx="1169578" cy="502283"/>
          </a:xfrm>
          <a:prstGeom prst="rect">
            <a:avLst/>
          </a:prstGeom>
        </p:spPr>
      </p:pic>
      <p:grpSp>
        <p:nvGrpSpPr>
          <p:cNvPr id="188" name="그룹 187"/>
          <p:cNvGrpSpPr/>
          <p:nvPr/>
        </p:nvGrpSpPr>
        <p:grpSpPr>
          <a:xfrm>
            <a:off x="6284942" y="1235372"/>
            <a:ext cx="2462534" cy="409095"/>
            <a:chOff x="6628767" y="1154483"/>
            <a:chExt cx="2462534" cy="409095"/>
          </a:xfrm>
        </p:grpSpPr>
        <p:sp>
          <p:nvSpPr>
            <p:cNvPr id="189" name="직사각형 188"/>
            <p:cNvSpPr/>
            <p:nvPr/>
          </p:nvSpPr>
          <p:spPr>
            <a:xfrm>
              <a:off x="6666867" y="1154483"/>
              <a:ext cx="474162" cy="409095"/>
            </a:xfrm>
            <a:prstGeom prst="rect">
              <a:avLst/>
            </a:prstGeom>
            <a:solidFill>
              <a:srgbClr val="C400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90" name="TextBox 189"/>
            <p:cNvSpPr txBox="1"/>
            <p:nvPr/>
          </p:nvSpPr>
          <p:spPr>
            <a:xfrm>
              <a:off x="6628767" y="1161731"/>
              <a:ext cx="2462534" cy="338554"/>
            </a:xfrm>
            <a:prstGeom prst="rect">
              <a:avLst/>
            </a:prstGeom>
            <a:noFill/>
          </p:spPr>
          <p:txBody>
            <a:bodyPr wrap="none">
              <a:spAutoFit/>
            </a:bodyPr>
            <a:lstStyle/>
            <a:p>
              <a:pPr eaLnBrk="0" fontAlgn="base" hangingPunct="0">
                <a:spcBef>
                  <a:spcPct val="0"/>
                </a:spcBef>
                <a:spcAft>
                  <a:spcPct val="0"/>
                </a:spcAft>
                <a:defRPr/>
              </a:pPr>
              <a:r>
                <a:rPr lang="en-US" altLang="ko-KR" sz="1600" dirty="0">
                  <a:ln>
                    <a:solidFill>
                      <a:schemeClr val="accent1">
                        <a:alpha val="0"/>
                      </a:schemeClr>
                    </a:solidFill>
                  </a:ln>
                  <a:solidFill>
                    <a:schemeClr val="bg1"/>
                  </a:solidFill>
                  <a:latin typeface="LG Smart_H2.0 B" panose="020B0600000101010101" pitchFamily="34" charset="-127"/>
                  <a:ea typeface="LG Smart_H2.0 B" panose="020B0600000101010101" pitchFamily="34" charset="-127"/>
                  <a:cs typeface="Lato Semibold" panose="020F0502020204030203" pitchFamily="34" charset="0"/>
                </a:rPr>
                <a:t>Key</a:t>
              </a:r>
              <a:r>
                <a:rPr lang="ko-KR" altLang="en-US" sz="1600" dirty="0">
                  <a:ln>
                    <a:solidFill>
                      <a:schemeClr val="accent1">
                        <a:alpha val="0"/>
                      </a:schemeClr>
                    </a:solidFill>
                  </a:ln>
                  <a:solidFill>
                    <a:schemeClr val="tx1">
                      <a:lumMod val="95000"/>
                      <a:lumOff val="5000"/>
                    </a:schemeClr>
                  </a:solidFill>
                  <a:latin typeface="LG스마트체 SemiBold" panose="020B0600000101010101" pitchFamily="50" charset="-127"/>
                  <a:ea typeface="LG스마트체 SemiBold" panose="020B0600000101010101" pitchFamily="50" charset="-127"/>
                  <a:cs typeface="Lato Semibold" panose="020F0502020204030203" pitchFamily="34" charset="0"/>
                </a:rPr>
                <a:t>  </a:t>
              </a:r>
              <a:r>
                <a:rPr lang="en-US" altLang="ko-KR" sz="1600" dirty="0">
                  <a:ln>
                    <a:solidFill>
                      <a:schemeClr val="accent1">
                        <a:alpha val="0"/>
                      </a:schemeClr>
                    </a:solidFill>
                  </a:ln>
                  <a:solidFill>
                    <a:schemeClr val="tx1">
                      <a:lumMod val="95000"/>
                      <a:lumOff val="5000"/>
                    </a:schemeClr>
                  </a:solidFill>
                  <a:latin typeface="LG스마트체 SemiBold" panose="020B0600000101010101" pitchFamily="50" charset="-127"/>
                  <a:ea typeface="LG스마트체 SemiBold" panose="020B0600000101010101" pitchFamily="50" charset="-127"/>
                  <a:cs typeface="Lato Semibold" panose="020F0502020204030203" pitchFamily="34" charset="0"/>
                </a:rPr>
                <a:t>Feature &amp; Highlight</a:t>
              </a:r>
            </a:p>
          </p:txBody>
        </p:sp>
      </p:grpSp>
      <p:cxnSp>
        <p:nvCxnSpPr>
          <p:cNvPr id="191" name="직선 연결선 190"/>
          <p:cNvCxnSpPr>
            <a:cxnSpLocks/>
          </p:cNvCxnSpPr>
          <p:nvPr/>
        </p:nvCxnSpPr>
        <p:spPr>
          <a:xfrm>
            <a:off x="6323042" y="1617239"/>
            <a:ext cx="5865715" cy="0"/>
          </a:xfrm>
          <a:prstGeom prst="line">
            <a:avLst/>
          </a:prstGeom>
          <a:ln w="57150">
            <a:solidFill>
              <a:srgbClr val="C91452"/>
            </a:solidFill>
          </a:ln>
        </p:spPr>
        <p:style>
          <a:lnRef idx="1">
            <a:schemeClr val="accent1"/>
          </a:lnRef>
          <a:fillRef idx="0">
            <a:schemeClr val="accent1"/>
          </a:fillRef>
          <a:effectRef idx="0">
            <a:schemeClr val="accent1"/>
          </a:effectRef>
          <a:fontRef idx="minor">
            <a:schemeClr val="tx1"/>
          </a:fontRef>
        </p:style>
      </p:cxnSp>
      <p:sp>
        <p:nvSpPr>
          <p:cNvPr id="192" name="TextBox 191"/>
          <p:cNvSpPr txBox="1"/>
          <p:nvPr/>
        </p:nvSpPr>
        <p:spPr>
          <a:xfrm>
            <a:off x="6451625" y="2466082"/>
            <a:ext cx="3037459" cy="461665"/>
          </a:xfrm>
          <a:prstGeom prst="rect">
            <a:avLst/>
          </a:prstGeom>
          <a:noFill/>
        </p:spPr>
        <p:txBody>
          <a:bodyPr wrap="square">
            <a:spAutoFit/>
          </a:bodyPr>
          <a:lstStyle/>
          <a:p>
            <a:pPr eaLnBrk="0" fontAlgn="base" hangingPunct="0">
              <a:spcBef>
                <a:spcPct val="0"/>
              </a:spcBef>
              <a:spcAft>
                <a:spcPct val="0"/>
              </a:spcAft>
              <a:defRPr/>
            </a:pPr>
            <a:r>
              <a:rPr lang="en-US" altLang="ko-KR" sz="1200" dirty="0">
                <a:ln>
                  <a:solidFill>
                    <a:srgbClr val="5B9BD5">
                      <a:alpha val="0"/>
                    </a:srgbClr>
                  </a:solidFill>
                </a:ln>
                <a:solidFill>
                  <a:prstClr val="black"/>
                </a:solidFill>
                <a:latin typeface="LG Smart_H2.0 B" panose="020B0600000101010101" pitchFamily="34" charset="-127"/>
                <a:ea typeface="LG Smart_H2.0 B" panose="020B0600000101010101" pitchFamily="34" charset="-127"/>
              </a:rPr>
              <a:t>Best Audio Solution : Dolby Atmos &amp; DTS:X / IMAX Enhanced Audio</a:t>
            </a:r>
          </a:p>
        </p:txBody>
      </p:sp>
      <p:pic>
        <p:nvPicPr>
          <p:cNvPr id="193" name="그림 192"/>
          <p:cNvPicPr>
            <a:picLocks noChangeAspect="1"/>
          </p:cNvPicPr>
          <p:nvPr/>
        </p:nvPicPr>
        <p:blipFill>
          <a:blip r:embed="rId4"/>
          <a:stretch>
            <a:fillRect/>
          </a:stretch>
        </p:blipFill>
        <p:spPr>
          <a:xfrm>
            <a:off x="9035601" y="3195061"/>
            <a:ext cx="1458985" cy="631069"/>
          </a:xfrm>
          <a:prstGeom prst="rect">
            <a:avLst/>
          </a:prstGeom>
        </p:spPr>
      </p:pic>
      <p:pic>
        <p:nvPicPr>
          <p:cNvPr id="194" name="그림 193"/>
          <p:cNvPicPr>
            <a:picLocks noChangeAspect="1"/>
          </p:cNvPicPr>
          <p:nvPr/>
        </p:nvPicPr>
        <p:blipFill>
          <a:blip r:embed="rId5"/>
          <a:stretch>
            <a:fillRect/>
          </a:stretch>
        </p:blipFill>
        <p:spPr>
          <a:xfrm>
            <a:off x="10561249" y="3232329"/>
            <a:ext cx="1368619" cy="556533"/>
          </a:xfrm>
          <a:prstGeom prst="rect">
            <a:avLst/>
          </a:prstGeom>
        </p:spPr>
      </p:pic>
      <p:sp>
        <p:nvSpPr>
          <p:cNvPr id="195" name="TextBox 194"/>
          <p:cNvSpPr txBox="1"/>
          <p:nvPr/>
        </p:nvSpPr>
        <p:spPr>
          <a:xfrm>
            <a:off x="8964619" y="3826086"/>
            <a:ext cx="1630810" cy="230832"/>
          </a:xfrm>
          <a:prstGeom prst="rect">
            <a:avLst/>
          </a:prstGeom>
          <a:noFill/>
        </p:spPr>
        <p:txBody>
          <a:bodyPr wrap="square">
            <a:spAutoFit/>
          </a:bodyPr>
          <a:lstStyle>
            <a:defPPr>
              <a:defRPr lang="ko-KR"/>
            </a:defPPr>
            <a:lvl1pPr algn="l" eaLnBrk="0" latinLnBrk="0" hangingPunct="0">
              <a:lnSpc>
                <a:spcPct val="100000"/>
              </a:lnSpc>
              <a:buFont typeface="Arial" panose="020B0604020202020204" pitchFamily="34" charset="0"/>
              <a:buChar char="•"/>
              <a:defRPr b="0">
                <a:solidFill>
                  <a:prstClr val="black">
                    <a:lumMod val="65000"/>
                    <a:lumOff val="35000"/>
                  </a:prstClr>
                </a:solidFill>
                <a:latin typeface="Arial Narrow" panose="020B0606020202030204" pitchFamily="34" charset="0"/>
                <a:ea typeface="LG스마트체 Regular" panose="020B0600000101010101" pitchFamily="50" charset="-127"/>
                <a:cs typeface="Arial" panose="020B0604020202020204" pitchFamily="34" charset="0"/>
              </a:defRPr>
            </a:lvl1pPr>
          </a:lstStyle>
          <a:p>
            <a:pPr algn="ctr" eaLnBrk="1" fontAlgn="ctr" latinLnBrk="1" hangingPunct="1">
              <a:spcBef>
                <a:spcPts val="0"/>
              </a:spcBef>
              <a:spcAft>
                <a:spcPts val="0"/>
              </a:spcAft>
              <a:buNone/>
              <a:defRPr/>
            </a:pPr>
            <a:r>
              <a:rPr lang="en-US" altLang="ko-KR" sz="900" dirty="0">
                <a:ln>
                  <a:solidFill>
                    <a:schemeClr val="accent1">
                      <a:alpha val="0"/>
                    </a:schemeClr>
                  </a:solidFill>
                </a:ln>
                <a:solidFill>
                  <a:schemeClr val="tx1">
                    <a:lumMod val="95000"/>
                    <a:lumOff val="5000"/>
                  </a:schemeClr>
                </a:solidFill>
                <a:latin typeface="LG Smart_H2.0 B" panose="020B0600000101010101" pitchFamily="34" charset="-127"/>
                <a:ea typeface="LG Smart_H2.0 B" panose="020B0600000101010101" pitchFamily="34" charset="-127"/>
                <a:cs typeface="Lato Semibold" panose="020F0502020204030203" pitchFamily="34" charset="0"/>
              </a:rPr>
              <a:t>Triple Level Spatial Sound</a:t>
            </a:r>
          </a:p>
        </p:txBody>
      </p:sp>
      <p:sp>
        <p:nvSpPr>
          <p:cNvPr id="196" name="TextBox 195"/>
          <p:cNvSpPr txBox="1"/>
          <p:nvPr/>
        </p:nvSpPr>
        <p:spPr>
          <a:xfrm>
            <a:off x="10541107" y="3826086"/>
            <a:ext cx="1206046" cy="230832"/>
          </a:xfrm>
          <a:prstGeom prst="rect">
            <a:avLst/>
          </a:prstGeom>
          <a:noFill/>
        </p:spPr>
        <p:txBody>
          <a:bodyPr wrap="square">
            <a:spAutoFit/>
          </a:bodyPr>
          <a:lstStyle>
            <a:defPPr>
              <a:defRPr lang="ko-KR"/>
            </a:defPPr>
            <a:lvl1pPr algn="l" eaLnBrk="0" latinLnBrk="0" hangingPunct="0">
              <a:lnSpc>
                <a:spcPct val="100000"/>
              </a:lnSpc>
              <a:buFont typeface="Arial" panose="020B0604020202020204" pitchFamily="34" charset="0"/>
              <a:buChar char="•"/>
              <a:defRPr b="0">
                <a:solidFill>
                  <a:prstClr val="black">
                    <a:lumMod val="65000"/>
                    <a:lumOff val="35000"/>
                  </a:prstClr>
                </a:solidFill>
                <a:latin typeface="Arial Narrow" panose="020B0606020202030204" pitchFamily="34" charset="0"/>
                <a:ea typeface="LG스마트체 Regular" panose="020B0600000101010101" pitchFamily="50" charset="-127"/>
                <a:cs typeface="Arial" panose="020B0604020202020204" pitchFamily="34" charset="0"/>
              </a:defRPr>
            </a:lvl1pPr>
          </a:lstStyle>
          <a:p>
            <a:pPr algn="ctr" eaLnBrk="1" fontAlgn="ctr" latinLnBrk="1" hangingPunct="1">
              <a:buNone/>
              <a:defRPr/>
            </a:pPr>
            <a:r>
              <a:rPr lang="en-US" altLang="ko-KR" sz="900" dirty="0">
                <a:ln>
                  <a:solidFill>
                    <a:schemeClr val="accent1">
                      <a:alpha val="0"/>
                    </a:schemeClr>
                  </a:solidFill>
                </a:ln>
                <a:solidFill>
                  <a:schemeClr val="tx1">
                    <a:lumMod val="95000"/>
                    <a:lumOff val="5000"/>
                  </a:schemeClr>
                </a:solidFill>
                <a:latin typeface="LG Smart_H2.0 B" panose="020B0600000101010101" pitchFamily="34" charset="-127"/>
                <a:ea typeface="LG Smart_H2.0 B" panose="020B0600000101010101" pitchFamily="34" charset="-127"/>
                <a:cs typeface="Lato Semibold" panose="020F0502020204030203" pitchFamily="34" charset="0"/>
              </a:rPr>
              <a:t>Smart Up-Mixer</a:t>
            </a:r>
          </a:p>
        </p:txBody>
      </p:sp>
      <p:cxnSp>
        <p:nvCxnSpPr>
          <p:cNvPr id="197" name="직선 연결선 196"/>
          <p:cNvCxnSpPr/>
          <p:nvPr/>
        </p:nvCxnSpPr>
        <p:spPr>
          <a:xfrm>
            <a:off x="6489642" y="2261433"/>
            <a:ext cx="5702358"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98" name="직선 연결선 197"/>
          <p:cNvCxnSpPr/>
          <p:nvPr/>
        </p:nvCxnSpPr>
        <p:spPr>
          <a:xfrm>
            <a:off x="6489642" y="3115961"/>
            <a:ext cx="5702358"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99" name="TextBox 198"/>
          <p:cNvSpPr txBox="1"/>
          <p:nvPr/>
        </p:nvSpPr>
        <p:spPr>
          <a:xfrm>
            <a:off x="6451625" y="3280698"/>
            <a:ext cx="2086403" cy="646331"/>
          </a:xfrm>
          <a:prstGeom prst="rect">
            <a:avLst/>
          </a:prstGeom>
          <a:noFill/>
        </p:spPr>
        <p:txBody>
          <a:bodyPr wrap="square">
            <a:spAutoFit/>
          </a:bodyPr>
          <a:lstStyle/>
          <a:p>
            <a:pPr eaLnBrk="0" fontAlgn="base" hangingPunct="0">
              <a:spcBef>
                <a:spcPct val="0"/>
              </a:spcBef>
              <a:spcAft>
                <a:spcPct val="0"/>
              </a:spcAft>
              <a:defRPr/>
            </a:pPr>
            <a:r>
              <a:rPr lang="en-US" altLang="ko-KR" sz="1200" dirty="0">
                <a:ln>
                  <a:solidFill>
                    <a:srgbClr val="5B9BD5">
                      <a:alpha val="0"/>
                    </a:srgbClr>
                  </a:solidFill>
                </a:ln>
                <a:solidFill>
                  <a:prstClr val="black"/>
                </a:solidFill>
                <a:latin typeface="LG Smart_H2.0 B" panose="020B0600000101010101" pitchFamily="34" charset="-127"/>
                <a:ea typeface="LG Smart_H2.0 B" panose="020B0600000101010101" pitchFamily="34" charset="-127"/>
              </a:rPr>
              <a:t>Triple AI Sound with Triple Level Spatial Sound &amp; Smart Up-Mixer</a:t>
            </a:r>
          </a:p>
        </p:txBody>
      </p:sp>
      <p:sp>
        <p:nvSpPr>
          <p:cNvPr id="202" name="TextBox 201"/>
          <p:cNvSpPr txBox="1"/>
          <p:nvPr/>
        </p:nvSpPr>
        <p:spPr>
          <a:xfrm>
            <a:off x="6451624" y="4272548"/>
            <a:ext cx="2957929" cy="461665"/>
          </a:xfrm>
          <a:prstGeom prst="rect">
            <a:avLst/>
          </a:prstGeom>
          <a:noFill/>
        </p:spPr>
        <p:txBody>
          <a:bodyPr wrap="square">
            <a:spAutoFit/>
          </a:bodyPr>
          <a:lstStyle/>
          <a:p>
            <a:pPr eaLnBrk="0" fontAlgn="base" hangingPunct="0">
              <a:spcBef>
                <a:spcPct val="0"/>
              </a:spcBef>
              <a:spcAft>
                <a:spcPct val="0"/>
              </a:spcAft>
              <a:defRPr/>
            </a:pPr>
            <a:r>
              <a:rPr lang="en-US" altLang="ko-KR" sz="1200" dirty="0">
                <a:ln>
                  <a:solidFill>
                    <a:srgbClr val="5B9BD5">
                      <a:alpha val="0"/>
                    </a:srgbClr>
                  </a:solidFill>
                </a:ln>
                <a:solidFill>
                  <a:prstClr val="black"/>
                </a:solidFill>
                <a:latin typeface="LG Smart_H2.0 B" panose="020B0600000101010101" pitchFamily="34" charset="-127"/>
                <a:ea typeface="LG Smart_H2.0 B" panose="020B0600000101010101" pitchFamily="34" charset="-127"/>
              </a:rPr>
              <a:t>Best Matching Sound Bar with LG TV :   </a:t>
            </a:r>
          </a:p>
          <a:p>
            <a:pPr eaLnBrk="0" fontAlgn="base" hangingPunct="0">
              <a:spcBef>
                <a:spcPct val="0"/>
              </a:spcBef>
              <a:spcAft>
                <a:spcPct val="0"/>
              </a:spcAft>
              <a:defRPr/>
            </a:pPr>
            <a:r>
              <a:rPr lang="en-US" altLang="ko-KR" sz="1200" dirty="0">
                <a:ln>
                  <a:solidFill>
                    <a:srgbClr val="5B9BD5">
                      <a:alpha val="0"/>
                    </a:srgbClr>
                  </a:solidFill>
                </a:ln>
                <a:solidFill>
                  <a:prstClr val="black"/>
                </a:solidFill>
                <a:latin typeface="LG Smart_H2.0 B" panose="020B0600000101010101" pitchFamily="34" charset="-127"/>
                <a:ea typeface="LG Smart_H2.0 B" panose="020B0600000101010101" pitchFamily="34" charset="-127"/>
              </a:rPr>
              <a:t>WOW Orchestra  &amp; WOW Interface</a:t>
            </a:r>
          </a:p>
        </p:txBody>
      </p:sp>
      <p:cxnSp>
        <p:nvCxnSpPr>
          <p:cNvPr id="203" name="직선 연결선 202"/>
          <p:cNvCxnSpPr/>
          <p:nvPr/>
        </p:nvCxnSpPr>
        <p:spPr>
          <a:xfrm>
            <a:off x="6489642" y="4075718"/>
            <a:ext cx="5702358"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204" name="그림 203"/>
          <p:cNvPicPr>
            <a:picLocks noChangeAspect="1"/>
          </p:cNvPicPr>
          <p:nvPr/>
        </p:nvPicPr>
        <p:blipFill>
          <a:blip r:embed="rId6"/>
          <a:stretch>
            <a:fillRect/>
          </a:stretch>
        </p:blipFill>
        <p:spPr>
          <a:xfrm>
            <a:off x="10743428" y="4230011"/>
            <a:ext cx="963847" cy="546738"/>
          </a:xfrm>
          <a:prstGeom prst="rect">
            <a:avLst/>
          </a:prstGeom>
        </p:spPr>
      </p:pic>
      <p:pic>
        <p:nvPicPr>
          <p:cNvPr id="205" name="그림 204"/>
          <p:cNvPicPr>
            <a:picLocks noChangeAspect="1"/>
          </p:cNvPicPr>
          <p:nvPr/>
        </p:nvPicPr>
        <p:blipFill>
          <a:blip r:embed="rId7"/>
          <a:stretch>
            <a:fillRect/>
          </a:stretch>
        </p:blipFill>
        <p:spPr>
          <a:xfrm>
            <a:off x="9489084" y="4218266"/>
            <a:ext cx="1072123" cy="570228"/>
          </a:xfrm>
          <a:prstGeom prst="rect">
            <a:avLst/>
          </a:prstGeom>
        </p:spPr>
      </p:pic>
      <p:cxnSp>
        <p:nvCxnSpPr>
          <p:cNvPr id="206" name="직선 연결선 205"/>
          <p:cNvCxnSpPr/>
          <p:nvPr/>
        </p:nvCxnSpPr>
        <p:spPr>
          <a:xfrm>
            <a:off x="6489642" y="4863118"/>
            <a:ext cx="5702358"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07" name="TextBox 206"/>
          <p:cNvSpPr txBox="1"/>
          <p:nvPr/>
        </p:nvSpPr>
        <p:spPr>
          <a:xfrm>
            <a:off x="6451624" y="4949601"/>
            <a:ext cx="2009641" cy="646331"/>
          </a:xfrm>
          <a:prstGeom prst="rect">
            <a:avLst/>
          </a:prstGeom>
          <a:noFill/>
        </p:spPr>
        <p:txBody>
          <a:bodyPr wrap="square">
            <a:spAutoFit/>
          </a:bodyPr>
          <a:lstStyle/>
          <a:p>
            <a:pPr eaLnBrk="0" fontAlgn="base" hangingPunct="0">
              <a:spcBef>
                <a:spcPct val="0"/>
              </a:spcBef>
              <a:spcAft>
                <a:spcPct val="0"/>
              </a:spcAft>
              <a:defRPr/>
            </a:pPr>
            <a:r>
              <a:rPr lang="en-US" altLang="ko-KR" sz="1200" dirty="0">
                <a:ln>
                  <a:solidFill>
                    <a:srgbClr val="5B9BD5">
                      <a:alpha val="0"/>
                    </a:srgbClr>
                  </a:solidFill>
                </a:ln>
                <a:solidFill>
                  <a:prstClr val="black"/>
                </a:solidFill>
                <a:latin typeface="LG Smart_H2.0 B" panose="020B0600000101010101" pitchFamily="34" charset="-127"/>
                <a:ea typeface="LG Smart_H2.0 B" panose="020B0600000101010101" pitchFamily="34" charset="-127"/>
              </a:rPr>
              <a:t>Perfect Matched Design with LG OLED C (WOW Bracket)</a:t>
            </a:r>
          </a:p>
        </p:txBody>
      </p:sp>
      <p:cxnSp>
        <p:nvCxnSpPr>
          <p:cNvPr id="216" name="직선 연결선 215"/>
          <p:cNvCxnSpPr/>
          <p:nvPr/>
        </p:nvCxnSpPr>
        <p:spPr>
          <a:xfrm>
            <a:off x="6489642" y="5556175"/>
            <a:ext cx="5702358"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17" name="TextBox 216"/>
          <p:cNvSpPr txBox="1"/>
          <p:nvPr/>
        </p:nvSpPr>
        <p:spPr>
          <a:xfrm>
            <a:off x="6451624" y="5740305"/>
            <a:ext cx="2429065" cy="461665"/>
          </a:xfrm>
          <a:prstGeom prst="rect">
            <a:avLst/>
          </a:prstGeom>
          <a:noFill/>
        </p:spPr>
        <p:txBody>
          <a:bodyPr wrap="square">
            <a:spAutoFit/>
          </a:bodyPr>
          <a:lstStyle/>
          <a:p>
            <a:pPr eaLnBrk="0" fontAlgn="base" hangingPunct="0">
              <a:spcBef>
                <a:spcPct val="0"/>
              </a:spcBef>
              <a:spcAft>
                <a:spcPct val="0"/>
              </a:spcAft>
              <a:defRPr/>
            </a:pPr>
            <a:r>
              <a:rPr lang="en-US" altLang="ko-KR" sz="1200" dirty="0">
                <a:ln>
                  <a:solidFill>
                    <a:srgbClr val="5B9BD5">
                      <a:alpha val="0"/>
                    </a:srgbClr>
                  </a:solidFill>
                </a:ln>
                <a:solidFill>
                  <a:prstClr val="black"/>
                </a:solidFill>
                <a:latin typeface="LG Smart_H2.0 B" panose="020B0600000101010101" pitchFamily="34" charset="-127"/>
                <a:ea typeface="LG Smart_H2.0 B" panose="020B0600000101010101" pitchFamily="34" charset="-127"/>
              </a:rPr>
              <a:t>Multiple AI Services &amp; Music Streaming Compatibility</a:t>
            </a:r>
          </a:p>
        </p:txBody>
      </p:sp>
      <p:pic>
        <p:nvPicPr>
          <p:cNvPr id="221" name="그림 220"/>
          <p:cNvPicPr>
            <a:picLocks noChangeAspect="1"/>
          </p:cNvPicPr>
          <p:nvPr/>
        </p:nvPicPr>
        <p:blipFill>
          <a:blip r:embed="rId8"/>
          <a:stretch>
            <a:fillRect/>
          </a:stretch>
        </p:blipFill>
        <p:spPr>
          <a:xfrm>
            <a:off x="10803371" y="2326790"/>
            <a:ext cx="750927" cy="359314"/>
          </a:xfrm>
          <a:prstGeom prst="rect">
            <a:avLst/>
          </a:prstGeom>
        </p:spPr>
      </p:pic>
      <p:pic>
        <p:nvPicPr>
          <p:cNvPr id="222" name="그림 221"/>
          <p:cNvPicPr>
            <a:picLocks noChangeAspect="1"/>
          </p:cNvPicPr>
          <p:nvPr/>
        </p:nvPicPr>
        <p:blipFill>
          <a:blip r:embed="rId9"/>
          <a:stretch>
            <a:fillRect/>
          </a:stretch>
        </p:blipFill>
        <p:spPr>
          <a:xfrm>
            <a:off x="10827440" y="2689603"/>
            <a:ext cx="702789" cy="277572"/>
          </a:xfrm>
          <a:prstGeom prst="rect">
            <a:avLst/>
          </a:prstGeom>
        </p:spPr>
      </p:pic>
      <p:pic>
        <p:nvPicPr>
          <p:cNvPr id="223" name="Picture 4" descr="LG, 삼성하만을 버리고 메리디안과 협업 결정! ::: Hello World!"/>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840714" y="2303041"/>
            <a:ext cx="852260" cy="406812"/>
          </a:xfrm>
          <a:prstGeom prst="rect">
            <a:avLst/>
          </a:prstGeom>
          <a:noFill/>
          <a:extLst>
            <a:ext uri="{909E8E84-426E-40DD-AFC4-6F175D3DCCD1}">
              <a14:hiddenFill xmlns:a14="http://schemas.microsoft.com/office/drawing/2010/main">
                <a:solidFill>
                  <a:srgbClr val="FFFFFF"/>
                </a:solidFill>
              </a14:hiddenFill>
            </a:ext>
          </a:extLst>
        </p:spPr>
      </p:pic>
      <p:pic>
        <p:nvPicPr>
          <p:cNvPr id="224" name="그림 223"/>
          <p:cNvPicPr>
            <a:picLocks noChangeAspect="1"/>
          </p:cNvPicPr>
          <p:nvPr/>
        </p:nvPicPr>
        <p:blipFill>
          <a:blip r:embed="rId11"/>
          <a:stretch>
            <a:fillRect/>
          </a:stretch>
        </p:blipFill>
        <p:spPr>
          <a:xfrm>
            <a:off x="9926231" y="2727984"/>
            <a:ext cx="681226" cy="200811"/>
          </a:xfrm>
          <a:prstGeom prst="rect">
            <a:avLst/>
          </a:prstGeom>
        </p:spPr>
      </p:pic>
      <p:pic>
        <p:nvPicPr>
          <p:cNvPr id="225" name="그림 224"/>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9845879" y="5617548"/>
            <a:ext cx="985981" cy="381055"/>
          </a:xfrm>
          <a:prstGeom prst="rect">
            <a:avLst/>
          </a:prstGeom>
        </p:spPr>
      </p:pic>
      <p:pic>
        <p:nvPicPr>
          <p:cNvPr id="226" name="그림 225"/>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8826500" y="6006582"/>
            <a:ext cx="958830" cy="278017"/>
          </a:xfrm>
          <a:prstGeom prst="rect">
            <a:avLst/>
          </a:prstGeom>
        </p:spPr>
      </p:pic>
      <p:pic>
        <p:nvPicPr>
          <p:cNvPr id="227" name="그림 226"/>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9934035" y="6017835"/>
            <a:ext cx="809669" cy="255511"/>
          </a:xfrm>
          <a:prstGeom prst="rect">
            <a:avLst/>
          </a:prstGeom>
        </p:spPr>
      </p:pic>
      <p:pic>
        <p:nvPicPr>
          <p:cNvPr id="228" name="그림 227"/>
          <p:cNvPicPr>
            <a:picLocks noChangeAspect="1"/>
          </p:cNvPicPr>
          <p:nvPr/>
        </p:nvPicPr>
        <p:blipFill>
          <a:blip r:embed="rId15"/>
          <a:stretch>
            <a:fillRect/>
          </a:stretch>
        </p:blipFill>
        <p:spPr>
          <a:xfrm>
            <a:off x="10819548" y="6077809"/>
            <a:ext cx="734750" cy="135562"/>
          </a:xfrm>
          <a:prstGeom prst="rect">
            <a:avLst/>
          </a:prstGeom>
        </p:spPr>
      </p:pic>
      <p:pic>
        <p:nvPicPr>
          <p:cNvPr id="229" name="그림 228"/>
          <p:cNvPicPr>
            <a:picLocks noChangeAspect="1"/>
          </p:cNvPicPr>
          <p:nvPr/>
        </p:nvPicPr>
        <p:blipFill>
          <a:blip r:embed="rId16"/>
          <a:stretch>
            <a:fillRect/>
          </a:stretch>
        </p:blipFill>
        <p:spPr>
          <a:xfrm>
            <a:off x="8866270" y="5692963"/>
            <a:ext cx="879291" cy="230224"/>
          </a:xfrm>
          <a:prstGeom prst="rect">
            <a:avLst/>
          </a:prstGeom>
        </p:spPr>
      </p:pic>
      <p:pic>
        <p:nvPicPr>
          <p:cNvPr id="230" name="그림 229"/>
          <p:cNvPicPr>
            <a:picLocks noChangeAspect="1"/>
          </p:cNvPicPr>
          <p:nvPr/>
        </p:nvPicPr>
        <p:blipFill>
          <a:blip r:embed="rId17"/>
          <a:stretch>
            <a:fillRect/>
          </a:stretch>
        </p:blipFill>
        <p:spPr>
          <a:xfrm>
            <a:off x="10964955" y="5696909"/>
            <a:ext cx="580784" cy="222332"/>
          </a:xfrm>
          <a:prstGeom prst="rect">
            <a:avLst/>
          </a:prstGeom>
        </p:spPr>
      </p:pic>
      <p:pic>
        <p:nvPicPr>
          <p:cNvPr id="233" name="그림 232">
            <a:hlinkClick r:id="" action="ppaction://noaction"/>
          </p:cNvPr>
          <p:cNvPicPr>
            <a:picLocks noChangeAspect="1"/>
          </p:cNvPicPr>
          <p:nvPr/>
        </p:nvPicPr>
        <p:blipFill>
          <a:blip r:embed="rId18"/>
          <a:stretch>
            <a:fillRect/>
          </a:stretch>
        </p:blipFill>
        <p:spPr>
          <a:xfrm>
            <a:off x="9380764" y="4982365"/>
            <a:ext cx="1043926" cy="487576"/>
          </a:xfrm>
          <a:prstGeom prst="rect">
            <a:avLst/>
          </a:prstGeom>
        </p:spPr>
      </p:pic>
      <p:sp>
        <p:nvSpPr>
          <p:cNvPr id="234" name="TextBox 233">
            <a:extLst>
              <a:ext uri="{FF2B5EF4-FFF2-40B4-BE49-F238E27FC236}">
                <a16:creationId xmlns:a16="http://schemas.microsoft.com/office/drawing/2014/main" id="{CBCB72D8-57C2-23D5-C3AF-40D408B00A67}"/>
              </a:ext>
            </a:extLst>
          </p:cNvPr>
          <p:cNvSpPr txBox="1"/>
          <p:nvPr/>
        </p:nvSpPr>
        <p:spPr>
          <a:xfrm>
            <a:off x="493034" y="648944"/>
            <a:ext cx="4926477" cy="461665"/>
          </a:xfrm>
          <a:prstGeom prst="rect">
            <a:avLst/>
          </a:prstGeom>
          <a:noFill/>
        </p:spPr>
        <p:txBody>
          <a:bodyPr wrap="none" rtlCol="0" anchor="t">
            <a:spAutoFit/>
          </a:bodyPr>
          <a:lstStyle/>
          <a:p>
            <a:pPr lvl="0">
              <a:lnSpc>
                <a:spcPct val="120000"/>
              </a:lnSpc>
              <a:defRPr/>
            </a:pPr>
            <a:r>
              <a:rPr lang="en-US" altLang="ko-KR" sz="2000" dirty="0">
                <a:ln>
                  <a:solidFill>
                    <a:srgbClr val="5B9BD5">
                      <a:alpha val="0"/>
                    </a:srgbClr>
                  </a:solidFill>
                </a:ln>
                <a:solidFill>
                  <a:prstClr val="black"/>
                </a:solidFill>
                <a:latin typeface="LG Smart_H2.0 B" panose="020B0600000101010101" pitchFamily="34" charset="-127"/>
                <a:ea typeface="LG Smart_H2.0 B" panose="020B0600000101010101" pitchFamily="34" charset="-127"/>
              </a:rPr>
              <a:t>“ Perfect OLED C Matching Sound Bar”</a:t>
            </a:r>
          </a:p>
        </p:txBody>
      </p:sp>
      <p:grpSp>
        <p:nvGrpSpPr>
          <p:cNvPr id="235" name="그룹 234"/>
          <p:cNvGrpSpPr/>
          <p:nvPr/>
        </p:nvGrpSpPr>
        <p:grpSpPr>
          <a:xfrm>
            <a:off x="594232" y="342929"/>
            <a:ext cx="998700" cy="338554"/>
            <a:chOff x="733932" y="368329"/>
            <a:chExt cx="998700" cy="338554"/>
          </a:xfrm>
        </p:grpSpPr>
        <p:sp>
          <p:nvSpPr>
            <p:cNvPr id="236" name="모서리가 둥근 직사각형 235"/>
            <p:cNvSpPr/>
            <p:nvPr/>
          </p:nvSpPr>
          <p:spPr>
            <a:xfrm>
              <a:off x="762316" y="392463"/>
              <a:ext cx="941932" cy="290286"/>
            </a:xfrm>
            <a:prstGeom prst="roundRect">
              <a:avLst>
                <a:gd name="adj" fmla="val 50000"/>
              </a:avLst>
            </a:prstGeom>
            <a:solidFill>
              <a:srgbClr val="C400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37" name="텍스트 개체 틀 5">
              <a:extLst>
                <a:ext uri="{FF2B5EF4-FFF2-40B4-BE49-F238E27FC236}">
                  <a16:creationId xmlns:a16="http://schemas.microsoft.com/office/drawing/2014/main" id="{00A774CE-0179-4872-88E0-4726B5DE419D}"/>
                </a:ext>
              </a:extLst>
            </p:cNvPr>
            <p:cNvSpPr txBox="1">
              <a:spLocks/>
            </p:cNvSpPr>
            <p:nvPr/>
          </p:nvSpPr>
          <p:spPr>
            <a:xfrm>
              <a:off x="733932" y="368329"/>
              <a:ext cx="998700" cy="338554"/>
            </a:xfrm>
            <a:prstGeom prst="rect">
              <a:avLst/>
            </a:prstGeom>
          </p:spPr>
          <p:txBody>
            <a:bodyPr vert="horz" wrap="square" lIns="0" tIns="45720" rIns="72000" bIns="45720" rtlCol="0" anchor="b">
              <a:spAutoFit/>
            </a:bodyPr>
            <a:lstStyle>
              <a:lvl1pPr marL="0" indent="0" algn="l" defTabSz="914400" rtl="0" eaLnBrk="1" fontAlgn="base" latinLnBrk="0" hangingPunct="1">
                <a:lnSpc>
                  <a:spcPct val="100000"/>
                </a:lnSpc>
                <a:spcBef>
                  <a:spcPts val="600"/>
                </a:spcBef>
                <a:buFont typeface="Arial" panose="020B0604020202020204" pitchFamily="34" charset="0"/>
                <a:buNone/>
                <a:defRPr lang="en-GB" sz="1400" kern="1200" cap="none" spc="0" baseline="0" dirty="0">
                  <a:solidFill>
                    <a:srgbClr val="B3B3B3"/>
                  </a:solidFill>
                  <a:latin typeface="+mn-lt"/>
                  <a:ea typeface="+mj-ea"/>
                  <a:cs typeface="+mj-cs"/>
                </a:defRPr>
              </a:lvl1pPr>
              <a:lvl2pPr marL="685800" indent="-228600" algn="l" defTabSz="914400" rtl="0" eaLnBrk="1" fontAlgn="base" latinLnBrk="0" hangingPunct="1">
                <a:lnSpc>
                  <a:spcPct val="100000"/>
                </a:lnSpc>
                <a:spcBef>
                  <a:spcPts val="6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fontAlgn="base" latinLnBrk="0" hangingPunct="1">
                <a:lnSpc>
                  <a:spcPct val="100000"/>
                </a:lnSpc>
                <a:spcBef>
                  <a:spcPts val="6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fontAlgn="base"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fontAlgn="base"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ctr">
                <a:defRPr/>
              </a:pPr>
              <a:r>
                <a:rPr lang="en-US" altLang="ko-KR" sz="1600" b="1" dirty="0">
                  <a:solidFill>
                    <a:schemeClr val="bg1"/>
                  </a:solidFill>
                  <a:latin typeface="LG Smart_H2.0 B" panose="020B0600000101010101" pitchFamily="34" charset="-127"/>
                  <a:ea typeface="LG Smart_H2.0 B" panose="020B0600000101010101" pitchFamily="34" charset="-127"/>
                </a:rPr>
                <a:t>SC9S</a:t>
              </a:r>
            </a:p>
          </p:txBody>
        </p:sp>
      </p:grpSp>
      <p:pic>
        <p:nvPicPr>
          <p:cNvPr id="2" name="그림 1"/>
          <p:cNvPicPr>
            <a:picLocks noChangeAspect="1"/>
          </p:cNvPicPr>
          <p:nvPr/>
        </p:nvPicPr>
        <p:blipFill rotWithShape="1">
          <a:blip r:embed="rId19" cstate="print">
            <a:extLst>
              <a:ext uri="{28A0092B-C50C-407E-A947-70E740481C1C}">
                <a14:useLocalDpi xmlns:a14="http://schemas.microsoft.com/office/drawing/2010/main" val="0"/>
              </a:ext>
            </a:extLst>
          </a:blip>
          <a:srcRect l="-165" t="9599" r="6456" b="11101"/>
          <a:stretch/>
        </p:blipFill>
        <p:spPr>
          <a:xfrm>
            <a:off x="1253493" y="1346972"/>
            <a:ext cx="3717580" cy="2010530"/>
          </a:xfrm>
          <a:prstGeom prst="rect">
            <a:avLst/>
          </a:prstGeom>
        </p:spPr>
      </p:pic>
      <p:grpSp>
        <p:nvGrpSpPr>
          <p:cNvPr id="143" name="그룹 142"/>
          <p:cNvGrpSpPr/>
          <p:nvPr/>
        </p:nvGrpSpPr>
        <p:grpSpPr>
          <a:xfrm>
            <a:off x="626925" y="1226974"/>
            <a:ext cx="5305220" cy="2196851"/>
            <a:chOff x="2222654" y="1370384"/>
            <a:chExt cx="5305220" cy="2196851"/>
          </a:xfrm>
        </p:grpSpPr>
        <p:grpSp>
          <p:nvGrpSpPr>
            <p:cNvPr id="144" name="그룹 143"/>
            <p:cNvGrpSpPr/>
            <p:nvPr/>
          </p:nvGrpSpPr>
          <p:grpSpPr>
            <a:xfrm>
              <a:off x="2406827" y="1548650"/>
              <a:ext cx="1987806" cy="368990"/>
              <a:chOff x="-924528" y="2998617"/>
              <a:chExt cx="2186585" cy="405889"/>
            </a:xfrm>
          </p:grpSpPr>
          <p:sp>
            <p:nvSpPr>
              <p:cNvPr id="147" name="TextBox 146">
                <a:extLst>
                  <a:ext uri="{FF2B5EF4-FFF2-40B4-BE49-F238E27FC236}">
                    <a16:creationId xmlns:a16="http://schemas.microsoft.com/office/drawing/2014/main" id="{EA255822-DDB1-4096-AC9D-6238DE242761}"/>
                  </a:ext>
                </a:extLst>
              </p:cNvPr>
              <p:cNvSpPr txBox="1"/>
              <p:nvPr/>
            </p:nvSpPr>
            <p:spPr>
              <a:xfrm>
                <a:off x="-924528" y="3252157"/>
                <a:ext cx="2114317" cy="152349"/>
              </a:xfrm>
              <a:prstGeom prst="rect">
                <a:avLst/>
              </a:prstGeom>
              <a:noFill/>
            </p:spPr>
            <p:txBody>
              <a:bodyPr wrap="square" lIns="0" tIns="0" rIns="0" bIns="0">
                <a:spAutoFit/>
              </a:bodyPr>
              <a:lstStyle/>
              <a:p>
                <a:pPr fontAlgn="ctr"/>
                <a:r>
                  <a:rPr lang="en-US" altLang="ko-KR" sz="900" dirty="0">
                    <a:ln>
                      <a:solidFill>
                        <a:schemeClr val="accent1">
                          <a:alpha val="0"/>
                        </a:schemeClr>
                      </a:solidFill>
                    </a:ln>
                    <a:solidFill>
                      <a:schemeClr val="tx1">
                        <a:lumMod val="95000"/>
                        <a:lumOff val="5000"/>
                      </a:schemeClr>
                    </a:solidFill>
                    <a:latin typeface="LG Smart_H2.0 B" panose="020B0600000101010101" pitchFamily="34" charset="-127"/>
                    <a:ea typeface="LG Smart_H2.0 B" panose="020B0600000101010101" pitchFamily="34" charset="-127"/>
                    <a:cs typeface="Lato Semibold" panose="020F0502020204030203" pitchFamily="34" charset="0"/>
                  </a:rPr>
                  <a:t> Size (WHD, mm ) : 920x63x125</a:t>
                </a:r>
              </a:p>
            </p:txBody>
          </p:sp>
          <p:grpSp>
            <p:nvGrpSpPr>
              <p:cNvPr id="148" name="그룹 147"/>
              <p:cNvGrpSpPr/>
              <p:nvPr/>
            </p:nvGrpSpPr>
            <p:grpSpPr>
              <a:xfrm>
                <a:off x="705712" y="2998617"/>
                <a:ext cx="556345" cy="236988"/>
                <a:chOff x="705712" y="2998617"/>
                <a:chExt cx="556345" cy="236988"/>
              </a:xfrm>
            </p:grpSpPr>
            <p:sp>
              <p:nvSpPr>
                <p:cNvPr id="149" name="TextBox 148">
                  <a:extLst>
                    <a:ext uri="{FF2B5EF4-FFF2-40B4-BE49-F238E27FC236}">
                      <a16:creationId xmlns:a16="http://schemas.microsoft.com/office/drawing/2014/main" id="{EA255822-DDB1-4096-AC9D-6238DE242761}"/>
                    </a:ext>
                  </a:extLst>
                </p:cNvPr>
                <p:cNvSpPr txBox="1"/>
                <p:nvPr/>
              </p:nvSpPr>
              <p:spPr>
                <a:xfrm>
                  <a:off x="777149" y="2998617"/>
                  <a:ext cx="484908" cy="236988"/>
                </a:xfrm>
                <a:prstGeom prst="rect">
                  <a:avLst/>
                </a:prstGeom>
                <a:noFill/>
              </p:spPr>
              <p:txBody>
                <a:bodyPr wrap="none" lIns="0" tIns="0" rIns="0" bIns="0">
                  <a:spAutoFit/>
                </a:bodyPr>
                <a:lstStyle/>
                <a:p>
                  <a:pPr fontAlgn="ctr"/>
                  <a:r>
                    <a:rPr lang="en-US" altLang="ko-KR" sz="1400" dirty="0">
                      <a:ln>
                        <a:solidFill>
                          <a:schemeClr val="accent1">
                            <a:alpha val="0"/>
                          </a:schemeClr>
                        </a:solidFill>
                      </a:ln>
                      <a:solidFill>
                        <a:schemeClr val="tx1">
                          <a:lumMod val="95000"/>
                          <a:lumOff val="5000"/>
                        </a:schemeClr>
                      </a:solidFill>
                      <a:latin typeface="LG스마트체 SemiBold" panose="020B0600000101010101" pitchFamily="50" charset="-127"/>
                      <a:ea typeface="LG스마트체 SemiBold" panose="020B0600000101010101" pitchFamily="50" charset="-127"/>
                      <a:cs typeface="Lato Semibold" panose="020F0502020204030203" pitchFamily="34" charset="0"/>
                    </a:rPr>
                    <a:t>SC9S</a:t>
                  </a:r>
                </a:p>
              </p:txBody>
            </p:sp>
            <p:cxnSp>
              <p:nvCxnSpPr>
                <p:cNvPr id="150" name="직선 연결선 149"/>
                <p:cNvCxnSpPr/>
                <p:nvPr/>
              </p:nvCxnSpPr>
              <p:spPr>
                <a:xfrm>
                  <a:off x="705712" y="3019536"/>
                  <a:ext cx="0" cy="161948"/>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sp>
          <p:nvSpPr>
            <p:cNvPr id="145" name="자유형: 도형 21">
              <a:extLst>
                <a:ext uri="{FF2B5EF4-FFF2-40B4-BE49-F238E27FC236}">
                  <a16:creationId xmlns:a16="http://schemas.microsoft.com/office/drawing/2014/main" id="{CFAF68EF-05AD-4FA0-88CC-5420CA4198E6}"/>
                </a:ext>
              </a:extLst>
            </p:cNvPr>
            <p:cNvSpPr/>
            <p:nvPr/>
          </p:nvSpPr>
          <p:spPr>
            <a:xfrm>
              <a:off x="2222654" y="1370384"/>
              <a:ext cx="291027" cy="307658"/>
            </a:xfrm>
            <a:custGeom>
              <a:avLst/>
              <a:gdLst>
                <a:gd name="connsiteX0" fmla="*/ 0 w 419100"/>
                <a:gd name="connsiteY0" fmla="*/ 469900 h 469900"/>
                <a:gd name="connsiteX1" fmla="*/ 0 w 419100"/>
                <a:gd name="connsiteY1" fmla="*/ 0 h 469900"/>
                <a:gd name="connsiteX2" fmla="*/ 419100 w 419100"/>
                <a:gd name="connsiteY2" fmla="*/ 0 h 469900"/>
              </a:gdLst>
              <a:ahLst/>
              <a:cxnLst>
                <a:cxn ang="0">
                  <a:pos x="connsiteX0" y="connsiteY0"/>
                </a:cxn>
                <a:cxn ang="0">
                  <a:pos x="connsiteX1" y="connsiteY1"/>
                </a:cxn>
                <a:cxn ang="0">
                  <a:pos x="connsiteX2" y="connsiteY2"/>
                </a:cxn>
              </a:cxnLst>
              <a:rect l="l" t="t" r="r" b="b"/>
              <a:pathLst>
                <a:path w="419100" h="469900">
                  <a:moveTo>
                    <a:pt x="0" y="469900"/>
                  </a:moveTo>
                  <a:lnTo>
                    <a:pt x="0" y="0"/>
                  </a:lnTo>
                  <a:lnTo>
                    <a:pt x="419100" y="0"/>
                  </a:lnTo>
                </a:path>
              </a:pathLst>
            </a:cu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p>
          </p:txBody>
        </p:sp>
        <p:sp>
          <p:nvSpPr>
            <p:cNvPr id="146" name="자유형: 도형 21">
              <a:extLst>
                <a:ext uri="{FF2B5EF4-FFF2-40B4-BE49-F238E27FC236}">
                  <a16:creationId xmlns:a16="http://schemas.microsoft.com/office/drawing/2014/main" id="{CFAF68EF-05AD-4FA0-88CC-5420CA4198E6}"/>
                </a:ext>
              </a:extLst>
            </p:cNvPr>
            <p:cNvSpPr/>
            <p:nvPr/>
          </p:nvSpPr>
          <p:spPr>
            <a:xfrm rot="10800000">
              <a:off x="7236847" y="3259577"/>
              <a:ext cx="291027" cy="307658"/>
            </a:xfrm>
            <a:custGeom>
              <a:avLst/>
              <a:gdLst>
                <a:gd name="connsiteX0" fmla="*/ 0 w 419100"/>
                <a:gd name="connsiteY0" fmla="*/ 469900 h 469900"/>
                <a:gd name="connsiteX1" fmla="*/ 0 w 419100"/>
                <a:gd name="connsiteY1" fmla="*/ 0 h 469900"/>
                <a:gd name="connsiteX2" fmla="*/ 419100 w 419100"/>
                <a:gd name="connsiteY2" fmla="*/ 0 h 469900"/>
              </a:gdLst>
              <a:ahLst/>
              <a:cxnLst>
                <a:cxn ang="0">
                  <a:pos x="connsiteX0" y="connsiteY0"/>
                </a:cxn>
                <a:cxn ang="0">
                  <a:pos x="connsiteX1" y="connsiteY1"/>
                </a:cxn>
                <a:cxn ang="0">
                  <a:pos x="connsiteX2" y="connsiteY2"/>
                </a:cxn>
              </a:cxnLst>
              <a:rect l="l" t="t" r="r" b="b"/>
              <a:pathLst>
                <a:path w="419100" h="469900">
                  <a:moveTo>
                    <a:pt x="0" y="469900"/>
                  </a:moveTo>
                  <a:lnTo>
                    <a:pt x="0" y="0"/>
                  </a:lnTo>
                  <a:lnTo>
                    <a:pt x="419100" y="0"/>
                  </a:lnTo>
                </a:path>
              </a:pathLst>
            </a:cu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p>
          </p:txBody>
        </p:sp>
      </p:grpSp>
      <p:pic>
        <p:nvPicPr>
          <p:cNvPr id="71" name="그림 70"/>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803937" y="1382439"/>
            <a:ext cx="1411656" cy="201178"/>
          </a:xfrm>
          <a:prstGeom prst="rect">
            <a:avLst/>
          </a:prstGeom>
        </p:spPr>
      </p:pic>
      <p:sp>
        <p:nvSpPr>
          <p:cNvPr id="3" name="TextBox 2"/>
          <p:cNvSpPr txBox="1"/>
          <p:nvPr/>
        </p:nvSpPr>
        <p:spPr>
          <a:xfrm>
            <a:off x="7746004" y="695110"/>
            <a:ext cx="3435556" cy="369332"/>
          </a:xfrm>
          <a:prstGeom prst="rect">
            <a:avLst/>
          </a:prstGeom>
          <a:noFill/>
        </p:spPr>
        <p:txBody>
          <a:bodyPr wrap="none" rtlCol="0">
            <a:spAutoFit/>
          </a:bodyPr>
          <a:lstStyle/>
          <a:p>
            <a:r>
              <a:rPr lang="en-US" u="sng" dirty="0">
                <a:solidFill>
                  <a:srgbClr val="FF0000"/>
                </a:solidFill>
                <a:latin typeface="LG Smart_H2.0 SB" panose="020B0600000101010101" pitchFamily="34" charset="-127"/>
                <a:ea typeface="LG Smart_H2.0 SB" panose="020B0600000101010101" pitchFamily="34" charset="-127"/>
              </a:rPr>
              <a:t>Comes with the WOW Bracket</a:t>
            </a:r>
          </a:p>
        </p:txBody>
      </p:sp>
      <p:pic>
        <p:nvPicPr>
          <p:cNvPr id="5" name="Picture 4">
            <a:extLst>
              <a:ext uri="{FF2B5EF4-FFF2-40B4-BE49-F238E27FC236}">
                <a16:creationId xmlns:a16="http://schemas.microsoft.com/office/drawing/2014/main" id="{F3A7CBA5-91F6-5D90-1182-C4D2E05207F2}"/>
              </a:ext>
            </a:extLst>
          </p:cNvPr>
          <p:cNvPicPr>
            <a:picLocks noChangeAspect="1"/>
          </p:cNvPicPr>
          <p:nvPr/>
        </p:nvPicPr>
        <p:blipFill>
          <a:blip r:embed="rId21"/>
          <a:stretch>
            <a:fillRect/>
          </a:stretch>
        </p:blipFill>
        <p:spPr>
          <a:xfrm>
            <a:off x="10813035" y="4878299"/>
            <a:ext cx="797307" cy="673316"/>
          </a:xfrm>
          <a:prstGeom prst="rect">
            <a:avLst/>
          </a:prstGeom>
        </p:spPr>
      </p:pic>
    </p:spTree>
    <p:extLst>
      <p:ext uri="{BB962C8B-B14F-4D97-AF65-F5344CB8AC3E}">
        <p14:creationId xmlns:p14="http://schemas.microsoft.com/office/powerpoint/2010/main" val="28929740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그림 37"/>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962544" y="2267973"/>
            <a:ext cx="3266915" cy="1561393"/>
          </a:xfrm>
          <a:prstGeom prst="rect">
            <a:avLst/>
          </a:prstGeom>
        </p:spPr>
      </p:pic>
      <p:pic>
        <p:nvPicPr>
          <p:cNvPr id="6" name="그림 5"/>
          <p:cNvPicPr>
            <a:picLocks noChangeAspect="1"/>
          </p:cNvPicPr>
          <p:nvPr/>
        </p:nvPicPr>
        <p:blipFill>
          <a:blip r:embed="rId3" cstate="screen">
            <a:clrChange>
              <a:clrFrom>
                <a:srgbClr val="F9F9F9"/>
              </a:clrFrom>
              <a:clrTo>
                <a:srgbClr val="F9F9F9">
                  <a:alpha val="0"/>
                </a:srgbClr>
              </a:clrTo>
            </a:clrChange>
            <a:extLst>
              <a:ext uri="{28A0092B-C50C-407E-A947-70E740481C1C}">
                <a14:useLocalDpi xmlns:a14="http://schemas.microsoft.com/office/drawing/2010/main"/>
              </a:ext>
            </a:extLst>
          </a:blip>
          <a:stretch>
            <a:fillRect/>
          </a:stretch>
        </p:blipFill>
        <p:spPr>
          <a:xfrm>
            <a:off x="7961837" y="1692164"/>
            <a:ext cx="3246166" cy="917725"/>
          </a:xfrm>
          <a:prstGeom prst="rect">
            <a:avLst/>
          </a:prstGeom>
        </p:spPr>
      </p:pic>
      <p:pic>
        <p:nvPicPr>
          <p:cNvPr id="5" name="그림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31714" y="4598741"/>
            <a:ext cx="1496573" cy="1487557"/>
          </a:xfrm>
          <a:prstGeom prst="rect">
            <a:avLst/>
          </a:prstGeom>
        </p:spPr>
      </p:pic>
      <p:cxnSp>
        <p:nvCxnSpPr>
          <p:cNvPr id="13" name="직선 연결선 12"/>
          <p:cNvCxnSpPr/>
          <p:nvPr/>
        </p:nvCxnSpPr>
        <p:spPr>
          <a:xfrm>
            <a:off x="3128010" y="171468"/>
            <a:ext cx="0" cy="231613"/>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2" name="텍스트 개체 틀 4">
            <a:extLst>
              <a:ext uri="{FF2B5EF4-FFF2-40B4-BE49-F238E27FC236}">
                <a16:creationId xmlns:a16="http://schemas.microsoft.com/office/drawing/2014/main" id="{FAC2042E-B9B1-578D-EFB2-1F8F7B367EB7}"/>
              </a:ext>
            </a:extLst>
          </p:cNvPr>
          <p:cNvSpPr txBox="1">
            <a:spLocks/>
          </p:cNvSpPr>
          <p:nvPr/>
        </p:nvSpPr>
        <p:spPr>
          <a:xfrm>
            <a:off x="395760" y="666102"/>
            <a:ext cx="11497892" cy="307777"/>
          </a:xfrm>
          <a:prstGeom prst="rect">
            <a:avLst/>
          </a:prstGeom>
        </p:spPr>
        <p:txBody>
          <a:bodyPr vert="horz" wrap="square" lIns="0" tIns="45720" rIns="0" bIns="45720" rtlCol="0">
            <a:spAutoFit/>
          </a:bodyPr>
          <a:lstStyle>
            <a:lvl1pPr marL="228600" indent="-228600" algn="l" defTabSz="914400" rtl="0" eaLnBrk="1" fontAlgn="base" latinLnBrk="0" hangingPunct="1">
              <a:lnSpc>
                <a:spcPct val="100000"/>
              </a:lnSpc>
              <a:spcBef>
                <a:spcPts val="600"/>
              </a:spcBef>
              <a:buSzPct val="90000"/>
              <a:buFont typeface="맑은 고딕" panose="020B0503020000020004" pitchFamily="50" charset="-127"/>
              <a:buChar char="■"/>
              <a:defRPr sz="1100" kern="1200">
                <a:solidFill>
                  <a:schemeClr val="tx1"/>
                </a:solidFill>
                <a:latin typeface="+mn-lt"/>
                <a:ea typeface="+mn-ea"/>
                <a:cs typeface="+mn-cs"/>
              </a:defRPr>
            </a:lvl1pPr>
            <a:lvl2pPr marL="452438" indent="-187325" algn="l" defTabSz="914400" rtl="0" eaLnBrk="1" fontAlgn="base" latinLnBrk="0" hangingPunct="1">
              <a:lnSpc>
                <a:spcPct val="100000"/>
              </a:lnSpc>
              <a:spcBef>
                <a:spcPts val="600"/>
              </a:spcBef>
              <a:buSzPct val="90000"/>
              <a:buFont typeface="맑은 고딕" panose="020B0503020000020004" pitchFamily="50" charset="-127"/>
              <a:buChar char="-"/>
              <a:defRPr sz="1100" kern="1200">
                <a:solidFill>
                  <a:schemeClr val="tx1"/>
                </a:solidFill>
                <a:latin typeface="+mn-lt"/>
                <a:ea typeface="+mn-ea"/>
                <a:cs typeface="+mn-cs"/>
              </a:defRPr>
            </a:lvl2pPr>
            <a:lvl3pPr marL="1143000" indent="-228600" algn="l" defTabSz="914400" rtl="0" eaLnBrk="1" fontAlgn="base" latinLnBrk="0" hangingPunct="1">
              <a:lnSpc>
                <a:spcPct val="100000"/>
              </a:lnSpc>
              <a:spcBef>
                <a:spcPts val="600"/>
              </a:spcBef>
              <a:buSzPct val="90000"/>
              <a:buFont typeface="맑은 고딕" panose="020B0503020000020004" pitchFamily="50" charset="-127"/>
              <a:buChar char="■"/>
              <a:defRPr sz="1300" kern="1200">
                <a:solidFill>
                  <a:schemeClr val="tx1"/>
                </a:solidFill>
                <a:latin typeface="+mn-lt"/>
                <a:ea typeface="+mn-ea"/>
                <a:cs typeface="+mn-cs"/>
              </a:defRPr>
            </a:lvl3pPr>
            <a:lvl4pPr marL="1600200" indent="-228600" algn="l" defTabSz="914400" rtl="0" eaLnBrk="1" fontAlgn="base" latinLnBrk="0" hangingPunct="1">
              <a:lnSpc>
                <a:spcPct val="100000"/>
              </a:lnSpc>
              <a:spcBef>
                <a:spcPts val="600"/>
              </a:spcBef>
              <a:buSzPct val="90000"/>
              <a:buFont typeface="맑은 고딕" panose="020B0503020000020004" pitchFamily="50" charset="-127"/>
              <a:buChar char="■"/>
              <a:defRPr sz="1300" kern="1200">
                <a:solidFill>
                  <a:schemeClr val="tx1"/>
                </a:solidFill>
                <a:latin typeface="+mn-lt"/>
                <a:ea typeface="+mn-ea"/>
                <a:cs typeface="+mn-cs"/>
              </a:defRPr>
            </a:lvl4pPr>
            <a:lvl5pPr marL="2057400" indent="-228600" algn="l" defTabSz="914400" rtl="0" eaLnBrk="1" fontAlgn="base" latinLnBrk="0" hangingPunct="1">
              <a:lnSpc>
                <a:spcPct val="100000"/>
              </a:lnSpc>
              <a:spcBef>
                <a:spcPts val="600"/>
              </a:spcBef>
              <a:buSzPct val="90000"/>
              <a:buFont typeface="맑은 고딕" panose="020B0503020000020004" pitchFamily="50" charset="-127"/>
              <a:buChar char="■"/>
              <a:defRPr sz="13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ts val="600"/>
              </a:spcBef>
              <a:spcAft>
                <a:spcPts val="0"/>
              </a:spcAft>
              <a:buClrTx/>
              <a:buSzPct val="90000"/>
              <a:buNone/>
              <a:tabLst/>
              <a:defRPr/>
            </a:pPr>
            <a:r>
              <a:rPr lang="en-US" altLang="ko-KR" sz="1400" dirty="0">
                <a:solidFill>
                  <a:srgbClr val="404040"/>
                </a:solidFill>
                <a:latin typeface="Arial" panose="020B0604020202020204" pitchFamily="34" charset="0"/>
                <a:ea typeface="LG스마트체 Regular" panose="020B0600000101010101" pitchFamily="50" charset="-127"/>
                <a:cs typeface="Arial" panose="020B0604020202020204" pitchFamily="34" charset="0"/>
              </a:rPr>
              <a:t>Compact &amp; minimal design that can be matched to various spaces and  excellent bass sound despite the woofer-less design</a:t>
            </a:r>
            <a:endParaRPr kumimoji="0" lang="en-US" altLang="ko-KR" sz="1400" u="none" strike="noStrike" kern="1200" cap="none" spc="0" normalizeH="0" baseline="0" noProof="0" dirty="0">
              <a:ln>
                <a:noFill/>
              </a:ln>
              <a:solidFill>
                <a:srgbClr val="404040"/>
              </a:solidFill>
              <a:effectLst/>
              <a:uLnTx/>
              <a:uFillTx/>
              <a:latin typeface="Arial" panose="020B0604020202020204" pitchFamily="34" charset="0"/>
              <a:ea typeface="LG스마트체 Regular" panose="020B0600000101010101" pitchFamily="50" charset="-127"/>
              <a:cs typeface="Arial" panose="020B0604020202020204" pitchFamily="34" charset="0"/>
            </a:endParaRPr>
          </a:p>
        </p:txBody>
      </p:sp>
      <p:sp>
        <p:nvSpPr>
          <p:cNvPr id="20" name="직사각형 19"/>
          <p:cNvSpPr/>
          <p:nvPr/>
        </p:nvSpPr>
        <p:spPr>
          <a:xfrm>
            <a:off x="3491737" y="3829366"/>
            <a:ext cx="2555892" cy="184666"/>
          </a:xfrm>
          <a:prstGeom prst="rect">
            <a:avLst/>
          </a:prstGeom>
          <a:noFill/>
          <a:ln>
            <a:noFill/>
          </a:ln>
        </p:spPr>
        <p:txBody>
          <a:bodyPr wrap="none" lIns="0" tIns="0" rIns="0" bIns="0" anchor="t" anchorCtr="0">
            <a:spAutoFit/>
          </a:bodyPr>
          <a:lstStyle/>
          <a:p>
            <a:pPr marL="171450" indent="-171450" fontAlgn="ctr">
              <a:buFont typeface="Arial" panose="020B0604020202020204" pitchFamily="34" charset="0"/>
              <a:buChar char="•"/>
            </a:pPr>
            <a:r>
              <a:rPr lang="en-US" altLang="ko-KR" sz="1200" dirty="0">
                <a:latin typeface="Arial" panose="020B0604020202020204" pitchFamily="34" charset="0"/>
                <a:ea typeface="LG스마트체 Regular" panose="020B0600000101010101" pitchFamily="50" charset="-127"/>
                <a:cs typeface="Arial" panose="020B0604020202020204" pitchFamily="34" charset="0"/>
              </a:rPr>
              <a:t>Dolby </a:t>
            </a:r>
            <a:r>
              <a:rPr lang="en-US" altLang="ko-KR" sz="1200" dirty="0" err="1">
                <a:latin typeface="Arial" panose="020B0604020202020204" pitchFamily="34" charset="0"/>
                <a:ea typeface="LG스마트체 Regular" panose="020B0600000101010101" pitchFamily="50" charset="-127"/>
                <a:cs typeface="Arial" panose="020B0604020202020204" pitchFamily="34" charset="0"/>
              </a:rPr>
              <a:t>Atmos</a:t>
            </a:r>
            <a:r>
              <a:rPr lang="en-US" altLang="ko-KR" sz="1200" dirty="0">
                <a:latin typeface="Arial" panose="020B0604020202020204" pitchFamily="34" charset="0"/>
                <a:ea typeface="LG스마트체 Regular" panose="020B0600000101010101" pitchFamily="50" charset="-127"/>
                <a:cs typeface="Arial" panose="020B0604020202020204" pitchFamily="34" charset="0"/>
              </a:rPr>
              <a:t>, DTS:X, Hi-Res Audio</a:t>
            </a:r>
          </a:p>
        </p:txBody>
      </p:sp>
      <p:pic>
        <p:nvPicPr>
          <p:cNvPr id="23" name="그림 2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942029" y="5196012"/>
            <a:ext cx="574861" cy="383241"/>
          </a:xfrm>
          <a:prstGeom prst="rect">
            <a:avLst/>
          </a:prstGeom>
        </p:spPr>
      </p:pic>
      <p:sp>
        <p:nvSpPr>
          <p:cNvPr id="26" name="직사각형 25"/>
          <p:cNvSpPr/>
          <p:nvPr/>
        </p:nvSpPr>
        <p:spPr>
          <a:xfrm>
            <a:off x="3515113" y="1940943"/>
            <a:ext cx="4568430" cy="184666"/>
          </a:xfrm>
          <a:prstGeom prst="rect">
            <a:avLst/>
          </a:prstGeom>
          <a:noFill/>
          <a:ln>
            <a:noFill/>
          </a:ln>
        </p:spPr>
        <p:txBody>
          <a:bodyPr wrap="square" lIns="0" tIns="0" rIns="0" bIns="0" anchor="ctr" anchorCtr="0">
            <a:spAutoFit/>
          </a:bodyPr>
          <a:lstStyle/>
          <a:p>
            <a:pPr marL="171450" indent="-171450" fontAlgn="ctr">
              <a:buFont typeface="Arial" panose="020B0604020202020204" pitchFamily="34" charset="0"/>
              <a:buChar char="•"/>
            </a:pPr>
            <a:r>
              <a:rPr lang="en-US" altLang="ko-KR" sz="1200" dirty="0">
                <a:latin typeface="Arial" panose="020B0604020202020204" pitchFamily="34" charset="0"/>
                <a:ea typeface="LG스마트체 Regular" panose="020B0600000101010101" pitchFamily="50" charset="-127"/>
                <a:cs typeface="Arial" panose="020B0604020202020204" pitchFamily="34" charset="0"/>
              </a:rPr>
              <a:t>Interior matching &amp; stylish round shape design with fabric</a:t>
            </a:r>
          </a:p>
        </p:txBody>
      </p:sp>
      <p:sp>
        <p:nvSpPr>
          <p:cNvPr id="46" name="Rectangle 3936"/>
          <p:cNvSpPr>
            <a:spLocks noChangeArrowheads="1"/>
          </p:cNvSpPr>
          <p:nvPr/>
        </p:nvSpPr>
        <p:spPr bwMode="auto">
          <a:xfrm>
            <a:off x="3515113" y="2211633"/>
            <a:ext cx="3341717" cy="157895"/>
          </a:xfrm>
          <a:prstGeom prst="rect">
            <a:avLst/>
          </a:prstGeom>
          <a:noFill/>
          <a:ln w="3175" algn="ctr">
            <a:noFill/>
            <a:miter lim="800000"/>
            <a:headEnd/>
            <a:tailEnd/>
          </a:ln>
        </p:spPr>
        <p:txBody>
          <a:bodyPr wrap="none" lIns="0" tIns="0" rIns="0" bIns="0" anchor="ctr"/>
          <a:lstStyle/>
          <a:p>
            <a:pPr marL="171450" indent="-171450" latinLnBrk="0">
              <a:buFont typeface="Arial" panose="020B0604020202020204" pitchFamily="34" charset="0"/>
              <a:buChar char="•"/>
            </a:pPr>
            <a:r>
              <a:rPr lang="en-US" altLang="ko-KR" sz="1200" kern="0" dirty="0">
                <a:latin typeface="Arial" panose="020B0604020202020204" pitchFamily="34" charset="0"/>
                <a:ea typeface="LG스마트체 Regular" panose="020B0600000101010101" pitchFamily="50" charset="-127"/>
                <a:cs typeface="Arial" panose="020B0604020202020204" pitchFamily="34" charset="0"/>
              </a:rPr>
              <a:t>Compact and simple woofer-less design for space saving</a:t>
            </a:r>
          </a:p>
        </p:txBody>
      </p:sp>
      <p:sp>
        <p:nvSpPr>
          <p:cNvPr id="60" name="직사각형 59"/>
          <p:cNvSpPr/>
          <p:nvPr/>
        </p:nvSpPr>
        <p:spPr>
          <a:xfrm>
            <a:off x="7769125" y="4862258"/>
            <a:ext cx="4368183" cy="184666"/>
          </a:xfrm>
          <a:prstGeom prst="rect">
            <a:avLst/>
          </a:prstGeom>
          <a:noFill/>
          <a:ln>
            <a:noFill/>
          </a:ln>
        </p:spPr>
        <p:txBody>
          <a:bodyPr wrap="none" lIns="0" tIns="0" rIns="0" bIns="0" anchor="t" anchorCtr="0">
            <a:spAutoFit/>
          </a:bodyPr>
          <a:lstStyle/>
          <a:p>
            <a:pPr marL="171450" indent="-171450" fontAlgn="ctr">
              <a:buFont typeface="Arial" panose="020B0604020202020204" pitchFamily="34" charset="0"/>
              <a:buChar char="•"/>
            </a:pPr>
            <a:r>
              <a:rPr lang="en-US" altLang="ko-KR" sz="1200" kern="0" dirty="0">
                <a:latin typeface="Arial" panose="020B0604020202020204" pitchFamily="34" charset="0"/>
                <a:ea typeface="LG스마트체 Regular" panose="020B0600000101010101" pitchFamily="50" charset="-127"/>
                <a:cs typeface="Arial" panose="020B0604020202020204" pitchFamily="34" charset="0"/>
              </a:rPr>
              <a:t>More natural and smooth gaming </a:t>
            </a:r>
            <a:r>
              <a:rPr lang="ko-KR" altLang="en-US" sz="1200" kern="0">
                <a:latin typeface="Arial" panose="020B0604020202020204" pitchFamily="34" charset="0"/>
                <a:ea typeface="LG스마트체 Regular" panose="020B0600000101010101" pitchFamily="50" charset="-127"/>
                <a:cs typeface="Arial" panose="020B0604020202020204" pitchFamily="34" charset="0"/>
              </a:rPr>
              <a:t> </a:t>
            </a:r>
            <a:r>
              <a:rPr lang="en-US" altLang="ko-KR" sz="1200" kern="0" dirty="0">
                <a:latin typeface="Arial" panose="020B0604020202020204" pitchFamily="34" charset="0"/>
                <a:ea typeface="LG스마트체 Regular" panose="020B0600000101010101" pitchFamily="50" charset="-127"/>
                <a:cs typeface="Arial" panose="020B0604020202020204" pitchFamily="34" charset="0"/>
              </a:rPr>
              <a:t>: 4K / 120Hz Pass-through</a:t>
            </a:r>
          </a:p>
        </p:txBody>
      </p:sp>
      <p:sp>
        <p:nvSpPr>
          <p:cNvPr id="62" name="직사각형 61"/>
          <p:cNvSpPr/>
          <p:nvPr/>
        </p:nvSpPr>
        <p:spPr>
          <a:xfrm>
            <a:off x="7769125" y="3832554"/>
            <a:ext cx="2943113" cy="369332"/>
          </a:xfrm>
          <a:prstGeom prst="rect">
            <a:avLst/>
          </a:prstGeom>
          <a:noFill/>
          <a:ln>
            <a:noFill/>
          </a:ln>
        </p:spPr>
        <p:txBody>
          <a:bodyPr wrap="none" lIns="0" tIns="0" rIns="0" bIns="0" anchor="t" anchorCtr="0">
            <a:spAutoFit/>
          </a:bodyPr>
          <a:lstStyle/>
          <a:p>
            <a:pPr marL="171450" indent="-171450" fontAlgn="ctr">
              <a:buFont typeface="Arial" panose="020B0604020202020204" pitchFamily="34" charset="0"/>
              <a:buChar char="•"/>
            </a:pPr>
            <a:r>
              <a:rPr lang="en-US" altLang="ko-KR" sz="1200" kern="0" dirty="0">
                <a:latin typeface="Arial" panose="020B0604020202020204" pitchFamily="34" charset="0"/>
                <a:ea typeface="LG스마트체 Regular" panose="020B0600000101010101" pitchFamily="50" charset="-127"/>
                <a:cs typeface="Arial" panose="020B0604020202020204" pitchFamily="34" charset="0"/>
              </a:rPr>
              <a:t>Total solution for Hi-Res music</a:t>
            </a:r>
            <a:r>
              <a:rPr lang="ko-KR" altLang="en-US" sz="1200" kern="0">
                <a:latin typeface="Arial" panose="020B0604020202020204" pitchFamily="34" charset="0"/>
                <a:ea typeface="LG스마트체 Regular" panose="020B0600000101010101" pitchFamily="50" charset="-127"/>
                <a:cs typeface="Arial" panose="020B0604020202020204" pitchFamily="34" charset="0"/>
              </a:rPr>
              <a:t> </a:t>
            </a:r>
            <a:r>
              <a:rPr lang="en-US" altLang="ko-KR" sz="1200" kern="0" dirty="0">
                <a:latin typeface="Arial" panose="020B0604020202020204" pitchFamily="34" charset="0"/>
                <a:ea typeface="LG스마트체 Regular" panose="020B0600000101010101" pitchFamily="50" charset="-127"/>
                <a:cs typeface="Arial" panose="020B0604020202020204" pitchFamily="34" charset="0"/>
              </a:rPr>
              <a:t>: </a:t>
            </a:r>
            <a:br>
              <a:rPr lang="en-US" altLang="ko-KR" sz="1200" kern="0" dirty="0">
                <a:latin typeface="Arial" panose="020B0604020202020204" pitchFamily="34" charset="0"/>
                <a:ea typeface="LG스마트체 Regular" panose="020B0600000101010101" pitchFamily="50" charset="-127"/>
                <a:cs typeface="Arial" panose="020B0604020202020204" pitchFamily="34" charset="0"/>
              </a:rPr>
            </a:br>
            <a:r>
              <a:rPr lang="en-US" altLang="ko-KR" sz="1200" kern="0" dirty="0">
                <a:latin typeface="Arial" panose="020B0604020202020204" pitchFamily="34" charset="0"/>
                <a:ea typeface="LG스마트체 Regular" panose="020B0600000101010101" pitchFamily="50" charset="-127"/>
                <a:cs typeface="Arial" panose="020B0604020202020204" pitchFamily="34" charset="0"/>
              </a:rPr>
              <a:t> - Spotify, TIDAL, Chromecast, Airplay2, </a:t>
            </a:r>
            <a:endParaRPr lang="ko-KR" altLang="en-US" sz="1200" baseline="30000" dirty="0">
              <a:latin typeface="Arial" panose="020B0604020202020204" pitchFamily="34" charset="0"/>
              <a:ea typeface="LG스마트체 Regular" panose="020B0600000101010101" pitchFamily="50" charset="-127"/>
              <a:cs typeface="Arial" panose="020B0604020202020204" pitchFamily="34" charset="0"/>
            </a:endParaRPr>
          </a:p>
        </p:txBody>
      </p:sp>
      <p:sp>
        <p:nvSpPr>
          <p:cNvPr id="64" name="직사각형 63"/>
          <p:cNvSpPr/>
          <p:nvPr/>
        </p:nvSpPr>
        <p:spPr>
          <a:xfrm>
            <a:off x="3481860" y="4831653"/>
            <a:ext cx="3967433" cy="369332"/>
          </a:xfrm>
          <a:prstGeom prst="rect">
            <a:avLst/>
          </a:prstGeom>
          <a:noFill/>
          <a:ln>
            <a:noFill/>
          </a:ln>
        </p:spPr>
        <p:txBody>
          <a:bodyPr wrap="none" lIns="0" tIns="0" rIns="0" bIns="0" anchor="t" anchorCtr="0">
            <a:spAutoFit/>
          </a:bodyPr>
          <a:lstStyle/>
          <a:p>
            <a:pPr marL="171450" indent="-171450" fontAlgn="ctr">
              <a:buFont typeface="Arial" panose="020B0604020202020204" pitchFamily="34" charset="0"/>
              <a:buChar char="•"/>
            </a:pPr>
            <a:r>
              <a:rPr lang="en-US" altLang="ko-KR" sz="1200" dirty="0">
                <a:latin typeface="Arial" panose="020B0604020202020204" pitchFamily="34" charset="0"/>
                <a:ea typeface="LG스마트체 Regular" panose="020B0600000101010101" pitchFamily="50" charset="-127"/>
                <a:cs typeface="Arial" panose="020B0604020202020204" pitchFamily="34" charset="0"/>
              </a:rPr>
              <a:t>4-Passive radiators increase sound pressure and make </a:t>
            </a:r>
            <a:br>
              <a:rPr lang="en-US" altLang="ko-KR" sz="1200" dirty="0">
                <a:latin typeface="Arial" panose="020B0604020202020204" pitchFamily="34" charset="0"/>
                <a:ea typeface="LG스마트체 Regular" panose="020B0600000101010101" pitchFamily="50" charset="-127"/>
                <a:cs typeface="Arial" panose="020B0604020202020204" pitchFamily="34" charset="0"/>
              </a:rPr>
            </a:br>
            <a:r>
              <a:rPr lang="en-US" altLang="ko-KR" sz="1200" dirty="0">
                <a:latin typeface="Arial" panose="020B0604020202020204" pitchFamily="34" charset="0"/>
                <a:ea typeface="LG스마트체 Regular" panose="020B0600000101010101" pitchFamily="50" charset="-127"/>
                <a:cs typeface="Arial" panose="020B0604020202020204" pitchFamily="34" charset="0"/>
              </a:rPr>
              <a:t>powerful &amp; rich bass sound without subwoofer</a:t>
            </a:r>
          </a:p>
        </p:txBody>
      </p:sp>
      <p:sp>
        <p:nvSpPr>
          <p:cNvPr id="45" name="제목 1">
            <a:extLst>
              <a:ext uri="{FF2B5EF4-FFF2-40B4-BE49-F238E27FC236}">
                <a16:creationId xmlns:a16="http://schemas.microsoft.com/office/drawing/2014/main" id="{4DCD3330-EA3B-F04D-17B2-D78B35D06447}"/>
              </a:ext>
            </a:extLst>
          </p:cNvPr>
          <p:cNvSpPr txBox="1">
            <a:spLocks/>
          </p:cNvSpPr>
          <p:nvPr/>
        </p:nvSpPr>
        <p:spPr>
          <a:xfrm>
            <a:off x="3434235" y="130697"/>
            <a:ext cx="3193740" cy="338554"/>
          </a:xfrm>
          <a:prstGeom prst="rect">
            <a:avLst/>
          </a:prstGeom>
        </p:spPr>
        <p:txBody>
          <a:bodyPr vert="horz" wrap="square" lIns="0" tIns="45720" rIns="72000" bIns="45720" rtlCol="0" anchor="t">
            <a:spAutoFit/>
          </a:bodyPr>
          <a:lstStyle>
            <a:defPPr>
              <a:defRPr lang="ko-KR"/>
            </a:defPPr>
            <a:lvl1pPr marR="0" lvl="0" indent="0" fontAlgn="base" latinLnBrk="0">
              <a:lnSpc>
                <a:spcPct val="100000"/>
              </a:lnSpc>
              <a:spcBef>
                <a:spcPts val="0"/>
              </a:spcBef>
              <a:spcAft>
                <a:spcPts val="0"/>
              </a:spcAft>
              <a:buClrTx/>
              <a:buSzTx/>
              <a:buFontTx/>
              <a:buNone/>
              <a:tabLst/>
              <a:defRPr sz="1600" b="1">
                <a:solidFill>
                  <a:srgbClr val="C00000"/>
                </a:solidFill>
                <a:latin typeface="Arial" panose="020B0604020202020204" pitchFamily="34" charset="0"/>
                <a:ea typeface="LG스마트체 Regular" panose="020B0600000101010101" pitchFamily="50" charset="-127"/>
                <a:cs typeface="Arial" panose="020B0604020202020204" pitchFamily="34" charset="0"/>
              </a:defRPr>
            </a:lvl1pPr>
          </a:lstStyle>
          <a:p>
            <a:r>
              <a:rPr lang="en-US" altLang="ko-KR" dirty="0"/>
              <a:t>Lifestyle Sound Bar / SE6S</a:t>
            </a:r>
            <a:endParaRPr lang="ko-KR" altLang="en-US" dirty="0"/>
          </a:p>
        </p:txBody>
      </p:sp>
      <p:sp>
        <p:nvSpPr>
          <p:cNvPr id="50" name="직사각형 49"/>
          <p:cNvSpPr/>
          <p:nvPr/>
        </p:nvSpPr>
        <p:spPr>
          <a:xfrm>
            <a:off x="3305043" y="1374840"/>
            <a:ext cx="8221459" cy="352360"/>
          </a:xfrm>
          <a:prstGeom prst="rect">
            <a:avLst/>
          </a:prstGeom>
          <a:solidFill>
            <a:srgbClr val="C6004D">
              <a:alpha val="70000"/>
            </a:srgbClr>
          </a:solidFill>
          <a:ln w="6350">
            <a:noFill/>
          </a:ln>
        </p:spPr>
        <p:txBody>
          <a:bodyPr wrap="none" tIns="72000" rtlCol="0" anchor="ctr" anchorCtr="0">
            <a:noAutofit/>
          </a:bodyPr>
          <a:lstStyle/>
          <a:p>
            <a:pPr latinLnBrk="0">
              <a:lnSpc>
                <a:spcPct val="120000"/>
              </a:lnSpc>
            </a:pPr>
            <a:r>
              <a:rPr lang="en-US" altLang="ko-KR" sz="1200" b="1" kern="0" dirty="0">
                <a:solidFill>
                  <a:srgbClr val="FFFFFF"/>
                </a:solidFill>
                <a:latin typeface="Arial" panose="020B0604020202020204" pitchFamily="34" charset="0"/>
                <a:ea typeface="LG스마트체 Regular" panose="020B0600000101010101" pitchFamily="50" charset="-127"/>
                <a:cs typeface="Arial" panose="020B0604020202020204" pitchFamily="34" charset="0"/>
              </a:rPr>
              <a:t>Woofer-less minimal design considering interior matching and lifestyle</a:t>
            </a:r>
            <a:endParaRPr lang="ko-KR" altLang="en-US" sz="1200" b="1" kern="0" dirty="0">
              <a:solidFill>
                <a:srgbClr val="FFFFFF"/>
              </a:solidFill>
              <a:latin typeface="Arial" panose="020B0604020202020204" pitchFamily="34" charset="0"/>
              <a:ea typeface="LG스마트체 Regular" panose="020B0600000101010101" pitchFamily="50" charset="-127"/>
              <a:cs typeface="Arial" panose="020B0604020202020204" pitchFamily="34" charset="0"/>
            </a:endParaRPr>
          </a:p>
        </p:txBody>
      </p:sp>
      <p:sp>
        <p:nvSpPr>
          <p:cNvPr id="61" name="직사각형 60"/>
          <p:cNvSpPr/>
          <p:nvPr/>
        </p:nvSpPr>
        <p:spPr>
          <a:xfrm>
            <a:off x="3409780" y="3389225"/>
            <a:ext cx="3927343" cy="330072"/>
          </a:xfrm>
          <a:prstGeom prst="rect">
            <a:avLst/>
          </a:prstGeom>
          <a:solidFill>
            <a:schemeClr val="bg1">
              <a:lumMod val="75000"/>
            </a:schemeClr>
          </a:solidFill>
          <a:ln w="9525" algn="ctr">
            <a:noFill/>
            <a:round/>
            <a:headEnd/>
            <a:tailEnd type="triangle" w="med" len="med"/>
          </a:ln>
        </p:spPr>
        <p:txBody>
          <a:bodyPr wrap="square" lIns="91345" tIns="72000" rIns="91345" bIns="72000" anchor="t" anchorCtr="0">
            <a:spAutoFit/>
          </a:bodyPr>
          <a:lstStyle/>
          <a:p>
            <a:pPr fontAlgn="base">
              <a:spcBef>
                <a:spcPct val="0"/>
              </a:spcBef>
              <a:spcAft>
                <a:spcPct val="0"/>
              </a:spcAft>
            </a:pPr>
            <a:r>
              <a:rPr kumimoji="1" lang="en-US" altLang="ko-KR" sz="1200" b="1" dirty="0">
                <a:solidFill>
                  <a:srgbClr val="000000"/>
                </a:solidFill>
                <a:latin typeface="Arial" panose="020B0604020202020204" pitchFamily="34" charset="0"/>
                <a:ea typeface="LG스마트체 Regular" panose="020B0600000101010101" pitchFamily="50" charset="-127"/>
                <a:cs typeface="Arial" panose="020B0604020202020204" pitchFamily="34" charset="0"/>
              </a:rPr>
              <a:t>Sound Technology in a compact design</a:t>
            </a:r>
            <a:endParaRPr kumimoji="1" lang="ko-KR" altLang="en-US" sz="1200" dirty="0">
              <a:solidFill>
                <a:srgbClr val="000000"/>
              </a:solidFill>
              <a:latin typeface="Arial" panose="020B0604020202020204" pitchFamily="34" charset="0"/>
              <a:ea typeface="LG스마트체 Regular" panose="020B0600000101010101" pitchFamily="50" charset="-127"/>
              <a:cs typeface="Arial" panose="020B0604020202020204" pitchFamily="34" charset="0"/>
            </a:endParaRPr>
          </a:p>
        </p:txBody>
      </p:sp>
      <p:sp>
        <p:nvSpPr>
          <p:cNvPr id="63" name="직사각형 62"/>
          <p:cNvSpPr/>
          <p:nvPr/>
        </p:nvSpPr>
        <p:spPr>
          <a:xfrm>
            <a:off x="7753989" y="3389225"/>
            <a:ext cx="3777611" cy="330072"/>
          </a:xfrm>
          <a:prstGeom prst="rect">
            <a:avLst/>
          </a:prstGeom>
          <a:solidFill>
            <a:schemeClr val="bg1">
              <a:lumMod val="85000"/>
            </a:schemeClr>
          </a:solidFill>
          <a:ln w="9525" algn="ctr">
            <a:solidFill>
              <a:schemeClr val="bg1">
                <a:lumMod val="85000"/>
              </a:schemeClr>
            </a:solidFill>
            <a:round/>
            <a:headEnd/>
            <a:tailEnd type="triangle" w="med" len="med"/>
          </a:ln>
        </p:spPr>
        <p:txBody>
          <a:bodyPr wrap="square" lIns="91345" tIns="72000" rIns="91345" bIns="72000" anchor="t" anchorCtr="0">
            <a:spAutoFit/>
          </a:bodyPr>
          <a:lstStyle/>
          <a:p>
            <a:pPr fontAlgn="base">
              <a:spcBef>
                <a:spcPct val="0"/>
              </a:spcBef>
              <a:spcAft>
                <a:spcPct val="0"/>
              </a:spcAft>
            </a:pPr>
            <a:r>
              <a:rPr kumimoji="1" lang="en-US" altLang="ko-KR" sz="1200" b="1" dirty="0">
                <a:solidFill>
                  <a:srgbClr val="000000"/>
                </a:solidFill>
                <a:latin typeface="Arial" panose="020B0604020202020204" pitchFamily="34" charset="0"/>
                <a:ea typeface="LG스마트체 Regular" panose="020B0600000101010101" pitchFamily="50" charset="-127"/>
                <a:cs typeface="Arial" panose="020B0604020202020204" pitchFamily="34" charset="0"/>
              </a:rPr>
              <a:t>Latest features for the lifestyle and entertainment</a:t>
            </a:r>
            <a:endParaRPr kumimoji="1" lang="ko-KR" altLang="en-US" sz="1200" dirty="0">
              <a:solidFill>
                <a:srgbClr val="000000"/>
              </a:solidFill>
              <a:latin typeface="Arial" panose="020B0604020202020204" pitchFamily="34" charset="0"/>
              <a:ea typeface="LG스마트체 Regular" panose="020B0600000101010101" pitchFamily="50" charset="-127"/>
              <a:cs typeface="Arial" panose="020B0604020202020204" pitchFamily="34" charset="0"/>
            </a:endParaRPr>
          </a:p>
        </p:txBody>
      </p:sp>
      <p:pic>
        <p:nvPicPr>
          <p:cNvPr id="66" name="그림 6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813905" y="4160111"/>
            <a:ext cx="858339" cy="410710"/>
          </a:xfrm>
          <a:prstGeom prst="rect">
            <a:avLst/>
          </a:prstGeom>
        </p:spPr>
      </p:pic>
      <p:pic>
        <p:nvPicPr>
          <p:cNvPr id="69" name="그림 68"/>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842520" y="4250698"/>
            <a:ext cx="778668" cy="229535"/>
          </a:xfrm>
          <a:prstGeom prst="rect">
            <a:avLst/>
          </a:prstGeom>
        </p:spPr>
      </p:pic>
      <p:pic>
        <p:nvPicPr>
          <p:cNvPr id="72" name="그림 71"/>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957420" y="5332547"/>
            <a:ext cx="2457105" cy="409046"/>
          </a:xfrm>
          <a:prstGeom prst="rect">
            <a:avLst/>
          </a:prstGeom>
        </p:spPr>
      </p:pic>
      <p:sp>
        <p:nvSpPr>
          <p:cNvPr id="73" name="모서리가 둥근 직사각형 72"/>
          <p:cNvSpPr/>
          <p:nvPr/>
        </p:nvSpPr>
        <p:spPr>
          <a:xfrm>
            <a:off x="4243075" y="5334062"/>
            <a:ext cx="636632" cy="106234"/>
          </a:xfrm>
          <a:prstGeom prst="roundRect">
            <a:avLst/>
          </a:prstGeom>
          <a:solidFill>
            <a:srgbClr val="FF0000">
              <a:alpha val="9000"/>
            </a:srgbClr>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ko-KR" altLang="en-US" dirty="0">
              <a:solidFill>
                <a:srgbClr val="FFFFFF">
                  <a:lumMod val="50000"/>
                </a:srgbClr>
              </a:solidFill>
              <a:latin typeface="Arial" panose="020B0604020202020204" pitchFamily="34" charset="0"/>
              <a:ea typeface="LG스마트체 Regular" panose="020B0600000101010101" pitchFamily="50" charset="-127"/>
              <a:cs typeface="Arial" panose="020B0604020202020204" pitchFamily="34" charset="0"/>
            </a:endParaRPr>
          </a:p>
        </p:txBody>
      </p:sp>
      <p:sp>
        <p:nvSpPr>
          <p:cNvPr id="74" name="모서리가 둥근 직사각형 73"/>
          <p:cNvSpPr/>
          <p:nvPr/>
        </p:nvSpPr>
        <p:spPr>
          <a:xfrm>
            <a:off x="5536348" y="5334062"/>
            <a:ext cx="636632" cy="106234"/>
          </a:xfrm>
          <a:prstGeom prst="roundRect">
            <a:avLst/>
          </a:prstGeom>
          <a:solidFill>
            <a:srgbClr val="FF0000">
              <a:alpha val="9000"/>
            </a:srgbClr>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ko-KR" altLang="en-US" dirty="0">
              <a:solidFill>
                <a:srgbClr val="FFFFFF">
                  <a:lumMod val="50000"/>
                </a:srgbClr>
              </a:solidFill>
              <a:latin typeface="Arial" panose="020B0604020202020204" pitchFamily="34" charset="0"/>
              <a:ea typeface="LG스마트체 Regular" panose="020B0600000101010101" pitchFamily="50" charset="-127"/>
              <a:cs typeface="Arial" panose="020B0604020202020204" pitchFamily="34" charset="0"/>
            </a:endParaRPr>
          </a:p>
        </p:txBody>
      </p:sp>
      <p:sp>
        <p:nvSpPr>
          <p:cNvPr id="75" name="모서리가 둥근 직사각형 74"/>
          <p:cNvSpPr/>
          <p:nvPr/>
        </p:nvSpPr>
        <p:spPr>
          <a:xfrm>
            <a:off x="4243075" y="5660976"/>
            <a:ext cx="636632" cy="106234"/>
          </a:xfrm>
          <a:prstGeom prst="roundRect">
            <a:avLst/>
          </a:prstGeom>
          <a:solidFill>
            <a:srgbClr val="FF0000">
              <a:alpha val="9000"/>
            </a:srgbClr>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ko-KR" altLang="en-US" dirty="0">
              <a:solidFill>
                <a:srgbClr val="FFFFFF">
                  <a:lumMod val="50000"/>
                </a:srgbClr>
              </a:solidFill>
              <a:latin typeface="Arial" panose="020B0604020202020204" pitchFamily="34" charset="0"/>
              <a:ea typeface="LG스마트체 Regular" panose="020B0600000101010101" pitchFamily="50" charset="-127"/>
              <a:cs typeface="Arial" panose="020B0604020202020204" pitchFamily="34" charset="0"/>
            </a:endParaRPr>
          </a:p>
        </p:txBody>
      </p:sp>
      <p:sp>
        <p:nvSpPr>
          <p:cNvPr id="76" name="모서리가 둥근 직사각형 75"/>
          <p:cNvSpPr/>
          <p:nvPr/>
        </p:nvSpPr>
        <p:spPr>
          <a:xfrm>
            <a:off x="5536348" y="5660976"/>
            <a:ext cx="636632" cy="106234"/>
          </a:xfrm>
          <a:prstGeom prst="roundRect">
            <a:avLst/>
          </a:prstGeom>
          <a:solidFill>
            <a:srgbClr val="FF0000">
              <a:alpha val="9000"/>
            </a:srgbClr>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ko-KR" altLang="en-US" dirty="0">
              <a:solidFill>
                <a:srgbClr val="FFFFFF">
                  <a:lumMod val="50000"/>
                </a:srgbClr>
              </a:solidFill>
              <a:latin typeface="Arial" panose="020B0604020202020204" pitchFamily="34" charset="0"/>
              <a:ea typeface="LG스마트체 Regular" panose="020B0600000101010101" pitchFamily="50" charset="-127"/>
              <a:cs typeface="Arial" panose="020B0604020202020204" pitchFamily="34" charset="0"/>
            </a:endParaRPr>
          </a:p>
        </p:txBody>
      </p:sp>
      <p:pic>
        <p:nvPicPr>
          <p:cNvPr id="78" name="그림 77"/>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849825" y="4429904"/>
            <a:ext cx="1068099" cy="194706"/>
          </a:xfrm>
          <a:prstGeom prst="rect">
            <a:avLst/>
          </a:prstGeom>
        </p:spPr>
      </p:pic>
      <p:pic>
        <p:nvPicPr>
          <p:cNvPr id="79" name="그림 78"/>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906000" y="4368735"/>
            <a:ext cx="810446" cy="276450"/>
          </a:xfrm>
          <a:prstGeom prst="rect">
            <a:avLst/>
          </a:prstGeom>
        </p:spPr>
      </p:pic>
      <p:grpSp>
        <p:nvGrpSpPr>
          <p:cNvPr id="82" name="그룹 81">
            <a:extLst>
              <a:ext uri="{FF2B5EF4-FFF2-40B4-BE49-F238E27FC236}">
                <a16:creationId xmlns:a16="http://schemas.microsoft.com/office/drawing/2014/main" id="{2C43F588-3A35-4E1E-8FB8-12D6ACAD75C5}"/>
              </a:ext>
            </a:extLst>
          </p:cNvPr>
          <p:cNvGrpSpPr/>
          <p:nvPr/>
        </p:nvGrpSpPr>
        <p:grpSpPr>
          <a:xfrm>
            <a:off x="8227230" y="5236793"/>
            <a:ext cx="319816" cy="339058"/>
            <a:chOff x="4797582" y="5128215"/>
            <a:chExt cx="423529" cy="423529"/>
          </a:xfrm>
        </p:grpSpPr>
        <p:sp>
          <p:nvSpPr>
            <p:cNvPr id="83" name="타원 82">
              <a:extLst>
                <a:ext uri="{FF2B5EF4-FFF2-40B4-BE49-F238E27FC236}">
                  <a16:creationId xmlns:a16="http://schemas.microsoft.com/office/drawing/2014/main" id="{F199B955-C2B9-4CD4-A3C1-726A4EC8C2C2}"/>
                </a:ext>
              </a:extLst>
            </p:cNvPr>
            <p:cNvSpPr/>
            <p:nvPr/>
          </p:nvSpPr>
          <p:spPr>
            <a:xfrm>
              <a:off x="4797582" y="5128215"/>
              <a:ext cx="423529" cy="423529"/>
            </a:xfrm>
            <a:prstGeom prst="ellipse">
              <a:avLst/>
            </a:prstGeom>
            <a:solidFill>
              <a:srgbClr val="333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ko-KR" altLang="en-US" b="1">
                <a:solidFill>
                  <a:prstClr val="white"/>
                </a:solidFill>
                <a:latin typeface="Arial" panose="020B0604020202020204" pitchFamily="34" charset="0"/>
                <a:ea typeface="LG스마트체 Regular" panose="020B0600000101010101" pitchFamily="50" charset="-127"/>
                <a:cs typeface="Arial" panose="020B0604020202020204" pitchFamily="34" charset="0"/>
              </a:endParaRPr>
            </a:p>
          </p:txBody>
        </p:sp>
        <p:pic>
          <p:nvPicPr>
            <p:cNvPr id="84" name="Picture 4">
              <a:extLst>
                <a:ext uri="{FF2B5EF4-FFF2-40B4-BE49-F238E27FC236}">
                  <a16:creationId xmlns:a16="http://schemas.microsoft.com/office/drawing/2014/main" id="{73D868CA-E945-406F-B250-17C05E4E0919}"/>
                </a:ext>
              </a:extLst>
            </p:cNvPr>
            <p:cNvPicPr>
              <a:picLocks noChangeAspect="1" noChangeArrowheads="1"/>
            </p:cNvPicPr>
            <p:nvPr/>
          </p:nvPicPr>
          <p:blipFill rotWithShape="1">
            <a:blip r:embed="rId11" cstate="screen">
              <a:extLst>
                <a:ext uri="{28A0092B-C50C-407E-A947-70E740481C1C}">
                  <a14:useLocalDpi xmlns:a14="http://schemas.microsoft.com/office/drawing/2010/main"/>
                </a:ext>
              </a:extLst>
            </a:blip>
            <a:srcRect/>
            <a:stretch/>
          </p:blipFill>
          <p:spPr bwMode="auto">
            <a:xfrm>
              <a:off x="4829566" y="5221890"/>
              <a:ext cx="365720" cy="24819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5" name="그룹 84">
            <a:extLst>
              <a:ext uri="{FF2B5EF4-FFF2-40B4-BE49-F238E27FC236}">
                <a16:creationId xmlns:a16="http://schemas.microsoft.com/office/drawing/2014/main" id="{7EE4D672-9B97-4ED5-A699-2AF58A234F54}"/>
              </a:ext>
            </a:extLst>
          </p:cNvPr>
          <p:cNvGrpSpPr/>
          <p:nvPr/>
        </p:nvGrpSpPr>
        <p:grpSpPr>
          <a:xfrm>
            <a:off x="8700571" y="5236793"/>
            <a:ext cx="324165" cy="339058"/>
            <a:chOff x="4791823" y="5585531"/>
            <a:chExt cx="429288" cy="423529"/>
          </a:xfrm>
        </p:grpSpPr>
        <p:sp>
          <p:nvSpPr>
            <p:cNvPr id="86" name="타원 85">
              <a:extLst>
                <a:ext uri="{FF2B5EF4-FFF2-40B4-BE49-F238E27FC236}">
                  <a16:creationId xmlns:a16="http://schemas.microsoft.com/office/drawing/2014/main" id="{7B71FAD5-DD2B-4F23-8CAA-C767DADD8CC3}"/>
                </a:ext>
              </a:extLst>
            </p:cNvPr>
            <p:cNvSpPr/>
            <p:nvPr/>
          </p:nvSpPr>
          <p:spPr>
            <a:xfrm>
              <a:off x="4797582" y="5585531"/>
              <a:ext cx="423529" cy="423529"/>
            </a:xfrm>
            <a:prstGeom prst="ellipse">
              <a:avLst/>
            </a:prstGeom>
            <a:solidFill>
              <a:srgbClr val="333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ko-KR" altLang="en-US" b="1">
                <a:solidFill>
                  <a:prstClr val="white"/>
                </a:solidFill>
                <a:latin typeface="Arial" panose="020B0604020202020204" pitchFamily="34" charset="0"/>
                <a:ea typeface="LG스마트체 Regular" panose="020B0600000101010101" pitchFamily="50" charset="-127"/>
                <a:cs typeface="Arial" panose="020B0604020202020204" pitchFamily="34" charset="0"/>
              </a:endParaRPr>
            </a:p>
          </p:txBody>
        </p:sp>
        <p:pic>
          <p:nvPicPr>
            <p:cNvPr id="87" name="Picture 4">
              <a:extLst>
                <a:ext uri="{FF2B5EF4-FFF2-40B4-BE49-F238E27FC236}">
                  <a16:creationId xmlns:a16="http://schemas.microsoft.com/office/drawing/2014/main" id="{9BDB30E2-819C-4450-BDA0-40DA63407169}"/>
                </a:ext>
              </a:extLst>
            </p:cNvPr>
            <p:cNvPicPr>
              <a:picLocks noChangeAspect="1" noChangeArrowheads="1"/>
            </p:cNvPicPr>
            <p:nvPr/>
          </p:nvPicPr>
          <p:blipFill rotWithShape="1">
            <a:blip r:embed="rId12" cstate="screen">
              <a:extLst>
                <a:ext uri="{28A0092B-C50C-407E-A947-70E740481C1C}">
                  <a14:useLocalDpi xmlns:a14="http://schemas.microsoft.com/office/drawing/2010/main"/>
                </a:ext>
              </a:extLst>
            </a:blip>
            <a:srcRect/>
            <a:stretch/>
          </p:blipFill>
          <p:spPr bwMode="auto">
            <a:xfrm>
              <a:off x="4791823" y="5709922"/>
              <a:ext cx="403463" cy="190112"/>
            </a:xfrm>
            <a:prstGeom prst="rect">
              <a:avLst/>
            </a:prstGeom>
            <a:noFill/>
            <a:extLst>
              <a:ext uri="{909E8E84-426E-40DD-AFC4-6F175D3DCCD1}">
                <a14:hiddenFill xmlns:a14="http://schemas.microsoft.com/office/drawing/2010/main">
                  <a:solidFill>
                    <a:srgbClr val="FFFFFF"/>
                  </a:solidFill>
                </a14:hiddenFill>
              </a:ext>
            </a:extLst>
          </p:spPr>
        </p:pic>
      </p:grpSp>
      <p:pic>
        <p:nvPicPr>
          <p:cNvPr id="88" name="그림 87"/>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9142687" y="5265066"/>
            <a:ext cx="616861" cy="310785"/>
          </a:xfrm>
          <a:prstGeom prst="rect">
            <a:avLst/>
          </a:prstGeom>
        </p:spPr>
      </p:pic>
      <p:pic>
        <p:nvPicPr>
          <p:cNvPr id="2" name="그림 1"/>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569238" y="1854146"/>
            <a:ext cx="2210412" cy="1380851"/>
          </a:xfrm>
          <a:prstGeom prst="rect">
            <a:avLst/>
          </a:prstGeom>
        </p:spPr>
      </p:pic>
      <p:pic>
        <p:nvPicPr>
          <p:cNvPr id="3" name="그림 2"/>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577771" y="3398578"/>
            <a:ext cx="1290213" cy="987723"/>
          </a:xfrm>
          <a:prstGeom prst="rect">
            <a:avLst/>
          </a:prstGeom>
        </p:spPr>
      </p:pic>
      <p:sp>
        <p:nvSpPr>
          <p:cNvPr id="47" name="직사각형 46"/>
          <p:cNvSpPr/>
          <p:nvPr/>
        </p:nvSpPr>
        <p:spPr>
          <a:xfrm>
            <a:off x="325910" y="1289410"/>
            <a:ext cx="2689236" cy="5000926"/>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Arial" panose="020B0604020202020204" pitchFamily="34" charset="0"/>
              <a:ea typeface="LG스마트체 Regular" panose="020B0600000101010101" pitchFamily="50" charset="-127"/>
              <a:cs typeface="Arial" panose="020B0604020202020204" pitchFamily="34" charset="0"/>
            </a:endParaRPr>
          </a:p>
        </p:txBody>
      </p:sp>
      <p:sp>
        <p:nvSpPr>
          <p:cNvPr id="44" name="제목 1">
            <a:extLst>
              <a:ext uri="{FF2B5EF4-FFF2-40B4-BE49-F238E27FC236}">
                <a16:creationId xmlns:a16="http://schemas.microsoft.com/office/drawing/2014/main" id="{4DCD3330-EA3B-F04D-17B2-D78B35D06447}"/>
              </a:ext>
            </a:extLst>
          </p:cNvPr>
          <p:cNvSpPr txBox="1">
            <a:spLocks/>
          </p:cNvSpPr>
          <p:nvPr/>
        </p:nvSpPr>
        <p:spPr>
          <a:xfrm>
            <a:off x="852203" y="1137458"/>
            <a:ext cx="1662397" cy="461665"/>
          </a:xfrm>
          <a:prstGeom prst="rect">
            <a:avLst/>
          </a:prstGeom>
          <a:solidFill>
            <a:schemeClr val="bg1"/>
          </a:solidFill>
        </p:spPr>
        <p:txBody>
          <a:bodyPr vert="horz" wrap="square" lIns="0" tIns="45720" rIns="72000" bIns="45720" rtlCol="0" anchor="t">
            <a:spAutoFit/>
          </a:bodyPr>
          <a:lstStyle>
            <a:lvl1pPr algn="l" defTabSz="914400" rtl="0" eaLnBrk="1" fontAlgn="base" latinLnBrk="0" hangingPunct="1">
              <a:lnSpc>
                <a:spcPct val="100000"/>
              </a:lnSpc>
              <a:spcBef>
                <a:spcPts val="0"/>
              </a:spcBef>
              <a:buNone/>
              <a:defRPr sz="20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en-US" altLang="ko-KR" sz="1200" noProof="0" dirty="0">
                <a:solidFill>
                  <a:srgbClr val="404040"/>
                </a:solidFill>
                <a:latin typeface="Arial" panose="020B0604020202020204" pitchFamily="34" charset="0"/>
                <a:ea typeface="LG스마트체 Regular" panose="020B0600000101010101" pitchFamily="50" charset="-127"/>
                <a:cs typeface="Arial" panose="020B0604020202020204" pitchFamily="34" charset="0"/>
              </a:rPr>
              <a:t>Lifestyle Matching</a:t>
            </a:r>
          </a:p>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altLang="ko-KR" sz="1200" i="0" u="none" strike="noStrike" kern="1200" cap="none" spc="0" normalizeH="0" baseline="0" dirty="0">
                <a:ln>
                  <a:noFill/>
                </a:ln>
                <a:solidFill>
                  <a:srgbClr val="404040"/>
                </a:solidFill>
                <a:effectLst/>
                <a:uLnTx/>
                <a:uFillTx/>
                <a:latin typeface="Arial" panose="020B0604020202020204" pitchFamily="34" charset="0"/>
                <a:ea typeface="LG스마트체 Regular" panose="020B0600000101010101" pitchFamily="50" charset="-127"/>
                <a:cs typeface="Arial" panose="020B0604020202020204" pitchFamily="34" charset="0"/>
              </a:rPr>
              <a:t>SE6S</a:t>
            </a:r>
            <a:endParaRPr kumimoji="0" lang="ko-KR" altLang="en-US" sz="1200" i="0" u="none" strike="noStrike" kern="1200" cap="none" spc="0" normalizeH="0" baseline="0" noProof="0" dirty="0">
              <a:ln>
                <a:noFill/>
              </a:ln>
              <a:solidFill>
                <a:srgbClr val="404040"/>
              </a:solidFill>
              <a:effectLst/>
              <a:uLnTx/>
              <a:uFillTx/>
              <a:latin typeface="Arial" panose="020B0604020202020204" pitchFamily="34" charset="0"/>
              <a:ea typeface="LG스마트체 Regular" panose="020B0600000101010101" pitchFamily="50" charset="-127"/>
              <a:cs typeface="Arial" panose="020B0604020202020204" pitchFamily="34" charset="0"/>
            </a:endParaRPr>
          </a:p>
        </p:txBody>
      </p:sp>
      <p:sp>
        <p:nvSpPr>
          <p:cNvPr id="48" name="텍스트 개체 틀 5">
            <a:extLst>
              <a:ext uri="{FF2B5EF4-FFF2-40B4-BE49-F238E27FC236}">
                <a16:creationId xmlns:a16="http://schemas.microsoft.com/office/drawing/2014/main" id="{00A774CE-0179-4872-88E0-4726B5DE419D}"/>
              </a:ext>
            </a:extLst>
          </p:cNvPr>
          <p:cNvSpPr txBox="1">
            <a:spLocks/>
          </p:cNvSpPr>
          <p:nvPr/>
        </p:nvSpPr>
        <p:spPr>
          <a:xfrm>
            <a:off x="569238" y="102608"/>
            <a:ext cx="2593440" cy="369332"/>
          </a:xfrm>
          <a:prstGeom prst="rect">
            <a:avLst/>
          </a:prstGeom>
        </p:spPr>
        <p:txBody>
          <a:bodyPr vert="horz" wrap="square" lIns="0" tIns="45720" rIns="72000" bIns="45720" rtlCol="0" anchor="b">
            <a:spAutoFit/>
          </a:bodyPr>
          <a:lstStyle>
            <a:defPPr>
              <a:defRPr lang="ko-KR"/>
            </a:defPPr>
            <a:lvl1pPr marR="0" lvl="0" indent="0" fontAlgn="base" latinLnBrk="0">
              <a:lnSpc>
                <a:spcPct val="100000"/>
              </a:lnSpc>
              <a:spcBef>
                <a:spcPts val="600"/>
              </a:spcBef>
              <a:spcAft>
                <a:spcPts val="0"/>
              </a:spcAft>
              <a:buClrTx/>
              <a:buSzTx/>
              <a:buFont typeface="Arial" panose="020B0604020202020204" pitchFamily="34" charset="0"/>
              <a:buNone/>
              <a:tabLst/>
              <a:defRPr b="1" cap="none" spc="0" baseline="0">
                <a:solidFill>
                  <a:schemeClr val="tx1">
                    <a:lumMod val="50000"/>
                    <a:lumOff val="50000"/>
                  </a:schemeClr>
                </a:solidFill>
                <a:latin typeface="Arial" panose="020B0604020202020204" pitchFamily="34" charset="0"/>
                <a:ea typeface="HY견고딕" panose="02030600000101010101" pitchFamily="18" charset="-127"/>
                <a:cs typeface="Arial" panose="020B0604020202020204" pitchFamily="34" charset="0"/>
              </a:defRPr>
            </a:lvl1pPr>
            <a:lvl2pPr marL="685800" indent="-228600" fontAlgn="base" latinLnBrk="0">
              <a:lnSpc>
                <a:spcPct val="100000"/>
              </a:lnSpc>
              <a:spcBef>
                <a:spcPts val="600"/>
              </a:spcBef>
              <a:buFont typeface="Arial" panose="020B0604020202020204" pitchFamily="34" charset="0"/>
              <a:buChar char="•"/>
              <a:defRPr sz="2400"/>
            </a:lvl2pPr>
            <a:lvl3pPr marL="1143000" indent="-228600" fontAlgn="base" latinLnBrk="0">
              <a:lnSpc>
                <a:spcPct val="100000"/>
              </a:lnSpc>
              <a:spcBef>
                <a:spcPts val="600"/>
              </a:spcBef>
              <a:buFont typeface="Arial" panose="020B0604020202020204" pitchFamily="34" charset="0"/>
              <a:buChar char="•"/>
              <a:defRPr sz="2000"/>
            </a:lvl3pPr>
            <a:lvl4pPr marL="1600200" indent="-228600" fontAlgn="base" latinLnBrk="0">
              <a:lnSpc>
                <a:spcPct val="100000"/>
              </a:lnSpc>
              <a:spcBef>
                <a:spcPts val="600"/>
              </a:spcBef>
              <a:buFont typeface="Arial" panose="020B0604020202020204" pitchFamily="34" charset="0"/>
              <a:buChar char="•"/>
            </a:lvl4pPr>
            <a:lvl5pPr marL="2057400" indent="-228600" fontAlgn="base" latinLnBrk="0">
              <a:lnSpc>
                <a:spcPct val="100000"/>
              </a:lnSpc>
              <a:spcBef>
                <a:spcPts val="6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altLang="ko-KR" dirty="0">
                <a:ea typeface="LG스마트체 Regular" panose="020B0600000101010101" pitchFamily="50" charset="-127"/>
              </a:rPr>
              <a:t>2023 New Sound Bar</a:t>
            </a:r>
            <a:endParaRPr lang="ko-KR" altLang="en-US" dirty="0">
              <a:ea typeface="LG스마트체 Regular" panose="020B0600000101010101" pitchFamily="50" charset="-127"/>
            </a:endParaRPr>
          </a:p>
        </p:txBody>
      </p:sp>
      <p:sp>
        <p:nvSpPr>
          <p:cNvPr id="49" name="직각 삼각형 48">
            <a:extLst>
              <a:ext uri="{FF2B5EF4-FFF2-40B4-BE49-F238E27FC236}">
                <a16:creationId xmlns:a16="http://schemas.microsoft.com/office/drawing/2014/main" id="{4237D16C-F109-4CE4-8AB0-9CF5CCE21787}"/>
              </a:ext>
            </a:extLst>
          </p:cNvPr>
          <p:cNvSpPr/>
          <p:nvPr/>
        </p:nvSpPr>
        <p:spPr>
          <a:xfrm rot="5400000" flipH="1" flipV="1">
            <a:off x="3302500" y="1247570"/>
            <a:ext cx="127280" cy="122194"/>
          </a:xfrm>
          <a:prstGeom prst="rtTriangle">
            <a:avLst/>
          </a:prstGeom>
          <a:solidFill>
            <a:srgbClr val="C0000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100">
              <a:latin typeface="Arial" panose="020B0604020202020204" pitchFamily="34" charset="0"/>
              <a:ea typeface="LG스마트체 Regular" panose="020B0600000101010101" pitchFamily="50" charset="-127"/>
              <a:cs typeface="Arial" panose="020B0604020202020204" pitchFamily="34" charset="0"/>
            </a:endParaRPr>
          </a:p>
        </p:txBody>
      </p:sp>
      <p:sp>
        <p:nvSpPr>
          <p:cNvPr id="51" name="직각 삼각형 50">
            <a:extLst>
              <a:ext uri="{FF2B5EF4-FFF2-40B4-BE49-F238E27FC236}">
                <a16:creationId xmlns:a16="http://schemas.microsoft.com/office/drawing/2014/main" id="{4237D16C-F109-4CE4-8AB0-9CF5CCE21787}"/>
              </a:ext>
            </a:extLst>
          </p:cNvPr>
          <p:cNvSpPr/>
          <p:nvPr/>
        </p:nvSpPr>
        <p:spPr>
          <a:xfrm rot="5400000" flipH="1" flipV="1">
            <a:off x="3407237" y="3271198"/>
            <a:ext cx="127280" cy="122194"/>
          </a:xfrm>
          <a:prstGeom prst="rtTriangl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100">
              <a:latin typeface="Arial" panose="020B0604020202020204" pitchFamily="34" charset="0"/>
              <a:ea typeface="LG스마트체 Regular" panose="020B0600000101010101" pitchFamily="50" charset="-127"/>
              <a:cs typeface="Arial" panose="020B0604020202020204" pitchFamily="34" charset="0"/>
            </a:endParaRPr>
          </a:p>
        </p:txBody>
      </p:sp>
      <p:sp>
        <p:nvSpPr>
          <p:cNvPr id="52" name="직각 삼각형 51">
            <a:extLst>
              <a:ext uri="{FF2B5EF4-FFF2-40B4-BE49-F238E27FC236}">
                <a16:creationId xmlns:a16="http://schemas.microsoft.com/office/drawing/2014/main" id="{4237D16C-F109-4CE4-8AB0-9CF5CCE21787}"/>
              </a:ext>
            </a:extLst>
          </p:cNvPr>
          <p:cNvSpPr/>
          <p:nvPr/>
        </p:nvSpPr>
        <p:spPr>
          <a:xfrm rot="5400000" flipH="1" flipV="1">
            <a:off x="7753009" y="3271691"/>
            <a:ext cx="127280" cy="122194"/>
          </a:xfrm>
          <a:prstGeom prst="rtTriangl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100">
              <a:latin typeface="Arial" panose="020B0604020202020204" pitchFamily="34" charset="0"/>
              <a:ea typeface="LG스마트체 Regular" panose="020B0600000101010101" pitchFamily="50" charset="-127"/>
              <a:cs typeface="Arial" panose="020B0604020202020204" pitchFamily="34" charset="0"/>
            </a:endParaRPr>
          </a:p>
        </p:txBody>
      </p:sp>
      <p:sp>
        <p:nvSpPr>
          <p:cNvPr id="53" name="직사각형 52"/>
          <p:cNvSpPr/>
          <p:nvPr/>
        </p:nvSpPr>
        <p:spPr>
          <a:xfrm>
            <a:off x="3481860" y="5920639"/>
            <a:ext cx="4457952" cy="369332"/>
          </a:xfrm>
          <a:prstGeom prst="rect">
            <a:avLst/>
          </a:prstGeom>
          <a:noFill/>
          <a:ln>
            <a:noFill/>
          </a:ln>
        </p:spPr>
        <p:txBody>
          <a:bodyPr wrap="none" lIns="0" tIns="0" rIns="0" bIns="0" anchor="t" anchorCtr="0">
            <a:spAutoFit/>
          </a:bodyPr>
          <a:lstStyle/>
          <a:p>
            <a:pPr marL="171450" indent="-171450" fontAlgn="ctr">
              <a:buFont typeface="Arial" panose="020B0604020202020204" pitchFamily="34" charset="0"/>
              <a:buChar char="•"/>
            </a:pPr>
            <a:r>
              <a:rPr lang="en-US" altLang="ko-KR" sz="1200" dirty="0">
                <a:latin typeface="Arial" panose="020B0604020202020204" pitchFamily="34" charset="0"/>
                <a:ea typeface="LG스마트체 Regular" panose="020B0600000101010101" pitchFamily="50" charset="-127"/>
                <a:cs typeface="Arial" panose="020B0604020202020204" pitchFamily="34" charset="0"/>
              </a:rPr>
              <a:t>By applying a wideband 1” tweeter, user can enjoy clearer </a:t>
            </a:r>
            <a:r>
              <a:rPr lang="en-US" altLang="ko-KR" sz="1200" dirty="0" err="1">
                <a:latin typeface="Arial" panose="020B0604020202020204" pitchFamily="34" charset="0"/>
                <a:ea typeface="LG스마트체 Regular" panose="020B0600000101010101" pitchFamily="50" charset="-127"/>
                <a:cs typeface="Arial" panose="020B0604020202020204" pitchFamily="34" charset="0"/>
              </a:rPr>
              <a:t>mids</a:t>
            </a:r>
            <a:br>
              <a:rPr lang="en-US" altLang="ko-KR" sz="1200" dirty="0">
                <a:latin typeface="Arial" panose="020B0604020202020204" pitchFamily="34" charset="0"/>
                <a:ea typeface="LG스마트체 Regular" panose="020B0600000101010101" pitchFamily="50" charset="-127"/>
                <a:cs typeface="Arial" panose="020B0604020202020204" pitchFamily="34" charset="0"/>
              </a:rPr>
            </a:br>
            <a:r>
              <a:rPr lang="en-US" altLang="ko-KR" sz="1200" dirty="0">
                <a:latin typeface="Arial" panose="020B0604020202020204" pitchFamily="34" charset="0"/>
                <a:ea typeface="LG스마트체 Regular" panose="020B0600000101010101" pitchFamily="50" charset="-127"/>
                <a:cs typeface="Arial" panose="020B0604020202020204" pitchFamily="34" charset="0"/>
              </a:rPr>
              <a:t>&amp; highs</a:t>
            </a:r>
          </a:p>
        </p:txBody>
      </p:sp>
      <p:pic>
        <p:nvPicPr>
          <p:cNvPr id="54" name="그림 53"/>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10051303" y="4398365"/>
            <a:ext cx="688908" cy="263723"/>
          </a:xfrm>
          <a:prstGeom prst="rect">
            <a:avLst/>
          </a:prstGeom>
        </p:spPr>
      </p:pic>
    </p:spTree>
    <p:extLst>
      <p:ext uri="{BB962C8B-B14F-4D97-AF65-F5344CB8AC3E}">
        <p14:creationId xmlns:p14="http://schemas.microsoft.com/office/powerpoint/2010/main" val="3143274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직사각형 106"/>
          <p:cNvSpPr/>
          <p:nvPr/>
        </p:nvSpPr>
        <p:spPr>
          <a:xfrm>
            <a:off x="6314712" y="0"/>
            <a:ext cx="5877288" cy="6858000"/>
          </a:xfrm>
          <a:prstGeom prst="rect">
            <a:avLst/>
          </a:prstGeom>
          <a:solidFill>
            <a:srgbClr val="FFFFFF"/>
          </a:solidFill>
          <a:ln w="9525" algn="ctr">
            <a:noFill/>
            <a:round/>
            <a:headEnd/>
            <a:tailEnd/>
          </a:ln>
        </p:spPr>
        <p:txBody>
          <a:bodyPr wrap="none" lIns="0" tIns="0" rIns="0" bIns="0" anchor="ctr"/>
          <a:lstStyle/>
          <a:p>
            <a:pPr algn="ctr" fontAlgn="base" latinLnBrk="0">
              <a:lnSpc>
                <a:spcPts val="1500"/>
              </a:lnSpc>
              <a:spcBef>
                <a:spcPct val="0"/>
              </a:spcBef>
              <a:spcAft>
                <a:spcPct val="0"/>
              </a:spcAft>
              <a:defRPr/>
            </a:pPr>
            <a:endParaRPr kumimoji="1" lang="ko-KR" altLang="en-US" sz="1400" b="1" kern="0" dirty="0">
              <a:solidFill>
                <a:srgbClr val="000000"/>
              </a:solidFill>
              <a:latin typeface="Arial Narrow" pitchFamily="34" charset="0"/>
              <a:ea typeface="LG Smart_H2.0 B" panose="020B0600000101010101" pitchFamily="34" charset="-127"/>
              <a:cs typeface="Arial" panose="020B0604020202020204" pitchFamily="34" charset="0"/>
            </a:endParaRPr>
          </a:p>
        </p:txBody>
      </p:sp>
      <p:sp>
        <p:nvSpPr>
          <p:cNvPr id="53" name="직사각형 52"/>
          <p:cNvSpPr/>
          <p:nvPr/>
        </p:nvSpPr>
        <p:spPr>
          <a:xfrm>
            <a:off x="639626" y="1252375"/>
            <a:ext cx="5262749" cy="2176626"/>
          </a:xfrm>
          <a:prstGeom prst="rect">
            <a:avLst/>
          </a:prstGeom>
          <a:solidFill>
            <a:srgbClr val="FFFFFF"/>
          </a:solidFill>
          <a:ln w="9525" algn="ctr">
            <a:noFill/>
            <a:round/>
            <a:headEnd/>
            <a:tailEnd/>
          </a:ln>
        </p:spPr>
        <p:txBody>
          <a:bodyPr wrap="none" lIns="0" tIns="0" rIns="0" bIns="0" anchor="ctr"/>
          <a:lstStyle/>
          <a:p>
            <a:pPr algn="ctr" fontAlgn="base" latinLnBrk="0">
              <a:lnSpc>
                <a:spcPts val="1500"/>
              </a:lnSpc>
              <a:spcBef>
                <a:spcPct val="0"/>
              </a:spcBef>
              <a:spcAft>
                <a:spcPct val="0"/>
              </a:spcAft>
              <a:defRPr/>
            </a:pPr>
            <a:endParaRPr kumimoji="1" lang="ko-KR" altLang="en-US" sz="1400" b="1" kern="0" dirty="0">
              <a:solidFill>
                <a:srgbClr val="000000"/>
              </a:solidFill>
              <a:latin typeface="Arial Narrow" pitchFamily="34" charset="0"/>
              <a:ea typeface="LG Smart_H2.0 B" panose="020B0600000101010101" pitchFamily="34" charset="-127"/>
              <a:cs typeface="Arial" panose="020B0604020202020204" pitchFamily="34" charset="0"/>
            </a:endParaRPr>
          </a:p>
        </p:txBody>
      </p:sp>
      <p:pic>
        <p:nvPicPr>
          <p:cNvPr id="87" name="그림 8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03937" y="1382439"/>
            <a:ext cx="1411656" cy="201178"/>
          </a:xfrm>
          <a:prstGeom prst="rect">
            <a:avLst/>
          </a:prstGeom>
        </p:spPr>
      </p:pic>
      <p:grpSp>
        <p:nvGrpSpPr>
          <p:cNvPr id="15" name="그룹 14"/>
          <p:cNvGrpSpPr/>
          <p:nvPr/>
        </p:nvGrpSpPr>
        <p:grpSpPr>
          <a:xfrm>
            <a:off x="1053798" y="3563934"/>
            <a:ext cx="2256360" cy="184666"/>
            <a:chOff x="1053798" y="3875219"/>
            <a:chExt cx="2256360" cy="184666"/>
          </a:xfrm>
        </p:grpSpPr>
        <p:sp>
          <p:nvSpPr>
            <p:cNvPr id="62" name="TextBox 61"/>
            <p:cNvSpPr txBox="1"/>
            <p:nvPr/>
          </p:nvSpPr>
          <p:spPr>
            <a:xfrm>
              <a:off x="1053798" y="3875219"/>
              <a:ext cx="573875" cy="184666"/>
            </a:xfrm>
            <a:prstGeom prst="rect">
              <a:avLst/>
            </a:prstGeom>
            <a:noFill/>
          </p:spPr>
          <p:txBody>
            <a:bodyPr wrap="none" lIns="0" tIns="0" rIns="0" bIns="0" rtlCol="0" anchor="t" anchorCtr="0">
              <a:spAutoFit/>
            </a:bodyPr>
            <a:lstStyle/>
            <a:p>
              <a:pPr algn="r" fontAlgn="base" latinLnBrk="0">
                <a:spcBef>
                  <a:spcPct val="0"/>
                </a:spcBef>
                <a:spcAft>
                  <a:spcPct val="0"/>
                </a:spcAft>
                <a:defRPr/>
              </a:pPr>
              <a:r>
                <a:rPr lang="en-US" altLang="ko-KR" sz="1200" dirty="0">
                  <a:ln>
                    <a:solidFill>
                      <a:srgbClr val="5B9BD5">
                        <a:alpha val="0"/>
                      </a:srgbClr>
                    </a:solidFill>
                  </a:ln>
                  <a:solidFill>
                    <a:prstClr val="black"/>
                  </a:solidFill>
                  <a:latin typeface="LG Smart_H2.0 B" panose="020B0600000101010101" pitchFamily="34" charset="-127"/>
                  <a:ea typeface="LG Smart_H2.0 B" panose="020B0600000101010101" pitchFamily="34" charset="-127"/>
                </a:rPr>
                <a:t>Channel</a:t>
              </a:r>
              <a:endParaRPr lang="ko-KR" altLang="en-US" sz="1200" dirty="0">
                <a:ln>
                  <a:solidFill>
                    <a:srgbClr val="5B9BD5">
                      <a:alpha val="0"/>
                    </a:srgbClr>
                  </a:solidFill>
                </a:ln>
                <a:solidFill>
                  <a:prstClr val="black"/>
                </a:solidFill>
                <a:latin typeface="LG Smart_H2.0 B" panose="020B0600000101010101" pitchFamily="34" charset="-127"/>
                <a:ea typeface="LG Smart_H2.0 B" panose="020B0600000101010101" pitchFamily="34" charset="-127"/>
              </a:endParaRPr>
            </a:p>
          </p:txBody>
        </p:sp>
        <p:sp>
          <p:nvSpPr>
            <p:cNvPr id="64" name="Rectangle 248"/>
            <p:cNvSpPr>
              <a:spLocks noChangeArrowheads="1"/>
            </p:cNvSpPr>
            <p:nvPr/>
          </p:nvSpPr>
          <p:spPr bwMode="auto">
            <a:xfrm>
              <a:off x="1731200" y="3886761"/>
              <a:ext cx="1578958" cy="161583"/>
            </a:xfrm>
            <a:prstGeom prst="rect">
              <a:avLst/>
            </a:prstGeom>
            <a:noFill/>
            <a:ln w="9525">
              <a:noFill/>
              <a:miter lim="800000"/>
              <a:headEnd/>
              <a:tailEnd/>
            </a:ln>
          </p:spPr>
          <p:txBody>
            <a:bodyPr wrap="none" lIns="0" tIns="0" rIns="0" bIns="0" anchor="t">
              <a:spAutoFit/>
            </a:bodyPr>
            <a:lstStyle/>
            <a:p>
              <a:pPr marL="92075" lvl="1" indent="-92075" fontAlgn="base">
                <a:spcBef>
                  <a:spcPct val="0"/>
                </a:spcBef>
                <a:spcAft>
                  <a:spcPct val="0"/>
                </a:spcAft>
                <a:buFont typeface="Wingdings" panose="05000000000000000000" pitchFamily="2" charset="2"/>
                <a:buChar char="§"/>
              </a:pPr>
              <a:r>
                <a:rPr lang="en-US" altLang="ko-KR" sz="1050" dirty="0">
                  <a:ln>
                    <a:solidFill>
                      <a:schemeClr val="accent1">
                        <a:alpha val="0"/>
                      </a:schemeClr>
                    </a:solidFill>
                  </a:ln>
                  <a:solidFill>
                    <a:schemeClr val="tx1">
                      <a:lumMod val="95000"/>
                      <a:lumOff val="5000"/>
                    </a:schemeClr>
                  </a:solidFill>
                  <a:latin typeface="LG Smart_H2.0 B" panose="020B0600000101010101" pitchFamily="34" charset="-127"/>
                  <a:ea typeface="LG Smart_H2.0 B" panose="020B0600000101010101" pitchFamily="34" charset="-127"/>
                  <a:cs typeface="Lato Semibold" panose="020F0502020204030203" pitchFamily="34" charset="0"/>
                </a:rPr>
                <a:t> 3.0 ch (Subwoofer B/I)</a:t>
              </a:r>
            </a:p>
          </p:txBody>
        </p:sp>
      </p:grpSp>
      <p:sp>
        <p:nvSpPr>
          <p:cNvPr id="61" name="TextBox 60"/>
          <p:cNvSpPr txBox="1"/>
          <p:nvPr/>
        </p:nvSpPr>
        <p:spPr>
          <a:xfrm>
            <a:off x="6451625" y="1822012"/>
            <a:ext cx="2502118" cy="461665"/>
          </a:xfrm>
          <a:prstGeom prst="rect">
            <a:avLst/>
          </a:prstGeom>
          <a:noFill/>
        </p:spPr>
        <p:txBody>
          <a:bodyPr wrap="square">
            <a:spAutoFit/>
          </a:bodyPr>
          <a:lstStyle/>
          <a:p>
            <a:pPr eaLnBrk="0" fontAlgn="base" hangingPunct="0">
              <a:spcBef>
                <a:spcPct val="0"/>
              </a:spcBef>
              <a:spcAft>
                <a:spcPct val="0"/>
              </a:spcAft>
              <a:defRPr/>
            </a:pPr>
            <a:r>
              <a:rPr lang="en-US" altLang="ko-KR" sz="1200" dirty="0">
                <a:ln>
                  <a:solidFill>
                    <a:srgbClr val="5B9BD5">
                      <a:alpha val="0"/>
                    </a:srgbClr>
                  </a:solidFill>
                </a:ln>
                <a:solidFill>
                  <a:prstClr val="black"/>
                </a:solidFill>
                <a:latin typeface="LG Smart_H2.0 B" panose="020B0600000101010101" pitchFamily="34" charset="-127"/>
                <a:ea typeface="LG Smart_H2.0 B" panose="020B0600000101010101" pitchFamily="34" charset="-127"/>
              </a:rPr>
              <a:t>Interior Matching Wooferless Design</a:t>
            </a:r>
          </a:p>
        </p:txBody>
      </p:sp>
      <p:sp>
        <p:nvSpPr>
          <p:cNvPr id="105" name="TextBox 104">
            <a:extLst>
              <a:ext uri="{FF2B5EF4-FFF2-40B4-BE49-F238E27FC236}">
                <a16:creationId xmlns:a16="http://schemas.microsoft.com/office/drawing/2014/main" id="{CBCB72D8-57C2-23D5-C3AF-40D408B00A67}"/>
              </a:ext>
            </a:extLst>
          </p:cNvPr>
          <p:cNvSpPr txBox="1"/>
          <p:nvPr/>
        </p:nvSpPr>
        <p:spPr>
          <a:xfrm>
            <a:off x="493034" y="648944"/>
            <a:ext cx="2779928" cy="461665"/>
          </a:xfrm>
          <a:prstGeom prst="rect">
            <a:avLst/>
          </a:prstGeom>
          <a:noFill/>
        </p:spPr>
        <p:txBody>
          <a:bodyPr wrap="none" rtlCol="0" anchor="t">
            <a:spAutoFit/>
          </a:bodyPr>
          <a:lstStyle/>
          <a:p>
            <a:pPr lvl="0">
              <a:lnSpc>
                <a:spcPct val="120000"/>
              </a:lnSpc>
              <a:defRPr/>
            </a:pPr>
            <a:r>
              <a:rPr lang="en-US" altLang="ko-KR" sz="2000" dirty="0">
                <a:ln>
                  <a:solidFill>
                    <a:srgbClr val="5B9BD5">
                      <a:alpha val="0"/>
                    </a:srgbClr>
                  </a:solidFill>
                </a:ln>
                <a:solidFill>
                  <a:prstClr val="black"/>
                </a:solidFill>
                <a:latin typeface="LG Smart_H2.0 B" panose="020B0600000101010101" pitchFamily="34" charset="-127"/>
                <a:ea typeface="LG Smart_H2.0 B" panose="020B0600000101010101" pitchFamily="34" charset="-127"/>
              </a:rPr>
              <a:t>“Lifestyle Sound Bar”</a:t>
            </a:r>
          </a:p>
        </p:txBody>
      </p:sp>
      <p:grpSp>
        <p:nvGrpSpPr>
          <p:cNvPr id="5" name="그룹 4"/>
          <p:cNvGrpSpPr/>
          <p:nvPr/>
        </p:nvGrpSpPr>
        <p:grpSpPr>
          <a:xfrm>
            <a:off x="594232" y="342929"/>
            <a:ext cx="998700" cy="338554"/>
            <a:chOff x="733932" y="368329"/>
            <a:chExt cx="998700" cy="338554"/>
          </a:xfrm>
        </p:grpSpPr>
        <p:sp>
          <p:nvSpPr>
            <p:cNvPr id="4" name="모서리가 둥근 직사각형 3"/>
            <p:cNvSpPr/>
            <p:nvPr/>
          </p:nvSpPr>
          <p:spPr>
            <a:xfrm>
              <a:off x="762316" y="392463"/>
              <a:ext cx="941932" cy="290286"/>
            </a:xfrm>
            <a:prstGeom prst="roundRect">
              <a:avLst>
                <a:gd name="adj" fmla="val 50000"/>
              </a:avLst>
            </a:prstGeom>
            <a:solidFill>
              <a:srgbClr val="C400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6" name="텍스트 개체 틀 5">
              <a:extLst>
                <a:ext uri="{FF2B5EF4-FFF2-40B4-BE49-F238E27FC236}">
                  <a16:creationId xmlns:a16="http://schemas.microsoft.com/office/drawing/2014/main" id="{00A774CE-0179-4872-88E0-4726B5DE419D}"/>
                </a:ext>
              </a:extLst>
            </p:cNvPr>
            <p:cNvSpPr txBox="1">
              <a:spLocks/>
            </p:cNvSpPr>
            <p:nvPr/>
          </p:nvSpPr>
          <p:spPr>
            <a:xfrm>
              <a:off x="733932" y="368329"/>
              <a:ext cx="998700" cy="338554"/>
            </a:xfrm>
            <a:prstGeom prst="rect">
              <a:avLst/>
            </a:prstGeom>
          </p:spPr>
          <p:txBody>
            <a:bodyPr vert="horz" wrap="square" lIns="0" tIns="45720" rIns="72000" bIns="45720" rtlCol="0" anchor="b">
              <a:spAutoFit/>
            </a:bodyPr>
            <a:lstStyle>
              <a:lvl1pPr marL="0" indent="0" algn="l" defTabSz="914400" rtl="0" eaLnBrk="1" fontAlgn="base" latinLnBrk="0" hangingPunct="1">
                <a:lnSpc>
                  <a:spcPct val="100000"/>
                </a:lnSpc>
                <a:spcBef>
                  <a:spcPts val="600"/>
                </a:spcBef>
                <a:buFont typeface="Arial" panose="020B0604020202020204" pitchFamily="34" charset="0"/>
                <a:buNone/>
                <a:defRPr lang="en-GB" sz="1400" kern="1200" cap="none" spc="0" baseline="0" dirty="0">
                  <a:solidFill>
                    <a:srgbClr val="B3B3B3"/>
                  </a:solidFill>
                  <a:latin typeface="+mn-lt"/>
                  <a:ea typeface="+mj-ea"/>
                  <a:cs typeface="+mj-cs"/>
                </a:defRPr>
              </a:lvl1pPr>
              <a:lvl2pPr marL="685800" indent="-228600" algn="l" defTabSz="914400" rtl="0" eaLnBrk="1" fontAlgn="base" latinLnBrk="0" hangingPunct="1">
                <a:lnSpc>
                  <a:spcPct val="100000"/>
                </a:lnSpc>
                <a:spcBef>
                  <a:spcPts val="6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fontAlgn="base" latinLnBrk="0" hangingPunct="1">
                <a:lnSpc>
                  <a:spcPct val="100000"/>
                </a:lnSpc>
                <a:spcBef>
                  <a:spcPts val="6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fontAlgn="base"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fontAlgn="base"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ctr">
                <a:defRPr/>
              </a:pPr>
              <a:r>
                <a:rPr lang="en-US" altLang="ko-KR" sz="1600" b="1" dirty="0">
                  <a:solidFill>
                    <a:schemeClr val="bg1"/>
                  </a:solidFill>
                  <a:latin typeface="LG Smart_H2.0 B" panose="020B0600000101010101" pitchFamily="34" charset="-127"/>
                  <a:ea typeface="LG Smart_H2.0 B" panose="020B0600000101010101" pitchFamily="34" charset="-127"/>
                </a:rPr>
                <a:t>SE6S</a:t>
              </a:r>
            </a:p>
          </p:txBody>
        </p:sp>
      </p:grpSp>
      <p:grpSp>
        <p:nvGrpSpPr>
          <p:cNvPr id="16" name="그룹 15"/>
          <p:cNvGrpSpPr/>
          <p:nvPr/>
        </p:nvGrpSpPr>
        <p:grpSpPr>
          <a:xfrm>
            <a:off x="1169214" y="3883738"/>
            <a:ext cx="1041284" cy="184666"/>
            <a:chOff x="1169214" y="4121961"/>
            <a:chExt cx="1041284" cy="184666"/>
          </a:xfrm>
        </p:grpSpPr>
        <p:sp>
          <p:nvSpPr>
            <p:cNvPr id="108" name="TextBox 107"/>
            <p:cNvSpPr txBox="1"/>
            <p:nvPr/>
          </p:nvSpPr>
          <p:spPr>
            <a:xfrm>
              <a:off x="1169214" y="4121961"/>
              <a:ext cx="458459" cy="184666"/>
            </a:xfrm>
            <a:prstGeom prst="rect">
              <a:avLst/>
            </a:prstGeom>
            <a:noFill/>
          </p:spPr>
          <p:txBody>
            <a:bodyPr wrap="none" lIns="0" tIns="0" rIns="0" bIns="0" rtlCol="0" anchor="t" anchorCtr="0">
              <a:spAutoFit/>
            </a:bodyPr>
            <a:lstStyle/>
            <a:p>
              <a:pPr algn="r" fontAlgn="base" latinLnBrk="0">
                <a:spcBef>
                  <a:spcPct val="0"/>
                </a:spcBef>
                <a:spcAft>
                  <a:spcPct val="0"/>
                </a:spcAft>
                <a:defRPr/>
              </a:pPr>
              <a:r>
                <a:rPr lang="en-US" altLang="ko-KR" sz="1200" dirty="0">
                  <a:ln>
                    <a:solidFill>
                      <a:srgbClr val="5B9BD5">
                        <a:alpha val="0"/>
                      </a:srgbClr>
                    </a:solidFill>
                  </a:ln>
                  <a:solidFill>
                    <a:prstClr val="black"/>
                  </a:solidFill>
                  <a:latin typeface="LG Smart_H2.0 B" panose="020B0600000101010101" pitchFamily="34" charset="-127"/>
                  <a:ea typeface="LG Smart_H2.0 B" panose="020B0600000101010101" pitchFamily="34" charset="-127"/>
                </a:rPr>
                <a:t>Power</a:t>
              </a:r>
            </a:p>
          </p:txBody>
        </p:sp>
        <p:sp>
          <p:nvSpPr>
            <p:cNvPr id="118" name="Rectangle 248"/>
            <p:cNvSpPr>
              <a:spLocks noChangeArrowheads="1"/>
            </p:cNvSpPr>
            <p:nvPr/>
          </p:nvSpPr>
          <p:spPr bwMode="auto">
            <a:xfrm>
              <a:off x="1731200" y="4133503"/>
              <a:ext cx="479298" cy="161583"/>
            </a:xfrm>
            <a:prstGeom prst="rect">
              <a:avLst/>
            </a:prstGeom>
            <a:noFill/>
            <a:ln w="9525">
              <a:noFill/>
              <a:miter lim="800000"/>
              <a:headEnd/>
              <a:tailEnd/>
            </a:ln>
          </p:spPr>
          <p:txBody>
            <a:bodyPr wrap="none" lIns="0" tIns="0" rIns="0" bIns="0" anchor="t">
              <a:spAutoFit/>
            </a:bodyPr>
            <a:lstStyle/>
            <a:p>
              <a:pPr marL="92075" lvl="1" indent="-92075" fontAlgn="base">
                <a:spcBef>
                  <a:spcPct val="0"/>
                </a:spcBef>
                <a:spcAft>
                  <a:spcPct val="0"/>
                </a:spcAft>
                <a:buFont typeface="Wingdings" panose="05000000000000000000" pitchFamily="2" charset="2"/>
                <a:buChar char="§"/>
              </a:pPr>
              <a:r>
                <a:rPr lang="en-US" altLang="ko-KR" sz="1050" dirty="0">
                  <a:ln>
                    <a:solidFill>
                      <a:schemeClr val="accent1">
                        <a:alpha val="0"/>
                      </a:schemeClr>
                    </a:solidFill>
                  </a:ln>
                  <a:solidFill>
                    <a:schemeClr val="tx1">
                      <a:lumMod val="95000"/>
                      <a:lumOff val="5000"/>
                    </a:schemeClr>
                  </a:solidFill>
                  <a:latin typeface="LG Smart_H2.0 B" panose="020B0600000101010101" pitchFamily="34" charset="-127"/>
                  <a:ea typeface="LG Smart_H2.0 B" panose="020B0600000101010101" pitchFamily="34" charset="-127"/>
                  <a:cs typeface="Lato Semibold" panose="020F0502020204030203" pitchFamily="34" charset="0"/>
                </a:rPr>
                <a:t>100W</a:t>
              </a:r>
            </a:p>
          </p:txBody>
        </p:sp>
      </p:grpSp>
      <p:grpSp>
        <p:nvGrpSpPr>
          <p:cNvPr id="17" name="그룹 16"/>
          <p:cNvGrpSpPr/>
          <p:nvPr/>
        </p:nvGrpSpPr>
        <p:grpSpPr>
          <a:xfrm>
            <a:off x="1169214" y="4203542"/>
            <a:ext cx="4624731" cy="496290"/>
            <a:chOff x="1169214" y="4383217"/>
            <a:chExt cx="4624731" cy="496290"/>
          </a:xfrm>
        </p:grpSpPr>
        <p:sp>
          <p:nvSpPr>
            <p:cNvPr id="125" name="TextBox 124"/>
            <p:cNvSpPr txBox="1"/>
            <p:nvPr/>
          </p:nvSpPr>
          <p:spPr>
            <a:xfrm>
              <a:off x="1169214" y="4383217"/>
              <a:ext cx="458459" cy="184666"/>
            </a:xfrm>
            <a:prstGeom prst="rect">
              <a:avLst/>
            </a:prstGeom>
            <a:noFill/>
          </p:spPr>
          <p:txBody>
            <a:bodyPr wrap="none" lIns="0" tIns="0" rIns="0" bIns="0" rtlCol="0" anchor="t" anchorCtr="0">
              <a:spAutoFit/>
            </a:bodyPr>
            <a:lstStyle/>
            <a:p>
              <a:pPr algn="r" fontAlgn="base" latinLnBrk="0">
                <a:spcBef>
                  <a:spcPct val="0"/>
                </a:spcBef>
                <a:spcAft>
                  <a:spcPct val="0"/>
                </a:spcAft>
                <a:defRPr/>
              </a:pPr>
              <a:r>
                <a:rPr lang="en-US" altLang="ko-KR" sz="1200" dirty="0">
                  <a:ln>
                    <a:solidFill>
                      <a:srgbClr val="5B9BD5">
                        <a:alpha val="0"/>
                      </a:srgbClr>
                    </a:solidFill>
                  </a:ln>
                  <a:solidFill>
                    <a:prstClr val="black"/>
                  </a:solidFill>
                  <a:latin typeface="LG Smart_H2.0 B" panose="020B0600000101010101" pitchFamily="34" charset="-127"/>
                  <a:ea typeface="LG Smart_H2.0 B" panose="020B0600000101010101" pitchFamily="34" charset="-127"/>
                </a:rPr>
                <a:t>Sound</a:t>
              </a:r>
            </a:p>
          </p:txBody>
        </p:sp>
        <p:sp>
          <p:nvSpPr>
            <p:cNvPr id="126" name="Rectangle 248"/>
            <p:cNvSpPr>
              <a:spLocks noChangeArrowheads="1"/>
            </p:cNvSpPr>
            <p:nvPr/>
          </p:nvSpPr>
          <p:spPr bwMode="auto">
            <a:xfrm>
              <a:off x="1731200" y="4394759"/>
              <a:ext cx="1721625" cy="323165"/>
            </a:xfrm>
            <a:prstGeom prst="rect">
              <a:avLst/>
            </a:prstGeom>
            <a:noFill/>
            <a:ln w="9525">
              <a:noFill/>
              <a:miter lim="800000"/>
              <a:headEnd/>
              <a:tailEnd/>
            </a:ln>
          </p:spPr>
          <p:txBody>
            <a:bodyPr wrap="none" lIns="0" tIns="0" rIns="0" bIns="0" anchor="t">
              <a:spAutoFit/>
            </a:bodyPr>
            <a:lstStyle/>
            <a:p>
              <a:pPr marL="92075" lvl="1" indent="-92075" fontAlgn="base">
                <a:spcBef>
                  <a:spcPct val="0"/>
                </a:spcBef>
                <a:spcAft>
                  <a:spcPct val="0"/>
                </a:spcAft>
                <a:buFont typeface="Wingdings" panose="05000000000000000000" pitchFamily="2" charset="2"/>
                <a:buChar char="§"/>
              </a:pPr>
              <a:r>
                <a:rPr lang="en-US" altLang="ko-KR" sz="1050" dirty="0">
                  <a:ln>
                    <a:solidFill>
                      <a:schemeClr val="accent1">
                        <a:alpha val="0"/>
                      </a:schemeClr>
                    </a:solidFill>
                  </a:ln>
                  <a:solidFill>
                    <a:schemeClr val="tx1">
                      <a:lumMod val="95000"/>
                      <a:lumOff val="5000"/>
                    </a:schemeClr>
                  </a:solidFill>
                  <a:latin typeface="LG Smart_H2.0 B" panose="020B0600000101010101" pitchFamily="34" charset="-127"/>
                  <a:ea typeface="LG Smart_H2.0 B" panose="020B0600000101010101" pitchFamily="34" charset="-127"/>
                  <a:cs typeface="Lato Semibold" panose="020F0502020204030203" pitchFamily="34" charset="0"/>
                </a:rPr>
                <a:t>Dolby Atoms / DTS:X </a:t>
              </a:r>
            </a:p>
            <a:p>
              <a:pPr marL="92075" lvl="1" indent="-92075" fontAlgn="base">
                <a:spcBef>
                  <a:spcPct val="0"/>
                </a:spcBef>
                <a:spcAft>
                  <a:spcPct val="0"/>
                </a:spcAft>
                <a:buFont typeface="Wingdings" panose="05000000000000000000" pitchFamily="2" charset="2"/>
                <a:buChar char="§"/>
              </a:pPr>
              <a:r>
                <a:rPr lang="en-US" altLang="ko-KR" sz="1050" dirty="0">
                  <a:ln>
                    <a:solidFill>
                      <a:schemeClr val="accent1">
                        <a:alpha val="0"/>
                      </a:schemeClr>
                    </a:solidFill>
                  </a:ln>
                  <a:solidFill>
                    <a:schemeClr val="tx1">
                      <a:lumMod val="95000"/>
                      <a:lumOff val="5000"/>
                    </a:schemeClr>
                  </a:solidFill>
                  <a:latin typeface="LG Smart_H2.0 B" panose="020B0600000101010101" pitchFamily="34" charset="-127"/>
                  <a:ea typeface="LG Smart_H2.0 B" panose="020B0600000101010101" pitchFamily="34" charset="-127"/>
                  <a:cs typeface="Lato Semibold" panose="020F0502020204030203" pitchFamily="34" charset="0"/>
                </a:rPr>
                <a:t>Triple Level Spatial Sound</a:t>
              </a:r>
            </a:p>
          </p:txBody>
        </p:sp>
        <p:sp>
          <p:nvSpPr>
            <p:cNvPr id="130" name="Rectangle 248"/>
            <p:cNvSpPr>
              <a:spLocks noChangeArrowheads="1"/>
            </p:cNvSpPr>
            <p:nvPr/>
          </p:nvSpPr>
          <p:spPr bwMode="auto">
            <a:xfrm>
              <a:off x="3719659" y="4394759"/>
              <a:ext cx="2074286" cy="484748"/>
            </a:xfrm>
            <a:prstGeom prst="rect">
              <a:avLst/>
            </a:prstGeom>
            <a:noFill/>
            <a:ln w="9525">
              <a:noFill/>
              <a:miter lim="800000"/>
              <a:headEnd/>
              <a:tailEnd/>
            </a:ln>
          </p:spPr>
          <p:txBody>
            <a:bodyPr wrap="none" lIns="0" tIns="0" rIns="0" bIns="0" anchor="t">
              <a:spAutoFit/>
            </a:bodyPr>
            <a:lstStyle/>
            <a:p>
              <a:pPr marL="92075" lvl="1" indent="-92075" fontAlgn="base">
                <a:spcBef>
                  <a:spcPct val="0"/>
                </a:spcBef>
                <a:spcAft>
                  <a:spcPct val="0"/>
                </a:spcAft>
                <a:buFont typeface="Wingdings" panose="05000000000000000000" pitchFamily="2" charset="2"/>
                <a:buChar char="§"/>
              </a:pPr>
              <a:r>
                <a:rPr lang="en-US" altLang="ko-KR" sz="1050" dirty="0">
                  <a:ln>
                    <a:solidFill>
                      <a:schemeClr val="accent1">
                        <a:alpha val="0"/>
                      </a:schemeClr>
                    </a:solidFill>
                  </a:ln>
                  <a:solidFill>
                    <a:schemeClr val="tx1">
                      <a:lumMod val="95000"/>
                      <a:lumOff val="5000"/>
                    </a:schemeClr>
                  </a:solidFill>
                  <a:latin typeface="LG Smart_H2.0 B" panose="020B0600000101010101" pitchFamily="34" charset="-127"/>
                  <a:ea typeface="LG Smart_H2.0 B" panose="020B0600000101010101" pitchFamily="34" charset="-127"/>
                  <a:cs typeface="Lato Semibold" panose="020F0502020204030203" pitchFamily="34" charset="0"/>
                </a:rPr>
                <a:t>Smart Up-mixer</a:t>
              </a:r>
            </a:p>
            <a:p>
              <a:pPr marL="92075" lvl="1" indent="-92075" fontAlgn="base">
                <a:spcBef>
                  <a:spcPct val="0"/>
                </a:spcBef>
                <a:spcAft>
                  <a:spcPct val="0"/>
                </a:spcAft>
                <a:buFont typeface="Wingdings" panose="05000000000000000000" pitchFamily="2" charset="2"/>
                <a:buChar char="§"/>
              </a:pPr>
              <a:r>
                <a:rPr lang="en-US" altLang="ko-KR" sz="1050" dirty="0">
                  <a:ln>
                    <a:solidFill>
                      <a:schemeClr val="accent1">
                        <a:alpha val="0"/>
                      </a:schemeClr>
                    </a:solidFill>
                  </a:ln>
                  <a:solidFill>
                    <a:schemeClr val="tx1">
                      <a:lumMod val="95000"/>
                      <a:lumOff val="5000"/>
                    </a:schemeClr>
                  </a:solidFill>
                  <a:latin typeface="LG Smart_H2.0 B" panose="020B0600000101010101" pitchFamily="34" charset="-127"/>
                  <a:ea typeface="LG Smart_H2.0 B" panose="020B0600000101010101" pitchFamily="34" charset="-127"/>
                  <a:cs typeface="Lato Semibold" panose="020F0502020204030203" pitchFamily="34" charset="0"/>
                </a:rPr>
                <a:t>WOW Orchestra</a:t>
              </a:r>
            </a:p>
            <a:p>
              <a:pPr marL="92075" lvl="1" indent="-92075" fontAlgn="base">
                <a:spcBef>
                  <a:spcPct val="0"/>
                </a:spcBef>
                <a:spcAft>
                  <a:spcPct val="0"/>
                </a:spcAft>
                <a:buFont typeface="Wingdings" panose="05000000000000000000" pitchFamily="2" charset="2"/>
                <a:buChar char="§"/>
              </a:pPr>
              <a:r>
                <a:rPr lang="en-US" altLang="ko-KR" sz="1050" dirty="0">
                  <a:ln>
                    <a:solidFill>
                      <a:schemeClr val="accent1">
                        <a:alpha val="0"/>
                      </a:schemeClr>
                    </a:solidFill>
                  </a:ln>
                  <a:solidFill>
                    <a:schemeClr val="tx1">
                      <a:lumMod val="95000"/>
                      <a:lumOff val="5000"/>
                    </a:schemeClr>
                  </a:solidFill>
                  <a:latin typeface="LG Smart_H2.0 B" panose="020B0600000101010101" pitchFamily="34" charset="-127"/>
                  <a:ea typeface="LG Smart_H2.0 B" panose="020B0600000101010101" pitchFamily="34" charset="-127"/>
                  <a:cs typeface="Lato Semibold" panose="020F0502020204030203" pitchFamily="34" charset="0"/>
                </a:rPr>
                <a:t>AI Sound Pro / Clear Voice Plus</a:t>
              </a:r>
            </a:p>
          </p:txBody>
        </p:sp>
      </p:grpSp>
      <p:grpSp>
        <p:nvGrpSpPr>
          <p:cNvPr id="18" name="그룹 17"/>
          <p:cNvGrpSpPr/>
          <p:nvPr/>
        </p:nvGrpSpPr>
        <p:grpSpPr>
          <a:xfrm>
            <a:off x="715564" y="4809570"/>
            <a:ext cx="4143831" cy="334707"/>
            <a:chOff x="715564" y="4963788"/>
            <a:chExt cx="4143831" cy="334707"/>
          </a:xfrm>
        </p:grpSpPr>
        <p:sp>
          <p:nvSpPr>
            <p:cNvPr id="128" name="TextBox 127"/>
            <p:cNvSpPr txBox="1"/>
            <p:nvPr/>
          </p:nvSpPr>
          <p:spPr>
            <a:xfrm>
              <a:off x="715564" y="4963788"/>
              <a:ext cx="912109" cy="184666"/>
            </a:xfrm>
            <a:prstGeom prst="rect">
              <a:avLst/>
            </a:prstGeom>
            <a:noFill/>
          </p:spPr>
          <p:txBody>
            <a:bodyPr wrap="none" lIns="0" tIns="0" rIns="0" bIns="0" rtlCol="0" anchor="t" anchorCtr="0">
              <a:spAutoFit/>
            </a:bodyPr>
            <a:lstStyle/>
            <a:p>
              <a:pPr algn="r" fontAlgn="base" latinLnBrk="0">
                <a:spcBef>
                  <a:spcPct val="0"/>
                </a:spcBef>
                <a:spcAft>
                  <a:spcPct val="0"/>
                </a:spcAft>
                <a:defRPr/>
              </a:pPr>
              <a:r>
                <a:rPr lang="en-US" altLang="ko-KR" sz="1200" dirty="0">
                  <a:ln>
                    <a:solidFill>
                      <a:srgbClr val="5B9BD5">
                        <a:alpha val="0"/>
                      </a:srgbClr>
                    </a:solidFill>
                  </a:ln>
                  <a:solidFill>
                    <a:prstClr val="black"/>
                  </a:solidFill>
                  <a:latin typeface="LG Smart_H2.0 B" panose="020B0600000101010101" pitchFamily="34" charset="-127"/>
                  <a:ea typeface="LG Smart_H2.0 B" panose="020B0600000101010101" pitchFamily="34" charset="-127"/>
                </a:rPr>
                <a:t>Connectivity</a:t>
              </a:r>
            </a:p>
          </p:txBody>
        </p:sp>
        <p:sp>
          <p:nvSpPr>
            <p:cNvPr id="129" name="Rectangle 248"/>
            <p:cNvSpPr>
              <a:spLocks noChangeArrowheads="1"/>
            </p:cNvSpPr>
            <p:nvPr/>
          </p:nvSpPr>
          <p:spPr bwMode="auto">
            <a:xfrm>
              <a:off x="1731200" y="4975330"/>
              <a:ext cx="1893147" cy="323165"/>
            </a:xfrm>
            <a:prstGeom prst="rect">
              <a:avLst/>
            </a:prstGeom>
            <a:noFill/>
            <a:ln w="9525">
              <a:noFill/>
              <a:miter lim="800000"/>
              <a:headEnd/>
              <a:tailEnd/>
            </a:ln>
          </p:spPr>
          <p:txBody>
            <a:bodyPr wrap="none" lIns="0" tIns="0" rIns="0" bIns="0" anchor="t">
              <a:spAutoFit/>
            </a:bodyPr>
            <a:lstStyle/>
            <a:p>
              <a:pPr marL="92075" lvl="1" indent="-92075" fontAlgn="base">
                <a:spcBef>
                  <a:spcPct val="0"/>
                </a:spcBef>
                <a:spcAft>
                  <a:spcPct val="0"/>
                </a:spcAft>
                <a:buFont typeface="Wingdings" panose="05000000000000000000" pitchFamily="2" charset="2"/>
                <a:buChar char="§"/>
              </a:pPr>
              <a:r>
                <a:rPr lang="en-US" altLang="ko-KR" sz="1050" dirty="0">
                  <a:ln>
                    <a:solidFill>
                      <a:schemeClr val="accent1">
                        <a:alpha val="0"/>
                      </a:schemeClr>
                    </a:solidFill>
                  </a:ln>
                  <a:solidFill>
                    <a:schemeClr val="tx1">
                      <a:lumMod val="95000"/>
                      <a:lumOff val="5000"/>
                    </a:schemeClr>
                  </a:solidFill>
                  <a:latin typeface="LG Smart_H2.0 B" panose="020B0600000101010101" pitchFamily="34" charset="-127"/>
                  <a:ea typeface="LG Smart_H2.0 B" panose="020B0600000101010101" pitchFamily="34" charset="-127"/>
                  <a:cs typeface="Lato Semibold" panose="020F0502020204030203" pitchFamily="34" charset="0"/>
                </a:rPr>
                <a:t>HDMI 1 In/ 1 Out (eARC), </a:t>
              </a:r>
              <a:br>
                <a:rPr lang="en-US" altLang="ko-KR" sz="1050" dirty="0">
                  <a:ln>
                    <a:solidFill>
                      <a:schemeClr val="accent1">
                        <a:alpha val="0"/>
                      </a:schemeClr>
                    </a:solidFill>
                  </a:ln>
                  <a:solidFill>
                    <a:schemeClr val="tx1">
                      <a:lumMod val="95000"/>
                      <a:lumOff val="5000"/>
                    </a:schemeClr>
                  </a:solidFill>
                  <a:latin typeface="LG Smart_H2.0 B" panose="020B0600000101010101" pitchFamily="34" charset="-127"/>
                  <a:ea typeface="LG Smart_H2.0 B" panose="020B0600000101010101" pitchFamily="34" charset="-127"/>
                  <a:cs typeface="Lato Semibold" panose="020F0502020204030203" pitchFamily="34" charset="0"/>
                </a:rPr>
              </a:br>
              <a:r>
                <a:rPr lang="en-US" altLang="ko-KR" sz="1050" dirty="0">
                  <a:ln>
                    <a:solidFill>
                      <a:schemeClr val="accent1">
                        <a:alpha val="0"/>
                      </a:schemeClr>
                    </a:solidFill>
                  </a:ln>
                  <a:solidFill>
                    <a:schemeClr val="tx1">
                      <a:lumMod val="95000"/>
                      <a:lumOff val="5000"/>
                    </a:schemeClr>
                  </a:solidFill>
                  <a:latin typeface="LG Smart_H2.0 B" panose="020B0600000101010101" pitchFamily="34" charset="-127"/>
                  <a:ea typeface="LG Smart_H2.0 B" panose="020B0600000101010101" pitchFamily="34" charset="-127"/>
                  <a:cs typeface="Lato Semibold" panose="020F0502020204030203" pitchFamily="34" charset="0"/>
                </a:rPr>
                <a:t>- VRR/ALLM/120Hz Support</a:t>
              </a:r>
            </a:p>
          </p:txBody>
        </p:sp>
        <p:sp>
          <p:nvSpPr>
            <p:cNvPr id="131" name="Rectangle 248"/>
            <p:cNvSpPr>
              <a:spLocks noChangeArrowheads="1"/>
            </p:cNvSpPr>
            <p:nvPr/>
          </p:nvSpPr>
          <p:spPr bwMode="auto">
            <a:xfrm>
              <a:off x="3719659" y="4975330"/>
              <a:ext cx="1139736" cy="323165"/>
            </a:xfrm>
            <a:prstGeom prst="rect">
              <a:avLst/>
            </a:prstGeom>
            <a:noFill/>
            <a:ln w="9525">
              <a:noFill/>
              <a:miter lim="800000"/>
              <a:headEnd/>
              <a:tailEnd/>
            </a:ln>
          </p:spPr>
          <p:txBody>
            <a:bodyPr wrap="none" lIns="0" tIns="0" rIns="0" bIns="0" anchor="t">
              <a:spAutoFit/>
            </a:bodyPr>
            <a:lstStyle/>
            <a:p>
              <a:pPr marL="92075" lvl="1" indent="-92075" fontAlgn="base">
                <a:spcBef>
                  <a:spcPct val="0"/>
                </a:spcBef>
                <a:spcAft>
                  <a:spcPct val="0"/>
                </a:spcAft>
                <a:buFont typeface="Wingdings" panose="05000000000000000000" pitchFamily="2" charset="2"/>
                <a:buChar char="§"/>
              </a:pPr>
              <a:r>
                <a:rPr lang="en-US" altLang="ko-KR" sz="1050" dirty="0">
                  <a:ln>
                    <a:solidFill>
                      <a:schemeClr val="accent1">
                        <a:alpha val="0"/>
                      </a:schemeClr>
                    </a:solidFill>
                  </a:ln>
                  <a:solidFill>
                    <a:schemeClr val="tx1">
                      <a:lumMod val="95000"/>
                      <a:lumOff val="5000"/>
                    </a:schemeClr>
                  </a:solidFill>
                  <a:latin typeface="LG Smart_H2.0 B" panose="020B0600000101010101" pitchFamily="34" charset="-127"/>
                  <a:ea typeface="LG Smart_H2.0 B" panose="020B0600000101010101" pitchFamily="34" charset="-127"/>
                  <a:cs typeface="Lato Semibold" panose="020F0502020204030203" pitchFamily="34" charset="0"/>
                </a:rPr>
                <a:t>Optical</a:t>
              </a:r>
            </a:p>
            <a:p>
              <a:pPr marL="92075" lvl="1" indent="-92075" fontAlgn="base">
                <a:spcBef>
                  <a:spcPct val="0"/>
                </a:spcBef>
                <a:spcAft>
                  <a:spcPct val="0"/>
                </a:spcAft>
                <a:buFont typeface="Wingdings" panose="05000000000000000000" pitchFamily="2" charset="2"/>
                <a:buChar char="§"/>
              </a:pPr>
              <a:r>
                <a:rPr lang="en-US" altLang="ko-KR" sz="1050" dirty="0">
                  <a:ln>
                    <a:solidFill>
                      <a:schemeClr val="accent1">
                        <a:alpha val="0"/>
                      </a:schemeClr>
                    </a:solidFill>
                  </a:ln>
                  <a:solidFill>
                    <a:schemeClr val="tx1">
                      <a:lumMod val="95000"/>
                      <a:lumOff val="5000"/>
                    </a:schemeClr>
                  </a:solidFill>
                  <a:latin typeface="LG Smart_H2.0 B" panose="020B0600000101010101" pitchFamily="34" charset="-127"/>
                  <a:ea typeface="LG Smart_H2.0 B" panose="020B0600000101010101" pitchFamily="34" charset="-127"/>
                  <a:cs typeface="Lato Semibold" panose="020F0502020204030203" pitchFamily="34" charset="0"/>
                </a:rPr>
                <a:t>Wi-Fi, Bluetooth</a:t>
              </a:r>
            </a:p>
          </p:txBody>
        </p:sp>
      </p:grpSp>
      <p:grpSp>
        <p:nvGrpSpPr>
          <p:cNvPr id="19" name="그룹 18"/>
          <p:cNvGrpSpPr/>
          <p:nvPr/>
        </p:nvGrpSpPr>
        <p:grpSpPr>
          <a:xfrm>
            <a:off x="715564" y="5275787"/>
            <a:ext cx="5216581" cy="657873"/>
            <a:chOff x="715564" y="5370188"/>
            <a:chExt cx="5216581" cy="657873"/>
          </a:xfrm>
        </p:grpSpPr>
        <p:sp>
          <p:nvSpPr>
            <p:cNvPr id="132" name="TextBox 131"/>
            <p:cNvSpPr txBox="1"/>
            <p:nvPr/>
          </p:nvSpPr>
          <p:spPr>
            <a:xfrm>
              <a:off x="715564" y="5370188"/>
              <a:ext cx="912109" cy="184666"/>
            </a:xfrm>
            <a:prstGeom prst="rect">
              <a:avLst/>
            </a:prstGeom>
            <a:noFill/>
          </p:spPr>
          <p:txBody>
            <a:bodyPr wrap="none" lIns="0" tIns="0" rIns="0" bIns="0" rtlCol="0" anchor="t" anchorCtr="0">
              <a:spAutoFit/>
            </a:bodyPr>
            <a:lstStyle/>
            <a:p>
              <a:pPr algn="r" fontAlgn="base" latinLnBrk="0">
                <a:spcBef>
                  <a:spcPct val="0"/>
                </a:spcBef>
                <a:spcAft>
                  <a:spcPct val="0"/>
                </a:spcAft>
                <a:defRPr/>
              </a:pPr>
              <a:r>
                <a:rPr lang="en-US" altLang="ko-KR" sz="1200" dirty="0">
                  <a:ln>
                    <a:solidFill>
                      <a:srgbClr val="5B9BD5">
                        <a:alpha val="0"/>
                      </a:srgbClr>
                    </a:solidFill>
                  </a:ln>
                  <a:solidFill>
                    <a:prstClr val="black"/>
                  </a:solidFill>
                  <a:latin typeface="LG Smart_H2.0 B" panose="020B0600000101010101" pitchFamily="34" charset="-127"/>
                  <a:ea typeface="LG Smart_H2.0 B" panose="020B0600000101010101" pitchFamily="34" charset="-127"/>
                </a:rPr>
                <a:t>Convenience</a:t>
              </a:r>
            </a:p>
          </p:txBody>
        </p:sp>
        <p:sp>
          <p:nvSpPr>
            <p:cNvPr id="133" name="Rectangle 248"/>
            <p:cNvSpPr>
              <a:spLocks noChangeArrowheads="1"/>
            </p:cNvSpPr>
            <p:nvPr/>
          </p:nvSpPr>
          <p:spPr bwMode="auto">
            <a:xfrm>
              <a:off x="1731199" y="5381730"/>
              <a:ext cx="2617207" cy="646331"/>
            </a:xfrm>
            <a:prstGeom prst="rect">
              <a:avLst/>
            </a:prstGeom>
            <a:noFill/>
            <a:ln w="9525">
              <a:noFill/>
              <a:miter lim="800000"/>
              <a:headEnd/>
              <a:tailEnd/>
            </a:ln>
          </p:spPr>
          <p:txBody>
            <a:bodyPr wrap="square" lIns="0" tIns="0" rIns="0" bIns="0" anchor="t">
              <a:spAutoFit/>
            </a:bodyPr>
            <a:lstStyle/>
            <a:p>
              <a:pPr marL="92075" lvl="1" indent="-92075" fontAlgn="base">
                <a:spcBef>
                  <a:spcPct val="0"/>
                </a:spcBef>
                <a:spcAft>
                  <a:spcPct val="0"/>
                </a:spcAft>
                <a:buFont typeface="Wingdings" panose="05000000000000000000" pitchFamily="2" charset="2"/>
                <a:buChar char="§"/>
              </a:pPr>
              <a:r>
                <a:rPr lang="en-US" altLang="ko-KR" sz="1050" dirty="0">
                  <a:ln>
                    <a:solidFill>
                      <a:schemeClr val="accent1">
                        <a:alpha val="0"/>
                      </a:schemeClr>
                    </a:solidFill>
                  </a:ln>
                  <a:solidFill>
                    <a:schemeClr val="tx1">
                      <a:lumMod val="95000"/>
                      <a:lumOff val="5000"/>
                    </a:schemeClr>
                  </a:solidFill>
                  <a:latin typeface="LG Smart_H2.0 B" panose="020B0600000101010101" pitchFamily="34" charset="-127"/>
                  <a:ea typeface="LG Smart_H2.0 B" panose="020B0600000101010101" pitchFamily="34" charset="-127"/>
                  <a:cs typeface="Lato Semibold" panose="020F0502020204030203" pitchFamily="34" charset="0"/>
                </a:rPr>
                <a:t>Works with Google/Alexa Apple Airplay2</a:t>
              </a:r>
            </a:p>
            <a:p>
              <a:pPr marL="92075" lvl="1" indent="-92075" fontAlgn="base">
                <a:spcBef>
                  <a:spcPct val="0"/>
                </a:spcBef>
                <a:spcAft>
                  <a:spcPct val="0"/>
                </a:spcAft>
                <a:buFont typeface="Wingdings" panose="05000000000000000000" pitchFamily="2" charset="2"/>
                <a:buChar char="§"/>
              </a:pPr>
              <a:r>
                <a:rPr lang="en-US" altLang="ko-KR" sz="1050" dirty="0">
                  <a:ln>
                    <a:solidFill>
                      <a:schemeClr val="accent1">
                        <a:alpha val="0"/>
                      </a:schemeClr>
                    </a:solidFill>
                  </a:ln>
                  <a:solidFill>
                    <a:schemeClr val="tx1">
                      <a:lumMod val="95000"/>
                      <a:lumOff val="5000"/>
                    </a:schemeClr>
                  </a:solidFill>
                  <a:latin typeface="LG Smart_H2.0 B" panose="020B0600000101010101" pitchFamily="34" charset="-127"/>
                  <a:ea typeface="LG Smart_H2.0 B" panose="020B0600000101010101" pitchFamily="34" charset="-127"/>
                  <a:cs typeface="Lato Semibold" panose="020F0502020204030203" pitchFamily="34" charset="0"/>
                </a:rPr>
                <a:t>Spotify / TIDAL Connect</a:t>
              </a:r>
            </a:p>
            <a:p>
              <a:pPr marL="92075" lvl="1" indent="-92075" fontAlgn="base">
                <a:spcBef>
                  <a:spcPct val="0"/>
                </a:spcBef>
                <a:spcAft>
                  <a:spcPct val="0"/>
                </a:spcAft>
                <a:buFont typeface="Wingdings" panose="05000000000000000000" pitchFamily="2" charset="2"/>
                <a:buChar char="§"/>
              </a:pPr>
              <a:r>
                <a:rPr lang="en-US" altLang="ko-KR" sz="1050" dirty="0">
                  <a:ln>
                    <a:solidFill>
                      <a:schemeClr val="accent1">
                        <a:alpha val="0"/>
                      </a:schemeClr>
                    </a:solidFill>
                  </a:ln>
                  <a:solidFill>
                    <a:schemeClr val="tx1">
                      <a:lumMod val="95000"/>
                      <a:lumOff val="5000"/>
                    </a:schemeClr>
                  </a:solidFill>
                  <a:latin typeface="LG Smart_H2.0 B" panose="020B0600000101010101" pitchFamily="34" charset="-127"/>
                  <a:ea typeface="LG Smart_H2.0 B" panose="020B0600000101010101" pitchFamily="34" charset="-127"/>
                  <a:cs typeface="Lato Semibold" panose="020F0502020204030203" pitchFamily="34" charset="0"/>
                </a:rPr>
                <a:t>4K Pass-through</a:t>
              </a:r>
            </a:p>
          </p:txBody>
        </p:sp>
        <p:sp>
          <p:nvSpPr>
            <p:cNvPr id="117" name="Rectangle 248"/>
            <p:cNvSpPr>
              <a:spLocks noChangeArrowheads="1"/>
            </p:cNvSpPr>
            <p:nvPr/>
          </p:nvSpPr>
          <p:spPr bwMode="auto">
            <a:xfrm>
              <a:off x="4343770" y="5381730"/>
              <a:ext cx="1588375" cy="646331"/>
            </a:xfrm>
            <a:prstGeom prst="rect">
              <a:avLst/>
            </a:prstGeom>
            <a:noFill/>
            <a:ln w="9525">
              <a:noFill/>
              <a:miter lim="800000"/>
              <a:headEnd/>
              <a:tailEnd/>
            </a:ln>
          </p:spPr>
          <p:txBody>
            <a:bodyPr wrap="square" lIns="0" tIns="0" rIns="0" bIns="0" anchor="t">
              <a:spAutoFit/>
            </a:bodyPr>
            <a:lstStyle/>
            <a:p>
              <a:pPr marL="92075" lvl="1" indent="-92075" fontAlgn="base">
                <a:spcBef>
                  <a:spcPct val="0"/>
                </a:spcBef>
                <a:spcAft>
                  <a:spcPct val="0"/>
                </a:spcAft>
                <a:buFont typeface="Wingdings" panose="05000000000000000000" pitchFamily="2" charset="2"/>
                <a:buChar char="§"/>
              </a:pPr>
              <a:r>
                <a:rPr lang="en-US" altLang="ko-KR" sz="1050" dirty="0">
                  <a:ln>
                    <a:solidFill>
                      <a:schemeClr val="accent1">
                        <a:alpha val="0"/>
                      </a:schemeClr>
                    </a:solidFill>
                  </a:ln>
                  <a:solidFill>
                    <a:schemeClr val="tx1">
                      <a:lumMod val="95000"/>
                      <a:lumOff val="5000"/>
                    </a:schemeClr>
                  </a:solidFill>
                  <a:latin typeface="LG Smart_H2.0 B" panose="020B0600000101010101" pitchFamily="34" charset="-127"/>
                  <a:ea typeface="LG Smart_H2.0 B" panose="020B0600000101010101" pitchFamily="34" charset="-127"/>
                  <a:cs typeface="Lato Semibold" panose="020F0502020204030203" pitchFamily="34" charset="0"/>
                </a:rPr>
                <a:t>AI Room Calibration Pro</a:t>
              </a:r>
            </a:p>
            <a:p>
              <a:pPr marL="92075" lvl="1" indent="-92075" fontAlgn="base">
                <a:spcBef>
                  <a:spcPct val="0"/>
                </a:spcBef>
                <a:spcAft>
                  <a:spcPct val="0"/>
                </a:spcAft>
                <a:buFont typeface="Wingdings" panose="05000000000000000000" pitchFamily="2" charset="2"/>
                <a:buChar char="§"/>
              </a:pPr>
              <a:r>
                <a:rPr lang="en-US" altLang="ko-KR" sz="1050" dirty="0">
                  <a:ln>
                    <a:solidFill>
                      <a:schemeClr val="accent1">
                        <a:alpha val="0"/>
                      </a:schemeClr>
                    </a:solidFill>
                  </a:ln>
                  <a:solidFill>
                    <a:schemeClr val="tx1">
                      <a:lumMod val="95000"/>
                      <a:lumOff val="5000"/>
                    </a:schemeClr>
                  </a:solidFill>
                  <a:latin typeface="LG Smart_H2.0 B" panose="020B0600000101010101" pitchFamily="34" charset="-127"/>
                  <a:ea typeface="LG Smart_H2.0 B" panose="020B0600000101010101" pitchFamily="34" charset="-127"/>
                  <a:cs typeface="Lato Semibold" panose="020F0502020204030203" pitchFamily="34" charset="0"/>
                </a:rPr>
                <a:t>Voice Feedback</a:t>
              </a:r>
            </a:p>
            <a:p>
              <a:pPr marL="92075" lvl="1" indent="-92075" fontAlgn="base">
                <a:spcBef>
                  <a:spcPct val="0"/>
                </a:spcBef>
                <a:spcAft>
                  <a:spcPct val="0"/>
                </a:spcAft>
                <a:buFont typeface="Wingdings" panose="05000000000000000000" pitchFamily="2" charset="2"/>
                <a:buChar char="§"/>
              </a:pPr>
              <a:r>
                <a:rPr lang="en-US" altLang="ko-KR" sz="1050" dirty="0">
                  <a:ln>
                    <a:solidFill>
                      <a:schemeClr val="accent1">
                        <a:alpha val="0"/>
                      </a:schemeClr>
                    </a:solidFill>
                  </a:ln>
                  <a:solidFill>
                    <a:schemeClr val="tx1">
                      <a:lumMod val="95000"/>
                      <a:lumOff val="5000"/>
                    </a:schemeClr>
                  </a:solidFill>
                  <a:latin typeface="LG Smart_H2.0 B" panose="020B0600000101010101" pitchFamily="34" charset="-127"/>
                  <a:ea typeface="LG Smart_H2.0 B" panose="020B0600000101010101" pitchFamily="34" charset="-127"/>
                  <a:cs typeface="Lato Semibold" panose="020F0502020204030203" pitchFamily="34" charset="0"/>
                </a:rPr>
                <a:t>LG TV Synergy</a:t>
              </a:r>
            </a:p>
          </p:txBody>
        </p:sp>
      </p:grpSp>
      <p:grpSp>
        <p:nvGrpSpPr>
          <p:cNvPr id="20" name="그룹 19"/>
          <p:cNvGrpSpPr/>
          <p:nvPr/>
        </p:nvGrpSpPr>
        <p:grpSpPr>
          <a:xfrm>
            <a:off x="1364781" y="5936245"/>
            <a:ext cx="2598161" cy="334707"/>
            <a:chOff x="1364781" y="5936245"/>
            <a:chExt cx="2598161" cy="334707"/>
          </a:xfrm>
        </p:grpSpPr>
        <p:sp>
          <p:nvSpPr>
            <p:cNvPr id="134" name="TextBox 133"/>
            <p:cNvSpPr txBox="1"/>
            <p:nvPr/>
          </p:nvSpPr>
          <p:spPr>
            <a:xfrm>
              <a:off x="1364781" y="5936245"/>
              <a:ext cx="262892" cy="184666"/>
            </a:xfrm>
            <a:prstGeom prst="rect">
              <a:avLst/>
            </a:prstGeom>
            <a:noFill/>
          </p:spPr>
          <p:txBody>
            <a:bodyPr wrap="none" lIns="0" tIns="0" rIns="0" bIns="0" rtlCol="0" anchor="t" anchorCtr="0">
              <a:spAutoFit/>
            </a:bodyPr>
            <a:lstStyle/>
            <a:p>
              <a:pPr algn="r" fontAlgn="base" latinLnBrk="0">
                <a:spcBef>
                  <a:spcPct val="0"/>
                </a:spcBef>
                <a:spcAft>
                  <a:spcPct val="0"/>
                </a:spcAft>
                <a:defRPr/>
              </a:pPr>
              <a:r>
                <a:rPr lang="en-US" altLang="ko-KR" sz="1200" dirty="0">
                  <a:ln>
                    <a:solidFill>
                      <a:srgbClr val="5B9BD5">
                        <a:alpha val="0"/>
                      </a:srgbClr>
                    </a:solidFill>
                  </a:ln>
                  <a:solidFill>
                    <a:prstClr val="black"/>
                  </a:solidFill>
                  <a:latin typeface="LG Smart_H2.0 B" panose="020B0600000101010101" pitchFamily="34" charset="-127"/>
                  <a:ea typeface="LG Smart_H2.0 B" panose="020B0600000101010101" pitchFamily="34" charset="-127"/>
                </a:rPr>
                <a:t>Eco</a:t>
              </a:r>
            </a:p>
          </p:txBody>
        </p:sp>
        <p:sp>
          <p:nvSpPr>
            <p:cNvPr id="135" name="Rectangle 248"/>
            <p:cNvSpPr>
              <a:spLocks noChangeArrowheads="1"/>
            </p:cNvSpPr>
            <p:nvPr/>
          </p:nvSpPr>
          <p:spPr bwMode="auto">
            <a:xfrm>
              <a:off x="1731200" y="5947787"/>
              <a:ext cx="1166986" cy="323165"/>
            </a:xfrm>
            <a:prstGeom prst="rect">
              <a:avLst/>
            </a:prstGeom>
            <a:noFill/>
            <a:ln w="9525">
              <a:noFill/>
              <a:miter lim="800000"/>
              <a:headEnd/>
              <a:tailEnd/>
            </a:ln>
          </p:spPr>
          <p:txBody>
            <a:bodyPr wrap="none" lIns="0" tIns="0" rIns="0" bIns="0" anchor="t">
              <a:spAutoFit/>
            </a:bodyPr>
            <a:lstStyle/>
            <a:p>
              <a:pPr marL="92075" lvl="1" indent="-92075" fontAlgn="base">
                <a:spcBef>
                  <a:spcPct val="0"/>
                </a:spcBef>
                <a:spcAft>
                  <a:spcPct val="0"/>
                </a:spcAft>
                <a:buFont typeface="Wingdings" panose="05000000000000000000" pitchFamily="2" charset="2"/>
                <a:buChar char="§"/>
              </a:pPr>
              <a:r>
                <a:rPr lang="pl-PL" altLang="ko-KR" sz="1050" dirty="0">
                  <a:ln>
                    <a:solidFill>
                      <a:schemeClr val="accent1">
                        <a:alpha val="0"/>
                      </a:schemeClr>
                    </a:solidFill>
                  </a:ln>
                  <a:solidFill>
                    <a:schemeClr val="tx1">
                      <a:lumMod val="95000"/>
                      <a:lumOff val="5000"/>
                    </a:schemeClr>
                  </a:solidFill>
                  <a:latin typeface="LG Smart_H2.0 B" panose="020B0600000101010101" pitchFamily="34" charset="-127"/>
                  <a:ea typeface="LG Smart_H2.0 B" panose="020B0600000101010101" pitchFamily="34" charset="-127"/>
                  <a:cs typeface="Lato Semibold" panose="020F0502020204030203" pitchFamily="34" charset="0"/>
                </a:rPr>
                <a:t>SGS Eco Product</a:t>
              </a:r>
            </a:p>
            <a:p>
              <a:pPr marL="92075" lvl="1" indent="-92075" fontAlgn="base">
                <a:spcBef>
                  <a:spcPct val="0"/>
                </a:spcBef>
                <a:spcAft>
                  <a:spcPct val="0"/>
                </a:spcAft>
                <a:buFont typeface="Wingdings" panose="05000000000000000000" pitchFamily="2" charset="2"/>
                <a:buChar char="§"/>
              </a:pPr>
              <a:r>
                <a:rPr lang="pl-PL" altLang="ko-KR" sz="1050" dirty="0">
                  <a:ln>
                    <a:solidFill>
                      <a:schemeClr val="accent1">
                        <a:alpha val="0"/>
                      </a:schemeClr>
                    </a:solidFill>
                  </a:ln>
                  <a:solidFill>
                    <a:schemeClr val="tx1">
                      <a:lumMod val="95000"/>
                      <a:lumOff val="5000"/>
                    </a:schemeClr>
                  </a:solidFill>
                  <a:latin typeface="LG Smart_H2.0 B" panose="020B0600000101010101" pitchFamily="34" charset="-127"/>
                  <a:ea typeface="LG Smart_H2.0 B" panose="020B0600000101010101" pitchFamily="34" charset="-127"/>
                  <a:cs typeface="Lato Semibold" panose="020F0502020204030203" pitchFamily="34" charset="0"/>
                </a:rPr>
                <a:t>UL ECV </a:t>
              </a:r>
            </a:p>
          </p:txBody>
        </p:sp>
        <p:sp>
          <p:nvSpPr>
            <p:cNvPr id="119" name="Rectangle 248"/>
            <p:cNvSpPr>
              <a:spLocks noChangeArrowheads="1"/>
            </p:cNvSpPr>
            <p:nvPr/>
          </p:nvSpPr>
          <p:spPr bwMode="auto">
            <a:xfrm>
              <a:off x="3124571" y="5947787"/>
              <a:ext cx="838371" cy="161583"/>
            </a:xfrm>
            <a:prstGeom prst="rect">
              <a:avLst/>
            </a:prstGeom>
            <a:noFill/>
            <a:ln w="9525">
              <a:noFill/>
              <a:miter lim="800000"/>
              <a:headEnd/>
              <a:tailEnd/>
            </a:ln>
          </p:spPr>
          <p:txBody>
            <a:bodyPr wrap="none" lIns="0" tIns="0" rIns="0" bIns="0" anchor="t">
              <a:spAutoFit/>
            </a:bodyPr>
            <a:lstStyle/>
            <a:p>
              <a:pPr marL="92075" lvl="1" indent="-92075" fontAlgn="base">
                <a:spcBef>
                  <a:spcPct val="0"/>
                </a:spcBef>
                <a:spcAft>
                  <a:spcPct val="0"/>
                </a:spcAft>
                <a:buFont typeface="Wingdings" panose="05000000000000000000" pitchFamily="2" charset="2"/>
                <a:buChar char="§"/>
              </a:pPr>
              <a:r>
                <a:rPr lang="pl-PL" altLang="ko-KR" sz="1050" dirty="0">
                  <a:ln>
                    <a:solidFill>
                      <a:schemeClr val="accent1">
                        <a:alpha val="0"/>
                      </a:schemeClr>
                    </a:solidFill>
                  </a:ln>
                  <a:solidFill>
                    <a:schemeClr val="tx1">
                      <a:lumMod val="95000"/>
                      <a:lumOff val="5000"/>
                    </a:schemeClr>
                  </a:solidFill>
                  <a:latin typeface="LG Smart_H2.0 B" panose="020B0600000101010101" pitchFamily="34" charset="-127"/>
                  <a:ea typeface="LG Smart_H2.0 B" panose="020B0600000101010101" pitchFamily="34" charset="-127"/>
                  <a:cs typeface="Lato Semibold" panose="020F0502020204030203" pitchFamily="34" charset="0"/>
                </a:rPr>
                <a:t>Energy Star</a:t>
              </a:r>
            </a:p>
          </p:txBody>
        </p:sp>
      </p:grpSp>
      <p:grpSp>
        <p:nvGrpSpPr>
          <p:cNvPr id="154" name="그룹 153"/>
          <p:cNvGrpSpPr/>
          <p:nvPr/>
        </p:nvGrpSpPr>
        <p:grpSpPr>
          <a:xfrm>
            <a:off x="647700" y="3821769"/>
            <a:ext cx="5256990" cy="0"/>
            <a:chOff x="647700" y="3840645"/>
            <a:chExt cx="5256990" cy="0"/>
          </a:xfrm>
        </p:grpSpPr>
        <p:cxnSp>
          <p:nvCxnSpPr>
            <p:cNvPr id="155" name="직선 연결선 154"/>
            <p:cNvCxnSpPr/>
            <p:nvPr/>
          </p:nvCxnSpPr>
          <p:spPr>
            <a:xfrm flipH="1">
              <a:off x="647700" y="3840645"/>
              <a:ext cx="984944" cy="0"/>
            </a:xfrm>
            <a:prstGeom prst="line">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56" name="직선 연결선 155"/>
            <p:cNvCxnSpPr/>
            <p:nvPr/>
          </p:nvCxnSpPr>
          <p:spPr>
            <a:xfrm flipH="1">
              <a:off x="1731523" y="3840645"/>
              <a:ext cx="4173167" cy="0"/>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nvGrpSpPr>
          <p:cNvPr id="22" name="그룹 21"/>
          <p:cNvGrpSpPr/>
          <p:nvPr/>
        </p:nvGrpSpPr>
        <p:grpSpPr>
          <a:xfrm>
            <a:off x="6284942" y="1235372"/>
            <a:ext cx="2462534" cy="409095"/>
            <a:chOff x="6628767" y="1154483"/>
            <a:chExt cx="2462534" cy="409095"/>
          </a:xfrm>
        </p:grpSpPr>
        <p:sp>
          <p:nvSpPr>
            <p:cNvPr id="21" name="직사각형 20"/>
            <p:cNvSpPr/>
            <p:nvPr/>
          </p:nvSpPr>
          <p:spPr>
            <a:xfrm>
              <a:off x="6666867" y="1154483"/>
              <a:ext cx="474162" cy="409095"/>
            </a:xfrm>
            <a:prstGeom prst="rect">
              <a:avLst/>
            </a:prstGeom>
            <a:solidFill>
              <a:srgbClr val="C400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2" name="TextBox 91"/>
            <p:cNvSpPr txBox="1"/>
            <p:nvPr/>
          </p:nvSpPr>
          <p:spPr>
            <a:xfrm>
              <a:off x="6628767" y="1161731"/>
              <a:ext cx="2462534" cy="338554"/>
            </a:xfrm>
            <a:prstGeom prst="rect">
              <a:avLst/>
            </a:prstGeom>
            <a:noFill/>
          </p:spPr>
          <p:txBody>
            <a:bodyPr wrap="none">
              <a:spAutoFit/>
            </a:bodyPr>
            <a:lstStyle/>
            <a:p>
              <a:pPr eaLnBrk="0" fontAlgn="base" hangingPunct="0">
                <a:spcBef>
                  <a:spcPct val="0"/>
                </a:spcBef>
                <a:spcAft>
                  <a:spcPct val="0"/>
                </a:spcAft>
                <a:defRPr/>
              </a:pPr>
              <a:r>
                <a:rPr lang="en-US" altLang="ko-KR" sz="1600" dirty="0">
                  <a:ln>
                    <a:solidFill>
                      <a:schemeClr val="accent1">
                        <a:alpha val="0"/>
                      </a:schemeClr>
                    </a:solidFill>
                  </a:ln>
                  <a:solidFill>
                    <a:schemeClr val="bg1"/>
                  </a:solidFill>
                  <a:latin typeface="LG Smart_H2.0 B" panose="020B0600000101010101" pitchFamily="34" charset="-127"/>
                  <a:ea typeface="LG Smart_H2.0 B" panose="020B0600000101010101" pitchFamily="34" charset="-127"/>
                  <a:cs typeface="Lato Semibold" panose="020F0502020204030203" pitchFamily="34" charset="0"/>
                </a:rPr>
                <a:t>Key</a:t>
              </a:r>
              <a:r>
                <a:rPr lang="ko-KR" altLang="en-US" sz="1600" dirty="0">
                  <a:ln>
                    <a:solidFill>
                      <a:schemeClr val="accent1">
                        <a:alpha val="0"/>
                      </a:schemeClr>
                    </a:solidFill>
                  </a:ln>
                  <a:solidFill>
                    <a:schemeClr val="tx1">
                      <a:lumMod val="95000"/>
                      <a:lumOff val="5000"/>
                    </a:schemeClr>
                  </a:solidFill>
                  <a:latin typeface="LG스마트체 SemiBold" panose="020B0600000101010101" pitchFamily="50" charset="-127"/>
                  <a:ea typeface="LG스마트체 SemiBold" panose="020B0600000101010101" pitchFamily="50" charset="-127"/>
                  <a:cs typeface="Lato Semibold" panose="020F0502020204030203" pitchFamily="34" charset="0"/>
                </a:rPr>
                <a:t>  </a:t>
              </a:r>
              <a:r>
                <a:rPr lang="en-US" altLang="ko-KR" sz="1600" dirty="0">
                  <a:ln>
                    <a:solidFill>
                      <a:schemeClr val="accent1">
                        <a:alpha val="0"/>
                      </a:schemeClr>
                    </a:solidFill>
                  </a:ln>
                  <a:solidFill>
                    <a:schemeClr val="tx1">
                      <a:lumMod val="95000"/>
                      <a:lumOff val="5000"/>
                    </a:schemeClr>
                  </a:solidFill>
                  <a:latin typeface="LG스마트체 SemiBold" panose="020B0600000101010101" pitchFamily="50" charset="-127"/>
                  <a:ea typeface="LG스마트체 SemiBold" panose="020B0600000101010101" pitchFamily="50" charset="-127"/>
                  <a:cs typeface="Lato Semibold" panose="020F0502020204030203" pitchFamily="34" charset="0"/>
                </a:rPr>
                <a:t>Feature &amp; Highlight</a:t>
              </a:r>
            </a:p>
          </p:txBody>
        </p:sp>
      </p:grpSp>
      <p:cxnSp>
        <p:nvCxnSpPr>
          <p:cNvPr id="90" name="직선 연결선 89"/>
          <p:cNvCxnSpPr>
            <a:cxnSpLocks/>
          </p:cNvCxnSpPr>
          <p:nvPr/>
        </p:nvCxnSpPr>
        <p:spPr>
          <a:xfrm>
            <a:off x="6323042" y="1617239"/>
            <a:ext cx="5865715" cy="0"/>
          </a:xfrm>
          <a:prstGeom prst="line">
            <a:avLst/>
          </a:prstGeom>
          <a:ln w="57150">
            <a:solidFill>
              <a:srgbClr val="C91452"/>
            </a:solidFill>
          </a:ln>
        </p:spPr>
        <p:style>
          <a:lnRef idx="1">
            <a:schemeClr val="accent1"/>
          </a:lnRef>
          <a:fillRef idx="0">
            <a:schemeClr val="accent1"/>
          </a:fillRef>
          <a:effectRef idx="0">
            <a:schemeClr val="accent1"/>
          </a:effectRef>
          <a:fontRef idx="minor">
            <a:schemeClr val="tx1"/>
          </a:fontRef>
        </p:style>
      </p:cxnSp>
      <p:grpSp>
        <p:nvGrpSpPr>
          <p:cNvPr id="169" name="그룹 168"/>
          <p:cNvGrpSpPr/>
          <p:nvPr/>
        </p:nvGrpSpPr>
        <p:grpSpPr>
          <a:xfrm>
            <a:off x="647700" y="4139269"/>
            <a:ext cx="5256990" cy="0"/>
            <a:chOff x="647700" y="3840645"/>
            <a:chExt cx="5256990" cy="0"/>
          </a:xfrm>
        </p:grpSpPr>
        <p:cxnSp>
          <p:nvCxnSpPr>
            <p:cNvPr id="170" name="직선 연결선 169"/>
            <p:cNvCxnSpPr/>
            <p:nvPr/>
          </p:nvCxnSpPr>
          <p:spPr>
            <a:xfrm flipH="1">
              <a:off x="647700" y="3840645"/>
              <a:ext cx="984944" cy="0"/>
            </a:xfrm>
            <a:prstGeom prst="line">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71" name="직선 연결선 170"/>
            <p:cNvCxnSpPr/>
            <p:nvPr/>
          </p:nvCxnSpPr>
          <p:spPr>
            <a:xfrm flipH="1">
              <a:off x="1731523" y="3840645"/>
              <a:ext cx="4173167" cy="0"/>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nvGrpSpPr>
          <p:cNvPr id="172" name="그룹 171"/>
          <p:cNvGrpSpPr/>
          <p:nvPr/>
        </p:nvGrpSpPr>
        <p:grpSpPr>
          <a:xfrm>
            <a:off x="647700" y="4736169"/>
            <a:ext cx="5256990" cy="0"/>
            <a:chOff x="647700" y="3840645"/>
            <a:chExt cx="5256990" cy="0"/>
          </a:xfrm>
        </p:grpSpPr>
        <p:cxnSp>
          <p:nvCxnSpPr>
            <p:cNvPr id="173" name="직선 연결선 172"/>
            <p:cNvCxnSpPr/>
            <p:nvPr/>
          </p:nvCxnSpPr>
          <p:spPr>
            <a:xfrm flipH="1">
              <a:off x="647700" y="3840645"/>
              <a:ext cx="984944" cy="0"/>
            </a:xfrm>
            <a:prstGeom prst="line">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74" name="직선 연결선 173"/>
            <p:cNvCxnSpPr/>
            <p:nvPr/>
          </p:nvCxnSpPr>
          <p:spPr>
            <a:xfrm flipH="1">
              <a:off x="1731523" y="3840645"/>
              <a:ext cx="4173167" cy="0"/>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nvGrpSpPr>
          <p:cNvPr id="175" name="그룹 174"/>
          <p:cNvGrpSpPr/>
          <p:nvPr/>
        </p:nvGrpSpPr>
        <p:grpSpPr>
          <a:xfrm>
            <a:off x="647700" y="5231469"/>
            <a:ext cx="5256990" cy="0"/>
            <a:chOff x="647700" y="3840645"/>
            <a:chExt cx="5256990" cy="0"/>
          </a:xfrm>
        </p:grpSpPr>
        <p:cxnSp>
          <p:nvCxnSpPr>
            <p:cNvPr id="176" name="직선 연결선 175"/>
            <p:cNvCxnSpPr/>
            <p:nvPr/>
          </p:nvCxnSpPr>
          <p:spPr>
            <a:xfrm flipH="1">
              <a:off x="647700" y="3840645"/>
              <a:ext cx="984944" cy="0"/>
            </a:xfrm>
            <a:prstGeom prst="line">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77" name="직선 연결선 176"/>
            <p:cNvCxnSpPr/>
            <p:nvPr/>
          </p:nvCxnSpPr>
          <p:spPr>
            <a:xfrm flipH="1">
              <a:off x="1731523" y="3840645"/>
              <a:ext cx="4173167" cy="0"/>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nvGrpSpPr>
          <p:cNvPr id="178" name="그룹 177"/>
          <p:cNvGrpSpPr/>
          <p:nvPr/>
        </p:nvGrpSpPr>
        <p:grpSpPr>
          <a:xfrm>
            <a:off x="647700" y="5931222"/>
            <a:ext cx="5256990" cy="0"/>
            <a:chOff x="647700" y="3840645"/>
            <a:chExt cx="5256990" cy="0"/>
          </a:xfrm>
        </p:grpSpPr>
        <p:cxnSp>
          <p:nvCxnSpPr>
            <p:cNvPr id="179" name="직선 연결선 178"/>
            <p:cNvCxnSpPr/>
            <p:nvPr/>
          </p:nvCxnSpPr>
          <p:spPr>
            <a:xfrm flipH="1">
              <a:off x="647700" y="3840645"/>
              <a:ext cx="984944" cy="0"/>
            </a:xfrm>
            <a:prstGeom prst="line">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80" name="직선 연결선 179"/>
            <p:cNvCxnSpPr/>
            <p:nvPr/>
          </p:nvCxnSpPr>
          <p:spPr>
            <a:xfrm flipH="1">
              <a:off x="1731523" y="3840645"/>
              <a:ext cx="4173167" cy="0"/>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sp>
        <p:nvSpPr>
          <p:cNvPr id="182" name="TextBox 181"/>
          <p:cNvSpPr txBox="1"/>
          <p:nvPr/>
        </p:nvSpPr>
        <p:spPr>
          <a:xfrm>
            <a:off x="6451625" y="2598524"/>
            <a:ext cx="2949652" cy="461665"/>
          </a:xfrm>
          <a:prstGeom prst="rect">
            <a:avLst/>
          </a:prstGeom>
          <a:noFill/>
        </p:spPr>
        <p:txBody>
          <a:bodyPr wrap="square">
            <a:spAutoFit/>
          </a:bodyPr>
          <a:lstStyle/>
          <a:p>
            <a:pPr marL="171450" indent="-171450" eaLnBrk="0" fontAlgn="base" hangingPunct="0">
              <a:spcBef>
                <a:spcPct val="0"/>
              </a:spcBef>
              <a:spcAft>
                <a:spcPct val="0"/>
              </a:spcAft>
              <a:buFont typeface="Wingdings" panose="05000000000000000000" pitchFamily="2" charset="2"/>
              <a:buChar char="§"/>
              <a:defRPr/>
            </a:pPr>
            <a:r>
              <a:rPr lang="en-US" altLang="ko-KR" sz="1200" dirty="0">
                <a:ln>
                  <a:solidFill>
                    <a:srgbClr val="5B9BD5">
                      <a:alpha val="0"/>
                    </a:srgbClr>
                  </a:solidFill>
                </a:ln>
                <a:solidFill>
                  <a:prstClr val="black"/>
                </a:solidFill>
                <a:latin typeface="LG Smart_H2.0 B" panose="020B0600000101010101" pitchFamily="34" charset="-127"/>
                <a:ea typeface="LG Smart_H2.0 B" panose="020B0600000101010101" pitchFamily="34" charset="-127"/>
              </a:rPr>
              <a:t>Best Audio Solution : </a:t>
            </a:r>
            <a:br>
              <a:rPr lang="en-US" altLang="ko-KR" sz="1200" dirty="0">
                <a:ln>
                  <a:solidFill>
                    <a:srgbClr val="5B9BD5">
                      <a:alpha val="0"/>
                    </a:srgbClr>
                  </a:solidFill>
                </a:ln>
                <a:solidFill>
                  <a:prstClr val="black"/>
                </a:solidFill>
                <a:latin typeface="LG Smart_H2.0 B" panose="020B0600000101010101" pitchFamily="34" charset="-127"/>
                <a:ea typeface="LG Smart_H2.0 B" panose="020B0600000101010101" pitchFamily="34" charset="-127"/>
              </a:rPr>
            </a:br>
            <a:r>
              <a:rPr lang="en-US" altLang="ko-KR" sz="1200" dirty="0">
                <a:ln>
                  <a:solidFill>
                    <a:srgbClr val="5B9BD5">
                      <a:alpha val="0"/>
                    </a:srgbClr>
                  </a:solidFill>
                </a:ln>
                <a:solidFill>
                  <a:prstClr val="black"/>
                </a:solidFill>
                <a:latin typeface="LG Smart_H2.0 B" panose="020B0600000101010101" pitchFamily="34" charset="-127"/>
                <a:ea typeface="LG Smart_H2.0 B" panose="020B0600000101010101" pitchFamily="34" charset="-127"/>
              </a:rPr>
              <a:t>Dolby Atmos &amp; DTS:X </a:t>
            </a:r>
          </a:p>
        </p:txBody>
      </p:sp>
      <p:pic>
        <p:nvPicPr>
          <p:cNvPr id="183" name="그림 182"/>
          <p:cNvPicPr>
            <a:picLocks noChangeAspect="1"/>
          </p:cNvPicPr>
          <p:nvPr/>
        </p:nvPicPr>
        <p:blipFill>
          <a:blip r:embed="rId3"/>
          <a:stretch>
            <a:fillRect/>
          </a:stretch>
        </p:blipFill>
        <p:spPr>
          <a:xfrm>
            <a:off x="9035601" y="3532518"/>
            <a:ext cx="1458985" cy="631069"/>
          </a:xfrm>
          <a:prstGeom prst="rect">
            <a:avLst/>
          </a:prstGeom>
        </p:spPr>
      </p:pic>
      <p:pic>
        <p:nvPicPr>
          <p:cNvPr id="184" name="그림 183"/>
          <p:cNvPicPr>
            <a:picLocks noChangeAspect="1"/>
          </p:cNvPicPr>
          <p:nvPr/>
        </p:nvPicPr>
        <p:blipFill>
          <a:blip r:embed="rId4"/>
          <a:stretch>
            <a:fillRect/>
          </a:stretch>
        </p:blipFill>
        <p:spPr>
          <a:xfrm>
            <a:off x="10561249" y="3569786"/>
            <a:ext cx="1368619" cy="556533"/>
          </a:xfrm>
          <a:prstGeom prst="rect">
            <a:avLst/>
          </a:prstGeom>
        </p:spPr>
      </p:pic>
      <p:sp>
        <p:nvSpPr>
          <p:cNvPr id="185" name="TextBox 184"/>
          <p:cNvSpPr txBox="1"/>
          <p:nvPr/>
        </p:nvSpPr>
        <p:spPr>
          <a:xfrm>
            <a:off x="8964619" y="4163543"/>
            <a:ext cx="1630810" cy="230832"/>
          </a:xfrm>
          <a:prstGeom prst="rect">
            <a:avLst/>
          </a:prstGeom>
          <a:noFill/>
        </p:spPr>
        <p:txBody>
          <a:bodyPr wrap="square">
            <a:spAutoFit/>
          </a:bodyPr>
          <a:lstStyle>
            <a:defPPr>
              <a:defRPr lang="ko-KR"/>
            </a:defPPr>
            <a:lvl1pPr algn="l" eaLnBrk="0" latinLnBrk="0" hangingPunct="0">
              <a:lnSpc>
                <a:spcPct val="100000"/>
              </a:lnSpc>
              <a:buFont typeface="Arial" panose="020B0604020202020204" pitchFamily="34" charset="0"/>
              <a:buChar char="•"/>
              <a:defRPr b="0">
                <a:solidFill>
                  <a:prstClr val="black">
                    <a:lumMod val="65000"/>
                    <a:lumOff val="35000"/>
                  </a:prstClr>
                </a:solidFill>
                <a:latin typeface="Arial Narrow" panose="020B0606020202030204" pitchFamily="34" charset="0"/>
                <a:ea typeface="LG스마트체 Regular" panose="020B0600000101010101" pitchFamily="50" charset="-127"/>
                <a:cs typeface="Arial" panose="020B0604020202020204" pitchFamily="34" charset="0"/>
              </a:defRPr>
            </a:lvl1pPr>
          </a:lstStyle>
          <a:p>
            <a:pPr algn="ctr" eaLnBrk="1" fontAlgn="ctr" latinLnBrk="1" hangingPunct="1">
              <a:spcBef>
                <a:spcPts val="0"/>
              </a:spcBef>
              <a:spcAft>
                <a:spcPts val="0"/>
              </a:spcAft>
              <a:buNone/>
              <a:defRPr/>
            </a:pPr>
            <a:r>
              <a:rPr lang="en-US" altLang="ko-KR" sz="900" dirty="0">
                <a:ln>
                  <a:solidFill>
                    <a:schemeClr val="accent1">
                      <a:alpha val="0"/>
                    </a:schemeClr>
                  </a:solidFill>
                </a:ln>
                <a:solidFill>
                  <a:schemeClr val="tx1">
                    <a:lumMod val="95000"/>
                    <a:lumOff val="5000"/>
                  </a:schemeClr>
                </a:solidFill>
                <a:latin typeface="LG Smart_H2.0 B" panose="020B0600000101010101" pitchFamily="34" charset="-127"/>
                <a:ea typeface="LG Smart_H2.0 B" panose="020B0600000101010101" pitchFamily="34" charset="-127"/>
                <a:cs typeface="Lato Semibold" panose="020F0502020204030203" pitchFamily="34" charset="0"/>
              </a:rPr>
              <a:t>Triple Level Spatial Sound</a:t>
            </a:r>
          </a:p>
        </p:txBody>
      </p:sp>
      <p:sp>
        <p:nvSpPr>
          <p:cNvPr id="186" name="TextBox 185"/>
          <p:cNvSpPr txBox="1"/>
          <p:nvPr/>
        </p:nvSpPr>
        <p:spPr>
          <a:xfrm>
            <a:off x="10541107" y="4163543"/>
            <a:ext cx="1206046" cy="230832"/>
          </a:xfrm>
          <a:prstGeom prst="rect">
            <a:avLst/>
          </a:prstGeom>
          <a:noFill/>
        </p:spPr>
        <p:txBody>
          <a:bodyPr wrap="square">
            <a:spAutoFit/>
          </a:bodyPr>
          <a:lstStyle>
            <a:defPPr>
              <a:defRPr lang="ko-KR"/>
            </a:defPPr>
            <a:lvl1pPr algn="l" eaLnBrk="0" latinLnBrk="0" hangingPunct="0">
              <a:lnSpc>
                <a:spcPct val="100000"/>
              </a:lnSpc>
              <a:buFont typeface="Arial" panose="020B0604020202020204" pitchFamily="34" charset="0"/>
              <a:buChar char="•"/>
              <a:defRPr b="0">
                <a:solidFill>
                  <a:prstClr val="black">
                    <a:lumMod val="65000"/>
                    <a:lumOff val="35000"/>
                  </a:prstClr>
                </a:solidFill>
                <a:latin typeface="Arial Narrow" panose="020B0606020202030204" pitchFamily="34" charset="0"/>
                <a:ea typeface="LG스마트체 Regular" panose="020B0600000101010101" pitchFamily="50" charset="-127"/>
                <a:cs typeface="Arial" panose="020B0604020202020204" pitchFamily="34" charset="0"/>
              </a:defRPr>
            </a:lvl1pPr>
          </a:lstStyle>
          <a:p>
            <a:pPr algn="ctr" eaLnBrk="1" fontAlgn="ctr" latinLnBrk="1" hangingPunct="1">
              <a:buNone/>
              <a:defRPr/>
            </a:pPr>
            <a:r>
              <a:rPr lang="en-US" altLang="ko-KR" sz="900" dirty="0">
                <a:ln>
                  <a:solidFill>
                    <a:schemeClr val="accent1">
                      <a:alpha val="0"/>
                    </a:schemeClr>
                  </a:solidFill>
                </a:ln>
                <a:solidFill>
                  <a:schemeClr val="tx1">
                    <a:lumMod val="95000"/>
                    <a:lumOff val="5000"/>
                  </a:schemeClr>
                </a:solidFill>
                <a:latin typeface="LG Smart_H2.0 B" panose="020B0600000101010101" pitchFamily="34" charset="-127"/>
                <a:ea typeface="LG Smart_H2.0 B" panose="020B0600000101010101" pitchFamily="34" charset="-127"/>
                <a:cs typeface="Lato Semibold" panose="020F0502020204030203" pitchFamily="34" charset="0"/>
              </a:rPr>
              <a:t>Smart Up-Mixer</a:t>
            </a:r>
          </a:p>
        </p:txBody>
      </p:sp>
      <p:cxnSp>
        <p:nvCxnSpPr>
          <p:cNvPr id="96" name="직선 연결선 95"/>
          <p:cNvCxnSpPr/>
          <p:nvPr/>
        </p:nvCxnSpPr>
        <p:spPr>
          <a:xfrm>
            <a:off x="6489642" y="2464633"/>
            <a:ext cx="5702358"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87" name="직선 연결선 186"/>
          <p:cNvCxnSpPr/>
          <p:nvPr/>
        </p:nvCxnSpPr>
        <p:spPr>
          <a:xfrm>
            <a:off x="6489642" y="3451604"/>
            <a:ext cx="5702358"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88" name="TextBox 187"/>
          <p:cNvSpPr txBox="1"/>
          <p:nvPr/>
        </p:nvSpPr>
        <p:spPr>
          <a:xfrm>
            <a:off x="6451625" y="3618155"/>
            <a:ext cx="2086403" cy="830997"/>
          </a:xfrm>
          <a:prstGeom prst="rect">
            <a:avLst/>
          </a:prstGeom>
          <a:noFill/>
        </p:spPr>
        <p:txBody>
          <a:bodyPr wrap="square">
            <a:spAutoFit/>
          </a:bodyPr>
          <a:lstStyle/>
          <a:p>
            <a:pPr eaLnBrk="0" fontAlgn="base" hangingPunct="0">
              <a:spcBef>
                <a:spcPct val="0"/>
              </a:spcBef>
              <a:spcAft>
                <a:spcPct val="0"/>
              </a:spcAft>
              <a:defRPr/>
            </a:pPr>
            <a:r>
              <a:rPr lang="en-US" altLang="ko-KR" sz="1200" dirty="0">
                <a:ln>
                  <a:solidFill>
                    <a:srgbClr val="5B9BD5">
                      <a:alpha val="0"/>
                    </a:srgbClr>
                  </a:solidFill>
                </a:ln>
                <a:solidFill>
                  <a:prstClr val="black"/>
                </a:solidFill>
                <a:latin typeface="LG Smart_H2.0 B" panose="020B0600000101010101" pitchFamily="34" charset="-127"/>
                <a:ea typeface="LG Smart_H2.0 B" panose="020B0600000101010101" pitchFamily="34" charset="-127"/>
              </a:rPr>
              <a:t>Triple AI Sound - Surround Sound with Triple Level Spatial Sound &amp; Smart Up-Mixer</a:t>
            </a:r>
          </a:p>
        </p:txBody>
      </p:sp>
      <p:sp>
        <p:nvSpPr>
          <p:cNvPr id="191" name="TextBox 190"/>
          <p:cNvSpPr txBox="1"/>
          <p:nvPr/>
        </p:nvSpPr>
        <p:spPr>
          <a:xfrm>
            <a:off x="6451624" y="4604562"/>
            <a:ext cx="2957929" cy="461665"/>
          </a:xfrm>
          <a:prstGeom prst="rect">
            <a:avLst/>
          </a:prstGeom>
          <a:noFill/>
        </p:spPr>
        <p:txBody>
          <a:bodyPr wrap="square">
            <a:spAutoFit/>
          </a:bodyPr>
          <a:lstStyle/>
          <a:p>
            <a:pPr eaLnBrk="0" fontAlgn="base" hangingPunct="0">
              <a:spcBef>
                <a:spcPct val="0"/>
              </a:spcBef>
              <a:spcAft>
                <a:spcPct val="0"/>
              </a:spcAft>
              <a:defRPr/>
            </a:pPr>
            <a:r>
              <a:rPr lang="en-US" altLang="ko-KR" sz="1200" dirty="0">
                <a:ln>
                  <a:solidFill>
                    <a:srgbClr val="5B9BD5">
                      <a:alpha val="0"/>
                    </a:srgbClr>
                  </a:solidFill>
                </a:ln>
                <a:solidFill>
                  <a:prstClr val="black"/>
                </a:solidFill>
                <a:latin typeface="LG Smart_H2.0 B" panose="020B0600000101010101" pitchFamily="34" charset="-127"/>
                <a:ea typeface="LG Smart_H2.0 B" panose="020B0600000101010101" pitchFamily="34" charset="-127"/>
              </a:rPr>
              <a:t>Best Matching Sound Bar with LG TV : WOW Orchestra &amp; WOW Interface</a:t>
            </a:r>
          </a:p>
        </p:txBody>
      </p:sp>
      <p:cxnSp>
        <p:nvCxnSpPr>
          <p:cNvPr id="192" name="직선 연결선 191"/>
          <p:cNvCxnSpPr/>
          <p:nvPr/>
        </p:nvCxnSpPr>
        <p:spPr>
          <a:xfrm>
            <a:off x="6489642" y="4442204"/>
            <a:ext cx="5702358"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193" name="그림 192"/>
          <p:cNvPicPr>
            <a:picLocks noChangeAspect="1"/>
          </p:cNvPicPr>
          <p:nvPr/>
        </p:nvPicPr>
        <p:blipFill>
          <a:blip r:embed="rId5"/>
          <a:stretch>
            <a:fillRect/>
          </a:stretch>
        </p:blipFill>
        <p:spPr>
          <a:xfrm>
            <a:off x="10743428" y="4562025"/>
            <a:ext cx="963847" cy="546738"/>
          </a:xfrm>
          <a:prstGeom prst="rect">
            <a:avLst/>
          </a:prstGeom>
        </p:spPr>
      </p:pic>
      <p:pic>
        <p:nvPicPr>
          <p:cNvPr id="194" name="그림 193"/>
          <p:cNvPicPr>
            <a:picLocks noChangeAspect="1"/>
          </p:cNvPicPr>
          <p:nvPr/>
        </p:nvPicPr>
        <p:blipFill>
          <a:blip r:embed="rId6"/>
          <a:stretch>
            <a:fillRect/>
          </a:stretch>
        </p:blipFill>
        <p:spPr>
          <a:xfrm>
            <a:off x="9489084" y="4550280"/>
            <a:ext cx="1072123" cy="570228"/>
          </a:xfrm>
          <a:prstGeom prst="rect">
            <a:avLst/>
          </a:prstGeom>
        </p:spPr>
      </p:pic>
      <p:cxnSp>
        <p:nvCxnSpPr>
          <p:cNvPr id="195" name="직선 연결선 194"/>
          <p:cNvCxnSpPr/>
          <p:nvPr/>
        </p:nvCxnSpPr>
        <p:spPr>
          <a:xfrm>
            <a:off x="6489642" y="5206018"/>
            <a:ext cx="5702358"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96" name="TextBox 195"/>
          <p:cNvSpPr txBox="1"/>
          <p:nvPr/>
        </p:nvSpPr>
        <p:spPr>
          <a:xfrm>
            <a:off x="6451624" y="5440947"/>
            <a:ext cx="2009641" cy="646331"/>
          </a:xfrm>
          <a:prstGeom prst="rect">
            <a:avLst/>
          </a:prstGeom>
          <a:noFill/>
        </p:spPr>
        <p:txBody>
          <a:bodyPr wrap="square">
            <a:spAutoFit/>
          </a:bodyPr>
          <a:lstStyle/>
          <a:p>
            <a:pPr eaLnBrk="0" fontAlgn="base" hangingPunct="0">
              <a:spcBef>
                <a:spcPct val="0"/>
              </a:spcBef>
              <a:spcAft>
                <a:spcPct val="0"/>
              </a:spcAft>
              <a:defRPr/>
            </a:pPr>
            <a:r>
              <a:rPr lang="en-US" altLang="ko-KR" sz="1200" dirty="0">
                <a:ln>
                  <a:solidFill>
                    <a:srgbClr val="5B9BD5">
                      <a:alpha val="0"/>
                    </a:srgbClr>
                  </a:solidFill>
                </a:ln>
                <a:solidFill>
                  <a:prstClr val="black"/>
                </a:solidFill>
                <a:latin typeface="LG Smart_H2.0 B" panose="020B0600000101010101" pitchFamily="34" charset="-127"/>
                <a:ea typeface="LG Smart_H2.0 B" panose="020B0600000101010101" pitchFamily="34" charset="-127"/>
              </a:rPr>
              <a:t>Multiple AI Services &amp; Music Streaming Compatibility</a:t>
            </a:r>
          </a:p>
        </p:txBody>
      </p:sp>
      <p:pic>
        <p:nvPicPr>
          <p:cNvPr id="91" name="그림 90"/>
          <p:cNvPicPr>
            <a:picLocks noChangeAspect="1"/>
          </p:cNvPicPr>
          <p:nvPr/>
        </p:nvPicPr>
        <p:blipFill rotWithShape="1">
          <a:blip r:embed="rId7"/>
          <a:srcRect t="-7367" b="7367"/>
          <a:stretch/>
        </p:blipFill>
        <p:spPr>
          <a:xfrm>
            <a:off x="651139" y="1642471"/>
            <a:ext cx="5254361" cy="1779335"/>
          </a:xfrm>
          <a:prstGeom prst="rect">
            <a:avLst/>
          </a:prstGeom>
        </p:spPr>
      </p:pic>
      <p:grpSp>
        <p:nvGrpSpPr>
          <p:cNvPr id="72" name="그룹 71"/>
          <p:cNvGrpSpPr/>
          <p:nvPr/>
        </p:nvGrpSpPr>
        <p:grpSpPr>
          <a:xfrm>
            <a:off x="626925" y="1226974"/>
            <a:ext cx="5305220" cy="2196851"/>
            <a:chOff x="2222654" y="1370384"/>
            <a:chExt cx="5305220" cy="2196851"/>
          </a:xfrm>
        </p:grpSpPr>
        <p:grpSp>
          <p:nvGrpSpPr>
            <p:cNvPr id="84" name="그룹 83"/>
            <p:cNvGrpSpPr/>
            <p:nvPr/>
          </p:nvGrpSpPr>
          <p:grpSpPr>
            <a:xfrm>
              <a:off x="2406827" y="1548650"/>
              <a:ext cx="1979791" cy="368990"/>
              <a:chOff x="-924528" y="2998617"/>
              <a:chExt cx="2177769" cy="405889"/>
            </a:xfrm>
          </p:grpSpPr>
          <p:sp>
            <p:nvSpPr>
              <p:cNvPr id="86" name="TextBox 85">
                <a:extLst>
                  <a:ext uri="{FF2B5EF4-FFF2-40B4-BE49-F238E27FC236}">
                    <a16:creationId xmlns:a16="http://schemas.microsoft.com/office/drawing/2014/main" id="{EA255822-DDB1-4096-AC9D-6238DE242761}"/>
                  </a:ext>
                </a:extLst>
              </p:cNvPr>
              <p:cNvSpPr txBox="1"/>
              <p:nvPr/>
            </p:nvSpPr>
            <p:spPr>
              <a:xfrm>
                <a:off x="-924528" y="3252157"/>
                <a:ext cx="2114317" cy="152349"/>
              </a:xfrm>
              <a:prstGeom prst="rect">
                <a:avLst/>
              </a:prstGeom>
              <a:noFill/>
            </p:spPr>
            <p:txBody>
              <a:bodyPr wrap="square" lIns="0" tIns="0" rIns="0" bIns="0">
                <a:spAutoFit/>
              </a:bodyPr>
              <a:lstStyle/>
              <a:p>
                <a:pPr fontAlgn="ctr"/>
                <a:r>
                  <a:rPr lang="en-US" altLang="ko-KR" sz="900" dirty="0">
                    <a:ln>
                      <a:solidFill>
                        <a:schemeClr val="accent1">
                          <a:alpha val="0"/>
                        </a:schemeClr>
                      </a:solidFill>
                    </a:ln>
                    <a:solidFill>
                      <a:schemeClr val="tx1">
                        <a:lumMod val="95000"/>
                        <a:lumOff val="5000"/>
                      </a:schemeClr>
                    </a:solidFill>
                    <a:latin typeface="LG Smart_H2.0 B" panose="020B0600000101010101" pitchFamily="34" charset="-127"/>
                    <a:ea typeface="LG Smart_H2.0 B" panose="020B0600000101010101" pitchFamily="34" charset="-127"/>
                    <a:cs typeface="Lato Semibold" panose="020F0502020204030203" pitchFamily="34" charset="0"/>
                  </a:rPr>
                  <a:t> Size (WHD, mm ) : 800 x 63 x 125</a:t>
                </a:r>
              </a:p>
            </p:txBody>
          </p:sp>
          <p:grpSp>
            <p:nvGrpSpPr>
              <p:cNvPr id="89" name="그룹 88"/>
              <p:cNvGrpSpPr/>
              <p:nvPr/>
            </p:nvGrpSpPr>
            <p:grpSpPr>
              <a:xfrm>
                <a:off x="705712" y="2998617"/>
                <a:ext cx="547529" cy="236989"/>
                <a:chOff x="705712" y="2998617"/>
                <a:chExt cx="547529" cy="236989"/>
              </a:xfrm>
            </p:grpSpPr>
            <p:sp>
              <p:nvSpPr>
                <p:cNvPr id="99" name="TextBox 98">
                  <a:extLst>
                    <a:ext uri="{FF2B5EF4-FFF2-40B4-BE49-F238E27FC236}">
                      <a16:creationId xmlns:a16="http://schemas.microsoft.com/office/drawing/2014/main" id="{EA255822-DDB1-4096-AC9D-6238DE242761}"/>
                    </a:ext>
                  </a:extLst>
                </p:cNvPr>
                <p:cNvSpPr txBox="1"/>
                <p:nvPr/>
              </p:nvSpPr>
              <p:spPr>
                <a:xfrm>
                  <a:off x="777150" y="2998617"/>
                  <a:ext cx="476091" cy="236989"/>
                </a:xfrm>
                <a:prstGeom prst="rect">
                  <a:avLst/>
                </a:prstGeom>
                <a:noFill/>
              </p:spPr>
              <p:txBody>
                <a:bodyPr wrap="none" lIns="0" tIns="0" rIns="0" bIns="0">
                  <a:spAutoFit/>
                </a:bodyPr>
                <a:lstStyle/>
                <a:p>
                  <a:pPr fontAlgn="ctr"/>
                  <a:r>
                    <a:rPr lang="en-US" altLang="ko-KR" sz="1400" dirty="0">
                      <a:ln>
                        <a:solidFill>
                          <a:schemeClr val="accent1">
                            <a:alpha val="0"/>
                          </a:schemeClr>
                        </a:solidFill>
                      </a:ln>
                      <a:solidFill>
                        <a:schemeClr val="tx1">
                          <a:lumMod val="95000"/>
                          <a:lumOff val="5000"/>
                        </a:schemeClr>
                      </a:solidFill>
                      <a:latin typeface="LG스마트체 SemiBold" panose="020B0600000101010101" pitchFamily="50" charset="-127"/>
                      <a:ea typeface="LG스마트체 SemiBold" panose="020B0600000101010101" pitchFamily="50" charset="-127"/>
                      <a:cs typeface="Lato Semibold" panose="020F0502020204030203" pitchFamily="34" charset="0"/>
                    </a:rPr>
                    <a:t>SE6S</a:t>
                  </a:r>
                </a:p>
              </p:txBody>
            </p:sp>
            <p:cxnSp>
              <p:nvCxnSpPr>
                <p:cNvPr id="100" name="직선 연결선 99"/>
                <p:cNvCxnSpPr/>
                <p:nvPr/>
              </p:nvCxnSpPr>
              <p:spPr>
                <a:xfrm>
                  <a:off x="705712" y="3019536"/>
                  <a:ext cx="0" cy="161948"/>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sp>
          <p:nvSpPr>
            <p:cNvPr id="77" name="자유형: 도형 21">
              <a:extLst>
                <a:ext uri="{FF2B5EF4-FFF2-40B4-BE49-F238E27FC236}">
                  <a16:creationId xmlns:a16="http://schemas.microsoft.com/office/drawing/2014/main" id="{CFAF68EF-05AD-4FA0-88CC-5420CA4198E6}"/>
                </a:ext>
              </a:extLst>
            </p:cNvPr>
            <p:cNvSpPr/>
            <p:nvPr/>
          </p:nvSpPr>
          <p:spPr>
            <a:xfrm>
              <a:off x="2222654" y="1370384"/>
              <a:ext cx="291027" cy="307658"/>
            </a:xfrm>
            <a:custGeom>
              <a:avLst/>
              <a:gdLst>
                <a:gd name="connsiteX0" fmla="*/ 0 w 419100"/>
                <a:gd name="connsiteY0" fmla="*/ 469900 h 469900"/>
                <a:gd name="connsiteX1" fmla="*/ 0 w 419100"/>
                <a:gd name="connsiteY1" fmla="*/ 0 h 469900"/>
                <a:gd name="connsiteX2" fmla="*/ 419100 w 419100"/>
                <a:gd name="connsiteY2" fmla="*/ 0 h 469900"/>
              </a:gdLst>
              <a:ahLst/>
              <a:cxnLst>
                <a:cxn ang="0">
                  <a:pos x="connsiteX0" y="connsiteY0"/>
                </a:cxn>
                <a:cxn ang="0">
                  <a:pos x="connsiteX1" y="connsiteY1"/>
                </a:cxn>
                <a:cxn ang="0">
                  <a:pos x="connsiteX2" y="connsiteY2"/>
                </a:cxn>
              </a:cxnLst>
              <a:rect l="l" t="t" r="r" b="b"/>
              <a:pathLst>
                <a:path w="419100" h="469900">
                  <a:moveTo>
                    <a:pt x="0" y="469900"/>
                  </a:moveTo>
                  <a:lnTo>
                    <a:pt x="0" y="0"/>
                  </a:lnTo>
                  <a:lnTo>
                    <a:pt x="419100" y="0"/>
                  </a:lnTo>
                </a:path>
              </a:pathLst>
            </a:cu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p>
          </p:txBody>
        </p:sp>
        <p:sp>
          <p:nvSpPr>
            <p:cNvPr id="101" name="자유형: 도형 21">
              <a:extLst>
                <a:ext uri="{FF2B5EF4-FFF2-40B4-BE49-F238E27FC236}">
                  <a16:creationId xmlns:a16="http://schemas.microsoft.com/office/drawing/2014/main" id="{CFAF68EF-05AD-4FA0-88CC-5420CA4198E6}"/>
                </a:ext>
              </a:extLst>
            </p:cNvPr>
            <p:cNvSpPr/>
            <p:nvPr/>
          </p:nvSpPr>
          <p:spPr>
            <a:xfrm rot="10800000">
              <a:off x="7236847" y="3259577"/>
              <a:ext cx="291027" cy="307658"/>
            </a:xfrm>
            <a:custGeom>
              <a:avLst/>
              <a:gdLst>
                <a:gd name="connsiteX0" fmla="*/ 0 w 419100"/>
                <a:gd name="connsiteY0" fmla="*/ 469900 h 469900"/>
                <a:gd name="connsiteX1" fmla="*/ 0 w 419100"/>
                <a:gd name="connsiteY1" fmla="*/ 0 h 469900"/>
                <a:gd name="connsiteX2" fmla="*/ 419100 w 419100"/>
                <a:gd name="connsiteY2" fmla="*/ 0 h 469900"/>
              </a:gdLst>
              <a:ahLst/>
              <a:cxnLst>
                <a:cxn ang="0">
                  <a:pos x="connsiteX0" y="connsiteY0"/>
                </a:cxn>
                <a:cxn ang="0">
                  <a:pos x="connsiteX1" y="connsiteY1"/>
                </a:cxn>
                <a:cxn ang="0">
                  <a:pos x="connsiteX2" y="connsiteY2"/>
                </a:cxn>
              </a:cxnLst>
              <a:rect l="l" t="t" r="r" b="b"/>
              <a:pathLst>
                <a:path w="419100" h="469900">
                  <a:moveTo>
                    <a:pt x="0" y="469900"/>
                  </a:moveTo>
                  <a:lnTo>
                    <a:pt x="0" y="0"/>
                  </a:lnTo>
                  <a:lnTo>
                    <a:pt x="419100" y="0"/>
                  </a:lnTo>
                </a:path>
              </a:pathLst>
            </a:cu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p>
          </p:txBody>
        </p:sp>
      </p:grpSp>
      <p:pic>
        <p:nvPicPr>
          <p:cNvPr id="165" name="그림 164"/>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432728" y="5330361"/>
            <a:ext cx="1169541" cy="451996"/>
          </a:xfrm>
          <a:prstGeom prst="rect">
            <a:avLst/>
          </a:prstGeom>
        </p:spPr>
      </p:pic>
      <p:pic>
        <p:nvPicPr>
          <p:cNvPr id="166" name="그림 165"/>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466388" y="5817906"/>
            <a:ext cx="1137335" cy="329775"/>
          </a:xfrm>
          <a:prstGeom prst="rect">
            <a:avLst/>
          </a:prstGeom>
        </p:spPr>
      </p:pic>
      <p:pic>
        <p:nvPicPr>
          <p:cNvPr id="167" name="그림 166"/>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9759732" y="5831254"/>
            <a:ext cx="960405" cy="303079"/>
          </a:xfrm>
          <a:prstGeom prst="rect">
            <a:avLst/>
          </a:prstGeom>
        </p:spPr>
      </p:pic>
      <p:pic>
        <p:nvPicPr>
          <p:cNvPr id="168" name="그림 167"/>
          <p:cNvPicPr>
            <a:picLocks noChangeAspect="1"/>
          </p:cNvPicPr>
          <p:nvPr/>
        </p:nvPicPr>
        <p:blipFill>
          <a:blip r:embed="rId11"/>
          <a:stretch>
            <a:fillRect/>
          </a:stretch>
        </p:blipFill>
        <p:spPr>
          <a:xfrm>
            <a:off x="10873252" y="5902393"/>
            <a:ext cx="871538" cy="160800"/>
          </a:xfrm>
          <a:prstGeom prst="rect">
            <a:avLst/>
          </a:prstGeom>
        </p:spPr>
      </p:pic>
      <p:pic>
        <p:nvPicPr>
          <p:cNvPr id="181" name="그림 180"/>
          <p:cNvPicPr>
            <a:picLocks noChangeAspect="1"/>
          </p:cNvPicPr>
          <p:nvPr/>
        </p:nvPicPr>
        <p:blipFill>
          <a:blip r:embed="rId12"/>
          <a:stretch>
            <a:fillRect/>
          </a:stretch>
        </p:blipFill>
        <p:spPr>
          <a:xfrm>
            <a:off x="9718440" y="5419817"/>
            <a:ext cx="1042988" cy="273085"/>
          </a:xfrm>
          <a:prstGeom prst="rect">
            <a:avLst/>
          </a:prstGeom>
        </p:spPr>
      </p:pic>
      <p:pic>
        <p:nvPicPr>
          <p:cNvPr id="210" name="그림 209"/>
          <p:cNvPicPr>
            <a:picLocks noChangeAspect="1"/>
          </p:cNvPicPr>
          <p:nvPr/>
        </p:nvPicPr>
        <p:blipFill>
          <a:blip r:embed="rId13"/>
          <a:stretch>
            <a:fillRect/>
          </a:stretch>
        </p:blipFill>
        <p:spPr>
          <a:xfrm>
            <a:off x="10964567" y="5424498"/>
            <a:ext cx="688908" cy="263723"/>
          </a:xfrm>
          <a:prstGeom prst="rect">
            <a:avLst/>
          </a:prstGeom>
        </p:spPr>
      </p:pic>
      <p:pic>
        <p:nvPicPr>
          <p:cNvPr id="211" name="그림 210"/>
          <p:cNvPicPr>
            <a:picLocks noChangeAspect="1"/>
          </p:cNvPicPr>
          <p:nvPr/>
        </p:nvPicPr>
        <p:blipFill>
          <a:blip r:embed="rId14"/>
          <a:stretch>
            <a:fillRect/>
          </a:stretch>
        </p:blipFill>
        <p:spPr>
          <a:xfrm>
            <a:off x="9985207" y="1711697"/>
            <a:ext cx="823756" cy="662587"/>
          </a:xfrm>
          <a:prstGeom prst="rect">
            <a:avLst/>
          </a:prstGeom>
        </p:spPr>
      </p:pic>
      <p:pic>
        <p:nvPicPr>
          <p:cNvPr id="212" name="그림 211"/>
          <p:cNvPicPr>
            <a:picLocks noChangeAspect="1"/>
          </p:cNvPicPr>
          <p:nvPr/>
        </p:nvPicPr>
        <p:blipFill rotWithShape="1">
          <a:blip r:embed="rId15"/>
          <a:srcRect t="4443" r="4443" b="-1"/>
          <a:stretch/>
        </p:blipFill>
        <p:spPr>
          <a:xfrm>
            <a:off x="10903157" y="1711698"/>
            <a:ext cx="667282" cy="663262"/>
          </a:xfrm>
          <a:prstGeom prst="rect">
            <a:avLst/>
          </a:prstGeom>
        </p:spPr>
      </p:pic>
      <p:sp>
        <p:nvSpPr>
          <p:cNvPr id="213" name="TextBox 212"/>
          <p:cNvSpPr txBox="1"/>
          <p:nvPr/>
        </p:nvSpPr>
        <p:spPr>
          <a:xfrm>
            <a:off x="6451625" y="3030324"/>
            <a:ext cx="2949652" cy="276999"/>
          </a:xfrm>
          <a:prstGeom prst="rect">
            <a:avLst/>
          </a:prstGeom>
          <a:noFill/>
        </p:spPr>
        <p:txBody>
          <a:bodyPr wrap="square">
            <a:spAutoFit/>
          </a:bodyPr>
          <a:lstStyle/>
          <a:p>
            <a:pPr marL="171450" indent="-171450" eaLnBrk="0" fontAlgn="base" hangingPunct="0">
              <a:spcBef>
                <a:spcPct val="0"/>
              </a:spcBef>
              <a:spcAft>
                <a:spcPct val="0"/>
              </a:spcAft>
              <a:buFont typeface="Wingdings" panose="05000000000000000000" pitchFamily="2" charset="2"/>
              <a:buChar char="§"/>
              <a:defRPr/>
            </a:pPr>
            <a:r>
              <a:rPr lang="en-US" altLang="ko-KR" sz="1200" dirty="0">
                <a:ln>
                  <a:solidFill>
                    <a:srgbClr val="5B9BD5">
                      <a:alpha val="0"/>
                    </a:srgbClr>
                  </a:solidFill>
                </a:ln>
                <a:solidFill>
                  <a:prstClr val="black"/>
                </a:solidFill>
                <a:latin typeface="LG Smart_H2.0 B" panose="020B0600000101010101" pitchFamily="34" charset="-127"/>
                <a:ea typeface="LG Smart_H2.0 B" panose="020B0600000101010101" pitchFamily="34" charset="-127"/>
              </a:rPr>
              <a:t>4-Passive Radiators</a:t>
            </a:r>
          </a:p>
        </p:txBody>
      </p:sp>
      <p:pic>
        <p:nvPicPr>
          <p:cNvPr id="214" name="그림 213"/>
          <p:cNvPicPr>
            <a:picLocks noChangeAspect="1"/>
          </p:cNvPicPr>
          <p:nvPr/>
        </p:nvPicPr>
        <p:blipFill>
          <a:blip r:embed="rId16"/>
          <a:stretch>
            <a:fillRect/>
          </a:stretch>
        </p:blipFill>
        <p:spPr>
          <a:xfrm>
            <a:off x="10162996" y="2600432"/>
            <a:ext cx="644341" cy="308314"/>
          </a:xfrm>
          <a:prstGeom prst="rect">
            <a:avLst/>
          </a:prstGeom>
        </p:spPr>
      </p:pic>
      <p:pic>
        <p:nvPicPr>
          <p:cNvPr id="215" name="Picture 4" descr="LG, 삼성하만을 버리고 메리디안과 협업 결정! ::: Hello World!"/>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9338114" y="2532934"/>
            <a:ext cx="782445" cy="373486"/>
          </a:xfrm>
          <a:prstGeom prst="rect">
            <a:avLst/>
          </a:prstGeom>
          <a:noFill/>
          <a:extLst>
            <a:ext uri="{909E8E84-426E-40DD-AFC4-6F175D3DCCD1}">
              <a14:hiddenFill xmlns:a14="http://schemas.microsoft.com/office/drawing/2010/main">
                <a:solidFill>
                  <a:srgbClr val="FFFFFF"/>
                </a:solidFill>
              </a14:hiddenFill>
            </a:ext>
          </a:extLst>
        </p:spPr>
      </p:pic>
      <p:pic>
        <p:nvPicPr>
          <p:cNvPr id="216" name="그림 215"/>
          <p:cNvPicPr>
            <a:picLocks noChangeAspect="1"/>
          </p:cNvPicPr>
          <p:nvPr/>
        </p:nvPicPr>
        <p:blipFill>
          <a:blip r:embed="rId18"/>
          <a:stretch>
            <a:fillRect/>
          </a:stretch>
        </p:blipFill>
        <p:spPr>
          <a:xfrm>
            <a:off x="10983078" y="2615255"/>
            <a:ext cx="659510" cy="194408"/>
          </a:xfrm>
          <a:prstGeom prst="rect">
            <a:avLst/>
          </a:prstGeom>
        </p:spPr>
      </p:pic>
      <p:pic>
        <p:nvPicPr>
          <p:cNvPr id="217" name="그림 216"/>
          <p:cNvPicPr>
            <a:picLocks noChangeAspect="1"/>
          </p:cNvPicPr>
          <p:nvPr/>
        </p:nvPicPr>
        <p:blipFill>
          <a:blip r:embed="rId19"/>
          <a:stretch>
            <a:fillRect/>
          </a:stretch>
        </p:blipFill>
        <p:spPr>
          <a:xfrm>
            <a:off x="9352735" y="2953647"/>
            <a:ext cx="2283470" cy="412968"/>
          </a:xfrm>
          <a:prstGeom prst="rect">
            <a:avLst/>
          </a:prstGeom>
        </p:spPr>
      </p:pic>
      <p:sp>
        <p:nvSpPr>
          <p:cNvPr id="93" name="TextBox 92"/>
          <p:cNvSpPr txBox="1"/>
          <p:nvPr/>
        </p:nvSpPr>
        <p:spPr>
          <a:xfrm>
            <a:off x="8891096" y="6564762"/>
            <a:ext cx="3300904" cy="276999"/>
          </a:xfrm>
          <a:prstGeom prst="rect">
            <a:avLst/>
          </a:prstGeom>
          <a:noFill/>
        </p:spPr>
        <p:txBody>
          <a:bodyPr wrap="none" rtlCol="0">
            <a:spAutoFit/>
          </a:bodyPr>
          <a:lstStyle/>
          <a:p>
            <a:r>
              <a:rPr lang="en-US" sz="1200" dirty="0">
                <a:latin typeface="LG Smart_H2.0 SB" panose="020B0600000101010101" pitchFamily="34" charset="-127"/>
                <a:ea typeface="LG Smart_H2.0 SB" panose="020B0600000101010101" pitchFamily="34" charset="-127"/>
              </a:rPr>
              <a:t>* The word “WOW” cannot be used in Peru.</a:t>
            </a:r>
          </a:p>
        </p:txBody>
      </p:sp>
    </p:spTree>
    <p:extLst>
      <p:ext uri="{BB962C8B-B14F-4D97-AF65-F5344CB8AC3E}">
        <p14:creationId xmlns:p14="http://schemas.microsoft.com/office/powerpoint/2010/main" val="14405114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직사각형 21">
            <a:hlinkClick r:id="" action="ppaction://noaction"/>
          </p:cNvPr>
          <p:cNvSpPr>
            <a:spLocks noChangeArrowheads="1"/>
          </p:cNvSpPr>
          <p:nvPr/>
        </p:nvSpPr>
        <p:spPr bwMode="auto">
          <a:xfrm>
            <a:off x="135007" y="2100858"/>
            <a:ext cx="931309" cy="419782"/>
          </a:xfrm>
          <a:prstGeom prst="rect">
            <a:avLst/>
          </a:prstGeom>
          <a:noFill/>
          <a:ln w="9525">
            <a:noFill/>
            <a:miter lim="800000"/>
            <a:headEnd/>
            <a:tailEnd/>
          </a:ln>
        </p:spPr>
        <p:txBody>
          <a:bodyPr wrap="square" lIns="80443" tIns="40221" rIns="80443" bIns="40221">
            <a:spAutoFit/>
          </a:bodyPr>
          <a:lstStyle/>
          <a:p>
            <a:pPr algn="ctr">
              <a:defRPr/>
            </a:pPr>
            <a:r>
              <a:rPr lang="en-US" altLang="ko-KR" sz="1100" b="1" dirty="0">
                <a:latin typeface="Arial" panose="020B0604020202020204" pitchFamily="34" charset="0"/>
                <a:ea typeface="LG스마트체 Regular" panose="020B0600000101010101" pitchFamily="50" charset="-127"/>
                <a:cs typeface="Arial" panose="020B0604020202020204" pitchFamily="34" charset="0"/>
              </a:rPr>
              <a:t>Immersive</a:t>
            </a:r>
          </a:p>
          <a:p>
            <a:pPr algn="ctr">
              <a:defRPr/>
            </a:pPr>
            <a:r>
              <a:rPr lang="en-US" altLang="ko-KR" sz="1100" b="1" dirty="0">
                <a:latin typeface="Arial" panose="020B0604020202020204" pitchFamily="34" charset="0"/>
                <a:ea typeface="LG스마트체 Regular" panose="020B0600000101010101" pitchFamily="50" charset="-127"/>
                <a:cs typeface="Arial" panose="020B0604020202020204" pitchFamily="34" charset="0"/>
              </a:rPr>
              <a:t>Sound</a:t>
            </a:r>
            <a:endParaRPr lang="ko-KR" altLang="en-US" sz="1100" b="1" dirty="0">
              <a:latin typeface="Arial" panose="020B0604020202020204" pitchFamily="34" charset="0"/>
              <a:ea typeface="LG스마트체 Regular" panose="020B0600000101010101" pitchFamily="50" charset="-127"/>
              <a:cs typeface="Arial" panose="020B0604020202020204" pitchFamily="34" charset="0"/>
            </a:endParaRPr>
          </a:p>
        </p:txBody>
      </p:sp>
      <p:sp>
        <p:nvSpPr>
          <p:cNvPr id="24" name="직사각형 21">
            <a:hlinkClick r:id="" action="ppaction://noaction"/>
          </p:cNvPr>
          <p:cNvSpPr>
            <a:spLocks noChangeArrowheads="1"/>
          </p:cNvSpPr>
          <p:nvPr/>
        </p:nvSpPr>
        <p:spPr bwMode="auto">
          <a:xfrm>
            <a:off x="968497" y="666832"/>
            <a:ext cx="2208693" cy="235116"/>
          </a:xfrm>
          <a:prstGeom prst="rect">
            <a:avLst/>
          </a:prstGeom>
          <a:noFill/>
          <a:ln w="9525">
            <a:noFill/>
            <a:miter lim="800000"/>
            <a:headEnd/>
            <a:tailEnd/>
          </a:ln>
        </p:spPr>
        <p:txBody>
          <a:bodyPr wrap="square" lIns="80443" tIns="40221" rIns="80443" bIns="40221">
            <a:spAutoFit/>
          </a:bodyPr>
          <a:lstStyle/>
          <a:p>
            <a:pPr marL="85725" indent="-85725">
              <a:buFont typeface="Arial" panose="020B0604020202020204" pitchFamily="34" charset="0"/>
              <a:buChar char="•"/>
              <a:defRPr/>
            </a:pPr>
            <a:r>
              <a:rPr lang="en-US" altLang="ko-KR" sz="1000" b="1" dirty="0">
                <a:latin typeface="Arial" panose="020B0604020202020204" pitchFamily="34" charset="0"/>
                <a:ea typeface="LG스마트체 Regular" panose="020B0600000101010101" pitchFamily="50" charset="-127"/>
                <a:cs typeface="Arial" panose="020B0604020202020204" pitchFamily="34" charset="0"/>
              </a:rPr>
              <a:t>Triple Level Spatial Sound</a:t>
            </a:r>
            <a:endParaRPr lang="ko-KR" altLang="en-US" sz="1000" b="1" dirty="0">
              <a:latin typeface="Arial" panose="020B0604020202020204" pitchFamily="34" charset="0"/>
              <a:ea typeface="LG스마트체 Regular" panose="020B0600000101010101" pitchFamily="50" charset="-127"/>
              <a:cs typeface="Arial" panose="020B0604020202020204" pitchFamily="34" charset="0"/>
            </a:endParaRPr>
          </a:p>
        </p:txBody>
      </p:sp>
      <p:sp>
        <p:nvSpPr>
          <p:cNvPr id="27" name="직사각형 21">
            <a:hlinkClick r:id="" action="ppaction://noaction"/>
          </p:cNvPr>
          <p:cNvSpPr>
            <a:spLocks noChangeArrowheads="1"/>
          </p:cNvSpPr>
          <p:nvPr/>
        </p:nvSpPr>
        <p:spPr bwMode="auto">
          <a:xfrm>
            <a:off x="968497" y="1560535"/>
            <a:ext cx="2208693" cy="235116"/>
          </a:xfrm>
          <a:prstGeom prst="rect">
            <a:avLst/>
          </a:prstGeom>
          <a:noFill/>
          <a:ln w="9525">
            <a:noFill/>
            <a:miter lim="800000"/>
            <a:headEnd/>
            <a:tailEnd/>
          </a:ln>
        </p:spPr>
        <p:txBody>
          <a:bodyPr wrap="square" lIns="80443" tIns="40221" rIns="80443" bIns="40221">
            <a:spAutoFit/>
          </a:bodyPr>
          <a:lstStyle/>
          <a:p>
            <a:pPr marL="85725" indent="-85725">
              <a:buFont typeface="Arial" panose="020B0604020202020204" pitchFamily="34" charset="0"/>
              <a:buChar char="•"/>
              <a:defRPr/>
            </a:pPr>
            <a:r>
              <a:rPr lang="en-US" altLang="ko-KR" sz="1000" b="1" dirty="0">
                <a:latin typeface="Arial" panose="020B0604020202020204" pitchFamily="34" charset="0"/>
                <a:ea typeface="LG스마트체 Regular" panose="020B0600000101010101" pitchFamily="50" charset="-127"/>
                <a:cs typeface="Arial" panose="020B0604020202020204" pitchFamily="34" charset="0"/>
              </a:rPr>
              <a:t>Smart Up-Mixer</a:t>
            </a:r>
            <a:endParaRPr lang="ko-KR" altLang="en-US" sz="1000" b="1" dirty="0">
              <a:latin typeface="Arial" panose="020B0604020202020204" pitchFamily="34" charset="0"/>
              <a:ea typeface="LG스마트체 Regular" panose="020B0600000101010101" pitchFamily="50" charset="-127"/>
              <a:cs typeface="Arial" panose="020B0604020202020204" pitchFamily="34" charset="0"/>
            </a:endParaRPr>
          </a:p>
        </p:txBody>
      </p:sp>
      <p:sp>
        <p:nvSpPr>
          <p:cNvPr id="33" name="직사각형 21">
            <a:hlinkClick r:id="" action="ppaction://noaction"/>
          </p:cNvPr>
          <p:cNvSpPr>
            <a:spLocks noChangeArrowheads="1"/>
          </p:cNvSpPr>
          <p:nvPr/>
        </p:nvSpPr>
        <p:spPr bwMode="auto">
          <a:xfrm>
            <a:off x="968497" y="2326180"/>
            <a:ext cx="1785360" cy="235116"/>
          </a:xfrm>
          <a:prstGeom prst="rect">
            <a:avLst/>
          </a:prstGeom>
          <a:noFill/>
          <a:ln w="9525">
            <a:noFill/>
            <a:miter lim="800000"/>
            <a:headEnd/>
            <a:tailEnd/>
          </a:ln>
        </p:spPr>
        <p:txBody>
          <a:bodyPr wrap="square" lIns="80443" tIns="40221" rIns="80443" bIns="40221">
            <a:spAutoFit/>
          </a:bodyPr>
          <a:lstStyle/>
          <a:p>
            <a:pPr marL="85725" indent="-85725">
              <a:buFont typeface="Arial" panose="020B0604020202020204" pitchFamily="34" charset="0"/>
              <a:buChar char="•"/>
              <a:defRPr/>
            </a:pPr>
            <a:r>
              <a:rPr lang="en-US" altLang="ko-KR" sz="1000" b="1" dirty="0">
                <a:latin typeface="Arial" panose="020B0604020202020204" pitchFamily="34" charset="0"/>
                <a:ea typeface="LG스마트체 Regular" panose="020B0600000101010101" pitchFamily="50" charset="-127"/>
                <a:cs typeface="Arial" panose="020B0604020202020204" pitchFamily="34" charset="0"/>
              </a:rPr>
              <a:t>Clear Voice Plus</a:t>
            </a:r>
            <a:endParaRPr lang="ko-KR" altLang="en-US" sz="1000" b="1" dirty="0">
              <a:latin typeface="Arial" panose="020B0604020202020204" pitchFamily="34" charset="0"/>
              <a:ea typeface="LG스마트체 Regular" panose="020B0600000101010101" pitchFamily="50" charset="-127"/>
              <a:cs typeface="Arial" panose="020B0604020202020204" pitchFamily="34" charset="0"/>
            </a:endParaRPr>
          </a:p>
        </p:txBody>
      </p:sp>
      <p:sp>
        <p:nvSpPr>
          <p:cNvPr id="34" name="직사각형 21">
            <a:hlinkClick r:id="" action="ppaction://noaction"/>
          </p:cNvPr>
          <p:cNvSpPr>
            <a:spLocks noChangeArrowheads="1"/>
          </p:cNvSpPr>
          <p:nvPr/>
        </p:nvSpPr>
        <p:spPr bwMode="auto">
          <a:xfrm>
            <a:off x="968497" y="3188465"/>
            <a:ext cx="1785360" cy="235116"/>
          </a:xfrm>
          <a:prstGeom prst="rect">
            <a:avLst/>
          </a:prstGeom>
          <a:noFill/>
          <a:ln w="9525">
            <a:noFill/>
            <a:miter lim="800000"/>
            <a:headEnd/>
            <a:tailEnd/>
          </a:ln>
        </p:spPr>
        <p:txBody>
          <a:bodyPr wrap="square" lIns="80443" tIns="40221" rIns="80443" bIns="40221">
            <a:spAutoFit/>
          </a:bodyPr>
          <a:lstStyle/>
          <a:p>
            <a:pPr marL="85725" indent="-85725">
              <a:buFont typeface="Arial" panose="020B0604020202020204" pitchFamily="34" charset="0"/>
              <a:buChar char="•"/>
              <a:defRPr/>
            </a:pPr>
            <a:r>
              <a:rPr lang="en-US" altLang="ko-KR" sz="1000" b="1" dirty="0">
                <a:latin typeface="Arial" panose="020B0604020202020204" pitchFamily="34" charset="0"/>
                <a:ea typeface="LG스마트체 Regular" panose="020B0600000101010101" pitchFamily="50" charset="-127"/>
                <a:cs typeface="Arial" panose="020B0604020202020204" pitchFamily="34" charset="0"/>
              </a:rPr>
              <a:t>AI Room Calibration Pro</a:t>
            </a:r>
            <a:endParaRPr lang="ko-KR" altLang="en-US" sz="1000" b="1" dirty="0">
              <a:latin typeface="Arial" panose="020B0604020202020204" pitchFamily="34" charset="0"/>
              <a:ea typeface="LG스마트체 Regular" panose="020B0600000101010101" pitchFamily="50" charset="-127"/>
              <a:cs typeface="Arial" panose="020B0604020202020204" pitchFamily="34" charset="0"/>
            </a:endParaRPr>
          </a:p>
        </p:txBody>
      </p:sp>
      <p:sp>
        <p:nvSpPr>
          <p:cNvPr id="36" name="직사각형 21">
            <a:hlinkClick r:id="" action="ppaction://noaction"/>
          </p:cNvPr>
          <p:cNvSpPr>
            <a:spLocks noChangeArrowheads="1"/>
          </p:cNvSpPr>
          <p:nvPr/>
        </p:nvSpPr>
        <p:spPr bwMode="auto">
          <a:xfrm>
            <a:off x="968497" y="4964956"/>
            <a:ext cx="1785360" cy="235116"/>
          </a:xfrm>
          <a:prstGeom prst="rect">
            <a:avLst/>
          </a:prstGeom>
          <a:noFill/>
          <a:ln w="9525">
            <a:noFill/>
            <a:miter lim="800000"/>
            <a:headEnd/>
            <a:tailEnd/>
          </a:ln>
        </p:spPr>
        <p:txBody>
          <a:bodyPr wrap="square" lIns="80443" tIns="40221" rIns="80443" bIns="40221">
            <a:spAutoFit/>
          </a:bodyPr>
          <a:lstStyle/>
          <a:p>
            <a:pPr marL="85725" indent="-85725">
              <a:buFont typeface="Arial" panose="020B0604020202020204" pitchFamily="34" charset="0"/>
              <a:buChar char="•"/>
              <a:defRPr/>
            </a:pPr>
            <a:r>
              <a:rPr lang="en-US" altLang="ko-KR" sz="1000" b="1" dirty="0">
                <a:latin typeface="Arial" panose="020B0604020202020204" pitchFamily="34" charset="0"/>
                <a:ea typeface="LG스마트체 Regular" panose="020B0600000101010101" pitchFamily="50" charset="-127"/>
                <a:cs typeface="Arial" panose="020B0604020202020204" pitchFamily="34" charset="0"/>
              </a:rPr>
              <a:t>Hi-Fi Music Streaming</a:t>
            </a:r>
          </a:p>
        </p:txBody>
      </p:sp>
      <p:sp>
        <p:nvSpPr>
          <p:cNvPr id="37" name="직사각형 21">
            <a:hlinkClick r:id="" action="ppaction://noaction"/>
          </p:cNvPr>
          <p:cNvSpPr>
            <a:spLocks noChangeArrowheads="1"/>
          </p:cNvSpPr>
          <p:nvPr/>
        </p:nvSpPr>
        <p:spPr bwMode="auto">
          <a:xfrm>
            <a:off x="968497" y="5874964"/>
            <a:ext cx="2327226" cy="235116"/>
          </a:xfrm>
          <a:prstGeom prst="rect">
            <a:avLst/>
          </a:prstGeom>
          <a:noFill/>
          <a:ln w="9525">
            <a:noFill/>
            <a:miter lim="800000"/>
            <a:headEnd/>
            <a:tailEnd/>
          </a:ln>
        </p:spPr>
        <p:txBody>
          <a:bodyPr wrap="square" lIns="80443" tIns="40221" rIns="80443" bIns="40221">
            <a:spAutoFit/>
          </a:bodyPr>
          <a:lstStyle/>
          <a:p>
            <a:pPr marL="85725" indent="-85725">
              <a:buFont typeface="Arial" panose="020B0604020202020204" pitchFamily="34" charset="0"/>
              <a:buChar char="•"/>
              <a:defRPr/>
            </a:pPr>
            <a:r>
              <a:rPr lang="en-US" altLang="ko-KR" sz="1000" b="1" dirty="0">
                <a:latin typeface="Arial" panose="020B0604020202020204" pitchFamily="34" charset="0"/>
                <a:ea typeface="LG스마트체 Regular" panose="020B0600000101010101" pitchFamily="50" charset="-127"/>
                <a:cs typeface="Arial" panose="020B0604020202020204" pitchFamily="34" charset="0"/>
              </a:rPr>
              <a:t>Perfect Gaming with 120Hz</a:t>
            </a:r>
          </a:p>
        </p:txBody>
      </p:sp>
      <p:sp>
        <p:nvSpPr>
          <p:cNvPr id="40" name="직사각형 21">
            <a:hlinkClick r:id="" action="ppaction://noaction"/>
          </p:cNvPr>
          <p:cNvSpPr>
            <a:spLocks noChangeArrowheads="1"/>
          </p:cNvSpPr>
          <p:nvPr/>
        </p:nvSpPr>
        <p:spPr bwMode="auto">
          <a:xfrm>
            <a:off x="968497" y="4046998"/>
            <a:ext cx="2327226" cy="235116"/>
          </a:xfrm>
          <a:prstGeom prst="rect">
            <a:avLst/>
          </a:prstGeom>
          <a:noFill/>
          <a:ln w="9525">
            <a:noFill/>
            <a:miter lim="800000"/>
            <a:headEnd/>
            <a:tailEnd/>
          </a:ln>
        </p:spPr>
        <p:txBody>
          <a:bodyPr wrap="square" lIns="80443" tIns="40221" rIns="80443" bIns="40221">
            <a:spAutoFit/>
          </a:bodyPr>
          <a:lstStyle/>
          <a:p>
            <a:pPr marL="85725" indent="-85725">
              <a:buFont typeface="Arial" panose="020B0604020202020204" pitchFamily="34" charset="0"/>
              <a:buChar char="•"/>
              <a:defRPr/>
            </a:pPr>
            <a:r>
              <a:rPr lang="en-US" altLang="ko-KR" sz="1000" b="1" dirty="0">
                <a:latin typeface="Arial" panose="020B0604020202020204" pitchFamily="34" charset="0"/>
                <a:ea typeface="LG스마트체 Regular" panose="020B0600000101010101" pitchFamily="50" charset="-127"/>
                <a:cs typeface="Arial" panose="020B0604020202020204" pitchFamily="34" charset="0"/>
              </a:rPr>
              <a:t>WOW Synergy</a:t>
            </a:r>
            <a:endParaRPr lang="ko-KR" altLang="en-US" sz="1000" b="1" dirty="0">
              <a:latin typeface="Arial" panose="020B0604020202020204" pitchFamily="34" charset="0"/>
              <a:ea typeface="LG스마트체 Regular" panose="020B0600000101010101" pitchFamily="50" charset="-127"/>
              <a:cs typeface="Arial" panose="020B0604020202020204" pitchFamily="34" charset="0"/>
            </a:endParaRPr>
          </a:p>
        </p:txBody>
      </p:sp>
      <p:sp>
        <p:nvSpPr>
          <p:cNvPr id="46" name="직사각형 21">
            <a:hlinkClick r:id="" action="ppaction://noaction"/>
          </p:cNvPr>
          <p:cNvSpPr>
            <a:spLocks noChangeArrowheads="1"/>
          </p:cNvSpPr>
          <p:nvPr/>
        </p:nvSpPr>
        <p:spPr bwMode="auto">
          <a:xfrm>
            <a:off x="228112" y="5615685"/>
            <a:ext cx="745099" cy="250505"/>
          </a:xfrm>
          <a:prstGeom prst="rect">
            <a:avLst/>
          </a:prstGeom>
          <a:noFill/>
          <a:ln w="9525">
            <a:noFill/>
            <a:miter lim="800000"/>
            <a:headEnd/>
            <a:tailEnd/>
          </a:ln>
        </p:spPr>
        <p:txBody>
          <a:bodyPr wrap="square" lIns="80443" tIns="40221" rIns="80443" bIns="40221">
            <a:spAutoFit/>
          </a:bodyPr>
          <a:lstStyle/>
          <a:p>
            <a:pPr>
              <a:defRPr/>
            </a:pPr>
            <a:r>
              <a:rPr lang="en-US" altLang="ko-KR" sz="1100" b="1" dirty="0">
                <a:latin typeface="Arial" panose="020B0604020202020204" pitchFamily="34" charset="0"/>
                <a:ea typeface="LG스마트체 Regular" panose="020B0600000101010101" pitchFamily="50" charset="-127"/>
                <a:cs typeface="Arial" panose="020B0604020202020204" pitchFamily="34" charset="0"/>
              </a:rPr>
              <a:t>Lifestyle</a:t>
            </a:r>
            <a:endParaRPr lang="ko-KR" altLang="en-US" sz="1100" b="1" dirty="0">
              <a:latin typeface="Arial" panose="020B0604020202020204" pitchFamily="34" charset="0"/>
              <a:ea typeface="LG스마트체 Regular" panose="020B0600000101010101" pitchFamily="50" charset="-127"/>
              <a:cs typeface="Arial" panose="020B0604020202020204" pitchFamily="34" charset="0"/>
            </a:endParaRPr>
          </a:p>
        </p:txBody>
      </p:sp>
      <p:sp>
        <p:nvSpPr>
          <p:cNvPr id="49" name="TextBox 48"/>
          <p:cNvSpPr txBox="1"/>
          <p:nvPr/>
        </p:nvSpPr>
        <p:spPr>
          <a:xfrm>
            <a:off x="1144238" y="6041303"/>
            <a:ext cx="1784463" cy="215444"/>
          </a:xfrm>
          <a:prstGeom prst="rect">
            <a:avLst/>
          </a:prstGeom>
          <a:noFill/>
        </p:spPr>
        <p:txBody>
          <a:bodyPr wrap="none" rtlCol="0">
            <a:spAutoFit/>
          </a:bodyPr>
          <a:lstStyle/>
          <a:p>
            <a:r>
              <a:rPr lang="en-US" altLang="ko-KR" sz="800" i="1" dirty="0">
                <a:latin typeface="Arial" panose="020B0604020202020204" pitchFamily="34" charset="0"/>
                <a:ea typeface="LG스마트체 Regular" panose="020B0600000101010101" pitchFamily="50" charset="-127"/>
                <a:cs typeface="Arial" panose="020B0604020202020204" pitchFamily="34" charset="0"/>
              </a:rPr>
              <a:t>VRR / ALLM / 120Hz Pass-through</a:t>
            </a:r>
            <a:endParaRPr lang="ko-KR" altLang="en-US" sz="800" i="1" dirty="0">
              <a:latin typeface="Arial" panose="020B0604020202020204" pitchFamily="34" charset="0"/>
              <a:ea typeface="LG스마트체 Regular" panose="020B0600000101010101" pitchFamily="50" charset="-127"/>
              <a:cs typeface="Arial" panose="020B0604020202020204" pitchFamily="34" charset="0"/>
            </a:endParaRPr>
          </a:p>
        </p:txBody>
      </p:sp>
      <p:cxnSp>
        <p:nvCxnSpPr>
          <p:cNvPr id="22" name="직선 연결선 21"/>
          <p:cNvCxnSpPr/>
          <p:nvPr/>
        </p:nvCxnSpPr>
        <p:spPr>
          <a:xfrm flipH="1">
            <a:off x="257175" y="581190"/>
            <a:ext cx="4992380" cy="0"/>
          </a:xfrm>
          <a:prstGeom prst="line">
            <a:avLst/>
          </a:prstGeom>
          <a:ln w="31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0" name="직선 연결선 49"/>
          <p:cNvCxnSpPr/>
          <p:nvPr/>
        </p:nvCxnSpPr>
        <p:spPr>
          <a:xfrm flipH="1">
            <a:off x="257175" y="4072874"/>
            <a:ext cx="4992380" cy="0"/>
          </a:xfrm>
          <a:prstGeom prst="line">
            <a:avLst/>
          </a:prstGeom>
          <a:ln w="31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1" name="직선 연결선 50"/>
          <p:cNvCxnSpPr/>
          <p:nvPr/>
        </p:nvCxnSpPr>
        <p:spPr>
          <a:xfrm flipH="1">
            <a:off x="257175" y="4945795"/>
            <a:ext cx="4992380" cy="0"/>
          </a:xfrm>
          <a:prstGeom prst="line">
            <a:avLst/>
          </a:prstGeom>
          <a:ln w="31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2" name="직선 연결선 51"/>
          <p:cNvCxnSpPr/>
          <p:nvPr/>
        </p:nvCxnSpPr>
        <p:spPr>
          <a:xfrm flipH="1">
            <a:off x="1156872" y="1454111"/>
            <a:ext cx="4079761" cy="0"/>
          </a:xfrm>
          <a:prstGeom prst="line">
            <a:avLst/>
          </a:prstGeom>
          <a:ln w="31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3" name="직선 연결선 52"/>
          <p:cNvCxnSpPr/>
          <p:nvPr/>
        </p:nvCxnSpPr>
        <p:spPr>
          <a:xfrm flipH="1">
            <a:off x="1093373" y="2327032"/>
            <a:ext cx="2242492" cy="0"/>
          </a:xfrm>
          <a:prstGeom prst="line">
            <a:avLst/>
          </a:prstGeom>
          <a:ln w="31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4" name="직선 연결선 53"/>
          <p:cNvCxnSpPr/>
          <p:nvPr/>
        </p:nvCxnSpPr>
        <p:spPr>
          <a:xfrm flipH="1">
            <a:off x="1156872" y="3199953"/>
            <a:ext cx="4079761" cy="0"/>
          </a:xfrm>
          <a:prstGeom prst="line">
            <a:avLst/>
          </a:prstGeom>
          <a:ln w="31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6" name="직선 연결선 55"/>
          <p:cNvCxnSpPr/>
          <p:nvPr/>
        </p:nvCxnSpPr>
        <p:spPr>
          <a:xfrm flipH="1">
            <a:off x="1156872" y="5818718"/>
            <a:ext cx="4079761" cy="0"/>
          </a:xfrm>
          <a:prstGeom prst="line">
            <a:avLst/>
          </a:prstGeom>
          <a:ln w="31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57" name="직사각형 21">
            <a:hlinkClick r:id="" action="ppaction://noaction"/>
          </p:cNvPr>
          <p:cNvSpPr>
            <a:spLocks noChangeArrowheads="1"/>
          </p:cNvSpPr>
          <p:nvPr/>
        </p:nvSpPr>
        <p:spPr bwMode="auto">
          <a:xfrm>
            <a:off x="135007" y="4213958"/>
            <a:ext cx="931309" cy="589059"/>
          </a:xfrm>
          <a:prstGeom prst="rect">
            <a:avLst/>
          </a:prstGeom>
          <a:noFill/>
          <a:ln w="9525">
            <a:noFill/>
            <a:miter lim="800000"/>
            <a:headEnd/>
            <a:tailEnd/>
          </a:ln>
        </p:spPr>
        <p:txBody>
          <a:bodyPr wrap="square" lIns="80443" tIns="40221" rIns="80443" bIns="40221">
            <a:spAutoFit/>
          </a:bodyPr>
          <a:lstStyle/>
          <a:p>
            <a:pPr algn="ctr">
              <a:defRPr/>
            </a:pPr>
            <a:r>
              <a:rPr lang="en-US" altLang="ko-KR" sz="1100" b="1" dirty="0">
                <a:latin typeface="Arial" panose="020B0604020202020204" pitchFamily="34" charset="0"/>
                <a:ea typeface="LG스마트체 Regular" panose="020B0600000101010101" pitchFamily="50" charset="-127"/>
                <a:cs typeface="Arial" panose="020B0604020202020204" pitchFamily="34" charset="0"/>
              </a:rPr>
              <a:t>Harmony</a:t>
            </a:r>
          </a:p>
          <a:p>
            <a:pPr algn="ctr">
              <a:defRPr/>
            </a:pPr>
            <a:r>
              <a:rPr lang="en-US" altLang="ko-KR" sz="1100" b="1" dirty="0">
                <a:latin typeface="Arial" panose="020B0604020202020204" pitchFamily="34" charset="0"/>
                <a:ea typeface="LG스마트체 Regular" panose="020B0600000101010101" pitchFamily="50" charset="-127"/>
                <a:cs typeface="Arial" panose="020B0604020202020204" pitchFamily="34" charset="0"/>
              </a:rPr>
              <a:t>With</a:t>
            </a:r>
          </a:p>
          <a:p>
            <a:pPr algn="ctr">
              <a:defRPr/>
            </a:pPr>
            <a:r>
              <a:rPr lang="en-US" altLang="ko-KR" sz="1100" b="1" dirty="0">
                <a:latin typeface="Arial" panose="020B0604020202020204" pitchFamily="34" charset="0"/>
                <a:ea typeface="LG스마트체 Regular" panose="020B0600000101010101" pitchFamily="50" charset="-127"/>
                <a:cs typeface="Arial" panose="020B0604020202020204" pitchFamily="34" charset="0"/>
              </a:rPr>
              <a:t>LG TV</a:t>
            </a:r>
            <a:endParaRPr lang="ko-KR" altLang="en-US" sz="1100" b="1" dirty="0">
              <a:latin typeface="Arial" panose="020B0604020202020204" pitchFamily="34" charset="0"/>
              <a:ea typeface="LG스마트체 Regular" panose="020B0600000101010101" pitchFamily="50" charset="-127"/>
              <a:cs typeface="Arial" panose="020B0604020202020204" pitchFamily="34" charset="0"/>
            </a:endParaRPr>
          </a:p>
        </p:txBody>
      </p:sp>
      <p:sp>
        <p:nvSpPr>
          <p:cNvPr id="58" name="TextBox 57"/>
          <p:cNvSpPr txBox="1"/>
          <p:nvPr/>
        </p:nvSpPr>
        <p:spPr>
          <a:xfrm>
            <a:off x="1089263" y="912822"/>
            <a:ext cx="2643302" cy="507831"/>
          </a:xfrm>
          <a:prstGeom prst="rect">
            <a:avLst/>
          </a:prstGeom>
          <a:noFill/>
        </p:spPr>
        <p:txBody>
          <a:bodyPr wrap="square" rtlCol="0">
            <a:spAutoFit/>
          </a:bodyPr>
          <a:lstStyle/>
          <a:p>
            <a:pPr latinLnBrk="0"/>
            <a:r>
              <a:rPr lang="en-US" altLang="ko-KR" sz="900" dirty="0">
                <a:ln>
                  <a:solidFill>
                    <a:schemeClr val="bg1">
                      <a:alpha val="0"/>
                    </a:schemeClr>
                  </a:solidFill>
                </a:ln>
                <a:latin typeface="LG스마트체 Regular" panose="020B0600000101010101" pitchFamily="50" charset="-127"/>
                <a:ea typeface="LG스마트체 Regular" panose="020B0600000101010101" pitchFamily="50" charset="-127"/>
              </a:rPr>
              <a:t>Channel analysis and HRTF-based 3D engine creates mid layer with virtual speakers for more immersive and accurate sound experience</a:t>
            </a:r>
          </a:p>
        </p:txBody>
      </p:sp>
      <p:pic>
        <p:nvPicPr>
          <p:cNvPr id="59" name="그림 5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640636" y="733556"/>
            <a:ext cx="1641775" cy="719922"/>
          </a:xfrm>
          <a:prstGeom prst="rect">
            <a:avLst/>
          </a:prstGeom>
        </p:spPr>
      </p:pic>
      <p:sp>
        <p:nvSpPr>
          <p:cNvPr id="60" name="TextBox 59"/>
          <p:cNvSpPr txBox="1"/>
          <p:nvPr/>
        </p:nvSpPr>
        <p:spPr>
          <a:xfrm>
            <a:off x="1089263" y="1787159"/>
            <a:ext cx="2559867" cy="507831"/>
          </a:xfrm>
          <a:prstGeom prst="rect">
            <a:avLst/>
          </a:prstGeom>
          <a:noFill/>
        </p:spPr>
        <p:txBody>
          <a:bodyPr wrap="square" rtlCol="0">
            <a:spAutoFit/>
          </a:bodyPr>
          <a:lstStyle>
            <a:defPPr>
              <a:defRPr lang="ko-KR"/>
            </a:defPPr>
            <a:lvl1pPr latinLnBrk="0">
              <a:defRPr sz="900">
                <a:ln>
                  <a:solidFill>
                    <a:schemeClr val="bg1">
                      <a:alpha val="0"/>
                    </a:schemeClr>
                  </a:solidFill>
                </a:ln>
                <a:latin typeface="LG스마트체 Regular" panose="020B0600000101010101" pitchFamily="50" charset="-127"/>
                <a:ea typeface="LG스마트체 Regular" panose="020B0600000101010101" pitchFamily="50" charset="-127"/>
              </a:defRPr>
            </a:lvl1pPr>
          </a:lstStyle>
          <a:p>
            <a:r>
              <a:rPr lang="en-US" altLang="ko-KR" dirty="0"/>
              <a:t>Any source including 2 channel audio will be converted into multi-channel audio optimized for sound bar’s channel configuration.</a:t>
            </a:r>
          </a:p>
        </p:txBody>
      </p:sp>
      <p:sp>
        <p:nvSpPr>
          <p:cNvPr id="64" name="TextBox 63"/>
          <p:cNvSpPr txBox="1"/>
          <p:nvPr/>
        </p:nvSpPr>
        <p:spPr>
          <a:xfrm>
            <a:off x="1089263" y="2545511"/>
            <a:ext cx="2493253" cy="507831"/>
          </a:xfrm>
          <a:prstGeom prst="rect">
            <a:avLst/>
          </a:prstGeom>
          <a:noFill/>
        </p:spPr>
        <p:txBody>
          <a:bodyPr wrap="square" rtlCol="0">
            <a:spAutoFit/>
          </a:bodyPr>
          <a:lstStyle>
            <a:defPPr>
              <a:defRPr lang="ko-KR"/>
            </a:defPPr>
            <a:lvl1pPr latinLnBrk="0">
              <a:defRPr sz="900">
                <a:ln>
                  <a:solidFill>
                    <a:schemeClr val="bg1">
                      <a:alpha val="0"/>
                    </a:schemeClr>
                  </a:solidFill>
                </a:ln>
                <a:latin typeface="LG스마트체 Regular" panose="020B0600000101010101" pitchFamily="50" charset="-127"/>
                <a:ea typeface="LG스마트체 Regular" panose="020B0600000101010101" pitchFamily="50" charset="-127"/>
              </a:defRPr>
            </a:lvl1pPr>
          </a:lstStyle>
          <a:p>
            <a:r>
              <a:rPr lang="en-US" altLang="ko-KR" dirty="0"/>
              <a:t>Through correlation analysis of L/R channels, more realistic center and center top sound are created to improve voice clarity.</a:t>
            </a:r>
          </a:p>
        </p:txBody>
      </p:sp>
      <p:sp>
        <p:nvSpPr>
          <p:cNvPr id="81" name="TextBox 80"/>
          <p:cNvSpPr txBox="1"/>
          <p:nvPr/>
        </p:nvSpPr>
        <p:spPr>
          <a:xfrm>
            <a:off x="1089263" y="3347276"/>
            <a:ext cx="2730337" cy="646331"/>
          </a:xfrm>
          <a:prstGeom prst="rect">
            <a:avLst/>
          </a:prstGeom>
          <a:noFill/>
        </p:spPr>
        <p:txBody>
          <a:bodyPr wrap="square" rtlCol="0">
            <a:spAutoFit/>
          </a:bodyPr>
          <a:lstStyle>
            <a:defPPr>
              <a:defRPr lang="ko-KR"/>
            </a:defPPr>
            <a:lvl1pPr latinLnBrk="0">
              <a:defRPr sz="900">
                <a:ln>
                  <a:solidFill>
                    <a:schemeClr val="bg1">
                      <a:alpha val="0"/>
                    </a:schemeClr>
                  </a:solidFill>
                </a:ln>
                <a:latin typeface="LG스마트체 Regular" panose="020B0600000101010101" pitchFamily="50" charset="-127"/>
                <a:ea typeface="LG스마트체 Regular" panose="020B0600000101010101" pitchFamily="50" charset="-127"/>
              </a:defRPr>
            </a:lvl1pPr>
          </a:lstStyle>
          <a:p>
            <a:r>
              <a:rPr lang="en-US" altLang="ko-KR" dirty="0"/>
              <a:t>The frequency range of room calibration is expanded from 200Hz / 8 sections to 400Hz / 16 sections covering front and center channel to further improve voice, balance, and sound image.</a:t>
            </a:r>
            <a:endParaRPr lang="ko-KR" altLang="ko-KR" dirty="0"/>
          </a:p>
        </p:txBody>
      </p:sp>
      <p:sp>
        <p:nvSpPr>
          <p:cNvPr id="82" name="TextBox 81"/>
          <p:cNvSpPr txBox="1"/>
          <p:nvPr/>
        </p:nvSpPr>
        <p:spPr>
          <a:xfrm>
            <a:off x="1089263" y="4214185"/>
            <a:ext cx="3007361" cy="369332"/>
          </a:xfrm>
          <a:prstGeom prst="rect">
            <a:avLst/>
          </a:prstGeom>
          <a:noFill/>
        </p:spPr>
        <p:txBody>
          <a:bodyPr wrap="square" rtlCol="0">
            <a:spAutoFit/>
          </a:bodyPr>
          <a:lstStyle>
            <a:defPPr>
              <a:defRPr lang="ko-KR"/>
            </a:defPPr>
            <a:lvl1pPr lvl="0" eaLnBrk="0" fontAlgn="base" latinLnBrk="0" hangingPunct="0">
              <a:spcBef>
                <a:spcPct val="0"/>
              </a:spcBef>
              <a:spcAft>
                <a:spcPct val="0"/>
              </a:spcAft>
              <a:defRPr sz="900">
                <a:ln>
                  <a:solidFill>
                    <a:schemeClr val="bg1">
                      <a:alpha val="0"/>
                    </a:schemeClr>
                  </a:solidFill>
                </a:ln>
                <a:latin typeface="LG스마트체 Regular" panose="020B0600000101010101" pitchFamily="50" charset="-127"/>
                <a:ea typeface="LG스마트체 Regular" panose="020B0600000101010101" pitchFamily="50" charset="-127"/>
              </a:defRPr>
            </a:lvl1pPr>
          </a:lstStyle>
          <a:p>
            <a:r>
              <a:rPr lang="en-US" altLang="ko-KR" dirty="0"/>
              <a:t>WOW Orchestra : Offers a greater immersive experience by using all speakers from TV and sound bar.</a:t>
            </a:r>
          </a:p>
        </p:txBody>
      </p:sp>
      <p:pic>
        <p:nvPicPr>
          <p:cNvPr id="83" name="그림 8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91164" y="4197713"/>
            <a:ext cx="1337992" cy="711635"/>
          </a:xfrm>
          <a:prstGeom prst="rect">
            <a:avLst/>
          </a:prstGeom>
        </p:spPr>
      </p:pic>
      <p:grpSp>
        <p:nvGrpSpPr>
          <p:cNvPr id="85" name="그룹 84">
            <a:extLst>
              <a:ext uri="{FF2B5EF4-FFF2-40B4-BE49-F238E27FC236}">
                <a16:creationId xmlns:a16="http://schemas.microsoft.com/office/drawing/2014/main" id="{2C43F588-3A35-4E1E-8FB8-12D6ACAD75C5}"/>
              </a:ext>
            </a:extLst>
          </p:cNvPr>
          <p:cNvGrpSpPr/>
          <p:nvPr/>
        </p:nvGrpSpPr>
        <p:grpSpPr>
          <a:xfrm>
            <a:off x="3095295" y="5898534"/>
            <a:ext cx="322122" cy="322122"/>
            <a:chOff x="4797582" y="5128215"/>
            <a:chExt cx="423529" cy="423529"/>
          </a:xfrm>
        </p:grpSpPr>
        <p:sp>
          <p:nvSpPr>
            <p:cNvPr id="86" name="타원 85">
              <a:extLst>
                <a:ext uri="{FF2B5EF4-FFF2-40B4-BE49-F238E27FC236}">
                  <a16:creationId xmlns:a16="http://schemas.microsoft.com/office/drawing/2014/main" id="{F199B955-C2B9-4CD4-A3C1-726A4EC8C2C2}"/>
                </a:ext>
              </a:extLst>
            </p:cNvPr>
            <p:cNvSpPr/>
            <p:nvPr/>
          </p:nvSpPr>
          <p:spPr>
            <a:xfrm>
              <a:off x="4797582" y="5128215"/>
              <a:ext cx="423529" cy="423529"/>
            </a:xfrm>
            <a:prstGeom prst="ellipse">
              <a:avLst/>
            </a:prstGeom>
            <a:solidFill>
              <a:srgbClr val="333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ko-KR" altLang="en-US" b="1">
                <a:solidFill>
                  <a:prstClr val="white"/>
                </a:solidFill>
                <a:latin typeface="Arial" panose="020B0604020202020204" pitchFamily="34" charset="0"/>
                <a:ea typeface="LG스마트체 Regular" panose="020B0600000101010101" pitchFamily="50" charset="-127"/>
                <a:cs typeface="Arial" panose="020B0604020202020204" pitchFamily="34" charset="0"/>
              </a:endParaRPr>
            </a:p>
          </p:txBody>
        </p:sp>
        <p:pic>
          <p:nvPicPr>
            <p:cNvPr id="87" name="Picture 4">
              <a:extLst>
                <a:ext uri="{FF2B5EF4-FFF2-40B4-BE49-F238E27FC236}">
                  <a16:creationId xmlns:a16="http://schemas.microsoft.com/office/drawing/2014/main" id="{73D868CA-E945-406F-B250-17C05E4E0919}"/>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829566" y="5221890"/>
              <a:ext cx="365720" cy="24819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8" name="그룹 87">
            <a:extLst>
              <a:ext uri="{FF2B5EF4-FFF2-40B4-BE49-F238E27FC236}">
                <a16:creationId xmlns:a16="http://schemas.microsoft.com/office/drawing/2014/main" id="{7EE4D672-9B97-4ED5-A699-2AF58A234F54}"/>
              </a:ext>
            </a:extLst>
          </p:cNvPr>
          <p:cNvGrpSpPr/>
          <p:nvPr/>
        </p:nvGrpSpPr>
        <p:grpSpPr>
          <a:xfrm>
            <a:off x="3100099" y="6274796"/>
            <a:ext cx="326502" cy="322122"/>
            <a:chOff x="4791823" y="5585531"/>
            <a:chExt cx="429288" cy="423529"/>
          </a:xfrm>
        </p:grpSpPr>
        <p:sp>
          <p:nvSpPr>
            <p:cNvPr id="89" name="타원 88">
              <a:extLst>
                <a:ext uri="{FF2B5EF4-FFF2-40B4-BE49-F238E27FC236}">
                  <a16:creationId xmlns:a16="http://schemas.microsoft.com/office/drawing/2014/main" id="{7B71FAD5-DD2B-4F23-8CAA-C767DADD8CC3}"/>
                </a:ext>
              </a:extLst>
            </p:cNvPr>
            <p:cNvSpPr/>
            <p:nvPr/>
          </p:nvSpPr>
          <p:spPr>
            <a:xfrm>
              <a:off x="4797582" y="5585531"/>
              <a:ext cx="423529" cy="423529"/>
            </a:xfrm>
            <a:prstGeom prst="ellipse">
              <a:avLst/>
            </a:prstGeom>
            <a:solidFill>
              <a:srgbClr val="333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ko-KR" altLang="en-US" b="1">
                <a:solidFill>
                  <a:prstClr val="white"/>
                </a:solidFill>
                <a:latin typeface="Arial" panose="020B0604020202020204" pitchFamily="34" charset="0"/>
                <a:ea typeface="LG스마트체 Regular" panose="020B0600000101010101" pitchFamily="50" charset="-127"/>
                <a:cs typeface="Arial" panose="020B0604020202020204" pitchFamily="34" charset="0"/>
              </a:endParaRPr>
            </a:p>
          </p:txBody>
        </p:sp>
        <p:pic>
          <p:nvPicPr>
            <p:cNvPr id="90" name="Picture 4">
              <a:extLst>
                <a:ext uri="{FF2B5EF4-FFF2-40B4-BE49-F238E27FC236}">
                  <a16:creationId xmlns:a16="http://schemas.microsoft.com/office/drawing/2014/main" id="{9BDB30E2-819C-4450-BDA0-40DA63407169}"/>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4791823" y="5709922"/>
              <a:ext cx="403463" cy="190112"/>
            </a:xfrm>
            <a:prstGeom prst="rect">
              <a:avLst/>
            </a:prstGeom>
            <a:noFill/>
            <a:extLst>
              <a:ext uri="{909E8E84-426E-40DD-AFC4-6F175D3DCCD1}">
                <a14:hiddenFill xmlns:a14="http://schemas.microsoft.com/office/drawing/2010/main">
                  <a:solidFill>
                    <a:srgbClr val="FFFFFF"/>
                  </a:solidFill>
                </a14:hiddenFill>
              </a:ext>
            </a:extLst>
          </p:spPr>
        </p:pic>
      </p:grpSp>
      <p:sp>
        <p:nvSpPr>
          <p:cNvPr id="91" name="텍스트 개체 틀 5">
            <a:extLst>
              <a:ext uri="{FF2B5EF4-FFF2-40B4-BE49-F238E27FC236}">
                <a16:creationId xmlns:a16="http://schemas.microsoft.com/office/drawing/2014/main" id="{00A774CE-0179-4872-88E0-4726B5DE419D}"/>
              </a:ext>
            </a:extLst>
          </p:cNvPr>
          <p:cNvSpPr txBox="1">
            <a:spLocks/>
          </p:cNvSpPr>
          <p:nvPr/>
        </p:nvSpPr>
        <p:spPr>
          <a:xfrm>
            <a:off x="3399679" y="6035408"/>
            <a:ext cx="276635" cy="400110"/>
          </a:xfrm>
          <a:prstGeom prst="rect">
            <a:avLst/>
          </a:prstGeom>
          <a:noFill/>
        </p:spPr>
        <p:txBody>
          <a:bodyPr vert="horz" wrap="square" lIns="0" tIns="45720" rIns="72000" bIns="45720" rtlCol="0" anchor="b">
            <a:spAutoFit/>
          </a:bodyPr>
          <a:lstStyle>
            <a:lvl1pPr marL="0" indent="0" algn="l" defTabSz="914400" rtl="0" eaLnBrk="1" fontAlgn="base" latinLnBrk="0" hangingPunct="1">
              <a:lnSpc>
                <a:spcPct val="100000"/>
              </a:lnSpc>
              <a:spcBef>
                <a:spcPts val="600"/>
              </a:spcBef>
              <a:buFont typeface="Arial" panose="020B0604020202020204" pitchFamily="34" charset="0"/>
              <a:buNone/>
              <a:defRPr lang="en-GB" sz="1400" kern="1200" cap="none" spc="0" baseline="0" dirty="0">
                <a:solidFill>
                  <a:srgbClr val="B3B3B3"/>
                </a:solidFill>
                <a:latin typeface="+mn-lt"/>
                <a:ea typeface="+mj-ea"/>
                <a:cs typeface="+mj-cs"/>
              </a:defRPr>
            </a:lvl1pPr>
            <a:lvl2pPr marL="685800" indent="-228600" algn="l" defTabSz="914400" rtl="0" eaLnBrk="1" fontAlgn="base" latinLnBrk="0" hangingPunct="1">
              <a:lnSpc>
                <a:spcPct val="100000"/>
              </a:lnSpc>
              <a:spcBef>
                <a:spcPts val="6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fontAlgn="base" latinLnBrk="0" hangingPunct="1">
              <a:lnSpc>
                <a:spcPct val="100000"/>
              </a:lnSpc>
              <a:spcBef>
                <a:spcPts val="6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fontAlgn="base"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fontAlgn="base"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ts val="600"/>
              </a:spcBef>
              <a:spcAft>
                <a:spcPts val="0"/>
              </a:spcAft>
              <a:buClrTx/>
              <a:buSzTx/>
              <a:buFont typeface="Arial" panose="020B0604020202020204" pitchFamily="34" charset="0"/>
              <a:buNone/>
              <a:tabLst/>
              <a:defRPr/>
            </a:pPr>
            <a:r>
              <a:rPr lang="en-US" altLang="ko-KR" sz="2000" b="1" dirty="0">
                <a:solidFill>
                  <a:schemeClr val="tx1"/>
                </a:solidFill>
                <a:latin typeface="Arial" panose="020B0604020202020204" pitchFamily="34" charset="0"/>
                <a:ea typeface="LG스마트체 Regular" panose="020B0600000101010101" pitchFamily="50" charset="-127"/>
                <a:cs typeface="Arial" panose="020B0604020202020204" pitchFamily="34" charset="0"/>
              </a:rPr>
              <a:t>+ </a:t>
            </a:r>
            <a:endParaRPr kumimoji="0" lang="ko-KR" altLang="en-US" sz="2000" b="1" i="0" u="none" strike="noStrike" kern="1200" cap="none" spc="0" normalizeH="0" baseline="0" noProof="0" dirty="0">
              <a:ln>
                <a:noFill/>
              </a:ln>
              <a:solidFill>
                <a:schemeClr val="tx1"/>
              </a:solidFill>
              <a:effectLst/>
              <a:uLnTx/>
              <a:uFillTx/>
              <a:latin typeface="Arial" panose="020B0604020202020204" pitchFamily="34" charset="0"/>
              <a:ea typeface="LG스마트체 Regular" panose="020B0600000101010101" pitchFamily="50" charset="-127"/>
              <a:cs typeface="Arial" panose="020B0604020202020204" pitchFamily="34" charset="0"/>
            </a:endParaRPr>
          </a:p>
        </p:txBody>
      </p:sp>
      <p:sp>
        <p:nvSpPr>
          <p:cNvPr id="92" name="모서리가 둥근 직사각형 91"/>
          <p:cNvSpPr/>
          <p:nvPr/>
        </p:nvSpPr>
        <p:spPr>
          <a:xfrm>
            <a:off x="3596054" y="5929558"/>
            <a:ext cx="323468" cy="156510"/>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ko-KR" sz="900" dirty="0">
                <a:latin typeface="Arial" panose="020B0604020202020204" pitchFamily="34" charset="0"/>
                <a:ea typeface="LG스마트체 Regular" panose="020B0600000101010101" pitchFamily="50" charset="-127"/>
                <a:cs typeface="Arial" panose="020B0604020202020204" pitchFamily="34" charset="0"/>
              </a:rPr>
              <a:t>New</a:t>
            </a:r>
            <a:endParaRPr lang="ko-KR" altLang="en-US" sz="900">
              <a:latin typeface="Arial" panose="020B0604020202020204" pitchFamily="34" charset="0"/>
              <a:ea typeface="LG스마트체 Regular" panose="020B0600000101010101" pitchFamily="50" charset="-127"/>
              <a:cs typeface="Arial" panose="020B0604020202020204" pitchFamily="34" charset="0"/>
            </a:endParaRPr>
          </a:p>
        </p:txBody>
      </p:sp>
      <p:sp>
        <p:nvSpPr>
          <p:cNvPr id="93" name="TextBox 92"/>
          <p:cNvSpPr txBox="1"/>
          <p:nvPr/>
        </p:nvSpPr>
        <p:spPr>
          <a:xfrm>
            <a:off x="1089263" y="6225272"/>
            <a:ext cx="1963078" cy="369332"/>
          </a:xfrm>
          <a:prstGeom prst="rect">
            <a:avLst/>
          </a:prstGeom>
          <a:noFill/>
        </p:spPr>
        <p:txBody>
          <a:bodyPr wrap="square" rtlCol="0">
            <a:spAutoFit/>
          </a:bodyPr>
          <a:lstStyle>
            <a:defPPr>
              <a:defRPr lang="ko-KR"/>
            </a:defPPr>
            <a:lvl1pPr latinLnBrk="0">
              <a:defRPr sz="900">
                <a:ln>
                  <a:solidFill>
                    <a:schemeClr val="bg1">
                      <a:alpha val="0"/>
                    </a:schemeClr>
                  </a:solidFill>
                </a:ln>
                <a:latin typeface="LG스마트체 Regular" panose="020B0600000101010101" pitchFamily="50" charset="-127"/>
                <a:ea typeface="LG스마트체 Regular" panose="020B0600000101010101" pitchFamily="50" charset="-127"/>
              </a:defRPr>
            </a:lvl1pPr>
          </a:lstStyle>
          <a:p>
            <a:r>
              <a:rPr lang="en-US" altLang="ko-KR" dirty="0"/>
              <a:t>4K /120Hz support for the seamless gaming experience.</a:t>
            </a:r>
          </a:p>
        </p:txBody>
      </p:sp>
      <p:pic>
        <p:nvPicPr>
          <p:cNvPr id="94" name="그림 93"/>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231291" y="5929558"/>
            <a:ext cx="706454" cy="392341"/>
          </a:xfrm>
          <a:prstGeom prst="rect">
            <a:avLst/>
          </a:prstGeom>
        </p:spPr>
      </p:pic>
      <p:pic>
        <p:nvPicPr>
          <p:cNvPr id="95" name="그림 94"/>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4517202" y="6348820"/>
            <a:ext cx="711267" cy="392341"/>
          </a:xfrm>
          <a:prstGeom prst="rect">
            <a:avLst/>
          </a:prstGeom>
        </p:spPr>
      </p:pic>
      <p:sp>
        <p:nvSpPr>
          <p:cNvPr id="96" name="TextBox 95"/>
          <p:cNvSpPr txBox="1"/>
          <p:nvPr/>
        </p:nvSpPr>
        <p:spPr>
          <a:xfrm>
            <a:off x="4085626" y="5883934"/>
            <a:ext cx="555401" cy="230832"/>
          </a:xfrm>
          <a:prstGeom prst="rect">
            <a:avLst/>
          </a:prstGeom>
          <a:noFill/>
        </p:spPr>
        <p:txBody>
          <a:bodyPr wrap="square" rtlCol="0">
            <a:spAutoFit/>
          </a:bodyPr>
          <a:lstStyle>
            <a:defPPr>
              <a:defRPr lang="ko-KR"/>
            </a:defPPr>
            <a:lvl1pPr marL="92075" indent="-92075">
              <a:spcBef>
                <a:spcPts val="600"/>
              </a:spcBef>
              <a:buFont typeface="Wingdings" panose="05000000000000000000" pitchFamily="2" charset="2"/>
              <a:buChar char="§"/>
              <a:defRPr sz="1200">
                <a:latin typeface="Arial Narrow" panose="020B0606020202030204" pitchFamily="34" charset="0"/>
                <a:ea typeface="LG스마트체 Regular" panose="020B0600000101010101" pitchFamily="50" charset="-127"/>
              </a:defRPr>
            </a:lvl1pPr>
          </a:lstStyle>
          <a:p>
            <a:pPr marL="0" indent="0" algn="ctr">
              <a:buNone/>
            </a:pPr>
            <a:r>
              <a:rPr lang="en-US" altLang="ko-KR" sz="900" b="1" i="1" dirty="0">
                <a:solidFill>
                  <a:schemeClr val="bg1"/>
                </a:solidFill>
                <a:latin typeface="Arial" panose="020B0604020202020204" pitchFamily="34" charset="0"/>
                <a:cs typeface="Arial" panose="020B0604020202020204" pitchFamily="34" charset="0"/>
              </a:rPr>
              <a:t>60Hz</a:t>
            </a:r>
          </a:p>
        </p:txBody>
      </p:sp>
      <p:sp>
        <p:nvSpPr>
          <p:cNvPr id="97" name="TextBox 96"/>
          <p:cNvSpPr txBox="1"/>
          <p:nvPr/>
        </p:nvSpPr>
        <p:spPr>
          <a:xfrm>
            <a:off x="4316864" y="6291922"/>
            <a:ext cx="704334" cy="230832"/>
          </a:xfrm>
          <a:prstGeom prst="rect">
            <a:avLst/>
          </a:prstGeom>
          <a:noFill/>
        </p:spPr>
        <p:txBody>
          <a:bodyPr wrap="square" rtlCol="0">
            <a:spAutoFit/>
          </a:bodyPr>
          <a:lstStyle>
            <a:defPPr>
              <a:defRPr lang="ko-KR"/>
            </a:defPPr>
            <a:lvl1pPr marL="92075" indent="-92075">
              <a:spcBef>
                <a:spcPts val="600"/>
              </a:spcBef>
              <a:buFont typeface="Wingdings" panose="05000000000000000000" pitchFamily="2" charset="2"/>
              <a:buChar char="§"/>
              <a:defRPr sz="1200">
                <a:latin typeface="Arial Narrow" panose="020B0606020202030204" pitchFamily="34" charset="0"/>
                <a:ea typeface="LG스마트체 Regular" panose="020B0600000101010101" pitchFamily="50" charset="-127"/>
              </a:defRPr>
            </a:lvl1pPr>
          </a:lstStyle>
          <a:p>
            <a:pPr marL="0" indent="0" algn="ctr">
              <a:buNone/>
            </a:pPr>
            <a:r>
              <a:rPr lang="en-US" altLang="ko-KR" sz="900" b="1" i="1" dirty="0">
                <a:solidFill>
                  <a:schemeClr val="bg1"/>
                </a:solidFill>
                <a:latin typeface="Arial" panose="020B0604020202020204" pitchFamily="34" charset="0"/>
                <a:cs typeface="Arial" panose="020B0604020202020204" pitchFamily="34" charset="0"/>
              </a:rPr>
              <a:t>120Hz</a:t>
            </a:r>
          </a:p>
        </p:txBody>
      </p:sp>
      <p:pic>
        <p:nvPicPr>
          <p:cNvPr id="84" name="그림 83"/>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596054" y="6149026"/>
            <a:ext cx="515019" cy="172873"/>
          </a:xfrm>
          <a:prstGeom prst="rect">
            <a:avLst/>
          </a:prstGeom>
        </p:spPr>
      </p:pic>
      <p:sp>
        <p:nvSpPr>
          <p:cNvPr id="100" name="TextBox 99"/>
          <p:cNvSpPr txBox="1"/>
          <p:nvPr/>
        </p:nvSpPr>
        <p:spPr>
          <a:xfrm>
            <a:off x="1089263" y="5149284"/>
            <a:ext cx="2778131" cy="646331"/>
          </a:xfrm>
          <a:prstGeom prst="rect">
            <a:avLst/>
          </a:prstGeom>
          <a:noFill/>
        </p:spPr>
        <p:txBody>
          <a:bodyPr wrap="square" rtlCol="0">
            <a:spAutoFit/>
          </a:bodyPr>
          <a:lstStyle>
            <a:defPPr>
              <a:defRPr lang="ko-KR"/>
            </a:defPPr>
            <a:lvl1pPr latinLnBrk="0">
              <a:defRPr sz="900">
                <a:ln>
                  <a:solidFill>
                    <a:schemeClr val="bg1">
                      <a:alpha val="0"/>
                    </a:schemeClr>
                  </a:solidFill>
                </a:ln>
                <a:latin typeface="LG스마트체 Regular" panose="020B0600000101010101" pitchFamily="50" charset="-127"/>
                <a:ea typeface="LG스마트체 Regular" panose="020B0600000101010101" pitchFamily="50" charset="-127"/>
              </a:defRPr>
            </a:lvl1pPr>
          </a:lstStyle>
          <a:p>
            <a:r>
              <a:rPr lang="en-US" altLang="ko-KR" dirty="0"/>
              <a:t>TIDAL, premium Hi-Fi streaming service is another new addition, supporting MQA codec to enjoy TIDAL's highest level of Master sound quality.</a:t>
            </a:r>
          </a:p>
          <a:p>
            <a:r>
              <a:rPr lang="en-US" altLang="ko-KR" dirty="0"/>
              <a:t>(Normal: AAC, Hi-Fi: FLAC, Master: MQA)</a:t>
            </a:r>
            <a:endParaRPr lang="ko-KR" altLang="ko-KR" dirty="0"/>
          </a:p>
        </p:txBody>
      </p:sp>
      <p:sp>
        <p:nvSpPr>
          <p:cNvPr id="103" name="텍스트 개체 틀 5">
            <a:extLst>
              <a:ext uri="{FF2B5EF4-FFF2-40B4-BE49-F238E27FC236}">
                <a16:creationId xmlns:a16="http://schemas.microsoft.com/office/drawing/2014/main" id="{00A774CE-0179-4872-88E0-4726B5DE419D}"/>
              </a:ext>
            </a:extLst>
          </p:cNvPr>
          <p:cNvSpPr txBox="1">
            <a:spLocks/>
          </p:cNvSpPr>
          <p:nvPr/>
        </p:nvSpPr>
        <p:spPr>
          <a:xfrm>
            <a:off x="5644036" y="313418"/>
            <a:ext cx="632940" cy="276999"/>
          </a:xfrm>
          <a:prstGeom prst="rect">
            <a:avLst/>
          </a:prstGeom>
        </p:spPr>
        <p:txBody>
          <a:bodyPr vert="horz" wrap="square" lIns="0" tIns="45720" rIns="72000" bIns="45720" rtlCol="0" anchor="b">
            <a:spAutoFit/>
          </a:bodyPr>
          <a:lstStyle>
            <a:defPPr>
              <a:defRPr lang="ko-KR"/>
            </a:defPPr>
            <a:lvl1pPr marR="0" lvl="0" indent="0" fontAlgn="base" latinLnBrk="0">
              <a:lnSpc>
                <a:spcPct val="100000"/>
              </a:lnSpc>
              <a:spcBef>
                <a:spcPts val="600"/>
              </a:spcBef>
              <a:spcAft>
                <a:spcPts val="0"/>
              </a:spcAft>
              <a:buClrTx/>
              <a:buSzTx/>
              <a:buFont typeface="Arial" panose="020B0604020202020204" pitchFamily="34" charset="0"/>
              <a:buNone/>
              <a:tabLst/>
              <a:defRPr b="1" cap="none" spc="0" baseline="0">
                <a:solidFill>
                  <a:schemeClr val="tx1">
                    <a:lumMod val="50000"/>
                    <a:lumOff val="50000"/>
                  </a:schemeClr>
                </a:solidFill>
                <a:latin typeface="Arial" panose="020B0604020202020204" pitchFamily="34" charset="0"/>
                <a:ea typeface="HY견고딕" panose="02030600000101010101" pitchFamily="18" charset="-127"/>
                <a:cs typeface="Arial" panose="020B0604020202020204" pitchFamily="34" charset="0"/>
              </a:defRPr>
            </a:lvl1pPr>
            <a:lvl2pPr marL="685800" indent="-228600" fontAlgn="base" latinLnBrk="0">
              <a:lnSpc>
                <a:spcPct val="100000"/>
              </a:lnSpc>
              <a:spcBef>
                <a:spcPts val="600"/>
              </a:spcBef>
              <a:buFont typeface="Arial" panose="020B0604020202020204" pitchFamily="34" charset="0"/>
              <a:buChar char="•"/>
              <a:defRPr sz="2400"/>
            </a:lvl2pPr>
            <a:lvl3pPr marL="1143000" indent="-228600" fontAlgn="base" latinLnBrk="0">
              <a:lnSpc>
                <a:spcPct val="100000"/>
              </a:lnSpc>
              <a:spcBef>
                <a:spcPts val="600"/>
              </a:spcBef>
              <a:buFont typeface="Arial" panose="020B0604020202020204" pitchFamily="34" charset="0"/>
              <a:buChar char="•"/>
              <a:defRPr sz="2000"/>
            </a:lvl3pPr>
            <a:lvl4pPr marL="1600200" indent="-228600" fontAlgn="base" latinLnBrk="0">
              <a:lnSpc>
                <a:spcPct val="100000"/>
              </a:lnSpc>
              <a:spcBef>
                <a:spcPts val="600"/>
              </a:spcBef>
              <a:buFont typeface="Arial" panose="020B0604020202020204" pitchFamily="34" charset="0"/>
              <a:buChar char="•"/>
            </a:lvl4pPr>
            <a:lvl5pPr marL="2057400" indent="-228600" fontAlgn="base" latinLnBrk="0">
              <a:lnSpc>
                <a:spcPct val="100000"/>
              </a:lnSpc>
              <a:spcBef>
                <a:spcPts val="6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ctr"/>
            <a:r>
              <a:rPr lang="en-US" altLang="ko-KR" sz="1200" dirty="0">
                <a:solidFill>
                  <a:schemeClr val="tx1"/>
                </a:solidFill>
                <a:ea typeface="LG스마트체 Regular" panose="020B0600000101010101" pitchFamily="50" charset="-127"/>
              </a:rPr>
              <a:t>S95QR</a:t>
            </a:r>
            <a:endParaRPr lang="ko-KR" altLang="en-US" sz="1000" dirty="0">
              <a:solidFill>
                <a:schemeClr val="tx1"/>
              </a:solidFill>
              <a:ea typeface="LG스마트체 Regular" panose="020B0600000101010101" pitchFamily="50" charset="-127"/>
            </a:endParaRPr>
          </a:p>
        </p:txBody>
      </p:sp>
      <p:sp>
        <p:nvSpPr>
          <p:cNvPr id="104" name="텍스트 개체 틀 5">
            <a:extLst>
              <a:ext uri="{FF2B5EF4-FFF2-40B4-BE49-F238E27FC236}">
                <a16:creationId xmlns:a16="http://schemas.microsoft.com/office/drawing/2014/main" id="{00A774CE-0179-4872-88E0-4726B5DE419D}"/>
              </a:ext>
            </a:extLst>
          </p:cNvPr>
          <p:cNvSpPr txBox="1">
            <a:spLocks/>
          </p:cNvSpPr>
          <p:nvPr/>
        </p:nvSpPr>
        <p:spPr>
          <a:xfrm>
            <a:off x="6372181" y="313418"/>
            <a:ext cx="632940" cy="276999"/>
          </a:xfrm>
          <a:prstGeom prst="rect">
            <a:avLst/>
          </a:prstGeom>
        </p:spPr>
        <p:txBody>
          <a:bodyPr vert="horz" wrap="square" lIns="0" tIns="45720" rIns="72000" bIns="45720" rtlCol="0" anchor="b">
            <a:spAutoFit/>
          </a:bodyPr>
          <a:lstStyle>
            <a:defPPr>
              <a:defRPr lang="ko-KR"/>
            </a:defPPr>
            <a:lvl1pPr marR="0" lvl="0" indent="0" fontAlgn="base" latinLnBrk="0">
              <a:lnSpc>
                <a:spcPct val="100000"/>
              </a:lnSpc>
              <a:spcBef>
                <a:spcPts val="600"/>
              </a:spcBef>
              <a:spcAft>
                <a:spcPts val="0"/>
              </a:spcAft>
              <a:buClrTx/>
              <a:buSzTx/>
              <a:buFont typeface="Arial" panose="020B0604020202020204" pitchFamily="34" charset="0"/>
              <a:buNone/>
              <a:tabLst/>
              <a:defRPr b="1" cap="none" spc="0" baseline="0">
                <a:solidFill>
                  <a:schemeClr val="tx1">
                    <a:lumMod val="50000"/>
                    <a:lumOff val="50000"/>
                  </a:schemeClr>
                </a:solidFill>
                <a:latin typeface="Arial" panose="020B0604020202020204" pitchFamily="34" charset="0"/>
                <a:ea typeface="HY견고딕" panose="02030600000101010101" pitchFamily="18" charset="-127"/>
                <a:cs typeface="Arial" panose="020B0604020202020204" pitchFamily="34" charset="0"/>
              </a:defRPr>
            </a:lvl1pPr>
            <a:lvl2pPr marL="685800" indent="-228600" fontAlgn="base" latinLnBrk="0">
              <a:lnSpc>
                <a:spcPct val="100000"/>
              </a:lnSpc>
              <a:spcBef>
                <a:spcPts val="600"/>
              </a:spcBef>
              <a:buFont typeface="Arial" panose="020B0604020202020204" pitchFamily="34" charset="0"/>
              <a:buChar char="•"/>
              <a:defRPr sz="2400"/>
            </a:lvl2pPr>
            <a:lvl3pPr marL="1143000" indent="-228600" fontAlgn="base" latinLnBrk="0">
              <a:lnSpc>
                <a:spcPct val="100000"/>
              </a:lnSpc>
              <a:spcBef>
                <a:spcPts val="600"/>
              </a:spcBef>
              <a:buFont typeface="Arial" panose="020B0604020202020204" pitchFamily="34" charset="0"/>
              <a:buChar char="•"/>
              <a:defRPr sz="2000"/>
            </a:lvl3pPr>
            <a:lvl4pPr marL="1600200" indent="-228600" fontAlgn="base" latinLnBrk="0">
              <a:lnSpc>
                <a:spcPct val="100000"/>
              </a:lnSpc>
              <a:spcBef>
                <a:spcPts val="600"/>
              </a:spcBef>
              <a:buFont typeface="Arial" panose="020B0604020202020204" pitchFamily="34" charset="0"/>
              <a:buChar char="•"/>
            </a:lvl4pPr>
            <a:lvl5pPr marL="2057400" indent="-228600" fontAlgn="base" latinLnBrk="0">
              <a:lnSpc>
                <a:spcPct val="100000"/>
              </a:lnSpc>
              <a:spcBef>
                <a:spcPts val="6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ctr"/>
            <a:r>
              <a:rPr lang="en-US" altLang="ko-KR" sz="1200" dirty="0">
                <a:solidFill>
                  <a:schemeClr val="tx1"/>
                </a:solidFill>
                <a:ea typeface="LG스마트체 Regular" panose="020B0600000101010101" pitchFamily="50" charset="-127"/>
              </a:rPr>
              <a:t>SC9S</a:t>
            </a:r>
            <a:endParaRPr lang="ko-KR" altLang="en-US" sz="1000" dirty="0">
              <a:solidFill>
                <a:schemeClr val="tx1"/>
              </a:solidFill>
              <a:ea typeface="LG스마트체 Regular" panose="020B0600000101010101" pitchFamily="50" charset="-127"/>
            </a:endParaRPr>
          </a:p>
        </p:txBody>
      </p:sp>
      <p:sp>
        <p:nvSpPr>
          <p:cNvPr id="105" name="텍스트 개체 틀 5">
            <a:extLst>
              <a:ext uri="{FF2B5EF4-FFF2-40B4-BE49-F238E27FC236}">
                <a16:creationId xmlns:a16="http://schemas.microsoft.com/office/drawing/2014/main" id="{00A774CE-0179-4872-88E0-4726B5DE419D}"/>
              </a:ext>
            </a:extLst>
          </p:cNvPr>
          <p:cNvSpPr txBox="1">
            <a:spLocks/>
          </p:cNvSpPr>
          <p:nvPr/>
        </p:nvSpPr>
        <p:spPr>
          <a:xfrm>
            <a:off x="7100326" y="313418"/>
            <a:ext cx="632940" cy="276999"/>
          </a:xfrm>
          <a:prstGeom prst="rect">
            <a:avLst/>
          </a:prstGeom>
        </p:spPr>
        <p:txBody>
          <a:bodyPr vert="horz" wrap="square" lIns="0" tIns="45720" rIns="72000" bIns="45720" rtlCol="0" anchor="b">
            <a:spAutoFit/>
          </a:bodyPr>
          <a:lstStyle>
            <a:defPPr>
              <a:defRPr lang="ko-KR"/>
            </a:defPPr>
            <a:lvl1pPr marR="0" lvl="0" indent="0" fontAlgn="base" latinLnBrk="0">
              <a:lnSpc>
                <a:spcPct val="100000"/>
              </a:lnSpc>
              <a:spcBef>
                <a:spcPts val="600"/>
              </a:spcBef>
              <a:spcAft>
                <a:spcPts val="0"/>
              </a:spcAft>
              <a:buClrTx/>
              <a:buSzTx/>
              <a:buFont typeface="Arial" panose="020B0604020202020204" pitchFamily="34" charset="0"/>
              <a:buNone/>
              <a:tabLst/>
              <a:defRPr b="1" cap="none" spc="0" baseline="0">
                <a:solidFill>
                  <a:schemeClr val="tx1">
                    <a:lumMod val="50000"/>
                    <a:lumOff val="50000"/>
                  </a:schemeClr>
                </a:solidFill>
                <a:latin typeface="Arial" panose="020B0604020202020204" pitchFamily="34" charset="0"/>
                <a:ea typeface="HY견고딕" panose="02030600000101010101" pitchFamily="18" charset="-127"/>
                <a:cs typeface="Arial" panose="020B0604020202020204" pitchFamily="34" charset="0"/>
              </a:defRPr>
            </a:lvl1pPr>
            <a:lvl2pPr marL="685800" indent="-228600" fontAlgn="base" latinLnBrk="0">
              <a:lnSpc>
                <a:spcPct val="100000"/>
              </a:lnSpc>
              <a:spcBef>
                <a:spcPts val="600"/>
              </a:spcBef>
              <a:buFont typeface="Arial" panose="020B0604020202020204" pitchFamily="34" charset="0"/>
              <a:buChar char="•"/>
              <a:defRPr sz="2400"/>
            </a:lvl2pPr>
            <a:lvl3pPr marL="1143000" indent="-228600" fontAlgn="base" latinLnBrk="0">
              <a:lnSpc>
                <a:spcPct val="100000"/>
              </a:lnSpc>
              <a:spcBef>
                <a:spcPts val="600"/>
              </a:spcBef>
              <a:buFont typeface="Arial" panose="020B0604020202020204" pitchFamily="34" charset="0"/>
              <a:buChar char="•"/>
              <a:defRPr sz="2000"/>
            </a:lvl3pPr>
            <a:lvl4pPr marL="1600200" indent="-228600" fontAlgn="base" latinLnBrk="0">
              <a:lnSpc>
                <a:spcPct val="100000"/>
              </a:lnSpc>
              <a:spcBef>
                <a:spcPts val="600"/>
              </a:spcBef>
              <a:buFont typeface="Arial" panose="020B0604020202020204" pitchFamily="34" charset="0"/>
              <a:buChar char="•"/>
            </a:lvl4pPr>
            <a:lvl5pPr marL="2057400" indent="-228600" fontAlgn="base" latinLnBrk="0">
              <a:lnSpc>
                <a:spcPct val="100000"/>
              </a:lnSpc>
              <a:spcBef>
                <a:spcPts val="6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ctr"/>
            <a:r>
              <a:rPr lang="en-US" altLang="ko-KR" sz="1200" dirty="0">
                <a:solidFill>
                  <a:schemeClr val="tx1"/>
                </a:solidFill>
                <a:ea typeface="LG스마트체 Regular" panose="020B0600000101010101" pitchFamily="50" charset="-127"/>
              </a:rPr>
              <a:t>S80QR</a:t>
            </a:r>
            <a:endParaRPr lang="ko-KR" altLang="en-US" sz="1000" dirty="0">
              <a:solidFill>
                <a:schemeClr val="tx1"/>
              </a:solidFill>
              <a:ea typeface="LG스마트체 Regular" panose="020B0600000101010101" pitchFamily="50" charset="-127"/>
            </a:endParaRPr>
          </a:p>
        </p:txBody>
      </p:sp>
      <p:sp>
        <p:nvSpPr>
          <p:cNvPr id="106" name="텍스트 개체 틀 5">
            <a:extLst>
              <a:ext uri="{FF2B5EF4-FFF2-40B4-BE49-F238E27FC236}">
                <a16:creationId xmlns:a16="http://schemas.microsoft.com/office/drawing/2014/main" id="{00A774CE-0179-4872-88E0-4726B5DE419D}"/>
              </a:ext>
            </a:extLst>
          </p:cNvPr>
          <p:cNvSpPr txBox="1">
            <a:spLocks/>
          </p:cNvSpPr>
          <p:nvPr/>
        </p:nvSpPr>
        <p:spPr>
          <a:xfrm>
            <a:off x="7828471" y="313418"/>
            <a:ext cx="632940" cy="276999"/>
          </a:xfrm>
          <a:prstGeom prst="rect">
            <a:avLst/>
          </a:prstGeom>
        </p:spPr>
        <p:txBody>
          <a:bodyPr vert="horz" wrap="square" lIns="0" tIns="45720" rIns="72000" bIns="45720" rtlCol="0" anchor="b">
            <a:spAutoFit/>
          </a:bodyPr>
          <a:lstStyle>
            <a:defPPr>
              <a:defRPr lang="ko-KR"/>
            </a:defPPr>
            <a:lvl1pPr marR="0" lvl="0" indent="0" fontAlgn="base" latinLnBrk="0">
              <a:lnSpc>
                <a:spcPct val="100000"/>
              </a:lnSpc>
              <a:spcBef>
                <a:spcPts val="600"/>
              </a:spcBef>
              <a:spcAft>
                <a:spcPts val="0"/>
              </a:spcAft>
              <a:buClrTx/>
              <a:buSzTx/>
              <a:buFont typeface="Arial" panose="020B0604020202020204" pitchFamily="34" charset="0"/>
              <a:buNone/>
              <a:tabLst/>
              <a:defRPr b="1" cap="none" spc="0" baseline="0">
                <a:solidFill>
                  <a:schemeClr val="tx1">
                    <a:lumMod val="50000"/>
                    <a:lumOff val="50000"/>
                  </a:schemeClr>
                </a:solidFill>
                <a:latin typeface="Arial" panose="020B0604020202020204" pitchFamily="34" charset="0"/>
                <a:ea typeface="HY견고딕" panose="02030600000101010101" pitchFamily="18" charset="-127"/>
                <a:cs typeface="Arial" panose="020B0604020202020204" pitchFamily="34" charset="0"/>
              </a:defRPr>
            </a:lvl1pPr>
            <a:lvl2pPr marL="685800" indent="-228600" fontAlgn="base" latinLnBrk="0">
              <a:lnSpc>
                <a:spcPct val="100000"/>
              </a:lnSpc>
              <a:spcBef>
                <a:spcPts val="600"/>
              </a:spcBef>
              <a:buFont typeface="Arial" panose="020B0604020202020204" pitchFamily="34" charset="0"/>
              <a:buChar char="•"/>
              <a:defRPr sz="2400"/>
            </a:lvl2pPr>
            <a:lvl3pPr marL="1143000" indent="-228600" fontAlgn="base" latinLnBrk="0">
              <a:lnSpc>
                <a:spcPct val="100000"/>
              </a:lnSpc>
              <a:spcBef>
                <a:spcPts val="600"/>
              </a:spcBef>
              <a:buFont typeface="Arial" panose="020B0604020202020204" pitchFamily="34" charset="0"/>
              <a:buChar char="•"/>
              <a:defRPr sz="2000"/>
            </a:lvl3pPr>
            <a:lvl4pPr marL="1600200" indent="-228600" fontAlgn="base" latinLnBrk="0">
              <a:lnSpc>
                <a:spcPct val="100000"/>
              </a:lnSpc>
              <a:spcBef>
                <a:spcPts val="600"/>
              </a:spcBef>
              <a:buFont typeface="Arial" panose="020B0604020202020204" pitchFamily="34" charset="0"/>
              <a:buChar char="•"/>
            </a:lvl4pPr>
            <a:lvl5pPr marL="2057400" indent="-228600" fontAlgn="base" latinLnBrk="0">
              <a:lnSpc>
                <a:spcPct val="100000"/>
              </a:lnSpc>
              <a:spcBef>
                <a:spcPts val="6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ctr"/>
            <a:r>
              <a:rPr lang="en-US" altLang="ko-KR" sz="1200" dirty="0">
                <a:solidFill>
                  <a:schemeClr val="tx1"/>
                </a:solidFill>
                <a:ea typeface="LG스마트체 Regular" panose="020B0600000101010101" pitchFamily="50" charset="-127"/>
              </a:rPr>
              <a:t>S80QY</a:t>
            </a:r>
            <a:endParaRPr lang="ko-KR" altLang="en-US" sz="1000" dirty="0">
              <a:solidFill>
                <a:schemeClr val="tx1"/>
              </a:solidFill>
              <a:ea typeface="LG스마트체 Regular" panose="020B0600000101010101" pitchFamily="50" charset="-127"/>
            </a:endParaRPr>
          </a:p>
        </p:txBody>
      </p:sp>
      <p:sp>
        <p:nvSpPr>
          <p:cNvPr id="107" name="텍스트 개체 틀 5">
            <a:extLst>
              <a:ext uri="{FF2B5EF4-FFF2-40B4-BE49-F238E27FC236}">
                <a16:creationId xmlns:a16="http://schemas.microsoft.com/office/drawing/2014/main" id="{00A774CE-0179-4872-88E0-4726B5DE419D}"/>
              </a:ext>
            </a:extLst>
          </p:cNvPr>
          <p:cNvSpPr txBox="1">
            <a:spLocks/>
          </p:cNvSpPr>
          <p:nvPr/>
        </p:nvSpPr>
        <p:spPr>
          <a:xfrm>
            <a:off x="8556616" y="313418"/>
            <a:ext cx="632940" cy="276999"/>
          </a:xfrm>
          <a:prstGeom prst="rect">
            <a:avLst/>
          </a:prstGeom>
        </p:spPr>
        <p:txBody>
          <a:bodyPr vert="horz" wrap="square" lIns="0" tIns="45720" rIns="72000" bIns="45720" rtlCol="0" anchor="b">
            <a:spAutoFit/>
          </a:bodyPr>
          <a:lstStyle>
            <a:defPPr>
              <a:defRPr lang="ko-KR"/>
            </a:defPPr>
            <a:lvl1pPr marR="0" lvl="0" indent="0" fontAlgn="base" latinLnBrk="0">
              <a:lnSpc>
                <a:spcPct val="100000"/>
              </a:lnSpc>
              <a:spcBef>
                <a:spcPts val="600"/>
              </a:spcBef>
              <a:spcAft>
                <a:spcPts val="0"/>
              </a:spcAft>
              <a:buClrTx/>
              <a:buSzTx/>
              <a:buFont typeface="Arial" panose="020B0604020202020204" pitchFamily="34" charset="0"/>
              <a:buNone/>
              <a:tabLst/>
              <a:defRPr b="1" cap="none" spc="0" baseline="0">
                <a:solidFill>
                  <a:schemeClr val="tx1">
                    <a:lumMod val="50000"/>
                    <a:lumOff val="50000"/>
                  </a:schemeClr>
                </a:solidFill>
                <a:latin typeface="Arial" panose="020B0604020202020204" pitchFamily="34" charset="0"/>
                <a:ea typeface="HY견고딕" panose="02030600000101010101" pitchFamily="18" charset="-127"/>
                <a:cs typeface="Arial" panose="020B0604020202020204" pitchFamily="34" charset="0"/>
              </a:defRPr>
            </a:lvl1pPr>
            <a:lvl2pPr marL="685800" indent="-228600" fontAlgn="base" latinLnBrk="0">
              <a:lnSpc>
                <a:spcPct val="100000"/>
              </a:lnSpc>
              <a:spcBef>
                <a:spcPts val="600"/>
              </a:spcBef>
              <a:buFont typeface="Arial" panose="020B0604020202020204" pitchFamily="34" charset="0"/>
              <a:buChar char="•"/>
              <a:defRPr sz="2400"/>
            </a:lvl2pPr>
            <a:lvl3pPr marL="1143000" indent="-228600" fontAlgn="base" latinLnBrk="0">
              <a:lnSpc>
                <a:spcPct val="100000"/>
              </a:lnSpc>
              <a:spcBef>
                <a:spcPts val="600"/>
              </a:spcBef>
              <a:buFont typeface="Arial" panose="020B0604020202020204" pitchFamily="34" charset="0"/>
              <a:buChar char="•"/>
              <a:defRPr sz="2000"/>
            </a:lvl3pPr>
            <a:lvl4pPr marL="1600200" indent="-228600" fontAlgn="base" latinLnBrk="0">
              <a:lnSpc>
                <a:spcPct val="100000"/>
              </a:lnSpc>
              <a:spcBef>
                <a:spcPts val="600"/>
              </a:spcBef>
              <a:buFont typeface="Arial" panose="020B0604020202020204" pitchFamily="34" charset="0"/>
              <a:buChar char="•"/>
            </a:lvl4pPr>
            <a:lvl5pPr marL="2057400" indent="-228600" fontAlgn="base" latinLnBrk="0">
              <a:lnSpc>
                <a:spcPct val="100000"/>
              </a:lnSpc>
              <a:spcBef>
                <a:spcPts val="6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ctr"/>
            <a:r>
              <a:rPr lang="en-US" altLang="ko-KR" sz="1200" dirty="0">
                <a:solidFill>
                  <a:schemeClr val="tx1"/>
                </a:solidFill>
                <a:ea typeface="LG스마트체 Regular" panose="020B0600000101010101" pitchFamily="50" charset="-127"/>
              </a:rPr>
              <a:t>S75Q</a:t>
            </a:r>
            <a:endParaRPr lang="ko-KR" altLang="en-US" sz="1000" dirty="0">
              <a:solidFill>
                <a:schemeClr val="tx1"/>
              </a:solidFill>
              <a:ea typeface="LG스마트체 Regular" panose="020B0600000101010101" pitchFamily="50" charset="-127"/>
            </a:endParaRPr>
          </a:p>
        </p:txBody>
      </p:sp>
      <p:sp>
        <p:nvSpPr>
          <p:cNvPr id="108" name="텍스트 개체 틀 5">
            <a:extLst>
              <a:ext uri="{FF2B5EF4-FFF2-40B4-BE49-F238E27FC236}">
                <a16:creationId xmlns:a16="http://schemas.microsoft.com/office/drawing/2014/main" id="{00A774CE-0179-4872-88E0-4726B5DE419D}"/>
              </a:ext>
            </a:extLst>
          </p:cNvPr>
          <p:cNvSpPr txBox="1">
            <a:spLocks/>
          </p:cNvSpPr>
          <p:nvPr/>
        </p:nvSpPr>
        <p:spPr>
          <a:xfrm>
            <a:off x="9284761" y="313418"/>
            <a:ext cx="632940" cy="276999"/>
          </a:xfrm>
          <a:prstGeom prst="rect">
            <a:avLst/>
          </a:prstGeom>
        </p:spPr>
        <p:txBody>
          <a:bodyPr vert="horz" wrap="square" lIns="0" tIns="45720" rIns="72000" bIns="45720" rtlCol="0" anchor="b">
            <a:spAutoFit/>
          </a:bodyPr>
          <a:lstStyle>
            <a:defPPr>
              <a:defRPr lang="ko-KR"/>
            </a:defPPr>
            <a:lvl1pPr marR="0" lvl="0" indent="0" fontAlgn="base" latinLnBrk="0">
              <a:lnSpc>
                <a:spcPct val="100000"/>
              </a:lnSpc>
              <a:spcBef>
                <a:spcPts val="600"/>
              </a:spcBef>
              <a:spcAft>
                <a:spcPts val="0"/>
              </a:spcAft>
              <a:buClrTx/>
              <a:buSzTx/>
              <a:buFont typeface="Arial" panose="020B0604020202020204" pitchFamily="34" charset="0"/>
              <a:buNone/>
              <a:tabLst/>
              <a:defRPr b="1" cap="none" spc="0" baseline="0">
                <a:solidFill>
                  <a:schemeClr val="tx1">
                    <a:lumMod val="50000"/>
                    <a:lumOff val="50000"/>
                  </a:schemeClr>
                </a:solidFill>
                <a:latin typeface="Arial" panose="020B0604020202020204" pitchFamily="34" charset="0"/>
                <a:ea typeface="HY견고딕" panose="02030600000101010101" pitchFamily="18" charset="-127"/>
                <a:cs typeface="Arial" panose="020B0604020202020204" pitchFamily="34" charset="0"/>
              </a:defRPr>
            </a:lvl1pPr>
            <a:lvl2pPr marL="685800" indent="-228600" fontAlgn="base" latinLnBrk="0">
              <a:lnSpc>
                <a:spcPct val="100000"/>
              </a:lnSpc>
              <a:spcBef>
                <a:spcPts val="600"/>
              </a:spcBef>
              <a:buFont typeface="Arial" panose="020B0604020202020204" pitchFamily="34" charset="0"/>
              <a:buChar char="•"/>
              <a:defRPr sz="2400"/>
            </a:lvl2pPr>
            <a:lvl3pPr marL="1143000" indent="-228600" fontAlgn="base" latinLnBrk="0">
              <a:lnSpc>
                <a:spcPct val="100000"/>
              </a:lnSpc>
              <a:spcBef>
                <a:spcPts val="600"/>
              </a:spcBef>
              <a:buFont typeface="Arial" panose="020B0604020202020204" pitchFamily="34" charset="0"/>
              <a:buChar char="•"/>
              <a:defRPr sz="2000"/>
            </a:lvl3pPr>
            <a:lvl4pPr marL="1600200" indent="-228600" fontAlgn="base" latinLnBrk="0">
              <a:lnSpc>
                <a:spcPct val="100000"/>
              </a:lnSpc>
              <a:spcBef>
                <a:spcPts val="600"/>
              </a:spcBef>
              <a:buFont typeface="Arial" panose="020B0604020202020204" pitchFamily="34" charset="0"/>
              <a:buChar char="•"/>
            </a:lvl4pPr>
            <a:lvl5pPr marL="2057400" indent="-228600" fontAlgn="base" latinLnBrk="0">
              <a:lnSpc>
                <a:spcPct val="100000"/>
              </a:lnSpc>
              <a:spcBef>
                <a:spcPts val="6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ctr"/>
            <a:r>
              <a:rPr lang="en-US" altLang="ko-KR" sz="1200" dirty="0">
                <a:solidFill>
                  <a:schemeClr val="tx1"/>
                </a:solidFill>
                <a:ea typeface="LG스마트체 Regular" panose="020B0600000101010101" pitchFamily="50" charset="-127"/>
              </a:rPr>
              <a:t>S65Q</a:t>
            </a:r>
            <a:endParaRPr lang="ko-KR" altLang="en-US" sz="1000" dirty="0">
              <a:solidFill>
                <a:schemeClr val="tx1"/>
              </a:solidFill>
              <a:ea typeface="LG스마트체 Regular" panose="020B0600000101010101" pitchFamily="50" charset="-127"/>
            </a:endParaRPr>
          </a:p>
        </p:txBody>
      </p:sp>
      <p:sp>
        <p:nvSpPr>
          <p:cNvPr id="112" name="TextBox 111"/>
          <p:cNvSpPr txBox="1"/>
          <p:nvPr/>
        </p:nvSpPr>
        <p:spPr>
          <a:xfrm>
            <a:off x="1089263" y="4592916"/>
            <a:ext cx="3172627" cy="369332"/>
          </a:xfrm>
          <a:prstGeom prst="rect">
            <a:avLst/>
          </a:prstGeom>
          <a:noFill/>
        </p:spPr>
        <p:txBody>
          <a:bodyPr wrap="square" rtlCol="0">
            <a:spAutoFit/>
          </a:bodyPr>
          <a:lstStyle>
            <a:defPPr>
              <a:defRPr lang="ko-KR"/>
            </a:defPPr>
            <a:lvl1pPr lvl="0" eaLnBrk="0" fontAlgn="base" latinLnBrk="0" hangingPunct="0">
              <a:spcBef>
                <a:spcPct val="0"/>
              </a:spcBef>
              <a:spcAft>
                <a:spcPct val="0"/>
              </a:spcAft>
              <a:defRPr sz="900">
                <a:ln>
                  <a:solidFill>
                    <a:schemeClr val="bg1">
                      <a:alpha val="0"/>
                    </a:schemeClr>
                  </a:solidFill>
                </a:ln>
                <a:latin typeface="LG스마트체 Regular" panose="020B0600000101010101" pitchFamily="50" charset="-127"/>
                <a:ea typeface="LG스마트체 Regular" panose="020B0600000101010101" pitchFamily="50" charset="-127"/>
              </a:defRPr>
            </a:lvl1pPr>
          </a:lstStyle>
          <a:p>
            <a:r>
              <a:rPr lang="en-US" altLang="ko-KR" dirty="0"/>
              <a:t>WOW Interface : Lets users understand sound bar status and control TV and sound bar conveniently.</a:t>
            </a:r>
            <a:endParaRPr lang="ko-KR" altLang="en-US" dirty="0"/>
          </a:p>
        </p:txBody>
      </p:sp>
      <p:cxnSp>
        <p:nvCxnSpPr>
          <p:cNvPr id="113" name="직선 연결선 112"/>
          <p:cNvCxnSpPr/>
          <p:nvPr/>
        </p:nvCxnSpPr>
        <p:spPr>
          <a:xfrm flipH="1">
            <a:off x="5637761" y="581190"/>
            <a:ext cx="6351039" cy="0"/>
          </a:xfrm>
          <a:prstGeom prst="line">
            <a:avLst/>
          </a:prstGeom>
          <a:ln w="31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4" name="직선 연결선 113"/>
          <p:cNvCxnSpPr/>
          <p:nvPr/>
        </p:nvCxnSpPr>
        <p:spPr>
          <a:xfrm flipH="1">
            <a:off x="5637761" y="5818718"/>
            <a:ext cx="6351039" cy="0"/>
          </a:xfrm>
          <a:prstGeom prst="line">
            <a:avLst/>
          </a:prstGeom>
          <a:ln w="31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5" name="직선 연결선 114"/>
          <p:cNvCxnSpPr/>
          <p:nvPr/>
        </p:nvCxnSpPr>
        <p:spPr>
          <a:xfrm flipH="1">
            <a:off x="5637761" y="4945795"/>
            <a:ext cx="6351039" cy="0"/>
          </a:xfrm>
          <a:prstGeom prst="line">
            <a:avLst/>
          </a:prstGeom>
          <a:ln w="31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6" name="직선 연결선 115"/>
          <p:cNvCxnSpPr/>
          <p:nvPr/>
        </p:nvCxnSpPr>
        <p:spPr>
          <a:xfrm flipH="1">
            <a:off x="5637761" y="4081488"/>
            <a:ext cx="6351039" cy="0"/>
          </a:xfrm>
          <a:prstGeom prst="line">
            <a:avLst/>
          </a:prstGeom>
          <a:ln w="31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7" name="직선 연결선 116"/>
          <p:cNvCxnSpPr/>
          <p:nvPr/>
        </p:nvCxnSpPr>
        <p:spPr>
          <a:xfrm flipH="1">
            <a:off x="5637761" y="3208565"/>
            <a:ext cx="6351039" cy="0"/>
          </a:xfrm>
          <a:prstGeom prst="line">
            <a:avLst/>
          </a:prstGeom>
          <a:ln w="31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8" name="직선 연결선 117"/>
          <p:cNvCxnSpPr/>
          <p:nvPr/>
        </p:nvCxnSpPr>
        <p:spPr>
          <a:xfrm flipH="1">
            <a:off x="5637761" y="2326401"/>
            <a:ext cx="6351039" cy="0"/>
          </a:xfrm>
          <a:prstGeom prst="line">
            <a:avLst/>
          </a:prstGeom>
          <a:ln w="31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9" name="직선 연결선 118"/>
          <p:cNvCxnSpPr/>
          <p:nvPr/>
        </p:nvCxnSpPr>
        <p:spPr>
          <a:xfrm flipH="1">
            <a:off x="5637761" y="1453478"/>
            <a:ext cx="6351039" cy="0"/>
          </a:xfrm>
          <a:prstGeom prst="line">
            <a:avLst/>
          </a:prstGeom>
          <a:ln w="31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 name="직선 연결선 16"/>
          <p:cNvCxnSpPr/>
          <p:nvPr/>
        </p:nvCxnSpPr>
        <p:spPr>
          <a:xfrm>
            <a:off x="6302376" y="363018"/>
            <a:ext cx="0" cy="6289243"/>
          </a:xfrm>
          <a:prstGeom prst="line">
            <a:avLst/>
          </a:prstGeom>
          <a:ln w="3175">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0" name="직선 연결선 119"/>
          <p:cNvCxnSpPr/>
          <p:nvPr/>
        </p:nvCxnSpPr>
        <p:spPr>
          <a:xfrm>
            <a:off x="7026892" y="363018"/>
            <a:ext cx="0" cy="6289243"/>
          </a:xfrm>
          <a:prstGeom prst="line">
            <a:avLst/>
          </a:prstGeom>
          <a:ln w="3175">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4" name="직선 연결선 123"/>
          <p:cNvCxnSpPr/>
          <p:nvPr/>
        </p:nvCxnSpPr>
        <p:spPr>
          <a:xfrm>
            <a:off x="9200440" y="363018"/>
            <a:ext cx="0" cy="6289243"/>
          </a:xfrm>
          <a:prstGeom prst="line">
            <a:avLst/>
          </a:prstGeom>
          <a:ln w="3175">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5" name="직선 연결선 124"/>
          <p:cNvCxnSpPr/>
          <p:nvPr/>
        </p:nvCxnSpPr>
        <p:spPr>
          <a:xfrm>
            <a:off x="8475924" y="363018"/>
            <a:ext cx="0" cy="6289243"/>
          </a:xfrm>
          <a:prstGeom prst="line">
            <a:avLst/>
          </a:prstGeom>
          <a:ln w="3175">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6" name="직선 연결선 125"/>
          <p:cNvCxnSpPr/>
          <p:nvPr/>
        </p:nvCxnSpPr>
        <p:spPr>
          <a:xfrm>
            <a:off x="7751408" y="363018"/>
            <a:ext cx="0" cy="6289243"/>
          </a:xfrm>
          <a:prstGeom prst="line">
            <a:avLst/>
          </a:prstGeom>
          <a:ln w="3175">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5747001" y="809736"/>
            <a:ext cx="355600" cy="338554"/>
          </a:xfrm>
          <a:prstGeom prst="rect">
            <a:avLst/>
          </a:prstGeom>
          <a:noFill/>
        </p:spPr>
        <p:txBody>
          <a:bodyPr wrap="square" rtlCol="0">
            <a:spAutoFit/>
          </a:bodyPr>
          <a:lstStyle/>
          <a:p>
            <a:r>
              <a:rPr lang="en-US" altLang="ko-KR" sz="1600" dirty="0">
                <a:latin typeface="Arial" panose="020B0604020202020204" pitchFamily="34" charset="0"/>
                <a:ea typeface="LG스마트체 Regular" panose="020B0600000101010101" pitchFamily="50" charset="-127"/>
                <a:cs typeface="Arial" panose="020B0604020202020204" pitchFamily="34" charset="0"/>
              </a:rPr>
              <a:t>O</a:t>
            </a:r>
            <a:endParaRPr lang="ko-KR" altLang="en-US" sz="1600">
              <a:latin typeface="Arial" panose="020B0604020202020204" pitchFamily="34" charset="0"/>
              <a:ea typeface="LG스마트체 Regular" panose="020B0600000101010101" pitchFamily="50" charset="-127"/>
              <a:cs typeface="Arial" panose="020B0604020202020204" pitchFamily="34" charset="0"/>
            </a:endParaRPr>
          </a:p>
        </p:txBody>
      </p:sp>
      <p:sp>
        <p:nvSpPr>
          <p:cNvPr id="127" name="TextBox 126"/>
          <p:cNvSpPr txBox="1"/>
          <p:nvPr/>
        </p:nvSpPr>
        <p:spPr>
          <a:xfrm>
            <a:off x="6497110" y="809736"/>
            <a:ext cx="355600" cy="338554"/>
          </a:xfrm>
          <a:prstGeom prst="rect">
            <a:avLst/>
          </a:prstGeom>
          <a:noFill/>
        </p:spPr>
        <p:txBody>
          <a:bodyPr wrap="square" rtlCol="0">
            <a:spAutoFit/>
          </a:bodyPr>
          <a:lstStyle/>
          <a:p>
            <a:r>
              <a:rPr lang="en-US" altLang="ko-KR" sz="1600" dirty="0">
                <a:latin typeface="Arial" panose="020B0604020202020204" pitchFamily="34" charset="0"/>
                <a:ea typeface="LG스마트체 Regular" panose="020B0600000101010101" pitchFamily="50" charset="-127"/>
                <a:cs typeface="Arial" panose="020B0604020202020204" pitchFamily="34" charset="0"/>
              </a:rPr>
              <a:t>O</a:t>
            </a:r>
            <a:endParaRPr lang="ko-KR" altLang="en-US" sz="1600">
              <a:latin typeface="Arial" panose="020B0604020202020204" pitchFamily="34" charset="0"/>
              <a:ea typeface="LG스마트체 Regular" panose="020B0600000101010101" pitchFamily="50" charset="-127"/>
              <a:cs typeface="Arial" panose="020B0604020202020204" pitchFamily="34" charset="0"/>
            </a:endParaRPr>
          </a:p>
        </p:txBody>
      </p:sp>
      <p:sp>
        <p:nvSpPr>
          <p:cNvPr id="128" name="TextBox 127"/>
          <p:cNvSpPr txBox="1"/>
          <p:nvPr/>
        </p:nvSpPr>
        <p:spPr>
          <a:xfrm>
            <a:off x="7235538" y="809736"/>
            <a:ext cx="355600" cy="338554"/>
          </a:xfrm>
          <a:prstGeom prst="rect">
            <a:avLst/>
          </a:prstGeom>
          <a:noFill/>
        </p:spPr>
        <p:txBody>
          <a:bodyPr wrap="square" rtlCol="0">
            <a:spAutoFit/>
          </a:bodyPr>
          <a:lstStyle/>
          <a:p>
            <a:r>
              <a:rPr lang="en-US" altLang="ko-KR" sz="1600" dirty="0">
                <a:latin typeface="Arial" panose="020B0604020202020204" pitchFamily="34" charset="0"/>
                <a:ea typeface="LG스마트체 Regular" panose="020B0600000101010101" pitchFamily="50" charset="-127"/>
                <a:cs typeface="Arial" panose="020B0604020202020204" pitchFamily="34" charset="0"/>
              </a:rPr>
              <a:t>O</a:t>
            </a:r>
            <a:endParaRPr lang="ko-KR" altLang="en-US" sz="1600">
              <a:latin typeface="Arial" panose="020B0604020202020204" pitchFamily="34" charset="0"/>
              <a:ea typeface="LG스마트체 Regular" panose="020B0600000101010101" pitchFamily="50" charset="-127"/>
              <a:cs typeface="Arial" panose="020B0604020202020204" pitchFamily="34" charset="0"/>
            </a:endParaRPr>
          </a:p>
        </p:txBody>
      </p:sp>
      <p:sp>
        <p:nvSpPr>
          <p:cNvPr id="129" name="TextBox 128"/>
          <p:cNvSpPr txBox="1"/>
          <p:nvPr/>
        </p:nvSpPr>
        <p:spPr>
          <a:xfrm>
            <a:off x="7956602" y="809736"/>
            <a:ext cx="355600" cy="338554"/>
          </a:xfrm>
          <a:prstGeom prst="rect">
            <a:avLst/>
          </a:prstGeom>
          <a:noFill/>
        </p:spPr>
        <p:txBody>
          <a:bodyPr wrap="square" rtlCol="0">
            <a:spAutoFit/>
          </a:bodyPr>
          <a:lstStyle/>
          <a:p>
            <a:r>
              <a:rPr lang="en-US" altLang="ko-KR" sz="1600" dirty="0">
                <a:latin typeface="Arial" panose="020B0604020202020204" pitchFamily="34" charset="0"/>
                <a:ea typeface="LG스마트체 Regular" panose="020B0600000101010101" pitchFamily="50" charset="-127"/>
                <a:cs typeface="Arial" panose="020B0604020202020204" pitchFamily="34" charset="0"/>
              </a:rPr>
              <a:t>O</a:t>
            </a:r>
            <a:endParaRPr lang="ko-KR" altLang="en-US" sz="1600">
              <a:latin typeface="Arial" panose="020B0604020202020204" pitchFamily="34" charset="0"/>
              <a:ea typeface="LG스마트체 Regular" panose="020B0600000101010101" pitchFamily="50" charset="-127"/>
              <a:cs typeface="Arial" panose="020B0604020202020204" pitchFamily="34" charset="0"/>
            </a:endParaRPr>
          </a:p>
        </p:txBody>
      </p:sp>
      <p:sp>
        <p:nvSpPr>
          <p:cNvPr id="130" name="TextBox 129"/>
          <p:cNvSpPr txBox="1"/>
          <p:nvPr/>
        </p:nvSpPr>
        <p:spPr>
          <a:xfrm>
            <a:off x="8654748" y="809736"/>
            <a:ext cx="355600" cy="338554"/>
          </a:xfrm>
          <a:prstGeom prst="rect">
            <a:avLst/>
          </a:prstGeom>
          <a:noFill/>
        </p:spPr>
        <p:txBody>
          <a:bodyPr wrap="square" rtlCol="0">
            <a:spAutoFit/>
          </a:bodyPr>
          <a:lstStyle/>
          <a:p>
            <a:r>
              <a:rPr lang="en-US" altLang="ko-KR" sz="1600" dirty="0">
                <a:latin typeface="Arial" panose="020B0604020202020204" pitchFamily="34" charset="0"/>
                <a:ea typeface="LG스마트체 Regular" panose="020B0600000101010101" pitchFamily="50" charset="-127"/>
                <a:cs typeface="Arial" panose="020B0604020202020204" pitchFamily="34" charset="0"/>
              </a:rPr>
              <a:t>O</a:t>
            </a:r>
            <a:endParaRPr lang="ko-KR" altLang="en-US" sz="1600" dirty="0">
              <a:latin typeface="Arial" panose="020B0604020202020204" pitchFamily="34" charset="0"/>
              <a:ea typeface="LG스마트체 Regular" panose="020B0600000101010101" pitchFamily="50" charset="-127"/>
              <a:cs typeface="Arial" panose="020B0604020202020204" pitchFamily="34" charset="0"/>
            </a:endParaRPr>
          </a:p>
        </p:txBody>
      </p:sp>
      <p:sp>
        <p:nvSpPr>
          <p:cNvPr id="131" name="TextBox 130"/>
          <p:cNvSpPr txBox="1"/>
          <p:nvPr/>
        </p:nvSpPr>
        <p:spPr>
          <a:xfrm>
            <a:off x="5747001" y="1724971"/>
            <a:ext cx="355600" cy="338554"/>
          </a:xfrm>
          <a:prstGeom prst="rect">
            <a:avLst/>
          </a:prstGeom>
          <a:noFill/>
        </p:spPr>
        <p:txBody>
          <a:bodyPr wrap="square" rtlCol="0">
            <a:spAutoFit/>
          </a:bodyPr>
          <a:lstStyle/>
          <a:p>
            <a:r>
              <a:rPr lang="en-US" altLang="ko-KR" sz="1600" dirty="0">
                <a:latin typeface="Arial" panose="020B0604020202020204" pitchFamily="34" charset="0"/>
                <a:ea typeface="LG스마트체 Regular" panose="020B0600000101010101" pitchFamily="50" charset="-127"/>
                <a:cs typeface="Arial" panose="020B0604020202020204" pitchFamily="34" charset="0"/>
              </a:rPr>
              <a:t>O</a:t>
            </a:r>
            <a:endParaRPr lang="ko-KR" altLang="en-US" sz="1600">
              <a:latin typeface="Arial" panose="020B0604020202020204" pitchFamily="34" charset="0"/>
              <a:ea typeface="LG스마트체 Regular" panose="020B0600000101010101" pitchFamily="50" charset="-127"/>
              <a:cs typeface="Arial" panose="020B0604020202020204" pitchFamily="34" charset="0"/>
            </a:endParaRPr>
          </a:p>
        </p:txBody>
      </p:sp>
      <p:sp>
        <p:nvSpPr>
          <p:cNvPr id="132" name="TextBox 131"/>
          <p:cNvSpPr txBox="1"/>
          <p:nvPr/>
        </p:nvSpPr>
        <p:spPr>
          <a:xfrm>
            <a:off x="6497110" y="1724971"/>
            <a:ext cx="355600" cy="338554"/>
          </a:xfrm>
          <a:prstGeom prst="rect">
            <a:avLst/>
          </a:prstGeom>
          <a:noFill/>
        </p:spPr>
        <p:txBody>
          <a:bodyPr wrap="square" rtlCol="0">
            <a:spAutoFit/>
          </a:bodyPr>
          <a:lstStyle/>
          <a:p>
            <a:r>
              <a:rPr lang="en-US" altLang="ko-KR" sz="1600" dirty="0">
                <a:latin typeface="Arial" panose="020B0604020202020204" pitchFamily="34" charset="0"/>
                <a:ea typeface="LG스마트체 Regular" panose="020B0600000101010101" pitchFamily="50" charset="-127"/>
                <a:cs typeface="Arial" panose="020B0604020202020204" pitchFamily="34" charset="0"/>
              </a:rPr>
              <a:t>O</a:t>
            </a:r>
            <a:endParaRPr lang="ko-KR" altLang="en-US" sz="1600">
              <a:latin typeface="Arial" panose="020B0604020202020204" pitchFamily="34" charset="0"/>
              <a:ea typeface="LG스마트체 Regular" panose="020B0600000101010101" pitchFamily="50" charset="-127"/>
              <a:cs typeface="Arial" panose="020B0604020202020204" pitchFamily="34" charset="0"/>
            </a:endParaRPr>
          </a:p>
        </p:txBody>
      </p:sp>
      <p:sp>
        <p:nvSpPr>
          <p:cNvPr id="133" name="TextBox 132"/>
          <p:cNvSpPr txBox="1"/>
          <p:nvPr/>
        </p:nvSpPr>
        <p:spPr>
          <a:xfrm>
            <a:off x="7235538" y="1724971"/>
            <a:ext cx="355600" cy="338554"/>
          </a:xfrm>
          <a:prstGeom prst="rect">
            <a:avLst/>
          </a:prstGeom>
          <a:noFill/>
        </p:spPr>
        <p:txBody>
          <a:bodyPr wrap="square" rtlCol="0">
            <a:spAutoFit/>
          </a:bodyPr>
          <a:lstStyle/>
          <a:p>
            <a:r>
              <a:rPr lang="en-US" altLang="ko-KR" sz="1600" dirty="0">
                <a:latin typeface="Arial" panose="020B0604020202020204" pitchFamily="34" charset="0"/>
                <a:ea typeface="LG스마트체 Regular" panose="020B0600000101010101" pitchFamily="50" charset="-127"/>
                <a:cs typeface="Arial" panose="020B0604020202020204" pitchFamily="34" charset="0"/>
              </a:rPr>
              <a:t>O</a:t>
            </a:r>
            <a:endParaRPr lang="ko-KR" altLang="en-US" sz="1600">
              <a:latin typeface="Arial" panose="020B0604020202020204" pitchFamily="34" charset="0"/>
              <a:ea typeface="LG스마트체 Regular" panose="020B0600000101010101" pitchFamily="50" charset="-127"/>
              <a:cs typeface="Arial" panose="020B0604020202020204" pitchFamily="34" charset="0"/>
            </a:endParaRPr>
          </a:p>
        </p:txBody>
      </p:sp>
      <p:sp>
        <p:nvSpPr>
          <p:cNvPr id="134" name="TextBox 133"/>
          <p:cNvSpPr txBox="1"/>
          <p:nvPr/>
        </p:nvSpPr>
        <p:spPr>
          <a:xfrm>
            <a:off x="7956602" y="1724971"/>
            <a:ext cx="355600" cy="338554"/>
          </a:xfrm>
          <a:prstGeom prst="rect">
            <a:avLst/>
          </a:prstGeom>
          <a:noFill/>
        </p:spPr>
        <p:txBody>
          <a:bodyPr wrap="square" rtlCol="0">
            <a:spAutoFit/>
          </a:bodyPr>
          <a:lstStyle/>
          <a:p>
            <a:r>
              <a:rPr lang="en-US" altLang="ko-KR" sz="1600" dirty="0">
                <a:latin typeface="Arial" panose="020B0604020202020204" pitchFamily="34" charset="0"/>
                <a:ea typeface="LG스마트체 Regular" panose="020B0600000101010101" pitchFamily="50" charset="-127"/>
                <a:cs typeface="Arial" panose="020B0604020202020204" pitchFamily="34" charset="0"/>
              </a:rPr>
              <a:t>O</a:t>
            </a:r>
            <a:endParaRPr lang="ko-KR" altLang="en-US" sz="1600">
              <a:latin typeface="Arial" panose="020B0604020202020204" pitchFamily="34" charset="0"/>
              <a:ea typeface="LG스마트체 Regular" panose="020B0600000101010101" pitchFamily="50" charset="-127"/>
              <a:cs typeface="Arial" panose="020B0604020202020204" pitchFamily="34" charset="0"/>
            </a:endParaRPr>
          </a:p>
        </p:txBody>
      </p:sp>
      <p:sp>
        <p:nvSpPr>
          <p:cNvPr id="135" name="TextBox 134"/>
          <p:cNvSpPr txBox="1"/>
          <p:nvPr/>
        </p:nvSpPr>
        <p:spPr>
          <a:xfrm>
            <a:off x="8654748" y="1724971"/>
            <a:ext cx="355600" cy="338554"/>
          </a:xfrm>
          <a:prstGeom prst="rect">
            <a:avLst/>
          </a:prstGeom>
          <a:noFill/>
        </p:spPr>
        <p:txBody>
          <a:bodyPr wrap="square" rtlCol="0">
            <a:spAutoFit/>
          </a:bodyPr>
          <a:lstStyle/>
          <a:p>
            <a:r>
              <a:rPr lang="en-US" altLang="ko-KR" sz="1600" dirty="0">
                <a:latin typeface="Arial" panose="020B0604020202020204" pitchFamily="34" charset="0"/>
                <a:ea typeface="LG스마트체 Regular" panose="020B0600000101010101" pitchFamily="50" charset="-127"/>
                <a:cs typeface="Arial" panose="020B0604020202020204" pitchFamily="34" charset="0"/>
              </a:rPr>
              <a:t>O</a:t>
            </a:r>
            <a:endParaRPr lang="ko-KR" altLang="en-US" sz="1600">
              <a:latin typeface="Arial" panose="020B0604020202020204" pitchFamily="34" charset="0"/>
              <a:ea typeface="LG스마트체 Regular" panose="020B0600000101010101" pitchFamily="50" charset="-127"/>
              <a:cs typeface="Arial" panose="020B0604020202020204" pitchFamily="34" charset="0"/>
            </a:endParaRPr>
          </a:p>
        </p:txBody>
      </p:sp>
      <p:sp>
        <p:nvSpPr>
          <p:cNvPr id="136" name="TextBox 135"/>
          <p:cNvSpPr txBox="1"/>
          <p:nvPr/>
        </p:nvSpPr>
        <p:spPr>
          <a:xfrm>
            <a:off x="9409820" y="1724971"/>
            <a:ext cx="355600" cy="338554"/>
          </a:xfrm>
          <a:prstGeom prst="rect">
            <a:avLst/>
          </a:prstGeom>
          <a:noFill/>
        </p:spPr>
        <p:txBody>
          <a:bodyPr wrap="square" rtlCol="0">
            <a:spAutoFit/>
          </a:bodyPr>
          <a:lstStyle/>
          <a:p>
            <a:r>
              <a:rPr lang="en-US" altLang="ko-KR" sz="1600" dirty="0">
                <a:latin typeface="Arial" panose="020B0604020202020204" pitchFamily="34" charset="0"/>
                <a:ea typeface="LG스마트체 Regular" panose="020B0600000101010101" pitchFamily="50" charset="-127"/>
                <a:cs typeface="Arial" panose="020B0604020202020204" pitchFamily="34" charset="0"/>
              </a:rPr>
              <a:t>O</a:t>
            </a:r>
            <a:endParaRPr lang="ko-KR" altLang="en-US" sz="1600">
              <a:latin typeface="Arial" panose="020B0604020202020204" pitchFamily="34" charset="0"/>
              <a:ea typeface="LG스마트체 Regular" panose="020B0600000101010101" pitchFamily="50" charset="-127"/>
              <a:cs typeface="Arial" panose="020B0604020202020204" pitchFamily="34" charset="0"/>
            </a:endParaRPr>
          </a:p>
        </p:txBody>
      </p:sp>
      <p:sp>
        <p:nvSpPr>
          <p:cNvPr id="137" name="TextBox 136"/>
          <p:cNvSpPr txBox="1"/>
          <p:nvPr/>
        </p:nvSpPr>
        <p:spPr>
          <a:xfrm>
            <a:off x="5747001" y="2613260"/>
            <a:ext cx="355600" cy="338554"/>
          </a:xfrm>
          <a:prstGeom prst="rect">
            <a:avLst/>
          </a:prstGeom>
          <a:noFill/>
        </p:spPr>
        <p:txBody>
          <a:bodyPr wrap="square" rtlCol="0">
            <a:spAutoFit/>
          </a:bodyPr>
          <a:lstStyle/>
          <a:p>
            <a:r>
              <a:rPr lang="en-US" altLang="ko-KR" sz="1600" dirty="0">
                <a:latin typeface="Arial" panose="020B0604020202020204" pitchFamily="34" charset="0"/>
                <a:ea typeface="LG스마트체 Regular" panose="020B0600000101010101" pitchFamily="50" charset="-127"/>
                <a:cs typeface="Arial" panose="020B0604020202020204" pitchFamily="34" charset="0"/>
              </a:rPr>
              <a:t>O</a:t>
            </a:r>
            <a:endParaRPr lang="ko-KR" altLang="en-US" sz="1600">
              <a:latin typeface="Arial" panose="020B0604020202020204" pitchFamily="34" charset="0"/>
              <a:ea typeface="LG스마트체 Regular" panose="020B0600000101010101" pitchFamily="50" charset="-127"/>
              <a:cs typeface="Arial" panose="020B0604020202020204" pitchFamily="34" charset="0"/>
            </a:endParaRPr>
          </a:p>
        </p:txBody>
      </p:sp>
      <p:sp>
        <p:nvSpPr>
          <p:cNvPr id="138" name="TextBox 137"/>
          <p:cNvSpPr txBox="1"/>
          <p:nvPr/>
        </p:nvSpPr>
        <p:spPr>
          <a:xfrm>
            <a:off x="6497110" y="2613260"/>
            <a:ext cx="355600" cy="338554"/>
          </a:xfrm>
          <a:prstGeom prst="rect">
            <a:avLst/>
          </a:prstGeom>
          <a:noFill/>
        </p:spPr>
        <p:txBody>
          <a:bodyPr wrap="square" rtlCol="0">
            <a:spAutoFit/>
          </a:bodyPr>
          <a:lstStyle/>
          <a:p>
            <a:r>
              <a:rPr lang="en-US" altLang="ko-KR" sz="1600" dirty="0">
                <a:latin typeface="Arial" panose="020B0604020202020204" pitchFamily="34" charset="0"/>
                <a:ea typeface="LG스마트체 Regular" panose="020B0600000101010101" pitchFamily="50" charset="-127"/>
                <a:cs typeface="Arial" panose="020B0604020202020204" pitchFamily="34" charset="0"/>
              </a:rPr>
              <a:t>O</a:t>
            </a:r>
            <a:endParaRPr lang="ko-KR" altLang="en-US" sz="1600">
              <a:latin typeface="Arial" panose="020B0604020202020204" pitchFamily="34" charset="0"/>
              <a:ea typeface="LG스마트체 Regular" panose="020B0600000101010101" pitchFamily="50" charset="-127"/>
              <a:cs typeface="Arial" panose="020B0604020202020204" pitchFamily="34" charset="0"/>
            </a:endParaRPr>
          </a:p>
        </p:txBody>
      </p:sp>
      <p:sp>
        <p:nvSpPr>
          <p:cNvPr id="139" name="TextBox 138"/>
          <p:cNvSpPr txBox="1"/>
          <p:nvPr/>
        </p:nvSpPr>
        <p:spPr>
          <a:xfrm>
            <a:off x="7235538" y="2613260"/>
            <a:ext cx="355600" cy="338554"/>
          </a:xfrm>
          <a:prstGeom prst="rect">
            <a:avLst/>
          </a:prstGeom>
          <a:noFill/>
        </p:spPr>
        <p:txBody>
          <a:bodyPr wrap="square" rtlCol="0">
            <a:spAutoFit/>
          </a:bodyPr>
          <a:lstStyle/>
          <a:p>
            <a:r>
              <a:rPr lang="en-US" altLang="ko-KR" sz="1600" dirty="0">
                <a:latin typeface="Arial" panose="020B0604020202020204" pitchFamily="34" charset="0"/>
                <a:ea typeface="LG스마트체 Regular" panose="020B0600000101010101" pitchFamily="50" charset="-127"/>
                <a:cs typeface="Arial" panose="020B0604020202020204" pitchFamily="34" charset="0"/>
              </a:rPr>
              <a:t>O</a:t>
            </a:r>
            <a:endParaRPr lang="ko-KR" altLang="en-US" sz="1600">
              <a:latin typeface="Arial" panose="020B0604020202020204" pitchFamily="34" charset="0"/>
              <a:ea typeface="LG스마트체 Regular" panose="020B0600000101010101" pitchFamily="50" charset="-127"/>
              <a:cs typeface="Arial" panose="020B0604020202020204" pitchFamily="34" charset="0"/>
            </a:endParaRPr>
          </a:p>
        </p:txBody>
      </p:sp>
      <p:sp>
        <p:nvSpPr>
          <p:cNvPr id="140" name="TextBox 139"/>
          <p:cNvSpPr txBox="1"/>
          <p:nvPr/>
        </p:nvSpPr>
        <p:spPr>
          <a:xfrm>
            <a:off x="7956602" y="2613260"/>
            <a:ext cx="355600" cy="338554"/>
          </a:xfrm>
          <a:prstGeom prst="rect">
            <a:avLst/>
          </a:prstGeom>
          <a:noFill/>
        </p:spPr>
        <p:txBody>
          <a:bodyPr wrap="square" rtlCol="0">
            <a:spAutoFit/>
          </a:bodyPr>
          <a:lstStyle/>
          <a:p>
            <a:r>
              <a:rPr lang="en-US" altLang="ko-KR" sz="1600" dirty="0">
                <a:latin typeface="Arial" panose="020B0604020202020204" pitchFamily="34" charset="0"/>
                <a:ea typeface="LG스마트체 Regular" panose="020B0600000101010101" pitchFamily="50" charset="-127"/>
                <a:cs typeface="Arial" panose="020B0604020202020204" pitchFamily="34" charset="0"/>
              </a:rPr>
              <a:t>O</a:t>
            </a:r>
            <a:endParaRPr lang="ko-KR" altLang="en-US" sz="1600">
              <a:latin typeface="Arial" panose="020B0604020202020204" pitchFamily="34" charset="0"/>
              <a:ea typeface="LG스마트체 Regular" panose="020B0600000101010101" pitchFamily="50" charset="-127"/>
              <a:cs typeface="Arial" panose="020B0604020202020204" pitchFamily="34" charset="0"/>
            </a:endParaRPr>
          </a:p>
        </p:txBody>
      </p:sp>
      <p:sp>
        <p:nvSpPr>
          <p:cNvPr id="141" name="TextBox 140"/>
          <p:cNvSpPr txBox="1"/>
          <p:nvPr/>
        </p:nvSpPr>
        <p:spPr>
          <a:xfrm>
            <a:off x="8654748" y="2613260"/>
            <a:ext cx="355600" cy="338554"/>
          </a:xfrm>
          <a:prstGeom prst="rect">
            <a:avLst/>
          </a:prstGeom>
          <a:noFill/>
        </p:spPr>
        <p:txBody>
          <a:bodyPr wrap="square" rtlCol="0">
            <a:spAutoFit/>
          </a:bodyPr>
          <a:lstStyle/>
          <a:p>
            <a:r>
              <a:rPr lang="en-US" altLang="ko-KR" sz="1600" dirty="0">
                <a:latin typeface="Arial" panose="020B0604020202020204" pitchFamily="34" charset="0"/>
                <a:ea typeface="LG스마트체 Regular" panose="020B0600000101010101" pitchFamily="50" charset="-127"/>
                <a:cs typeface="Arial" panose="020B0604020202020204" pitchFamily="34" charset="0"/>
              </a:rPr>
              <a:t>O</a:t>
            </a:r>
            <a:endParaRPr lang="ko-KR" altLang="en-US" sz="1600">
              <a:latin typeface="Arial" panose="020B0604020202020204" pitchFamily="34" charset="0"/>
              <a:ea typeface="LG스마트체 Regular" panose="020B0600000101010101" pitchFamily="50" charset="-127"/>
              <a:cs typeface="Arial" panose="020B0604020202020204" pitchFamily="34" charset="0"/>
            </a:endParaRPr>
          </a:p>
        </p:txBody>
      </p:sp>
      <p:sp>
        <p:nvSpPr>
          <p:cNvPr id="142" name="TextBox 141"/>
          <p:cNvSpPr txBox="1"/>
          <p:nvPr/>
        </p:nvSpPr>
        <p:spPr>
          <a:xfrm>
            <a:off x="9409820" y="2613260"/>
            <a:ext cx="355600" cy="338554"/>
          </a:xfrm>
          <a:prstGeom prst="rect">
            <a:avLst/>
          </a:prstGeom>
          <a:noFill/>
        </p:spPr>
        <p:txBody>
          <a:bodyPr wrap="square" rtlCol="0">
            <a:spAutoFit/>
          </a:bodyPr>
          <a:lstStyle/>
          <a:p>
            <a:r>
              <a:rPr lang="en-US" altLang="ko-KR" sz="1600" dirty="0">
                <a:latin typeface="Arial" panose="020B0604020202020204" pitchFamily="34" charset="0"/>
                <a:ea typeface="LG스마트체 Regular" panose="020B0600000101010101" pitchFamily="50" charset="-127"/>
                <a:cs typeface="Arial" panose="020B0604020202020204" pitchFamily="34" charset="0"/>
              </a:rPr>
              <a:t>O</a:t>
            </a:r>
            <a:endParaRPr lang="ko-KR" altLang="en-US" sz="1600">
              <a:latin typeface="Arial" panose="020B0604020202020204" pitchFamily="34" charset="0"/>
              <a:ea typeface="LG스마트체 Regular" panose="020B0600000101010101" pitchFamily="50" charset="-127"/>
              <a:cs typeface="Arial" panose="020B0604020202020204" pitchFamily="34" charset="0"/>
            </a:endParaRPr>
          </a:p>
        </p:txBody>
      </p:sp>
      <p:sp>
        <p:nvSpPr>
          <p:cNvPr id="145" name="TextBox 144"/>
          <p:cNvSpPr txBox="1"/>
          <p:nvPr/>
        </p:nvSpPr>
        <p:spPr>
          <a:xfrm>
            <a:off x="5747001" y="3464644"/>
            <a:ext cx="355600" cy="338554"/>
          </a:xfrm>
          <a:prstGeom prst="rect">
            <a:avLst/>
          </a:prstGeom>
          <a:noFill/>
        </p:spPr>
        <p:txBody>
          <a:bodyPr wrap="square" rtlCol="0">
            <a:spAutoFit/>
          </a:bodyPr>
          <a:lstStyle/>
          <a:p>
            <a:r>
              <a:rPr lang="en-US" altLang="ko-KR" sz="1600" dirty="0">
                <a:latin typeface="Arial" panose="020B0604020202020204" pitchFamily="34" charset="0"/>
                <a:ea typeface="LG스마트체 Regular" panose="020B0600000101010101" pitchFamily="50" charset="-127"/>
                <a:cs typeface="Arial" panose="020B0604020202020204" pitchFamily="34" charset="0"/>
              </a:rPr>
              <a:t>O</a:t>
            </a:r>
            <a:endParaRPr lang="ko-KR" altLang="en-US" sz="1600">
              <a:latin typeface="Arial" panose="020B0604020202020204" pitchFamily="34" charset="0"/>
              <a:ea typeface="LG스마트체 Regular" panose="020B0600000101010101" pitchFamily="50" charset="-127"/>
              <a:cs typeface="Arial" panose="020B0604020202020204" pitchFamily="34" charset="0"/>
            </a:endParaRPr>
          </a:p>
        </p:txBody>
      </p:sp>
      <p:sp>
        <p:nvSpPr>
          <p:cNvPr id="146" name="TextBox 145"/>
          <p:cNvSpPr txBox="1"/>
          <p:nvPr/>
        </p:nvSpPr>
        <p:spPr>
          <a:xfrm>
            <a:off x="6497110" y="3464644"/>
            <a:ext cx="355600" cy="338554"/>
          </a:xfrm>
          <a:prstGeom prst="rect">
            <a:avLst/>
          </a:prstGeom>
          <a:noFill/>
        </p:spPr>
        <p:txBody>
          <a:bodyPr wrap="square" rtlCol="0">
            <a:spAutoFit/>
          </a:bodyPr>
          <a:lstStyle/>
          <a:p>
            <a:r>
              <a:rPr lang="en-US" altLang="ko-KR" sz="1600" dirty="0">
                <a:latin typeface="Arial" panose="020B0604020202020204" pitchFamily="34" charset="0"/>
                <a:ea typeface="LG스마트체 Regular" panose="020B0600000101010101" pitchFamily="50" charset="-127"/>
                <a:cs typeface="Arial" panose="020B0604020202020204" pitchFamily="34" charset="0"/>
              </a:rPr>
              <a:t>O</a:t>
            </a:r>
            <a:endParaRPr lang="ko-KR" altLang="en-US" sz="1600">
              <a:latin typeface="Arial" panose="020B0604020202020204" pitchFamily="34" charset="0"/>
              <a:ea typeface="LG스마트체 Regular" panose="020B0600000101010101" pitchFamily="50" charset="-127"/>
              <a:cs typeface="Arial" panose="020B0604020202020204" pitchFamily="34" charset="0"/>
            </a:endParaRPr>
          </a:p>
        </p:txBody>
      </p:sp>
      <p:sp>
        <p:nvSpPr>
          <p:cNvPr id="147" name="TextBox 146"/>
          <p:cNvSpPr txBox="1"/>
          <p:nvPr/>
        </p:nvSpPr>
        <p:spPr>
          <a:xfrm>
            <a:off x="7235538" y="3464644"/>
            <a:ext cx="355600" cy="338554"/>
          </a:xfrm>
          <a:prstGeom prst="rect">
            <a:avLst/>
          </a:prstGeom>
          <a:noFill/>
        </p:spPr>
        <p:txBody>
          <a:bodyPr wrap="square" rtlCol="0">
            <a:spAutoFit/>
          </a:bodyPr>
          <a:lstStyle/>
          <a:p>
            <a:r>
              <a:rPr lang="en-US" altLang="ko-KR" sz="1600" dirty="0">
                <a:latin typeface="Arial" panose="020B0604020202020204" pitchFamily="34" charset="0"/>
                <a:ea typeface="LG스마트체 Regular" panose="020B0600000101010101" pitchFamily="50" charset="-127"/>
                <a:cs typeface="Arial" panose="020B0604020202020204" pitchFamily="34" charset="0"/>
              </a:rPr>
              <a:t>O</a:t>
            </a:r>
            <a:endParaRPr lang="ko-KR" altLang="en-US" sz="1600">
              <a:latin typeface="Arial" panose="020B0604020202020204" pitchFamily="34" charset="0"/>
              <a:ea typeface="LG스마트체 Regular" panose="020B0600000101010101" pitchFamily="50" charset="-127"/>
              <a:cs typeface="Arial" panose="020B0604020202020204" pitchFamily="34" charset="0"/>
            </a:endParaRPr>
          </a:p>
        </p:txBody>
      </p:sp>
      <p:sp>
        <p:nvSpPr>
          <p:cNvPr id="148" name="TextBox 147"/>
          <p:cNvSpPr txBox="1"/>
          <p:nvPr/>
        </p:nvSpPr>
        <p:spPr>
          <a:xfrm>
            <a:off x="7956602" y="3464644"/>
            <a:ext cx="355600" cy="338554"/>
          </a:xfrm>
          <a:prstGeom prst="rect">
            <a:avLst/>
          </a:prstGeom>
          <a:noFill/>
        </p:spPr>
        <p:txBody>
          <a:bodyPr wrap="square" rtlCol="0">
            <a:spAutoFit/>
          </a:bodyPr>
          <a:lstStyle/>
          <a:p>
            <a:r>
              <a:rPr lang="en-US" altLang="ko-KR" sz="1600" dirty="0">
                <a:latin typeface="Arial" panose="020B0604020202020204" pitchFamily="34" charset="0"/>
                <a:ea typeface="LG스마트체 Regular" panose="020B0600000101010101" pitchFamily="50" charset="-127"/>
                <a:cs typeface="Arial" panose="020B0604020202020204" pitchFamily="34" charset="0"/>
              </a:rPr>
              <a:t>O</a:t>
            </a:r>
            <a:endParaRPr lang="ko-KR" altLang="en-US" sz="1600">
              <a:latin typeface="Arial" panose="020B0604020202020204" pitchFamily="34" charset="0"/>
              <a:ea typeface="LG스마트체 Regular" panose="020B0600000101010101" pitchFamily="50" charset="-127"/>
              <a:cs typeface="Arial" panose="020B0604020202020204" pitchFamily="34" charset="0"/>
            </a:endParaRPr>
          </a:p>
        </p:txBody>
      </p:sp>
      <p:sp>
        <p:nvSpPr>
          <p:cNvPr id="149" name="TextBox 148"/>
          <p:cNvSpPr txBox="1"/>
          <p:nvPr/>
        </p:nvSpPr>
        <p:spPr>
          <a:xfrm>
            <a:off x="5747001" y="6035408"/>
            <a:ext cx="355600" cy="338554"/>
          </a:xfrm>
          <a:prstGeom prst="rect">
            <a:avLst/>
          </a:prstGeom>
          <a:noFill/>
        </p:spPr>
        <p:txBody>
          <a:bodyPr wrap="square" rtlCol="0">
            <a:spAutoFit/>
          </a:bodyPr>
          <a:lstStyle/>
          <a:p>
            <a:r>
              <a:rPr lang="en-US" altLang="ko-KR" sz="1600" dirty="0">
                <a:latin typeface="Arial" panose="020B0604020202020204" pitchFamily="34" charset="0"/>
                <a:ea typeface="LG스마트체 Regular" panose="020B0600000101010101" pitchFamily="50" charset="-127"/>
                <a:cs typeface="Arial" panose="020B0604020202020204" pitchFamily="34" charset="0"/>
              </a:rPr>
              <a:t>O</a:t>
            </a:r>
            <a:endParaRPr lang="ko-KR" altLang="en-US" sz="1600">
              <a:latin typeface="Arial" panose="020B0604020202020204" pitchFamily="34" charset="0"/>
              <a:ea typeface="LG스마트체 Regular" panose="020B0600000101010101" pitchFamily="50" charset="-127"/>
              <a:cs typeface="Arial" panose="020B0604020202020204" pitchFamily="34" charset="0"/>
            </a:endParaRPr>
          </a:p>
        </p:txBody>
      </p:sp>
      <p:sp>
        <p:nvSpPr>
          <p:cNvPr id="150" name="TextBox 149"/>
          <p:cNvSpPr txBox="1"/>
          <p:nvPr/>
        </p:nvSpPr>
        <p:spPr>
          <a:xfrm>
            <a:off x="6497110" y="6035408"/>
            <a:ext cx="355600" cy="338554"/>
          </a:xfrm>
          <a:prstGeom prst="rect">
            <a:avLst/>
          </a:prstGeom>
          <a:noFill/>
        </p:spPr>
        <p:txBody>
          <a:bodyPr wrap="square" rtlCol="0">
            <a:spAutoFit/>
          </a:bodyPr>
          <a:lstStyle/>
          <a:p>
            <a:r>
              <a:rPr lang="en-US" altLang="ko-KR" sz="1600" dirty="0">
                <a:latin typeface="Arial" panose="020B0604020202020204" pitchFamily="34" charset="0"/>
                <a:ea typeface="LG스마트체 Regular" panose="020B0600000101010101" pitchFamily="50" charset="-127"/>
                <a:cs typeface="Arial" panose="020B0604020202020204" pitchFamily="34" charset="0"/>
              </a:rPr>
              <a:t>O</a:t>
            </a:r>
            <a:endParaRPr lang="ko-KR" altLang="en-US" sz="1600">
              <a:latin typeface="Arial" panose="020B0604020202020204" pitchFamily="34" charset="0"/>
              <a:ea typeface="LG스마트체 Regular" panose="020B0600000101010101" pitchFamily="50" charset="-127"/>
              <a:cs typeface="Arial" panose="020B0604020202020204" pitchFamily="34" charset="0"/>
            </a:endParaRPr>
          </a:p>
        </p:txBody>
      </p:sp>
      <p:sp>
        <p:nvSpPr>
          <p:cNvPr id="151" name="TextBox 150"/>
          <p:cNvSpPr txBox="1"/>
          <p:nvPr/>
        </p:nvSpPr>
        <p:spPr>
          <a:xfrm>
            <a:off x="7235538" y="6035408"/>
            <a:ext cx="355600" cy="338554"/>
          </a:xfrm>
          <a:prstGeom prst="rect">
            <a:avLst/>
          </a:prstGeom>
          <a:noFill/>
        </p:spPr>
        <p:txBody>
          <a:bodyPr wrap="square" rtlCol="0">
            <a:spAutoFit/>
          </a:bodyPr>
          <a:lstStyle/>
          <a:p>
            <a:r>
              <a:rPr lang="en-US" altLang="ko-KR" sz="1600" dirty="0">
                <a:latin typeface="Arial" panose="020B0604020202020204" pitchFamily="34" charset="0"/>
                <a:ea typeface="LG스마트체 Regular" panose="020B0600000101010101" pitchFamily="50" charset="-127"/>
                <a:cs typeface="Arial" panose="020B0604020202020204" pitchFamily="34" charset="0"/>
              </a:rPr>
              <a:t>O</a:t>
            </a:r>
            <a:endParaRPr lang="ko-KR" altLang="en-US" sz="1600">
              <a:latin typeface="Arial" panose="020B0604020202020204" pitchFamily="34" charset="0"/>
              <a:ea typeface="LG스마트체 Regular" panose="020B0600000101010101" pitchFamily="50" charset="-127"/>
              <a:cs typeface="Arial" panose="020B0604020202020204" pitchFamily="34" charset="0"/>
            </a:endParaRPr>
          </a:p>
        </p:txBody>
      </p:sp>
      <p:sp>
        <p:nvSpPr>
          <p:cNvPr id="152" name="TextBox 151"/>
          <p:cNvSpPr txBox="1"/>
          <p:nvPr/>
        </p:nvSpPr>
        <p:spPr>
          <a:xfrm>
            <a:off x="7956602" y="6035408"/>
            <a:ext cx="355600" cy="338554"/>
          </a:xfrm>
          <a:prstGeom prst="rect">
            <a:avLst/>
          </a:prstGeom>
          <a:noFill/>
        </p:spPr>
        <p:txBody>
          <a:bodyPr wrap="square" rtlCol="0">
            <a:spAutoFit/>
          </a:bodyPr>
          <a:lstStyle/>
          <a:p>
            <a:r>
              <a:rPr lang="en-US" altLang="ko-KR" sz="1600" dirty="0">
                <a:latin typeface="Arial" panose="020B0604020202020204" pitchFamily="34" charset="0"/>
                <a:ea typeface="LG스마트체 Regular" panose="020B0600000101010101" pitchFamily="50" charset="-127"/>
                <a:cs typeface="Arial" panose="020B0604020202020204" pitchFamily="34" charset="0"/>
              </a:rPr>
              <a:t>O</a:t>
            </a:r>
            <a:endParaRPr lang="ko-KR" altLang="en-US" sz="1600" dirty="0">
              <a:latin typeface="Arial" panose="020B0604020202020204" pitchFamily="34" charset="0"/>
              <a:ea typeface="LG스마트체 Regular" panose="020B0600000101010101" pitchFamily="50" charset="-127"/>
              <a:cs typeface="Arial" panose="020B0604020202020204" pitchFamily="34" charset="0"/>
            </a:endParaRPr>
          </a:p>
        </p:txBody>
      </p:sp>
      <p:sp>
        <p:nvSpPr>
          <p:cNvPr id="153" name="TextBox 152"/>
          <p:cNvSpPr txBox="1"/>
          <p:nvPr/>
        </p:nvSpPr>
        <p:spPr>
          <a:xfrm>
            <a:off x="5747001" y="5200072"/>
            <a:ext cx="355600" cy="338554"/>
          </a:xfrm>
          <a:prstGeom prst="rect">
            <a:avLst/>
          </a:prstGeom>
          <a:noFill/>
        </p:spPr>
        <p:txBody>
          <a:bodyPr wrap="square" rtlCol="0">
            <a:spAutoFit/>
          </a:bodyPr>
          <a:lstStyle/>
          <a:p>
            <a:r>
              <a:rPr lang="en-US" altLang="ko-KR" sz="1600" dirty="0">
                <a:latin typeface="Arial" panose="020B0604020202020204" pitchFamily="34" charset="0"/>
                <a:ea typeface="LG스마트체 Regular" panose="020B0600000101010101" pitchFamily="50" charset="-127"/>
                <a:cs typeface="Arial" panose="020B0604020202020204" pitchFamily="34" charset="0"/>
              </a:rPr>
              <a:t>O</a:t>
            </a:r>
            <a:endParaRPr lang="ko-KR" altLang="en-US" sz="1600">
              <a:latin typeface="Arial" panose="020B0604020202020204" pitchFamily="34" charset="0"/>
              <a:ea typeface="LG스마트체 Regular" panose="020B0600000101010101" pitchFamily="50" charset="-127"/>
              <a:cs typeface="Arial" panose="020B0604020202020204" pitchFamily="34" charset="0"/>
            </a:endParaRPr>
          </a:p>
        </p:txBody>
      </p:sp>
      <p:sp>
        <p:nvSpPr>
          <p:cNvPr id="154" name="TextBox 153"/>
          <p:cNvSpPr txBox="1"/>
          <p:nvPr/>
        </p:nvSpPr>
        <p:spPr>
          <a:xfrm>
            <a:off x="6497110" y="5200072"/>
            <a:ext cx="355600" cy="338554"/>
          </a:xfrm>
          <a:prstGeom prst="rect">
            <a:avLst/>
          </a:prstGeom>
          <a:noFill/>
        </p:spPr>
        <p:txBody>
          <a:bodyPr wrap="square" rtlCol="0">
            <a:spAutoFit/>
          </a:bodyPr>
          <a:lstStyle/>
          <a:p>
            <a:r>
              <a:rPr lang="en-US" altLang="ko-KR" sz="1600" dirty="0">
                <a:latin typeface="Arial" panose="020B0604020202020204" pitchFamily="34" charset="0"/>
                <a:ea typeface="LG스마트체 Regular" panose="020B0600000101010101" pitchFamily="50" charset="-127"/>
                <a:cs typeface="Arial" panose="020B0604020202020204" pitchFamily="34" charset="0"/>
              </a:rPr>
              <a:t>O</a:t>
            </a:r>
            <a:endParaRPr lang="ko-KR" altLang="en-US" sz="1600">
              <a:latin typeface="Arial" panose="020B0604020202020204" pitchFamily="34" charset="0"/>
              <a:ea typeface="LG스마트체 Regular" panose="020B0600000101010101" pitchFamily="50" charset="-127"/>
              <a:cs typeface="Arial" panose="020B0604020202020204" pitchFamily="34" charset="0"/>
            </a:endParaRPr>
          </a:p>
        </p:txBody>
      </p:sp>
      <p:sp>
        <p:nvSpPr>
          <p:cNvPr id="155" name="TextBox 154"/>
          <p:cNvSpPr txBox="1"/>
          <p:nvPr/>
        </p:nvSpPr>
        <p:spPr>
          <a:xfrm>
            <a:off x="7235538" y="5200072"/>
            <a:ext cx="355600" cy="338554"/>
          </a:xfrm>
          <a:prstGeom prst="rect">
            <a:avLst/>
          </a:prstGeom>
          <a:noFill/>
        </p:spPr>
        <p:txBody>
          <a:bodyPr wrap="square" rtlCol="0">
            <a:spAutoFit/>
          </a:bodyPr>
          <a:lstStyle/>
          <a:p>
            <a:r>
              <a:rPr lang="en-US" altLang="ko-KR" sz="1600" dirty="0">
                <a:latin typeface="Arial" panose="020B0604020202020204" pitchFamily="34" charset="0"/>
                <a:ea typeface="LG스마트체 Regular" panose="020B0600000101010101" pitchFamily="50" charset="-127"/>
                <a:cs typeface="Arial" panose="020B0604020202020204" pitchFamily="34" charset="0"/>
              </a:rPr>
              <a:t>O</a:t>
            </a:r>
            <a:endParaRPr lang="ko-KR" altLang="en-US" sz="1600">
              <a:latin typeface="Arial" panose="020B0604020202020204" pitchFamily="34" charset="0"/>
              <a:ea typeface="LG스마트체 Regular" panose="020B0600000101010101" pitchFamily="50" charset="-127"/>
              <a:cs typeface="Arial" panose="020B0604020202020204" pitchFamily="34" charset="0"/>
            </a:endParaRPr>
          </a:p>
        </p:txBody>
      </p:sp>
      <p:sp>
        <p:nvSpPr>
          <p:cNvPr id="156" name="TextBox 155"/>
          <p:cNvSpPr txBox="1"/>
          <p:nvPr/>
        </p:nvSpPr>
        <p:spPr>
          <a:xfrm>
            <a:off x="7956602" y="5200072"/>
            <a:ext cx="355600" cy="338554"/>
          </a:xfrm>
          <a:prstGeom prst="rect">
            <a:avLst/>
          </a:prstGeom>
          <a:noFill/>
        </p:spPr>
        <p:txBody>
          <a:bodyPr wrap="square" rtlCol="0">
            <a:spAutoFit/>
          </a:bodyPr>
          <a:lstStyle/>
          <a:p>
            <a:r>
              <a:rPr lang="en-US" altLang="ko-KR" sz="1600" dirty="0">
                <a:latin typeface="Arial" panose="020B0604020202020204" pitchFamily="34" charset="0"/>
                <a:ea typeface="LG스마트체 Regular" panose="020B0600000101010101" pitchFamily="50" charset="-127"/>
                <a:cs typeface="Arial" panose="020B0604020202020204" pitchFamily="34" charset="0"/>
              </a:rPr>
              <a:t>O</a:t>
            </a:r>
            <a:endParaRPr lang="ko-KR" altLang="en-US" sz="1600">
              <a:latin typeface="Arial" panose="020B0604020202020204" pitchFamily="34" charset="0"/>
              <a:ea typeface="LG스마트체 Regular" panose="020B0600000101010101" pitchFamily="50" charset="-127"/>
              <a:cs typeface="Arial" panose="020B0604020202020204" pitchFamily="34" charset="0"/>
            </a:endParaRPr>
          </a:p>
        </p:txBody>
      </p:sp>
      <p:sp>
        <p:nvSpPr>
          <p:cNvPr id="162" name="직사각형 161"/>
          <p:cNvSpPr/>
          <p:nvPr/>
        </p:nvSpPr>
        <p:spPr>
          <a:xfrm>
            <a:off x="9218452" y="4335824"/>
            <a:ext cx="714375" cy="369332"/>
          </a:xfrm>
          <a:prstGeom prst="rect">
            <a:avLst/>
          </a:prstGeom>
        </p:spPr>
        <p:txBody>
          <a:bodyPr wrap="square">
            <a:spAutoFit/>
          </a:bodyPr>
          <a:lstStyle/>
          <a:p>
            <a:pPr lvl="0" algn="ctr" fontAlgn="ctr">
              <a:defRPr/>
            </a:pPr>
            <a:r>
              <a:rPr lang="en-US" altLang="ko-KR" sz="900" dirty="0">
                <a:solidFill>
                  <a:srgbClr val="000000"/>
                </a:solidFill>
                <a:latin typeface="Arial" panose="020B0604020202020204" pitchFamily="34" charset="0"/>
                <a:ea typeface="LG스마트체 Regular" panose="020B0600000101010101" pitchFamily="50" charset="-127"/>
                <a:cs typeface="Arial" panose="020B0604020202020204" pitchFamily="34" charset="0"/>
              </a:rPr>
              <a:t>WOW </a:t>
            </a:r>
          </a:p>
          <a:p>
            <a:pPr lvl="0" algn="ctr" fontAlgn="ctr">
              <a:defRPr/>
            </a:pPr>
            <a:r>
              <a:rPr lang="en-US" altLang="ko-KR" sz="900" dirty="0">
                <a:solidFill>
                  <a:srgbClr val="000000"/>
                </a:solidFill>
                <a:latin typeface="Arial" panose="020B0604020202020204" pitchFamily="34" charset="0"/>
                <a:ea typeface="LG스마트체 Regular" panose="020B0600000101010101" pitchFamily="50" charset="-127"/>
                <a:cs typeface="Arial" panose="020B0604020202020204" pitchFamily="34" charset="0"/>
              </a:rPr>
              <a:t>Interface</a:t>
            </a:r>
            <a:endParaRPr lang="ko-KR" altLang="en-US" sz="900">
              <a:solidFill>
                <a:srgbClr val="000000"/>
              </a:solidFill>
              <a:latin typeface="Arial" panose="020B0604020202020204" pitchFamily="34" charset="0"/>
              <a:ea typeface="LG스마트체 Regular" panose="020B0600000101010101" pitchFamily="50" charset="-127"/>
              <a:cs typeface="Arial" panose="020B0604020202020204" pitchFamily="34" charset="0"/>
            </a:endParaRPr>
          </a:p>
        </p:txBody>
      </p:sp>
      <p:sp>
        <p:nvSpPr>
          <p:cNvPr id="166" name="TextBox 165"/>
          <p:cNvSpPr txBox="1"/>
          <p:nvPr/>
        </p:nvSpPr>
        <p:spPr>
          <a:xfrm>
            <a:off x="9409820" y="809736"/>
            <a:ext cx="355600" cy="338554"/>
          </a:xfrm>
          <a:prstGeom prst="rect">
            <a:avLst/>
          </a:prstGeom>
          <a:noFill/>
        </p:spPr>
        <p:txBody>
          <a:bodyPr wrap="square" rtlCol="0">
            <a:spAutoFit/>
          </a:bodyPr>
          <a:lstStyle/>
          <a:p>
            <a:r>
              <a:rPr lang="en-US" altLang="ko-KR" sz="1600" dirty="0">
                <a:latin typeface="Arial" panose="020B0604020202020204" pitchFamily="34" charset="0"/>
                <a:ea typeface="LG스마트체 Regular" panose="020B0600000101010101" pitchFamily="50" charset="-127"/>
                <a:cs typeface="Arial" panose="020B0604020202020204" pitchFamily="34" charset="0"/>
              </a:rPr>
              <a:t>-</a:t>
            </a:r>
            <a:endParaRPr lang="ko-KR" altLang="en-US" sz="1600">
              <a:latin typeface="Arial" panose="020B0604020202020204" pitchFamily="34" charset="0"/>
              <a:ea typeface="LG스마트체 Regular" panose="020B0600000101010101" pitchFamily="50" charset="-127"/>
              <a:cs typeface="Arial" panose="020B0604020202020204" pitchFamily="34" charset="0"/>
            </a:endParaRPr>
          </a:p>
        </p:txBody>
      </p:sp>
      <p:sp>
        <p:nvSpPr>
          <p:cNvPr id="170" name="TextBox 169"/>
          <p:cNvSpPr txBox="1"/>
          <p:nvPr/>
        </p:nvSpPr>
        <p:spPr>
          <a:xfrm>
            <a:off x="9409820" y="3450812"/>
            <a:ext cx="355600" cy="338554"/>
          </a:xfrm>
          <a:prstGeom prst="rect">
            <a:avLst/>
          </a:prstGeom>
          <a:noFill/>
        </p:spPr>
        <p:txBody>
          <a:bodyPr wrap="square" rtlCol="0">
            <a:spAutoFit/>
          </a:bodyPr>
          <a:lstStyle/>
          <a:p>
            <a:r>
              <a:rPr lang="en-US" altLang="ko-KR" sz="1600" dirty="0">
                <a:latin typeface="Arial" panose="020B0604020202020204" pitchFamily="34" charset="0"/>
                <a:ea typeface="LG스마트체 Regular" panose="020B0600000101010101" pitchFamily="50" charset="-127"/>
                <a:cs typeface="Arial" panose="020B0604020202020204" pitchFamily="34" charset="0"/>
              </a:rPr>
              <a:t>-</a:t>
            </a:r>
            <a:endParaRPr lang="ko-KR" altLang="en-US" sz="1600">
              <a:latin typeface="Arial" panose="020B0604020202020204" pitchFamily="34" charset="0"/>
              <a:ea typeface="LG스마트체 Regular" panose="020B0600000101010101" pitchFamily="50" charset="-127"/>
              <a:cs typeface="Arial" panose="020B0604020202020204" pitchFamily="34" charset="0"/>
            </a:endParaRPr>
          </a:p>
        </p:txBody>
      </p:sp>
      <p:sp>
        <p:nvSpPr>
          <p:cNvPr id="174" name="TextBox 173"/>
          <p:cNvSpPr txBox="1"/>
          <p:nvPr/>
        </p:nvSpPr>
        <p:spPr>
          <a:xfrm>
            <a:off x="8654748" y="3450812"/>
            <a:ext cx="355600" cy="338554"/>
          </a:xfrm>
          <a:prstGeom prst="rect">
            <a:avLst/>
          </a:prstGeom>
          <a:noFill/>
        </p:spPr>
        <p:txBody>
          <a:bodyPr wrap="square" rtlCol="0">
            <a:spAutoFit/>
          </a:bodyPr>
          <a:lstStyle/>
          <a:p>
            <a:r>
              <a:rPr lang="en-US" altLang="ko-KR" sz="1600" dirty="0">
                <a:latin typeface="Arial" panose="020B0604020202020204" pitchFamily="34" charset="0"/>
                <a:ea typeface="LG스마트체 Regular" panose="020B0600000101010101" pitchFamily="50" charset="-127"/>
                <a:cs typeface="Arial" panose="020B0604020202020204" pitchFamily="34" charset="0"/>
              </a:rPr>
              <a:t>-</a:t>
            </a:r>
            <a:endParaRPr lang="ko-KR" altLang="en-US" sz="1600">
              <a:latin typeface="Arial" panose="020B0604020202020204" pitchFamily="34" charset="0"/>
              <a:ea typeface="LG스마트체 Regular" panose="020B0600000101010101" pitchFamily="50" charset="-127"/>
              <a:cs typeface="Arial" panose="020B0604020202020204" pitchFamily="34" charset="0"/>
            </a:endParaRPr>
          </a:p>
        </p:txBody>
      </p:sp>
      <p:sp>
        <p:nvSpPr>
          <p:cNvPr id="179" name="TextBox 178"/>
          <p:cNvSpPr txBox="1"/>
          <p:nvPr/>
        </p:nvSpPr>
        <p:spPr>
          <a:xfrm>
            <a:off x="9409820" y="5171060"/>
            <a:ext cx="355600" cy="338554"/>
          </a:xfrm>
          <a:prstGeom prst="rect">
            <a:avLst/>
          </a:prstGeom>
          <a:noFill/>
        </p:spPr>
        <p:txBody>
          <a:bodyPr wrap="square" rtlCol="0">
            <a:spAutoFit/>
          </a:bodyPr>
          <a:lstStyle/>
          <a:p>
            <a:r>
              <a:rPr lang="en-US" altLang="ko-KR" sz="1600" dirty="0">
                <a:latin typeface="Arial" panose="020B0604020202020204" pitchFamily="34" charset="0"/>
                <a:ea typeface="LG스마트체 Regular" panose="020B0600000101010101" pitchFamily="50" charset="-127"/>
                <a:cs typeface="Arial" panose="020B0604020202020204" pitchFamily="34" charset="0"/>
              </a:rPr>
              <a:t>-</a:t>
            </a:r>
            <a:endParaRPr lang="ko-KR" altLang="en-US" sz="1600" dirty="0">
              <a:latin typeface="Arial" panose="020B0604020202020204" pitchFamily="34" charset="0"/>
              <a:ea typeface="LG스마트체 Regular" panose="020B0600000101010101" pitchFamily="50" charset="-127"/>
              <a:cs typeface="Arial" panose="020B0604020202020204" pitchFamily="34" charset="0"/>
            </a:endParaRPr>
          </a:p>
        </p:txBody>
      </p:sp>
      <p:sp>
        <p:nvSpPr>
          <p:cNvPr id="183" name="TextBox 182"/>
          <p:cNvSpPr txBox="1"/>
          <p:nvPr/>
        </p:nvSpPr>
        <p:spPr>
          <a:xfrm>
            <a:off x="8654748" y="5171060"/>
            <a:ext cx="355600" cy="338554"/>
          </a:xfrm>
          <a:prstGeom prst="rect">
            <a:avLst/>
          </a:prstGeom>
          <a:noFill/>
        </p:spPr>
        <p:txBody>
          <a:bodyPr wrap="square" rtlCol="0">
            <a:spAutoFit/>
          </a:bodyPr>
          <a:lstStyle/>
          <a:p>
            <a:r>
              <a:rPr lang="en-US" altLang="ko-KR" sz="1600" dirty="0">
                <a:latin typeface="Arial" panose="020B0604020202020204" pitchFamily="34" charset="0"/>
                <a:ea typeface="LG스마트체 Regular" panose="020B0600000101010101" pitchFamily="50" charset="-127"/>
                <a:cs typeface="Arial" panose="020B0604020202020204" pitchFamily="34" charset="0"/>
              </a:rPr>
              <a:t>-</a:t>
            </a:r>
            <a:endParaRPr lang="ko-KR" altLang="en-US" sz="1600">
              <a:latin typeface="Arial" panose="020B0604020202020204" pitchFamily="34" charset="0"/>
              <a:ea typeface="LG스마트체 Regular" panose="020B0600000101010101" pitchFamily="50" charset="-127"/>
              <a:cs typeface="Arial" panose="020B0604020202020204" pitchFamily="34" charset="0"/>
            </a:endParaRPr>
          </a:p>
        </p:txBody>
      </p:sp>
      <p:sp>
        <p:nvSpPr>
          <p:cNvPr id="184" name="TextBox 183"/>
          <p:cNvSpPr txBox="1"/>
          <p:nvPr/>
        </p:nvSpPr>
        <p:spPr>
          <a:xfrm>
            <a:off x="9409820" y="6030850"/>
            <a:ext cx="355600" cy="338554"/>
          </a:xfrm>
          <a:prstGeom prst="rect">
            <a:avLst/>
          </a:prstGeom>
          <a:noFill/>
        </p:spPr>
        <p:txBody>
          <a:bodyPr wrap="square" rtlCol="0">
            <a:spAutoFit/>
          </a:bodyPr>
          <a:lstStyle/>
          <a:p>
            <a:r>
              <a:rPr lang="en-US" altLang="ko-KR" sz="1600" dirty="0">
                <a:latin typeface="Arial" panose="020B0604020202020204" pitchFamily="34" charset="0"/>
                <a:ea typeface="LG스마트체 Regular" panose="020B0600000101010101" pitchFamily="50" charset="-127"/>
                <a:cs typeface="Arial" panose="020B0604020202020204" pitchFamily="34" charset="0"/>
              </a:rPr>
              <a:t>-</a:t>
            </a:r>
            <a:endParaRPr lang="ko-KR" altLang="en-US" sz="1600" dirty="0">
              <a:latin typeface="Arial" panose="020B0604020202020204" pitchFamily="34" charset="0"/>
              <a:ea typeface="LG스마트체 Regular" panose="020B0600000101010101" pitchFamily="50" charset="-127"/>
              <a:cs typeface="Arial" panose="020B0604020202020204" pitchFamily="34" charset="0"/>
            </a:endParaRPr>
          </a:p>
        </p:txBody>
      </p:sp>
      <p:sp>
        <p:nvSpPr>
          <p:cNvPr id="188" name="TextBox 187"/>
          <p:cNvSpPr txBox="1"/>
          <p:nvPr/>
        </p:nvSpPr>
        <p:spPr>
          <a:xfrm>
            <a:off x="8654748" y="6030850"/>
            <a:ext cx="355600" cy="338554"/>
          </a:xfrm>
          <a:prstGeom prst="rect">
            <a:avLst/>
          </a:prstGeom>
          <a:noFill/>
        </p:spPr>
        <p:txBody>
          <a:bodyPr wrap="square" rtlCol="0">
            <a:spAutoFit/>
          </a:bodyPr>
          <a:lstStyle/>
          <a:p>
            <a:r>
              <a:rPr lang="en-US" altLang="ko-KR" sz="1600" dirty="0">
                <a:latin typeface="Arial" panose="020B0604020202020204" pitchFamily="34" charset="0"/>
                <a:ea typeface="LG스마트체 Regular" panose="020B0600000101010101" pitchFamily="50" charset="-127"/>
                <a:cs typeface="Arial" panose="020B0604020202020204" pitchFamily="34" charset="0"/>
              </a:rPr>
              <a:t>-</a:t>
            </a:r>
            <a:endParaRPr lang="ko-KR" altLang="en-US" sz="1600">
              <a:latin typeface="Arial" panose="020B0604020202020204" pitchFamily="34" charset="0"/>
              <a:ea typeface="LG스마트체 Regular" panose="020B0600000101010101" pitchFamily="50" charset="-127"/>
              <a:cs typeface="Arial" panose="020B0604020202020204" pitchFamily="34" charset="0"/>
            </a:endParaRPr>
          </a:p>
        </p:txBody>
      </p:sp>
      <p:pic>
        <p:nvPicPr>
          <p:cNvPr id="3" name="그림 2"/>
          <p:cNvPicPr>
            <a:picLocks noChangeAspect="1"/>
          </p:cNvPicPr>
          <p:nvPr/>
        </p:nvPicPr>
        <p:blipFill>
          <a:blip r:embed="rId9"/>
          <a:stretch>
            <a:fillRect/>
          </a:stretch>
        </p:blipFill>
        <p:spPr>
          <a:xfrm>
            <a:off x="3801614" y="3250030"/>
            <a:ext cx="1664672" cy="756669"/>
          </a:xfrm>
          <a:prstGeom prst="rect">
            <a:avLst/>
          </a:prstGeom>
        </p:spPr>
      </p:pic>
      <p:sp>
        <p:nvSpPr>
          <p:cNvPr id="190" name="직사각형 189"/>
          <p:cNvSpPr/>
          <p:nvPr/>
        </p:nvSpPr>
        <p:spPr>
          <a:xfrm>
            <a:off x="5589357" y="4539026"/>
            <a:ext cx="714375" cy="369332"/>
          </a:xfrm>
          <a:prstGeom prst="rect">
            <a:avLst/>
          </a:prstGeom>
        </p:spPr>
        <p:txBody>
          <a:bodyPr wrap="square">
            <a:spAutoFit/>
          </a:bodyPr>
          <a:lstStyle/>
          <a:p>
            <a:pPr lvl="0" algn="ctr" fontAlgn="ctr">
              <a:defRPr/>
            </a:pPr>
            <a:r>
              <a:rPr lang="en-US" altLang="ko-KR" sz="900" dirty="0">
                <a:solidFill>
                  <a:srgbClr val="000000"/>
                </a:solidFill>
                <a:latin typeface="Arial" panose="020B0604020202020204" pitchFamily="34" charset="0"/>
                <a:ea typeface="LG스마트체 Regular" panose="020B0600000101010101" pitchFamily="50" charset="-127"/>
                <a:cs typeface="Arial" panose="020B0604020202020204" pitchFamily="34" charset="0"/>
              </a:rPr>
              <a:t>WOW </a:t>
            </a:r>
          </a:p>
          <a:p>
            <a:pPr lvl="0" algn="ctr" fontAlgn="ctr">
              <a:defRPr/>
            </a:pPr>
            <a:r>
              <a:rPr lang="en-US" altLang="ko-KR" sz="900" dirty="0">
                <a:solidFill>
                  <a:srgbClr val="000000"/>
                </a:solidFill>
                <a:latin typeface="Arial" panose="020B0604020202020204" pitchFamily="34" charset="0"/>
                <a:ea typeface="LG스마트체 Regular" panose="020B0600000101010101" pitchFamily="50" charset="-127"/>
                <a:cs typeface="Arial" panose="020B0604020202020204" pitchFamily="34" charset="0"/>
              </a:rPr>
              <a:t>Interface</a:t>
            </a:r>
            <a:endParaRPr lang="ko-KR" altLang="en-US" sz="900">
              <a:solidFill>
                <a:srgbClr val="000000"/>
              </a:solidFill>
              <a:latin typeface="Arial" panose="020B0604020202020204" pitchFamily="34" charset="0"/>
              <a:ea typeface="LG스마트체 Regular" panose="020B0600000101010101" pitchFamily="50" charset="-127"/>
              <a:cs typeface="Arial" panose="020B0604020202020204" pitchFamily="34" charset="0"/>
            </a:endParaRPr>
          </a:p>
        </p:txBody>
      </p:sp>
      <p:sp>
        <p:nvSpPr>
          <p:cNvPr id="191" name="직사각형 190"/>
          <p:cNvSpPr/>
          <p:nvPr/>
        </p:nvSpPr>
        <p:spPr>
          <a:xfrm>
            <a:off x="6302376" y="4539026"/>
            <a:ext cx="714375" cy="369332"/>
          </a:xfrm>
          <a:prstGeom prst="rect">
            <a:avLst/>
          </a:prstGeom>
        </p:spPr>
        <p:txBody>
          <a:bodyPr wrap="square">
            <a:spAutoFit/>
          </a:bodyPr>
          <a:lstStyle/>
          <a:p>
            <a:pPr lvl="0" algn="ctr" fontAlgn="ctr">
              <a:defRPr/>
            </a:pPr>
            <a:r>
              <a:rPr lang="en-US" altLang="ko-KR" sz="900" dirty="0">
                <a:solidFill>
                  <a:srgbClr val="000000"/>
                </a:solidFill>
                <a:latin typeface="Arial" panose="020B0604020202020204" pitchFamily="34" charset="0"/>
                <a:ea typeface="LG스마트체 Regular" panose="020B0600000101010101" pitchFamily="50" charset="-127"/>
                <a:cs typeface="Arial" panose="020B0604020202020204" pitchFamily="34" charset="0"/>
              </a:rPr>
              <a:t>WOW </a:t>
            </a:r>
          </a:p>
          <a:p>
            <a:pPr lvl="0" algn="ctr" fontAlgn="ctr">
              <a:defRPr/>
            </a:pPr>
            <a:r>
              <a:rPr lang="en-US" altLang="ko-KR" sz="900" dirty="0">
                <a:solidFill>
                  <a:srgbClr val="000000"/>
                </a:solidFill>
                <a:latin typeface="Arial" panose="020B0604020202020204" pitchFamily="34" charset="0"/>
                <a:ea typeface="LG스마트체 Regular" panose="020B0600000101010101" pitchFamily="50" charset="-127"/>
                <a:cs typeface="Arial" panose="020B0604020202020204" pitchFamily="34" charset="0"/>
              </a:rPr>
              <a:t>Interface</a:t>
            </a:r>
            <a:endParaRPr lang="ko-KR" altLang="en-US" sz="900">
              <a:solidFill>
                <a:srgbClr val="000000"/>
              </a:solidFill>
              <a:latin typeface="Arial" panose="020B0604020202020204" pitchFamily="34" charset="0"/>
              <a:ea typeface="LG스마트체 Regular" panose="020B0600000101010101" pitchFamily="50" charset="-127"/>
              <a:cs typeface="Arial" panose="020B0604020202020204" pitchFamily="34" charset="0"/>
            </a:endParaRPr>
          </a:p>
        </p:txBody>
      </p:sp>
      <p:sp>
        <p:nvSpPr>
          <p:cNvPr id="192" name="직사각형 191"/>
          <p:cNvSpPr/>
          <p:nvPr/>
        </p:nvSpPr>
        <p:spPr>
          <a:xfrm>
            <a:off x="7025774" y="4539026"/>
            <a:ext cx="714375" cy="369332"/>
          </a:xfrm>
          <a:prstGeom prst="rect">
            <a:avLst/>
          </a:prstGeom>
        </p:spPr>
        <p:txBody>
          <a:bodyPr wrap="square">
            <a:spAutoFit/>
          </a:bodyPr>
          <a:lstStyle/>
          <a:p>
            <a:pPr lvl="0" algn="ctr" fontAlgn="ctr">
              <a:defRPr/>
            </a:pPr>
            <a:r>
              <a:rPr lang="en-US" altLang="ko-KR" sz="900" dirty="0">
                <a:solidFill>
                  <a:srgbClr val="000000"/>
                </a:solidFill>
                <a:latin typeface="Arial" panose="020B0604020202020204" pitchFamily="34" charset="0"/>
                <a:ea typeface="LG스마트체 Regular" panose="020B0600000101010101" pitchFamily="50" charset="-127"/>
                <a:cs typeface="Arial" panose="020B0604020202020204" pitchFamily="34" charset="0"/>
              </a:rPr>
              <a:t>WOW </a:t>
            </a:r>
          </a:p>
          <a:p>
            <a:pPr lvl="0" algn="ctr" fontAlgn="ctr">
              <a:defRPr/>
            </a:pPr>
            <a:r>
              <a:rPr lang="en-US" altLang="ko-KR" sz="900" dirty="0">
                <a:solidFill>
                  <a:srgbClr val="000000"/>
                </a:solidFill>
                <a:latin typeface="Arial" panose="020B0604020202020204" pitchFamily="34" charset="0"/>
                <a:ea typeface="LG스마트체 Regular" panose="020B0600000101010101" pitchFamily="50" charset="-127"/>
                <a:cs typeface="Arial" panose="020B0604020202020204" pitchFamily="34" charset="0"/>
              </a:rPr>
              <a:t>Interface</a:t>
            </a:r>
            <a:endParaRPr lang="ko-KR" altLang="en-US" sz="900">
              <a:solidFill>
                <a:srgbClr val="000000"/>
              </a:solidFill>
              <a:latin typeface="Arial" panose="020B0604020202020204" pitchFamily="34" charset="0"/>
              <a:ea typeface="LG스마트체 Regular" panose="020B0600000101010101" pitchFamily="50" charset="-127"/>
              <a:cs typeface="Arial" panose="020B0604020202020204" pitchFamily="34" charset="0"/>
            </a:endParaRPr>
          </a:p>
        </p:txBody>
      </p:sp>
      <p:sp>
        <p:nvSpPr>
          <p:cNvPr id="193" name="직사각형 192"/>
          <p:cNvSpPr/>
          <p:nvPr/>
        </p:nvSpPr>
        <p:spPr>
          <a:xfrm>
            <a:off x="7733982" y="4539026"/>
            <a:ext cx="714375" cy="369332"/>
          </a:xfrm>
          <a:prstGeom prst="rect">
            <a:avLst/>
          </a:prstGeom>
        </p:spPr>
        <p:txBody>
          <a:bodyPr wrap="square">
            <a:spAutoFit/>
          </a:bodyPr>
          <a:lstStyle/>
          <a:p>
            <a:pPr lvl="0" algn="ctr" fontAlgn="ctr">
              <a:defRPr/>
            </a:pPr>
            <a:r>
              <a:rPr lang="en-US" altLang="ko-KR" sz="900" dirty="0">
                <a:solidFill>
                  <a:srgbClr val="000000"/>
                </a:solidFill>
                <a:latin typeface="Arial" panose="020B0604020202020204" pitchFamily="34" charset="0"/>
                <a:ea typeface="LG스마트체 Regular" panose="020B0600000101010101" pitchFamily="50" charset="-127"/>
                <a:cs typeface="Arial" panose="020B0604020202020204" pitchFamily="34" charset="0"/>
              </a:rPr>
              <a:t>WOW </a:t>
            </a:r>
          </a:p>
          <a:p>
            <a:pPr lvl="0" algn="ctr" fontAlgn="ctr">
              <a:defRPr/>
            </a:pPr>
            <a:r>
              <a:rPr lang="en-US" altLang="ko-KR" sz="900" dirty="0">
                <a:solidFill>
                  <a:srgbClr val="000000"/>
                </a:solidFill>
                <a:latin typeface="Arial" panose="020B0604020202020204" pitchFamily="34" charset="0"/>
                <a:ea typeface="LG스마트체 Regular" panose="020B0600000101010101" pitchFamily="50" charset="-127"/>
                <a:cs typeface="Arial" panose="020B0604020202020204" pitchFamily="34" charset="0"/>
              </a:rPr>
              <a:t>Interface</a:t>
            </a:r>
            <a:endParaRPr lang="ko-KR" altLang="en-US" sz="900">
              <a:solidFill>
                <a:srgbClr val="000000"/>
              </a:solidFill>
              <a:latin typeface="Arial" panose="020B0604020202020204" pitchFamily="34" charset="0"/>
              <a:ea typeface="LG스마트체 Regular" panose="020B0600000101010101" pitchFamily="50" charset="-127"/>
              <a:cs typeface="Arial" panose="020B0604020202020204" pitchFamily="34" charset="0"/>
            </a:endParaRPr>
          </a:p>
        </p:txBody>
      </p:sp>
      <p:sp>
        <p:nvSpPr>
          <p:cNvPr id="194" name="직사각형 193"/>
          <p:cNvSpPr/>
          <p:nvPr/>
        </p:nvSpPr>
        <p:spPr>
          <a:xfrm>
            <a:off x="5589357" y="4137671"/>
            <a:ext cx="714375" cy="369332"/>
          </a:xfrm>
          <a:prstGeom prst="rect">
            <a:avLst/>
          </a:prstGeom>
        </p:spPr>
        <p:txBody>
          <a:bodyPr wrap="square">
            <a:spAutoFit/>
          </a:bodyPr>
          <a:lstStyle/>
          <a:p>
            <a:pPr lvl="0" algn="ctr" fontAlgn="ctr">
              <a:defRPr/>
            </a:pPr>
            <a:r>
              <a:rPr lang="en-US" altLang="ko-KR" sz="900" dirty="0">
                <a:solidFill>
                  <a:srgbClr val="000000"/>
                </a:solidFill>
                <a:latin typeface="Arial" panose="020B0604020202020204" pitchFamily="34" charset="0"/>
                <a:ea typeface="LG스마트체 Regular" panose="020B0600000101010101" pitchFamily="50" charset="-127"/>
                <a:cs typeface="Arial" panose="020B0604020202020204" pitchFamily="34" charset="0"/>
              </a:rPr>
              <a:t>WOW </a:t>
            </a:r>
          </a:p>
          <a:p>
            <a:pPr lvl="0" algn="ctr" fontAlgn="ctr">
              <a:defRPr/>
            </a:pPr>
            <a:r>
              <a:rPr lang="en-US" altLang="ko-KR" sz="900" dirty="0">
                <a:solidFill>
                  <a:srgbClr val="000000"/>
                </a:solidFill>
                <a:latin typeface="Arial" panose="020B0604020202020204" pitchFamily="34" charset="0"/>
                <a:ea typeface="LG스마트체 Regular" panose="020B0600000101010101" pitchFamily="50" charset="-127"/>
                <a:cs typeface="Arial" panose="020B0604020202020204" pitchFamily="34" charset="0"/>
              </a:rPr>
              <a:t>Orchestra</a:t>
            </a:r>
            <a:endParaRPr lang="ko-KR" altLang="en-US" sz="900">
              <a:solidFill>
                <a:srgbClr val="000000"/>
              </a:solidFill>
              <a:latin typeface="Arial" panose="020B0604020202020204" pitchFamily="34" charset="0"/>
              <a:ea typeface="LG스마트체 Regular" panose="020B0600000101010101" pitchFamily="50" charset="-127"/>
              <a:cs typeface="Arial" panose="020B0604020202020204" pitchFamily="34" charset="0"/>
            </a:endParaRPr>
          </a:p>
        </p:txBody>
      </p:sp>
      <p:sp>
        <p:nvSpPr>
          <p:cNvPr id="195" name="직사각형 194"/>
          <p:cNvSpPr/>
          <p:nvPr/>
        </p:nvSpPr>
        <p:spPr>
          <a:xfrm>
            <a:off x="6302376" y="4137671"/>
            <a:ext cx="714375" cy="369332"/>
          </a:xfrm>
          <a:prstGeom prst="rect">
            <a:avLst/>
          </a:prstGeom>
        </p:spPr>
        <p:txBody>
          <a:bodyPr wrap="square">
            <a:spAutoFit/>
          </a:bodyPr>
          <a:lstStyle/>
          <a:p>
            <a:pPr lvl="0" algn="ctr" fontAlgn="ctr">
              <a:defRPr/>
            </a:pPr>
            <a:r>
              <a:rPr lang="en-US" altLang="ko-KR" sz="900" dirty="0">
                <a:solidFill>
                  <a:srgbClr val="000000"/>
                </a:solidFill>
                <a:latin typeface="Arial" panose="020B0604020202020204" pitchFamily="34" charset="0"/>
                <a:ea typeface="LG스마트체 Regular" panose="020B0600000101010101" pitchFamily="50" charset="-127"/>
                <a:cs typeface="Arial" panose="020B0604020202020204" pitchFamily="34" charset="0"/>
              </a:rPr>
              <a:t>WOW </a:t>
            </a:r>
          </a:p>
          <a:p>
            <a:pPr lvl="0" algn="ctr" fontAlgn="ctr">
              <a:defRPr/>
            </a:pPr>
            <a:r>
              <a:rPr lang="en-US" altLang="ko-KR" sz="900" dirty="0">
                <a:solidFill>
                  <a:srgbClr val="000000"/>
                </a:solidFill>
                <a:latin typeface="Arial" panose="020B0604020202020204" pitchFamily="34" charset="0"/>
                <a:ea typeface="LG스마트체 Regular" panose="020B0600000101010101" pitchFamily="50" charset="-127"/>
                <a:cs typeface="Arial" panose="020B0604020202020204" pitchFamily="34" charset="0"/>
              </a:rPr>
              <a:t>Orchestra</a:t>
            </a:r>
            <a:endParaRPr lang="ko-KR" altLang="en-US" sz="900">
              <a:solidFill>
                <a:srgbClr val="000000"/>
              </a:solidFill>
              <a:latin typeface="Arial" panose="020B0604020202020204" pitchFamily="34" charset="0"/>
              <a:ea typeface="LG스마트체 Regular" panose="020B0600000101010101" pitchFamily="50" charset="-127"/>
              <a:cs typeface="Arial" panose="020B0604020202020204" pitchFamily="34" charset="0"/>
            </a:endParaRPr>
          </a:p>
        </p:txBody>
      </p:sp>
      <p:sp>
        <p:nvSpPr>
          <p:cNvPr id="196" name="직사각형 195"/>
          <p:cNvSpPr/>
          <p:nvPr/>
        </p:nvSpPr>
        <p:spPr>
          <a:xfrm>
            <a:off x="7025774" y="4137671"/>
            <a:ext cx="714375" cy="369332"/>
          </a:xfrm>
          <a:prstGeom prst="rect">
            <a:avLst/>
          </a:prstGeom>
        </p:spPr>
        <p:txBody>
          <a:bodyPr wrap="square">
            <a:spAutoFit/>
          </a:bodyPr>
          <a:lstStyle/>
          <a:p>
            <a:pPr lvl="0" algn="ctr" fontAlgn="ctr">
              <a:defRPr/>
            </a:pPr>
            <a:r>
              <a:rPr lang="en-US" altLang="ko-KR" sz="900" dirty="0">
                <a:solidFill>
                  <a:srgbClr val="000000"/>
                </a:solidFill>
                <a:latin typeface="Arial" panose="020B0604020202020204" pitchFamily="34" charset="0"/>
                <a:ea typeface="LG스마트체 Regular" panose="020B0600000101010101" pitchFamily="50" charset="-127"/>
                <a:cs typeface="Arial" panose="020B0604020202020204" pitchFamily="34" charset="0"/>
              </a:rPr>
              <a:t>WOW </a:t>
            </a:r>
          </a:p>
          <a:p>
            <a:pPr lvl="0" algn="ctr" fontAlgn="ctr">
              <a:defRPr/>
            </a:pPr>
            <a:r>
              <a:rPr lang="en-US" altLang="ko-KR" sz="900" dirty="0">
                <a:solidFill>
                  <a:srgbClr val="000000"/>
                </a:solidFill>
                <a:latin typeface="Arial" panose="020B0604020202020204" pitchFamily="34" charset="0"/>
                <a:ea typeface="LG스마트체 Regular" panose="020B0600000101010101" pitchFamily="50" charset="-127"/>
                <a:cs typeface="Arial" panose="020B0604020202020204" pitchFamily="34" charset="0"/>
              </a:rPr>
              <a:t>Orchestra</a:t>
            </a:r>
            <a:endParaRPr lang="ko-KR" altLang="en-US" sz="900">
              <a:solidFill>
                <a:srgbClr val="000000"/>
              </a:solidFill>
              <a:latin typeface="Arial" panose="020B0604020202020204" pitchFamily="34" charset="0"/>
              <a:ea typeface="LG스마트체 Regular" panose="020B0600000101010101" pitchFamily="50" charset="-127"/>
              <a:cs typeface="Arial" panose="020B0604020202020204" pitchFamily="34" charset="0"/>
            </a:endParaRPr>
          </a:p>
        </p:txBody>
      </p:sp>
      <p:sp>
        <p:nvSpPr>
          <p:cNvPr id="197" name="직사각형 196"/>
          <p:cNvSpPr/>
          <p:nvPr/>
        </p:nvSpPr>
        <p:spPr>
          <a:xfrm>
            <a:off x="7733982" y="4137671"/>
            <a:ext cx="714375" cy="369332"/>
          </a:xfrm>
          <a:prstGeom prst="rect">
            <a:avLst/>
          </a:prstGeom>
        </p:spPr>
        <p:txBody>
          <a:bodyPr wrap="square">
            <a:spAutoFit/>
          </a:bodyPr>
          <a:lstStyle/>
          <a:p>
            <a:pPr lvl="0" algn="ctr" fontAlgn="ctr">
              <a:defRPr/>
            </a:pPr>
            <a:r>
              <a:rPr lang="en-US" altLang="ko-KR" sz="900" dirty="0">
                <a:solidFill>
                  <a:srgbClr val="000000"/>
                </a:solidFill>
                <a:latin typeface="Arial" panose="020B0604020202020204" pitchFamily="34" charset="0"/>
                <a:ea typeface="LG스마트체 Regular" panose="020B0600000101010101" pitchFamily="50" charset="-127"/>
                <a:cs typeface="Arial" panose="020B0604020202020204" pitchFamily="34" charset="0"/>
              </a:rPr>
              <a:t>WOW </a:t>
            </a:r>
          </a:p>
          <a:p>
            <a:pPr lvl="0" algn="ctr" fontAlgn="ctr">
              <a:defRPr/>
            </a:pPr>
            <a:r>
              <a:rPr lang="en-US" altLang="ko-KR" sz="900" dirty="0">
                <a:solidFill>
                  <a:srgbClr val="000000"/>
                </a:solidFill>
                <a:latin typeface="Arial" panose="020B0604020202020204" pitchFamily="34" charset="0"/>
                <a:ea typeface="LG스마트체 Regular" panose="020B0600000101010101" pitchFamily="50" charset="-127"/>
                <a:cs typeface="Arial" panose="020B0604020202020204" pitchFamily="34" charset="0"/>
              </a:rPr>
              <a:t>Orchestra</a:t>
            </a:r>
            <a:endParaRPr lang="ko-KR" altLang="en-US" sz="900">
              <a:solidFill>
                <a:srgbClr val="000000"/>
              </a:solidFill>
              <a:latin typeface="Arial" panose="020B0604020202020204" pitchFamily="34" charset="0"/>
              <a:ea typeface="LG스마트체 Regular" panose="020B0600000101010101" pitchFamily="50" charset="-127"/>
              <a:cs typeface="Arial" panose="020B0604020202020204" pitchFamily="34" charset="0"/>
            </a:endParaRPr>
          </a:p>
        </p:txBody>
      </p:sp>
      <p:sp>
        <p:nvSpPr>
          <p:cNvPr id="198" name="직사각형 197"/>
          <p:cNvSpPr/>
          <p:nvPr/>
        </p:nvSpPr>
        <p:spPr>
          <a:xfrm>
            <a:off x="8487333" y="4539026"/>
            <a:ext cx="714375" cy="369332"/>
          </a:xfrm>
          <a:prstGeom prst="rect">
            <a:avLst/>
          </a:prstGeom>
        </p:spPr>
        <p:txBody>
          <a:bodyPr wrap="square">
            <a:spAutoFit/>
          </a:bodyPr>
          <a:lstStyle/>
          <a:p>
            <a:pPr lvl="0" algn="ctr" fontAlgn="ctr">
              <a:defRPr/>
            </a:pPr>
            <a:r>
              <a:rPr lang="en-US" altLang="ko-KR" sz="900" dirty="0">
                <a:solidFill>
                  <a:srgbClr val="000000"/>
                </a:solidFill>
                <a:latin typeface="Arial" panose="020B0604020202020204" pitchFamily="34" charset="0"/>
                <a:ea typeface="LG스마트체 Regular" panose="020B0600000101010101" pitchFamily="50" charset="-127"/>
                <a:cs typeface="Arial" panose="020B0604020202020204" pitchFamily="34" charset="0"/>
              </a:rPr>
              <a:t>WOW </a:t>
            </a:r>
          </a:p>
          <a:p>
            <a:pPr lvl="0" algn="ctr" fontAlgn="ctr">
              <a:defRPr/>
            </a:pPr>
            <a:r>
              <a:rPr lang="en-US" altLang="ko-KR" sz="900" dirty="0">
                <a:solidFill>
                  <a:srgbClr val="000000"/>
                </a:solidFill>
                <a:latin typeface="Arial" panose="020B0604020202020204" pitchFamily="34" charset="0"/>
                <a:ea typeface="LG스마트체 Regular" panose="020B0600000101010101" pitchFamily="50" charset="-127"/>
                <a:cs typeface="Arial" panose="020B0604020202020204" pitchFamily="34" charset="0"/>
              </a:rPr>
              <a:t>Interface</a:t>
            </a:r>
            <a:endParaRPr lang="ko-KR" altLang="en-US" sz="900" dirty="0">
              <a:solidFill>
                <a:srgbClr val="000000"/>
              </a:solidFill>
              <a:latin typeface="Arial" panose="020B0604020202020204" pitchFamily="34" charset="0"/>
              <a:ea typeface="LG스마트체 Regular" panose="020B0600000101010101" pitchFamily="50" charset="-127"/>
              <a:cs typeface="Arial" panose="020B0604020202020204" pitchFamily="34" charset="0"/>
            </a:endParaRPr>
          </a:p>
        </p:txBody>
      </p:sp>
      <p:sp>
        <p:nvSpPr>
          <p:cNvPr id="199" name="직사각형 198"/>
          <p:cNvSpPr/>
          <p:nvPr/>
        </p:nvSpPr>
        <p:spPr>
          <a:xfrm>
            <a:off x="8487333" y="4137671"/>
            <a:ext cx="714375" cy="369332"/>
          </a:xfrm>
          <a:prstGeom prst="rect">
            <a:avLst/>
          </a:prstGeom>
        </p:spPr>
        <p:txBody>
          <a:bodyPr wrap="square">
            <a:spAutoFit/>
          </a:bodyPr>
          <a:lstStyle/>
          <a:p>
            <a:pPr lvl="0" algn="ctr" fontAlgn="ctr">
              <a:defRPr/>
            </a:pPr>
            <a:r>
              <a:rPr lang="en-US" altLang="ko-KR" sz="900" dirty="0">
                <a:solidFill>
                  <a:srgbClr val="000000"/>
                </a:solidFill>
                <a:latin typeface="Arial" panose="020B0604020202020204" pitchFamily="34" charset="0"/>
                <a:ea typeface="LG스마트체 Regular" panose="020B0600000101010101" pitchFamily="50" charset="-127"/>
                <a:cs typeface="Arial" panose="020B0604020202020204" pitchFamily="34" charset="0"/>
              </a:rPr>
              <a:t>WOW </a:t>
            </a:r>
          </a:p>
          <a:p>
            <a:pPr lvl="0" algn="ctr" fontAlgn="ctr">
              <a:defRPr/>
            </a:pPr>
            <a:r>
              <a:rPr lang="en-US" altLang="ko-KR" sz="900" dirty="0">
                <a:solidFill>
                  <a:srgbClr val="000000"/>
                </a:solidFill>
                <a:latin typeface="Arial" panose="020B0604020202020204" pitchFamily="34" charset="0"/>
                <a:ea typeface="LG스마트체 Regular" panose="020B0600000101010101" pitchFamily="50" charset="-127"/>
                <a:cs typeface="Arial" panose="020B0604020202020204" pitchFamily="34" charset="0"/>
              </a:rPr>
              <a:t>Orchestra</a:t>
            </a:r>
            <a:endParaRPr lang="ko-KR" altLang="en-US" sz="900" dirty="0">
              <a:solidFill>
                <a:srgbClr val="000000"/>
              </a:solidFill>
              <a:latin typeface="Arial" panose="020B0604020202020204" pitchFamily="34" charset="0"/>
              <a:ea typeface="LG스마트체 Regular" panose="020B0600000101010101" pitchFamily="50" charset="-127"/>
              <a:cs typeface="Arial" panose="020B0604020202020204" pitchFamily="34" charset="0"/>
            </a:endParaRPr>
          </a:p>
        </p:txBody>
      </p:sp>
      <p:pic>
        <p:nvPicPr>
          <p:cNvPr id="157" name="그림 156"/>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544384" y="5424226"/>
            <a:ext cx="688908" cy="263723"/>
          </a:xfrm>
          <a:prstGeom prst="rect">
            <a:avLst/>
          </a:prstGeom>
        </p:spPr>
      </p:pic>
      <p:pic>
        <p:nvPicPr>
          <p:cNvPr id="158" name="그림 157"/>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4070869" y="5093523"/>
            <a:ext cx="877331" cy="279938"/>
          </a:xfrm>
          <a:prstGeom prst="rect">
            <a:avLst/>
          </a:prstGeom>
        </p:spPr>
      </p:pic>
      <p:sp>
        <p:nvSpPr>
          <p:cNvPr id="159" name="모서리가 둥근 직사각형 158"/>
          <p:cNvSpPr/>
          <p:nvPr/>
        </p:nvSpPr>
        <p:spPr>
          <a:xfrm>
            <a:off x="3856103" y="2219775"/>
            <a:ext cx="711949" cy="542563"/>
          </a:xfrm>
          <a:prstGeom prst="roundRect">
            <a:avLst>
              <a:gd name="adj" fmla="val 12821"/>
            </a:avLst>
          </a:prstGeom>
          <a:solidFill>
            <a:srgbClr val="C91452">
              <a:alpha val="3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900">
              <a:latin typeface="Arial" panose="020B0604020202020204" pitchFamily="34" charset="0"/>
              <a:ea typeface="LG스마트체 Regular" panose="020B0600000101010101" pitchFamily="50" charset="-127"/>
              <a:cs typeface="Arial" panose="020B0604020202020204" pitchFamily="34" charset="0"/>
            </a:endParaRPr>
          </a:p>
        </p:txBody>
      </p:sp>
      <p:sp>
        <p:nvSpPr>
          <p:cNvPr id="160" name="TextBox 159"/>
          <p:cNvSpPr txBox="1"/>
          <p:nvPr/>
        </p:nvSpPr>
        <p:spPr>
          <a:xfrm>
            <a:off x="3828192" y="2306390"/>
            <a:ext cx="762834" cy="369332"/>
          </a:xfrm>
          <a:prstGeom prst="rect">
            <a:avLst/>
          </a:prstGeom>
          <a:noFill/>
        </p:spPr>
        <p:txBody>
          <a:bodyPr wrap="square" rtlCol="0" anchor="ctr">
            <a:spAutoFit/>
          </a:bodyPr>
          <a:lstStyle>
            <a:defPPr>
              <a:defRPr lang="ko-KR"/>
            </a:defPPr>
            <a:lvl1pPr marL="92075" indent="-92075">
              <a:spcBef>
                <a:spcPts val="600"/>
              </a:spcBef>
              <a:buFont typeface="Wingdings" panose="05000000000000000000" pitchFamily="2" charset="2"/>
              <a:buChar char="§"/>
              <a:defRPr sz="1200">
                <a:latin typeface="Arial Narrow" panose="020B0606020202030204" pitchFamily="34" charset="0"/>
                <a:ea typeface="LG스마트체 Regular" panose="020B0600000101010101" pitchFamily="50" charset="-127"/>
              </a:defRPr>
            </a:lvl1pPr>
          </a:lstStyle>
          <a:p>
            <a:pPr marL="0" indent="0" algn="ctr" latinLnBrk="0">
              <a:spcBef>
                <a:spcPts val="0"/>
              </a:spcBef>
              <a:buNone/>
            </a:pPr>
            <a:r>
              <a:rPr lang="en-US" altLang="ko-KR" sz="900" dirty="0">
                <a:ln>
                  <a:solidFill>
                    <a:schemeClr val="bg1">
                      <a:alpha val="0"/>
                    </a:schemeClr>
                  </a:solidFill>
                </a:ln>
                <a:latin typeface="Arial" panose="020B0604020202020204" pitchFamily="34" charset="0"/>
                <a:cs typeface="Arial" panose="020B0604020202020204" pitchFamily="34" charset="0"/>
              </a:rPr>
              <a:t>LG’s Smart </a:t>
            </a:r>
          </a:p>
          <a:p>
            <a:pPr marL="0" indent="0" algn="ctr" latinLnBrk="0">
              <a:spcBef>
                <a:spcPts val="0"/>
              </a:spcBef>
              <a:buNone/>
            </a:pPr>
            <a:r>
              <a:rPr lang="en-US" altLang="ko-KR" sz="900" dirty="0">
                <a:ln>
                  <a:solidFill>
                    <a:schemeClr val="bg1">
                      <a:alpha val="0"/>
                    </a:schemeClr>
                  </a:solidFill>
                </a:ln>
                <a:latin typeface="Arial" panose="020B0604020202020204" pitchFamily="34" charset="0"/>
                <a:cs typeface="Arial" panose="020B0604020202020204" pitchFamily="34" charset="0"/>
              </a:rPr>
              <a:t>Up-mixer</a:t>
            </a:r>
          </a:p>
        </p:txBody>
      </p:sp>
      <p:cxnSp>
        <p:nvCxnSpPr>
          <p:cNvPr id="161" name="직선 화살표 연결선 160"/>
          <p:cNvCxnSpPr/>
          <p:nvPr/>
        </p:nvCxnSpPr>
        <p:spPr>
          <a:xfrm>
            <a:off x="3660930" y="2480478"/>
            <a:ext cx="150723" cy="0"/>
          </a:xfrm>
          <a:prstGeom prst="straightConnector1">
            <a:avLst/>
          </a:prstGeom>
          <a:ln w="3175">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200" name="그룹 199"/>
          <p:cNvGrpSpPr/>
          <p:nvPr/>
        </p:nvGrpSpPr>
        <p:grpSpPr>
          <a:xfrm>
            <a:off x="3428969" y="1651448"/>
            <a:ext cx="533495" cy="457778"/>
            <a:chOff x="6467467" y="4409371"/>
            <a:chExt cx="876577" cy="752168"/>
          </a:xfrm>
        </p:grpSpPr>
        <p:sp>
          <p:nvSpPr>
            <p:cNvPr id="201" name="타원 200">
              <a:extLst>
                <a:ext uri="{FF2B5EF4-FFF2-40B4-BE49-F238E27FC236}">
                  <a16:creationId xmlns:a16="http://schemas.microsoft.com/office/drawing/2014/main" id="{C6EA48E4-4198-8ED9-3170-6122809B85B4}"/>
                </a:ext>
              </a:extLst>
            </p:cNvPr>
            <p:cNvSpPr/>
            <p:nvPr/>
          </p:nvSpPr>
          <p:spPr>
            <a:xfrm>
              <a:off x="6529671" y="4409371"/>
              <a:ext cx="752168" cy="752168"/>
            </a:xfrm>
            <a:prstGeom prst="ellipse">
              <a:avLst/>
            </a:prstGeom>
            <a:solidFill>
              <a:schemeClr val="bg1">
                <a:lumMod val="85000"/>
                <a:alpha val="21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900">
                <a:latin typeface="Arial" panose="020B0604020202020204" pitchFamily="34" charset="0"/>
                <a:ea typeface="LG스마트체 Regular" panose="020B0600000101010101" pitchFamily="50" charset="-127"/>
                <a:cs typeface="Arial" panose="020B0604020202020204" pitchFamily="34" charset="0"/>
              </a:endParaRPr>
            </a:p>
          </p:txBody>
        </p:sp>
        <p:sp>
          <p:nvSpPr>
            <p:cNvPr id="202" name="TextBox 201"/>
            <p:cNvSpPr txBox="1"/>
            <p:nvPr/>
          </p:nvSpPr>
          <p:spPr>
            <a:xfrm>
              <a:off x="6467467" y="4595817"/>
              <a:ext cx="876577" cy="379277"/>
            </a:xfrm>
            <a:prstGeom prst="rect">
              <a:avLst/>
            </a:prstGeom>
            <a:noFill/>
          </p:spPr>
          <p:txBody>
            <a:bodyPr wrap="square" rtlCol="0" anchor="ctr">
              <a:spAutoFit/>
            </a:bodyPr>
            <a:lstStyle>
              <a:defPPr>
                <a:defRPr lang="ko-KR"/>
              </a:defPPr>
              <a:lvl1pPr marL="92075" indent="-92075">
                <a:spcBef>
                  <a:spcPts val="600"/>
                </a:spcBef>
                <a:buFont typeface="Wingdings" panose="05000000000000000000" pitchFamily="2" charset="2"/>
                <a:buChar char="§"/>
                <a:defRPr sz="1200">
                  <a:latin typeface="Arial Narrow" panose="020B0606020202030204" pitchFamily="34" charset="0"/>
                  <a:ea typeface="LG스마트체 Regular" panose="020B0600000101010101" pitchFamily="50" charset="-127"/>
                </a:defRPr>
              </a:lvl1pPr>
            </a:lstStyle>
            <a:p>
              <a:pPr marL="0" indent="0" algn="ctr" latinLnBrk="0">
                <a:buNone/>
              </a:pPr>
              <a:r>
                <a:rPr lang="en-US" altLang="ko-KR" sz="900" dirty="0">
                  <a:ln>
                    <a:solidFill>
                      <a:schemeClr val="bg1">
                        <a:alpha val="0"/>
                      </a:schemeClr>
                    </a:solidFill>
                  </a:ln>
                  <a:latin typeface="Arial" panose="020B0604020202020204" pitchFamily="34" charset="0"/>
                  <a:cs typeface="Arial" panose="020B0604020202020204" pitchFamily="34" charset="0"/>
                </a:rPr>
                <a:t>2ch</a:t>
              </a:r>
            </a:p>
          </p:txBody>
        </p:sp>
      </p:grpSp>
      <p:grpSp>
        <p:nvGrpSpPr>
          <p:cNvPr id="203" name="그룹 202"/>
          <p:cNvGrpSpPr/>
          <p:nvPr/>
        </p:nvGrpSpPr>
        <p:grpSpPr>
          <a:xfrm>
            <a:off x="4720821" y="2214100"/>
            <a:ext cx="553912" cy="553912"/>
            <a:chOff x="8936783" y="4627135"/>
            <a:chExt cx="910124" cy="910124"/>
          </a:xfrm>
        </p:grpSpPr>
        <p:sp>
          <p:nvSpPr>
            <p:cNvPr id="204" name="타원 203">
              <a:extLst>
                <a:ext uri="{FF2B5EF4-FFF2-40B4-BE49-F238E27FC236}">
                  <a16:creationId xmlns:a16="http://schemas.microsoft.com/office/drawing/2014/main" id="{C6EA48E4-4198-8ED9-3170-6122809B85B4}"/>
                </a:ext>
              </a:extLst>
            </p:cNvPr>
            <p:cNvSpPr/>
            <p:nvPr/>
          </p:nvSpPr>
          <p:spPr>
            <a:xfrm>
              <a:off x="8936783" y="4627135"/>
              <a:ext cx="910124" cy="910124"/>
            </a:xfrm>
            <a:prstGeom prst="ellipse">
              <a:avLst/>
            </a:prstGeom>
            <a:noFill/>
            <a:ln>
              <a:solidFill>
                <a:srgbClr val="C91452">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900">
                <a:latin typeface="Arial" panose="020B0604020202020204" pitchFamily="34" charset="0"/>
                <a:ea typeface="LG스마트체 Regular" panose="020B0600000101010101" pitchFamily="50" charset="-127"/>
                <a:cs typeface="Arial" panose="020B0604020202020204" pitchFamily="34" charset="0"/>
              </a:endParaRPr>
            </a:p>
          </p:txBody>
        </p:sp>
        <p:sp>
          <p:nvSpPr>
            <p:cNvPr id="205" name="타원 204">
              <a:extLst>
                <a:ext uri="{FF2B5EF4-FFF2-40B4-BE49-F238E27FC236}">
                  <a16:creationId xmlns:a16="http://schemas.microsoft.com/office/drawing/2014/main" id="{C6EA48E4-4198-8ED9-3170-6122809B85B4}"/>
                </a:ext>
              </a:extLst>
            </p:cNvPr>
            <p:cNvSpPr/>
            <p:nvPr/>
          </p:nvSpPr>
          <p:spPr>
            <a:xfrm>
              <a:off x="9015761" y="4706113"/>
              <a:ext cx="752168" cy="752168"/>
            </a:xfrm>
            <a:prstGeom prst="ellipse">
              <a:avLst/>
            </a:prstGeom>
            <a:solidFill>
              <a:srgbClr val="C91452">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900">
                <a:latin typeface="Arial" panose="020B0604020202020204" pitchFamily="34" charset="0"/>
                <a:ea typeface="LG스마트체 Regular" panose="020B0600000101010101" pitchFamily="50" charset="-127"/>
                <a:cs typeface="Arial" panose="020B0604020202020204" pitchFamily="34" charset="0"/>
              </a:endParaRPr>
            </a:p>
          </p:txBody>
        </p:sp>
        <p:sp>
          <p:nvSpPr>
            <p:cNvPr id="206" name="TextBox 205"/>
            <p:cNvSpPr txBox="1"/>
            <p:nvPr/>
          </p:nvSpPr>
          <p:spPr>
            <a:xfrm>
              <a:off x="8953557" y="4740848"/>
              <a:ext cx="876577" cy="682699"/>
            </a:xfrm>
            <a:prstGeom prst="rect">
              <a:avLst/>
            </a:prstGeom>
            <a:noFill/>
          </p:spPr>
          <p:txBody>
            <a:bodyPr wrap="square" rtlCol="0" anchor="ctr">
              <a:spAutoFit/>
            </a:bodyPr>
            <a:lstStyle>
              <a:defPPr>
                <a:defRPr lang="ko-KR"/>
              </a:defPPr>
              <a:lvl1pPr marL="92075" indent="-92075">
                <a:spcBef>
                  <a:spcPts val="600"/>
                </a:spcBef>
                <a:buFont typeface="Wingdings" panose="05000000000000000000" pitchFamily="2" charset="2"/>
                <a:buChar char="§"/>
                <a:defRPr sz="1200">
                  <a:latin typeface="Arial Narrow" panose="020B0606020202030204" pitchFamily="34" charset="0"/>
                  <a:ea typeface="LG스마트체 Regular" panose="020B0600000101010101" pitchFamily="50" charset="-127"/>
                </a:defRPr>
              </a:lvl1pPr>
            </a:lstStyle>
            <a:p>
              <a:pPr marL="0" indent="0" algn="ctr" latinLnBrk="0">
                <a:buNone/>
              </a:pPr>
              <a:r>
                <a:rPr lang="en-US" altLang="ko-KR" sz="800" dirty="0">
                  <a:ln>
                    <a:solidFill>
                      <a:schemeClr val="bg1">
                        <a:alpha val="0"/>
                      </a:schemeClr>
                    </a:solidFill>
                  </a:ln>
                  <a:solidFill>
                    <a:schemeClr val="bg1"/>
                  </a:solidFill>
                  <a:latin typeface="Arial" panose="020B0604020202020204" pitchFamily="34" charset="0"/>
                  <a:cs typeface="Arial" panose="020B0604020202020204" pitchFamily="34" charset="0"/>
                </a:rPr>
                <a:t>Up to</a:t>
              </a:r>
            </a:p>
            <a:p>
              <a:pPr marL="0" indent="0" algn="ctr" latinLnBrk="0">
                <a:buNone/>
              </a:pPr>
              <a:r>
                <a:rPr lang="en-US" altLang="ko-KR" sz="800" dirty="0">
                  <a:ln>
                    <a:solidFill>
                      <a:schemeClr val="bg1">
                        <a:alpha val="0"/>
                      </a:schemeClr>
                    </a:solidFill>
                  </a:ln>
                  <a:solidFill>
                    <a:schemeClr val="bg1"/>
                  </a:solidFill>
                  <a:latin typeface="Arial" panose="020B0604020202020204" pitchFamily="34" charset="0"/>
                  <a:cs typeface="Arial" panose="020B0604020202020204" pitchFamily="34" charset="0"/>
                </a:rPr>
                <a:t>9.1.5ch</a:t>
              </a:r>
            </a:p>
          </p:txBody>
        </p:sp>
        <p:sp>
          <p:nvSpPr>
            <p:cNvPr id="207" name="타원 206">
              <a:extLst>
                <a:ext uri="{FF2B5EF4-FFF2-40B4-BE49-F238E27FC236}">
                  <a16:creationId xmlns:a16="http://schemas.microsoft.com/office/drawing/2014/main" id="{C6EA48E4-4198-8ED9-3170-6122809B85B4}"/>
                </a:ext>
              </a:extLst>
            </p:cNvPr>
            <p:cNvSpPr/>
            <p:nvPr/>
          </p:nvSpPr>
          <p:spPr>
            <a:xfrm>
              <a:off x="8978153" y="4668505"/>
              <a:ext cx="827385" cy="827385"/>
            </a:xfrm>
            <a:prstGeom prst="ellipse">
              <a:avLst/>
            </a:prstGeom>
            <a:noFill/>
            <a:ln>
              <a:solidFill>
                <a:srgbClr val="C91452">
                  <a:alpha val="49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900">
                <a:latin typeface="Arial" panose="020B0604020202020204" pitchFamily="34" charset="0"/>
                <a:ea typeface="LG스마트체 Regular" panose="020B0600000101010101" pitchFamily="50" charset="-127"/>
                <a:cs typeface="Arial" panose="020B0604020202020204" pitchFamily="34" charset="0"/>
              </a:endParaRPr>
            </a:p>
          </p:txBody>
        </p:sp>
      </p:grpSp>
      <p:grpSp>
        <p:nvGrpSpPr>
          <p:cNvPr id="208" name="그룹 207"/>
          <p:cNvGrpSpPr/>
          <p:nvPr/>
        </p:nvGrpSpPr>
        <p:grpSpPr>
          <a:xfrm>
            <a:off x="4572578" y="2389470"/>
            <a:ext cx="150723" cy="203172"/>
            <a:chOff x="8975272" y="4625798"/>
            <a:chExt cx="247650" cy="333828"/>
          </a:xfrm>
        </p:grpSpPr>
        <p:cxnSp>
          <p:nvCxnSpPr>
            <p:cNvPr id="209" name="직선 화살표 연결선 208"/>
            <p:cNvCxnSpPr/>
            <p:nvPr/>
          </p:nvCxnSpPr>
          <p:spPr>
            <a:xfrm>
              <a:off x="8975272" y="4792712"/>
              <a:ext cx="247650" cy="0"/>
            </a:xfrm>
            <a:prstGeom prst="straightConnector1">
              <a:avLst/>
            </a:prstGeom>
            <a:ln w="12700">
              <a:solidFill>
                <a:srgbClr val="C91452"/>
              </a:solidFill>
              <a:tailEnd type="triangle"/>
            </a:ln>
          </p:spPr>
          <p:style>
            <a:lnRef idx="1">
              <a:schemeClr val="accent1"/>
            </a:lnRef>
            <a:fillRef idx="0">
              <a:schemeClr val="accent1"/>
            </a:fillRef>
            <a:effectRef idx="0">
              <a:schemeClr val="accent1"/>
            </a:effectRef>
            <a:fontRef idx="minor">
              <a:schemeClr val="tx1"/>
            </a:fontRef>
          </p:style>
        </p:cxnSp>
        <p:cxnSp>
          <p:nvCxnSpPr>
            <p:cNvPr id="210" name="직선 화살표 연결선 209"/>
            <p:cNvCxnSpPr/>
            <p:nvPr/>
          </p:nvCxnSpPr>
          <p:spPr>
            <a:xfrm>
              <a:off x="8975272" y="4625798"/>
              <a:ext cx="247650" cy="0"/>
            </a:xfrm>
            <a:prstGeom prst="straightConnector1">
              <a:avLst/>
            </a:prstGeom>
            <a:ln w="12700">
              <a:solidFill>
                <a:srgbClr val="C91452"/>
              </a:solidFill>
              <a:tailEnd type="triangle"/>
            </a:ln>
          </p:spPr>
          <p:style>
            <a:lnRef idx="1">
              <a:schemeClr val="accent1"/>
            </a:lnRef>
            <a:fillRef idx="0">
              <a:schemeClr val="accent1"/>
            </a:fillRef>
            <a:effectRef idx="0">
              <a:schemeClr val="accent1"/>
            </a:effectRef>
            <a:fontRef idx="minor">
              <a:schemeClr val="tx1"/>
            </a:fontRef>
          </p:style>
        </p:cxnSp>
        <p:cxnSp>
          <p:nvCxnSpPr>
            <p:cNvPr id="211" name="직선 화살표 연결선 210"/>
            <p:cNvCxnSpPr/>
            <p:nvPr/>
          </p:nvCxnSpPr>
          <p:spPr>
            <a:xfrm>
              <a:off x="8975272" y="4959626"/>
              <a:ext cx="247650" cy="0"/>
            </a:xfrm>
            <a:prstGeom prst="straightConnector1">
              <a:avLst/>
            </a:prstGeom>
            <a:ln w="12700">
              <a:solidFill>
                <a:srgbClr val="C91452"/>
              </a:solidFill>
              <a:tailEnd type="triangle"/>
            </a:ln>
          </p:spPr>
          <p:style>
            <a:lnRef idx="1">
              <a:schemeClr val="accent1"/>
            </a:lnRef>
            <a:fillRef idx="0">
              <a:schemeClr val="accent1"/>
            </a:fillRef>
            <a:effectRef idx="0">
              <a:schemeClr val="accent1"/>
            </a:effectRef>
            <a:fontRef idx="minor">
              <a:schemeClr val="tx1"/>
            </a:fontRef>
          </p:style>
        </p:cxnSp>
      </p:grpSp>
      <p:cxnSp>
        <p:nvCxnSpPr>
          <p:cNvPr id="212" name="직선 연결선 211"/>
          <p:cNvCxnSpPr/>
          <p:nvPr/>
        </p:nvCxnSpPr>
        <p:spPr>
          <a:xfrm>
            <a:off x="3667141" y="2109226"/>
            <a:ext cx="0" cy="371252"/>
          </a:xfrm>
          <a:prstGeom prst="line">
            <a:avLst/>
          </a:prstGeom>
          <a:ln w="31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13" name="TextBox 212"/>
          <p:cNvSpPr txBox="1"/>
          <p:nvPr/>
        </p:nvSpPr>
        <p:spPr>
          <a:xfrm>
            <a:off x="4379607" y="2741860"/>
            <a:ext cx="1200970" cy="461665"/>
          </a:xfrm>
          <a:prstGeom prst="rect">
            <a:avLst/>
          </a:prstGeom>
          <a:noFill/>
          <a:ln>
            <a:solidFill>
              <a:schemeClr val="tx1"/>
            </a:solidFill>
          </a:ln>
        </p:spPr>
        <p:txBody>
          <a:bodyPr wrap="none" rtlCol="0">
            <a:spAutoFit/>
          </a:bodyPr>
          <a:lstStyle/>
          <a:p>
            <a:pPr algn="ctr"/>
            <a:r>
              <a:rPr lang="en-US" altLang="ko-KR" sz="800" i="1" dirty="0">
                <a:latin typeface="Arial" panose="020B0604020202020204" pitchFamily="34" charset="0"/>
                <a:ea typeface="LG스마트체 Regular" panose="020B0600000101010101" pitchFamily="50" charset="-127"/>
                <a:cs typeface="Arial" panose="020B0604020202020204" pitchFamily="34" charset="0"/>
              </a:rPr>
              <a:t>ex. S95QR</a:t>
            </a:r>
          </a:p>
          <a:p>
            <a:pPr algn="ctr"/>
            <a:r>
              <a:rPr lang="en-US" altLang="ko-KR" sz="800" i="1" dirty="0">
                <a:latin typeface="Arial" panose="020B0604020202020204" pitchFamily="34" charset="0"/>
                <a:ea typeface="LG스마트체 Regular" panose="020B0600000101010101" pitchFamily="50" charset="-127"/>
                <a:cs typeface="Arial" panose="020B0604020202020204" pitchFamily="34" charset="0"/>
              </a:rPr>
              <a:t>(depends on</a:t>
            </a:r>
          </a:p>
          <a:p>
            <a:pPr algn="ctr"/>
            <a:r>
              <a:rPr lang="en-US" altLang="ko-KR" sz="800" i="1" dirty="0">
                <a:latin typeface="Arial" panose="020B0604020202020204" pitchFamily="34" charset="0"/>
                <a:ea typeface="LG스마트체 Regular" panose="020B0600000101010101" pitchFamily="50" charset="-127"/>
                <a:cs typeface="Arial" panose="020B0604020202020204" pitchFamily="34" charset="0"/>
              </a:rPr>
              <a:t>channel configuration)</a:t>
            </a:r>
            <a:endParaRPr lang="ko-KR" altLang="en-US" sz="800" i="1" dirty="0">
              <a:latin typeface="Arial" panose="020B0604020202020204" pitchFamily="34" charset="0"/>
              <a:ea typeface="LG스마트체 Regular" panose="020B0600000101010101" pitchFamily="50" charset="-127"/>
              <a:cs typeface="Arial" panose="020B0604020202020204" pitchFamily="34" charset="0"/>
            </a:endParaRPr>
          </a:p>
        </p:txBody>
      </p:sp>
      <p:cxnSp>
        <p:nvCxnSpPr>
          <p:cNvPr id="214" name="꺾인 연결선 213"/>
          <p:cNvCxnSpPr/>
          <p:nvPr/>
        </p:nvCxnSpPr>
        <p:spPr>
          <a:xfrm>
            <a:off x="4301792" y="6354332"/>
            <a:ext cx="200338" cy="175587"/>
          </a:xfrm>
          <a:prstGeom prst="bentConnector3">
            <a:avLst>
              <a:gd name="adj1" fmla="val -157"/>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1" name="직선 연결선 230"/>
          <p:cNvCxnSpPr/>
          <p:nvPr/>
        </p:nvCxnSpPr>
        <p:spPr>
          <a:xfrm flipH="1">
            <a:off x="1166174" y="4592915"/>
            <a:ext cx="2754389" cy="0"/>
          </a:xfrm>
          <a:prstGeom prst="line">
            <a:avLst/>
          </a:prstGeom>
          <a:ln w="3175">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215" name="텍스트 개체 틀 5">
            <a:extLst>
              <a:ext uri="{FF2B5EF4-FFF2-40B4-BE49-F238E27FC236}">
                <a16:creationId xmlns:a16="http://schemas.microsoft.com/office/drawing/2014/main" id="{00A774CE-0179-4872-88E0-4726B5DE419D}"/>
              </a:ext>
            </a:extLst>
          </p:cNvPr>
          <p:cNvSpPr txBox="1">
            <a:spLocks/>
          </p:cNvSpPr>
          <p:nvPr/>
        </p:nvSpPr>
        <p:spPr>
          <a:xfrm>
            <a:off x="148110" y="36419"/>
            <a:ext cx="4293404" cy="369332"/>
          </a:xfrm>
          <a:prstGeom prst="rect">
            <a:avLst/>
          </a:prstGeom>
        </p:spPr>
        <p:txBody>
          <a:bodyPr vert="horz" wrap="square" lIns="0" tIns="45720" rIns="72000" bIns="45720" rtlCol="0" anchor="b">
            <a:spAutoFit/>
          </a:bodyPr>
          <a:lstStyle>
            <a:defPPr>
              <a:defRPr lang="ko-KR"/>
            </a:defPPr>
            <a:lvl1pPr marR="0" lvl="0" indent="0" fontAlgn="base" latinLnBrk="0">
              <a:lnSpc>
                <a:spcPct val="100000"/>
              </a:lnSpc>
              <a:spcBef>
                <a:spcPts val="600"/>
              </a:spcBef>
              <a:spcAft>
                <a:spcPts val="0"/>
              </a:spcAft>
              <a:buClrTx/>
              <a:buSzTx/>
              <a:buFont typeface="Arial" panose="020B0604020202020204" pitchFamily="34" charset="0"/>
              <a:buNone/>
              <a:tabLst/>
              <a:defRPr b="1" cap="none" spc="0" baseline="0">
                <a:solidFill>
                  <a:schemeClr val="tx1">
                    <a:lumMod val="50000"/>
                    <a:lumOff val="50000"/>
                  </a:schemeClr>
                </a:solidFill>
                <a:latin typeface="Arial" panose="020B0604020202020204" pitchFamily="34" charset="0"/>
                <a:ea typeface="HY견고딕" panose="02030600000101010101" pitchFamily="18" charset="-127"/>
                <a:cs typeface="Arial" panose="020B0604020202020204" pitchFamily="34" charset="0"/>
              </a:defRPr>
            </a:lvl1pPr>
            <a:lvl2pPr marL="685800" indent="-228600" fontAlgn="base" latinLnBrk="0">
              <a:lnSpc>
                <a:spcPct val="100000"/>
              </a:lnSpc>
              <a:spcBef>
                <a:spcPts val="600"/>
              </a:spcBef>
              <a:buFont typeface="Arial" panose="020B0604020202020204" pitchFamily="34" charset="0"/>
              <a:buChar char="•"/>
              <a:defRPr sz="2400"/>
            </a:lvl2pPr>
            <a:lvl3pPr marL="1143000" indent="-228600" fontAlgn="base" latinLnBrk="0">
              <a:lnSpc>
                <a:spcPct val="100000"/>
              </a:lnSpc>
              <a:spcBef>
                <a:spcPts val="600"/>
              </a:spcBef>
              <a:buFont typeface="Arial" panose="020B0604020202020204" pitchFamily="34" charset="0"/>
              <a:buChar char="•"/>
              <a:defRPr sz="2000"/>
            </a:lvl3pPr>
            <a:lvl4pPr marL="1600200" indent="-228600" fontAlgn="base" latinLnBrk="0">
              <a:lnSpc>
                <a:spcPct val="100000"/>
              </a:lnSpc>
              <a:spcBef>
                <a:spcPts val="600"/>
              </a:spcBef>
              <a:buFont typeface="Arial" panose="020B0604020202020204" pitchFamily="34" charset="0"/>
              <a:buChar char="•"/>
            </a:lvl4pPr>
            <a:lvl5pPr marL="2057400" indent="-228600" fontAlgn="base" latinLnBrk="0">
              <a:lnSpc>
                <a:spcPct val="100000"/>
              </a:lnSpc>
              <a:spcBef>
                <a:spcPts val="6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altLang="ko-KR" dirty="0"/>
              <a:t>Summary of `23 New Features</a:t>
            </a:r>
            <a:endParaRPr lang="ko-KR" altLang="en-US" dirty="0"/>
          </a:p>
        </p:txBody>
      </p:sp>
      <p:cxnSp>
        <p:nvCxnSpPr>
          <p:cNvPr id="4" name="직선 연결선 123">
            <a:extLst>
              <a:ext uri="{FF2B5EF4-FFF2-40B4-BE49-F238E27FC236}">
                <a16:creationId xmlns:a16="http://schemas.microsoft.com/office/drawing/2014/main" id="{85F77186-F53D-BF1B-F780-71FDE7C2B344}"/>
              </a:ext>
            </a:extLst>
          </p:cNvPr>
          <p:cNvCxnSpPr/>
          <p:nvPr/>
        </p:nvCxnSpPr>
        <p:spPr>
          <a:xfrm>
            <a:off x="9932827" y="405751"/>
            <a:ext cx="0" cy="6289243"/>
          </a:xfrm>
          <a:prstGeom prst="line">
            <a:avLst/>
          </a:prstGeom>
          <a:ln w="3175">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9" name="텍스트 개체 틀 5">
            <a:extLst>
              <a:ext uri="{FF2B5EF4-FFF2-40B4-BE49-F238E27FC236}">
                <a16:creationId xmlns:a16="http://schemas.microsoft.com/office/drawing/2014/main" id="{3283D0A1-7649-CFF4-FC0E-9F6E6F242D17}"/>
              </a:ext>
            </a:extLst>
          </p:cNvPr>
          <p:cNvSpPr txBox="1">
            <a:spLocks/>
          </p:cNvSpPr>
          <p:nvPr/>
        </p:nvSpPr>
        <p:spPr>
          <a:xfrm>
            <a:off x="10031007" y="320709"/>
            <a:ext cx="632940" cy="276999"/>
          </a:xfrm>
          <a:prstGeom prst="rect">
            <a:avLst/>
          </a:prstGeom>
        </p:spPr>
        <p:txBody>
          <a:bodyPr vert="horz" wrap="square" lIns="0" tIns="45720" rIns="72000" bIns="45720" rtlCol="0" anchor="b">
            <a:spAutoFit/>
          </a:bodyPr>
          <a:lstStyle>
            <a:defPPr>
              <a:defRPr lang="ko-KR"/>
            </a:defPPr>
            <a:lvl1pPr marR="0" lvl="0" indent="0" fontAlgn="base" latinLnBrk="0">
              <a:lnSpc>
                <a:spcPct val="100000"/>
              </a:lnSpc>
              <a:spcBef>
                <a:spcPts val="600"/>
              </a:spcBef>
              <a:spcAft>
                <a:spcPts val="0"/>
              </a:spcAft>
              <a:buClrTx/>
              <a:buSzTx/>
              <a:buFont typeface="Arial" panose="020B0604020202020204" pitchFamily="34" charset="0"/>
              <a:buNone/>
              <a:tabLst/>
              <a:defRPr b="1" cap="none" spc="0" baseline="0">
                <a:solidFill>
                  <a:schemeClr val="tx1">
                    <a:lumMod val="50000"/>
                    <a:lumOff val="50000"/>
                  </a:schemeClr>
                </a:solidFill>
                <a:latin typeface="Arial" panose="020B0604020202020204" pitchFamily="34" charset="0"/>
                <a:ea typeface="HY견고딕" panose="02030600000101010101" pitchFamily="18" charset="-127"/>
                <a:cs typeface="Arial" panose="020B0604020202020204" pitchFamily="34" charset="0"/>
              </a:defRPr>
            </a:lvl1pPr>
            <a:lvl2pPr marL="685800" indent="-228600" fontAlgn="base" latinLnBrk="0">
              <a:lnSpc>
                <a:spcPct val="100000"/>
              </a:lnSpc>
              <a:spcBef>
                <a:spcPts val="600"/>
              </a:spcBef>
              <a:buFont typeface="Arial" panose="020B0604020202020204" pitchFamily="34" charset="0"/>
              <a:buChar char="•"/>
              <a:defRPr sz="2400"/>
            </a:lvl2pPr>
            <a:lvl3pPr marL="1143000" indent="-228600" fontAlgn="base" latinLnBrk="0">
              <a:lnSpc>
                <a:spcPct val="100000"/>
              </a:lnSpc>
              <a:spcBef>
                <a:spcPts val="600"/>
              </a:spcBef>
              <a:buFont typeface="Arial" panose="020B0604020202020204" pitchFamily="34" charset="0"/>
              <a:buChar char="•"/>
              <a:defRPr sz="2000"/>
            </a:lvl3pPr>
            <a:lvl4pPr marL="1600200" indent="-228600" fontAlgn="base" latinLnBrk="0">
              <a:lnSpc>
                <a:spcPct val="100000"/>
              </a:lnSpc>
              <a:spcBef>
                <a:spcPts val="600"/>
              </a:spcBef>
              <a:buFont typeface="Arial" panose="020B0604020202020204" pitchFamily="34" charset="0"/>
              <a:buChar char="•"/>
            </a:lvl4pPr>
            <a:lvl5pPr marL="2057400" indent="-228600" fontAlgn="base" latinLnBrk="0">
              <a:lnSpc>
                <a:spcPct val="100000"/>
              </a:lnSpc>
              <a:spcBef>
                <a:spcPts val="6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ctr"/>
            <a:r>
              <a:rPr lang="en-US" altLang="ko-KR" sz="1200" dirty="0">
                <a:solidFill>
                  <a:schemeClr val="tx1"/>
                </a:solidFill>
                <a:ea typeface="LG스마트체 Regular" panose="020B0600000101010101" pitchFamily="50" charset="-127"/>
              </a:rPr>
              <a:t>SE6S</a:t>
            </a:r>
            <a:endParaRPr lang="ko-KR" altLang="en-US" sz="1000" dirty="0">
              <a:solidFill>
                <a:schemeClr val="tx1"/>
              </a:solidFill>
              <a:ea typeface="LG스마트체 Regular" panose="020B0600000101010101" pitchFamily="50" charset="-127"/>
            </a:endParaRPr>
          </a:p>
        </p:txBody>
      </p:sp>
      <p:sp>
        <p:nvSpPr>
          <p:cNvPr id="10" name="TextBox 9">
            <a:extLst>
              <a:ext uri="{FF2B5EF4-FFF2-40B4-BE49-F238E27FC236}">
                <a16:creationId xmlns:a16="http://schemas.microsoft.com/office/drawing/2014/main" id="{EB08FA4F-2618-03E8-9EDB-C56FD0E60CDF}"/>
              </a:ext>
            </a:extLst>
          </p:cNvPr>
          <p:cNvSpPr txBox="1"/>
          <p:nvPr/>
        </p:nvSpPr>
        <p:spPr>
          <a:xfrm>
            <a:off x="10076563" y="825328"/>
            <a:ext cx="355600" cy="338554"/>
          </a:xfrm>
          <a:prstGeom prst="rect">
            <a:avLst/>
          </a:prstGeom>
          <a:noFill/>
        </p:spPr>
        <p:txBody>
          <a:bodyPr wrap="square" rtlCol="0">
            <a:spAutoFit/>
          </a:bodyPr>
          <a:lstStyle/>
          <a:p>
            <a:r>
              <a:rPr lang="en-US" altLang="ko-KR" sz="1600" dirty="0">
                <a:latin typeface="Arial" panose="020B0604020202020204" pitchFamily="34" charset="0"/>
                <a:ea typeface="LG스마트체 Regular" panose="020B0600000101010101" pitchFamily="50" charset="-127"/>
                <a:cs typeface="Arial" panose="020B0604020202020204" pitchFamily="34" charset="0"/>
              </a:rPr>
              <a:t>O</a:t>
            </a:r>
            <a:endParaRPr lang="ko-KR" altLang="en-US" sz="1600" dirty="0">
              <a:latin typeface="Arial" panose="020B0604020202020204" pitchFamily="34" charset="0"/>
              <a:ea typeface="LG스마트체 Regular" panose="020B0600000101010101" pitchFamily="50" charset="-127"/>
              <a:cs typeface="Arial" panose="020B0604020202020204" pitchFamily="34" charset="0"/>
            </a:endParaRPr>
          </a:p>
        </p:txBody>
      </p:sp>
      <p:sp>
        <p:nvSpPr>
          <p:cNvPr id="11" name="TextBox 10">
            <a:extLst>
              <a:ext uri="{FF2B5EF4-FFF2-40B4-BE49-F238E27FC236}">
                <a16:creationId xmlns:a16="http://schemas.microsoft.com/office/drawing/2014/main" id="{C29AA872-9012-17BA-C522-75632BCBD9E3}"/>
              </a:ext>
            </a:extLst>
          </p:cNvPr>
          <p:cNvSpPr txBox="1"/>
          <p:nvPr/>
        </p:nvSpPr>
        <p:spPr>
          <a:xfrm>
            <a:off x="10096410" y="1710230"/>
            <a:ext cx="355600" cy="338554"/>
          </a:xfrm>
          <a:prstGeom prst="rect">
            <a:avLst/>
          </a:prstGeom>
          <a:noFill/>
        </p:spPr>
        <p:txBody>
          <a:bodyPr wrap="square" rtlCol="0">
            <a:spAutoFit/>
          </a:bodyPr>
          <a:lstStyle/>
          <a:p>
            <a:r>
              <a:rPr lang="en-US" altLang="ko-KR" sz="1600" dirty="0">
                <a:latin typeface="Arial" panose="020B0604020202020204" pitchFamily="34" charset="0"/>
                <a:ea typeface="LG스마트체 Regular" panose="020B0600000101010101" pitchFamily="50" charset="-127"/>
                <a:cs typeface="Arial" panose="020B0604020202020204" pitchFamily="34" charset="0"/>
              </a:rPr>
              <a:t>O</a:t>
            </a:r>
            <a:endParaRPr lang="ko-KR" altLang="en-US" sz="1600" dirty="0">
              <a:latin typeface="Arial" panose="020B0604020202020204" pitchFamily="34" charset="0"/>
              <a:ea typeface="LG스마트체 Regular" panose="020B0600000101010101" pitchFamily="50" charset="-127"/>
              <a:cs typeface="Arial" panose="020B0604020202020204" pitchFamily="34" charset="0"/>
            </a:endParaRPr>
          </a:p>
        </p:txBody>
      </p:sp>
      <p:pic>
        <p:nvPicPr>
          <p:cNvPr id="12" name="Picture 11">
            <a:extLst>
              <a:ext uri="{FF2B5EF4-FFF2-40B4-BE49-F238E27FC236}">
                <a16:creationId xmlns:a16="http://schemas.microsoft.com/office/drawing/2014/main" id="{814A8AFC-1B2B-78E9-C59A-232D611C4419}"/>
              </a:ext>
            </a:extLst>
          </p:cNvPr>
          <p:cNvPicPr>
            <a:picLocks noChangeAspect="1"/>
          </p:cNvPicPr>
          <p:nvPr/>
        </p:nvPicPr>
        <p:blipFill>
          <a:blip r:embed="rId12"/>
          <a:stretch>
            <a:fillRect/>
          </a:stretch>
        </p:blipFill>
        <p:spPr>
          <a:xfrm>
            <a:off x="10052042" y="2566953"/>
            <a:ext cx="449197" cy="476016"/>
          </a:xfrm>
          <a:prstGeom prst="rect">
            <a:avLst/>
          </a:prstGeom>
        </p:spPr>
      </p:pic>
      <p:pic>
        <p:nvPicPr>
          <p:cNvPr id="13" name="Picture 12">
            <a:extLst>
              <a:ext uri="{FF2B5EF4-FFF2-40B4-BE49-F238E27FC236}">
                <a16:creationId xmlns:a16="http://schemas.microsoft.com/office/drawing/2014/main" id="{A5D9FE9D-FF88-A61B-DE65-7F3B75EA1BF5}"/>
              </a:ext>
            </a:extLst>
          </p:cNvPr>
          <p:cNvPicPr>
            <a:picLocks noChangeAspect="1"/>
          </p:cNvPicPr>
          <p:nvPr/>
        </p:nvPicPr>
        <p:blipFill>
          <a:blip r:embed="rId12"/>
          <a:stretch>
            <a:fillRect/>
          </a:stretch>
        </p:blipFill>
        <p:spPr>
          <a:xfrm>
            <a:off x="10052042" y="3444085"/>
            <a:ext cx="449197" cy="476016"/>
          </a:xfrm>
          <a:prstGeom prst="rect">
            <a:avLst/>
          </a:prstGeom>
        </p:spPr>
      </p:pic>
      <p:sp>
        <p:nvSpPr>
          <p:cNvPr id="14" name="직사각형 197">
            <a:extLst>
              <a:ext uri="{FF2B5EF4-FFF2-40B4-BE49-F238E27FC236}">
                <a16:creationId xmlns:a16="http://schemas.microsoft.com/office/drawing/2014/main" id="{EA31DBE4-9469-5BA3-3E05-275E9A73ADB3}"/>
              </a:ext>
            </a:extLst>
          </p:cNvPr>
          <p:cNvSpPr/>
          <p:nvPr/>
        </p:nvSpPr>
        <p:spPr>
          <a:xfrm>
            <a:off x="9988473" y="4554266"/>
            <a:ext cx="714375" cy="369332"/>
          </a:xfrm>
          <a:prstGeom prst="rect">
            <a:avLst/>
          </a:prstGeom>
        </p:spPr>
        <p:txBody>
          <a:bodyPr wrap="square">
            <a:spAutoFit/>
          </a:bodyPr>
          <a:lstStyle/>
          <a:p>
            <a:pPr lvl="0" algn="ctr" fontAlgn="ctr">
              <a:defRPr/>
            </a:pPr>
            <a:r>
              <a:rPr lang="en-US" altLang="ko-KR" sz="900" dirty="0">
                <a:solidFill>
                  <a:srgbClr val="000000"/>
                </a:solidFill>
                <a:latin typeface="Arial" panose="020B0604020202020204" pitchFamily="34" charset="0"/>
                <a:ea typeface="LG스마트체 Regular" panose="020B0600000101010101" pitchFamily="50" charset="-127"/>
                <a:cs typeface="Arial" panose="020B0604020202020204" pitchFamily="34" charset="0"/>
              </a:rPr>
              <a:t>WOW </a:t>
            </a:r>
          </a:p>
          <a:p>
            <a:pPr lvl="0" algn="ctr" fontAlgn="ctr">
              <a:defRPr/>
            </a:pPr>
            <a:r>
              <a:rPr lang="en-US" altLang="ko-KR" sz="900" dirty="0">
                <a:solidFill>
                  <a:srgbClr val="000000"/>
                </a:solidFill>
                <a:latin typeface="Arial" panose="020B0604020202020204" pitchFamily="34" charset="0"/>
                <a:ea typeface="LG스마트체 Regular" panose="020B0600000101010101" pitchFamily="50" charset="-127"/>
                <a:cs typeface="Arial" panose="020B0604020202020204" pitchFamily="34" charset="0"/>
              </a:rPr>
              <a:t>Interface</a:t>
            </a:r>
            <a:endParaRPr lang="ko-KR" altLang="en-US" sz="900" dirty="0">
              <a:solidFill>
                <a:srgbClr val="000000"/>
              </a:solidFill>
              <a:latin typeface="Arial" panose="020B0604020202020204" pitchFamily="34" charset="0"/>
              <a:ea typeface="LG스마트체 Regular" panose="020B0600000101010101" pitchFamily="50" charset="-127"/>
              <a:cs typeface="Arial" panose="020B0604020202020204" pitchFamily="34" charset="0"/>
            </a:endParaRPr>
          </a:p>
        </p:txBody>
      </p:sp>
      <p:sp>
        <p:nvSpPr>
          <p:cNvPr id="15" name="직사각형 198">
            <a:extLst>
              <a:ext uri="{FF2B5EF4-FFF2-40B4-BE49-F238E27FC236}">
                <a16:creationId xmlns:a16="http://schemas.microsoft.com/office/drawing/2014/main" id="{9F255408-46B8-0650-98F4-9D81238937FA}"/>
              </a:ext>
            </a:extLst>
          </p:cNvPr>
          <p:cNvSpPr/>
          <p:nvPr/>
        </p:nvSpPr>
        <p:spPr>
          <a:xfrm>
            <a:off x="9988473" y="4152911"/>
            <a:ext cx="714375" cy="369332"/>
          </a:xfrm>
          <a:prstGeom prst="rect">
            <a:avLst/>
          </a:prstGeom>
        </p:spPr>
        <p:txBody>
          <a:bodyPr wrap="square">
            <a:spAutoFit/>
          </a:bodyPr>
          <a:lstStyle/>
          <a:p>
            <a:pPr lvl="0" algn="ctr" fontAlgn="ctr">
              <a:defRPr/>
            </a:pPr>
            <a:r>
              <a:rPr lang="en-US" altLang="ko-KR" sz="900" dirty="0">
                <a:solidFill>
                  <a:srgbClr val="000000"/>
                </a:solidFill>
                <a:latin typeface="Arial" panose="020B0604020202020204" pitchFamily="34" charset="0"/>
                <a:ea typeface="LG스마트체 Regular" panose="020B0600000101010101" pitchFamily="50" charset="-127"/>
                <a:cs typeface="Arial" panose="020B0604020202020204" pitchFamily="34" charset="0"/>
              </a:rPr>
              <a:t>WOW </a:t>
            </a:r>
          </a:p>
          <a:p>
            <a:pPr lvl="0" algn="ctr" fontAlgn="ctr">
              <a:defRPr/>
            </a:pPr>
            <a:r>
              <a:rPr lang="en-US" altLang="ko-KR" sz="900" dirty="0">
                <a:solidFill>
                  <a:srgbClr val="000000"/>
                </a:solidFill>
                <a:latin typeface="Arial" panose="020B0604020202020204" pitchFamily="34" charset="0"/>
                <a:ea typeface="LG스마트체 Regular" panose="020B0600000101010101" pitchFamily="50" charset="-127"/>
                <a:cs typeface="Arial" panose="020B0604020202020204" pitchFamily="34" charset="0"/>
              </a:rPr>
              <a:t>Orchestra</a:t>
            </a:r>
            <a:endParaRPr lang="ko-KR" altLang="en-US" sz="900" dirty="0">
              <a:solidFill>
                <a:srgbClr val="000000"/>
              </a:solidFill>
              <a:latin typeface="Arial" panose="020B0604020202020204" pitchFamily="34" charset="0"/>
              <a:ea typeface="LG스마트체 Regular" panose="020B0600000101010101" pitchFamily="50" charset="-127"/>
              <a:cs typeface="Arial" panose="020B0604020202020204" pitchFamily="34" charset="0"/>
            </a:endParaRPr>
          </a:p>
        </p:txBody>
      </p:sp>
      <p:sp>
        <p:nvSpPr>
          <p:cNvPr id="20" name="TextBox 19">
            <a:extLst>
              <a:ext uri="{FF2B5EF4-FFF2-40B4-BE49-F238E27FC236}">
                <a16:creationId xmlns:a16="http://schemas.microsoft.com/office/drawing/2014/main" id="{65FFD81E-0129-330B-C8C5-81F10A6B9B61}"/>
              </a:ext>
            </a:extLst>
          </p:cNvPr>
          <p:cNvSpPr txBox="1"/>
          <p:nvPr/>
        </p:nvSpPr>
        <p:spPr>
          <a:xfrm>
            <a:off x="10145639" y="5156335"/>
            <a:ext cx="355600" cy="338554"/>
          </a:xfrm>
          <a:prstGeom prst="rect">
            <a:avLst/>
          </a:prstGeom>
          <a:noFill/>
        </p:spPr>
        <p:txBody>
          <a:bodyPr wrap="square" rtlCol="0">
            <a:spAutoFit/>
          </a:bodyPr>
          <a:lstStyle/>
          <a:p>
            <a:r>
              <a:rPr lang="en-US" altLang="ko-KR" sz="1600" dirty="0">
                <a:latin typeface="Arial" panose="020B0604020202020204" pitchFamily="34" charset="0"/>
                <a:ea typeface="LG스마트체 Regular" panose="020B0600000101010101" pitchFamily="50" charset="-127"/>
                <a:cs typeface="Arial" panose="020B0604020202020204" pitchFamily="34" charset="0"/>
              </a:rPr>
              <a:t>-</a:t>
            </a:r>
            <a:endParaRPr lang="ko-KR" altLang="en-US" sz="1600" dirty="0">
              <a:latin typeface="Arial" panose="020B0604020202020204" pitchFamily="34" charset="0"/>
              <a:ea typeface="LG스마트체 Regular" panose="020B0600000101010101" pitchFamily="50" charset="-127"/>
              <a:cs typeface="Arial" panose="020B0604020202020204" pitchFamily="34" charset="0"/>
            </a:endParaRPr>
          </a:p>
        </p:txBody>
      </p:sp>
      <p:sp>
        <p:nvSpPr>
          <p:cNvPr id="25" name="TextBox 24">
            <a:extLst>
              <a:ext uri="{FF2B5EF4-FFF2-40B4-BE49-F238E27FC236}">
                <a16:creationId xmlns:a16="http://schemas.microsoft.com/office/drawing/2014/main" id="{D4CDC484-645B-6BE4-D3AB-43CA9BD018C4}"/>
              </a:ext>
            </a:extLst>
          </p:cNvPr>
          <p:cNvSpPr txBox="1"/>
          <p:nvPr/>
        </p:nvSpPr>
        <p:spPr>
          <a:xfrm>
            <a:off x="10167860" y="6028538"/>
            <a:ext cx="355600" cy="338554"/>
          </a:xfrm>
          <a:prstGeom prst="rect">
            <a:avLst/>
          </a:prstGeom>
          <a:noFill/>
        </p:spPr>
        <p:txBody>
          <a:bodyPr wrap="square" rtlCol="0">
            <a:spAutoFit/>
          </a:bodyPr>
          <a:lstStyle/>
          <a:p>
            <a:r>
              <a:rPr lang="en-US" altLang="ko-KR" sz="1600" dirty="0">
                <a:latin typeface="Arial" panose="020B0604020202020204" pitchFamily="34" charset="0"/>
                <a:ea typeface="LG스마트체 Regular" panose="020B0600000101010101" pitchFamily="50" charset="-127"/>
                <a:cs typeface="Arial" panose="020B0604020202020204" pitchFamily="34" charset="0"/>
              </a:rPr>
              <a:t>O</a:t>
            </a:r>
            <a:endParaRPr lang="ko-KR" altLang="en-US" sz="1600" dirty="0">
              <a:latin typeface="Arial" panose="020B0604020202020204" pitchFamily="34" charset="0"/>
              <a:ea typeface="LG스마트체 Regular" panose="020B0600000101010101" pitchFamily="50" charset="-127"/>
              <a:cs typeface="Arial" panose="020B0604020202020204" pitchFamily="34" charset="0"/>
            </a:endParaRPr>
          </a:p>
        </p:txBody>
      </p:sp>
    </p:spTree>
    <p:extLst>
      <p:ext uri="{BB962C8B-B14F-4D97-AF65-F5344CB8AC3E}">
        <p14:creationId xmlns:p14="http://schemas.microsoft.com/office/powerpoint/2010/main" val="29691315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직사각형 21">
            <a:hlinkClick r:id="" action="ppaction://noaction"/>
          </p:cNvPr>
          <p:cNvSpPr>
            <a:spLocks noChangeArrowheads="1"/>
          </p:cNvSpPr>
          <p:nvPr/>
        </p:nvSpPr>
        <p:spPr bwMode="auto">
          <a:xfrm>
            <a:off x="43441" y="2368633"/>
            <a:ext cx="745099" cy="235116"/>
          </a:xfrm>
          <a:prstGeom prst="rect">
            <a:avLst/>
          </a:prstGeom>
          <a:noFill/>
          <a:ln w="9525">
            <a:noFill/>
            <a:miter lim="800000"/>
            <a:headEnd/>
            <a:tailEnd/>
          </a:ln>
        </p:spPr>
        <p:txBody>
          <a:bodyPr wrap="square" lIns="80443" tIns="40221" rIns="80443" bIns="40221">
            <a:spAutoFit/>
          </a:bodyPr>
          <a:lstStyle/>
          <a:p>
            <a:pPr>
              <a:defRPr/>
            </a:pPr>
            <a:r>
              <a:rPr lang="en-US" altLang="ko-KR" sz="1000" dirty="0">
                <a:latin typeface="Arial" panose="020B0604020202020204" pitchFamily="34" charset="0"/>
                <a:ea typeface="LG스마트체 Regular" panose="020B0600000101010101" pitchFamily="50" charset="-127"/>
                <a:cs typeface="Arial" panose="020B0604020202020204" pitchFamily="34" charset="0"/>
              </a:rPr>
              <a:t>SOUND</a:t>
            </a:r>
            <a:endParaRPr lang="ko-KR" altLang="en-US" sz="1000" dirty="0">
              <a:latin typeface="Arial" panose="020B0604020202020204" pitchFamily="34" charset="0"/>
              <a:ea typeface="LG스마트체 Regular" panose="020B0600000101010101" pitchFamily="50" charset="-127"/>
              <a:cs typeface="Arial" panose="020B0604020202020204" pitchFamily="34" charset="0"/>
            </a:endParaRPr>
          </a:p>
        </p:txBody>
      </p:sp>
      <p:sp>
        <p:nvSpPr>
          <p:cNvPr id="25" name="직사각형 21">
            <a:hlinkClick r:id="" action="ppaction://noaction"/>
          </p:cNvPr>
          <p:cNvSpPr>
            <a:spLocks noChangeArrowheads="1"/>
          </p:cNvSpPr>
          <p:nvPr/>
        </p:nvSpPr>
        <p:spPr bwMode="auto">
          <a:xfrm>
            <a:off x="43441" y="4064250"/>
            <a:ext cx="745099" cy="235116"/>
          </a:xfrm>
          <a:prstGeom prst="rect">
            <a:avLst/>
          </a:prstGeom>
          <a:noFill/>
          <a:ln w="9525">
            <a:noFill/>
            <a:miter lim="800000"/>
            <a:headEnd/>
            <a:tailEnd/>
          </a:ln>
        </p:spPr>
        <p:txBody>
          <a:bodyPr wrap="square" lIns="80443" tIns="40221" rIns="80443" bIns="40221">
            <a:spAutoFit/>
          </a:bodyPr>
          <a:lstStyle/>
          <a:p>
            <a:pPr>
              <a:defRPr/>
            </a:pPr>
            <a:r>
              <a:rPr lang="en-US" altLang="ko-KR" sz="1000" dirty="0">
                <a:latin typeface="Arial" panose="020B0604020202020204" pitchFamily="34" charset="0"/>
                <a:ea typeface="LG스마트체 Regular" panose="020B0600000101010101" pitchFamily="50" charset="-127"/>
                <a:cs typeface="Arial" panose="020B0604020202020204" pitchFamily="34" charset="0"/>
              </a:rPr>
              <a:t>CONV.</a:t>
            </a:r>
            <a:endParaRPr lang="ko-KR" altLang="en-US" sz="1000" dirty="0">
              <a:latin typeface="Arial" panose="020B0604020202020204" pitchFamily="34" charset="0"/>
              <a:ea typeface="LG스마트체 Regular" panose="020B0600000101010101" pitchFamily="50" charset="-127"/>
              <a:cs typeface="Arial" panose="020B0604020202020204" pitchFamily="34" charset="0"/>
            </a:endParaRPr>
          </a:p>
        </p:txBody>
      </p:sp>
      <p:sp>
        <p:nvSpPr>
          <p:cNvPr id="26" name="직사각형 21">
            <a:hlinkClick r:id="" action="ppaction://noaction"/>
          </p:cNvPr>
          <p:cNvSpPr>
            <a:spLocks noChangeArrowheads="1"/>
          </p:cNvSpPr>
          <p:nvPr/>
        </p:nvSpPr>
        <p:spPr bwMode="auto">
          <a:xfrm>
            <a:off x="43441" y="5840434"/>
            <a:ext cx="745099" cy="235116"/>
          </a:xfrm>
          <a:prstGeom prst="rect">
            <a:avLst/>
          </a:prstGeom>
          <a:noFill/>
          <a:ln w="9525">
            <a:noFill/>
            <a:miter lim="800000"/>
            <a:headEnd/>
            <a:tailEnd/>
          </a:ln>
        </p:spPr>
        <p:txBody>
          <a:bodyPr wrap="square" lIns="80443" tIns="40221" rIns="80443" bIns="40221">
            <a:spAutoFit/>
          </a:bodyPr>
          <a:lstStyle/>
          <a:p>
            <a:pPr>
              <a:defRPr/>
            </a:pPr>
            <a:r>
              <a:rPr lang="en-US" altLang="ko-KR" sz="1000" dirty="0">
                <a:latin typeface="Arial" panose="020B0604020202020204" pitchFamily="34" charset="0"/>
                <a:ea typeface="LG스마트체 Regular" panose="020B0600000101010101" pitchFamily="50" charset="-127"/>
                <a:cs typeface="Arial" panose="020B0604020202020204" pitchFamily="34" charset="0"/>
              </a:rPr>
              <a:t>ECO</a:t>
            </a:r>
            <a:endParaRPr lang="ko-KR" altLang="en-US" sz="1000" dirty="0">
              <a:latin typeface="Arial" panose="020B0604020202020204" pitchFamily="34" charset="0"/>
              <a:ea typeface="LG스마트체 Regular" panose="020B0600000101010101" pitchFamily="50" charset="-127"/>
              <a:cs typeface="Arial" panose="020B0604020202020204" pitchFamily="34" charset="0"/>
            </a:endParaRPr>
          </a:p>
        </p:txBody>
      </p:sp>
      <p:sp>
        <p:nvSpPr>
          <p:cNvPr id="28" name="직사각형 21">
            <a:hlinkClick r:id="" action="ppaction://noaction"/>
          </p:cNvPr>
          <p:cNvSpPr>
            <a:spLocks noChangeArrowheads="1"/>
          </p:cNvSpPr>
          <p:nvPr/>
        </p:nvSpPr>
        <p:spPr bwMode="auto">
          <a:xfrm>
            <a:off x="43441" y="6103556"/>
            <a:ext cx="745099" cy="235116"/>
          </a:xfrm>
          <a:prstGeom prst="rect">
            <a:avLst/>
          </a:prstGeom>
          <a:noFill/>
          <a:ln w="9525">
            <a:noFill/>
            <a:miter lim="800000"/>
            <a:headEnd/>
            <a:tailEnd/>
          </a:ln>
        </p:spPr>
        <p:txBody>
          <a:bodyPr wrap="square" lIns="80443" tIns="40221" rIns="80443" bIns="40221">
            <a:spAutoFit/>
          </a:bodyPr>
          <a:lstStyle/>
          <a:p>
            <a:pPr>
              <a:defRPr/>
            </a:pPr>
            <a:r>
              <a:rPr lang="en-US" altLang="ko-KR" sz="1000" dirty="0">
                <a:latin typeface="Arial" panose="020B0604020202020204" pitchFamily="34" charset="0"/>
                <a:ea typeface="LG스마트체 Regular" panose="020B0600000101010101" pitchFamily="50" charset="-127"/>
                <a:cs typeface="Arial" panose="020B0604020202020204" pitchFamily="34" charset="0"/>
              </a:rPr>
              <a:t>ACC’Y</a:t>
            </a:r>
            <a:endParaRPr lang="ko-KR" altLang="en-US" sz="1000" dirty="0">
              <a:latin typeface="Arial" panose="020B0604020202020204" pitchFamily="34" charset="0"/>
              <a:ea typeface="LG스마트체 Regular" panose="020B0600000101010101" pitchFamily="50" charset="-127"/>
              <a:cs typeface="Arial" panose="020B0604020202020204" pitchFamily="34" charset="0"/>
            </a:endParaRPr>
          </a:p>
        </p:txBody>
      </p:sp>
      <p:cxnSp>
        <p:nvCxnSpPr>
          <p:cNvPr id="29" name="직선 연결선 28"/>
          <p:cNvCxnSpPr/>
          <p:nvPr/>
        </p:nvCxnSpPr>
        <p:spPr>
          <a:xfrm flipH="1">
            <a:off x="44450" y="4036497"/>
            <a:ext cx="523875" cy="0"/>
          </a:xfrm>
          <a:prstGeom prst="line">
            <a:avLst/>
          </a:prstGeom>
          <a:ln w="31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0" name="직선 연결선 29"/>
          <p:cNvCxnSpPr/>
          <p:nvPr/>
        </p:nvCxnSpPr>
        <p:spPr>
          <a:xfrm flipH="1">
            <a:off x="44450" y="5844605"/>
            <a:ext cx="523875" cy="0"/>
          </a:xfrm>
          <a:prstGeom prst="line">
            <a:avLst/>
          </a:prstGeom>
          <a:ln w="31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1" name="직선 연결선 30"/>
          <p:cNvCxnSpPr/>
          <p:nvPr/>
        </p:nvCxnSpPr>
        <p:spPr>
          <a:xfrm flipH="1">
            <a:off x="44450" y="6075983"/>
            <a:ext cx="523875" cy="0"/>
          </a:xfrm>
          <a:prstGeom prst="line">
            <a:avLst/>
          </a:prstGeom>
          <a:ln w="31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aphicFrame>
        <p:nvGraphicFramePr>
          <p:cNvPr id="3" name="표 2"/>
          <p:cNvGraphicFramePr>
            <a:graphicFrameLocks noGrp="1"/>
          </p:cNvGraphicFramePr>
          <p:nvPr/>
        </p:nvGraphicFramePr>
        <p:xfrm>
          <a:off x="634561" y="609116"/>
          <a:ext cx="9207530" cy="5991497"/>
        </p:xfrm>
        <a:graphic>
          <a:graphicData uri="http://schemas.openxmlformats.org/drawingml/2006/table">
            <a:tbl>
              <a:tblPr/>
              <a:tblGrid>
                <a:gridCol w="2166922">
                  <a:extLst>
                    <a:ext uri="{9D8B030D-6E8A-4147-A177-3AD203B41FA5}">
                      <a16:colId xmlns:a16="http://schemas.microsoft.com/office/drawing/2014/main" val="20000"/>
                    </a:ext>
                  </a:extLst>
                </a:gridCol>
                <a:gridCol w="995161">
                  <a:extLst>
                    <a:ext uri="{9D8B030D-6E8A-4147-A177-3AD203B41FA5}">
                      <a16:colId xmlns:a16="http://schemas.microsoft.com/office/drawing/2014/main" val="20001"/>
                    </a:ext>
                  </a:extLst>
                </a:gridCol>
                <a:gridCol w="970731">
                  <a:extLst>
                    <a:ext uri="{9D8B030D-6E8A-4147-A177-3AD203B41FA5}">
                      <a16:colId xmlns:a16="http://schemas.microsoft.com/office/drawing/2014/main" val="20002"/>
                    </a:ext>
                  </a:extLst>
                </a:gridCol>
                <a:gridCol w="1009177">
                  <a:extLst>
                    <a:ext uri="{9D8B030D-6E8A-4147-A177-3AD203B41FA5}">
                      <a16:colId xmlns:a16="http://schemas.microsoft.com/office/drawing/2014/main" val="20003"/>
                    </a:ext>
                  </a:extLst>
                </a:gridCol>
                <a:gridCol w="980342">
                  <a:extLst>
                    <a:ext uri="{9D8B030D-6E8A-4147-A177-3AD203B41FA5}">
                      <a16:colId xmlns:a16="http://schemas.microsoft.com/office/drawing/2014/main" val="20004"/>
                    </a:ext>
                  </a:extLst>
                </a:gridCol>
                <a:gridCol w="970731">
                  <a:extLst>
                    <a:ext uri="{9D8B030D-6E8A-4147-A177-3AD203B41FA5}">
                      <a16:colId xmlns:a16="http://schemas.microsoft.com/office/drawing/2014/main" val="20005"/>
                    </a:ext>
                  </a:extLst>
                </a:gridCol>
                <a:gridCol w="1057233">
                  <a:extLst>
                    <a:ext uri="{9D8B030D-6E8A-4147-A177-3AD203B41FA5}">
                      <a16:colId xmlns:a16="http://schemas.microsoft.com/office/drawing/2014/main" val="20006"/>
                    </a:ext>
                  </a:extLst>
                </a:gridCol>
                <a:gridCol w="1057233">
                  <a:extLst>
                    <a:ext uri="{9D8B030D-6E8A-4147-A177-3AD203B41FA5}">
                      <a16:colId xmlns:a16="http://schemas.microsoft.com/office/drawing/2014/main" val="488632058"/>
                    </a:ext>
                  </a:extLst>
                </a:gridCol>
              </a:tblGrid>
              <a:tr h="302878">
                <a:tc>
                  <a:txBody>
                    <a:bodyPr/>
                    <a:lstStyle/>
                    <a:p>
                      <a:pPr algn="l" fontAlgn="ctr"/>
                      <a:r>
                        <a:rPr lang="ko-KR" altLang="en-US" sz="1000" b="1" i="0" u="none" strike="noStrike" dirty="0">
                          <a:solidFill>
                            <a:srgbClr val="000000"/>
                          </a:solidFill>
                          <a:effectLst/>
                          <a:latin typeface="LG스마트체 Regular" panose="020B0600000101010101" pitchFamily="50" charset="-127"/>
                          <a:ea typeface="LG스마트체 Regular" panose="020B0600000101010101" pitchFamily="50" charset="-127"/>
                        </a:rPr>
                        <a:t>　</a:t>
                      </a:r>
                    </a:p>
                  </a:txBody>
                  <a:tcPr marL="7164" marR="7164" marT="7164" marB="0" anchor="ctr">
                    <a:lnL>
                      <a:noFill/>
                    </a:lnL>
                    <a:lnR w="6350" cap="flat" cmpd="sng" algn="ctr">
                      <a:solidFill>
                        <a:srgbClr val="808080"/>
                      </a:solidFill>
                      <a:prstDash val="solid"/>
                      <a:round/>
                      <a:headEnd type="none" w="med" len="med"/>
                      <a:tailEnd type="none" w="med" len="med"/>
                    </a:lnR>
                    <a:lnT w="190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rtl="0" fontAlgn="ctr"/>
                      <a:r>
                        <a:rPr lang="en-US" sz="1000" b="1" i="0" u="none" strike="noStrike" dirty="0">
                          <a:solidFill>
                            <a:srgbClr val="000000"/>
                          </a:solidFill>
                          <a:effectLst/>
                          <a:latin typeface="LG스마트체 Regular" panose="020B0600000101010101" pitchFamily="50" charset="-127"/>
                          <a:ea typeface="LG스마트체 Regular" panose="020B0600000101010101" pitchFamily="50" charset="-127"/>
                        </a:rPr>
                        <a:t>S95QR</a:t>
                      </a:r>
                    </a:p>
                  </a:txBody>
                  <a:tcPr marL="7164" marR="7164" marT="7164"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190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rtl="0" fontAlgn="ctr"/>
                      <a:r>
                        <a:rPr lang="en-US" sz="1000" b="1" i="0" u="none" strike="noStrike" dirty="0">
                          <a:solidFill>
                            <a:srgbClr val="000000"/>
                          </a:solidFill>
                          <a:effectLst/>
                          <a:latin typeface="LG스마트체 Regular" panose="020B0600000101010101" pitchFamily="50" charset="-127"/>
                          <a:ea typeface="LG스마트체 Regular" panose="020B0600000101010101" pitchFamily="50" charset="-127"/>
                        </a:rPr>
                        <a:t>SC9S</a:t>
                      </a:r>
                    </a:p>
                  </a:txBody>
                  <a:tcPr marL="7164" marR="7164" marT="7164"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190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rtl="0" fontAlgn="ctr"/>
                      <a:r>
                        <a:rPr lang="en-US" sz="1000" b="1" i="0" u="none" strike="noStrike" dirty="0">
                          <a:solidFill>
                            <a:srgbClr val="000000"/>
                          </a:solidFill>
                          <a:effectLst/>
                          <a:latin typeface="LG스마트체 Regular" panose="020B0600000101010101" pitchFamily="50" charset="-127"/>
                          <a:ea typeface="LG스마트체 Regular" panose="020B0600000101010101" pitchFamily="50" charset="-127"/>
                        </a:rPr>
                        <a:t>S80QR</a:t>
                      </a:r>
                    </a:p>
                  </a:txBody>
                  <a:tcPr marL="7164" marR="7164" marT="7164"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190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rtl="0" fontAlgn="ctr"/>
                      <a:r>
                        <a:rPr lang="en-US" sz="1000" b="1" i="0" u="none" strike="noStrike">
                          <a:solidFill>
                            <a:srgbClr val="000000"/>
                          </a:solidFill>
                          <a:effectLst/>
                          <a:latin typeface="LG스마트체 Regular" panose="020B0600000101010101" pitchFamily="50" charset="-127"/>
                          <a:ea typeface="LG스마트체 Regular" panose="020B0600000101010101" pitchFamily="50" charset="-127"/>
                        </a:rPr>
                        <a:t>S80QY</a:t>
                      </a:r>
                    </a:p>
                  </a:txBody>
                  <a:tcPr marL="7164" marR="7164" marT="7164"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190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rtl="0" fontAlgn="ctr"/>
                      <a:r>
                        <a:rPr lang="en-US" sz="1000" b="1" i="0" u="none" strike="noStrike" dirty="0">
                          <a:solidFill>
                            <a:srgbClr val="000000"/>
                          </a:solidFill>
                          <a:effectLst/>
                          <a:latin typeface="LG스마트체 Regular" panose="020B0600000101010101" pitchFamily="50" charset="-127"/>
                          <a:ea typeface="LG스마트체 Regular" panose="020B0600000101010101" pitchFamily="50" charset="-127"/>
                        </a:rPr>
                        <a:t>S75Q</a:t>
                      </a:r>
                    </a:p>
                  </a:txBody>
                  <a:tcPr marL="7164" marR="7164" marT="7164"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190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rtl="0" fontAlgn="ctr"/>
                      <a:r>
                        <a:rPr lang="en-US" sz="1000" b="1" i="0" u="none" strike="noStrike" dirty="0">
                          <a:solidFill>
                            <a:srgbClr val="000000"/>
                          </a:solidFill>
                          <a:effectLst/>
                          <a:latin typeface="LG스마트체 Regular" panose="020B0600000101010101" pitchFamily="50" charset="-127"/>
                          <a:ea typeface="LG스마트체 Regular" panose="020B0600000101010101" pitchFamily="50" charset="-127"/>
                        </a:rPr>
                        <a:t>S65Q</a:t>
                      </a:r>
                    </a:p>
                  </a:txBody>
                  <a:tcPr marL="7164" marR="7164" marT="7164"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190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rtl="0" fontAlgn="ctr"/>
                      <a:r>
                        <a:rPr lang="en-US" sz="1000" b="1" i="0" u="none" strike="noStrike" dirty="0">
                          <a:solidFill>
                            <a:srgbClr val="000000"/>
                          </a:solidFill>
                          <a:effectLst/>
                          <a:latin typeface="LG스마트체 Regular" panose="020B0600000101010101" pitchFamily="50" charset="-127"/>
                          <a:ea typeface="LG스마트체 Regular" panose="020B0600000101010101" pitchFamily="50" charset="-127"/>
                        </a:rPr>
                        <a:t>SE6S</a:t>
                      </a:r>
                    </a:p>
                  </a:txBody>
                  <a:tcPr marL="7164" marR="7164" marT="7164"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190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extLst>
                  <a:ext uri="{0D108BD9-81ED-4DB2-BD59-A6C34878D82A}">
                    <a16:rowId xmlns:a16="http://schemas.microsoft.com/office/drawing/2014/main" val="10000"/>
                  </a:ext>
                </a:extLst>
              </a:tr>
              <a:tr h="255553">
                <a:tc>
                  <a:txBody>
                    <a:bodyPr/>
                    <a:lstStyle/>
                    <a:p>
                      <a:pPr algn="l" rtl="0" fontAlgn="ctr"/>
                      <a:r>
                        <a:rPr lang="pl-PL" sz="900" b="0" i="0" u="none" strike="noStrike" dirty="0">
                          <a:solidFill>
                            <a:srgbClr val="000000"/>
                          </a:solidFill>
                          <a:effectLst/>
                          <a:latin typeface="LG스마트체 Regular" panose="020B0600000101010101" pitchFamily="50" charset="-127"/>
                          <a:ea typeface="LG스마트체 Regular" panose="020B0600000101010101" pitchFamily="50" charset="-127"/>
                        </a:rPr>
                        <a:t>Size (W x H x D, mm)</a:t>
                      </a:r>
                    </a:p>
                  </a:txBody>
                  <a:tcPr marL="7164" marR="7164" marT="7164" marB="0" anchor="ctr">
                    <a:lnL>
                      <a:noFill/>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rtl="0" fontAlgn="ctr"/>
                      <a:r>
                        <a:rPr lang="en-US" sz="1000" b="0" i="0" u="none" strike="noStrike" dirty="0">
                          <a:solidFill>
                            <a:srgbClr val="000000"/>
                          </a:solidFill>
                          <a:effectLst/>
                          <a:latin typeface="LG스마트체 Regular" panose="020B0600000101010101" pitchFamily="50" charset="-127"/>
                          <a:ea typeface="LG스마트체 Regular" panose="020B0600000101010101" pitchFamily="50" charset="-127"/>
                        </a:rPr>
                        <a:t>1200x63x135</a:t>
                      </a:r>
                    </a:p>
                  </a:txBody>
                  <a:tcPr marL="7164" marR="7164" marT="7164"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rtl="0" fontAlgn="ctr"/>
                      <a:r>
                        <a:rPr lang="en-US" sz="1000" b="0" i="0" u="none" strike="noStrike" dirty="0">
                          <a:solidFill>
                            <a:schemeClr val="tx1"/>
                          </a:solidFill>
                          <a:effectLst/>
                          <a:latin typeface="LG스마트체 Regular" panose="020B0600000101010101" pitchFamily="50" charset="-127"/>
                          <a:ea typeface="LG스마트체 Regular" panose="020B0600000101010101" pitchFamily="50" charset="-127"/>
                        </a:rPr>
                        <a:t>975x63x125</a:t>
                      </a:r>
                    </a:p>
                  </a:txBody>
                  <a:tcPr marL="7164" marR="7164" marT="7164"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rtl="0" fontAlgn="ctr"/>
                      <a:r>
                        <a:rPr lang="en-US" sz="1000" b="0" i="0" u="none" strike="noStrike" dirty="0">
                          <a:solidFill>
                            <a:srgbClr val="000000"/>
                          </a:solidFill>
                          <a:effectLst/>
                          <a:latin typeface="LG스마트체 Regular" panose="020B0600000101010101" pitchFamily="50" charset="-127"/>
                          <a:ea typeface="LG스마트체 Regular" panose="020B0600000101010101" pitchFamily="50" charset="-127"/>
                        </a:rPr>
                        <a:t>1000x63x135</a:t>
                      </a:r>
                    </a:p>
                  </a:txBody>
                  <a:tcPr marL="7164" marR="7164" marT="7164"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rtl="0" fontAlgn="ctr"/>
                      <a:r>
                        <a:rPr lang="en-US" sz="1000" b="0" i="0" u="none" strike="noStrike" dirty="0">
                          <a:solidFill>
                            <a:srgbClr val="000000"/>
                          </a:solidFill>
                          <a:effectLst/>
                          <a:latin typeface="LG스마트체 Regular" panose="020B0600000101010101" pitchFamily="50" charset="-127"/>
                          <a:ea typeface="LG스마트체 Regular" panose="020B0600000101010101" pitchFamily="50" charset="-127"/>
                        </a:rPr>
                        <a:t>1000x63x135</a:t>
                      </a:r>
                    </a:p>
                  </a:txBody>
                  <a:tcPr marL="7164" marR="7164" marT="7164"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rtl="0" fontAlgn="ctr"/>
                      <a:r>
                        <a:rPr lang="en-US" sz="1000" b="0" i="0" u="none" strike="noStrike" dirty="0">
                          <a:solidFill>
                            <a:srgbClr val="000000"/>
                          </a:solidFill>
                          <a:effectLst/>
                          <a:latin typeface="LG스마트체 Regular" panose="020B0600000101010101" pitchFamily="50" charset="-127"/>
                          <a:ea typeface="LG스마트체 Regular" panose="020B0600000101010101" pitchFamily="50" charset="-127"/>
                        </a:rPr>
                        <a:t>890x65x119</a:t>
                      </a:r>
                    </a:p>
                  </a:txBody>
                  <a:tcPr marL="7164" marR="7164" marT="7164"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rtl="0" fontAlgn="ctr"/>
                      <a:r>
                        <a:rPr lang="en-US" sz="1000" b="0" i="0" u="none" strike="noStrike" dirty="0">
                          <a:solidFill>
                            <a:srgbClr val="000000"/>
                          </a:solidFill>
                          <a:effectLst/>
                          <a:latin typeface="LG스마트체 Regular" panose="020B0600000101010101" pitchFamily="50" charset="-127"/>
                          <a:ea typeface="LG스마트체 Regular" panose="020B0600000101010101" pitchFamily="50" charset="-127"/>
                        </a:rPr>
                        <a:t>1000x63x105</a:t>
                      </a:r>
                    </a:p>
                  </a:txBody>
                  <a:tcPr marL="7164" marR="7164" marT="7164"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rtl="0" fontAlgn="ctr"/>
                      <a:r>
                        <a:rPr lang="en-US" sz="1000" b="0" i="0" u="none" strike="noStrike" dirty="0">
                          <a:solidFill>
                            <a:schemeClr val="tx1"/>
                          </a:solidFill>
                          <a:effectLst/>
                          <a:latin typeface="LG스마트체 Regular" panose="020B0600000101010101" pitchFamily="50" charset="-127"/>
                          <a:ea typeface="LG스마트체 Regular" panose="020B0600000101010101" pitchFamily="50" charset="-127"/>
                        </a:rPr>
                        <a:t>800 x 63 x 131</a:t>
                      </a:r>
                    </a:p>
                  </a:txBody>
                  <a:tcPr marL="7164" marR="7164" marT="7164"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extLst>
                  <a:ext uri="{0D108BD9-81ED-4DB2-BD59-A6C34878D82A}">
                    <a16:rowId xmlns:a16="http://schemas.microsoft.com/office/drawing/2014/main" val="10001"/>
                  </a:ext>
                </a:extLst>
              </a:tr>
              <a:tr h="255553">
                <a:tc>
                  <a:txBody>
                    <a:bodyPr/>
                    <a:lstStyle/>
                    <a:p>
                      <a:pPr algn="l" rtl="0" fontAlgn="ctr"/>
                      <a:r>
                        <a:rPr lang="en-US" sz="900" b="0" i="0" u="none" strike="noStrike" dirty="0">
                          <a:solidFill>
                            <a:srgbClr val="000000"/>
                          </a:solidFill>
                          <a:effectLst/>
                          <a:latin typeface="LG스마트체 Regular" panose="020B0600000101010101" pitchFamily="50" charset="-127"/>
                          <a:ea typeface="LG스마트체 Regular" panose="020B0600000101010101" pitchFamily="50" charset="-127"/>
                        </a:rPr>
                        <a:t>Total Wattage</a:t>
                      </a:r>
                    </a:p>
                  </a:txBody>
                  <a:tcPr marL="7164" marR="7164" marT="7164" marB="0">
                    <a:lnL>
                      <a:noFill/>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rtl="0" fontAlgn="ctr"/>
                      <a:r>
                        <a:rPr lang="en-US" sz="900" b="0" i="0" u="none" strike="noStrike" dirty="0">
                          <a:solidFill>
                            <a:srgbClr val="000000"/>
                          </a:solidFill>
                          <a:effectLst/>
                          <a:latin typeface="LG스마트체 Regular" panose="020B0600000101010101" pitchFamily="50" charset="-127"/>
                          <a:ea typeface="LG스마트체 Regular" panose="020B0600000101010101" pitchFamily="50" charset="-127"/>
                        </a:rPr>
                        <a:t>810W</a:t>
                      </a:r>
                    </a:p>
                  </a:txBody>
                  <a:tcPr marL="7164" marR="7164" marT="7164"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rtl="0" fontAlgn="ctr"/>
                      <a:r>
                        <a:rPr lang="en-US" sz="900" b="0" i="0" u="none" strike="noStrike" dirty="0">
                          <a:solidFill>
                            <a:schemeClr val="tx1"/>
                          </a:solidFill>
                          <a:effectLst/>
                          <a:latin typeface="LG스마트체 Regular" panose="020B0600000101010101" pitchFamily="50" charset="-127"/>
                          <a:ea typeface="LG스마트체 Regular" panose="020B0600000101010101" pitchFamily="50" charset="-127"/>
                        </a:rPr>
                        <a:t>400W</a:t>
                      </a:r>
                    </a:p>
                  </a:txBody>
                  <a:tcPr marL="7164" marR="7164" marT="7164"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rtl="0" fontAlgn="ctr"/>
                      <a:r>
                        <a:rPr lang="en-US" sz="900" b="0" i="0" u="none" strike="noStrike" dirty="0">
                          <a:solidFill>
                            <a:srgbClr val="000000"/>
                          </a:solidFill>
                          <a:effectLst/>
                          <a:latin typeface="LG스마트체 Regular" panose="020B0600000101010101" pitchFamily="50" charset="-127"/>
                          <a:ea typeface="LG스마트체 Regular" panose="020B0600000101010101" pitchFamily="50" charset="-127"/>
                        </a:rPr>
                        <a:t>620W</a:t>
                      </a:r>
                    </a:p>
                  </a:txBody>
                  <a:tcPr marL="7164" marR="7164" marT="7164"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rtl="0" fontAlgn="ctr"/>
                      <a:r>
                        <a:rPr lang="en-US" sz="900" b="0" i="0" u="none" strike="noStrike" dirty="0">
                          <a:solidFill>
                            <a:srgbClr val="000000"/>
                          </a:solidFill>
                          <a:effectLst/>
                          <a:latin typeface="LG스마트체 Regular" panose="020B0600000101010101" pitchFamily="50" charset="-127"/>
                          <a:ea typeface="LG스마트체 Regular" panose="020B0600000101010101" pitchFamily="50" charset="-127"/>
                        </a:rPr>
                        <a:t>480W</a:t>
                      </a:r>
                    </a:p>
                  </a:txBody>
                  <a:tcPr marL="7164" marR="7164" marT="7164"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rtl="0" fontAlgn="ctr"/>
                      <a:r>
                        <a:rPr lang="en-US" sz="900" b="0" i="0" u="none" strike="noStrike" dirty="0">
                          <a:solidFill>
                            <a:srgbClr val="000000"/>
                          </a:solidFill>
                          <a:effectLst/>
                          <a:latin typeface="LG스마트체 Regular" panose="020B0600000101010101" pitchFamily="50" charset="-127"/>
                          <a:ea typeface="LG스마트체 Regular" panose="020B0600000101010101" pitchFamily="50" charset="-127"/>
                        </a:rPr>
                        <a:t>380W</a:t>
                      </a:r>
                    </a:p>
                  </a:txBody>
                  <a:tcPr marL="7164" marR="7164" marT="7164"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rtl="0" fontAlgn="ctr"/>
                      <a:r>
                        <a:rPr lang="en-US" sz="900" b="0" i="0" u="none" strike="noStrike" dirty="0">
                          <a:solidFill>
                            <a:srgbClr val="000000"/>
                          </a:solidFill>
                          <a:effectLst/>
                          <a:latin typeface="LG스마트체 Regular" panose="020B0600000101010101" pitchFamily="50" charset="-127"/>
                          <a:ea typeface="LG스마트체 Regular" panose="020B0600000101010101" pitchFamily="50" charset="-127"/>
                        </a:rPr>
                        <a:t>420W</a:t>
                      </a:r>
                    </a:p>
                  </a:txBody>
                  <a:tcPr marL="7164" marR="7164" marT="7164"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rtl="0" fontAlgn="ctr"/>
                      <a:r>
                        <a:rPr lang="en-US" sz="900" b="0" i="0" u="none" strike="noStrike" dirty="0">
                          <a:solidFill>
                            <a:schemeClr val="tx1"/>
                          </a:solidFill>
                          <a:effectLst/>
                          <a:latin typeface="LG스마트체 Regular" panose="020B0600000101010101" pitchFamily="50" charset="-127"/>
                          <a:ea typeface="LG스마트체 Regular" panose="020B0600000101010101" pitchFamily="50" charset="-127"/>
                        </a:rPr>
                        <a:t>100W</a:t>
                      </a:r>
                    </a:p>
                  </a:txBody>
                  <a:tcPr marL="7164" marR="7164" marT="7164"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extLst>
                  <a:ext uri="{0D108BD9-81ED-4DB2-BD59-A6C34878D82A}">
                    <a16:rowId xmlns:a16="http://schemas.microsoft.com/office/drawing/2014/main" val="10002"/>
                  </a:ext>
                </a:extLst>
              </a:tr>
              <a:tr h="255553">
                <a:tc>
                  <a:txBody>
                    <a:bodyPr/>
                    <a:lstStyle/>
                    <a:p>
                      <a:pPr algn="l" rtl="0" fontAlgn="ctr"/>
                      <a:r>
                        <a:rPr lang="en-US" sz="900" b="0" i="0" u="none" strike="noStrike">
                          <a:solidFill>
                            <a:srgbClr val="000000"/>
                          </a:solidFill>
                          <a:effectLst/>
                          <a:latin typeface="LG스마트체 Regular" panose="020B0600000101010101" pitchFamily="50" charset="-127"/>
                          <a:ea typeface="LG스마트체 Regular" panose="020B0600000101010101" pitchFamily="50" charset="-127"/>
                        </a:rPr>
                        <a:t>Channels</a:t>
                      </a:r>
                    </a:p>
                  </a:txBody>
                  <a:tcPr marL="7164" marR="7164" marT="7164" marB="0">
                    <a:lnL>
                      <a:noFill/>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rtl="0" fontAlgn="ctr"/>
                      <a:r>
                        <a:rPr lang="en-US" altLang="ko-KR" sz="900" b="0" i="0" u="none" strike="noStrike" dirty="0">
                          <a:solidFill>
                            <a:srgbClr val="000000"/>
                          </a:solidFill>
                          <a:effectLst/>
                          <a:latin typeface="LG스마트체 Regular" panose="020B0600000101010101" pitchFamily="50" charset="-127"/>
                          <a:ea typeface="LG스마트체 Regular" panose="020B0600000101010101" pitchFamily="50" charset="-127"/>
                        </a:rPr>
                        <a:t>9.1.5</a:t>
                      </a:r>
                    </a:p>
                  </a:txBody>
                  <a:tcPr marL="7164" marR="7164" marT="7164"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rtl="0" fontAlgn="ctr"/>
                      <a:r>
                        <a:rPr lang="en-US" altLang="ko-KR" sz="900" b="0" i="0" u="none" strike="noStrike" dirty="0">
                          <a:solidFill>
                            <a:schemeClr val="tx1"/>
                          </a:solidFill>
                          <a:effectLst/>
                          <a:latin typeface="LG스마트체 Regular" panose="020B0600000101010101" pitchFamily="50" charset="-127"/>
                          <a:ea typeface="LG스마트체 Regular" panose="020B0600000101010101" pitchFamily="50" charset="-127"/>
                        </a:rPr>
                        <a:t>3.1.3 </a:t>
                      </a:r>
                    </a:p>
                  </a:txBody>
                  <a:tcPr marL="7164" marR="7164" marT="7164"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rtl="0" fontAlgn="ctr"/>
                      <a:r>
                        <a:rPr lang="en-US" altLang="ko-KR" sz="900" b="0" i="0" u="none" strike="noStrike">
                          <a:solidFill>
                            <a:srgbClr val="000000"/>
                          </a:solidFill>
                          <a:effectLst/>
                          <a:latin typeface="LG스마트체 Regular" panose="020B0600000101010101" pitchFamily="50" charset="-127"/>
                          <a:ea typeface="LG스마트체 Regular" panose="020B0600000101010101" pitchFamily="50" charset="-127"/>
                        </a:rPr>
                        <a:t>5.1.3</a:t>
                      </a:r>
                    </a:p>
                  </a:txBody>
                  <a:tcPr marL="7164" marR="7164" marT="7164"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rtl="0" fontAlgn="ctr"/>
                      <a:r>
                        <a:rPr lang="en-US" altLang="ko-KR" sz="900" b="0" i="0" u="none" strike="noStrike">
                          <a:solidFill>
                            <a:srgbClr val="000000"/>
                          </a:solidFill>
                          <a:effectLst/>
                          <a:latin typeface="LG스마트체 Regular" panose="020B0600000101010101" pitchFamily="50" charset="-127"/>
                          <a:ea typeface="LG스마트체 Regular" panose="020B0600000101010101" pitchFamily="50" charset="-127"/>
                        </a:rPr>
                        <a:t>3.1.3</a:t>
                      </a:r>
                    </a:p>
                  </a:txBody>
                  <a:tcPr marL="7164" marR="7164" marT="7164"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rtl="0" fontAlgn="ctr"/>
                      <a:r>
                        <a:rPr lang="en-US" altLang="ko-KR" sz="900" b="0" i="0" u="none" strike="noStrike">
                          <a:solidFill>
                            <a:srgbClr val="000000"/>
                          </a:solidFill>
                          <a:effectLst/>
                          <a:latin typeface="LG스마트체 Regular" panose="020B0600000101010101" pitchFamily="50" charset="-127"/>
                          <a:ea typeface="LG스마트체 Regular" panose="020B0600000101010101" pitchFamily="50" charset="-127"/>
                        </a:rPr>
                        <a:t>3.1.2</a:t>
                      </a:r>
                    </a:p>
                  </a:txBody>
                  <a:tcPr marL="7164" marR="7164" marT="7164"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rtl="0" fontAlgn="ctr"/>
                      <a:r>
                        <a:rPr lang="en-US" altLang="ko-KR" sz="900" b="0" i="0" u="none" strike="noStrike">
                          <a:solidFill>
                            <a:srgbClr val="000000"/>
                          </a:solidFill>
                          <a:effectLst/>
                          <a:latin typeface="LG스마트체 Regular" panose="020B0600000101010101" pitchFamily="50" charset="-127"/>
                          <a:ea typeface="LG스마트체 Regular" panose="020B0600000101010101" pitchFamily="50" charset="-127"/>
                        </a:rPr>
                        <a:t>3.1</a:t>
                      </a:r>
                    </a:p>
                  </a:txBody>
                  <a:tcPr marL="7164" marR="7164" marT="7164"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rtl="0" fontAlgn="ctr"/>
                      <a:r>
                        <a:rPr lang="en-US" altLang="ko-KR" sz="900" b="0" i="0" u="none" strike="noStrike" dirty="0">
                          <a:solidFill>
                            <a:schemeClr val="tx1"/>
                          </a:solidFill>
                          <a:effectLst/>
                          <a:latin typeface="LG스마트체 Regular" panose="020B0600000101010101" pitchFamily="50" charset="-127"/>
                          <a:ea typeface="LG스마트체 Regular" panose="020B0600000101010101" pitchFamily="50" charset="-127"/>
                        </a:rPr>
                        <a:t>3.0</a:t>
                      </a:r>
                    </a:p>
                  </a:txBody>
                  <a:tcPr marL="7164" marR="7164" marT="7164"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extLst>
                  <a:ext uri="{0D108BD9-81ED-4DB2-BD59-A6C34878D82A}">
                    <a16:rowId xmlns:a16="http://schemas.microsoft.com/office/drawing/2014/main" val="10003"/>
                  </a:ext>
                </a:extLst>
              </a:tr>
              <a:tr h="255553">
                <a:tc>
                  <a:txBody>
                    <a:bodyPr/>
                    <a:lstStyle/>
                    <a:p>
                      <a:pPr algn="l" rtl="0" fontAlgn="ctr"/>
                      <a:r>
                        <a:rPr lang="en-US" sz="900" b="0" i="0" u="none" strike="noStrike" dirty="0">
                          <a:solidFill>
                            <a:srgbClr val="000000"/>
                          </a:solidFill>
                          <a:effectLst/>
                          <a:latin typeface="LG스마트체 Regular" panose="020B0600000101010101" pitchFamily="50" charset="-127"/>
                          <a:ea typeface="LG스마트체 Regular" panose="020B0600000101010101" pitchFamily="50" charset="-127"/>
                        </a:rPr>
                        <a:t>Rear Speakers</a:t>
                      </a:r>
                    </a:p>
                  </a:txBody>
                  <a:tcPr marL="7164" marR="7164" marT="7164" marB="0">
                    <a:lnL>
                      <a:noFill/>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lvl1pPr marL="0" algn="l" defTabSz="914400" rtl="0" eaLnBrk="1" latinLnBrk="1" hangingPunct="1">
                        <a:defRPr sz="1800" kern="1200">
                          <a:solidFill>
                            <a:schemeClr val="dk1"/>
                          </a:solidFill>
                          <a:latin typeface="맑은 고딕"/>
                        </a:defRPr>
                      </a:lvl1pPr>
                      <a:lvl2pPr marL="457200" algn="l" defTabSz="914400" rtl="0" eaLnBrk="1" latinLnBrk="1" hangingPunct="1">
                        <a:defRPr sz="1800" kern="1200">
                          <a:solidFill>
                            <a:schemeClr val="dk1"/>
                          </a:solidFill>
                          <a:latin typeface="맑은 고딕"/>
                        </a:defRPr>
                      </a:lvl2pPr>
                      <a:lvl3pPr marL="914400" algn="l" defTabSz="914400" rtl="0" eaLnBrk="1" latinLnBrk="1" hangingPunct="1">
                        <a:defRPr sz="1800" kern="1200">
                          <a:solidFill>
                            <a:schemeClr val="dk1"/>
                          </a:solidFill>
                          <a:latin typeface="맑은 고딕"/>
                        </a:defRPr>
                      </a:lvl3pPr>
                      <a:lvl4pPr marL="1371600" algn="l" defTabSz="914400" rtl="0" eaLnBrk="1" latinLnBrk="1" hangingPunct="1">
                        <a:defRPr sz="1800" kern="1200">
                          <a:solidFill>
                            <a:schemeClr val="dk1"/>
                          </a:solidFill>
                          <a:latin typeface="맑은 고딕"/>
                        </a:defRPr>
                      </a:lvl4pPr>
                      <a:lvl5pPr marL="1828800" algn="l" defTabSz="914400" rtl="0" eaLnBrk="1" latinLnBrk="1" hangingPunct="1">
                        <a:defRPr sz="1800" kern="1200">
                          <a:solidFill>
                            <a:schemeClr val="dk1"/>
                          </a:solidFill>
                          <a:latin typeface="맑은 고딕"/>
                        </a:defRPr>
                      </a:lvl5pPr>
                      <a:lvl6pPr marL="2286000" algn="l" defTabSz="914400" rtl="0" eaLnBrk="1" latinLnBrk="1" hangingPunct="1">
                        <a:defRPr sz="1800" kern="1200">
                          <a:solidFill>
                            <a:schemeClr val="dk1"/>
                          </a:solidFill>
                          <a:latin typeface="맑은 고딕"/>
                        </a:defRPr>
                      </a:lvl6pPr>
                      <a:lvl7pPr marL="2743200" algn="l" defTabSz="914400" rtl="0" eaLnBrk="1" latinLnBrk="1" hangingPunct="1">
                        <a:defRPr sz="1800" kern="1200">
                          <a:solidFill>
                            <a:schemeClr val="dk1"/>
                          </a:solidFill>
                          <a:latin typeface="맑은 고딕"/>
                        </a:defRPr>
                      </a:lvl7pPr>
                      <a:lvl8pPr marL="3200400" algn="l" defTabSz="914400" rtl="0" eaLnBrk="1" latinLnBrk="1" hangingPunct="1">
                        <a:defRPr sz="1800" kern="1200">
                          <a:solidFill>
                            <a:schemeClr val="dk1"/>
                          </a:solidFill>
                          <a:latin typeface="맑은 고딕"/>
                        </a:defRPr>
                      </a:lvl8pPr>
                      <a:lvl9pPr marL="3657600" algn="l" defTabSz="914400" rtl="0" eaLnBrk="1" latinLnBrk="1" hangingPunct="1">
                        <a:defRPr sz="1800" kern="1200">
                          <a:solidFill>
                            <a:schemeClr val="dk1"/>
                          </a:solidFill>
                          <a:latin typeface="맑은 고딕"/>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US" altLang="ko-KR" sz="1000" b="0" dirty="0">
                          <a:ln>
                            <a:solidFill>
                              <a:schemeClr val="accent1">
                                <a:alpha val="0"/>
                              </a:schemeClr>
                            </a:solidFill>
                          </a:ln>
                          <a:solidFill>
                            <a:schemeClr val="tx1"/>
                          </a:solidFill>
                          <a:latin typeface="Arial" panose="020B0604020202020204" pitchFamily="34" charset="0"/>
                          <a:ea typeface="LG스마트체 Regular" panose="020B0600000101010101" pitchFamily="50" charset="-127"/>
                          <a:cs typeface="Arial" panose="020B0604020202020204" pitchFamily="34" charset="0"/>
                        </a:rPr>
                        <a:t>4.0.2</a:t>
                      </a:r>
                    </a:p>
                  </a:txBody>
                  <a:tcPr marL="74295" marR="74295" marT="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lvl1pPr marL="0" algn="l" defTabSz="914400" rtl="0" eaLnBrk="1" latinLnBrk="1" hangingPunct="1">
                        <a:defRPr sz="1800" kern="1200">
                          <a:solidFill>
                            <a:schemeClr val="dk1"/>
                          </a:solidFill>
                          <a:latin typeface="맑은 고딕"/>
                        </a:defRPr>
                      </a:lvl1pPr>
                      <a:lvl2pPr marL="457200" algn="l" defTabSz="914400" rtl="0" eaLnBrk="1" latinLnBrk="1" hangingPunct="1">
                        <a:defRPr sz="1800" kern="1200">
                          <a:solidFill>
                            <a:schemeClr val="dk1"/>
                          </a:solidFill>
                          <a:latin typeface="맑은 고딕"/>
                        </a:defRPr>
                      </a:lvl2pPr>
                      <a:lvl3pPr marL="914400" algn="l" defTabSz="914400" rtl="0" eaLnBrk="1" latinLnBrk="1" hangingPunct="1">
                        <a:defRPr sz="1800" kern="1200">
                          <a:solidFill>
                            <a:schemeClr val="dk1"/>
                          </a:solidFill>
                          <a:latin typeface="맑은 고딕"/>
                        </a:defRPr>
                      </a:lvl3pPr>
                      <a:lvl4pPr marL="1371600" algn="l" defTabSz="914400" rtl="0" eaLnBrk="1" latinLnBrk="1" hangingPunct="1">
                        <a:defRPr sz="1800" kern="1200">
                          <a:solidFill>
                            <a:schemeClr val="dk1"/>
                          </a:solidFill>
                          <a:latin typeface="맑은 고딕"/>
                        </a:defRPr>
                      </a:lvl4pPr>
                      <a:lvl5pPr marL="1828800" algn="l" defTabSz="914400" rtl="0" eaLnBrk="1" latinLnBrk="1" hangingPunct="1">
                        <a:defRPr sz="1800" kern="1200">
                          <a:solidFill>
                            <a:schemeClr val="dk1"/>
                          </a:solidFill>
                          <a:latin typeface="맑은 고딕"/>
                        </a:defRPr>
                      </a:lvl5pPr>
                      <a:lvl6pPr marL="2286000" algn="l" defTabSz="914400" rtl="0" eaLnBrk="1" latinLnBrk="1" hangingPunct="1">
                        <a:defRPr sz="1800" kern="1200">
                          <a:solidFill>
                            <a:schemeClr val="dk1"/>
                          </a:solidFill>
                          <a:latin typeface="맑은 고딕"/>
                        </a:defRPr>
                      </a:lvl6pPr>
                      <a:lvl7pPr marL="2743200" algn="l" defTabSz="914400" rtl="0" eaLnBrk="1" latinLnBrk="1" hangingPunct="1">
                        <a:defRPr sz="1800" kern="1200">
                          <a:solidFill>
                            <a:schemeClr val="dk1"/>
                          </a:solidFill>
                          <a:latin typeface="맑은 고딕"/>
                        </a:defRPr>
                      </a:lvl7pPr>
                      <a:lvl8pPr marL="3200400" algn="l" defTabSz="914400" rtl="0" eaLnBrk="1" latinLnBrk="1" hangingPunct="1">
                        <a:defRPr sz="1800" kern="1200">
                          <a:solidFill>
                            <a:schemeClr val="dk1"/>
                          </a:solidFill>
                          <a:latin typeface="맑은 고딕"/>
                        </a:defRPr>
                      </a:lvl8pPr>
                      <a:lvl9pPr marL="3657600" algn="l" defTabSz="914400" rtl="0" eaLnBrk="1" latinLnBrk="1" hangingPunct="1">
                        <a:defRPr sz="1800" kern="1200">
                          <a:solidFill>
                            <a:schemeClr val="dk1"/>
                          </a:solidFill>
                          <a:latin typeface="맑은 고딕"/>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US" altLang="ko-KR" sz="1000" b="0" dirty="0">
                          <a:ln>
                            <a:solidFill>
                              <a:schemeClr val="accent1">
                                <a:alpha val="0"/>
                              </a:schemeClr>
                            </a:solidFill>
                          </a:ln>
                          <a:solidFill>
                            <a:schemeClr val="tx1"/>
                          </a:solidFill>
                          <a:latin typeface="Arial" panose="020B0604020202020204" pitchFamily="34" charset="0"/>
                          <a:ea typeface="LG스마트체 Regular" panose="020B0600000101010101" pitchFamily="50" charset="-127"/>
                          <a:cs typeface="Arial" panose="020B0604020202020204" pitchFamily="34" charset="0"/>
                        </a:rPr>
                        <a:t>-</a:t>
                      </a:r>
                    </a:p>
                  </a:txBody>
                  <a:tcPr marL="74295" marR="74295" marT="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lvl1pPr marL="0" algn="l" defTabSz="914400" rtl="0" eaLnBrk="1" latinLnBrk="1" hangingPunct="1">
                        <a:defRPr sz="1800" kern="1200">
                          <a:solidFill>
                            <a:schemeClr val="dk1"/>
                          </a:solidFill>
                          <a:latin typeface="맑은 고딕"/>
                        </a:defRPr>
                      </a:lvl1pPr>
                      <a:lvl2pPr marL="457200" algn="l" defTabSz="914400" rtl="0" eaLnBrk="1" latinLnBrk="1" hangingPunct="1">
                        <a:defRPr sz="1800" kern="1200">
                          <a:solidFill>
                            <a:schemeClr val="dk1"/>
                          </a:solidFill>
                          <a:latin typeface="맑은 고딕"/>
                        </a:defRPr>
                      </a:lvl2pPr>
                      <a:lvl3pPr marL="914400" algn="l" defTabSz="914400" rtl="0" eaLnBrk="1" latinLnBrk="1" hangingPunct="1">
                        <a:defRPr sz="1800" kern="1200">
                          <a:solidFill>
                            <a:schemeClr val="dk1"/>
                          </a:solidFill>
                          <a:latin typeface="맑은 고딕"/>
                        </a:defRPr>
                      </a:lvl3pPr>
                      <a:lvl4pPr marL="1371600" algn="l" defTabSz="914400" rtl="0" eaLnBrk="1" latinLnBrk="1" hangingPunct="1">
                        <a:defRPr sz="1800" kern="1200">
                          <a:solidFill>
                            <a:schemeClr val="dk1"/>
                          </a:solidFill>
                          <a:latin typeface="맑은 고딕"/>
                        </a:defRPr>
                      </a:lvl4pPr>
                      <a:lvl5pPr marL="1828800" algn="l" defTabSz="914400" rtl="0" eaLnBrk="1" latinLnBrk="1" hangingPunct="1">
                        <a:defRPr sz="1800" kern="1200">
                          <a:solidFill>
                            <a:schemeClr val="dk1"/>
                          </a:solidFill>
                          <a:latin typeface="맑은 고딕"/>
                        </a:defRPr>
                      </a:lvl5pPr>
                      <a:lvl6pPr marL="2286000" algn="l" defTabSz="914400" rtl="0" eaLnBrk="1" latinLnBrk="1" hangingPunct="1">
                        <a:defRPr sz="1800" kern="1200">
                          <a:solidFill>
                            <a:schemeClr val="dk1"/>
                          </a:solidFill>
                          <a:latin typeface="맑은 고딕"/>
                        </a:defRPr>
                      </a:lvl6pPr>
                      <a:lvl7pPr marL="2743200" algn="l" defTabSz="914400" rtl="0" eaLnBrk="1" latinLnBrk="1" hangingPunct="1">
                        <a:defRPr sz="1800" kern="1200">
                          <a:solidFill>
                            <a:schemeClr val="dk1"/>
                          </a:solidFill>
                          <a:latin typeface="맑은 고딕"/>
                        </a:defRPr>
                      </a:lvl7pPr>
                      <a:lvl8pPr marL="3200400" algn="l" defTabSz="914400" rtl="0" eaLnBrk="1" latinLnBrk="1" hangingPunct="1">
                        <a:defRPr sz="1800" kern="1200">
                          <a:solidFill>
                            <a:schemeClr val="dk1"/>
                          </a:solidFill>
                          <a:latin typeface="맑은 고딕"/>
                        </a:defRPr>
                      </a:lvl8pPr>
                      <a:lvl9pPr marL="3657600" algn="l" defTabSz="914400" rtl="0" eaLnBrk="1" latinLnBrk="1" hangingPunct="1">
                        <a:defRPr sz="1800" kern="1200">
                          <a:solidFill>
                            <a:schemeClr val="dk1"/>
                          </a:solidFill>
                          <a:latin typeface="맑은 고딕"/>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US" altLang="ko-KR" sz="1000" b="0" dirty="0">
                          <a:ln>
                            <a:solidFill>
                              <a:schemeClr val="accent1">
                                <a:alpha val="0"/>
                              </a:schemeClr>
                            </a:solidFill>
                          </a:ln>
                          <a:solidFill>
                            <a:schemeClr val="tx1"/>
                          </a:solidFill>
                          <a:latin typeface="Arial" panose="020B0604020202020204" pitchFamily="34" charset="0"/>
                          <a:ea typeface="LG스마트체 Regular" panose="020B0600000101010101" pitchFamily="50" charset="-127"/>
                          <a:cs typeface="Arial" panose="020B0604020202020204" pitchFamily="34" charset="0"/>
                        </a:rPr>
                        <a:t>2.0.0</a:t>
                      </a:r>
                    </a:p>
                  </a:txBody>
                  <a:tcPr marL="74295" marR="74295" marT="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US" altLang="ko-KR" sz="1000" b="0" dirty="0">
                          <a:ln>
                            <a:solidFill>
                              <a:schemeClr val="accent1">
                                <a:alpha val="0"/>
                              </a:schemeClr>
                            </a:solidFill>
                          </a:ln>
                          <a:solidFill>
                            <a:schemeClr val="tx1"/>
                          </a:solidFill>
                          <a:latin typeface="Arial" panose="020B0604020202020204" pitchFamily="34" charset="0"/>
                          <a:ea typeface="LG스마트체 Regular" panose="020B0600000101010101" pitchFamily="50" charset="-127"/>
                          <a:cs typeface="Arial" panose="020B0604020202020204" pitchFamily="34" charset="0"/>
                        </a:rPr>
                        <a:t>Option</a:t>
                      </a:r>
                    </a:p>
                  </a:txBody>
                  <a:tcPr marL="74295" marR="74295" marT="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US" altLang="ko-KR" sz="1000" b="0" dirty="0">
                          <a:ln>
                            <a:solidFill>
                              <a:schemeClr val="accent1">
                                <a:alpha val="0"/>
                              </a:schemeClr>
                            </a:solidFill>
                          </a:ln>
                          <a:solidFill>
                            <a:schemeClr val="tx1"/>
                          </a:solidFill>
                          <a:latin typeface="Arial" panose="020B0604020202020204" pitchFamily="34" charset="0"/>
                          <a:ea typeface="LG스마트체 Regular" panose="020B0600000101010101" pitchFamily="50" charset="-127"/>
                          <a:cs typeface="Arial" panose="020B0604020202020204" pitchFamily="34" charset="0"/>
                        </a:rPr>
                        <a:t>-</a:t>
                      </a:r>
                    </a:p>
                  </a:txBody>
                  <a:tcPr marL="74295" marR="74295" marT="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lvl1pPr marL="0" algn="l" defTabSz="914400" rtl="0" eaLnBrk="1" latinLnBrk="1" hangingPunct="1">
                        <a:defRPr sz="1800" kern="1200">
                          <a:solidFill>
                            <a:schemeClr val="dk1"/>
                          </a:solidFill>
                          <a:latin typeface="맑은 고딕"/>
                        </a:defRPr>
                      </a:lvl1pPr>
                      <a:lvl2pPr marL="457200" algn="l" defTabSz="914400" rtl="0" eaLnBrk="1" latinLnBrk="1" hangingPunct="1">
                        <a:defRPr sz="1800" kern="1200">
                          <a:solidFill>
                            <a:schemeClr val="dk1"/>
                          </a:solidFill>
                          <a:latin typeface="맑은 고딕"/>
                        </a:defRPr>
                      </a:lvl2pPr>
                      <a:lvl3pPr marL="914400" algn="l" defTabSz="914400" rtl="0" eaLnBrk="1" latinLnBrk="1" hangingPunct="1">
                        <a:defRPr sz="1800" kern="1200">
                          <a:solidFill>
                            <a:schemeClr val="dk1"/>
                          </a:solidFill>
                          <a:latin typeface="맑은 고딕"/>
                        </a:defRPr>
                      </a:lvl3pPr>
                      <a:lvl4pPr marL="1371600" algn="l" defTabSz="914400" rtl="0" eaLnBrk="1" latinLnBrk="1" hangingPunct="1">
                        <a:defRPr sz="1800" kern="1200">
                          <a:solidFill>
                            <a:schemeClr val="dk1"/>
                          </a:solidFill>
                          <a:latin typeface="맑은 고딕"/>
                        </a:defRPr>
                      </a:lvl4pPr>
                      <a:lvl5pPr marL="1828800" algn="l" defTabSz="914400" rtl="0" eaLnBrk="1" latinLnBrk="1" hangingPunct="1">
                        <a:defRPr sz="1800" kern="1200">
                          <a:solidFill>
                            <a:schemeClr val="dk1"/>
                          </a:solidFill>
                          <a:latin typeface="맑은 고딕"/>
                        </a:defRPr>
                      </a:lvl5pPr>
                      <a:lvl6pPr marL="2286000" algn="l" defTabSz="914400" rtl="0" eaLnBrk="1" latinLnBrk="1" hangingPunct="1">
                        <a:defRPr sz="1800" kern="1200">
                          <a:solidFill>
                            <a:schemeClr val="dk1"/>
                          </a:solidFill>
                          <a:latin typeface="맑은 고딕"/>
                        </a:defRPr>
                      </a:lvl6pPr>
                      <a:lvl7pPr marL="2743200" algn="l" defTabSz="914400" rtl="0" eaLnBrk="1" latinLnBrk="1" hangingPunct="1">
                        <a:defRPr sz="1800" kern="1200">
                          <a:solidFill>
                            <a:schemeClr val="dk1"/>
                          </a:solidFill>
                          <a:latin typeface="맑은 고딕"/>
                        </a:defRPr>
                      </a:lvl7pPr>
                      <a:lvl8pPr marL="3200400" algn="l" defTabSz="914400" rtl="0" eaLnBrk="1" latinLnBrk="1" hangingPunct="1">
                        <a:defRPr sz="1800" kern="1200">
                          <a:solidFill>
                            <a:schemeClr val="dk1"/>
                          </a:solidFill>
                          <a:latin typeface="맑은 고딕"/>
                        </a:defRPr>
                      </a:lvl8pPr>
                      <a:lvl9pPr marL="3657600" algn="l" defTabSz="914400" rtl="0" eaLnBrk="1" latinLnBrk="1" hangingPunct="1">
                        <a:defRPr sz="1800" kern="1200">
                          <a:solidFill>
                            <a:schemeClr val="dk1"/>
                          </a:solidFill>
                          <a:latin typeface="맑은 고딕"/>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US" altLang="ko-KR" sz="1000" b="0" dirty="0">
                          <a:ln>
                            <a:solidFill>
                              <a:schemeClr val="accent1">
                                <a:alpha val="0"/>
                              </a:schemeClr>
                            </a:solidFill>
                          </a:ln>
                          <a:solidFill>
                            <a:schemeClr val="tx1"/>
                          </a:solidFill>
                          <a:latin typeface="Arial" panose="020B0604020202020204" pitchFamily="34" charset="0"/>
                          <a:ea typeface="LG스마트체 Regular" panose="020B0600000101010101" pitchFamily="50" charset="-127"/>
                          <a:cs typeface="Arial" panose="020B0604020202020204" pitchFamily="34" charset="0"/>
                        </a:rPr>
                        <a:t>-</a:t>
                      </a:r>
                    </a:p>
                  </a:txBody>
                  <a:tcPr marL="74295" marR="74295" marT="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lvl1pPr marL="0" algn="l" defTabSz="914400" rtl="0" eaLnBrk="1" latinLnBrk="1" hangingPunct="1">
                        <a:defRPr sz="1800" kern="1200">
                          <a:solidFill>
                            <a:schemeClr val="dk1"/>
                          </a:solidFill>
                          <a:latin typeface="맑은 고딕"/>
                        </a:defRPr>
                      </a:lvl1pPr>
                      <a:lvl2pPr marL="457200" algn="l" defTabSz="914400" rtl="0" eaLnBrk="1" latinLnBrk="1" hangingPunct="1">
                        <a:defRPr sz="1800" kern="1200">
                          <a:solidFill>
                            <a:schemeClr val="dk1"/>
                          </a:solidFill>
                          <a:latin typeface="맑은 고딕"/>
                        </a:defRPr>
                      </a:lvl2pPr>
                      <a:lvl3pPr marL="914400" algn="l" defTabSz="914400" rtl="0" eaLnBrk="1" latinLnBrk="1" hangingPunct="1">
                        <a:defRPr sz="1800" kern="1200">
                          <a:solidFill>
                            <a:schemeClr val="dk1"/>
                          </a:solidFill>
                          <a:latin typeface="맑은 고딕"/>
                        </a:defRPr>
                      </a:lvl3pPr>
                      <a:lvl4pPr marL="1371600" algn="l" defTabSz="914400" rtl="0" eaLnBrk="1" latinLnBrk="1" hangingPunct="1">
                        <a:defRPr sz="1800" kern="1200">
                          <a:solidFill>
                            <a:schemeClr val="dk1"/>
                          </a:solidFill>
                          <a:latin typeface="맑은 고딕"/>
                        </a:defRPr>
                      </a:lvl4pPr>
                      <a:lvl5pPr marL="1828800" algn="l" defTabSz="914400" rtl="0" eaLnBrk="1" latinLnBrk="1" hangingPunct="1">
                        <a:defRPr sz="1800" kern="1200">
                          <a:solidFill>
                            <a:schemeClr val="dk1"/>
                          </a:solidFill>
                          <a:latin typeface="맑은 고딕"/>
                        </a:defRPr>
                      </a:lvl5pPr>
                      <a:lvl6pPr marL="2286000" algn="l" defTabSz="914400" rtl="0" eaLnBrk="1" latinLnBrk="1" hangingPunct="1">
                        <a:defRPr sz="1800" kern="1200">
                          <a:solidFill>
                            <a:schemeClr val="dk1"/>
                          </a:solidFill>
                          <a:latin typeface="맑은 고딕"/>
                        </a:defRPr>
                      </a:lvl6pPr>
                      <a:lvl7pPr marL="2743200" algn="l" defTabSz="914400" rtl="0" eaLnBrk="1" latinLnBrk="1" hangingPunct="1">
                        <a:defRPr sz="1800" kern="1200">
                          <a:solidFill>
                            <a:schemeClr val="dk1"/>
                          </a:solidFill>
                          <a:latin typeface="맑은 고딕"/>
                        </a:defRPr>
                      </a:lvl7pPr>
                      <a:lvl8pPr marL="3200400" algn="l" defTabSz="914400" rtl="0" eaLnBrk="1" latinLnBrk="1" hangingPunct="1">
                        <a:defRPr sz="1800" kern="1200">
                          <a:solidFill>
                            <a:schemeClr val="dk1"/>
                          </a:solidFill>
                          <a:latin typeface="맑은 고딕"/>
                        </a:defRPr>
                      </a:lvl8pPr>
                      <a:lvl9pPr marL="3657600" algn="l" defTabSz="914400" rtl="0" eaLnBrk="1" latinLnBrk="1" hangingPunct="1">
                        <a:defRPr sz="1800" kern="1200">
                          <a:solidFill>
                            <a:schemeClr val="dk1"/>
                          </a:solidFill>
                          <a:latin typeface="맑은 고딕"/>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US" altLang="ko-KR" sz="1000" b="0" dirty="0">
                          <a:ln>
                            <a:solidFill>
                              <a:schemeClr val="accent1">
                                <a:alpha val="0"/>
                              </a:schemeClr>
                            </a:solidFill>
                          </a:ln>
                          <a:solidFill>
                            <a:schemeClr val="tx1"/>
                          </a:solidFill>
                          <a:latin typeface="Arial" panose="020B0604020202020204" pitchFamily="34" charset="0"/>
                          <a:ea typeface="LG스마트체 Regular" panose="020B0600000101010101" pitchFamily="50" charset="-127"/>
                          <a:cs typeface="Arial" panose="020B0604020202020204" pitchFamily="34" charset="0"/>
                        </a:rPr>
                        <a:t>-</a:t>
                      </a:r>
                    </a:p>
                  </a:txBody>
                  <a:tcPr marL="74295" marR="74295" marT="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extLst>
                  <a:ext uri="{0D108BD9-81ED-4DB2-BD59-A6C34878D82A}">
                    <a16:rowId xmlns:a16="http://schemas.microsoft.com/office/drawing/2014/main" val="10004"/>
                  </a:ext>
                </a:extLst>
              </a:tr>
              <a:tr h="255553">
                <a:tc>
                  <a:txBody>
                    <a:bodyPr/>
                    <a:lstStyle/>
                    <a:p>
                      <a:pPr algn="l" rtl="0" fontAlgn="ctr"/>
                      <a:r>
                        <a:rPr lang="en-US" sz="900" b="0" i="0" u="none" strike="noStrike">
                          <a:solidFill>
                            <a:srgbClr val="000000"/>
                          </a:solidFill>
                          <a:effectLst/>
                          <a:latin typeface="LG스마트체 Regular" panose="020B0600000101010101" pitchFamily="50" charset="-127"/>
                          <a:ea typeface="LG스마트체 Regular" panose="020B0600000101010101" pitchFamily="50" charset="-127"/>
                        </a:rPr>
                        <a:t>Dolby Atmos / DTS:X</a:t>
                      </a:r>
                    </a:p>
                  </a:txBody>
                  <a:tcPr marL="7164" marR="7164" marT="7164" marB="0">
                    <a:lnL>
                      <a:noFill/>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lvl1pPr marL="0" algn="l" defTabSz="914400" rtl="0" eaLnBrk="1" latinLnBrk="1" hangingPunct="1">
                        <a:defRPr sz="1800" kern="1200">
                          <a:solidFill>
                            <a:schemeClr val="dk1"/>
                          </a:solidFill>
                          <a:latin typeface="맑은 고딕"/>
                        </a:defRPr>
                      </a:lvl1pPr>
                      <a:lvl2pPr marL="457200" algn="l" defTabSz="914400" rtl="0" eaLnBrk="1" latinLnBrk="1" hangingPunct="1">
                        <a:defRPr sz="1800" kern="1200">
                          <a:solidFill>
                            <a:schemeClr val="dk1"/>
                          </a:solidFill>
                          <a:latin typeface="맑은 고딕"/>
                        </a:defRPr>
                      </a:lvl2pPr>
                      <a:lvl3pPr marL="914400" algn="l" defTabSz="914400" rtl="0" eaLnBrk="1" latinLnBrk="1" hangingPunct="1">
                        <a:defRPr sz="1800" kern="1200">
                          <a:solidFill>
                            <a:schemeClr val="dk1"/>
                          </a:solidFill>
                          <a:latin typeface="맑은 고딕"/>
                        </a:defRPr>
                      </a:lvl3pPr>
                      <a:lvl4pPr marL="1371600" algn="l" defTabSz="914400" rtl="0" eaLnBrk="1" latinLnBrk="1" hangingPunct="1">
                        <a:defRPr sz="1800" kern="1200">
                          <a:solidFill>
                            <a:schemeClr val="dk1"/>
                          </a:solidFill>
                          <a:latin typeface="맑은 고딕"/>
                        </a:defRPr>
                      </a:lvl4pPr>
                      <a:lvl5pPr marL="1828800" algn="l" defTabSz="914400" rtl="0" eaLnBrk="1" latinLnBrk="1" hangingPunct="1">
                        <a:defRPr sz="1800" kern="1200">
                          <a:solidFill>
                            <a:schemeClr val="dk1"/>
                          </a:solidFill>
                          <a:latin typeface="맑은 고딕"/>
                        </a:defRPr>
                      </a:lvl5pPr>
                      <a:lvl6pPr marL="2286000" algn="l" defTabSz="914400" rtl="0" eaLnBrk="1" latinLnBrk="1" hangingPunct="1">
                        <a:defRPr sz="1800" kern="1200">
                          <a:solidFill>
                            <a:schemeClr val="dk1"/>
                          </a:solidFill>
                          <a:latin typeface="맑은 고딕"/>
                        </a:defRPr>
                      </a:lvl6pPr>
                      <a:lvl7pPr marL="2743200" algn="l" defTabSz="914400" rtl="0" eaLnBrk="1" latinLnBrk="1" hangingPunct="1">
                        <a:defRPr sz="1800" kern="1200">
                          <a:solidFill>
                            <a:schemeClr val="dk1"/>
                          </a:solidFill>
                          <a:latin typeface="맑은 고딕"/>
                        </a:defRPr>
                      </a:lvl7pPr>
                      <a:lvl8pPr marL="3200400" algn="l" defTabSz="914400" rtl="0" eaLnBrk="1" latinLnBrk="1" hangingPunct="1">
                        <a:defRPr sz="1800" kern="1200">
                          <a:solidFill>
                            <a:schemeClr val="dk1"/>
                          </a:solidFill>
                          <a:latin typeface="맑은 고딕"/>
                        </a:defRPr>
                      </a:lvl8pPr>
                      <a:lvl9pPr marL="3657600" algn="l" defTabSz="914400" rtl="0" eaLnBrk="1" latinLnBrk="1" hangingPunct="1">
                        <a:defRPr sz="1800" kern="1200">
                          <a:solidFill>
                            <a:schemeClr val="dk1"/>
                          </a:solidFill>
                          <a:latin typeface="맑은 고딕"/>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US" altLang="ko-KR" sz="1000" b="0" dirty="0">
                          <a:ln>
                            <a:solidFill>
                              <a:schemeClr val="accent1">
                                <a:alpha val="0"/>
                              </a:schemeClr>
                            </a:solidFill>
                          </a:ln>
                          <a:solidFill>
                            <a:schemeClr val="tx1"/>
                          </a:solidFill>
                          <a:latin typeface="Arial" panose="020B0604020202020204" pitchFamily="34" charset="0"/>
                          <a:ea typeface="LG스마트체 Regular" panose="020B0600000101010101" pitchFamily="50" charset="-127"/>
                          <a:cs typeface="Arial" panose="020B0604020202020204" pitchFamily="34" charset="0"/>
                        </a:rPr>
                        <a:t>O</a:t>
                      </a:r>
                    </a:p>
                  </a:txBody>
                  <a:tcPr marL="74295" marR="74295" marT="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lvl1pPr marL="0" algn="l" defTabSz="914400" rtl="0" eaLnBrk="1" latinLnBrk="1" hangingPunct="1">
                        <a:defRPr sz="1800" kern="1200">
                          <a:solidFill>
                            <a:schemeClr val="dk1"/>
                          </a:solidFill>
                          <a:latin typeface="맑은 고딕"/>
                        </a:defRPr>
                      </a:lvl1pPr>
                      <a:lvl2pPr marL="457200" algn="l" defTabSz="914400" rtl="0" eaLnBrk="1" latinLnBrk="1" hangingPunct="1">
                        <a:defRPr sz="1800" kern="1200">
                          <a:solidFill>
                            <a:schemeClr val="dk1"/>
                          </a:solidFill>
                          <a:latin typeface="맑은 고딕"/>
                        </a:defRPr>
                      </a:lvl2pPr>
                      <a:lvl3pPr marL="914400" algn="l" defTabSz="914400" rtl="0" eaLnBrk="1" latinLnBrk="1" hangingPunct="1">
                        <a:defRPr sz="1800" kern="1200">
                          <a:solidFill>
                            <a:schemeClr val="dk1"/>
                          </a:solidFill>
                          <a:latin typeface="맑은 고딕"/>
                        </a:defRPr>
                      </a:lvl3pPr>
                      <a:lvl4pPr marL="1371600" algn="l" defTabSz="914400" rtl="0" eaLnBrk="1" latinLnBrk="1" hangingPunct="1">
                        <a:defRPr sz="1800" kern="1200">
                          <a:solidFill>
                            <a:schemeClr val="dk1"/>
                          </a:solidFill>
                          <a:latin typeface="맑은 고딕"/>
                        </a:defRPr>
                      </a:lvl4pPr>
                      <a:lvl5pPr marL="1828800" algn="l" defTabSz="914400" rtl="0" eaLnBrk="1" latinLnBrk="1" hangingPunct="1">
                        <a:defRPr sz="1800" kern="1200">
                          <a:solidFill>
                            <a:schemeClr val="dk1"/>
                          </a:solidFill>
                          <a:latin typeface="맑은 고딕"/>
                        </a:defRPr>
                      </a:lvl5pPr>
                      <a:lvl6pPr marL="2286000" algn="l" defTabSz="914400" rtl="0" eaLnBrk="1" latinLnBrk="1" hangingPunct="1">
                        <a:defRPr sz="1800" kern="1200">
                          <a:solidFill>
                            <a:schemeClr val="dk1"/>
                          </a:solidFill>
                          <a:latin typeface="맑은 고딕"/>
                        </a:defRPr>
                      </a:lvl6pPr>
                      <a:lvl7pPr marL="2743200" algn="l" defTabSz="914400" rtl="0" eaLnBrk="1" latinLnBrk="1" hangingPunct="1">
                        <a:defRPr sz="1800" kern="1200">
                          <a:solidFill>
                            <a:schemeClr val="dk1"/>
                          </a:solidFill>
                          <a:latin typeface="맑은 고딕"/>
                        </a:defRPr>
                      </a:lvl7pPr>
                      <a:lvl8pPr marL="3200400" algn="l" defTabSz="914400" rtl="0" eaLnBrk="1" latinLnBrk="1" hangingPunct="1">
                        <a:defRPr sz="1800" kern="1200">
                          <a:solidFill>
                            <a:schemeClr val="dk1"/>
                          </a:solidFill>
                          <a:latin typeface="맑은 고딕"/>
                        </a:defRPr>
                      </a:lvl8pPr>
                      <a:lvl9pPr marL="3657600" algn="l" defTabSz="914400" rtl="0" eaLnBrk="1" latinLnBrk="1" hangingPunct="1">
                        <a:defRPr sz="1800" kern="1200">
                          <a:solidFill>
                            <a:schemeClr val="dk1"/>
                          </a:solidFill>
                          <a:latin typeface="맑은 고딕"/>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US" altLang="ko-KR" sz="1000" b="0" dirty="0">
                          <a:ln>
                            <a:solidFill>
                              <a:schemeClr val="accent1">
                                <a:alpha val="0"/>
                              </a:schemeClr>
                            </a:solidFill>
                          </a:ln>
                          <a:solidFill>
                            <a:schemeClr val="tx1"/>
                          </a:solidFill>
                          <a:latin typeface="Arial" panose="020B0604020202020204" pitchFamily="34" charset="0"/>
                          <a:ea typeface="LG스마트체 Regular" panose="020B0600000101010101" pitchFamily="50" charset="-127"/>
                          <a:cs typeface="Arial" panose="020B0604020202020204" pitchFamily="34" charset="0"/>
                        </a:rPr>
                        <a:t>O</a:t>
                      </a:r>
                    </a:p>
                  </a:txBody>
                  <a:tcPr marL="74295" marR="74295" marT="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US" altLang="ko-KR" sz="1000" b="0" dirty="0">
                          <a:ln>
                            <a:solidFill>
                              <a:schemeClr val="accent1">
                                <a:alpha val="0"/>
                              </a:schemeClr>
                            </a:solidFill>
                          </a:ln>
                          <a:solidFill>
                            <a:schemeClr val="tx1"/>
                          </a:solidFill>
                          <a:latin typeface="Arial" panose="020B0604020202020204" pitchFamily="34" charset="0"/>
                          <a:ea typeface="LG스마트체 Regular" panose="020B0600000101010101" pitchFamily="50" charset="-127"/>
                          <a:cs typeface="Arial" panose="020B0604020202020204" pitchFamily="34" charset="0"/>
                        </a:rPr>
                        <a:t>O</a:t>
                      </a:r>
                    </a:p>
                  </a:txBody>
                  <a:tcPr marL="74295" marR="74295" marT="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US" altLang="ko-KR" sz="1000" b="0" dirty="0">
                          <a:ln>
                            <a:solidFill>
                              <a:schemeClr val="accent1">
                                <a:alpha val="0"/>
                              </a:schemeClr>
                            </a:solidFill>
                          </a:ln>
                          <a:solidFill>
                            <a:schemeClr val="tx1"/>
                          </a:solidFill>
                          <a:latin typeface="Arial" panose="020B0604020202020204" pitchFamily="34" charset="0"/>
                          <a:ea typeface="LG스마트체 Regular" panose="020B0600000101010101" pitchFamily="50" charset="-127"/>
                          <a:cs typeface="Arial" panose="020B0604020202020204" pitchFamily="34" charset="0"/>
                        </a:rPr>
                        <a:t>O</a:t>
                      </a:r>
                    </a:p>
                  </a:txBody>
                  <a:tcPr marL="74295" marR="74295" marT="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US" altLang="ko-KR" sz="1000" b="0" dirty="0">
                          <a:ln>
                            <a:solidFill>
                              <a:schemeClr val="accent1">
                                <a:alpha val="0"/>
                              </a:schemeClr>
                            </a:solidFill>
                          </a:ln>
                          <a:solidFill>
                            <a:schemeClr val="tx1"/>
                          </a:solidFill>
                          <a:latin typeface="Arial" panose="020B0604020202020204" pitchFamily="34" charset="0"/>
                          <a:ea typeface="LG스마트체 Regular" panose="020B0600000101010101" pitchFamily="50" charset="-127"/>
                          <a:cs typeface="Arial" panose="020B0604020202020204" pitchFamily="34" charset="0"/>
                        </a:rPr>
                        <a:t>O</a:t>
                      </a:r>
                    </a:p>
                  </a:txBody>
                  <a:tcPr marL="74295" marR="74295" marT="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lvl1pPr marL="0" algn="l" defTabSz="914400" rtl="0" eaLnBrk="1" latinLnBrk="1" hangingPunct="1">
                        <a:defRPr sz="1800" kern="1200">
                          <a:solidFill>
                            <a:schemeClr val="dk1"/>
                          </a:solidFill>
                          <a:latin typeface="맑은 고딕"/>
                        </a:defRPr>
                      </a:lvl1pPr>
                      <a:lvl2pPr marL="457200" algn="l" defTabSz="914400" rtl="0" eaLnBrk="1" latinLnBrk="1" hangingPunct="1">
                        <a:defRPr sz="1800" kern="1200">
                          <a:solidFill>
                            <a:schemeClr val="dk1"/>
                          </a:solidFill>
                          <a:latin typeface="맑은 고딕"/>
                        </a:defRPr>
                      </a:lvl2pPr>
                      <a:lvl3pPr marL="914400" algn="l" defTabSz="914400" rtl="0" eaLnBrk="1" latinLnBrk="1" hangingPunct="1">
                        <a:defRPr sz="1800" kern="1200">
                          <a:solidFill>
                            <a:schemeClr val="dk1"/>
                          </a:solidFill>
                          <a:latin typeface="맑은 고딕"/>
                        </a:defRPr>
                      </a:lvl3pPr>
                      <a:lvl4pPr marL="1371600" algn="l" defTabSz="914400" rtl="0" eaLnBrk="1" latinLnBrk="1" hangingPunct="1">
                        <a:defRPr sz="1800" kern="1200">
                          <a:solidFill>
                            <a:schemeClr val="dk1"/>
                          </a:solidFill>
                          <a:latin typeface="맑은 고딕"/>
                        </a:defRPr>
                      </a:lvl4pPr>
                      <a:lvl5pPr marL="1828800" algn="l" defTabSz="914400" rtl="0" eaLnBrk="1" latinLnBrk="1" hangingPunct="1">
                        <a:defRPr sz="1800" kern="1200">
                          <a:solidFill>
                            <a:schemeClr val="dk1"/>
                          </a:solidFill>
                          <a:latin typeface="맑은 고딕"/>
                        </a:defRPr>
                      </a:lvl5pPr>
                      <a:lvl6pPr marL="2286000" algn="l" defTabSz="914400" rtl="0" eaLnBrk="1" latinLnBrk="1" hangingPunct="1">
                        <a:defRPr sz="1800" kern="1200">
                          <a:solidFill>
                            <a:schemeClr val="dk1"/>
                          </a:solidFill>
                          <a:latin typeface="맑은 고딕"/>
                        </a:defRPr>
                      </a:lvl6pPr>
                      <a:lvl7pPr marL="2743200" algn="l" defTabSz="914400" rtl="0" eaLnBrk="1" latinLnBrk="1" hangingPunct="1">
                        <a:defRPr sz="1800" kern="1200">
                          <a:solidFill>
                            <a:schemeClr val="dk1"/>
                          </a:solidFill>
                          <a:latin typeface="맑은 고딕"/>
                        </a:defRPr>
                      </a:lvl7pPr>
                      <a:lvl8pPr marL="3200400" algn="l" defTabSz="914400" rtl="0" eaLnBrk="1" latinLnBrk="1" hangingPunct="1">
                        <a:defRPr sz="1800" kern="1200">
                          <a:solidFill>
                            <a:schemeClr val="dk1"/>
                          </a:solidFill>
                          <a:latin typeface="맑은 고딕"/>
                        </a:defRPr>
                      </a:lvl8pPr>
                      <a:lvl9pPr marL="3657600" algn="l" defTabSz="914400" rtl="0" eaLnBrk="1" latinLnBrk="1" hangingPunct="1">
                        <a:defRPr sz="1800" kern="1200">
                          <a:solidFill>
                            <a:schemeClr val="dk1"/>
                          </a:solidFill>
                          <a:latin typeface="맑은 고딕"/>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US" altLang="ko-KR" sz="1000" b="0" dirty="0">
                          <a:ln>
                            <a:solidFill>
                              <a:schemeClr val="accent1">
                                <a:alpha val="0"/>
                              </a:schemeClr>
                            </a:solidFill>
                          </a:ln>
                          <a:solidFill>
                            <a:schemeClr val="tx1"/>
                          </a:solidFill>
                          <a:latin typeface="Arial" panose="020B0604020202020204" pitchFamily="34" charset="0"/>
                          <a:ea typeface="LG스마트체 Regular" panose="020B0600000101010101" pitchFamily="50" charset="-127"/>
                          <a:cs typeface="Arial" panose="020B0604020202020204" pitchFamily="34" charset="0"/>
                        </a:rPr>
                        <a:t>-</a:t>
                      </a:r>
                    </a:p>
                  </a:txBody>
                  <a:tcPr marL="74295" marR="74295" marT="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lvl1pPr marL="0" algn="l" defTabSz="914400" rtl="0" eaLnBrk="1" latinLnBrk="1" hangingPunct="1">
                        <a:defRPr sz="1800" kern="1200">
                          <a:solidFill>
                            <a:schemeClr val="dk1"/>
                          </a:solidFill>
                          <a:latin typeface="맑은 고딕"/>
                        </a:defRPr>
                      </a:lvl1pPr>
                      <a:lvl2pPr marL="457200" algn="l" defTabSz="914400" rtl="0" eaLnBrk="1" latinLnBrk="1" hangingPunct="1">
                        <a:defRPr sz="1800" kern="1200">
                          <a:solidFill>
                            <a:schemeClr val="dk1"/>
                          </a:solidFill>
                          <a:latin typeface="맑은 고딕"/>
                        </a:defRPr>
                      </a:lvl2pPr>
                      <a:lvl3pPr marL="914400" algn="l" defTabSz="914400" rtl="0" eaLnBrk="1" latinLnBrk="1" hangingPunct="1">
                        <a:defRPr sz="1800" kern="1200">
                          <a:solidFill>
                            <a:schemeClr val="dk1"/>
                          </a:solidFill>
                          <a:latin typeface="맑은 고딕"/>
                        </a:defRPr>
                      </a:lvl3pPr>
                      <a:lvl4pPr marL="1371600" algn="l" defTabSz="914400" rtl="0" eaLnBrk="1" latinLnBrk="1" hangingPunct="1">
                        <a:defRPr sz="1800" kern="1200">
                          <a:solidFill>
                            <a:schemeClr val="dk1"/>
                          </a:solidFill>
                          <a:latin typeface="맑은 고딕"/>
                        </a:defRPr>
                      </a:lvl4pPr>
                      <a:lvl5pPr marL="1828800" algn="l" defTabSz="914400" rtl="0" eaLnBrk="1" latinLnBrk="1" hangingPunct="1">
                        <a:defRPr sz="1800" kern="1200">
                          <a:solidFill>
                            <a:schemeClr val="dk1"/>
                          </a:solidFill>
                          <a:latin typeface="맑은 고딕"/>
                        </a:defRPr>
                      </a:lvl5pPr>
                      <a:lvl6pPr marL="2286000" algn="l" defTabSz="914400" rtl="0" eaLnBrk="1" latinLnBrk="1" hangingPunct="1">
                        <a:defRPr sz="1800" kern="1200">
                          <a:solidFill>
                            <a:schemeClr val="dk1"/>
                          </a:solidFill>
                          <a:latin typeface="맑은 고딕"/>
                        </a:defRPr>
                      </a:lvl6pPr>
                      <a:lvl7pPr marL="2743200" algn="l" defTabSz="914400" rtl="0" eaLnBrk="1" latinLnBrk="1" hangingPunct="1">
                        <a:defRPr sz="1800" kern="1200">
                          <a:solidFill>
                            <a:schemeClr val="dk1"/>
                          </a:solidFill>
                          <a:latin typeface="맑은 고딕"/>
                        </a:defRPr>
                      </a:lvl7pPr>
                      <a:lvl8pPr marL="3200400" algn="l" defTabSz="914400" rtl="0" eaLnBrk="1" latinLnBrk="1" hangingPunct="1">
                        <a:defRPr sz="1800" kern="1200">
                          <a:solidFill>
                            <a:schemeClr val="dk1"/>
                          </a:solidFill>
                          <a:latin typeface="맑은 고딕"/>
                        </a:defRPr>
                      </a:lvl8pPr>
                      <a:lvl9pPr marL="3657600" algn="l" defTabSz="914400" rtl="0" eaLnBrk="1" latinLnBrk="1" hangingPunct="1">
                        <a:defRPr sz="1800" kern="1200">
                          <a:solidFill>
                            <a:schemeClr val="dk1"/>
                          </a:solidFill>
                          <a:latin typeface="맑은 고딕"/>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US" altLang="ko-KR" sz="1000" b="0" dirty="0">
                          <a:ln>
                            <a:solidFill>
                              <a:schemeClr val="accent1">
                                <a:alpha val="0"/>
                              </a:schemeClr>
                            </a:solidFill>
                          </a:ln>
                          <a:solidFill>
                            <a:schemeClr val="tx1"/>
                          </a:solidFill>
                          <a:latin typeface="Arial" panose="020B0604020202020204" pitchFamily="34" charset="0"/>
                          <a:ea typeface="LG스마트체 Regular" panose="020B0600000101010101" pitchFamily="50" charset="-127"/>
                          <a:cs typeface="Arial" panose="020B0604020202020204" pitchFamily="34" charset="0"/>
                        </a:rPr>
                        <a:t>Virtual</a:t>
                      </a:r>
                    </a:p>
                  </a:txBody>
                  <a:tcPr marL="74295" marR="74295" marT="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extLst>
                  <a:ext uri="{0D108BD9-81ED-4DB2-BD59-A6C34878D82A}">
                    <a16:rowId xmlns:a16="http://schemas.microsoft.com/office/drawing/2014/main" val="10005"/>
                  </a:ext>
                </a:extLst>
              </a:tr>
              <a:tr h="255553">
                <a:tc>
                  <a:txBody>
                    <a:bodyPr/>
                    <a:lstStyle/>
                    <a:p>
                      <a:pPr algn="l" rtl="0" fontAlgn="ctr"/>
                      <a:r>
                        <a:rPr lang="en-US" sz="900" b="0" i="0" u="none" strike="noStrike" dirty="0">
                          <a:solidFill>
                            <a:schemeClr val="tx1"/>
                          </a:solidFill>
                          <a:effectLst/>
                          <a:latin typeface="LG스마트체 Regular" panose="020B0600000101010101" pitchFamily="50" charset="-127"/>
                          <a:ea typeface="LG스마트체 Regular" panose="020B0600000101010101" pitchFamily="50" charset="-127"/>
                        </a:rPr>
                        <a:t>IMAX Enhanced</a:t>
                      </a:r>
                    </a:p>
                  </a:txBody>
                  <a:tcPr marL="7164" marR="7164" marT="7164" marB="0">
                    <a:lnL>
                      <a:noFill/>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lvl1pPr marL="0" algn="l" defTabSz="914400" rtl="0" eaLnBrk="1" latinLnBrk="1" hangingPunct="1">
                        <a:defRPr sz="1800" kern="1200">
                          <a:solidFill>
                            <a:schemeClr val="dk1"/>
                          </a:solidFill>
                          <a:latin typeface="맑은 고딕"/>
                        </a:defRPr>
                      </a:lvl1pPr>
                      <a:lvl2pPr marL="457200" algn="l" defTabSz="914400" rtl="0" eaLnBrk="1" latinLnBrk="1" hangingPunct="1">
                        <a:defRPr sz="1800" kern="1200">
                          <a:solidFill>
                            <a:schemeClr val="dk1"/>
                          </a:solidFill>
                          <a:latin typeface="맑은 고딕"/>
                        </a:defRPr>
                      </a:lvl2pPr>
                      <a:lvl3pPr marL="914400" algn="l" defTabSz="914400" rtl="0" eaLnBrk="1" latinLnBrk="1" hangingPunct="1">
                        <a:defRPr sz="1800" kern="1200">
                          <a:solidFill>
                            <a:schemeClr val="dk1"/>
                          </a:solidFill>
                          <a:latin typeface="맑은 고딕"/>
                        </a:defRPr>
                      </a:lvl3pPr>
                      <a:lvl4pPr marL="1371600" algn="l" defTabSz="914400" rtl="0" eaLnBrk="1" latinLnBrk="1" hangingPunct="1">
                        <a:defRPr sz="1800" kern="1200">
                          <a:solidFill>
                            <a:schemeClr val="dk1"/>
                          </a:solidFill>
                          <a:latin typeface="맑은 고딕"/>
                        </a:defRPr>
                      </a:lvl4pPr>
                      <a:lvl5pPr marL="1828800" algn="l" defTabSz="914400" rtl="0" eaLnBrk="1" latinLnBrk="1" hangingPunct="1">
                        <a:defRPr sz="1800" kern="1200">
                          <a:solidFill>
                            <a:schemeClr val="dk1"/>
                          </a:solidFill>
                          <a:latin typeface="맑은 고딕"/>
                        </a:defRPr>
                      </a:lvl5pPr>
                      <a:lvl6pPr marL="2286000" algn="l" defTabSz="914400" rtl="0" eaLnBrk="1" latinLnBrk="1" hangingPunct="1">
                        <a:defRPr sz="1800" kern="1200">
                          <a:solidFill>
                            <a:schemeClr val="dk1"/>
                          </a:solidFill>
                          <a:latin typeface="맑은 고딕"/>
                        </a:defRPr>
                      </a:lvl6pPr>
                      <a:lvl7pPr marL="2743200" algn="l" defTabSz="914400" rtl="0" eaLnBrk="1" latinLnBrk="1" hangingPunct="1">
                        <a:defRPr sz="1800" kern="1200">
                          <a:solidFill>
                            <a:schemeClr val="dk1"/>
                          </a:solidFill>
                          <a:latin typeface="맑은 고딕"/>
                        </a:defRPr>
                      </a:lvl7pPr>
                      <a:lvl8pPr marL="3200400" algn="l" defTabSz="914400" rtl="0" eaLnBrk="1" latinLnBrk="1" hangingPunct="1">
                        <a:defRPr sz="1800" kern="1200">
                          <a:solidFill>
                            <a:schemeClr val="dk1"/>
                          </a:solidFill>
                          <a:latin typeface="맑은 고딕"/>
                        </a:defRPr>
                      </a:lvl8pPr>
                      <a:lvl9pPr marL="3657600" algn="l" defTabSz="914400" rtl="0" eaLnBrk="1" latinLnBrk="1" hangingPunct="1">
                        <a:defRPr sz="1800" kern="1200">
                          <a:solidFill>
                            <a:schemeClr val="dk1"/>
                          </a:solidFill>
                          <a:latin typeface="맑은 고딕"/>
                        </a:defRPr>
                      </a:lvl9pPr>
                    </a:lstStyle>
                    <a:p>
                      <a:pPr algn="ctr" latinLnBrk="1"/>
                      <a:r>
                        <a:rPr lang="en-US" altLang="ko-KR" sz="1000" b="0" dirty="0">
                          <a:ln>
                            <a:solidFill>
                              <a:schemeClr val="accent1">
                                <a:alpha val="0"/>
                              </a:schemeClr>
                            </a:solidFill>
                          </a:ln>
                          <a:solidFill>
                            <a:schemeClr val="tx1"/>
                          </a:solidFill>
                          <a:latin typeface="Arial" panose="020B0604020202020204" pitchFamily="34" charset="0"/>
                          <a:ea typeface="LG스마트체 Regular" panose="020B0600000101010101" pitchFamily="50" charset="-127"/>
                          <a:cs typeface="Arial" panose="020B0604020202020204" pitchFamily="34" charset="0"/>
                        </a:rPr>
                        <a:t>O</a:t>
                      </a:r>
                    </a:p>
                  </a:txBody>
                  <a:tcPr marL="74295" marR="74295" marT="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lvl1pPr marL="0" algn="l" defTabSz="914400" rtl="0" eaLnBrk="1" latinLnBrk="1" hangingPunct="1">
                        <a:defRPr sz="1800" kern="1200">
                          <a:solidFill>
                            <a:schemeClr val="dk1"/>
                          </a:solidFill>
                          <a:latin typeface="맑은 고딕"/>
                        </a:defRPr>
                      </a:lvl1pPr>
                      <a:lvl2pPr marL="457200" algn="l" defTabSz="914400" rtl="0" eaLnBrk="1" latinLnBrk="1" hangingPunct="1">
                        <a:defRPr sz="1800" kern="1200">
                          <a:solidFill>
                            <a:schemeClr val="dk1"/>
                          </a:solidFill>
                          <a:latin typeface="맑은 고딕"/>
                        </a:defRPr>
                      </a:lvl2pPr>
                      <a:lvl3pPr marL="914400" algn="l" defTabSz="914400" rtl="0" eaLnBrk="1" latinLnBrk="1" hangingPunct="1">
                        <a:defRPr sz="1800" kern="1200">
                          <a:solidFill>
                            <a:schemeClr val="dk1"/>
                          </a:solidFill>
                          <a:latin typeface="맑은 고딕"/>
                        </a:defRPr>
                      </a:lvl3pPr>
                      <a:lvl4pPr marL="1371600" algn="l" defTabSz="914400" rtl="0" eaLnBrk="1" latinLnBrk="1" hangingPunct="1">
                        <a:defRPr sz="1800" kern="1200">
                          <a:solidFill>
                            <a:schemeClr val="dk1"/>
                          </a:solidFill>
                          <a:latin typeface="맑은 고딕"/>
                        </a:defRPr>
                      </a:lvl4pPr>
                      <a:lvl5pPr marL="1828800" algn="l" defTabSz="914400" rtl="0" eaLnBrk="1" latinLnBrk="1" hangingPunct="1">
                        <a:defRPr sz="1800" kern="1200">
                          <a:solidFill>
                            <a:schemeClr val="dk1"/>
                          </a:solidFill>
                          <a:latin typeface="맑은 고딕"/>
                        </a:defRPr>
                      </a:lvl5pPr>
                      <a:lvl6pPr marL="2286000" algn="l" defTabSz="914400" rtl="0" eaLnBrk="1" latinLnBrk="1" hangingPunct="1">
                        <a:defRPr sz="1800" kern="1200">
                          <a:solidFill>
                            <a:schemeClr val="dk1"/>
                          </a:solidFill>
                          <a:latin typeface="맑은 고딕"/>
                        </a:defRPr>
                      </a:lvl6pPr>
                      <a:lvl7pPr marL="2743200" algn="l" defTabSz="914400" rtl="0" eaLnBrk="1" latinLnBrk="1" hangingPunct="1">
                        <a:defRPr sz="1800" kern="1200">
                          <a:solidFill>
                            <a:schemeClr val="dk1"/>
                          </a:solidFill>
                          <a:latin typeface="맑은 고딕"/>
                        </a:defRPr>
                      </a:lvl7pPr>
                      <a:lvl8pPr marL="3200400" algn="l" defTabSz="914400" rtl="0" eaLnBrk="1" latinLnBrk="1" hangingPunct="1">
                        <a:defRPr sz="1800" kern="1200">
                          <a:solidFill>
                            <a:schemeClr val="dk1"/>
                          </a:solidFill>
                          <a:latin typeface="맑은 고딕"/>
                        </a:defRPr>
                      </a:lvl8pPr>
                      <a:lvl9pPr marL="3657600" algn="l" defTabSz="914400" rtl="0" eaLnBrk="1" latinLnBrk="1" hangingPunct="1">
                        <a:defRPr sz="1800" kern="1200">
                          <a:solidFill>
                            <a:schemeClr val="dk1"/>
                          </a:solidFill>
                          <a:latin typeface="맑은 고딕"/>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US" altLang="ko-KR" sz="1000" b="0" dirty="0">
                          <a:ln>
                            <a:solidFill>
                              <a:schemeClr val="accent1">
                                <a:alpha val="0"/>
                              </a:schemeClr>
                            </a:solidFill>
                          </a:ln>
                          <a:solidFill>
                            <a:schemeClr val="tx1"/>
                          </a:solidFill>
                          <a:latin typeface="Arial" panose="020B0604020202020204" pitchFamily="34" charset="0"/>
                          <a:ea typeface="LG스마트체 Regular" panose="020B0600000101010101" pitchFamily="50" charset="-127"/>
                          <a:cs typeface="Arial" panose="020B0604020202020204" pitchFamily="34" charset="0"/>
                        </a:rPr>
                        <a:t>O</a:t>
                      </a:r>
                    </a:p>
                  </a:txBody>
                  <a:tcPr marL="74295" marR="74295" marT="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latinLnBrk="1"/>
                      <a:r>
                        <a:rPr lang="en-US" altLang="ko-KR" sz="1000" b="0" dirty="0">
                          <a:ln>
                            <a:solidFill>
                              <a:schemeClr val="accent1">
                                <a:alpha val="0"/>
                              </a:schemeClr>
                            </a:solidFill>
                          </a:ln>
                          <a:solidFill>
                            <a:schemeClr val="tx1"/>
                          </a:solidFill>
                          <a:latin typeface="Arial" panose="020B0604020202020204" pitchFamily="34" charset="0"/>
                          <a:ea typeface="LG스마트체 Regular" panose="020B0600000101010101" pitchFamily="50" charset="-127"/>
                          <a:cs typeface="Arial" panose="020B0604020202020204" pitchFamily="34" charset="0"/>
                        </a:rPr>
                        <a:t>O</a:t>
                      </a:r>
                    </a:p>
                  </a:txBody>
                  <a:tcPr marL="74295" marR="74295" marT="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latinLnBrk="1"/>
                      <a:r>
                        <a:rPr lang="en-US" altLang="ko-KR" sz="1000" b="0" dirty="0">
                          <a:ln>
                            <a:solidFill>
                              <a:schemeClr val="accent1">
                                <a:alpha val="0"/>
                              </a:schemeClr>
                            </a:solidFill>
                          </a:ln>
                          <a:solidFill>
                            <a:schemeClr val="tx1"/>
                          </a:solidFill>
                          <a:latin typeface="Arial" panose="020B0604020202020204" pitchFamily="34" charset="0"/>
                          <a:ea typeface="LG스마트체 Regular" panose="020B0600000101010101" pitchFamily="50" charset="-127"/>
                          <a:cs typeface="Arial" panose="020B0604020202020204" pitchFamily="34" charset="0"/>
                        </a:rPr>
                        <a:t>O</a:t>
                      </a:r>
                    </a:p>
                  </a:txBody>
                  <a:tcPr marL="74295" marR="74295" marT="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latinLnBrk="1"/>
                      <a:r>
                        <a:rPr lang="en-US" altLang="ko-KR" sz="1000" b="0" dirty="0">
                          <a:ln>
                            <a:solidFill>
                              <a:schemeClr val="accent1">
                                <a:alpha val="0"/>
                              </a:schemeClr>
                            </a:solidFill>
                          </a:ln>
                          <a:solidFill>
                            <a:schemeClr val="tx1"/>
                          </a:solidFill>
                          <a:latin typeface="Arial" panose="020B0604020202020204" pitchFamily="34" charset="0"/>
                          <a:ea typeface="LG스마트체 Regular" panose="020B0600000101010101" pitchFamily="50" charset="-127"/>
                          <a:cs typeface="Arial" panose="020B0604020202020204" pitchFamily="34" charset="0"/>
                        </a:rPr>
                        <a:t>-</a:t>
                      </a:r>
                    </a:p>
                  </a:txBody>
                  <a:tcPr marL="74295" marR="74295" marT="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latinLnBrk="1"/>
                      <a:r>
                        <a:rPr lang="en-US" altLang="ko-KR" sz="1000" b="0" dirty="0">
                          <a:ln>
                            <a:solidFill>
                              <a:schemeClr val="accent1">
                                <a:alpha val="0"/>
                              </a:schemeClr>
                            </a:solidFill>
                          </a:ln>
                          <a:solidFill>
                            <a:schemeClr val="tx1"/>
                          </a:solidFill>
                          <a:latin typeface="Arial" panose="020B0604020202020204" pitchFamily="34" charset="0"/>
                          <a:ea typeface="LG스마트체 Regular" panose="020B0600000101010101" pitchFamily="50" charset="-127"/>
                          <a:cs typeface="Arial" panose="020B0604020202020204" pitchFamily="34" charset="0"/>
                        </a:rPr>
                        <a:t>-</a:t>
                      </a:r>
                    </a:p>
                  </a:txBody>
                  <a:tcPr marL="74295" marR="74295" marT="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lvl1pPr marL="0" algn="l" defTabSz="914400" rtl="0" eaLnBrk="1" latinLnBrk="1" hangingPunct="1">
                        <a:defRPr sz="1800" kern="1200">
                          <a:solidFill>
                            <a:schemeClr val="dk1"/>
                          </a:solidFill>
                          <a:latin typeface="맑은 고딕"/>
                        </a:defRPr>
                      </a:lvl1pPr>
                      <a:lvl2pPr marL="457200" algn="l" defTabSz="914400" rtl="0" eaLnBrk="1" latinLnBrk="1" hangingPunct="1">
                        <a:defRPr sz="1800" kern="1200">
                          <a:solidFill>
                            <a:schemeClr val="dk1"/>
                          </a:solidFill>
                          <a:latin typeface="맑은 고딕"/>
                        </a:defRPr>
                      </a:lvl2pPr>
                      <a:lvl3pPr marL="914400" algn="l" defTabSz="914400" rtl="0" eaLnBrk="1" latinLnBrk="1" hangingPunct="1">
                        <a:defRPr sz="1800" kern="1200">
                          <a:solidFill>
                            <a:schemeClr val="dk1"/>
                          </a:solidFill>
                          <a:latin typeface="맑은 고딕"/>
                        </a:defRPr>
                      </a:lvl3pPr>
                      <a:lvl4pPr marL="1371600" algn="l" defTabSz="914400" rtl="0" eaLnBrk="1" latinLnBrk="1" hangingPunct="1">
                        <a:defRPr sz="1800" kern="1200">
                          <a:solidFill>
                            <a:schemeClr val="dk1"/>
                          </a:solidFill>
                          <a:latin typeface="맑은 고딕"/>
                        </a:defRPr>
                      </a:lvl4pPr>
                      <a:lvl5pPr marL="1828800" algn="l" defTabSz="914400" rtl="0" eaLnBrk="1" latinLnBrk="1" hangingPunct="1">
                        <a:defRPr sz="1800" kern="1200">
                          <a:solidFill>
                            <a:schemeClr val="dk1"/>
                          </a:solidFill>
                          <a:latin typeface="맑은 고딕"/>
                        </a:defRPr>
                      </a:lvl5pPr>
                      <a:lvl6pPr marL="2286000" algn="l" defTabSz="914400" rtl="0" eaLnBrk="1" latinLnBrk="1" hangingPunct="1">
                        <a:defRPr sz="1800" kern="1200">
                          <a:solidFill>
                            <a:schemeClr val="dk1"/>
                          </a:solidFill>
                          <a:latin typeface="맑은 고딕"/>
                        </a:defRPr>
                      </a:lvl6pPr>
                      <a:lvl7pPr marL="2743200" algn="l" defTabSz="914400" rtl="0" eaLnBrk="1" latinLnBrk="1" hangingPunct="1">
                        <a:defRPr sz="1800" kern="1200">
                          <a:solidFill>
                            <a:schemeClr val="dk1"/>
                          </a:solidFill>
                          <a:latin typeface="맑은 고딕"/>
                        </a:defRPr>
                      </a:lvl7pPr>
                      <a:lvl8pPr marL="3200400" algn="l" defTabSz="914400" rtl="0" eaLnBrk="1" latinLnBrk="1" hangingPunct="1">
                        <a:defRPr sz="1800" kern="1200">
                          <a:solidFill>
                            <a:schemeClr val="dk1"/>
                          </a:solidFill>
                          <a:latin typeface="맑은 고딕"/>
                        </a:defRPr>
                      </a:lvl8pPr>
                      <a:lvl9pPr marL="3657600" algn="l" defTabSz="914400" rtl="0" eaLnBrk="1" latinLnBrk="1" hangingPunct="1">
                        <a:defRPr sz="1800" kern="1200">
                          <a:solidFill>
                            <a:schemeClr val="dk1"/>
                          </a:solidFill>
                          <a:latin typeface="맑은 고딕"/>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US" altLang="ko-KR" sz="1000" b="0" dirty="0">
                          <a:ln>
                            <a:solidFill>
                              <a:schemeClr val="accent1">
                                <a:alpha val="0"/>
                              </a:schemeClr>
                            </a:solidFill>
                          </a:ln>
                          <a:solidFill>
                            <a:schemeClr val="tx1"/>
                          </a:solidFill>
                          <a:latin typeface="Arial" panose="020B0604020202020204" pitchFamily="34" charset="0"/>
                          <a:ea typeface="LG스마트체 Regular" panose="020B0600000101010101" pitchFamily="50" charset="-127"/>
                          <a:cs typeface="Arial" panose="020B0604020202020204" pitchFamily="34" charset="0"/>
                        </a:rPr>
                        <a:t>-</a:t>
                      </a:r>
                    </a:p>
                  </a:txBody>
                  <a:tcPr marL="74295" marR="74295" marT="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extLst>
                  <a:ext uri="{0D108BD9-81ED-4DB2-BD59-A6C34878D82A}">
                    <a16:rowId xmlns:a16="http://schemas.microsoft.com/office/drawing/2014/main" val="10006"/>
                  </a:ext>
                </a:extLst>
              </a:tr>
              <a:tr h="255553">
                <a:tc>
                  <a:txBody>
                    <a:bodyPr/>
                    <a:lstStyle/>
                    <a:p>
                      <a:pPr algn="l" rtl="0" fontAlgn="ctr"/>
                      <a:r>
                        <a:rPr lang="en-US" sz="900" b="0" i="0" u="none" strike="noStrike" dirty="0">
                          <a:solidFill>
                            <a:schemeClr val="tx1"/>
                          </a:solidFill>
                          <a:effectLst/>
                          <a:latin typeface="LG스마트체 Regular" panose="020B0600000101010101" pitchFamily="50" charset="-127"/>
                          <a:ea typeface="LG스마트체 Regular" panose="020B0600000101010101" pitchFamily="50" charset="-127"/>
                        </a:rPr>
                        <a:t>Triple</a:t>
                      </a:r>
                      <a:r>
                        <a:rPr lang="en-US" sz="900" b="0" i="0" u="none" strike="noStrike" baseline="0" dirty="0">
                          <a:solidFill>
                            <a:schemeClr val="tx1"/>
                          </a:solidFill>
                          <a:effectLst/>
                          <a:latin typeface="LG스마트체 Regular" panose="020B0600000101010101" pitchFamily="50" charset="-127"/>
                          <a:ea typeface="LG스마트체 Regular" panose="020B0600000101010101" pitchFamily="50" charset="-127"/>
                        </a:rPr>
                        <a:t> Level Spatial Sound</a:t>
                      </a:r>
                      <a:endParaRPr lang="en-US" sz="900" b="0" i="0" u="none" strike="noStrike" dirty="0">
                        <a:solidFill>
                          <a:schemeClr val="tx1"/>
                        </a:solidFill>
                        <a:effectLst/>
                        <a:latin typeface="LG스마트체 Regular" panose="020B0600000101010101" pitchFamily="50" charset="-127"/>
                        <a:ea typeface="LG스마트체 Regular" panose="020B0600000101010101" pitchFamily="50" charset="-127"/>
                      </a:endParaRPr>
                    </a:p>
                  </a:txBody>
                  <a:tcPr marL="7164" marR="7164" marT="7164" marB="0">
                    <a:lnL>
                      <a:noFill/>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lvl1pPr marL="0" algn="l" defTabSz="914400" rtl="0" eaLnBrk="1" latinLnBrk="1" hangingPunct="1">
                        <a:defRPr sz="1800" kern="1200">
                          <a:solidFill>
                            <a:schemeClr val="dk1"/>
                          </a:solidFill>
                          <a:latin typeface="맑은 고딕"/>
                        </a:defRPr>
                      </a:lvl1pPr>
                      <a:lvl2pPr marL="457200" algn="l" defTabSz="914400" rtl="0" eaLnBrk="1" latinLnBrk="1" hangingPunct="1">
                        <a:defRPr sz="1800" kern="1200">
                          <a:solidFill>
                            <a:schemeClr val="dk1"/>
                          </a:solidFill>
                          <a:latin typeface="맑은 고딕"/>
                        </a:defRPr>
                      </a:lvl2pPr>
                      <a:lvl3pPr marL="914400" algn="l" defTabSz="914400" rtl="0" eaLnBrk="1" latinLnBrk="1" hangingPunct="1">
                        <a:defRPr sz="1800" kern="1200">
                          <a:solidFill>
                            <a:schemeClr val="dk1"/>
                          </a:solidFill>
                          <a:latin typeface="맑은 고딕"/>
                        </a:defRPr>
                      </a:lvl3pPr>
                      <a:lvl4pPr marL="1371600" algn="l" defTabSz="914400" rtl="0" eaLnBrk="1" latinLnBrk="1" hangingPunct="1">
                        <a:defRPr sz="1800" kern="1200">
                          <a:solidFill>
                            <a:schemeClr val="dk1"/>
                          </a:solidFill>
                          <a:latin typeface="맑은 고딕"/>
                        </a:defRPr>
                      </a:lvl4pPr>
                      <a:lvl5pPr marL="1828800" algn="l" defTabSz="914400" rtl="0" eaLnBrk="1" latinLnBrk="1" hangingPunct="1">
                        <a:defRPr sz="1800" kern="1200">
                          <a:solidFill>
                            <a:schemeClr val="dk1"/>
                          </a:solidFill>
                          <a:latin typeface="맑은 고딕"/>
                        </a:defRPr>
                      </a:lvl5pPr>
                      <a:lvl6pPr marL="2286000" algn="l" defTabSz="914400" rtl="0" eaLnBrk="1" latinLnBrk="1" hangingPunct="1">
                        <a:defRPr sz="1800" kern="1200">
                          <a:solidFill>
                            <a:schemeClr val="dk1"/>
                          </a:solidFill>
                          <a:latin typeface="맑은 고딕"/>
                        </a:defRPr>
                      </a:lvl6pPr>
                      <a:lvl7pPr marL="2743200" algn="l" defTabSz="914400" rtl="0" eaLnBrk="1" latinLnBrk="1" hangingPunct="1">
                        <a:defRPr sz="1800" kern="1200">
                          <a:solidFill>
                            <a:schemeClr val="dk1"/>
                          </a:solidFill>
                          <a:latin typeface="맑은 고딕"/>
                        </a:defRPr>
                      </a:lvl7pPr>
                      <a:lvl8pPr marL="3200400" algn="l" defTabSz="914400" rtl="0" eaLnBrk="1" latinLnBrk="1" hangingPunct="1">
                        <a:defRPr sz="1800" kern="1200">
                          <a:solidFill>
                            <a:schemeClr val="dk1"/>
                          </a:solidFill>
                          <a:latin typeface="맑은 고딕"/>
                        </a:defRPr>
                      </a:lvl8pPr>
                      <a:lvl9pPr marL="3657600" algn="l" defTabSz="914400" rtl="0" eaLnBrk="1" latinLnBrk="1" hangingPunct="1">
                        <a:defRPr sz="1800" kern="1200">
                          <a:solidFill>
                            <a:schemeClr val="dk1"/>
                          </a:solidFill>
                          <a:latin typeface="맑은 고딕"/>
                        </a:defRPr>
                      </a:lvl9pPr>
                    </a:lstStyle>
                    <a:p>
                      <a:pPr algn="ctr" latinLnBrk="1"/>
                      <a:r>
                        <a:rPr lang="en-US" altLang="ko-KR" sz="1000" b="0" dirty="0">
                          <a:ln>
                            <a:solidFill>
                              <a:schemeClr val="accent1">
                                <a:alpha val="0"/>
                              </a:schemeClr>
                            </a:solidFill>
                          </a:ln>
                          <a:solidFill>
                            <a:schemeClr val="tx1"/>
                          </a:solidFill>
                          <a:latin typeface="Arial" panose="020B0604020202020204" pitchFamily="34" charset="0"/>
                          <a:ea typeface="LG스마트체 Regular" panose="020B0600000101010101" pitchFamily="50" charset="-127"/>
                          <a:cs typeface="Arial" panose="020B0604020202020204" pitchFamily="34" charset="0"/>
                        </a:rPr>
                        <a:t>O</a:t>
                      </a:r>
                    </a:p>
                  </a:txBody>
                  <a:tcPr marL="74295" marR="74295" marT="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lvl1pPr marL="0" algn="l" defTabSz="914400" rtl="0" eaLnBrk="1" latinLnBrk="1" hangingPunct="1">
                        <a:defRPr sz="1800" kern="1200">
                          <a:solidFill>
                            <a:schemeClr val="dk1"/>
                          </a:solidFill>
                          <a:latin typeface="맑은 고딕"/>
                        </a:defRPr>
                      </a:lvl1pPr>
                      <a:lvl2pPr marL="457200" algn="l" defTabSz="914400" rtl="0" eaLnBrk="1" latinLnBrk="1" hangingPunct="1">
                        <a:defRPr sz="1800" kern="1200">
                          <a:solidFill>
                            <a:schemeClr val="dk1"/>
                          </a:solidFill>
                          <a:latin typeface="맑은 고딕"/>
                        </a:defRPr>
                      </a:lvl2pPr>
                      <a:lvl3pPr marL="914400" algn="l" defTabSz="914400" rtl="0" eaLnBrk="1" latinLnBrk="1" hangingPunct="1">
                        <a:defRPr sz="1800" kern="1200">
                          <a:solidFill>
                            <a:schemeClr val="dk1"/>
                          </a:solidFill>
                          <a:latin typeface="맑은 고딕"/>
                        </a:defRPr>
                      </a:lvl3pPr>
                      <a:lvl4pPr marL="1371600" algn="l" defTabSz="914400" rtl="0" eaLnBrk="1" latinLnBrk="1" hangingPunct="1">
                        <a:defRPr sz="1800" kern="1200">
                          <a:solidFill>
                            <a:schemeClr val="dk1"/>
                          </a:solidFill>
                          <a:latin typeface="맑은 고딕"/>
                        </a:defRPr>
                      </a:lvl4pPr>
                      <a:lvl5pPr marL="1828800" algn="l" defTabSz="914400" rtl="0" eaLnBrk="1" latinLnBrk="1" hangingPunct="1">
                        <a:defRPr sz="1800" kern="1200">
                          <a:solidFill>
                            <a:schemeClr val="dk1"/>
                          </a:solidFill>
                          <a:latin typeface="맑은 고딕"/>
                        </a:defRPr>
                      </a:lvl5pPr>
                      <a:lvl6pPr marL="2286000" algn="l" defTabSz="914400" rtl="0" eaLnBrk="1" latinLnBrk="1" hangingPunct="1">
                        <a:defRPr sz="1800" kern="1200">
                          <a:solidFill>
                            <a:schemeClr val="dk1"/>
                          </a:solidFill>
                          <a:latin typeface="맑은 고딕"/>
                        </a:defRPr>
                      </a:lvl6pPr>
                      <a:lvl7pPr marL="2743200" algn="l" defTabSz="914400" rtl="0" eaLnBrk="1" latinLnBrk="1" hangingPunct="1">
                        <a:defRPr sz="1800" kern="1200">
                          <a:solidFill>
                            <a:schemeClr val="dk1"/>
                          </a:solidFill>
                          <a:latin typeface="맑은 고딕"/>
                        </a:defRPr>
                      </a:lvl7pPr>
                      <a:lvl8pPr marL="3200400" algn="l" defTabSz="914400" rtl="0" eaLnBrk="1" latinLnBrk="1" hangingPunct="1">
                        <a:defRPr sz="1800" kern="1200">
                          <a:solidFill>
                            <a:schemeClr val="dk1"/>
                          </a:solidFill>
                          <a:latin typeface="맑은 고딕"/>
                        </a:defRPr>
                      </a:lvl8pPr>
                      <a:lvl9pPr marL="3657600" algn="l" defTabSz="914400" rtl="0" eaLnBrk="1" latinLnBrk="1" hangingPunct="1">
                        <a:defRPr sz="1800" kern="1200">
                          <a:solidFill>
                            <a:schemeClr val="dk1"/>
                          </a:solidFill>
                          <a:latin typeface="맑은 고딕"/>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US" altLang="ko-KR" sz="1000" b="0" dirty="0">
                          <a:ln>
                            <a:solidFill>
                              <a:schemeClr val="accent1">
                                <a:alpha val="0"/>
                              </a:schemeClr>
                            </a:solidFill>
                          </a:ln>
                          <a:solidFill>
                            <a:schemeClr val="tx1"/>
                          </a:solidFill>
                          <a:latin typeface="Arial" panose="020B0604020202020204" pitchFamily="34" charset="0"/>
                          <a:ea typeface="LG스마트체 Regular" panose="020B0600000101010101" pitchFamily="50" charset="-127"/>
                          <a:cs typeface="Arial" panose="020B0604020202020204" pitchFamily="34" charset="0"/>
                        </a:rPr>
                        <a:t>O</a:t>
                      </a:r>
                    </a:p>
                  </a:txBody>
                  <a:tcPr marL="74295" marR="74295" marT="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latinLnBrk="1"/>
                      <a:r>
                        <a:rPr lang="en-US" altLang="ko-KR" sz="1000" b="0" dirty="0">
                          <a:ln>
                            <a:solidFill>
                              <a:schemeClr val="accent1">
                                <a:alpha val="0"/>
                              </a:schemeClr>
                            </a:solidFill>
                          </a:ln>
                          <a:solidFill>
                            <a:schemeClr val="tx1"/>
                          </a:solidFill>
                          <a:latin typeface="Arial" panose="020B0604020202020204" pitchFamily="34" charset="0"/>
                          <a:ea typeface="LG스마트체 Regular" panose="020B0600000101010101" pitchFamily="50" charset="-127"/>
                          <a:cs typeface="Arial" panose="020B0604020202020204" pitchFamily="34" charset="0"/>
                        </a:rPr>
                        <a:t>O</a:t>
                      </a:r>
                    </a:p>
                  </a:txBody>
                  <a:tcPr marL="74295" marR="74295" marT="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latinLnBrk="1"/>
                      <a:r>
                        <a:rPr lang="en-US" altLang="ko-KR" sz="1000" b="0" dirty="0">
                          <a:ln>
                            <a:solidFill>
                              <a:schemeClr val="accent1">
                                <a:alpha val="0"/>
                              </a:schemeClr>
                            </a:solidFill>
                          </a:ln>
                          <a:solidFill>
                            <a:schemeClr val="tx1"/>
                          </a:solidFill>
                          <a:latin typeface="Arial" panose="020B0604020202020204" pitchFamily="34" charset="0"/>
                          <a:ea typeface="LG스마트체 Regular" panose="020B0600000101010101" pitchFamily="50" charset="-127"/>
                          <a:cs typeface="Arial" panose="020B0604020202020204" pitchFamily="34" charset="0"/>
                        </a:rPr>
                        <a:t>O</a:t>
                      </a:r>
                    </a:p>
                  </a:txBody>
                  <a:tcPr marL="74295" marR="74295" marT="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marL="0" marR="0" lvl="0" indent="0" algn="ctr" defTabSz="914400" rtl="0" eaLnBrk="1" fontAlgn="ctr" latinLnBrk="1" hangingPunct="1">
                        <a:lnSpc>
                          <a:spcPct val="100000"/>
                        </a:lnSpc>
                        <a:spcBef>
                          <a:spcPts val="0"/>
                        </a:spcBef>
                        <a:spcAft>
                          <a:spcPts val="0"/>
                        </a:spcAft>
                        <a:buClrTx/>
                        <a:buSzTx/>
                        <a:buFontTx/>
                        <a:buNone/>
                        <a:tabLst/>
                        <a:defRPr/>
                      </a:pPr>
                      <a:r>
                        <a:rPr lang="en-US" altLang="ko-KR" sz="900" b="0" dirty="0">
                          <a:ln>
                            <a:solidFill>
                              <a:schemeClr val="accent1">
                                <a:alpha val="0"/>
                              </a:schemeClr>
                            </a:solidFill>
                          </a:ln>
                          <a:solidFill>
                            <a:schemeClr val="tx1"/>
                          </a:solidFill>
                          <a:latin typeface="Arial" panose="020B0604020202020204" pitchFamily="34" charset="0"/>
                          <a:ea typeface="LG스마트체 Regular" panose="020B0600000101010101" pitchFamily="50" charset="-127"/>
                          <a:cs typeface="Arial" panose="020B0604020202020204" pitchFamily="34" charset="0"/>
                        </a:rPr>
                        <a:t>O</a:t>
                      </a:r>
                      <a:r>
                        <a:rPr lang="ko-KR" altLang="en-US" sz="900" b="0" i="0" u="none" strike="noStrike" dirty="0">
                          <a:solidFill>
                            <a:srgbClr val="000000"/>
                          </a:solidFill>
                          <a:effectLst/>
                          <a:latin typeface="LG스마트체 Regular" panose="020B0600000101010101" pitchFamily="50" charset="-127"/>
                          <a:ea typeface="LG스마트체 Regular" panose="020B0600000101010101" pitchFamily="50" charset="-127"/>
                        </a:rPr>
                        <a:t>　</a:t>
                      </a:r>
                    </a:p>
                  </a:txBody>
                  <a:tcPr marL="7164" marR="7164" marT="7164"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latinLnBrk="1"/>
                      <a:r>
                        <a:rPr lang="en-US" altLang="ko-KR" sz="1000" b="0" dirty="0">
                          <a:ln>
                            <a:solidFill>
                              <a:schemeClr val="accent1">
                                <a:alpha val="0"/>
                              </a:schemeClr>
                            </a:solidFill>
                          </a:ln>
                          <a:solidFill>
                            <a:schemeClr val="tx1"/>
                          </a:solidFill>
                          <a:latin typeface="Arial" panose="020B0604020202020204" pitchFamily="34" charset="0"/>
                          <a:ea typeface="LG스마트체 Regular" panose="020B0600000101010101" pitchFamily="50" charset="-127"/>
                          <a:cs typeface="Arial" panose="020B0604020202020204" pitchFamily="34" charset="0"/>
                        </a:rPr>
                        <a:t>-</a:t>
                      </a:r>
                    </a:p>
                  </a:txBody>
                  <a:tcPr marL="74295" marR="74295" marT="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lvl1pPr marL="0" algn="l" defTabSz="914400" rtl="0" eaLnBrk="1" latinLnBrk="1" hangingPunct="1">
                        <a:defRPr sz="1800" kern="1200">
                          <a:solidFill>
                            <a:schemeClr val="dk1"/>
                          </a:solidFill>
                          <a:latin typeface="맑은 고딕"/>
                        </a:defRPr>
                      </a:lvl1pPr>
                      <a:lvl2pPr marL="457200" algn="l" defTabSz="914400" rtl="0" eaLnBrk="1" latinLnBrk="1" hangingPunct="1">
                        <a:defRPr sz="1800" kern="1200">
                          <a:solidFill>
                            <a:schemeClr val="dk1"/>
                          </a:solidFill>
                          <a:latin typeface="맑은 고딕"/>
                        </a:defRPr>
                      </a:lvl2pPr>
                      <a:lvl3pPr marL="914400" algn="l" defTabSz="914400" rtl="0" eaLnBrk="1" latinLnBrk="1" hangingPunct="1">
                        <a:defRPr sz="1800" kern="1200">
                          <a:solidFill>
                            <a:schemeClr val="dk1"/>
                          </a:solidFill>
                          <a:latin typeface="맑은 고딕"/>
                        </a:defRPr>
                      </a:lvl3pPr>
                      <a:lvl4pPr marL="1371600" algn="l" defTabSz="914400" rtl="0" eaLnBrk="1" latinLnBrk="1" hangingPunct="1">
                        <a:defRPr sz="1800" kern="1200">
                          <a:solidFill>
                            <a:schemeClr val="dk1"/>
                          </a:solidFill>
                          <a:latin typeface="맑은 고딕"/>
                        </a:defRPr>
                      </a:lvl4pPr>
                      <a:lvl5pPr marL="1828800" algn="l" defTabSz="914400" rtl="0" eaLnBrk="1" latinLnBrk="1" hangingPunct="1">
                        <a:defRPr sz="1800" kern="1200">
                          <a:solidFill>
                            <a:schemeClr val="dk1"/>
                          </a:solidFill>
                          <a:latin typeface="맑은 고딕"/>
                        </a:defRPr>
                      </a:lvl5pPr>
                      <a:lvl6pPr marL="2286000" algn="l" defTabSz="914400" rtl="0" eaLnBrk="1" latinLnBrk="1" hangingPunct="1">
                        <a:defRPr sz="1800" kern="1200">
                          <a:solidFill>
                            <a:schemeClr val="dk1"/>
                          </a:solidFill>
                          <a:latin typeface="맑은 고딕"/>
                        </a:defRPr>
                      </a:lvl6pPr>
                      <a:lvl7pPr marL="2743200" algn="l" defTabSz="914400" rtl="0" eaLnBrk="1" latinLnBrk="1" hangingPunct="1">
                        <a:defRPr sz="1800" kern="1200">
                          <a:solidFill>
                            <a:schemeClr val="dk1"/>
                          </a:solidFill>
                          <a:latin typeface="맑은 고딕"/>
                        </a:defRPr>
                      </a:lvl7pPr>
                      <a:lvl8pPr marL="3200400" algn="l" defTabSz="914400" rtl="0" eaLnBrk="1" latinLnBrk="1" hangingPunct="1">
                        <a:defRPr sz="1800" kern="1200">
                          <a:solidFill>
                            <a:schemeClr val="dk1"/>
                          </a:solidFill>
                          <a:latin typeface="맑은 고딕"/>
                        </a:defRPr>
                      </a:lvl8pPr>
                      <a:lvl9pPr marL="3657600" algn="l" defTabSz="914400" rtl="0" eaLnBrk="1" latinLnBrk="1" hangingPunct="1">
                        <a:defRPr sz="1800" kern="1200">
                          <a:solidFill>
                            <a:schemeClr val="dk1"/>
                          </a:solidFill>
                          <a:latin typeface="맑은 고딕"/>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US" altLang="ko-KR" sz="1000" b="0" dirty="0">
                          <a:ln>
                            <a:solidFill>
                              <a:schemeClr val="accent1">
                                <a:alpha val="0"/>
                              </a:schemeClr>
                            </a:solidFill>
                          </a:ln>
                          <a:solidFill>
                            <a:schemeClr val="tx1"/>
                          </a:solidFill>
                          <a:latin typeface="Arial" panose="020B0604020202020204" pitchFamily="34" charset="0"/>
                          <a:ea typeface="LG스마트체 Regular" panose="020B0600000101010101" pitchFamily="50" charset="-127"/>
                          <a:cs typeface="Arial" panose="020B0604020202020204" pitchFamily="34" charset="0"/>
                        </a:rPr>
                        <a:t>O</a:t>
                      </a:r>
                    </a:p>
                  </a:txBody>
                  <a:tcPr marL="74295" marR="74295" marT="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extLst>
                  <a:ext uri="{0D108BD9-81ED-4DB2-BD59-A6C34878D82A}">
                    <a16:rowId xmlns:a16="http://schemas.microsoft.com/office/drawing/2014/main" val="10007"/>
                  </a:ext>
                </a:extLst>
              </a:tr>
              <a:tr h="245008">
                <a:tc>
                  <a:txBody>
                    <a:bodyPr/>
                    <a:lstStyle/>
                    <a:p>
                      <a:pPr algn="l" rtl="0" fontAlgn="ctr"/>
                      <a:r>
                        <a:rPr lang="en-US" sz="900" b="0" i="0" u="none" strike="noStrike" dirty="0">
                          <a:solidFill>
                            <a:schemeClr val="tx1"/>
                          </a:solidFill>
                          <a:effectLst/>
                          <a:latin typeface="LG스마트체 Regular" panose="020B0600000101010101" pitchFamily="50" charset="-127"/>
                          <a:ea typeface="LG스마트체 Regular" panose="020B0600000101010101" pitchFamily="50" charset="-127"/>
                        </a:rPr>
                        <a:t>Smart Up-Mixer</a:t>
                      </a:r>
                    </a:p>
                  </a:txBody>
                  <a:tcPr marL="7164" marR="7164" marT="7164" marB="0">
                    <a:lnL>
                      <a:noFill/>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lvl1pPr marL="0" algn="l" defTabSz="914400" rtl="0" eaLnBrk="1" latinLnBrk="1" hangingPunct="1">
                        <a:defRPr sz="1800" kern="1200">
                          <a:solidFill>
                            <a:schemeClr val="dk1"/>
                          </a:solidFill>
                          <a:latin typeface="맑은 고딕"/>
                        </a:defRPr>
                      </a:lvl1pPr>
                      <a:lvl2pPr marL="457200" algn="l" defTabSz="914400" rtl="0" eaLnBrk="1" latinLnBrk="1" hangingPunct="1">
                        <a:defRPr sz="1800" kern="1200">
                          <a:solidFill>
                            <a:schemeClr val="dk1"/>
                          </a:solidFill>
                          <a:latin typeface="맑은 고딕"/>
                        </a:defRPr>
                      </a:lvl2pPr>
                      <a:lvl3pPr marL="914400" algn="l" defTabSz="914400" rtl="0" eaLnBrk="1" latinLnBrk="1" hangingPunct="1">
                        <a:defRPr sz="1800" kern="1200">
                          <a:solidFill>
                            <a:schemeClr val="dk1"/>
                          </a:solidFill>
                          <a:latin typeface="맑은 고딕"/>
                        </a:defRPr>
                      </a:lvl3pPr>
                      <a:lvl4pPr marL="1371600" algn="l" defTabSz="914400" rtl="0" eaLnBrk="1" latinLnBrk="1" hangingPunct="1">
                        <a:defRPr sz="1800" kern="1200">
                          <a:solidFill>
                            <a:schemeClr val="dk1"/>
                          </a:solidFill>
                          <a:latin typeface="맑은 고딕"/>
                        </a:defRPr>
                      </a:lvl4pPr>
                      <a:lvl5pPr marL="1828800" algn="l" defTabSz="914400" rtl="0" eaLnBrk="1" latinLnBrk="1" hangingPunct="1">
                        <a:defRPr sz="1800" kern="1200">
                          <a:solidFill>
                            <a:schemeClr val="dk1"/>
                          </a:solidFill>
                          <a:latin typeface="맑은 고딕"/>
                        </a:defRPr>
                      </a:lvl5pPr>
                      <a:lvl6pPr marL="2286000" algn="l" defTabSz="914400" rtl="0" eaLnBrk="1" latinLnBrk="1" hangingPunct="1">
                        <a:defRPr sz="1800" kern="1200">
                          <a:solidFill>
                            <a:schemeClr val="dk1"/>
                          </a:solidFill>
                          <a:latin typeface="맑은 고딕"/>
                        </a:defRPr>
                      </a:lvl6pPr>
                      <a:lvl7pPr marL="2743200" algn="l" defTabSz="914400" rtl="0" eaLnBrk="1" latinLnBrk="1" hangingPunct="1">
                        <a:defRPr sz="1800" kern="1200">
                          <a:solidFill>
                            <a:schemeClr val="dk1"/>
                          </a:solidFill>
                          <a:latin typeface="맑은 고딕"/>
                        </a:defRPr>
                      </a:lvl7pPr>
                      <a:lvl8pPr marL="3200400" algn="l" defTabSz="914400" rtl="0" eaLnBrk="1" latinLnBrk="1" hangingPunct="1">
                        <a:defRPr sz="1800" kern="1200">
                          <a:solidFill>
                            <a:schemeClr val="dk1"/>
                          </a:solidFill>
                          <a:latin typeface="맑은 고딕"/>
                        </a:defRPr>
                      </a:lvl8pPr>
                      <a:lvl9pPr marL="3657600" algn="l" defTabSz="914400" rtl="0" eaLnBrk="1" latinLnBrk="1" hangingPunct="1">
                        <a:defRPr sz="1800" kern="1200">
                          <a:solidFill>
                            <a:schemeClr val="dk1"/>
                          </a:solidFill>
                          <a:latin typeface="맑은 고딕"/>
                        </a:defRPr>
                      </a:lvl9pPr>
                    </a:lstStyle>
                    <a:p>
                      <a:pPr algn="ctr" latinLnBrk="1"/>
                      <a:r>
                        <a:rPr lang="en-US" altLang="ko-KR" sz="1000" b="0" dirty="0">
                          <a:ln>
                            <a:solidFill>
                              <a:schemeClr val="accent1">
                                <a:alpha val="0"/>
                              </a:schemeClr>
                            </a:solidFill>
                          </a:ln>
                          <a:solidFill>
                            <a:schemeClr val="tx1"/>
                          </a:solidFill>
                          <a:latin typeface="Arial" panose="020B0604020202020204" pitchFamily="34" charset="0"/>
                          <a:ea typeface="LG스마트체 Regular" panose="020B0600000101010101" pitchFamily="50" charset="-127"/>
                          <a:cs typeface="Arial" panose="020B0604020202020204" pitchFamily="34" charset="0"/>
                        </a:rPr>
                        <a:t>O</a:t>
                      </a:r>
                    </a:p>
                  </a:txBody>
                  <a:tcPr marL="74295" marR="74295" marT="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lvl1pPr marL="0" algn="l" defTabSz="914400" rtl="0" eaLnBrk="1" latinLnBrk="1" hangingPunct="1">
                        <a:defRPr sz="1800" kern="1200">
                          <a:solidFill>
                            <a:schemeClr val="dk1"/>
                          </a:solidFill>
                          <a:latin typeface="맑은 고딕"/>
                        </a:defRPr>
                      </a:lvl1pPr>
                      <a:lvl2pPr marL="457200" algn="l" defTabSz="914400" rtl="0" eaLnBrk="1" latinLnBrk="1" hangingPunct="1">
                        <a:defRPr sz="1800" kern="1200">
                          <a:solidFill>
                            <a:schemeClr val="dk1"/>
                          </a:solidFill>
                          <a:latin typeface="맑은 고딕"/>
                        </a:defRPr>
                      </a:lvl2pPr>
                      <a:lvl3pPr marL="914400" algn="l" defTabSz="914400" rtl="0" eaLnBrk="1" latinLnBrk="1" hangingPunct="1">
                        <a:defRPr sz="1800" kern="1200">
                          <a:solidFill>
                            <a:schemeClr val="dk1"/>
                          </a:solidFill>
                          <a:latin typeface="맑은 고딕"/>
                        </a:defRPr>
                      </a:lvl3pPr>
                      <a:lvl4pPr marL="1371600" algn="l" defTabSz="914400" rtl="0" eaLnBrk="1" latinLnBrk="1" hangingPunct="1">
                        <a:defRPr sz="1800" kern="1200">
                          <a:solidFill>
                            <a:schemeClr val="dk1"/>
                          </a:solidFill>
                          <a:latin typeface="맑은 고딕"/>
                        </a:defRPr>
                      </a:lvl4pPr>
                      <a:lvl5pPr marL="1828800" algn="l" defTabSz="914400" rtl="0" eaLnBrk="1" latinLnBrk="1" hangingPunct="1">
                        <a:defRPr sz="1800" kern="1200">
                          <a:solidFill>
                            <a:schemeClr val="dk1"/>
                          </a:solidFill>
                          <a:latin typeface="맑은 고딕"/>
                        </a:defRPr>
                      </a:lvl5pPr>
                      <a:lvl6pPr marL="2286000" algn="l" defTabSz="914400" rtl="0" eaLnBrk="1" latinLnBrk="1" hangingPunct="1">
                        <a:defRPr sz="1800" kern="1200">
                          <a:solidFill>
                            <a:schemeClr val="dk1"/>
                          </a:solidFill>
                          <a:latin typeface="맑은 고딕"/>
                        </a:defRPr>
                      </a:lvl6pPr>
                      <a:lvl7pPr marL="2743200" algn="l" defTabSz="914400" rtl="0" eaLnBrk="1" latinLnBrk="1" hangingPunct="1">
                        <a:defRPr sz="1800" kern="1200">
                          <a:solidFill>
                            <a:schemeClr val="dk1"/>
                          </a:solidFill>
                          <a:latin typeface="맑은 고딕"/>
                        </a:defRPr>
                      </a:lvl7pPr>
                      <a:lvl8pPr marL="3200400" algn="l" defTabSz="914400" rtl="0" eaLnBrk="1" latinLnBrk="1" hangingPunct="1">
                        <a:defRPr sz="1800" kern="1200">
                          <a:solidFill>
                            <a:schemeClr val="dk1"/>
                          </a:solidFill>
                          <a:latin typeface="맑은 고딕"/>
                        </a:defRPr>
                      </a:lvl8pPr>
                      <a:lvl9pPr marL="3657600" algn="l" defTabSz="914400" rtl="0" eaLnBrk="1" latinLnBrk="1" hangingPunct="1">
                        <a:defRPr sz="1800" kern="1200">
                          <a:solidFill>
                            <a:schemeClr val="dk1"/>
                          </a:solidFill>
                          <a:latin typeface="맑은 고딕"/>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US" altLang="ko-KR" sz="1000" b="0" dirty="0">
                          <a:ln>
                            <a:solidFill>
                              <a:schemeClr val="accent1">
                                <a:alpha val="0"/>
                              </a:schemeClr>
                            </a:solidFill>
                          </a:ln>
                          <a:solidFill>
                            <a:schemeClr val="tx1"/>
                          </a:solidFill>
                          <a:latin typeface="Arial" panose="020B0604020202020204" pitchFamily="34" charset="0"/>
                          <a:ea typeface="LG스마트체 Regular" panose="020B0600000101010101" pitchFamily="50" charset="-127"/>
                          <a:cs typeface="Arial" panose="020B0604020202020204" pitchFamily="34" charset="0"/>
                        </a:rPr>
                        <a:t>O</a:t>
                      </a:r>
                    </a:p>
                  </a:txBody>
                  <a:tcPr marL="74295" marR="74295" marT="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latinLnBrk="1"/>
                      <a:r>
                        <a:rPr lang="en-US" altLang="ko-KR" sz="1000" b="0" dirty="0">
                          <a:ln>
                            <a:solidFill>
                              <a:schemeClr val="accent1">
                                <a:alpha val="0"/>
                              </a:schemeClr>
                            </a:solidFill>
                          </a:ln>
                          <a:solidFill>
                            <a:schemeClr val="tx1"/>
                          </a:solidFill>
                          <a:latin typeface="Arial" panose="020B0604020202020204" pitchFamily="34" charset="0"/>
                          <a:ea typeface="LG스마트체 Regular" panose="020B0600000101010101" pitchFamily="50" charset="-127"/>
                          <a:cs typeface="Arial" panose="020B0604020202020204" pitchFamily="34" charset="0"/>
                        </a:rPr>
                        <a:t>O</a:t>
                      </a:r>
                    </a:p>
                  </a:txBody>
                  <a:tcPr marL="74295" marR="74295" marT="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latinLnBrk="1"/>
                      <a:r>
                        <a:rPr lang="en-US" altLang="ko-KR" sz="1000" b="0" dirty="0">
                          <a:ln>
                            <a:solidFill>
                              <a:schemeClr val="accent1">
                                <a:alpha val="0"/>
                              </a:schemeClr>
                            </a:solidFill>
                          </a:ln>
                          <a:solidFill>
                            <a:schemeClr val="tx1"/>
                          </a:solidFill>
                          <a:latin typeface="Arial" panose="020B0604020202020204" pitchFamily="34" charset="0"/>
                          <a:ea typeface="LG스마트체 Regular" panose="020B0600000101010101" pitchFamily="50" charset="-127"/>
                          <a:cs typeface="Arial" panose="020B0604020202020204" pitchFamily="34" charset="0"/>
                        </a:rPr>
                        <a:t>O</a:t>
                      </a:r>
                    </a:p>
                  </a:txBody>
                  <a:tcPr marL="74295" marR="74295" marT="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latinLnBrk="1"/>
                      <a:r>
                        <a:rPr lang="en-US" altLang="ko-KR" sz="1000" b="0" dirty="0">
                          <a:ln>
                            <a:solidFill>
                              <a:schemeClr val="accent1">
                                <a:alpha val="0"/>
                              </a:schemeClr>
                            </a:solidFill>
                          </a:ln>
                          <a:solidFill>
                            <a:schemeClr val="tx1"/>
                          </a:solidFill>
                          <a:latin typeface="Arial" panose="020B0604020202020204" pitchFamily="34" charset="0"/>
                          <a:ea typeface="LG스마트체 Regular" panose="020B0600000101010101" pitchFamily="50" charset="-127"/>
                          <a:cs typeface="Arial" panose="020B0604020202020204" pitchFamily="34" charset="0"/>
                        </a:rPr>
                        <a:t>O</a:t>
                      </a:r>
                    </a:p>
                  </a:txBody>
                  <a:tcPr marL="74295" marR="74295" marT="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marL="0" marR="0" lvl="0" indent="0" algn="ctr" defTabSz="914400" rtl="0" eaLnBrk="1" fontAlgn="ctr" latinLnBrk="1" hangingPunct="1">
                        <a:lnSpc>
                          <a:spcPct val="100000"/>
                        </a:lnSpc>
                        <a:spcBef>
                          <a:spcPts val="0"/>
                        </a:spcBef>
                        <a:spcAft>
                          <a:spcPts val="0"/>
                        </a:spcAft>
                        <a:buClrTx/>
                        <a:buSzTx/>
                        <a:buFontTx/>
                        <a:buNone/>
                        <a:tabLst/>
                        <a:defRPr/>
                      </a:pPr>
                      <a:r>
                        <a:rPr lang="en-US" altLang="ko-KR" sz="900" b="0" dirty="0">
                          <a:ln>
                            <a:solidFill>
                              <a:schemeClr val="accent1">
                                <a:alpha val="0"/>
                              </a:schemeClr>
                            </a:solidFill>
                          </a:ln>
                          <a:solidFill>
                            <a:schemeClr val="tx1"/>
                          </a:solidFill>
                          <a:latin typeface="Arial" panose="020B0604020202020204" pitchFamily="34" charset="0"/>
                          <a:ea typeface="LG스마트체 Regular" panose="020B0600000101010101" pitchFamily="50" charset="-127"/>
                          <a:cs typeface="Arial" panose="020B0604020202020204" pitchFamily="34" charset="0"/>
                        </a:rPr>
                        <a:t>O</a:t>
                      </a:r>
                      <a:r>
                        <a:rPr lang="ko-KR" altLang="en-US" sz="900" b="0" i="0" u="none" strike="noStrike">
                          <a:solidFill>
                            <a:srgbClr val="000000"/>
                          </a:solidFill>
                          <a:effectLst/>
                          <a:latin typeface="LG스마트체 Regular" panose="020B0600000101010101" pitchFamily="50" charset="-127"/>
                          <a:ea typeface="LG스마트체 Regular" panose="020B0600000101010101" pitchFamily="50" charset="-127"/>
                        </a:rPr>
                        <a:t>　</a:t>
                      </a:r>
                    </a:p>
                  </a:txBody>
                  <a:tcPr marL="7164" marR="7164" marT="7164"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lvl1pPr marL="0" algn="l" defTabSz="914400" rtl="0" eaLnBrk="1" latinLnBrk="1" hangingPunct="1">
                        <a:defRPr sz="1800" kern="1200">
                          <a:solidFill>
                            <a:schemeClr val="dk1"/>
                          </a:solidFill>
                          <a:latin typeface="맑은 고딕"/>
                        </a:defRPr>
                      </a:lvl1pPr>
                      <a:lvl2pPr marL="457200" algn="l" defTabSz="914400" rtl="0" eaLnBrk="1" latinLnBrk="1" hangingPunct="1">
                        <a:defRPr sz="1800" kern="1200">
                          <a:solidFill>
                            <a:schemeClr val="dk1"/>
                          </a:solidFill>
                          <a:latin typeface="맑은 고딕"/>
                        </a:defRPr>
                      </a:lvl2pPr>
                      <a:lvl3pPr marL="914400" algn="l" defTabSz="914400" rtl="0" eaLnBrk="1" latinLnBrk="1" hangingPunct="1">
                        <a:defRPr sz="1800" kern="1200">
                          <a:solidFill>
                            <a:schemeClr val="dk1"/>
                          </a:solidFill>
                          <a:latin typeface="맑은 고딕"/>
                        </a:defRPr>
                      </a:lvl3pPr>
                      <a:lvl4pPr marL="1371600" algn="l" defTabSz="914400" rtl="0" eaLnBrk="1" latinLnBrk="1" hangingPunct="1">
                        <a:defRPr sz="1800" kern="1200">
                          <a:solidFill>
                            <a:schemeClr val="dk1"/>
                          </a:solidFill>
                          <a:latin typeface="맑은 고딕"/>
                        </a:defRPr>
                      </a:lvl4pPr>
                      <a:lvl5pPr marL="1828800" algn="l" defTabSz="914400" rtl="0" eaLnBrk="1" latinLnBrk="1" hangingPunct="1">
                        <a:defRPr sz="1800" kern="1200">
                          <a:solidFill>
                            <a:schemeClr val="dk1"/>
                          </a:solidFill>
                          <a:latin typeface="맑은 고딕"/>
                        </a:defRPr>
                      </a:lvl5pPr>
                      <a:lvl6pPr marL="2286000" algn="l" defTabSz="914400" rtl="0" eaLnBrk="1" latinLnBrk="1" hangingPunct="1">
                        <a:defRPr sz="1800" kern="1200">
                          <a:solidFill>
                            <a:schemeClr val="dk1"/>
                          </a:solidFill>
                          <a:latin typeface="맑은 고딕"/>
                        </a:defRPr>
                      </a:lvl6pPr>
                      <a:lvl7pPr marL="2743200" algn="l" defTabSz="914400" rtl="0" eaLnBrk="1" latinLnBrk="1" hangingPunct="1">
                        <a:defRPr sz="1800" kern="1200">
                          <a:solidFill>
                            <a:schemeClr val="dk1"/>
                          </a:solidFill>
                          <a:latin typeface="맑은 고딕"/>
                        </a:defRPr>
                      </a:lvl7pPr>
                      <a:lvl8pPr marL="3200400" algn="l" defTabSz="914400" rtl="0" eaLnBrk="1" latinLnBrk="1" hangingPunct="1">
                        <a:defRPr sz="1800" kern="1200">
                          <a:solidFill>
                            <a:schemeClr val="dk1"/>
                          </a:solidFill>
                          <a:latin typeface="맑은 고딕"/>
                        </a:defRPr>
                      </a:lvl8pPr>
                      <a:lvl9pPr marL="3657600" algn="l" defTabSz="914400" rtl="0" eaLnBrk="1" latinLnBrk="1" hangingPunct="1">
                        <a:defRPr sz="1800" kern="1200">
                          <a:solidFill>
                            <a:schemeClr val="dk1"/>
                          </a:solidFill>
                          <a:latin typeface="맑은 고딕"/>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US" altLang="ko-KR" sz="1000" b="0" dirty="0">
                          <a:ln>
                            <a:solidFill>
                              <a:schemeClr val="accent1">
                                <a:alpha val="0"/>
                              </a:schemeClr>
                            </a:solidFill>
                          </a:ln>
                          <a:solidFill>
                            <a:schemeClr val="tx1"/>
                          </a:solidFill>
                          <a:latin typeface="Arial" panose="020B0604020202020204" pitchFamily="34" charset="0"/>
                          <a:ea typeface="LG스마트체 Regular" panose="020B0600000101010101" pitchFamily="50" charset="-127"/>
                          <a:cs typeface="Arial" panose="020B0604020202020204" pitchFamily="34" charset="0"/>
                        </a:rPr>
                        <a:t>O</a:t>
                      </a:r>
                    </a:p>
                  </a:txBody>
                  <a:tcPr marL="74295" marR="74295" marT="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extLst>
                  <a:ext uri="{0D108BD9-81ED-4DB2-BD59-A6C34878D82A}">
                    <a16:rowId xmlns:a16="http://schemas.microsoft.com/office/drawing/2014/main" val="10008"/>
                  </a:ext>
                </a:extLst>
              </a:tr>
              <a:tr h="257175">
                <a:tc>
                  <a:txBody>
                    <a:bodyPr/>
                    <a:lstStyle/>
                    <a:p>
                      <a:pPr algn="l" rtl="0" fontAlgn="ctr"/>
                      <a:r>
                        <a:rPr lang="en-US" sz="900" b="0" i="0" u="none" strike="noStrike" dirty="0">
                          <a:solidFill>
                            <a:schemeClr val="tx1"/>
                          </a:solidFill>
                          <a:effectLst/>
                          <a:latin typeface="LG스마트체 Regular" panose="020B0600000101010101" pitchFamily="50" charset="-127"/>
                          <a:ea typeface="LG스마트체 Regular" panose="020B0600000101010101" pitchFamily="50" charset="-127"/>
                        </a:rPr>
                        <a:t>Clear Voice Plus</a:t>
                      </a:r>
                    </a:p>
                  </a:txBody>
                  <a:tcPr marL="7164" marR="7164" marT="7164" marB="0">
                    <a:lnL>
                      <a:noFill/>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lvl1pPr marL="0" algn="l" defTabSz="914400" rtl="0" eaLnBrk="1" latinLnBrk="1" hangingPunct="1">
                        <a:defRPr sz="1800" kern="1200">
                          <a:solidFill>
                            <a:schemeClr val="dk1"/>
                          </a:solidFill>
                          <a:latin typeface="맑은 고딕"/>
                        </a:defRPr>
                      </a:lvl1pPr>
                      <a:lvl2pPr marL="457200" algn="l" defTabSz="914400" rtl="0" eaLnBrk="1" latinLnBrk="1" hangingPunct="1">
                        <a:defRPr sz="1800" kern="1200">
                          <a:solidFill>
                            <a:schemeClr val="dk1"/>
                          </a:solidFill>
                          <a:latin typeface="맑은 고딕"/>
                        </a:defRPr>
                      </a:lvl2pPr>
                      <a:lvl3pPr marL="914400" algn="l" defTabSz="914400" rtl="0" eaLnBrk="1" latinLnBrk="1" hangingPunct="1">
                        <a:defRPr sz="1800" kern="1200">
                          <a:solidFill>
                            <a:schemeClr val="dk1"/>
                          </a:solidFill>
                          <a:latin typeface="맑은 고딕"/>
                        </a:defRPr>
                      </a:lvl3pPr>
                      <a:lvl4pPr marL="1371600" algn="l" defTabSz="914400" rtl="0" eaLnBrk="1" latinLnBrk="1" hangingPunct="1">
                        <a:defRPr sz="1800" kern="1200">
                          <a:solidFill>
                            <a:schemeClr val="dk1"/>
                          </a:solidFill>
                          <a:latin typeface="맑은 고딕"/>
                        </a:defRPr>
                      </a:lvl4pPr>
                      <a:lvl5pPr marL="1828800" algn="l" defTabSz="914400" rtl="0" eaLnBrk="1" latinLnBrk="1" hangingPunct="1">
                        <a:defRPr sz="1800" kern="1200">
                          <a:solidFill>
                            <a:schemeClr val="dk1"/>
                          </a:solidFill>
                          <a:latin typeface="맑은 고딕"/>
                        </a:defRPr>
                      </a:lvl5pPr>
                      <a:lvl6pPr marL="2286000" algn="l" defTabSz="914400" rtl="0" eaLnBrk="1" latinLnBrk="1" hangingPunct="1">
                        <a:defRPr sz="1800" kern="1200">
                          <a:solidFill>
                            <a:schemeClr val="dk1"/>
                          </a:solidFill>
                          <a:latin typeface="맑은 고딕"/>
                        </a:defRPr>
                      </a:lvl6pPr>
                      <a:lvl7pPr marL="2743200" algn="l" defTabSz="914400" rtl="0" eaLnBrk="1" latinLnBrk="1" hangingPunct="1">
                        <a:defRPr sz="1800" kern="1200">
                          <a:solidFill>
                            <a:schemeClr val="dk1"/>
                          </a:solidFill>
                          <a:latin typeface="맑은 고딕"/>
                        </a:defRPr>
                      </a:lvl7pPr>
                      <a:lvl8pPr marL="3200400" algn="l" defTabSz="914400" rtl="0" eaLnBrk="1" latinLnBrk="1" hangingPunct="1">
                        <a:defRPr sz="1800" kern="1200">
                          <a:solidFill>
                            <a:schemeClr val="dk1"/>
                          </a:solidFill>
                          <a:latin typeface="맑은 고딕"/>
                        </a:defRPr>
                      </a:lvl8pPr>
                      <a:lvl9pPr marL="3657600" algn="l" defTabSz="914400" rtl="0" eaLnBrk="1" latinLnBrk="1" hangingPunct="1">
                        <a:defRPr sz="1800" kern="1200">
                          <a:solidFill>
                            <a:schemeClr val="dk1"/>
                          </a:solidFill>
                          <a:latin typeface="맑은 고딕"/>
                        </a:defRPr>
                      </a:lvl9pPr>
                    </a:lstStyle>
                    <a:p>
                      <a:pPr algn="ctr" latinLnBrk="1"/>
                      <a:r>
                        <a:rPr lang="en-US" altLang="ko-KR" sz="1000" b="0" dirty="0">
                          <a:ln>
                            <a:solidFill>
                              <a:schemeClr val="accent1">
                                <a:alpha val="0"/>
                              </a:schemeClr>
                            </a:solidFill>
                          </a:ln>
                          <a:solidFill>
                            <a:schemeClr val="tx1"/>
                          </a:solidFill>
                          <a:latin typeface="Arial" panose="020B0604020202020204" pitchFamily="34" charset="0"/>
                          <a:ea typeface="LG스마트체 Regular" panose="020B0600000101010101" pitchFamily="50" charset="-127"/>
                          <a:cs typeface="Arial" panose="020B0604020202020204" pitchFamily="34" charset="0"/>
                        </a:rPr>
                        <a:t>O</a:t>
                      </a:r>
                    </a:p>
                  </a:txBody>
                  <a:tcPr marL="74295" marR="74295" marT="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lvl1pPr marL="0" algn="l" defTabSz="914400" rtl="0" eaLnBrk="1" latinLnBrk="1" hangingPunct="1">
                        <a:defRPr sz="1800" kern="1200">
                          <a:solidFill>
                            <a:schemeClr val="dk1"/>
                          </a:solidFill>
                          <a:latin typeface="맑은 고딕"/>
                        </a:defRPr>
                      </a:lvl1pPr>
                      <a:lvl2pPr marL="457200" algn="l" defTabSz="914400" rtl="0" eaLnBrk="1" latinLnBrk="1" hangingPunct="1">
                        <a:defRPr sz="1800" kern="1200">
                          <a:solidFill>
                            <a:schemeClr val="dk1"/>
                          </a:solidFill>
                          <a:latin typeface="맑은 고딕"/>
                        </a:defRPr>
                      </a:lvl2pPr>
                      <a:lvl3pPr marL="914400" algn="l" defTabSz="914400" rtl="0" eaLnBrk="1" latinLnBrk="1" hangingPunct="1">
                        <a:defRPr sz="1800" kern="1200">
                          <a:solidFill>
                            <a:schemeClr val="dk1"/>
                          </a:solidFill>
                          <a:latin typeface="맑은 고딕"/>
                        </a:defRPr>
                      </a:lvl3pPr>
                      <a:lvl4pPr marL="1371600" algn="l" defTabSz="914400" rtl="0" eaLnBrk="1" latinLnBrk="1" hangingPunct="1">
                        <a:defRPr sz="1800" kern="1200">
                          <a:solidFill>
                            <a:schemeClr val="dk1"/>
                          </a:solidFill>
                          <a:latin typeface="맑은 고딕"/>
                        </a:defRPr>
                      </a:lvl4pPr>
                      <a:lvl5pPr marL="1828800" algn="l" defTabSz="914400" rtl="0" eaLnBrk="1" latinLnBrk="1" hangingPunct="1">
                        <a:defRPr sz="1800" kern="1200">
                          <a:solidFill>
                            <a:schemeClr val="dk1"/>
                          </a:solidFill>
                          <a:latin typeface="맑은 고딕"/>
                        </a:defRPr>
                      </a:lvl5pPr>
                      <a:lvl6pPr marL="2286000" algn="l" defTabSz="914400" rtl="0" eaLnBrk="1" latinLnBrk="1" hangingPunct="1">
                        <a:defRPr sz="1800" kern="1200">
                          <a:solidFill>
                            <a:schemeClr val="dk1"/>
                          </a:solidFill>
                          <a:latin typeface="맑은 고딕"/>
                        </a:defRPr>
                      </a:lvl6pPr>
                      <a:lvl7pPr marL="2743200" algn="l" defTabSz="914400" rtl="0" eaLnBrk="1" latinLnBrk="1" hangingPunct="1">
                        <a:defRPr sz="1800" kern="1200">
                          <a:solidFill>
                            <a:schemeClr val="dk1"/>
                          </a:solidFill>
                          <a:latin typeface="맑은 고딕"/>
                        </a:defRPr>
                      </a:lvl7pPr>
                      <a:lvl8pPr marL="3200400" algn="l" defTabSz="914400" rtl="0" eaLnBrk="1" latinLnBrk="1" hangingPunct="1">
                        <a:defRPr sz="1800" kern="1200">
                          <a:solidFill>
                            <a:schemeClr val="dk1"/>
                          </a:solidFill>
                          <a:latin typeface="맑은 고딕"/>
                        </a:defRPr>
                      </a:lvl8pPr>
                      <a:lvl9pPr marL="3657600" algn="l" defTabSz="914400" rtl="0" eaLnBrk="1" latinLnBrk="1" hangingPunct="1">
                        <a:defRPr sz="1800" kern="1200">
                          <a:solidFill>
                            <a:schemeClr val="dk1"/>
                          </a:solidFill>
                          <a:latin typeface="맑은 고딕"/>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US" altLang="ko-KR" sz="1000" b="0" dirty="0">
                          <a:ln>
                            <a:solidFill>
                              <a:schemeClr val="accent1">
                                <a:alpha val="0"/>
                              </a:schemeClr>
                            </a:solidFill>
                          </a:ln>
                          <a:solidFill>
                            <a:schemeClr val="tx1"/>
                          </a:solidFill>
                          <a:latin typeface="Arial" panose="020B0604020202020204" pitchFamily="34" charset="0"/>
                          <a:ea typeface="LG스마트체 Regular" panose="020B0600000101010101" pitchFamily="50" charset="-127"/>
                          <a:cs typeface="Arial" panose="020B0604020202020204" pitchFamily="34" charset="0"/>
                        </a:rPr>
                        <a:t>O</a:t>
                      </a:r>
                    </a:p>
                  </a:txBody>
                  <a:tcPr marL="74295" marR="74295" marT="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latinLnBrk="1"/>
                      <a:r>
                        <a:rPr lang="en-US" altLang="ko-KR" sz="1000" b="0" dirty="0">
                          <a:ln>
                            <a:solidFill>
                              <a:schemeClr val="accent1">
                                <a:alpha val="0"/>
                              </a:schemeClr>
                            </a:solidFill>
                          </a:ln>
                          <a:solidFill>
                            <a:schemeClr val="tx1"/>
                          </a:solidFill>
                          <a:latin typeface="Arial" panose="020B0604020202020204" pitchFamily="34" charset="0"/>
                          <a:ea typeface="LG스마트체 Regular" panose="020B0600000101010101" pitchFamily="50" charset="-127"/>
                          <a:cs typeface="Arial" panose="020B0604020202020204" pitchFamily="34" charset="0"/>
                        </a:rPr>
                        <a:t>O</a:t>
                      </a:r>
                    </a:p>
                  </a:txBody>
                  <a:tcPr marL="74295" marR="74295" marT="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latinLnBrk="1"/>
                      <a:r>
                        <a:rPr lang="en-US" altLang="ko-KR" sz="1000" b="0" dirty="0">
                          <a:ln>
                            <a:solidFill>
                              <a:schemeClr val="accent1">
                                <a:alpha val="0"/>
                              </a:schemeClr>
                            </a:solidFill>
                          </a:ln>
                          <a:solidFill>
                            <a:schemeClr val="tx1"/>
                          </a:solidFill>
                          <a:latin typeface="Arial" panose="020B0604020202020204" pitchFamily="34" charset="0"/>
                          <a:ea typeface="LG스마트체 Regular" panose="020B0600000101010101" pitchFamily="50" charset="-127"/>
                          <a:cs typeface="Arial" panose="020B0604020202020204" pitchFamily="34" charset="0"/>
                        </a:rPr>
                        <a:t>O</a:t>
                      </a:r>
                    </a:p>
                  </a:txBody>
                  <a:tcPr marL="74295" marR="74295" marT="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latinLnBrk="1"/>
                      <a:r>
                        <a:rPr lang="en-US" altLang="ko-KR" sz="1000" b="0" dirty="0">
                          <a:ln>
                            <a:solidFill>
                              <a:schemeClr val="accent1">
                                <a:alpha val="0"/>
                              </a:schemeClr>
                            </a:solidFill>
                          </a:ln>
                          <a:solidFill>
                            <a:schemeClr val="tx1"/>
                          </a:solidFill>
                          <a:latin typeface="Arial" panose="020B0604020202020204" pitchFamily="34" charset="0"/>
                          <a:ea typeface="LG스마트체 Regular" panose="020B0600000101010101" pitchFamily="50" charset="-127"/>
                          <a:cs typeface="Arial" panose="020B0604020202020204" pitchFamily="34" charset="0"/>
                        </a:rPr>
                        <a:t>O</a:t>
                      </a:r>
                    </a:p>
                  </a:txBody>
                  <a:tcPr marL="74295" marR="74295" marT="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marL="0" marR="0" lvl="0" indent="0" algn="ctr" defTabSz="914400" rtl="0" eaLnBrk="1" fontAlgn="ctr" latinLnBrk="1" hangingPunct="1">
                        <a:lnSpc>
                          <a:spcPct val="100000"/>
                        </a:lnSpc>
                        <a:spcBef>
                          <a:spcPts val="0"/>
                        </a:spcBef>
                        <a:spcAft>
                          <a:spcPts val="0"/>
                        </a:spcAft>
                        <a:buClrTx/>
                        <a:buSzTx/>
                        <a:buFontTx/>
                        <a:buNone/>
                        <a:tabLst/>
                        <a:defRPr/>
                      </a:pPr>
                      <a:r>
                        <a:rPr lang="en-US" altLang="ko-KR" sz="900" b="0" dirty="0">
                          <a:ln>
                            <a:solidFill>
                              <a:schemeClr val="accent1">
                                <a:alpha val="0"/>
                              </a:schemeClr>
                            </a:solidFill>
                          </a:ln>
                          <a:solidFill>
                            <a:schemeClr val="tx1"/>
                          </a:solidFill>
                          <a:latin typeface="Arial" panose="020B0604020202020204" pitchFamily="34" charset="0"/>
                          <a:ea typeface="LG스마트체 Regular" panose="020B0600000101010101" pitchFamily="50" charset="-127"/>
                          <a:cs typeface="Arial" panose="020B0604020202020204" pitchFamily="34" charset="0"/>
                        </a:rPr>
                        <a:t>O</a:t>
                      </a:r>
                      <a:r>
                        <a:rPr lang="ko-KR" altLang="en-US" sz="900" b="0" i="0" u="none" strike="noStrike">
                          <a:solidFill>
                            <a:srgbClr val="000000"/>
                          </a:solidFill>
                          <a:effectLst/>
                          <a:latin typeface="LG스마트체 Regular" panose="020B0600000101010101" pitchFamily="50" charset="-127"/>
                          <a:ea typeface="LG스마트체 Regular" panose="020B0600000101010101" pitchFamily="50" charset="-127"/>
                        </a:rPr>
                        <a:t>　</a:t>
                      </a:r>
                    </a:p>
                  </a:txBody>
                  <a:tcPr marL="7164" marR="7164" marT="7164"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lvl1pPr marL="0" algn="l" defTabSz="914400" rtl="0" eaLnBrk="1" latinLnBrk="1" hangingPunct="1">
                        <a:defRPr sz="1800" kern="1200">
                          <a:solidFill>
                            <a:schemeClr val="dk1"/>
                          </a:solidFill>
                          <a:latin typeface="맑은 고딕"/>
                        </a:defRPr>
                      </a:lvl1pPr>
                      <a:lvl2pPr marL="457200" algn="l" defTabSz="914400" rtl="0" eaLnBrk="1" latinLnBrk="1" hangingPunct="1">
                        <a:defRPr sz="1800" kern="1200">
                          <a:solidFill>
                            <a:schemeClr val="dk1"/>
                          </a:solidFill>
                          <a:latin typeface="맑은 고딕"/>
                        </a:defRPr>
                      </a:lvl2pPr>
                      <a:lvl3pPr marL="914400" algn="l" defTabSz="914400" rtl="0" eaLnBrk="1" latinLnBrk="1" hangingPunct="1">
                        <a:defRPr sz="1800" kern="1200">
                          <a:solidFill>
                            <a:schemeClr val="dk1"/>
                          </a:solidFill>
                          <a:latin typeface="맑은 고딕"/>
                        </a:defRPr>
                      </a:lvl3pPr>
                      <a:lvl4pPr marL="1371600" algn="l" defTabSz="914400" rtl="0" eaLnBrk="1" latinLnBrk="1" hangingPunct="1">
                        <a:defRPr sz="1800" kern="1200">
                          <a:solidFill>
                            <a:schemeClr val="dk1"/>
                          </a:solidFill>
                          <a:latin typeface="맑은 고딕"/>
                        </a:defRPr>
                      </a:lvl4pPr>
                      <a:lvl5pPr marL="1828800" algn="l" defTabSz="914400" rtl="0" eaLnBrk="1" latinLnBrk="1" hangingPunct="1">
                        <a:defRPr sz="1800" kern="1200">
                          <a:solidFill>
                            <a:schemeClr val="dk1"/>
                          </a:solidFill>
                          <a:latin typeface="맑은 고딕"/>
                        </a:defRPr>
                      </a:lvl5pPr>
                      <a:lvl6pPr marL="2286000" algn="l" defTabSz="914400" rtl="0" eaLnBrk="1" latinLnBrk="1" hangingPunct="1">
                        <a:defRPr sz="1800" kern="1200">
                          <a:solidFill>
                            <a:schemeClr val="dk1"/>
                          </a:solidFill>
                          <a:latin typeface="맑은 고딕"/>
                        </a:defRPr>
                      </a:lvl6pPr>
                      <a:lvl7pPr marL="2743200" algn="l" defTabSz="914400" rtl="0" eaLnBrk="1" latinLnBrk="1" hangingPunct="1">
                        <a:defRPr sz="1800" kern="1200">
                          <a:solidFill>
                            <a:schemeClr val="dk1"/>
                          </a:solidFill>
                          <a:latin typeface="맑은 고딕"/>
                        </a:defRPr>
                      </a:lvl7pPr>
                      <a:lvl8pPr marL="3200400" algn="l" defTabSz="914400" rtl="0" eaLnBrk="1" latinLnBrk="1" hangingPunct="1">
                        <a:defRPr sz="1800" kern="1200">
                          <a:solidFill>
                            <a:schemeClr val="dk1"/>
                          </a:solidFill>
                          <a:latin typeface="맑은 고딕"/>
                        </a:defRPr>
                      </a:lvl8pPr>
                      <a:lvl9pPr marL="3657600" algn="l" defTabSz="914400" rtl="0" eaLnBrk="1" latinLnBrk="1" hangingPunct="1">
                        <a:defRPr sz="1800" kern="1200">
                          <a:solidFill>
                            <a:schemeClr val="dk1"/>
                          </a:solidFill>
                          <a:latin typeface="맑은 고딕"/>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US" altLang="ko-KR" sz="1000" b="0" dirty="0">
                          <a:ln>
                            <a:solidFill>
                              <a:schemeClr val="accent1">
                                <a:alpha val="0"/>
                              </a:schemeClr>
                            </a:solidFill>
                          </a:ln>
                          <a:solidFill>
                            <a:schemeClr val="tx1"/>
                          </a:solidFill>
                          <a:latin typeface="Arial" panose="020B0604020202020204" pitchFamily="34" charset="0"/>
                          <a:ea typeface="LG스마트체 Regular" panose="020B0600000101010101" pitchFamily="50" charset="-127"/>
                          <a:cs typeface="Arial" panose="020B0604020202020204" pitchFamily="34" charset="0"/>
                        </a:rPr>
                        <a:t>O</a:t>
                      </a:r>
                    </a:p>
                  </a:txBody>
                  <a:tcPr marL="74295" marR="74295" marT="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extLst>
                  <a:ext uri="{0D108BD9-81ED-4DB2-BD59-A6C34878D82A}">
                    <a16:rowId xmlns:a16="http://schemas.microsoft.com/office/drawing/2014/main" val="10009"/>
                  </a:ext>
                </a:extLst>
              </a:tr>
              <a:tr h="255553">
                <a:tc>
                  <a:txBody>
                    <a:bodyPr/>
                    <a:lstStyle/>
                    <a:p>
                      <a:pPr algn="l" rtl="0" fontAlgn="ctr"/>
                      <a:r>
                        <a:rPr lang="en-US" sz="900" b="0" i="0" u="none" strike="noStrike" dirty="0">
                          <a:solidFill>
                            <a:schemeClr val="tx1"/>
                          </a:solidFill>
                          <a:effectLst/>
                          <a:latin typeface="LG스마트체 Regular" panose="020B0600000101010101" pitchFamily="50" charset="-127"/>
                          <a:ea typeface="LG스마트체 Regular" panose="020B0600000101010101" pitchFamily="50" charset="-127"/>
                        </a:rPr>
                        <a:t>AI Room Calibration Pro</a:t>
                      </a:r>
                    </a:p>
                  </a:txBody>
                  <a:tcPr marL="7164" marR="7164" marT="7164" marB="0">
                    <a:lnL>
                      <a:noFill/>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lvl1pPr marL="0" algn="l" defTabSz="914400" rtl="0" eaLnBrk="1" latinLnBrk="1" hangingPunct="1">
                        <a:defRPr sz="1800" kern="1200">
                          <a:solidFill>
                            <a:schemeClr val="dk1"/>
                          </a:solidFill>
                          <a:latin typeface="맑은 고딕"/>
                        </a:defRPr>
                      </a:lvl1pPr>
                      <a:lvl2pPr marL="457200" algn="l" defTabSz="914400" rtl="0" eaLnBrk="1" latinLnBrk="1" hangingPunct="1">
                        <a:defRPr sz="1800" kern="1200">
                          <a:solidFill>
                            <a:schemeClr val="dk1"/>
                          </a:solidFill>
                          <a:latin typeface="맑은 고딕"/>
                        </a:defRPr>
                      </a:lvl2pPr>
                      <a:lvl3pPr marL="914400" algn="l" defTabSz="914400" rtl="0" eaLnBrk="1" latinLnBrk="1" hangingPunct="1">
                        <a:defRPr sz="1800" kern="1200">
                          <a:solidFill>
                            <a:schemeClr val="dk1"/>
                          </a:solidFill>
                          <a:latin typeface="맑은 고딕"/>
                        </a:defRPr>
                      </a:lvl3pPr>
                      <a:lvl4pPr marL="1371600" algn="l" defTabSz="914400" rtl="0" eaLnBrk="1" latinLnBrk="1" hangingPunct="1">
                        <a:defRPr sz="1800" kern="1200">
                          <a:solidFill>
                            <a:schemeClr val="dk1"/>
                          </a:solidFill>
                          <a:latin typeface="맑은 고딕"/>
                        </a:defRPr>
                      </a:lvl4pPr>
                      <a:lvl5pPr marL="1828800" algn="l" defTabSz="914400" rtl="0" eaLnBrk="1" latinLnBrk="1" hangingPunct="1">
                        <a:defRPr sz="1800" kern="1200">
                          <a:solidFill>
                            <a:schemeClr val="dk1"/>
                          </a:solidFill>
                          <a:latin typeface="맑은 고딕"/>
                        </a:defRPr>
                      </a:lvl5pPr>
                      <a:lvl6pPr marL="2286000" algn="l" defTabSz="914400" rtl="0" eaLnBrk="1" latinLnBrk="1" hangingPunct="1">
                        <a:defRPr sz="1800" kern="1200">
                          <a:solidFill>
                            <a:schemeClr val="dk1"/>
                          </a:solidFill>
                          <a:latin typeface="맑은 고딕"/>
                        </a:defRPr>
                      </a:lvl6pPr>
                      <a:lvl7pPr marL="2743200" algn="l" defTabSz="914400" rtl="0" eaLnBrk="1" latinLnBrk="1" hangingPunct="1">
                        <a:defRPr sz="1800" kern="1200">
                          <a:solidFill>
                            <a:schemeClr val="dk1"/>
                          </a:solidFill>
                          <a:latin typeface="맑은 고딕"/>
                        </a:defRPr>
                      </a:lvl7pPr>
                      <a:lvl8pPr marL="3200400" algn="l" defTabSz="914400" rtl="0" eaLnBrk="1" latinLnBrk="1" hangingPunct="1">
                        <a:defRPr sz="1800" kern="1200">
                          <a:solidFill>
                            <a:schemeClr val="dk1"/>
                          </a:solidFill>
                          <a:latin typeface="맑은 고딕"/>
                        </a:defRPr>
                      </a:lvl8pPr>
                      <a:lvl9pPr marL="3657600" algn="l" defTabSz="914400" rtl="0" eaLnBrk="1" latinLnBrk="1" hangingPunct="1">
                        <a:defRPr sz="1800" kern="1200">
                          <a:solidFill>
                            <a:schemeClr val="dk1"/>
                          </a:solidFill>
                          <a:latin typeface="맑은 고딕"/>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US" altLang="ko-KR" sz="1000" b="0" dirty="0">
                          <a:ln>
                            <a:solidFill>
                              <a:schemeClr val="accent1">
                                <a:alpha val="0"/>
                              </a:schemeClr>
                            </a:solidFill>
                          </a:ln>
                          <a:solidFill>
                            <a:schemeClr val="tx1"/>
                          </a:solidFill>
                          <a:latin typeface="Arial" panose="020B0604020202020204" pitchFamily="34" charset="0"/>
                          <a:ea typeface="LG스마트체 Regular" panose="020B0600000101010101" pitchFamily="50" charset="-127"/>
                          <a:cs typeface="Arial" panose="020B0604020202020204" pitchFamily="34" charset="0"/>
                        </a:rPr>
                        <a:t>O</a:t>
                      </a:r>
                    </a:p>
                  </a:txBody>
                  <a:tcPr marL="74295" marR="74295" marT="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lvl1pPr marL="0" algn="l" defTabSz="914400" rtl="0" eaLnBrk="1" latinLnBrk="1" hangingPunct="1">
                        <a:defRPr sz="1800" kern="1200">
                          <a:solidFill>
                            <a:schemeClr val="dk1"/>
                          </a:solidFill>
                          <a:latin typeface="맑은 고딕"/>
                        </a:defRPr>
                      </a:lvl1pPr>
                      <a:lvl2pPr marL="457200" algn="l" defTabSz="914400" rtl="0" eaLnBrk="1" latinLnBrk="1" hangingPunct="1">
                        <a:defRPr sz="1800" kern="1200">
                          <a:solidFill>
                            <a:schemeClr val="dk1"/>
                          </a:solidFill>
                          <a:latin typeface="맑은 고딕"/>
                        </a:defRPr>
                      </a:lvl2pPr>
                      <a:lvl3pPr marL="914400" algn="l" defTabSz="914400" rtl="0" eaLnBrk="1" latinLnBrk="1" hangingPunct="1">
                        <a:defRPr sz="1800" kern="1200">
                          <a:solidFill>
                            <a:schemeClr val="dk1"/>
                          </a:solidFill>
                          <a:latin typeface="맑은 고딕"/>
                        </a:defRPr>
                      </a:lvl3pPr>
                      <a:lvl4pPr marL="1371600" algn="l" defTabSz="914400" rtl="0" eaLnBrk="1" latinLnBrk="1" hangingPunct="1">
                        <a:defRPr sz="1800" kern="1200">
                          <a:solidFill>
                            <a:schemeClr val="dk1"/>
                          </a:solidFill>
                          <a:latin typeface="맑은 고딕"/>
                        </a:defRPr>
                      </a:lvl4pPr>
                      <a:lvl5pPr marL="1828800" algn="l" defTabSz="914400" rtl="0" eaLnBrk="1" latinLnBrk="1" hangingPunct="1">
                        <a:defRPr sz="1800" kern="1200">
                          <a:solidFill>
                            <a:schemeClr val="dk1"/>
                          </a:solidFill>
                          <a:latin typeface="맑은 고딕"/>
                        </a:defRPr>
                      </a:lvl5pPr>
                      <a:lvl6pPr marL="2286000" algn="l" defTabSz="914400" rtl="0" eaLnBrk="1" latinLnBrk="1" hangingPunct="1">
                        <a:defRPr sz="1800" kern="1200">
                          <a:solidFill>
                            <a:schemeClr val="dk1"/>
                          </a:solidFill>
                          <a:latin typeface="맑은 고딕"/>
                        </a:defRPr>
                      </a:lvl6pPr>
                      <a:lvl7pPr marL="2743200" algn="l" defTabSz="914400" rtl="0" eaLnBrk="1" latinLnBrk="1" hangingPunct="1">
                        <a:defRPr sz="1800" kern="1200">
                          <a:solidFill>
                            <a:schemeClr val="dk1"/>
                          </a:solidFill>
                          <a:latin typeface="맑은 고딕"/>
                        </a:defRPr>
                      </a:lvl7pPr>
                      <a:lvl8pPr marL="3200400" algn="l" defTabSz="914400" rtl="0" eaLnBrk="1" latinLnBrk="1" hangingPunct="1">
                        <a:defRPr sz="1800" kern="1200">
                          <a:solidFill>
                            <a:schemeClr val="dk1"/>
                          </a:solidFill>
                          <a:latin typeface="맑은 고딕"/>
                        </a:defRPr>
                      </a:lvl8pPr>
                      <a:lvl9pPr marL="3657600" algn="l" defTabSz="914400" rtl="0" eaLnBrk="1" latinLnBrk="1" hangingPunct="1">
                        <a:defRPr sz="1800" kern="1200">
                          <a:solidFill>
                            <a:schemeClr val="dk1"/>
                          </a:solidFill>
                          <a:latin typeface="맑은 고딕"/>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US" altLang="ko-KR" sz="1000" b="0" dirty="0">
                          <a:ln>
                            <a:solidFill>
                              <a:schemeClr val="accent1">
                                <a:alpha val="0"/>
                              </a:schemeClr>
                            </a:solidFill>
                          </a:ln>
                          <a:solidFill>
                            <a:schemeClr val="tx1"/>
                          </a:solidFill>
                          <a:latin typeface="Arial" panose="020B0604020202020204" pitchFamily="34" charset="0"/>
                          <a:ea typeface="LG스마트체 Regular" panose="020B0600000101010101" pitchFamily="50" charset="-127"/>
                          <a:cs typeface="Arial" panose="020B0604020202020204" pitchFamily="34" charset="0"/>
                        </a:rPr>
                        <a:t>O</a:t>
                      </a:r>
                    </a:p>
                  </a:txBody>
                  <a:tcPr marL="74295" marR="74295" marT="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latinLnBrk="1"/>
                      <a:r>
                        <a:rPr lang="en-US" altLang="ko-KR" sz="1000" b="0" dirty="0">
                          <a:ln>
                            <a:solidFill>
                              <a:schemeClr val="accent1">
                                <a:alpha val="0"/>
                              </a:schemeClr>
                            </a:solidFill>
                          </a:ln>
                          <a:solidFill>
                            <a:schemeClr val="tx1"/>
                          </a:solidFill>
                          <a:latin typeface="Arial" panose="020B0604020202020204" pitchFamily="34" charset="0"/>
                          <a:ea typeface="LG스마트체 Regular" panose="020B0600000101010101" pitchFamily="50" charset="-127"/>
                          <a:cs typeface="Arial" panose="020B0604020202020204" pitchFamily="34" charset="0"/>
                        </a:rPr>
                        <a:t>O</a:t>
                      </a:r>
                    </a:p>
                  </a:txBody>
                  <a:tcPr marL="74295" marR="74295" marT="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latinLnBrk="1"/>
                      <a:r>
                        <a:rPr lang="en-US" altLang="ko-KR" sz="1100" b="0" dirty="0">
                          <a:ln>
                            <a:solidFill>
                              <a:schemeClr val="accent1">
                                <a:alpha val="0"/>
                              </a:schemeClr>
                            </a:solidFill>
                          </a:ln>
                          <a:solidFill>
                            <a:schemeClr val="tx1"/>
                          </a:solidFill>
                          <a:latin typeface="Arial" panose="020B0604020202020204" pitchFamily="34" charset="0"/>
                          <a:ea typeface="LG스마트체 Regular" panose="020B0600000101010101" pitchFamily="50" charset="-127"/>
                          <a:cs typeface="Arial" panose="020B0604020202020204" pitchFamily="34" charset="0"/>
                        </a:rPr>
                        <a:t>O</a:t>
                      </a:r>
                    </a:p>
                  </a:txBody>
                  <a:tcPr marL="74295" marR="74295" marT="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latinLnBrk="1"/>
                      <a:r>
                        <a:rPr lang="en-US" altLang="ko-KR" sz="1000" b="0" dirty="0">
                          <a:ln>
                            <a:solidFill>
                              <a:schemeClr val="accent1">
                                <a:alpha val="0"/>
                              </a:schemeClr>
                            </a:solidFill>
                          </a:ln>
                          <a:solidFill>
                            <a:schemeClr val="tx1"/>
                          </a:solidFill>
                          <a:latin typeface="Arial" panose="020B0604020202020204" pitchFamily="34" charset="0"/>
                          <a:ea typeface="LG스마트체 Regular" panose="020B0600000101010101" pitchFamily="50" charset="-127"/>
                          <a:cs typeface="Arial" panose="020B0604020202020204" pitchFamily="34" charset="0"/>
                        </a:rPr>
                        <a:t>-</a:t>
                      </a:r>
                    </a:p>
                  </a:txBody>
                  <a:tcPr marL="74295" marR="74295" marT="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latinLnBrk="1"/>
                      <a:r>
                        <a:rPr lang="en-US" altLang="ko-KR" sz="1000" b="0" dirty="0">
                          <a:ln>
                            <a:solidFill>
                              <a:schemeClr val="accent1">
                                <a:alpha val="0"/>
                              </a:schemeClr>
                            </a:solidFill>
                          </a:ln>
                          <a:solidFill>
                            <a:schemeClr val="tx1"/>
                          </a:solidFill>
                          <a:latin typeface="Arial" panose="020B0604020202020204" pitchFamily="34" charset="0"/>
                          <a:ea typeface="LG스마트체 Regular" panose="020B0600000101010101" pitchFamily="50" charset="-127"/>
                          <a:cs typeface="Arial" panose="020B0604020202020204" pitchFamily="34" charset="0"/>
                        </a:rPr>
                        <a:t>-</a:t>
                      </a:r>
                    </a:p>
                  </a:txBody>
                  <a:tcPr marL="74295" marR="74295" marT="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lvl1pPr marL="0" algn="l" defTabSz="914400" rtl="0" eaLnBrk="1" latinLnBrk="1" hangingPunct="1">
                        <a:defRPr sz="1800" kern="1200">
                          <a:solidFill>
                            <a:schemeClr val="dk1"/>
                          </a:solidFill>
                          <a:latin typeface="맑은 고딕"/>
                        </a:defRPr>
                      </a:lvl1pPr>
                      <a:lvl2pPr marL="457200" algn="l" defTabSz="914400" rtl="0" eaLnBrk="1" latinLnBrk="1" hangingPunct="1">
                        <a:defRPr sz="1800" kern="1200">
                          <a:solidFill>
                            <a:schemeClr val="dk1"/>
                          </a:solidFill>
                          <a:latin typeface="맑은 고딕"/>
                        </a:defRPr>
                      </a:lvl2pPr>
                      <a:lvl3pPr marL="914400" algn="l" defTabSz="914400" rtl="0" eaLnBrk="1" latinLnBrk="1" hangingPunct="1">
                        <a:defRPr sz="1800" kern="1200">
                          <a:solidFill>
                            <a:schemeClr val="dk1"/>
                          </a:solidFill>
                          <a:latin typeface="맑은 고딕"/>
                        </a:defRPr>
                      </a:lvl3pPr>
                      <a:lvl4pPr marL="1371600" algn="l" defTabSz="914400" rtl="0" eaLnBrk="1" latinLnBrk="1" hangingPunct="1">
                        <a:defRPr sz="1800" kern="1200">
                          <a:solidFill>
                            <a:schemeClr val="dk1"/>
                          </a:solidFill>
                          <a:latin typeface="맑은 고딕"/>
                        </a:defRPr>
                      </a:lvl4pPr>
                      <a:lvl5pPr marL="1828800" algn="l" defTabSz="914400" rtl="0" eaLnBrk="1" latinLnBrk="1" hangingPunct="1">
                        <a:defRPr sz="1800" kern="1200">
                          <a:solidFill>
                            <a:schemeClr val="dk1"/>
                          </a:solidFill>
                          <a:latin typeface="맑은 고딕"/>
                        </a:defRPr>
                      </a:lvl5pPr>
                      <a:lvl6pPr marL="2286000" algn="l" defTabSz="914400" rtl="0" eaLnBrk="1" latinLnBrk="1" hangingPunct="1">
                        <a:defRPr sz="1800" kern="1200">
                          <a:solidFill>
                            <a:schemeClr val="dk1"/>
                          </a:solidFill>
                          <a:latin typeface="맑은 고딕"/>
                        </a:defRPr>
                      </a:lvl6pPr>
                      <a:lvl7pPr marL="2743200" algn="l" defTabSz="914400" rtl="0" eaLnBrk="1" latinLnBrk="1" hangingPunct="1">
                        <a:defRPr sz="1800" kern="1200">
                          <a:solidFill>
                            <a:schemeClr val="dk1"/>
                          </a:solidFill>
                          <a:latin typeface="맑은 고딕"/>
                        </a:defRPr>
                      </a:lvl7pPr>
                      <a:lvl8pPr marL="3200400" algn="l" defTabSz="914400" rtl="0" eaLnBrk="1" latinLnBrk="1" hangingPunct="1">
                        <a:defRPr sz="1800" kern="1200">
                          <a:solidFill>
                            <a:schemeClr val="dk1"/>
                          </a:solidFill>
                          <a:latin typeface="맑은 고딕"/>
                        </a:defRPr>
                      </a:lvl8pPr>
                      <a:lvl9pPr marL="3657600" algn="l" defTabSz="914400" rtl="0" eaLnBrk="1" latinLnBrk="1" hangingPunct="1">
                        <a:defRPr sz="1800" kern="1200">
                          <a:solidFill>
                            <a:schemeClr val="dk1"/>
                          </a:solidFill>
                          <a:latin typeface="맑은 고딕"/>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US" altLang="ko-KR" sz="1000" b="0" dirty="0">
                          <a:ln>
                            <a:solidFill>
                              <a:schemeClr val="accent1">
                                <a:alpha val="0"/>
                              </a:schemeClr>
                            </a:solidFill>
                          </a:ln>
                          <a:solidFill>
                            <a:schemeClr val="tx1"/>
                          </a:solidFill>
                          <a:latin typeface="Arial" panose="020B0604020202020204" pitchFamily="34" charset="0"/>
                          <a:ea typeface="LG스마트체 Regular" panose="020B0600000101010101" pitchFamily="50" charset="-127"/>
                          <a:cs typeface="Arial" panose="020B0604020202020204" pitchFamily="34" charset="0"/>
                        </a:rPr>
                        <a:t>O</a:t>
                      </a:r>
                    </a:p>
                  </a:txBody>
                  <a:tcPr marL="74295" marR="74295" marT="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extLst>
                  <a:ext uri="{0D108BD9-81ED-4DB2-BD59-A6C34878D82A}">
                    <a16:rowId xmlns:a16="http://schemas.microsoft.com/office/drawing/2014/main" val="10010"/>
                  </a:ext>
                </a:extLst>
              </a:tr>
              <a:tr h="255553">
                <a:tc>
                  <a:txBody>
                    <a:bodyPr/>
                    <a:lstStyle/>
                    <a:p>
                      <a:pPr algn="l" rtl="0" fontAlgn="ctr"/>
                      <a:r>
                        <a:rPr lang="en-US" sz="900" b="0" i="0" u="none" strike="noStrike" dirty="0">
                          <a:solidFill>
                            <a:schemeClr val="tx1"/>
                          </a:solidFill>
                          <a:effectLst/>
                          <a:latin typeface="LG스마트체 Regular" panose="020B0600000101010101" pitchFamily="50" charset="-127"/>
                          <a:ea typeface="LG스마트체 Regular" panose="020B0600000101010101" pitchFamily="50" charset="-127"/>
                        </a:rPr>
                        <a:t>Meridian / Hi-Res Audio</a:t>
                      </a:r>
                    </a:p>
                  </a:txBody>
                  <a:tcPr marL="7164" marR="7164" marT="7164" marB="0">
                    <a:lnL>
                      <a:noFill/>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lvl1pPr marL="0" algn="l" defTabSz="914400" rtl="0" eaLnBrk="1" latinLnBrk="1" hangingPunct="1">
                        <a:defRPr sz="1800" kern="1200">
                          <a:solidFill>
                            <a:schemeClr val="dk1"/>
                          </a:solidFill>
                          <a:latin typeface="맑은 고딕"/>
                        </a:defRPr>
                      </a:lvl1pPr>
                      <a:lvl2pPr marL="457200" algn="l" defTabSz="914400" rtl="0" eaLnBrk="1" latinLnBrk="1" hangingPunct="1">
                        <a:defRPr sz="1800" kern="1200">
                          <a:solidFill>
                            <a:schemeClr val="dk1"/>
                          </a:solidFill>
                          <a:latin typeface="맑은 고딕"/>
                        </a:defRPr>
                      </a:lvl2pPr>
                      <a:lvl3pPr marL="914400" algn="l" defTabSz="914400" rtl="0" eaLnBrk="1" latinLnBrk="1" hangingPunct="1">
                        <a:defRPr sz="1800" kern="1200">
                          <a:solidFill>
                            <a:schemeClr val="dk1"/>
                          </a:solidFill>
                          <a:latin typeface="맑은 고딕"/>
                        </a:defRPr>
                      </a:lvl3pPr>
                      <a:lvl4pPr marL="1371600" algn="l" defTabSz="914400" rtl="0" eaLnBrk="1" latinLnBrk="1" hangingPunct="1">
                        <a:defRPr sz="1800" kern="1200">
                          <a:solidFill>
                            <a:schemeClr val="dk1"/>
                          </a:solidFill>
                          <a:latin typeface="맑은 고딕"/>
                        </a:defRPr>
                      </a:lvl4pPr>
                      <a:lvl5pPr marL="1828800" algn="l" defTabSz="914400" rtl="0" eaLnBrk="1" latinLnBrk="1" hangingPunct="1">
                        <a:defRPr sz="1800" kern="1200">
                          <a:solidFill>
                            <a:schemeClr val="dk1"/>
                          </a:solidFill>
                          <a:latin typeface="맑은 고딕"/>
                        </a:defRPr>
                      </a:lvl5pPr>
                      <a:lvl6pPr marL="2286000" algn="l" defTabSz="914400" rtl="0" eaLnBrk="1" latinLnBrk="1" hangingPunct="1">
                        <a:defRPr sz="1800" kern="1200">
                          <a:solidFill>
                            <a:schemeClr val="dk1"/>
                          </a:solidFill>
                          <a:latin typeface="맑은 고딕"/>
                        </a:defRPr>
                      </a:lvl6pPr>
                      <a:lvl7pPr marL="2743200" algn="l" defTabSz="914400" rtl="0" eaLnBrk="1" latinLnBrk="1" hangingPunct="1">
                        <a:defRPr sz="1800" kern="1200">
                          <a:solidFill>
                            <a:schemeClr val="dk1"/>
                          </a:solidFill>
                          <a:latin typeface="맑은 고딕"/>
                        </a:defRPr>
                      </a:lvl7pPr>
                      <a:lvl8pPr marL="3200400" algn="l" defTabSz="914400" rtl="0" eaLnBrk="1" latinLnBrk="1" hangingPunct="1">
                        <a:defRPr sz="1800" kern="1200">
                          <a:solidFill>
                            <a:schemeClr val="dk1"/>
                          </a:solidFill>
                          <a:latin typeface="맑은 고딕"/>
                        </a:defRPr>
                      </a:lvl8pPr>
                      <a:lvl9pPr marL="3657600" algn="l" defTabSz="914400" rtl="0" eaLnBrk="1" latinLnBrk="1" hangingPunct="1">
                        <a:defRPr sz="1800" kern="1200">
                          <a:solidFill>
                            <a:schemeClr val="dk1"/>
                          </a:solidFill>
                          <a:latin typeface="맑은 고딕"/>
                        </a:defRPr>
                      </a:lvl9pPr>
                    </a:lstStyle>
                    <a:p>
                      <a:pPr algn="ctr" latinLnBrk="1"/>
                      <a:r>
                        <a:rPr lang="en-US" altLang="ko-KR" sz="1000" b="0" dirty="0">
                          <a:ln>
                            <a:solidFill>
                              <a:schemeClr val="accent1">
                                <a:alpha val="0"/>
                              </a:schemeClr>
                            </a:solidFill>
                          </a:ln>
                          <a:solidFill>
                            <a:schemeClr val="tx1"/>
                          </a:solidFill>
                          <a:latin typeface="Arial" panose="020B0604020202020204" pitchFamily="34" charset="0"/>
                          <a:ea typeface="LG스마트체 Regular" panose="020B0600000101010101" pitchFamily="50" charset="-127"/>
                          <a:cs typeface="Arial" panose="020B0604020202020204" pitchFamily="34" charset="0"/>
                        </a:rPr>
                        <a:t>O</a:t>
                      </a:r>
                    </a:p>
                  </a:txBody>
                  <a:tcPr marL="74295" marR="74295" marT="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lvl1pPr marL="0" algn="l" defTabSz="914400" rtl="0" eaLnBrk="1" latinLnBrk="1" hangingPunct="1">
                        <a:defRPr sz="1800" kern="1200">
                          <a:solidFill>
                            <a:schemeClr val="dk1"/>
                          </a:solidFill>
                          <a:latin typeface="맑은 고딕"/>
                        </a:defRPr>
                      </a:lvl1pPr>
                      <a:lvl2pPr marL="457200" algn="l" defTabSz="914400" rtl="0" eaLnBrk="1" latinLnBrk="1" hangingPunct="1">
                        <a:defRPr sz="1800" kern="1200">
                          <a:solidFill>
                            <a:schemeClr val="dk1"/>
                          </a:solidFill>
                          <a:latin typeface="맑은 고딕"/>
                        </a:defRPr>
                      </a:lvl2pPr>
                      <a:lvl3pPr marL="914400" algn="l" defTabSz="914400" rtl="0" eaLnBrk="1" latinLnBrk="1" hangingPunct="1">
                        <a:defRPr sz="1800" kern="1200">
                          <a:solidFill>
                            <a:schemeClr val="dk1"/>
                          </a:solidFill>
                          <a:latin typeface="맑은 고딕"/>
                        </a:defRPr>
                      </a:lvl3pPr>
                      <a:lvl4pPr marL="1371600" algn="l" defTabSz="914400" rtl="0" eaLnBrk="1" latinLnBrk="1" hangingPunct="1">
                        <a:defRPr sz="1800" kern="1200">
                          <a:solidFill>
                            <a:schemeClr val="dk1"/>
                          </a:solidFill>
                          <a:latin typeface="맑은 고딕"/>
                        </a:defRPr>
                      </a:lvl4pPr>
                      <a:lvl5pPr marL="1828800" algn="l" defTabSz="914400" rtl="0" eaLnBrk="1" latinLnBrk="1" hangingPunct="1">
                        <a:defRPr sz="1800" kern="1200">
                          <a:solidFill>
                            <a:schemeClr val="dk1"/>
                          </a:solidFill>
                          <a:latin typeface="맑은 고딕"/>
                        </a:defRPr>
                      </a:lvl5pPr>
                      <a:lvl6pPr marL="2286000" algn="l" defTabSz="914400" rtl="0" eaLnBrk="1" latinLnBrk="1" hangingPunct="1">
                        <a:defRPr sz="1800" kern="1200">
                          <a:solidFill>
                            <a:schemeClr val="dk1"/>
                          </a:solidFill>
                          <a:latin typeface="맑은 고딕"/>
                        </a:defRPr>
                      </a:lvl6pPr>
                      <a:lvl7pPr marL="2743200" algn="l" defTabSz="914400" rtl="0" eaLnBrk="1" latinLnBrk="1" hangingPunct="1">
                        <a:defRPr sz="1800" kern="1200">
                          <a:solidFill>
                            <a:schemeClr val="dk1"/>
                          </a:solidFill>
                          <a:latin typeface="맑은 고딕"/>
                        </a:defRPr>
                      </a:lvl7pPr>
                      <a:lvl8pPr marL="3200400" algn="l" defTabSz="914400" rtl="0" eaLnBrk="1" latinLnBrk="1" hangingPunct="1">
                        <a:defRPr sz="1800" kern="1200">
                          <a:solidFill>
                            <a:schemeClr val="dk1"/>
                          </a:solidFill>
                          <a:latin typeface="맑은 고딕"/>
                        </a:defRPr>
                      </a:lvl8pPr>
                      <a:lvl9pPr marL="3657600" algn="l" defTabSz="914400" rtl="0" eaLnBrk="1" latinLnBrk="1" hangingPunct="1">
                        <a:defRPr sz="1800" kern="1200">
                          <a:solidFill>
                            <a:schemeClr val="dk1"/>
                          </a:solidFill>
                          <a:latin typeface="맑은 고딕"/>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US" altLang="ko-KR" sz="1000" b="0" dirty="0">
                          <a:ln>
                            <a:solidFill>
                              <a:schemeClr val="accent1">
                                <a:alpha val="0"/>
                              </a:schemeClr>
                            </a:solidFill>
                          </a:ln>
                          <a:solidFill>
                            <a:schemeClr val="tx1"/>
                          </a:solidFill>
                          <a:latin typeface="Arial" panose="020B0604020202020204" pitchFamily="34" charset="0"/>
                          <a:ea typeface="LG스마트체 Regular" panose="020B0600000101010101" pitchFamily="50" charset="-127"/>
                          <a:cs typeface="Arial" panose="020B0604020202020204" pitchFamily="34" charset="0"/>
                        </a:rPr>
                        <a:t>O</a:t>
                      </a:r>
                    </a:p>
                  </a:txBody>
                  <a:tcPr marL="74295" marR="74295" marT="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latinLnBrk="1"/>
                      <a:r>
                        <a:rPr lang="en-US" altLang="ko-KR" sz="1000" b="0" dirty="0">
                          <a:ln>
                            <a:solidFill>
                              <a:schemeClr val="accent1">
                                <a:alpha val="0"/>
                              </a:schemeClr>
                            </a:solidFill>
                          </a:ln>
                          <a:solidFill>
                            <a:schemeClr val="tx1"/>
                          </a:solidFill>
                          <a:latin typeface="Arial" panose="020B0604020202020204" pitchFamily="34" charset="0"/>
                          <a:ea typeface="LG스마트체 Regular" panose="020B0600000101010101" pitchFamily="50" charset="-127"/>
                          <a:cs typeface="Arial" panose="020B0604020202020204" pitchFamily="34" charset="0"/>
                        </a:rPr>
                        <a:t>O</a:t>
                      </a:r>
                    </a:p>
                  </a:txBody>
                  <a:tcPr marL="74295" marR="74295" marT="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latinLnBrk="1"/>
                      <a:r>
                        <a:rPr lang="en-US" altLang="ko-KR" sz="1000" b="0" dirty="0">
                          <a:ln>
                            <a:solidFill>
                              <a:schemeClr val="accent1">
                                <a:alpha val="0"/>
                              </a:schemeClr>
                            </a:solidFill>
                          </a:ln>
                          <a:solidFill>
                            <a:schemeClr val="tx1"/>
                          </a:solidFill>
                          <a:latin typeface="Arial" panose="020B0604020202020204" pitchFamily="34" charset="0"/>
                          <a:ea typeface="LG스마트체 Regular" panose="020B0600000101010101" pitchFamily="50" charset="-127"/>
                          <a:cs typeface="Arial" panose="020B0604020202020204" pitchFamily="34" charset="0"/>
                        </a:rPr>
                        <a:t>O</a:t>
                      </a:r>
                    </a:p>
                  </a:txBody>
                  <a:tcPr marL="74295" marR="74295" marT="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latinLnBrk="1"/>
                      <a:r>
                        <a:rPr lang="en-US" altLang="ko-KR" sz="1000" b="0" dirty="0">
                          <a:ln>
                            <a:solidFill>
                              <a:schemeClr val="accent1">
                                <a:alpha val="0"/>
                              </a:schemeClr>
                            </a:solidFill>
                          </a:ln>
                          <a:solidFill>
                            <a:schemeClr val="tx1"/>
                          </a:solidFill>
                          <a:latin typeface="Arial" panose="020B0604020202020204" pitchFamily="34" charset="0"/>
                          <a:ea typeface="LG스마트체 Regular" panose="020B0600000101010101" pitchFamily="50" charset="-127"/>
                          <a:cs typeface="Arial" panose="020B0604020202020204" pitchFamily="34" charset="0"/>
                        </a:rPr>
                        <a:t>O</a:t>
                      </a:r>
                    </a:p>
                  </a:txBody>
                  <a:tcPr marL="74295" marR="74295" marT="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US" altLang="ko-KR" sz="1000" b="0" dirty="0">
                          <a:ln>
                            <a:solidFill>
                              <a:schemeClr val="accent1">
                                <a:alpha val="0"/>
                              </a:schemeClr>
                            </a:solidFill>
                          </a:ln>
                          <a:solidFill>
                            <a:schemeClr val="tx1"/>
                          </a:solidFill>
                          <a:latin typeface="Arial" panose="020B0604020202020204" pitchFamily="34" charset="0"/>
                          <a:ea typeface="LG스마트체 Regular" panose="020B0600000101010101" pitchFamily="50" charset="-127"/>
                          <a:cs typeface="Arial" panose="020B0604020202020204" pitchFamily="34" charset="0"/>
                        </a:rPr>
                        <a:t>O</a:t>
                      </a:r>
                    </a:p>
                  </a:txBody>
                  <a:tcPr marL="74295" marR="74295" marT="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US" altLang="ko-KR" sz="1000" b="0" baseline="0" dirty="0">
                          <a:ln>
                            <a:solidFill>
                              <a:schemeClr val="accent1">
                                <a:alpha val="0"/>
                              </a:schemeClr>
                            </a:solidFill>
                          </a:ln>
                          <a:solidFill>
                            <a:schemeClr val="tx1"/>
                          </a:solidFill>
                          <a:latin typeface="Arial" panose="020B0604020202020204" pitchFamily="34" charset="0"/>
                          <a:ea typeface="LG스마트체 Regular" panose="020B0600000101010101" pitchFamily="50" charset="-127"/>
                          <a:cs typeface="Arial" panose="020B0604020202020204" pitchFamily="34" charset="0"/>
                        </a:rPr>
                        <a:t>X</a:t>
                      </a:r>
                      <a:endParaRPr lang="en-US" altLang="ko-KR" sz="1000" b="0" dirty="0">
                        <a:ln>
                          <a:solidFill>
                            <a:schemeClr val="accent1">
                              <a:alpha val="0"/>
                            </a:schemeClr>
                          </a:solidFill>
                        </a:ln>
                        <a:solidFill>
                          <a:schemeClr val="tx1"/>
                        </a:solidFill>
                        <a:latin typeface="Arial" panose="020B0604020202020204" pitchFamily="34" charset="0"/>
                        <a:ea typeface="LG스마트체 Regular" panose="020B0600000101010101" pitchFamily="50" charset="-127"/>
                        <a:cs typeface="Arial" panose="020B0604020202020204" pitchFamily="34" charset="0"/>
                      </a:endParaRPr>
                    </a:p>
                  </a:txBody>
                  <a:tcPr marL="74295" marR="74295" marT="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extLst>
                  <a:ext uri="{0D108BD9-81ED-4DB2-BD59-A6C34878D82A}">
                    <a16:rowId xmlns:a16="http://schemas.microsoft.com/office/drawing/2014/main" val="10011"/>
                  </a:ext>
                </a:extLst>
              </a:tr>
              <a:tr h="291357">
                <a:tc>
                  <a:txBody>
                    <a:bodyPr/>
                    <a:lstStyle/>
                    <a:p>
                      <a:pPr algn="l" rtl="0" fontAlgn="ctr"/>
                      <a:r>
                        <a:rPr lang="en-US" sz="900" b="0" i="0" u="none" strike="noStrike" dirty="0">
                          <a:solidFill>
                            <a:schemeClr val="tx1"/>
                          </a:solidFill>
                          <a:effectLst/>
                          <a:latin typeface="LG스마트체 Regular" panose="020B0600000101010101" pitchFamily="50" charset="-127"/>
                          <a:ea typeface="LG스마트체 Regular" panose="020B0600000101010101" pitchFamily="50" charset="-127"/>
                        </a:rPr>
                        <a:t>Spotify / TIDAL Connect</a:t>
                      </a:r>
                      <a:r>
                        <a:rPr lang="en-US" sz="900" b="0" i="0" u="none" strike="noStrike" baseline="0" dirty="0">
                          <a:solidFill>
                            <a:schemeClr val="tx1"/>
                          </a:solidFill>
                          <a:effectLst/>
                          <a:latin typeface="LG스마트체 Regular" panose="020B0600000101010101" pitchFamily="50" charset="-127"/>
                          <a:ea typeface="LG스마트체 Regular" panose="020B0600000101010101" pitchFamily="50" charset="-127"/>
                        </a:rPr>
                        <a:t> (MQA)</a:t>
                      </a:r>
                      <a:endParaRPr lang="en-US" sz="900" b="0" i="0" u="none" strike="noStrike" dirty="0">
                        <a:solidFill>
                          <a:schemeClr val="tx1"/>
                        </a:solidFill>
                        <a:effectLst/>
                        <a:latin typeface="LG스마트체 Regular" panose="020B0600000101010101" pitchFamily="50" charset="-127"/>
                        <a:ea typeface="LG스마트체 Regular" panose="020B0600000101010101" pitchFamily="50" charset="-127"/>
                      </a:endParaRPr>
                    </a:p>
                  </a:txBody>
                  <a:tcPr marL="7164" marR="7164" marT="7164" marB="0">
                    <a:lnL>
                      <a:noFill/>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lvl1pPr marL="0" algn="l" defTabSz="914400" rtl="0" eaLnBrk="1" latinLnBrk="1" hangingPunct="1">
                        <a:defRPr sz="1800" kern="1200">
                          <a:solidFill>
                            <a:schemeClr val="dk1"/>
                          </a:solidFill>
                          <a:latin typeface="맑은 고딕"/>
                        </a:defRPr>
                      </a:lvl1pPr>
                      <a:lvl2pPr marL="457200" algn="l" defTabSz="914400" rtl="0" eaLnBrk="1" latinLnBrk="1" hangingPunct="1">
                        <a:defRPr sz="1800" kern="1200">
                          <a:solidFill>
                            <a:schemeClr val="dk1"/>
                          </a:solidFill>
                          <a:latin typeface="맑은 고딕"/>
                        </a:defRPr>
                      </a:lvl2pPr>
                      <a:lvl3pPr marL="914400" algn="l" defTabSz="914400" rtl="0" eaLnBrk="1" latinLnBrk="1" hangingPunct="1">
                        <a:defRPr sz="1800" kern="1200">
                          <a:solidFill>
                            <a:schemeClr val="dk1"/>
                          </a:solidFill>
                          <a:latin typeface="맑은 고딕"/>
                        </a:defRPr>
                      </a:lvl3pPr>
                      <a:lvl4pPr marL="1371600" algn="l" defTabSz="914400" rtl="0" eaLnBrk="1" latinLnBrk="1" hangingPunct="1">
                        <a:defRPr sz="1800" kern="1200">
                          <a:solidFill>
                            <a:schemeClr val="dk1"/>
                          </a:solidFill>
                          <a:latin typeface="맑은 고딕"/>
                        </a:defRPr>
                      </a:lvl4pPr>
                      <a:lvl5pPr marL="1828800" algn="l" defTabSz="914400" rtl="0" eaLnBrk="1" latinLnBrk="1" hangingPunct="1">
                        <a:defRPr sz="1800" kern="1200">
                          <a:solidFill>
                            <a:schemeClr val="dk1"/>
                          </a:solidFill>
                          <a:latin typeface="맑은 고딕"/>
                        </a:defRPr>
                      </a:lvl5pPr>
                      <a:lvl6pPr marL="2286000" algn="l" defTabSz="914400" rtl="0" eaLnBrk="1" latinLnBrk="1" hangingPunct="1">
                        <a:defRPr sz="1800" kern="1200">
                          <a:solidFill>
                            <a:schemeClr val="dk1"/>
                          </a:solidFill>
                          <a:latin typeface="맑은 고딕"/>
                        </a:defRPr>
                      </a:lvl6pPr>
                      <a:lvl7pPr marL="2743200" algn="l" defTabSz="914400" rtl="0" eaLnBrk="1" latinLnBrk="1" hangingPunct="1">
                        <a:defRPr sz="1800" kern="1200">
                          <a:solidFill>
                            <a:schemeClr val="dk1"/>
                          </a:solidFill>
                          <a:latin typeface="맑은 고딕"/>
                        </a:defRPr>
                      </a:lvl7pPr>
                      <a:lvl8pPr marL="3200400" algn="l" defTabSz="914400" rtl="0" eaLnBrk="1" latinLnBrk="1" hangingPunct="1">
                        <a:defRPr sz="1800" kern="1200">
                          <a:solidFill>
                            <a:schemeClr val="dk1"/>
                          </a:solidFill>
                          <a:latin typeface="맑은 고딕"/>
                        </a:defRPr>
                      </a:lvl8pPr>
                      <a:lvl9pPr marL="3657600" algn="l" defTabSz="914400" rtl="0" eaLnBrk="1" latinLnBrk="1" hangingPunct="1">
                        <a:defRPr sz="1800" kern="1200">
                          <a:solidFill>
                            <a:schemeClr val="dk1"/>
                          </a:solidFill>
                          <a:latin typeface="맑은 고딕"/>
                        </a:defRPr>
                      </a:lvl9pPr>
                    </a:lstStyle>
                    <a:p>
                      <a:pPr algn="ctr" latinLnBrk="1"/>
                      <a:r>
                        <a:rPr lang="en-US" altLang="ko-KR" sz="1000" b="0" dirty="0">
                          <a:ln>
                            <a:solidFill>
                              <a:schemeClr val="accent1">
                                <a:alpha val="0"/>
                              </a:schemeClr>
                            </a:solidFill>
                          </a:ln>
                          <a:solidFill>
                            <a:schemeClr val="tx1"/>
                          </a:solidFill>
                          <a:latin typeface="Arial" panose="020B0604020202020204" pitchFamily="34" charset="0"/>
                          <a:ea typeface="LG스마트체 Regular" panose="020B0600000101010101" pitchFamily="50" charset="-127"/>
                          <a:cs typeface="Arial" panose="020B0604020202020204" pitchFamily="34" charset="0"/>
                        </a:rPr>
                        <a:t>O</a:t>
                      </a:r>
                    </a:p>
                  </a:txBody>
                  <a:tcPr marL="74295" marR="74295" marT="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lvl1pPr marL="0" algn="l" defTabSz="914400" rtl="0" eaLnBrk="1" latinLnBrk="1" hangingPunct="1">
                        <a:defRPr sz="1800" kern="1200">
                          <a:solidFill>
                            <a:schemeClr val="dk1"/>
                          </a:solidFill>
                          <a:latin typeface="맑은 고딕"/>
                        </a:defRPr>
                      </a:lvl1pPr>
                      <a:lvl2pPr marL="457200" algn="l" defTabSz="914400" rtl="0" eaLnBrk="1" latinLnBrk="1" hangingPunct="1">
                        <a:defRPr sz="1800" kern="1200">
                          <a:solidFill>
                            <a:schemeClr val="dk1"/>
                          </a:solidFill>
                          <a:latin typeface="맑은 고딕"/>
                        </a:defRPr>
                      </a:lvl2pPr>
                      <a:lvl3pPr marL="914400" algn="l" defTabSz="914400" rtl="0" eaLnBrk="1" latinLnBrk="1" hangingPunct="1">
                        <a:defRPr sz="1800" kern="1200">
                          <a:solidFill>
                            <a:schemeClr val="dk1"/>
                          </a:solidFill>
                          <a:latin typeface="맑은 고딕"/>
                        </a:defRPr>
                      </a:lvl3pPr>
                      <a:lvl4pPr marL="1371600" algn="l" defTabSz="914400" rtl="0" eaLnBrk="1" latinLnBrk="1" hangingPunct="1">
                        <a:defRPr sz="1800" kern="1200">
                          <a:solidFill>
                            <a:schemeClr val="dk1"/>
                          </a:solidFill>
                          <a:latin typeface="맑은 고딕"/>
                        </a:defRPr>
                      </a:lvl4pPr>
                      <a:lvl5pPr marL="1828800" algn="l" defTabSz="914400" rtl="0" eaLnBrk="1" latinLnBrk="1" hangingPunct="1">
                        <a:defRPr sz="1800" kern="1200">
                          <a:solidFill>
                            <a:schemeClr val="dk1"/>
                          </a:solidFill>
                          <a:latin typeface="맑은 고딕"/>
                        </a:defRPr>
                      </a:lvl5pPr>
                      <a:lvl6pPr marL="2286000" algn="l" defTabSz="914400" rtl="0" eaLnBrk="1" latinLnBrk="1" hangingPunct="1">
                        <a:defRPr sz="1800" kern="1200">
                          <a:solidFill>
                            <a:schemeClr val="dk1"/>
                          </a:solidFill>
                          <a:latin typeface="맑은 고딕"/>
                        </a:defRPr>
                      </a:lvl6pPr>
                      <a:lvl7pPr marL="2743200" algn="l" defTabSz="914400" rtl="0" eaLnBrk="1" latinLnBrk="1" hangingPunct="1">
                        <a:defRPr sz="1800" kern="1200">
                          <a:solidFill>
                            <a:schemeClr val="dk1"/>
                          </a:solidFill>
                          <a:latin typeface="맑은 고딕"/>
                        </a:defRPr>
                      </a:lvl7pPr>
                      <a:lvl8pPr marL="3200400" algn="l" defTabSz="914400" rtl="0" eaLnBrk="1" latinLnBrk="1" hangingPunct="1">
                        <a:defRPr sz="1800" kern="1200">
                          <a:solidFill>
                            <a:schemeClr val="dk1"/>
                          </a:solidFill>
                          <a:latin typeface="맑은 고딕"/>
                        </a:defRPr>
                      </a:lvl8pPr>
                      <a:lvl9pPr marL="3657600" algn="l" defTabSz="914400" rtl="0" eaLnBrk="1" latinLnBrk="1" hangingPunct="1">
                        <a:defRPr sz="1800" kern="1200">
                          <a:solidFill>
                            <a:schemeClr val="dk1"/>
                          </a:solidFill>
                          <a:latin typeface="맑은 고딕"/>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US" altLang="ko-KR" sz="1000" b="0" dirty="0">
                          <a:ln>
                            <a:solidFill>
                              <a:schemeClr val="accent1">
                                <a:alpha val="0"/>
                              </a:schemeClr>
                            </a:solidFill>
                          </a:ln>
                          <a:solidFill>
                            <a:schemeClr val="tx1"/>
                          </a:solidFill>
                          <a:latin typeface="Arial" panose="020B0604020202020204" pitchFamily="34" charset="0"/>
                          <a:ea typeface="LG스마트체 Regular" panose="020B0600000101010101" pitchFamily="50" charset="-127"/>
                          <a:cs typeface="Arial" panose="020B0604020202020204" pitchFamily="34" charset="0"/>
                        </a:rPr>
                        <a:t>O</a:t>
                      </a:r>
                    </a:p>
                  </a:txBody>
                  <a:tcPr marL="74295" marR="74295" marT="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latinLnBrk="1"/>
                      <a:r>
                        <a:rPr lang="en-US" altLang="ko-KR" sz="1000" b="0" dirty="0">
                          <a:ln>
                            <a:solidFill>
                              <a:schemeClr val="accent1">
                                <a:alpha val="0"/>
                              </a:schemeClr>
                            </a:solidFill>
                          </a:ln>
                          <a:solidFill>
                            <a:schemeClr val="tx1"/>
                          </a:solidFill>
                          <a:latin typeface="Arial" panose="020B0604020202020204" pitchFamily="34" charset="0"/>
                          <a:ea typeface="LG스마트체 Regular" panose="020B0600000101010101" pitchFamily="50" charset="-127"/>
                          <a:cs typeface="Arial" panose="020B0604020202020204" pitchFamily="34" charset="0"/>
                        </a:rPr>
                        <a:t>O</a:t>
                      </a:r>
                    </a:p>
                  </a:txBody>
                  <a:tcPr marL="74295" marR="74295" marT="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latinLnBrk="1"/>
                      <a:r>
                        <a:rPr lang="en-US" altLang="ko-KR" sz="1000" b="0" dirty="0">
                          <a:ln>
                            <a:solidFill>
                              <a:schemeClr val="accent1">
                                <a:alpha val="0"/>
                              </a:schemeClr>
                            </a:solidFill>
                          </a:ln>
                          <a:solidFill>
                            <a:schemeClr val="tx1"/>
                          </a:solidFill>
                          <a:latin typeface="Arial" panose="020B0604020202020204" pitchFamily="34" charset="0"/>
                          <a:ea typeface="LG스마트체 Regular" panose="020B0600000101010101" pitchFamily="50" charset="-127"/>
                          <a:cs typeface="Arial" panose="020B0604020202020204" pitchFamily="34" charset="0"/>
                        </a:rPr>
                        <a:t>O</a:t>
                      </a:r>
                    </a:p>
                  </a:txBody>
                  <a:tcPr marL="74295" marR="74295" marT="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latinLnBrk="1"/>
                      <a:r>
                        <a:rPr lang="en-US" altLang="ko-KR" sz="1000" b="0" dirty="0">
                          <a:ln>
                            <a:solidFill>
                              <a:schemeClr val="accent1">
                                <a:alpha val="0"/>
                              </a:schemeClr>
                            </a:solidFill>
                          </a:ln>
                          <a:solidFill>
                            <a:schemeClr val="tx1"/>
                          </a:solidFill>
                          <a:latin typeface="Arial" panose="020B0604020202020204" pitchFamily="34" charset="0"/>
                          <a:ea typeface="LG스마트체 Regular" panose="020B0600000101010101" pitchFamily="50" charset="-127"/>
                          <a:cs typeface="Arial" panose="020B0604020202020204" pitchFamily="34" charset="0"/>
                        </a:rPr>
                        <a:t>-</a:t>
                      </a:r>
                    </a:p>
                  </a:txBody>
                  <a:tcPr marL="74295" marR="74295" marT="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latinLnBrk="1"/>
                      <a:r>
                        <a:rPr lang="en-US" altLang="ko-KR" sz="1000" b="0" dirty="0">
                          <a:ln>
                            <a:solidFill>
                              <a:schemeClr val="accent1">
                                <a:alpha val="0"/>
                              </a:schemeClr>
                            </a:solidFill>
                          </a:ln>
                          <a:solidFill>
                            <a:schemeClr val="tx1"/>
                          </a:solidFill>
                          <a:latin typeface="Arial" panose="020B0604020202020204" pitchFamily="34" charset="0"/>
                          <a:ea typeface="LG스마트체 Regular" panose="020B0600000101010101" pitchFamily="50" charset="-127"/>
                          <a:cs typeface="Arial" panose="020B0604020202020204" pitchFamily="34" charset="0"/>
                        </a:rPr>
                        <a:t>-</a:t>
                      </a:r>
                    </a:p>
                  </a:txBody>
                  <a:tcPr marL="74295" marR="74295" marT="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US" altLang="ko-KR" sz="1000" b="0" dirty="0">
                          <a:ln>
                            <a:solidFill>
                              <a:schemeClr val="accent1">
                                <a:alpha val="0"/>
                              </a:schemeClr>
                            </a:solidFill>
                          </a:ln>
                          <a:solidFill>
                            <a:schemeClr val="tx1"/>
                          </a:solidFill>
                          <a:latin typeface="Arial" panose="020B0604020202020204" pitchFamily="34" charset="0"/>
                          <a:ea typeface="LG스마트체 Regular" panose="020B0600000101010101" pitchFamily="50" charset="-127"/>
                          <a:cs typeface="Arial" panose="020B0604020202020204" pitchFamily="34" charset="0"/>
                        </a:rPr>
                        <a:t>O</a:t>
                      </a:r>
                    </a:p>
                  </a:txBody>
                  <a:tcPr marL="74295" marR="74295" marT="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extLst>
                  <a:ext uri="{0D108BD9-81ED-4DB2-BD59-A6C34878D82A}">
                    <a16:rowId xmlns:a16="http://schemas.microsoft.com/office/drawing/2014/main" val="10012"/>
                  </a:ext>
                </a:extLst>
              </a:tr>
              <a:tr h="255553">
                <a:tc>
                  <a:txBody>
                    <a:bodyPr/>
                    <a:lstStyle/>
                    <a:p>
                      <a:pPr algn="l" rtl="0" fontAlgn="ctr"/>
                      <a:r>
                        <a:rPr lang="en-US" sz="900" b="0" i="0" u="none" strike="noStrike" dirty="0">
                          <a:solidFill>
                            <a:schemeClr val="tx1"/>
                          </a:solidFill>
                          <a:effectLst/>
                          <a:latin typeface="LG스마트체 Regular" panose="020B0600000101010101" pitchFamily="50" charset="-127"/>
                          <a:ea typeface="LG스마트체 Regular" panose="020B0600000101010101" pitchFamily="50" charset="-127"/>
                        </a:rPr>
                        <a:t>VRR, ALLM, 120Hz</a:t>
                      </a:r>
                    </a:p>
                  </a:txBody>
                  <a:tcPr marL="7164" marR="7164" marT="7164" marB="0">
                    <a:lnL>
                      <a:noFill/>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lvl1pPr marL="0" algn="l" defTabSz="914400" rtl="0" eaLnBrk="1" latinLnBrk="1" hangingPunct="1">
                        <a:defRPr sz="1800" kern="1200">
                          <a:solidFill>
                            <a:schemeClr val="dk1"/>
                          </a:solidFill>
                          <a:latin typeface="맑은 고딕"/>
                        </a:defRPr>
                      </a:lvl1pPr>
                      <a:lvl2pPr marL="457200" algn="l" defTabSz="914400" rtl="0" eaLnBrk="1" latinLnBrk="1" hangingPunct="1">
                        <a:defRPr sz="1800" kern="1200">
                          <a:solidFill>
                            <a:schemeClr val="dk1"/>
                          </a:solidFill>
                          <a:latin typeface="맑은 고딕"/>
                        </a:defRPr>
                      </a:lvl2pPr>
                      <a:lvl3pPr marL="914400" algn="l" defTabSz="914400" rtl="0" eaLnBrk="1" latinLnBrk="1" hangingPunct="1">
                        <a:defRPr sz="1800" kern="1200">
                          <a:solidFill>
                            <a:schemeClr val="dk1"/>
                          </a:solidFill>
                          <a:latin typeface="맑은 고딕"/>
                        </a:defRPr>
                      </a:lvl3pPr>
                      <a:lvl4pPr marL="1371600" algn="l" defTabSz="914400" rtl="0" eaLnBrk="1" latinLnBrk="1" hangingPunct="1">
                        <a:defRPr sz="1800" kern="1200">
                          <a:solidFill>
                            <a:schemeClr val="dk1"/>
                          </a:solidFill>
                          <a:latin typeface="맑은 고딕"/>
                        </a:defRPr>
                      </a:lvl4pPr>
                      <a:lvl5pPr marL="1828800" algn="l" defTabSz="914400" rtl="0" eaLnBrk="1" latinLnBrk="1" hangingPunct="1">
                        <a:defRPr sz="1800" kern="1200">
                          <a:solidFill>
                            <a:schemeClr val="dk1"/>
                          </a:solidFill>
                          <a:latin typeface="맑은 고딕"/>
                        </a:defRPr>
                      </a:lvl5pPr>
                      <a:lvl6pPr marL="2286000" algn="l" defTabSz="914400" rtl="0" eaLnBrk="1" latinLnBrk="1" hangingPunct="1">
                        <a:defRPr sz="1800" kern="1200">
                          <a:solidFill>
                            <a:schemeClr val="dk1"/>
                          </a:solidFill>
                          <a:latin typeface="맑은 고딕"/>
                        </a:defRPr>
                      </a:lvl6pPr>
                      <a:lvl7pPr marL="2743200" algn="l" defTabSz="914400" rtl="0" eaLnBrk="1" latinLnBrk="1" hangingPunct="1">
                        <a:defRPr sz="1800" kern="1200">
                          <a:solidFill>
                            <a:schemeClr val="dk1"/>
                          </a:solidFill>
                          <a:latin typeface="맑은 고딕"/>
                        </a:defRPr>
                      </a:lvl7pPr>
                      <a:lvl8pPr marL="3200400" algn="l" defTabSz="914400" rtl="0" eaLnBrk="1" latinLnBrk="1" hangingPunct="1">
                        <a:defRPr sz="1800" kern="1200">
                          <a:solidFill>
                            <a:schemeClr val="dk1"/>
                          </a:solidFill>
                          <a:latin typeface="맑은 고딕"/>
                        </a:defRPr>
                      </a:lvl8pPr>
                      <a:lvl9pPr marL="3657600" algn="l" defTabSz="914400" rtl="0" eaLnBrk="1" latinLnBrk="1" hangingPunct="1">
                        <a:defRPr sz="1800" kern="1200">
                          <a:solidFill>
                            <a:schemeClr val="dk1"/>
                          </a:solidFill>
                          <a:latin typeface="맑은 고딕"/>
                        </a:defRPr>
                      </a:lvl9pPr>
                    </a:lstStyle>
                    <a:p>
                      <a:pPr algn="ctr" latinLnBrk="1"/>
                      <a:r>
                        <a:rPr lang="en-US" altLang="ko-KR" sz="1000" b="0" dirty="0">
                          <a:ln>
                            <a:solidFill>
                              <a:schemeClr val="accent1">
                                <a:alpha val="0"/>
                              </a:schemeClr>
                            </a:solidFill>
                          </a:ln>
                          <a:solidFill>
                            <a:schemeClr val="tx1"/>
                          </a:solidFill>
                          <a:latin typeface="Arial" panose="020B0604020202020204" pitchFamily="34" charset="0"/>
                          <a:ea typeface="LG스마트체 Regular" panose="020B0600000101010101" pitchFamily="50" charset="-127"/>
                          <a:cs typeface="Arial" panose="020B0604020202020204" pitchFamily="34" charset="0"/>
                        </a:rPr>
                        <a:t>O</a:t>
                      </a:r>
                    </a:p>
                  </a:txBody>
                  <a:tcPr marL="74295" marR="74295" marT="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lvl1pPr marL="0" algn="l" defTabSz="914400" rtl="0" eaLnBrk="1" latinLnBrk="1" hangingPunct="1">
                        <a:defRPr sz="1800" kern="1200">
                          <a:solidFill>
                            <a:schemeClr val="dk1"/>
                          </a:solidFill>
                          <a:latin typeface="맑은 고딕"/>
                        </a:defRPr>
                      </a:lvl1pPr>
                      <a:lvl2pPr marL="457200" algn="l" defTabSz="914400" rtl="0" eaLnBrk="1" latinLnBrk="1" hangingPunct="1">
                        <a:defRPr sz="1800" kern="1200">
                          <a:solidFill>
                            <a:schemeClr val="dk1"/>
                          </a:solidFill>
                          <a:latin typeface="맑은 고딕"/>
                        </a:defRPr>
                      </a:lvl2pPr>
                      <a:lvl3pPr marL="914400" algn="l" defTabSz="914400" rtl="0" eaLnBrk="1" latinLnBrk="1" hangingPunct="1">
                        <a:defRPr sz="1800" kern="1200">
                          <a:solidFill>
                            <a:schemeClr val="dk1"/>
                          </a:solidFill>
                          <a:latin typeface="맑은 고딕"/>
                        </a:defRPr>
                      </a:lvl3pPr>
                      <a:lvl4pPr marL="1371600" algn="l" defTabSz="914400" rtl="0" eaLnBrk="1" latinLnBrk="1" hangingPunct="1">
                        <a:defRPr sz="1800" kern="1200">
                          <a:solidFill>
                            <a:schemeClr val="dk1"/>
                          </a:solidFill>
                          <a:latin typeface="맑은 고딕"/>
                        </a:defRPr>
                      </a:lvl4pPr>
                      <a:lvl5pPr marL="1828800" algn="l" defTabSz="914400" rtl="0" eaLnBrk="1" latinLnBrk="1" hangingPunct="1">
                        <a:defRPr sz="1800" kern="1200">
                          <a:solidFill>
                            <a:schemeClr val="dk1"/>
                          </a:solidFill>
                          <a:latin typeface="맑은 고딕"/>
                        </a:defRPr>
                      </a:lvl5pPr>
                      <a:lvl6pPr marL="2286000" algn="l" defTabSz="914400" rtl="0" eaLnBrk="1" latinLnBrk="1" hangingPunct="1">
                        <a:defRPr sz="1800" kern="1200">
                          <a:solidFill>
                            <a:schemeClr val="dk1"/>
                          </a:solidFill>
                          <a:latin typeface="맑은 고딕"/>
                        </a:defRPr>
                      </a:lvl6pPr>
                      <a:lvl7pPr marL="2743200" algn="l" defTabSz="914400" rtl="0" eaLnBrk="1" latinLnBrk="1" hangingPunct="1">
                        <a:defRPr sz="1800" kern="1200">
                          <a:solidFill>
                            <a:schemeClr val="dk1"/>
                          </a:solidFill>
                          <a:latin typeface="맑은 고딕"/>
                        </a:defRPr>
                      </a:lvl7pPr>
                      <a:lvl8pPr marL="3200400" algn="l" defTabSz="914400" rtl="0" eaLnBrk="1" latinLnBrk="1" hangingPunct="1">
                        <a:defRPr sz="1800" kern="1200">
                          <a:solidFill>
                            <a:schemeClr val="dk1"/>
                          </a:solidFill>
                          <a:latin typeface="맑은 고딕"/>
                        </a:defRPr>
                      </a:lvl8pPr>
                      <a:lvl9pPr marL="3657600" algn="l" defTabSz="914400" rtl="0" eaLnBrk="1" latinLnBrk="1" hangingPunct="1">
                        <a:defRPr sz="1800" kern="1200">
                          <a:solidFill>
                            <a:schemeClr val="dk1"/>
                          </a:solidFill>
                          <a:latin typeface="맑은 고딕"/>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US" altLang="ko-KR" sz="1000" b="0" dirty="0">
                          <a:ln>
                            <a:solidFill>
                              <a:schemeClr val="accent1">
                                <a:alpha val="0"/>
                              </a:schemeClr>
                            </a:solidFill>
                          </a:ln>
                          <a:solidFill>
                            <a:schemeClr val="tx1"/>
                          </a:solidFill>
                          <a:latin typeface="Arial" panose="020B0604020202020204" pitchFamily="34" charset="0"/>
                          <a:ea typeface="LG스마트체 Regular" panose="020B0600000101010101" pitchFamily="50" charset="-127"/>
                          <a:cs typeface="Arial" panose="020B0604020202020204" pitchFamily="34" charset="0"/>
                        </a:rPr>
                        <a:t>O</a:t>
                      </a:r>
                    </a:p>
                  </a:txBody>
                  <a:tcPr marL="74295" marR="74295" marT="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latinLnBrk="1"/>
                      <a:r>
                        <a:rPr lang="en-US" altLang="ko-KR" sz="1000" b="0" dirty="0">
                          <a:ln>
                            <a:solidFill>
                              <a:schemeClr val="accent1">
                                <a:alpha val="0"/>
                              </a:schemeClr>
                            </a:solidFill>
                          </a:ln>
                          <a:solidFill>
                            <a:schemeClr val="tx1"/>
                          </a:solidFill>
                          <a:latin typeface="Arial" panose="020B0604020202020204" pitchFamily="34" charset="0"/>
                          <a:ea typeface="LG스마트체 Regular" panose="020B0600000101010101" pitchFamily="50" charset="-127"/>
                          <a:cs typeface="Arial" panose="020B0604020202020204" pitchFamily="34" charset="0"/>
                        </a:rPr>
                        <a:t>O</a:t>
                      </a:r>
                    </a:p>
                  </a:txBody>
                  <a:tcPr marL="74295" marR="74295" marT="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latinLnBrk="1"/>
                      <a:r>
                        <a:rPr lang="en-US" altLang="ko-KR" sz="1000" b="0" dirty="0">
                          <a:ln>
                            <a:solidFill>
                              <a:schemeClr val="accent1">
                                <a:alpha val="0"/>
                              </a:schemeClr>
                            </a:solidFill>
                          </a:ln>
                          <a:solidFill>
                            <a:schemeClr val="tx1"/>
                          </a:solidFill>
                          <a:latin typeface="Arial" panose="020B0604020202020204" pitchFamily="34" charset="0"/>
                          <a:ea typeface="LG스마트체 Regular" panose="020B0600000101010101" pitchFamily="50" charset="-127"/>
                          <a:cs typeface="Arial" panose="020B0604020202020204" pitchFamily="34" charset="0"/>
                        </a:rPr>
                        <a:t>O</a:t>
                      </a:r>
                    </a:p>
                  </a:txBody>
                  <a:tcPr marL="74295" marR="74295" marT="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latinLnBrk="1"/>
                      <a:r>
                        <a:rPr lang="en-US" altLang="ko-KR" sz="1000" b="0" dirty="0">
                          <a:ln>
                            <a:solidFill>
                              <a:schemeClr val="accent1">
                                <a:alpha val="0"/>
                              </a:schemeClr>
                            </a:solidFill>
                          </a:ln>
                          <a:solidFill>
                            <a:schemeClr val="tx1"/>
                          </a:solidFill>
                          <a:latin typeface="Arial" panose="020B0604020202020204" pitchFamily="34" charset="0"/>
                          <a:ea typeface="LG스마트체 Regular" panose="020B0600000101010101" pitchFamily="50" charset="-127"/>
                          <a:cs typeface="Arial" panose="020B0604020202020204" pitchFamily="34" charset="0"/>
                        </a:rPr>
                        <a:t>-</a:t>
                      </a:r>
                    </a:p>
                  </a:txBody>
                  <a:tcPr marL="74295" marR="74295" marT="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latinLnBrk="1"/>
                      <a:r>
                        <a:rPr lang="en-US" altLang="ko-KR" sz="1000" b="0" dirty="0">
                          <a:ln>
                            <a:solidFill>
                              <a:schemeClr val="accent1">
                                <a:alpha val="0"/>
                              </a:schemeClr>
                            </a:solidFill>
                          </a:ln>
                          <a:solidFill>
                            <a:schemeClr val="tx1"/>
                          </a:solidFill>
                          <a:latin typeface="Arial" panose="020B0604020202020204" pitchFamily="34" charset="0"/>
                          <a:ea typeface="LG스마트체 Regular" panose="020B0600000101010101" pitchFamily="50" charset="-127"/>
                          <a:cs typeface="Arial" panose="020B0604020202020204" pitchFamily="34" charset="0"/>
                        </a:rPr>
                        <a:t>-</a:t>
                      </a:r>
                    </a:p>
                  </a:txBody>
                  <a:tcPr marL="74295" marR="74295" marT="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lvl1pPr marL="0" algn="l" defTabSz="914400" rtl="0" eaLnBrk="1" latinLnBrk="1" hangingPunct="1">
                        <a:defRPr sz="1800" kern="1200">
                          <a:solidFill>
                            <a:schemeClr val="dk1"/>
                          </a:solidFill>
                          <a:latin typeface="맑은 고딕"/>
                        </a:defRPr>
                      </a:lvl1pPr>
                      <a:lvl2pPr marL="457200" algn="l" defTabSz="914400" rtl="0" eaLnBrk="1" latinLnBrk="1" hangingPunct="1">
                        <a:defRPr sz="1800" kern="1200">
                          <a:solidFill>
                            <a:schemeClr val="dk1"/>
                          </a:solidFill>
                          <a:latin typeface="맑은 고딕"/>
                        </a:defRPr>
                      </a:lvl2pPr>
                      <a:lvl3pPr marL="914400" algn="l" defTabSz="914400" rtl="0" eaLnBrk="1" latinLnBrk="1" hangingPunct="1">
                        <a:defRPr sz="1800" kern="1200">
                          <a:solidFill>
                            <a:schemeClr val="dk1"/>
                          </a:solidFill>
                          <a:latin typeface="맑은 고딕"/>
                        </a:defRPr>
                      </a:lvl3pPr>
                      <a:lvl4pPr marL="1371600" algn="l" defTabSz="914400" rtl="0" eaLnBrk="1" latinLnBrk="1" hangingPunct="1">
                        <a:defRPr sz="1800" kern="1200">
                          <a:solidFill>
                            <a:schemeClr val="dk1"/>
                          </a:solidFill>
                          <a:latin typeface="맑은 고딕"/>
                        </a:defRPr>
                      </a:lvl4pPr>
                      <a:lvl5pPr marL="1828800" algn="l" defTabSz="914400" rtl="0" eaLnBrk="1" latinLnBrk="1" hangingPunct="1">
                        <a:defRPr sz="1800" kern="1200">
                          <a:solidFill>
                            <a:schemeClr val="dk1"/>
                          </a:solidFill>
                          <a:latin typeface="맑은 고딕"/>
                        </a:defRPr>
                      </a:lvl5pPr>
                      <a:lvl6pPr marL="2286000" algn="l" defTabSz="914400" rtl="0" eaLnBrk="1" latinLnBrk="1" hangingPunct="1">
                        <a:defRPr sz="1800" kern="1200">
                          <a:solidFill>
                            <a:schemeClr val="dk1"/>
                          </a:solidFill>
                          <a:latin typeface="맑은 고딕"/>
                        </a:defRPr>
                      </a:lvl6pPr>
                      <a:lvl7pPr marL="2743200" algn="l" defTabSz="914400" rtl="0" eaLnBrk="1" latinLnBrk="1" hangingPunct="1">
                        <a:defRPr sz="1800" kern="1200">
                          <a:solidFill>
                            <a:schemeClr val="dk1"/>
                          </a:solidFill>
                          <a:latin typeface="맑은 고딕"/>
                        </a:defRPr>
                      </a:lvl7pPr>
                      <a:lvl8pPr marL="3200400" algn="l" defTabSz="914400" rtl="0" eaLnBrk="1" latinLnBrk="1" hangingPunct="1">
                        <a:defRPr sz="1800" kern="1200">
                          <a:solidFill>
                            <a:schemeClr val="dk1"/>
                          </a:solidFill>
                          <a:latin typeface="맑은 고딕"/>
                        </a:defRPr>
                      </a:lvl8pPr>
                      <a:lvl9pPr marL="3657600" algn="l" defTabSz="914400" rtl="0" eaLnBrk="1" latinLnBrk="1" hangingPunct="1">
                        <a:defRPr sz="1800" kern="1200">
                          <a:solidFill>
                            <a:schemeClr val="dk1"/>
                          </a:solidFill>
                          <a:latin typeface="맑은 고딕"/>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US" altLang="ko-KR" sz="1000" b="0" dirty="0">
                          <a:ln>
                            <a:solidFill>
                              <a:schemeClr val="accent1">
                                <a:alpha val="0"/>
                              </a:schemeClr>
                            </a:solidFill>
                          </a:ln>
                          <a:solidFill>
                            <a:schemeClr val="tx1"/>
                          </a:solidFill>
                          <a:latin typeface="Arial" panose="020B0604020202020204" pitchFamily="34" charset="0"/>
                          <a:ea typeface="LG스마트체 Regular" panose="020B0600000101010101" pitchFamily="50" charset="-127"/>
                          <a:cs typeface="Arial" panose="020B0604020202020204" pitchFamily="34" charset="0"/>
                        </a:rPr>
                        <a:t>O</a:t>
                      </a:r>
                    </a:p>
                  </a:txBody>
                  <a:tcPr marL="74295" marR="74295" marT="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extLst>
                  <a:ext uri="{0D108BD9-81ED-4DB2-BD59-A6C34878D82A}">
                    <a16:rowId xmlns:a16="http://schemas.microsoft.com/office/drawing/2014/main" val="10013"/>
                  </a:ext>
                </a:extLst>
              </a:tr>
              <a:tr h="255553">
                <a:tc>
                  <a:txBody>
                    <a:bodyPr/>
                    <a:lstStyle>
                      <a:lvl1pPr marL="0" algn="l" defTabSz="914400" rtl="0" eaLnBrk="1" latinLnBrk="1" hangingPunct="1">
                        <a:defRPr sz="1800" kern="1200">
                          <a:solidFill>
                            <a:schemeClr val="dk1"/>
                          </a:solidFill>
                          <a:latin typeface="맑은 고딕"/>
                        </a:defRPr>
                      </a:lvl1pPr>
                      <a:lvl2pPr marL="457200" algn="l" defTabSz="914400" rtl="0" eaLnBrk="1" latinLnBrk="1" hangingPunct="1">
                        <a:defRPr sz="1800" kern="1200">
                          <a:solidFill>
                            <a:schemeClr val="dk1"/>
                          </a:solidFill>
                          <a:latin typeface="맑은 고딕"/>
                        </a:defRPr>
                      </a:lvl2pPr>
                      <a:lvl3pPr marL="914400" algn="l" defTabSz="914400" rtl="0" eaLnBrk="1" latinLnBrk="1" hangingPunct="1">
                        <a:defRPr sz="1800" kern="1200">
                          <a:solidFill>
                            <a:schemeClr val="dk1"/>
                          </a:solidFill>
                          <a:latin typeface="맑은 고딕"/>
                        </a:defRPr>
                      </a:lvl3pPr>
                      <a:lvl4pPr marL="1371600" algn="l" defTabSz="914400" rtl="0" eaLnBrk="1" latinLnBrk="1" hangingPunct="1">
                        <a:defRPr sz="1800" kern="1200">
                          <a:solidFill>
                            <a:schemeClr val="dk1"/>
                          </a:solidFill>
                          <a:latin typeface="맑은 고딕"/>
                        </a:defRPr>
                      </a:lvl4pPr>
                      <a:lvl5pPr marL="1828800" algn="l" defTabSz="914400" rtl="0" eaLnBrk="1" latinLnBrk="1" hangingPunct="1">
                        <a:defRPr sz="1800" kern="1200">
                          <a:solidFill>
                            <a:schemeClr val="dk1"/>
                          </a:solidFill>
                          <a:latin typeface="맑은 고딕"/>
                        </a:defRPr>
                      </a:lvl5pPr>
                      <a:lvl6pPr marL="2286000" algn="l" defTabSz="914400" rtl="0" eaLnBrk="1" latinLnBrk="1" hangingPunct="1">
                        <a:defRPr sz="1800" kern="1200">
                          <a:solidFill>
                            <a:schemeClr val="dk1"/>
                          </a:solidFill>
                          <a:latin typeface="맑은 고딕"/>
                        </a:defRPr>
                      </a:lvl6pPr>
                      <a:lvl7pPr marL="2743200" algn="l" defTabSz="914400" rtl="0" eaLnBrk="1" latinLnBrk="1" hangingPunct="1">
                        <a:defRPr sz="1800" kern="1200">
                          <a:solidFill>
                            <a:schemeClr val="dk1"/>
                          </a:solidFill>
                          <a:latin typeface="맑은 고딕"/>
                        </a:defRPr>
                      </a:lvl7pPr>
                      <a:lvl8pPr marL="3200400" algn="l" defTabSz="914400" rtl="0" eaLnBrk="1" latinLnBrk="1" hangingPunct="1">
                        <a:defRPr sz="1800" kern="1200">
                          <a:solidFill>
                            <a:schemeClr val="dk1"/>
                          </a:solidFill>
                          <a:latin typeface="맑은 고딕"/>
                        </a:defRPr>
                      </a:lvl8pPr>
                      <a:lvl9pPr marL="3657600" algn="l" defTabSz="914400" rtl="0" eaLnBrk="1" latinLnBrk="1" hangingPunct="1">
                        <a:defRPr sz="1800" kern="1200">
                          <a:solidFill>
                            <a:schemeClr val="dk1"/>
                          </a:solidFill>
                          <a:latin typeface="맑은 고딕"/>
                        </a:defRPr>
                      </a:lvl9p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900" b="0" kern="1200" dirty="0">
                          <a:ln>
                            <a:solidFill>
                              <a:schemeClr val="accent1">
                                <a:alpha val="0"/>
                              </a:schemeClr>
                            </a:solidFill>
                          </a:ln>
                          <a:solidFill>
                            <a:schemeClr val="tx1"/>
                          </a:solidFill>
                          <a:latin typeface="Arial" panose="020B0604020202020204" pitchFamily="34" charset="0"/>
                          <a:ea typeface="LG스마트체 Regular" panose="020B0600000101010101" pitchFamily="50" charset="-127"/>
                          <a:cs typeface="Arial" panose="020B0604020202020204" pitchFamily="34" charset="0"/>
                        </a:rPr>
                        <a:t>HDMI</a:t>
                      </a:r>
                      <a:r>
                        <a:rPr lang="en-US" altLang="ko-KR" sz="900" b="0" kern="1200" baseline="0" dirty="0">
                          <a:ln>
                            <a:solidFill>
                              <a:schemeClr val="accent1">
                                <a:alpha val="0"/>
                              </a:schemeClr>
                            </a:solidFill>
                          </a:ln>
                          <a:solidFill>
                            <a:schemeClr val="tx1"/>
                          </a:solidFill>
                          <a:latin typeface="Arial" panose="020B0604020202020204" pitchFamily="34" charset="0"/>
                          <a:ea typeface="LG스마트체 Regular" panose="020B0600000101010101" pitchFamily="50" charset="-127"/>
                          <a:cs typeface="Arial" panose="020B0604020202020204" pitchFamily="34" charset="0"/>
                        </a:rPr>
                        <a:t> (</a:t>
                      </a:r>
                      <a:r>
                        <a:rPr lang="en-US" altLang="ko-KR" sz="900" b="0" kern="1200" baseline="0" dirty="0" err="1">
                          <a:ln>
                            <a:solidFill>
                              <a:schemeClr val="accent1">
                                <a:alpha val="0"/>
                              </a:schemeClr>
                            </a:solidFill>
                          </a:ln>
                          <a:solidFill>
                            <a:schemeClr val="tx1"/>
                          </a:solidFill>
                          <a:latin typeface="Arial" panose="020B0604020202020204" pitchFamily="34" charset="0"/>
                          <a:ea typeface="LG스마트체 Regular" panose="020B0600000101010101" pitchFamily="50" charset="-127"/>
                          <a:cs typeface="Arial" panose="020B0604020202020204" pitchFamily="34" charset="0"/>
                        </a:rPr>
                        <a:t>eARC</a:t>
                      </a:r>
                      <a:r>
                        <a:rPr lang="en-US" altLang="ko-KR" sz="900" b="0" kern="1200" baseline="0" dirty="0">
                          <a:ln>
                            <a:solidFill>
                              <a:schemeClr val="accent1">
                                <a:alpha val="0"/>
                              </a:schemeClr>
                            </a:solidFill>
                          </a:ln>
                          <a:solidFill>
                            <a:schemeClr val="tx1"/>
                          </a:solidFill>
                          <a:latin typeface="Arial" panose="020B0604020202020204" pitchFamily="34" charset="0"/>
                          <a:ea typeface="LG스마트체 Regular" panose="020B0600000101010101" pitchFamily="50" charset="-127"/>
                          <a:cs typeface="Arial" panose="020B0604020202020204" pitchFamily="34" charset="0"/>
                        </a:rPr>
                        <a:t>)</a:t>
                      </a:r>
                    </a:p>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900" b="0" kern="1200" baseline="0" dirty="0">
                          <a:ln>
                            <a:solidFill>
                              <a:schemeClr val="accent1">
                                <a:alpha val="0"/>
                              </a:schemeClr>
                            </a:solidFill>
                          </a:ln>
                          <a:solidFill>
                            <a:schemeClr val="tx1"/>
                          </a:solidFill>
                          <a:latin typeface="Arial" panose="020B0604020202020204" pitchFamily="34" charset="0"/>
                          <a:ea typeface="LG스마트체 Regular" panose="020B0600000101010101" pitchFamily="50" charset="-127"/>
                          <a:cs typeface="Arial" panose="020B0604020202020204" pitchFamily="34" charset="0"/>
                        </a:rPr>
                        <a:t>4K Pass-through w/ Dolby Vision</a:t>
                      </a:r>
                      <a:endParaRPr lang="en-US" altLang="ko-KR" sz="900" b="0" kern="1200" dirty="0">
                        <a:ln>
                          <a:solidFill>
                            <a:schemeClr val="accent1">
                              <a:alpha val="0"/>
                            </a:schemeClr>
                          </a:solidFill>
                        </a:ln>
                        <a:solidFill>
                          <a:schemeClr val="tx1"/>
                        </a:solidFill>
                        <a:latin typeface="Arial" panose="020B0604020202020204" pitchFamily="34" charset="0"/>
                        <a:ea typeface="LG스마트체 Regular" panose="020B0600000101010101" pitchFamily="50" charset="-127"/>
                        <a:cs typeface="Arial" panose="020B0604020202020204" pitchFamily="34" charset="0"/>
                      </a:endParaRPr>
                    </a:p>
                  </a:txBody>
                  <a:tcPr marL="74295" marR="74295" marT="0" marB="0" anchor="ctr">
                    <a:lnL>
                      <a:noFill/>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lvl1pPr marL="0" algn="l" defTabSz="914400" rtl="0" eaLnBrk="1" latinLnBrk="1" hangingPunct="1">
                        <a:defRPr sz="1800" kern="1200">
                          <a:solidFill>
                            <a:schemeClr val="dk1"/>
                          </a:solidFill>
                          <a:latin typeface="맑은 고딕"/>
                        </a:defRPr>
                      </a:lvl1pPr>
                      <a:lvl2pPr marL="457200" algn="l" defTabSz="914400" rtl="0" eaLnBrk="1" latinLnBrk="1" hangingPunct="1">
                        <a:defRPr sz="1800" kern="1200">
                          <a:solidFill>
                            <a:schemeClr val="dk1"/>
                          </a:solidFill>
                          <a:latin typeface="맑은 고딕"/>
                        </a:defRPr>
                      </a:lvl2pPr>
                      <a:lvl3pPr marL="914400" algn="l" defTabSz="914400" rtl="0" eaLnBrk="1" latinLnBrk="1" hangingPunct="1">
                        <a:defRPr sz="1800" kern="1200">
                          <a:solidFill>
                            <a:schemeClr val="dk1"/>
                          </a:solidFill>
                          <a:latin typeface="맑은 고딕"/>
                        </a:defRPr>
                      </a:lvl3pPr>
                      <a:lvl4pPr marL="1371600" algn="l" defTabSz="914400" rtl="0" eaLnBrk="1" latinLnBrk="1" hangingPunct="1">
                        <a:defRPr sz="1800" kern="1200">
                          <a:solidFill>
                            <a:schemeClr val="dk1"/>
                          </a:solidFill>
                          <a:latin typeface="맑은 고딕"/>
                        </a:defRPr>
                      </a:lvl4pPr>
                      <a:lvl5pPr marL="1828800" algn="l" defTabSz="914400" rtl="0" eaLnBrk="1" latinLnBrk="1" hangingPunct="1">
                        <a:defRPr sz="1800" kern="1200">
                          <a:solidFill>
                            <a:schemeClr val="dk1"/>
                          </a:solidFill>
                          <a:latin typeface="맑은 고딕"/>
                        </a:defRPr>
                      </a:lvl5pPr>
                      <a:lvl6pPr marL="2286000" algn="l" defTabSz="914400" rtl="0" eaLnBrk="1" latinLnBrk="1" hangingPunct="1">
                        <a:defRPr sz="1800" kern="1200">
                          <a:solidFill>
                            <a:schemeClr val="dk1"/>
                          </a:solidFill>
                          <a:latin typeface="맑은 고딕"/>
                        </a:defRPr>
                      </a:lvl6pPr>
                      <a:lvl7pPr marL="2743200" algn="l" defTabSz="914400" rtl="0" eaLnBrk="1" latinLnBrk="1" hangingPunct="1">
                        <a:defRPr sz="1800" kern="1200">
                          <a:solidFill>
                            <a:schemeClr val="dk1"/>
                          </a:solidFill>
                          <a:latin typeface="맑은 고딕"/>
                        </a:defRPr>
                      </a:lvl7pPr>
                      <a:lvl8pPr marL="3200400" algn="l" defTabSz="914400" rtl="0" eaLnBrk="1" latinLnBrk="1" hangingPunct="1">
                        <a:defRPr sz="1800" kern="1200">
                          <a:solidFill>
                            <a:schemeClr val="dk1"/>
                          </a:solidFill>
                          <a:latin typeface="맑은 고딕"/>
                        </a:defRPr>
                      </a:lvl8pPr>
                      <a:lvl9pPr marL="3657600" algn="l" defTabSz="914400" rtl="0" eaLnBrk="1" latinLnBrk="1" hangingPunct="1">
                        <a:defRPr sz="1800" kern="1200">
                          <a:solidFill>
                            <a:schemeClr val="dk1"/>
                          </a:solidFill>
                          <a:latin typeface="맑은 고딕"/>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US" altLang="ko-KR" sz="1000" b="0" kern="1200" dirty="0">
                          <a:ln>
                            <a:solidFill>
                              <a:schemeClr val="accent1">
                                <a:alpha val="0"/>
                              </a:schemeClr>
                            </a:solidFill>
                          </a:ln>
                          <a:solidFill>
                            <a:schemeClr val="tx1"/>
                          </a:solidFill>
                          <a:latin typeface="Arial" panose="020B0604020202020204" pitchFamily="34" charset="0"/>
                          <a:ea typeface="LG스마트체 Regular" panose="020B0600000101010101" pitchFamily="50" charset="-127"/>
                          <a:cs typeface="Arial" panose="020B0604020202020204" pitchFamily="34" charset="0"/>
                        </a:rPr>
                        <a:t>O</a:t>
                      </a:r>
                    </a:p>
                  </a:txBody>
                  <a:tcPr marL="74295" marR="74295" marT="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lvl1pPr marL="0" algn="l" defTabSz="914400" rtl="0" eaLnBrk="1" latinLnBrk="1" hangingPunct="1">
                        <a:defRPr sz="1800" kern="1200">
                          <a:solidFill>
                            <a:schemeClr val="dk1"/>
                          </a:solidFill>
                          <a:latin typeface="맑은 고딕"/>
                        </a:defRPr>
                      </a:lvl1pPr>
                      <a:lvl2pPr marL="457200" algn="l" defTabSz="914400" rtl="0" eaLnBrk="1" latinLnBrk="1" hangingPunct="1">
                        <a:defRPr sz="1800" kern="1200">
                          <a:solidFill>
                            <a:schemeClr val="dk1"/>
                          </a:solidFill>
                          <a:latin typeface="맑은 고딕"/>
                        </a:defRPr>
                      </a:lvl2pPr>
                      <a:lvl3pPr marL="914400" algn="l" defTabSz="914400" rtl="0" eaLnBrk="1" latinLnBrk="1" hangingPunct="1">
                        <a:defRPr sz="1800" kern="1200">
                          <a:solidFill>
                            <a:schemeClr val="dk1"/>
                          </a:solidFill>
                          <a:latin typeface="맑은 고딕"/>
                        </a:defRPr>
                      </a:lvl3pPr>
                      <a:lvl4pPr marL="1371600" algn="l" defTabSz="914400" rtl="0" eaLnBrk="1" latinLnBrk="1" hangingPunct="1">
                        <a:defRPr sz="1800" kern="1200">
                          <a:solidFill>
                            <a:schemeClr val="dk1"/>
                          </a:solidFill>
                          <a:latin typeface="맑은 고딕"/>
                        </a:defRPr>
                      </a:lvl4pPr>
                      <a:lvl5pPr marL="1828800" algn="l" defTabSz="914400" rtl="0" eaLnBrk="1" latinLnBrk="1" hangingPunct="1">
                        <a:defRPr sz="1800" kern="1200">
                          <a:solidFill>
                            <a:schemeClr val="dk1"/>
                          </a:solidFill>
                          <a:latin typeface="맑은 고딕"/>
                        </a:defRPr>
                      </a:lvl5pPr>
                      <a:lvl6pPr marL="2286000" algn="l" defTabSz="914400" rtl="0" eaLnBrk="1" latinLnBrk="1" hangingPunct="1">
                        <a:defRPr sz="1800" kern="1200">
                          <a:solidFill>
                            <a:schemeClr val="dk1"/>
                          </a:solidFill>
                          <a:latin typeface="맑은 고딕"/>
                        </a:defRPr>
                      </a:lvl6pPr>
                      <a:lvl7pPr marL="2743200" algn="l" defTabSz="914400" rtl="0" eaLnBrk="1" latinLnBrk="1" hangingPunct="1">
                        <a:defRPr sz="1800" kern="1200">
                          <a:solidFill>
                            <a:schemeClr val="dk1"/>
                          </a:solidFill>
                          <a:latin typeface="맑은 고딕"/>
                        </a:defRPr>
                      </a:lvl7pPr>
                      <a:lvl8pPr marL="3200400" algn="l" defTabSz="914400" rtl="0" eaLnBrk="1" latinLnBrk="1" hangingPunct="1">
                        <a:defRPr sz="1800" kern="1200">
                          <a:solidFill>
                            <a:schemeClr val="dk1"/>
                          </a:solidFill>
                          <a:latin typeface="맑은 고딕"/>
                        </a:defRPr>
                      </a:lvl8pPr>
                      <a:lvl9pPr marL="3657600" algn="l" defTabSz="914400" rtl="0" eaLnBrk="1" latinLnBrk="1" hangingPunct="1">
                        <a:defRPr sz="1800" kern="1200">
                          <a:solidFill>
                            <a:schemeClr val="dk1"/>
                          </a:solidFill>
                          <a:latin typeface="맑은 고딕"/>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US" altLang="ko-KR" sz="1000" b="0" dirty="0">
                          <a:ln>
                            <a:solidFill>
                              <a:schemeClr val="accent1">
                                <a:alpha val="0"/>
                              </a:schemeClr>
                            </a:solidFill>
                          </a:ln>
                          <a:solidFill>
                            <a:schemeClr val="tx1"/>
                          </a:solidFill>
                          <a:latin typeface="Arial" panose="020B0604020202020204" pitchFamily="34" charset="0"/>
                          <a:ea typeface="LG스마트체 Regular" panose="020B0600000101010101" pitchFamily="50" charset="-127"/>
                          <a:cs typeface="Arial" panose="020B0604020202020204" pitchFamily="34" charset="0"/>
                        </a:rPr>
                        <a:t>O</a:t>
                      </a:r>
                    </a:p>
                  </a:txBody>
                  <a:tcPr marL="74295" marR="74295" marT="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US" altLang="ko-KR" sz="1000" b="0" kern="1200" dirty="0">
                          <a:ln>
                            <a:solidFill>
                              <a:schemeClr val="accent1">
                                <a:alpha val="0"/>
                              </a:schemeClr>
                            </a:solidFill>
                          </a:ln>
                          <a:solidFill>
                            <a:schemeClr val="tx1"/>
                          </a:solidFill>
                          <a:latin typeface="Arial" panose="020B0604020202020204" pitchFamily="34" charset="0"/>
                          <a:ea typeface="LG스마트체 Regular" panose="020B0600000101010101" pitchFamily="50" charset="-127"/>
                          <a:cs typeface="Arial" panose="020B0604020202020204" pitchFamily="34" charset="0"/>
                        </a:rPr>
                        <a:t>O</a:t>
                      </a:r>
                    </a:p>
                  </a:txBody>
                  <a:tcPr marL="74295" marR="74295" marT="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US" altLang="ko-KR" sz="1000" b="0" kern="1200" dirty="0">
                          <a:ln>
                            <a:solidFill>
                              <a:schemeClr val="accent1">
                                <a:alpha val="0"/>
                              </a:schemeClr>
                            </a:solidFill>
                          </a:ln>
                          <a:solidFill>
                            <a:schemeClr val="tx1"/>
                          </a:solidFill>
                          <a:latin typeface="Arial" panose="020B0604020202020204" pitchFamily="34" charset="0"/>
                          <a:ea typeface="LG스마트체 Regular" panose="020B0600000101010101" pitchFamily="50" charset="-127"/>
                          <a:cs typeface="Arial" panose="020B0604020202020204" pitchFamily="34" charset="0"/>
                        </a:rPr>
                        <a:t>O</a:t>
                      </a:r>
                    </a:p>
                  </a:txBody>
                  <a:tcPr marL="74295" marR="74295" marT="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US" altLang="ko-KR" sz="1000" b="0" kern="1200" dirty="0">
                          <a:ln>
                            <a:solidFill>
                              <a:schemeClr val="accent1">
                                <a:alpha val="0"/>
                              </a:schemeClr>
                            </a:solidFill>
                          </a:ln>
                          <a:solidFill>
                            <a:schemeClr val="tx1"/>
                          </a:solidFill>
                          <a:latin typeface="Arial" panose="020B0604020202020204" pitchFamily="34" charset="0"/>
                          <a:ea typeface="LG스마트체 Regular" panose="020B0600000101010101" pitchFamily="50" charset="-127"/>
                          <a:cs typeface="Arial" panose="020B0604020202020204" pitchFamily="34" charset="0"/>
                        </a:rPr>
                        <a:t>O</a:t>
                      </a:r>
                    </a:p>
                  </a:txBody>
                  <a:tcPr marL="74295" marR="74295" marT="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US" altLang="ko-KR" sz="1000" b="0" dirty="0">
                          <a:ln>
                            <a:solidFill>
                              <a:schemeClr val="accent1">
                                <a:alpha val="0"/>
                              </a:schemeClr>
                            </a:solidFill>
                          </a:ln>
                          <a:solidFill>
                            <a:schemeClr val="tx1"/>
                          </a:solidFill>
                          <a:latin typeface="Arial" panose="020B0604020202020204" pitchFamily="34" charset="0"/>
                          <a:ea typeface="LG스마트체 Regular" panose="020B0600000101010101" pitchFamily="50" charset="-127"/>
                          <a:cs typeface="Arial" panose="020B0604020202020204" pitchFamily="34" charset="0"/>
                        </a:rPr>
                        <a:t>-</a:t>
                      </a:r>
                    </a:p>
                  </a:txBody>
                  <a:tcPr marL="74295" marR="74295" marT="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lvl1pPr marL="0" algn="l" defTabSz="914400" rtl="0" eaLnBrk="1" latinLnBrk="1" hangingPunct="1">
                        <a:defRPr sz="1800" kern="1200">
                          <a:solidFill>
                            <a:schemeClr val="dk1"/>
                          </a:solidFill>
                          <a:latin typeface="맑은 고딕"/>
                        </a:defRPr>
                      </a:lvl1pPr>
                      <a:lvl2pPr marL="457200" algn="l" defTabSz="914400" rtl="0" eaLnBrk="1" latinLnBrk="1" hangingPunct="1">
                        <a:defRPr sz="1800" kern="1200">
                          <a:solidFill>
                            <a:schemeClr val="dk1"/>
                          </a:solidFill>
                          <a:latin typeface="맑은 고딕"/>
                        </a:defRPr>
                      </a:lvl2pPr>
                      <a:lvl3pPr marL="914400" algn="l" defTabSz="914400" rtl="0" eaLnBrk="1" latinLnBrk="1" hangingPunct="1">
                        <a:defRPr sz="1800" kern="1200">
                          <a:solidFill>
                            <a:schemeClr val="dk1"/>
                          </a:solidFill>
                          <a:latin typeface="맑은 고딕"/>
                        </a:defRPr>
                      </a:lvl3pPr>
                      <a:lvl4pPr marL="1371600" algn="l" defTabSz="914400" rtl="0" eaLnBrk="1" latinLnBrk="1" hangingPunct="1">
                        <a:defRPr sz="1800" kern="1200">
                          <a:solidFill>
                            <a:schemeClr val="dk1"/>
                          </a:solidFill>
                          <a:latin typeface="맑은 고딕"/>
                        </a:defRPr>
                      </a:lvl4pPr>
                      <a:lvl5pPr marL="1828800" algn="l" defTabSz="914400" rtl="0" eaLnBrk="1" latinLnBrk="1" hangingPunct="1">
                        <a:defRPr sz="1800" kern="1200">
                          <a:solidFill>
                            <a:schemeClr val="dk1"/>
                          </a:solidFill>
                          <a:latin typeface="맑은 고딕"/>
                        </a:defRPr>
                      </a:lvl5pPr>
                      <a:lvl6pPr marL="2286000" algn="l" defTabSz="914400" rtl="0" eaLnBrk="1" latinLnBrk="1" hangingPunct="1">
                        <a:defRPr sz="1800" kern="1200">
                          <a:solidFill>
                            <a:schemeClr val="dk1"/>
                          </a:solidFill>
                          <a:latin typeface="맑은 고딕"/>
                        </a:defRPr>
                      </a:lvl6pPr>
                      <a:lvl7pPr marL="2743200" algn="l" defTabSz="914400" rtl="0" eaLnBrk="1" latinLnBrk="1" hangingPunct="1">
                        <a:defRPr sz="1800" kern="1200">
                          <a:solidFill>
                            <a:schemeClr val="dk1"/>
                          </a:solidFill>
                          <a:latin typeface="맑은 고딕"/>
                        </a:defRPr>
                      </a:lvl7pPr>
                      <a:lvl8pPr marL="3200400" algn="l" defTabSz="914400" rtl="0" eaLnBrk="1" latinLnBrk="1" hangingPunct="1">
                        <a:defRPr sz="1800" kern="1200">
                          <a:solidFill>
                            <a:schemeClr val="dk1"/>
                          </a:solidFill>
                          <a:latin typeface="맑은 고딕"/>
                        </a:defRPr>
                      </a:lvl8pPr>
                      <a:lvl9pPr marL="3657600" algn="l" defTabSz="914400" rtl="0" eaLnBrk="1" latinLnBrk="1" hangingPunct="1">
                        <a:defRPr sz="1800" kern="1200">
                          <a:solidFill>
                            <a:schemeClr val="dk1"/>
                          </a:solidFill>
                          <a:latin typeface="맑은 고딕"/>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US" altLang="ko-KR" sz="1000" b="0" dirty="0">
                          <a:ln>
                            <a:solidFill>
                              <a:schemeClr val="accent1">
                                <a:alpha val="0"/>
                              </a:schemeClr>
                            </a:solidFill>
                          </a:ln>
                          <a:solidFill>
                            <a:schemeClr val="tx1"/>
                          </a:solidFill>
                          <a:latin typeface="Arial" panose="020B0604020202020204" pitchFamily="34" charset="0"/>
                          <a:ea typeface="LG스마트체 Regular" panose="020B0600000101010101" pitchFamily="50" charset="-127"/>
                          <a:cs typeface="Arial" panose="020B0604020202020204" pitchFamily="34" charset="0"/>
                        </a:rPr>
                        <a:t>O</a:t>
                      </a:r>
                    </a:p>
                  </a:txBody>
                  <a:tcPr marL="74295" marR="74295" marT="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extLst>
                  <a:ext uri="{0D108BD9-81ED-4DB2-BD59-A6C34878D82A}">
                    <a16:rowId xmlns:a16="http://schemas.microsoft.com/office/drawing/2014/main" val="10014"/>
                  </a:ext>
                </a:extLst>
              </a:tr>
              <a:tr h="410242">
                <a:tc>
                  <a:txBody>
                    <a:bodyPr/>
                    <a:lstStyle/>
                    <a:p>
                      <a:pPr algn="l" rtl="0" fontAlgn="ctr"/>
                      <a:r>
                        <a:rPr lang="en-US" sz="900" b="0" i="0" u="none" strike="noStrike" dirty="0">
                          <a:solidFill>
                            <a:schemeClr val="tx1"/>
                          </a:solidFill>
                          <a:effectLst/>
                          <a:latin typeface="LG스마트체 Regular" panose="020B0600000101010101" pitchFamily="50" charset="-127"/>
                          <a:ea typeface="LG스마트체 Regular" panose="020B0600000101010101" pitchFamily="50" charset="-127"/>
                        </a:rPr>
                        <a:t>LG TV Synergy</a:t>
                      </a:r>
                    </a:p>
                  </a:txBody>
                  <a:tcPr marL="7164" marR="7164" marT="7164" marB="0">
                    <a:lnL>
                      <a:noFill/>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lvl1pPr marL="0" algn="l" defTabSz="914400" rtl="0" eaLnBrk="1" latinLnBrk="1" hangingPunct="1">
                        <a:defRPr sz="1800" kern="1200">
                          <a:solidFill>
                            <a:schemeClr val="dk1"/>
                          </a:solidFill>
                          <a:latin typeface="맑은 고딕"/>
                        </a:defRPr>
                      </a:lvl1pPr>
                      <a:lvl2pPr marL="457200" algn="l" defTabSz="914400" rtl="0" eaLnBrk="1" latinLnBrk="1" hangingPunct="1">
                        <a:defRPr sz="1800" kern="1200">
                          <a:solidFill>
                            <a:schemeClr val="dk1"/>
                          </a:solidFill>
                          <a:latin typeface="맑은 고딕"/>
                        </a:defRPr>
                      </a:lvl2pPr>
                      <a:lvl3pPr marL="914400" algn="l" defTabSz="914400" rtl="0" eaLnBrk="1" latinLnBrk="1" hangingPunct="1">
                        <a:defRPr sz="1800" kern="1200">
                          <a:solidFill>
                            <a:schemeClr val="dk1"/>
                          </a:solidFill>
                          <a:latin typeface="맑은 고딕"/>
                        </a:defRPr>
                      </a:lvl3pPr>
                      <a:lvl4pPr marL="1371600" algn="l" defTabSz="914400" rtl="0" eaLnBrk="1" latinLnBrk="1" hangingPunct="1">
                        <a:defRPr sz="1800" kern="1200">
                          <a:solidFill>
                            <a:schemeClr val="dk1"/>
                          </a:solidFill>
                          <a:latin typeface="맑은 고딕"/>
                        </a:defRPr>
                      </a:lvl4pPr>
                      <a:lvl5pPr marL="1828800" algn="l" defTabSz="914400" rtl="0" eaLnBrk="1" latinLnBrk="1" hangingPunct="1">
                        <a:defRPr sz="1800" kern="1200">
                          <a:solidFill>
                            <a:schemeClr val="dk1"/>
                          </a:solidFill>
                          <a:latin typeface="맑은 고딕"/>
                        </a:defRPr>
                      </a:lvl5pPr>
                      <a:lvl6pPr marL="2286000" algn="l" defTabSz="914400" rtl="0" eaLnBrk="1" latinLnBrk="1" hangingPunct="1">
                        <a:defRPr sz="1800" kern="1200">
                          <a:solidFill>
                            <a:schemeClr val="dk1"/>
                          </a:solidFill>
                          <a:latin typeface="맑은 고딕"/>
                        </a:defRPr>
                      </a:lvl6pPr>
                      <a:lvl7pPr marL="2743200" algn="l" defTabSz="914400" rtl="0" eaLnBrk="1" latinLnBrk="1" hangingPunct="1">
                        <a:defRPr sz="1800" kern="1200">
                          <a:solidFill>
                            <a:schemeClr val="dk1"/>
                          </a:solidFill>
                          <a:latin typeface="맑은 고딕"/>
                        </a:defRPr>
                      </a:lvl7pPr>
                      <a:lvl8pPr marL="3200400" algn="l" defTabSz="914400" rtl="0" eaLnBrk="1" latinLnBrk="1" hangingPunct="1">
                        <a:defRPr sz="1800" kern="1200">
                          <a:solidFill>
                            <a:schemeClr val="dk1"/>
                          </a:solidFill>
                          <a:latin typeface="맑은 고딕"/>
                        </a:defRPr>
                      </a:lvl8pPr>
                      <a:lvl9pPr marL="3657600" algn="l" defTabSz="914400" rtl="0" eaLnBrk="1" latinLnBrk="1" hangingPunct="1">
                        <a:defRPr sz="1800" kern="1200">
                          <a:solidFill>
                            <a:schemeClr val="dk1"/>
                          </a:solidFill>
                          <a:latin typeface="맑은 고딕"/>
                        </a:defRPr>
                      </a:lvl9pPr>
                    </a:lstStyle>
                    <a:p>
                      <a:pPr algn="ctr" latinLnBrk="1"/>
                      <a:r>
                        <a:rPr lang="en-US" altLang="ko-KR" sz="1000" b="0" dirty="0">
                          <a:ln>
                            <a:solidFill>
                              <a:schemeClr val="accent1">
                                <a:alpha val="0"/>
                              </a:schemeClr>
                            </a:solidFill>
                          </a:ln>
                          <a:solidFill>
                            <a:schemeClr val="tx1"/>
                          </a:solidFill>
                          <a:latin typeface="Arial" panose="020B0604020202020204" pitchFamily="34" charset="0"/>
                          <a:ea typeface="LG스마트체 Regular" panose="020B0600000101010101" pitchFamily="50" charset="-127"/>
                          <a:cs typeface="Arial" panose="020B0604020202020204" pitchFamily="34" charset="0"/>
                        </a:rPr>
                        <a:t>O</a:t>
                      </a:r>
                    </a:p>
                  </a:txBody>
                  <a:tcPr marL="74295" marR="74295" marT="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lvl1pPr marL="0" algn="l" defTabSz="914400" rtl="0" eaLnBrk="1" latinLnBrk="1" hangingPunct="1">
                        <a:defRPr sz="1800" kern="1200">
                          <a:solidFill>
                            <a:schemeClr val="dk1"/>
                          </a:solidFill>
                          <a:latin typeface="맑은 고딕"/>
                        </a:defRPr>
                      </a:lvl1pPr>
                      <a:lvl2pPr marL="457200" algn="l" defTabSz="914400" rtl="0" eaLnBrk="1" latinLnBrk="1" hangingPunct="1">
                        <a:defRPr sz="1800" kern="1200">
                          <a:solidFill>
                            <a:schemeClr val="dk1"/>
                          </a:solidFill>
                          <a:latin typeface="맑은 고딕"/>
                        </a:defRPr>
                      </a:lvl2pPr>
                      <a:lvl3pPr marL="914400" algn="l" defTabSz="914400" rtl="0" eaLnBrk="1" latinLnBrk="1" hangingPunct="1">
                        <a:defRPr sz="1800" kern="1200">
                          <a:solidFill>
                            <a:schemeClr val="dk1"/>
                          </a:solidFill>
                          <a:latin typeface="맑은 고딕"/>
                        </a:defRPr>
                      </a:lvl3pPr>
                      <a:lvl4pPr marL="1371600" algn="l" defTabSz="914400" rtl="0" eaLnBrk="1" latinLnBrk="1" hangingPunct="1">
                        <a:defRPr sz="1800" kern="1200">
                          <a:solidFill>
                            <a:schemeClr val="dk1"/>
                          </a:solidFill>
                          <a:latin typeface="맑은 고딕"/>
                        </a:defRPr>
                      </a:lvl4pPr>
                      <a:lvl5pPr marL="1828800" algn="l" defTabSz="914400" rtl="0" eaLnBrk="1" latinLnBrk="1" hangingPunct="1">
                        <a:defRPr sz="1800" kern="1200">
                          <a:solidFill>
                            <a:schemeClr val="dk1"/>
                          </a:solidFill>
                          <a:latin typeface="맑은 고딕"/>
                        </a:defRPr>
                      </a:lvl5pPr>
                      <a:lvl6pPr marL="2286000" algn="l" defTabSz="914400" rtl="0" eaLnBrk="1" latinLnBrk="1" hangingPunct="1">
                        <a:defRPr sz="1800" kern="1200">
                          <a:solidFill>
                            <a:schemeClr val="dk1"/>
                          </a:solidFill>
                          <a:latin typeface="맑은 고딕"/>
                        </a:defRPr>
                      </a:lvl6pPr>
                      <a:lvl7pPr marL="2743200" algn="l" defTabSz="914400" rtl="0" eaLnBrk="1" latinLnBrk="1" hangingPunct="1">
                        <a:defRPr sz="1800" kern="1200">
                          <a:solidFill>
                            <a:schemeClr val="dk1"/>
                          </a:solidFill>
                          <a:latin typeface="맑은 고딕"/>
                        </a:defRPr>
                      </a:lvl7pPr>
                      <a:lvl8pPr marL="3200400" algn="l" defTabSz="914400" rtl="0" eaLnBrk="1" latinLnBrk="1" hangingPunct="1">
                        <a:defRPr sz="1800" kern="1200">
                          <a:solidFill>
                            <a:schemeClr val="dk1"/>
                          </a:solidFill>
                          <a:latin typeface="맑은 고딕"/>
                        </a:defRPr>
                      </a:lvl8pPr>
                      <a:lvl9pPr marL="3657600" algn="l" defTabSz="914400" rtl="0" eaLnBrk="1" latinLnBrk="1" hangingPunct="1">
                        <a:defRPr sz="1800" kern="1200">
                          <a:solidFill>
                            <a:schemeClr val="dk1"/>
                          </a:solidFill>
                          <a:latin typeface="맑은 고딕"/>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US" altLang="ko-KR" sz="1000" b="0" dirty="0">
                          <a:ln>
                            <a:solidFill>
                              <a:schemeClr val="accent1">
                                <a:alpha val="0"/>
                              </a:schemeClr>
                            </a:solidFill>
                          </a:ln>
                          <a:solidFill>
                            <a:schemeClr val="tx1"/>
                          </a:solidFill>
                          <a:latin typeface="Arial" panose="020B0604020202020204" pitchFamily="34" charset="0"/>
                          <a:ea typeface="LG스마트체 Regular" panose="020B0600000101010101" pitchFamily="50" charset="-127"/>
                          <a:cs typeface="Arial" panose="020B0604020202020204" pitchFamily="34" charset="0"/>
                        </a:rPr>
                        <a:t>O</a:t>
                      </a:r>
                    </a:p>
                  </a:txBody>
                  <a:tcPr marL="74295" marR="74295" marT="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latinLnBrk="1"/>
                      <a:r>
                        <a:rPr lang="en-US" altLang="ko-KR" sz="1000" b="0" dirty="0">
                          <a:ln>
                            <a:solidFill>
                              <a:schemeClr val="accent1">
                                <a:alpha val="0"/>
                              </a:schemeClr>
                            </a:solidFill>
                          </a:ln>
                          <a:solidFill>
                            <a:schemeClr val="tx1"/>
                          </a:solidFill>
                          <a:latin typeface="Arial" panose="020B0604020202020204" pitchFamily="34" charset="0"/>
                          <a:ea typeface="LG스마트체 Regular" panose="020B0600000101010101" pitchFamily="50" charset="-127"/>
                          <a:cs typeface="Arial" panose="020B0604020202020204" pitchFamily="34" charset="0"/>
                        </a:rPr>
                        <a:t>O</a:t>
                      </a:r>
                    </a:p>
                  </a:txBody>
                  <a:tcPr marL="74295" marR="74295" marT="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latinLnBrk="1"/>
                      <a:r>
                        <a:rPr lang="en-US" altLang="ko-KR" sz="1000" b="0" dirty="0">
                          <a:ln>
                            <a:solidFill>
                              <a:schemeClr val="accent1">
                                <a:alpha val="0"/>
                              </a:schemeClr>
                            </a:solidFill>
                          </a:ln>
                          <a:solidFill>
                            <a:schemeClr val="tx1"/>
                          </a:solidFill>
                          <a:latin typeface="Arial" panose="020B0604020202020204" pitchFamily="34" charset="0"/>
                          <a:ea typeface="LG스마트체 Regular" panose="020B0600000101010101" pitchFamily="50" charset="-127"/>
                          <a:cs typeface="Arial" panose="020B0604020202020204" pitchFamily="34" charset="0"/>
                        </a:rPr>
                        <a:t>O</a:t>
                      </a:r>
                    </a:p>
                  </a:txBody>
                  <a:tcPr marL="74295" marR="74295" marT="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latinLnBrk="1"/>
                      <a:r>
                        <a:rPr lang="en-US" altLang="ko-KR" sz="1000" b="0" dirty="0">
                          <a:ln>
                            <a:solidFill>
                              <a:schemeClr val="accent1">
                                <a:alpha val="0"/>
                              </a:schemeClr>
                            </a:solidFill>
                          </a:ln>
                          <a:solidFill>
                            <a:schemeClr val="tx1"/>
                          </a:solidFill>
                          <a:latin typeface="Arial" panose="020B0604020202020204" pitchFamily="34" charset="0"/>
                          <a:ea typeface="LG스마트체 Regular" panose="020B0600000101010101" pitchFamily="50" charset="-127"/>
                          <a:cs typeface="Arial" panose="020B0604020202020204" pitchFamily="34" charset="0"/>
                        </a:rPr>
                        <a:t>O</a:t>
                      </a:r>
                    </a:p>
                  </a:txBody>
                  <a:tcPr marL="74295" marR="74295" marT="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marL="0" marR="0" lvl="0" indent="0" algn="ctr" defTabSz="914400" rtl="0" eaLnBrk="1" fontAlgn="ctr" latinLnBrk="1" hangingPunct="1">
                        <a:lnSpc>
                          <a:spcPct val="100000"/>
                        </a:lnSpc>
                        <a:spcBef>
                          <a:spcPts val="0"/>
                        </a:spcBef>
                        <a:spcAft>
                          <a:spcPts val="0"/>
                        </a:spcAft>
                        <a:buClrTx/>
                        <a:buSzTx/>
                        <a:buFontTx/>
                        <a:buNone/>
                        <a:tabLst/>
                        <a:defRPr/>
                      </a:pPr>
                      <a:r>
                        <a:rPr lang="en-US" altLang="ko-KR" sz="900" b="0" i="0" u="none" strike="noStrike" dirty="0">
                          <a:solidFill>
                            <a:schemeClr val="tx1"/>
                          </a:solidFill>
                          <a:effectLst/>
                          <a:latin typeface="+mn-lt"/>
                          <a:ea typeface="+mn-ea"/>
                        </a:rPr>
                        <a:t>WOW</a:t>
                      </a:r>
                      <a:r>
                        <a:rPr lang="en-US" altLang="ko-KR" sz="900" b="0" i="0" u="none" strike="noStrike" baseline="0" dirty="0">
                          <a:solidFill>
                            <a:schemeClr val="tx1"/>
                          </a:solidFill>
                          <a:effectLst/>
                          <a:latin typeface="+mn-lt"/>
                          <a:ea typeface="+mn-ea"/>
                        </a:rPr>
                        <a:t> Interface</a:t>
                      </a:r>
                      <a:endParaRPr lang="ko-KR" altLang="en-US" sz="900" b="0" i="0" u="none" strike="noStrike">
                        <a:solidFill>
                          <a:srgbClr val="000000"/>
                        </a:solidFill>
                        <a:effectLst/>
                        <a:latin typeface="LG스마트체 Regular" panose="020B0600000101010101" pitchFamily="50" charset="-127"/>
                        <a:ea typeface="LG스마트체 Regular" panose="020B0600000101010101" pitchFamily="50" charset="-127"/>
                      </a:endParaRPr>
                    </a:p>
                  </a:txBody>
                  <a:tcPr marL="7164" marR="7164" marT="7164"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lvl1pPr marL="0" algn="l" defTabSz="914400" rtl="0" eaLnBrk="1" latinLnBrk="1" hangingPunct="1">
                        <a:defRPr sz="1800" kern="1200">
                          <a:solidFill>
                            <a:schemeClr val="dk1"/>
                          </a:solidFill>
                          <a:latin typeface="맑은 고딕"/>
                        </a:defRPr>
                      </a:lvl1pPr>
                      <a:lvl2pPr marL="457200" algn="l" defTabSz="914400" rtl="0" eaLnBrk="1" latinLnBrk="1" hangingPunct="1">
                        <a:defRPr sz="1800" kern="1200">
                          <a:solidFill>
                            <a:schemeClr val="dk1"/>
                          </a:solidFill>
                          <a:latin typeface="맑은 고딕"/>
                        </a:defRPr>
                      </a:lvl2pPr>
                      <a:lvl3pPr marL="914400" algn="l" defTabSz="914400" rtl="0" eaLnBrk="1" latinLnBrk="1" hangingPunct="1">
                        <a:defRPr sz="1800" kern="1200">
                          <a:solidFill>
                            <a:schemeClr val="dk1"/>
                          </a:solidFill>
                          <a:latin typeface="맑은 고딕"/>
                        </a:defRPr>
                      </a:lvl3pPr>
                      <a:lvl4pPr marL="1371600" algn="l" defTabSz="914400" rtl="0" eaLnBrk="1" latinLnBrk="1" hangingPunct="1">
                        <a:defRPr sz="1800" kern="1200">
                          <a:solidFill>
                            <a:schemeClr val="dk1"/>
                          </a:solidFill>
                          <a:latin typeface="맑은 고딕"/>
                        </a:defRPr>
                      </a:lvl4pPr>
                      <a:lvl5pPr marL="1828800" algn="l" defTabSz="914400" rtl="0" eaLnBrk="1" latinLnBrk="1" hangingPunct="1">
                        <a:defRPr sz="1800" kern="1200">
                          <a:solidFill>
                            <a:schemeClr val="dk1"/>
                          </a:solidFill>
                          <a:latin typeface="맑은 고딕"/>
                        </a:defRPr>
                      </a:lvl5pPr>
                      <a:lvl6pPr marL="2286000" algn="l" defTabSz="914400" rtl="0" eaLnBrk="1" latinLnBrk="1" hangingPunct="1">
                        <a:defRPr sz="1800" kern="1200">
                          <a:solidFill>
                            <a:schemeClr val="dk1"/>
                          </a:solidFill>
                          <a:latin typeface="맑은 고딕"/>
                        </a:defRPr>
                      </a:lvl6pPr>
                      <a:lvl7pPr marL="2743200" algn="l" defTabSz="914400" rtl="0" eaLnBrk="1" latinLnBrk="1" hangingPunct="1">
                        <a:defRPr sz="1800" kern="1200">
                          <a:solidFill>
                            <a:schemeClr val="dk1"/>
                          </a:solidFill>
                          <a:latin typeface="맑은 고딕"/>
                        </a:defRPr>
                      </a:lvl7pPr>
                      <a:lvl8pPr marL="3200400" algn="l" defTabSz="914400" rtl="0" eaLnBrk="1" latinLnBrk="1" hangingPunct="1">
                        <a:defRPr sz="1800" kern="1200">
                          <a:solidFill>
                            <a:schemeClr val="dk1"/>
                          </a:solidFill>
                          <a:latin typeface="맑은 고딕"/>
                        </a:defRPr>
                      </a:lvl8pPr>
                      <a:lvl9pPr marL="3657600" algn="l" defTabSz="914400" rtl="0" eaLnBrk="1" latinLnBrk="1" hangingPunct="1">
                        <a:defRPr sz="1800" kern="1200">
                          <a:solidFill>
                            <a:schemeClr val="dk1"/>
                          </a:solidFill>
                          <a:latin typeface="맑은 고딕"/>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US" altLang="ko-KR" sz="1000" b="0" dirty="0">
                          <a:ln>
                            <a:solidFill>
                              <a:schemeClr val="accent1">
                                <a:alpha val="0"/>
                              </a:schemeClr>
                            </a:solidFill>
                          </a:ln>
                          <a:solidFill>
                            <a:schemeClr val="tx1"/>
                          </a:solidFill>
                          <a:latin typeface="Arial" panose="020B0604020202020204" pitchFamily="34" charset="0"/>
                          <a:ea typeface="LG스마트체 Regular" panose="020B0600000101010101" pitchFamily="50" charset="-127"/>
                          <a:cs typeface="Arial" panose="020B0604020202020204" pitchFamily="34" charset="0"/>
                        </a:rPr>
                        <a:t>O</a:t>
                      </a:r>
                    </a:p>
                  </a:txBody>
                  <a:tcPr marL="74295" marR="74295" marT="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extLst>
                  <a:ext uri="{0D108BD9-81ED-4DB2-BD59-A6C34878D82A}">
                    <a16:rowId xmlns:a16="http://schemas.microsoft.com/office/drawing/2014/main" val="10015"/>
                  </a:ext>
                </a:extLst>
              </a:tr>
              <a:tr h="336552">
                <a:tc>
                  <a:txBody>
                    <a:bodyPr/>
                    <a:lstStyle/>
                    <a:p>
                      <a:pPr marL="0" marR="0" lvl="0" indent="0" algn="l" defTabSz="914400" rtl="0" eaLnBrk="1" fontAlgn="ctr" latinLnBrk="1" hangingPunct="1">
                        <a:lnSpc>
                          <a:spcPct val="100000"/>
                        </a:lnSpc>
                        <a:spcBef>
                          <a:spcPts val="0"/>
                        </a:spcBef>
                        <a:spcAft>
                          <a:spcPts val="0"/>
                        </a:spcAft>
                        <a:buClrTx/>
                        <a:buSzTx/>
                        <a:buFontTx/>
                        <a:buNone/>
                        <a:tabLst/>
                        <a:defRPr/>
                      </a:pPr>
                      <a:r>
                        <a:rPr lang="en-US" altLang="ko-KR" sz="900" b="0" i="0" u="none" strike="noStrike" dirty="0">
                          <a:solidFill>
                            <a:srgbClr val="000000"/>
                          </a:solidFill>
                          <a:effectLst/>
                          <a:latin typeface="LG스마트체 Regular" panose="020B0600000101010101" pitchFamily="50" charset="-127"/>
                          <a:ea typeface="LG스마트체 Regular" panose="020B0600000101010101" pitchFamily="50" charset="-127"/>
                        </a:rPr>
                        <a:t>Sound Bar Mode Control</a:t>
                      </a:r>
                    </a:p>
                  </a:txBody>
                  <a:tcPr marL="7164" marR="7164" marT="7164" marB="0">
                    <a:lnL>
                      <a:noFill/>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lvl1pPr marL="0" algn="l" defTabSz="914400" rtl="0" eaLnBrk="1" latinLnBrk="1" hangingPunct="1">
                        <a:defRPr sz="1800" kern="1200">
                          <a:solidFill>
                            <a:schemeClr val="dk1"/>
                          </a:solidFill>
                          <a:latin typeface="맑은 고딕"/>
                        </a:defRPr>
                      </a:lvl1pPr>
                      <a:lvl2pPr marL="457200" algn="l" defTabSz="914400" rtl="0" eaLnBrk="1" latinLnBrk="1" hangingPunct="1">
                        <a:defRPr sz="1800" kern="1200">
                          <a:solidFill>
                            <a:schemeClr val="dk1"/>
                          </a:solidFill>
                          <a:latin typeface="맑은 고딕"/>
                        </a:defRPr>
                      </a:lvl2pPr>
                      <a:lvl3pPr marL="914400" algn="l" defTabSz="914400" rtl="0" eaLnBrk="1" latinLnBrk="1" hangingPunct="1">
                        <a:defRPr sz="1800" kern="1200">
                          <a:solidFill>
                            <a:schemeClr val="dk1"/>
                          </a:solidFill>
                          <a:latin typeface="맑은 고딕"/>
                        </a:defRPr>
                      </a:lvl3pPr>
                      <a:lvl4pPr marL="1371600" algn="l" defTabSz="914400" rtl="0" eaLnBrk="1" latinLnBrk="1" hangingPunct="1">
                        <a:defRPr sz="1800" kern="1200">
                          <a:solidFill>
                            <a:schemeClr val="dk1"/>
                          </a:solidFill>
                          <a:latin typeface="맑은 고딕"/>
                        </a:defRPr>
                      </a:lvl4pPr>
                      <a:lvl5pPr marL="1828800" algn="l" defTabSz="914400" rtl="0" eaLnBrk="1" latinLnBrk="1" hangingPunct="1">
                        <a:defRPr sz="1800" kern="1200">
                          <a:solidFill>
                            <a:schemeClr val="dk1"/>
                          </a:solidFill>
                          <a:latin typeface="맑은 고딕"/>
                        </a:defRPr>
                      </a:lvl5pPr>
                      <a:lvl6pPr marL="2286000" algn="l" defTabSz="914400" rtl="0" eaLnBrk="1" latinLnBrk="1" hangingPunct="1">
                        <a:defRPr sz="1800" kern="1200">
                          <a:solidFill>
                            <a:schemeClr val="dk1"/>
                          </a:solidFill>
                          <a:latin typeface="맑은 고딕"/>
                        </a:defRPr>
                      </a:lvl6pPr>
                      <a:lvl7pPr marL="2743200" algn="l" defTabSz="914400" rtl="0" eaLnBrk="1" latinLnBrk="1" hangingPunct="1">
                        <a:defRPr sz="1800" kern="1200">
                          <a:solidFill>
                            <a:schemeClr val="dk1"/>
                          </a:solidFill>
                          <a:latin typeface="맑은 고딕"/>
                        </a:defRPr>
                      </a:lvl7pPr>
                      <a:lvl8pPr marL="3200400" algn="l" defTabSz="914400" rtl="0" eaLnBrk="1" latinLnBrk="1" hangingPunct="1">
                        <a:defRPr sz="1800" kern="1200">
                          <a:solidFill>
                            <a:schemeClr val="dk1"/>
                          </a:solidFill>
                          <a:latin typeface="맑은 고딕"/>
                        </a:defRPr>
                      </a:lvl8pPr>
                      <a:lvl9pPr marL="3657600" algn="l" defTabSz="914400" rtl="0" eaLnBrk="1" latinLnBrk="1" hangingPunct="1">
                        <a:defRPr sz="1800" kern="1200">
                          <a:solidFill>
                            <a:schemeClr val="dk1"/>
                          </a:solidFill>
                          <a:latin typeface="맑은 고딕"/>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US" altLang="ko-KR" sz="1000" b="0" kern="1200" dirty="0">
                          <a:ln>
                            <a:solidFill>
                              <a:schemeClr val="accent1">
                                <a:alpha val="0"/>
                              </a:schemeClr>
                            </a:solidFill>
                          </a:ln>
                          <a:solidFill>
                            <a:schemeClr val="tx1"/>
                          </a:solidFill>
                          <a:latin typeface="Arial" panose="020B0604020202020204" pitchFamily="34" charset="0"/>
                          <a:ea typeface="LG스마트체 Regular" panose="020B0600000101010101" pitchFamily="50" charset="-127"/>
                          <a:cs typeface="Arial" panose="020B0604020202020204" pitchFamily="34" charset="0"/>
                        </a:rPr>
                        <a:t>O</a:t>
                      </a:r>
                    </a:p>
                  </a:txBody>
                  <a:tcPr marL="74295" marR="74295" marT="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lvl1pPr marL="0" algn="l" defTabSz="914400" rtl="0" eaLnBrk="1" latinLnBrk="1" hangingPunct="1">
                        <a:defRPr sz="1800" kern="1200">
                          <a:solidFill>
                            <a:schemeClr val="dk1"/>
                          </a:solidFill>
                          <a:latin typeface="맑은 고딕"/>
                        </a:defRPr>
                      </a:lvl1pPr>
                      <a:lvl2pPr marL="457200" algn="l" defTabSz="914400" rtl="0" eaLnBrk="1" latinLnBrk="1" hangingPunct="1">
                        <a:defRPr sz="1800" kern="1200">
                          <a:solidFill>
                            <a:schemeClr val="dk1"/>
                          </a:solidFill>
                          <a:latin typeface="맑은 고딕"/>
                        </a:defRPr>
                      </a:lvl2pPr>
                      <a:lvl3pPr marL="914400" algn="l" defTabSz="914400" rtl="0" eaLnBrk="1" latinLnBrk="1" hangingPunct="1">
                        <a:defRPr sz="1800" kern="1200">
                          <a:solidFill>
                            <a:schemeClr val="dk1"/>
                          </a:solidFill>
                          <a:latin typeface="맑은 고딕"/>
                        </a:defRPr>
                      </a:lvl3pPr>
                      <a:lvl4pPr marL="1371600" algn="l" defTabSz="914400" rtl="0" eaLnBrk="1" latinLnBrk="1" hangingPunct="1">
                        <a:defRPr sz="1800" kern="1200">
                          <a:solidFill>
                            <a:schemeClr val="dk1"/>
                          </a:solidFill>
                          <a:latin typeface="맑은 고딕"/>
                        </a:defRPr>
                      </a:lvl4pPr>
                      <a:lvl5pPr marL="1828800" algn="l" defTabSz="914400" rtl="0" eaLnBrk="1" latinLnBrk="1" hangingPunct="1">
                        <a:defRPr sz="1800" kern="1200">
                          <a:solidFill>
                            <a:schemeClr val="dk1"/>
                          </a:solidFill>
                          <a:latin typeface="맑은 고딕"/>
                        </a:defRPr>
                      </a:lvl5pPr>
                      <a:lvl6pPr marL="2286000" algn="l" defTabSz="914400" rtl="0" eaLnBrk="1" latinLnBrk="1" hangingPunct="1">
                        <a:defRPr sz="1800" kern="1200">
                          <a:solidFill>
                            <a:schemeClr val="dk1"/>
                          </a:solidFill>
                          <a:latin typeface="맑은 고딕"/>
                        </a:defRPr>
                      </a:lvl6pPr>
                      <a:lvl7pPr marL="2743200" algn="l" defTabSz="914400" rtl="0" eaLnBrk="1" latinLnBrk="1" hangingPunct="1">
                        <a:defRPr sz="1800" kern="1200">
                          <a:solidFill>
                            <a:schemeClr val="dk1"/>
                          </a:solidFill>
                          <a:latin typeface="맑은 고딕"/>
                        </a:defRPr>
                      </a:lvl7pPr>
                      <a:lvl8pPr marL="3200400" algn="l" defTabSz="914400" rtl="0" eaLnBrk="1" latinLnBrk="1" hangingPunct="1">
                        <a:defRPr sz="1800" kern="1200">
                          <a:solidFill>
                            <a:schemeClr val="dk1"/>
                          </a:solidFill>
                          <a:latin typeface="맑은 고딕"/>
                        </a:defRPr>
                      </a:lvl8pPr>
                      <a:lvl9pPr marL="3657600" algn="l" defTabSz="914400" rtl="0" eaLnBrk="1" latinLnBrk="1" hangingPunct="1">
                        <a:defRPr sz="1800" kern="1200">
                          <a:solidFill>
                            <a:schemeClr val="dk1"/>
                          </a:solidFill>
                          <a:latin typeface="맑은 고딕"/>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US" altLang="ko-KR" sz="1000" b="0" dirty="0">
                          <a:ln>
                            <a:solidFill>
                              <a:schemeClr val="accent1">
                                <a:alpha val="0"/>
                              </a:schemeClr>
                            </a:solidFill>
                          </a:ln>
                          <a:solidFill>
                            <a:schemeClr val="tx1"/>
                          </a:solidFill>
                          <a:latin typeface="Arial" panose="020B0604020202020204" pitchFamily="34" charset="0"/>
                          <a:ea typeface="LG스마트체 Regular" panose="020B0600000101010101" pitchFamily="50" charset="-127"/>
                          <a:cs typeface="Arial" panose="020B0604020202020204" pitchFamily="34" charset="0"/>
                        </a:rPr>
                        <a:t>O</a:t>
                      </a:r>
                    </a:p>
                  </a:txBody>
                  <a:tcPr marL="74295" marR="74295" marT="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latinLnBrk="1"/>
                      <a:r>
                        <a:rPr lang="en-US" altLang="ko-KR" sz="1000" b="0" dirty="0">
                          <a:ln>
                            <a:solidFill>
                              <a:schemeClr val="accent1">
                                <a:alpha val="0"/>
                              </a:schemeClr>
                            </a:solidFill>
                          </a:ln>
                          <a:solidFill>
                            <a:schemeClr val="tx1"/>
                          </a:solidFill>
                          <a:latin typeface="Arial" panose="020B0604020202020204" pitchFamily="34" charset="0"/>
                          <a:ea typeface="LG스마트체 Regular" panose="020B0600000101010101" pitchFamily="50" charset="-127"/>
                          <a:cs typeface="Arial" panose="020B0604020202020204" pitchFamily="34" charset="0"/>
                        </a:rPr>
                        <a:t>O</a:t>
                      </a:r>
                    </a:p>
                  </a:txBody>
                  <a:tcPr marL="74295" marR="74295" marT="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latinLnBrk="1"/>
                      <a:r>
                        <a:rPr lang="en-US" altLang="ko-KR" sz="1000" b="0" dirty="0">
                          <a:ln>
                            <a:solidFill>
                              <a:schemeClr val="accent1">
                                <a:alpha val="0"/>
                              </a:schemeClr>
                            </a:solidFill>
                          </a:ln>
                          <a:solidFill>
                            <a:schemeClr val="tx1"/>
                          </a:solidFill>
                          <a:latin typeface="Arial" panose="020B0604020202020204" pitchFamily="34" charset="0"/>
                          <a:ea typeface="LG스마트체 Regular" panose="020B0600000101010101" pitchFamily="50" charset="-127"/>
                          <a:cs typeface="Arial" panose="020B0604020202020204" pitchFamily="34" charset="0"/>
                        </a:rPr>
                        <a:t>O</a:t>
                      </a:r>
                    </a:p>
                  </a:txBody>
                  <a:tcPr marL="74295" marR="74295" marT="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latinLnBrk="1"/>
                      <a:r>
                        <a:rPr lang="en-US" altLang="ko-KR" sz="1000" b="0" dirty="0">
                          <a:ln>
                            <a:solidFill>
                              <a:schemeClr val="accent1">
                                <a:alpha val="0"/>
                              </a:schemeClr>
                            </a:solidFill>
                          </a:ln>
                          <a:solidFill>
                            <a:schemeClr val="tx1"/>
                          </a:solidFill>
                          <a:latin typeface="Arial" panose="020B0604020202020204" pitchFamily="34" charset="0"/>
                          <a:ea typeface="LG스마트체 Regular" panose="020B0600000101010101" pitchFamily="50" charset="-127"/>
                          <a:cs typeface="Arial" panose="020B0604020202020204" pitchFamily="34" charset="0"/>
                        </a:rPr>
                        <a:t>O</a:t>
                      </a:r>
                    </a:p>
                  </a:txBody>
                  <a:tcPr marL="74295" marR="74295" marT="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latinLnBrk="1"/>
                      <a:r>
                        <a:rPr lang="en-US" altLang="ko-KR" sz="1000" b="0" dirty="0">
                          <a:ln>
                            <a:solidFill>
                              <a:schemeClr val="accent1">
                                <a:alpha val="0"/>
                              </a:schemeClr>
                            </a:solidFill>
                          </a:ln>
                          <a:solidFill>
                            <a:schemeClr val="tx1"/>
                          </a:solidFill>
                          <a:latin typeface="Arial" panose="020B0604020202020204" pitchFamily="34" charset="0"/>
                          <a:ea typeface="LG스마트체 Regular" panose="020B0600000101010101" pitchFamily="50" charset="-127"/>
                          <a:cs typeface="Arial" panose="020B0604020202020204" pitchFamily="34" charset="0"/>
                        </a:rPr>
                        <a:t>O</a:t>
                      </a:r>
                    </a:p>
                  </a:txBody>
                  <a:tcPr marL="74295" marR="74295" marT="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lvl1pPr marL="0" algn="l" defTabSz="914400" rtl="0" eaLnBrk="1" latinLnBrk="1" hangingPunct="1">
                        <a:defRPr sz="1800" kern="1200">
                          <a:solidFill>
                            <a:schemeClr val="dk1"/>
                          </a:solidFill>
                          <a:latin typeface="맑은 고딕"/>
                        </a:defRPr>
                      </a:lvl1pPr>
                      <a:lvl2pPr marL="457200" algn="l" defTabSz="914400" rtl="0" eaLnBrk="1" latinLnBrk="1" hangingPunct="1">
                        <a:defRPr sz="1800" kern="1200">
                          <a:solidFill>
                            <a:schemeClr val="dk1"/>
                          </a:solidFill>
                          <a:latin typeface="맑은 고딕"/>
                        </a:defRPr>
                      </a:lvl2pPr>
                      <a:lvl3pPr marL="914400" algn="l" defTabSz="914400" rtl="0" eaLnBrk="1" latinLnBrk="1" hangingPunct="1">
                        <a:defRPr sz="1800" kern="1200">
                          <a:solidFill>
                            <a:schemeClr val="dk1"/>
                          </a:solidFill>
                          <a:latin typeface="맑은 고딕"/>
                        </a:defRPr>
                      </a:lvl3pPr>
                      <a:lvl4pPr marL="1371600" algn="l" defTabSz="914400" rtl="0" eaLnBrk="1" latinLnBrk="1" hangingPunct="1">
                        <a:defRPr sz="1800" kern="1200">
                          <a:solidFill>
                            <a:schemeClr val="dk1"/>
                          </a:solidFill>
                          <a:latin typeface="맑은 고딕"/>
                        </a:defRPr>
                      </a:lvl4pPr>
                      <a:lvl5pPr marL="1828800" algn="l" defTabSz="914400" rtl="0" eaLnBrk="1" latinLnBrk="1" hangingPunct="1">
                        <a:defRPr sz="1800" kern="1200">
                          <a:solidFill>
                            <a:schemeClr val="dk1"/>
                          </a:solidFill>
                          <a:latin typeface="맑은 고딕"/>
                        </a:defRPr>
                      </a:lvl5pPr>
                      <a:lvl6pPr marL="2286000" algn="l" defTabSz="914400" rtl="0" eaLnBrk="1" latinLnBrk="1" hangingPunct="1">
                        <a:defRPr sz="1800" kern="1200">
                          <a:solidFill>
                            <a:schemeClr val="dk1"/>
                          </a:solidFill>
                          <a:latin typeface="맑은 고딕"/>
                        </a:defRPr>
                      </a:lvl6pPr>
                      <a:lvl7pPr marL="2743200" algn="l" defTabSz="914400" rtl="0" eaLnBrk="1" latinLnBrk="1" hangingPunct="1">
                        <a:defRPr sz="1800" kern="1200">
                          <a:solidFill>
                            <a:schemeClr val="dk1"/>
                          </a:solidFill>
                          <a:latin typeface="맑은 고딕"/>
                        </a:defRPr>
                      </a:lvl7pPr>
                      <a:lvl8pPr marL="3200400" algn="l" defTabSz="914400" rtl="0" eaLnBrk="1" latinLnBrk="1" hangingPunct="1">
                        <a:defRPr sz="1800" kern="1200">
                          <a:solidFill>
                            <a:schemeClr val="dk1"/>
                          </a:solidFill>
                          <a:latin typeface="맑은 고딕"/>
                        </a:defRPr>
                      </a:lvl8pPr>
                      <a:lvl9pPr marL="3657600" algn="l" defTabSz="914400" rtl="0" eaLnBrk="1" latinLnBrk="1" hangingPunct="1">
                        <a:defRPr sz="1800" kern="1200">
                          <a:solidFill>
                            <a:schemeClr val="dk1"/>
                          </a:solidFill>
                          <a:latin typeface="맑은 고딕"/>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US" altLang="ko-KR" sz="1000" b="0" dirty="0">
                          <a:ln>
                            <a:solidFill>
                              <a:schemeClr val="accent1">
                                <a:alpha val="0"/>
                              </a:schemeClr>
                            </a:solidFill>
                          </a:ln>
                          <a:solidFill>
                            <a:schemeClr val="tx1"/>
                          </a:solidFill>
                          <a:latin typeface="Arial" panose="020B0604020202020204" pitchFamily="34" charset="0"/>
                          <a:ea typeface="LG스마트체 Regular" panose="020B0600000101010101" pitchFamily="50" charset="-127"/>
                          <a:cs typeface="Arial" panose="020B0604020202020204" pitchFamily="34" charset="0"/>
                        </a:rPr>
                        <a:t>O</a:t>
                      </a:r>
                    </a:p>
                  </a:txBody>
                  <a:tcPr marL="74295" marR="74295" marT="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extLst>
                  <a:ext uri="{0D108BD9-81ED-4DB2-BD59-A6C34878D82A}">
                    <a16:rowId xmlns:a16="http://schemas.microsoft.com/office/drawing/2014/main" val="10016"/>
                  </a:ext>
                </a:extLst>
              </a:tr>
              <a:tr h="314325">
                <a:tc>
                  <a:txBody>
                    <a:bodyPr/>
                    <a:lstStyle/>
                    <a:p>
                      <a:pPr algn="l" rtl="0" fontAlgn="ctr"/>
                      <a:r>
                        <a:rPr lang="en-US" sz="900" b="0" i="0" u="none" strike="noStrike" dirty="0">
                          <a:solidFill>
                            <a:srgbClr val="000000"/>
                          </a:solidFill>
                          <a:effectLst/>
                          <a:latin typeface="LG스마트체 Regular" panose="020B0600000101010101" pitchFamily="50" charset="-127"/>
                          <a:ea typeface="LG스마트체 Regular" panose="020B0600000101010101" pitchFamily="50" charset="-127"/>
                        </a:rPr>
                        <a:t>Multiple AI Compatible</a:t>
                      </a:r>
                    </a:p>
                  </a:txBody>
                  <a:tcPr marL="7164" marR="7164" marT="7164" marB="0">
                    <a:lnL>
                      <a:noFill/>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lvl1pPr marL="0" algn="l" defTabSz="914400" rtl="0" eaLnBrk="1" latinLnBrk="1" hangingPunct="1">
                        <a:defRPr sz="1800" kern="1200">
                          <a:solidFill>
                            <a:schemeClr val="dk1"/>
                          </a:solidFill>
                          <a:latin typeface="맑은 고딕"/>
                        </a:defRPr>
                      </a:lvl1pPr>
                      <a:lvl2pPr marL="457200" algn="l" defTabSz="914400" rtl="0" eaLnBrk="1" latinLnBrk="1" hangingPunct="1">
                        <a:defRPr sz="1800" kern="1200">
                          <a:solidFill>
                            <a:schemeClr val="dk1"/>
                          </a:solidFill>
                          <a:latin typeface="맑은 고딕"/>
                        </a:defRPr>
                      </a:lvl2pPr>
                      <a:lvl3pPr marL="914400" algn="l" defTabSz="914400" rtl="0" eaLnBrk="1" latinLnBrk="1" hangingPunct="1">
                        <a:defRPr sz="1800" kern="1200">
                          <a:solidFill>
                            <a:schemeClr val="dk1"/>
                          </a:solidFill>
                          <a:latin typeface="맑은 고딕"/>
                        </a:defRPr>
                      </a:lvl3pPr>
                      <a:lvl4pPr marL="1371600" algn="l" defTabSz="914400" rtl="0" eaLnBrk="1" latinLnBrk="1" hangingPunct="1">
                        <a:defRPr sz="1800" kern="1200">
                          <a:solidFill>
                            <a:schemeClr val="dk1"/>
                          </a:solidFill>
                          <a:latin typeface="맑은 고딕"/>
                        </a:defRPr>
                      </a:lvl4pPr>
                      <a:lvl5pPr marL="1828800" algn="l" defTabSz="914400" rtl="0" eaLnBrk="1" latinLnBrk="1" hangingPunct="1">
                        <a:defRPr sz="1800" kern="1200">
                          <a:solidFill>
                            <a:schemeClr val="dk1"/>
                          </a:solidFill>
                          <a:latin typeface="맑은 고딕"/>
                        </a:defRPr>
                      </a:lvl5pPr>
                      <a:lvl6pPr marL="2286000" algn="l" defTabSz="914400" rtl="0" eaLnBrk="1" latinLnBrk="1" hangingPunct="1">
                        <a:defRPr sz="1800" kern="1200">
                          <a:solidFill>
                            <a:schemeClr val="dk1"/>
                          </a:solidFill>
                          <a:latin typeface="맑은 고딕"/>
                        </a:defRPr>
                      </a:lvl6pPr>
                      <a:lvl7pPr marL="2743200" algn="l" defTabSz="914400" rtl="0" eaLnBrk="1" latinLnBrk="1" hangingPunct="1">
                        <a:defRPr sz="1800" kern="1200">
                          <a:solidFill>
                            <a:schemeClr val="dk1"/>
                          </a:solidFill>
                          <a:latin typeface="맑은 고딕"/>
                        </a:defRPr>
                      </a:lvl7pPr>
                      <a:lvl8pPr marL="3200400" algn="l" defTabSz="914400" rtl="0" eaLnBrk="1" latinLnBrk="1" hangingPunct="1">
                        <a:defRPr sz="1800" kern="1200">
                          <a:solidFill>
                            <a:schemeClr val="dk1"/>
                          </a:solidFill>
                          <a:latin typeface="맑은 고딕"/>
                        </a:defRPr>
                      </a:lvl8pPr>
                      <a:lvl9pPr marL="3657600" algn="l" defTabSz="914400" rtl="0" eaLnBrk="1" latinLnBrk="1" hangingPunct="1">
                        <a:defRPr sz="1800" kern="1200">
                          <a:solidFill>
                            <a:schemeClr val="dk1"/>
                          </a:solidFill>
                          <a:latin typeface="맑은 고딕"/>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US" altLang="ko-KR" sz="1000" b="0" kern="1200" dirty="0">
                          <a:ln>
                            <a:solidFill>
                              <a:schemeClr val="accent1">
                                <a:alpha val="0"/>
                              </a:schemeClr>
                            </a:solidFill>
                          </a:ln>
                          <a:solidFill>
                            <a:schemeClr val="tx1"/>
                          </a:solidFill>
                          <a:latin typeface="Arial" panose="020B0604020202020204" pitchFamily="34" charset="0"/>
                          <a:ea typeface="LG스마트체 Regular" panose="020B0600000101010101" pitchFamily="50" charset="-127"/>
                          <a:cs typeface="Arial" panose="020B0604020202020204" pitchFamily="34" charset="0"/>
                        </a:rPr>
                        <a:t>O</a:t>
                      </a:r>
                    </a:p>
                  </a:txBody>
                  <a:tcPr marL="74295" marR="74295" marT="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lvl1pPr marL="0" algn="l" defTabSz="914400" rtl="0" eaLnBrk="1" latinLnBrk="1" hangingPunct="1">
                        <a:defRPr sz="1800" kern="1200">
                          <a:solidFill>
                            <a:schemeClr val="dk1"/>
                          </a:solidFill>
                          <a:latin typeface="맑은 고딕"/>
                        </a:defRPr>
                      </a:lvl1pPr>
                      <a:lvl2pPr marL="457200" algn="l" defTabSz="914400" rtl="0" eaLnBrk="1" latinLnBrk="1" hangingPunct="1">
                        <a:defRPr sz="1800" kern="1200">
                          <a:solidFill>
                            <a:schemeClr val="dk1"/>
                          </a:solidFill>
                          <a:latin typeface="맑은 고딕"/>
                        </a:defRPr>
                      </a:lvl2pPr>
                      <a:lvl3pPr marL="914400" algn="l" defTabSz="914400" rtl="0" eaLnBrk="1" latinLnBrk="1" hangingPunct="1">
                        <a:defRPr sz="1800" kern="1200">
                          <a:solidFill>
                            <a:schemeClr val="dk1"/>
                          </a:solidFill>
                          <a:latin typeface="맑은 고딕"/>
                        </a:defRPr>
                      </a:lvl3pPr>
                      <a:lvl4pPr marL="1371600" algn="l" defTabSz="914400" rtl="0" eaLnBrk="1" latinLnBrk="1" hangingPunct="1">
                        <a:defRPr sz="1800" kern="1200">
                          <a:solidFill>
                            <a:schemeClr val="dk1"/>
                          </a:solidFill>
                          <a:latin typeface="맑은 고딕"/>
                        </a:defRPr>
                      </a:lvl4pPr>
                      <a:lvl5pPr marL="1828800" algn="l" defTabSz="914400" rtl="0" eaLnBrk="1" latinLnBrk="1" hangingPunct="1">
                        <a:defRPr sz="1800" kern="1200">
                          <a:solidFill>
                            <a:schemeClr val="dk1"/>
                          </a:solidFill>
                          <a:latin typeface="맑은 고딕"/>
                        </a:defRPr>
                      </a:lvl5pPr>
                      <a:lvl6pPr marL="2286000" algn="l" defTabSz="914400" rtl="0" eaLnBrk="1" latinLnBrk="1" hangingPunct="1">
                        <a:defRPr sz="1800" kern="1200">
                          <a:solidFill>
                            <a:schemeClr val="dk1"/>
                          </a:solidFill>
                          <a:latin typeface="맑은 고딕"/>
                        </a:defRPr>
                      </a:lvl6pPr>
                      <a:lvl7pPr marL="2743200" algn="l" defTabSz="914400" rtl="0" eaLnBrk="1" latinLnBrk="1" hangingPunct="1">
                        <a:defRPr sz="1800" kern="1200">
                          <a:solidFill>
                            <a:schemeClr val="dk1"/>
                          </a:solidFill>
                          <a:latin typeface="맑은 고딕"/>
                        </a:defRPr>
                      </a:lvl7pPr>
                      <a:lvl8pPr marL="3200400" algn="l" defTabSz="914400" rtl="0" eaLnBrk="1" latinLnBrk="1" hangingPunct="1">
                        <a:defRPr sz="1800" kern="1200">
                          <a:solidFill>
                            <a:schemeClr val="dk1"/>
                          </a:solidFill>
                          <a:latin typeface="맑은 고딕"/>
                        </a:defRPr>
                      </a:lvl8pPr>
                      <a:lvl9pPr marL="3657600" algn="l" defTabSz="914400" rtl="0" eaLnBrk="1" latinLnBrk="1" hangingPunct="1">
                        <a:defRPr sz="1800" kern="1200">
                          <a:solidFill>
                            <a:schemeClr val="dk1"/>
                          </a:solidFill>
                          <a:latin typeface="맑은 고딕"/>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US" altLang="ko-KR" sz="1000" b="0" dirty="0">
                          <a:ln>
                            <a:solidFill>
                              <a:schemeClr val="accent1">
                                <a:alpha val="0"/>
                              </a:schemeClr>
                            </a:solidFill>
                          </a:ln>
                          <a:solidFill>
                            <a:schemeClr val="tx1"/>
                          </a:solidFill>
                          <a:latin typeface="Arial" panose="020B0604020202020204" pitchFamily="34" charset="0"/>
                          <a:ea typeface="LG스마트체 Regular" panose="020B0600000101010101" pitchFamily="50" charset="-127"/>
                          <a:cs typeface="Arial" panose="020B0604020202020204" pitchFamily="34" charset="0"/>
                        </a:rPr>
                        <a:t>O</a:t>
                      </a:r>
                    </a:p>
                  </a:txBody>
                  <a:tcPr marL="74295" marR="74295" marT="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latinLnBrk="1"/>
                      <a:r>
                        <a:rPr lang="en-US" altLang="ko-KR" sz="1000" b="0" dirty="0">
                          <a:ln>
                            <a:solidFill>
                              <a:schemeClr val="accent1">
                                <a:alpha val="0"/>
                              </a:schemeClr>
                            </a:solidFill>
                          </a:ln>
                          <a:solidFill>
                            <a:schemeClr val="tx1"/>
                          </a:solidFill>
                          <a:latin typeface="Arial" panose="020B0604020202020204" pitchFamily="34" charset="0"/>
                          <a:ea typeface="LG스마트체 Regular" panose="020B0600000101010101" pitchFamily="50" charset="-127"/>
                          <a:cs typeface="Arial" panose="020B0604020202020204" pitchFamily="34" charset="0"/>
                        </a:rPr>
                        <a:t>O</a:t>
                      </a:r>
                    </a:p>
                  </a:txBody>
                  <a:tcPr marL="74295" marR="74295" marT="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latinLnBrk="1"/>
                      <a:r>
                        <a:rPr lang="en-US" altLang="ko-KR" sz="1000" b="0" dirty="0">
                          <a:ln>
                            <a:solidFill>
                              <a:schemeClr val="accent1">
                                <a:alpha val="0"/>
                              </a:schemeClr>
                            </a:solidFill>
                          </a:ln>
                          <a:solidFill>
                            <a:schemeClr val="tx1"/>
                          </a:solidFill>
                          <a:latin typeface="Arial" panose="020B0604020202020204" pitchFamily="34" charset="0"/>
                          <a:ea typeface="LG스마트체 Regular" panose="020B0600000101010101" pitchFamily="50" charset="-127"/>
                          <a:cs typeface="Arial" panose="020B0604020202020204" pitchFamily="34" charset="0"/>
                        </a:rPr>
                        <a:t>O</a:t>
                      </a:r>
                    </a:p>
                  </a:txBody>
                  <a:tcPr marL="74295" marR="74295" marT="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latinLnBrk="1"/>
                      <a:r>
                        <a:rPr lang="en-US" altLang="ko-KR" sz="1000" b="0" dirty="0">
                          <a:ln>
                            <a:solidFill>
                              <a:schemeClr val="accent1">
                                <a:alpha val="0"/>
                              </a:schemeClr>
                            </a:solidFill>
                          </a:ln>
                          <a:solidFill>
                            <a:schemeClr val="tx1"/>
                          </a:solidFill>
                          <a:latin typeface="Arial" panose="020B0604020202020204" pitchFamily="34" charset="0"/>
                          <a:ea typeface="LG스마트체 Regular" panose="020B0600000101010101" pitchFamily="50" charset="-127"/>
                          <a:cs typeface="Arial" panose="020B0604020202020204" pitchFamily="34" charset="0"/>
                        </a:rPr>
                        <a:t>-</a:t>
                      </a:r>
                    </a:p>
                  </a:txBody>
                  <a:tcPr marL="74295" marR="74295" marT="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latinLnBrk="1"/>
                      <a:r>
                        <a:rPr lang="en-US" altLang="ko-KR" sz="1000" b="0" dirty="0">
                          <a:ln>
                            <a:solidFill>
                              <a:schemeClr val="accent1">
                                <a:alpha val="0"/>
                              </a:schemeClr>
                            </a:solidFill>
                          </a:ln>
                          <a:solidFill>
                            <a:schemeClr val="tx1"/>
                          </a:solidFill>
                          <a:latin typeface="Arial" panose="020B0604020202020204" pitchFamily="34" charset="0"/>
                          <a:ea typeface="LG스마트체 Regular" panose="020B0600000101010101" pitchFamily="50" charset="-127"/>
                          <a:cs typeface="Arial" panose="020B0604020202020204" pitchFamily="34" charset="0"/>
                        </a:rPr>
                        <a:t>-</a:t>
                      </a:r>
                    </a:p>
                  </a:txBody>
                  <a:tcPr marL="74295" marR="74295" marT="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lvl1pPr marL="0" algn="l" defTabSz="914400" rtl="0" eaLnBrk="1" latinLnBrk="1" hangingPunct="1">
                        <a:defRPr sz="1800" kern="1200">
                          <a:solidFill>
                            <a:schemeClr val="dk1"/>
                          </a:solidFill>
                          <a:latin typeface="맑은 고딕"/>
                        </a:defRPr>
                      </a:lvl1pPr>
                      <a:lvl2pPr marL="457200" algn="l" defTabSz="914400" rtl="0" eaLnBrk="1" latinLnBrk="1" hangingPunct="1">
                        <a:defRPr sz="1800" kern="1200">
                          <a:solidFill>
                            <a:schemeClr val="dk1"/>
                          </a:solidFill>
                          <a:latin typeface="맑은 고딕"/>
                        </a:defRPr>
                      </a:lvl2pPr>
                      <a:lvl3pPr marL="914400" algn="l" defTabSz="914400" rtl="0" eaLnBrk="1" latinLnBrk="1" hangingPunct="1">
                        <a:defRPr sz="1800" kern="1200">
                          <a:solidFill>
                            <a:schemeClr val="dk1"/>
                          </a:solidFill>
                          <a:latin typeface="맑은 고딕"/>
                        </a:defRPr>
                      </a:lvl3pPr>
                      <a:lvl4pPr marL="1371600" algn="l" defTabSz="914400" rtl="0" eaLnBrk="1" latinLnBrk="1" hangingPunct="1">
                        <a:defRPr sz="1800" kern="1200">
                          <a:solidFill>
                            <a:schemeClr val="dk1"/>
                          </a:solidFill>
                          <a:latin typeface="맑은 고딕"/>
                        </a:defRPr>
                      </a:lvl4pPr>
                      <a:lvl5pPr marL="1828800" algn="l" defTabSz="914400" rtl="0" eaLnBrk="1" latinLnBrk="1" hangingPunct="1">
                        <a:defRPr sz="1800" kern="1200">
                          <a:solidFill>
                            <a:schemeClr val="dk1"/>
                          </a:solidFill>
                          <a:latin typeface="맑은 고딕"/>
                        </a:defRPr>
                      </a:lvl5pPr>
                      <a:lvl6pPr marL="2286000" algn="l" defTabSz="914400" rtl="0" eaLnBrk="1" latinLnBrk="1" hangingPunct="1">
                        <a:defRPr sz="1800" kern="1200">
                          <a:solidFill>
                            <a:schemeClr val="dk1"/>
                          </a:solidFill>
                          <a:latin typeface="맑은 고딕"/>
                        </a:defRPr>
                      </a:lvl6pPr>
                      <a:lvl7pPr marL="2743200" algn="l" defTabSz="914400" rtl="0" eaLnBrk="1" latinLnBrk="1" hangingPunct="1">
                        <a:defRPr sz="1800" kern="1200">
                          <a:solidFill>
                            <a:schemeClr val="dk1"/>
                          </a:solidFill>
                          <a:latin typeface="맑은 고딕"/>
                        </a:defRPr>
                      </a:lvl7pPr>
                      <a:lvl8pPr marL="3200400" algn="l" defTabSz="914400" rtl="0" eaLnBrk="1" latinLnBrk="1" hangingPunct="1">
                        <a:defRPr sz="1800" kern="1200">
                          <a:solidFill>
                            <a:schemeClr val="dk1"/>
                          </a:solidFill>
                          <a:latin typeface="맑은 고딕"/>
                        </a:defRPr>
                      </a:lvl8pPr>
                      <a:lvl9pPr marL="3657600" algn="l" defTabSz="914400" rtl="0" eaLnBrk="1" latinLnBrk="1" hangingPunct="1">
                        <a:defRPr sz="1800" kern="1200">
                          <a:solidFill>
                            <a:schemeClr val="dk1"/>
                          </a:solidFill>
                          <a:latin typeface="맑은 고딕"/>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US" altLang="ko-KR" sz="1000" b="0" dirty="0">
                          <a:ln>
                            <a:solidFill>
                              <a:schemeClr val="accent1">
                                <a:alpha val="0"/>
                              </a:schemeClr>
                            </a:solidFill>
                          </a:ln>
                          <a:solidFill>
                            <a:schemeClr val="tx1"/>
                          </a:solidFill>
                          <a:latin typeface="Arial" panose="020B0604020202020204" pitchFamily="34" charset="0"/>
                          <a:ea typeface="LG스마트체 Regular" panose="020B0600000101010101" pitchFamily="50" charset="-127"/>
                          <a:cs typeface="Arial" panose="020B0604020202020204" pitchFamily="34" charset="0"/>
                        </a:rPr>
                        <a:t>O</a:t>
                      </a:r>
                    </a:p>
                  </a:txBody>
                  <a:tcPr marL="74295" marR="74295" marT="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extLst>
                  <a:ext uri="{0D108BD9-81ED-4DB2-BD59-A6C34878D82A}">
                    <a16:rowId xmlns:a16="http://schemas.microsoft.com/office/drawing/2014/main" val="10017"/>
                  </a:ext>
                </a:extLst>
              </a:tr>
              <a:tr h="291357">
                <a:tc>
                  <a:txBody>
                    <a:bodyPr/>
                    <a:lstStyle/>
                    <a:p>
                      <a:pPr algn="l" rtl="0" fontAlgn="ctr"/>
                      <a:r>
                        <a:rPr lang="en-US" sz="900" b="0" i="0" u="none" strike="noStrike" dirty="0">
                          <a:solidFill>
                            <a:srgbClr val="000000"/>
                          </a:solidFill>
                          <a:effectLst/>
                          <a:latin typeface="LG스마트체 Regular" panose="020B0600000101010101" pitchFamily="50" charset="-127"/>
                          <a:ea typeface="LG스마트체 Regular" panose="020B0600000101010101" pitchFamily="50" charset="-127"/>
                        </a:rPr>
                        <a:t>WOWCAST Compatible</a:t>
                      </a:r>
                    </a:p>
                  </a:txBody>
                  <a:tcPr marL="7164" marR="7164" marT="7164" marB="0">
                    <a:lnL>
                      <a:noFill/>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lvl1pPr marL="0" algn="l" defTabSz="914400" rtl="0" eaLnBrk="1" latinLnBrk="1" hangingPunct="1">
                        <a:defRPr sz="1800" kern="1200">
                          <a:solidFill>
                            <a:schemeClr val="dk1"/>
                          </a:solidFill>
                          <a:latin typeface="맑은 고딕"/>
                        </a:defRPr>
                      </a:lvl1pPr>
                      <a:lvl2pPr marL="457200" algn="l" defTabSz="914400" rtl="0" eaLnBrk="1" latinLnBrk="1" hangingPunct="1">
                        <a:defRPr sz="1800" kern="1200">
                          <a:solidFill>
                            <a:schemeClr val="dk1"/>
                          </a:solidFill>
                          <a:latin typeface="맑은 고딕"/>
                        </a:defRPr>
                      </a:lvl2pPr>
                      <a:lvl3pPr marL="914400" algn="l" defTabSz="914400" rtl="0" eaLnBrk="1" latinLnBrk="1" hangingPunct="1">
                        <a:defRPr sz="1800" kern="1200">
                          <a:solidFill>
                            <a:schemeClr val="dk1"/>
                          </a:solidFill>
                          <a:latin typeface="맑은 고딕"/>
                        </a:defRPr>
                      </a:lvl3pPr>
                      <a:lvl4pPr marL="1371600" algn="l" defTabSz="914400" rtl="0" eaLnBrk="1" latinLnBrk="1" hangingPunct="1">
                        <a:defRPr sz="1800" kern="1200">
                          <a:solidFill>
                            <a:schemeClr val="dk1"/>
                          </a:solidFill>
                          <a:latin typeface="맑은 고딕"/>
                        </a:defRPr>
                      </a:lvl4pPr>
                      <a:lvl5pPr marL="1828800" algn="l" defTabSz="914400" rtl="0" eaLnBrk="1" latinLnBrk="1" hangingPunct="1">
                        <a:defRPr sz="1800" kern="1200">
                          <a:solidFill>
                            <a:schemeClr val="dk1"/>
                          </a:solidFill>
                          <a:latin typeface="맑은 고딕"/>
                        </a:defRPr>
                      </a:lvl5pPr>
                      <a:lvl6pPr marL="2286000" algn="l" defTabSz="914400" rtl="0" eaLnBrk="1" latinLnBrk="1" hangingPunct="1">
                        <a:defRPr sz="1800" kern="1200">
                          <a:solidFill>
                            <a:schemeClr val="dk1"/>
                          </a:solidFill>
                          <a:latin typeface="맑은 고딕"/>
                        </a:defRPr>
                      </a:lvl6pPr>
                      <a:lvl7pPr marL="2743200" algn="l" defTabSz="914400" rtl="0" eaLnBrk="1" latinLnBrk="1" hangingPunct="1">
                        <a:defRPr sz="1800" kern="1200">
                          <a:solidFill>
                            <a:schemeClr val="dk1"/>
                          </a:solidFill>
                          <a:latin typeface="맑은 고딕"/>
                        </a:defRPr>
                      </a:lvl7pPr>
                      <a:lvl8pPr marL="3200400" algn="l" defTabSz="914400" rtl="0" eaLnBrk="1" latinLnBrk="1" hangingPunct="1">
                        <a:defRPr sz="1800" kern="1200">
                          <a:solidFill>
                            <a:schemeClr val="dk1"/>
                          </a:solidFill>
                          <a:latin typeface="맑은 고딕"/>
                        </a:defRPr>
                      </a:lvl8pPr>
                      <a:lvl9pPr marL="3657600" algn="l" defTabSz="914400" rtl="0" eaLnBrk="1" latinLnBrk="1" hangingPunct="1">
                        <a:defRPr sz="1800" kern="1200">
                          <a:solidFill>
                            <a:schemeClr val="dk1"/>
                          </a:solidFill>
                          <a:latin typeface="맑은 고딕"/>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US" altLang="ko-KR" sz="1000" b="0" kern="1200" dirty="0">
                          <a:ln>
                            <a:solidFill>
                              <a:schemeClr val="accent1">
                                <a:alpha val="0"/>
                              </a:schemeClr>
                            </a:solidFill>
                          </a:ln>
                          <a:solidFill>
                            <a:schemeClr val="tx1"/>
                          </a:solidFill>
                          <a:latin typeface="Arial" panose="020B0604020202020204" pitchFamily="34" charset="0"/>
                          <a:ea typeface="LG스마트체 Regular" panose="020B0600000101010101" pitchFamily="50" charset="-127"/>
                          <a:cs typeface="Arial" panose="020B0604020202020204" pitchFamily="34" charset="0"/>
                        </a:rPr>
                        <a:t>O</a:t>
                      </a:r>
                    </a:p>
                  </a:txBody>
                  <a:tcPr marL="74295" marR="74295" marT="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lvl1pPr marL="0" algn="l" defTabSz="914400" rtl="0" eaLnBrk="1" latinLnBrk="1" hangingPunct="1">
                        <a:defRPr sz="1800" kern="1200">
                          <a:solidFill>
                            <a:schemeClr val="dk1"/>
                          </a:solidFill>
                          <a:latin typeface="맑은 고딕"/>
                        </a:defRPr>
                      </a:lvl1pPr>
                      <a:lvl2pPr marL="457200" algn="l" defTabSz="914400" rtl="0" eaLnBrk="1" latinLnBrk="1" hangingPunct="1">
                        <a:defRPr sz="1800" kern="1200">
                          <a:solidFill>
                            <a:schemeClr val="dk1"/>
                          </a:solidFill>
                          <a:latin typeface="맑은 고딕"/>
                        </a:defRPr>
                      </a:lvl2pPr>
                      <a:lvl3pPr marL="914400" algn="l" defTabSz="914400" rtl="0" eaLnBrk="1" latinLnBrk="1" hangingPunct="1">
                        <a:defRPr sz="1800" kern="1200">
                          <a:solidFill>
                            <a:schemeClr val="dk1"/>
                          </a:solidFill>
                          <a:latin typeface="맑은 고딕"/>
                        </a:defRPr>
                      </a:lvl3pPr>
                      <a:lvl4pPr marL="1371600" algn="l" defTabSz="914400" rtl="0" eaLnBrk="1" latinLnBrk="1" hangingPunct="1">
                        <a:defRPr sz="1800" kern="1200">
                          <a:solidFill>
                            <a:schemeClr val="dk1"/>
                          </a:solidFill>
                          <a:latin typeface="맑은 고딕"/>
                        </a:defRPr>
                      </a:lvl4pPr>
                      <a:lvl5pPr marL="1828800" algn="l" defTabSz="914400" rtl="0" eaLnBrk="1" latinLnBrk="1" hangingPunct="1">
                        <a:defRPr sz="1800" kern="1200">
                          <a:solidFill>
                            <a:schemeClr val="dk1"/>
                          </a:solidFill>
                          <a:latin typeface="맑은 고딕"/>
                        </a:defRPr>
                      </a:lvl5pPr>
                      <a:lvl6pPr marL="2286000" algn="l" defTabSz="914400" rtl="0" eaLnBrk="1" latinLnBrk="1" hangingPunct="1">
                        <a:defRPr sz="1800" kern="1200">
                          <a:solidFill>
                            <a:schemeClr val="dk1"/>
                          </a:solidFill>
                          <a:latin typeface="맑은 고딕"/>
                        </a:defRPr>
                      </a:lvl6pPr>
                      <a:lvl7pPr marL="2743200" algn="l" defTabSz="914400" rtl="0" eaLnBrk="1" latinLnBrk="1" hangingPunct="1">
                        <a:defRPr sz="1800" kern="1200">
                          <a:solidFill>
                            <a:schemeClr val="dk1"/>
                          </a:solidFill>
                          <a:latin typeface="맑은 고딕"/>
                        </a:defRPr>
                      </a:lvl7pPr>
                      <a:lvl8pPr marL="3200400" algn="l" defTabSz="914400" rtl="0" eaLnBrk="1" latinLnBrk="1" hangingPunct="1">
                        <a:defRPr sz="1800" kern="1200">
                          <a:solidFill>
                            <a:schemeClr val="dk1"/>
                          </a:solidFill>
                          <a:latin typeface="맑은 고딕"/>
                        </a:defRPr>
                      </a:lvl8pPr>
                      <a:lvl9pPr marL="3657600" algn="l" defTabSz="914400" rtl="0" eaLnBrk="1" latinLnBrk="1" hangingPunct="1">
                        <a:defRPr sz="1800" kern="1200">
                          <a:solidFill>
                            <a:schemeClr val="dk1"/>
                          </a:solidFill>
                          <a:latin typeface="맑은 고딕"/>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US" altLang="ko-KR" sz="1000" b="0" dirty="0">
                          <a:ln>
                            <a:solidFill>
                              <a:schemeClr val="accent1">
                                <a:alpha val="0"/>
                              </a:schemeClr>
                            </a:solidFill>
                          </a:ln>
                          <a:solidFill>
                            <a:schemeClr val="tx1"/>
                          </a:solidFill>
                          <a:latin typeface="Arial" panose="020B0604020202020204" pitchFamily="34" charset="0"/>
                          <a:ea typeface="LG스마트체 Regular" panose="020B0600000101010101" pitchFamily="50" charset="-127"/>
                          <a:cs typeface="Arial" panose="020B0604020202020204" pitchFamily="34" charset="0"/>
                        </a:rPr>
                        <a:t>O</a:t>
                      </a:r>
                    </a:p>
                  </a:txBody>
                  <a:tcPr marL="74295" marR="74295" marT="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latinLnBrk="1"/>
                      <a:r>
                        <a:rPr lang="en-US" altLang="ko-KR" sz="1000" b="0" dirty="0">
                          <a:ln>
                            <a:solidFill>
                              <a:schemeClr val="accent1">
                                <a:alpha val="0"/>
                              </a:schemeClr>
                            </a:solidFill>
                          </a:ln>
                          <a:solidFill>
                            <a:schemeClr val="tx1"/>
                          </a:solidFill>
                          <a:latin typeface="Arial" panose="020B0604020202020204" pitchFamily="34" charset="0"/>
                          <a:ea typeface="LG스마트체 Regular" panose="020B0600000101010101" pitchFamily="50" charset="-127"/>
                          <a:cs typeface="Arial" panose="020B0604020202020204" pitchFamily="34" charset="0"/>
                        </a:rPr>
                        <a:t>O</a:t>
                      </a:r>
                    </a:p>
                  </a:txBody>
                  <a:tcPr marL="74295" marR="74295" marT="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latinLnBrk="1"/>
                      <a:r>
                        <a:rPr lang="en-US" altLang="ko-KR" sz="1000" b="0" dirty="0">
                          <a:ln>
                            <a:solidFill>
                              <a:schemeClr val="accent1">
                                <a:alpha val="0"/>
                              </a:schemeClr>
                            </a:solidFill>
                          </a:ln>
                          <a:solidFill>
                            <a:schemeClr val="tx1"/>
                          </a:solidFill>
                          <a:latin typeface="Arial" panose="020B0604020202020204" pitchFamily="34" charset="0"/>
                          <a:ea typeface="LG스마트체 Regular" panose="020B0600000101010101" pitchFamily="50" charset="-127"/>
                          <a:cs typeface="Arial" panose="020B0604020202020204" pitchFamily="34" charset="0"/>
                        </a:rPr>
                        <a:t>O</a:t>
                      </a:r>
                    </a:p>
                  </a:txBody>
                  <a:tcPr marL="74295" marR="74295" marT="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latinLnBrk="1"/>
                      <a:r>
                        <a:rPr lang="en-US" altLang="ko-KR" sz="1000" b="0" dirty="0">
                          <a:ln>
                            <a:solidFill>
                              <a:schemeClr val="accent1">
                                <a:alpha val="0"/>
                              </a:schemeClr>
                            </a:solidFill>
                          </a:ln>
                          <a:solidFill>
                            <a:schemeClr val="tx1"/>
                          </a:solidFill>
                          <a:latin typeface="Arial" panose="020B0604020202020204" pitchFamily="34" charset="0"/>
                          <a:ea typeface="LG스마트체 Regular" panose="020B0600000101010101" pitchFamily="50" charset="-127"/>
                          <a:cs typeface="Arial" panose="020B0604020202020204" pitchFamily="34" charset="0"/>
                        </a:rPr>
                        <a:t>-</a:t>
                      </a:r>
                    </a:p>
                  </a:txBody>
                  <a:tcPr marL="74295" marR="74295" marT="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latinLnBrk="1"/>
                      <a:r>
                        <a:rPr lang="en-US" altLang="ko-KR" sz="1000" b="0" dirty="0">
                          <a:ln>
                            <a:solidFill>
                              <a:schemeClr val="accent1">
                                <a:alpha val="0"/>
                              </a:schemeClr>
                            </a:solidFill>
                          </a:ln>
                          <a:solidFill>
                            <a:schemeClr val="tx1"/>
                          </a:solidFill>
                          <a:latin typeface="Arial" panose="020B0604020202020204" pitchFamily="34" charset="0"/>
                          <a:ea typeface="LG스마트체 Regular" panose="020B0600000101010101" pitchFamily="50" charset="-127"/>
                          <a:cs typeface="Arial" panose="020B0604020202020204" pitchFamily="34" charset="0"/>
                        </a:rPr>
                        <a:t>-</a:t>
                      </a:r>
                    </a:p>
                  </a:txBody>
                  <a:tcPr marL="74295" marR="74295" marT="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lvl1pPr marL="0" algn="l" defTabSz="914400" rtl="0" eaLnBrk="1" latinLnBrk="1" hangingPunct="1">
                        <a:defRPr sz="1800" kern="1200">
                          <a:solidFill>
                            <a:schemeClr val="dk1"/>
                          </a:solidFill>
                          <a:latin typeface="맑은 고딕"/>
                        </a:defRPr>
                      </a:lvl1pPr>
                      <a:lvl2pPr marL="457200" algn="l" defTabSz="914400" rtl="0" eaLnBrk="1" latinLnBrk="1" hangingPunct="1">
                        <a:defRPr sz="1800" kern="1200">
                          <a:solidFill>
                            <a:schemeClr val="dk1"/>
                          </a:solidFill>
                          <a:latin typeface="맑은 고딕"/>
                        </a:defRPr>
                      </a:lvl2pPr>
                      <a:lvl3pPr marL="914400" algn="l" defTabSz="914400" rtl="0" eaLnBrk="1" latinLnBrk="1" hangingPunct="1">
                        <a:defRPr sz="1800" kern="1200">
                          <a:solidFill>
                            <a:schemeClr val="dk1"/>
                          </a:solidFill>
                          <a:latin typeface="맑은 고딕"/>
                        </a:defRPr>
                      </a:lvl3pPr>
                      <a:lvl4pPr marL="1371600" algn="l" defTabSz="914400" rtl="0" eaLnBrk="1" latinLnBrk="1" hangingPunct="1">
                        <a:defRPr sz="1800" kern="1200">
                          <a:solidFill>
                            <a:schemeClr val="dk1"/>
                          </a:solidFill>
                          <a:latin typeface="맑은 고딕"/>
                        </a:defRPr>
                      </a:lvl4pPr>
                      <a:lvl5pPr marL="1828800" algn="l" defTabSz="914400" rtl="0" eaLnBrk="1" latinLnBrk="1" hangingPunct="1">
                        <a:defRPr sz="1800" kern="1200">
                          <a:solidFill>
                            <a:schemeClr val="dk1"/>
                          </a:solidFill>
                          <a:latin typeface="맑은 고딕"/>
                        </a:defRPr>
                      </a:lvl5pPr>
                      <a:lvl6pPr marL="2286000" algn="l" defTabSz="914400" rtl="0" eaLnBrk="1" latinLnBrk="1" hangingPunct="1">
                        <a:defRPr sz="1800" kern="1200">
                          <a:solidFill>
                            <a:schemeClr val="dk1"/>
                          </a:solidFill>
                          <a:latin typeface="맑은 고딕"/>
                        </a:defRPr>
                      </a:lvl6pPr>
                      <a:lvl7pPr marL="2743200" algn="l" defTabSz="914400" rtl="0" eaLnBrk="1" latinLnBrk="1" hangingPunct="1">
                        <a:defRPr sz="1800" kern="1200">
                          <a:solidFill>
                            <a:schemeClr val="dk1"/>
                          </a:solidFill>
                          <a:latin typeface="맑은 고딕"/>
                        </a:defRPr>
                      </a:lvl7pPr>
                      <a:lvl8pPr marL="3200400" algn="l" defTabSz="914400" rtl="0" eaLnBrk="1" latinLnBrk="1" hangingPunct="1">
                        <a:defRPr sz="1800" kern="1200">
                          <a:solidFill>
                            <a:schemeClr val="dk1"/>
                          </a:solidFill>
                          <a:latin typeface="맑은 고딕"/>
                        </a:defRPr>
                      </a:lvl8pPr>
                      <a:lvl9pPr marL="3657600" algn="l" defTabSz="914400" rtl="0" eaLnBrk="1" latinLnBrk="1" hangingPunct="1">
                        <a:defRPr sz="1800" kern="1200">
                          <a:solidFill>
                            <a:schemeClr val="dk1"/>
                          </a:solidFill>
                          <a:latin typeface="맑은 고딕"/>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US" altLang="ko-KR" sz="1000" b="0" dirty="0">
                          <a:ln>
                            <a:solidFill>
                              <a:schemeClr val="accent1">
                                <a:alpha val="0"/>
                              </a:schemeClr>
                            </a:solidFill>
                          </a:ln>
                          <a:solidFill>
                            <a:schemeClr val="tx1"/>
                          </a:solidFill>
                          <a:latin typeface="Arial" panose="020B0604020202020204" pitchFamily="34" charset="0"/>
                          <a:ea typeface="LG스마트체 Regular" panose="020B0600000101010101" pitchFamily="50" charset="-127"/>
                          <a:cs typeface="Arial" panose="020B0604020202020204" pitchFamily="34" charset="0"/>
                        </a:rPr>
                        <a:t>O</a:t>
                      </a:r>
                    </a:p>
                  </a:txBody>
                  <a:tcPr marL="74295" marR="74295" marT="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extLst>
                  <a:ext uri="{0D108BD9-81ED-4DB2-BD59-A6C34878D82A}">
                    <a16:rowId xmlns:a16="http://schemas.microsoft.com/office/drawing/2014/main" val="10018"/>
                  </a:ext>
                </a:extLst>
              </a:tr>
              <a:tr h="255553">
                <a:tc>
                  <a:txBody>
                    <a:bodyPr/>
                    <a:lstStyle/>
                    <a:p>
                      <a:pPr algn="l" rtl="0" fontAlgn="ctr"/>
                      <a:r>
                        <a:rPr lang="en-US" sz="900" b="0" i="0" u="none" strike="noStrike" dirty="0">
                          <a:solidFill>
                            <a:srgbClr val="000000"/>
                          </a:solidFill>
                          <a:effectLst/>
                          <a:latin typeface="LG스마트체 Regular" panose="020B0600000101010101" pitchFamily="50" charset="-127"/>
                          <a:ea typeface="LG스마트체 Regular" panose="020B0600000101010101" pitchFamily="50" charset="-127"/>
                        </a:rPr>
                        <a:t>Eco Friendly Product</a:t>
                      </a:r>
                    </a:p>
                  </a:txBody>
                  <a:tcPr marL="7164" marR="7164" marT="7164" marB="0">
                    <a:lnL>
                      <a:noFill/>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US" altLang="ko-KR" sz="1000" b="0" kern="1200" dirty="0">
                          <a:ln>
                            <a:solidFill>
                              <a:schemeClr val="accent1">
                                <a:alpha val="0"/>
                              </a:schemeClr>
                            </a:solidFill>
                          </a:ln>
                          <a:solidFill>
                            <a:schemeClr val="tx1"/>
                          </a:solidFill>
                          <a:latin typeface="Arial" panose="020B0604020202020204" pitchFamily="34" charset="0"/>
                          <a:ea typeface="LG스마트체 Regular" panose="020B0600000101010101" pitchFamily="50" charset="-127"/>
                          <a:cs typeface="Arial" panose="020B0604020202020204" pitchFamily="34" charset="0"/>
                        </a:rPr>
                        <a:t>O</a:t>
                      </a:r>
                    </a:p>
                    <a:p>
                      <a:pPr marL="0" marR="0" lvl="0" indent="0" algn="ctr" defTabSz="914400" rtl="0" eaLnBrk="1" fontAlgn="auto" latinLnBrk="1" hangingPunct="1">
                        <a:lnSpc>
                          <a:spcPct val="100000"/>
                        </a:lnSpc>
                        <a:spcBef>
                          <a:spcPts val="0"/>
                        </a:spcBef>
                        <a:spcAft>
                          <a:spcPts val="0"/>
                        </a:spcAft>
                        <a:buClrTx/>
                        <a:buSzTx/>
                        <a:buFontTx/>
                        <a:buNone/>
                        <a:tabLst/>
                        <a:defRPr/>
                      </a:pPr>
                      <a:r>
                        <a:rPr lang="en-US" altLang="ko-KR" sz="1000" b="0" kern="1200" dirty="0">
                          <a:ln>
                            <a:solidFill>
                              <a:schemeClr val="accent1">
                                <a:alpha val="0"/>
                              </a:schemeClr>
                            </a:solidFill>
                          </a:ln>
                          <a:solidFill>
                            <a:schemeClr val="tx1"/>
                          </a:solidFill>
                          <a:latin typeface="Arial" panose="020B0604020202020204" pitchFamily="34" charset="0"/>
                          <a:ea typeface="LG스마트체 Regular" panose="020B0600000101010101" pitchFamily="50" charset="-127"/>
                          <a:cs typeface="Arial" panose="020B0604020202020204" pitchFamily="34" charset="0"/>
                        </a:rPr>
                        <a:t>(+Carbon</a:t>
                      </a:r>
                      <a:r>
                        <a:rPr lang="en-US" altLang="ko-KR" sz="1000" b="0" kern="1200" baseline="0" dirty="0">
                          <a:ln>
                            <a:solidFill>
                              <a:schemeClr val="accent1">
                                <a:alpha val="0"/>
                              </a:schemeClr>
                            </a:solidFill>
                          </a:ln>
                          <a:solidFill>
                            <a:schemeClr val="tx1"/>
                          </a:solidFill>
                          <a:latin typeface="Arial" panose="020B0604020202020204" pitchFamily="34" charset="0"/>
                          <a:ea typeface="LG스마트체 Regular" panose="020B0600000101010101" pitchFamily="50" charset="-127"/>
                          <a:cs typeface="Arial" panose="020B0604020202020204" pitchFamily="34" charset="0"/>
                        </a:rPr>
                        <a:t> Trust)</a:t>
                      </a:r>
                      <a:endParaRPr lang="en-US" altLang="ko-KR" sz="1000" b="0" kern="1200" dirty="0">
                        <a:ln>
                          <a:solidFill>
                            <a:schemeClr val="accent1">
                              <a:alpha val="0"/>
                            </a:schemeClr>
                          </a:solidFill>
                        </a:ln>
                        <a:solidFill>
                          <a:schemeClr val="tx1"/>
                        </a:solidFill>
                        <a:latin typeface="Arial" panose="020B0604020202020204" pitchFamily="34" charset="0"/>
                        <a:ea typeface="LG스마트체 Regular" panose="020B0600000101010101" pitchFamily="50" charset="-127"/>
                        <a:cs typeface="Arial" panose="020B0604020202020204" pitchFamily="34" charset="0"/>
                      </a:endParaRPr>
                    </a:p>
                  </a:txBody>
                  <a:tcPr marL="74295" marR="74295" marT="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lvl1pPr marL="0" algn="l" defTabSz="914400" rtl="0" eaLnBrk="1" latinLnBrk="1" hangingPunct="1">
                        <a:defRPr sz="1800" kern="1200">
                          <a:solidFill>
                            <a:schemeClr val="dk1"/>
                          </a:solidFill>
                          <a:latin typeface="맑은 고딕"/>
                        </a:defRPr>
                      </a:lvl1pPr>
                      <a:lvl2pPr marL="457200" algn="l" defTabSz="914400" rtl="0" eaLnBrk="1" latinLnBrk="1" hangingPunct="1">
                        <a:defRPr sz="1800" kern="1200">
                          <a:solidFill>
                            <a:schemeClr val="dk1"/>
                          </a:solidFill>
                          <a:latin typeface="맑은 고딕"/>
                        </a:defRPr>
                      </a:lvl2pPr>
                      <a:lvl3pPr marL="914400" algn="l" defTabSz="914400" rtl="0" eaLnBrk="1" latinLnBrk="1" hangingPunct="1">
                        <a:defRPr sz="1800" kern="1200">
                          <a:solidFill>
                            <a:schemeClr val="dk1"/>
                          </a:solidFill>
                          <a:latin typeface="맑은 고딕"/>
                        </a:defRPr>
                      </a:lvl3pPr>
                      <a:lvl4pPr marL="1371600" algn="l" defTabSz="914400" rtl="0" eaLnBrk="1" latinLnBrk="1" hangingPunct="1">
                        <a:defRPr sz="1800" kern="1200">
                          <a:solidFill>
                            <a:schemeClr val="dk1"/>
                          </a:solidFill>
                          <a:latin typeface="맑은 고딕"/>
                        </a:defRPr>
                      </a:lvl4pPr>
                      <a:lvl5pPr marL="1828800" algn="l" defTabSz="914400" rtl="0" eaLnBrk="1" latinLnBrk="1" hangingPunct="1">
                        <a:defRPr sz="1800" kern="1200">
                          <a:solidFill>
                            <a:schemeClr val="dk1"/>
                          </a:solidFill>
                          <a:latin typeface="맑은 고딕"/>
                        </a:defRPr>
                      </a:lvl5pPr>
                      <a:lvl6pPr marL="2286000" algn="l" defTabSz="914400" rtl="0" eaLnBrk="1" latinLnBrk="1" hangingPunct="1">
                        <a:defRPr sz="1800" kern="1200">
                          <a:solidFill>
                            <a:schemeClr val="dk1"/>
                          </a:solidFill>
                          <a:latin typeface="맑은 고딕"/>
                        </a:defRPr>
                      </a:lvl6pPr>
                      <a:lvl7pPr marL="2743200" algn="l" defTabSz="914400" rtl="0" eaLnBrk="1" latinLnBrk="1" hangingPunct="1">
                        <a:defRPr sz="1800" kern="1200">
                          <a:solidFill>
                            <a:schemeClr val="dk1"/>
                          </a:solidFill>
                          <a:latin typeface="맑은 고딕"/>
                        </a:defRPr>
                      </a:lvl7pPr>
                      <a:lvl8pPr marL="3200400" algn="l" defTabSz="914400" rtl="0" eaLnBrk="1" latinLnBrk="1" hangingPunct="1">
                        <a:defRPr sz="1800" kern="1200">
                          <a:solidFill>
                            <a:schemeClr val="dk1"/>
                          </a:solidFill>
                          <a:latin typeface="맑은 고딕"/>
                        </a:defRPr>
                      </a:lvl8pPr>
                      <a:lvl9pPr marL="3657600" algn="l" defTabSz="914400" rtl="0" eaLnBrk="1" latinLnBrk="1" hangingPunct="1">
                        <a:defRPr sz="1800" kern="1200">
                          <a:solidFill>
                            <a:schemeClr val="dk1"/>
                          </a:solidFill>
                          <a:latin typeface="맑은 고딕"/>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US" altLang="ko-KR" sz="1000" b="0" dirty="0">
                          <a:ln>
                            <a:solidFill>
                              <a:schemeClr val="accent1">
                                <a:alpha val="0"/>
                              </a:schemeClr>
                            </a:solidFill>
                          </a:ln>
                          <a:solidFill>
                            <a:schemeClr val="tx1"/>
                          </a:solidFill>
                          <a:latin typeface="Arial" panose="020B0604020202020204" pitchFamily="34" charset="0"/>
                          <a:ea typeface="LG스마트체 Regular" panose="020B0600000101010101" pitchFamily="50" charset="-127"/>
                          <a:cs typeface="Arial" panose="020B0604020202020204" pitchFamily="34" charset="0"/>
                        </a:rPr>
                        <a:t>O</a:t>
                      </a:r>
                    </a:p>
                  </a:txBody>
                  <a:tcPr marL="74295" marR="74295" marT="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US" altLang="ko-KR" sz="1000" b="0" kern="1200" dirty="0">
                          <a:ln>
                            <a:solidFill>
                              <a:schemeClr val="accent1">
                                <a:alpha val="0"/>
                              </a:schemeClr>
                            </a:solidFill>
                          </a:ln>
                          <a:solidFill>
                            <a:schemeClr val="tx1"/>
                          </a:solidFill>
                          <a:latin typeface="Arial" panose="020B0604020202020204" pitchFamily="34" charset="0"/>
                          <a:ea typeface="LG스마트체 Regular" panose="020B0600000101010101" pitchFamily="50" charset="-127"/>
                          <a:cs typeface="Arial" panose="020B0604020202020204" pitchFamily="34" charset="0"/>
                        </a:rPr>
                        <a:t>O</a:t>
                      </a:r>
                    </a:p>
                  </a:txBody>
                  <a:tcPr marL="74295" marR="74295" marT="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US" altLang="ko-KR" sz="1000" b="0" kern="1200" dirty="0">
                          <a:ln>
                            <a:solidFill>
                              <a:schemeClr val="accent1">
                                <a:alpha val="0"/>
                              </a:schemeClr>
                            </a:solidFill>
                          </a:ln>
                          <a:solidFill>
                            <a:schemeClr val="tx1"/>
                          </a:solidFill>
                          <a:latin typeface="Arial" panose="020B0604020202020204" pitchFamily="34" charset="0"/>
                          <a:ea typeface="LG스마트체 Regular" panose="020B0600000101010101" pitchFamily="50" charset="-127"/>
                          <a:cs typeface="Arial" panose="020B0604020202020204" pitchFamily="34" charset="0"/>
                        </a:rPr>
                        <a:t>O</a:t>
                      </a:r>
                    </a:p>
                  </a:txBody>
                  <a:tcPr marL="74295" marR="74295" marT="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US" altLang="ko-KR" sz="1000" b="0" kern="1200" dirty="0">
                          <a:ln>
                            <a:solidFill>
                              <a:schemeClr val="accent1">
                                <a:alpha val="0"/>
                              </a:schemeClr>
                            </a:solidFill>
                          </a:ln>
                          <a:solidFill>
                            <a:schemeClr val="tx1"/>
                          </a:solidFill>
                          <a:latin typeface="Arial" panose="020B0604020202020204" pitchFamily="34" charset="0"/>
                          <a:ea typeface="LG스마트체 Regular" panose="020B0600000101010101" pitchFamily="50" charset="-127"/>
                          <a:cs typeface="Arial" panose="020B0604020202020204" pitchFamily="34" charset="0"/>
                        </a:rPr>
                        <a:t>O</a:t>
                      </a:r>
                    </a:p>
                  </a:txBody>
                  <a:tcPr marL="74295" marR="74295" marT="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US" altLang="ko-KR" sz="1000" b="0" kern="1200" dirty="0">
                          <a:ln>
                            <a:solidFill>
                              <a:schemeClr val="accent1">
                                <a:alpha val="0"/>
                              </a:schemeClr>
                            </a:solidFill>
                          </a:ln>
                          <a:solidFill>
                            <a:schemeClr val="tx1"/>
                          </a:solidFill>
                          <a:latin typeface="Arial" panose="020B0604020202020204" pitchFamily="34" charset="0"/>
                          <a:ea typeface="LG스마트체 Regular" panose="020B0600000101010101" pitchFamily="50" charset="-127"/>
                          <a:cs typeface="Arial" panose="020B0604020202020204" pitchFamily="34" charset="0"/>
                        </a:rPr>
                        <a:t>O</a:t>
                      </a:r>
                    </a:p>
                    <a:p>
                      <a:pPr marL="0" marR="0" lvl="0" indent="0" algn="ctr" defTabSz="914400" rtl="0" eaLnBrk="1" fontAlgn="auto" latinLnBrk="1" hangingPunct="1">
                        <a:lnSpc>
                          <a:spcPct val="100000"/>
                        </a:lnSpc>
                        <a:spcBef>
                          <a:spcPts val="0"/>
                        </a:spcBef>
                        <a:spcAft>
                          <a:spcPts val="0"/>
                        </a:spcAft>
                        <a:buClrTx/>
                        <a:buSzTx/>
                        <a:buFontTx/>
                        <a:buNone/>
                        <a:tabLst/>
                        <a:defRPr/>
                      </a:pPr>
                      <a:r>
                        <a:rPr lang="en-US" altLang="ko-KR" sz="1000" b="0" kern="1200" dirty="0">
                          <a:ln>
                            <a:solidFill>
                              <a:schemeClr val="accent1">
                                <a:alpha val="0"/>
                              </a:schemeClr>
                            </a:solidFill>
                          </a:ln>
                          <a:solidFill>
                            <a:schemeClr val="tx1"/>
                          </a:solidFill>
                          <a:latin typeface="Arial" panose="020B0604020202020204" pitchFamily="34" charset="0"/>
                          <a:ea typeface="LG스마트체 Regular" panose="020B0600000101010101" pitchFamily="50" charset="-127"/>
                          <a:cs typeface="Arial" panose="020B0604020202020204" pitchFamily="34" charset="0"/>
                        </a:rPr>
                        <a:t>(+Carbon</a:t>
                      </a:r>
                      <a:r>
                        <a:rPr lang="en-US" altLang="ko-KR" sz="1000" b="0" kern="1200" baseline="0" dirty="0">
                          <a:ln>
                            <a:solidFill>
                              <a:schemeClr val="accent1">
                                <a:alpha val="0"/>
                              </a:schemeClr>
                            </a:solidFill>
                          </a:ln>
                          <a:solidFill>
                            <a:schemeClr val="tx1"/>
                          </a:solidFill>
                          <a:latin typeface="Arial" panose="020B0604020202020204" pitchFamily="34" charset="0"/>
                          <a:ea typeface="LG스마트체 Regular" panose="020B0600000101010101" pitchFamily="50" charset="-127"/>
                          <a:cs typeface="Arial" panose="020B0604020202020204" pitchFamily="34" charset="0"/>
                        </a:rPr>
                        <a:t> Trust)</a:t>
                      </a:r>
                      <a:endParaRPr lang="en-US" altLang="ko-KR" sz="1000" b="0" kern="1200" dirty="0">
                        <a:ln>
                          <a:solidFill>
                            <a:schemeClr val="accent1">
                              <a:alpha val="0"/>
                            </a:schemeClr>
                          </a:solidFill>
                        </a:ln>
                        <a:solidFill>
                          <a:schemeClr val="tx1"/>
                        </a:solidFill>
                        <a:latin typeface="Arial" panose="020B0604020202020204" pitchFamily="34" charset="0"/>
                        <a:ea typeface="LG스마트체 Regular" panose="020B0600000101010101" pitchFamily="50" charset="-127"/>
                        <a:cs typeface="Arial" panose="020B0604020202020204" pitchFamily="34" charset="0"/>
                      </a:endParaRPr>
                    </a:p>
                  </a:txBody>
                  <a:tcPr marL="74295" marR="74295" marT="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lvl1pPr marL="0" algn="l" defTabSz="914400" rtl="0" eaLnBrk="1" latinLnBrk="1" hangingPunct="1">
                        <a:defRPr sz="1800" kern="1200">
                          <a:solidFill>
                            <a:schemeClr val="dk1"/>
                          </a:solidFill>
                          <a:latin typeface="맑은 고딕"/>
                        </a:defRPr>
                      </a:lvl1pPr>
                      <a:lvl2pPr marL="457200" algn="l" defTabSz="914400" rtl="0" eaLnBrk="1" latinLnBrk="1" hangingPunct="1">
                        <a:defRPr sz="1800" kern="1200">
                          <a:solidFill>
                            <a:schemeClr val="dk1"/>
                          </a:solidFill>
                          <a:latin typeface="맑은 고딕"/>
                        </a:defRPr>
                      </a:lvl2pPr>
                      <a:lvl3pPr marL="914400" algn="l" defTabSz="914400" rtl="0" eaLnBrk="1" latinLnBrk="1" hangingPunct="1">
                        <a:defRPr sz="1800" kern="1200">
                          <a:solidFill>
                            <a:schemeClr val="dk1"/>
                          </a:solidFill>
                          <a:latin typeface="맑은 고딕"/>
                        </a:defRPr>
                      </a:lvl3pPr>
                      <a:lvl4pPr marL="1371600" algn="l" defTabSz="914400" rtl="0" eaLnBrk="1" latinLnBrk="1" hangingPunct="1">
                        <a:defRPr sz="1800" kern="1200">
                          <a:solidFill>
                            <a:schemeClr val="dk1"/>
                          </a:solidFill>
                          <a:latin typeface="맑은 고딕"/>
                        </a:defRPr>
                      </a:lvl4pPr>
                      <a:lvl5pPr marL="1828800" algn="l" defTabSz="914400" rtl="0" eaLnBrk="1" latinLnBrk="1" hangingPunct="1">
                        <a:defRPr sz="1800" kern="1200">
                          <a:solidFill>
                            <a:schemeClr val="dk1"/>
                          </a:solidFill>
                          <a:latin typeface="맑은 고딕"/>
                        </a:defRPr>
                      </a:lvl5pPr>
                      <a:lvl6pPr marL="2286000" algn="l" defTabSz="914400" rtl="0" eaLnBrk="1" latinLnBrk="1" hangingPunct="1">
                        <a:defRPr sz="1800" kern="1200">
                          <a:solidFill>
                            <a:schemeClr val="dk1"/>
                          </a:solidFill>
                          <a:latin typeface="맑은 고딕"/>
                        </a:defRPr>
                      </a:lvl6pPr>
                      <a:lvl7pPr marL="2743200" algn="l" defTabSz="914400" rtl="0" eaLnBrk="1" latinLnBrk="1" hangingPunct="1">
                        <a:defRPr sz="1800" kern="1200">
                          <a:solidFill>
                            <a:schemeClr val="dk1"/>
                          </a:solidFill>
                          <a:latin typeface="맑은 고딕"/>
                        </a:defRPr>
                      </a:lvl7pPr>
                      <a:lvl8pPr marL="3200400" algn="l" defTabSz="914400" rtl="0" eaLnBrk="1" latinLnBrk="1" hangingPunct="1">
                        <a:defRPr sz="1800" kern="1200">
                          <a:solidFill>
                            <a:schemeClr val="dk1"/>
                          </a:solidFill>
                          <a:latin typeface="맑은 고딕"/>
                        </a:defRPr>
                      </a:lvl8pPr>
                      <a:lvl9pPr marL="3657600" algn="l" defTabSz="914400" rtl="0" eaLnBrk="1" latinLnBrk="1" hangingPunct="1">
                        <a:defRPr sz="1800" kern="1200">
                          <a:solidFill>
                            <a:schemeClr val="dk1"/>
                          </a:solidFill>
                          <a:latin typeface="맑은 고딕"/>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US" altLang="ko-KR" sz="1000" b="0" dirty="0">
                          <a:ln>
                            <a:solidFill>
                              <a:schemeClr val="accent1">
                                <a:alpha val="0"/>
                              </a:schemeClr>
                            </a:solidFill>
                          </a:ln>
                          <a:solidFill>
                            <a:schemeClr val="tx1"/>
                          </a:solidFill>
                          <a:latin typeface="Arial" panose="020B0604020202020204" pitchFamily="34" charset="0"/>
                          <a:ea typeface="LG스마트체 Regular" panose="020B0600000101010101" pitchFamily="50" charset="-127"/>
                          <a:cs typeface="Arial" panose="020B0604020202020204" pitchFamily="34" charset="0"/>
                        </a:rPr>
                        <a:t>O</a:t>
                      </a:r>
                    </a:p>
                  </a:txBody>
                  <a:tcPr marL="74295" marR="74295" marT="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extLst>
                  <a:ext uri="{0D108BD9-81ED-4DB2-BD59-A6C34878D82A}">
                    <a16:rowId xmlns:a16="http://schemas.microsoft.com/office/drawing/2014/main" val="10019"/>
                  </a:ext>
                </a:extLst>
              </a:tr>
              <a:tr h="255553">
                <a:tc>
                  <a:txBody>
                    <a:bodyPr/>
                    <a:lstStyle/>
                    <a:p>
                      <a:pPr algn="l" rtl="0" fontAlgn="ctr"/>
                      <a:r>
                        <a:rPr lang="en-US" sz="900" b="0" i="0" u="none" strike="noStrike" dirty="0">
                          <a:solidFill>
                            <a:srgbClr val="000000"/>
                          </a:solidFill>
                          <a:effectLst/>
                          <a:latin typeface="LG스마트체 Regular" panose="020B0600000101010101" pitchFamily="50" charset="-127"/>
                          <a:ea typeface="LG스마트체 Regular" panose="020B0600000101010101" pitchFamily="50" charset="-127"/>
                        </a:rPr>
                        <a:t>HDMI cable </a:t>
                      </a:r>
                    </a:p>
                  </a:txBody>
                  <a:tcPr marL="7164" marR="7164" marT="7164" marB="0">
                    <a:lnL>
                      <a:noFill/>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19050" cap="flat" cmpd="sng" algn="ctr">
                      <a:solidFill>
                        <a:srgbClr val="808080"/>
                      </a:solidFill>
                      <a:prstDash val="solid"/>
                      <a:round/>
                      <a:headEnd type="none" w="med" len="med"/>
                      <a:tailEnd type="none" w="med" len="med"/>
                    </a:lnB>
                  </a:tcPr>
                </a:tc>
                <a:tc>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US" altLang="ko-KR" sz="1000" b="0" kern="1200" dirty="0">
                          <a:ln>
                            <a:solidFill>
                              <a:schemeClr val="accent1">
                                <a:alpha val="0"/>
                              </a:schemeClr>
                            </a:solidFill>
                          </a:ln>
                          <a:solidFill>
                            <a:schemeClr val="tx1"/>
                          </a:solidFill>
                          <a:latin typeface="Arial" panose="020B0604020202020204" pitchFamily="34" charset="0"/>
                          <a:ea typeface="LG스마트체 Regular" panose="020B0600000101010101" pitchFamily="50" charset="-127"/>
                          <a:cs typeface="Arial" panose="020B0604020202020204" pitchFamily="34" charset="0"/>
                        </a:rPr>
                        <a:t>O</a:t>
                      </a:r>
                    </a:p>
                  </a:txBody>
                  <a:tcPr marL="74295" marR="74295" marT="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19050" cap="flat" cmpd="sng" algn="ctr">
                      <a:solidFill>
                        <a:srgbClr val="808080"/>
                      </a:solidFill>
                      <a:prstDash val="solid"/>
                      <a:round/>
                      <a:headEnd type="none" w="med" len="med"/>
                      <a:tailEnd type="none" w="med" len="med"/>
                    </a:lnB>
                  </a:tcPr>
                </a:tc>
                <a:tc>
                  <a:txBody>
                    <a:bodyPr/>
                    <a:lstStyle>
                      <a:lvl1pPr marL="0" algn="l" defTabSz="914400" rtl="0" eaLnBrk="1" latinLnBrk="1" hangingPunct="1">
                        <a:defRPr sz="1800" kern="1200">
                          <a:solidFill>
                            <a:schemeClr val="dk1"/>
                          </a:solidFill>
                          <a:latin typeface="맑은 고딕"/>
                        </a:defRPr>
                      </a:lvl1pPr>
                      <a:lvl2pPr marL="457200" algn="l" defTabSz="914400" rtl="0" eaLnBrk="1" latinLnBrk="1" hangingPunct="1">
                        <a:defRPr sz="1800" kern="1200">
                          <a:solidFill>
                            <a:schemeClr val="dk1"/>
                          </a:solidFill>
                          <a:latin typeface="맑은 고딕"/>
                        </a:defRPr>
                      </a:lvl2pPr>
                      <a:lvl3pPr marL="914400" algn="l" defTabSz="914400" rtl="0" eaLnBrk="1" latinLnBrk="1" hangingPunct="1">
                        <a:defRPr sz="1800" kern="1200">
                          <a:solidFill>
                            <a:schemeClr val="dk1"/>
                          </a:solidFill>
                          <a:latin typeface="맑은 고딕"/>
                        </a:defRPr>
                      </a:lvl3pPr>
                      <a:lvl4pPr marL="1371600" algn="l" defTabSz="914400" rtl="0" eaLnBrk="1" latinLnBrk="1" hangingPunct="1">
                        <a:defRPr sz="1800" kern="1200">
                          <a:solidFill>
                            <a:schemeClr val="dk1"/>
                          </a:solidFill>
                          <a:latin typeface="맑은 고딕"/>
                        </a:defRPr>
                      </a:lvl4pPr>
                      <a:lvl5pPr marL="1828800" algn="l" defTabSz="914400" rtl="0" eaLnBrk="1" latinLnBrk="1" hangingPunct="1">
                        <a:defRPr sz="1800" kern="1200">
                          <a:solidFill>
                            <a:schemeClr val="dk1"/>
                          </a:solidFill>
                          <a:latin typeface="맑은 고딕"/>
                        </a:defRPr>
                      </a:lvl5pPr>
                      <a:lvl6pPr marL="2286000" algn="l" defTabSz="914400" rtl="0" eaLnBrk="1" latinLnBrk="1" hangingPunct="1">
                        <a:defRPr sz="1800" kern="1200">
                          <a:solidFill>
                            <a:schemeClr val="dk1"/>
                          </a:solidFill>
                          <a:latin typeface="맑은 고딕"/>
                        </a:defRPr>
                      </a:lvl6pPr>
                      <a:lvl7pPr marL="2743200" algn="l" defTabSz="914400" rtl="0" eaLnBrk="1" latinLnBrk="1" hangingPunct="1">
                        <a:defRPr sz="1800" kern="1200">
                          <a:solidFill>
                            <a:schemeClr val="dk1"/>
                          </a:solidFill>
                          <a:latin typeface="맑은 고딕"/>
                        </a:defRPr>
                      </a:lvl7pPr>
                      <a:lvl8pPr marL="3200400" algn="l" defTabSz="914400" rtl="0" eaLnBrk="1" latinLnBrk="1" hangingPunct="1">
                        <a:defRPr sz="1800" kern="1200">
                          <a:solidFill>
                            <a:schemeClr val="dk1"/>
                          </a:solidFill>
                          <a:latin typeface="맑은 고딕"/>
                        </a:defRPr>
                      </a:lvl8pPr>
                      <a:lvl9pPr marL="3657600" algn="l" defTabSz="914400" rtl="0" eaLnBrk="1" latinLnBrk="1" hangingPunct="1">
                        <a:defRPr sz="1800" kern="1200">
                          <a:solidFill>
                            <a:schemeClr val="dk1"/>
                          </a:solidFill>
                          <a:latin typeface="맑은 고딕"/>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US" altLang="ko-KR" sz="1000" b="0" dirty="0">
                          <a:ln>
                            <a:solidFill>
                              <a:schemeClr val="accent1">
                                <a:alpha val="0"/>
                              </a:schemeClr>
                            </a:solidFill>
                          </a:ln>
                          <a:solidFill>
                            <a:schemeClr val="tx1"/>
                          </a:solidFill>
                          <a:latin typeface="Arial" panose="020B0604020202020204" pitchFamily="34" charset="0"/>
                          <a:ea typeface="LG스마트체 Regular" panose="020B0600000101010101" pitchFamily="50" charset="-127"/>
                          <a:cs typeface="Arial" panose="020B0604020202020204" pitchFamily="34" charset="0"/>
                        </a:rPr>
                        <a:t>O</a:t>
                      </a:r>
                    </a:p>
                  </a:txBody>
                  <a:tcPr marL="74295" marR="74295" marT="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19050" cap="flat" cmpd="sng" algn="ctr">
                      <a:solidFill>
                        <a:srgbClr val="808080"/>
                      </a:solidFill>
                      <a:prstDash val="solid"/>
                      <a:round/>
                      <a:headEnd type="none" w="med" len="med"/>
                      <a:tailEnd type="none" w="med" len="med"/>
                    </a:lnB>
                  </a:tcPr>
                </a:tc>
                <a:tc>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US" altLang="ko-KR" sz="1000" b="0" kern="1200" dirty="0">
                          <a:ln>
                            <a:solidFill>
                              <a:schemeClr val="accent1">
                                <a:alpha val="0"/>
                              </a:schemeClr>
                            </a:solidFill>
                          </a:ln>
                          <a:solidFill>
                            <a:schemeClr val="tx1"/>
                          </a:solidFill>
                          <a:latin typeface="Arial" panose="020B0604020202020204" pitchFamily="34" charset="0"/>
                          <a:ea typeface="LG스마트체 Regular" panose="020B0600000101010101" pitchFamily="50" charset="-127"/>
                          <a:cs typeface="Arial" panose="020B0604020202020204" pitchFamily="34" charset="0"/>
                        </a:rPr>
                        <a:t>O</a:t>
                      </a:r>
                    </a:p>
                  </a:txBody>
                  <a:tcPr marL="74295" marR="74295" marT="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19050" cap="flat" cmpd="sng" algn="ctr">
                      <a:solidFill>
                        <a:srgbClr val="808080"/>
                      </a:solidFill>
                      <a:prstDash val="solid"/>
                      <a:round/>
                      <a:headEnd type="none" w="med" len="med"/>
                      <a:tailEnd type="none" w="med" len="med"/>
                    </a:lnB>
                  </a:tcPr>
                </a:tc>
                <a:tc>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US" altLang="ko-KR" sz="1000" b="0" kern="1200" dirty="0">
                          <a:ln>
                            <a:solidFill>
                              <a:schemeClr val="accent1">
                                <a:alpha val="0"/>
                              </a:schemeClr>
                            </a:solidFill>
                          </a:ln>
                          <a:solidFill>
                            <a:schemeClr val="tx1"/>
                          </a:solidFill>
                          <a:latin typeface="Arial" panose="020B0604020202020204" pitchFamily="34" charset="0"/>
                          <a:ea typeface="LG스마트체 Regular" panose="020B0600000101010101" pitchFamily="50" charset="-127"/>
                          <a:cs typeface="Arial" panose="020B0604020202020204" pitchFamily="34" charset="0"/>
                        </a:rPr>
                        <a:t>O</a:t>
                      </a:r>
                    </a:p>
                  </a:txBody>
                  <a:tcPr marL="74295" marR="74295" marT="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19050" cap="flat" cmpd="sng" algn="ctr">
                      <a:solidFill>
                        <a:srgbClr val="808080"/>
                      </a:solidFill>
                      <a:prstDash val="solid"/>
                      <a:round/>
                      <a:headEnd type="none" w="med" len="med"/>
                      <a:tailEnd type="none" w="med" len="med"/>
                    </a:lnB>
                  </a:tcPr>
                </a:tc>
                <a:tc>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US" altLang="ko-KR" sz="1000" b="0" kern="1200" dirty="0">
                          <a:ln>
                            <a:solidFill>
                              <a:schemeClr val="accent1">
                                <a:alpha val="0"/>
                              </a:schemeClr>
                            </a:solidFill>
                          </a:ln>
                          <a:solidFill>
                            <a:schemeClr val="tx1"/>
                          </a:solidFill>
                          <a:latin typeface="Arial" panose="020B0604020202020204" pitchFamily="34" charset="0"/>
                          <a:ea typeface="LG스마트체 Regular" panose="020B0600000101010101" pitchFamily="50" charset="-127"/>
                          <a:cs typeface="Arial" panose="020B0604020202020204" pitchFamily="34" charset="0"/>
                        </a:rPr>
                        <a:t>O</a:t>
                      </a:r>
                    </a:p>
                  </a:txBody>
                  <a:tcPr marL="74295" marR="74295" marT="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19050" cap="flat" cmpd="sng" algn="ctr">
                      <a:solidFill>
                        <a:srgbClr val="808080"/>
                      </a:solidFill>
                      <a:prstDash val="solid"/>
                      <a:round/>
                      <a:headEnd type="none" w="med" len="med"/>
                      <a:tailEnd type="none" w="med" len="med"/>
                    </a:lnB>
                  </a:tcPr>
                </a:tc>
                <a:tc>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US" altLang="ko-KR" sz="1000" b="0" kern="1200" dirty="0">
                          <a:ln>
                            <a:solidFill>
                              <a:schemeClr val="accent1">
                                <a:alpha val="0"/>
                              </a:schemeClr>
                            </a:solidFill>
                          </a:ln>
                          <a:solidFill>
                            <a:schemeClr val="tx1"/>
                          </a:solidFill>
                          <a:latin typeface="Arial" panose="020B0604020202020204" pitchFamily="34" charset="0"/>
                          <a:ea typeface="LG스마트체 Regular" panose="020B0600000101010101" pitchFamily="50" charset="-127"/>
                          <a:cs typeface="Arial" panose="020B0604020202020204" pitchFamily="34" charset="0"/>
                        </a:rPr>
                        <a:t>Optical</a:t>
                      </a:r>
                    </a:p>
                  </a:txBody>
                  <a:tcPr marL="74295" marR="74295" marT="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19050" cap="flat" cmpd="sng" algn="ctr">
                      <a:solidFill>
                        <a:srgbClr val="808080"/>
                      </a:solidFill>
                      <a:prstDash val="solid"/>
                      <a:round/>
                      <a:headEnd type="none" w="med" len="med"/>
                      <a:tailEnd type="none" w="med" len="med"/>
                    </a:lnB>
                  </a:tcPr>
                </a:tc>
                <a:tc>
                  <a:txBody>
                    <a:bodyPr/>
                    <a:lstStyle>
                      <a:lvl1pPr marL="0" algn="l" defTabSz="914400" rtl="0" eaLnBrk="1" latinLnBrk="1" hangingPunct="1">
                        <a:defRPr sz="1800" kern="1200">
                          <a:solidFill>
                            <a:schemeClr val="dk1"/>
                          </a:solidFill>
                          <a:latin typeface="맑은 고딕"/>
                        </a:defRPr>
                      </a:lvl1pPr>
                      <a:lvl2pPr marL="457200" algn="l" defTabSz="914400" rtl="0" eaLnBrk="1" latinLnBrk="1" hangingPunct="1">
                        <a:defRPr sz="1800" kern="1200">
                          <a:solidFill>
                            <a:schemeClr val="dk1"/>
                          </a:solidFill>
                          <a:latin typeface="맑은 고딕"/>
                        </a:defRPr>
                      </a:lvl2pPr>
                      <a:lvl3pPr marL="914400" algn="l" defTabSz="914400" rtl="0" eaLnBrk="1" latinLnBrk="1" hangingPunct="1">
                        <a:defRPr sz="1800" kern="1200">
                          <a:solidFill>
                            <a:schemeClr val="dk1"/>
                          </a:solidFill>
                          <a:latin typeface="맑은 고딕"/>
                        </a:defRPr>
                      </a:lvl3pPr>
                      <a:lvl4pPr marL="1371600" algn="l" defTabSz="914400" rtl="0" eaLnBrk="1" latinLnBrk="1" hangingPunct="1">
                        <a:defRPr sz="1800" kern="1200">
                          <a:solidFill>
                            <a:schemeClr val="dk1"/>
                          </a:solidFill>
                          <a:latin typeface="맑은 고딕"/>
                        </a:defRPr>
                      </a:lvl4pPr>
                      <a:lvl5pPr marL="1828800" algn="l" defTabSz="914400" rtl="0" eaLnBrk="1" latinLnBrk="1" hangingPunct="1">
                        <a:defRPr sz="1800" kern="1200">
                          <a:solidFill>
                            <a:schemeClr val="dk1"/>
                          </a:solidFill>
                          <a:latin typeface="맑은 고딕"/>
                        </a:defRPr>
                      </a:lvl5pPr>
                      <a:lvl6pPr marL="2286000" algn="l" defTabSz="914400" rtl="0" eaLnBrk="1" latinLnBrk="1" hangingPunct="1">
                        <a:defRPr sz="1800" kern="1200">
                          <a:solidFill>
                            <a:schemeClr val="dk1"/>
                          </a:solidFill>
                          <a:latin typeface="맑은 고딕"/>
                        </a:defRPr>
                      </a:lvl6pPr>
                      <a:lvl7pPr marL="2743200" algn="l" defTabSz="914400" rtl="0" eaLnBrk="1" latinLnBrk="1" hangingPunct="1">
                        <a:defRPr sz="1800" kern="1200">
                          <a:solidFill>
                            <a:schemeClr val="dk1"/>
                          </a:solidFill>
                          <a:latin typeface="맑은 고딕"/>
                        </a:defRPr>
                      </a:lvl7pPr>
                      <a:lvl8pPr marL="3200400" algn="l" defTabSz="914400" rtl="0" eaLnBrk="1" latinLnBrk="1" hangingPunct="1">
                        <a:defRPr sz="1800" kern="1200">
                          <a:solidFill>
                            <a:schemeClr val="dk1"/>
                          </a:solidFill>
                          <a:latin typeface="맑은 고딕"/>
                        </a:defRPr>
                      </a:lvl8pPr>
                      <a:lvl9pPr marL="3657600" algn="l" defTabSz="914400" rtl="0" eaLnBrk="1" latinLnBrk="1" hangingPunct="1">
                        <a:defRPr sz="1800" kern="1200">
                          <a:solidFill>
                            <a:schemeClr val="dk1"/>
                          </a:solidFill>
                          <a:latin typeface="맑은 고딕"/>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US" altLang="ko-KR" sz="1000" b="0" dirty="0">
                          <a:ln>
                            <a:solidFill>
                              <a:schemeClr val="accent1">
                                <a:alpha val="0"/>
                              </a:schemeClr>
                            </a:solidFill>
                          </a:ln>
                          <a:solidFill>
                            <a:schemeClr val="tx1"/>
                          </a:solidFill>
                          <a:latin typeface="Arial" panose="020B0604020202020204" pitchFamily="34" charset="0"/>
                          <a:ea typeface="LG스마트체 Regular" panose="020B0600000101010101" pitchFamily="50" charset="-127"/>
                          <a:cs typeface="Arial" panose="020B0604020202020204" pitchFamily="34" charset="0"/>
                        </a:rPr>
                        <a:t>O</a:t>
                      </a:r>
                    </a:p>
                  </a:txBody>
                  <a:tcPr marL="74295" marR="74295" marT="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19050" cap="flat" cmpd="sng" algn="ctr">
                      <a:solidFill>
                        <a:srgbClr val="808080"/>
                      </a:solidFill>
                      <a:prstDash val="solid"/>
                      <a:round/>
                      <a:headEnd type="none" w="med" len="med"/>
                      <a:tailEnd type="none" w="med" len="med"/>
                    </a:lnB>
                  </a:tcPr>
                </a:tc>
                <a:extLst>
                  <a:ext uri="{0D108BD9-81ED-4DB2-BD59-A6C34878D82A}">
                    <a16:rowId xmlns:a16="http://schemas.microsoft.com/office/drawing/2014/main" val="10020"/>
                  </a:ext>
                </a:extLst>
              </a:tr>
            </a:tbl>
          </a:graphicData>
        </a:graphic>
      </p:graphicFrame>
      <p:pic>
        <p:nvPicPr>
          <p:cNvPr id="38" name="그림 9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557171" y="2547022"/>
            <a:ext cx="120729" cy="120729"/>
          </a:xfrm>
          <a:prstGeom prst="rect">
            <a:avLst/>
          </a:prstGeom>
        </p:spPr>
      </p:pic>
      <p:pic>
        <p:nvPicPr>
          <p:cNvPr id="39" name="그림 9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557171" y="2816474"/>
            <a:ext cx="120729" cy="120729"/>
          </a:xfrm>
          <a:prstGeom prst="rect">
            <a:avLst/>
          </a:prstGeom>
        </p:spPr>
      </p:pic>
      <p:pic>
        <p:nvPicPr>
          <p:cNvPr id="41" name="그림 9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557171" y="3060814"/>
            <a:ext cx="120729" cy="120729"/>
          </a:xfrm>
          <a:prstGeom prst="rect">
            <a:avLst/>
          </a:prstGeom>
        </p:spPr>
      </p:pic>
      <p:pic>
        <p:nvPicPr>
          <p:cNvPr id="42" name="그림 9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557171" y="3368091"/>
            <a:ext cx="120729" cy="120729"/>
          </a:xfrm>
          <a:prstGeom prst="rect">
            <a:avLst/>
          </a:prstGeom>
        </p:spPr>
      </p:pic>
      <p:pic>
        <p:nvPicPr>
          <p:cNvPr id="44" name="그림 9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557171" y="3848439"/>
            <a:ext cx="120729" cy="120729"/>
          </a:xfrm>
          <a:prstGeom prst="rect">
            <a:avLst/>
          </a:prstGeom>
        </p:spPr>
      </p:pic>
      <p:pic>
        <p:nvPicPr>
          <p:cNvPr id="45" name="그림 9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557171" y="4661105"/>
            <a:ext cx="120729" cy="120729"/>
          </a:xfrm>
          <a:prstGeom prst="rect">
            <a:avLst/>
          </a:prstGeom>
        </p:spPr>
      </p:pic>
      <p:pic>
        <p:nvPicPr>
          <p:cNvPr id="19" name="그림 9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557171" y="4153193"/>
            <a:ext cx="120729" cy="120729"/>
          </a:xfrm>
          <a:prstGeom prst="rect">
            <a:avLst/>
          </a:prstGeom>
        </p:spPr>
      </p:pic>
      <p:sp>
        <p:nvSpPr>
          <p:cNvPr id="20" name="TextBox 19"/>
          <p:cNvSpPr txBox="1"/>
          <p:nvPr/>
        </p:nvSpPr>
        <p:spPr>
          <a:xfrm>
            <a:off x="634561" y="5363049"/>
            <a:ext cx="1771639" cy="215444"/>
          </a:xfrm>
          <a:prstGeom prst="rect">
            <a:avLst/>
          </a:prstGeom>
          <a:noFill/>
        </p:spPr>
        <p:txBody>
          <a:bodyPr wrap="none" rtlCol="0">
            <a:spAutoFit/>
          </a:bodyPr>
          <a:lstStyle/>
          <a:p>
            <a:r>
              <a:rPr lang="en-US" altLang="ko-KR" sz="800" dirty="0">
                <a:solidFill>
                  <a:srgbClr val="006600"/>
                </a:solidFill>
                <a:latin typeface="Arial" pitchFamily="34" charset="0"/>
                <a:ea typeface="돋움" pitchFamily="50" charset="-127"/>
                <a:cs typeface="Arial" pitchFamily="34" charset="0"/>
              </a:rPr>
              <a:t>works with Google/Alexa, Airplay 2</a:t>
            </a:r>
            <a:endParaRPr lang="ko-KR" altLang="en-US" sz="800" dirty="0">
              <a:solidFill>
                <a:srgbClr val="006600"/>
              </a:solidFill>
              <a:latin typeface="Arial" pitchFamily="34" charset="0"/>
              <a:ea typeface="돋움" pitchFamily="50" charset="-127"/>
              <a:cs typeface="Arial" pitchFamily="34" charset="0"/>
            </a:endParaRPr>
          </a:p>
        </p:txBody>
      </p:sp>
      <p:sp>
        <p:nvSpPr>
          <p:cNvPr id="21" name="TextBox 20"/>
          <p:cNvSpPr txBox="1"/>
          <p:nvPr/>
        </p:nvSpPr>
        <p:spPr>
          <a:xfrm>
            <a:off x="558125" y="5950076"/>
            <a:ext cx="1521570" cy="215444"/>
          </a:xfrm>
          <a:prstGeom prst="rect">
            <a:avLst/>
          </a:prstGeom>
          <a:noFill/>
        </p:spPr>
        <p:txBody>
          <a:bodyPr wrap="none" rtlCol="0">
            <a:spAutoFit/>
          </a:bodyPr>
          <a:lstStyle/>
          <a:p>
            <a:r>
              <a:rPr lang="en-US" altLang="ko-KR" sz="800" dirty="0">
                <a:solidFill>
                  <a:srgbClr val="006600"/>
                </a:solidFill>
                <a:latin typeface="Arial" pitchFamily="34" charset="0"/>
                <a:ea typeface="돋움" pitchFamily="50" charset="-127"/>
                <a:cs typeface="Arial" pitchFamily="34" charset="0"/>
              </a:rPr>
              <a:t>SGS / UL ECV / Energy Star </a:t>
            </a:r>
            <a:endParaRPr lang="ko-KR" altLang="en-US" sz="800" dirty="0">
              <a:solidFill>
                <a:srgbClr val="006600"/>
              </a:solidFill>
              <a:latin typeface="Arial" pitchFamily="34" charset="0"/>
              <a:ea typeface="돋움" pitchFamily="50" charset="-127"/>
              <a:cs typeface="Arial" pitchFamily="34" charset="0"/>
            </a:endParaRPr>
          </a:p>
        </p:txBody>
      </p:sp>
      <p:cxnSp>
        <p:nvCxnSpPr>
          <p:cNvPr id="22" name="직선 연결선 21"/>
          <p:cNvCxnSpPr/>
          <p:nvPr/>
        </p:nvCxnSpPr>
        <p:spPr>
          <a:xfrm flipH="1">
            <a:off x="44450" y="1169472"/>
            <a:ext cx="523875" cy="0"/>
          </a:xfrm>
          <a:prstGeom prst="line">
            <a:avLst/>
          </a:prstGeom>
          <a:ln w="31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2" name="텍스트 개체 틀 5">
            <a:extLst>
              <a:ext uri="{FF2B5EF4-FFF2-40B4-BE49-F238E27FC236}">
                <a16:creationId xmlns:a16="http://schemas.microsoft.com/office/drawing/2014/main" id="{00A774CE-0179-4872-88E0-4726B5DE419D}"/>
              </a:ext>
            </a:extLst>
          </p:cNvPr>
          <p:cNvSpPr txBox="1">
            <a:spLocks/>
          </p:cNvSpPr>
          <p:nvPr/>
        </p:nvSpPr>
        <p:spPr>
          <a:xfrm>
            <a:off x="186210" y="87219"/>
            <a:ext cx="6376515" cy="369332"/>
          </a:xfrm>
          <a:prstGeom prst="rect">
            <a:avLst/>
          </a:prstGeom>
        </p:spPr>
        <p:txBody>
          <a:bodyPr vert="horz" wrap="square" lIns="0" tIns="45720" rIns="72000" bIns="45720" rtlCol="0" anchor="b">
            <a:spAutoFit/>
          </a:bodyPr>
          <a:lstStyle>
            <a:defPPr>
              <a:defRPr lang="ko-KR"/>
            </a:defPPr>
            <a:lvl1pPr marR="0" lvl="0" indent="0" fontAlgn="base" latinLnBrk="0">
              <a:lnSpc>
                <a:spcPct val="100000"/>
              </a:lnSpc>
              <a:spcBef>
                <a:spcPts val="600"/>
              </a:spcBef>
              <a:spcAft>
                <a:spcPts val="0"/>
              </a:spcAft>
              <a:buClrTx/>
              <a:buSzTx/>
              <a:buFont typeface="Arial" panose="020B0604020202020204" pitchFamily="34" charset="0"/>
              <a:buNone/>
              <a:tabLst/>
              <a:defRPr b="1" cap="none" spc="0" baseline="0">
                <a:solidFill>
                  <a:schemeClr val="tx1">
                    <a:lumMod val="50000"/>
                    <a:lumOff val="50000"/>
                  </a:schemeClr>
                </a:solidFill>
                <a:latin typeface="Arial" panose="020B0604020202020204" pitchFamily="34" charset="0"/>
                <a:ea typeface="HY견고딕" panose="02030600000101010101" pitchFamily="18" charset="-127"/>
                <a:cs typeface="Arial" panose="020B0604020202020204" pitchFamily="34" charset="0"/>
              </a:defRPr>
            </a:lvl1pPr>
            <a:lvl2pPr marL="685800" indent="-228600" fontAlgn="base" latinLnBrk="0">
              <a:lnSpc>
                <a:spcPct val="100000"/>
              </a:lnSpc>
              <a:spcBef>
                <a:spcPts val="600"/>
              </a:spcBef>
              <a:buFont typeface="Arial" panose="020B0604020202020204" pitchFamily="34" charset="0"/>
              <a:buChar char="•"/>
              <a:defRPr sz="2400"/>
            </a:lvl2pPr>
            <a:lvl3pPr marL="1143000" indent="-228600" fontAlgn="base" latinLnBrk="0">
              <a:lnSpc>
                <a:spcPct val="100000"/>
              </a:lnSpc>
              <a:spcBef>
                <a:spcPts val="600"/>
              </a:spcBef>
              <a:buFont typeface="Arial" panose="020B0604020202020204" pitchFamily="34" charset="0"/>
              <a:buChar char="•"/>
              <a:defRPr sz="2000"/>
            </a:lvl3pPr>
            <a:lvl4pPr marL="1600200" indent="-228600" fontAlgn="base" latinLnBrk="0">
              <a:lnSpc>
                <a:spcPct val="100000"/>
              </a:lnSpc>
              <a:spcBef>
                <a:spcPts val="600"/>
              </a:spcBef>
              <a:buFont typeface="Arial" panose="020B0604020202020204" pitchFamily="34" charset="0"/>
              <a:buChar char="•"/>
            </a:lvl4pPr>
            <a:lvl5pPr marL="2057400" indent="-228600" fontAlgn="base" latinLnBrk="0">
              <a:lnSpc>
                <a:spcPct val="100000"/>
              </a:lnSpc>
              <a:spcBef>
                <a:spcPts val="6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altLang="ko-KR" dirty="0"/>
              <a:t>6. `23 PRM Overview </a:t>
            </a:r>
            <a:r>
              <a:rPr lang="en-US" altLang="ko-KR" sz="1200" b="0" dirty="0"/>
              <a:t>(Feature Upgraded of `22 Models)</a:t>
            </a:r>
            <a:endParaRPr lang="ko-KR" altLang="en-US" sz="1200" b="0" dirty="0"/>
          </a:p>
        </p:txBody>
      </p:sp>
      <p:sp>
        <p:nvSpPr>
          <p:cNvPr id="35" name="TextBox 34"/>
          <p:cNvSpPr txBox="1"/>
          <p:nvPr/>
        </p:nvSpPr>
        <p:spPr>
          <a:xfrm>
            <a:off x="558125" y="4695394"/>
            <a:ext cx="1699504" cy="215444"/>
          </a:xfrm>
          <a:prstGeom prst="rect">
            <a:avLst/>
          </a:prstGeom>
          <a:noFill/>
        </p:spPr>
        <p:txBody>
          <a:bodyPr wrap="none" rtlCol="0">
            <a:spAutoFit/>
          </a:bodyPr>
          <a:lstStyle/>
          <a:p>
            <a:r>
              <a:rPr lang="en-US" altLang="ko-KR" sz="800" dirty="0">
                <a:solidFill>
                  <a:srgbClr val="006600"/>
                </a:solidFill>
                <a:latin typeface="Arial" pitchFamily="34" charset="0"/>
                <a:ea typeface="돋움" pitchFamily="50" charset="-127"/>
                <a:cs typeface="Arial" pitchFamily="34" charset="0"/>
              </a:rPr>
              <a:t>WOW Orchestra, WOW Interface</a:t>
            </a:r>
            <a:endParaRPr lang="ko-KR" altLang="en-US" sz="800" dirty="0">
              <a:solidFill>
                <a:srgbClr val="006600"/>
              </a:solidFill>
              <a:latin typeface="Arial" pitchFamily="34" charset="0"/>
              <a:ea typeface="돋움" pitchFamily="50" charset="-127"/>
              <a:cs typeface="Arial" pitchFamily="34" charset="0"/>
            </a:endParaRPr>
          </a:p>
        </p:txBody>
      </p:sp>
      <p:pic>
        <p:nvPicPr>
          <p:cNvPr id="27" name="그림 91">
            <a:extLst>
              <a:ext uri="{FF2B5EF4-FFF2-40B4-BE49-F238E27FC236}">
                <a16:creationId xmlns:a16="http://schemas.microsoft.com/office/drawing/2014/main" id="{96BF4A1D-D9B4-4844-BDFB-6B2F530342B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518707" y="692282"/>
            <a:ext cx="120729" cy="120729"/>
          </a:xfrm>
          <a:prstGeom prst="rect">
            <a:avLst/>
          </a:prstGeom>
        </p:spPr>
      </p:pic>
      <p:pic>
        <p:nvPicPr>
          <p:cNvPr id="33" name="그림 91">
            <a:extLst>
              <a:ext uri="{FF2B5EF4-FFF2-40B4-BE49-F238E27FC236}">
                <a16:creationId xmlns:a16="http://schemas.microsoft.com/office/drawing/2014/main" id="{3651AC36-D857-9A27-87EE-0216DC3B524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513493" y="637509"/>
            <a:ext cx="230274" cy="230274"/>
          </a:xfrm>
          <a:prstGeom prst="rect">
            <a:avLst/>
          </a:prstGeom>
        </p:spPr>
      </p:pic>
    </p:spTree>
    <p:extLst>
      <p:ext uri="{BB962C8B-B14F-4D97-AF65-F5344CB8AC3E}">
        <p14:creationId xmlns:p14="http://schemas.microsoft.com/office/powerpoint/2010/main" val="40001710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직사각형 52"/>
          <p:cNvSpPr/>
          <p:nvPr/>
        </p:nvSpPr>
        <p:spPr>
          <a:xfrm>
            <a:off x="531591" y="873791"/>
            <a:ext cx="5499051" cy="2466823"/>
          </a:xfrm>
          <a:prstGeom prst="rect">
            <a:avLst/>
          </a:prstGeom>
          <a:solidFill>
            <a:srgbClr val="FFFFFF"/>
          </a:solidFill>
          <a:ln w="9525" algn="ctr">
            <a:solidFill>
              <a:srgbClr val="FFFFFF">
                <a:lumMod val="75000"/>
              </a:srgbClr>
            </a:solidFill>
            <a:round/>
            <a:headEnd/>
            <a:tailEnd/>
          </a:ln>
        </p:spPr>
        <p:txBody>
          <a:bodyPr wrap="none" lIns="0" tIns="0" rIns="0" bIns="0" anchor="ctr"/>
          <a:lstStyle/>
          <a:p>
            <a:pPr algn="ctr" fontAlgn="base" latinLnBrk="0">
              <a:lnSpc>
                <a:spcPts val="1500"/>
              </a:lnSpc>
              <a:spcBef>
                <a:spcPct val="0"/>
              </a:spcBef>
              <a:spcAft>
                <a:spcPct val="0"/>
              </a:spcAft>
              <a:defRPr/>
            </a:pPr>
            <a:endParaRPr kumimoji="1" lang="ko-KR" altLang="en-US" sz="1400" b="1" kern="0">
              <a:solidFill>
                <a:srgbClr val="000000"/>
              </a:solidFill>
              <a:latin typeface="Arial Narrow" pitchFamily="34" charset="0"/>
              <a:ea typeface="LG스마트체 Regular" panose="020B0600000101010101" pitchFamily="50" charset="-127"/>
              <a:cs typeface="Arial" panose="020B0604020202020204" pitchFamily="34" charset="0"/>
            </a:endParaRPr>
          </a:p>
        </p:txBody>
      </p:sp>
      <p:sp>
        <p:nvSpPr>
          <p:cNvPr id="9" name="TextBox 8"/>
          <p:cNvSpPr txBox="1"/>
          <p:nvPr/>
        </p:nvSpPr>
        <p:spPr>
          <a:xfrm>
            <a:off x="4317994" y="3403128"/>
            <a:ext cx="1869423" cy="230832"/>
          </a:xfrm>
          <a:prstGeom prst="rect">
            <a:avLst/>
          </a:prstGeom>
          <a:noFill/>
        </p:spPr>
        <p:txBody>
          <a:bodyPr wrap="none">
            <a:spAutoFit/>
          </a:bodyPr>
          <a:lstStyle/>
          <a:p>
            <a:pPr lvl="0" algn="ctr" fontAlgn="ctr"/>
            <a:r>
              <a:rPr kumimoji="1" lang="en-US" altLang="ko-KR" sz="900" dirty="0">
                <a:solidFill>
                  <a:srgbClr val="404040"/>
                </a:solidFill>
                <a:latin typeface="Arial Narrow" panose="020B0606020202030204" pitchFamily="34" charset="0"/>
                <a:ea typeface="LG스마트체 Regular" panose="020B0600000101010101" pitchFamily="50" charset="-127"/>
                <a:cs typeface="Arial" panose="020B0604020202020204" pitchFamily="34" charset="0"/>
              </a:rPr>
              <a:t>  Size (WHD, mm ) : </a:t>
            </a:r>
            <a:r>
              <a:rPr lang="en-US" altLang="ko-KR" sz="900" dirty="0">
                <a:solidFill>
                  <a:srgbClr val="000000"/>
                </a:solidFill>
                <a:latin typeface="LG스마트체 Regular" panose="020B0600000101010101" pitchFamily="50" charset="-127"/>
                <a:ea typeface="LG스마트체 Regular" panose="020B0600000101010101" pitchFamily="50" charset="-127"/>
              </a:rPr>
              <a:t>975 x 63 x 125</a:t>
            </a:r>
          </a:p>
        </p:txBody>
      </p:sp>
      <p:sp>
        <p:nvSpPr>
          <p:cNvPr id="10" name="TextBox 9"/>
          <p:cNvSpPr txBox="1"/>
          <p:nvPr/>
        </p:nvSpPr>
        <p:spPr>
          <a:xfrm>
            <a:off x="6469448" y="2163925"/>
            <a:ext cx="3076483" cy="307777"/>
          </a:xfrm>
          <a:prstGeom prst="rect">
            <a:avLst/>
          </a:prstGeom>
          <a:noFill/>
        </p:spPr>
        <p:txBody>
          <a:bodyPr wrap="none">
            <a:spAutoFit/>
          </a:bodyPr>
          <a:lstStyle/>
          <a:p>
            <a:pPr eaLnBrk="0" fontAlgn="base" hangingPunct="0">
              <a:spcBef>
                <a:spcPct val="0"/>
              </a:spcBef>
              <a:spcAft>
                <a:spcPct val="0"/>
              </a:spcAft>
              <a:defRPr/>
            </a:pPr>
            <a:r>
              <a:rPr kumimoji="1" lang="en-US" altLang="ko-KR" sz="1400" b="1" dirty="0">
                <a:solidFill>
                  <a:prstClr val="black">
                    <a:lumMod val="95000"/>
                    <a:lumOff val="5000"/>
                  </a:prstClr>
                </a:solidFill>
                <a:latin typeface="Arial Narrow" panose="020B0606020202030204" pitchFamily="34" charset="0"/>
                <a:ea typeface="LG스마트체 Regular" panose="020B0600000101010101" pitchFamily="50" charset="-127"/>
                <a:cs typeface="Arial" panose="020B0604020202020204" pitchFamily="34" charset="0"/>
              </a:rPr>
              <a:t>Perfect Matched Design with LG OLED C </a:t>
            </a:r>
          </a:p>
        </p:txBody>
      </p:sp>
      <p:pic>
        <p:nvPicPr>
          <p:cNvPr id="87" name="그림 8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97998" y="3621996"/>
            <a:ext cx="1411656" cy="201178"/>
          </a:xfrm>
          <a:prstGeom prst="rect">
            <a:avLst/>
          </a:prstGeom>
        </p:spPr>
      </p:pic>
      <p:sp>
        <p:nvSpPr>
          <p:cNvPr id="88" name="순서도: 수동 입력 87"/>
          <p:cNvSpPr/>
          <p:nvPr/>
        </p:nvSpPr>
        <p:spPr>
          <a:xfrm rot="16200000" flipV="1">
            <a:off x="6677244" y="564826"/>
            <a:ext cx="403667" cy="708560"/>
          </a:xfrm>
          <a:prstGeom prst="flowChartManualInpu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prstClr val="white"/>
              </a:solidFill>
            </a:endParaRPr>
          </a:p>
        </p:txBody>
      </p:sp>
      <p:sp>
        <p:nvSpPr>
          <p:cNvPr id="92" name="TextBox 91"/>
          <p:cNvSpPr txBox="1"/>
          <p:nvPr/>
        </p:nvSpPr>
        <p:spPr>
          <a:xfrm>
            <a:off x="6730367" y="734516"/>
            <a:ext cx="2133918" cy="338554"/>
          </a:xfrm>
          <a:prstGeom prst="rect">
            <a:avLst/>
          </a:prstGeom>
          <a:noFill/>
        </p:spPr>
        <p:txBody>
          <a:bodyPr wrap="none">
            <a:spAutoFit/>
          </a:bodyPr>
          <a:lstStyle/>
          <a:p>
            <a:pPr eaLnBrk="0" fontAlgn="base" hangingPunct="0">
              <a:spcBef>
                <a:spcPct val="0"/>
              </a:spcBef>
              <a:spcAft>
                <a:spcPct val="0"/>
              </a:spcAft>
              <a:defRPr/>
            </a:pPr>
            <a:r>
              <a:rPr kumimoji="1" lang="en-US" altLang="ko-KR" sz="1600" b="1" dirty="0">
                <a:solidFill>
                  <a:prstClr val="white"/>
                </a:solidFill>
                <a:latin typeface="Arial Narrow" panose="020B0606020202030204" pitchFamily="34" charset="0"/>
                <a:ea typeface="LG스마트체 Regular" panose="020B0600000101010101" pitchFamily="50" charset="-127"/>
                <a:cs typeface="Arial" panose="020B0604020202020204" pitchFamily="34" charset="0"/>
              </a:rPr>
              <a:t>Key</a:t>
            </a:r>
            <a:r>
              <a:rPr kumimoji="1" lang="ko-KR" altLang="en-US" sz="1600" b="1">
                <a:solidFill>
                  <a:prstClr val="black">
                    <a:lumMod val="95000"/>
                    <a:lumOff val="5000"/>
                  </a:prstClr>
                </a:solidFill>
                <a:latin typeface="Arial Narrow" panose="020B0606020202030204" pitchFamily="34" charset="0"/>
                <a:ea typeface="LG스마트체 Regular" panose="020B0600000101010101" pitchFamily="50" charset="-127"/>
                <a:cs typeface="Arial" panose="020B0604020202020204" pitchFamily="34" charset="0"/>
              </a:rPr>
              <a:t>  </a:t>
            </a:r>
            <a:r>
              <a:rPr kumimoji="1" lang="en-US" altLang="ko-KR" sz="1600" b="1" dirty="0">
                <a:solidFill>
                  <a:prstClr val="black">
                    <a:lumMod val="95000"/>
                    <a:lumOff val="5000"/>
                  </a:prstClr>
                </a:solidFill>
                <a:latin typeface="Arial Narrow" panose="020B0606020202030204" pitchFamily="34" charset="0"/>
                <a:ea typeface="LG스마트체 Regular" panose="020B0600000101010101" pitchFamily="50" charset="-127"/>
                <a:cs typeface="Arial" panose="020B0604020202020204" pitchFamily="34" charset="0"/>
              </a:rPr>
              <a:t>Feature &amp; Highlight</a:t>
            </a:r>
          </a:p>
        </p:txBody>
      </p:sp>
      <p:sp>
        <p:nvSpPr>
          <p:cNvPr id="93" name="텍스트 개체 틀 6"/>
          <p:cNvSpPr txBox="1">
            <a:spLocks/>
          </p:cNvSpPr>
          <p:nvPr/>
        </p:nvSpPr>
        <p:spPr>
          <a:xfrm>
            <a:off x="2241839" y="3596624"/>
            <a:ext cx="439223" cy="246221"/>
          </a:xfrm>
          <a:prstGeom prst="rect">
            <a:avLst/>
          </a:prstGeom>
        </p:spPr>
        <p:txBody>
          <a:bodyPr wrap="none" lIns="0" tIns="0" rIns="0" bIns="0">
            <a:spAutoFit/>
          </a:bodyPr>
          <a:lstStyle>
            <a:lvl1pPr marL="0" indent="0" algn="l" defTabSz="742950" rtl="0" eaLnBrk="1" latinLnBrk="1" hangingPunct="1">
              <a:spcBef>
                <a:spcPct val="20000"/>
              </a:spcBef>
              <a:buFont typeface="Arial" panose="020B0604020202020204" pitchFamily="34" charset="0"/>
              <a:buNone/>
              <a:defRPr sz="2275" kern="1200">
                <a:ln>
                  <a:solidFill>
                    <a:srgbClr val="90A4AE">
                      <a:alpha val="0"/>
                    </a:srgbClr>
                  </a:solidFill>
                </a:ln>
                <a:solidFill>
                  <a:schemeClr val="tx2"/>
                </a:solidFill>
                <a:latin typeface="+mj-lt"/>
                <a:ea typeface="+mn-ea"/>
                <a:cs typeface="+mn-cs"/>
              </a:defRPr>
            </a:lvl1pPr>
            <a:lvl2pPr marL="603647" indent="-232172" algn="l" defTabSz="742950" rtl="0" eaLnBrk="1" latinLnBrk="1" hangingPunct="1">
              <a:spcBef>
                <a:spcPct val="20000"/>
              </a:spcBef>
              <a:buFont typeface="Arial" panose="020B0604020202020204" pitchFamily="34" charset="0"/>
              <a:buChar char="–"/>
              <a:defRPr sz="2275" kern="1200">
                <a:solidFill>
                  <a:schemeClr val="tx1"/>
                </a:solidFill>
                <a:latin typeface="+mn-lt"/>
                <a:ea typeface="+mn-ea"/>
                <a:cs typeface="+mn-cs"/>
              </a:defRPr>
            </a:lvl2pPr>
            <a:lvl3pPr marL="928688" indent="-185738" algn="l" defTabSz="742950" rtl="0" eaLnBrk="1" latinLnBrk="1" hangingPunct="1">
              <a:spcBef>
                <a:spcPct val="20000"/>
              </a:spcBef>
              <a:buFont typeface="Arial" panose="020B0604020202020204" pitchFamily="34" charset="0"/>
              <a:buChar char="•"/>
              <a:defRPr sz="1950" kern="1200">
                <a:solidFill>
                  <a:schemeClr val="tx1"/>
                </a:solidFill>
                <a:latin typeface="+mn-lt"/>
                <a:ea typeface="+mn-ea"/>
                <a:cs typeface="+mn-cs"/>
              </a:defRPr>
            </a:lvl3pPr>
            <a:lvl4pPr marL="1300163" indent="-185738" algn="l" defTabSz="742950" rtl="0" eaLnBrk="1" latinLnBrk="1" hangingPunct="1">
              <a:spcBef>
                <a:spcPct val="20000"/>
              </a:spcBef>
              <a:buFont typeface="Arial" panose="020B0604020202020204" pitchFamily="34" charset="0"/>
              <a:buChar char="–"/>
              <a:defRPr sz="1625" kern="1200">
                <a:solidFill>
                  <a:schemeClr val="tx1"/>
                </a:solidFill>
                <a:latin typeface="+mn-lt"/>
                <a:ea typeface="+mn-ea"/>
                <a:cs typeface="+mn-cs"/>
              </a:defRPr>
            </a:lvl4pPr>
            <a:lvl5pPr marL="1671638" indent="-185738" algn="l" defTabSz="742950" rtl="0" eaLnBrk="1" latinLnBrk="1" hangingPunct="1">
              <a:spcBef>
                <a:spcPct val="20000"/>
              </a:spcBef>
              <a:buFont typeface="Arial" panose="020B0604020202020204" pitchFamily="34" charset="0"/>
              <a:buChar char="»"/>
              <a:defRPr sz="1625" kern="1200">
                <a:solidFill>
                  <a:schemeClr val="tx1"/>
                </a:solidFill>
                <a:latin typeface="+mn-lt"/>
                <a:ea typeface="+mn-ea"/>
                <a:cs typeface="+mn-cs"/>
              </a:defRPr>
            </a:lvl5pPr>
            <a:lvl6pPr marL="2043113" indent="-185738" algn="l" defTabSz="742950" rtl="0" eaLnBrk="1" latinLnBrk="1" hangingPunct="1">
              <a:spcBef>
                <a:spcPct val="20000"/>
              </a:spcBef>
              <a:buFont typeface="Arial" panose="020B0604020202020204" pitchFamily="34" charset="0"/>
              <a:buChar char="•"/>
              <a:defRPr sz="1625" kern="1200">
                <a:solidFill>
                  <a:schemeClr val="tx1"/>
                </a:solidFill>
                <a:latin typeface="+mn-lt"/>
                <a:ea typeface="+mn-ea"/>
                <a:cs typeface="+mn-cs"/>
              </a:defRPr>
            </a:lvl6pPr>
            <a:lvl7pPr marL="2414588" indent="-185738" algn="l" defTabSz="742950" rtl="0" eaLnBrk="1" latinLnBrk="1" hangingPunct="1">
              <a:spcBef>
                <a:spcPct val="20000"/>
              </a:spcBef>
              <a:buFont typeface="Arial" panose="020B0604020202020204" pitchFamily="34" charset="0"/>
              <a:buChar char="•"/>
              <a:defRPr sz="1625" kern="1200">
                <a:solidFill>
                  <a:schemeClr val="tx1"/>
                </a:solidFill>
                <a:latin typeface="+mn-lt"/>
                <a:ea typeface="+mn-ea"/>
                <a:cs typeface="+mn-cs"/>
              </a:defRPr>
            </a:lvl7pPr>
            <a:lvl8pPr marL="2786063" indent="-185738" algn="l" defTabSz="742950" rtl="0" eaLnBrk="1" latinLnBrk="1" hangingPunct="1">
              <a:spcBef>
                <a:spcPct val="20000"/>
              </a:spcBef>
              <a:buFont typeface="Arial" panose="020B0604020202020204" pitchFamily="34" charset="0"/>
              <a:buChar char="•"/>
              <a:defRPr sz="1625" kern="1200">
                <a:solidFill>
                  <a:schemeClr val="tx1"/>
                </a:solidFill>
                <a:latin typeface="+mn-lt"/>
                <a:ea typeface="+mn-ea"/>
                <a:cs typeface="+mn-cs"/>
              </a:defRPr>
            </a:lvl8pPr>
            <a:lvl9pPr marL="3157538" indent="-185738" algn="l" defTabSz="742950" rtl="0" eaLnBrk="1" latinLnBrk="1" hangingPunct="1">
              <a:spcBef>
                <a:spcPct val="20000"/>
              </a:spcBef>
              <a:buFont typeface="Arial" panose="020B0604020202020204" pitchFamily="34" charset="0"/>
              <a:buChar char="•"/>
              <a:defRPr sz="1625" kern="1200">
                <a:solidFill>
                  <a:schemeClr val="tx1"/>
                </a:solidFill>
                <a:latin typeface="+mn-lt"/>
                <a:ea typeface="+mn-ea"/>
                <a:cs typeface="+mn-cs"/>
              </a:defRPr>
            </a:lvl9pPr>
          </a:lstStyle>
          <a:p>
            <a:pPr fontAlgn="base">
              <a:spcAft>
                <a:spcPct val="0"/>
              </a:spcAft>
              <a:defRPr/>
            </a:pPr>
            <a:r>
              <a:rPr kumimoji="1" lang="en-US" altLang="ko-KR" sz="1600" b="1" dirty="0">
                <a:solidFill>
                  <a:prstClr val="black"/>
                </a:solidFill>
                <a:latin typeface="Arial Narrow" panose="020B0606020202030204" pitchFamily="34" charset="0"/>
                <a:ea typeface="LG스마트체 Regular" panose="020B0600000101010101" pitchFamily="50" charset="-127"/>
              </a:rPr>
              <a:t>SC9S</a:t>
            </a:r>
          </a:p>
        </p:txBody>
      </p:sp>
      <p:sp>
        <p:nvSpPr>
          <p:cNvPr id="62" name="TextBox 61"/>
          <p:cNvSpPr txBox="1"/>
          <p:nvPr/>
        </p:nvSpPr>
        <p:spPr>
          <a:xfrm>
            <a:off x="740874" y="3943232"/>
            <a:ext cx="498534" cy="184666"/>
          </a:xfrm>
          <a:prstGeom prst="rect">
            <a:avLst/>
          </a:prstGeom>
          <a:noFill/>
        </p:spPr>
        <p:txBody>
          <a:bodyPr wrap="none" lIns="0" tIns="0" rIns="0" bIns="0" rtlCol="0" anchor="ctr" anchorCtr="0">
            <a:spAutoFit/>
          </a:bodyPr>
          <a:lstStyle/>
          <a:p>
            <a:pPr algn="r" fontAlgn="base" latinLnBrk="0">
              <a:spcBef>
                <a:spcPct val="0"/>
              </a:spcBef>
              <a:spcAft>
                <a:spcPct val="0"/>
              </a:spcAft>
              <a:defRPr/>
            </a:pPr>
            <a:r>
              <a:rPr lang="en-US" altLang="ko-KR" sz="1200" b="1" kern="0" dirty="0">
                <a:solidFill>
                  <a:srgbClr val="000000"/>
                </a:solidFill>
                <a:latin typeface="Arial Narrow" pitchFamily="34" charset="0"/>
                <a:ea typeface="LG스마트체 Regular" panose="020B0600000101010101" pitchFamily="50" charset="-127"/>
              </a:rPr>
              <a:t>Channel</a:t>
            </a:r>
            <a:endParaRPr lang="ko-KR" altLang="en-US" sz="1200" b="1" kern="0" dirty="0">
              <a:solidFill>
                <a:srgbClr val="000000"/>
              </a:solidFill>
              <a:latin typeface="Arial Narrow" pitchFamily="34" charset="0"/>
              <a:ea typeface="LG스마트체 Regular" panose="020B0600000101010101" pitchFamily="50" charset="-127"/>
            </a:endParaRPr>
          </a:p>
        </p:txBody>
      </p:sp>
      <p:sp>
        <p:nvSpPr>
          <p:cNvPr id="63" name="TextBox 62"/>
          <p:cNvSpPr txBox="1"/>
          <p:nvPr/>
        </p:nvSpPr>
        <p:spPr>
          <a:xfrm>
            <a:off x="859496" y="4211635"/>
            <a:ext cx="379912" cy="184666"/>
          </a:xfrm>
          <a:prstGeom prst="rect">
            <a:avLst/>
          </a:prstGeom>
          <a:noFill/>
        </p:spPr>
        <p:txBody>
          <a:bodyPr wrap="none" lIns="0" tIns="0" rIns="0" bIns="0" rtlCol="0" anchor="ctr" anchorCtr="0">
            <a:spAutoFit/>
          </a:bodyPr>
          <a:lstStyle/>
          <a:p>
            <a:pPr algn="r" fontAlgn="base" latinLnBrk="0">
              <a:spcBef>
                <a:spcPct val="0"/>
              </a:spcBef>
              <a:spcAft>
                <a:spcPct val="0"/>
              </a:spcAft>
              <a:defRPr/>
            </a:pPr>
            <a:r>
              <a:rPr lang="en-US" altLang="ko-KR" sz="1200" b="1" kern="0" dirty="0">
                <a:solidFill>
                  <a:srgbClr val="000000"/>
                </a:solidFill>
                <a:latin typeface="Arial Narrow" pitchFamily="34" charset="0"/>
                <a:ea typeface="LG스마트체 Regular" panose="020B0600000101010101" pitchFamily="50" charset="-127"/>
              </a:rPr>
              <a:t>Power</a:t>
            </a:r>
            <a:endParaRPr lang="ko-KR" altLang="en-US" sz="1200" b="1" kern="0" dirty="0">
              <a:solidFill>
                <a:srgbClr val="000000"/>
              </a:solidFill>
              <a:latin typeface="Arial Narrow" pitchFamily="34" charset="0"/>
              <a:ea typeface="LG스마트체 Regular" panose="020B0600000101010101" pitchFamily="50" charset="-127"/>
            </a:endParaRPr>
          </a:p>
        </p:txBody>
      </p:sp>
      <p:sp>
        <p:nvSpPr>
          <p:cNvPr id="64" name="Rectangle 248"/>
          <p:cNvSpPr>
            <a:spLocks noChangeArrowheads="1"/>
          </p:cNvSpPr>
          <p:nvPr/>
        </p:nvSpPr>
        <p:spPr bwMode="auto">
          <a:xfrm>
            <a:off x="1342935" y="3931417"/>
            <a:ext cx="1465145" cy="169277"/>
          </a:xfrm>
          <a:prstGeom prst="rect">
            <a:avLst/>
          </a:prstGeom>
          <a:noFill/>
          <a:ln w="9525">
            <a:noFill/>
            <a:miter lim="800000"/>
            <a:headEnd/>
            <a:tailEnd/>
          </a:ln>
        </p:spPr>
        <p:txBody>
          <a:bodyPr wrap="none" lIns="0" tIns="0" rIns="0" bIns="0" anchor="t">
            <a:spAutoFit/>
          </a:bodyPr>
          <a:lstStyle/>
          <a:p>
            <a:pPr marL="92075" lvl="1" indent="-92075" fontAlgn="base">
              <a:spcBef>
                <a:spcPct val="0"/>
              </a:spcBef>
              <a:spcAft>
                <a:spcPct val="0"/>
              </a:spcAft>
              <a:buFont typeface="Wingdings" panose="05000000000000000000" pitchFamily="2" charset="2"/>
              <a:buChar char="§"/>
            </a:pPr>
            <a:r>
              <a:rPr kumimoji="1" lang="en-US" altLang="ko-KR" sz="1100" dirty="0">
                <a:solidFill>
                  <a:prstClr val="black"/>
                </a:solidFill>
                <a:latin typeface="Arial Narrow" pitchFamily="34" charset="0"/>
                <a:ea typeface="LG스마트체 Regular" panose="020B0600000101010101" pitchFamily="50" charset="-127"/>
                <a:cs typeface="Arial" pitchFamily="34" charset="0"/>
              </a:rPr>
              <a:t>3.1.3 </a:t>
            </a:r>
            <a:r>
              <a:rPr kumimoji="1" lang="en-US" altLang="ko-KR" sz="1100" dirty="0" err="1">
                <a:solidFill>
                  <a:prstClr val="black"/>
                </a:solidFill>
                <a:latin typeface="Arial Narrow" pitchFamily="34" charset="0"/>
                <a:ea typeface="LG스마트체 Regular" panose="020B0600000101010101" pitchFamily="50" charset="-127"/>
                <a:cs typeface="Arial" pitchFamily="34" charset="0"/>
              </a:rPr>
              <a:t>ch</a:t>
            </a:r>
            <a:r>
              <a:rPr kumimoji="1" lang="en-US" altLang="ko-KR" sz="1100" dirty="0">
                <a:solidFill>
                  <a:prstClr val="black"/>
                </a:solidFill>
                <a:latin typeface="Arial Narrow" pitchFamily="34" charset="0"/>
                <a:ea typeface="LG스마트체 Regular" panose="020B0600000101010101" pitchFamily="50" charset="-127"/>
                <a:cs typeface="Arial" pitchFamily="34" charset="0"/>
              </a:rPr>
              <a:t> (Center Up-Firing)</a:t>
            </a:r>
          </a:p>
        </p:txBody>
      </p:sp>
      <p:sp>
        <p:nvSpPr>
          <p:cNvPr id="67" name="Rectangle 248"/>
          <p:cNvSpPr>
            <a:spLocks noChangeArrowheads="1"/>
          </p:cNvSpPr>
          <p:nvPr/>
        </p:nvSpPr>
        <p:spPr bwMode="auto">
          <a:xfrm>
            <a:off x="1342935" y="4227024"/>
            <a:ext cx="394339" cy="169277"/>
          </a:xfrm>
          <a:prstGeom prst="rect">
            <a:avLst/>
          </a:prstGeom>
          <a:noFill/>
          <a:ln w="9525">
            <a:noFill/>
            <a:miter lim="800000"/>
            <a:headEnd/>
            <a:tailEnd/>
          </a:ln>
        </p:spPr>
        <p:txBody>
          <a:bodyPr wrap="none" lIns="0" tIns="0" rIns="0" bIns="0" anchor="t">
            <a:spAutoFit/>
          </a:bodyPr>
          <a:lstStyle/>
          <a:p>
            <a:pPr marL="92075" lvl="1" indent="-92075" fontAlgn="base">
              <a:spcBef>
                <a:spcPct val="0"/>
              </a:spcBef>
              <a:spcAft>
                <a:spcPct val="0"/>
              </a:spcAft>
              <a:buFont typeface="Wingdings" panose="05000000000000000000" pitchFamily="2" charset="2"/>
              <a:buChar char="§"/>
            </a:pPr>
            <a:r>
              <a:rPr kumimoji="1" lang="en-US" altLang="ko-KR" sz="1100" dirty="0">
                <a:solidFill>
                  <a:prstClr val="black"/>
                </a:solidFill>
                <a:latin typeface="Arial Narrow" pitchFamily="34" charset="0"/>
                <a:ea typeface="LG스마트체 Regular" panose="020B0600000101010101" pitchFamily="50" charset="-127"/>
                <a:cs typeface="Arial" pitchFamily="34" charset="0"/>
              </a:rPr>
              <a:t>400W</a:t>
            </a:r>
          </a:p>
        </p:txBody>
      </p:sp>
      <p:sp>
        <p:nvSpPr>
          <p:cNvPr id="68" name="TextBox 67"/>
          <p:cNvSpPr txBox="1"/>
          <p:nvPr/>
        </p:nvSpPr>
        <p:spPr>
          <a:xfrm>
            <a:off x="846672" y="4503292"/>
            <a:ext cx="392736" cy="184666"/>
          </a:xfrm>
          <a:prstGeom prst="rect">
            <a:avLst/>
          </a:prstGeom>
          <a:noFill/>
        </p:spPr>
        <p:txBody>
          <a:bodyPr wrap="none" lIns="0" tIns="0" rIns="0" bIns="0" rtlCol="0" anchor="ctr" anchorCtr="0">
            <a:spAutoFit/>
          </a:bodyPr>
          <a:lstStyle/>
          <a:p>
            <a:pPr algn="r" fontAlgn="base" latinLnBrk="0">
              <a:spcBef>
                <a:spcPct val="0"/>
              </a:spcBef>
              <a:spcAft>
                <a:spcPct val="0"/>
              </a:spcAft>
              <a:defRPr/>
            </a:pPr>
            <a:r>
              <a:rPr lang="en-US" altLang="ko-KR" sz="1200" b="1" kern="0" dirty="0">
                <a:solidFill>
                  <a:srgbClr val="000000"/>
                </a:solidFill>
                <a:latin typeface="Arial Narrow" pitchFamily="34" charset="0"/>
                <a:ea typeface="LG스마트체 Regular" panose="020B0600000101010101" pitchFamily="50" charset="-127"/>
              </a:rPr>
              <a:t>Sound</a:t>
            </a:r>
            <a:endParaRPr lang="ko-KR" altLang="en-US" sz="1200" b="1" kern="0" dirty="0">
              <a:solidFill>
                <a:srgbClr val="000000"/>
              </a:solidFill>
              <a:latin typeface="Arial Narrow" pitchFamily="34" charset="0"/>
              <a:ea typeface="LG스마트체 Regular" panose="020B0600000101010101" pitchFamily="50" charset="-127"/>
            </a:endParaRPr>
          </a:p>
        </p:txBody>
      </p:sp>
      <p:sp>
        <p:nvSpPr>
          <p:cNvPr id="69" name="Rectangle 248"/>
          <p:cNvSpPr>
            <a:spLocks noChangeArrowheads="1"/>
          </p:cNvSpPr>
          <p:nvPr/>
        </p:nvSpPr>
        <p:spPr bwMode="auto">
          <a:xfrm>
            <a:off x="1342935" y="4518681"/>
            <a:ext cx="1747273" cy="1184940"/>
          </a:xfrm>
          <a:prstGeom prst="rect">
            <a:avLst/>
          </a:prstGeom>
          <a:noFill/>
          <a:ln w="9525">
            <a:noFill/>
            <a:miter lim="800000"/>
            <a:headEnd/>
            <a:tailEnd/>
          </a:ln>
        </p:spPr>
        <p:txBody>
          <a:bodyPr wrap="none" lIns="0" tIns="0" rIns="0" bIns="0" anchor="t">
            <a:spAutoFit/>
          </a:bodyPr>
          <a:lstStyle/>
          <a:p>
            <a:pPr marL="92075" lvl="1" indent="-92075" fontAlgn="base">
              <a:spcBef>
                <a:spcPct val="0"/>
              </a:spcBef>
              <a:spcAft>
                <a:spcPct val="0"/>
              </a:spcAft>
              <a:buFont typeface="Wingdings" panose="05000000000000000000" pitchFamily="2" charset="2"/>
              <a:buChar char="§"/>
            </a:pPr>
            <a:r>
              <a:rPr kumimoji="1" lang="en-US" altLang="ko-KR" sz="1100" dirty="0">
                <a:latin typeface="Arial Narrow" pitchFamily="34" charset="0"/>
                <a:ea typeface="LG스마트체 Regular" panose="020B0600000101010101" pitchFamily="50" charset="-127"/>
                <a:cs typeface="Arial" pitchFamily="34" charset="0"/>
              </a:rPr>
              <a:t>Dolby Atoms / DTS:X</a:t>
            </a:r>
            <a:br>
              <a:rPr kumimoji="1" lang="en-US" altLang="ko-KR" sz="1100" dirty="0">
                <a:latin typeface="Arial Narrow" pitchFamily="34" charset="0"/>
                <a:ea typeface="LG스마트체 Regular" panose="020B0600000101010101" pitchFamily="50" charset="-127"/>
                <a:cs typeface="Arial" pitchFamily="34" charset="0"/>
              </a:rPr>
            </a:br>
            <a:r>
              <a:rPr kumimoji="1" lang="en-US" altLang="ko-KR" sz="1100" dirty="0">
                <a:latin typeface="Arial Narrow" pitchFamily="34" charset="0"/>
                <a:ea typeface="LG스마트체 Regular" panose="020B0600000101010101" pitchFamily="50" charset="-127"/>
                <a:cs typeface="Arial" pitchFamily="34" charset="0"/>
              </a:rPr>
              <a:t>IMAX Enhanced</a:t>
            </a:r>
          </a:p>
          <a:p>
            <a:pPr marL="92075" lvl="1" indent="-92075" fontAlgn="base">
              <a:spcBef>
                <a:spcPct val="0"/>
              </a:spcBef>
              <a:spcAft>
                <a:spcPct val="0"/>
              </a:spcAft>
              <a:buFont typeface="Wingdings" panose="05000000000000000000" pitchFamily="2" charset="2"/>
              <a:buChar char="§"/>
            </a:pPr>
            <a:r>
              <a:rPr kumimoji="1" lang="en-US" altLang="ko-KR" sz="1100" dirty="0">
                <a:latin typeface="Arial Narrow" pitchFamily="34" charset="0"/>
                <a:ea typeface="LG스마트체 Regular" panose="020B0600000101010101" pitchFamily="50" charset="-127"/>
                <a:cs typeface="Arial" pitchFamily="34" charset="0"/>
              </a:rPr>
              <a:t>Triple Level Spatial Sound</a:t>
            </a:r>
          </a:p>
          <a:p>
            <a:pPr marL="92075" lvl="1" indent="-92075" fontAlgn="base">
              <a:spcBef>
                <a:spcPct val="0"/>
              </a:spcBef>
              <a:spcAft>
                <a:spcPct val="0"/>
              </a:spcAft>
              <a:buFont typeface="Wingdings" panose="05000000000000000000" pitchFamily="2" charset="2"/>
              <a:buChar char="§"/>
            </a:pPr>
            <a:r>
              <a:rPr kumimoji="1" lang="en-US" altLang="ko-KR" sz="1100" dirty="0">
                <a:latin typeface="Arial Narrow" pitchFamily="34" charset="0"/>
                <a:ea typeface="LG스마트체 Regular" panose="020B0600000101010101" pitchFamily="50" charset="-127"/>
                <a:cs typeface="Arial" pitchFamily="34" charset="0"/>
              </a:rPr>
              <a:t>Smart Up-mixer</a:t>
            </a:r>
          </a:p>
          <a:p>
            <a:pPr marL="92075" lvl="1" indent="-92075" fontAlgn="base">
              <a:spcBef>
                <a:spcPct val="0"/>
              </a:spcBef>
              <a:spcAft>
                <a:spcPct val="0"/>
              </a:spcAft>
              <a:buFont typeface="Wingdings" panose="05000000000000000000" pitchFamily="2" charset="2"/>
              <a:buChar char="§"/>
            </a:pPr>
            <a:r>
              <a:rPr lang="en-US" altLang="ko-KR" sz="1100" dirty="0"/>
              <a:t>WOW Orchestra</a:t>
            </a:r>
            <a:endParaRPr kumimoji="1" lang="en-US" altLang="ko-KR" sz="1100" dirty="0">
              <a:latin typeface="Arial Narrow" pitchFamily="34" charset="0"/>
              <a:ea typeface="LG스마트체 Regular" panose="020B0600000101010101" pitchFamily="50" charset="-127"/>
              <a:cs typeface="Arial" pitchFamily="34" charset="0"/>
            </a:endParaRPr>
          </a:p>
          <a:p>
            <a:pPr marL="92075" lvl="1" indent="-92075" fontAlgn="base">
              <a:spcBef>
                <a:spcPct val="0"/>
              </a:spcBef>
              <a:spcAft>
                <a:spcPct val="0"/>
              </a:spcAft>
              <a:buFont typeface="Wingdings" panose="05000000000000000000" pitchFamily="2" charset="2"/>
              <a:buChar char="§"/>
            </a:pPr>
            <a:r>
              <a:rPr kumimoji="1" lang="en-US" altLang="ko-KR" sz="1100" dirty="0">
                <a:latin typeface="Arial Narrow" pitchFamily="34" charset="0"/>
                <a:ea typeface="LG스마트체 Regular" panose="020B0600000101010101" pitchFamily="50" charset="-127"/>
                <a:cs typeface="Arial" pitchFamily="34" charset="0"/>
              </a:rPr>
              <a:t>Hi-Res Audio (24bit / 96kHz)</a:t>
            </a:r>
          </a:p>
          <a:p>
            <a:pPr marL="92075" lvl="1" indent="-92075" fontAlgn="base">
              <a:spcBef>
                <a:spcPct val="0"/>
              </a:spcBef>
              <a:spcAft>
                <a:spcPct val="0"/>
              </a:spcAft>
              <a:buFont typeface="Wingdings" panose="05000000000000000000" pitchFamily="2" charset="2"/>
              <a:buChar char="§"/>
            </a:pPr>
            <a:r>
              <a:rPr kumimoji="1" lang="en-US" altLang="ko-KR" sz="1100" dirty="0">
                <a:latin typeface="Arial Narrow" pitchFamily="34" charset="0"/>
                <a:ea typeface="LG스마트체 Regular" panose="020B0600000101010101" pitchFamily="50" charset="-127"/>
                <a:cs typeface="Arial" pitchFamily="34" charset="0"/>
              </a:rPr>
              <a:t>AI Sound Pro / Clear Voice Plus</a:t>
            </a:r>
          </a:p>
        </p:txBody>
      </p:sp>
      <p:sp>
        <p:nvSpPr>
          <p:cNvPr id="70" name="TextBox 69"/>
          <p:cNvSpPr txBox="1"/>
          <p:nvPr/>
        </p:nvSpPr>
        <p:spPr>
          <a:xfrm>
            <a:off x="481187" y="5821198"/>
            <a:ext cx="758221" cy="184666"/>
          </a:xfrm>
          <a:prstGeom prst="rect">
            <a:avLst/>
          </a:prstGeom>
          <a:noFill/>
        </p:spPr>
        <p:txBody>
          <a:bodyPr wrap="none" lIns="0" tIns="0" rIns="0" bIns="0" rtlCol="0" anchor="ctr" anchorCtr="0">
            <a:spAutoFit/>
          </a:bodyPr>
          <a:lstStyle/>
          <a:p>
            <a:pPr algn="r" fontAlgn="base" latinLnBrk="0">
              <a:spcBef>
                <a:spcPct val="0"/>
              </a:spcBef>
              <a:spcAft>
                <a:spcPct val="0"/>
              </a:spcAft>
              <a:defRPr/>
            </a:pPr>
            <a:r>
              <a:rPr lang="en-US" altLang="ko-KR" sz="1200" b="1" kern="0" dirty="0">
                <a:solidFill>
                  <a:srgbClr val="000000"/>
                </a:solidFill>
                <a:latin typeface="Arial Narrow" pitchFamily="34" charset="0"/>
                <a:ea typeface="LG스마트체 Regular" panose="020B0600000101010101" pitchFamily="50" charset="-127"/>
              </a:rPr>
              <a:t>Connectivity</a:t>
            </a:r>
            <a:endParaRPr lang="ko-KR" altLang="en-US" sz="1200" b="1" kern="0" dirty="0">
              <a:solidFill>
                <a:srgbClr val="000000"/>
              </a:solidFill>
              <a:latin typeface="Arial Narrow" pitchFamily="34" charset="0"/>
              <a:ea typeface="LG스마트체 Regular" panose="020B0600000101010101" pitchFamily="50" charset="-127"/>
            </a:endParaRPr>
          </a:p>
        </p:txBody>
      </p:sp>
      <p:sp>
        <p:nvSpPr>
          <p:cNvPr id="73" name="Rectangle 248"/>
          <p:cNvSpPr>
            <a:spLocks noChangeArrowheads="1"/>
          </p:cNvSpPr>
          <p:nvPr/>
        </p:nvSpPr>
        <p:spPr bwMode="auto">
          <a:xfrm>
            <a:off x="1342935" y="5836587"/>
            <a:ext cx="1574149" cy="677108"/>
          </a:xfrm>
          <a:prstGeom prst="rect">
            <a:avLst/>
          </a:prstGeom>
          <a:noFill/>
          <a:ln w="9525">
            <a:noFill/>
            <a:miter lim="800000"/>
            <a:headEnd/>
            <a:tailEnd/>
          </a:ln>
        </p:spPr>
        <p:txBody>
          <a:bodyPr wrap="none" lIns="0" tIns="0" rIns="0" bIns="0" anchor="t">
            <a:spAutoFit/>
          </a:bodyPr>
          <a:lstStyle/>
          <a:p>
            <a:pPr marL="92075" lvl="1" indent="-92075" fontAlgn="base">
              <a:spcBef>
                <a:spcPct val="0"/>
              </a:spcBef>
              <a:spcAft>
                <a:spcPct val="0"/>
              </a:spcAft>
              <a:buFont typeface="Wingdings" panose="05000000000000000000" pitchFamily="2" charset="2"/>
              <a:buChar char="§"/>
            </a:pPr>
            <a:r>
              <a:rPr kumimoji="1" lang="en-US" altLang="ko-KR" sz="1100" dirty="0">
                <a:latin typeface="Arial Narrow" pitchFamily="34" charset="0"/>
                <a:ea typeface="LG스마트체 Regular" panose="020B0600000101010101" pitchFamily="50" charset="-127"/>
                <a:cs typeface="Arial" pitchFamily="34" charset="0"/>
              </a:rPr>
              <a:t>HDMI 1 In/ 1 Out (</a:t>
            </a:r>
            <a:r>
              <a:rPr kumimoji="1" lang="en-US" altLang="ko-KR" sz="1100" dirty="0" err="1">
                <a:latin typeface="Arial Narrow" pitchFamily="34" charset="0"/>
                <a:ea typeface="LG스마트체 Regular" panose="020B0600000101010101" pitchFamily="50" charset="-127"/>
                <a:cs typeface="Arial" pitchFamily="34" charset="0"/>
              </a:rPr>
              <a:t>eARC</a:t>
            </a:r>
            <a:r>
              <a:rPr kumimoji="1" lang="en-US" altLang="ko-KR" sz="1100" dirty="0">
                <a:latin typeface="Arial Narrow" pitchFamily="34" charset="0"/>
                <a:ea typeface="LG스마트체 Regular" panose="020B0600000101010101" pitchFamily="50" charset="-127"/>
                <a:cs typeface="Arial" pitchFamily="34" charset="0"/>
              </a:rPr>
              <a:t>), </a:t>
            </a:r>
            <a:br>
              <a:rPr kumimoji="1" lang="en-US" altLang="ko-KR" sz="1100" dirty="0">
                <a:latin typeface="Arial Narrow" pitchFamily="34" charset="0"/>
                <a:ea typeface="LG스마트체 Regular" panose="020B0600000101010101" pitchFamily="50" charset="-127"/>
                <a:cs typeface="Arial" pitchFamily="34" charset="0"/>
              </a:rPr>
            </a:br>
            <a:r>
              <a:rPr kumimoji="1" lang="en-US" altLang="ko-KR" sz="1100" dirty="0">
                <a:latin typeface="Arial Narrow" pitchFamily="34" charset="0"/>
                <a:ea typeface="LG스마트체 Regular" panose="020B0600000101010101" pitchFamily="50" charset="-127"/>
                <a:cs typeface="Arial" pitchFamily="34" charset="0"/>
              </a:rPr>
              <a:t>- VRR/ALLM /120Hz Support</a:t>
            </a:r>
          </a:p>
          <a:p>
            <a:pPr marL="92075" lvl="1" indent="-92075" fontAlgn="base">
              <a:spcBef>
                <a:spcPct val="0"/>
              </a:spcBef>
              <a:spcAft>
                <a:spcPct val="0"/>
              </a:spcAft>
              <a:buFont typeface="Wingdings" panose="05000000000000000000" pitchFamily="2" charset="2"/>
              <a:buChar char="§"/>
            </a:pPr>
            <a:r>
              <a:rPr kumimoji="1" lang="en-US" altLang="ko-KR" sz="1100" dirty="0">
                <a:latin typeface="Arial Narrow" pitchFamily="34" charset="0"/>
                <a:ea typeface="LG스마트체 Regular" panose="020B0600000101010101" pitchFamily="50" charset="-127"/>
                <a:cs typeface="Arial" pitchFamily="34" charset="0"/>
              </a:rPr>
              <a:t>Optical</a:t>
            </a:r>
          </a:p>
          <a:p>
            <a:pPr marL="92075" lvl="1" indent="-92075" fontAlgn="base">
              <a:spcBef>
                <a:spcPct val="0"/>
              </a:spcBef>
              <a:spcAft>
                <a:spcPct val="0"/>
              </a:spcAft>
              <a:buFont typeface="Wingdings" panose="05000000000000000000" pitchFamily="2" charset="2"/>
              <a:buChar char="§"/>
            </a:pPr>
            <a:r>
              <a:rPr kumimoji="1" lang="en-US" altLang="ko-KR" sz="1100" dirty="0">
                <a:latin typeface="Arial Narrow" pitchFamily="34" charset="0"/>
                <a:ea typeface="LG스마트체 Regular" panose="020B0600000101010101" pitchFamily="50" charset="-127"/>
                <a:cs typeface="Arial" pitchFamily="34" charset="0"/>
              </a:rPr>
              <a:t>Wi-Fi, Bluetooth</a:t>
            </a:r>
          </a:p>
        </p:txBody>
      </p:sp>
      <p:sp>
        <p:nvSpPr>
          <p:cNvPr id="76" name="TextBox 75"/>
          <p:cNvSpPr txBox="1"/>
          <p:nvPr/>
        </p:nvSpPr>
        <p:spPr>
          <a:xfrm>
            <a:off x="3464668" y="3916028"/>
            <a:ext cx="787075" cy="184666"/>
          </a:xfrm>
          <a:prstGeom prst="rect">
            <a:avLst/>
          </a:prstGeom>
          <a:noFill/>
        </p:spPr>
        <p:txBody>
          <a:bodyPr wrap="none" lIns="0" tIns="0" rIns="0" bIns="0" rtlCol="0" anchor="ctr" anchorCtr="0">
            <a:spAutoFit/>
          </a:bodyPr>
          <a:lstStyle/>
          <a:p>
            <a:pPr algn="r" fontAlgn="base" latinLnBrk="0">
              <a:spcBef>
                <a:spcPct val="0"/>
              </a:spcBef>
              <a:spcAft>
                <a:spcPct val="0"/>
              </a:spcAft>
              <a:defRPr/>
            </a:pPr>
            <a:r>
              <a:rPr lang="en-US" altLang="ko-KR" sz="1200" b="1" kern="0" dirty="0">
                <a:solidFill>
                  <a:srgbClr val="000000"/>
                </a:solidFill>
                <a:latin typeface="Arial Narrow" pitchFamily="34" charset="0"/>
                <a:ea typeface="LG스마트체 Regular" panose="020B0600000101010101" pitchFamily="50" charset="-127"/>
              </a:rPr>
              <a:t>Convenience</a:t>
            </a:r>
            <a:endParaRPr lang="ko-KR" altLang="en-US" sz="1200" b="1" kern="0" dirty="0">
              <a:solidFill>
                <a:srgbClr val="000000"/>
              </a:solidFill>
              <a:latin typeface="Arial Narrow" pitchFamily="34" charset="0"/>
              <a:ea typeface="LG스마트체 Regular" panose="020B0600000101010101" pitchFamily="50" charset="-127"/>
            </a:endParaRPr>
          </a:p>
        </p:txBody>
      </p:sp>
      <p:sp>
        <p:nvSpPr>
          <p:cNvPr id="78" name="Rectangle 248"/>
          <p:cNvSpPr>
            <a:spLocks noChangeArrowheads="1"/>
          </p:cNvSpPr>
          <p:nvPr/>
        </p:nvSpPr>
        <p:spPr bwMode="auto">
          <a:xfrm>
            <a:off x="4382249" y="3916028"/>
            <a:ext cx="2113782" cy="1354217"/>
          </a:xfrm>
          <a:prstGeom prst="rect">
            <a:avLst/>
          </a:prstGeom>
          <a:noFill/>
          <a:ln w="9525">
            <a:noFill/>
            <a:miter lim="800000"/>
            <a:headEnd/>
            <a:tailEnd/>
          </a:ln>
        </p:spPr>
        <p:txBody>
          <a:bodyPr wrap="square" lIns="0" tIns="0" rIns="0" bIns="0" anchor="t">
            <a:spAutoFit/>
          </a:bodyPr>
          <a:lstStyle/>
          <a:p>
            <a:pPr marL="92075" lvl="1" indent="-92075" fontAlgn="base">
              <a:spcBef>
                <a:spcPct val="0"/>
              </a:spcBef>
              <a:spcAft>
                <a:spcPct val="0"/>
              </a:spcAft>
              <a:buFont typeface="Wingdings" panose="05000000000000000000" pitchFamily="2" charset="2"/>
              <a:buChar char="§"/>
            </a:pPr>
            <a:r>
              <a:rPr kumimoji="1" lang="en-US" altLang="ko-KR" sz="1100" dirty="0">
                <a:latin typeface="Arial Narrow" pitchFamily="34" charset="0"/>
                <a:ea typeface="LG스마트체 Regular" panose="020B0600000101010101" pitchFamily="50" charset="-127"/>
                <a:cs typeface="Arial" pitchFamily="34" charset="0"/>
              </a:rPr>
              <a:t>Works with Google/Alexa</a:t>
            </a:r>
            <a:br>
              <a:rPr kumimoji="1" lang="en-US" altLang="ko-KR" sz="1100" dirty="0">
                <a:latin typeface="Arial Narrow" pitchFamily="34" charset="0"/>
                <a:ea typeface="LG스마트체 Regular" panose="020B0600000101010101" pitchFamily="50" charset="-127"/>
                <a:cs typeface="Arial" pitchFamily="34" charset="0"/>
              </a:rPr>
            </a:br>
            <a:r>
              <a:rPr kumimoji="1" lang="en-US" altLang="ko-KR" sz="1100" dirty="0">
                <a:latin typeface="Arial Narrow" pitchFamily="34" charset="0"/>
                <a:ea typeface="LG스마트체 Regular" panose="020B0600000101010101" pitchFamily="50" charset="-127"/>
                <a:cs typeface="Arial" pitchFamily="34" charset="0"/>
              </a:rPr>
              <a:t>Apple Airplay2</a:t>
            </a:r>
          </a:p>
          <a:p>
            <a:pPr marL="92075" lvl="1" indent="-92075" fontAlgn="base">
              <a:spcBef>
                <a:spcPct val="0"/>
              </a:spcBef>
              <a:spcAft>
                <a:spcPct val="0"/>
              </a:spcAft>
              <a:buFont typeface="Wingdings" panose="05000000000000000000" pitchFamily="2" charset="2"/>
              <a:buChar char="§"/>
            </a:pPr>
            <a:r>
              <a:rPr kumimoji="1" lang="en-US" altLang="ko-KR" sz="1100" dirty="0">
                <a:latin typeface="Arial Narrow" pitchFamily="34" charset="0"/>
                <a:ea typeface="LG스마트체 Regular" panose="020B0600000101010101" pitchFamily="50" charset="-127"/>
                <a:cs typeface="Arial" pitchFamily="34" charset="0"/>
              </a:rPr>
              <a:t>Spotify / Tidal Connect</a:t>
            </a:r>
          </a:p>
          <a:p>
            <a:pPr marL="92075" lvl="1" indent="-92075" fontAlgn="base">
              <a:spcBef>
                <a:spcPct val="0"/>
              </a:spcBef>
              <a:spcAft>
                <a:spcPct val="0"/>
              </a:spcAft>
              <a:buFont typeface="Wingdings" panose="05000000000000000000" pitchFamily="2" charset="2"/>
              <a:buChar char="§"/>
            </a:pPr>
            <a:r>
              <a:rPr kumimoji="1" lang="en-US" altLang="ko-KR" sz="1100" dirty="0">
                <a:latin typeface="Arial Narrow" pitchFamily="34" charset="0"/>
                <a:ea typeface="LG스마트체 Regular" panose="020B0600000101010101" pitchFamily="50" charset="-127"/>
                <a:cs typeface="Arial" pitchFamily="34" charset="0"/>
              </a:rPr>
              <a:t>4K Pass-through</a:t>
            </a:r>
          </a:p>
          <a:p>
            <a:pPr marL="92075" lvl="1" indent="-92075" fontAlgn="base">
              <a:spcBef>
                <a:spcPct val="0"/>
              </a:spcBef>
              <a:spcAft>
                <a:spcPct val="0"/>
              </a:spcAft>
              <a:buFont typeface="Wingdings" panose="05000000000000000000" pitchFamily="2" charset="2"/>
              <a:buChar char="§"/>
            </a:pPr>
            <a:r>
              <a:rPr kumimoji="1" lang="en-US" altLang="ko-KR" sz="1100" dirty="0">
                <a:latin typeface="Arial Narrow" pitchFamily="34" charset="0"/>
                <a:ea typeface="LG스마트체 Regular" panose="020B0600000101010101" pitchFamily="50" charset="-127"/>
                <a:cs typeface="Arial" pitchFamily="34" charset="0"/>
              </a:rPr>
              <a:t>AI Room Calibration Pro</a:t>
            </a:r>
          </a:p>
          <a:p>
            <a:pPr marL="92075" lvl="1" indent="-92075" fontAlgn="base">
              <a:spcBef>
                <a:spcPct val="0"/>
              </a:spcBef>
              <a:spcAft>
                <a:spcPct val="0"/>
              </a:spcAft>
              <a:buFont typeface="Wingdings" panose="05000000000000000000" pitchFamily="2" charset="2"/>
              <a:buChar char="§"/>
            </a:pPr>
            <a:r>
              <a:rPr kumimoji="1" lang="en-US" altLang="ko-KR" sz="1100" dirty="0">
                <a:latin typeface="Arial Narrow" pitchFamily="34" charset="0"/>
                <a:ea typeface="LG스마트체 Regular" panose="020B0600000101010101" pitchFamily="50" charset="-127"/>
                <a:cs typeface="Arial" pitchFamily="34" charset="0"/>
              </a:rPr>
              <a:t>Voice Feedback</a:t>
            </a:r>
          </a:p>
          <a:p>
            <a:pPr marL="92075" lvl="1" indent="-92075" fontAlgn="base">
              <a:spcBef>
                <a:spcPct val="0"/>
              </a:spcBef>
              <a:spcAft>
                <a:spcPct val="0"/>
              </a:spcAft>
              <a:buFont typeface="Wingdings" panose="05000000000000000000" pitchFamily="2" charset="2"/>
              <a:buChar char="§"/>
            </a:pPr>
            <a:r>
              <a:rPr kumimoji="1" lang="en-US" altLang="ko-KR" sz="1100" dirty="0">
                <a:latin typeface="Arial Narrow" pitchFamily="34" charset="0"/>
                <a:ea typeface="LG스마트체 Regular" panose="020B0600000101010101" pitchFamily="50" charset="-127"/>
                <a:cs typeface="Arial" pitchFamily="34" charset="0"/>
              </a:rPr>
              <a:t>WOW Interface</a:t>
            </a:r>
          </a:p>
          <a:p>
            <a:pPr marL="92075" lvl="1" indent="-92075" fontAlgn="base">
              <a:spcBef>
                <a:spcPct val="0"/>
              </a:spcBef>
              <a:spcAft>
                <a:spcPct val="0"/>
              </a:spcAft>
              <a:buFont typeface="Wingdings" panose="05000000000000000000" pitchFamily="2" charset="2"/>
              <a:buChar char="§"/>
            </a:pPr>
            <a:endParaRPr kumimoji="1" lang="en-US" altLang="ko-KR" sz="1100" dirty="0">
              <a:latin typeface="Arial Narrow" pitchFamily="34" charset="0"/>
              <a:ea typeface="LG스마트체 Regular" panose="020B0600000101010101" pitchFamily="50" charset="-127"/>
              <a:cs typeface="Arial" pitchFamily="34" charset="0"/>
            </a:endParaRPr>
          </a:p>
        </p:txBody>
      </p:sp>
      <p:sp>
        <p:nvSpPr>
          <p:cNvPr id="79" name="TextBox 78"/>
          <p:cNvSpPr txBox="1"/>
          <p:nvPr/>
        </p:nvSpPr>
        <p:spPr>
          <a:xfrm>
            <a:off x="4019307" y="5219554"/>
            <a:ext cx="232436" cy="184666"/>
          </a:xfrm>
          <a:prstGeom prst="rect">
            <a:avLst/>
          </a:prstGeom>
          <a:noFill/>
        </p:spPr>
        <p:txBody>
          <a:bodyPr wrap="none" lIns="0" tIns="0" rIns="0" bIns="0" rtlCol="0" anchor="ctr" anchorCtr="0">
            <a:spAutoFit/>
          </a:bodyPr>
          <a:lstStyle/>
          <a:p>
            <a:pPr algn="r" fontAlgn="base" latinLnBrk="0">
              <a:spcBef>
                <a:spcPct val="0"/>
              </a:spcBef>
              <a:spcAft>
                <a:spcPct val="0"/>
              </a:spcAft>
              <a:defRPr/>
            </a:pPr>
            <a:r>
              <a:rPr lang="en-US" altLang="ko-KR" sz="1200" b="1" kern="0" dirty="0">
                <a:solidFill>
                  <a:srgbClr val="000000"/>
                </a:solidFill>
                <a:latin typeface="Arial Narrow" pitchFamily="34" charset="0"/>
                <a:ea typeface="LG스마트체 Regular" panose="020B0600000101010101" pitchFamily="50" charset="-127"/>
              </a:rPr>
              <a:t>Eco</a:t>
            </a:r>
            <a:endParaRPr lang="ko-KR" altLang="en-US" sz="1200" b="1" kern="0" dirty="0">
              <a:solidFill>
                <a:srgbClr val="000000"/>
              </a:solidFill>
              <a:latin typeface="Arial Narrow" pitchFamily="34" charset="0"/>
              <a:ea typeface="LG스마트체 Regular" panose="020B0600000101010101" pitchFamily="50" charset="-127"/>
            </a:endParaRPr>
          </a:p>
        </p:txBody>
      </p:sp>
      <p:sp>
        <p:nvSpPr>
          <p:cNvPr id="80" name="Rectangle 248"/>
          <p:cNvSpPr>
            <a:spLocks noChangeArrowheads="1"/>
          </p:cNvSpPr>
          <p:nvPr/>
        </p:nvSpPr>
        <p:spPr bwMode="auto">
          <a:xfrm>
            <a:off x="4382249" y="5275572"/>
            <a:ext cx="997068" cy="507831"/>
          </a:xfrm>
          <a:prstGeom prst="rect">
            <a:avLst/>
          </a:prstGeom>
          <a:noFill/>
          <a:ln w="9525">
            <a:noFill/>
            <a:miter lim="800000"/>
            <a:headEnd/>
            <a:tailEnd/>
          </a:ln>
        </p:spPr>
        <p:txBody>
          <a:bodyPr wrap="none" lIns="0" tIns="0" rIns="0" bIns="0" anchor="t">
            <a:spAutoFit/>
          </a:bodyPr>
          <a:lstStyle/>
          <a:p>
            <a:pPr marL="92075" lvl="1" indent="-92075" fontAlgn="base">
              <a:spcBef>
                <a:spcPct val="0"/>
              </a:spcBef>
              <a:spcAft>
                <a:spcPct val="0"/>
              </a:spcAft>
              <a:buFont typeface="Wingdings" panose="05000000000000000000" pitchFamily="2" charset="2"/>
              <a:buChar char="§"/>
            </a:pPr>
            <a:r>
              <a:rPr kumimoji="1" lang="en-US" altLang="ko-KR" sz="1100" dirty="0">
                <a:latin typeface="Arial Narrow" pitchFamily="34" charset="0"/>
                <a:ea typeface="LG스마트체 Regular" panose="020B0600000101010101" pitchFamily="50" charset="-127"/>
                <a:cs typeface="Arial" pitchFamily="34" charset="0"/>
              </a:rPr>
              <a:t>SGS Eco Product</a:t>
            </a:r>
          </a:p>
          <a:p>
            <a:pPr marL="92075" lvl="1" indent="-92075" fontAlgn="base">
              <a:spcBef>
                <a:spcPct val="0"/>
              </a:spcBef>
              <a:spcAft>
                <a:spcPct val="0"/>
              </a:spcAft>
              <a:buFont typeface="Wingdings" panose="05000000000000000000" pitchFamily="2" charset="2"/>
              <a:buChar char="§"/>
            </a:pPr>
            <a:r>
              <a:rPr kumimoji="1" lang="en-US" altLang="ko-KR" sz="1100" dirty="0">
                <a:latin typeface="Arial Narrow" pitchFamily="34" charset="0"/>
                <a:ea typeface="LG스마트체 Regular" panose="020B0600000101010101" pitchFamily="50" charset="-127"/>
                <a:cs typeface="Arial" pitchFamily="34" charset="0"/>
              </a:rPr>
              <a:t>UL ECV </a:t>
            </a:r>
          </a:p>
          <a:p>
            <a:pPr marL="92075" lvl="1" indent="-92075" fontAlgn="base">
              <a:spcBef>
                <a:spcPct val="0"/>
              </a:spcBef>
              <a:spcAft>
                <a:spcPct val="0"/>
              </a:spcAft>
              <a:buFont typeface="Wingdings" panose="05000000000000000000" pitchFamily="2" charset="2"/>
              <a:buChar char="§"/>
            </a:pPr>
            <a:r>
              <a:rPr kumimoji="1" lang="en-US" altLang="ko-KR" sz="1100" dirty="0">
                <a:latin typeface="Arial Narrow" pitchFamily="34" charset="0"/>
                <a:ea typeface="LG스마트체 Regular" panose="020B0600000101010101" pitchFamily="50" charset="-127"/>
                <a:cs typeface="Arial" pitchFamily="34" charset="0"/>
              </a:rPr>
              <a:t>Energy Star</a:t>
            </a:r>
          </a:p>
        </p:txBody>
      </p:sp>
      <p:cxnSp>
        <p:nvCxnSpPr>
          <p:cNvPr id="81" name="직선 연결선 80"/>
          <p:cNvCxnSpPr/>
          <p:nvPr/>
        </p:nvCxnSpPr>
        <p:spPr>
          <a:xfrm>
            <a:off x="3288880" y="3903390"/>
            <a:ext cx="0" cy="2312589"/>
          </a:xfrm>
          <a:prstGeom prst="line">
            <a:avLst/>
          </a:prstGeom>
          <a:ln w="31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85" name="제목 1">
            <a:extLst>
              <a:ext uri="{FF2B5EF4-FFF2-40B4-BE49-F238E27FC236}">
                <a16:creationId xmlns:a16="http://schemas.microsoft.com/office/drawing/2014/main" id="{4DCD3330-EA3B-F04D-17B2-D78B35D06447}"/>
              </a:ext>
            </a:extLst>
          </p:cNvPr>
          <p:cNvSpPr txBox="1">
            <a:spLocks/>
          </p:cNvSpPr>
          <p:nvPr/>
        </p:nvSpPr>
        <p:spPr>
          <a:xfrm>
            <a:off x="1372758" y="153376"/>
            <a:ext cx="4189575" cy="338554"/>
          </a:xfrm>
          <a:prstGeom prst="rect">
            <a:avLst/>
          </a:prstGeom>
        </p:spPr>
        <p:txBody>
          <a:bodyPr vert="horz" wrap="square" lIns="0" tIns="45720" rIns="72000" bIns="45720" rtlCol="0" anchor="t">
            <a:spAutoFit/>
          </a:bodyPr>
          <a:lstStyle>
            <a:lvl1pPr algn="l" defTabSz="914400" rtl="0" eaLnBrk="1" fontAlgn="base" latinLnBrk="0" hangingPunct="1">
              <a:lnSpc>
                <a:spcPct val="100000"/>
              </a:lnSpc>
              <a:spcBef>
                <a:spcPts val="0"/>
              </a:spcBef>
              <a:buNone/>
              <a:defRPr sz="2000" kern="1200">
                <a:solidFill>
                  <a:schemeClr val="tx1"/>
                </a:solidFill>
                <a:latin typeface="+mj-lt"/>
                <a:ea typeface="+mj-ea"/>
                <a:cs typeface="+mj-cs"/>
              </a:defRPr>
            </a:lvl1p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altLang="ko-KR" sz="1600" b="1" dirty="0">
                <a:solidFill>
                  <a:schemeClr val="tx1">
                    <a:lumMod val="50000"/>
                    <a:lumOff val="50000"/>
                  </a:schemeClr>
                </a:solidFill>
                <a:latin typeface="Arial" panose="020B0604020202020204" pitchFamily="34" charset="0"/>
                <a:ea typeface="LG스마트체 Regular" panose="020B0600000101010101" pitchFamily="50" charset="-127"/>
                <a:cs typeface="Arial" panose="020B0604020202020204" pitchFamily="34" charset="0"/>
              </a:rPr>
              <a:t>“ Perfect OLED C Matching Sound Bar ”</a:t>
            </a:r>
            <a:endParaRPr kumimoji="0" lang="ko-KR" altLang="en-US" sz="1600" b="1" i="0" u="none" strike="noStrike" kern="1200" cap="none" spc="0" normalizeH="0" baseline="0" noProof="0" dirty="0">
              <a:ln>
                <a:noFill/>
              </a:ln>
              <a:solidFill>
                <a:schemeClr val="tx1">
                  <a:lumMod val="50000"/>
                  <a:lumOff val="50000"/>
                </a:schemeClr>
              </a:solidFill>
              <a:effectLst/>
              <a:uLnTx/>
              <a:uFillTx/>
              <a:latin typeface="Arial" panose="020B0604020202020204" pitchFamily="34" charset="0"/>
              <a:ea typeface="LG스마트체 Regular" panose="020B0600000101010101" pitchFamily="50" charset="-127"/>
              <a:cs typeface="Arial" panose="020B0604020202020204" pitchFamily="34" charset="0"/>
            </a:endParaRPr>
          </a:p>
        </p:txBody>
      </p:sp>
      <p:sp>
        <p:nvSpPr>
          <p:cNvPr id="33" name="순서도: 수동 입력 32"/>
          <p:cNvSpPr/>
          <p:nvPr/>
        </p:nvSpPr>
        <p:spPr>
          <a:xfrm rot="16200000" flipV="1">
            <a:off x="340976" y="-347333"/>
            <a:ext cx="511843" cy="1193803"/>
          </a:xfrm>
          <a:prstGeom prst="flowChartManualInpu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4" name="텍스트 개체 틀 5">
            <a:extLst>
              <a:ext uri="{FF2B5EF4-FFF2-40B4-BE49-F238E27FC236}">
                <a16:creationId xmlns:a16="http://schemas.microsoft.com/office/drawing/2014/main" id="{00A774CE-0179-4872-88E0-4726B5DE419D}"/>
              </a:ext>
            </a:extLst>
          </p:cNvPr>
          <p:cNvSpPr txBox="1">
            <a:spLocks/>
          </p:cNvSpPr>
          <p:nvPr/>
        </p:nvSpPr>
        <p:spPr>
          <a:xfrm>
            <a:off x="225953" y="78143"/>
            <a:ext cx="998700" cy="338554"/>
          </a:xfrm>
          <a:prstGeom prst="rect">
            <a:avLst/>
          </a:prstGeom>
        </p:spPr>
        <p:txBody>
          <a:bodyPr vert="horz" wrap="square" lIns="0" tIns="45720" rIns="72000" bIns="45720" rtlCol="0" anchor="b">
            <a:spAutoFit/>
          </a:bodyPr>
          <a:lstStyle>
            <a:lvl1pPr marL="0" indent="0" algn="l" defTabSz="914400" rtl="0" eaLnBrk="1" fontAlgn="base" latinLnBrk="0" hangingPunct="1">
              <a:lnSpc>
                <a:spcPct val="100000"/>
              </a:lnSpc>
              <a:spcBef>
                <a:spcPts val="600"/>
              </a:spcBef>
              <a:buFont typeface="Arial" panose="020B0604020202020204" pitchFamily="34" charset="0"/>
              <a:buNone/>
              <a:defRPr lang="en-GB" sz="1400" kern="1200" cap="none" spc="0" baseline="0" dirty="0">
                <a:solidFill>
                  <a:srgbClr val="B3B3B3"/>
                </a:solidFill>
                <a:latin typeface="+mn-lt"/>
                <a:ea typeface="+mj-ea"/>
                <a:cs typeface="+mj-cs"/>
              </a:defRPr>
            </a:lvl1pPr>
            <a:lvl2pPr marL="685800" indent="-228600" algn="l" defTabSz="914400" rtl="0" eaLnBrk="1" fontAlgn="base" latinLnBrk="0" hangingPunct="1">
              <a:lnSpc>
                <a:spcPct val="100000"/>
              </a:lnSpc>
              <a:spcBef>
                <a:spcPts val="6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fontAlgn="base" latinLnBrk="0" hangingPunct="1">
              <a:lnSpc>
                <a:spcPct val="100000"/>
              </a:lnSpc>
              <a:spcBef>
                <a:spcPts val="6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fontAlgn="base"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fontAlgn="base"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ts val="600"/>
              </a:spcBef>
              <a:spcAft>
                <a:spcPts val="0"/>
              </a:spcAft>
              <a:buClrTx/>
              <a:buSzTx/>
              <a:buFont typeface="Arial" panose="020B0604020202020204" pitchFamily="34" charset="0"/>
              <a:buNone/>
              <a:tabLst/>
              <a:defRPr/>
            </a:pPr>
            <a:r>
              <a:rPr kumimoji="0" lang="en-US" altLang="ko-KR" sz="1600" b="1" i="0" u="none" strike="noStrike" kern="1200" cap="none" spc="0" normalizeH="0" baseline="0" noProof="0" dirty="0">
                <a:ln>
                  <a:noFill/>
                </a:ln>
                <a:solidFill>
                  <a:schemeClr val="bg1"/>
                </a:solidFill>
                <a:effectLst/>
                <a:uLnTx/>
                <a:uFillTx/>
                <a:latin typeface="LG스마트체 Regular" panose="020B0600000101010101" pitchFamily="50" charset="-127"/>
                <a:ea typeface="LG스마트체 Regular" panose="020B0600000101010101" pitchFamily="50" charset="-127"/>
              </a:rPr>
              <a:t>SC9S</a:t>
            </a:r>
            <a:endParaRPr kumimoji="0" lang="ko-KR" altLang="en-US" sz="1600" b="1" i="0" u="none" strike="noStrike" kern="1200" cap="none" spc="0" normalizeH="0" baseline="0" noProof="0" dirty="0">
              <a:ln>
                <a:noFill/>
              </a:ln>
              <a:solidFill>
                <a:schemeClr val="bg1"/>
              </a:solidFill>
              <a:effectLst/>
              <a:uLnTx/>
              <a:uFillTx/>
              <a:latin typeface="LG스마트체 Regular" panose="020B0600000101010101" pitchFamily="50" charset="-127"/>
              <a:ea typeface="LG스마트체 Regular" panose="020B0600000101010101" pitchFamily="50" charset="-127"/>
            </a:endParaRPr>
          </a:p>
        </p:txBody>
      </p:sp>
      <p:sp>
        <p:nvSpPr>
          <p:cNvPr id="46" name="TextBox 45"/>
          <p:cNvSpPr txBox="1"/>
          <p:nvPr/>
        </p:nvSpPr>
        <p:spPr>
          <a:xfrm>
            <a:off x="6469448" y="5588417"/>
            <a:ext cx="3642216" cy="292388"/>
          </a:xfrm>
          <a:prstGeom prst="rect">
            <a:avLst/>
          </a:prstGeom>
          <a:noFill/>
        </p:spPr>
        <p:txBody>
          <a:bodyPr wrap="none">
            <a:spAutoFit/>
          </a:bodyPr>
          <a:lstStyle/>
          <a:p>
            <a:pPr eaLnBrk="0" fontAlgn="base" hangingPunct="0">
              <a:spcBef>
                <a:spcPct val="0"/>
              </a:spcBef>
              <a:spcAft>
                <a:spcPct val="0"/>
              </a:spcAft>
              <a:defRPr/>
            </a:pPr>
            <a:r>
              <a:rPr kumimoji="1" lang="en-US" altLang="ko-KR" sz="1300" b="1" dirty="0">
                <a:solidFill>
                  <a:prstClr val="black">
                    <a:lumMod val="95000"/>
                    <a:lumOff val="5000"/>
                  </a:prstClr>
                </a:solidFill>
                <a:latin typeface="Arial Narrow" panose="020B0606020202030204" pitchFamily="34" charset="0"/>
                <a:ea typeface="LG스마트체 Regular" panose="020B0600000101010101" pitchFamily="50" charset="-127"/>
                <a:cs typeface="Arial" panose="020B0604020202020204" pitchFamily="34" charset="0"/>
              </a:rPr>
              <a:t>Multiple AI Services &amp; Music Streaming</a:t>
            </a:r>
            <a:r>
              <a:rPr kumimoji="1" lang="ko-KR" altLang="en-US" sz="1300" b="1">
                <a:solidFill>
                  <a:prstClr val="black">
                    <a:lumMod val="95000"/>
                    <a:lumOff val="5000"/>
                  </a:prstClr>
                </a:solidFill>
                <a:latin typeface="Arial Narrow" panose="020B0606020202030204" pitchFamily="34" charset="0"/>
                <a:ea typeface="LG스마트체 Regular" panose="020B0600000101010101" pitchFamily="50" charset="-127"/>
                <a:cs typeface="Arial" panose="020B0604020202020204" pitchFamily="34" charset="0"/>
              </a:rPr>
              <a:t> </a:t>
            </a:r>
            <a:r>
              <a:rPr kumimoji="1" lang="en-US" altLang="ko-KR" sz="1300" b="1" dirty="0">
                <a:solidFill>
                  <a:prstClr val="black">
                    <a:lumMod val="95000"/>
                    <a:lumOff val="5000"/>
                  </a:prstClr>
                </a:solidFill>
                <a:latin typeface="Arial Narrow" panose="020B0606020202030204" pitchFamily="34" charset="0"/>
                <a:ea typeface="LG스마트체 Regular" panose="020B0600000101010101" pitchFamily="50" charset="-127"/>
                <a:cs typeface="Arial" panose="020B0604020202020204" pitchFamily="34" charset="0"/>
              </a:rPr>
              <a:t>Compatibility</a:t>
            </a:r>
          </a:p>
        </p:txBody>
      </p:sp>
      <p:pic>
        <p:nvPicPr>
          <p:cNvPr id="47" name="그림 4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21422" y="5924576"/>
            <a:ext cx="1169541" cy="451996"/>
          </a:xfrm>
          <a:prstGeom prst="rect">
            <a:avLst/>
          </a:prstGeom>
        </p:spPr>
      </p:pic>
      <p:pic>
        <p:nvPicPr>
          <p:cNvPr id="48" name="그림 4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826180" y="5962279"/>
            <a:ext cx="1137335" cy="329775"/>
          </a:xfrm>
          <a:prstGeom prst="rect">
            <a:avLst/>
          </a:prstGeom>
        </p:spPr>
      </p:pic>
      <p:pic>
        <p:nvPicPr>
          <p:cNvPr id="49" name="그림 4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998732" y="5980594"/>
            <a:ext cx="960405" cy="303079"/>
          </a:xfrm>
          <a:prstGeom prst="rect">
            <a:avLst/>
          </a:prstGeom>
        </p:spPr>
      </p:pic>
      <p:pic>
        <p:nvPicPr>
          <p:cNvPr id="51" name="그림 5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1069759" y="6046766"/>
            <a:ext cx="871538" cy="160800"/>
          </a:xfrm>
          <a:prstGeom prst="rect">
            <a:avLst/>
          </a:prstGeom>
        </p:spPr>
      </p:pic>
      <p:pic>
        <p:nvPicPr>
          <p:cNvPr id="52" name="그림 51"/>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545197" y="5995590"/>
            <a:ext cx="1042988" cy="273085"/>
          </a:xfrm>
          <a:prstGeom prst="rect">
            <a:avLst/>
          </a:prstGeom>
        </p:spPr>
      </p:pic>
      <p:pic>
        <p:nvPicPr>
          <p:cNvPr id="4" name="그림 3"/>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1519760" y="2140558"/>
            <a:ext cx="531388" cy="520007"/>
          </a:xfrm>
          <a:prstGeom prst="rect">
            <a:avLst/>
          </a:prstGeom>
        </p:spPr>
      </p:pic>
      <p:pic>
        <p:nvPicPr>
          <p:cNvPr id="5" name="그림 4"/>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0932430" y="2194223"/>
            <a:ext cx="554195" cy="475982"/>
          </a:xfrm>
          <a:prstGeom prst="rect">
            <a:avLst/>
          </a:prstGeom>
        </p:spPr>
      </p:pic>
      <p:sp>
        <p:nvSpPr>
          <p:cNvPr id="100" name="TextBox 99"/>
          <p:cNvSpPr txBox="1"/>
          <p:nvPr/>
        </p:nvSpPr>
        <p:spPr>
          <a:xfrm>
            <a:off x="6469448" y="3086468"/>
            <a:ext cx="3755580" cy="307777"/>
          </a:xfrm>
          <a:prstGeom prst="rect">
            <a:avLst/>
          </a:prstGeom>
          <a:noFill/>
        </p:spPr>
        <p:txBody>
          <a:bodyPr wrap="none">
            <a:spAutoFit/>
          </a:bodyPr>
          <a:lstStyle/>
          <a:p>
            <a:pPr eaLnBrk="0" fontAlgn="base" hangingPunct="0">
              <a:spcBef>
                <a:spcPct val="0"/>
              </a:spcBef>
              <a:spcAft>
                <a:spcPct val="0"/>
              </a:spcAft>
              <a:defRPr/>
            </a:pPr>
            <a:r>
              <a:rPr kumimoji="1" lang="en-US" altLang="ko-KR" sz="1400" b="1" dirty="0">
                <a:solidFill>
                  <a:prstClr val="black">
                    <a:lumMod val="95000"/>
                    <a:lumOff val="5000"/>
                  </a:prstClr>
                </a:solidFill>
                <a:latin typeface="Arial Narrow" panose="020B0606020202030204" pitchFamily="34" charset="0"/>
                <a:ea typeface="LG스마트체 Regular" panose="020B0600000101010101" pitchFamily="50" charset="-127"/>
                <a:cs typeface="Arial" panose="020B0604020202020204" pitchFamily="34" charset="0"/>
              </a:rPr>
              <a:t>Dolby </a:t>
            </a:r>
            <a:r>
              <a:rPr kumimoji="1" lang="en-US" altLang="ko-KR" sz="1400" b="1" dirty="0" err="1">
                <a:solidFill>
                  <a:prstClr val="black">
                    <a:lumMod val="95000"/>
                    <a:lumOff val="5000"/>
                  </a:prstClr>
                </a:solidFill>
                <a:latin typeface="Arial Narrow" panose="020B0606020202030204" pitchFamily="34" charset="0"/>
                <a:ea typeface="LG스마트체 Regular" panose="020B0600000101010101" pitchFamily="50" charset="-127"/>
                <a:cs typeface="Arial" panose="020B0604020202020204" pitchFamily="34" charset="0"/>
              </a:rPr>
              <a:t>Atmos</a:t>
            </a:r>
            <a:r>
              <a:rPr kumimoji="1" lang="en-US" altLang="ko-KR" sz="1400" b="1" dirty="0">
                <a:solidFill>
                  <a:prstClr val="black">
                    <a:lumMod val="95000"/>
                    <a:lumOff val="5000"/>
                  </a:prstClr>
                </a:solidFill>
                <a:latin typeface="Arial Narrow" panose="020B0606020202030204" pitchFamily="34" charset="0"/>
                <a:ea typeface="LG스마트체 Regular" panose="020B0600000101010101" pitchFamily="50" charset="-127"/>
                <a:cs typeface="Arial" panose="020B0604020202020204" pitchFamily="34" charset="0"/>
              </a:rPr>
              <a:t> 3.1.3 </a:t>
            </a:r>
            <a:r>
              <a:rPr kumimoji="1" lang="en-US" altLang="ko-KR" sz="1400" b="1" dirty="0" err="1">
                <a:solidFill>
                  <a:prstClr val="black">
                    <a:lumMod val="95000"/>
                    <a:lumOff val="5000"/>
                  </a:prstClr>
                </a:solidFill>
                <a:latin typeface="Arial Narrow" panose="020B0606020202030204" pitchFamily="34" charset="0"/>
                <a:ea typeface="LG스마트체 Regular" panose="020B0600000101010101" pitchFamily="50" charset="-127"/>
                <a:cs typeface="Arial" panose="020B0604020202020204" pitchFamily="34" charset="0"/>
              </a:rPr>
              <a:t>ch</a:t>
            </a:r>
            <a:r>
              <a:rPr kumimoji="1" lang="en-US" altLang="ko-KR" sz="1400" b="1" dirty="0">
                <a:solidFill>
                  <a:prstClr val="black">
                    <a:lumMod val="95000"/>
                    <a:lumOff val="5000"/>
                  </a:prstClr>
                </a:solidFill>
                <a:latin typeface="Arial Narrow" panose="020B0606020202030204" pitchFamily="34" charset="0"/>
                <a:ea typeface="LG스마트체 Regular" panose="020B0600000101010101" pitchFamily="50" charset="-127"/>
                <a:cs typeface="Arial" panose="020B0604020202020204" pitchFamily="34" charset="0"/>
              </a:rPr>
              <a:t> with Triple</a:t>
            </a:r>
            <a:r>
              <a:rPr kumimoji="1" lang="ko-KR" altLang="en-US" sz="1400" b="1">
                <a:solidFill>
                  <a:prstClr val="black">
                    <a:lumMod val="95000"/>
                    <a:lumOff val="5000"/>
                  </a:prstClr>
                </a:solidFill>
                <a:latin typeface="Arial Narrow" panose="020B0606020202030204" pitchFamily="34" charset="0"/>
                <a:ea typeface="LG스마트체 Regular" panose="020B0600000101010101" pitchFamily="50" charset="-127"/>
                <a:cs typeface="Arial" panose="020B0604020202020204" pitchFamily="34" charset="0"/>
              </a:rPr>
              <a:t> </a:t>
            </a:r>
            <a:r>
              <a:rPr kumimoji="1" lang="en-US" altLang="ko-KR" sz="1400" b="1" dirty="0">
                <a:solidFill>
                  <a:prstClr val="black">
                    <a:lumMod val="95000"/>
                    <a:lumOff val="5000"/>
                  </a:prstClr>
                </a:solidFill>
                <a:latin typeface="Arial Narrow" panose="020B0606020202030204" pitchFamily="34" charset="0"/>
                <a:ea typeface="LG스마트체 Regular" panose="020B0600000101010101" pitchFamily="50" charset="-127"/>
                <a:cs typeface="Arial" panose="020B0604020202020204" pitchFamily="34" charset="0"/>
              </a:rPr>
              <a:t>Up-Firing Speaker</a:t>
            </a:r>
          </a:p>
        </p:txBody>
      </p:sp>
      <p:pic>
        <p:nvPicPr>
          <p:cNvPr id="101" name="그림 100"/>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0370399" y="3139758"/>
            <a:ext cx="1169578" cy="425019"/>
          </a:xfrm>
          <a:prstGeom prst="rect">
            <a:avLst/>
          </a:prstGeom>
        </p:spPr>
      </p:pic>
      <p:sp>
        <p:nvSpPr>
          <p:cNvPr id="115" name="TextBox 114"/>
          <p:cNvSpPr txBox="1"/>
          <p:nvPr/>
        </p:nvSpPr>
        <p:spPr>
          <a:xfrm>
            <a:off x="6469448" y="3724229"/>
            <a:ext cx="6006863" cy="307777"/>
          </a:xfrm>
          <a:prstGeom prst="rect">
            <a:avLst/>
          </a:prstGeom>
          <a:noFill/>
        </p:spPr>
        <p:txBody>
          <a:bodyPr wrap="square">
            <a:spAutoFit/>
          </a:bodyPr>
          <a:lstStyle>
            <a:defPPr>
              <a:defRPr lang="ko-KR"/>
            </a:defPPr>
            <a:lvl1pPr>
              <a:defRPr kumimoji="1" sz="1463" b="1">
                <a:solidFill>
                  <a:prstClr val="black">
                    <a:lumMod val="95000"/>
                    <a:lumOff val="5000"/>
                  </a:prstClr>
                </a:solidFill>
                <a:latin typeface="Arial Narrow" panose="020B0606020202030204" pitchFamily="34" charset="0"/>
                <a:ea typeface="LG스마트체 Regular"/>
                <a:cs typeface="Arial" panose="020B0604020202020204" pitchFamily="34" charset="0"/>
              </a:defRPr>
            </a:lvl1pPr>
          </a:lstStyle>
          <a:p>
            <a:pPr eaLnBrk="0" latinLnBrk="0" hangingPunct="0">
              <a:defRPr/>
            </a:pPr>
            <a:r>
              <a:rPr lang="en-US" altLang="ko-KR" sz="1400" dirty="0">
                <a:solidFill>
                  <a:srgbClr val="000000"/>
                </a:solidFill>
                <a:ea typeface="LG스마트체 Regular" panose="020B0600000101010101" pitchFamily="50" charset="-127"/>
              </a:rPr>
              <a:t>Best Audio Solution : Dolby </a:t>
            </a:r>
            <a:r>
              <a:rPr lang="en-US" altLang="ko-KR" sz="1400" dirty="0" err="1">
                <a:solidFill>
                  <a:srgbClr val="000000"/>
                </a:solidFill>
                <a:ea typeface="LG스마트체 Regular" panose="020B0600000101010101" pitchFamily="50" charset="-127"/>
              </a:rPr>
              <a:t>Atmos</a:t>
            </a:r>
            <a:r>
              <a:rPr lang="en-US" altLang="ko-KR" sz="1400" dirty="0">
                <a:solidFill>
                  <a:srgbClr val="000000"/>
                </a:solidFill>
                <a:ea typeface="LG스마트체 Regular" panose="020B0600000101010101" pitchFamily="50" charset="-127"/>
              </a:rPr>
              <a:t> &amp; DTS:X / IMAX Enhanced</a:t>
            </a:r>
          </a:p>
        </p:txBody>
      </p:sp>
      <p:pic>
        <p:nvPicPr>
          <p:cNvPr id="116" name="그림 115"/>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6564428" y="4085407"/>
            <a:ext cx="750927" cy="359314"/>
          </a:xfrm>
          <a:prstGeom prst="rect">
            <a:avLst/>
          </a:prstGeom>
        </p:spPr>
      </p:pic>
      <p:pic>
        <p:nvPicPr>
          <p:cNvPr id="119" name="그림 118"/>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8298953" y="4151314"/>
            <a:ext cx="702789" cy="277572"/>
          </a:xfrm>
          <a:prstGeom prst="rect">
            <a:avLst/>
          </a:prstGeom>
        </p:spPr>
      </p:pic>
      <p:pic>
        <p:nvPicPr>
          <p:cNvPr id="121" name="그림 120"/>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7466541" y="4136978"/>
            <a:ext cx="681226" cy="200811"/>
          </a:xfrm>
          <a:prstGeom prst="rect">
            <a:avLst/>
          </a:prstGeom>
        </p:spPr>
      </p:pic>
      <p:sp>
        <p:nvSpPr>
          <p:cNvPr id="122" name="TextBox 121"/>
          <p:cNvSpPr txBox="1"/>
          <p:nvPr/>
        </p:nvSpPr>
        <p:spPr>
          <a:xfrm>
            <a:off x="6469448" y="1386607"/>
            <a:ext cx="5367033" cy="532903"/>
          </a:xfrm>
          <a:prstGeom prst="rect">
            <a:avLst/>
          </a:prstGeom>
          <a:noFill/>
        </p:spPr>
        <p:txBody>
          <a:bodyPr wrap="square">
            <a:spAutoFit/>
          </a:bodyPr>
          <a:lstStyle>
            <a:defPPr>
              <a:defRPr lang="ko-KR"/>
            </a:defPPr>
            <a:lvl1pPr>
              <a:defRPr kumimoji="1" sz="1463" b="1">
                <a:solidFill>
                  <a:prstClr val="black">
                    <a:lumMod val="95000"/>
                    <a:lumOff val="5000"/>
                  </a:prstClr>
                </a:solidFill>
                <a:latin typeface="Arial Narrow" panose="020B0606020202030204" pitchFamily="34" charset="0"/>
                <a:ea typeface="LG스마트체 Regular"/>
                <a:cs typeface="Arial" panose="020B0604020202020204" pitchFamily="34" charset="0"/>
              </a:defRPr>
            </a:lvl1pPr>
          </a:lstStyle>
          <a:p>
            <a:pPr eaLnBrk="0" latinLnBrk="0" hangingPunct="0">
              <a:defRPr/>
            </a:pPr>
            <a:r>
              <a:rPr lang="en-US" altLang="ko-KR" sz="1400" dirty="0">
                <a:solidFill>
                  <a:schemeClr val="tx1"/>
                </a:solidFill>
                <a:ea typeface="LG스마트체 Regular" panose="020B0600000101010101" pitchFamily="50" charset="-127"/>
              </a:rPr>
              <a:t>Best Matching Sound Bar with LG TV :  </a:t>
            </a:r>
            <a:r>
              <a:rPr lang="ko-KR" altLang="en-US" sz="1400">
                <a:solidFill>
                  <a:schemeClr val="tx1"/>
                </a:solidFill>
                <a:ea typeface="LG스마트체 Regular" panose="020B0600000101010101" pitchFamily="50" charset="-127"/>
              </a:rPr>
              <a:t> </a:t>
            </a:r>
            <a:endParaRPr lang="en-US" altLang="ko-KR" sz="1400" dirty="0">
              <a:solidFill>
                <a:schemeClr val="tx1"/>
              </a:solidFill>
              <a:ea typeface="LG스마트체 Regular" panose="020B0600000101010101" pitchFamily="50" charset="-127"/>
            </a:endParaRPr>
          </a:p>
          <a:p>
            <a:pPr eaLnBrk="0" latinLnBrk="0" hangingPunct="0">
              <a:defRPr/>
            </a:pPr>
            <a:r>
              <a:rPr lang="en-US" altLang="ko-KR" sz="1400" dirty="0">
                <a:solidFill>
                  <a:schemeClr val="tx1"/>
                </a:solidFill>
              </a:rPr>
              <a:t>WOW Orchestra  &amp; </a:t>
            </a:r>
            <a:r>
              <a:rPr lang="en-US" altLang="ko-KR" sz="1400" dirty="0">
                <a:solidFill>
                  <a:schemeClr val="tx1"/>
                </a:solidFill>
                <a:ea typeface="LG스마트체 Regular" panose="020B0600000101010101" pitchFamily="50" charset="-127"/>
              </a:rPr>
              <a:t>WOW Interface</a:t>
            </a:r>
          </a:p>
        </p:txBody>
      </p:sp>
      <p:pic>
        <p:nvPicPr>
          <p:cNvPr id="127" name="그림 126"/>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10784131" y="1353806"/>
            <a:ext cx="963847" cy="546738"/>
          </a:xfrm>
          <a:prstGeom prst="rect">
            <a:avLst/>
          </a:prstGeom>
        </p:spPr>
      </p:pic>
      <p:sp>
        <p:nvSpPr>
          <p:cNvPr id="129" name="TextBox 128"/>
          <p:cNvSpPr txBox="1"/>
          <p:nvPr/>
        </p:nvSpPr>
        <p:spPr>
          <a:xfrm>
            <a:off x="6469448" y="4701029"/>
            <a:ext cx="2321515" cy="738664"/>
          </a:xfrm>
          <a:prstGeom prst="rect">
            <a:avLst/>
          </a:prstGeom>
          <a:noFill/>
        </p:spPr>
        <p:txBody>
          <a:bodyPr wrap="square">
            <a:spAutoFit/>
          </a:bodyPr>
          <a:lstStyle>
            <a:defPPr>
              <a:defRPr lang="ko-KR"/>
            </a:defPPr>
            <a:lvl1pPr>
              <a:defRPr kumimoji="1" sz="1463" b="1">
                <a:solidFill>
                  <a:prstClr val="black">
                    <a:lumMod val="95000"/>
                    <a:lumOff val="5000"/>
                  </a:prstClr>
                </a:solidFill>
                <a:latin typeface="Arial Narrow" panose="020B0606020202030204" pitchFamily="34" charset="0"/>
                <a:ea typeface="LG스마트체 Regular"/>
                <a:cs typeface="Arial" panose="020B0604020202020204" pitchFamily="34" charset="0"/>
              </a:defRPr>
            </a:lvl1pPr>
          </a:lstStyle>
          <a:p>
            <a:pPr eaLnBrk="0" latinLnBrk="0" hangingPunct="0">
              <a:defRPr/>
            </a:pPr>
            <a:r>
              <a:rPr lang="en-US" altLang="ko-KR" sz="1400" dirty="0">
                <a:solidFill>
                  <a:schemeClr val="tx1"/>
                </a:solidFill>
                <a:ea typeface="LG스마트체 Regular" panose="020B0600000101010101" pitchFamily="50" charset="-127"/>
              </a:rPr>
              <a:t>Real 3D Surround Sound with</a:t>
            </a:r>
            <a:r>
              <a:rPr lang="ko-KR" altLang="en-US" sz="1400">
                <a:solidFill>
                  <a:schemeClr val="tx1"/>
                </a:solidFill>
                <a:ea typeface="LG스마트체 Regular" panose="020B0600000101010101" pitchFamily="50" charset="-127"/>
              </a:rPr>
              <a:t> </a:t>
            </a:r>
            <a:endParaRPr lang="en-US" altLang="ko-KR" sz="1400" dirty="0">
              <a:solidFill>
                <a:schemeClr val="tx1"/>
              </a:solidFill>
              <a:ea typeface="LG스마트체 Regular" panose="020B0600000101010101" pitchFamily="50" charset="-127"/>
            </a:endParaRPr>
          </a:p>
          <a:p>
            <a:pPr eaLnBrk="0" latinLnBrk="0" hangingPunct="0">
              <a:defRPr/>
            </a:pPr>
            <a:r>
              <a:rPr lang="en-US" altLang="ko-KR" sz="1400" dirty="0">
                <a:solidFill>
                  <a:schemeClr val="tx1"/>
                </a:solidFill>
                <a:ea typeface="LG스마트체 Regular" panose="020B0600000101010101" pitchFamily="50" charset="-127"/>
              </a:rPr>
              <a:t>Triple Level Spatial Sound</a:t>
            </a:r>
            <a:r>
              <a:rPr lang="en-US" altLang="ko-KR" sz="1400" dirty="0">
                <a:solidFill>
                  <a:schemeClr val="tx1"/>
                </a:solidFill>
              </a:rPr>
              <a:t>  </a:t>
            </a:r>
            <a:br>
              <a:rPr lang="en-US" altLang="ko-KR" sz="1400" dirty="0">
                <a:solidFill>
                  <a:schemeClr val="tx1"/>
                </a:solidFill>
              </a:rPr>
            </a:br>
            <a:r>
              <a:rPr lang="en-US" altLang="ko-KR" sz="1400" b="0" dirty="0">
                <a:solidFill>
                  <a:schemeClr val="tx1"/>
                </a:solidFill>
                <a:ea typeface="LG스마트체 Regular" panose="020B0600000101010101" pitchFamily="50" charset="-127"/>
              </a:rPr>
              <a:t>&amp;</a:t>
            </a:r>
            <a:r>
              <a:rPr lang="ko-KR" altLang="en-US" sz="1400" b="0">
                <a:solidFill>
                  <a:schemeClr val="tx1"/>
                </a:solidFill>
                <a:ea typeface="LG스마트체 Regular" panose="020B0600000101010101" pitchFamily="50" charset="-127"/>
              </a:rPr>
              <a:t> </a:t>
            </a:r>
            <a:r>
              <a:rPr lang="en-US" altLang="ko-KR" sz="1400" dirty="0">
                <a:solidFill>
                  <a:schemeClr val="tx1"/>
                </a:solidFill>
                <a:ea typeface="LG스마트체 Regular" panose="020B0600000101010101" pitchFamily="50" charset="-127"/>
              </a:rPr>
              <a:t>Smart Up-Mixer</a:t>
            </a:r>
          </a:p>
        </p:txBody>
      </p:sp>
      <p:pic>
        <p:nvPicPr>
          <p:cNvPr id="133" name="그림 132"/>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8935495" y="4633217"/>
            <a:ext cx="1458985" cy="631069"/>
          </a:xfrm>
          <a:prstGeom prst="rect">
            <a:avLst/>
          </a:prstGeom>
        </p:spPr>
      </p:pic>
      <p:pic>
        <p:nvPicPr>
          <p:cNvPr id="134" name="그림 133"/>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10490175" y="4670485"/>
            <a:ext cx="1368619" cy="556533"/>
          </a:xfrm>
          <a:prstGeom prst="rect">
            <a:avLst/>
          </a:prstGeom>
        </p:spPr>
      </p:pic>
      <p:pic>
        <p:nvPicPr>
          <p:cNvPr id="138" name="그림 137">
            <a:hlinkClick r:id="" action="ppaction://noaction"/>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9778403" y="2194223"/>
            <a:ext cx="1043926" cy="487576"/>
          </a:xfrm>
          <a:prstGeom prst="rect">
            <a:avLst/>
          </a:prstGeom>
        </p:spPr>
      </p:pic>
      <p:cxnSp>
        <p:nvCxnSpPr>
          <p:cNvPr id="90" name="직선 연결선 89"/>
          <p:cNvCxnSpPr>
            <a:cxnSpLocks/>
          </p:cNvCxnSpPr>
          <p:nvPr/>
        </p:nvCxnSpPr>
        <p:spPr>
          <a:xfrm flipV="1">
            <a:off x="6517807" y="1257875"/>
            <a:ext cx="5282721" cy="0"/>
          </a:xfrm>
          <a:prstGeom prst="line">
            <a:avLst/>
          </a:prstGeom>
          <a:ln w="5715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96" name="직선 연결선 95"/>
          <p:cNvCxnSpPr/>
          <p:nvPr/>
        </p:nvCxnSpPr>
        <p:spPr>
          <a:xfrm>
            <a:off x="6551387" y="1965010"/>
            <a:ext cx="527206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97" name="직선 연결선 96"/>
          <p:cNvCxnSpPr/>
          <p:nvPr/>
        </p:nvCxnSpPr>
        <p:spPr>
          <a:xfrm>
            <a:off x="6568818" y="5582223"/>
            <a:ext cx="5269038"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0" name="직선 연결선 49"/>
          <p:cNvCxnSpPr>
            <a:cxnSpLocks/>
          </p:cNvCxnSpPr>
          <p:nvPr/>
        </p:nvCxnSpPr>
        <p:spPr>
          <a:xfrm flipV="1">
            <a:off x="6502665" y="6398992"/>
            <a:ext cx="5282721" cy="0"/>
          </a:xfrm>
          <a:prstGeom prst="line">
            <a:avLst/>
          </a:prstGeom>
          <a:ln w="5715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14" name="직선 연결선 113"/>
          <p:cNvCxnSpPr/>
          <p:nvPr/>
        </p:nvCxnSpPr>
        <p:spPr>
          <a:xfrm>
            <a:off x="6617761" y="3651793"/>
            <a:ext cx="5290594" cy="0"/>
          </a:xfrm>
          <a:prstGeom prst="line">
            <a:avLst/>
          </a:prstGeom>
          <a:noFill/>
          <a:ln w="9525" cap="flat" cmpd="sng" algn="ctr">
            <a:solidFill>
              <a:srgbClr val="FFFFFF">
                <a:lumMod val="65000"/>
              </a:srgbClr>
            </a:solidFill>
            <a:prstDash val="solid"/>
          </a:ln>
          <a:effectLst/>
        </p:spPr>
      </p:cxnSp>
      <p:cxnSp>
        <p:nvCxnSpPr>
          <p:cNvPr id="131" name="직선 연결선 130"/>
          <p:cNvCxnSpPr/>
          <p:nvPr/>
        </p:nvCxnSpPr>
        <p:spPr>
          <a:xfrm>
            <a:off x="6568200" y="2847854"/>
            <a:ext cx="5290594" cy="0"/>
          </a:xfrm>
          <a:prstGeom prst="line">
            <a:avLst/>
          </a:prstGeom>
          <a:noFill/>
          <a:ln w="9525" cap="flat" cmpd="sng" algn="ctr">
            <a:solidFill>
              <a:srgbClr val="FFFFFF">
                <a:lumMod val="65000"/>
              </a:srgbClr>
            </a:solidFill>
            <a:prstDash val="solid"/>
          </a:ln>
          <a:effectLst/>
        </p:spPr>
      </p:cxnSp>
      <p:cxnSp>
        <p:nvCxnSpPr>
          <p:cNvPr id="139" name="직선 연결선 138"/>
          <p:cNvCxnSpPr/>
          <p:nvPr/>
        </p:nvCxnSpPr>
        <p:spPr>
          <a:xfrm>
            <a:off x="6547263" y="4579430"/>
            <a:ext cx="5290594" cy="0"/>
          </a:xfrm>
          <a:prstGeom prst="line">
            <a:avLst/>
          </a:prstGeom>
          <a:noFill/>
          <a:ln w="9525" cap="flat" cmpd="sng" algn="ctr">
            <a:solidFill>
              <a:srgbClr val="FFFFFF">
                <a:lumMod val="65000"/>
              </a:srgbClr>
            </a:solidFill>
            <a:prstDash val="solid"/>
          </a:ln>
          <a:effectLst/>
        </p:spPr>
      </p:cxnSp>
      <p:pic>
        <p:nvPicPr>
          <p:cNvPr id="65" name="그림 64"/>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11242236" y="5731867"/>
            <a:ext cx="688908" cy="263723"/>
          </a:xfrm>
          <a:prstGeom prst="rect">
            <a:avLst/>
          </a:prstGeom>
        </p:spPr>
      </p:pic>
      <p:pic>
        <p:nvPicPr>
          <p:cNvPr id="61" name="그림 60"/>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9415208" y="1332213"/>
            <a:ext cx="1072123" cy="570228"/>
          </a:xfrm>
          <a:prstGeom prst="rect">
            <a:avLst/>
          </a:prstGeom>
        </p:spPr>
      </p:pic>
      <p:sp>
        <p:nvSpPr>
          <p:cNvPr id="72" name="TextBox 71"/>
          <p:cNvSpPr txBox="1"/>
          <p:nvPr/>
        </p:nvSpPr>
        <p:spPr>
          <a:xfrm>
            <a:off x="8920439" y="5268280"/>
            <a:ext cx="1429125" cy="246221"/>
          </a:xfrm>
          <a:prstGeom prst="rect">
            <a:avLst/>
          </a:prstGeom>
          <a:noFill/>
        </p:spPr>
        <p:txBody>
          <a:bodyPr wrap="square">
            <a:spAutoFit/>
          </a:bodyPr>
          <a:lstStyle>
            <a:defPPr>
              <a:defRPr lang="ko-KR"/>
            </a:defPPr>
            <a:lvl1pPr algn="l" eaLnBrk="0" latinLnBrk="0" hangingPunct="0">
              <a:lnSpc>
                <a:spcPct val="100000"/>
              </a:lnSpc>
              <a:buFont typeface="Arial" panose="020B0604020202020204" pitchFamily="34" charset="0"/>
              <a:buChar char="•"/>
              <a:defRPr b="0">
                <a:solidFill>
                  <a:prstClr val="black">
                    <a:lumMod val="65000"/>
                    <a:lumOff val="35000"/>
                  </a:prstClr>
                </a:solidFill>
                <a:latin typeface="Arial Narrow" panose="020B0606020202030204" pitchFamily="34" charset="0"/>
                <a:ea typeface="LG스마트체 Regular" panose="020B0600000101010101" pitchFamily="50" charset="-127"/>
                <a:cs typeface="Arial" panose="020B0604020202020204" pitchFamily="34" charset="0"/>
              </a:defRPr>
            </a:lvl1pPr>
          </a:lstStyle>
          <a:p>
            <a:pPr fontAlgn="auto">
              <a:spcBef>
                <a:spcPts val="0"/>
              </a:spcBef>
              <a:spcAft>
                <a:spcPts val="0"/>
              </a:spcAft>
              <a:buNone/>
              <a:defRPr/>
            </a:pPr>
            <a:r>
              <a:rPr lang="en-US" altLang="ko-KR" sz="1000" kern="0" dirty="0"/>
              <a:t>Triple Level Space Sound</a:t>
            </a:r>
            <a:endParaRPr kumimoji="0" lang="en-US" altLang="ko-KR" sz="1000" kern="0" dirty="0"/>
          </a:p>
        </p:txBody>
      </p:sp>
      <p:sp>
        <p:nvSpPr>
          <p:cNvPr id="74" name="TextBox 73"/>
          <p:cNvSpPr txBox="1"/>
          <p:nvPr/>
        </p:nvSpPr>
        <p:spPr>
          <a:xfrm>
            <a:off x="10613799" y="5268279"/>
            <a:ext cx="1206046" cy="246221"/>
          </a:xfrm>
          <a:prstGeom prst="rect">
            <a:avLst/>
          </a:prstGeom>
          <a:noFill/>
        </p:spPr>
        <p:txBody>
          <a:bodyPr wrap="square">
            <a:spAutoFit/>
          </a:bodyPr>
          <a:lstStyle>
            <a:defPPr>
              <a:defRPr lang="ko-KR"/>
            </a:defPPr>
            <a:lvl1pPr algn="l" eaLnBrk="0" latinLnBrk="0" hangingPunct="0">
              <a:lnSpc>
                <a:spcPct val="100000"/>
              </a:lnSpc>
              <a:buFont typeface="Arial" panose="020B0604020202020204" pitchFamily="34" charset="0"/>
              <a:buChar char="•"/>
              <a:defRPr b="0">
                <a:solidFill>
                  <a:prstClr val="black">
                    <a:lumMod val="65000"/>
                    <a:lumOff val="35000"/>
                  </a:prstClr>
                </a:solidFill>
                <a:latin typeface="Arial Narrow" panose="020B0606020202030204" pitchFamily="34" charset="0"/>
                <a:ea typeface="LG스마트체 Regular" panose="020B0600000101010101" pitchFamily="50" charset="-127"/>
                <a:cs typeface="Arial" panose="020B0604020202020204" pitchFamily="34" charset="0"/>
              </a:defRPr>
            </a:lvl1pPr>
          </a:lstStyle>
          <a:p>
            <a:pPr fontAlgn="auto">
              <a:spcBef>
                <a:spcPts val="0"/>
              </a:spcBef>
              <a:spcAft>
                <a:spcPts val="0"/>
              </a:spcAft>
              <a:buNone/>
              <a:defRPr/>
            </a:pPr>
            <a:r>
              <a:rPr lang="en-US" altLang="ko-KR" sz="1000" kern="0" dirty="0"/>
              <a:t>Smart Up-Mixer</a:t>
            </a:r>
            <a:endParaRPr kumimoji="0" lang="en-US" altLang="ko-KR" sz="1000" kern="0" dirty="0"/>
          </a:p>
        </p:txBody>
      </p:sp>
      <p:pic>
        <p:nvPicPr>
          <p:cNvPr id="6" name="그림 5"/>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1625600" y="998739"/>
            <a:ext cx="3163199" cy="2237161"/>
          </a:xfrm>
          <a:prstGeom prst="rect">
            <a:avLst/>
          </a:prstGeom>
        </p:spPr>
      </p:pic>
      <p:sp>
        <p:nvSpPr>
          <p:cNvPr id="60" name="TextBox 59"/>
          <p:cNvSpPr txBox="1"/>
          <p:nvPr/>
        </p:nvSpPr>
        <p:spPr>
          <a:xfrm>
            <a:off x="6513450" y="2431411"/>
            <a:ext cx="1925527" cy="276999"/>
          </a:xfrm>
          <a:prstGeom prst="rect">
            <a:avLst/>
          </a:prstGeom>
          <a:noFill/>
        </p:spPr>
        <p:txBody>
          <a:bodyPr wrap="none">
            <a:spAutoFit/>
          </a:bodyPr>
          <a:lstStyle/>
          <a:p>
            <a:pPr eaLnBrk="0" fontAlgn="base" hangingPunct="0">
              <a:spcBef>
                <a:spcPct val="0"/>
              </a:spcBef>
              <a:spcAft>
                <a:spcPct val="0"/>
              </a:spcAft>
              <a:defRPr/>
            </a:pPr>
            <a:r>
              <a:rPr kumimoji="1" lang="en-US" altLang="ko-KR" sz="1200" dirty="0">
                <a:solidFill>
                  <a:prstClr val="black">
                    <a:lumMod val="95000"/>
                    <a:lumOff val="5000"/>
                  </a:prstClr>
                </a:solidFill>
                <a:latin typeface="Arial Narrow" panose="020B0606020202030204" pitchFamily="34" charset="0"/>
                <a:ea typeface="LG스마트체 Regular" panose="020B0600000101010101" pitchFamily="50" charset="-127"/>
                <a:cs typeface="Arial" panose="020B0604020202020204" pitchFamily="34" charset="0"/>
              </a:rPr>
              <a:t>- Dual Mode Bracket (included)</a:t>
            </a:r>
          </a:p>
        </p:txBody>
      </p:sp>
    </p:spTree>
    <p:extLst>
      <p:ext uri="{BB962C8B-B14F-4D97-AF65-F5344CB8AC3E}">
        <p14:creationId xmlns:p14="http://schemas.microsoft.com/office/powerpoint/2010/main" val="22898937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직사각형 52"/>
          <p:cNvSpPr/>
          <p:nvPr/>
        </p:nvSpPr>
        <p:spPr>
          <a:xfrm>
            <a:off x="531591" y="873791"/>
            <a:ext cx="5499051" cy="2466823"/>
          </a:xfrm>
          <a:prstGeom prst="rect">
            <a:avLst/>
          </a:prstGeom>
          <a:solidFill>
            <a:srgbClr val="FFFFFF"/>
          </a:solidFill>
          <a:ln w="9525" algn="ctr">
            <a:solidFill>
              <a:srgbClr val="FFFFFF">
                <a:lumMod val="75000"/>
              </a:srgbClr>
            </a:solidFill>
            <a:round/>
            <a:headEnd/>
            <a:tailEnd/>
          </a:ln>
        </p:spPr>
        <p:txBody>
          <a:bodyPr wrap="none" lIns="0" tIns="0" rIns="0" bIns="0" anchor="ctr"/>
          <a:lstStyle/>
          <a:p>
            <a:pPr algn="ctr" fontAlgn="base" latinLnBrk="0">
              <a:lnSpc>
                <a:spcPts val="1500"/>
              </a:lnSpc>
              <a:spcBef>
                <a:spcPct val="0"/>
              </a:spcBef>
              <a:spcAft>
                <a:spcPct val="0"/>
              </a:spcAft>
              <a:defRPr/>
            </a:pPr>
            <a:endParaRPr kumimoji="1" lang="ko-KR" altLang="en-US" sz="1400" b="1" kern="0">
              <a:solidFill>
                <a:srgbClr val="000000"/>
              </a:solidFill>
              <a:latin typeface="Arial Narrow" pitchFamily="34" charset="0"/>
              <a:ea typeface="LG스마트체 Regular" panose="020B0600000101010101" pitchFamily="50" charset="-127"/>
              <a:cs typeface="Arial" panose="020B0604020202020204" pitchFamily="34" charset="0"/>
            </a:endParaRPr>
          </a:p>
        </p:txBody>
      </p:sp>
      <p:sp>
        <p:nvSpPr>
          <p:cNvPr id="9" name="TextBox 8"/>
          <p:cNvSpPr txBox="1"/>
          <p:nvPr/>
        </p:nvSpPr>
        <p:spPr>
          <a:xfrm>
            <a:off x="4243632" y="3365889"/>
            <a:ext cx="1869423" cy="230832"/>
          </a:xfrm>
          <a:prstGeom prst="rect">
            <a:avLst/>
          </a:prstGeom>
          <a:noFill/>
        </p:spPr>
        <p:txBody>
          <a:bodyPr wrap="none">
            <a:spAutoFit/>
          </a:bodyPr>
          <a:lstStyle/>
          <a:p>
            <a:pPr lvl="0" algn="ctr" fontAlgn="ctr"/>
            <a:r>
              <a:rPr kumimoji="1" lang="en-US" altLang="ko-KR" sz="900" dirty="0">
                <a:latin typeface="Arial Narrow" panose="020B0606020202030204" pitchFamily="34" charset="0"/>
                <a:ea typeface="LG스마트체 Regular" panose="020B0600000101010101" pitchFamily="50" charset="-127"/>
                <a:cs typeface="Arial" panose="020B0604020202020204" pitchFamily="34" charset="0"/>
              </a:rPr>
              <a:t>  Size (WHD, mm ) : </a:t>
            </a:r>
            <a:r>
              <a:rPr lang="en-US" altLang="ko-KR" sz="900" dirty="0">
                <a:latin typeface="LG스마트체 Regular" panose="020B0600000101010101" pitchFamily="50" charset="-127"/>
                <a:ea typeface="LG스마트체 Regular" panose="020B0600000101010101" pitchFamily="50" charset="-127"/>
              </a:rPr>
              <a:t>800 x 63 x 131</a:t>
            </a:r>
          </a:p>
        </p:txBody>
      </p:sp>
      <p:sp>
        <p:nvSpPr>
          <p:cNvPr id="10" name="TextBox 9"/>
          <p:cNvSpPr txBox="1"/>
          <p:nvPr/>
        </p:nvSpPr>
        <p:spPr>
          <a:xfrm>
            <a:off x="6509391" y="1405810"/>
            <a:ext cx="2799805" cy="307777"/>
          </a:xfrm>
          <a:prstGeom prst="rect">
            <a:avLst/>
          </a:prstGeom>
          <a:noFill/>
        </p:spPr>
        <p:txBody>
          <a:bodyPr wrap="none">
            <a:spAutoFit/>
          </a:bodyPr>
          <a:lstStyle/>
          <a:p>
            <a:pPr eaLnBrk="0" fontAlgn="base" hangingPunct="0">
              <a:spcBef>
                <a:spcPct val="0"/>
              </a:spcBef>
              <a:spcAft>
                <a:spcPct val="0"/>
              </a:spcAft>
              <a:defRPr/>
            </a:pPr>
            <a:r>
              <a:rPr kumimoji="1" lang="en-US" altLang="ko-KR" sz="1400" b="1" dirty="0">
                <a:latin typeface="Arial Narrow" panose="020B0606020202030204" pitchFamily="34" charset="0"/>
                <a:ea typeface="LG스마트체 Regular" panose="020B0600000101010101" pitchFamily="50" charset="-127"/>
                <a:cs typeface="Arial" panose="020B0604020202020204" pitchFamily="34" charset="0"/>
              </a:rPr>
              <a:t>Interior Matching Woofer-less Design</a:t>
            </a:r>
          </a:p>
        </p:txBody>
      </p:sp>
      <p:pic>
        <p:nvPicPr>
          <p:cNvPr id="87" name="그림 8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97998" y="3621996"/>
            <a:ext cx="1411656" cy="201178"/>
          </a:xfrm>
          <a:prstGeom prst="rect">
            <a:avLst/>
          </a:prstGeom>
        </p:spPr>
      </p:pic>
      <p:sp>
        <p:nvSpPr>
          <p:cNvPr id="88" name="순서도: 수동 입력 87"/>
          <p:cNvSpPr/>
          <p:nvPr/>
        </p:nvSpPr>
        <p:spPr>
          <a:xfrm rot="16200000" flipV="1">
            <a:off x="6613744" y="462042"/>
            <a:ext cx="403667" cy="708560"/>
          </a:xfrm>
          <a:prstGeom prst="flowChartManualInpu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prstClr val="white"/>
              </a:solidFill>
            </a:endParaRPr>
          </a:p>
        </p:txBody>
      </p:sp>
      <p:sp>
        <p:nvSpPr>
          <p:cNvPr id="92" name="TextBox 91"/>
          <p:cNvSpPr txBox="1"/>
          <p:nvPr/>
        </p:nvSpPr>
        <p:spPr>
          <a:xfrm>
            <a:off x="6666867" y="631732"/>
            <a:ext cx="2133918" cy="338554"/>
          </a:xfrm>
          <a:prstGeom prst="rect">
            <a:avLst/>
          </a:prstGeom>
          <a:noFill/>
        </p:spPr>
        <p:txBody>
          <a:bodyPr wrap="none">
            <a:spAutoFit/>
          </a:bodyPr>
          <a:lstStyle/>
          <a:p>
            <a:pPr eaLnBrk="0" fontAlgn="base" hangingPunct="0">
              <a:spcBef>
                <a:spcPct val="0"/>
              </a:spcBef>
              <a:spcAft>
                <a:spcPct val="0"/>
              </a:spcAft>
              <a:defRPr/>
            </a:pPr>
            <a:r>
              <a:rPr kumimoji="1" lang="en-US" altLang="ko-KR" sz="1600" b="1" dirty="0">
                <a:solidFill>
                  <a:prstClr val="white"/>
                </a:solidFill>
                <a:latin typeface="Arial Narrow" panose="020B0606020202030204" pitchFamily="34" charset="0"/>
                <a:ea typeface="LG스마트체 Regular" panose="020B0600000101010101" pitchFamily="50" charset="-127"/>
                <a:cs typeface="Arial" panose="020B0604020202020204" pitchFamily="34" charset="0"/>
              </a:rPr>
              <a:t>Key</a:t>
            </a:r>
            <a:r>
              <a:rPr kumimoji="1" lang="ko-KR" altLang="en-US" sz="1600" b="1">
                <a:solidFill>
                  <a:prstClr val="black">
                    <a:lumMod val="95000"/>
                    <a:lumOff val="5000"/>
                  </a:prstClr>
                </a:solidFill>
                <a:latin typeface="Arial Narrow" panose="020B0606020202030204" pitchFamily="34" charset="0"/>
                <a:ea typeface="LG스마트체 Regular" panose="020B0600000101010101" pitchFamily="50" charset="-127"/>
                <a:cs typeface="Arial" panose="020B0604020202020204" pitchFamily="34" charset="0"/>
              </a:rPr>
              <a:t>  </a:t>
            </a:r>
            <a:r>
              <a:rPr kumimoji="1" lang="en-US" altLang="ko-KR" sz="1600" b="1" dirty="0">
                <a:solidFill>
                  <a:prstClr val="black">
                    <a:lumMod val="95000"/>
                    <a:lumOff val="5000"/>
                  </a:prstClr>
                </a:solidFill>
                <a:latin typeface="Arial Narrow" panose="020B0606020202030204" pitchFamily="34" charset="0"/>
                <a:ea typeface="LG스마트체 Regular" panose="020B0600000101010101" pitchFamily="50" charset="-127"/>
                <a:cs typeface="Arial" panose="020B0604020202020204" pitchFamily="34" charset="0"/>
              </a:rPr>
              <a:t>Feature &amp; Highlight</a:t>
            </a:r>
          </a:p>
        </p:txBody>
      </p:sp>
      <p:sp>
        <p:nvSpPr>
          <p:cNvPr id="93" name="텍스트 개체 틀 6"/>
          <p:cNvSpPr txBox="1">
            <a:spLocks/>
          </p:cNvSpPr>
          <p:nvPr/>
        </p:nvSpPr>
        <p:spPr>
          <a:xfrm>
            <a:off x="2241839" y="3596624"/>
            <a:ext cx="429605" cy="246221"/>
          </a:xfrm>
          <a:prstGeom prst="rect">
            <a:avLst/>
          </a:prstGeom>
        </p:spPr>
        <p:txBody>
          <a:bodyPr wrap="none" lIns="0" tIns="0" rIns="0" bIns="0">
            <a:spAutoFit/>
          </a:bodyPr>
          <a:lstStyle>
            <a:lvl1pPr marL="0" indent="0" algn="l" defTabSz="742950" rtl="0" eaLnBrk="1" latinLnBrk="1" hangingPunct="1">
              <a:spcBef>
                <a:spcPct val="20000"/>
              </a:spcBef>
              <a:buFont typeface="Arial" panose="020B0604020202020204" pitchFamily="34" charset="0"/>
              <a:buNone/>
              <a:defRPr sz="2275" kern="1200">
                <a:ln>
                  <a:solidFill>
                    <a:srgbClr val="90A4AE">
                      <a:alpha val="0"/>
                    </a:srgbClr>
                  </a:solidFill>
                </a:ln>
                <a:solidFill>
                  <a:schemeClr val="tx2"/>
                </a:solidFill>
                <a:latin typeface="+mj-lt"/>
                <a:ea typeface="+mn-ea"/>
                <a:cs typeface="+mn-cs"/>
              </a:defRPr>
            </a:lvl1pPr>
            <a:lvl2pPr marL="603647" indent="-232172" algn="l" defTabSz="742950" rtl="0" eaLnBrk="1" latinLnBrk="1" hangingPunct="1">
              <a:spcBef>
                <a:spcPct val="20000"/>
              </a:spcBef>
              <a:buFont typeface="Arial" panose="020B0604020202020204" pitchFamily="34" charset="0"/>
              <a:buChar char="–"/>
              <a:defRPr sz="2275" kern="1200">
                <a:solidFill>
                  <a:schemeClr val="tx1"/>
                </a:solidFill>
                <a:latin typeface="+mn-lt"/>
                <a:ea typeface="+mn-ea"/>
                <a:cs typeface="+mn-cs"/>
              </a:defRPr>
            </a:lvl2pPr>
            <a:lvl3pPr marL="928688" indent="-185738" algn="l" defTabSz="742950" rtl="0" eaLnBrk="1" latinLnBrk="1" hangingPunct="1">
              <a:spcBef>
                <a:spcPct val="20000"/>
              </a:spcBef>
              <a:buFont typeface="Arial" panose="020B0604020202020204" pitchFamily="34" charset="0"/>
              <a:buChar char="•"/>
              <a:defRPr sz="1950" kern="1200">
                <a:solidFill>
                  <a:schemeClr val="tx1"/>
                </a:solidFill>
                <a:latin typeface="+mn-lt"/>
                <a:ea typeface="+mn-ea"/>
                <a:cs typeface="+mn-cs"/>
              </a:defRPr>
            </a:lvl3pPr>
            <a:lvl4pPr marL="1300163" indent="-185738" algn="l" defTabSz="742950" rtl="0" eaLnBrk="1" latinLnBrk="1" hangingPunct="1">
              <a:spcBef>
                <a:spcPct val="20000"/>
              </a:spcBef>
              <a:buFont typeface="Arial" panose="020B0604020202020204" pitchFamily="34" charset="0"/>
              <a:buChar char="–"/>
              <a:defRPr sz="1625" kern="1200">
                <a:solidFill>
                  <a:schemeClr val="tx1"/>
                </a:solidFill>
                <a:latin typeface="+mn-lt"/>
                <a:ea typeface="+mn-ea"/>
                <a:cs typeface="+mn-cs"/>
              </a:defRPr>
            </a:lvl4pPr>
            <a:lvl5pPr marL="1671638" indent="-185738" algn="l" defTabSz="742950" rtl="0" eaLnBrk="1" latinLnBrk="1" hangingPunct="1">
              <a:spcBef>
                <a:spcPct val="20000"/>
              </a:spcBef>
              <a:buFont typeface="Arial" panose="020B0604020202020204" pitchFamily="34" charset="0"/>
              <a:buChar char="»"/>
              <a:defRPr sz="1625" kern="1200">
                <a:solidFill>
                  <a:schemeClr val="tx1"/>
                </a:solidFill>
                <a:latin typeface="+mn-lt"/>
                <a:ea typeface="+mn-ea"/>
                <a:cs typeface="+mn-cs"/>
              </a:defRPr>
            </a:lvl5pPr>
            <a:lvl6pPr marL="2043113" indent="-185738" algn="l" defTabSz="742950" rtl="0" eaLnBrk="1" latinLnBrk="1" hangingPunct="1">
              <a:spcBef>
                <a:spcPct val="20000"/>
              </a:spcBef>
              <a:buFont typeface="Arial" panose="020B0604020202020204" pitchFamily="34" charset="0"/>
              <a:buChar char="•"/>
              <a:defRPr sz="1625" kern="1200">
                <a:solidFill>
                  <a:schemeClr val="tx1"/>
                </a:solidFill>
                <a:latin typeface="+mn-lt"/>
                <a:ea typeface="+mn-ea"/>
                <a:cs typeface="+mn-cs"/>
              </a:defRPr>
            </a:lvl6pPr>
            <a:lvl7pPr marL="2414588" indent="-185738" algn="l" defTabSz="742950" rtl="0" eaLnBrk="1" latinLnBrk="1" hangingPunct="1">
              <a:spcBef>
                <a:spcPct val="20000"/>
              </a:spcBef>
              <a:buFont typeface="Arial" panose="020B0604020202020204" pitchFamily="34" charset="0"/>
              <a:buChar char="•"/>
              <a:defRPr sz="1625" kern="1200">
                <a:solidFill>
                  <a:schemeClr val="tx1"/>
                </a:solidFill>
                <a:latin typeface="+mn-lt"/>
                <a:ea typeface="+mn-ea"/>
                <a:cs typeface="+mn-cs"/>
              </a:defRPr>
            </a:lvl7pPr>
            <a:lvl8pPr marL="2786063" indent="-185738" algn="l" defTabSz="742950" rtl="0" eaLnBrk="1" latinLnBrk="1" hangingPunct="1">
              <a:spcBef>
                <a:spcPct val="20000"/>
              </a:spcBef>
              <a:buFont typeface="Arial" panose="020B0604020202020204" pitchFamily="34" charset="0"/>
              <a:buChar char="•"/>
              <a:defRPr sz="1625" kern="1200">
                <a:solidFill>
                  <a:schemeClr val="tx1"/>
                </a:solidFill>
                <a:latin typeface="+mn-lt"/>
                <a:ea typeface="+mn-ea"/>
                <a:cs typeface="+mn-cs"/>
              </a:defRPr>
            </a:lvl8pPr>
            <a:lvl9pPr marL="3157538" indent="-185738" algn="l" defTabSz="742950" rtl="0" eaLnBrk="1" latinLnBrk="1" hangingPunct="1">
              <a:spcBef>
                <a:spcPct val="20000"/>
              </a:spcBef>
              <a:buFont typeface="Arial" panose="020B0604020202020204" pitchFamily="34" charset="0"/>
              <a:buChar char="•"/>
              <a:defRPr sz="1625" kern="1200">
                <a:solidFill>
                  <a:schemeClr val="tx1"/>
                </a:solidFill>
                <a:latin typeface="+mn-lt"/>
                <a:ea typeface="+mn-ea"/>
                <a:cs typeface="+mn-cs"/>
              </a:defRPr>
            </a:lvl9pPr>
          </a:lstStyle>
          <a:p>
            <a:pPr fontAlgn="base">
              <a:spcAft>
                <a:spcPct val="0"/>
              </a:spcAft>
              <a:defRPr/>
            </a:pPr>
            <a:r>
              <a:rPr kumimoji="1" lang="en-US" altLang="ko-KR" sz="1600" b="1" dirty="0">
                <a:solidFill>
                  <a:prstClr val="black"/>
                </a:solidFill>
                <a:latin typeface="Arial Narrow" panose="020B0606020202030204" pitchFamily="34" charset="0"/>
                <a:ea typeface="LG스마트체 Regular" panose="020B0600000101010101" pitchFamily="50" charset="-127"/>
              </a:rPr>
              <a:t>SE6S</a:t>
            </a:r>
          </a:p>
        </p:txBody>
      </p:sp>
      <p:sp>
        <p:nvSpPr>
          <p:cNvPr id="62" name="TextBox 61"/>
          <p:cNvSpPr txBox="1"/>
          <p:nvPr/>
        </p:nvSpPr>
        <p:spPr>
          <a:xfrm>
            <a:off x="635653" y="4113356"/>
            <a:ext cx="498534" cy="184666"/>
          </a:xfrm>
          <a:prstGeom prst="rect">
            <a:avLst/>
          </a:prstGeom>
          <a:noFill/>
        </p:spPr>
        <p:txBody>
          <a:bodyPr wrap="none" lIns="0" tIns="0" rIns="0" bIns="0" rtlCol="0" anchor="ctr" anchorCtr="0">
            <a:spAutoFit/>
          </a:bodyPr>
          <a:lstStyle/>
          <a:p>
            <a:pPr algn="r" fontAlgn="base" latinLnBrk="0">
              <a:spcBef>
                <a:spcPct val="0"/>
              </a:spcBef>
              <a:spcAft>
                <a:spcPct val="0"/>
              </a:spcAft>
              <a:defRPr/>
            </a:pPr>
            <a:r>
              <a:rPr lang="en-US" altLang="ko-KR" sz="1200" b="1" kern="0" dirty="0">
                <a:solidFill>
                  <a:srgbClr val="000000"/>
                </a:solidFill>
                <a:latin typeface="Arial Narrow" pitchFamily="34" charset="0"/>
                <a:ea typeface="LG스마트체 Regular" panose="020B0600000101010101" pitchFamily="50" charset="-127"/>
              </a:rPr>
              <a:t>Channel</a:t>
            </a:r>
            <a:endParaRPr lang="ko-KR" altLang="en-US" sz="1200" b="1" kern="0" dirty="0">
              <a:solidFill>
                <a:srgbClr val="000000"/>
              </a:solidFill>
              <a:latin typeface="Arial Narrow" pitchFamily="34" charset="0"/>
              <a:ea typeface="LG스마트체 Regular" panose="020B0600000101010101" pitchFamily="50" charset="-127"/>
            </a:endParaRPr>
          </a:p>
        </p:txBody>
      </p:sp>
      <p:sp>
        <p:nvSpPr>
          <p:cNvPr id="63" name="TextBox 62"/>
          <p:cNvSpPr txBox="1"/>
          <p:nvPr/>
        </p:nvSpPr>
        <p:spPr>
          <a:xfrm>
            <a:off x="754275" y="4394608"/>
            <a:ext cx="379912" cy="184666"/>
          </a:xfrm>
          <a:prstGeom prst="rect">
            <a:avLst/>
          </a:prstGeom>
          <a:noFill/>
        </p:spPr>
        <p:txBody>
          <a:bodyPr wrap="none" lIns="0" tIns="0" rIns="0" bIns="0" rtlCol="0" anchor="ctr" anchorCtr="0">
            <a:spAutoFit/>
          </a:bodyPr>
          <a:lstStyle/>
          <a:p>
            <a:pPr algn="r" fontAlgn="base" latinLnBrk="0">
              <a:spcBef>
                <a:spcPct val="0"/>
              </a:spcBef>
              <a:spcAft>
                <a:spcPct val="0"/>
              </a:spcAft>
              <a:defRPr/>
            </a:pPr>
            <a:r>
              <a:rPr lang="en-US" altLang="ko-KR" sz="1200" b="1" kern="0" dirty="0">
                <a:solidFill>
                  <a:srgbClr val="000000"/>
                </a:solidFill>
                <a:latin typeface="Arial Narrow" pitchFamily="34" charset="0"/>
                <a:ea typeface="LG스마트체 Regular" panose="020B0600000101010101" pitchFamily="50" charset="-127"/>
              </a:rPr>
              <a:t>Power</a:t>
            </a:r>
            <a:endParaRPr lang="ko-KR" altLang="en-US" sz="1200" b="1" kern="0" dirty="0">
              <a:solidFill>
                <a:srgbClr val="000000"/>
              </a:solidFill>
              <a:latin typeface="Arial Narrow" pitchFamily="34" charset="0"/>
              <a:ea typeface="LG스마트체 Regular" panose="020B0600000101010101" pitchFamily="50" charset="-127"/>
            </a:endParaRPr>
          </a:p>
        </p:txBody>
      </p:sp>
      <p:sp>
        <p:nvSpPr>
          <p:cNvPr id="64" name="Rectangle 248"/>
          <p:cNvSpPr>
            <a:spLocks noChangeArrowheads="1"/>
          </p:cNvSpPr>
          <p:nvPr/>
        </p:nvSpPr>
        <p:spPr bwMode="auto">
          <a:xfrm>
            <a:off x="1237714" y="4101541"/>
            <a:ext cx="1522853" cy="169277"/>
          </a:xfrm>
          <a:prstGeom prst="rect">
            <a:avLst/>
          </a:prstGeom>
          <a:noFill/>
          <a:ln w="9525">
            <a:noFill/>
            <a:miter lim="800000"/>
            <a:headEnd/>
            <a:tailEnd/>
          </a:ln>
        </p:spPr>
        <p:txBody>
          <a:bodyPr wrap="none" lIns="0" tIns="0" rIns="0" bIns="0" anchor="t">
            <a:spAutoFit/>
          </a:bodyPr>
          <a:lstStyle/>
          <a:p>
            <a:pPr marL="92075" lvl="1" indent="-92075" fontAlgn="base">
              <a:spcBef>
                <a:spcPct val="0"/>
              </a:spcBef>
              <a:spcAft>
                <a:spcPct val="0"/>
              </a:spcAft>
              <a:buFont typeface="Wingdings" panose="05000000000000000000" pitchFamily="2" charset="2"/>
              <a:buChar char="§"/>
            </a:pPr>
            <a:r>
              <a:rPr kumimoji="1" lang="en-US" altLang="ko-KR" sz="1100" dirty="0">
                <a:solidFill>
                  <a:prstClr val="black"/>
                </a:solidFill>
                <a:latin typeface="Arial Narrow" pitchFamily="34" charset="0"/>
                <a:ea typeface="LG스마트체 Regular" panose="020B0600000101010101" pitchFamily="50" charset="-127"/>
                <a:cs typeface="Arial" pitchFamily="34" charset="0"/>
              </a:rPr>
              <a:t> 3.0 </a:t>
            </a:r>
            <a:r>
              <a:rPr kumimoji="1" lang="en-US" altLang="ko-KR" sz="1100" dirty="0" err="1">
                <a:solidFill>
                  <a:prstClr val="black"/>
                </a:solidFill>
                <a:latin typeface="Arial Narrow" pitchFamily="34" charset="0"/>
                <a:ea typeface="LG스마트체 Regular" panose="020B0600000101010101" pitchFamily="50" charset="-127"/>
                <a:cs typeface="Arial" pitchFamily="34" charset="0"/>
              </a:rPr>
              <a:t>ch</a:t>
            </a:r>
            <a:r>
              <a:rPr kumimoji="1" lang="en-US" altLang="ko-KR" sz="1100" dirty="0">
                <a:solidFill>
                  <a:prstClr val="black"/>
                </a:solidFill>
                <a:latin typeface="Arial Narrow" pitchFamily="34" charset="0"/>
                <a:ea typeface="LG스마트체 Regular" panose="020B0600000101010101" pitchFamily="50" charset="-127"/>
                <a:cs typeface="Arial" pitchFamily="34" charset="0"/>
              </a:rPr>
              <a:t> (4-Passive Radiator)</a:t>
            </a:r>
          </a:p>
        </p:txBody>
      </p:sp>
      <p:sp>
        <p:nvSpPr>
          <p:cNvPr id="67" name="Rectangle 248"/>
          <p:cNvSpPr>
            <a:spLocks noChangeArrowheads="1"/>
          </p:cNvSpPr>
          <p:nvPr/>
        </p:nvSpPr>
        <p:spPr bwMode="auto">
          <a:xfrm>
            <a:off x="1237714" y="4409997"/>
            <a:ext cx="394339" cy="169277"/>
          </a:xfrm>
          <a:prstGeom prst="rect">
            <a:avLst/>
          </a:prstGeom>
          <a:noFill/>
          <a:ln w="9525">
            <a:noFill/>
            <a:miter lim="800000"/>
            <a:headEnd/>
            <a:tailEnd/>
          </a:ln>
        </p:spPr>
        <p:txBody>
          <a:bodyPr wrap="none" lIns="0" tIns="0" rIns="0" bIns="0" anchor="t">
            <a:spAutoFit/>
          </a:bodyPr>
          <a:lstStyle/>
          <a:p>
            <a:pPr marL="92075" lvl="1" indent="-92075" fontAlgn="base">
              <a:spcBef>
                <a:spcPct val="0"/>
              </a:spcBef>
              <a:spcAft>
                <a:spcPct val="0"/>
              </a:spcAft>
              <a:buFont typeface="Wingdings" panose="05000000000000000000" pitchFamily="2" charset="2"/>
              <a:buChar char="§"/>
            </a:pPr>
            <a:r>
              <a:rPr kumimoji="1" lang="en-US" altLang="ko-KR" sz="1100" dirty="0">
                <a:solidFill>
                  <a:prstClr val="black"/>
                </a:solidFill>
                <a:latin typeface="Arial Narrow" pitchFamily="34" charset="0"/>
                <a:ea typeface="LG스마트체 Regular" panose="020B0600000101010101" pitchFamily="50" charset="-127"/>
                <a:cs typeface="Arial" pitchFamily="34" charset="0"/>
              </a:rPr>
              <a:t>100W</a:t>
            </a:r>
          </a:p>
        </p:txBody>
      </p:sp>
      <p:sp>
        <p:nvSpPr>
          <p:cNvPr id="68" name="TextBox 67"/>
          <p:cNvSpPr txBox="1"/>
          <p:nvPr/>
        </p:nvSpPr>
        <p:spPr>
          <a:xfrm>
            <a:off x="741451" y="4705315"/>
            <a:ext cx="392736" cy="184666"/>
          </a:xfrm>
          <a:prstGeom prst="rect">
            <a:avLst/>
          </a:prstGeom>
          <a:noFill/>
        </p:spPr>
        <p:txBody>
          <a:bodyPr wrap="none" lIns="0" tIns="0" rIns="0" bIns="0" rtlCol="0" anchor="ctr" anchorCtr="0">
            <a:spAutoFit/>
          </a:bodyPr>
          <a:lstStyle/>
          <a:p>
            <a:pPr algn="r" fontAlgn="base" latinLnBrk="0">
              <a:spcBef>
                <a:spcPct val="0"/>
              </a:spcBef>
              <a:spcAft>
                <a:spcPct val="0"/>
              </a:spcAft>
              <a:defRPr/>
            </a:pPr>
            <a:r>
              <a:rPr lang="en-US" altLang="ko-KR" sz="1200" b="1" kern="0" dirty="0">
                <a:solidFill>
                  <a:srgbClr val="000000"/>
                </a:solidFill>
                <a:latin typeface="Arial Narrow" pitchFamily="34" charset="0"/>
                <a:ea typeface="LG스마트체 Regular" panose="020B0600000101010101" pitchFamily="50" charset="-127"/>
              </a:rPr>
              <a:t>Sound</a:t>
            </a:r>
            <a:endParaRPr lang="ko-KR" altLang="en-US" sz="1200" b="1" kern="0" dirty="0">
              <a:solidFill>
                <a:srgbClr val="000000"/>
              </a:solidFill>
              <a:latin typeface="Arial Narrow" pitchFamily="34" charset="0"/>
              <a:ea typeface="LG스마트체 Regular" panose="020B0600000101010101" pitchFamily="50" charset="-127"/>
            </a:endParaRPr>
          </a:p>
        </p:txBody>
      </p:sp>
      <p:sp>
        <p:nvSpPr>
          <p:cNvPr id="69" name="Rectangle 248"/>
          <p:cNvSpPr>
            <a:spLocks noChangeArrowheads="1"/>
          </p:cNvSpPr>
          <p:nvPr/>
        </p:nvSpPr>
        <p:spPr bwMode="auto">
          <a:xfrm>
            <a:off x="1237714" y="4720704"/>
            <a:ext cx="1728037" cy="846386"/>
          </a:xfrm>
          <a:prstGeom prst="rect">
            <a:avLst/>
          </a:prstGeom>
          <a:noFill/>
          <a:ln w="9525">
            <a:noFill/>
            <a:miter lim="800000"/>
            <a:headEnd/>
            <a:tailEnd/>
          </a:ln>
        </p:spPr>
        <p:txBody>
          <a:bodyPr wrap="none" lIns="0" tIns="0" rIns="0" bIns="0" anchor="t">
            <a:spAutoFit/>
          </a:bodyPr>
          <a:lstStyle/>
          <a:p>
            <a:pPr marL="92075" lvl="1" indent="-92075" fontAlgn="base">
              <a:spcBef>
                <a:spcPct val="0"/>
              </a:spcBef>
              <a:spcAft>
                <a:spcPct val="0"/>
              </a:spcAft>
              <a:buFont typeface="Wingdings" panose="05000000000000000000" pitchFamily="2" charset="2"/>
              <a:buChar char="§"/>
            </a:pPr>
            <a:r>
              <a:rPr kumimoji="1" lang="en-US" altLang="ko-KR" sz="1100" dirty="0">
                <a:latin typeface="Arial Narrow" pitchFamily="34" charset="0"/>
                <a:ea typeface="LG스마트체 Regular" panose="020B0600000101010101" pitchFamily="50" charset="-127"/>
                <a:cs typeface="Arial" pitchFamily="34" charset="0"/>
              </a:rPr>
              <a:t>Dolby Atoms / DTS:X </a:t>
            </a:r>
          </a:p>
          <a:p>
            <a:pPr marL="92075" lvl="1" indent="-92075" fontAlgn="base">
              <a:spcBef>
                <a:spcPct val="0"/>
              </a:spcBef>
              <a:spcAft>
                <a:spcPct val="0"/>
              </a:spcAft>
              <a:buFont typeface="Wingdings" panose="05000000000000000000" pitchFamily="2" charset="2"/>
              <a:buChar char="§"/>
            </a:pPr>
            <a:r>
              <a:rPr kumimoji="1" lang="en-US" altLang="ko-KR" sz="1100" dirty="0">
                <a:latin typeface="Arial Narrow" pitchFamily="34" charset="0"/>
                <a:ea typeface="LG스마트체 Regular" panose="020B0600000101010101" pitchFamily="50" charset="-127"/>
                <a:cs typeface="Arial" pitchFamily="34" charset="0"/>
              </a:rPr>
              <a:t>Triple Level Spatial Sound</a:t>
            </a:r>
          </a:p>
          <a:p>
            <a:pPr marL="92075" lvl="1" indent="-92075" fontAlgn="base">
              <a:spcBef>
                <a:spcPct val="0"/>
              </a:spcBef>
              <a:spcAft>
                <a:spcPct val="0"/>
              </a:spcAft>
              <a:buFont typeface="Wingdings" panose="05000000000000000000" pitchFamily="2" charset="2"/>
              <a:buChar char="§"/>
            </a:pPr>
            <a:r>
              <a:rPr kumimoji="1" lang="en-US" altLang="ko-KR" sz="1100" dirty="0">
                <a:latin typeface="Arial Narrow" pitchFamily="34" charset="0"/>
                <a:ea typeface="LG스마트체 Regular" panose="020B0600000101010101" pitchFamily="50" charset="-127"/>
                <a:cs typeface="Arial" pitchFamily="34" charset="0"/>
              </a:rPr>
              <a:t>Smart Up-mixer</a:t>
            </a:r>
          </a:p>
          <a:p>
            <a:pPr marL="92075" lvl="1" indent="-92075" fontAlgn="base">
              <a:spcBef>
                <a:spcPct val="0"/>
              </a:spcBef>
              <a:spcAft>
                <a:spcPct val="0"/>
              </a:spcAft>
              <a:buFont typeface="Wingdings" panose="05000000000000000000" pitchFamily="2" charset="2"/>
              <a:buChar char="§"/>
            </a:pPr>
            <a:r>
              <a:rPr lang="en-US" altLang="ko-KR" sz="1100" dirty="0"/>
              <a:t>WOW Orchestra</a:t>
            </a:r>
            <a:endParaRPr kumimoji="1" lang="en-US" altLang="ko-KR" sz="1100" dirty="0">
              <a:latin typeface="Arial Narrow" pitchFamily="34" charset="0"/>
              <a:ea typeface="LG스마트체 Regular" panose="020B0600000101010101" pitchFamily="50" charset="-127"/>
              <a:cs typeface="Arial" pitchFamily="34" charset="0"/>
            </a:endParaRPr>
          </a:p>
          <a:p>
            <a:pPr marL="92075" lvl="1" indent="-92075" fontAlgn="base">
              <a:spcBef>
                <a:spcPct val="0"/>
              </a:spcBef>
              <a:spcAft>
                <a:spcPct val="0"/>
              </a:spcAft>
              <a:buFont typeface="Wingdings" panose="05000000000000000000" pitchFamily="2" charset="2"/>
              <a:buChar char="§"/>
            </a:pPr>
            <a:r>
              <a:rPr kumimoji="1" lang="en-US" altLang="ko-KR" sz="1100" dirty="0">
                <a:latin typeface="Arial Narrow" pitchFamily="34" charset="0"/>
                <a:ea typeface="LG스마트체 Regular" panose="020B0600000101010101" pitchFamily="50" charset="-127"/>
                <a:cs typeface="Arial" pitchFamily="34" charset="0"/>
              </a:rPr>
              <a:t>AI Sound Pro / Clear Voice Plus</a:t>
            </a:r>
          </a:p>
        </p:txBody>
      </p:sp>
      <p:sp>
        <p:nvSpPr>
          <p:cNvPr id="70" name="TextBox 69"/>
          <p:cNvSpPr txBox="1"/>
          <p:nvPr/>
        </p:nvSpPr>
        <p:spPr>
          <a:xfrm>
            <a:off x="375966" y="5863726"/>
            <a:ext cx="758221" cy="184666"/>
          </a:xfrm>
          <a:prstGeom prst="rect">
            <a:avLst/>
          </a:prstGeom>
          <a:noFill/>
        </p:spPr>
        <p:txBody>
          <a:bodyPr wrap="none" lIns="0" tIns="0" rIns="0" bIns="0" rtlCol="0" anchor="ctr" anchorCtr="0">
            <a:spAutoFit/>
          </a:bodyPr>
          <a:lstStyle/>
          <a:p>
            <a:pPr algn="r" fontAlgn="base" latinLnBrk="0">
              <a:spcBef>
                <a:spcPct val="0"/>
              </a:spcBef>
              <a:spcAft>
                <a:spcPct val="0"/>
              </a:spcAft>
              <a:defRPr/>
            </a:pPr>
            <a:r>
              <a:rPr lang="en-US" altLang="ko-KR" sz="1200" b="1" kern="0" dirty="0">
                <a:solidFill>
                  <a:srgbClr val="000000"/>
                </a:solidFill>
                <a:latin typeface="Arial Narrow" pitchFamily="34" charset="0"/>
                <a:ea typeface="LG스마트체 Regular" panose="020B0600000101010101" pitchFamily="50" charset="-127"/>
              </a:rPr>
              <a:t>Connectivity</a:t>
            </a:r>
            <a:endParaRPr lang="ko-KR" altLang="en-US" sz="1200" b="1" kern="0" dirty="0">
              <a:solidFill>
                <a:srgbClr val="000000"/>
              </a:solidFill>
              <a:latin typeface="Arial Narrow" pitchFamily="34" charset="0"/>
              <a:ea typeface="LG스마트체 Regular" panose="020B0600000101010101" pitchFamily="50" charset="-127"/>
            </a:endParaRPr>
          </a:p>
        </p:txBody>
      </p:sp>
      <p:sp>
        <p:nvSpPr>
          <p:cNvPr id="73" name="Rectangle 248"/>
          <p:cNvSpPr>
            <a:spLocks noChangeArrowheads="1"/>
          </p:cNvSpPr>
          <p:nvPr/>
        </p:nvSpPr>
        <p:spPr bwMode="auto">
          <a:xfrm>
            <a:off x="1237714" y="5879115"/>
            <a:ext cx="1542089" cy="677108"/>
          </a:xfrm>
          <a:prstGeom prst="rect">
            <a:avLst/>
          </a:prstGeom>
          <a:noFill/>
          <a:ln w="9525">
            <a:noFill/>
            <a:miter lim="800000"/>
            <a:headEnd/>
            <a:tailEnd/>
          </a:ln>
        </p:spPr>
        <p:txBody>
          <a:bodyPr wrap="none" lIns="0" tIns="0" rIns="0" bIns="0" anchor="t">
            <a:spAutoFit/>
          </a:bodyPr>
          <a:lstStyle/>
          <a:p>
            <a:pPr marL="92075" lvl="1" indent="-92075" fontAlgn="base">
              <a:spcBef>
                <a:spcPct val="0"/>
              </a:spcBef>
              <a:spcAft>
                <a:spcPct val="0"/>
              </a:spcAft>
              <a:buFont typeface="Wingdings" panose="05000000000000000000" pitchFamily="2" charset="2"/>
              <a:buChar char="§"/>
            </a:pPr>
            <a:r>
              <a:rPr kumimoji="1" lang="en-US" altLang="ko-KR" sz="1100" dirty="0">
                <a:latin typeface="Arial Narrow" pitchFamily="34" charset="0"/>
                <a:ea typeface="LG스마트체 Regular" panose="020B0600000101010101" pitchFamily="50" charset="-127"/>
                <a:cs typeface="Arial" pitchFamily="34" charset="0"/>
              </a:rPr>
              <a:t>HDMI 1 In/ 1 Out (</a:t>
            </a:r>
            <a:r>
              <a:rPr kumimoji="1" lang="en-US" altLang="ko-KR" sz="1100" dirty="0" err="1">
                <a:latin typeface="Arial Narrow" pitchFamily="34" charset="0"/>
                <a:ea typeface="LG스마트체 Regular" panose="020B0600000101010101" pitchFamily="50" charset="-127"/>
                <a:cs typeface="Arial" pitchFamily="34" charset="0"/>
              </a:rPr>
              <a:t>eARC</a:t>
            </a:r>
            <a:r>
              <a:rPr kumimoji="1" lang="en-US" altLang="ko-KR" sz="1100" dirty="0">
                <a:latin typeface="Arial Narrow" pitchFamily="34" charset="0"/>
                <a:ea typeface="LG스마트체 Regular" panose="020B0600000101010101" pitchFamily="50" charset="-127"/>
                <a:cs typeface="Arial" pitchFamily="34" charset="0"/>
              </a:rPr>
              <a:t>), </a:t>
            </a:r>
            <a:br>
              <a:rPr kumimoji="1" lang="en-US" altLang="ko-KR" sz="1100" dirty="0">
                <a:latin typeface="Arial Narrow" pitchFamily="34" charset="0"/>
                <a:ea typeface="LG스마트체 Regular" panose="020B0600000101010101" pitchFamily="50" charset="-127"/>
                <a:cs typeface="Arial" pitchFamily="34" charset="0"/>
              </a:rPr>
            </a:br>
            <a:r>
              <a:rPr kumimoji="1" lang="en-US" altLang="ko-KR" sz="1100" dirty="0">
                <a:latin typeface="Arial Narrow" pitchFamily="34" charset="0"/>
                <a:ea typeface="LG스마트체 Regular" panose="020B0600000101010101" pitchFamily="50" charset="-127"/>
                <a:cs typeface="Arial" pitchFamily="34" charset="0"/>
              </a:rPr>
              <a:t>- VRR/ALLM/120Hz Support</a:t>
            </a:r>
          </a:p>
          <a:p>
            <a:pPr marL="92075" lvl="1" indent="-92075" fontAlgn="base">
              <a:spcBef>
                <a:spcPct val="0"/>
              </a:spcBef>
              <a:spcAft>
                <a:spcPct val="0"/>
              </a:spcAft>
              <a:buFont typeface="Wingdings" panose="05000000000000000000" pitchFamily="2" charset="2"/>
              <a:buChar char="§"/>
            </a:pPr>
            <a:r>
              <a:rPr kumimoji="1" lang="en-US" altLang="ko-KR" sz="1100" dirty="0">
                <a:latin typeface="Arial Narrow" pitchFamily="34" charset="0"/>
                <a:ea typeface="LG스마트체 Regular" panose="020B0600000101010101" pitchFamily="50" charset="-127"/>
                <a:cs typeface="Arial" pitchFamily="34" charset="0"/>
              </a:rPr>
              <a:t>Optical</a:t>
            </a:r>
          </a:p>
          <a:p>
            <a:pPr marL="92075" lvl="1" indent="-92075" fontAlgn="base">
              <a:spcBef>
                <a:spcPct val="0"/>
              </a:spcBef>
              <a:spcAft>
                <a:spcPct val="0"/>
              </a:spcAft>
              <a:buFont typeface="Wingdings" panose="05000000000000000000" pitchFamily="2" charset="2"/>
              <a:buChar char="§"/>
            </a:pPr>
            <a:r>
              <a:rPr kumimoji="1" lang="en-US" altLang="ko-KR" sz="1100" dirty="0">
                <a:latin typeface="Arial Narrow" pitchFamily="34" charset="0"/>
                <a:ea typeface="LG스마트체 Regular" panose="020B0600000101010101" pitchFamily="50" charset="-127"/>
                <a:cs typeface="Arial" pitchFamily="34" charset="0"/>
              </a:rPr>
              <a:t>Wi-Fi, Bluetooth</a:t>
            </a:r>
          </a:p>
        </p:txBody>
      </p:sp>
      <p:sp>
        <p:nvSpPr>
          <p:cNvPr id="76" name="TextBox 75"/>
          <p:cNvSpPr txBox="1"/>
          <p:nvPr/>
        </p:nvSpPr>
        <p:spPr>
          <a:xfrm>
            <a:off x="3464668" y="4086152"/>
            <a:ext cx="787075" cy="184666"/>
          </a:xfrm>
          <a:prstGeom prst="rect">
            <a:avLst/>
          </a:prstGeom>
          <a:noFill/>
        </p:spPr>
        <p:txBody>
          <a:bodyPr wrap="none" lIns="0" tIns="0" rIns="0" bIns="0" rtlCol="0" anchor="ctr" anchorCtr="0">
            <a:spAutoFit/>
          </a:bodyPr>
          <a:lstStyle/>
          <a:p>
            <a:pPr algn="r" fontAlgn="base" latinLnBrk="0">
              <a:spcBef>
                <a:spcPct val="0"/>
              </a:spcBef>
              <a:spcAft>
                <a:spcPct val="0"/>
              </a:spcAft>
              <a:defRPr/>
            </a:pPr>
            <a:r>
              <a:rPr lang="en-US" altLang="ko-KR" sz="1200" b="1" kern="0" dirty="0">
                <a:solidFill>
                  <a:srgbClr val="000000"/>
                </a:solidFill>
                <a:latin typeface="Arial Narrow" pitchFamily="34" charset="0"/>
                <a:ea typeface="LG스마트체 Regular" panose="020B0600000101010101" pitchFamily="50" charset="-127"/>
              </a:rPr>
              <a:t>Convenience</a:t>
            </a:r>
            <a:endParaRPr lang="ko-KR" altLang="en-US" sz="1200" b="1" kern="0" dirty="0">
              <a:solidFill>
                <a:srgbClr val="000000"/>
              </a:solidFill>
              <a:latin typeface="Arial Narrow" pitchFamily="34" charset="0"/>
              <a:ea typeface="LG스마트체 Regular" panose="020B0600000101010101" pitchFamily="50" charset="-127"/>
            </a:endParaRPr>
          </a:p>
        </p:txBody>
      </p:sp>
      <p:sp>
        <p:nvSpPr>
          <p:cNvPr id="78" name="Rectangle 248"/>
          <p:cNvSpPr>
            <a:spLocks noChangeArrowheads="1"/>
          </p:cNvSpPr>
          <p:nvPr/>
        </p:nvSpPr>
        <p:spPr bwMode="auto">
          <a:xfrm>
            <a:off x="4382249" y="4101541"/>
            <a:ext cx="1381789" cy="1184940"/>
          </a:xfrm>
          <a:prstGeom prst="rect">
            <a:avLst/>
          </a:prstGeom>
          <a:noFill/>
          <a:ln w="9525">
            <a:noFill/>
            <a:miter lim="800000"/>
            <a:headEnd/>
            <a:tailEnd/>
          </a:ln>
        </p:spPr>
        <p:txBody>
          <a:bodyPr wrap="none" lIns="0" tIns="0" rIns="0" bIns="0" anchor="t">
            <a:spAutoFit/>
          </a:bodyPr>
          <a:lstStyle/>
          <a:p>
            <a:pPr marL="92075" lvl="1" indent="-92075" fontAlgn="base">
              <a:spcBef>
                <a:spcPct val="0"/>
              </a:spcBef>
              <a:spcAft>
                <a:spcPct val="0"/>
              </a:spcAft>
              <a:buFont typeface="Wingdings" panose="05000000000000000000" pitchFamily="2" charset="2"/>
              <a:buChar char="§"/>
            </a:pPr>
            <a:r>
              <a:rPr kumimoji="1" lang="en-US" altLang="ko-KR" sz="1100" dirty="0">
                <a:latin typeface="Arial Narrow" pitchFamily="34" charset="0"/>
                <a:ea typeface="LG스마트체 Regular" panose="020B0600000101010101" pitchFamily="50" charset="-127"/>
                <a:cs typeface="Arial" pitchFamily="34" charset="0"/>
              </a:rPr>
              <a:t>Works with Google/Alexa</a:t>
            </a:r>
            <a:br>
              <a:rPr kumimoji="1" lang="en-US" altLang="ko-KR" sz="1100" dirty="0">
                <a:latin typeface="Arial Narrow" pitchFamily="34" charset="0"/>
                <a:ea typeface="LG스마트체 Regular" panose="020B0600000101010101" pitchFamily="50" charset="-127"/>
                <a:cs typeface="Arial" pitchFamily="34" charset="0"/>
              </a:rPr>
            </a:br>
            <a:r>
              <a:rPr kumimoji="1" lang="en-US" altLang="ko-KR" sz="1100" dirty="0">
                <a:latin typeface="Arial Narrow" pitchFamily="34" charset="0"/>
                <a:ea typeface="LG스마트체 Regular" panose="020B0600000101010101" pitchFamily="50" charset="-127"/>
                <a:cs typeface="Arial" pitchFamily="34" charset="0"/>
              </a:rPr>
              <a:t>Apple Airplay2</a:t>
            </a:r>
          </a:p>
          <a:p>
            <a:pPr marL="92075" lvl="1" indent="-92075" fontAlgn="base">
              <a:spcBef>
                <a:spcPct val="0"/>
              </a:spcBef>
              <a:spcAft>
                <a:spcPct val="0"/>
              </a:spcAft>
              <a:buFont typeface="Wingdings" panose="05000000000000000000" pitchFamily="2" charset="2"/>
              <a:buChar char="§"/>
            </a:pPr>
            <a:r>
              <a:rPr kumimoji="1" lang="en-US" altLang="ko-KR" sz="1100" dirty="0">
                <a:latin typeface="Arial Narrow" pitchFamily="34" charset="0"/>
                <a:ea typeface="LG스마트체 Regular" panose="020B0600000101010101" pitchFamily="50" charset="-127"/>
                <a:cs typeface="Arial" pitchFamily="34" charset="0"/>
              </a:rPr>
              <a:t>Spotify / TIDAL Connect</a:t>
            </a:r>
          </a:p>
          <a:p>
            <a:pPr marL="92075" lvl="1" indent="-92075" fontAlgn="base">
              <a:spcBef>
                <a:spcPct val="0"/>
              </a:spcBef>
              <a:spcAft>
                <a:spcPct val="0"/>
              </a:spcAft>
              <a:buFont typeface="Wingdings" panose="05000000000000000000" pitchFamily="2" charset="2"/>
              <a:buChar char="§"/>
            </a:pPr>
            <a:r>
              <a:rPr kumimoji="1" lang="en-US" altLang="ko-KR" sz="1100" dirty="0">
                <a:latin typeface="Arial Narrow" pitchFamily="34" charset="0"/>
                <a:ea typeface="LG스마트체 Regular" panose="020B0600000101010101" pitchFamily="50" charset="-127"/>
                <a:cs typeface="Arial" pitchFamily="34" charset="0"/>
              </a:rPr>
              <a:t>4K Pass-through</a:t>
            </a:r>
          </a:p>
          <a:p>
            <a:pPr marL="92075" lvl="1" indent="-92075" fontAlgn="base">
              <a:spcBef>
                <a:spcPct val="0"/>
              </a:spcBef>
              <a:spcAft>
                <a:spcPct val="0"/>
              </a:spcAft>
              <a:buFont typeface="Wingdings" panose="05000000000000000000" pitchFamily="2" charset="2"/>
              <a:buChar char="§"/>
            </a:pPr>
            <a:r>
              <a:rPr kumimoji="1" lang="en-US" altLang="ko-KR" sz="1100" dirty="0">
                <a:latin typeface="Arial Narrow" pitchFamily="34" charset="0"/>
                <a:ea typeface="LG스마트체 Regular" panose="020B0600000101010101" pitchFamily="50" charset="-127"/>
                <a:cs typeface="Arial" pitchFamily="34" charset="0"/>
              </a:rPr>
              <a:t>AI Room Calibration Pro</a:t>
            </a:r>
          </a:p>
          <a:p>
            <a:pPr marL="92075" lvl="1" indent="-92075" fontAlgn="base">
              <a:spcBef>
                <a:spcPct val="0"/>
              </a:spcBef>
              <a:spcAft>
                <a:spcPct val="0"/>
              </a:spcAft>
              <a:buFont typeface="Wingdings" panose="05000000000000000000" pitchFamily="2" charset="2"/>
              <a:buChar char="§"/>
            </a:pPr>
            <a:r>
              <a:rPr kumimoji="1" lang="en-US" altLang="ko-KR" sz="1100" dirty="0">
                <a:latin typeface="Arial Narrow" pitchFamily="34" charset="0"/>
                <a:ea typeface="LG스마트체 Regular" panose="020B0600000101010101" pitchFamily="50" charset="-127"/>
                <a:cs typeface="Arial" pitchFamily="34" charset="0"/>
              </a:rPr>
              <a:t>Voice Feedback</a:t>
            </a:r>
          </a:p>
          <a:p>
            <a:pPr marL="92075" lvl="1" indent="-92075" fontAlgn="base">
              <a:spcBef>
                <a:spcPct val="0"/>
              </a:spcBef>
              <a:spcAft>
                <a:spcPct val="0"/>
              </a:spcAft>
              <a:buFont typeface="Wingdings" panose="05000000000000000000" pitchFamily="2" charset="2"/>
              <a:buChar char="§"/>
            </a:pPr>
            <a:r>
              <a:rPr kumimoji="1" lang="en-US" altLang="ko-KR" sz="1100" dirty="0">
                <a:latin typeface="Arial Narrow" pitchFamily="34" charset="0"/>
                <a:ea typeface="LG스마트체 Regular" panose="020B0600000101010101" pitchFamily="50" charset="-127"/>
                <a:cs typeface="Arial" pitchFamily="34" charset="0"/>
              </a:rPr>
              <a:t>WOW Interface</a:t>
            </a:r>
          </a:p>
        </p:txBody>
      </p:sp>
      <p:sp>
        <p:nvSpPr>
          <p:cNvPr id="79" name="TextBox 78"/>
          <p:cNvSpPr txBox="1"/>
          <p:nvPr/>
        </p:nvSpPr>
        <p:spPr>
          <a:xfrm>
            <a:off x="4019307" y="5484928"/>
            <a:ext cx="232436" cy="184666"/>
          </a:xfrm>
          <a:prstGeom prst="rect">
            <a:avLst/>
          </a:prstGeom>
          <a:noFill/>
        </p:spPr>
        <p:txBody>
          <a:bodyPr wrap="none" lIns="0" tIns="0" rIns="0" bIns="0" rtlCol="0" anchor="ctr" anchorCtr="0">
            <a:spAutoFit/>
          </a:bodyPr>
          <a:lstStyle/>
          <a:p>
            <a:pPr algn="r" fontAlgn="base" latinLnBrk="0">
              <a:spcBef>
                <a:spcPct val="0"/>
              </a:spcBef>
              <a:spcAft>
                <a:spcPct val="0"/>
              </a:spcAft>
              <a:defRPr/>
            </a:pPr>
            <a:r>
              <a:rPr lang="en-US" altLang="ko-KR" sz="1200" b="1" kern="0" dirty="0">
                <a:solidFill>
                  <a:srgbClr val="000000"/>
                </a:solidFill>
                <a:latin typeface="Arial Narrow" pitchFamily="34" charset="0"/>
                <a:ea typeface="LG스마트체 Regular" panose="020B0600000101010101" pitchFamily="50" charset="-127"/>
              </a:rPr>
              <a:t>Eco</a:t>
            </a:r>
            <a:endParaRPr lang="ko-KR" altLang="en-US" sz="1200" b="1" kern="0" dirty="0">
              <a:solidFill>
                <a:srgbClr val="000000"/>
              </a:solidFill>
              <a:latin typeface="Arial Narrow" pitchFamily="34" charset="0"/>
              <a:ea typeface="LG스마트체 Regular" panose="020B0600000101010101" pitchFamily="50" charset="-127"/>
            </a:endParaRPr>
          </a:p>
        </p:txBody>
      </p:sp>
      <p:cxnSp>
        <p:nvCxnSpPr>
          <p:cNvPr id="81" name="직선 연결선 80"/>
          <p:cNvCxnSpPr/>
          <p:nvPr/>
        </p:nvCxnSpPr>
        <p:spPr>
          <a:xfrm>
            <a:off x="3317455" y="4073514"/>
            <a:ext cx="0" cy="1877161"/>
          </a:xfrm>
          <a:prstGeom prst="line">
            <a:avLst/>
          </a:prstGeom>
          <a:ln w="31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85" name="제목 1">
            <a:extLst>
              <a:ext uri="{FF2B5EF4-FFF2-40B4-BE49-F238E27FC236}">
                <a16:creationId xmlns:a16="http://schemas.microsoft.com/office/drawing/2014/main" id="{4DCD3330-EA3B-F04D-17B2-D78B35D06447}"/>
              </a:ext>
            </a:extLst>
          </p:cNvPr>
          <p:cNvSpPr txBox="1">
            <a:spLocks/>
          </p:cNvSpPr>
          <p:nvPr/>
        </p:nvSpPr>
        <p:spPr>
          <a:xfrm>
            <a:off x="1372758" y="153376"/>
            <a:ext cx="4189575" cy="338554"/>
          </a:xfrm>
          <a:prstGeom prst="rect">
            <a:avLst/>
          </a:prstGeom>
        </p:spPr>
        <p:txBody>
          <a:bodyPr vert="horz" wrap="square" lIns="0" tIns="45720" rIns="72000" bIns="45720" rtlCol="0" anchor="t">
            <a:spAutoFit/>
          </a:bodyPr>
          <a:lstStyle>
            <a:lvl1pPr algn="l" defTabSz="914400" rtl="0" eaLnBrk="1" fontAlgn="base" latinLnBrk="0" hangingPunct="1">
              <a:lnSpc>
                <a:spcPct val="100000"/>
              </a:lnSpc>
              <a:spcBef>
                <a:spcPts val="0"/>
              </a:spcBef>
              <a:buNone/>
              <a:defRPr sz="2000" kern="1200">
                <a:solidFill>
                  <a:schemeClr val="tx1"/>
                </a:solidFill>
                <a:latin typeface="+mj-lt"/>
                <a:ea typeface="+mj-ea"/>
                <a:cs typeface="+mj-cs"/>
              </a:defRPr>
            </a:lvl1p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altLang="ko-KR" sz="1600" b="1" dirty="0">
                <a:solidFill>
                  <a:schemeClr val="bg1">
                    <a:lumMod val="50000"/>
                  </a:schemeClr>
                </a:solidFill>
                <a:latin typeface="Arial" panose="020B0604020202020204" pitchFamily="34" charset="0"/>
                <a:ea typeface="LG스마트체 Regular" panose="020B0600000101010101" pitchFamily="50" charset="-127"/>
                <a:cs typeface="Arial" panose="020B0604020202020204" pitchFamily="34" charset="0"/>
              </a:rPr>
              <a:t>“ Life-style All-in-One </a:t>
            </a:r>
            <a:r>
              <a:rPr lang="en-US" altLang="ko-KR" sz="1600" b="1" dirty="0" err="1">
                <a:solidFill>
                  <a:schemeClr val="bg1">
                    <a:lumMod val="50000"/>
                  </a:schemeClr>
                </a:solidFill>
                <a:latin typeface="Arial" panose="020B0604020202020204" pitchFamily="34" charset="0"/>
                <a:ea typeface="LG스마트체 Regular" panose="020B0600000101010101" pitchFamily="50" charset="-127"/>
                <a:cs typeface="Arial" panose="020B0604020202020204" pitchFamily="34" charset="0"/>
              </a:rPr>
              <a:t>Soundbar</a:t>
            </a:r>
            <a:r>
              <a:rPr lang="en-US" altLang="ko-KR" sz="1600" b="1" dirty="0">
                <a:solidFill>
                  <a:schemeClr val="bg1">
                    <a:lumMod val="50000"/>
                  </a:schemeClr>
                </a:solidFill>
                <a:latin typeface="Arial" panose="020B0604020202020204" pitchFamily="34" charset="0"/>
                <a:ea typeface="LG스마트체 Regular" panose="020B0600000101010101" pitchFamily="50" charset="-127"/>
                <a:cs typeface="Arial" panose="020B0604020202020204" pitchFamily="34" charset="0"/>
              </a:rPr>
              <a:t>”</a:t>
            </a:r>
            <a:endParaRPr kumimoji="0" lang="ko-KR" altLang="en-US" sz="1600" b="1" i="0" u="none" strike="noStrike" kern="1200" cap="none" spc="0" normalizeH="0" baseline="0" noProof="0" dirty="0">
              <a:ln>
                <a:noFill/>
              </a:ln>
              <a:solidFill>
                <a:schemeClr val="bg1">
                  <a:lumMod val="50000"/>
                </a:schemeClr>
              </a:solidFill>
              <a:effectLst/>
              <a:uLnTx/>
              <a:uFillTx/>
              <a:latin typeface="Arial" panose="020B0604020202020204" pitchFamily="34" charset="0"/>
              <a:ea typeface="LG스마트체 Regular" panose="020B0600000101010101" pitchFamily="50" charset="-127"/>
              <a:cs typeface="Arial" panose="020B0604020202020204" pitchFamily="34" charset="0"/>
            </a:endParaRPr>
          </a:p>
        </p:txBody>
      </p:sp>
      <p:sp>
        <p:nvSpPr>
          <p:cNvPr id="33" name="순서도: 수동 입력 32"/>
          <p:cNvSpPr/>
          <p:nvPr/>
        </p:nvSpPr>
        <p:spPr>
          <a:xfrm rot="16200000" flipV="1">
            <a:off x="340976" y="-347333"/>
            <a:ext cx="511843" cy="1193803"/>
          </a:xfrm>
          <a:prstGeom prst="flowChartManualInpu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4" name="텍스트 개체 틀 5">
            <a:extLst>
              <a:ext uri="{FF2B5EF4-FFF2-40B4-BE49-F238E27FC236}">
                <a16:creationId xmlns:a16="http://schemas.microsoft.com/office/drawing/2014/main" id="{00A774CE-0179-4872-88E0-4726B5DE419D}"/>
              </a:ext>
            </a:extLst>
          </p:cNvPr>
          <p:cNvSpPr txBox="1">
            <a:spLocks/>
          </p:cNvSpPr>
          <p:nvPr/>
        </p:nvSpPr>
        <p:spPr>
          <a:xfrm>
            <a:off x="225953" y="78143"/>
            <a:ext cx="998700" cy="338554"/>
          </a:xfrm>
          <a:prstGeom prst="rect">
            <a:avLst/>
          </a:prstGeom>
        </p:spPr>
        <p:txBody>
          <a:bodyPr vert="horz" wrap="square" lIns="0" tIns="45720" rIns="72000" bIns="45720" rtlCol="0" anchor="b">
            <a:spAutoFit/>
          </a:bodyPr>
          <a:lstStyle>
            <a:lvl1pPr marL="0" indent="0" algn="l" defTabSz="914400" rtl="0" eaLnBrk="1" fontAlgn="base" latinLnBrk="0" hangingPunct="1">
              <a:lnSpc>
                <a:spcPct val="100000"/>
              </a:lnSpc>
              <a:spcBef>
                <a:spcPts val="600"/>
              </a:spcBef>
              <a:buFont typeface="Arial" panose="020B0604020202020204" pitchFamily="34" charset="0"/>
              <a:buNone/>
              <a:defRPr lang="en-GB" sz="1400" kern="1200" cap="none" spc="0" baseline="0" dirty="0">
                <a:solidFill>
                  <a:srgbClr val="B3B3B3"/>
                </a:solidFill>
                <a:latin typeface="+mn-lt"/>
                <a:ea typeface="+mj-ea"/>
                <a:cs typeface="+mj-cs"/>
              </a:defRPr>
            </a:lvl1pPr>
            <a:lvl2pPr marL="685800" indent="-228600" algn="l" defTabSz="914400" rtl="0" eaLnBrk="1" fontAlgn="base" latinLnBrk="0" hangingPunct="1">
              <a:lnSpc>
                <a:spcPct val="100000"/>
              </a:lnSpc>
              <a:spcBef>
                <a:spcPts val="6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fontAlgn="base" latinLnBrk="0" hangingPunct="1">
              <a:lnSpc>
                <a:spcPct val="100000"/>
              </a:lnSpc>
              <a:spcBef>
                <a:spcPts val="6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fontAlgn="base"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fontAlgn="base"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ts val="600"/>
              </a:spcBef>
              <a:spcAft>
                <a:spcPts val="0"/>
              </a:spcAft>
              <a:buClrTx/>
              <a:buSzTx/>
              <a:buFont typeface="Arial" panose="020B0604020202020204" pitchFamily="34" charset="0"/>
              <a:buNone/>
              <a:tabLst/>
              <a:defRPr/>
            </a:pPr>
            <a:r>
              <a:rPr kumimoji="0" lang="en-US" altLang="ko-KR" sz="1600" b="1" i="0" u="none" strike="noStrike" kern="1200" cap="none" spc="0" normalizeH="0" baseline="0" noProof="0" dirty="0">
                <a:ln>
                  <a:noFill/>
                </a:ln>
                <a:solidFill>
                  <a:schemeClr val="bg1"/>
                </a:solidFill>
                <a:effectLst/>
                <a:uLnTx/>
                <a:uFillTx/>
                <a:latin typeface="LG스마트체 Regular" panose="020B0600000101010101" pitchFamily="50" charset="-127"/>
                <a:ea typeface="LG스마트체 Regular" panose="020B0600000101010101" pitchFamily="50" charset="-127"/>
              </a:rPr>
              <a:t>SE6S</a:t>
            </a:r>
            <a:endParaRPr kumimoji="0" lang="ko-KR" altLang="en-US" sz="1600" b="1" i="0" u="none" strike="noStrike" kern="1200" cap="none" spc="0" normalizeH="0" baseline="0" noProof="0" dirty="0">
              <a:ln>
                <a:noFill/>
              </a:ln>
              <a:solidFill>
                <a:schemeClr val="bg1"/>
              </a:solidFill>
              <a:effectLst/>
              <a:uLnTx/>
              <a:uFillTx/>
              <a:latin typeface="LG스마트체 Regular" panose="020B0600000101010101" pitchFamily="50" charset="-127"/>
              <a:ea typeface="LG스마트체 Regular" panose="020B0600000101010101" pitchFamily="50" charset="-127"/>
            </a:endParaRPr>
          </a:p>
        </p:txBody>
      </p:sp>
      <p:pic>
        <p:nvPicPr>
          <p:cNvPr id="2" name="그림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07966" y="1392898"/>
            <a:ext cx="4818977" cy="1631897"/>
          </a:xfrm>
          <a:prstGeom prst="rect">
            <a:avLst/>
          </a:prstGeom>
        </p:spPr>
      </p:pic>
      <p:sp>
        <p:nvSpPr>
          <p:cNvPr id="36" name="Rectangle 248"/>
          <p:cNvSpPr>
            <a:spLocks noChangeArrowheads="1"/>
          </p:cNvSpPr>
          <p:nvPr/>
        </p:nvSpPr>
        <p:spPr bwMode="auto">
          <a:xfrm>
            <a:off x="4382249" y="5540946"/>
            <a:ext cx="997068" cy="507831"/>
          </a:xfrm>
          <a:prstGeom prst="rect">
            <a:avLst/>
          </a:prstGeom>
          <a:noFill/>
          <a:ln w="9525">
            <a:noFill/>
            <a:miter lim="800000"/>
            <a:headEnd/>
            <a:tailEnd/>
          </a:ln>
        </p:spPr>
        <p:txBody>
          <a:bodyPr wrap="none" lIns="0" tIns="0" rIns="0" bIns="0" anchor="t">
            <a:spAutoFit/>
          </a:bodyPr>
          <a:lstStyle/>
          <a:p>
            <a:pPr marL="92075" lvl="1" indent="-92075" fontAlgn="base">
              <a:spcBef>
                <a:spcPct val="0"/>
              </a:spcBef>
              <a:spcAft>
                <a:spcPct val="0"/>
              </a:spcAft>
              <a:buFont typeface="Wingdings" panose="05000000000000000000" pitchFamily="2" charset="2"/>
              <a:buChar char="§"/>
            </a:pPr>
            <a:r>
              <a:rPr kumimoji="1" lang="en-US" altLang="ko-KR" sz="1100" dirty="0">
                <a:latin typeface="Arial Narrow" pitchFamily="34" charset="0"/>
                <a:ea typeface="LG스마트체 Regular" panose="020B0600000101010101" pitchFamily="50" charset="-127"/>
                <a:cs typeface="Arial" pitchFamily="34" charset="0"/>
              </a:rPr>
              <a:t>SGS Eco Product</a:t>
            </a:r>
          </a:p>
          <a:p>
            <a:pPr marL="92075" lvl="1" indent="-92075" fontAlgn="base">
              <a:spcBef>
                <a:spcPct val="0"/>
              </a:spcBef>
              <a:spcAft>
                <a:spcPct val="0"/>
              </a:spcAft>
              <a:buFont typeface="Wingdings" panose="05000000000000000000" pitchFamily="2" charset="2"/>
              <a:buChar char="§"/>
            </a:pPr>
            <a:r>
              <a:rPr kumimoji="1" lang="en-US" altLang="ko-KR" sz="1100" dirty="0">
                <a:latin typeface="Arial Narrow" pitchFamily="34" charset="0"/>
                <a:ea typeface="LG스마트체 Regular" panose="020B0600000101010101" pitchFamily="50" charset="-127"/>
                <a:cs typeface="Arial" pitchFamily="34" charset="0"/>
              </a:rPr>
              <a:t>UL ECV </a:t>
            </a:r>
          </a:p>
          <a:p>
            <a:pPr marL="92075" lvl="1" indent="-92075" fontAlgn="base">
              <a:spcBef>
                <a:spcPct val="0"/>
              </a:spcBef>
              <a:spcAft>
                <a:spcPct val="0"/>
              </a:spcAft>
              <a:buFont typeface="Wingdings" panose="05000000000000000000" pitchFamily="2" charset="2"/>
              <a:buChar char="§"/>
            </a:pPr>
            <a:r>
              <a:rPr kumimoji="1" lang="en-US" altLang="ko-KR" sz="1100" dirty="0">
                <a:latin typeface="Arial Narrow" pitchFamily="34" charset="0"/>
                <a:ea typeface="LG스마트체 Regular" panose="020B0600000101010101" pitchFamily="50" charset="-127"/>
                <a:cs typeface="Arial" pitchFamily="34" charset="0"/>
              </a:rPr>
              <a:t>Energy Star</a:t>
            </a:r>
          </a:p>
        </p:txBody>
      </p:sp>
      <p:sp>
        <p:nvSpPr>
          <p:cNvPr id="54" name="TextBox 53"/>
          <p:cNvSpPr txBox="1"/>
          <p:nvPr/>
        </p:nvSpPr>
        <p:spPr>
          <a:xfrm>
            <a:off x="6509391" y="5444468"/>
            <a:ext cx="3923959" cy="307777"/>
          </a:xfrm>
          <a:prstGeom prst="rect">
            <a:avLst/>
          </a:prstGeom>
          <a:noFill/>
        </p:spPr>
        <p:txBody>
          <a:bodyPr wrap="none">
            <a:spAutoFit/>
          </a:bodyPr>
          <a:lstStyle/>
          <a:p>
            <a:pPr eaLnBrk="0" fontAlgn="base" hangingPunct="0">
              <a:spcBef>
                <a:spcPct val="0"/>
              </a:spcBef>
              <a:spcAft>
                <a:spcPct val="0"/>
              </a:spcAft>
              <a:defRPr/>
            </a:pPr>
            <a:r>
              <a:rPr kumimoji="1" lang="en-US" altLang="ko-KR" sz="1400" b="1" dirty="0">
                <a:solidFill>
                  <a:prstClr val="black">
                    <a:lumMod val="95000"/>
                    <a:lumOff val="5000"/>
                  </a:prstClr>
                </a:solidFill>
                <a:latin typeface="Arial Narrow" panose="020B0606020202030204" pitchFamily="34" charset="0"/>
                <a:ea typeface="LG스마트체 Regular" panose="020B0600000101010101" pitchFamily="50" charset="-127"/>
                <a:cs typeface="Arial" panose="020B0604020202020204" pitchFamily="34" charset="0"/>
              </a:rPr>
              <a:t>Multiple AI Services &amp; Music Streaming</a:t>
            </a:r>
            <a:r>
              <a:rPr kumimoji="1" lang="ko-KR" altLang="en-US" sz="1400" b="1">
                <a:solidFill>
                  <a:prstClr val="black">
                    <a:lumMod val="95000"/>
                    <a:lumOff val="5000"/>
                  </a:prstClr>
                </a:solidFill>
                <a:latin typeface="Arial Narrow" panose="020B0606020202030204" pitchFamily="34" charset="0"/>
                <a:ea typeface="LG스마트체 Regular" panose="020B0600000101010101" pitchFamily="50" charset="-127"/>
                <a:cs typeface="Arial" panose="020B0604020202020204" pitchFamily="34" charset="0"/>
              </a:rPr>
              <a:t> </a:t>
            </a:r>
            <a:r>
              <a:rPr kumimoji="1" lang="en-US" altLang="ko-KR" sz="1400" b="1" dirty="0">
                <a:solidFill>
                  <a:prstClr val="black">
                    <a:lumMod val="95000"/>
                    <a:lumOff val="5000"/>
                  </a:prstClr>
                </a:solidFill>
                <a:latin typeface="Arial Narrow" panose="020B0606020202030204" pitchFamily="34" charset="0"/>
                <a:ea typeface="LG스마트체 Regular" panose="020B0600000101010101" pitchFamily="50" charset="-127"/>
                <a:cs typeface="Arial" panose="020B0604020202020204" pitchFamily="34" charset="0"/>
              </a:rPr>
              <a:t>Compatibility</a:t>
            </a:r>
          </a:p>
        </p:txBody>
      </p:sp>
      <p:pic>
        <p:nvPicPr>
          <p:cNvPr id="55" name="그림 5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05784" y="5794584"/>
            <a:ext cx="1169541" cy="451996"/>
          </a:xfrm>
          <a:prstGeom prst="rect">
            <a:avLst/>
          </a:prstGeom>
        </p:spPr>
      </p:pic>
      <p:pic>
        <p:nvPicPr>
          <p:cNvPr id="56" name="그림 5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810542" y="5832287"/>
            <a:ext cx="1137335" cy="329775"/>
          </a:xfrm>
          <a:prstGeom prst="rect">
            <a:avLst/>
          </a:prstGeom>
        </p:spPr>
      </p:pic>
      <p:pic>
        <p:nvPicPr>
          <p:cNvPr id="57" name="그림 5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983094" y="5850602"/>
            <a:ext cx="960405" cy="303079"/>
          </a:xfrm>
          <a:prstGeom prst="rect">
            <a:avLst/>
          </a:prstGeom>
        </p:spPr>
      </p:pic>
      <p:cxnSp>
        <p:nvCxnSpPr>
          <p:cNvPr id="90" name="직선 연결선 89"/>
          <p:cNvCxnSpPr>
            <a:cxnSpLocks/>
          </p:cNvCxnSpPr>
          <p:nvPr/>
        </p:nvCxnSpPr>
        <p:spPr>
          <a:xfrm flipV="1">
            <a:off x="6491459" y="1155091"/>
            <a:ext cx="5392710" cy="0"/>
          </a:xfrm>
          <a:prstGeom prst="line">
            <a:avLst/>
          </a:prstGeom>
          <a:ln w="5715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97" name="직선 연결선 96"/>
          <p:cNvCxnSpPr/>
          <p:nvPr/>
        </p:nvCxnSpPr>
        <p:spPr>
          <a:xfrm>
            <a:off x="6502342" y="5353895"/>
            <a:ext cx="5381826"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96" name="직선 연결선 95"/>
          <p:cNvCxnSpPr/>
          <p:nvPr/>
        </p:nvCxnSpPr>
        <p:spPr>
          <a:xfrm>
            <a:off x="6502342" y="1967518"/>
            <a:ext cx="5381826"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0" name="직선 연결선 49"/>
          <p:cNvCxnSpPr/>
          <p:nvPr/>
        </p:nvCxnSpPr>
        <p:spPr>
          <a:xfrm>
            <a:off x="6502342" y="3193945"/>
            <a:ext cx="5381826"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8" name="직선 연결선 57"/>
          <p:cNvCxnSpPr>
            <a:cxnSpLocks/>
          </p:cNvCxnSpPr>
          <p:nvPr/>
        </p:nvCxnSpPr>
        <p:spPr>
          <a:xfrm flipV="1">
            <a:off x="6532949" y="6303925"/>
            <a:ext cx="5392710" cy="0"/>
          </a:xfrm>
          <a:prstGeom prst="line">
            <a:avLst/>
          </a:prstGeom>
          <a:ln w="5715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59" name="그림 58"/>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1054121" y="5916774"/>
            <a:ext cx="871538" cy="160800"/>
          </a:xfrm>
          <a:prstGeom prst="rect">
            <a:avLst/>
          </a:prstGeom>
        </p:spPr>
      </p:pic>
      <p:pic>
        <p:nvPicPr>
          <p:cNvPr id="60" name="그림 59"/>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529559" y="5865598"/>
            <a:ext cx="1042988" cy="273085"/>
          </a:xfrm>
          <a:prstGeom prst="rect">
            <a:avLst/>
          </a:prstGeom>
        </p:spPr>
      </p:pic>
      <p:pic>
        <p:nvPicPr>
          <p:cNvPr id="99" name="그림 98"/>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0263533" y="2130838"/>
            <a:ext cx="779653" cy="373059"/>
          </a:xfrm>
          <a:prstGeom prst="rect">
            <a:avLst/>
          </a:prstGeom>
        </p:spPr>
      </p:pic>
      <p:pic>
        <p:nvPicPr>
          <p:cNvPr id="101" name="그림 100"/>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1170923" y="2157620"/>
            <a:ext cx="798007" cy="235234"/>
          </a:xfrm>
          <a:prstGeom prst="rect">
            <a:avLst/>
          </a:prstGeom>
        </p:spPr>
      </p:pic>
      <p:pic>
        <p:nvPicPr>
          <p:cNvPr id="105" name="그림 104"/>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0051418" y="1254767"/>
            <a:ext cx="823756" cy="644528"/>
          </a:xfrm>
          <a:prstGeom prst="rect">
            <a:avLst/>
          </a:prstGeom>
        </p:spPr>
      </p:pic>
      <p:pic>
        <p:nvPicPr>
          <p:cNvPr id="106" name="그림 105"/>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9410225" y="2570316"/>
            <a:ext cx="2457105" cy="409046"/>
          </a:xfrm>
          <a:prstGeom prst="rect">
            <a:avLst/>
          </a:prstGeom>
        </p:spPr>
      </p:pic>
      <p:sp>
        <p:nvSpPr>
          <p:cNvPr id="107" name="모서리가 둥근 직사각형 106"/>
          <p:cNvSpPr/>
          <p:nvPr/>
        </p:nvSpPr>
        <p:spPr>
          <a:xfrm>
            <a:off x="9695880" y="2571831"/>
            <a:ext cx="636632" cy="106234"/>
          </a:xfrm>
          <a:prstGeom prst="roundRect">
            <a:avLst/>
          </a:prstGeom>
          <a:solidFill>
            <a:srgbClr val="FF0000">
              <a:alpha val="9000"/>
            </a:srgbClr>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ko-KR" altLang="en-US" dirty="0">
              <a:solidFill>
                <a:srgbClr val="FFFFFF">
                  <a:lumMod val="50000"/>
                </a:srgbClr>
              </a:solidFill>
            </a:endParaRPr>
          </a:p>
        </p:txBody>
      </p:sp>
      <p:sp>
        <p:nvSpPr>
          <p:cNvPr id="108" name="모서리가 둥근 직사각형 107"/>
          <p:cNvSpPr/>
          <p:nvPr/>
        </p:nvSpPr>
        <p:spPr>
          <a:xfrm>
            <a:off x="10989153" y="2571831"/>
            <a:ext cx="636632" cy="106234"/>
          </a:xfrm>
          <a:prstGeom prst="roundRect">
            <a:avLst/>
          </a:prstGeom>
          <a:solidFill>
            <a:srgbClr val="FF0000">
              <a:alpha val="9000"/>
            </a:srgbClr>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ko-KR" altLang="en-US" dirty="0">
              <a:solidFill>
                <a:srgbClr val="FFFFFF">
                  <a:lumMod val="50000"/>
                </a:srgbClr>
              </a:solidFill>
            </a:endParaRPr>
          </a:p>
        </p:txBody>
      </p:sp>
      <p:pic>
        <p:nvPicPr>
          <p:cNvPr id="66" name="그림 65"/>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0969368" y="1263635"/>
            <a:ext cx="667282" cy="663262"/>
          </a:xfrm>
          <a:prstGeom prst="rect">
            <a:avLst/>
          </a:prstGeom>
        </p:spPr>
      </p:pic>
      <p:pic>
        <p:nvPicPr>
          <p:cNvPr id="77" name="그림 76"/>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11065292" y="5530861"/>
            <a:ext cx="688908" cy="263723"/>
          </a:xfrm>
          <a:prstGeom prst="rect">
            <a:avLst/>
          </a:prstGeom>
        </p:spPr>
      </p:pic>
      <p:sp>
        <p:nvSpPr>
          <p:cNvPr id="86" name="TextBox 85"/>
          <p:cNvSpPr txBox="1"/>
          <p:nvPr/>
        </p:nvSpPr>
        <p:spPr>
          <a:xfrm>
            <a:off x="6579943" y="2619332"/>
            <a:ext cx="2331365" cy="307777"/>
          </a:xfrm>
          <a:prstGeom prst="rect">
            <a:avLst/>
          </a:prstGeom>
          <a:noFill/>
        </p:spPr>
        <p:txBody>
          <a:bodyPr wrap="square">
            <a:spAutoFit/>
          </a:bodyPr>
          <a:lstStyle>
            <a:defPPr>
              <a:defRPr lang="ko-KR"/>
            </a:defPPr>
            <a:lvl1pPr>
              <a:defRPr kumimoji="1" sz="1463" b="1">
                <a:solidFill>
                  <a:prstClr val="black">
                    <a:lumMod val="95000"/>
                    <a:lumOff val="5000"/>
                  </a:prstClr>
                </a:solidFill>
                <a:latin typeface="Arial Narrow" panose="020B0606020202030204" pitchFamily="34" charset="0"/>
                <a:ea typeface="LG스마트체 Regular"/>
                <a:cs typeface="Arial" panose="020B0604020202020204" pitchFamily="34" charset="0"/>
              </a:defRPr>
            </a:lvl1pPr>
          </a:lstStyle>
          <a:p>
            <a:pPr eaLnBrk="0" latinLnBrk="0" hangingPunct="0">
              <a:defRPr/>
            </a:pPr>
            <a:r>
              <a:rPr lang="en-US" altLang="ko-KR" sz="1400" dirty="0">
                <a:solidFill>
                  <a:srgbClr val="000000"/>
                </a:solidFill>
                <a:ea typeface="LG스마트체 Regular" panose="020B0600000101010101" pitchFamily="50" charset="-127"/>
              </a:rPr>
              <a:t>- 4-Passive Radiators</a:t>
            </a:r>
          </a:p>
        </p:txBody>
      </p:sp>
      <p:pic>
        <p:nvPicPr>
          <p:cNvPr id="91" name="그림 90"/>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10787903" y="4517889"/>
            <a:ext cx="963847" cy="546738"/>
          </a:xfrm>
          <a:prstGeom prst="rect">
            <a:avLst/>
          </a:prstGeom>
        </p:spPr>
      </p:pic>
      <p:pic>
        <p:nvPicPr>
          <p:cNvPr id="95" name="그림 94"/>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9417444" y="4491205"/>
            <a:ext cx="1072123" cy="570228"/>
          </a:xfrm>
          <a:prstGeom prst="rect">
            <a:avLst/>
          </a:prstGeom>
        </p:spPr>
      </p:pic>
      <p:cxnSp>
        <p:nvCxnSpPr>
          <p:cNvPr id="102" name="직선 연결선 101"/>
          <p:cNvCxnSpPr/>
          <p:nvPr/>
        </p:nvCxnSpPr>
        <p:spPr>
          <a:xfrm>
            <a:off x="6502342" y="4345354"/>
            <a:ext cx="5381826"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03" name="TextBox 102"/>
          <p:cNvSpPr txBox="1"/>
          <p:nvPr/>
        </p:nvSpPr>
        <p:spPr>
          <a:xfrm>
            <a:off x="6502665" y="3302239"/>
            <a:ext cx="2408643" cy="738664"/>
          </a:xfrm>
          <a:prstGeom prst="rect">
            <a:avLst/>
          </a:prstGeom>
          <a:noFill/>
        </p:spPr>
        <p:txBody>
          <a:bodyPr wrap="square">
            <a:spAutoFit/>
          </a:bodyPr>
          <a:lstStyle>
            <a:defPPr>
              <a:defRPr lang="ko-KR"/>
            </a:defPPr>
            <a:lvl1pPr>
              <a:defRPr kumimoji="1" sz="1463" b="1">
                <a:solidFill>
                  <a:prstClr val="black">
                    <a:lumMod val="95000"/>
                    <a:lumOff val="5000"/>
                  </a:prstClr>
                </a:solidFill>
                <a:latin typeface="Arial Narrow" panose="020B0606020202030204" pitchFamily="34" charset="0"/>
                <a:ea typeface="LG스마트체 Regular"/>
                <a:cs typeface="Arial" panose="020B0604020202020204" pitchFamily="34" charset="0"/>
              </a:defRPr>
            </a:lvl1pPr>
          </a:lstStyle>
          <a:p>
            <a:pPr eaLnBrk="0" latinLnBrk="0" hangingPunct="0">
              <a:defRPr/>
            </a:pPr>
            <a:r>
              <a:rPr lang="en-US" altLang="ko-KR" sz="1400" dirty="0">
                <a:solidFill>
                  <a:schemeClr val="tx1"/>
                </a:solidFill>
                <a:ea typeface="LG스마트체 Regular" panose="020B0600000101010101" pitchFamily="50" charset="-127"/>
              </a:rPr>
              <a:t>Real 3D Surround Sound with</a:t>
            </a:r>
            <a:r>
              <a:rPr lang="ko-KR" altLang="en-US" sz="1400">
                <a:solidFill>
                  <a:schemeClr val="tx1"/>
                </a:solidFill>
                <a:ea typeface="LG스마트체 Regular" panose="020B0600000101010101" pitchFamily="50" charset="-127"/>
              </a:rPr>
              <a:t> </a:t>
            </a:r>
            <a:endParaRPr lang="en-US" altLang="ko-KR" sz="1400" dirty="0">
              <a:solidFill>
                <a:schemeClr val="tx1"/>
              </a:solidFill>
              <a:ea typeface="LG스마트체 Regular" panose="020B0600000101010101" pitchFamily="50" charset="-127"/>
            </a:endParaRPr>
          </a:p>
          <a:p>
            <a:pPr eaLnBrk="0" latinLnBrk="0" hangingPunct="0">
              <a:defRPr/>
            </a:pPr>
            <a:r>
              <a:rPr lang="en-US" altLang="ko-KR" sz="1400" dirty="0">
                <a:solidFill>
                  <a:schemeClr val="tx1"/>
                </a:solidFill>
                <a:ea typeface="LG스마트체 Regular" panose="020B0600000101010101" pitchFamily="50" charset="-127"/>
              </a:rPr>
              <a:t>Triple Level Space Sound</a:t>
            </a:r>
            <a:r>
              <a:rPr lang="en-US" altLang="ko-KR" sz="1400" dirty="0">
                <a:solidFill>
                  <a:schemeClr val="tx1"/>
                </a:solidFill>
              </a:rPr>
              <a:t>  </a:t>
            </a:r>
            <a:br>
              <a:rPr lang="en-US" altLang="ko-KR" sz="1400" dirty="0">
                <a:solidFill>
                  <a:schemeClr val="tx1"/>
                </a:solidFill>
              </a:rPr>
            </a:br>
            <a:r>
              <a:rPr lang="en-US" altLang="ko-KR" sz="1400" b="0" dirty="0">
                <a:solidFill>
                  <a:schemeClr val="tx1"/>
                </a:solidFill>
                <a:ea typeface="LG스마트체 Regular" panose="020B0600000101010101" pitchFamily="50" charset="-127"/>
              </a:rPr>
              <a:t>&amp;</a:t>
            </a:r>
            <a:r>
              <a:rPr lang="ko-KR" altLang="en-US" sz="1400" b="0">
                <a:solidFill>
                  <a:schemeClr val="tx1"/>
                </a:solidFill>
                <a:ea typeface="LG스마트체 Regular" panose="020B0600000101010101" pitchFamily="50" charset="-127"/>
              </a:rPr>
              <a:t> </a:t>
            </a:r>
            <a:r>
              <a:rPr lang="en-US" altLang="ko-KR" sz="1400" dirty="0">
                <a:solidFill>
                  <a:schemeClr val="tx1"/>
                </a:solidFill>
                <a:ea typeface="LG스마트체 Regular" panose="020B0600000101010101" pitchFamily="50" charset="-127"/>
              </a:rPr>
              <a:t>Smart Up-Mixer</a:t>
            </a:r>
          </a:p>
        </p:txBody>
      </p:sp>
      <p:pic>
        <p:nvPicPr>
          <p:cNvPr id="113" name="그림 112"/>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8939444" y="3211390"/>
            <a:ext cx="1458985" cy="631069"/>
          </a:xfrm>
          <a:prstGeom prst="rect">
            <a:avLst/>
          </a:prstGeom>
        </p:spPr>
      </p:pic>
      <p:pic>
        <p:nvPicPr>
          <p:cNvPr id="114" name="그림 113"/>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10494124" y="3248658"/>
            <a:ext cx="1368619" cy="556533"/>
          </a:xfrm>
          <a:prstGeom prst="rect">
            <a:avLst/>
          </a:prstGeom>
        </p:spPr>
      </p:pic>
      <p:sp>
        <p:nvSpPr>
          <p:cNvPr id="115" name="TextBox 114"/>
          <p:cNvSpPr txBox="1"/>
          <p:nvPr/>
        </p:nvSpPr>
        <p:spPr>
          <a:xfrm>
            <a:off x="8969304" y="3871444"/>
            <a:ext cx="1429125" cy="246221"/>
          </a:xfrm>
          <a:prstGeom prst="rect">
            <a:avLst/>
          </a:prstGeom>
          <a:noFill/>
        </p:spPr>
        <p:txBody>
          <a:bodyPr wrap="square">
            <a:spAutoFit/>
          </a:bodyPr>
          <a:lstStyle>
            <a:defPPr>
              <a:defRPr lang="ko-KR"/>
            </a:defPPr>
            <a:lvl1pPr algn="l" eaLnBrk="0" latinLnBrk="0" hangingPunct="0">
              <a:lnSpc>
                <a:spcPct val="100000"/>
              </a:lnSpc>
              <a:buFont typeface="Arial" panose="020B0604020202020204" pitchFamily="34" charset="0"/>
              <a:buChar char="•"/>
              <a:defRPr b="0">
                <a:solidFill>
                  <a:prstClr val="black">
                    <a:lumMod val="65000"/>
                    <a:lumOff val="35000"/>
                  </a:prstClr>
                </a:solidFill>
                <a:latin typeface="Arial Narrow" panose="020B0606020202030204" pitchFamily="34" charset="0"/>
                <a:ea typeface="LG스마트체 Regular" panose="020B0600000101010101" pitchFamily="50" charset="-127"/>
                <a:cs typeface="Arial" panose="020B0604020202020204" pitchFamily="34" charset="0"/>
              </a:defRPr>
            </a:lvl1pPr>
          </a:lstStyle>
          <a:p>
            <a:pPr fontAlgn="auto">
              <a:spcBef>
                <a:spcPts val="0"/>
              </a:spcBef>
              <a:spcAft>
                <a:spcPts val="0"/>
              </a:spcAft>
              <a:buNone/>
              <a:defRPr/>
            </a:pPr>
            <a:r>
              <a:rPr lang="en-US" altLang="ko-KR" sz="1000" kern="0" dirty="0"/>
              <a:t>Triple Level Space Sound</a:t>
            </a:r>
            <a:endParaRPr kumimoji="0" lang="en-US" altLang="ko-KR" sz="1000" kern="0" dirty="0"/>
          </a:p>
        </p:txBody>
      </p:sp>
      <p:sp>
        <p:nvSpPr>
          <p:cNvPr id="116" name="TextBox 115"/>
          <p:cNvSpPr txBox="1"/>
          <p:nvPr/>
        </p:nvSpPr>
        <p:spPr>
          <a:xfrm>
            <a:off x="10662664" y="3871443"/>
            <a:ext cx="1206046" cy="246221"/>
          </a:xfrm>
          <a:prstGeom prst="rect">
            <a:avLst/>
          </a:prstGeom>
          <a:noFill/>
        </p:spPr>
        <p:txBody>
          <a:bodyPr wrap="square">
            <a:spAutoFit/>
          </a:bodyPr>
          <a:lstStyle>
            <a:defPPr>
              <a:defRPr lang="ko-KR"/>
            </a:defPPr>
            <a:lvl1pPr algn="l" eaLnBrk="0" latinLnBrk="0" hangingPunct="0">
              <a:lnSpc>
                <a:spcPct val="100000"/>
              </a:lnSpc>
              <a:buFont typeface="Arial" panose="020B0604020202020204" pitchFamily="34" charset="0"/>
              <a:buChar char="•"/>
              <a:defRPr b="0">
                <a:solidFill>
                  <a:prstClr val="black">
                    <a:lumMod val="65000"/>
                    <a:lumOff val="35000"/>
                  </a:prstClr>
                </a:solidFill>
                <a:latin typeface="Arial Narrow" panose="020B0606020202030204" pitchFamily="34" charset="0"/>
                <a:ea typeface="LG스마트체 Regular" panose="020B0600000101010101" pitchFamily="50" charset="-127"/>
                <a:cs typeface="Arial" panose="020B0604020202020204" pitchFamily="34" charset="0"/>
              </a:defRPr>
            </a:lvl1pPr>
          </a:lstStyle>
          <a:p>
            <a:pPr fontAlgn="auto">
              <a:spcBef>
                <a:spcPts val="0"/>
              </a:spcBef>
              <a:spcAft>
                <a:spcPts val="0"/>
              </a:spcAft>
              <a:buNone/>
              <a:defRPr/>
            </a:pPr>
            <a:r>
              <a:rPr lang="en-US" altLang="ko-KR" sz="1000" kern="0" dirty="0"/>
              <a:t>Smart Up-Mixer</a:t>
            </a:r>
            <a:endParaRPr kumimoji="0" lang="en-US" altLang="ko-KR" sz="1000" kern="0" dirty="0"/>
          </a:p>
        </p:txBody>
      </p:sp>
      <p:sp>
        <p:nvSpPr>
          <p:cNvPr id="117" name="TextBox 116"/>
          <p:cNvSpPr txBox="1"/>
          <p:nvPr/>
        </p:nvSpPr>
        <p:spPr>
          <a:xfrm>
            <a:off x="6521579" y="4517018"/>
            <a:ext cx="5367033" cy="532903"/>
          </a:xfrm>
          <a:prstGeom prst="rect">
            <a:avLst/>
          </a:prstGeom>
          <a:noFill/>
        </p:spPr>
        <p:txBody>
          <a:bodyPr wrap="square">
            <a:spAutoFit/>
          </a:bodyPr>
          <a:lstStyle>
            <a:defPPr>
              <a:defRPr lang="ko-KR"/>
            </a:defPPr>
            <a:lvl1pPr>
              <a:defRPr kumimoji="1" sz="1463" b="1">
                <a:solidFill>
                  <a:prstClr val="black">
                    <a:lumMod val="95000"/>
                    <a:lumOff val="5000"/>
                  </a:prstClr>
                </a:solidFill>
                <a:latin typeface="Arial Narrow" panose="020B0606020202030204" pitchFamily="34" charset="0"/>
                <a:ea typeface="LG스마트체 Regular"/>
                <a:cs typeface="Arial" panose="020B0604020202020204" pitchFamily="34" charset="0"/>
              </a:defRPr>
            </a:lvl1pPr>
          </a:lstStyle>
          <a:p>
            <a:pPr eaLnBrk="0" latinLnBrk="0" hangingPunct="0">
              <a:defRPr/>
            </a:pPr>
            <a:r>
              <a:rPr lang="en-US" altLang="ko-KR" sz="1400" dirty="0">
                <a:solidFill>
                  <a:schemeClr val="tx1"/>
                </a:solidFill>
                <a:ea typeface="LG스마트체 Regular" panose="020B0600000101010101" pitchFamily="50" charset="-127"/>
              </a:rPr>
              <a:t>Best Matching Sound Bar with LG TV :  </a:t>
            </a:r>
            <a:r>
              <a:rPr lang="ko-KR" altLang="en-US" sz="1400">
                <a:solidFill>
                  <a:schemeClr val="tx1"/>
                </a:solidFill>
                <a:ea typeface="LG스마트체 Regular" panose="020B0600000101010101" pitchFamily="50" charset="-127"/>
              </a:rPr>
              <a:t> </a:t>
            </a:r>
            <a:endParaRPr lang="en-US" altLang="ko-KR" sz="1400" dirty="0">
              <a:solidFill>
                <a:schemeClr val="tx1"/>
              </a:solidFill>
              <a:ea typeface="LG스마트체 Regular" panose="020B0600000101010101" pitchFamily="50" charset="-127"/>
            </a:endParaRPr>
          </a:p>
          <a:p>
            <a:pPr eaLnBrk="0" latinLnBrk="0" hangingPunct="0">
              <a:defRPr/>
            </a:pPr>
            <a:r>
              <a:rPr lang="en-US" altLang="ko-KR" sz="1400" dirty="0">
                <a:solidFill>
                  <a:schemeClr val="tx1"/>
                </a:solidFill>
              </a:rPr>
              <a:t>WOW Orchestra &amp; WOW Interface</a:t>
            </a:r>
            <a:endParaRPr lang="en-US" altLang="ko-KR" sz="1400" dirty="0">
              <a:solidFill>
                <a:schemeClr val="tx1"/>
              </a:solidFill>
              <a:ea typeface="LG스마트체 Regular" panose="020B0600000101010101" pitchFamily="50" charset="-127"/>
            </a:endParaRPr>
          </a:p>
        </p:txBody>
      </p:sp>
      <p:sp>
        <p:nvSpPr>
          <p:cNvPr id="118" name="TextBox 117"/>
          <p:cNvSpPr txBox="1"/>
          <p:nvPr/>
        </p:nvSpPr>
        <p:spPr>
          <a:xfrm>
            <a:off x="6529559" y="2121336"/>
            <a:ext cx="6006863" cy="307777"/>
          </a:xfrm>
          <a:prstGeom prst="rect">
            <a:avLst/>
          </a:prstGeom>
          <a:noFill/>
        </p:spPr>
        <p:txBody>
          <a:bodyPr wrap="square">
            <a:spAutoFit/>
          </a:bodyPr>
          <a:lstStyle>
            <a:defPPr>
              <a:defRPr lang="ko-KR"/>
            </a:defPPr>
            <a:lvl1pPr>
              <a:defRPr kumimoji="1" sz="1463" b="1">
                <a:solidFill>
                  <a:prstClr val="black">
                    <a:lumMod val="95000"/>
                    <a:lumOff val="5000"/>
                  </a:prstClr>
                </a:solidFill>
                <a:latin typeface="Arial Narrow" panose="020B0606020202030204" pitchFamily="34" charset="0"/>
                <a:ea typeface="LG스마트체 Regular"/>
                <a:cs typeface="Arial" panose="020B0604020202020204" pitchFamily="34" charset="0"/>
              </a:defRPr>
            </a:lvl1pPr>
          </a:lstStyle>
          <a:p>
            <a:pPr eaLnBrk="0" latinLnBrk="0" hangingPunct="0">
              <a:defRPr/>
            </a:pPr>
            <a:r>
              <a:rPr lang="en-US" altLang="ko-KR" sz="1400" dirty="0">
                <a:solidFill>
                  <a:srgbClr val="000000"/>
                </a:solidFill>
                <a:ea typeface="LG스마트체 Regular" panose="020B0600000101010101" pitchFamily="50" charset="-127"/>
              </a:rPr>
              <a:t>- Best Audio Solution :   Dolby </a:t>
            </a:r>
            <a:r>
              <a:rPr lang="en-US" altLang="ko-KR" sz="1400" dirty="0" err="1">
                <a:solidFill>
                  <a:srgbClr val="000000"/>
                </a:solidFill>
                <a:ea typeface="LG스마트체 Regular" panose="020B0600000101010101" pitchFamily="50" charset="-127"/>
              </a:rPr>
              <a:t>Atmos</a:t>
            </a:r>
            <a:r>
              <a:rPr lang="en-US" altLang="ko-KR" sz="1400" dirty="0">
                <a:solidFill>
                  <a:srgbClr val="000000"/>
                </a:solidFill>
                <a:ea typeface="LG스마트체 Regular" panose="020B0600000101010101" pitchFamily="50" charset="-127"/>
              </a:rPr>
              <a:t> &amp; DTS:X </a:t>
            </a:r>
          </a:p>
        </p:txBody>
      </p:sp>
      <p:sp>
        <p:nvSpPr>
          <p:cNvPr id="61" name="모서리가 둥근 직사각형 60"/>
          <p:cNvSpPr/>
          <p:nvPr/>
        </p:nvSpPr>
        <p:spPr>
          <a:xfrm>
            <a:off x="9695880" y="2877070"/>
            <a:ext cx="636632" cy="106234"/>
          </a:xfrm>
          <a:prstGeom prst="roundRect">
            <a:avLst/>
          </a:prstGeom>
          <a:solidFill>
            <a:srgbClr val="FF0000">
              <a:alpha val="9000"/>
            </a:srgbClr>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ko-KR" altLang="en-US" dirty="0">
              <a:solidFill>
                <a:srgbClr val="FFFFFF">
                  <a:lumMod val="50000"/>
                </a:srgbClr>
              </a:solidFill>
            </a:endParaRPr>
          </a:p>
        </p:txBody>
      </p:sp>
      <p:sp>
        <p:nvSpPr>
          <p:cNvPr id="65" name="모서리가 둥근 직사각형 64"/>
          <p:cNvSpPr/>
          <p:nvPr/>
        </p:nvSpPr>
        <p:spPr>
          <a:xfrm>
            <a:off x="10989153" y="2877070"/>
            <a:ext cx="636632" cy="106234"/>
          </a:xfrm>
          <a:prstGeom prst="roundRect">
            <a:avLst/>
          </a:prstGeom>
          <a:solidFill>
            <a:srgbClr val="FF0000">
              <a:alpha val="9000"/>
            </a:srgbClr>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ko-KR" altLang="en-US" dirty="0">
              <a:solidFill>
                <a:srgbClr val="FFFFFF">
                  <a:lumMod val="50000"/>
                </a:srgbClr>
              </a:solidFill>
            </a:endParaRPr>
          </a:p>
        </p:txBody>
      </p:sp>
    </p:spTree>
    <p:extLst>
      <p:ext uri="{BB962C8B-B14F-4D97-AF65-F5344CB8AC3E}">
        <p14:creationId xmlns:p14="http://schemas.microsoft.com/office/powerpoint/2010/main" val="25009441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직사각형 52"/>
          <p:cNvSpPr/>
          <p:nvPr/>
        </p:nvSpPr>
        <p:spPr>
          <a:xfrm>
            <a:off x="569691" y="902366"/>
            <a:ext cx="5499051" cy="2466823"/>
          </a:xfrm>
          <a:prstGeom prst="rect">
            <a:avLst/>
          </a:prstGeom>
          <a:noFill/>
          <a:ln w="9525" algn="ctr">
            <a:solidFill>
              <a:srgbClr val="FFFFFF">
                <a:lumMod val="75000"/>
              </a:srgbClr>
            </a:solidFill>
            <a:round/>
            <a:headEnd/>
            <a:tailEnd/>
          </a:ln>
        </p:spPr>
        <p:txBody>
          <a:bodyPr wrap="none" lIns="0" tIns="0" rIns="0" bIns="0" anchor="ctr"/>
          <a:lstStyle/>
          <a:p>
            <a:pPr algn="ctr" fontAlgn="base" latinLnBrk="0">
              <a:lnSpc>
                <a:spcPts val="1500"/>
              </a:lnSpc>
              <a:spcBef>
                <a:spcPct val="0"/>
              </a:spcBef>
              <a:spcAft>
                <a:spcPct val="0"/>
              </a:spcAft>
              <a:defRPr/>
            </a:pPr>
            <a:endParaRPr kumimoji="1" lang="ko-KR" altLang="en-US" sz="1400" b="1" kern="0">
              <a:solidFill>
                <a:srgbClr val="000000"/>
              </a:solidFill>
              <a:latin typeface="Arial Narrow" pitchFamily="34" charset="0"/>
              <a:ea typeface="LG스마트체 Regular" panose="020B0600000101010101" pitchFamily="50" charset="-127"/>
              <a:cs typeface="Arial" panose="020B0604020202020204" pitchFamily="34" charset="0"/>
            </a:endParaRPr>
          </a:p>
        </p:txBody>
      </p:sp>
      <p:pic>
        <p:nvPicPr>
          <p:cNvPr id="46" name="그림 45"/>
          <p:cNvPicPr>
            <a:picLocks noChangeAspect="1"/>
          </p:cNvPicPr>
          <p:nvPr/>
        </p:nvPicPr>
        <p:blipFill>
          <a:blip r:embed="rId3">
            <a:clrChange>
              <a:clrFrom>
                <a:srgbClr val="FFFFFF"/>
              </a:clrFrom>
              <a:clrTo>
                <a:srgbClr val="FFFFFF">
                  <a:alpha val="0"/>
                </a:srgbClr>
              </a:clrTo>
            </a:clrChange>
          </a:blip>
          <a:stretch>
            <a:fillRect/>
          </a:stretch>
        </p:blipFill>
        <p:spPr>
          <a:xfrm>
            <a:off x="1221847" y="820095"/>
            <a:ext cx="4052411" cy="2536251"/>
          </a:xfrm>
          <a:prstGeom prst="rect">
            <a:avLst/>
          </a:prstGeom>
        </p:spPr>
      </p:pic>
      <p:sp>
        <p:nvSpPr>
          <p:cNvPr id="9" name="TextBox 8"/>
          <p:cNvSpPr txBox="1"/>
          <p:nvPr/>
        </p:nvSpPr>
        <p:spPr>
          <a:xfrm>
            <a:off x="4356367" y="3406468"/>
            <a:ext cx="1739579" cy="229935"/>
          </a:xfrm>
          <a:prstGeom prst="rect">
            <a:avLst/>
          </a:prstGeom>
          <a:noFill/>
        </p:spPr>
        <p:txBody>
          <a:bodyPr wrap="none">
            <a:spAutoFit/>
          </a:bodyPr>
          <a:lstStyle/>
          <a:p>
            <a:pPr algn="r" eaLnBrk="0" fontAlgn="base" hangingPunct="0">
              <a:spcBef>
                <a:spcPct val="0"/>
              </a:spcBef>
              <a:spcAft>
                <a:spcPct val="0"/>
              </a:spcAft>
              <a:defRPr/>
            </a:pPr>
            <a:r>
              <a:rPr kumimoji="1" lang="en-US" altLang="ko-KR" sz="894" dirty="0">
                <a:solidFill>
                  <a:srgbClr val="404040"/>
                </a:solidFill>
                <a:latin typeface="Arial Narrow" panose="020B0606020202030204" pitchFamily="34" charset="0"/>
                <a:ea typeface="LG스마트체 Regular" panose="020B0600000101010101" pitchFamily="50" charset="-127"/>
                <a:cs typeface="Arial" panose="020B0604020202020204" pitchFamily="34" charset="0"/>
              </a:rPr>
              <a:t>  Size (WHD, mm ) : 1,200 x 63 x 135</a:t>
            </a:r>
          </a:p>
        </p:txBody>
      </p:sp>
      <p:sp>
        <p:nvSpPr>
          <p:cNvPr id="12" name="직사각형 83"/>
          <p:cNvSpPr>
            <a:spLocks noChangeArrowheads="1"/>
          </p:cNvSpPr>
          <p:nvPr/>
        </p:nvSpPr>
        <p:spPr bwMode="auto">
          <a:xfrm>
            <a:off x="6550679" y="5821768"/>
            <a:ext cx="4211409"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굴림" panose="020B0600000101010101" pitchFamily="50" charset="-127"/>
                <a:ea typeface="굴림" panose="020B0600000101010101" pitchFamily="50" charset="-127"/>
              </a:defRPr>
            </a:lvl1pPr>
            <a:lvl2pPr marL="742950" indent="-285750">
              <a:defRPr kumimoji="1">
                <a:solidFill>
                  <a:schemeClr val="tx1"/>
                </a:solidFill>
                <a:latin typeface="굴림" panose="020B0600000101010101" pitchFamily="50" charset="-127"/>
                <a:ea typeface="굴림" panose="020B0600000101010101" pitchFamily="50" charset="-127"/>
              </a:defRPr>
            </a:lvl2pPr>
            <a:lvl3pPr marL="1143000" indent="-228600">
              <a:defRPr kumimoji="1">
                <a:solidFill>
                  <a:schemeClr val="tx1"/>
                </a:solidFill>
                <a:latin typeface="굴림" panose="020B0600000101010101" pitchFamily="50" charset="-127"/>
                <a:ea typeface="굴림" panose="020B0600000101010101" pitchFamily="50" charset="-127"/>
              </a:defRPr>
            </a:lvl3pPr>
            <a:lvl4pPr marL="1600200" indent="-228600">
              <a:defRPr kumimoji="1">
                <a:solidFill>
                  <a:schemeClr val="tx1"/>
                </a:solidFill>
                <a:latin typeface="굴림" panose="020B0600000101010101" pitchFamily="50" charset="-127"/>
                <a:ea typeface="굴림" panose="020B0600000101010101" pitchFamily="50" charset="-127"/>
              </a:defRPr>
            </a:lvl4pPr>
            <a:lvl5pPr marL="2057400" indent="-228600">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0" fontAlgn="base" hangingPunct="0">
              <a:spcBef>
                <a:spcPct val="0"/>
              </a:spcBef>
              <a:spcAft>
                <a:spcPct val="0"/>
              </a:spcAft>
            </a:pPr>
            <a:r>
              <a:rPr lang="en-US" altLang="ko-KR" sz="1100" dirty="0">
                <a:solidFill>
                  <a:srgbClr val="595959"/>
                </a:solidFill>
                <a:latin typeface="Arial Narrow" panose="020B0606020202030204" pitchFamily="34" charset="0"/>
                <a:ea typeface="LG스마트체 Regular" panose="020B0600000101010101" pitchFamily="50" charset="-127"/>
                <a:cs typeface="Arial" panose="020B0604020202020204" pitchFamily="34" charset="0"/>
              </a:rPr>
              <a:t>Works with Google, Works with Alexa, Apple Airplay 2, Spotify / TIDAL Connect</a:t>
            </a:r>
          </a:p>
        </p:txBody>
      </p:sp>
      <p:pic>
        <p:nvPicPr>
          <p:cNvPr id="15" name="그림 1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44063" y="6037184"/>
            <a:ext cx="1169541" cy="451996"/>
          </a:xfrm>
          <a:prstGeom prst="rect">
            <a:avLst/>
          </a:prstGeom>
        </p:spPr>
      </p:pic>
      <p:pic>
        <p:nvPicPr>
          <p:cNvPr id="41" name="그림 4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848821" y="6074887"/>
            <a:ext cx="1137335" cy="329775"/>
          </a:xfrm>
          <a:prstGeom prst="rect">
            <a:avLst/>
          </a:prstGeom>
        </p:spPr>
      </p:pic>
      <p:pic>
        <p:nvPicPr>
          <p:cNvPr id="43" name="그림 4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021373" y="6093202"/>
            <a:ext cx="960405" cy="303079"/>
          </a:xfrm>
          <a:prstGeom prst="rect">
            <a:avLst/>
          </a:prstGeom>
        </p:spPr>
      </p:pic>
      <p:pic>
        <p:nvPicPr>
          <p:cNvPr id="87" name="그림 86"/>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59898" y="3650571"/>
            <a:ext cx="1411656" cy="201178"/>
          </a:xfrm>
          <a:prstGeom prst="rect">
            <a:avLst/>
          </a:prstGeom>
        </p:spPr>
      </p:pic>
      <p:sp>
        <p:nvSpPr>
          <p:cNvPr id="88" name="순서도: 수동 입력 87"/>
          <p:cNvSpPr/>
          <p:nvPr/>
        </p:nvSpPr>
        <p:spPr>
          <a:xfrm rot="16200000" flipV="1">
            <a:off x="6715344" y="263201"/>
            <a:ext cx="403667" cy="708560"/>
          </a:xfrm>
          <a:prstGeom prst="flowChartManualInpu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prstClr val="white"/>
              </a:solidFill>
            </a:endParaRPr>
          </a:p>
        </p:txBody>
      </p:sp>
      <p:sp>
        <p:nvSpPr>
          <p:cNvPr id="92" name="TextBox 91"/>
          <p:cNvSpPr txBox="1"/>
          <p:nvPr/>
        </p:nvSpPr>
        <p:spPr>
          <a:xfrm>
            <a:off x="6768467" y="423366"/>
            <a:ext cx="2133918" cy="338554"/>
          </a:xfrm>
          <a:prstGeom prst="rect">
            <a:avLst/>
          </a:prstGeom>
          <a:noFill/>
        </p:spPr>
        <p:txBody>
          <a:bodyPr wrap="none">
            <a:spAutoFit/>
          </a:bodyPr>
          <a:lstStyle/>
          <a:p>
            <a:pPr eaLnBrk="0" fontAlgn="base" hangingPunct="0">
              <a:spcBef>
                <a:spcPct val="0"/>
              </a:spcBef>
              <a:spcAft>
                <a:spcPct val="0"/>
              </a:spcAft>
              <a:defRPr/>
            </a:pPr>
            <a:r>
              <a:rPr kumimoji="1" lang="en-US" altLang="ko-KR" sz="1600" b="1" dirty="0">
                <a:solidFill>
                  <a:prstClr val="white"/>
                </a:solidFill>
                <a:latin typeface="Arial Narrow" panose="020B0606020202030204" pitchFamily="34" charset="0"/>
                <a:ea typeface="LG스마트체 Regular" panose="020B0600000101010101" pitchFamily="50" charset="-127"/>
                <a:cs typeface="Arial" panose="020B0604020202020204" pitchFamily="34" charset="0"/>
              </a:rPr>
              <a:t>Key</a:t>
            </a:r>
            <a:r>
              <a:rPr kumimoji="1" lang="ko-KR" altLang="en-US" sz="1600" b="1">
                <a:solidFill>
                  <a:prstClr val="black">
                    <a:lumMod val="95000"/>
                    <a:lumOff val="5000"/>
                  </a:prstClr>
                </a:solidFill>
                <a:latin typeface="Arial Narrow" panose="020B0606020202030204" pitchFamily="34" charset="0"/>
                <a:ea typeface="LG스마트체 Regular" panose="020B0600000101010101" pitchFamily="50" charset="-127"/>
                <a:cs typeface="Arial" panose="020B0604020202020204" pitchFamily="34" charset="0"/>
              </a:rPr>
              <a:t>  </a:t>
            </a:r>
            <a:r>
              <a:rPr kumimoji="1" lang="en-US" altLang="ko-KR" sz="1600" b="1" dirty="0">
                <a:solidFill>
                  <a:prstClr val="black">
                    <a:lumMod val="95000"/>
                    <a:lumOff val="5000"/>
                  </a:prstClr>
                </a:solidFill>
                <a:latin typeface="Arial Narrow" panose="020B0606020202030204" pitchFamily="34" charset="0"/>
                <a:ea typeface="LG스마트체 Regular" panose="020B0600000101010101" pitchFamily="50" charset="-127"/>
                <a:cs typeface="Arial" panose="020B0604020202020204" pitchFamily="34" charset="0"/>
              </a:rPr>
              <a:t>Feature &amp; Highlight</a:t>
            </a:r>
          </a:p>
        </p:txBody>
      </p:sp>
      <p:sp>
        <p:nvSpPr>
          <p:cNvPr id="93" name="텍스트 개체 틀 6"/>
          <p:cNvSpPr txBox="1">
            <a:spLocks/>
          </p:cNvSpPr>
          <p:nvPr/>
        </p:nvSpPr>
        <p:spPr>
          <a:xfrm>
            <a:off x="2098964" y="3625199"/>
            <a:ext cx="532197" cy="246221"/>
          </a:xfrm>
          <a:prstGeom prst="rect">
            <a:avLst/>
          </a:prstGeom>
        </p:spPr>
        <p:txBody>
          <a:bodyPr wrap="none" lIns="0" tIns="0" rIns="0" bIns="0">
            <a:spAutoFit/>
          </a:bodyPr>
          <a:lstStyle>
            <a:lvl1pPr marL="0" indent="0" algn="l" defTabSz="742950" rtl="0" eaLnBrk="1" latinLnBrk="1" hangingPunct="1">
              <a:spcBef>
                <a:spcPct val="20000"/>
              </a:spcBef>
              <a:buFont typeface="Arial" panose="020B0604020202020204" pitchFamily="34" charset="0"/>
              <a:buNone/>
              <a:defRPr sz="2275" kern="1200">
                <a:ln>
                  <a:solidFill>
                    <a:srgbClr val="90A4AE">
                      <a:alpha val="0"/>
                    </a:srgbClr>
                  </a:solidFill>
                </a:ln>
                <a:solidFill>
                  <a:schemeClr val="tx2"/>
                </a:solidFill>
                <a:latin typeface="+mj-lt"/>
                <a:ea typeface="+mn-ea"/>
                <a:cs typeface="+mn-cs"/>
              </a:defRPr>
            </a:lvl1pPr>
            <a:lvl2pPr marL="603647" indent="-232172" algn="l" defTabSz="742950" rtl="0" eaLnBrk="1" latinLnBrk="1" hangingPunct="1">
              <a:spcBef>
                <a:spcPct val="20000"/>
              </a:spcBef>
              <a:buFont typeface="Arial" panose="020B0604020202020204" pitchFamily="34" charset="0"/>
              <a:buChar char="–"/>
              <a:defRPr sz="2275" kern="1200">
                <a:solidFill>
                  <a:schemeClr val="tx1"/>
                </a:solidFill>
                <a:latin typeface="+mn-lt"/>
                <a:ea typeface="+mn-ea"/>
                <a:cs typeface="+mn-cs"/>
              </a:defRPr>
            </a:lvl2pPr>
            <a:lvl3pPr marL="928688" indent="-185738" algn="l" defTabSz="742950" rtl="0" eaLnBrk="1" latinLnBrk="1" hangingPunct="1">
              <a:spcBef>
                <a:spcPct val="20000"/>
              </a:spcBef>
              <a:buFont typeface="Arial" panose="020B0604020202020204" pitchFamily="34" charset="0"/>
              <a:buChar char="•"/>
              <a:defRPr sz="1950" kern="1200">
                <a:solidFill>
                  <a:schemeClr val="tx1"/>
                </a:solidFill>
                <a:latin typeface="+mn-lt"/>
                <a:ea typeface="+mn-ea"/>
                <a:cs typeface="+mn-cs"/>
              </a:defRPr>
            </a:lvl3pPr>
            <a:lvl4pPr marL="1300163" indent="-185738" algn="l" defTabSz="742950" rtl="0" eaLnBrk="1" latinLnBrk="1" hangingPunct="1">
              <a:spcBef>
                <a:spcPct val="20000"/>
              </a:spcBef>
              <a:buFont typeface="Arial" panose="020B0604020202020204" pitchFamily="34" charset="0"/>
              <a:buChar char="–"/>
              <a:defRPr sz="1625" kern="1200">
                <a:solidFill>
                  <a:schemeClr val="tx1"/>
                </a:solidFill>
                <a:latin typeface="+mn-lt"/>
                <a:ea typeface="+mn-ea"/>
                <a:cs typeface="+mn-cs"/>
              </a:defRPr>
            </a:lvl4pPr>
            <a:lvl5pPr marL="1671638" indent="-185738" algn="l" defTabSz="742950" rtl="0" eaLnBrk="1" latinLnBrk="1" hangingPunct="1">
              <a:spcBef>
                <a:spcPct val="20000"/>
              </a:spcBef>
              <a:buFont typeface="Arial" panose="020B0604020202020204" pitchFamily="34" charset="0"/>
              <a:buChar char="»"/>
              <a:defRPr sz="1625" kern="1200">
                <a:solidFill>
                  <a:schemeClr val="tx1"/>
                </a:solidFill>
                <a:latin typeface="+mn-lt"/>
                <a:ea typeface="+mn-ea"/>
                <a:cs typeface="+mn-cs"/>
              </a:defRPr>
            </a:lvl5pPr>
            <a:lvl6pPr marL="2043113" indent="-185738" algn="l" defTabSz="742950" rtl="0" eaLnBrk="1" latinLnBrk="1" hangingPunct="1">
              <a:spcBef>
                <a:spcPct val="20000"/>
              </a:spcBef>
              <a:buFont typeface="Arial" panose="020B0604020202020204" pitchFamily="34" charset="0"/>
              <a:buChar char="•"/>
              <a:defRPr sz="1625" kern="1200">
                <a:solidFill>
                  <a:schemeClr val="tx1"/>
                </a:solidFill>
                <a:latin typeface="+mn-lt"/>
                <a:ea typeface="+mn-ea"/>
                <a:cs typeface="+mn-cs"/>
              </a:defRPr>
            </a:lvl6pPr>
            <a:lvl7pPr marL="2414588" indent="-185738" algn="l" defTabSz="742950" rtl="0" eaLnBrk="1" latinLnBrk="1" hangingPunct="1">
              <a:spcBef>
                <a:spcPct val="20000"/>
              </a:spcBef>
              <a:buFont typeface="Arial" panose="020B0604020202020204" pitchFamily="34" charset="0"/>
              <a:buChar char="•"/>
              <a:defRPr sz="1625" kern="1200">
                <a:solidFill>
                  <a:schemeClr val="tx1"/>
                </a:solidFill>
                <a:latin typeface="+mn-lt"/>
                <a:ea typeface="+mn-ea"/>
                <a:cs typeface="+mn-cs"/>
              </a:defRPr>
            </a:lvl7pPr>
            <a:lvl8pPr marL="2786063" indent="-185738" algn="l" defTabSz="742950" rtl="0" eaLnBrk="1" latinLnBrk="1" hangingPunct="1">
              <a:spcBef>
                <a:spcPct val="20000"/>
              </a:spcBef>
              <a:buFont typeface="Arial" panose="020B0604020202020204" pitchFamily="34" charset="0"/>
              <a:buChar char="•"/>
              <a:defRPr sz="1625" kern="1200">
                <a:solidFill>
                  <a:schemeClr val="tx1"/>
                </a:solidFill>
                <a:latin typeface="+mn-lt"/>
                <a:ea typeface="+mn-ea"/>
                <a:cs typeface="+mn-cs"/>
              </a:defRPr>
            </a:lvl8pPr>
            <a:lvl9pPr marL="3157538" indent="-185738" algn="l" defTabSz="742950" rtl="0" eaLnBrk="1" latinLnBrk="1" hangingPunct="1">
              <a:spcBef>
                <a:spcPct val="20000"/>
              </a:spcBef>
              <a:buFont typeface="Arial" panose="020B0604020202020204" pitchFamily="34" charset="0"/>
              <a:buChar char="•"/>
              <a:defRPr sz="1625" kern="1200">
                <a:solidFill>
                  <a:schemeClr val="tx1"/>
                </a:solidFill>
                <a:latin typeface="+mn-lt"/>
                <a:ea typeface="+mn-ea"/>
                <a:cs typeface="+mn-cs"/>
              </a:defRPr>
            </a:lvl9pPr>
          </a:lstStyle>
          <a:p>
            <a:pPr fontAlgn="base">
              <a:spcAft>
                <a:spcPct val="0"/>
              </a:spcAft>
              <a:defRPr/>
            </a:pPr>
            <a:r>
              <a:rPr kumimoji="1" lang="en-US" altLang="ko-KR" sz="1600" b="1" dirty="0">
                <a:solidFill>
                  <a:prstClr val="black"/>
                </a:solidFill>
                <a:latin typeface="Arial Narrow" panose="020B0606020202030204" pitchFamily="34" charset="0"/>
                <a:ea typeface="LG스마트체 Regular" panose="020B0600000101010101" pitchFamily="50" charset="-127"/>
              </a:rPr>
              <a:t>S95SR</a:t>
            </a:r>
          </a:p>
        </p:txBody>
      </p:sp>
      <p:sp>
        <p:nvSpPr>
          <p:cNvPr id="62" name="TextBox 61"/>
          <p:cNvSpPr txBox="1"/>
          <p:nvPr/>
        </p:nvSpPr>
        <p:spPr>
          <a:xfrm>
            <a:off x="807549" y="4018767"/>
            <a:ext cx="498534" cy="184666"/>
          </a:xfrm>
          <a:prstGeom prst="rect">
            <a:avLst/>
          </a:prstGeom>
          <a:noFill/>
        </p:spPr>
        <p:txBody>
          <a:bodyPr wrap="none" lIns="0" tIns="0" rIns="0" bIns="0" rtlCol="0" anchor="ctr" anchorCtr="0">
            <a:spAutoFit/>
          </a:bodyPr>
          <a:lstStyle/>
          <a:p>
            <a:pPr algn="r" fontAlgn="base" latinLnBrk="0">
              <a:spcBef>
                <a:spcPct val="0"/>
              </a:spcBef>
              <a:spcAft>
                <a:spcPct val="0"/>
              </a:spcAft>
              <a:defRPr/>
            </a:pPr>
            <a:r>
              <a:rPr lang="en-US" altLang="ko-KR" sz="1200" b="1" kern="0" dirty="0">
                <a:solidFill>
                  <a:srgbClr val="000000"/>
                </a:solidFill>
                <a:latin typeface="Arial Narrow" pitchFamily="34" charset="0"/>
                <a:ea typeface="LG스마트체 Regular" panose="020B0600000101010101" pitchFamily="50" charset="-127"/>
              </a:rPr>
              <a:t>Channel</a:t>
            </a:r>
            <a:endParaRPr lang="ko-KR" altLang="en-US" sz="1200" b="1" kern="0" dirty="0">
              <a:solidFill>
                <a:srgbClr val="000000"/>
              </a:solidFill>
              <a:latin typeface="Arial Narrow" pitchFamily="34" charset="0"/>
              <a:ea typeface="LG스마트체 Regular" panose="020B0600000101010101" pitchFamily="50" charset="-127"/>
            </a:endParaRPr>
          </a:p>
        </p:txBody>
      </p:sp>
      <p:sp>
        <p:nvSpPr>
          <p:cNvPr id="63" name="TextBox 62"/>
          <p:cNvSpPr txBox="1"/>
          <p:nvPr/>
        </p:nvSpPr>
        <p:spPr>
          <a:xfrm>
            <a:off x="926171" y="4419859"/>
            <a:ext cx="379912" cy="184666"/>
          </a:xfrm>
          <a:prstGeom prst="rect">
            <a:avLst/>
          </a:prstGeom>
          <a:noFill/>
        </p:spPr>
        <p:txBody>
          <a:bodyPr wrap="none" lIns="0" tIns="0" rIns="0" bIns="0" rtlCol="0" anchor="ctr" anchorCtr="0">
            <a:spAutoFit/>
          </a:bodyPr>
          <a:lstStyle/>
          <a:p>
            <a:pPr algn="r" fontAlgn="base" latinLnBrk="0">
              <a:spcBef>
                <a:spcPct val="0"/>
              </a:spcBef>
              <a:spcAft>
                <a:spcPct val="0"/>
              </a:spcAft>
              <a:defRPr/>
            </a:pPr>
            <a:r>
              <a:rPr lang="en-US" altLang="ko-KR" sz="1200" b="1" kern="0" dirty="0">
                <a:solidFill>
                  <a:srgbClr val="000000"/>
                </a:solidFill>
                <a:latin typeface="Arial Narrow" pitchFamily="34" charset="0"/>
                <a:ea typeface="LG스마트체 Regular" panose="020B0600000101010101" pitchFamily="50" charset="-127"/>
              </a:rPr>
              <a:t>Power</a:t>
            </a:r>
            <a:endParaRPr lang="ko-KR" altLang="en-US" sz="1200" b="1" kern="0" dirty="0">
              <a:solidFill>
                <a:srgbClr val="000000"/>
              </a:solidFill>
              <a:latin typeface="Arial Narrow" pitchFamily="34" charset="0"/>
              <a:ea typeface="LG스마트체 Regular" panose="020B0600000101010101" pitchFamily="50" charset="-127"/>
            </a:endParaRPr>
          </a:p>
        </p:txBody>
      </p:sp>
      <p:sp>
        <p:nvSpPr>
          <p:cNvPr id="64" name="Rectangle 248"/>
          <p:cNvSpPr>
            <a:spLocks noChangeArrowheads="1"/>
          </p:cNvSpPr>
          <p:nvPr/>
        </p:nvSpPr>
        <p:spPr bwMode="auto">
          <a:xfrm>
            <a:off x="1409610" y="4006952"/>
            <a:ext cx="1625445" cy="338554"/>
          </a:xfrm>
          <a:prstGeom prst="rect">
            <a:avLst/>
          </a:prstGeom>
          <a:noFill/>
          <a:ln w="9525">
            <a:noFill/>
            <a:miter lim="800000"/>
            <a:headEnd/>
            <a:tailEnd/>
          </a:ln>
        </p:spPr>
        <p:txBody>
          <a:bodyPr wrap="none" lIns="0" tIns="0" rIns="0" bIns="0" anchor="t">
            <a:spAutoFit/>
          </a:bodyPr>
          <a:lstStyle/>
          <a:p>
            <a:pPr marL="92075" lvl="1" indent="-92075" fontAlgn="base">
              <a:spcBef>
                <a:spcPct val="0"/>
              </a:spcBef>
              <a:spcAft>
                <a:spcPct val="0"/>
              </a:spcAft>
              <a:buFont typeface="Wingdings" panose="05000000000000000000" pitchFamily="2" charset="2"/>
              <a:buChar char="§"/>
            </a:pPr>
            <a:r>
              <a:rPr kumimoji="1" lang="en-US" altLang="ko-KR" sz="1100" dirty="0">
                <a:solidFill>
                  <a:prstClr val="black"/>
                </a:solidFill>
                <a:latin typeface="Arial Narrow" pitchFamily="34" charset="0"/>
                <a:ea typeface="LG스마트체 Regular" panose="020B0600000101010101" pitchFamily="50" charset="-127"/>
                <a:cs typeface="Arial" pitchFamily="34" charset="0"/>
              </a:rPr>
              <a:t>9.1.5 </a:t>
            </a:r>
            <a:r>
              <a:rPr kumimoji="1" lang="en-US" altLang="ko-KR" sz="1100" dirty="0" err="1">
                <a:solidFill>
                  <a:prstClr val="black"/>
                </a:solidFill>
                <a:latin typeface="Arial Narrow" pitchFamily="34" charset="0"/>
                <a:ea typeface="LG스마트체 Regular" panose="020B0600000101010101" pitchFamily="50" charset="-127"/>
                <a:cs typeface="Arial" pitchFamily="34" charset="0"/>
              </a:rPr>
              <a:t>ch</a:t>
            </a:r>
            <a:r>
              <a:rPr kumimoji="1" lang="en-US" altLang="ko-KR" sz="1100" dirty="0">
                <a:solidFill>
                  <a:prstClr val="black"/>
                </a:solidFill>
                <a:latin typeface="Arial Narrow" pitchFamily="34" charset="0"/>
                <a:ea typeface="LG스마트체 Regular" panose="020B0600000101010101" pitchFamily="50" charset="-127"/>
                <a:cs typeface="Arial" pitchFamily="34" charset="0"/>
              </a:rPr>
              <a:t> </a:t>
            </a:r>
            <a:br>
              <a:rPr kumimoji="1" lang="en-US" altLang="ko-KR" sz="1100" dirty="0">
                <a:solidFill>
                  <a:prstClr val="black"/>
                </a:solidFill>
                <a:latin typeface="Arial Narrow" pitchFamily="34" charset="0"/>
                <a:ea typeface="LG스마트체 Regular" panose="020B0600000101010101" pitchFamily="50" charset="-127"/>
                <a:cs typeface="Arial" pitchFamily="34" charset="0"/>
              </a:rPr>
            </a:br>
            <a:r>
              <a:rPr kumimoji="1" lang="en-US" altLang="ko-KR" sz="1100" dirty="0">
                <a:solidFill>
                  <a:prstClr val="black"/>
                </a:solidFill>
                <a:latin typeface="Arial Narrow" pitchFamily="34" charset="0"/>
                <a:ea typeface="LG스마트체 Regular" panose="020B0600000101010101" pitchFamily="50" charset="-127"/>
                <a:cs typeface="Arial" pitchFamily="34" charset="0"/>
              </a:rPr>
              <a:t> - 6 </a:t>
            </a:r>
            <a:r>
              <a:rPr kumimoji="1" lang="en-US" altLang="ko-KR" sz="1100" dirty="0" err="1">
                <a:solidFill>
                  <a:prstClr val="black"/>
                </a:solidFill>
                <a:latin typeface="Arial Narrow" pitchFamily="34" charset="0"/>
                <a:ea typeface="LG스마트체 Regular" panose="020B0600000101010101" pitchFamily="50" charset="-127"/>
                <a:cs typeface="Arial" pitchFamily="34" charset="0"/>
              </a:rPr>
              <a:t>ch</a:t>
            </a:r>
            <a:r>
              <a:rPr kumimoji="1" lang="en-US" altLang="ko-KR" sz="1100" dirty="0">
                <a:solidFill>
                  <a:prstClr val="black"/>
                </a:solidFill>
                <a:latin typeface="Arial Narrow" pitchFamily="34" charset="0"/>
                <a:ea typeface="LG스마트체 Regular" panose="020B0600000101010101" pitchFamily="50" charset="-127"/>
                <a:cs typeface="Arial" pitchFamily="34" charset="0"/>
              </a:rPr>
              <a:t> Rear Speaker Included</a:t>
            </a:r>
          </a:p>
        </p:txBody>
      </p:sp>
      <p:sp>
        <p:nvSpPr>
          <p:cNvPr id="67" name="Rectangle 248"/>
          <p:cNvSpPr>
            <a:spLocks noChangeArrowheads="1"/>
          </p:cNvSpPr>
          <p:nvPr/>
        </p:nvSpPr>
        <p:spPr bwMode="auto">
          <a:xfrm>
            <a:off x="1409610" y="4435248"/>
            <a:ext cx="394339" cy="169277"/>
          </a:xfrm>
          <a:prstGeom prst="rect">
            <a:avLst/>
          </a:prstGeom>
          <a:noFill/>
          <a:ln w="9525">
            <a:noFill/>
            <a:miter lim="800000"/>
            <a:headEnd/>
            <a:tailEnd/>
          </a:ln>
        </p:spPr>
        <p:txBody>
          <a:bodyPr wrap="none" lIns="0" tIns="0" rIns="0" bIns="0" anchor="t">
            <a:spAutoFit/>
          </a:bodyPr>
          <a:lstStyle/>
          <a:p>
            <a:pPr marL="92075" lvl="1" indent="-92075" fontAlgn="base">
              <a:spcBef>
                <a:spcPct val="0"/>
              </a:spcBef>
              <a:spcAft>
                <a:spcPct val="0"/>
              </a:spcAft>
              <a:buFont typeface="Wingdings" panose="05000000000000000000" pitchFamily="2" charset="2"/>
              <a:buChar char="§"/>
            </a:pPr>
            <a:r>
              <a:rPr kumimoji="1" lang="en-US" altLang="ko-KR" sz="1100" dirty="0">
                <a:solidFill>
                  <a:prstClr val="black"/>
                </a:solidFill>
                <a:latin typeface="Arial Narrow" pitchFamily="34" charset="0"/>
                <a:ea typeface="LG스마트체 Regular" panose="020B0600000101010101" pitchFamily="50" charset="-127"/>
                <a:cs typeface="Arial" pitchFamily="34" charset="0"/>
              </a:rPr>
              <a:t>810W</a:t>
            </a:r>
          </a:p>
        </p:txBody>
      </p:sp>
      <p:sp>
        <p:nvSpPr>
          <p:cNvPr id="68" name="TextBox 67"/>
          <p:cNvSpPr txBox="1"/>
          <p:nvPr/>
        </p:nvSpPr>
        <p:spPr>
          <a:xfrm>
            <a:off x="913347" y="4663891"/>
            <a:ext cx="392736" cy="184666"/>
          </a:xfrm>
          <a:prstGeom prst="rect">
            <a:avLst/>
          </a:prstGeom>
          <a:noFill/>
        </p:spPr>
        <p:txBody>
          <a:bodyPr wrap="none" lIns="0" tIns="0" rIns="0" bIns="0" rtlCol="0" anchor="ctr" anchorCtr="0">
            <a:spAutoFit/>
          </a:bodyPr>
          <a:lstStyle/>
          <a:p>
            <a:pPr algn="r" fontAlgn="base" latinLnBrk="0">
              <a:spcBef>
                <a:spcPct val="0"/>
              </a:spcBef>
              <a:spcAft>
                <a:spcPct val="0"/>
              </a:spcAft>
              <a:defRPr/>
            </a:pPr>
            <a:r>
              <a:rPr lang="en-US" altLang="ko-KR" sz="1200" b="1" kern="0" dirty="0">
                <a:solidFill>
                  <a:srgbClr val="000000"/>
                </a:solidFill>
                <a:latin typeface="Arial Narrow" pitchFamily="34" charset="0"/>
                <a:ea typeface="LG스마트체 Regular" panose="020B0600000101010101" pitchFamily="50" charset="-127"/>
              </a:rPr>
              <a:t>Sound</a:t>
            </a:r>
            <a:endParaRPr lang="ko-KR" altLang="en-US" sz="1200" b="1" kern="0" dirty="0">
              <a:solidFill>
                <a:srgbClr val="000000"/>
              </a:solidFill>
              <a:latin typeface="Arial Narrow" pitchFamily="34" charset="0"/>
              <a:ea typeface="LG스마트체 Regular" panose="020B0600000101010101" pitchFamily="50" charset="-127"/>
            </a:endParaRPr>
          </a:p>
        </p:txBody>
      </p:sp>
      <p:sp>
        <p:nvSpPr>
          <p:cNvPr id="69" name="Rectangle 248"/>
          <p:cNvSpPr>
            <a:spLocks noChangeArrowheads="1"/>
          </p:cNvSpPr>
          <p:nvPr/>
        </p:nvSpPr>
        <p:spPr bwMode="auto">
          <a:xfrm>
            <a:off x="1409610" y="4679280"/>
            <a:ext cx="1779333" cy="1184940"/>
          </a:xfrm>
          <a:prstGeom prst="rect">
            <a:avLst/>
          </a:prstGeom>
          <a:noFill/>
          <a:ln w="9525">
            <a:noFill/>
            <a:miter lim="800000"/>
            <a:headEnd/>
            <a:tailEnd/>
          </a:ln>
        </p:spPr>
        <p:txBody>
          <a:bodyPr wrap="none" lIns="0" tIns="0" rIns="0" bIns="0" anchor="t">
            <a:spAutoFit/>
          </a:bodyPr>
          <a:lstStyle/>
          <a:p>
            <a:pPr marL="92075" lvl="1" indent="-92075" fontAlgn="base">
              <a:spcBef>
                <a:spcPct val="0"/>
              </a:spcBef>
              <a:spcAft>
                <a:spcPct val="0"/>
              </a:spcAft>
              <a:buFont typeface="Wingdings" panose="05000000000000000000" pitchFamily="2" charset="2"/>
              <a:buChar char="§"/>
            </a:pPr>
            <a:r>
              <a:rPr kumimoji="1" lang="en-US" altLang="ko-KR" sz="1100" dirty="0">
                <a:latin typeface="Arial Narrow" pitchFamily="34" charset="0"/>
                <a:ea typeface="LG스마트체 Regular" panose="020B0600000101010101" pitchFamily="50" charset="-127"/>
                <a:cs typeface="Arial" pitchFamily="34" charset="0"/>
              </a:rPr>
              <a:t>MERIDIAN, Dolby Atoms, DTS:X</a:t>
            </a:r>
            <a:br>
              <a:rPr kumimoji="1" lang="en-US" altLang="ko-KR" sz="1100" dirty="0">
                <a:latin typeface="Arial Narrow" pitchFamily="34" charset="0"/>
                <a:ea typeface="LG스마트체 Regular" panose="020B0600000101010101" pitchFamily="50" charset="-127"/>
                <a:cs typeface="Arial" pitchFamily="34" charset="0"/>
              </a:rPr>
            </a:br>
            <a:r>
              <a:rPr kumimoji="1" lang="en-US" altLang="ko-KR" sz="1100" dirty="0">
                <a:latin typeface="Arial Narrow" pitchFamily="34" charset="0"/>
                <a:ea typeface="LG스마트체 Regular" panose="020B0600000101010101" pitchFamily="50" charset="-127"/>
                <a:cs typeface="Arial" pitchFamily="34" charset="0"/>
              </a:rPr>
              <a:t>IMAX Enhanced</a:t>
            </a:r>
          </a:p>
          <a:p>
            <a:pPr marL="92075" lvl="1" indent="-92075" fontAlgn="base">
              <a:spcBef>
                <a:spcPct val="0"/>
              </a:spcBef>
              <a:spcAft>
                <a:spcPct val="0"/>
              </a:spcAft>
              <a:buFont typeface="Wingdings" panose="05000000000000000000" pitchFamily="2" charset="2"/>
              <a:buChar char="§"/>
            </a:pPr>
            <a:r>
              <a:rPr kumimoji="1" lang="en-US" altLang="ko-KR" sz="1100" dirty="0">
                <a:latin typeface="Arial Narrow" pitchFamily="34" charset="0"/>
                <a:ea typeface="LG스마트체 Regular" panose="020B0600000101010101" pitchFamily="50" charset="-127"/>
                <a:cs typeface="Arial" pitchFamily="34" charset="0"/>
              </a:rPr>
              <a:t>Triple Level Spatial Sound</a:t>
            </a:r>
          </a:p>
          <a:p>
            <a:pPr marL="92075" lvl="1" indent="-92075" fontAlgn="base">
              <a:spcBef>
                <a:spcPct val="0"/>
              </a:spcBef>
              <a:spcAft>
                <a:spcPct val="0"/>
              </a:spcAft>
              <a:buFont typeface="Wingdings" panose="05000000000000000000" pitchFamily="2" charset="2"/>
              <a:buChar char="§"/>
            </a:pPr>
            <a:r>
              <a:rPr kumimoji="1" lang="en-US" altLang="ko-KR" sz="1100" dirty="0">
                <a:latin typeface="Arial Narrow" pitchFamily="34" charset="0"/>
                <a:ea typeface="LG스마트체 Regular" panose="020B0600000101010101" pitchFamily="50" charset="-127"/>
                <a:cs typeface="Arial" pitchFamily="34" charset="0"/>
              </a:rPr>
              <a:t>Smart Up-mixer</a:t>
            </a:r>
          </a:p>
          <a:p>
            <a:pPr marL="92075" lvl="1" indent="-92075" fontAlgn="base">
              <a:spcBef>
                <a:spcPct val="0"/>
              </a:spcBef>
              <a:spcAft>
                <a:spcPct val="0"/>
              </a:spcAft>
              <a:buFont typeface="Wingdings" panose="05000000000000000000" pitchFamily="2" charset="2"/>
              <a:buChar char="§"/>
            </a:pPr>
            <a:r>
              <a:rPr lang="en-US" altLang="ko-KR" sz="1100" dirty="0"/>
              <a:t>WOW Orchestra</a:t>
            </a:r>
            <a:endParaRPr kumimoji="1" lang="en-US" altLang="ko-KR" sz="1100" dirty="0">
              <a:latin typeface="Arial Narrow" pitchFamily="34" charset="0"/>
              <a:ea typeface="LG스마트체 Regular" panose="020B0600000101010101" pitchFamily="50" charset="-127"/>
              <a:cs typeface="Arial" pitchFamily="34" charset="0"/>
            </a:endParaRPr>
          </a:p>
          <a:p>
            <a:pPr marL="92075" lvl="1" indent="-92075" fontAlgn="base">
              <a:spcBef>
                <a:spcPct val="0"/>
              </a:spcBef>
              <a:spcAft>
                <a:spcPct val="0"/>
              </a:spcAft>
              <a:buFont typeface="Wingdings" panose="05000000000000000000" pitchFamily="2" charset="2"/>
              <a:buChar char="§"/>
            </a:pPr>
            <a:r>
              <a:rPr kumimoji="1" lang="en-US" altLang="ko-KR" sz="1100" dirty="0">
                <a:latin typeface="Arial Narrow" pitchFamily="34" charset="0"/>
                <a:ea typeface="LG스마트체 Regular" panose="020B0600000101010101" pitchFamily="50" charset="-127"/>
                <a:cs typeface="Arial" pitchFamily="34" charset="0"/>
              </a:rPr>
              <a:t>Hi-Res Audio (24bit / 96kHz)</a:t>
            </a:r>
          </a:p>
          <a:p>
            <a:pPr marL="92075" lvl="1" indent="-92075" fontAlgn="base">
              <a:spcBef>
                <a:spcPct val="0"/>
              </a:spcBef>
              <a:spcAft>
                <a:spcPct val="0"/>
              </a:spcAft>
              <a:buFont typeface="Wingdings" panose="05000000000000000000" pitchFamily="2" charset="2"/>
              <a:buChar char="§"/>
            </a:pPr>
            <a:r>
              <a:rPr kumimoji="1" lang="en-US" altLang="ko-KR" sz="1100" dirty="0">
                <a:latin typeface="Arial Narrow" pitchFamily="34" charset="0"/>
                <a:ea typeface="LG스마트체 Regular" panose="020B0600000101010101" pitchFamily="50" charset="-127"/>
                <a:cs typeface="Arial" pitchFamily="34" charset="0"/>
              </a:rPr>
              <a:t>AI Sound Pro / Clear Voice Plus</a:t>
            </a:r>
          </a:p>
        </p:txBody>
      </p:sp>
      <p:sp>
        <p:nvSpPr>
          <p:cNvPr id="70" name="TextBox 69"/>
          <p:cNvSpPr txBox="1"/>
          <p:nvPr/>
        </p:nvSpPr>
        <p:spPr>
          <a:xfrm>
            <a:off x="547862" y="5907368"/>
            <a:ext cx="758221" cy="184666"/>
          </a:xfrm>
          <a:prstGeom prst="rect">
            <a:avLst/>
          </a:prstGeom>
          <a:noFill/>
        </p:spPr>
        <p:txBody>
          <a:bodyPr wrap="none" lIns="0" tIns="0" rIns="0" bIns="0" rtlCol="0" anchor="ctr" anchorCtr="0">
            <a:spAutoFit/>
          </a:bodyPr>
          <a:lstStyle/>
          <a:p>
            <a:pPr algn="r" fontAlgn="base" latinLnBrk="0">
              <a:spcBef>
                <a:spcPct val="0"/>
              </a:spcBef>
              <a:spcAft>
                <a:spcPct val="0"/>
              </a:spcAft>
              <a:defRPr/>
            </a:pPr>
            <a:r>
              <a:rPr lang="en-US" altLang="ko-KR" sz="1200" b="1" kern="0" dirty="0">
                <a:solidFill>
                  <a:srgbClr val="000000"/>
                </a:solidFill>
                <a:latin typeface="Arial Narrow" pitchFamily="34" charset="0"/>
                <a:ea typeface="LG스마트체 Regular" panose="020B0600000101010101" pitchFamily="50" charset="-127"/>
              </a:rPr>
              <a:t>Connectivity</a:t>
            </a:r>
            <a:endParaRPr lang="ko-KR" altLang="en-US" sz="1200" b="1" kern="0" dirty="0">
              <a:solidFill>
                <a:srgbClr val="000000"/>
              </a:solidFill>
              <a:latin typeface="Arial Narrow" pitchFamily="34" charset="0"/>
              <a:ea typeface="LG스마트체 Regular" panose="020B0600000101010101" pitchFamily="50" charset="-127"/>
            </a:endParaRPr>
          </a:p>
        </p:txBody>
      </p:sp>
      <p:sp>
        <p:nvSpPr>
          <p:cNvPr id="73" name="Rectangle 248"/>
          <p:cNvSpPr>
            <a:spLocks noChangeArrowheads="1"/>
          </p:cNvSpPr>
          <p:nvPr/>
        </p:nvSpPr>
        <p:spPr bwMode="auto">
          <a:xfrm>
            <a:off x="1409610" y="5907692"/>
            <a:ext cx="1574149" cy="677108"/>
          </a:xfrm>
          <a:prstGeom prst="rect">
            <a:avLst/>
          </a:prstGeom>
          <a:noFill/>
          <a:ln w="9525">
            <a:noFill/>
            <a:miter lim="800000"/>
            <a:headEnd/>
            <a:tailEnd/>
          </a:ln>
        </p:spPr>
        <p:txBody>
          <a:bodyPr wrap="none" lIns="0" tIns="0" rIns="0" bIns="0" anchor="t">
            <a:spAutoFit/>
          </a:bodyPr>
          <a:lstStyle/>
          <a:p>
            <a:pPr marL="92075" lvl="1" indent="-92075" fontAlgn="base">
              <a:spcBef>
                <a:spcPct val="0"/>
              </a:spcBef>
              <a:spcAft>
                <a:spcPct val="0"/>
              </a:spcAft>
              <a:buFont typeface="Wingdings" panose="05000000000000000000" pitchFamily="2" charset="2"/>
              <a:buChar char="§"/>
            </a:pPr>
            <a:r>
              <a:rPr kumimoji="1" lang="en-US" altLang="ko-KR" sz="1100" dirty="0">
                <a:latin typeface="Arial Narrow" pitchFamily="34" charset="0"/>
                <a:ea typeface="LG스마트체 Regular" panose="020B0600000101010101" pitchFamily="50" charset="-127"/>
                <a:cs typeface="Arial" pitchFamily="34" charset="0"/>
              </a:rPr>
              <a:t>HDMI 2 In/ 1 Out (</a:t>
            </a:r>
            <a:r>
              <a:rPr kumimoji="1" lang="en-US" altLang="ko-KR" sz="1100" dirty="0" err="1">
                <a:latin typeface="Arial Narrow" pitchFamily="34" charset="0"/>
                <a:ea typeface="LG스마트체 Regular" panose="020B0600000101010101" pitchFamily="50" charset="-127"/>
                <a:cs typeface="Arial" pitchFamily="34" charset="0"/>
              </a:rPr>
              <a:t>eARC</a:t>
            </a:r>
            <a:r>
              <a:rPr kumimoji="1" lang="en-US" altLang="ko-KR" sz="1100" dirty="0">
                <a:latin typeface="Arial Narrow" pitchFamily="34" charset="0"/>
                <a:ea typeface="LG스마트체 Regular" panose="020B0600000101010101" pitchFamily="50" charset="-127"/>
                <a:cs typeface="Arial" pitchFamily="34" charset="0"/>
              </a:rPr>
              <a:t>), </a:t>
            </a:r>
            <a:br>
              <a:rPr kumimoji="1" lang="en-US" altLang="ko-KR" sz="1100" dirty="0">
                <a:latin typeface="Arial Narrow" pitchFamily="34" charset="0"/>
                <a:ea typeface="LG스마트체 Regular" panose="020B0600000101010101" pitchFamily="50" charset="-127"/>
                <a:cs typeface="Arial" pitchFamily="34" charset="0"/>
              </a:rPr>
            </a:br>
            <a:r>
              <a:rPr kumimoji="1" lang="en-US" altLang="ko-KR" sz="1100" dirty="0">
                <a:latin typeface="Arial Narrow" pitchFamily="34" charset="0"/>
                <a:ea typeface="LG스마트체 Regular" panose="020B0600000101010101" pitchFamily="50" charset="-127"/>
                <a:cs typeface="Arial" pitchFamily="34" charset="0"/>
              </a:rPr>
              <a:t>- VRR/ALLM/120Hz Support</a:t>
            </a:r>
          </a:p>
          <a:p>
            <a:pPr marL="92075" lvl="1" indent="-92075" fontAlgn="base">
              <a:spcBef>
                <a:spcPct val="0"/>
              </a:spcBef>
              <a:spcAft>
                <a:spcPct val="0"/>
              </a:spcAft>
              <a:buFont typeface="Wingdings" panose="05000000000000000000" pitchFamily="2" charset="2"/>
              <a:buChar char="§"/>
            </a:pPr>
            <a:r>
              <a:rPr kumimoji="1" lang="en-US" altLang="ko-KR" sz="1100" dirty="0">
                <a:latin typeface="Arial Narrow" pitchFamily="34" charset="0"/>
                <a:ea typeface="LG스마트체 Regular" panose="020B0600000101010101" pitchFamily="50" charset="-127"/>
                <a:cs typeface="Arial" pitchFamily="34" charset="0"/>
              </a:rPr>
              <a:t>Optical</a:t>
            </a:r>
          </a:p>
          <a:p>
            <a:pPr marL="92075" lvl="1" indent="-92075" fontAlgn="base">
              <a:spcBef>
                <a:spcPct val="0"/>
              </a:spcBef>
              <a:spcAft>
                <a:spcPct val="0"/>
              </a:spcAft>
              <a:buFont typeface="Wingdings" panose="05000000000000000000" pitchFamily="2" charset="2"/>
              <a:buChar char="§"/>
            </a:pPr>
            <a:r>
              <a:rPr kumimoji="1" lang="en-US" altLang="ko-KR" sz="1100" dirty="0">
                <a:latin typeface="Arial Narrow" pitchFamily="34" charset="0"/>
                <a:ea typeface="LG스마트체 Regular" panose="020B0600000101010101" pitchFamily="50" charset="-127"/>
                <a:cs typeface="Arial" pitchFamily="34" charset="0"/>
              </a:rPr>
              <a:t>Wi-Fi, Bluetooth</a:t>
            </a:r>
          </a:p>
        </p:txBody>
      </p:sp>
      <p:sp>
        <p:nvSpPr>
          <p:cNvPr id="76" name="TextBox 75"/>
          <p:cNvSpPr txBox="1"/>
          <p:nvPr/>
        </p:nvSpPr>
        <p:spPr>
          <a:xfrm>
            <a:off x="3502768" y="3991563"/>
            <a:ext cx="787075" cy="184666"/>
          </a:xfrm>
          <a:prstGeom prst="rect">
            <a:avLst/>
          </a:prstGeom>
          <a:noFill/>
        </p:spPr>
        <p:txBody>
          <a:bodyPr wrap="none" lIns="0" tIns="0" rIns="0" bIns="0" rtlCol="0" anchor="ctr" anchorCtr="0">
            <a:spAutoFit/>
          </a:bodyPr>
          <a:lstStyle/>
          <a:p>
            <a:pPr algn="r" fontAlgn="base" latinLnBrk="0">
              <a:spcBef>
                <a:spcPct val="0"/>
              </a:spcBef>
              <a:spcAft>
                <a:spcPct val="0"/>
              </a:spcAft>
              <a:defRPr/>
            </a:pPr>
            <a:r>
              <a:rPr lang="en-US" altLang="ko-KR" sz="1200" b="1" kern="0" dirty="0">
                <a:solidFill>
                  <a:srgbClr val="000000"/>
                </a:solidFill>
                <a:latin typeface="Arial Narrow" pitchFamily="34" charset="0"/>
                <a:ea typeface="LG스마트체 Regular" panose="020B0600000101010101" pitchFamily="50" charset="-127"/>
              </a:rPr>
              <a:t>Convenience</a:t>
            </a:r>
            <a:endParaRPr lang="ko-KR" altLang="en-US" sz="1200" b="1" kern="0" dirty="0">
              <a:solidFill>
                <a:srgbClr val="000000"/>
              </a:solidFill>
              <a:latin typeface="Arial Narrow" pitchFamily="34" charset="0"/>
              <a:ea typeface="LG스마트체 Regular" panose="020B0600000101010101" pitchFamily="50" charset="-127"/>
            </a:endParaRPr>
          </a:p>
        </p:txBody>
      </p:sp>
      <p:sp>
        <p:nvSpPr>
          <p:cNvPr id="78" name="Rectangle 248"/>
          <p:cNvSpPr>
            <a:spLocks noChangeArrowheads="1"/>
          </p:cNvSpPr>
          <p:nvPr/>
        </p:nvSpPr>
        <p:spPr bwMode="auto">
          <a:xfrm>
            <a:off x="4420349" y="4006952"/>
            <a:ext cx="1410643" cy="1184940"/>
          </a:xfrm>
          <a:prstGeom prst="rect">
            <a:avLst/>
          </a:prstGeom>
          <a:noFill/>
          <a:ln w="9525">
            <a:noFill/>
            <a:miter lim="800000"/>
            <a:headEnd/>
            <a:tailEnd/>
          </a:ln>
        </p:spPr>
        <p:txBody>
          <a:bodyPr wrap="none" lIns="0" tIns="0" rIns="0" bIns="0" anchor="t">
            <a:spAutoFit/>
          </a:bodyPr>
          <a:lstStyle/>
          <a:p>
            <a:pPr marL="92075" lvl="1" indent="-92075" fontAlgn="base">
              <a:spcBef>
                <a:spcPct val="0"/>
              </a:spcBef>
              <a:spcAft>
                <a:spcPct val="0"/>
              </a:spcAft>
              <a:buFont typeface="Wingdings" panose="05000000000000000000" pitchFamily="2" charset="2"/>
              <a:buChar char="§"/>
            </a:pPr>
            <a:r>
              <a:rPr kumimoji="1" lang="en-US" altLang="ko-KR" sz="1100" dirty="0">
                <a:latin typeface="Arial Narrow" pitchFamily="34" charset="0"/>
                <a:ea typeface="LG스마트체 Regular" panose="020B0600000101010101" pitchFamily="50" charset="-127"/>
                <a:cs typeface="Arial" pitchFamily="34" charset="0"/>
              </a:rPr>
              <a:t>Works with Google/Alexa</a:t>
            </a:r>
            <a:br>
              <a:rPr kumimoji="1" lang="en-US" altLang="ko-KR" sz="1100" dirty="0">
                <a:latin typeface="Arial Narrow" pitchFamily="34" charset="0"/>
                <a:ea typeface="LG스마트체 Regular" panose="020B0600000101010101" pitchFamily="50" charset="-127"/>
                <a:cs typeface="Arial" pitchFamily="34" charset="0"/>
              </a:rPr>
            </a:br>
            <a:r>
              <a:rPr kumimoji="1" lang="en-US" altLang="ko-KR" sz="1100" dirty="0">
                <a:latin typeface="Arial Narrow" pitchFamily="34" charset="0"/>
                <a:ea typeface="LG스마트체 Regular" panose="020B0600000101010101" pitchFamily="50" charset="-127"/>
                <a:cs typeface="Arial" pitchFamily="34" charset="0"/>
              </a:rPr>
              <a:t>Apple Airplay2</a:t>
            </a:r>
          </a:p>
          <a:p>
            <a:pPr marL="92075" lvl="1" indent="-92075" fontAlgn="base">
              <a:spcBef>
                <a:spcPct val="0"/>
              </a:spcBef>
              <a:spcAft>
                <a:spcPct val="0"/>
              </a:spcAft>
              <a:buFont typeface="Wingdings" panose="05000000000000000000" pitchFamily="2" charset="2"/>
              <a:buChar char="§"/>
            </a:pPr>
            <a:r>
              <a:rPr kumimoji="1" lang="en-US" altLang="ko-KR" sz="1100" dirty="0">
                <a:latin typeface="Arial Narrow" pitchFamily="34" charset="0"/>
                <a:ea typeface="LG스마트체 Regular" panose="020B0600000101010101" pitchFamily="50" charset="-127"/>
                <a:cs typeface="Arial" pitchFamily="34" charset="0"/>
              </a:rPr>
              <a:t>Spotify / TIDAL Connect</a:t>
            </a:r>
          </a:p>
          <a:p>
            <a:pPr marL="92075" lvl="1" indent="-92075" fontAlgn="base">
              <a:spcBef>
                <a:spcPct val="0"/>
              </a:spcBef>
              <a:spcAft>
                <a:spcPct val="0"/>
              </a:spcAft>
              <a:buFont typeface="Wingdings" panose="05000000000000000000" pitchFamily="2" charset="2"/>
              <a:buChar char="§"/>
            </a:pPr>
            <a:r>
              <a:rPr kumimoji="1" lang="en-US" altLang="ko-KR" sz="1100" dirty="0">
                <a:latin typeface="Arial Narrow" pitchFamily="34" charset="0"/>
                <a:ea typeface="LG스마트체 Regular" panose="020B0600000101010101" pitchFamily="50" charset="-127"/>
                <a:cs typeface="Arial" pitchFamily="34" charset="0"/>
              </a:rPr>
              <a:t>4K Pass-through</a:t>
            </a:r>
          </a:p>
          <a:p>
            <a:pPr marL="92075" lvl="1" indent="-92075" fontAlgn="base">
              <a:spcBef>
                <a:spcPct val="0"/>
              </a:spcBef>
              <a:spcAft>
                <a:spcPct val="0"/>
              </a:spcAft>
              <a:buFont typeface="Wingdings" panose="05000000000000000000" pitchFamily="2" charset="2"/>
              <a:buChar char="§"/>
            </a:pPr>
            <a:r>
              <a:rPr kumimoji="1" lang="en-US" altLang="ko-KR" sz="1100" dirty="0">
                <a:latin typeface="Arial Narrow" pitchFamily="34" charset="0"/>
                <a:ea typeface="LG스마트체 Regular" panose="020B0600000101010101" pitchFamily="50" charset="-127"/>
                <a:cs typeface="Arial" pitchFamily="34" charset="0"/>
              </a:rPr>
              <a:t>AI Room Calibration Pro</a:t>
            </a:r>
          </a:p>
          <a:p>
            <a:pPr marL="92075" lvl="1" indent="-92075" fontAlgn="base">
              <a:spcBef>
                <a:spcPct val="0"/>
              </a:spcBef>
              <a:spcAft>
                <a:spcPct val="0"/>
              </a:spcAft>
              <a:buFont typeface="Wingdings" panose="05000000000000000000" pitchFamily="2" charset="2"/>
              <a:buChar char="§"/>
            </a:pPr>
            <a:r>
              <a:rPr kumimoji="1" lang="en-US" altLang="ko-KR" sz="1100" dirty="0">
                <a:latin typeface="Arial Narrow" pitchFamily="34" charset="0"/>
                <a:ea typeface="LG스마트체 Regular" panose="020B0600000101010101" pitchFamily="50" charset="-127"/>
                <a:cs typeface="Arial" pitchFamily="34" charset="0"/>
              </a:rPr>
              <a:t>WOW Interface</a:t>
            </a:r>
          </a:p>
          <a:p>
            <a:pPr marL="92075" lvl="1" indent="-92075" fontAlgn="base">
              <a:spcBef>
                <a:spcPct val="0"/>
              </a:spcBef>
              <a:spcAft>
                <a:spcPct val="0"/>
              </a:spcAft>
              <a:buFont typeface="Wingdings" panose="05000000000000000000" pitchFamily="2" charset="2"/>
              <a:buChar char="§"/>
            </a:pPr>
            <a:endParaRPr kumimoji="1" lang="en-US" altLang="ko-KR" sz="1100" dirty="0">
              <a:latin typeface="Arial Narrow" pitchFamily="34" charset="0"/>
              <a:ea typeface="LG스마트체 Regular" panose="020B0600000101010101" pitchFamily="50" charset="-127"/>
              <a:cs typeface="Arial" pitchFamily="34" charset="0"/>
            </a:endParaRPr>
          </a:p>
        </p:txBody>
      </p:sp>
      <p:sp>
        <p:nvSpPr>
          <p:cNvPr id="79" name="TextBox 78"/>
          <p:cNvSpPr txBox="1"/>
          <p:nvPr/>
        </p:nvSpPr>
        <p:spPr>
          <a:xfrm>
            <a:off x="4057407" y="5193489"/>
            <a:ext cx="232436" cy="184666"/>
          </a:xfrm>
          <a:prstGeom prst="rect">
            <a:avLst/>
          </a:prstGeom>
          <a:noFill/>
        </p:spPr>
        <p:txBody>
          <a:bodyPr wrap="none" lIns="0" tIns="0" rIns="0" bIns="0" rtlCol="0" anchor="ctr" anchorCtr="0">
            <a:spAutoFit/>
          </a:bodyPr>
          <a:lstStyle/>
          <a:p>
            <a:pPr algn="r" fontAlgn="base" latinLnBrk="0">
              <a:spcBef>
                <a:spcPct val="0"/>
              </a:spcBef>
              <a:spcAft>
                <a:spcPct val="0"/>
              </a:spcAft>
              <a:defRPr/>
            </a:pPr>
            <a:r>
              <a:rPr lang="en-US" altLang="ko-KR" sz="1200" b="1" kern="0" dirty="0">
                <a:solidFill>
                  <a:srgbClr val="000000"/>
                </a:solidFill>
                <a:latin typeface="Arial Narrow" pitchFamily="34" charset="0"/>
                <a:ea typeface="LG스마트체 Regular" panose="020B0600000101010101" pitchFamily="50" charset="-127"/>
              </a:rPr>
              <a:t>Eco</a:t>
            </a:r>
            <a:endParaRPr lang="ko-KR" altLang="en-US" sz="1200" b="1" kern="0" dirty="0">
              <a:solidFill>
                <a:srgbClr val="000000"/>
              </a:solidFill>
              <a:latin typeface="Arial Narrow" pitchFamily="34" charset="0"/>
              <a:ea typeface="LG스마트체 Regular" panose="020B0600000101010101" pitchFamily="50" charset="-127"/>
            </a:endParaRPr>
          </a:p>
        </p:txBody>
      </p:sp>
      <p:sp>
        <p:nvSpPr>
          <p:cNvPr id="80" name="Rectangle 248"/>
          <p:cNvSpPr>
            <a:spLocks noChangeArrowheads="1"/>
          </p:cNvSpPr>
          <p:nvPr/>
        </p:nvSpPr>
        <p:spPr bwMode="auto">
          <a:xfrm>
            <a:off x="4420349" y="5249507"/>
            <a:ext cx="997068" cy="677108"/>
          </a:xfrm>
          <a:prstGeom prst="rect">
            <a:avLst/>
          </a:prstGeom>
          <a:noFill/>
          <a:ln w="9525">
            <a:noFill/>
            <a:miter lim="800000"/>
            <a:headEnd/>
            <a:tailEnd/>
          </a:ln>
        </p:spPr>
        <p:txBody>
          <a:bodyPr wrap="none" lIns="0" tIns="0" rIns="0" bIns="0" anchor="t">
            <a:spAutoFit/>
          </a:bodyPr>
          <a:lstStyle/>
          <a:p>
            <a:pPr marL="92075" lvl="1" indent="-92075" fontAlgn="base">
              <a:spcBef>
                <a:spcPct val="0"/>
              </a:spcBef>
              <a:spcAft>
                <a:spcPct val="0"/>
              </a:spcAft>
              <a:buFont typeface="Wingdings" panose="05000000000000000000" pitchFamily="2" charset="2"/>
              <a:buChar char="§"/>
            </a:pPr>
            <a:r>
              <a:rPr kumimoji="1" lang="en-US" altLang="ko-KR" sz="1100" dirty="0">
                <a:solidFill>
                  <a:prstClr val="black"/>
                </a:solidFill>
                <a:latin typeface="Arial Narrow" pitchFamily="34" charset="0"/>
                <a:ea typeface="LG스마트체 Regular" panose="020B0600000101010101" pitchFamily="50" charset="-127"/>
                <a:cs typeface="Arial" pitchFamily="34" charset="0"/>
              </a:rPr>
              <a:t>SGS Eco Product</a:t>
            </a:r>
          </a:p>
          <a:p>
            <a:pPr marL="92075" lvl="1" indent="-92075" fontAlgn="base">
              <a:spcBef>
                <a:spcPct val="0"/>
              </a:spcBef>
              <a:spcAft>
                <a:spcPct val="0"/>
              </a:spcAft>
              <a:buFont typeface="Wingdings" panose="05000000000000000000" pitchFamily="2" charset="2"/>
              <a:buChar char="§"/>
            </a:pPr>
            <a:r>
              <a:rPr kumimoji="1" lang="en-US" altLang="ko-KR" sz="1100" dirty="0">
                <a:solidFill>
                  <a:prstClr val="black"/>
                </a:solidFill>
                <a:latin typeface="Arial Narrow" pitchFamily="34" charset="0"/>
                <a:ea typeface="LG스마트체 Regular" panose="020B0600000101010101" pitchFamily="50" charset="-127"/>
                <a:cs typeface="Arial" pitchFamily="34" charset="0"/>
              </a:rPr>
              <a:t>UL ECV </a:t>
            </a:r>
          </a:p>
          <a:p>
            <a:pPr marL="92075" lvl="1" indent="-92075" fontAlgn="base">
              <a:spcBef>
                <a:spcPct val="0"/>
              </a:spcBef>
              <a:spcAft>
                <a:spcPct val="0"/>
              </a:spcAft>
              <a:buFont typeface="Wingdings" panose="05000000000000000000" pitchFamily="2" charset="2"/>
              <a:buChar char="§"/>
            </a:pPr>
            <a:r>
              <a:rPr kumimoji="1" lang="en-US" altLang="ko-KR" sz="1100" dirty="0">
                <a:solidFill>
                  <a:prstClr val="black"/>
                </a:solidFill>
                <a:latin typeface="Arial Narrow" pitchFamily="34" charset="0"/>
                <a:ea typeface="LG스마트체 Regular" panose="020B0600000101010101" pitchFamily="50" charset="-127"/>
                <a:cs typeface="Arial" pitchFamily="34" charset="0"/>
              </a:rPr>
              <a:t>Carbon Trust</a:t>
            </a:r>
          </a:p>
          <a:p>
            <a:pPr marL="92075" lvl="1" indent="-92075" fontAlgn="base">
              <a:spcBef>
                <a:spcPct val="0"/>
              </a:spcBef>
              <a:spcAft>
                <a:spcPct val="0"/>
              </a:spcAft>
              <a:buFont typeface="Wingdings" panose="05000000000000000000" pitchFamily="2" charset="2"/>
              <a:buChar char="§"/>
            </a:pPr>
            <a:r>
              <a:rPr kumimoji="1" lang="en-US" altLang="ko-KR" sz="1100" dirty="0">
                <a:solidFill>
                  <a:prstClr val="black"/>
                </a:solidFill>
                <a:latin typeface="Arial Narrow" pitchFamily="34" charset="0"/>
                <a:ea typeface="LG스마트체 Regular" panose="020B0600000101010101" pitchFamily="50" charset="-127"/>
                <a:cs typeface="Arial" pitchFamily="34" charset="0"/>
              </a:rPr>
              <a:t>Energy Star</a:t>
            </a:r>
          </a:p>
        </p:txBody>
      </p:sp>
      <p:cxnSp>
        <p:nvCxnSpPr>
          <p:cNvPr id="81" name="직선 연결선 80"/>
          <p:cNvCxnSpPr/>
          <p:nvPr/>
        </p:nvCxnSpPr>
        <p:spPr>
          <a:xfrm>
            <a:off x="3393655" y="3978925"/>
            <a:ext cx="0" cy="1877161"/>
          </a:xfrm>
          <a:prstGeom prst="line">
            <a:avLst/>
          </a:prstGeom>
          <a:ln w="31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77" name="TextBox 76"/>
          <p:cNvSpPr txBox="1"/>
          <p:nvPr/>
        </p:nvSpPr>
        <p:spPr>
          <a:xfrm>
            <a:off x="6498797" y="5551800"/>
            <a:ext cx="2546979" cy="307777"/>
          </a:xfrm>
          <a:prstGeom prst="rect">
            <a:avLst/>
          </a:prstGeom>
          <a:noFill/>
        </p:spPr>
        <p:txBody>
          <a:bodyPr wrap="none">
            <a:spAutoFit/>
          </a:bodyPr>
          <a:lstStyle/>
          <a:p>
            <a:pPr eaLnBrk="0" fontAlgn="base" hangingPunct="0">
              <a:spcBef>
                <a:spcPct val="0"/>
              </a:spcBef>
              <a:spcAft>
                <a:spcPct val="0"/>
              </a:spcAft>
              <a:defRPr/>
            </a:pPr>
            <a:r>
              <a:rPr kumimoji="1" lang="en-US" altLang="ko-KR" sz="1400" b="1" dirty="0">
                <a:solidFill>
                  <a:prstClr val="black">
                    <a:lumMod val="95000"/>
                    <a:lumOff val="5000"/>
                  </a:prstClr>
                </a:solidFill>
                <a:latin typeface="Arial Narrow" panose="020B0606020202030204" pitchFamily="34" charset="0"/>
                <a:ea typeface="LG스마트체 Regular" panose="020B0600000101010101" pitchFamily="50" charset="-127"/>
                <a:cs typeface="Arial" panose="020B0604020202020204" pitchFamily="34" charset="0"/>
              </a:rPr>
              <a:t>Multiple AI Platform Compatibility</a:t>
            </a:r>
          </a:p>
        </p:txBody>
      </p:sp>
      <p:sp>
        <p:nvSpPr>
          <p:cNvPr id="82" name="TextBox 81"/>
          <p:cNvSpPr txBox="1"/>
          <p:nvPr/>
        </p:nvSpPr>
        <p:spPr>
          <a:xfrm>
            <a:off x="3979923" y="1506709"/>
            <a:ext cx="1697901" cy="229935"/>
          </a:xfrm>
          <a:prstGeom prst="rect">
            <a:avLst/>
          </a:prstGeom>
          <a:noFill/>
        </p:spPr>
        <p:txBody>
          <a:bodyPr wrap="none">
            <a:spAutoFit/>
          </a:bodyPr>
          <a:lstStyle/>
          <a:p>
            <a:pPr algn="r" eaLnBrk="0" fontAlgn="base" hangingPunct="0">
              <a:spcBef>
                <a:spcPct val="0"/>
              </a:spcBef>
              <a:spcAft>
                <a:spcPct val="0"/>
              </a:spcAft>
              <a:defRPr/>
            </a:pPr>
            <a:r>
              <a:rPr kumimoji="1" lang="en-US" altLang="ko-KR" sz="900" dirty="0">
                <a:solidFill>
                  <a:srgbClr val="404040"/>
                </a:solidFill>
                <a:latin typeface="Arial Narrow" panose="020B0606020202030204" pitchFamily="34" charset="0"/>
                <a:ea typeface="LG스마트체 Regular" panose="020B0600000101010101" pitchFamily="50" charset="-127"/>
                <a:cs typeface="Arial" panose="020B0604020202020204" pitchFamily="34" charset="0"/>
              </a:rPr>
              <a:t>  4.0.2 </a:t>
            </a:r>
            <a:r>
              <a:rPr kumimoji="1" lang="en-US" altLang="ko-KR" sz="900" dirty="0" err="1">
                <a:solidFill>
                  <a:srgbClr val="404040"/>
                </a:solidFill>
                <a:latin typeface="Arial Narrow" panose="020B0606020202030204" pitchFamily="34" charset="0"/>
                <a:ea typeface="LG스마트체 Regular" panose="020B0600000101010101" pitchFamily="50" charset="-127"/>
                <a:cs typeface="Arial" panose="020B0604020202020204" pitchFamily="34" charset="0"/>
              </a:rPr>
              <a:t>ch</a:t>
            </a:r>
            <a:r>
              <a:rPr kumimoji="1" lang="en-US" altLang="ko-KR" sz="900" dirty="0">
                <a:solidFill>
                  <a:srgbClr val="404040"/>
                </a:solidFill>
                <a:latin typeface="Arial Narrow" panose="020B0606020202030204" pitchFamily="34" charset="0"/>
                <a:ea typeface="LG스마트체 Regular" panose="020B0600000101010101" pitchFamily="50" charset="-127"/>
                <a:cs typeface="Arial" panose="020B0604020202020204" pitchFamily="34" charset="0"/>
              </a:rPr>
              <a:t> Rear Speaker Kit Included</a:t>
            </a:r>
          </a:p>
        </p:txBody>
      </p:sp>
      <p:sp>
        <p:nvSpPr>
          <p:cNvPr id="84" name="제목 1">
            <a:extLst>
              <a:ext uri="{FF2B5EF4-FFF2-40B4-BE49-F238E27FC236}">
                <a16:creationId xmlns:a16="http://schemas.microsoft.com/office/drawing/2014/main" id="{4DCD3330-EA3B-F04D-17B2-D78B35D06447}"/>
              </a:ext>
            </a:extLst>
          </p:cNvPr>
          <p:cNvSpPr txBox="1">
            <a:spLocks/>
          </p:cNvSpPr>
          <p:nvPr/>
        </p:nvSpPr>
        <p:spPr>
          <a:xfrm>
            <a:off x="1372758" y="153376"/>
            <a:ext cx="6192710" cy="338554"/>
          </a:xfrm>
          <a:prstGeom prst="rect">
            <a:avLst/>
          </a:prstGeom>
        </p:spPr>
        <p:txBody>
          <a:bodyPr vert="horz" wrap="square" lIns="0" tIns="45720" rIns="72000" bIns="45720" rtlCol="0" anchor="t">
            <a:spAutoFit/>
          </a:bodyPr>
          <a:lstStyle>
            <a:defPPr>
              <a:defRPr lang="ko-KR"/>
            </a:defPPr>
            <a:lvl1pPr marR="0" lvl="0" indent="0" fontAlgn="base" latinLnBrk="0">
              <a:lnSpc>
                <a:spcPct val="100000"/>
              </a:lnSpc>
              <a:spcBef>
                <a:spcPts val="0"/>
              </a:spcBef>
              <a:spcAft>
                <a:spcPts val="0"/>
              </a:spcAft>
              <a:buClrTx/>
              <a:buSzTx/>
              <a:buFontTx/>
              <a:buNone/>
              <a:tabLst/>
              <a:defRPr sz="1600" b="1">
                <a:solidFill>
                  <a:schemeClr val="bg1">
                    <a:lumMod val="50000"/>
                  </a:schemeClr>
                </a:solidFill>
                <a:latin typeface="Arial" panose="020B0604020202020204" pitchFamily="34" charset="0"/>
                <a:ea typeface="LG스마트체 Regular" panose="020B0600000101010101" pitchFamily="50" charset="-127"/>
                <a:cs typeface="Arial" panose="020B0604020202020204" pitchFamily="34" charset="0"/>
              </a:defRPr>
            </a:lvl1pPr>
          </a:lstStyle>
          <a:p>
            <a:r>
              <a:rPr lang="en-US" altLang="ko-KR" dirty="0"/>
              <a:t>“Truly Immersive 9.1.5 </a:t>
            </a:r>
            <a:r>
              <a:rPr lang="en-US" altLang="ko-KR" dirty="0" err="1"/>
              <a:t>ch</a:t>
            </a:r>
            <a:r>
              <a:rPr lang="en-US" altLang="ko-KR" dirty="0"/>
              <a:t> Surround Sound”</a:t>
            </a:r>
          </a:p>
        </p:txBody>
      </p:sp>
      <p:sp>
        <p:nvSpPr>
          <p:cNvPr id="85" name="순서도: 수동 입력 84"/>
          <p:cNvSpPr/>
          <p:nvPr/>
        </p:nvSpPr>
        <p:spPr>
          <a:xfrm rot="16200000" flipV="1">
            <a:off x="340976" y="-347333"/>
            <a:ext cx="511843" cy="1193803"/>
          </a:xfrm>
          <a:prstGeom prst="flowChartManualInpu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4" name="텍스트 개체 틀 5">
            <a:extLst>
              <a:ext uri="{FF2B5EF4-FFF2-40B4-BE49-F238E27FC236}">
                <a16:creationId xmlns:a16="http://schemas.microsoft.com/office/drawing/2014/main" id="{00A774CE-0179-4872-88E0-4726B5DE419D}"/>
              </a:ext>
            </a:extLst>
          </p:cNvPr>
          <p:cNvSpPr txBox="1">
            <a:spLocks/>
          </p:cNvSpPr>
          <p:nvPr/>
        </p:nvSpPr>
        <p:spPr>
          <a:xfrm>
            <a:off x="225953" y="78143"/>
            <a:ext cx="998700" cy="338554"/>
          </a:xfrm>
          <a:prstGeom prst="rect">
            <a:avLst/>
          </a:prstGeom>
        </p:spPr>
        <p:txBody>
          <a:bodyPr vert="horz" wrap="square" lIns="0" tIns="45720" rIns="72000" bIns="45720" rtlCol="0" anchor="b">
            <a:spAutoFit/>
          </a:bodyPr>
          <a:lstStyle>
            <a:lvl1pPr marL="0" indent="0" algn="l" defTabSz="914400" rtl="0" eaLnBrk="1" fontAlgn="base" latinLnBrk="0" hangingPunct="1">
              <a:lnSpc>
                <a:spcPct val="100000"/>
              </a:lnSpc>
              <a:spcBef>
                <a:spcPts val="600"/>
              </a:spcBef>
              <a:buFont typeface="Arial" panose="020B0604020202020204" pitchFamily="34" charset="0"/>
              <a:buNone/>
              <a:defRPr lang="en-GB" sz="1400" kern="1200" cap="none" spc="0" baseline="0" dirty="0">
                <a:solidFill>
                  <a:srgbClr val="B3B3B3"/>
                </a:solidFill>
                <a:latin typeface="+mn-lt"/>
                <a:ea typeface="+mj-ea"/>
                <a:cs typeface="+mj-cs"/>
              </a:defRPr>
            </a:lvl1pPr>
            <a:lvl2pPr marL="685800" indent="-228600" algn="l" defTabSz="914400" rtl="0" eaLnBrk="1" fontAlgn="base" latinLnBrk="0" hangingPunct="1">
              <a:lnSpc>
                <a:spcPct val="100000"/>
              </a:lnSpc>
              <a:spcBef>
                <a:spcPts val="6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fontAlgn="base" latinLnBrk="0" hangingPunct="1">
              <a:lnSpc>
                <a:spcPct val="100000"/>
              </a:lnSpc>
              <a:spcBef>
                <a:spcPts val="6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fontAlgn="base"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fontAlgn="base"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ts val="600"/>
              </a:spcBef>
              <a:spcAft>
                <a:spcPts val="0"/>
              </a:spcAft>
              <a:buClrTx/>
              <a:buSzTx/>
              <a:buFont typeface="Arial" panose="020B0604020202020204" pitchFamily="34" charset="0"/>
              <a:buNone/>
              <a:tabLst/>
              <a:defRPr/>
            </a:pPr>
            <a:r>
              <a:rPr kumimoji="0" lang="en-US" altLang="ko-KR" sz="1600" b="1" i="0" u="none" strike="noStrike" kern="1200" cap="none" spc="0" normalizeH="0" baseline="0" noProof="0" dirty="0">
                <a:ln>
                  <a:noFill/>
                </a:ln>
                <a:solidFill>
                  <a:schemeClr val="bg1"/>
                </a:solidFill>
                <a:effectLst/>
                <a:uLnTx/>
                <a:uFillTx/>
                <a:latin typeface="LG스마트체 Regular" panose="020B0600000101010101" pitchFamily="50" charset="-127"/>
                <a:ea typeface="LG스마트체 Regular" panose="020B0600000101010101" pitchFamily="50" charset="-127"/>
              </a:rPr>
              <a:t>S95QR</a:t>
            </a:r>
            <a:endParaRPr kumimoji="0" lang="ko-KR" altLang="en-US" sz="1600" b="1" i="0" u="none" strike="noStrike" kern="1200" cap="none" spc="0" normalizeH="0" baseline="0" noProof="0" dirty="0">
              <a:ln>
                <a:noFill/>
              </a:ln>
              <a:solidFill>
                <a:schemeClr val="bg1"/>
              </a:solidFill>
              <a:effectLst/>
              <a:uLnTx/>
              <a:uFillTx/>
              <a:latin typeface="LG스마트체 Regular" panose="020B0600000101010101" pitchFamily="50" charset="-127"/>
              <a:ea typeface="LG스마트체 Regular" panose="020B0600000101010101" pitchFamily="50" charset="-127"/>
            </a:endParaRPr>
          </a:p>
        </p:txBody>
      </p:sp>
      <p:pic>
        <p:nvPicPr>
          <p:cNvPr id="13" name="그림 12"/>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1092400" y="6159374"/>
            <a:ext cx="871538" cy="160800"/>
          </a:xfrm>
          <a:prstGeom prst="rect">
            <a:avLst/>
          </a:prstGeom>
        </p:spPr>
      </p:pic>
      <p:pic>
        <p:nvPicPr>
          <p:cNvPr id="16" name="그림 15"/>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567838" y="6108198"/>
            <a:ext cx="1042988" cy="273085"/>
          </a:xfrm>
          <a:prstGeom prst="rect">
            <a:avLst/>
          </a:prstGeom>
        </p:spPr>
      </p:pic>
      <p:sp>
        <p:nvSpPr>
          <p:cNvPr id="95" name="TextBox 94"/>
          <p:cNvSpPr txBox="1"/>
          <p:nvPr/>
        </p:nvSpPr>
        <p:spPr>
          <a:xfrm>
            <a:off x="6498797" y="1074525"/>
            <a:ext cx="3779624" cy="307777"/>
          </a:xfrm>
          <a:prstGeom prst="rect">
            <a:avLst/>
          </a:prstGeom>
          <a:noFill/>
        </p:spPr>
        <p:txBody>
          <a:bodyPr wrap="none">
            <a:spAutoFit/>
          </a:bodyPr>
          <a:lstStyle/>
          <a:p>
            <a:pPr eaLnBrk="0" fontAlgn="base" hangingPunct="0">
              <a:spcBef>
                <a:spcPct val="0"/>
              </a:spcBef>
              <a:spcAft>
                <a:spcPct val="0"/>
              </a:spcAft>
              <a:defRPr/>
            </a:pPr>
            <a:r>
              <a:rPr kumimoji="1" lang="en-US" altLang="ko-KR" sz="1400" b="1" dirty="0">
                <a:solidFill>
                  <a:prstClr val="black">
                    <a:lumMod val="95000"/>
                    <a:lumOff val="5000"/>
                  </a:prstClr>
                </a:solidFill>
                <a:latin typeface="Arial Narrow" panose="020B0606020202030204" pitchFamily="34" charset="0"/>
                <a:ea typeface="LG스마트체 Regular" panose="020B0600000101010101" pitchFamily="50" charset="-127"/>
                <a:cs typeface="Arial" panose="020B0604020202020204" pitchFamily="34" charset="0"/>
              </a:rPr>
              <a:t>Dolby </a:t>
            </a:r>
            <a:r>
              <a:rPr kumimoji="1" lang="en-US" altLang="ko-KR" sz="1400" b="1" dirty="0" err="1">
                <a:solidFill>
                  <a:prstClr val="black">
                    <a:lumMod val="95000"/>
                    <a:lumOff val="5000"/>
                  </a:prstClr>
                </a:solidFill>
                <a:latin typeface="Arial Narrow" panose="020B0606020202030204" pitchFamily="34" charset="0"/>
                <a:ea typeface="LG스마트체 Regular" panose="020B0600000101010101" pitchFamily="50" charset="-127"/>
                <a:cs typeface="Arial" panose="020B0604020202020204" pitchFamily="34" charset="0"/>
              </a:rPr>
              <a:t>Atmos</a:t>
            </a:r>
            <a:r>
              <a:rPr kumimoji="1" lang="en-US" altLang="ko-KR" sz="1400" b="1" dirty="0">
                <a:solidFill>
                  <a:prstClr val="black">
                    <a:lumMod val="95000"/>
                    <a:lumOff val="5000"/>
                  </a:prstClr>
                </a:solidFill>
                <a:latin typeface="Arial Narrow" panose="020B0606020202030204" pitchFamily="34" charset="0"/>
                <a:ea typeface="LG스마트체 Regular" panose="020B0600000101010101" pitchFamily="50" charset="-127"/>
                <a:cs typeface="Arial" panose="020B0604020202020204" pitchFamily="34" charset="0"/>
              </a:rPr>
              <a:t> 9.1.5 </a:t>
            </a:r>
            <a:r>
              <a:rPr kumimoji="1" lang="en-US" altLang="ko-KR" sz="1400" b="1" dirty="0" err="1">
                <a:solidFill>
                  <a:prstClr val="black">
                    <a:lumMod val="95000"/>
                    <a:lumOff val="5000"/>
                  </a:prstClr>
                </a:solidFill>
                <a:latin typeface="Arial Narrow" panose="020B0606020202030204" pitchFamily="34" charset="0"/>
                <a:ea typeface="LG스마트체 Regular" panose="020B0600000101010101" pitchFamily="50" charset="-127"/>
                <a:cs typeface="Arial" panose="020B0604020202020204" pitchFamily="34" charset="0"/>
              </a:rPr>
              <a:t>Ch</a:t>
            </a:r>
            <a:r>
              <a:rPr kumimoji="1" lang="en-US" altLang="ko-KR" sz="1400" b="1" dirty="0">
                <a:solidFill>
                  <a:prstClr val="black">
                    <a:lumMod val="95000"/>
                    <a:lumOff val="5000"/>
                  </a:prstClr>
                </a:solidFill>
                <a:latin typeface="Arial Narrow" panose="020B0606020202030204" pitchFamily="34" charset="0"/>
                <a:ea typeface="LG스마트체 Regular" panose="020B0600000101010101" pitchFamily="50" charset="-127"/>
                <a:cs typeface="Arial" panose="020B0604020202020204" pitchFamily="34" charset="0"/>
              </a:rPr>
              <a:t> with Triple</a:t>
            </a:r>
            <a:r>
              <a:rPr kumimoji="1" lang="ko-KR" altLang="en-US" sz="1400" b="1">
                <a:solidFill>
                  <a:prstClr val="black">
                    <a:lumMod val="95000"/>
                    <a:lumOff val="5000"/>
                  </a:prstClr>
                </a:solidFill>
                <a:latin typeface="Arial Narrow" panose="020B0606020202030204" pitchFamily="34" charset="0"/>
                <a:ea typeface="LG스마트체 Regular" panose="020B0600000101010101" pitchFamily="50" charset="-127"/>
                <a:cs typeface="Arial" panose="020B0604020202020204" pitchFamily="34" charset="0"/>
              </a:rPr>
              <a:t> </a:t>
            </a:r>
            <a:r>
              <a:rPr kumimoji="1" lang="en-US" altLang="ko-KR" sz="1400" b="1" dirty="0">
                <a:solidFill>
                  <a:prstClr val="black">
                    <a:lumMod val="95000"/>
                    <a:lumOff val="5000"/>
                  </a:prstClr>
                </a:solidFill>
                <a:latin typeface="Arial Narrow" panose="020B0606020202030204" pitchFamily="34" charset="0"/>
                <a:ea typeface="LG스마트체 Regular" panose="020B0600000101010101" pitchFamily="50" charset="-127"/>
                <a:cs typeface="Arial" panose="020B0604020202020204" pitchFamily="34" charset="0"/>
              </a:rPr>
              <a:t>Up-Firing Speaker</a:t>
            </a:r>
          </a:p>
        </p:txBody>
      </p:sp>
      <p:pic>
        <p:nvPicPr>
          <p:cNvPr id="103" name="그림 102"/>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0602645" y="1048931"/>
            <a:ext cx="1169578" cy="425019"/>
          </a:xfrm>
          <a:prstGeom prst="rect">
            <a:avLst/>
          </a:prstGeom>
        </p:spPr>
      </p:pic>
      <p:cxnSp>
        <p:nvCxnSpPr>
          <p:cNvPr id="91" name="직선 연결선 90"/>
          <p:cNvCxnSpPr>
            <a:cxnSpLocks/>
          </p:cNvCxnSpPr>
          <p:nvPr/>
        </p:nvCxnSpPr>
        <p:spPr>
          <a:xfrm flipV="1">
            <a:off x="6516858" y="6511600"/>
            <a:ext cx="5348256" cy="0"/>
          </a:xfrm>
          <a:prstGeom prst="line">
            <a:avLst/>
          </a:prstGeom>
          <a:ln w="5715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9" name="직선 연결선 38"/>
          <p:cNvCxnSpPr/>
          <p:nvPr/>
        </p:nvCxnSpPr>
        <p:spPr>
          <a:xfrm>
            <a:off x="6516858" y="5474620"/>
            <a:ext cx="5293256"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65" name="직선 연결선 64"/>
          <p:cNvCxnSpPr>
            <a:cxnSpLocks/>
          </p:cNvCxnSpPr>
          <p:nvPr/>
        </p:nvCxnSpPr>
        <p:spPr>
          <a:xfrm flipV="1">
            <a:off x="6516858" y="927675"/>
            <a:ext cx="5348256" cy="0"/>
          </a:xfrm>
          <a:prstGeom prst="line">
            <a:avLst/>
          </a:prstGeom>
          <a:ln w="5715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89" name="직선 연결선 88"/>
          <p:cNvCxnSpPr/>
          <p:nvPr/>
        </p:nvCxnSpPr>
        <p:spPr>
          <a:xfrm>
            <a:off x="6516858" y="1723710"/>
            <a:ext cx="5337463"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05" name="직선 연결선 104"/>
          <p:cNvCxnSpPr/>
          <p:nvPr/>
        </p:nvCxnSpPr>
        <p:spPr>
          <a:xfrm>
            <a:off x="6516858" y="2523403"/>
            <a:ext cx="5447079" cy="0"/>
          </a:xfrm>
          <a:prstGeom prst="line">
            <a:avLst/>
          </a:prstGeom>
          <a:noFill/>
          <a:ln w="9525" cap="flat" cmpd="sng" algn="ctr">
            <a:solidFill>
              <a:srgbClr val="FFFFFF">
                <a:lumMod val="65000"/>
              </a:srgbClr>
            </a:solidFill>
            <a:prstDash val="solid"/>
          </a:ln>
          <a:effectLst/>
        </p:spPr>
      </p:cxnSp>
      <p:pic>
        <p:nvPicPr>
          <p:cNvPr id="106" name="그림 105"/>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0475729" y="1800630"/>
            <a:ext cx="837807" cy="634573"/>
          </a:xfrm>
          <a:prstGeom prst="rect">
            <a:avLst/>
          </a:prstGeom>
        </p:spPr>
      </p:pic>
      <p:sp>
        <p:nvSpPr>
          <p:cNvPr id="111" name="TextBox 110"/>
          <p:cNvSpPr txBox="1"/>
          <p:nvPr/>
        </p:nvSpPr>
        <p:spPr>
          <a:xfrm>
            <a:off x="6498797" y="1795711"/>
            <a:ext cx="3182448" cy="523220"/>
          </a:xfrm>
          <a:prstGeom prst="rect">
            <a:avLst/>
          </a:prstGeom>
          <a:noFill/>
        </p:spPr>
        <p:txBody>
          <a:bodyPr wrap="square">
            <a:spAutoFit/>
          </a:bodyPr>
          <a:lstStyle>
            <a:defPPr>
              <a:defRPr lang="ko-KR"/>
            </a:defPPr>
            <a:lvl1pPr>
              <a:defRPr kumimoji="1" sz="1463" b="1">
                <a:solidFill>
                  <a:prstClr val="black">
                    <a:lumMod val="95000"/>
                    <a:lumOff val="5000"/>
                  </a:prstClr>
                </a:solidFill>
                <a:latin typeface="Arial Narrow" panose="020B0606020202030204" pitchFamily="34" charset="0"/>
                <a:ea typeface="LG스마트체 Regular"/>
                <a:cs typeface="Arial" panose="020B0604020202020204" pitchFamily="34" charset="0"/>
              </a:defRPr>
            </a:lvl1pPr>
          </a:lstStyle>
          <a:p>
            <a:pPr eaLnBrk="0" latinLnBrk="0" hangingPunct="0">
              <a:defRPr/>
            </a:pPr>
            <a:r>
              <a:rPr lang="en-US" altLang="ko-KR" sz="1400" dirty="0">
                <a:solidFill>
                  <a:srgbClr val="000000"/>
                </a:solidFill>
                <a:ea typeface="LG스마트체 Regular" panose="020B0600000101010101" pitchFamily="50" charset="-127"/>
              </a:rPr>
              <a:t>6ch Rear Speaker for Room - Filling Surround Sound</a:t>
            </a:r>
          </a:p>
        </p:txBody>
      </p:sp>
      <p:pic>
        <p:nvPicPr>
          <p:cNvPr id="112" name="그림 111"/>
          <p:cNvPicPr>
            <a:picLocks noChangeAspect="1"/>
          </p:cNvPicPr>
          <p:nvPr/>
        </p:nvPicPr>
        <p:blipFill>
          <a:blip r:embed="rId12"/>
          <a:stretch>
            <a:fillRect/>
          </a:stretch>
        </p:blipFill>
        <p:spPr>
          <a:xfrm>
            <a:off x="9614288" y="1795517"/>
            <a:ext cx="771525" cy="628650"/>
          </a:xfrm>
          <a:prstGeom prst="rect">
            <a:avLst/>
          </a:prstGeom>
        </p:spPr>
      </p:pic>
      <p:grpSp>
        <p:nvGrpSpPr>
          <p:cNvPr id="3" name="그룹 2"/>
          <p:cNvGrpSpPr/>
          <p:nvPr/>
        </p:nvGrpSpPr>
        <p:grpSpPr>
          <a:xfrm>
            <a:off x="6528594" y="3435229"/>
            <a:ext cx="5435344" cy="1172239"/>
            <a:chOff x="6528593" y="3435229"/>
            <a:chExt cx="5615269" cy="1172239"/>
          </a:xfrm>
        </p:grpSpPr>
        <p:cxnSp>
          <p:nvCxnSpPr>
            <p:cNvPr id="114" name="직선 연결선 113"/>
            <p:cNvCxnSpPr/>
            <p:nvPr/>
          </p:nvCxnSpPr>
          <p:spPr>
            <a:xfrm>
              <a:off x="6528593" y="4607468"/>
              <a:ext cx="5615269" cy="0"/>
            </a:xfrm>
            <a:prstGeom prst="line">
              <a:avLst/>
            </a:prstGeom>
            <a:noFill/>
            <a:ln w="9525" cap="flat" cmpd="sng" algn="ctr">
              <a:solidFill>
                <a:srgbClr val="FFFFFF">
                  <a:lumMod val="65000"/>
                </a:srgbClr>
              </a:solidFill>
              <a:prstDash val="solid"/>
            </a:ln>
            <a:effectLst/>
          </p:spPr>
        </p:cxnSp>
        <p:cxnSp>
          <p:nvCxnSpPr>
            <p:cNvPr id="130" name="직선 연결선 129"/>
            <p:cNvCxnSpPr/>
            <p:nvPr/>
          </p:nvCxnSpPr>
          <p:spPr>
            <a:xfrm>
              <a:off x="6528593" y="3435229"/>
              <a:ext cx="5615269" cy="0"/>
            </a:xfrm>
            <a:prstGeom prst="line">
              <a:avLst/>
            </a:prstGeom>
            <a:noFill/>
            <a:ln w="9525" cap="flat" cmpd="sng" algn="ctr">
              <a:solidFill>
                <a:srgbClr val="FFFFFF">
                  <a:lumMod val="65000"/>
                </a:srgbClr>
              </a:solidFill>
              <a:prstDash val="solid"/>
            </a:ln>
            <a:effectLst/>
          </p:spPr>
        </p:cxnSp>
      </p:grpSp>
      <p:pic>
        <p:nvPicPr>
          <p:cNvPr id="101" name="그림 100"/>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1199704" y="5731867"/>
            <a:ext cx="688908" cy="263723"/>
          </a:xfrm>
          <a:prstGeom prst="rect">
            <a:avLst/>
          </a:prstGeom>
        </p:spPr>
      </p:pic>
      <p:pic>
        <p:nvPicPr>
          <p:cNvPr id="102" name="그림 101"/>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7769885" y="2988468"/>
            <a:ext cx="750927" cy="359314"/>
          </a:xfrm>
          <a:prstGeom prst="rect">
            <a:avLst/>
          </a:prstGeom>
        </p:spPr>
      </p:pic>
      <p:pic>
        <p:nvPicPr>
          <p:cNvPr id="107" name="그림 106"/>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9504410" y="3054375"/>
            <a:ext cx="702789" cy="277572"/>
          </a:xfrm>
          <a:prstGeom prst="rect">
            <a:avLst/>
          </a:prstGeom>
        </p:spPr>
      </p:pic>
      <p:pic>
        <p:nvPicPr>
          <p:cNvPr id="108" name="Picture 4" descr="LG, 삼성하만을 버리고 메리디안과 협업 결정! ::: Hello World!"/>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6807228" y="2926930"/>
            <a:ext cx="852260" cy="406812"/>
          </a:xfrm>
          <a:prstGeom prst="rect">
            <a:avLst/>
          </a:prstGeom>
          <a:noFill/>
          <a:extLst>
            <a:ext uri="{909E8E84-426E-40DD-AFC4-6F175D3DCCD1}">
              <a14:hiddenFill xmlns:a14="http://schemas.microsoft.com/office/drawing/2010/main">
                <a:solidFill>
                  <a:srgbClr val="FFFFFF"/>
                </a:solidFill>
              </a14:hiddenFill>
            </a:ext>
          </a:extLst>
        </p:spPr>
      </p:pic>
      <p:pic>
        <p:nvPicPr>
          <p:cNvPr id="109" name="그림 108"/>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8671998" y="3040039"/>
            <a:ext cx="681226" cy="200811"/>
          </a:xfrm>
          <a:prstGeom prst="rect">
            <a:avLst/>
          </a:prstGeom>
        </p:spPr>
      </p:pic>
      <p:sp>
        <p:nvSpPr>
          <p:cNvPr id="110" name="TextBox 109"/>
          <p:cNvSpPr txBox="1"/>
          <p:nvPr/>
        </p:nvSpPr>
        <p:spPr>
          <a:xfrm>
            <a:off x="6516858" y="2579186"/>
            <a:ext cx="6006863" cy="307777"/>
          </a:xfrm>
          <a:prstGeom prst="rect">
            <a:avLst/>
          </a:prstGeom>
          <a:noFill/>
        </p:spPr>
        <p:txBody>
          <a:bodyPr wrap="square">
            <a:spAutoFit/>
          </a:bodyPr>
          <a:lstStyle>
            <a:defPPr>
              <a:defRPr lang="ko-KR"/>
            </a:defPPr>
            <a:lvl1pPr>
              <a:defRPr kumimoji="1" sz="1463" b="1">
                <a:solidFill>
                  <a:prstClr val="black">
                    <a:lumMod val="95000"/>
                    <a:lumOff val="5000"/>
                  </a:prstClr>
                </a:solidFill>
                <a:latin typeface="Arial Narrow" panose="020B0606020202030204" pitchFamily="34" charset="0"/>
                <a:ea typeface="LG스마트체 Regular"/>
                <a:cs typeface="Arial" panose="020B0604020202020204" pitchFamily="34" charset="0"/>
              </a:defRPr>
            </a:lvl1pPr>
          </a:lstStyle>
          <a:p>
            <a:pPr eaLnBrk="0" latinLnBrk="0" hangingPunct="0">
              <a:defRPr/>
            </a:pPr>
            <a:r>
              <a:rPr lang="en-US" altLang="ko-KR" sz="1400" dirty="0">
                <a:solidFill>
                  <a:srgbClr val="000000"/>
                </a:solidFill>
                <a:ea typeface="LG스마트체 Regular" panose="020B0600000101010101" pitchFamily="50" charset="-127"/>
              </a:rPr>
              <a:t>Best Audio Solution : MERIDIAN / Dolby </a:t>
            </a:r>
            <a:r>
              <a:rPr lang="en-US" altLang="ko-KR" sz="1400" dirty="0" err="1">
                <a:solidFill>
                  <a:srgbClr val="000000"/>
                </a:solidFill>
                <a:ea typeface="LG스마트체 Regular" panose="020B0600000101010101" pitchFamily="50" charset="-127"/>
              </a:rPr>
              <a:t>Atmos</a:t>
            </a:r>
            <a:r>
              <a:rPr lang="en-US" altLang="ko-KR" sz="1400" dirty="0">
                <a:solidFill>
                  <a:srgbClr val="000000"/>
                </a:solidFill>
                <a:ea typeface="LG스마트체 Regular" panose="020B0600000101010101" pitchFamily="50" charset="-127"/>
              </a:rPr>
              <a:t> &amp; DTS:X / IMAX Enhanced</a:t>
            </a:r>
          </a:p>
        </p:txBody>
      </p:sp>
      <p:pic>
        <p:nvPicPr>
          <p:cNvPr id="116" name="그림 115"/>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9013877" y="3650012"/>
            <a:ext cx="1458985" cy="631069"/>
          </a:xfrm>
          <a:prstGeom prst="rect">
            <a:avLst/>
          </a:prstGeom>
        </p:spPr>
      </p:pic>
      <p:pic>
        <p:nvPicPr>
          <p:cNvPr id="117" name="그림 116"/>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10472862" y="3687279"/>
            <a:ext cx="1368619" cy="556533"/>
          </a:xfrm>
          <a:prstGeom prst="rect">
            <a:avLst/>
          </a:prstGeom>
        </p:spPr>
      </p:pic>
      <p:pic>
        <p:nvPicPr>
          <p:cNvPr id="119" name="그림 118"/>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10787903" y="4741167"/>
            <a:ext cx="1066418" cy="604921"/>
          </a:xfrm>
          <a:prstGeom prst="rect">
            <a:avLst/>
          </a:prstGeom>
        </p:spPr>
      </p:pic>
      <p:pic>
        <p:nvPicPr>
          <p:cNvPr id="120" name="그림 119"/>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9406811" y="4746382"/>
            <a:ext cx="1186217" cy="630911"/>
          </a:xfrm>
          <a:prstGeom prst="rect">
            <a:avLst/>
          </a:prstGeom>
        </p:spPr>
      </p:pic>
      <p:sp>
        <p:nvSpPr>
          <p:cNvPr id="121" name="TextBox 120"/>
          <p:cNvSpPr txBox="1"/>
          <p:nvPr/>
        </p:nvSpPr>
        <p:spPr>
          <a:xfrm>
            <a:off x="6502665" y="3653111"/>
            <a:ext cx="4232083" cy="738664"/>
          </a:xfrm>
          <a:prstGeom prst="rect">
            <a:avLst/>
          </a:prstGeom>
          <a:noFill/>
        </p:spPr>
        <p:txBody>
          <a:bodyPr wrap="square">
            <a:spAutoFit/>
          </a:bodyPr>
          <a:lstStyle>
            <a:defPPr>
              <a:defRPr lang="ko-KR"/>
            </a:defPPr>
            <a:lvl1pPr>
              <a:defRPr kumimoji="1" sz="1463" b="1">
                <a:solidFill>
                  <a:prstClr val="black">
                    <a:lumMod val="95000"/>
                    <a:lumOff val="5000"/>
                  </a:prstClr>
                </a:solidFill>
                <a:latin typeface="Arial Narrow" panose="020B0606020202030204" pitchFamily="34" charset="0"/>
                <a:ea typeface="LG스마트체 Regular"/>
                <a:cs typeface="Arial" panose="020B0604020202020204" pitchFamily="34" charset="0"/>
              </a:defRPr>
            </a:lvl1pPr>
          </a:lstStyle>
          <a:p>
            <a:pPr eaLnBrk="0" latinLnBrk="0" hangingPunct="0">
              <a:defRPr/>
            </a:pPr>
            <a:r>
              <a:rPr lang="en-US" altLang="ko-KR" sz="1400" dirty="0">
                <a:solidFill>
                  <a:schemeClr val="tx1"/>
                </a:solidFill>
                <a:ea typeface="LG스마트체 Regular" panose="020B0600000101010101" pitchFamily="50" charset="-127"/>
              </a:rPr>
              <a:t>Real 3D Surround Sound with</a:t>
            </a:r>
            <a:r>
              <a:rPr lang="ko-KR" altLang="en-US" sz="1400">
                <a:solidFill>
                  <a:schemeClr val="tx1"/>
                </a:solidFill>
                <a:ea typeface="LG스마트체 Regular" panose="020B0600000101010101" pitchFamily="50" charset="-127"/>
              </a:rPr>
              <a:t> </a:t>
            </a:r>
            <a:endParaRPr lang="en-US" altLang="ko-KR" sz="1400" dirty="0">
              <a:solidFill>
                <a:schemeClr val="tx1"/>
              </a:solidFill>
              <a:ea typeface="LG스마트체 Regular" panose="020B0600000101010101" pitchFamily="50" charset="-127"/>
            </a:endParaRPr>
          </a:p>
          <a:p>
            <a:pPr eaLnBrk="0" latinLnBrk="0" hangingPunct="0">
              <a:defRPr/>
            </a:pPr>
            <a:r>
              <a:rPr lang="en-US" altLang="ko-KR" sz="1400" dirty="0">
                <a:solidFill>
                  <a:schemeClr val="tx1"/>
                </a:solidFill>
                <a:ea typeface="LG스마트체 Regular" panose="020B0600000101010101" pitchFamily="50" charset="-127"/>
              </a:rPr>
              <a:t>Triple Level Spatial Sound</a:t>
            </a:r>
            <a:r>
              <a:rPr lang="en-US" altLang="ko-KR" sz="1400" dirty="0">
                <a:solidFill>
                  <a:schemeClr val="tx1"/>
                </a:solidFill>
              </a:rPr>
              <a:t>  </a:t>
            </a:r>
            <a:br>
              <a:rPr lang="en-US" altLang="ko-KR" sz="1400" dirty="0">
                <a:solidFill>
                  <a:schemeClr val="tx1"/>
                </a:solidFill>
              </a:rPr>
            </a:br>
            <a:r>
              <a:rPr lang="en-US" altLang="ko-KR" sz="1400" b="0" dirty="0">
                <a:solidFill>
                  <a:schemeClr val="tx1"/>
                </a:solidFill>
                <a:ea typeface="LG스마트체 Regular" panose="020B0600000101010101" pitchFamily="50" charset="-127"/>
              </a:rPr>
              <a:t>&amp;</a:t>
            </a:r>
            <a:r>
              <a:rPr lang="ko-KR" altLang="en-US" sz="1400" b="0">
                <a:solidFill>
                  <a:schemeClr val="tx1"/>
                </a:solidFill>
                <a:ea typeface="LG스마트체 Regular" panose="020B0600000101010101" pitchFamily="50" charset="-127"/>
              </a:rPr>
              <a:t> </a:t>
            </a:r>
            <a:r>
              <a:rPr lang="en-US" altLang="ko-KR" sz="1400" dirty="0">
                <a:solidFill>
                  <a:schemeClr val="tx1"/>
                </a:solidFill>
                <a:ea typeface="LG스마트체 Regular" panose="020B0600000101010101" pitchFamily="50" charset="-127"/>
              </a:rPr>
              <a:t>Smart Up-Mixer</a:t>
            </a:r>
          </a:p>
        </p:txBody>
      </p:sp>
      <p:sp>
        <p:nvSpPr>
          <p:cNvPr id="122" name="TextBox 121"/>
          <p:cNvSpPr txBox="1"/>
          <p:nvPr/>
        </p:nvSpPr>
        <p:spPr>
          <a:xfrm>
            <a:off x="6521580" y="4697777"/>
            <a:ext cx="2885232" cy="523220"/>
          </a:xfrm>
          <a:prstGeom prst="rect">
            <a:avLst/>
          </a:prstGeom>
          <a:noFill/>
        </p:spPr>
        <p:txBody>
          <a:bodyPr wrap="square">
            <a:spAutoFit/>
          </a:bodyPr>
          <a:lstStyle>
            <a:defPPr>
              <a:defRPr lang="ko-KR"/>
            </a:defPPr>
            <a:lvl1pPr>
              <a:defRPr kumimoji="1" sz="1463" b="1">
                <a:solidFill>
                  <a:prstClr val="black">
                    <a:lumMod val="95000"/>
                    <a:lumOff val="5000"/>
                  </a:prstClr>
                </a:solidFill>
                <a:latin typeface="Arial Narrow" panose="020B0606020202030204" pitchFamily="34" charset="0"/>
                <a:ea typeface="LG스마트체 Regular"/>
                <a:cs typeface="Arial" panose="020B0604020202020204" pitchFamily="34" charset="0"/>
              </a:defRPr>
            </a:lvl1pPr>
          </a:lstStyle>
          <a:p>
            <a:pPr eaLnBrk="0" latinLnBrk="0" hangingPunct="0">
              <a:defRPr/>
            </a:pPr>
            <a:r>
              <a:rPr lang="en-US" altLang="ko-KR" sz="1400" dirty="0">
                <a:solidFill>
                  <a:schemeClr val="tx1"/>
                </a:solidFill>
                <a:ea typeface="LG스마트체 Regular" panose="020B0600000101010101" pitchFamily="50" charset="-127"/>
              </a:rPr>
              <a:t>Best Matching Sound Bar with LG TV :  </a:t>
            </a:r>
            <a:r>
              <a:rPr lang="ko-KR" altLang="en-US" sz="1400">
                <a:solidFill>
                  <a:schemeClr val="tx1"/>
                </a:solidFill>
                <a:ea typeface="LG스마트체 Regular" panose="020B0600000101010101" pitchFamily="50" charset="-127"/>
              </a:rPr>
              <a:t> </a:t>
            </a:r>
            <a:endParaRPr lang="en-US" altLang="ko-KR" sz="1400" dirty="0">
              <a:solidFill>
                <a:schemeClr val="tx1"/>
              </a:solidFill>
              <a:ea typeface="LG스마트체 Regular" panose="020B0600000101010101" pitchFamily="50" charset="-127"/>
            </a:endParaRPr>
          </a:p>
          <a:p>
            <a:pPr eaLnBrk="0" latinLnBrk="0" hangingPunct="0">
              <a:defRPr/>
            </a:pPr>
            <a:r>
              <a:rPr lang="en-US" altLang="ko-KR" sz="1400" dirty="0">
                <a:solidFill>
                  <a:schemeClr val="tx1"/>
                </a:solidFill>
              </a:rPr>
              <a:t>WOW Orchestra  &amp; </a:t>
            </a:r>
            <a:r>
              <a:rPr lang="en-US" altLang="ko-KR" sz="1400" dirty="0">
                <a:solidFill>
                  <a:schemeClr val="tx1"/>
                </a:solidFill>
                <a:ea typeface="LG스마트체 Regular" panose="020B0600000101010101" pitchFamily="50" charset="-127"/>
              </a:rPr>
              <a:t>WOW Interface</a:t>
            </a:r>
          </a:p>
        </p:txBody>
      </p:sp>
      <p:sp>
        <p:nvSpPr>
          <p:cNvPr id="123" name="TextBox 122"/>
          <p:cNvSpPr txBox="1"/>
          <p:nvPr/>
        </p:nvSpPr>
        <p:spPr>
          <a:xfrm>
            <a:off x="8969304" y="4286117"/>
            <a:ext cx="1429125" cy="246221"/>
          </a:xfrm>
          <a:prstGeom prst="rect">
            <a:avLst/>
          </a:prstGeom>
          <a:noFill/>
        </p:spPr>
        <p:txBody>
          <a:bodyPr wrap="square">
            <a:spAutoFit/>
          </a:bodyPr>
          <a:lstStyle>
            <a:defPPr>
              <a:defRPr lang="ko-KR"/>
            </a:defPPr>
            <a:lvl1pPr algn="l" eaLnBrk="0" latinLnBrk="0" hangingPunct="0">
              <a:lnSpc>
                <a:spcPct val="100000"/>
              </a:lnSpc>
              <a:buFont typeface="Arial" panose="020B0604020202020204" pitchFamily="34" charset="0"/>
              <a:buChar char="•"/>
              <a:defRPr b="0">
                <a:solidFill>
                  <a:prstClr val="black">
                    <a:lumMod val="65000"/>
                    <a:lumOff val="35000"/>
                  </a:prstClr>
                </a:solidFill>
                <a:latin typeface="Arial Narrow" panose="020B0606020202030204" pitchFamily="34" charset="0"/>
                <a:ea typeface="LG스마트체 Regular" panose="020B0600000101010101" pitchFamily="50" charset="-127"/>
                <a:cs typeface="Arial" panose="020B0604020202020204" pitchFamily="34" charset="0"/>
              </a:defRPr>
            </a:lvl1pPr>
          </a:lstStyle>
          <a:p>
            <a:pPr fontAlgn="auto">
              <a:spcBef>
                <a:spcPts val="0"/>
              </a:spcBef>
              <a:spcAft>
                <a:spcPts val="0"/>
              </a:spcAft>
              <a:buNone/>
              <a:defRPr/>
            </a:pPr>
            <a:r>
              <a:rPr lang="en-US" altLang="ko-KR" sz="1000" kern="0" dirty="0"/>
              <a:t>Triple Level Space Sound</a:t>
            </a:r>
            <a:endParaRPr kumimoji="0" lang="en-US" altLang="ko-KR" sz="1000" kern="0" dirty="0"/>
          </a:p>
        </p:txBody>
      </p:sp>
      <p:sp>
        <p:nvSpPr>
          <p:cNvPr id="124" name="TextBox 123"/>
          <p:cNvSpPr txBox="1"/>
          <p:nvPr/>
        </p:nvSpPr>
        <p:spPr>
          <a:xfrm>
            <a:off x="10662664" y="4286116"/>
            <a:ext cx="1206046" cy="246221"/>
          </a:xfrm>
          <a:prstGeom prst="rect">
            <a:avLst/>
          </a:prstGeom>
          <a:noFill/>
        </p:spPr>
        <p:txBody>
          <a:bodyPr wrap="square">
            <a:spAutoFit/>
          </a:bodyPr>
          <a:lstStyle>
            <a:defPPr>
              <a:defRPr lang="ko-KR"/>
            </a:defPPr>
            <a:lvl1pPr algn="l" eaLnBrk="0" latinLnBrk="0" hangingPunct="0">
              <a:lnSpc>
                <a:spcPct val="100000"/>
              </a:lnSpc>
              <a:buFont typeface="Arial" panose="020B0604020202020204" pitchFamily="34" charset="0"/>
              <a:buChar char="•"/>
              <a:defRPr b="0">
                <a:solidFill>
                  <a:prstClr val="black">
                    <a:lumMod val="65000"/>
                    <a:lumOff val="35000"/>
                  </a:prstClr>
                </a:solidFill>
                <a:latin typeface="Arial Narrow" panose="020B0606020202030204" pitchFamily="34" charset="0"/>
                <a:ea typeface="LG스마트체 Regular" panose="020B0600000101010101" pitchFamily="50" charset="-127"/>
                <a:cs typeface="Arial" panose="020B0604020202020204" pitchFamily="34" charset="0"/>
              </a:defRPr>
            </a:lvl1pPr>
          </a:lstStyle>
          <a:p>
            <a:pPr fontAlgn="auto">
              <a:spcBef>
                <a:spcPts val="0"/>
              </a:spcBef>
              <a:spcAft>
                <a:spcPts val="0"/>
              </a:spcAft>
              <a:buNone/>
              <a:defRPr/>
            </a:pPr>
            <a:r>
              <a:rPr lang="en-US" altLang="ko-KR" sz="1000" kern="0" dirty="0"/>
              <a:t>Smart Up-Mixer</a:t>
            </a:r>
            <a:endParaRPr kumimoji="0" lang="en-US" altLang="ko-KR" sz="1000" kern="0" dirty="0"/>
          </a:p>
        </p:txBody>
      </p:sp>
    </p:spTree>
    <p:extLst>
      <p:ext uri="{BB962C8B-B14F-4D97-AF65-F5344CB8AC3E}">
        <p14:creationId xmlns:p14="http://schemas.microsoft.com/office/powerpoint/2010/main" val="2914980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직사각형 38"/>
          <p:cNvSpPr/>
          <p:nvPr/>
        </p:nvSpPr>
        <p:spPr>
          <a:xfrm>
            <a:off x="598266" y="949991"/>
            <a:ext cx="5499051" cy="2466823"/>
          </a:xfrm>
          <a:prstGeom prst="rect">
            <a:avLst/>
          </a:prstGeom>
          <a:noFill/>
          <a:ln w="9525" algn="ctr">
            <a:solidFill>
              <a:srgbClr val="FFFFFF">
                <a:lumMod val="75000"/>
              </a:srgbClr>
            </a:solidFill>
            <a:round/>
            <a:headEnd/>
            <a:tailEnd/>
          </a:ln>
        </p:spPr>
        <p:txBody>
          <a:bodyPr wrap="none" lIns="0" tIns="0" rIns="0" bIns="0" anchor="ctr"/>
          <a:lstStyle/>
          <a:p>
            <a:pPr algn="ctr" fontAlgn="base" latinLnBrk="0">
              <a:lnSpc>
                <a:spcPts val="1500"/>
              </a:lnSpc>
              <a:spcBef>
                <a:spcPct val="0"/>
              </a:spcBef>
              <a:spcAft>
                <a:spcPct val="0"/>
              </a:spcAft>
              <a:defRPr/>
            </a:pPr>
            <a:endParaRPr kumimoji="1" lang="ko-KR" altLang="en-US" sz="1400" b="1" kern="0">
              <a:solidFill>
                <a:srgbClr val="000000"/>
              </a:solidFill>
              <a:latin typeface="Arial Narrow" pitchFamily="34" charset="0"/>
              <a:ea typeface="LG스마트체 Regular" panose="020B0600000101010101" pitchFamily="50" charset="-127"/>
              <a:cs typeface="Arial" panose="020B0604020202020204" pitchFamily="34" charset="0"/>
            </a:endParaRPr>
          </a:p>
        </p:txBody>
      </p:sp>
      <p:sp>
        <p:nvSpPr>
          <p:cNvPr id="11" name="TextBox 10"/>
          <p:cNvSpPr txBox="1"/>
          <p:nvPr/>
        </p:nvSpPr>
        <p:spPr>
          <a:xfrm>
            <a:off x="4422379" y="3474412"/>
            <a:ext cx="1739579" cy="229935"/>
          </a:xfrm>
          <a:prstGeom prst="rect">
            <a:avLst/>
          </a:prstGeom>
          <a:noFill/>
        </p:spPr>
        <p:txBody>
          <a:bodyPr wrap="none">
            <a:spAutoFit/>
          </a:bodyPr>
          <a:lstStyle/>
          <a:p>
            <a:pPr algn="r" eaLnBrk="0" fontAlgn="base" hangingPunct="0">
              <a:spcBef>
                <a:spcPct val="0"/>
              </a:spcBef>
              <a:spcAft>
                <a:spcPct val="0"/>
              </a:spcAft>
              <a:defRPr/>
            </a:pPr>
            <a:r>
              <a:rPr kumimoji="1" lang="en-US" altLang="ko-KR" sz="894" dirty="0">
                <a:solidFill>
                  <a:srgbClr val="404040"/>
                </a:solidFill>
                <a:latin typeface="Arial Narrow" panose="020B0606020202030204" pitchFamily="34" charset="0"/>
                <a:ea typeface="LG스마트체 Regular" panose="020B0600000101010101" pitchFamily="50" charset="-127"/>
                <a:cs typeface="Arial" panose="020B0604020202020204" pitchFamily="34" charset="0"/>
              </a:rPr>
              <a:t>  Size (WHD, mm ) : 1,000 x 63 x 135</a:t>
            </a:r>
          </a:p>
        </p:txBody>
      </p:sp>
      <p:sp>
        <p:nvSpPr>
          <p:cNvPr id="53" name="텍스트 개체 틀 6"/>
          <p:cNvSpPr txBox="1">
            <a:spLocks/>
          </p:cNvSpPr>
          <p:nvPr/>
        </p:nvSpPr>
        <p:spPr>
          <a:xfrm>
            <a:off x="2070676" y="3685275"/>
            <a:ext cx="551433" cy="246221"/>
          </a:xfrm>
          <a:prstGeom prst="rect">
            <a:avLst/>
          </a:prstGeom>
        </p:spPr>
        <p:txBody>
          <a:bodyPr wrap="none" lIns="0" tIns="0" rIns="0" bIns="0">
            <a:spAutoFit/>
          </a:bodyPr>
          <a:lstStyle>
            <a:lvl1pPr marL="0" indent="0" algn="l" defTabSz="742950" rtl="0" eaLnBrk="1" latinLnBrk="1" hangingPunct="1">
              <a:spcBef>
                <a:spcPct val="20000"/>
              </a:spcBef>
              <a:buFont typeface="Arial" panose="020B0604020202020204" pitchFamily="34" charset="0"/>
              <a:buNone/>
              <a:defRPr sz="2275" kern="1200">
                <a:ln>
                  <a:solidFill>
                    <a:srgbClr val="90A4AE">
                      <a:alpha val="0"/>
                    </a:srgbClr>
                  </a:solidFill>
                </a:ln>
                <a:solidFill>
                  <a:schemeClr val="tx2"/>
                </a:solidFill>
                <a:latin typeface="+mj-lt"/>
                <a:ea typeface="+mn-ea"/>
                <a:cs typeface="+mn-cs"/>
              </a:defRPr>
            </a:lvl1pPr>
            <a:lvl2pPr marL="603647" indent="-232172" algn="l" defTabSz="742950" rtl="0" eaLnBrk="1" latinLnBrk="1" hangingPunct="1">
              <a:spcBef>
                <a:spcPct val="20000"/>
              </a:spcBef>
              <a:buFont typeface="Arial" panose="020B0604020202020204" pitchFamily="34" charset="0"/>
              <a:buChar char="–"/>
              <a:defRPr sz="2275" kern="1200">
                <a:solidFill>
                  <a:schemeClr val="tx1"/>
                </a:solidFill>
                <a:latin typeface="+mn-lt"/>
                <a:ea typeface="+mn-ea"/>
                <a:cs typeface="+mn-cs"/>
              </a:defRPr>
            </a:lvl2pPr>
            <a:lvl3pPr marL="928688" indent="-185738" algn="l" defTabSz="742950" rtl="0" eaLnBrk="1" latinLnBrk="1" hangingPunct="1">
              <a:spcBef>
                <a:spcPct val="20000"/>
              </a:spcBef>
              <a:buFont typeface="Arial" panose="020B0604020202020204" pitchFamily="34" charset="0"/>
              <a:buChar char="•"/>
              <a:defRPr sz="1950" kern="1200">
                <a:solidFill>
                  <a:schemeClr val="tx1"/>
                </a:solidFill>
                <a:latin typeface="+mn-lt"/>
                <a:ea typeface="+mn-ea"/>
                <a:cs typeface="+mn-cs"/>
              </a:defRPr>
            </a:lvl3pPr>
            <a:lvl4pPr marL="1300163" indent="-185738" algn="l" defTabSz="742950" rtl="0" eaLnBrk="1" latinLnBrk="1" hangingPunct="1">
              <a:spcBef>
                <a:spcPct val="20000"/>
              </a:spcBef>
              <a:buFont typeface="Arial" panose="020B0604020202020204" pitchFamily="34" charset="0"/>
              <a:buChar char="–"/>
              <a:defRPr sz="1625" kern="1200">
                <a:solidFill>
                  <a:schemeClr val="tx1"/>
                </a:solidFill>
                <a:latin typeface="+mn-lt"/>
                <a:ea typeface="+mn-ea"/>
                <a:cs typeface="+mn-cs"/>
              </a:defRPr>
            </a:lvl4pPr>
            <a:lvl5pPr marL="1671638" indent="-185738" algn="l" defTabSz="742950" rtl="0" eaLnBrk="1" latinLnBrk="1" hangingPunct="1">
              <a:spcBef>
                <a:spcPct val="20000"/>
              </a:spcBef>
              <a:buFont typeface="Arial" panose="020B0604020202020204" pitchFamily="34" charset="0"/>
              <a:buChar char="»"/>
              <a:defRPr sz="1625" kern="1200">
                <a:solidFill>
                  <a:schemeClr val="tx1"/>
                </a:solidFill>
                <a:latin typeface="+mn-lt"/>
                <a:ea typeface="+mn-ea"/>
                <a:cs typeface="+mn-cs"/>
              </a:defRPr>
            </a:lvl5pPr>
            <a:lvl6pPr marL="2043113" indent="-185738" algn="l" defTabSz="742950" rtl="0" eaLnBrk="1" latinLnBrk="1" hangingPunct="1">
              <a:spcBef>
                <a:spcPct val="20000"/>
              </a:spcBef>
              <a:buFont typeface="Arial" panose="020B0604020202020204" pitchFamily="34" charset="0"/>
              <a:buChar char="•"/>
              <a:defRPr sz="1625" kern="1200">
                <a:solidFill>
                  <a:schemeClr val="tx1"/>
                </a:solidFill>
                <a:latin typeface="+mn-lt"/>
                <a:ea typeface="+mn-ea"/>
                <a:cs typeface="+mn-cs"/>
              </a:defRPr>
            </a:lvl6pPr>
            <a:lvl7pPr marL="2414588" indent="-185738" algn="l" defTabSz="742950" rtl="0" eaLnBrk="1" latinLnBrk="1" hangingPunct="1">
              <a:spcBef>
                <a:spcPct val="20000"/>
              </a:spcBef>
              <a:buFont typeface="Arial" panose="020B0604020202020204" pitchFamily="34" charset="0"/>
              <a:buChar char="•"/>
              <a:defRPr sz="1625" kern="1200">
                <a:solidFill>
                  <a:schemeClr val="tx1"/>
                </a:solidFill>
                <a:latin typeface="+mn-lt"/>
                <a:ea typeface="+mn-ea"/>
                <a:cs typeface="+mn-cs"/>
              </a:defRPr>
            </a:lvl7pPr>
            <a:lvl8pPr marL="2786063" indent="-185738" algn="l" defTabSz="742950" rtl="0" eaLnBrk="1" latinLnBrk="1" hangingPunct="1">
              <a:spcBef>
                <a:spcPct val="20000"/>
              </a:spcBef>
              <a:buFont typeface="Arial" panose="020B0604020202020204" pitchFamily="34" charset="0"/>
              <a:buChar char="•"/>
              <a:defRPr sz="1625" kern="1200">
                <a:solidFill>
                  <a:schemeClr val="tx1"/>
                </a:solidFill>
                <a:latin typeface="+mn-lt"/>
                <a:ea typeface="+mn-ea"/>
                <a:cs typeface="+mn-cs"/>
              </a:defRPr>
            </a:lvl8pPr>
            <a:lvl9pPr marL="3157538" indent="-185738" algn="l" defTabSz="742950" rtl="0" eaLnBrk="1" latinLnBrk="1" hangingPunct="1">
              <a:spcBef>
                <a:spcPct val="20000"/>
              </a:spcBef>
              <a:buFont typeface="Arial" panose="020B0604020202020204" pitchFamily="34" charset="0"/>
              <a:buChar char="•"/>
              <a:defRPr sz="1625" kern="1200">
                <a:solidFill>
                  <a:schemeClr val="tx1"/>
                </a:solidFill>
                <a:latin typeface="+mn-lt"/>
                <a:ea typeface="+mn-ea"/>
                <a:cs typeface="+mn-cs"/>
              </a:defRPr>
            </a:lvl9pPr>
          </a:lstStyle>
          <a:p>
            <a:pPr fontAlgn="base">
              <a:spcAft>
                <a:spcPct val="0"/>
              </a:spcAft>
              <a:defRPr/>
            </a:pPr>
            <a:r>
              <a:rPr kumimoji="1" lang="en-US" altLang="ko-KR" sz="1600" b="1" dirty="0">
                <a:solidFill>
                  <a:prstClr val="black"/>
                </a:solidFill>
                <a:latin typeface="Arial Narrow" panose="020B0606020202030204" pitchFamily="34" charset="0"/>
                <a:ea typeface="LG스마트체 Regular" panose="020B0600000101010101" pitchFamily="50" charset="-127"/>
              </a:rPr>
              <a:t>S80QR</a:t>
            </a:r>
          </a:p>
        </p:txBody>
      </p:sp>
      <p:pic>
        <p:nvPicPr>
          <p:cNvPr id="56" name="그림 5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9984" y="3717426"/>
            <a:ext cx="1411656" cy="201178"/>
          </a:xfrm>
          <a:prstGeom prst="rect">
            <a:avLst/>
          </a:prstGeom>
        </p:spPr>
      </p:pic>
      <p:sp>
        <p:nvSpPr>
          <p:cNvPr id="58" name="TextBox 57"/>
          <p:cNvSpPr txBox="1"/>
          <p:nvPr/>
        </p:nvSpPr>
        <p:spPr>
          <a:xfrm>
            <a:off x="883749" y="4024970"/>
            <a:ext cx="498534" cy="184666"/>
          </a:xfrm>
          <a:prstGeom prst="rect">
            <a:avLst/>
          </a:prstGeom>
          <a:noFill/>
        </p:spPr>
        <p:txBody>
          <a:bodyPr wrap="none" lIns="0" tIns="0" rIns="0" bIns="0" rtlCol="0" anchor="ctr" anchorCtr="0">
            <a:spAutoFit/>
          </a:bodyPr>
          <a:lstStyle/>
          <a:p>
            <a:pPr algn="r" fontAlgn="base" latinLnBrk="0">
              <a:spcBef>
                <a:spcPct val="0"/>
              </a:spcBef>
              <a:spcAft>
                <a:spcPct val="0"/>
              </a:spcAft>
              <a:defRPr/>
            </a:pPr>
            <a:r>
              <a:rPr lang="en-US" altLang="ko-KR" sz="1200" b="1" kern="0" dirty="0">
                <a:solidFill>
                  <a:srgbClr val="000000"/>
                </a:solidFill>
                <a:latin typeface="Arial Narrow" pitchFamily="34" charset="0"/>
                <a:ea typeface="LG스마트체 Regular" panose="020B0600000101010101" pitchFamily="50" charset="-127"/>
              </a:rPr>
              <a:t>Channel</a:t>
            </a:r>
            <a:endParaRPr lang="ko-KR" altLang="en-US" sz="1200" b="1" kern="0" dirty="0">
              <a:solidFill>
                <a:srgbClr val="000000"/>
              </a:solidFill>
              <a:latin typeface="Arial Narrow" pitchFamily="34" charset="0"/>
              <a:ea typeface="LG스마트체 Regular" panose="020B0600000101010101" pitchFamily="50" charset="-127"/>
            </a:endParaRPr>
          </a:p>
        </p:txBody>
      </p:sp>
      <p:sp>
        <p:nvSpPr>
          <p:cNvPr id="59" name="TextBox 58"/>
          <p:cNvSpPr txBox="1"/>
          <p:nvPr/>
        </p:nvSpPr>
        <p:spPr>
          <a:xfrm>
            <a:off x="1002371" y="4426062"/>
            <a:ext cx="379912" cy="184666"/>
          </a:xfrm>
          <a:prstGeom prst="rect">
            <a:avLst/>
          </a:prstGeom>
          <a:noFill/>
        </p:spPr>
        <p:txBody>
          <a:bodyPr wrap="none" lIns="0" tIns="0" rIns="0" bIns="0" rtlCol="0" anchor="ctr" anchorCtr="0">
            <a:spAutoFit/>
          </a:bodyPr>
          <a:lstStyle/>
          <a:p>
            <a:pPr algn="r" fontAlgn="base" latinLnBrk="0">
              <a:spcBef>
                <a:spcPct val="0"/>
              </a:spcBef>
              <a:spcAft>
                <a:spcPct val="0"/>
              </a:spcAft>
              <a:defRPr/>
            </a:pPr>
            <a:r>
              <a:rPr lang="en-US" altLang="ko-KR" sz="1200" b="1" kern="0" dirty="0">
                <a:solidFill>
                  <a:srgbClr val="000000"/>
                </a:solidFill>
                <a:latin typeface="Arial Narrow" pitchFamily="34" charset="0"/>
                <a:ea typeface="LG스마트체 Regular" panose="020B0600000101010101" pitchFamily="50" charset="-127"/>
              </a:rPr>
              <a:t>Power</a:t>
            </a:r>
            <a:endParaRPr lang="ko-KR" altLang="en-US" sz="1200" b="1" kern="0" dirty="0">
              <a:solidFill>
                <a:srgbClr val="000000"/>
              </a:solidFill>
              <a:latin typeface="Arial Narrow" pitchFamily="34" charset="0"/>
              <a:ea typeface="LG스마트체 Regular" panose="020B0600000101010101" pitchFamily="50" charset="-127"/>
            </a:endParaRPr>
          </a:p>
        </p:txBody>
      </p:sp>
      <p:sp>
        <p:nvSpPr>
          <p:cNvPr id="60" name="Rectangle 248"/>
          <p:cNvSpPr>
            <a:spLocks noChangeArrowheads="1"/>
          </p:cNvSpPr>
          <p:nvPr/>
        </p:nvSpPr>
        <p:spPr bwMode="auto">
          <a:xfrm>
            <a:off x="1485810" y="4013155"/>
            <a:ext cx="1593385" cy="338554"/>
          </a:xfrm>
          <a:prstGeom prst="rect">
            <a:avLst/>
          </a:prstGeom>
          <a:noFill/>
          <a:ln w="9525">
            <a:noFill/>
            <a:miter lim="800000"/>
            <a:headEnd/>
            <a:tailEnd/>
          </a:ln>
        </p:spPr>
        <p:txBody>
          <a:bodyPr wrap="none" lIns="0" tIns="0" rIns="0" bIns="0" anchor="t">
            <a:spAutoFit/>
          </a:bodyPr>
          <a:lstStyle/>
          <a:p>
            <a:pPr marL="92075" lvl="1" indent="-92075" fontAlgn="base">
              <a:spcBef>
                <a:spcPct val="0"/>
              </a:spcBef>
              <a:spcAft>
                <a:spcPct val="0"/>
              </a:spcAft>
              <a:buFont typeface="Wingdings" panose="05000000000000000000" pitchFamily="2" charset="2"/>
              <a:buChar char="§"/>
            </a:pPr>
            <a:r>
              <a:rPr kumimoji="1" lang="en-US" altLang="ko-KR" sz="1100" dirty="0">
                <a:solidFill>
                  <a:prstClr val="black"/>
                </a:solidFill>
                <a:latin typeface="Arial Narrow" pitchFamily="34" charset="0"/>
                <a:ea typeface="LG스마트체 Regular" panose="020B0600000101010101" pitchFamily="50" charset="-127"/>
                <a:cs typeface="Arial" pitchFamily="34" charset="0"/>
              </a:rPr>
              <a:t>5.1.3 </a:t>
            </a:r>
            <a:r>
              <a:rPr kumimoji="1" lang="en-US" altLang="ko-KR" sz="1100" dirty="0" err="1">
                <a:solidFill>
                  <a:prstClr val="black"/>
                </a:solidFill>
                <a:latin typeface="Arial Narrow" pitchFamily="34" charset="0"/>
                <a:ea typeface="LG스마트체 Regular" panose="020B0600000101010101" pitchFamily="50" charset="-127"/>
                <a:cs typeface="Arial" pitchFamily="34" charset="0"/>
              </a:rPr>
              <a:t>ch</a:t>
            </a:r>
            <a:r>
              <a:rPr kumimoji="1" lang="en-US" altLang="ko-KR" sz="1100" dirty="0">
                <a:solidFill>
                  <a:prstClr val="black"/>
                </a:solidFill>
                <a:latin typeface="Arial Narrow" pitchFamily="34" charset="0"/>
                <a:ea typeface="LG스마트체 Regular" panose="020B0600000101010101" pitchFamily="50" charset="-127"/>
                <a:cs typeface="Arial" pitchFamily="34" charset="0"/>
              </a:rPr>
              <a:t> </a:t>
            </a:r>
            <a:br>
              <a:rPr kumimoji="1" lang="en-US" altLang="ko-KR" sz="1100" dirty="0">
                <a:solidFill>
                  <a:prstClr val="black"/>
                </a:solidFill>
                <a:latin typeface="Arial Narrow" pitchFamily="34" charset="0"/>
                <a:ea typeface="LG스마트체 Regular" panose="020B0600000101010101" pitchFamily="50" charset="-127"/>
                <a:cs typeface="Arial" pitchFamily="34" charset="0"/>
              </a:rPr>
            </a:br>
            <a:r>
              <a:rPr kumimoji="1" lang="en-US" altLang="ko-KR" sz="1100" dirty="0">
                <a:solidFill>
                  <a:prstClr val="black"/>
                </a:solidFill>
                <a:latin typeface="Arial Narrow" pitchFamily="34" charset="0"/>
                <a:ea typeface="LG스마트체 Regular" panose="020B0600000101010101" pitchFamily="50" charset="-127"/>
                <a:cs typeface="Arial" pitchFamily="34" charset="0"/>
              </a:rPr>
              <a:t>- 2 </a:t>
            </a:r>
            <a:r>
              <a:rPr kumimoji="1" lang="en-US" altLang="ko-KR" sz="1100" dirty="0" err="1">
                <a:solidFill>
                  <a:prstClr val="black"/>
                </a:solidFill>
                <a:latin typeface="Arial Narrow" pitchFamily="34" charset="0"/>
                <a:ea typeface="LG스마트체 Regular" panose="020B0600000101010101" pitchFamily="50" charset="-127"/>
                <a:cs typeface="Arial" pitchFamily="34" charset="0"/>
              </a:rPr>
              <a:t>ch</a:t>
            </a:r>
            <a:r>
              <a:rPr kumimoji="1" lang="en-US" altLang="ko-KR" sz="1100" dirty="0">
                <a:solidFill>
                  <a:prstClr val="black"/>
                </a:solidFill>
                <a:latin typeface="Arial Narrow" pitchFamily="34" charset="0"/>
                <a:ea typeface="LG스마트체 Regular" panose="020B0600000101010101" pitchFamily="50" charset="-127"/>
                <a:cs typeface="Arial" pitchFamily="34" charset="0"/>
              </a:rPr>
              <a:t> Rear Speaker Included</a:t>
            </a:r>
          </a:p>
        </p:txBody>
      </p:sp>
      <p:sp>
        <p:nvSpPr>
          <p:cNvPr id="61" name="Rectangle 248"/>
          <p:cNvSpPr>
            <a:spLocks noChangeArrowheads="1"/>
          </p:cNvSpPr>
          <p:nvPr/>
        </p:nvSpPr>
        <p:spPr bwMode="auto">
          <a:xfrm>
            <a:off x="1485810" y="4441451"/>
            <a:ext cx="394339" cy="169277"/>
          </a:xfrm>
          <a:prstGeom prst="rect">
            <a:avLst/>
          </a:prstGeom>
          <a:noFill/>
          <a:ln w="9525">
            <a:noFill/>
            <a:miter lim="800000"/>
            <a:headEnd/>
            <a:tailEnd/>
          </a:ln>
        </p:spPr>
        <p:txBody>
          <a:bodyPr wrap="none" lIns="0" tIns="0" rIns="0" bIns="0" anchor="t">
            <a:spAutoFit/>
          </a:bodyPr>
          <a:lstStyle/>
          <a:p>
            <a:pPr marL="92075" lvl="1" indent="-92075" fontAlgn="base">
              <a:spcBef>
                <a:spcPct val="0"/>
              </a:spcBef>
              <a:spcAft>
                <a:spcPct val="0"/>
              </a:spcAft>
              <a:buFont typeface="Wingdings" panose="05000000000000000000" pitchFamily="2" charset="2"/>
              <a:buChar char="§"/>
            </a:pPr>
            <a:r>
              <a:rPr kumimoji="1" lang="en-US" altLang="ko-KR" sz="1100" dirty="0">
                <a:solidFill>
                  <a:prstClr val="black"/>
                </a:solidFill>
                <a:latin typeface="Arial Narrow" pitchFamily="34" charset="0"/>
                <a:ea typeface="LG스마트체 Regular" panose="020B0600000101010101" pitchFamily="50" charset="-127"/>
                <a:cs typeface="Arial" pitchFamily="34" charset="0"/>
              </a:rPr>
              <a:t>620W</a:t>
            </a:r>
          </a:p>
        </p:txBody>
      </p:sp>
      <p:sp>
        <p:nvSpPr>
          <p:cNvPr id="62" name="TextBox 61"/>
          <p:cNvSpPr txBox="1"/>
          <p:nvPr/>
        </p:nvSpPr>
        <p:spPr>
          <a:xfrm>
            <a:off x="989547" y="4695494"/>
            <a:ext cx="392736" cy="184666"/>
          </a:xfrm>
          <a:prstGeom prst="rect">
            <a:avLst/>
          </a:prstGeom>
          <a:noFill/>
        </p:spPr>
        <p:txBody>
          <a:bodyPr wrap="none" lIns="0" tIns="0" rIns="0" bIns="0" rtlCol="0" anchor="ctr" anchorCtr="0">
            <a:spAutoFit/>
          </a:bodyPr>
          <a:lstStyle/>
          <a:p>
            <a:pPr algn="r" fontAlgn="base" latinLnBrk="0">
              <a:spcBef>
                <a:spcPct val="0"/>
              </a:spcBef>
              <a:spcAft>
                <a:spcPct val="0"/>
              </a:spcAft>
              <a:defRPr/>
            </a:pPr>
            <a:r>
              <a:rPr lang="en-US" altLang="ko-KR" sz="1200" b="1" kern="0" dirty="0">
                <a:solidFill>
                  <a:srgbClr val="000000"/>
                </a:solidFill>
                <a:latin typeface="Arial Narrow" pitchFamily="34" charset="0"/>
                <a:ea typeface="LG스마트체 Regular" panose="020B0600000101010101" pitchFamily="50" charset="-127"/>
              </a:rPr>
              <a:t>Sound</a:t>
            </a:r>
            <a:endParaRPr lang="ko-KR" altLang="en-US" sz="1200" b="1" kern="0" dirty="0">
              <a:solidFill>
                <a:srgbClr val="000000"/>
              </a:solidFill>
              <a:latin typeface="Arial Narrow" pitchFamily="34" charset="0"/>
              <a:ea typeface="LG스마트체 Regular" panose="020B0600000101010101" pitchFamily="50" charset="-127"/>
            </a:endParaRPr>
          </a:p>
        </p:txBody>
      </p:sp>
      <p:sp>
        <p:nvSpPr>
          <p:cNvPr id="64" name="TextBox 63"/>
          <p:cNvSpPr txBox="1"/>
          <p:nvPr/>
        </p:nvSpPr>
        <p:spPr>
          <a:xfrm>
            <a:off x="624062" y="6000701"/>
            <a:ext cx="758221" cy="184666"/>
          </a:xfrm>
          <a:prstGeom prst="rect">
            <a:avLst/>
          </a:prstGeom>
          <a:noFill/>
        </p:spPr>
        <p:txBody>
          <a:bodyPr wrap="none" lIns="0" tIns="0" rIns="0" bIns="0" rtlCol="0" anchor="ctr" anchorCtr="0">
            <a:spAutoFit/>
          </a:bodyPr>
          <a:lstStyle/>
          <a:p>
            <a:pPr algn="r" fontAlgn="base" latinLnBrk="0">
              <a:spcBef>
                <a:spcPct val="0"/>
              </a:spcBef>
              <a:spcAft>
                <a:spcPct val="0"/>
              </a:spcAft>
              <a:defRPr/>
            </a:pPr>
            <a:r>
              <a:rPr lang="en-US" altLang="ko-KR" sz="1200" b="1" kern="0" dirty="0">
                <a:solidFill>
                  <a:srgbClr val="000000"/>
                </a:solidFill>
                <a:latin typeface="Arial Narrow" pitchFamily="34" charset="0"/>
                <a:ea typeface="LG스마트체 Regular" panose="020B0600000101010101" pitchFamily="50" charset="-127"/>
              </a:rPr>
              <a:t>Connectivity</a:t>
            </a:r>
            <a:endParaRPr lang="ko-KR" altLang="en-US" sz="1200" b="1" kern="0" dirty="0">
              <a:solidFill>
                <a:srgbClr val="000000"/>
              </a:solidFill>
              <a:latin typeface="Arial Narrow" pitchFamily="34" charset="0"/>
              <a:ea typeface="LG스마트체 Regular" panose="020B0600000101010101" pitchFamily="50" charset="-127"/>
            </a:endParaRPr>
          </a:p>
        </p:txBody>
      </p:sp>
      <p:sp>
        <p:nvSpPr>
          <p:cNvPr id="66" name="TextBox 65"/>
          <p:cNvSpPr txBox="1"/>
          <p:nvPr/>
        </p:nvSpPr>
        <p:spPr>
          <a:xfrm>
            <a:off x="3607543" y="3997766"/>
            <a:ext cx="787075" cy="184666"/>
          </a:xfrm>
          <a:prstGeom prst="rect">
            <a:avLst/>
          </a:prstGeom>
          <a:noFill/>
        </p:spPr>
        <p:txBody>
          <a:bodyPr wrap="none" lIns="0" tIns="0" rIns="0" bIns="0" rtlCol="0" anchor="ctr" anchorCtr="0">
            <a:spAutoFit/>
          </a:bodyPr>
          <a:lstStyle/>
          <a:p>
            <a:pPr algn="r" fontAlgn="base" latinLnBrk="0">
              <a:spcBef>
                <a:spcPct val="0"/>
              </a:spcBef>
              <a:spcAft>
                <a:spcPct val="0"/>
              </a:spcAft>
              <a:defRPr/>
            </a:pPr>
            <a:r>
              <a:rPr lang="en-US" altLang="ko-KR" sz="1200" b="1" kern="0" dirty="0">
                <a:solidFill>
                  <a:srgbClr val="000000"/>
                </a:solidFill>
                <a:latin typeface="Arial Narrow" pitchFamily="34" charset="0"/>
                <a:ea typeface="LG스마트체 Regular" panose="020B0600000101010101" pitchFamily="50" charset="-127"/>
              </a:rPr>
              <a:t>Convenience</a:t>
            </a:r>
            <a:endParaRPr lang="ko-KR" altLang="en-US" sz="1200" b="1" kern="0" dirty="0">
              <a:solidFill>
                <a:srgbClr val="000000"/>
              </a:solidFill>
              <a:latin typeface="Arial Narrow" pitchFamily="34" charset="0"/>
              <a:ea typeface="LG스마트체 Regular" panose="020B0600000101010101" pitchFamily="50" charset="-127"/>
            </a:endParaRPr>
          </a:p>
        </p:txBody>
      </p:sp>
      <p:sp>
        <p:nvSpPr>
          <p:cNvPr id="68" name="TextBox 67"/>
          <p:cNvSpPr txBox="1"/>
          <p:nvPr/>
        </p:nvSpPr>
        <p:spPr>
          <a:xfrm>
            <a:off x="4162182" y="5263192"/>
            <a:ext cx="232436" cy="184666"/>
          </a:xfrm>
          <a:prstGeom prst="rect">
            <a:avLst/>
          </a:prstGeom>
          <a:noFill/>
        </p:spPr>
        <p:txBody>
          <a:bodyPr wrap="none" lIns="0" tIns="0" rIns="0" bIns="0" rtlCol="0" anchor="ctr" anchorCtr="0">
            <a:spAutoFit/>
          </a:bodyPr>
          <a:lstStyle/>
          <a:p>
            <a:pPr algn="r" fontAlgn="base" latinLnBrk="0">
              <a:spcBef>
                <a:spcPct val="0"/>
              </a:spcBef>
              <a:spcAft>
                <a:spcPct val="0"/>
              </a:spcAft>
              <a:defRPr/>
            </a:pPr>
            <a:r>
              <a:rPr lang="en-US" altLang="ko-KR" sz="1200" b="1" kern="0" dirty="0">
                <a:solidFill>
                  <a:srgbClr val="000000"/>
                </a:solidFill>
                <a:latin typeface="Arial Narrow" pitchFamily="34" charset="0"/>
                <a:ea typeface="LG스마트체 Regular" panose="020B0600000101010101" pitchFamily="50" charset="-127"/>
              </a:rPr>
              <a:t>Eco</a:t>
            </a:r>
            <a:endParaRPr lang="ko-KR" altLang="en-US" sz="1200" b="1" kern="0" dirty="0">
              <a:solidFill>
                <a:srgbClr val="000000"/>
              </a:solidFill>
              <a:latin typeface="Arial Narrow" pitchFamily="34" charset="0"/>
              <a:ea typeface="LG스마트체 Regular" panose="020B0600000101010101" pitchFamily="50" charset="-127"/>
            </a:endParaRPr>
          </a:p>
        </p:txBody>
      </p:sp>
      <p:sp>
        <p:nvSpPr>
          <p:cNvPr id="69" name="Rectangle 248"/>
          <p:cNvSpPr>
            <a:spLocks noChangeArrowheads="1"/>
          </p:cNvSpPr>
          <p:nvPr/>
        </p:nvSpPr>
        <p:spPr bwMode="auto">
          <a:xfrm>
            <a:off x="4525124" y="5319210"/>
            <a:ext cx="997068" cy="507831"/>
          </a:xfrm>
          <a:prstGeom prst="rect">
            <a:avLst/>
          </a:prstGeom>
          <a:noFill/>
          <a:ln w="9525">
            <a:noFill/>
            <a:miter lim="800000"/>
            <a:headEnd/>
            <a:tailEnd/>
          </a:ln>
        </p:spPr>
        <p:txBody>
          <a:bodyPr wrap="none" lIns="0" tIns="0" rIns="0" bIns="0" anchor="t">
            <a:spAutoFit/>
          </a:bodyPr>
          <a:lstStyle/>
          <a:p>
            <a:pPr marL="92075" lvl="1" indent="-92075" fontAlgn="base">
              <a:spcBef>
                <a:spcPct val="0"/>
              </a:spcBef>
              <a:spcAft>
                <a:spcPct val="0"/>
              </a:spcAft>
              <a:buFont typeface="Wingdings" panose="05000000000000000000" pitchFamily="2" charset="2"/>
              <a:buChar char="§"/>
            </a:pPr>
            <a:r>
              <a:rPr kumimoji="1" lang="en-US" altLang="ko-KR" sz="1100" dirty="0">
                <a:solidFill>
                  <a:prstClr val="black"/>
                </a:solidFill>
                <a:latin typeface="Arial Narrow" pitchFamily="34" charset="0"/>
                <a:ea typeface="LG스마트체 Regular" panose="020B0600000101010101" pitchFamily="50" charset="-127"/>
                <a:cs typeface="Arial" pitchFamily="34" charset="0"/>
              </a:rPr>
              <a:t>SGS Eco Product</a:t>
            </a:r>
          </a:p>
          <a:p>
            <a:pPr marL="92075" lvl="1" indent="-92075" fontAlgn="base">
              <a:spcBef>
                <a:spcPct val="0"/>
              </a:spcBef>
              <a:spcAft>
                <a:spcPct val="0"/>
              </a:spcAft>
              <a:buFont typeface="Wingdings" panose="05000000000000000000" pitchFamily="2" charset="2"/>
              <a:buChar char="§"/>
            </a:pPr>
            <a:r>
              <a:rPr kumimoji="1" lang="en-US" altLang="ko-KR" sz="1100" dirty="0">
                <a:solidFill>
                  <a:prstClr val="black"/>
                </a:solidFill>
                <a:latin typeface="Arial Narrow" pitchFamily="34" charset="0"/>
                <a:ea typeface="LG스마트체 Regular" panose="020B0600000101010101" pitchFamily="50" charset="-127"/>
                <a:cs typeface="Arial" pitchFamily="34" charset="0"/>
              </a:rPr>
              <a:t>UL ECV </a:t>
            </a:r>
          </a:p>
          <a:p>
            <a:pPr marL="92075" lvl="1" indent="-92075" fontAlgn="base">
              <a:spcBef>
                <a:spcPct val="0"/>
              </a:spcBef>
              <a:spcAft>
                <a:spcPct val="0"/>
              </a:spcAft>
              <a:buFont typeface="Wingdings" panose="05000000000000000000" pitchFamily="2" charset="2"/>
              <a:buChar char="§"/>
            </a:pPr>
            <a:r>
              <a:rPr kumimoji="1" lang="en-US" altLang="ko-KR" sz="1100" dirty="0">
                <a:solidFill>
                  <a:prstClr val="black"/>
                </a:solidFill>
                <a:latin typeface="Arial Narrow" pitchFamily="34" charset="0"/>
                <a:ea typeface="LG스마트체 Regular" panose="020B0600000101010101" pitchFamily="50" charset="-127"/>
                <a:cs typeface="Arial" pitchFamily="34" charset="0"/>
              </a:rPr>
              <a:t>Energy Star</a:t>
            </a:r>
          </a:p>
        </p:txBody>
      </p:sp>
      <p:cxnSp>
        <p:nvCxnSpPr>
          <p:cNvPr id="70" name="직선 연결선 69"/>
          <p:cNvCxnSpPr/>
          <p:nvPr/>
        </p:nvCxnSpPr>
        <p:spPr>
          <a:xfrm>
            <a:off x="3498430" y="3985128"/>
            <a:ext cx="0" cy="1877161"/>
          </a:xfrm>
          <a:prstGeom prst="line">
            <a:avLst/>
          </a:prstGeom>
          <a:ln w="31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80" name="TextBox 79"/>
          <p:cNvSpPr txBox="1"/>
          <p:nvPr/>
        </p:nvSpPr>
        <p:spPr>
          <a:xfrm>
            <a:off x="4243182" y="1736659"/>
            <a:ext cx="1619354" cy="229935"/>
          </a:xfrm>
          <a:prstGeom prst="rect">
            <a:avLst/>
          </a:prstGeom>
          <a:noFill/>
        </p:spPr>
        <p:txBody>
          <a:bodyPr wrap="none">
            <a:spAutoFit/>
          </a:bodyPr>
          <a:lstStyle/>
          <a:p>
            <a:pPr algn="r" eaLnBrk="0" fontAlgn="base" hangingPunct="0">
              <a:spcBef>
                <a:spcPct val="0"/>
              </a:spcBef>
              <a:spcAft>
                <a:spcPct val="0"/>
              </a:spcAft>
              <a:defRPr/>
            </a:pPr>
            <a:r>
              <a:rPr kumimoji="1" lang="en-US" altLang="ko-KR" sz="900" dirty="0">
                <a:solidFill>
                  <a:srgbClr val="404040"/>
                </a:solidFill>
                <a:latin typeface="Arial Narrow" panose="020B0606020202030204" pitchFamily="34" charset="0"/>
                <a:ea typeface="LG스마트체 Regular" panose="020B0600000101010101" pitchFamily="50" charset="-127"/>
                <a:cs typeface="Arial" panose="020B0604020202020204" pitchFamily="34" charset="0"/>
              </a:rPr>
              <a:t>  2.0 </a:t>
            </a:r>
            <a:r>
              <a:rPr kumimoji="1" lang="en-US" altLang="ko-KR" sz="900" dirty="0" err="1">
                <a:solidFill>
                  <a:srgbClr val="404040"/>
                </a:solidFill>
                <a:latin typeface="Arial Narrow" panose="020B0606020202030204" pitchFamily="34" charset="0"/>
                <a:ea typeface="LG스마트체 Regular" panose="020B0600000101010101" pitchFamily="50" charset="-127"/>
                <a:cs typeface="Arial" panose="020B0604020202020204" pitchFamily="34" charset="0"/>
              </a:rPr>
              <a:t>ch</a:t>
            </a:r>
            <a:r>
              <a:rPr kumimoji="1" lang="en-US" altLang="ko-KR" sz="900" dirty="0">
                <a:solidFill>
                  <a:srgbClr val="404040"/>
                </a:solidFill>
                <a:latin typeface="Arial Narrow" panose="020B0606020202030204" pitchFamily="34" charset="0"/>
                <a:ea typeface="LG스마트체 Regular" panose="020B0600000101010101" pitchFamily="50" charset="-127"/>
                <a:cs typeface="Arial" panose="020B0604020202020204" pitchFamily="34" charset="0"/>
              </a:rPr>
              <a:t> Rear Speaker Kit Included</a:t>
            </a:r>
          </a:p>
        </p:txBody>
      </p:sp>
      <p:sp>
        <p:nvSpPr>
          <p:cNvPr id="82" name="순서도: 수동 입력 81"/>
          <p:cNvSpPr/>
          <p:nvPr/>
        </p:nvSpPr>
        <p:spPr>
          <a:xfrm rot="16200000" flipV="1">
            <a:off x="340976" y="-347333"/>
            <a:ext cx="511843" cy="1193803"/>
          </a:xfrm>
          <a:prstGeom prst="flowChartManualInpu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3" name="텍스트 개체 틀 5">
            <a:extLst>
              <a:ext uri="{FF2B5EF4-FFF2-40B4-BE49-F238E27FC236}">
                <a16:creationId xmlns:a16="http://schemas.microsoft.com/office/drawing/2014/main" id="{00A774CE-0179-4872-88E0-4726B5DE419D}"/>
              </a:ext>
            </a:extLst>
          </p:cNvPr>
          <p:cNvSpPr txBox="1">
            <a:spLocks/>
          </p:cNvSpPr>
          <p:nvPr/>
        </p:nvSpPr>
        <p:spPr>
          <a:xfrm>
            <a:off x="225953" y="78143"/>
            <a:ext cx="998700" cy="338554"/>
          </a:xfrm>
          <a:prstGeom prst="rect">
            <a:avLst/>
          </a:prstGeom>
        </p:spPr>
        <p:txBody>
          <a:bodyPr vert="horz" wrap="square" lIns="0" tIns="45720" rIns="72000" bIns="45720" rtlCol="0" anchor="b">
            <a:spAutoFit/>
          </a:bodyPr>
          <a:lstStyle>
            <a:lvl1pPr marL="0" indent="0" algn="l" defTabSz="914400" rtl="0" eaLnBrk="1" fontAlgn="base" latinLnBrk="0" hangingPunct="1">
              <a:lnSpc>
                <a:spcPct val="100000"/>
              </a:lnSpc>
              <a:spcBef>
                <a:spcPts val="600"/>
              </a:spcBef>
              <a:buFont typeface="Arial" panose="020B0604020202020204" pitchFamily="34" charset="0"/>
              <a:buNone/>
              <a:defRPr lang="en-GB" sz="1400" kern="1200" cap="none" spc="0" baseline="0" dirty="0">
                <a:solidFill>
                  <a:srgbClr val="B3B3B3"/>
                </a:solidFill>
                <a:latin typeface="+mn-lt"/>
                <a:ea typeface="+mj-ea"/>
                <a:cs typeface="+mj-cs"/>
              </a:defRPr>
            </a:lvl1pPr>
            <a:lvl2pPr marL="685800" indent="-228600" algn="l" defTabSz="914400" rtl="0" eaLnBrk="1" fontAlgn="base" latinLnBrk="0" hangingPunct="1">
              <a:lnSpc>
                <a:spcPct val="100000"/>
              </a:lnSpc>
              <a:spcBef>
                <a:spcPts val="6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fontAlgn="base" latinLnBrk="0" hangingPunct="1">
              <a:lnSpc>
                <a:spcPct val="100000"/>
              </a:lnSpc>
              <a:spcBef>
                <a:spcPts val="6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fontAlgn="base"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fontAlgn="base"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ts val="600"/>
              </a:spcBef>
              <a:spcAft>
                <a:spcPts val="0"/>
              </a:spcAft>
              <a:buClrTx/>
              <a:buSzTx/>
              <a:buFont typeface="Arial" panose="020B0604020202020204" pitchFamily="34" charset="0"/>
              <a:buNone/>
              <a:tabLst/>
              <a:defRPr/>
            </a:pPr>
            <a:r>
              <a:rPr kumimoji="0" lang="en-US" altLang="ko-KR" sz="1600" b="1" i="0" u="none" strike="noStrike" kern="1200" cap="none" spc="0" normalizeH="0" baseline="0" noProof="0" dirty="0">
                <a:ln>
                  <a:noFill/>
                </a:ln>
                <a:solidFill>
                  <a:schemeClr val="bg1"/>
                </a:solidFill>
                <a:effectLst/>
                <a:uLnTx/>
                <a:uFillTx/>
                <a:latin typeface="LG스마트체 Regular" panose="020B0600000101010101" pitchFamily="50" charset="-127"/>
                <a:ea typeface="LG스마트체 Regular" panose="020B0600000101010101" pitchFamily="50" charset="-127"/>
              </a:rPr>
              <a:t>S80QR</a:t>
            </a:r>
            <a:endParaRPr kumimoji="0" lang="ko-KR" altLang="en-US" sz="1600" b="1" i="0" u="none" strike="noStrike" kern="1200" cap="none" spc="0" normalizeH="0" baseline="0" noProof="0" dirty="0">
              <a:ln>
                <a:noFill/>
              </a:ln>
              <a:solidFill>
                <a:schemeClr val="bg1"/>
              </a:solidFill>
              <a:effectLst/>
              <a:uLnTx/>
              <a:uFillTx/>
              <a:latin typeface="LG스마트체 Regular" panose="020B0600000101010101" pitchFamily="50" charset="-127"/>
              <a:ea typeface="LG스마트체 Regular" panose="020B0600000101010101" pitchFamily="50" charset="-127"/>
            </a:endParaRPr>
          </a:p>
        </p:txBody>
      </p:sp>
      <p:sp>
        <p:nvSpPr>
          <p:cNvPr id="84" name="제목 1">
            <a:extLst>
              <a:ext uri="{FF2B5EF4-FFF2-40B4-BE49-F238E27FC236}">
                <a16:creationId xmlns:a16="http://schemas.microsoft.com/office/drawing/2014/main" id="{4DCD3330-EA3B-F04D-17B2-D78B35D06447}"/>
              </a:ext>
            </a:extLst>
          </p:cNvPr>
          <p:cNvSpPr txBox="1">
            <a:spLocks/>
          </p:cNvSpPr>
          <p:nvPr/>
        </p:nvSpPr>
        <p:spPr>
          <a:xfrm>
            <a:off x="1372758" y="153376"/>
            <a:ext cx="6192710" cy="338554"/>
          </a:xfrm>
          <a:prstGeom prst="rect">
            <a:avLst/>
          </a:prstGeom>
        </p:spPr>
        <p:txBody>
          <a:bodyPr vert="horz" wrap="square" lIns="0" tIns="45720" rIns="72000" bIns="45720" rtlCol="0" anchor="t">
            <a:spAutoFit/>
          </a:bodyPr>
          <a:lstStyle>
            <a:defPPr>
              <a:defRPr lang="ko-KR"/>
            </a:defPPr>
            <a:lvl1pPr marR="0" lvl="0" indent="0" fontAlgn="base" latinLnBrk="0">
              <a:lnSpc>
                <a:spcPct val="100000"/>
              </a:lnSpc>
              <a:spcBef>
                <a:spcPts val="0"/>
              </a:spcBef>
              <a:spcAft>
                <a:spcPts val="0"/>
              </a:spcAft>
              <a:buClrTx/>
              <a:buSzTx/>
              <a:buFontTx/>
              <a:buNone/>
              <a:tabLst/>
              <a:defRPr sz="1600" b="1">
                <a:solidFill>
                  <a:schemeClr val="bg1">
                    <a:lumMod val="50000"/>
                  </a:schemeClr>
                </a:solidFill>
                <a:latin typeface="Arial" panose="020B0604020202020204" pitchFamily="34" charset="0"/>
                <a:ea typeface="LG스마트체 Regular" panose="020B0600000101010101" pitchFamily="50" charset="-127"/>
                <a:cs typeface="Arial" panose="020B0604020202020204" pitchFamily="34" charset="0"/>
              </a:defRPr>
            </a:lvl1pPr>
          </a:lstStyle>
          <a:p>
            <a:r>
              <a:rPr lang="en-US" altLang="ko-KR" dirty="0"/>
              <a:t>“Reality Experience with 5.1.3 </a:t>
            </a:r>
            <a:r>
              <a:rPr lang="en-US" altLang="ko-KR" dirty="0" err="1"/>
              <a:t>ch</a:t>
            </a:r>
            <a:r>
              <a:rPr lang="en-US" altLang="ko-KR" dirty="0"/>
              <a:t> Surround Sound”</a:t>
            </a:r>
          </a:p>
        </p:txBody>
      </p:sp>
      <p:pic>
        <p:nvPicPr>
          <p:cNvPr id="6" name="그림 5"/>
          <p:cNvPicPr>
            <a:picLocks noChangeAspect="1"/>
          </p:cNvPicPr>
          <p:nvPr/>
        </p:nvPicPr>
        <p:blipFill>
          <a:blip r:embed="rId4">
            <a:clrChange>
              <a:clrFrom>
                <a:srgbClr val="FFFFFF"/>
              </a:clrFrom>
              <a:clrTo>
                <a:srgbClr val="FFFFFF">
                  <a:alpha val="0"/>
                </a:srgbClr>
              </a:clrTo>
            </a:clrChange>
          </a:blip>
          <a:stretch>
            <a:fillRect/>
          </a:stretch>
        </p:blipFill>
        <p:spPr>
          <a:xfrm>
            <a:off x="658495" y="1185594"/>
            <a:ext cx="5416692" cy="2057072"/>
          </a:xfrm>
          <a:prstGeom prst="rect">
            <a:avLst/>
          </a:prstGeom>
        </p:spPr>
      </p:pic>
      <p:sp>
        <p:nvSpPr>
          <p:cNvPr id="85" name="Rectangle 248"/>
          <p:cNvSpPr>
            <a:spLocks noChangeArrowheads="1"/>
          </p:cNvSpPr>
          <p:nvPr/>
        </p:nvSpPr>
        <p:spPr bwMode="auto">
          <a:xfrm>
            <a:off x="1485810" y="4723583"/>
            <a:ext cx="1779333" cy="1184940"/>
          </a:xfrm>
          <a:prstGeom prst="rect">
            <a:avLst/>
          </a:prstGeom>
          <a:noFill/>
          <a:ln w="9525">
            <a:noFill/>
            <a:miter lim="800000"/>
            <a:headEnd/>
            <a:tailEnd/>
          </a:ln>
        </p:spPr>
        <p:txBody>
          <a:bodyPr wrap="none" lIns="0" tIns="0" rIns="0" bIns="0" anchor="t">
            <a:spAutoFit/>
          </a:bodyPr>
          <a:lstStyle/>
          <a:p>
            <a:pPr marL="92075" lvl="1" indent="-92075" fontAlgn="base">
              <a:spcBef>
                <a:spcPct val="0"/>
              </a:spcBef>
              <a:spcAft>
                <a:spcPct val="0"/>
              </a:spcAft>
              <a:buFont typeface="Wingdings" panose="05000000000000000000" pitchFamily="2" charset="2"/>
              <a:buChar char="§"/>
            </a:pPr>
            <a:r>
              <a:rPr kumimoji="1" lang="en-US" altLang="ko-KR" sz="1100" dirty="0">
                <a:latin typeface="Arial Narrow" pitchFamily="34" charset="0"/>
                <a:ea typeface="LG스마트체 Regular" panose="020B0600000101010101" pitchFamily="50" charset="-127"/>
                <a:cs typeface="Arial" pitchFamily="34" charset="0"/>
              </a:rPr>
              <a:t>MERIDIAN, Dolby Atoms, DTS:X</a:t>
            </a:r>
            <a:br>
              <a:rPr kumimoji="1" lang="en-US" altLang="ko-KR" sz="1100" dirty="0">
                <a:latin typeface="Arial Narrow" pitchFamily="34" charset="0"/>
                <a:ea typeface="LG스마트체 Regular" panose="020B0600000101010101" pitchFamily="50" charset="-127"/>
                <a:cs typeface="Arial" pitchFamily="34" charset="0"/>
              </a:rPr>
            </a:br>
            <a:r>
              <a:rPr kumimoji="1" lang="en-US" altLang="ko-KR" sz="1100" dirty="0">
                <a:latin typeface="Arial Narrow" pitchFamily="34" charset="0"/>
                <a:ea typeface="LG스마트체 Regular" panose="020B0600000101010101" pitchFamily="50" charset="-127"/>
                <a:cs typeface="Arial" pitchFamily="34" charset="0"/>
              </a:rPr>
              <a:t>IMAX Enhanced</a:t>
            </a:r>
          </a:p>
          <a:p>
            <a:pPr marL="92075" lvl="1" indent="-92075" fontAlgn="base">
              <a:spcBef>
                <a:spcPct val="0"/>
              </a:spcBef>
              <a:spcAft>
                <a:spcPct val="0"/>
              </a:spcAft>
              <a:buFont typeface="Wingdings" panose="05000000000000000000" pitchFamily="2" charset="2"/>
              <a:buChar char="§"/>
            </a:pPr>
            <a:r>
              <a:rPr kumimoji="1" lang="en-US" altLang="ko-KR" sz="1100" dirty="0">
                <a:latin typeface="Arial Narrow" pitchFamily="34" charset="0"/>
                <a:ea typeface="LG스마트체 Regular" panose="020B0600000101010101" pitchFamily="50" charset="-127"/>
                <a:cs typeface="Arial" pitchFamily="34" charset="0"/>
              </a:rPr>
              <a:t>Triple Level Spatial Sound</a:t>
            </a:r>
          </a:p>
          <a:p>
            <a:pPr marL="92075" lvl="1" indent="-92075" fontAlgn="base">
              <a:spcBef>
                <a:spcPct val="0"/>
              </a:spcBef>
              <a:spcAft>
                <a:spcPct val="0"/>
              </a:spcAft>
              <a:buFont typeface="Wingdings" panose="05000000000000000000" pitchFamily="2" charset="2"/>
              <a:buChar char="§"/>
            </a:pPr>
            <a:r>
              <a:rPr kumimoji="1" lang="en-US" altLang="ko-KR" sz="1100" dirty="0">
                <a:latin typeface="Arial Narrow" pitchFamily="34" charset="0"/>
                <a:ea typeface="LG스마트체 Regular" panose="020B0600000101010101" pitchFamily="50" charset="-127"/>
                <a:cs typeface="Arial" pitchFamily="34" charset="0"/>
              </a:rPr>
              <a:t>Smart Up-mixer</a:t>
            </a:r>
          </a:p>
          <a:p>
            <a:pPr marL="92075" lvl="1" indent="-92075" fontAlgn="base">
              <a:spcBef>
                <a:spcPct val="0"/>
              </a:spcBef>
              <a:spcAft>
                <a:spcPct val="0"/>
              </a:spcAft>
              <a:buFont typeface="Wingdings" panose="05000000000000000000" pitchFamily="2" charset="2"/>
              <a:buChar char="§"/>
            </a:pPr>
            <a:r>
              <a:rPr lang="en-US" altLang="ko-KR" sz="1100" dirty="0"/>
              <a:t>WOW Orchestra</a:t>
            </a:r>
            <a:endParaRPr kumimoji="1" lang="en-US" altLang="ko-KR" sz="1100" dirty="0">
              <a:latin typeface="Arial Narrow" pitchFamily="34" charset="0"/>
              <a:ea typeface="LG스마트체 Regular" panose="020B0600000101010101" pitchFamily="50" charset="-127"/>
              <a:cs typeface="Arial" pitchFamily="34" charset="0"/>
            </a:endParaRPr>
          </a:p>
          <a:p>
            <a:pPr marL="92075" lvl="1" indent="-92075" fontAlgn="base">
              <a:spcBef>
                <a:spcPct val="0"/>
              </a:spcBef>
              <a:spcAft>
                <a:spcPct val="0"/>
              </a:spcAft>
              <a:buFont typeface="Wingdings" panose="05000000000000000000" pitchFamily="2" charset="2"/>
              <a:buChar char="§"/>
            </a:pPr>
            <a:r>
              <a:rPr kumimoji="1" lang="en-US" altLang="ko-KR" sz="1100" dirty="0">
                <a:latin typeface="Arial Narrow" pitchFamily="34" charset="0"/>
                <a:ea typeface="LG스마트체 Regular" panose="020B0600000101010101" pitchFamily="50" charset="-127"/>
                <a:cs typeface="Arial" pitchFamily="34" charset="0"/>
              </a:rPr>
              <a:t>Hi-Res Audio (24bit / 96kHz)</a:t>
            </a:r>
          </a:p>
          <a:p>
            <a:pPr marL="92075" lvl="1" indent="-92075" fontAlgn="base">
              <a:spcBef>
                <a:spcPct val="0"/>
              </a:spcBef>
              <a:spcAft>
                <a:spcPct val="0"/>
              </a:spcAft>
              <a:buFont typeface="Wingdings" panose="05000000000000000000" pitchFamily="2" charset="2"/>
              <a:buChar char="§"/>
            </a:pPr>
            <a:r>
              <a:rPr kumimoji="1" lang="en-US" altLang="ko-KR" sz="1100" dirty="0">
                <a:latin typeface="Arial Narrow" pitchFamily="34" charset="0"/>
                <a:ea typeface="LG스마트체 Regular" panose="020B0600000101010101" pitchFamily="50" charset="-127"/>
                <a:cs typeface="Arial" pitchFamily="34" charset="0"/>
              </a:rPr>
              <a:t>AI Sound Pro / Clear Voice Plus</a:t>
            </a:r>
          </a:p>
        </p:txBody>
      </p:sp>
      <p:sp>
        <p:nvSpPr>
          <p:cNvPr id="86" name="Rectangle 248"/>
          <p:cNvSpPr>
            <a:spLocks noChangeArrowheads="1"/>
          </p:cNvSpPr>
          <p:nvPr/>
        </p:nvSpPr>
        <p:spPr bwMode="auto">
          <a:xfrm>
            <a:off x="1485810" y="6000701"/>
            <a:ext cx="1574149" cy="677108"/>
          </a:xfrm>
          <a:prstGeom prst="rect">
            <a:avLst/>
          </a:prstGeom>
          <a:noFill/>
          <a:ln w="9525">
            <a:noFill/>
            <a:miter lim="800000"/>
            <a:headEnd/>
            <a:tailEnd/>
          </a:ln>
        </p:spPr>
        <p:txBody>
          <a:bodyPr wrap="none" lIns="0" tIns="0" rIns="0" bIns="0" anchor="t">
            <a:spAutoFit/>
          </a:bodyPr>
          <a:lstStyle/>
          <a:p>
            <a:pPr marL="92075" lvl="1" indent="-92075" fontAlgn="base">
              <a:spcBef>
                <a:spcPct val="0"/>
              </a:spcBef>
              <a:spcAft>
                <a:spcPct val="0"/>
              </a:spcAft>
              <a:buFont typeface="Wingdings" panose="05000000000000000000" pitchFamily="2" charset="2"/>
              <a:buChar char="§"/>
            </a:pPr>
            <a:r>
              <a:rPr kumimoji="1" lang="en-US" altLang="ko-KR" sz="1100" dirty="0">
                <a:latin typeface="Arial Narrow" pitchFamily="34" charset="0"/>
                <a:ea typeface="LG스마트체 Regular" panose="020B0600000101010101" pitchFamily="50" charset="-127"/>
                <a:cs typeface="Arial" pitchFamily="34" charset="0"/>
              </a:rPr>
              <a:t>HDMI 1 In/ 1 Out (</a:t>
            </a:r>
            <a:r>
              <a:rPr kumimoji="1" lang="en-US" altLang="ko-KR" sz="1100" dirty="0" err="1">
                <a:latin typeface="Arial Narrow" pitchFamily="34" charset="0"/>
                <a:ea typeface="LG스마트체 Regular" panose="020B0600000101010101" pitchFamily="50" charset="-127"/>
                <a:cs typeface="Arial" pitchFamily="34" charset="0"/>
              </a:rPr>
              <a:t>eARC</a:t>
            </a:r>
            <a:r>
              <a:rPr kumimoji="1" lang="en-US" altLang="ko-KR" sz="1100" dirty="0">
                <a:latin typeface="Arial Narrow" pitchFamily="34" charset="0"/>
                <a:ea typeface="LG스마트체 Regular" panose="020B0600000101010101" pitchFamily="50" charset="-127"/>
                <a:cs typeface="Arial" pitchFamily="34" charset="0"/>
              </a:rPr>
              <a:t>), </a:t>
            </a:r>
            <a:br>
              <a:rPr kumimoji="1" lang="en-US" altLang="ko-KR" sz="1100" dirty="0">
                <a:latin typeface="Arial Narrow" pitchFamily="34" charset="0"/>
                <a:ea typeface="LG스마트체 Regular" panose="020B0600000101010101" pitchFamily="50" charset="-127"/>
                <a:cs typeface="Arial" pitchFamily="34" charset="0"/>
              </a:rPr>
            </a:br>
            <a:r>
              <a:rPr kumimoji="1" lang="en-US" altLang="ko-KR" sz="1100" dirty="0">
                <a:latin typeface="Arial Narrow" pitchFamily="34" charset="0"/>
                <a:ea typeface="LG스마트체 Regular" panose="020B0600000101010101" pitchFamily="50" charset="-127"/>
                <a:cs typeface="Arial" pitchFamily="34" charset="0"/>
              </a:rPr>
              <a:t>- VRR/ALLM/120Hz Support</a:t>
            </a:r>
          </a:p>
          <a:p>
            <a:pPr marL="92075" lvl="1" indent="-92075" fontAlgn="base">
              <a:spcBef>
                <a:spcPct val="0"/>
              </a:spcBef>
              <a:spcAft>
                <a:spcPct val="0"/>
              </a:spcAft>
              <a:buFont typeface="Wingdings" panose="05000000000000000000" pitchFamily="2" charset="2"/>
              <a:buChar char="§"/>
            </a:pPr>
            <a:r>
              <a:rPr kumimoji="1" lang="en-US" altLang="ko-KR" sz="1100" dirty="0">
                <a:latin typeface="Arial Narrow" pitchFamily="34" charset="0"/>
                <a:ea typeface="LG스마트체 Regular" panose="020B0600000101010101" pitchFamily="50" charset="-127"/>
                <a:cs typeface="Arial" pitchFamily="34" charset="0"/>
              </a:rPr>
              <a:t>Optical</a:t>
            </a:r>
          </a:p>
          <a:p>
            <a:pPr marL="92075" lvl="1" indent="-92075" fontAlgn="base">
              <a:spcBef>
                <a:spcPct val="0"/>
              </a:spcBef>
              <a:spcAft>
                <a:spcPct val="0"/>
              </a:spcAft>
              <a:buFont typeface="Wingdings" panose="05000000000000000000" pitchFamily="2" charset="2"/>
              <a:buChar char="§"/>
            </a:pPr>
            <a:r>
              <a:rPr kumimoji="1" lang="en-US" altLang="ko-KR" sz="1100" dirty="0">
                <a:latin typeface="Arial Narrow" pitchFamily="34" charset="0"/>
                <a:ea typeface="LG스마트체 Regular" panose="020B0600000101010101" pitchFamily="50" charset="-127"/>
                <a:cs typeface="Arial" pitchFamily="34" charset="0"/>
              </a:rPr>
              <a:t>Wi-Fi, Bluetooth</a:t>
            </a:r>
          </a:p>
        </p:txBody>
      </p:sp>
      <p:sp>
        <p:nvSpPr>
          <p:cNvPr id="87" name="Rectangle 248"/>
          <p:cNvSpPr>
            <a:spLocks noChangeArrowheads="1"/>
          </p:cNvSpPr>
          <p:nvPr/>
        </p:nvSpPr>
        <p:spPr bwMode="auto">
          <a:xfrm>
            <a:off x="4448924" y="4041730"/>
            <a:ext cx="1410643" cy="1184940"/>
          </a:xfrm>
          <a:prstGeom prst="rect">
            <a:avLst/>
          </a:prstGeom>
          <a:noFill/>
          <a:ln w="9525">
            <a:noFill/>
            <a:miter lim="800000"/>
            <a:headEnd/>
            <a:tailEnd/>
          </a:ln>
        </p:spPr>
        <p:txBody>
          <a:bodyPr wrap="none" lIns="0" tIns="0" rIns="0" bIns="0" anchor="t">
            <a:spAutoFit/>
          </a:bodyPr>
          <a:lstStyle/>
          <a:p>
            <a:pPr marL="92075" lvl="1" indent="-92075" fontAlgn="base">
              <a:spcBef>
                <a:spcPct val="0"/>
              </a:spcBef>
              <a:spcAft>
                <a:spcPct val="0"/>
              </a:spcAft>
              <a:buFont typeface="Wingdings" panose="05000000000000000000" pitchFamily="2" charset="2"/>
              <a:buChar char="§"/>
            </a:pPr>
            <a:r>
              <a:rPr kumimoji="1" lang="en-US" altLang="ko-KR" sz="1100" dirty="0">
                <a:latin typeface="Arial Narrow" pitchFamily="34" charset="0"/>
                <a:ea typeface="LG스마트체 Regular" panose="020B0600000101010101" pitchFamily="50" charset="-127"/>
                <a:cs typeface="Arial" pitchFamily="34" charset="0"/>
              </a:rPr>
              <a:t>Works with Google/Alexa</a:t>
            </a:r>
            <a:br>
              <a:rPr kumimoji="1" lang="en-US" altLang="ko-KR" sz="1100" dirty="0">
                <a:latin typeface="Arial Narrow" pitchFamily="34" charset="0"/>
                <a:ea typeface="LG스마트체 Regular" panose="020B0600000101010101" pitchFamily="50" charset="-127"/>
                <a:cs typeface="Arial" pitchFamily="34" charset="0"/>
              </a:rPr>
            </a:br>
            <a:r>
              <a:rPr kumimoji="1" lang="en-US" altLang="ko-KR" sz="1100" dirty="0">
                <a:latin typeface="Arial Narrow" pitchFamily="34" charset="0"/>
                <a:ea typeface="LG스마트체 Regular" panose="020B0600000101010101" pitchFamily="50" charset="-127"/>
                <a:cs typeface="Arial" pitchFamily="34" charset="0"/>
              </a:rPr>
              <a:t>Airplay2</a:t>
            </a:r>
          </a:p>
          <a:p>
            <a:pPr marL="92075" lvl="1" indent="-92075" fontAlgn="base">
              <a:spcBef>
                <a:spcPct val="0"/>
              </a:spcBef>
              <a:spcAft>
                <a:spcPct val="0"/>
              </a:spcAft>
              <a:buFont typeface="Wingdings" panose="05000000000000000000" pitchFamily="2" charset="2"/>
              <a:buChar char="§"/>
            </a:pPr>
            <a:r>
              <a:rPr kumimoji="1" lang="en-US" altLang="ko-KR" sz="1100" dirty="0">
                <a:latin typeface="Arial Narrow" pitchFamily="34" charset="0"/>
                <a:ea typeface="LG스마트체 Regular" panose="020B0600000101010101" pitchFamily="50" charset="-127"/>
                <a:cs typeface="Arial" pitchFamily="34" charset="0"/>
              </a:rPr>
              <a:t>Spotify / TIDAL Connect</a:t>
            </a:r>
          </a:p>
          <a:p>
            <a:pPr marL="92075" lvl="1" indent="-92075" fontAlgn="base">
              <a:spcBef>
                <a:spcPct val="0"/>
              </a:spcBef>
              <a:spcAft>
                <a:spcPct val="0"/>
              </a:spcAft>
              <a:buFont typeface="Wingdings" panose="05000000000000000000" pitchFamily="2" charset="2"/>
              <a:buChar char="§"/>
            </a:pPr>
            <a:r>
              <a:rPr kumimoji="1" lang="en-US" altLang="ko-KR" sz="1100" dirty="0">
                <a:latin typeface="Arial Narrow" pitchFamily="34" charset="0"/>
                <a:ea typeface="LG스마트체 Regular" panose="020B0600000101010101" pitchFamily="50" charset="-127"/>
                <a:cs typeface="Arial" pitchFamily="34" charset="0"/>
              </a:rPr>
              <a:t>4K Pass-through</a:t>
            </a:r>
          </a:p>
          <a:p>
            <a:pPr marL="92075" lvl="1" indent="-92075" fontAlgn="base">
              <a:spcBef>
                <a:spcPct val="0"/>
              </a:spcBef>
              <a:spcAft>
                <a:spcPct val="0"/>
              </a:spcAft>
              <a:buFont typeface="Wingdings" panose="05000000000000000000" pitchFamily="2" charset="2"/>
              <a:buChar char="§"/>
            </a:pPr>
            <a:r>
              <a:rPr kumimoji="1" lang="en-US" altLang="ko-KR" sz="1100" dirty="0">
                <a:latin typeface="Arial Narrow" pitchFamily="34" charset="0"/>
                <a:ea typeface="LG스마트체 Regular" panose="020B0600000101010101" pitchFamily="50" charset="-127"/>
                <a:cs typeface="Arial" pitchFamily="34" charset="0"/>
              </a:rPr>
              <a:t>AI Room Calibration Pro</a:t>
            </a:r>
          </a:p>
          <a:p>
            <a:pPr marL="92075" lvl="1" indent="-92075" fontAlgn="base">
              <a:spcBef>
                <a:spcPct val="0"/>
              </a:spcBef>
              <a:spcAft>
                <a:spcPct val="0"/>
              </a:spcAft>
              <a:buFont typeface="Wingdings" panose="05000000000000000000" pitchFamily="2" charset="2"/>
              <a:buChar char="§"/>
            </a:pPr>
            <a:r>
              <a:rPr kumimoji="1" lang="en-US" altLang="ko-KR" sz="1100" dirty="0">
                <a:latin typeface="Arial Narrow" pitchFamily="34" charset="0"/>
                <a:ea typeface="LG스마트체 Regular" panose="020B0600000101010101" pitchFamily="50" charset="-127"/>
                <a:cs typeface="Arial" pitchFamily="34" charset="0"/>
              </a:rPr>
              <a:t>WOW Interface</a:t>
            </a:r>
          </a:p>
          <a:p>
            <a:pPr marL="92075" lvl="1" indent="-92075" fontAlgn="base">
              <a:spcBef>
                <a:spcPct val="0"/>
              </a:spcBef>
              <a:spcAft>
                <a:spcPct val="0"/>
              </a:spcAft>
              <a:buFont typeface="Wingdings" panose="05000000000000000000" pitchFamily="2" charset="2"/>
              <a:buChar char="§"/>
            </a:pPr>
            <a:endParaRPr kumimoji="1" lang="en-US" altLang="ko-KR" sz="1100" dirty="0">
              <a:latin typeface="Arial Narrow" pitchFamily="34" charset="0"/>
              <a:ea typeface="LG스마트체 Regular" panose="020B0600000101010101" pitchFamily="50" charset="-127"/>
              <a:cs typeface="Arial" pitchFamily="34" charset="0"/>
            </a:endParaRPr>
          </a:p>
        </p:txBody>
      </p:sp>
      <p:sp>
        <p:nvSpPr>
          <p:cNvPr id="118" name="TextBox 117"/>
          <p:cNvSpPr txBox="1"/>
          <p:nvPr/>
        </p:nvSpPr>
        <p:spPr>
          <a:xfrm>
            <a:off x="6518292" y="1872306"/>
            <a:ext cx="4391987" cy="307777"/>
          </a:xfrm>
          <a:prstGeom prst="rect">
            <a:avLst/>
          </a:prstGeom>
          <a:noFill/>
        </p:spPr>
        <p:txBody>
          <a:bodyPr wrap="square">
            <a:spAutoFit/>
          </a:bodyPr>
          <a:lstStyle>
            <a:defPPr>
              <a:defRPr lang="ko-KR"/>
            </a:defPPr>
            <a:lvl1pPr>
              <a:defRPr kumimoji="1" sz="1463" b="1">
                <a:solidFill>
                  <a:prstClr val="black">
                    <a:lumMod val="95000"/>
                    <a:lumOff val="5000"/>
                  </a:prstClr>
                </a:solidFill>
                <a:latin typeface="Arial Narrow" panose="020B0606020202030204" pitchFamily="34" charset="0"/>
                <a:ea typeface="LG스마트체 Regular"/>
                <a:cs typeface="Arial" panose="020B0604020202020204" pitchFamily="34" charset="0"/>
              </a:defRPr>
            </a:lvl1pPr>
          </a:lstStyle>
          <a:p>
            <a:pPr eaLnBrk="0" latinLnBrk="0" hangingPunct="0">
              <a:defRPr/>
            </a:pPr>
            <a:r>
              <a:rPr lang="en-US" altLang="ko-KR" sz="1400" dirty="0">
                <a:solidFill>
                  <a:srgbClr val="000000"/>
                </a:solidFill>
                <a:ea typeface="LG스마트체 Regular" panose="020B0600000101010101" pitchFamily="50" charset="-127"/>
              </a:rPr>
              <a:t>2ch Rear Speakers for Room-Filling surround sound </a:t>
            </a:r>
          </a:p>
        </p:txBody>
      </p:sp>
      <p:pic>
        <p:nvPicPr>
          <p:cNvPr id="3" name="그림 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403074" y="1805253"/>
            <a:ext cx="1378651" cy="658964"/>
          </a:xfrm>
          <a:prstGeom prst="rect">
            <a:avLst/>
          </a:prstGeom>
        </p:spPr>
      </p:pic>
      <p:sp>
        <p:nvSpPr>
          <p:cNvPr id="71" name="직사각형 83"/>
          <p:cNvSpPr>
            <a:spLocks noChangeArrowheads="1"/>
          </p:cNvSpPr>
          <p:nvPr/>
        </p:nvSpPr>
        <p:spPr bwMode="auto">
          <a:xfrm>
            <a:off x="6574657" y="5779236"/>
            <a:ext cx="4211409"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굴림" panose="020B0600000101010101" pitchFamily="50" charset="-127"/>
                <a:ea typeface="굴림" panose="020B0600000101010101" pitchFamily="50" charset="-127"/>
              </a:defRPr>
            </a:lvl1pPr>
            <a:lvl2pPr marL="742950" indent="-285750">
              <a:defRPr kumimoji="1">
                <a:solidFill>
                  <a:schemeClr val="tx1"/>
                </a:solidFill>
                <a:latin typeface="굴림" panose="020B0600000101010101" pitchFamily="50" charset="-127"/>
                <a:ea typeface="굴림" panose="020B0600000101010101" pitchFamily="50" charset="-127"/>
              </a:defRPr>
            </a:lvl2pPr>
            <a:lvl3pPr marL="1143000" indent="-228600">
              <a:defRPr kumimoji="1">
                <a:solidFill>
                  <a:schemeClr val="tx1"/>
                </a:solidFill>
                <a:latin typeface="굴림" panose="020B0600000101010101" pitchFamily="50" charset="-127"/>
                <a:ea typeface="굴림" panose="020B0600000101010101" pitchFamily="50" charset="-127"/>
              </a:defRPr>
            </a:lvl3pPr>
            <a:lvl4pPr marL="1600200" indent="-228600">
              <a:defRPr kumimoji="1">
                <a:solidFill>
                  <a:schemeClr val="tx1"/>
                </a:solidFill>
                <a:latin typeface="굴림" panose="020B0600000101010101" pitchFamily="50" charset="-127"/>
                <a:ea typeface="굴림" panose="020B0600000101010101" pitchFamily="50" charset="-127"/>
              </a:defRPr>
            </a:lvl4pPr>
            <a:lvl5pPr marL="2057400" indent="-228600">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0" fontAlgn="base" hangingPunct="0">
              <a:spcBef>
                <a:spcPct val="0"/>
              </a:spcBef>
              <a:spcAft>
                <a:spcPct val="0"/>
              </a:spcAft>
            </a:pPr>
            <a:r>
              <a:rPr lang="en-US" altLang="ko-KR" sz="1100" dirty="0">
                <a:solidFill>
                  <a:srgbClr val="595959"/>
                </a:solidFill>
                <a:latin typeface="Arial Narrow" panose="020B0606020202030204" pitchFamily="34" charset="0"/>
                <a:ea typeface="LG스마트체 Regular" panose="020B0600000101010101" pitchFamily="50" charset="-127"/>
                <a:cs typeface="Arial" panose="020B0604020202020204" pitchFamily="34" charset="0"/>
              </a:rPr>
              <a:t>Works with Google, Works with Alexa, Apple Airplay 2, Spotify / TIDAL Connect</a:t>
            </a:r>
          </a:p>
        </p:txBody>
      </p:sp>
      <p:pic>
        <p:nvPicPr>
          <p:cNvPr id="75" name="그림 7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644063" y="6037184"/>
            <a:ext cx="1169541" cy="451996"/>
          </a:xfrm>
          <a:prstGeom prst="rect">
            <a:avLst/>
          </a:prstGeom>
        </p:spPr>
      </p:pic>
      <p:pic>
        <p:nvPicPr>
          <p:cNvPr id="76" name="그림 75"/>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848821" y="6074887"/>
            <a:ext cx="1137335" cy="329775"/>
          </a:xfrm>
          <a:prstGeom prst="rect">
            <a:avLst/>
          </a:prstGeom>
        </p:spPr>
      </p:pic>
      <p:pic>
        <p:nvPicPr>
          <p:cNvPr id="77" name="그림 76"/>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021373" y="6093202"/>
            <a:ext cx="960405" cy="303079"/>
          </a:xfrm>
          <a:prstGeom prst="rect">
            <a:avLst/>
          </a:prstGeom>
        </p:spPr>
      </p:pic>
      <p:sp>
        <p:nvSpPr>
          <p:cNvPr id="78" name="순서도: 수동 입력 77"/>
          <p:cNvSpPr/>
          <p:nvPr/>
        </p:nvSpPr>
        <p:spPr>
          <a:xfrm rot="16200000" flipV="1">
            <a:off x="6715344" y="263201"/>
            <a:ext cx="403667" cy="708560"/>
          </a:xfrm>
          <a:prstGeom prst="flowChartManualInpu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prstClr val="white"/>
              </a:solidFill>
            </a:endParaRPr>
          </a:p>
        </p:txBody>
      </p:sp>
      <p:sp>
        <p:nvSpPr>
          <p:cNvPr id="79" name="TextBox 78"/>
          <p:cNvSpPr txBox="1"/>
          <p:nvPr/>
        </p:nvSpPr>
        <p:spPr>
          <a:xfrm>
            <a:off x="6768467" y="423366"/>
            <a:ext cx="2133918" cy="338554"/>
          </a:xfrm>
          <a:prstGeom prst="rect">
            <a:avLst/>
          </a:prstGeom>
          <a:noFill/>
        </p:spPr>
        <p:txBody>
          <a:bodyPr wrap="none">
            <a:spAutoFit/>
          </a:bodyPr>
          <a:lstStyle/>
          <a:p>
            <a:pPr eaLnBrk="0" fontAlgn="base" hangingPunct="0">
              <a:spcBef>
                <a:spcPct val="0"/>
              </a:spcBef>
              <a:spcAft>
                <a:spcPct val="0"/>
              </a:spcAft>
              <a:defRPr/>
            </a:pPr>
            <a:r>
              <a:rPr kumimoji="1" lang="en-US" altLang="ko-KR" sz="1600" b="1" dirty="0">
                <a:solidFill>
                  <a:prstClr val="white"/>
                </a:solidFill>
                <a:latin typeface="Arial Narrow" panose="020B0606020202030204" pitchFamily="34" charset="0"/>
                <a:ea typeface="LG스마트체 Regular" panose="020B0600000101010101" pitchFamily="50" charset="-127"/>
                <a:cs typeface="Arial" panose="020B0604020202020204" pitchFamily="34" charset="0"/>
              </a:rPr>
              <a:t>Key</a:t>
            </a:r>
            <a:r>
              <a:rPr kumimoji="1" lang="ko-KR" altLang="en-US" sz="1600" b="1">
                <a:solidFill>
                  <a:prstClr val="black">
                    <a:lumMod val="95000"/>
                    <a:lumOff val="5000"/>
                  </a:prstClr>
                </a:solidFill>
                <a:latin typeface="Arial Narrow" panose="020B0606020202030204" pitchFamily="34" charset="0"/>
                <a:ea typeface="LG스마트체 Regular" panose="020B0600000101010101" pitchFamily="50" charset="-127"/>
                <a:cs typeface="Arial" panose="020B0604020202020204" pitchFamily="34" charset="0"/>
              </a:rPr>
              <a:t>  </a:t>
            </a:r>
            <a:r>
              <a:rPr kumimoji="1" lang="en-US" altLang="ko-KR" sz="1600" b="1" dirty="0">
                <a:solidFill>
                  <a:prstClr val="black">
                    <a:lumMod val="95000"/>
                    <a:lumOff val="5000"/>
                  </a:prstClr>
                </a:solidFill>
                <a:latin typeface="Arial Narrow" panose="020B0606020202030204" pitchFamily="34" charset="0"/>
                <a:ea typeface="LG스마트체 Regular" panose="020B0600000101010101" pitchFamily="50" charset="-127"/>
                <a:cs typeface="Arial" panose="020B0604020202020204" pitchFamily="34" charset="0"/>
              </a:rPr>
              <a:t>Feature &amp; Highlight</a:t>
            </a:r>
          </a:p>
        </p:txBody>
      </p:sp>
      <p:sp>
        <p:nvSpPr>
          <p:cNvPr id="88" name="TextBox 87"/>
          <p:cNvSpPr txBox="1"/>
          <p:nvPr/>
        </p:nvSpPr>
        <p:spPr>
          <a:xfrm>
            <a:off x="6518292" y="5551800"/>
            <a:ext cx="2546979" cy="307777"/>
          </a:xfrm>
          <a:prstGeom prst="rect">
            <a:avLst/>
          </a:prstGeom>
          <a:noFill/>
        </p:spPr>
        <p:txBody>
          <a:bodyPr wrap="none">
            <a:spAutoFit/>
          </a:bodyPr>
          <a:lstStyle/>
          <a:p>
            <a:pPr eaLnBrk="0" fontAlgn="base" hangingPunct="0">
              <a:spcBef>
                <a:spcPct val="0"/>
              </a:spcBef>
              <a:spcAft>
                <a:spcPct val="0"/>
              </a:spcAft>
              <a:defRPr/>
            </a:pPr>
            <a:r>
              <a:rPr kumimoji="1" lang="en-US" altLang="ko-KR" sz="1400" b="1" dirty="0">
                <a:solidFill>
                  <a:prstClr val="black">
                    <a:lumMod val="95000"/>
                    <a:lumOff val="5000"/>
                  </a:prstClr>
                </a:solidFill>
                <a:latin typeface="Arial Narrow" panose="020B0606020202030204" pitchFamily="34" charset="0"/>
                <a:ea typeface="LG스마트체 Regular" panose="020B0600000101010101" pitchFamily="50" charset="-127"/>
                <a:cs typeface="Arial" panose="020B0604020202020204" pitchFamily="34" charset="0"/>
              </a:rPr>
              <a:t>Multiple AI Platform Compatibility</a:t>
            </a:r>
          </a:p>
        </p:txBody>
      </p:sp>
      <p:pic>
        <p:nvPicPr>
          <p:cNvPr id="89" name="그림 88"/>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1092400" y="6159374"/>
            <a:ext cx="871538" cy="160800"/>
          </a:xfrm>
          <a:prstGeom prst="rect">
            <a:avLst/>
          </a:prstGeom>
        </p:spPr>
      </p:pic>
      <p:pic>
        <p:nvPicPr>
          <p:cNvPr id="90" name="그림 89"/>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567838" y="6108198"/>
            <a:ext cx="1042988" cy="273085"/>
          </a:xfrm>
          <a:prstGeom prst="rect">
            <a:avLst/>
          </a:prstGeom>
        </p:spPr>
      </p:pic>
      <p:sp>
        <p:nvSpPr>
          <p:cNvPr id="91" name="TextBox 90"/>
          <p:cNvSpPr txBox="1"/>
          <p:nvPr/>
        </p:nvSpPr>
        <p:spPr>
          <a:xfrm>
            <a:off x="6518292" y="1061825"/>
            <a:ext cx="3779624" cy="307777"/>
          </a:xfrm>
          <a:prstGeom prst="rect">
            <a:avLst/>
          </a:prstGeom>
          <a:noFill/>
        </p:spPr>
        <p:txBody>
          <a:bodyPr wrap="none">
            <a:spAutoFit/>
          </a:bodyPr>
          <a:lstStyle/>
          <a:p>
            <a:pPr eaLnBrk="0" fontAlgn="base" hangingPunct="0">
              <a:spcBef>
                <a:spcPct val="0"/>
              </a:spcBef>
              <a:spcAft>
                <a:spcPct val="0"/>
              </a:spcAft>
              <a:defRPr/>
            </a:pPr>
            <a:r>
              <a:rPr kumimoji="1" lang="en-US" altLang="ko-KR" sz="1400" b="1" dirty="0">
                <a:solidFill>
                  <a:prstClr val="black">
                    <a:lumMod val="95000"/>
                    <a:lumOff val="5000"/>
                  </a:prstClr>
                </a:solidFill>
                <a:latin typeface="Arial Narrow" panose="020B0606020202030204" pitchFamily="34" charset="0"/>
                <a:ea typeface="LG스마트체 Regular" panose="020B0600000101010101" pitchFamily="50" charset="-127"/>
                <a:cs typeface="Arial" panose="020B0604020202020204" pitchFamily="34" charset="0"/>
              </a:rPr>
              <a:t>Dolby </a:t>
            </a:r>
            <a:r>
              <a:rPr kumimoji="1" lang="en-US" altLang="ko-KR" sz="1400" b="1" dirty="0" err="1">
                <a:solidFill>
                  <a:prstClr val="black">
                    <a:lumMod val="95000"/>
                    <a:lumOff val="5000"/>
                  </a:prstClr>
                </a:solidFill>
                <a:latin typeface="Arial Narrow" panose="020B0606020202030204" pitchFamily="34" charset="0"/>
                <a:ea typeface="LG스마트체 Regular" panose="020B0600000101010101" pitchFamily="50" charset="-127"/>
                <a:cs typeface="Arial" panose="020B0604020202020204" pitchFamily="34" charset="0"/>
              </a:rPr>
              <a:t>Atmos</a:t>
            </a:r>
            <a:r>
              <a:rPr kumimoji="1" lang="en-US" altLang="ko-KR" sz="1400" b="1" dirty="0">
                <a:solidFill>
                  <a:prstClr val="black">
                    <a:lumMod val="95000"/>
                    <a:lumOff val="5000"/>
                  </a:prstClr>
                </a:solidFill>
                <a:latin typeface="Arial Narrow" panose="020B0606020202030204" pitchFamily="34" charset="0"/>
                <a:ea typeface="LG스마트체 Regular" panose="020B0600000101010101" pitchFamily="50" charset="-127"/>
                <a:cs typeface="Arial" panose="020B0604020202020204" pitchFamily="34" charset="0"/>
              </a:rPr>
              <a:t> 5.1.3 </a:t>
            </a:r>
            <a:r>
              <a:rPr kumimoji="1" lang="en-US" altLang="ko-KR" sz="1400" b="1" dirty="0" err="1">
                <a:solidFill>
                  <a:prstClr val="black">
                    <a:lumMod val="95000"/>
                    <a:lumOff val="5000"/>
                  </a:prstClr>
                </a:solidFill>
                <a:latin typeface="Arial Narrow" panose="020B0606020202030204" pitchFamily="34" charset="0"/>
                <a:ea typeface="LG스마트체 Regular" panose="020B0600000101010101" pitchFamily="50" charset="-127"/>
                <a:cs typeface="Arial" panose="020B0604020202020204" pitchFamily="34" charset="0"/>
              </a:rPr>
              <a:t>Ch</a:t>
            </a:r>
            <a:r>
              <a:rPr kumimoji="1" lang="en-US" altLang="ko-KR" sz="1400" b="1" dirty="0">
                <a:solidFill>
                  <a:prstClr val="black">
                    <a:lumMod val="95000"/>
                    <a:lumOff val="5000"/>
                  </a:prstClr>
                </a:solidFill>
                <a:latin typeface="Arial Narrow" panose="020B0606020202030204" pitchFamily="34" charset="0"/>
                <a:ea typeface="LG스마트체 Regular" panose="020B0600000101010101" pitchFamily="50" charset="-127"/>
                <a:cs typeface="Arial" panose="020B0604020202020204" pitchFamily="34" charset="0"/>
              </a:rPr>
              <a:t> with Triple</a:t>
            </a:r>
            <a:r>
              <a:rPr kumimoji="1" lang="ko-KR" altLang="en-US" sz="1400" b="1">
                <a:solidFill>
                  <a:prstClr val="black">
                    <a:lumMod val="95000"/>
                    <a:lumOff val="5000"/>
                  </a:prstClr>
                </a:solidFill>
                <a:latin typeface="Arial Narrow" panose="020B0606020202030204" pitchFamily="34" charset="0"/>
                <a:ea typeface="LG스마트체 Regular" panose="020B0600000101010101" pitchFamily="50" charset="-127"/>
                <a:cs typeface="Arial" panose="020B0604020202020204" pitchFamily="34" charset="0"/>
              </a:rPr>
              <a:t> </a:t>
            </a:r>
            <a:r>
              <a:rPr kumimoji="1" lang="en-US" altLang="ko-KR" sz="1400" b="1" dirty="0">
                <a:solidFill>
                  <a:prstClr val="black">
                    <a:lumMod val="95000"/>
                    <a:lumOff val="5000"/>
                  </a:prstClr>
                </a:solidFill>
                <a:latin typeface="Arial Narrow" panose="020B0606020202030204" pitchFamily="34" charset="0"/>
                <a:ea typeface="LG스마트체 Regular" panose="020B0600000101010101" pitchFamily="50" charset="-127"/>
                <a:cs typeface="Arial" panose="020B0604020202020204" pitchFamily="34" charset="0"/>
              </a:rPr>
              <a:t>Up-Firing Speaker</a:t>
            </a:r>
          </a:p>
        </p:txBody>
      </p:sp>
      <p:pic>
        <p:nvPicPr>
          <p:cNvPr id="92" name="그림 91"/>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0602645" y="1048931"/>
            <a:ext cx="1169578" cy="425019"/>
          </a:xfrm>
          <a:prstGeom prst="rect">
            <a:avLst/>
          </a:prstGeom>
        </p:spPr>
      </p:pic>
      <p:cxnSp>
        <p:nvCxnSpPr>
          <p:cNvPr id="95" name="직선 연결선 94"/>
          <p:cNvCxnSpPr>
            <a:cxnSpLocks/>
          </p:cNvCxnSpPr>
          <p:nvPr/>
        </p:nvCxnSpPr>
        <p:spPr>
          <a:xfrm flipV="1">
            <a:off x="6516858" y="6555142"/>
            <a:ext cx="5348256" cy="0"/>
          </a:xfrm>
          <a:prstGeom prst="line">
            <a:avLst/>
          </a:prstGeom>
          <a:ln w="5715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96" name="직선 연결선 95"/>
          <p:cNvCxnSpPr/>
          <p:nvPr/>
        </p:nvCxnSpPr>
        <p:spPr>
          <a:xfrm>
            <a:off x="6516858" y="5528081"/>
            <a:ext cx="5293256"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97" name="직선 연결선 96"/>
          <p:cNvCxnSpPr>
            <a:cxnSpLocks/>
          </p:cNvCxnSpPr>
          <p:nvPr/>
        </p:nvCxnSpPr>
        <p:spPr>
          <a:xfrm flipV="1">
            <a:off x="6516858" y="927675"/>
            <a:ext cx="5348256" cy="0"/>
          </a:xfrm>
          <a:prstGeom prst="line">
            <a:avLst/>
          </a:prstGeom>
          <a:ln w="5715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98" name="직선 연결선 97"/>
          <p:cNvCxnSpPr/>
          <p:nvPr/>
        </p:nvCxnSpPr>
        <p:spPr>
          <a:xfrm>
            <a:off x="6516858" y="1723710"/>
            <a:ext cx="5337463"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99" name="직선 연결선 98"/>
          <p:cNvCxnSpPr/>
          <p:nvPr/>
        </p:nvCxnSpPr>
        <p:spPr>
          <a:xfrm>
            <a:off x="6516858" y="2523403"/>
            <a:ext cx="5447079" cy="0"/>
          </a:xfrm>
          <a:prstGeom prst="line">
            <a:avLst/>
          </a:prstGeom>
          <a:noFill/>
          <a:ln w="9525" cap="flat" cmpd="sng" algn="ctr">
            <a:solidFill>
              <a:srgbClr val="FFFFFF">
                <a:lumMod val="65000"/>
              </a:srgbClr>
            </a:solidFill>
            <a:prstDash val="solid"/>
          </a:ln>
          <a:effectLst/>
        </p:spPr>
      </p:cxnSp>
      <p:cxnSp>
        <p:nvCxnSpPr>
          <p:cNvPr id="106" name="직선 연결선 105"/>
          <p:cNvCxnSpPr/>
          <p:nvPr/>
        </p:nvCxnSpPr>
        <p:spPr>
          <a:xfrm>
            <a:off x="6528594" y="3435229"/>
            <a:ext cx="5435344" cy="0"/>
          </a:xfrm>
          <a:prstGeom prst="line">
            <a:avLst/>
          </a:prstGeom>
          <a:noFill/>
          <a:ln w="9525" cap="flat" cmpd="sng" algn="ctr">
            <a:solidFill>
              <a:srgbClr val="FFFFFF">
                <a:lumMod val="65000"/>
              </a:srgbClr>
            </a:solidFill>
            <a:prstDash val="solid"/>
          </a:ln>
          <a:effectLst/>
        </p:spPr>
      </p:cxnSp>
      <p:pic>
        <p:nvPicPr>
          <p:cNvPr id="117" name="그림 116"/>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7769885" y="2994373"/>
            <a:ext cx="750927" cy="359314"/>
          </a:xfrm>
          <a:prstGeom prst="rect">
            <a:avLst/>
          </a:prstGeom>
        </p:spPr>
      </p:pic>
      <p:pic>
        <p:nvPicPr>
          <p:cNvPr id="119" name="그림 118"/>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9504410" y="3060280"/>
            <a:ext cx="702789" cy="277572"/>
          </a:xfrm>
          <a:prstGeom prst="rect">
            <a:avLst/>
          </a:prstGeom>
        </p:spPr>
      </p:pic>
      <p:pic>
        <p:nvPicPr>
          <p:cNvPr id="139" name="Picture 4" descr="LG, 삼성하만을 버리고 메리디안과 협업 결정! ::: Hello World!"/>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6807228" y="2932835"/>
            <a:ext cx="852260" cy="406812"/>
          </a:xfrm>
          <a:prstGeom prst="rect">
            <a:avLst/>
          </a:prstGeom>
          <a:noFill/>
          <a:extLst>
            <a:ext uri="{909E8E84-426E-40DD-AFC4-6F175D3DCCD1}">
              <a14:hiddenFill xmlns:a14="http://schemas.microsoft.com/office/drawing/2010/main">
                <a:solidFill>
                  <a:srgbClr val="FFFFFF"/>
                </a:solidFill>
              </a14:hiddenFill>
            </a:ext>
          </a:extLst>
        </p:spPr>
      </p:pic>
      <p:pic>
        <p:nvPicPr>
          <p:cNvPr id="140" name="그림 139"/>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8671998" y="3045944"/>
            <a:ext cx="681226" cy="200811"/>
          </a:xfrm>
          <a:prstGeom prst="rect">
            <a:avLst/>
          </a:prstGeom>
        </p:spPr>
      </p:pic>
      <p:pic>
        <p:nvPicPr>
          <p:cNvPr id="148" name="그림 147"/>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11199704" y="5731867"/>
            <a:ext cx="688908" cy="263723"/>
          </a:xfrm>
          <a:prstGeom prst="rect">
            <a:avLst/>
          </a:prstGeom>
        </p:spPr>
      </p:pic>
      <p:sp>
        <p:nvSpPr>
          <p:cNvPr id="73" name="TextBox 72"/>
          <p:cNvSpPr txBox="1"/>
          <p:nvPr/>
        </p:nvSpPr>
        <p:spPr>
          <a:xfrm>
            <a:off x="6518292" y="2589481"/>
            <a:ext cx="5445645" cy="307777"/>
          </a:xfrm>
          <a:prstGeom prst="rect">
            <a:avLst/>
          </a:prstGeom>
          <a:noFill/>
        </p:spPr>
        <p:txBody>
          <a:bodyPr wrap="square">
            <a:spAutoFit/>
          </a:bodyPr>
          <a:lstStyle>
            <a:defPPr>
              <a:defRPr lang="ko-KR"/>
            </a:defPPr>
            <a:lvl1pPr>
              <a:defRPr kumimoji="1" sz="1463" b="1">
                <a:solidFill>
                  <a:prstClr val="black">
                    <a:lumMod val="95000"/>
                    <a:lumOff val="5000"/>
                  </a:prstClr>
                </a:solidFill>
                <a:latin typeface="Arial Narrow" panose="020B0606020202030204" pitchFamily="34" charset="0"/>
                <a:ea typeface="LG스마트체 Regular"/>
                <a:cs typeface="Arial" panose="020B0604020202020204" pitchFamily="34" charset="0"/>
              </a:defRPr>
            </a:lvl1pPr>
          </a:lstStyle>
          <a:p>
            <a:pPr eaLnBrk="0" latinLnBrk="0" hangingPunct="0">
              <a:defRPr/>
            </a:pPr>
            <a:r>
              <a:rPr lang="en-US" altLang="ko-KR" sz="1400" dirty="0">
                <a:solidFill>
                  <a:srgbClr val="000000"/>
                </a:solidFill>
                <a:ea typeface="LG스마트체 Regular" panose="020B0600000101010101" pitchFamily="50" charset="-127"/>
              </a:rPr>
              <a:t>Best Audio Solution : MERIDIAN / Dolby </a:t>
            </a:r>
            <a:r>
              <a:rPr lang="en-US" altLang="ko-KR" sz="1400" dirty="0" err="1">
                <a:solidFill>
                  <a:srgbClr val="000000"/>
                </a:solidFill>
                <a:ea typeface="LG스마트체 Regular" panose="020B0600000101010101" pitchFamily="50" charset="-127"/>
              </a:rPr>
              <a:t>Atmos</a:t>
            </a:r>
            <a:r>
              <a:rPr lang="en-US" altLang="ko-KR" sz="1400" dirty="0">
                <a:solidFill>
                  <a:srgbClr val="000000"/>
                </a:solidFill>
                <a:ea typeface="LG스마트체 Regular" panose="020B0600000101010101" pitchFamily="50" charset="-127"/>
              </a:rPr>
              <a:t> &amp; DTS:X / IMAX Enhanced</a:t>
            </a:r>
          </a:p>
        </p:txBody>
      </p:sp>
      <p:cxnSp>
        <p:nvCxnSpPr>
          <p:cNvPr id="74" name="직선 연결선 73"/>
          <p:cNvCxnSpPr/>
          <p:nvPr/>
        </p:nvCxnSpPr>
        <p:spPr>
          <a:xfrm>
            <a:off x="6528594" y="4493168"/>
            <a:ext cx="5435344" cy="0"/>
          </a:xfrm>
          <a:prstGeom prst="line">
            <a:avLst/>
          </a:prstGeom>
          <a:noFill/>
          <a:ln w="9525" cap="flat" cmpd="sng" algn="ctr">
            <a:solidFill>
              <a:srgbClr val="FFFFFF">
                <a:lumMod val="65000"/>
              </a:srgbClr>
            </a:solidFill>
            <a:prstDash val="solid"/>
          </a:ln>
          <a:effectLst/>
        </p:spPr>
      </p:cxnSp>
      <p:pic>
        <p:nvPicPr>
          <p:cNvPr id="94" name="그림 93"/>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9013877" y="3554315"/>
            <a:ext cx="1458985" cy="631069"/>
          </a:xfrm>
          <a:prstGeom prst="rect">
            <a:avLst/>
          </a:prstGeom>
        </p:spPr>
      </p:pic>
      <p:pic>
        <p:nvPicPr>
          <p:cNvPr id="100" name="그림 99"/>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10472862" y="3591582"/>
            <a:ext cx="1368619" cy="556533"/>
          </a:xfrm>
          <a:prstGeom prst="rect">
            <a:avLst/>
          </a:prstGeom>
        </p:spPr>
      </p:pic>
      <p:pic>
        <p:nvPicPr>
          <p:cNvPr id="108" name="그림 107"/>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10787903" y="4730535"/>
            <a:ext cx="963847" cy="546738"/>
          </a:xfrm>
          <a:prstGeom prst="rect">
            <a:avLst/>
          </a:prstGeom>
        </p:spPr>
      </p:pic>
      <p:pic>
        <p:nvPicPr>
          <p:cNvPr id="109" name="그림 108"/>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9347851" y="4702172"/>
            <a:ext cx="1276610" cy="678988"/>
          </a:xfrm>
          <a:prstGeom prst="rect">
            <a:avLst/>
          </a:prstGeom>
        </p:spPr>
      </p:pic>
      <p:sp>
        <p:nvSpPr>
          <p:cNvPr id="111" name="TextBox 110"/>
          <p:cNvSpPr txBox="1"/>
          <p:nvPr/>
        </p:nvSpPr>
        <p:spPr>
          <a:xfrm>
            <a:off x="8969304" y="4201054"/>
            <a:ext cx="1429125" cy="246221"/>
          </a:xfrm>
          <a:prstGeom prst="rect">
            <a:avLst/>
          </a:prstGeom>
          <a:noFill/>
        </p:spPr>
        <p:txBody>
          <a:bodyPr wrap="square">
            <a:spAutoFit/>
          </a:bodyPr>
          <a:lstStyle>
            <a:defPPr>
              <a:defRPr lang="ko-KR"/>
            </a:defPPr>
            <a:lvl1pPr algn="l" eaLnBrk="0" latinLnBrk="0" hangingPunct="0">
              <a:lnSpc>
                <a:spcPct val="100000"/>
              </a:lnSpc>
              <a:buFont typeface="Arial" panose="020B0604020202020204" pitchFamily="34" charset="0"/>
              <a:buChar char="•"/>
              <a:defRPr b="0">
                <a:solidFill>
                  <a:prstClr val="black">
                    <a:lumMod val="65000"/>
                    <a:lumOff val="35000"/>
                  </a:prstClr>
                </a:solidFill>
                <a:latin typeface="Arial Narrow" panose="020B0606020202030204" pitchFamily="34" charset="0"/>
                <a:ea typeface="LG스마트체 Regular" panose="020B0600000101010101" pitchFamily="50" charset="-127"/>
                <a:cs typeface="Arial" panose="020B0604020202020204" pitchFamily="34" charset="0"/>
              </a:defRPr>
            </a:lvl1pPr>
          </a:lstStyle>
          <a:p>
            <a:pPr fontAlgn="auto">
              <a:spcBef>
                <a:spcPts val="0"/>
              </a:spcBef>
              <a:spcAft>
                <a:spcPts val="0"/>
              </a:spcAft>
              <a:buNone/>
              <a:defRPr/>
            </a:pPr>
            <a:r>
              <a:rPr lang="en-US" altLang="ko-KR" sz="1000" kern="0" dirty="0"/>
              <a:t>Triple Level Space Sound</a:t>
            </a:r>
            <a:endParaRPr kumimoji="0" lang="en-US" altLang="ko-KR" sz="1000" kern="0" dirty="0"/>
          </a:p>
        </p:txBody>
      </p:sp>
      <p:sp>
        <p:nvSpPr>
          <p:cNvPr id="112" name="TextBox 111"/>
          <p:cNvSpPr txBox="1"/>
          <p:nvPr/>
        </p:nvSpPr>
        <p:spPr>
          <a:xfrm>
            <a:off x="10662664" y="4201053"/>
            <a:ext cx="1206046" cy="246221"/>
          </a:xfrm>
          <a:prstGeom prst="rect">
            <a:avLst/>
          </a:prstGeom>
          <a:noFill/>
        </p:spPr>
        <p:txBody>
          <a:bodyPr wrap="square">
            <a:spAutoFit/>
          </a:bodyPr>
          <a:lstStyle>
            <a:defPPr>
              <a:defRPr lang="ko-KR"/>
            </a:defPPr>
            <a:lvl1pPr algn="l" eaLnBrk="0" latinLnBrk="0" hangingPunct="0">
              <a:lnSpc>
                <a:spcPct val="100000"/>
              </a:lnSpc>
              <a:buFont typeface="Arial" panose="020B0604020202020204" pitchFamily="34" charset="0"/>
              <a:buChar char="•"/>
              <a:defRPr b="0">
                <a:solidFill>
                  <a:prstClr val="black">
                    <a:lumMod val="65000"/>
                    <a:lumOff val="35000"/>
                  </a:prstClr>
                </a:solidFill>
                <a:latin typeface="Arial Narrow" panose="020B0606020202030204" pitchFamily="34" charset="0"/>
                <a:ea typeface="LG스마트체 Regular" panose="020B0600000101010101" pitchFamily="50" charset="-127"/>
                <a:cs typeface="Arial" panose="020B0604020202020204" pitchFamily="34" charset="0"/>
              </a:defRPr>
            </a:lvl1pPr>
          </a:lstStyle>
          <a:p>
            <a:pPr fontAlgn="auto">
              <a:spcBef>
                <a:spcPts val="0"/>
              </a:spcBef>
              <a:spcAft>
                <a:spcPts val="0"/>
              </a:spcAft>
              <a:buNone/>
              <a:defRPr/>
            </a:pPr>
            <a:r>
              <a:rPr lang="en-US" altLang="ko-KR" sz="1000" kern="0" dirty="0"/>
              <a:t>Smart Up-Mixer</a:t>
            </a:r>
            <a:endParaRPr kumimoji="0" lang="en-US" altLang="ko-KR" sz="1000" kern="0" dirty="0"/>
          </a:p>
        </p:txBody>
      </p:sp>
      <p:sp>
        <p:nvSpPr>
          <p:cNvPr id="63" name="TextBox 62"/>
          <p:cNvSpPr txBox="1"/>
          <p:nvPr/>
        </p:nvSpPr>
        <p:spPr>
          <a:xfrm>
            <a:off x="6518292" y="3510236"/>
            <a:ext cx="4232083" cy="738664"/>
          </a:xfrm>
          <a:prstGeom prst="rect">
            <a:avLst/>
          </a:prstGeom>
          <a:noFill/>
        </p:spPr>
        <p:txBody>
          <a:bodyPr wrap="square">
            <a:spAutoFit/>
          </a:bodyPr>
          <a:lstStyle>
            <a:defPPr>
              <a:defRPr lang="ko-KR"/>
            </a:defPPr>
            <a:lvl1pPr>
              <a:defRPr kumimoji="1" sz="1463" b="1">
                <a:solidFill>
                  <a:prstClr val="black">
                    <a:lumMod val="95000"/>
                    <a:lumOff val="5000"/>
                  </a:prstClr>
                </a:solidFill>
                <a:latin typeface="Arial Narrow" panose="020B0606020202030204" pitchFamily="34" charset="0"/>
                <a:ea typeface="LG스마트체 Regular"/>
                <a:cs typeface="Arial" panose="020B0604020202020204" pitchFamily="34" charset="0"/>
              </a:defRPr>
            </a:lvl1pPr>
          </a:lstStyle>
          <a:p>
            <a:pPr eaLnBrk="0" latinLnBrk="0" hangingPunct="0">
              <a:defRPr/>
            </a:pPr>
            <a:r>
              <a:rPr lang="en-US" altLang="ko-KR" sz="1400" dirty="0">
                <a:solidFill>
                  <a:schemeClr val="tx1"/>
                </a:solidFill>
                <a:ea typeface="LG스마트체 Regular" panose="020B0600000101010101" pitchFamily="50" charset="-127"/>
              </a:rPr>
              <a:t>Real 3D Surround Sound with</a:t>
            </a:r>
            <a:r>
              <a:rPr lang="ko-KR" altLang="en-US" sz="1400">
                <a:solidFill>
                  <a:schemeClr val="tx1"/>
                </a:solidFill>
                <a:ea typeface="LG스마트체 Regular" panose="020B0600000101010101" pitchFamily="50" charset="-127"/>
              </a:rPr>
              <a:t> </a:t>
            </a:r>
            <a:endParaRPr lang="en-US" altLang="ko-KR" sz="1400" dirty="0">
              <a:solidFill>
                <a:schemeClr val="tx1"/>
              </a:solidFill>
              <a:ea typeface="LG스마트체 Regular" panose="020B0600000101010101" pitchFamily="50" charset="-127"/>
            </a:endParaRPr>
          </a:p>
          <a:p>
            <a:pPr eaLnBrk="0" latinLnBrk="0" hangingPunct="0">
              <a:defRPr/>
            </a:pPr>
            <a:r>
              <a:rPr lang="en-US" altLang="ko-KR" sz="1400" dirty="0">
                <a:solidFill>
                  <a:schemeClr val="tx1"/>
                </a:solidFill>
                <a:ea typeface="LG스마트체 Regular" panose="020B0600000101010101" pitchFamily="50" charset="-127"/>
              </a:rPr>
              <a:t>Triple Level Spatial Sound</a:t>
            </a:r>
            <a:r>
              <a:rPr lang="en-US" altLang="ko-KR" sz="1400" dirty="0">
                <a:solidFill>
                  <a:schemeClr val="tx1"/>
                </a:solidFill>
              </a:rPr>
              <a:t>  </a:t>
            </a:r>
            <a:br>
              <a:rPr lang="en-US" altLang="ko-KR" sz="1400" dirty="0">
                <a:solidFill>
                  <a:schemeClr val="tx1"/>
                </a:solidFill>
              </a:rPr>
            </a:br>
            <a:r>
              <a:rPr lang="en-US" altLang="ko-KR" sz="1400" b="0" dirty="0">
                <a:solidFill>
                  <a:schemeClr val="tx1"/>
                </a:solidFill>
                <a:ea typeface="LG스마트체 Regular" panose="020B0600000101010101" pitchFamily="50" charset="-127"/>
              </a:rPr>
              <a:t>&amp;</a:t>
            </a:r>
            <a:r>
              <a:rPr lang="ko-KR" altLang="en-US" sz="1400" b="0">
                <a:solidFill>
                  <a:schemeClr val="tx1"/>
                </a:solidFill>
                <a:ea typeface="LG스마트체 Regular" panose="020B0600000101010101" pitchFamily="50" charset="-127"/>
              </a:rPr>
              <a:t> </a:t>
            </a:r>
            <a:r>
              <a:rPr lang="en-US" altLang="ko-KR" sz="1400" dirty="0">
                <a:solidFill>
                  <a:schemeClr val="tx1"/>
                </a:solidFill>
                <a:ea typeface="LG스마트체 Regular" panose="020B0600000101010101" pitchFamily="50" charset="-127"/>
              </a:rPr>
              <a:t>Smart Up-Mixer</a:t>
            </a:r>
          </a:p>
        </p:txBody>
      </p:sp>
      <p:sp>
        <p:nvSpPr>
          <p:cNvPr id="65" name="TextBox 64"/>
          <p:cNvSpPr txBox="1"/>
          <p:nvPr/>
        </p:nvSpPr>
        <p:spPr>
          <a:xfrm>
            <a:off x="6518292" y="4681902"/>
            <a:ext cx="2885232" cy="523220"/>
          </a:xfrm>
          <a:prstGeom prst="rect">
            <a:avLst/>
          </a:prstGeom>
          <a:noFill/>
        </p:spPr>
        <p:txBody>
          <a:bodyPr wrap="square">
            <a:spAutoFit/>
          </a:bodyPr>
          <a:lstStyle>
            <a:defPPr>
              <a:defRPr lang="ko-KR"/>
            </a:defPPr>
            <a:lvl1pPr>
              <a:defRPr kumimoji="1" sz="1463" b="1">
                <a:solidFill>
                  <a:prstClr val="black">
                    <a:lumMod val="95000"/>
                    <a:lumOff val="5000"/>
                  </a:prstClr>
                </a:solidFill>
                <a:latin typeface="Arial Narrow" panose="020B0606020202030204" pitchFamily="34" charset="0"/>
                <a:ea typeface="LG스마트체 Regular"/>
                <a:cs typeface="Arial" panose="020B0604020202020204" pitchFamily="34" charset="0"/>
              </a:defRPr>
            </a:lvl1pPr>
          </a:lstStyle>
          <a:p>
            <a:pPr eaLnBrk="0" latinLnBrk="0" hangingPunct="0">
              <a:defRPr/>
            </a:pPr>
            <a:r>
              <a:rPr lang="en-US" altLang="ko-KR" sz="1400" dirty="0">
                <a:solidFill>
                  <a:schemeClr val="tx1"/>
                </a:solidFill>
                <a:ea typeface="LG스마트체 Regular" panose="020B0600000101010101" pitchFamily="50" charset="-127"/>
              </a:rPr>
              <a:t>Best Matching Sound Bar with LG TV :  </a:t>
            </a:r>
            <a:r>
              <a:rPr lang="ko-KR" altLang="en-US" sz="1400">
                <a:solidFill>
                  <a:schemeClr val="tx1"/>
                </a:solidFill>
                <a:ea typeface="LG스마트체 Regular" panose="020B0600000101010101" pitchFamily="50" charset="-127"/>
              </a:rPr>
              <a:t> </a:t>
            </a:r>
            <a:endParaRPr lang="en-US" altLang="ko-KR" sz="1400" dirty="0">
              <a:solidFill>
                <a:schemeClr val="tx1"/>
              </a:solidFill>
              <a:ea typeface="LG스마트체 Regular" panose="020B0600000101010101" pitchFamily="50" charset="-127"/>
            </a:endParaRPr>
          </a:p>
          <a:p>
            <a:pPr eaLnBrk="0" latinLnBrk="0" hangingPunct="0">
              <a:defRPr/>
            </a:pPr>
            <a:r>
              <a:rPr lang="en-US" altLang="ko-KR" sz="1400" dirty="0">
                <a:solidFill>
                  <a:schemeClr val="tx1"/>
                </a:solidFill>
              </a:rPr>
              <a:t>WOW Orchestra  &amp; </a:t>
            </a:r>
            <a:r>
              <a:rPr lang="en-US" altLang="ko-KR" sz="1400" dirty="0">
                <a:solidFill>
                  <a:schemeClr val="tx1"/>
                </a:solidFill>
                <a:ea typeface="LG스마트체 Regular" panose="020B0600000101010101" pitchFamily="50" charset="-127"/>
              </a:rPr>
              <a:t>WOW Interface</a:t>
            </a:r>
          </a:p>
        </p:txBody>
      </p:sp>
    </p:spTree>
    <p:extLst>
      <p:ext uri="{BB962C8B-B14F-4D97-AF65-F5344CB8AC3E}">
        <p14:creationId xmlns:p14="http://schemas.microsoft.com/office/powerpoint/2010/main" val="11959602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직사각형 27"/>
          <p:cNvSpPr/>
          <p:nvPr/>
        </p:nvSpPr>
        <p:spPr>
          <a:xfrm>
            <a:off x="598266" y="969041"/>
            <a:ext cx="5499051" cy="2466823"/>
          </a:xfrm>
          <a:prstGeom prst="rect">
            <a:avLst/>
          </a:prstGeom>
          <a:solidFill>
            <a:srgbClr val="FFFFFF"/>
          </a:solidFill>
          <a:ln w="9525" algn="ctr">
            <a:solidFill>
              <a:srgbClr val="FFFFFF">
                <a:lumMod val="75000"/>
              </a:srgbClr>
            </a:solidFill>
            <a:round/>
            <a:headEnd/>
            <a:tailEnd/>
          </a:ln>
        </p:spPr>
        <p:txBody>
          <a:bodyPr wrap="none" lIns="0" tIns="0" rIns="0" bIns="0" anchor="ctr"/>
          <a:lstStyle/>
          <a:p>
            <a:pPr algn="ctr" fontAlgn="base" latinLnBrk="0">
              <a:lnSpc>
                <a:spcPts val="1500"/>
              </a:lnSpc>
              <a:spcBef>
                <a:spcPct val="0"/>
              </a:spcBef>
              <a:spcAft>
                <a:spcPct val="0"/>
              </a:spcAft>
              <a:defRPr/>
            </a:pPr>
            <a:endParaRPr kumimoji="1" lang="ko-KR" altLang="en-US" sz="1400" b="1" kern="0">
              <a:solidFill>
                <a:srgbClr val="000000"/>
              </a:solidFill>
              <a:latin typeface="Arial Narrow" pitchFamily="34" charset="0"/>
              <a:ea typeface="LG스마트체 Regular" panose="020B0600000101010101" pitchFamily="50" charset="-127"/>
              <a:cs typeface="Arial" panose="020B0604020202020204" pitchFamily="34" charset="0"/>
            </a:endParaRPr>
          </a:p>
        </p:txBody>
      </p:sp>
      <p:sp>
        <p:nvSpPr>
          <p:cNvPr id="6" name="TextBox 5"/>
          <p:cNvSpPr txBox="1"/>
          <p:nvPr/>
        </p:nvSpPr>
        <p:spPr>
          <a:xfrm>
            <a:off x="4535321" y="3499620"/>
            <a:ext cx="2128838" cy="230188"/>
          </a:xfrm>
          <a:prstGeom prst="rect">
            <a:avLst/>
          </a:prstGeom>
          <a:noFill/>
        </p:spPr>
        <p:txBody>
          <a:bodyPr>
            <a:spAutoFit/>
          </a:bodyPr>
          <a:lstStyle>
            <a:defPPr>
              <a:defRPr lang="ko-KR"/>
            </a:defPPr>
            <a:lvl1pPr>
              <a:defRPr sz="894">
                <a:solidFill>
                  <a:srgbClr val="404040"/>
                </a:solidFill>
                <a:latin typeface="Arial Narrow" panose="020B0606020202030204" pitchFamily="34" charset="0"/>
                <a:cs typeface="Arial" panose="020B0604020202020204" pitchFamily="34" charset="0"/>
              </a:defRPr>
            </a:lvl1pPr>
          </a:lstStyle>
          <a:p>
            <a:pPr>
              <a:defRPr/>
            </a:pPr>
            <a:r>
              <a:rPr lang="en-US" altLang="ko-KR" dirty="0">
                <a:ea typeface="LG스마트체 Regular" panose="020B0600000101010101" pitchFamily="50" charset="-127"/>
              </a:rPr>
              <a:t>  Size (WHD, mm) :  890 x 65 x 119</a:t>
            </a:r>
          </a:p>
        </p:txBody>
      </p:sp>
      <p:pic>
        <p:nvPicPr>
          <p:cNvPr id="25" name="그림 2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719109" y="1513534"/>
            <a:ext cx="890228" cy="425969"/>
          </a:xfrm>
          <a:prstGeom prst="rect">
            <a:avLst/>
          </a:prstGeom>
        </p:spPr>
      </p:pic>
      <p:pic>
        <p:nvPicPr>
          <p:cNvPr id="34" name="그림 3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17048" y="3704837"/>
            <a:ext cx="1411656" cy="201178"/>
          </a:xfrm>
          <a:prstGeom prst="rect">
            <a:avLst/>
          </a:prstGeom>
        </p:spPr>
      </p:pic>
      <p:sp>
        <p:nvSpPr>
          <p:cNvPr id="35" name="순서도: 수동 입력 34"/>
          <p:cNvSpPr/>
          <p:nvPr/>
        </p:nvSpPr>
        <p:spPr>
          <a:xfrm rot="16200000" flipV="1">
            <a:off x="6743919" y="571176"/>
            <a:ext cx="403667" cy="708560"/>
          </a:xfrm>
          <a:prstGeom prst="flowChartManualInpu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prstClr val="white"/>
              </a:solidFill>
            </a:endParaRPr>
          </a:p>
        </p:txBody>
      </p:sp>
      <p:sp>
        <p:nvSpPr>
          <p:cNvPr id="39" name="TextBox 38"/>
          <p:cNvSpPr txBox="1"/>
          <p:nvPr/>
        </p:nvSpPr>
        <p:spPr>
          <a:xfrm>
            <a:off x="6797042" y="731341"/>
            <a:ext cx="2133918" cy="338554"/>
          </a:xfrm>
          <a:prstGeom prst="rect">
            <a:avLst/>
          </a:prstGeom>
          <a:noFill/>
        </p:spPr>
        <p:txBody>
          <a:bodyPr wrap="none">
            <a:spAutoFit/>
          </a:bodyPr>
          <a:lstStyle/>
          <a:p>
            <a:pPr eaLnBrk="0" fontAlgn="base" hangingPunct="0">
              <a:spcBef>
                <a:spcPct val="0"/>
              </a:spcBef>
              <a:spcAft>
                <a:spcPct val="0"/>
              </a:spcAft>
              <a:defRPr/>
            </a:pPr>
            <a:r>
              <a:rPr kumimoji="1" lang="en-US" altLang="ko-KR" sz="1600" b="1" dirty="0">
                <a:solidFill>
                  <a:prstClr val="white"/>
                </a:solidFill>
                <a:latin typeface="Arial Narrow" panose="020B0606020202030204" pitchFamily="34" charset="0"/>
                <a:ea typeface="LG스마트체 Regular" panose="020B0600000101010101" pitchFamily="50" charset="-127"/>
                <a:cs typeface="Arial" panose="020B0604020202020204" pitchFamily="34" charset="0"/>
              </a:rPr>
              <a:t>Key</a:t>
            </a:r>
            <a:r>
              <a:rPr kumimoji="1" lang="ko-KR" altLang="en-US" sz="1600" b="1">
                <a:solidFill>
                  <a:prstClr val="black">
                    <a:lumMod val="95000"/>
                    <a:lumOff val="5000"/>
                  </a:prstClr>
                </a:solidFill>
                <a:latin typeface="Arial Narrow" panose="020B0606020202030204" pitchFamily="34" charset="0"/>
                <a:ea typeface="LG스마트체 Regular" panose="020B0600000101010101" pitchFamily="50" charset="-127"/>
                <a:cs typeface="Arial" panose="020B0604020202020204" pitchFamily="34" charset="0"/>
              </a:rPr>
              <a:t>  </a:t>
            </a:r>
            <a:r>
              <a:rPr kumimoji="1" lang="en-US" altLang="ko-KR" sz="1600" b="1" dirty="0">
                <a:solidFill>
                  <a:prstClr val="black">
                    <a:lumMod val="95000"/>
                    <a:lumOff val="5000"/>
                  </a:prstClr>
                </a:solidFill>
                <a:latin typeface="Arial Narrow" panose="020B0606020202030204" pitchFamily="34" charset="0"/>
                <a:ea typeface="LG스마트체 Regular" panose="020B0600000101010101" pitchFamily="50" charset="-127"/>
                <a:cs typeface="Arial" panose="020B0604020202020204" pitchFamily="34" charset="0"/>
              </a:rPr>
              <a:t>Feature &amp; Highlight</a:t>
            </a:r>
          </a:p>
        </p:txBody>
      </p:sp>
      <p:sp>
        <p:nvSpPr>
          <p:cNvPr id="40" name="텍스트 개체 틀 6"/>
          <p:cNvSpPr txBox="1">
            <a:spLocks/>
          </p:cNvSpPr>
          <p:nvPr/>
        </p:nvSpPr>
        <p:spPr>
          <a:xfrm>
            <a:off x="2146876" y="3654484"/>
            <a:ext cx="429605" cy="246221"/>
          </a:xfrm>
          <a:prstGeom prst="rect">
            <a:avLst/>
          </a:prstGeom>
        </p:spPr>
        <p:txBody>
          <a:bodyPr wrap="none" lIns="0" tIns="0" rIns="0" bIns="0">
            <a:spAutoFit/>
          </a:bodyPr>
          <a:lstStyle>
            <a:lvl1pPr marL="0" indent="0" algn="l" defTabSz="742950" rtl="0" eaLnBrk="1" latinLnBrk="1" hangingPunct="1">
              <a:spcBef>
                <a:spcPct val="20000"/>
              </a:spcBef>
              <a:buFont typeface="Arial" panose="020B0604020202020204" pitchFamily="34" charset="0"/>
              <a:buNone/>
              <a:defRPr sz="2275" kern="1200">
                <a:ln>
                  <a:solidFill>
                    <a:srgbClr val="90A4AE">
                      <a:alpha val="0"/>
                    </a:srgbClr>
                  </a:solidFill>
                </a:ln>
                <a:solidFill>
                  <a:schemeClr val="tx2"/>
                </a:solidFill>
                <a:latin typeface="+mj-lt"/>
                <a:ea typeface="+mn-ea"/>
                <a:cs typeface="+mn-cs"/>
              </a:defRPr>
            </a:lvl1pPr>
            <a:lvl2pPr marL="603647" indent="-232172" algn="l" defTabSz="742950" rtl="0" eaLnBrk="1" latinLnBrk="1" hangingPunct="1">
              <a:spcBef>
                <a:spcPct val="20000"/>
              </a:spcBef>
              <a:buFont typeface="Arial" panose="020B0604020202020204" pitchFamily="34" charset="0"/>
              <a:buChar char="–"/>
              <a:defRPr sz="2275" kern="1200">
                <a:solidFill>
                  <a:schemeClr val="tx1"/>
                </a:solidFill>
                <a:latin typeface="+mn-lt"/>
                <a:ea typeface="+mn-ea"/>
                <a:cs typeface="+mn-cs"/>
              </a:defRPr>
            </a:lvl2pPr>
            <a:lvl3pPr marL="928688" indent="-185738" algn="l" defTabSz="742950" rtl="0" eaLnBrk="1" latinLnBrk="1" hangingPunct="1">
              <a:spcBef>
                <a:spcPct val="20000"/>
              </a:spcBef>
              <a:buFont typeface="Arial" panose="020B0604020202020204" pitchFamily="34" charset="0"/>
              <a:buChar char="•"/>
              <a:defRPr sz="1950" kern="1200">
                <a:solidFill>
                  <a:schemeClr val="tx1"/>
                </a:solidFill>
                <a:latin typeface="+mn-lt"/>
                <a:ea typeface="+mn-ea"/>
                <a:cs typeface="+mn-cs"/>
              </a:defRPr>
            </a:lvl3pPr>
            <a:lvl4pPr marL="1300163" indent="-185738" algn="l" defTabSz="742950" rtl="0" eaLnBrk="1" latinLnBrk="1" hangingPunct="1">
              <a:spcBef>
                <a:spcPct val="20000"/>
              </a:spcBef>
              <a:buFont typeface="Arial" panose="020B0604020202020204" pitchFamily="34" charset="0"/>
              <a:buChar char="–"/>
              <a:defRPr sz="1625" kern="1200">
                <a:solidFill>
                  <a:schemeClr val="tx1"/>
                </a:solidFill>
                <a:latin typeface="+mn-lt"/>
                <a:ea typeface="+mn-ea"/>
                <a:cs typeface="+mn-cs"/>
              </a:defRPr>
            </a:lvl4pPr>
            <a:lvl5pPr marL="1671638" indent="-185738" algn="l" defTabSz="742950" rtl="0" eaLnBrk="1" latinLnBrk="1" hangingPunct="1">
              <a:spcBef>
                <a:spcPct val="20000"/>
              </a:spcBef>
              <a:buFont typeface="Arial" panose="020B0604020202020204" pitchFamily="34" charset="0"/>
              <a:buChar char="»"/>
              <a:defRPr sz="1625" kern="1200">
                <a:solidFill>
                  <a:schemeClr val="tx1"/>
                </a:solidFill>
                <a:latin typeface="+mn-lt"/>
                <a:ea typeface="+mn-ea"/>
                <a:cs typeface="+mn-cs"/>
              </a:defRPr>
            </a:lvl5pPr>
            <a:lvl6pPr marL="2043113" indent="-185738" algn="l" defTabSz="742950" rtl="0" eaLnBrk="1" latinLnBrk="1" hangingPunct="1">
              <a:spcBef>
                <a:spcPct val="20000"/>
              </a:spcBef>
              <a:buFont typeface="Arial" panose="020B0604020202020204" pitchFamily="34" charset="0"/>
              <a:buChar char="•"/>
              <a:defRPr sz="1625" kern="1200">
                <a:solidFill>
                  <a:schemeClr val="tx1"/>
                </a:solidFill>
                <a:latin typeface="+mn-lt"/>
                <a:ea typeface="+mn-ea"/>
                <a:cs typeface="+mn-cs"/>
              </a:defRPr>
            </a:lvl6pPr>
            <a:lvl7pPr marL="2414588" indent="-185738" algn="l" defTabSz="742950" rtl="0" eaLnBrk="1" latinLnBrk="1" hangingPunct="1">
              <a:spcBef>
                <a:spcPct val="20000"/>
              </a:spcBef>
              <a:buFont typeface="Arial" panose="020B0604020202020204" pitchFamily="34" charset="0"/>
              <a:buChar char="•"/>
              <a:defRPr sz="1625" kern="1200">
                <a:solidFill>
                  <a:schemeClr val="tx1"/>
                </a:solidFill>
                <a:latin typeface="+mn-lt"/>
                <a:ea typeface="+mn-ea"/>
                <a:cs typeface="+mn-cs"/>
              </a:defRPr>
            </a:lvl7pPr>
            <a:lvl8pPr marL="2786063" indent="-185738" algn="l" defTabSz="742950" rtl="0" eaLnBrk="1" latinLnBrk="1" hangingPunct="1">
              <a:spcBef>
                <a:spcPct val="20000"/>
              </a:spcBef>
              <a:buFont typeface="Arial" panose="020B0604020202020204" pitchFamily="34" charset="0"/>
              <a:buChar char="•"/>
              <a:defRPr sz="1625" kern="1200">
                <a:solidFill>
                  <a:schemeClr val="tx1"/>
                </a:solidFill>
                <a:latin typeface="+mn-lt"/>
                <a:ea typeface="+mn-ea"/>
                <a:cs typeface="+mn-cs"/>
              </a:defRPr>
            </a:lvl8pPr>
            <a:lvl9pPr marL="3157538" indent="-185738" algn="l" defTabSz="742950" rtl="0" eaLnBrk="1" latinLnBrk="1" hangingPunct="1">
              <a:spcBef>
                <a:spcPct val="20000"/>
              </a:spcBef>
              <a:buFont typeface="Arial" panose="020B0604020202020204" pitchFamily="34" charset="0"/>
              <a:buChar char="•"/>
              <a:defRPr sz="1625" kern="1200">
                <a:solidFill>
                  <a:schemeClr val="tx1"/>
                </a:solidFill>
                <a:latin typeface="+mn-lt"/>
                <a:ea typeface="+mn-ea"/>
                <a:cs typeface="+mn-cs"/>
              </a:defRPr>
            </a:lvl9pPr>
          </a:lstStyle>
          <a:p>
            <a:pPr fontAlgn="base">
              <a:spcAft>
                <a:spcPct val="0"/>
              </a:spcAft>
              <a:defRPr/>
            </a:pPr>
            <a:r>
              <a:rPr kumimoji="1" lang="en-US" altLang="ko-KR" sz="1600" b="1" dirty="0">
                <a:solidFill>
                  <a:prstClr val="black"/>
                </a:solidFill>
                <a:latin typeface="Arial Narrow" panose="020B0606020202030204" pitchFamily="34" charset="0"/>
                <a:ea typeface="LG스마트체 Regular" panose="020B0600000101010101" pitchFamily="50" charset="-127"/>
              </a:rPr>
              <a:t>S75Q</a:t>
            </a:r>
          </a:p>
        </p:txBody>
      </p:sp>
      <p:sp>
        <p:nvSpPr>
          <p:cNvPr id="43" name="TextBox 42"/>
          <p:cNvSpPr txBox="1"/>
          <p:nvPr/>
        </p:nvSpPr>
        <p:spPr>
          <a:xfrm>
            <a:off x="826599" y="4138163"/>
            <a:ext cx="498534" cy="184666"/>
          </a:xfrm>
          <a:prstGeom prst="rect">
            <a:avLst/>
          </a:prstGeom>
          <a:noFill/>
        </p:spPr>
        <p:txBody>
          <a:bodyPr wrap="none" lIns="0" tIns="0" rIns="0" bIns="0" rtlCol="0" anchor="ctr" anchorCtr="0">
            <a:spAutoFit/>
          </a:bodyPr>
          <a:lstStyle/>
          <a:p>
            <a:pPr algn="r" fontAlgn="base" latinLnBrk="0">
              <a:spcBef>
                <a:spcPct val="0"/>
              </a:spcBef>
              <a:spcAft>
                <a:spcPct val="0"/>
              </a:spcAft>
              <a:defRPr/>
            </a:pPr>
            <a:r>
              <a:rPr lang="en-US" altLang="ko-KR" sz="1200" b="1" kern="0" dirty="0">
                <a:solidFill>
                  <a:srgbClr val="000000"/>
                </a:solidFill>
                <a:latin typeface="Arial Narrow" pitchFamily="34" charset="0"/>
                <a:ea typeface="LG스마트체 Regular" panose="020B0600000101010101" pitchFamily="50" charset="-127"/>
              </a:rPr>
              <a:t>Channel</a:t>
            </a:r>
            <a:endParaRPr lang="ko-KR" altLang="en-US" sz="1200" b="1" kern="0" dirty="0">
              <a:solidFill>
                <a:srgbClr val="000000"/>
              </a:solidFill>
              <a:latin typeface="Arial Narrow" pitchFamily="34" charset="0"/>
              <a:ea typeface="LG스마트체 Regular" panose="020B0600000101010101" pitchFamily="50" charset="-127"/>
            </a:endParaRPr>
          </a:p>
        </p:txBody>
      </p:sp>
      <p:sp>
        <p:nvSpPr>
          <p:cNvPr id="44" name="TextBox 43"/>
          <p:cNvSpPr txBox="1"/>
          <p:nvPr/>
        </p:nvSpPr>
        <p:spPr>
          <a:xfrm>
            <a:off x="945221" y="4455031"/>
            <a:ext cx="379912" cy="184666"/>
          </a:xfrm>
          <a:prstGeom prst="rect">
            <a:avLst/>
          </a:prstGeom>
          <a:noFill/>
        </p:spPr>
        <p:txBody>
          <a:bodyPr wrap="none" lIns="0" tIns="0" rIns="0" bIns="0" rtlCol="0" anchor="ctr" anchorCtr="0">
            <a:spAutoFit/>
          </a:bodyPr>
          <a:lstStyle/>
          <a:p>
            <a:pPr algn="r" fontAlgn="base" latinLnBrk="0">
              <a:spcBef>
                <a:spcPct val="0"/>
              </a:spcBef>
              <a:spcAft>
                <a:spcPct val="0"/>
              </a:spcAft>
              <a:defRPr/>
            </a:pPr>
            <a:r>
              <a:rPr lang="en-US" altLang="ko-KR" sz="1200" b="1" kern="0" dirty="0">
                <a:solidFill>
                  <a:srgbClr val="000000"/>
                </a:solidFill>
                <a:latin typeface="Arial Narrow" pitchFamily="34" charset="0"/>
                <a:ea typeface="LG스마트체 Regular" panose="020B0600000101010101" pitchFamily="50" charset="-127"/>
              </a:rPr>
              <a:t>Power</a:t>
            </a:r>
            <a:endParaRPr lang="ko-KR" altLang="en-US" sz="1200" b="1" kern="0" dirty="0">
              <a:solidFill>
                <a:srgbClr val="000000"/>
              </a:solidFill>
              <a:latin typeface="Arial Narrow" pitchFamily="34" charset="0"/>
              <a:ea typeface="LG스마트체 Regular" panose="020B0600000101010101" pitchFamily="50" charset="-127"/>
            </a:endParaRPr>
          </a:p>
        </p:txBody>
      </p:sp>
      <p:sp>
        <p:nvSpPr>
          <p:cNvPr id="45" name="Rectangle 248"/>
          <p:cNvSpPr>
            <a:spLocks noChangeArrowheads="1"/>
          </p:cNvSpPr>
          <p:nvPr/>
        </p:nvSpPr>
        <p:spPr bwMode="auto">
          <a:xfrm>
            <a:off x="1428660" y="4126348"/>
            <a:ext cx="1702389" cy="169277"/>
          </a:xfrm>
          <a:prstGeom prst="rect">
            <a:avLst/>
          </a:prstGeom>
          <a:noFill/>
          <a:ln w="9525">
            <a:noFill/>
            <a:miter lim="800000"/>
            <a:headEnd/>
            <a:tailEnd/>
          </a:ln>
        </p:spPr>
        <p:txBody>
          <a:bodyPr wrap="none" lIns="0" tIns="0" rIns="0" bIns="0" anchor="t">
            <a:spAutoFit/>
          </a:bodyPr>
          <a:lstStyle/>
          <a:p>
            <a:pPr marL="92075" lvl="1" indent="-92075" fontAlgn="base">
              <a:spcBef>
                <a:spcPct val="0"/>
              </a:spcBef>
              <a:spcAft>
                <a:spcPct val="0"/>
              </a:spcAft>
              <a:buFont typeface="Wingdings" panose="05000000000000000000" pitchFamily="2" charset="2"/>
              <a:buChar char="§"/>
            </a:pPr>
            <a:r>
              <a:rPr kumimoji="1" lang="en-US" altLang="ko-KR" sz="1100" dirty="0">
                <a:solidFill>
                  <a:prstClr val="black"/>
                </a:solidFill>
                <a:latin typeface="Arial Narrow" pitchFamily="34" charset="0"/>
                <a:ea typeface="LG스마트체 Regular" panose="020B0600000101010101" pitchFamily="50" charset="-127"/>
                <a:cs typeface="Arial" pitchFamily="34" charset="0"/>
              </a:rPr>
              <a:t>3.1.2 </a:t>
            </a:r>
            <a:r>
              <a:rPr kumimoji="1" lang="en-US" altLang="ko-KR" sz="1100" dirty="0" err="1">
                <a:solidFill>
                  <a:prstClr val="black"/>
                </a:solidFill>
                <a:latin typeface="Arial Narrow" pitchFamily="34" charset="0"/>
                <a:ea typeface="LG스마트체 Regular" panose="020B0600000101010101" pitchFamily="50" charset="-127"/>
                <a:cs typeface="Arial" pitchFamily="34" charset="0"/>
              </a:rPr>
              <a:t>ch</a:t>
            </a:r>
            <a:r>
              <a:rPr kumimoji="1" lang="en-US" altLang="ko-KR" sz="1100" dirty="0">
                <a:solidFill>
                  <a:prstClr val="black"/>
                </a:solidFill>
                <a:latin typeface="Arial Narrow" pitchFamily="34" charset="0"/>
                <a:ea typeface="LG스마트체 Regular" panose="020B0600000101010101" pitchFamily="50" charset="-127"/>
                <a:cs typeface="Arial" pitchFamily="34" charset="0"/>
              </a:rPr>
              <a:t> (2 Up-Firing Speakers)</a:t>
            </a:r>
          </a:p>
        </p:txBody>
      </p:sp>
      <p:sp>
        <p:nvSpPr>
          <p:cNvPr id="46" name="Rectangle 248"/>
          <p:cNvSpPr>
            <a:spLocks noChangeArrowheads="1"/>
          </p:cNvSpPr>
          <p:nvPr/>
        </p:nvSpPr>
        <p:spPr bwMode="auto">
          <a:xfrm>
            <a:off x="1428660" y="4470420"/>
            <a:ext cx="394339" cy="169277"/>
          </a:xfrm>
          <a:prstGeom prst="rect">
            <a:avLst/>
          </a:prstGeom>
          <a:noFill/>
          <a:ln w="9525">
            <a:noFill/>
            <a:miter lim="800000"/>
            <a:headEnd/>
            <a:tailEnd/>
          </a:ln>
        </p:spPr>
        <p:txBody>
          <a:bodyPr wrap="none" lIns="0" tIns="0" rIns="0" bIns="0" anchor="t">
            <a:spAutoFit/>
          </a:bodyPr>
          <a:lstStyle/>
          <a:p>
            <a:pPr marL="92075" lvl="1" indent="-92075" fontAlgn="base">
              <a:spcBef>
                <a:spcPct val="0"/>
              </a:spcBef>
              <a:spcAft>
                <a:spcPct val="0"/>
              </a:spcAft>
              <a:buFont typeface="Wingdings" panose="05000000000000000000" pitchFamily="2" charset="2"/>
              <a:buChar char="§"/>
            </a:pPr>
            <a:r>
              <a:rPr kumimoji="1" lang="en-US" altLang="ko-KR" sz="1100" dirty="0">
                <a:solidFill>
                  <a:prstClr val="black"/>
                </a:solidFill>
                <a:latin typeface="Arial Narrow" pitchFamily="34" charset="0"/>
                <a:ea typeface="LG스마트체 Regular" panose="020B0600000101010101" pitchFamily="50" charset="-127"/>
                <a:cs typeface="Arial" pitchFamily="34" charset="0"/>
              </a:rPr>
              <a:t>380W</a:t>
            </a:r>
          </a:p>
        </p:txBody>
      </p:sp>
      <p:sp>
        <p:nvSpPr>
          <p:cNvPr id="47" name="TextBox 46"/>
          <p:cNvSpPr txBox="1"/>
          <p:nvPr/>
        </p:nvSpPr>
        <p:spPr>
          <a:xfrm>
            <a:off x="932397" y="4724463"/>
            <a:ext cx="392736" cy="184666"/>
          </a:xfrm>
          <a:prstGeom prst="rect">
            <a:avLst/>
          </a:prstGeom>
          <a:noFill/>
        </p:spPr>
        <p:txBody>
          <a:bodyPr wrap="none" lIns="0" tIns="0" rIns="0" bIns="0" rtlCol="0" anchor="ctr" anchorCtr="0">
            <a:spAutoFit/>
          </a:bodyPr>
          <a:lstStyle/>
          <a:p>
            <a:pPr algn="r" fontAlgn="base" latinLnBrk="0">
              <a:spcBef>
                <a:spcPct val="0"/>
              </a:spcBef>
              <a:spcAft>
                <a:spcPct val="0"/>
              </a:spcAft>
              <a:defRPr/>
            </a:pPr>
            <a:r>
              <a:rPr lang="en-US" altLang="ko-KR" sz="1200" b="1" kern="0" dirty="0">
                <a:solidFill>
                  <a:srgbClr val="000000"/>
                </a:solidFill>
                <a:latin typeface="Arial Narrow" pitchFamily="34" charset="0"/>
                <a:ea typeface="LG스마트체 Regular" panose="020B0600000101010101" pitchFamily="50" charset="-127"/>
              </a:rPr>
              <a:t>Sound</a:t>
            </a:r>
            <a:endParaRPr lang="ko-KR" altLang="en-US" sz="1200" b="1" kern="0" dirty="0">
              <a:solidFill>
                <a:srgbClr val="000000"/>
              </a:solidFill>
              <a:latin typeface="Arial Narrow" pitchFamily="34" charset="0"/>
              <a:ea typeface="LG스마트체 Regular" panose="020B0600000101010101" pitchFamily="50" charset="-127"/>
            </a:endParaRPr>
          </a:p>
        </p:txBody>
      </p:sp>
      <p:sp>
        <p:nvSpPr>
          <p:cNvPr id="49" name="TextBox 48"/>
          <p:cNvSpPr txBox="1"/>
          <p:nvPr/>
        </p:nvSpPr>
        <p:spPr>
          <a:xfrm>
            <a:off x="566912" y="5940616"/>
            <a:ext cx="758221" cy="184666"/>
          </a:xfrm>
          <a:prstGeom prst="rect">
            <a:avLst/>
          </a:prstGeom>
          <a:noFill/>
        </p:spPr>
        <p:txBody>
          <a:bodyPr wrap="none" lIns="0" tIns="0" rIns="0" bIns="0" rtlCol="0" anchor="ctr" anchorCtr="0">
            <a:spAutoFit/>
          </a:bodyPr>
          <a:lstStyle/>
          <a:p>
            <a:pPr algn="r" fontAlgn="base" latinLnBrk="0">
              <a:spcBef>
                <a:spcPct val="0"/>
              </a:spcBef>
              <a:spcAft>
                <a:spcPct val="0"/>
              </a:spcAft>
              <a:defRPr/>
            </a:pPr>
            <a:r>
              <a:rPr lang="en-US" altLang="ko-KR" sz="1200" b="1" kern="0" dirty="0">
                <a:solidFill>
                  <a:srgbClr val="000000"/>
                </a:solidFill>
                <a:latin typeface="Arial Narrow" pitchFamily="34" charset="0"/>
                <a:ea typeface="LG스마트체 Regular" panose="020B0600000101010101" pitchFamily="50" charset="-127"/>
              </a:rPr>
              <a:t>Connectivity</a:t>
            </a:r>
            <a:endParaRPr lang="ko-KR" altLang="en-US" sz="1200" b="1" kern="0" dirty="0">
              <a:solidFill>
                <a:srgbClr val="000000"/>
              </a:solidFill>
              <a:latin typeface="Arial Narrow" pitchFamily="34" charset="0"/>
              <a:ea typeface="LG스마트체 Regular" panose="020B0600000101010101" pitchFamily="50" charset="-127"/>
            </a:endParaRPr>
          </a:p>
        </p:txBody>
      </p:sp>
      <p:sp>
        <p:nvSpPr>
          <p:cNvPr id="50" name="Rectangle 248"/>
          <p:cNvSpPr>
            <a:spLocks noChangeArrowheads="1"/>
          </p:cNvSpPr>
          <p:nvPr/>
        </p:nvSpPr>
        <p:spPr bwMode="auto">
          <a:xfrm>
            <a:off x="1428660" y="5956005"/>
            <a:ext cx="1439497" cy="507831"/>
          </a:xfrm>
          <a:prstGeom prst="rect">
            <a:avLst/>
          </a:prstGeom>
          <a:noFill/>
          <a:ln w="9525">
            <a:noFill/>
            <a:miter lim="800000"/>
            <a:headEnd/>
            <a:tailEnd/>
          </a:ln>
        </p:spPr>
        <p:txBody>
          <a:bodyPr wrap="none" lIns="0" tIns="0" rIns="0" bIns="0" anchor="t">
            <a:spAutoFit/>
          </a:bodyPr>
          <a:lstStyle/>
          <a:p>
            <a:pPr marL="92075" lvl="1" indent="-92075" fontAlgn="base">
              <a:spcBef>
                <a:spcPct val="0"/>
              </a:spcBef>
              <a:spcAft>
                <a:spcPct val="0"/>
              </a:spcAft>
              <a:buFont typeface="Wingdings" panose="05000000000000000000" pitchFamily="2" charset="2"/>
              <a:buChar char="§"/>
            </a:pPr>
            <a:r>
              <a:rPr kumimoji="1" lang="en-US" altLang="ko-KR" sz="1100" dirty="0">
                <a:latin typeface="Arial Narrow" pitchFamily="34" charset="0"/>
                <a:ea typeface="LG스마트체 Regular" panose="020B0600000101010101" pitchFamily="50" charset="-127"/>
                <a:cs typeface="Arial" pitchFamily="34" charset="0"/>
              </a:rPr>
              <a:t>HDMI 1 In/ 1 Out (</a:t>
            </a:r>
            <a:r>
              <a:rPr kumimoji="1" lang="en-US" altLang="ko-KR" sz="1100" dirty="0" err="1">
                <a:latin typeface="Arial Narrow" pitchFamily="34" charset="0"/>
                <a:ea typeface="LG스마트체 Regular" panose="020B0600000101010101" pitchFamily="50" charset="-127"/>
                <a:cs typeface="Arial" pitchFamily="34" charset="0"/>
              </a:rPr>
              <a:t>eARC</a:t>
            </a:r>
            <a:r>
              <a:rPr kumimoji="1" lang="en-US" altLang="ko-KR" sz="1100" dirty="0">
                <a:latin typeface="Arial Narrow" pitchFamily="34" charset="0"/>
                <a:ea typeface="LG스마트체 Regular" panose="020B0600000101010101" pitchFamily="50" charset="-127"/>
                <a:cs typeface="Arial" pitchFamily="34" charset="0"/>
              </a:rPr>
              <a:t>), </a:t>
            </a:r>
          </a:p>
          <a:p>
            <a:pPr marL="92075" lvl="1" indent="-92075" fontAlgn="base">
              <a:spcBef>
                <a:spcPct val="0"/>
              </a:spcBef>
              <a:spcAft>
                <a:spcPct val="0"/>
              </a:spcAft>
              <a:buFont typeface="Wingdings" panose="05000000000000000000" pitchFamily="2" charset="2"/>
              <a:buChar char="§"/>
            </a:pPr>
            <a:r>
              <a:rPr kumimoji="1" lang="en-US" altLang="ko-KR" sz="1100" dirty="0">
                <a:latin typeface="Arial Narrow" pitchFamily="34" charset="0"/>
                <a:ea typeface="LG스마트체 Regular" panose="020B0600000101010101" pitchFamily="50" charset="-127"/>
                <a:cs typeface="Arial" pitchFamily="34" charset="0"/>
              </a:rPr>
              <a:t>Optical</a:t>
            </a:r>
          </a:p>
          <a:p>
            <a:pPr marL="92075" lvl="1" indent="-92075" fontAlgn="base">
              <a:spcBef>
                <a:spcPct val="0"/>
              </a:spcBef>
              <a:spcAft>
                <a:spcPct val="0"/>
              </a:spcAft>
              <a:buFont typeface="Wingdings" panose="05000000000000000000" pitchFamily="2" charset="2"/>
              <a:buChar char="§"/>
            </a:pPr>
            <a:r>
              <a:rPr kumimoji="1" lang="en-US" altLang="ko-KR" sz="1100" dirty="0">
                <a:latin typeface="Arial Narrow" pitchFamily="34" charset="0"/>
                <a:ea typeface="LG스마트체 Regular" panose="020B0600000101010101" pitchFamily="50" charset="-127"/>
                <a:cs typeface="Arial" pitchFamily="34" charset="0"/>
              </a:rPr>
              <a:t>Bluetooth</a:t>
            </a:r>
          </a:p>
        </p:txBody>
      </p:sp>
      <p:sp>
        <p:nvSpPr>
          <p:cNvPr id="51" name="TextBox 50"/>
          <p:cNvSpPr txBox="1"/>
          <p:nvPr/>
        </p:nvSpPr>
        <p:spPr>
          <a:xfrm>
            <a:off x="3521818" y="4110959"/>
            <a:ext cx="787075" cy="184666"/>
          </a:xfrm>
          <a:prstGeom prst="rect">
            <a:avLst/>
          </a:prstGeom>
          <a:noFill/>
        </p:spPr>
        <p:txBody>
          <a:bodyPr wrap="none" lIns="0" tIns="0" rIns="0" bIns="0" rtlCol="0" anchor="ctr" anchorCtr="0">
            <a:spAutoFit/>
          </a:bodyPr>
          <a:lstStyle/>
          <a:p>
            <a:pPr algn="r" fontAlgn="base" latinLnBrk="0">
              <a:spcBef>
                <a:spcPct val="0"/>
              </a:spcBef>
              <a:spcAft>
                <a:spcPct val="0"/>
              </a:spcAft>
              <a:defRPr/>
            </a:pPr>
            <a:r>
              <a:rPr lang="en-US" altLang="ko-KR" sz="1200" b="1" kern="0" dirty="0">
                <a:solidFill>
                  <a:srgbClr val="000000"/>
                </a:solidFill>
                <a:latin typeface="Arial Narrow" pitchFamily="34" charset="0"/>
                <a:ea typeface="LG스마트체 Regular" panose="020B0600000101010101" pitchFamily="50" charset="-127"/>
              </a:rPr>
              <a:t>Convenience</a:t>
            </a:r>
            <a:endParaRPr lang="ko-KR" altLang="en-US" sz="1200" b="1" kern="0" dirty="0">
              <a:solidFill>
                <a:srgbClr val="000000"/>
              </a:solidFill>
              <a:latin typeface="Arial Narrow" pitchFamily="34" charset="0"/>
              <a:ea typeface="LG스마트체 Regular" panose="020B0600000101010101" pitchFamily="50" charset="-127"/>
            </a:endParaRPr>
          </a:p>
        </p:txBody>
      </p:sp>
      <p:sp>
        <p:nvSpPr>
          <p:cNvPr id="52" name="Rectangle 248"/>
          <p:cNvSpPr>
            <a:spLocks noChangeArrowheads="1"/>
          </p:cNvSpPr>
          <p:nvPr/>
        </p:nvSpPr>
        <p:spPr bwMode="auto">
          <a:xfrm>
            <a:off x="4448924" y="4126348"/>
            <a:ext cx="1074012" cy="846386"/>
          </a:xfrm>
          <a:prstGeom prst="rect">
            <a:avLst/>
          </a:prstGeom>
          <a:noFill/>
          <a:ln w="9525">
            <a:noFill/>
            <a:miter lim="800000"/>
            <a:headEnd/>
            <a:tailEnd/>
          </a:ln>
        </p:spPr>
        <p:txBody>
          <a:bodyPr wrap="none" lIns="0" tIns="0" rIns="0" bIns="0" anchor="t">
            <a:spAutoFit/>
          </a:bodyPr>
          <a:lstStyle/>
          <a:p>
            <a:pPr marL="92075" lvl="1" indent="-92075" fontAlgn="base">
              <a:spcBef>
                <a:spcPct val="0"/>
              </a:spcBef>
              <a:spcAft>
                <a:spcPct val="0"/>
              </a:spcAft>
              <a:buFont typeface="Wingdings" panose="05000000000000000000" pitchFamily="2" charset="2"/>
              <a:buChar char="§"/>
            </a:pPr>
            <a:r>
              <a:rPr kumimoji="1" lang="en-US" altLang="ko-KR" sz="1100" dirty="0">
                <a:solidFill>
                  <a:prstClr val="black"/>
                </a:solidFill>
                <a:latin typeface="Arial Narrow" pitchFamily="34" charset="0"/>
                <a:ea typeface="LG스마트체 Regular" panose="020B0600000101010101" pitchFamily="50" charset="-127"/>
                <a:cs typeface="Arial" pitchFamily="34" charset="0"/>
              </a:rPr>
              <a:t>WOW Interface</a:t>
            </a:r>
          </a:p>
          <a:p>
            <a:pPr marL="92075" lvl="1" indent="-92075" fontAlgn="base">
              <a:spcBef>
                <a:spcPct val="0"/>
              </a:spcBef>
              <a:spcAft>
                <a:spcPct val="0"/>
              </a:spcAft>
              <a:buFont typeface="Wingdings" panose="05000000000000000000" pitchFamily="2" charset="2"/>
              <a:buChar char="§"/>
            </a:pPr>
            <a:r>
              <a:rPr kumimoji="1" lang="en-US" altLang="ko-KR" sz="1100" dirty="0">
                <a:solidFill>
                  <a:prstClr val="black"/>
                </a:solidFill>
                <a:latin typeface="Arial Narrow" pitchFamily="34" charset="0"/>
                <a:ea typeface="LG스마트체 Regular" panose="020B0600000101010101" pitchFamily="50" charset="-127"/>
                <a:cs typeface="Arial" pitchFamily="34" charset="0"/>
              </a:rPr>
              <a:t>4K Pass-through </a:t>
            </a:r>
          </a:p>
          <a:p>
            <a:pPr marL="92075" lvl="1" indent="-92075" fontAlgn="base">
              <a:spcBef>
                <a:spcPct val="0"/>
              </a:spcBef>
              <a:spcAft>
                <a:spcPct val="0"/>
              </a:spcAft>
              <a:buFont typeface="Wingdings" panose="05000000000000000000" pitchFamily="2" charset="2"/>
              <a:buChar char="§"/>
            </a:pPr>
            <a:r>
              <a:rPr kumimoji="1" lang="en-US" altLang="ko-KR" sz="1100" dirty="0">
                <a:solidFill>
                  <a:prstClr val="black"/>
                </a:solidFill>
                <a:latin typeface="Arial Narrow" pitchFamily="34" charset="0"/>
                <a:ea typeface="LG스마트체 Regular" panose="020B0600000101010101" pitchFamily="50" charset="-127"/>
                <a:cs typeface="Arial" pitchFamily="34" charset="0"/>
              </a:rPr>
              <a:t>Bluetooth Stand-by</a:t>
            </a:r>
          </a:p>
          <a:p>
            <a:pPr marL="92075" lvl="1" indent="-92075" fontAlgn="base">
              <a:spcBef>
                <a:spcPct val="0"/>
              </a:spcBef>
              <a:spcAft>
                <a:spcPct val="0"/>
              </a:spcAft>
              <a:buFont typeface="Wingdings" panose="05000000000000000000" pitchFamily="2" charset="2"/>
              <a:buChar char="§"/>
            </a:pPr>
            <a:endParaRPr kumimoji="1" lang="en-US" altLang="ko-KR" sz="1100" dirty="0">
              <a:solidFill>
                <a:prstClr val="black"/>
              </a:solidFill>
              <a:latin typeface="Arial Narrow" pitchFamily="34" charset="0"/>
              <a:ea typeface="LG스마트체 Regular" panose="020B0600000101010101" pitchFamily="50" charset="-127"/>
              <a:cs typeface="Arial" pitchFamily="34" charset="0"/>
            </a:endParaRPr>
          </a:p>
          <a:p>
            <a:pPr marL="92075" lvl="1" indent="-92075" fontAlgn="base">
              <a:spcBef>
                <a:spcPct val="0"/>
              </a:spcBef>
              <a:spcAft>
                <a:spcPct val="0"/>
              </a:spcAft>
              <a:buFont typeface="Wingdings" panose="05000000000000000000" pitchFamily="2" charset="2"/>
              <a:buChar char="§"/>
            </a:pPr>
            <a:endParaRPr kumimoji="1" lang="en-US" altLang="ko-KR" sz="1100" dirty="0">
              <a:solidFill>
                <a:prstClr val="black"/>
              </a:solidFill>
              <a:latin typeface="Arial Narrow" pitchFamily="34" charset="0"/>
              <a:ea typeface="LG스마트체 Regular" panose="020B0600000101010101" pitchFamily="50" charset="-127"/>
              <a:cs typeface="Arial" pitchFamily="34" charset="0"/>
            </a:endParaRPr>
          </a:p>
        </p:txBody>
      </p:sp>
      <p:sp>
        <p:nvSpPr>
          <p:cNvPr id="53" name="TextBox 52"/>
          <p:cNvSpPr txBox="1"/>
          <p:nvPr/>
        </p:nvSpPr>
        <p:spPr>
          <a:xfrm>
            <a:off x="4076457" y="4863361"/>
            <a:ext cx="232436" cy="184666"/>
          </a:xfrm>
          <a:prstGeom prst="rect">
            <a:avLst/>
          </a:prstGeom>
          <a:noFill/>
        </p:spPr>
        <p:txBody>
          <a:bodyPr wrap="none" lIns="0" tIns="0" rIns="0" bIns="0" rtlCol="0" anchor="ctr" anchorCtr="0">
            <a:spAutoFit/>
          </a:bodyPr>
          <a:lstStyle/>
          <a:p>
            <a:pPr algn="r" fontAlgn="base" latinLnBrk="0">
              <a:spcBef>
                <a:spcPct val="0"/>
              </a:spcBef>
              <a:spcAft>
                <a:spcPct val="0"/>
              </a:spcAft>
              <a:defRPr/>
            </a:pPr>
            <a:r>
              <a:rPr lang="en-US" altLang="ko-KR" sz="1200" b="1" kern="0" dirty="0">
                <a:solidFill>
                  <a:srgbClr val="000000"/>
                </a:solidFill>
                <a:latin typeface="Arial Narrow" pitchFamily="34" charset="0"/>
                <a:ea typeface="LG스마트체 Regular" panose="020B0600000101010101" pitchFamily="50" charset="-127"/>
              </a:rPr>
              <a:t>Eco</a:t>
            </a:r>
            <a:endParaRPr lang="ko-KR" altLang="en-US" sz="1200" b="1" kern="0" dirty="0">
              <a:solidFill>
                <a:srgbClr val="000000"/>
              </a:solidFill>
              <a:latin typeface="Arial Narrow" pitchFamily="34" charset="0"/>
              <a:ea typeface="LG스마트체 Regular" panose="020B0600000101010101" pitchFamily="50" charset="-127"/>
            </a:endParaRPr>
          </a:p>
        </p:txBody>
      </p:sp>
      <p:sp>
        <p:nvSpPr>
          <p:cNvPr id="54" name="Rectangle 248"/>
          <p:cNvSpPr>
            <a:spLocks noChangeArrowheads="1"/>
          </p:cNvSpPr>
          <p:nvPr/>
        </p:nvSpPr>
        <p:spPr bwMode="auto">
          <a:xfrm>
            <a:off x="4448924" y="4919379"/>
            <a:ext cx="997068" cy="507831"/>
          </a:xfrm>
          <a:prstGeom prst="rect">
            <a:avLst/>
          </a:prstGeom>
          <a:noFill/>
          <a:ln w="9525">
            <a:noFill/>
            <a:miter lim="800000"/>
            <a:headEnd/>
            <a:tailEnd/>
          </a:ln>
        </p:spPr>
        <p:txBody>
          <a:bodyPr wrap="none" lIns="0" tIns="0" rIns="0" bIns="0" anchor="t">
            <a:spAutoFit/>
          </a:bodyPr>
          <a:lstStyle/>
          <a:p>
            <a:pPr marL="92075" lvl="1" indent="-92075" fontAlgn="base">
              <a:spcBef>
                <a:spcPct val="0"/>
              </a:spcBef>
              <a:spcAft>
                <a:spcPct val="0"/>
              </a:spcAft>
              <a:buFont typeface="Wingdings" panose="05000000000000000000" pitchFamily="2" charset="2"/>
              <a:buChar char="§"/>
            </a:pPr>
            <a:r>
              <a:rPr kumimoji="1" lang="en-US" altLang="ko-KR" sz="1100" dirty="0">
                <a:solidFill>
                  <a:prstClr val="black"/>
                </a:solidFill>
                <a:latin typeface="Arial Narrow" pitchFamily="34" charset="0"/>
                <a:ea typeface="LG스마트체 Regular" panose="020B0600000101010101" pitchFamily="50" charset="-127"/>
                <a:cs typeface="Arial" pitchFamily="34" charset="0"/>
              </a:rPr>
              <a:t>SGS Eco Product</a:t>
            </a:r>
          </a:p>
          <a:p>
            <a:pPr marL="92075" lvl="1" indent="-92075" fontAlgn="base">
              <a:spcBef>
                <a:spcPct val="0"/>
              </a:spcBef>
              <a:spcAft>
                <a:spcPct val="0"/>
              </a:spcAft>
              <a:buFont typeface="Wingdings" panose="05000000000000000000" pitchFamily="2" charset="2"/>
              <a:buChar char="§"/>
            </a:pPr>
            <a:r>
              <a:rPr kumimoji="1" lang="en-US" altLang="ko-KR" sz="1100" dirty="0">
                <a:solidFill>
                  <a:prstClr val="black"/>
                </a:solidFill>
                <a:latin typeface="Arial Narrow" pitchFamily="34" charset="0"/>
                <a:ea typeface="LG스마트체 Regular" panose="020B0600000101010101" pitchFamily="50" charset="-127"/>
                <a:cs typeface="Arial" pitchFamily="34" charset="0"/>
              </a:rPr>
              <a:t>UL ECV </a:t>
            </a:r>
          </a:p>
          <a:p>
            <a:pPr marL="92075" lvl="1" indent="-92075" fontAlgn="base">
              <a:spcBef>
                <a:spcPct val="0"/>
              </a:spcBef>
              <a:spcAft>
                <a:spcPct val="0"/>
              </a:spcAft>
              <a:buFont typeface="Wingdings" panose="05000000000000000000" pitchFamily="2" charset="2"/>
              <a:buChar char="§"/>
            </a:pPr>
            <a:r>
              <a:rPr kumimoji="1" lang="en-US" altLang="ko-KR" sz="1100" dirty="0">
                <a:solidFill>
                  <a:prstClr val="black"/>
                </a:solidFill>
                <a:latin typeface="Arial Narrow" pitchFamily="34" charset="0"/>
                <a:ea typeface="LG스마트체 Regular" panose="020B0600000101010101" pitchFamily="50" charset="-127"/>
                <a:cs typeface="Arial" pitchFamily="34" charset="0"/>
              </a:rPr>
              <a:t>Energy Star</a:t>
            </a:r>
          </a:p>
        </p:txBody>
      </p:sp>
      <p:cxnSp>
        <p:nvCxnSpPr>
          <p:cNvPr id="55" name="직선 연결선 54"/>
          <p:cNvCxnSpPr/>
          <p:nvPr/>
        </p:nvCxnSpPr>
        <p:spPr>
          <a:xfrm>
            <a:off x="3422230" y="4098321"/>
            <a:ext cx="0" cy="1877161"/>
          </a:xfrm>
          <a:prstGeom prst="line">
            <a:avLst/>
          </a:prstGeom>
          <a:ln w="31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58" name="TextBox 57"/>
          <p:cNvSpPr txBox="1"/>
          <p:nvPr/>
        </p:nvSpPr>
        <p:spPr>
          <a:xfrm>
            <a:off x="6592146" y="1535693"/>
            <a:ext cx="2301720" cy="307777"/>
          </a:xfrm>
          <a:prstGeom prst="rect">
            <a:avLst/>
          </a:prstGeom>
          <a:noFill/>
        </p:spPr>
        <p:txBody>
          <a:bodyPr wrap="none">
            <a:spAutoFit/>
          </a:bodyPr>
          <a:lstStyle/>
          <a:p>
            <a:pPr eaLnBrk="0" fontAlgn="base" hangingPunct="0">
              <a:spcBef>
                <a:spcPct val="0"/>
              </a:spcBef>
              <a:spcAft>
                <a:spcPct val="0"/>
              </a:spcAft>
              <a:defRPr/>
            </a:pPr>
            <a:r>
              <a:rPr kumimoji="1" lang="en-US" altLang="ko-KR" sz="1400" b="1" dirty="0">
                <a:solidFill>
                  <a:prstClr val="black">
                    <a:lumMod val="95000"/>
                    <a:lumOff val="5000"/>
                  </a:prstClr>
                </a:solidFill>
                <a:latin typeface="Arial Narrow" panose="020B0606020202030204" pitchFamily="34" charset="0"/>
                <a:ea typeface="LG스마트체 Regular" panose="020B0600000101010101" pitchFamily="50" charset="-127"/>
                <a:cs typeface="Arial" panose="020B0604020202020204" pitchFamily="34" charset="0"/>
              </a:rPr>
              <a:t>3.1.2 </a:t>
            </a:r>
            <a:r>
              <a:rPr kumimoji="1" lang="en-US" altLang="ko-KR" sz="1400" b="1" dirty="0" err="1">
                <a:solidFill>
                  <a:prstClr val="black">
                    <a:lumMod val="95000"/>
                    <a:lumOff val="5000"/>
                  </a:prstClr>
                </a:solidFill>
                <a:latin typeface="Arial Narrow" panose="020B0606020202030204" pitchFamily="34" charset="0"/>
                <a:ea typeface="LG스마트체 Regular" panose="020B0600000101010101" pitchFamily="50" charset="-127"/>
                <a:cs typeface="Arial" panose="020B0604020202020204" pitchFamily="34" charset="0"/>
              </a:rPr>
              <a:t>ch</a:t>
            </a:r>
            <a:r>
              <a:rPr kumimoji="1" lang="en-US" altLang="ko-KR" sz="1400" b="1" dirty="0">
                <a:solidFill>
                  <a:prstClr val="black">
                    <a:lumMod val="95000"/>
                    <a:lumOff val="5000"/>
                  </a:prstClr>
                </a:solidFill>
                <a:latin typeface="Arial Narrow" panose="020B0606020202030204" pitchFamily="34" charset="0"/>
                <a:ea typeface="LG스마트체 Regular" panose="020B0600000101010101" pitchFamily="50" charset="-127"/>
                <a:cs typeface="Arial" panose="020B0604020202020204" pitchFamily="34" charset="0"/>
              </a:rPr>
              <a:t> Dolby </a:t>
            </a:r>
            <a:r>
              <a:rPr kumimoji="1" lang="en-US" altLang="ko-KR" sz="1400" b="1" dirty="0" err="1">
                <a:solidFill>
                  <a:prstClr val="black">
                    <a:lumMod val="95000"/>
                    <a:lumOff val="5000"/>
                  </a:prstClr>
                </a:solidFill>
                <a:latin typeface="Arial Narrow" panose="020B0606020202030204" pitchFamily="34" charset="0"/>
                <a:ea typeface="LG스마트체 Regular" panose="020B0600000101010101" pitchFamily="50" charset="-127"/>
                <a:cs typeface="Arial" panose="020B0604020202020204" pitchFamily="34" charset="0"/>
              </a:rPr>
              <a:t>Atmos</a:t>
            </a:r>
            <a:r>
              <a:rPr kumimoji="1" lang="en-US" altLang="ko-KR" sz="1400" b="1" dirty="0">
                <a:solidFill>
                  <a:prstClr val="black">
                    <a:lumMod val="95000"/>
                    <a:lumOff val="5000"/>
                  </a:prstClr>
                </a:solidFill>
                <a:latin typeface="Arial Narrow" panose="020B0606020202030204" pitchFamily="34" charset="0"/>
                <a:ea typeface="LG스마트체 Regular" panose="020B0600000101010101" pitchFamily="50" charset="-127"/>
                <a:cs typeface="Arial" panose="020B0604020202020204" pitchFamily="34" charset="0"/>
              </a:rPr>
              <a:t> &amp; DTS:X</a:t>
            </a:r>
          </a:p>
        </p:txBody>
      </p:sp>
      <p:sp>
        <p:nvSpPr>
          <p:cNvPr id="59" name="TextBox 58"/>
          <p:cNvSpPr txBox="1"/>
          <p:nvPr/>
        </p:nvSpPr>
        <p:spPr>
          <a:xfrm>
            <a:off x="6747600" y="5667293"/>
            <a:ext cx="2645229" cy="430887"/>
          </a:xfrm>
          <a:prstGeom prst="rect">
            <a:avLst/>
          </a:prstGeom>
          <a:noFill/>
        </p:spPr>
        <p:txBody>
          <a:bodyPr wrap="square">
            <a:spAutoFit/>
          </a:bodyPr>
          <a:lstStyle>
            <a:defPPr>
              <a:defRPr lang="ko-KR"/>
            </a:defPPr>
            <a:lvl1pPr>
              <a:defRPr kumimoji="1" sz="1138" b="0">
                <a:solidFill>
                  <a:prstClr val="black">
                    <a:lumMod val="65000"/>
                    <a:lumOff val="35000"/>
                  </a:prstClr>
                </a:solidFill>
                <a:latin typeface="Arial Narrow" panose="020B0606020202030204" pitchFamily="34" charset="0"/>
                <a:cs typeface="Arial" panose="020B0604020202020204" pitchFamily="34" charset="0"/>
              </a:defRPr>
            </a:lvl1pPr>
          </a:lstStyle>
          <a:p>
            <a:pPr eaLnBrk="0" fontAlgn="base" hangingPunct="0">
              <a:spcBef>
                <a:spcPct val="0"/>
              </a:spcBef>
              <a:spcAft>
                <a:spcPct val="0"/>
              </a:spcAft>
              <a:defRPr/>
            </a:pPr>
            <a:r>
              <a:rPr lang="en-US" altLang="ko-KR" sz="1100" dirty="0">
                <a:ea typeface="LG스마트체 Regular" panose="020B0600000101010101" pitchFamily="50" charset="-127"/>
              </a:rPr>
              <a:t>Powerful connectivity with Bluetooth</a:t>
            </a:r>
            <a:br>
              <a:rPr lang="en-US" altLang="ko-KR" sz="1100" dirty="0">
                <a:ea typeface="LG스마트체 Regular" panose="020B0600000101010101" pitchFamily="50" charset="-127"/>
              </a:rPr>
            </a:br>
            <a:r>
              <a:rPr lang="en-US" altLang="ko-KR" sz="1100" dirty="0">
                <a:ea typeface="LG스마트체 Regular" panose="020B0600000101010101" pitchFamily="50" charset="-127"/>
              </a:rPr>
              <a:t>and HDMI In/Out (</a:t>
            </a:r>
            <a:r>
              <a:rPr lang="en-US" altLang="ko-KR" sz="1100" dirty="0" err="1">
                <a:ea typeface="LG스마트체 Regular" panose="020B0600000101010101" pitchFamily="50" charset="-127"/>
              </a:rPr>
              <a:t>eARC</a:t>
            </a:r>
            <a:r>
              <a:rPr lang="en-US" altLang="ko-KR" sz="1100" dirty="0">
                <a:ea typeface="LG스마트체 Regular" panose="020B0600000101010101" pitchFamily="50" charset="-127"/>
              </a:rPr>
              <a:t>)</a:t>
            </a:r>
            <a:endParaRPr lang="ko-KR" altLang="en-US" sz="1100">
              <a:ea typeface="LG스마트체 Regular" panose="020B0600000101010101" pitchFamily="50" charset="-127"/>
            </a:endParaRPr>
          </a:p>
        </p:txBody>
      </p:sp>
      <p:sp>
        <p:nvSpPr>
          <p:cNvPr id="60" name="TextBox 59"/>
          <p:cNvSpPr txBox="1"/>
          <p:nvPr/>
        </p:nvSpPr>
        <p:spPr>
          <a:xfrm>
            <a:off x="6592146" y="5366422"/>
            <a:ext cx="1332416" cy="307777"/>
          </a:xfrm>
          <a:prstGeom prst="rect">
            <a:avLst/>
          </a:prstGeom>
          <a:noFill/>
        </p:spPr>
        <p:txBody>
          <a:bodyPr wrap="none">
            <a:spAutoFit/>
          </a:bodyPr>
          <a:lstStyle>
            <a:defPPr>
              <a:defRPr lang="ko-KR"/>
            </a:defPPr>
            <a:lvl1pPr>
              <a:defRPr kumimoji="1" sz="1463" b="1">
                <a:solidFill>
                  <a:prstClr val="black">
                    <a:lumMod val="95000"/>
                    <a:lumOff val="5000"/>
                  </a:prstClr>
                </a:solidFill>
                <a:latin typeface="Arial Narrow" panose="020B0606020202030204" pitchFamily="34" charset="0"/>
                <a:ea typeface="LG스마트체 Regular"/>
                <a:cs typeface="Arial" panose="020B0604020202020204" pitchFamily="34" charset="0"/>
              </a:defRPr>
            </a:lvl1pPr>
          </a:lstStyle>
          <a:p>
            <a:pPr eaLnBrk="0" fontAlgn="base" hangingPunct="0">
              <a:spcBef>
                <a:spcPct val="0"/>
              </a:spcBef>
              <a:spcAft>
                <a:spcPct val="0"/>
              </a:spcAft>
              <a:defRPr/>
            </a:pPr>
            <a:r>
              <a:rPr lang="en-US" altLang="ko-KR" sz="1400" dirty="0">
                <a:ea typeface="LG스마트체 Regular" panose="020B0600000101010101" pitchFamily="50" charset="-127"/>
              </a:rPr>
              <a:t>HDMI, Bluetooth</a:t>
            </a:r>
          </a:p>
        </p:txBody>
      </p:sp>
      <p:pic>
        <p:nvPicPr>
          <p:cNvPr id="61" name="그림 6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549911" y="5636607"/>
            <a:ext cx="1152289" cy="275243"/>
          </a:xfrm>
          <a:prstGeom prst="rect">
            <a:avLst/>
          </a:prstGeom>
        </p:spPr>
      </p:pic>
      <p:pic>
        <p:nvPicPr>
          <p:cNvPr id="68" name="그림 67"/>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779031" y="1523943"/>
            <a:ext cx="850093" cy="301176"/>
          </a:xfrm>
          <a:prstGeom prst="rect">
            <a:avLst/>
          </a:prstGeom>
        </p:spPr>
      </p:pic>
      <p:sp>
        <p:nvSpPr>
          <p:cNvPr id="57" name="순서도: 수동 입력 56"/>
          <p:cNvSpPr/>
          <p:nvPr/>
        </p:nvSpPr>
        <p:spPr>
          <a:xfrm rot="16200000" flipV="1">
            <a:off x="340976" y="-347333"/>
            <a:ext cx="511843" cy="1193803"/>
          </a:xfrm>
          <a:prstGeom prst="flowChartManualInpu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9" name="텍스트 개체 틀 5">
            <a:extLst>
              <a:ext uri="{FF2B5EF4-FFF2-40B4-BE49-F238E27FC236}">
                <a16:creationId xmlns:a16="http://schemas.microsoft.com/office/drawing/2014/main" id="{00A774CE-0179-4872-88E0-4726B5DE419D}"/>
              </a:ext>
            </a:extLst>
          </p:cNvPr>
          <p:cNvSpPr txBox="1">
            <a:spLocks/>
          </p:cNvSpPr>
          <p:nvPr/>
        </p:nvSpPr>
        <p:spPr>
          <a:xfrm>
            <a:off x="225953" y="78143"/>
            <a:ext cx="998700" cy="338554"/>
          </a:xfrm>
          <a:prstGeom prst="rect">
            <a:avLst/>
          </a:prstGeom>
        </p:spPr>
        <p:txBody>
          <a:bodyPr vert="horz" wrap="square" lIns="0" tIns="45720" rIns="72000" bIns="45720" rtlCol="0" anchor="b">
            <a:spAutoFit/>
          </a:bodyPr>
          <a:lstStyle>
            <a:lvl1pPr marL="0" indent="0" algn="l" defTabSz="914400" rtl="0" eaLnBrk="1" fontAlgn="base" latinLnBrk="0" hangingPunct="1">
              <a:lnSpc>
                <a:spcPct val="100000"/>
              </a:lnSpc>
              <a:spcBef>
                <a:spcPts val="600"/>
              </a:spcBef>
              <a:buFont typeface="Arial" panose="020B0604020202020204" pitchFamily="34" charset="0"/>
              <a:buNone/>
              <a:defRPr lang="en-GB" sz="1400" kern="1200" cap="none" spc="0" baseline="0" dirty="0">
                <a:solidFill>
                  <a:srgbClr val="B3B3B3"/>
                </a:solidFill>
                <a:latin typeface="+mn-lt"/>
                <a:ea typeface="+mj-ea"/>
                <a:cs typeface="+mj-cs"/>
              </a:defRPr>
            </a:lvl1pPr>
            <a:lvl2pPr marL="685800" indent="-228600" algn="l" defTabSz="914400" rtl="0" eaLnBrk="1" fontAlgn="base" latinLnBrk="0" hangingPunct="1">
              <a:lnSpc>
                <a:spcPct val="100000"/>
              </a:lnSpc>
              <a:spcBef>
                <a:spcPts val="6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fontAlgn="base" latinLnBrk="0" hangingPunct="1">
              <a:lnSpc>
                <a:spcPct val="100000"/>
              </a:lnSpc>
              <a:spcBef>
                <a:spcPts val="6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fontAlgn="base"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fontAlgn="base"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ts val="600"/>
              </a:spcBef>
              <a:spcAft>
                <a:spcPts val="0"/>
              </a:spcAft>
              <a:buClrTx/>
              <a:buSzTx/>
              <a:buFont typeface="Arial" panose="020B0604020202020204" pitchFamily="34" charset="0"/>
              <a:buNone/>
              <a:tabLst/>
              <a:defRPr/>
            </a:pPr>
            <a:r>
              <a:rPr kumimoji="0" lang="en-US" altLang="ko-KR" sz="1600" b="1" i="0" u="none" strike="noStrike" kern="1200" cap="none" spc="0" normalizeH="0" baseline="0" noProof="0" dirty="0">
                <a:ln>
                  <a:noFill/>
                </a:ln>
                <a:solidFill>
                  <a:schemeClr val="bg1"/>
                </a:solidFill>
                <a:effectLst/>
                <a:uLnTx/>
                <a:uFillTx/>
                <a:latin typeface="LG스마트체 Regular" panose="020B0600000101010101" pitchFamily="50" charset="-127"/>
                <a:ea typeface="LG스마트체 Regular" panose="020B0600000101010101" pitchFamily="50" charset="-127"/>
              </a:rPr>
              <a:t>S75Q</a:t>
            </a:r>
            <a:endParaRPr kumimoji="0" lang="ko-KR" altLang="en-US" sz="1600" b="1" i="0" u="none" strike="noStrike" kern="1200" cap="none" spc="0" normalizeH="0" baseline="0" noProof="0" dirty="0">
              <a:ln>
                <a:noFill/>
              </a:ln>
              <a:solidFill>
                <a:schemeClr val="bg1"/>
              </a:solidFill>
              <a:effectLst/>
              <a:uLnTx/>
              <a:uFillTx/>
              <a:latin typeface="LG스마트체 Regular" panose="020B0600000101010101" pitchFamily="50" charset="-127"/>
              <a:ea typeface="LG스마트체 Regular" panose="020B0600000101010101" pitchFamily="50" charset="-127"/>
            </a:endParaRPr>
          </a:p>
        </p:txBody>
      </p:sp>
      <p:sp>
        <p:nvSpPr>
          <p:cNvPr id="71" name="제목 1">
            <a:extLst>
              <a:ext uri="{FF2B5EF4-FFF2-40B4-BE49-F238E27FC236}">
                <a16:creationId xmlns:a16="http://schemas.microsoft.com/office/drawing/2014/main" id="{4DCD3330-EA3B-F04D-17B2-D78B35D06447}"/>
              </a:ext>
            </a:extLst>
          </p:cNvPr>
          <p:cNvSpPr txBox="1">
            <a:spLocks/>
          </p:cNvSpPr>
          <p:nvPr/>
        </p:nvSpPr>
        <p:spPr>
          <a:xfrm>
            <a:off x="1372758" y="153376"/>
            <a:ext cx="6192710" cy="338554"/>
          </a:xfrm>
          <a:prstGeom prst="rect">
            <a:avLst/>
          </a:prstGeom>
        </p:spPr>
        <p:txBody>
          <a:bodyPr vert="horz" wrap="square" lIns="0" tIns="45720" rIns="72000" bIns="45720" rtlCol="0" anchor="t">
            <a:spAutoFit/>
          </a:bodyPr>
          <a:lstStyle>
            <a:defPPr>
              <a:defRPr lang="ko-KR"/>
            </a:defPPr>
            <a:lvl1pPr marR="0" lvl="0" indent="0" fontAlgn="base" latinLnBrk="0">
              <a:lnSpc>
                <a:spcPct val="100000"/>
              </a:lnSpc>
              <a:spcBef>
                <a:spcPts val="0"/>
              </a:spcBef>
              <a:spcAft>
                <a:spcPts val="0"/>
              </a:spcAft>
              <a:buClrTx/>
              <a:buSzTx/>
              <a:buFontTx/>
              <a:buNone/>
              <a:tabLst/>
              <a:defRPr sz="1600" b="1">
                <a:solidFill>
                  <a:schemeClr val="bg1">
                    <a:lumMod val="50000"/>
                  </a:schemeClr>
                </a:solidFill>
                <a:latin typeface="Arial" panose="020B0604020202020204" pitchFamily="34" charset="0"/>
                <a:ea typeface="LG스마트체 Regular" panose="020B0600000101010101" pitchFamily="50" charset="-127"/>
                <a:cs typeface="Arial" panose="020B0604020202020204" pitchFamily="34" charset="0"/>
              </a:defRPr>
            </a:lvl1pPr>
          </a:lstStyle>
          <a:p>
            <a:r>
              <a:rPr lang="en-US" altLang="ko-KR" dirty="0"/>
              <a:t>“Reality Experience with 3.1.2 </a:t>
            </a:r>
            <a:r>
              <a:rPr lang="en-US" altLang="ko-KR" dirty="0" err="1"/>
              <a:t>ch</a:t>
            </a:r>
            <a:r>
              <a:rPr lang="en-US" altLang="ko-KR" dirty="0"/>
              <a:t> Surround Sound”</a:t>
            </a:r>
          </a:p>
        </p:txBody>
      </p:sp>
      <p:pic>
        <p:nvPicPr>
          <p:cNvPr id="3" name="그림 2"/>
          <p:cNvPicPr>
            <a:picLocks noChangeAspect="1"/>
          </p:cNvPicPr>
          <p:nvPr/>
        </p:nvPicPr>
        <p:blipFill>
          <a:blip r:embed="rId7">
            <a:clrChange>
              <a:clrFrom>
                <a:srgbClr val="FFFFFF"/>
              </a:clrFrom>
              <a:clrTo>
                <a:srgbClr val="FFFFFF">
                  <a:alpha val="0"/>
                </a:srgbClr>
              </a:clrTo>
            </a:clrChange>
          </a:blip>
          <a:stretch>
            <a:fillRect/>
          </a:stretch>
        </p:blipFill>
        <p:spPr>
          <a:xfrm>
            <a:off x="1675126" y="966520"/>
            <a:ext cx="3323837" cy="2467388"/>
          </a:xfrm>
          <a:prstGeom prst="rect">
            <a:avLst/>
          </a:prstGeom>
        </p:spPr>
      </p:pic>
      <p:sp>
        <p:nvSpPr>
          <p:cNvPr id="72" name="Rectangle 248"/>
          <p:cNvSpPr>
            <a:spLocks noChangeArrowheads="1"/>
          </p:cNvSpPr>
          <p:nvPr/>
        </p:nvSpPr>
        <p:spPr bwMode="auto">
          <a:xfrm>
            <a:off x="1428660" y="4712951"/>
            <a:ext cx="1779333" cy="1015663"/>
          </a:xfrm>
          <a:prstGeom prst="rect">
            <a:avLst/>
          </a:prstGeom>
          <a:noFill/>
          <a:ln w="9525">
            <a:noFill/>
            <a:miter lim="800000"/>
            <a:headEnd/>
            <a:tailEnd/>
          </a:ln>
        </p:spPr>
        <p:txBody>
          <a:bodyPr wrap="none" lIns="0" tIns="0" rIns="0" bIns="0" anchor="t">
            <a:spAutoFit/>
          </a:bodyPr>
          <a:lstStyle/>
          <a:p>
            <a:pPr marL="92075" lvl="1" indent="-92075" fontAlgn="base">
              <a:spcBef>
                <a:spcPct val="0"/>
              </a:spcBef>
              <a:spcAft>
                <a:spcPct val="0"/>
              </a:spcAft>
              <a:buFont typeface="Wingdings" panose="05000000000000000000" pitchFamily="2" charset="2"/>
              <a:buChar char="§"/>
            </a:pPr>
            <a:r>
              <a:rPr kumimoji="1" lang="en-US" altLang="ko-KR" sz="1100" dirty="0">
                <a:latin typeface="Arial Narrow" pitchFamily="34" charset="0"/>
                <a:ea typeface="LG스마트체 Regular" panose="020B0600000101010101" pitchFamily="50" charset="-127"/>
                <a:cs typeface="Arial" pitchFamily="34" charset="0"/>
              </a:rPr>
              <a:t>MERIDIAN, Dolby Atoms, DTS:X</a:t>
            </a:r>
          </a:p>
          <a:p>
            <a:pPr marL="92075" lvl="1" indent="-92075" fontAlgn="base">
              <a:spcBef>
                <a:spcPct val="0"/>
              </a:spcBef>
              <a:spcAft>
                <a:spcPct val="0"/>
              </a:spcAft>
              <a:buFont typeface="Wingdings" panose="05000000000000000000" pitchFamily="2" charset="2"/>
              <a:buChar char="§"/>
            </a:pPr>
            <a:r>
              <a:rPr kumimoji="1" lang="en-US" altLang="ko-KR" sz="1100" dirty="0">
                <a:latin typeface="Arial Narrow" pitchFamily="34" charset="0"/>
                <a:ea typeface="LG스마트체 Regular" panose="020B0600000101010101" pitchFamily="50" charset="-127"/>
                <a:cs typeface="Arial" pitchFamily="34" charset="0"/>
              </a:rPr>
              <a:t>Triple Level Spatial Sound</a:t>
            </a:r>
          </a:p>
          <a:p>
            <a:pPr marL="92075" lvl="1" indent="-92075" fontAlgn="base">
              <a:spcBef>
                <a:spcPct val="0"/>
              </a:spcBef>
              <a:spcAft>
                <a:spcPct val="0"/>
              </a:spcAft>
              <a:buFont typeface="Wingdings" panose="05000000000000000000" pitchFamily="2" charset="2"/>
              <a:buChar char="§"/>
            </a:pPr>
            <a:r>
              <a:rPr kumimoji="1" lang="en-US" altLang="ko-KR" sz="1100" dirty="0">
                <a:latin typeface="Arial Narrow" pitchFamily="34" charset="0"/>
                <a:ea typeface="LG스마트체 Regular" panose="020B0600000101010101" pitchFamily="50" charset="-127"/>
                <a:cs typeface="Arial" pitchFamily="34" charset="0"/>
              </a:rPr>
              <a:t>Smart Up-mixer</a:t>
            </a:r>
          </a:p>
          <a:p>
            <a:pPr marL="92075" lvl="1" indent="-92075" fontAlgn="base">
              <a:spcBef>
                <a:spcPct val="0"/>
              </a:spcBef>
              <a:spcAft>
                <a:spcPct val="0"/>
              </a:spcAft>
              <a:buFont typeface="Wingdings" panose="05000000000000000000" pitchFamily="2" charset="2"/>
              <a:buChar char="§"/>
            </a:pPr>
            <a:r>
              <a:rPr lang="en-US" altLang="ko-KR" sz="1100" dirty="0"/>
              <a:t>WOW Orchestra</a:t>
            </a:r>
            <a:endParaRPr kumimoji="1" lang="en-US" altLang="ko-KR" sz="1100" dirty="0">
              <a:latin typeface="Arial Narrow" pitchFamily="34" charset="0"/>
              <a:ea typeface="LG스마트체 Regular" panose="020B0600000101010101" pitchFamily="50" charset="-127"/>
              <a:cs typeface="Arial" pitchFamily="34" charset="0"/>
            </a:endParaRPr>
          </a:p>
          <a:p>
            <a:pPr marL="92075" lvl="1" indent="-92075" fontAlgn="base">
              <a:spcBef>
                <a:spcPct val="0"/>
              </a:spcBef>
              <a:spcAft>
                <a:spcPct val="0"/>
              </a:spcAft>
              <a:buFont typeface="Wingdings" panose="05000000000000000000" pitchFamily="2" charset="2"/>
              <a:buChar char="§"/>
            </a:pPr>
            <a:r>
              <a:rPr kumimoji="1" lang="en-US" altLang="ko-KR" sz="1100" dirty="0">
                <a:latin typeface="Arial Narrow" pitchFamily="34" charset="0"/>
                <a:ea typeface="LG스마트체 Regular" panose="020B0600000101010101" pitchFamily="50" charset="-127"/>
                <a:cs typeface="Arial" pitchFamily="34" charset="0"/>
              </a:rPr>
              <a:t>Hi-Res Audio (24bit / 96kHz)</a:t>
            </a:r>
          </a:p>
          <a:p>
            <a:pPr marL="92075" lvl="1" indent="-92075" fontAlgn="base">
              <a:spcBef>
                <a:spcPct val="0"/>
              </a:spcBef>
              <a:spcAft>
                <a:spcPct val="0"/>
              </a:spcAft>
              <a:buFont typeface="Wingdings" panose="05000000000000000000" pitchFamily="2" charset="2"/>
              <a:buChar char="§"/>
            </a:pPr>
            <a:r>
              <a:rPr kumimoji="1" lang="en-US" altLang="ko-KR" sz="1100" dirty="0">
                <a:latin typeface="Arial Narrow" pitchFamily="34" charset="0"/>
                <a:ea typeface="LG스마트체 Regular" panose="020B0600000101010101" pitchFamily="50" charset="-127"/>
                <a:cs typeface="Arial" pitchFamily="34" charset="0"/>
              </a:rPr>
              <a:t>AI Sound Pro / Clear Voice Plus</a:t>
            </a:r>
          </a:p>
        </p:txBody>
      </p:sp>
      <p:cxnSp>
        <p:nvCxnSpPr>
          <p:cNvPr id="8" name="직선 연결선 7"/>
          <p:cNvCxnSpPr/>
          <p:nvPr/>
        </p:nvCxnSpPr>
        <p:spPr>
          <a:xfrm>
            <a:off x="6516858" y="5312412"/>
            <a:ext cx="5274297" cy="0"/>
          </a:xfrm>
          <a:prstGeom prst="line">
            <a:avLst/>
          </a:prstGeom>
          <a:noFill/>
          <a:ln w="9525" cap="flat" cmpd="sng" algn="ctr">
            <a:solidFill>
              <a:srgbClr val="FFFFFF">
                <a:lumMod val="65000"/>
              </a:srgbClr>
            </a:solidFill>
            <a:prstDash val="solid"/>
          </a:ln>
          <a:effectLst/>
        </p:spPr>
      </p:cxnSp>
      <p:cxnSp>
        <p:nvCxnSpPr>
          <p:cNvPr id="93" name="직선 연결선 92"/>
          <p:cNvCxnSpPr>
            <a:cxnSpLocks/>
          </p:cNvCxnSpPr>
          <p:nvPr/>
        </p:nvCxnSpPr>
        <p:spPr>
          <a:xfrm flipV="1">
            <a:off x="6516858" y="6244900"/>
            <a:ext cx="5274297" cy="0"/>
          </a:xfrm>
          <a:prstGeom prst="line">
            <a:avLst/>
          </a:prstGeom>
          <a:ln w="5715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98" name="직선 연결선 97"/>
          <p:cNvCxnSpPr>
            <a:cxnSpLocks/>
          </p:cNvCxnSpPr>
          <p:nvPr/>
        </p:nvCxnSpPr>
        <p:spPr>
          <a:xfrm flipV="1">
            <a:off x="6516858" y="1321375"/>
            <a:ext cx="5274297" cy="0"/>
          </a:xfrm>
          <a:prstGeom prst="line">
            <a:avLst/>
          </a:prstGeom>
          <a:ln w="5715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02" name="직선 연결선 101"/>
          <p:cNvCxnSpPr/>
          <p:nvPr/>
        </p:nvCxnSpPr>
        <p:spPr>
          <a:xfrm>
            <a:off x="6516858" y="3053173"/>
            <a:ext cx="5371753" cy="0"/>
          </a:xfrm>
          <a:prstGeom prst="line">
            <a:avLst/>
          </a:prstGeom>
          <a:noFill/>
          <a:ln w="9525" cap="flat" cmpd="sng" algn="ctr">
            <a:solidFill>
              <a:srgbClr val="FFFFFF">
                <a:lumMod val="65000"/>
              </a:srgbClr>
            </a:solidFill>
            <a:prstDash val="solid"/>
          </a:ln>
          <a:effectLst/>
        </p:spPr>
      </p:cxnSp>
      <p:cxnSp>
        <p:nvCxnSpPr>
          <p:cNvPr id="122" name="직선 연결선 121"/>
          <p:cNvCxnSpPr/>
          <p:nvPr/>
        </p:nvCxnSpPr>
        <p:spPr>
          <a:xfrm>
            <a:off x="6516858" y="2154634"/>
            <a:ext cx="5371753" cy="0"/>
          </a:xfrm>
          <a:prstGeom prst="line">
            <a:avLst/>
          </a:prstGeom>
          <a:noFill/>
          <a:ln w="9525" cap="flat" cmpd="sng" algn="ctr">
            <a:solidFill>
              <a:srgbClr val="FFFFFF">
                <a:lumMod val="65000"/>
              </a:srgbClr>
            </a:solidFill>
            <a:prstDash val="solid"/>
          </a:ln>
          <a:effectLst/>
        </p:spPr>
      </p:cxnSp>
      <p:cxnSp>
        <p:nvCxnSpPr>
          <p:cNvPr id="73" name="직선 연결선 72"/>
          <p:cNvCxnSpPr/>
          <p:nvPr/>
        </p:nvCxnSpPr>
        <p:spPr>
          <a:xfrm>
            <a:off x="6516858" y="4168040"/>
            <a:ext cx="5274297" cy="0"/>
          </a:xfrm>
          <a:prstGeom prst="line">
            <a:avLst/>
          </a:prstGeom>
          <a:noFill/>
          <a:ln w="9525" cap="flat" cmpd="sng" algn="ctr">
            <a:solidFill>
              <a:srgbClr val="FFFFFF">
                <a:lumMod val="65000"/>
              </a:srgbClr>
            </a:solidFill>
            <a:prstDash val="solid"/>
          </a:ln>
          <a:effectLst/>
        </p:spPr>
      </p:cxnSp>
      <p:pic>
        <p:nvPicPr>
          <p:cNvPr id="75" name="그림 74"/>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013877" y="3224701"/>
            <a:ext cx="1458985" cy="631069"/>
          </a:xfrm>
          <a:prstGeom prst="rect">
            <a:avLst/>
          </a:prstGeom>
        </p:spPr>
      </p:pic>
      <p:pic>
        <p:nvPicPr>
          <p:cNvPr id="76" name="그림 75"/>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0472862" y="3261968"/>
            <a:ext cx="1368619" cy="556533"/>
          </a:xfrm>
          <a:prstGeom prst="rect">
            <a:avLst/>
          </a:prstGeom>
        </p:spPr>
      </p:pic>
      <p:pic>
        <p:nvPicPr>
          <p:cNvPr id="78" name="그림 77"/>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0787903" y="4528512"/>
            <a:ext cx="963847" cy="546738"/>
          </a:xfrm>
          <a:prstGeom prst="rect">
            <a:avLst/>
          </a:prstGeom>
        </p:spPr>
      </p:pic>
      <p:pic>
        <p:nvPicPr>
          <p:cNvPr id="79" name="그림 78"/>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9223591" y="4480562"/>
            <a:ext cx="1276610" cy="678988"/>
          </a:xfrm>
          <a:prstGeom prst="rect">
            <a:avLst/>
          </a:prstGeom>
        </p:spPr>
      </p:pic>
      <p:sp>
        <p:nvSpPr>
          <p:cNvPr id="83" name="TextBox 82"/>
          <p:cNvSpPr txBox="1"/>
          <p:nvPr/>
        </p:nvSpPr>
        <p:spPr>
          <a:xfrm>
            <a:off x="9107529" y="3871443"/>
            <a:ext cx="1429125" cy="246221"/>
          </a:xfrm>
          <a:prstGeom prst="rect">
            <a:avLst/>
          </a:prstGeom>
          <a:noFill/>
        </p:spPr>
        <p:txBody>
          <a:bodyPr wrap="square">
            <a:spAutoFit/>
          </a:bodyPr>
          <a:lstStyle>
            <a:defPPr>
              <a:defRPr lang="ko-KR"/>
            </a:defPPr>
            <a:lvl1pPr algn="l" eaLnBrk="0" latinLnBrk="0" hangingPunct="0">
              <a:lnSpc>
                <a:spcPct val="100000"/>
              </a:lnSpc>
              <a:buFont typeface="Arial" panose="020B0604020202020204" pitchFamily="34" charset="0"/>
              <a:buChar char="•"/>
              <a:defRPr b="0">
                <a:solidFill>
                  <a:prstClr val="black">
                    <a:lumMod val="65000"/>
                    <a:lumOff val="35000"/>
                  </a:prstClr>
                </a:solidFill>
                <a:latin typeface="Arial Narrow" panose="020B0606020202030204" pitchFamily="34" charset="0"/>
                <a:ea typeface="LG스마트체 Regular" panose="020B0600000101010101" pitchFamily="50" charset="-127"/>
                <a:cs typeface="Arial" panose="020B0604020202020204" pitchFamily="34" charset="0"/>
              </a:defRPr>
            </a:lvl1pPr>
          </a:lstStyle>
          <a:p>
            <a:pPr fontAlgn="auto">
              <a:spcBef>
                <a:spcPts val="0"/>
              </a:spcBef>
              <a:spcAft>
                <a:spcPts val="0"/>
              </a:spcAft>
              <a:buNone/>
              <a:defRPr/>
            </a:pPr>
            <a:r>
              <a:rPr lang="en-US" altLang="ko-KR" sz="1000" kern="0" dirty="0"/>
              <a:t>Triple Level Space Sound</a:t>
            </a:r>
            <a:endParaRPr kumimoji="0" lang="en-US" altLang="ko-KR" sz="1000" kern="0" dirty="0"/>
          </a:p>
        </p:txBody>
      </p:sp>
      <p:sp>
        <p:nvSpPr>
          <p:cNvPr id="84" name="TextBox 83"/>
          <p:cNvSpPr txBox="1"/>
          <p:nvPr/>
        </p:nvSpPr>
        <p:spPr>
          <a:xfrm>
            <a:off x="10800889" y="3871442"/>
            <a:ext cx="1206046" cy="246221"/>
          </a:xfrm>
          <a:prstGeom prst="rect">
            <a:avLst/>
          </a:prstGeom>
          <a:noFill/>
        </p:spPr>
        <p:txBody>
          <a:bodyPr wrap="square">
            <a:spAutoFit/>
          </a:bodyPr>
          <a:lstStyle>
            <a:defPPr>
              <a:defRPr lang="ko-KR"/>
            </a:defPPr>
            <a:lvl1pPr algn="l" eaLnBrk="0" latinLnBrk="0" hangingPunct="0">
              <a:lnSpc>
                <a:spcPct val="100000"/>
              </a:lnSpc>
              <a:buFont typeface="Arial" panose="020B0604020202020204" pitchFamily="34" charset="0"/>
              <a:buChar char="•"/>
              <a:defRPr b="0">
                <a:solidFill>
                  <a:prstClr val="black">
                    <a:lumMod val="65000"/>
                    <a:lumOff val="35000"/>
                  </a:prstClr>
                </a:solidFill>
                <a:latin typeface="Arial Narrow" panose="020B0606020202030204" pitchFamily="34" charset="0"/>
                <a:ea typeface="LG스마트체 Regular" panose="020B0600000101010101" pitchFamily="50" charset="-127"/>
                <a:cs typeface="Arial" panose="020B0604020202020204" pitchFamily="34" charset="0"/>
              </a:defRPr>
            </a:lvl1pPr>
          </a:lstStyle>
          <a:p>
            <a:pPr fontAlgn="auto">
              <a:spcBef>
                <a:spcPts val="0"/>
              </a:spcBef>
              <a:spcAft>
                <a:spcPts val="0"/>
              </a:spcAft>
              <a:buNone/>
              <a:defRPr/>
            </a:pPr>
            <a:r>
              <a:rPr lang="en-US" altLang="ko-KR" sz="1000" kern="0" dirty="0"/>
              <a:t>Smart Up-Mixer</a:t>
            </a:r>
            <a:endParaRPr kumimoji="0" lang="en-US" altLang="ko-KR" sz="1000" kern="0" dirty="0"/>
          </a:p>
        </p:txBody>
      </p:sp>
      <p:pic>
        <p:nvPicPr>
          <p:cNvPr id="86" name="Picture 2"/>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9786171" y="2251978"/>
            <a:ext cx="664779" cy="6061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7" name="TextBox 86"/>
          <p:cNvSpPr txBox="1"/>
          <p:nvPr/>
        </p:nvSpPr>
        <p:spPr>
          <a:xfrm>
            <a:off x="6524912" y="2285408"/>
            <a:ext cx="2222019" cy="307777"/>
          </a:xfrm>
          <a:prstGeom prst="rect">
            <a:avLst/>
          </a:prstGeom>
          <a:noFill/>
        </p:spPr>
        <p:txBody>
          <a:bodyPr wrap="none">
            <a:spAutoFit/>
          </a:bodyPr>
          <a:lstStyle>
            <a:defPPr>
              <a:defRPr lang="ko-KR"/>
            </a:defPPr>
            <a:lvl1pPr>
              <a:defRPr kumimoji="1" sz="1463" b="1">
                <a:solidFill>
                  <a:prstClr val="black">
                    <a:lumMod val="95000"/>
                    <a:lumOff val="5000"/>
                  </a:prstClr>
                </a:solidFill>
                <a:latin typeface="Arial Narrow" panose="020B0606020202030204" pitchFamily="34" charset="0"/>
                <a:ea typeface="LG스마트체 Regular"/>
                <a:cs typeface="Arial" panose="020B0604020202020204" pitchFamily="34" charset="0"/>
              </a:defRPr>
            </a:lvl1pPr>
          </a:lstStyle>
          <a:p>
            <a:r>
              <a:rPr lang="en-US" altLang="ko-KR" sz="1400" dirty="0"/>
              <a:t>MERIDIAN Audio Technology</a:t>
            </a:r>
          </a:p>
        </p:txBody>
      </p:sp>
      <p:pic>
        <p:nvPicPr>
          <p:cNvPr id="88" name="그림 87"/>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0711110" y="2259120"/>
            <a:ext cx="624996" cy="659934"/>
          </a:xfrm>
          <a:prstGeom prst="rect">
            <a:avLst/>
          </a:prstGeom>
        </p:spPr>
      </p:pic>
      <p:sp>
        <p:nvSpPr>
          <p:cNvPr id="56" name="TextBox 55"/>
          <p:cNvSpPr txBox="1"/>
          <p:nvPr/>
        </p:nvSpPr>
        <p:spPr>
          <a:xfrm>
            <a:off x="6502665" y="3319736"/>
            <a:ext cx="4232083" cy="738664"/>
          </a:xfrm>
          <a:prstGeom prst="rect">
            <a:avLst/>
          </a:prstGeom>
          <a:noFill/>
        </p:spPr>
        <p:txBody>
          <a:bodyPr wrap="square">
            <a:spAutoFit/>
          </a:bodyPr>
          <a:lstStyle>
            <a:defPPr>
              <a:defRPr lang="ko-KR"/>
            </a:defPPr>
            <a:lvl1pPr>
              <a:defRPr kumimoji="1" sz="1463" b="1">
                <a:solidFill>
                  <a:prstClr val="black">
                    <a:lumMod val="95000"/>
                    <a:lumOff val="5000"/>
                  </a:prstClr>
                </a:solidFill>
                <a:latin typeface="Arial Narrow" panose="020B0606020202030204" pitchFamily="34" charset="0"/>
                <a:ea typeface="LG스마트체 Regular"/>
                <a:cs typeface="Arial" panose="020B0604020202020204" pitchFamily="34" charset="0"/>
              </a:defRPr>
            </a:lvl1pPr>
          </a:lstStyle>
          <a:p>
            <a:pPr eaLnBrk="0" latinLnBrk="0" hangingPunct="0">
              <a:defRPr/>
            </a:pPr>
            <a:r>
              <a:rPr lang="en-US" altLang="ko-KR" sz="1400" dirty="0">
                <a:solidFill>
                  <a:schemeClr val="tx1"/>
                </a:solidFill>
                <a:ea typeface="LG스마트체 Regular" panose="020B0600000101010101" pitchFamily="50" charset="-127"/>
              </a:rPr>
              <a:t>Real 3D Surround Sound with</a:t>
            </a:r>
            <a:r>
              <a:rPr lang="ko-KR" altLang="en-US" sz="1400">
                <a:solidFill>
                  <a:schemeClr val="tx1"/>
                </a:solidFill>
                <a:ea typeface="LG스마트체 Regular" panose="020B0600000101010101" pitchFamily="50" charset="-127"/>
              </a:rPr>
              <a:t> </a:t>
            </a:r>
            <a:endParaRPr lang="en-US" altLang="ko-KR" sz="1400" dirty="0">
              <a:solidFill>
                <a:schemeClr val="tx1"/>
              </a:solidFill>
              <a:ea typeface="LG스마트체 Regular" panose="020B0600000101010101" pitchFamily="50" charset="-127"/>
            </a:endParaRPr>
          </a:p>
          <a:p>
            <a:pPr eaLnBrk="0" latinLnBrk="0" hangingPunct="0">
              <a:defRPr/>
            </a:pPr>
            <a:r>
              <a:rPr lang="en-US" altLang="ko-KR" sz="1400" dirty="0">
                <a:solidFill>
                  <a:schemeClr val="tx1"/>
                </a:solidFill>
                <a:ea typeface="LG스마트체 Regular" panose="020B0600000101010101" pitchFamily="50" charset="-127"/>
              </a:rPr>
              <a:t>Triple Level Spatial Sound</a:t>
            </a:r>
            <a:r>
              <a:rPr lang="en-US" altLang="ko-KR" sz="1400" dirty="0">
                <a:solidFill>
                  <a:schemeClr val="tx1"/>
                </a:solidFill>
              </a:rPr>
              <a:t>  </a:t>
            </a:r>
            <a:br>
              <a:rPr lang="en-US" altLang="ko-KR" sz="1400" dirty="0">
                <a:solidFill>
                  <a:schemeClr val="tx1"/>
                </a:solidFill>
              </a:rPr>
            </a:br>
            <a:r>
              <a:rPr lang="en-US" altLang="ko-KR" sz="1400" b="0" dirty="0">
                <a:solidFill>
                  <a:schemeClr val="tx1"/>
                </a:solidFill>
                <a:ea typeface="LG스마트체 Regular" panose="020B0600000101010101" pitchFamily="50" charset="-127"/>
              </a:rPr>
              <a:t>&amp;</a:t>
            </a:r>
            <a:r>
              <a:rPr lang="ko-KR" altLang="en-US" sz="1400" b="0">
                <a:solidFill>
                  <a:schemeClr val="tx1"/>
                </a:solidFill>
                <a:ea typeface="LG스마트체 Regular" panose="020B0600000101010101" pitchFamily="50" charset="-127"/>
              </a:rPr>
              <a:t> </a:t>
            </a:r>
            <a:r>
              <a:rPr lang="en-US" altLang="ko-KR" sz="1400" dirty="0">
                <a:solidFill>
                  <a:schemeClr val="tx1"/>
                </a:solidFill>
                <a:ea typeface="LG스마트체 Regular" panose="020B0600000101010101" pitchFamily="50" charset="-127"/>
              </a:rPr>
              <a:t>Smart Up-Mixer</a:t>
            </a:r>
          </a:p>
        </p:txBody>
      </p:sp>
      <p:sp>
        <p:nvSpPr>
          <p:cNvPr id="62" name="TextBox 61"/>
          <p:cNvSpPr txBox="1"/>
          <p:nvPr/>
        </p:nvSpPr>
        <p:spPr>
          <a:xfrm>
            <a:off x="6521580" y="4364402"/>
            <a:ext cx="2885232" cy="523220"/>
          </a:xfrm>
          <a:prstGeom prst="rect">
            <a:avLst/>
          </a:prstGeom>
          <a:noFill/>
        </p:spPr>
        <p:txBody>
          <a:bodyPr wrap="square">
            <a:spAutoFit/>
          </a:bodyPr>
          <a:lstStyle>
            <a:defPPr>
              <a:defRPr lang="ko-KR"/>
            </a:defPPr>
            <a:lvl1pPr>
              <a:defRPr kumimoji="1" sz="1463" b="1">
                <a:solidFill>
                  <a:prstClr val="black">
                    <a:lumMod val="95000"/>
                    <a:lumOff val="5000"/>
                  </a:prstClr>
                </a:solidFill>
                <a:latin typeface="Arial Narrow" panose="020B0606020202030204" pitchFamily="34" charset="0"/>
                <a:ea typeface="LG스마트체 Regular"/>
                <a:cs typeface="Arial" panose="020B0604020202020204" pitchFamily="34" charset="0"/>
              </a:defRPr>
            </a:lvl1pPr>
          </a:lstStyle>
          <a:p>
            <a:pPr eaLnBrk="0" latinLnBrk="0" hangingPunct="0">
              <a:defRPr/>
            </a:pPr>
            <a:r>
              <a:rPr lang="en-US" altLang="ko-KR" sz="1400" dirty="0">
                <a:solidFill>
                  <a:schemeClr val="tx1"/>
                </a:solidFill>
                <a:ea typeface="LG스마트체 Regular" panose="020B0600000101010101" pitchFamily="50" charset="-127"/>
              </a:rPr>
              <a:t>Best Matching Sound Bar with LG TV :  </a:t>
            </a:r>
            <a:r>
              <a:rPr lang="ko-KR" altLang="en-US" sz="1400">
                <a:solidFill>
                  <a:schemeClr val="tx1"/>
                </a:solidFill>
                <a:ea typeface="LG스마트체 Regular" panose="020B0600000101010101" pitchFamily="50" charset="-127"/>
              </a:rPr>
              <a:t> </a:t>
            </a:r>
            <a:endParaRPr lang="en-US" altLang="ko-KR" sz="1400" dirty="0">
              <a:solidFill>
                <a:schemeClr val="tx1"/>
              </a:solidFill>
              <a:ea typeface="LG스마트체 Regular" panose="020B0600000101010101" pitchFamily="50" charset="-127"/>
            </a:endParaRPr>
          </a:p>
          <a:p>
            <a:pPr eaLnBrk="0" latinLnBrk="0" hangingPunct="0">
              <a:defRPr/>
            </a:pPr>
            <a:r>
              <a:rPr lang="en-US" altLang="ko-KR" sz="1400" dirty="0">
                <a:solidFill>
                  <a:schemeClr val="tx1"/>
                </a:solidFill>
              </a:rPr>
              <a:t>WOW Orchestra  &amp; </a:t>
            </a:r>
            <a:r>
              <a:rPr lang="en-US" altLang="ko-KR" sz="1400" dirty="0">
                <a:solidFill>
                  <a:schemeClr val="tx1"/>
                </a:solidFill>
                <a:ea typeface="LG스마트체 Regular" panose="020B0600000101010101" pitchFamily="50" charset="-127"/>
              </a:rPr>
              <a:t>WOW Interface</a:t>
            </a:r>
          </a:p>
        </p:txBody>
      </p:sp>
      <p:sp>
        <p:nvSpPr>
          <p:cNvPr id="63" name="TextBox 62"/>
          <p:cNvSpPr txBox="1"/>
          <p:nvPr/>
        </p:nvSpPr>
        <p:spPr>
          <a:xfrm>
            <a:off x="11285588" y="2663500"/>
            <a:ext cx="603023" cy="400110"/>
          </a:xfrm>
          <a:prstGeom prst="rect">
            <a:avLst/>
          </a:prstGeom>
          <a:noFill/>
        </p:spPr>
        <p:txBody>
          <a:bodyPr wrap="square">
            <a:spAutoFit/>
          </a:bodyPr>
          <a:lstStyle>
            <a:defPPr>
              <a:defRPr lang="ko-KR"/>
            </a:defPPr>
            <a:lvl1pPr algn="l" eaLnBrk="0" latinLnBrk="0" hangingPunct="0">
              <a:lnSpc>
                <a:spcPct val="100000"/>
              </a:lnSpc>
              <a:buFont typeface="Arial" panose="020B0604020202020204" pitchFamily="34" charset="0"/>
              <a:buChar char="•"/>
              <a:defRPr b="0">
                <a:solidFill>
                  <a:prstClr val="black">
                    <a:lumMod val="65000"/>
                    <a:lumOff val="35000"/>
                  </a:prstClr>
                </a:solidFill>
                <a:latin typeface="Arial Narrow" panose="020B0606020202030204" pitchFamily="34" charset="0"/>
                <a:ea typeface="LG스마트체 Regular" panose="020B0600000101010101" pitchFamily="50" charset="-127"/>
                <a:cs typeface="Arial" panose="020B0604020202020204" pitchFamily="34" charset="0"/>
              </a:defRPr>
            </a:lvl1pPr>
          </a:lstStyle>
          <a:p>
            <a:pPr fontAlgn="auto">
              <a:spcBef>
                <a:spcPts val="0"/>
              </a:spcBef>
              <a:spcAft>
                <a:spcPts val="0"/>
              </a:spcAft>
              <a:buNone/>
              <a:defRPr/>
            </a:pPr>
            <a:r>
              <a:rPr lang="en-US" altLang="ko-KR" sz="1000" kern="0" dirty="0"/>
              <a:t>Meridian</a:t>
            </a:r>
          </a:p>
          <a:p>
            <a:pPr fontAlgn="auto">
              <a:spcBef>
                <a:spcPts val="0"/>
              </a:spcBef>
              <a:spcAft>
                <a:spcPts val="0"/>
              </a:spcAft>
              <a:buNone/>
              <a:defRPr/>
            </a:pPr>
            <a:r>
              <a:rPr kumimoji="0" lang="en-US" altLang="ko-KR" sz="1000" kern="0" dirty="0"/>
              <a:t>Horizon</a:t>
            </a:r>
          </a:p>
        </p:txBody>
      </p:sp>
    </p:spTree>
    <p:extLst>
      <p:ext uri="{BB962C8B-B14F-4D97-AF65-F5344CB8AC3E}">
        <p14:creationId xmlns:p14="http://schemas.microsoft.com/office/powerpoint/2010/main" val="41282852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 name="모서리가 둥근 직사각형 117"/>
          <p:cNvSpPr/>
          <p:nvPr/>
        </p:nvSpPr>
        <p:spPr>
          <a:xfrm>
            <a:off x="1624456" y="1123179"/>
            <a:ext cx="936365" cy="321865"/>
          </a:xfrm>
          <a:prstGeom prst="roundRect">
            <a:avLst/>
          </a:prstGeom>
          <a:solidFill>
            <a:schemeClr val="accent4">
              <a:lumMod val="20000"/>
              <a:lumOff val="80000"/>
              <a:alpha val="52000"/>
            </a:schemeClr>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Arial" panose="020B0604020202020204" pitchFamily="34" charset="0"/>
              <a:ea typeface="LG스마트체 Regular" panose="020B0600000101010101" pitchFamily="50" charset="-127"/>
              <a:cs typeface="Arial" panose="020B0604020202020204" pitchFamily="34" charset="0"/>
            </a:endParaRPr>
          </a:p>
        </p:txBody>
      </p:sp>
      <p:sp>
        <p:nvSpPr>
          <p:cNvPr id="190" name="모서리가 둥근 직사각형 189"/>
          <p:cNvSpPr/>
          <p:nvPr/>
        </p:nvSpPr>
        <p:spPr>
          <a:xfrm>
            <a:off x="6128519" y="2245690"/>
            <a:ext cx="1001523" cy="375077"/>
          </a:xfrm>
          <a:prstGeom prst="roundRect">
            <a:avLst/>
          </a:prstGeom>
          <a:solidFill>
            <a:schemeClr val="accent4">
              <a:lumMod val="20000"/>
              <a:lumOff val="80000"/>
              <a:alpha val="52000"/>
            </a:schemeClr>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Arial" panose="020B0604020202020204" pitchFamily="34" charset="0"/>
              <a:ea typeface="LG스마트체 Regular" panose="020B0600000101010101" pitchFamily="50" charset="-127"/>
              <a:cs typeface="Arial" panose="020B0604020202020204" pitchFamily="34" charset="0"/>
            </a:endParaRPr>
          </a:p>
        </p:txBody>
      </p:sp>
      <p:sp>
        <p:nvSpPr>
          <p:cNvPr id="103" name="모서리가 둥근 직사각형 102"/>
          <p:cNvSpPr/>
          <p:nvPr/>
        </p:nvSpPr>
        <p:spPr>
          <a:xfrm>
            <a:off x="4975194" y="1679233"/>
            <a:ext cx="1001523" cy="677856"/>
          </a:xfrm>
          <a:prstGeom prst="roundRect">
            <a:avLst/>
          </a:prstGeom>
          <a:solidFill>
            <a:schemeClr val="accent4">
              <a:lumMod val="20000"/>
              <a:lumOff val="80000"/>
              <a:alpha val="52000"/>
            </a:schemeClr>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Arial" panose="020B0604020202020204" pitchFamily="34" charset="0"/>
              <a:ea typeface="LG스마트체 Regular" panose="020B0600000101010101" pitchFamily="50" charset="-127"/>
              <a:cs typeface="Arial" panose="020B0604020202020204" pitchFamily="34" charset="0"/>
            </a:endParaRPr>
          </a:p>
        </p:txBody>
      </p:sp>
      <p:sp>
        <p:nvSpPr>
          <p:cNvPr id="108" name="모서리가 둥근 직사각형 107"/>
          <p:cNvSpPr/>
          <p:nvPr/>
        </p:nvSpPr>
        <p:spPr>
          <a:xfrm>
            <a:off x="6109987" y="1679233"/>
            <a:ext cx="1001523" cy="434071"/>
          </a:xfrm>
          <a:prstGeom prst="roundRect">
            <a:avLst/>
          </a:prstGeom>
          <a:solidFill>
            <a:schemeClr val="accent4">
              <a:lumMod val="20000"/>
              <a:lumOff val="80000"/>
              <a:alpha val="52000"/>
            </a:schemeClr>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Arial" panose="020B0604020202020204" pitchFamily="34" charset="0"/>
              <a:ea typeface="LG스마트체 Regular" panose="020B0600000101010101" pitchFamily="50" charset="-127"/>
              <a:cs typeface="Arial" panose="020B0604020202020204" pitchFamily="34" charset="0"/>
            </a:endParaRPr>
          </a:p>
        </p:txBody>
      </p:sp>
      <p:sp>
        <p:nvSpPr>
          <p:cNvPr id="112" name="모서리가 둥근 직사각형 111"/>
          <p:cNvSpPr/>
          <p:nvPr/>
        </p:nvSpPr>
        <p:spPr>
          <a:xfrm>
            <a:off x="2773044" y="2046660"/>
            <a:ext cx="936365" cy="408662"/>
          </a:xfrm>
          <a:prstGeom prst="roundRect">
            <a:avLst/>
          </a:prstGeom>
          <a:solidFill>
            <a:schemeClr val="accent4">
              <a:lumMod val="20000"/>
              <a:lumOff val="80000"/>
              <a:alpha val="52000"/>
            </a:schemeClr>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Arial" panose="020B0604020202020204" pitchFamily="34" charset="0"/>
              <a:ea typeface="LG스마트체 Regular" panose="020B0600000101010101" pitchFamily="50" charset="-127"/>
              <a:cs typeface="Arial" panose="020B0604020202020204" pitchFamily="34" charset="0"/>
            </a:endParaRPr>
          </a:p>
        </p:txBody>
      </p:sp>
      <p:sp>
        <p:nvSpPr>
          <p:cNvPr id="114" name="모서리가 둥근 직사각형 113"/>
          <p:cNvSpPr/>
          <p:nvPr/>
        </p:nvSpPr>
        <p:spPr>
          <a:xfrm>
            <a:off x="7401637" y="1679233"/>
            <a:ext cx="936365" cy="408662"/>
          </a:xfrm>
          <a:prstGeom prst="roundRect">
            <a:avLst/>
          </a:prstGeom>
          <a:solidFill>
            <a:schemeClr val="accent4">
              <a:lumMod val="20000"/>
              <a:lumOff val="80000"/>
              <a:alpha val="52000"/>
            </a:schemeClr>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Arial" panose="020B0604020202020204" pitchFamily="34" charset="0"/>
              <a:ea typeface="LG스마트체 Regular" panose="020B0600000101010101" pitchFamily="50" charset="-127"/>
              <a:cs typeface="Arial" panose="020B0604020202020204" pitchFamily="34" charset="0"/>
            </a:endParaRPr>
          </a:p>
        </p:txBody>
      </p:sp>
      <p:pic>
        <p:nvPicPr>
          <p:cNvPr id="121" name="그림 12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20910" y="2891278"/>
            <a:ext cx="836783" cy="304083"/>
          </a:xfrm>
          <a:prstGeom prst="rect">
            <a:avLst/>
          </a:prstGeom>
        </p:spPr>
      </p:pic>
      <p:sp>
        <p:nvSpPr>
          <p:cNvPr id="123" name="직사각형 104"/>
          <p:cNvSpPr/>
          <p:nvPr/>
        </p:nvSpPr>
        <p:spPr>
          <a:xfrm>
            <a:off x="7383858" y="6128971"/>
            <a:ext cx="1206956" cy="461665"/>
          </a:xfrm>
          <a:prstGeom prst="rect">
            <a:avLst/>
          </a:prstGeom>
        </p:spPr>
        <p:txBody>
          <a:bodyPr wrap="square">
            <a:spAutoFit/>
          </a:bodyPr>
          <a:lstStyle/>
          <a:p>
            <a:pPr defTabSz="742950"/>
            <a:r>
              <a:rPr lang="en-US" altLang="ko-KR" sz="1200" dirty="0">
                <a:solidFill>
                  <a:schemeClr val="tx1">
                    <a:lumMod val="50000"/>
                    <a:lumOff val="50000"/>
                  </a:schemeClr>
                </a:solidFill>
                <a:latin typeface="Arial" panose="020B0604020202020204" pitchFamily="34" charset="0"/>
                <a:ea typeface="LG스마트체 Regular" panose="020B0600000101010101" pitchFamily="50" charset="-127"/>
                <a:cs typeface="Arial" panose="020B0604020202020204" pitchFamily="34" charset="0"/>
              </a:rPr>
              <a:t>Installation /</a:t>
            </a:r>
          </a:p>
          <a:p>
            <a:pPr defTabSz="742950"/>
            <a:r>
              <a:rPr lang="en-US" altLang="ko-KR" sz="1200" dirty="0">
                <a:solidFill>
                  <a:schemeClr val="tx1">
                    <a:lumMod val="50000"/>
                    <a:lumOff val="50000"/>
                  </a:schemeClr>
                </a:solidFill>
                <a:latin typeface="Arial" panose="020B0604020202020204" pitchFamily="34" charset="0"/>
                <a:ea typeface="LG스마트체 Regular" panose="020B0600000101010101" pitchFamily="50" charset="-127"/>
                <a:cs typeface="Arial" panose="020B0604020202020204" pitchFamily="34" charset="0"/>
              </a:rPr>
              <a:t>Connectivity</a:t>
            </a:r>
          </a:p>
        </p:txBody>
      </p:sp>
      <p:sp>
        <p:nvSpPr>
          <p:cNvPr id="125" name="직사각형 104"/>
          <p:cNvSpPr/>
          <p:nvPr/>
        </p:nvSpPr>
        <p:spPr>
          <a:xfrm>
            <a:off x="8774528" y="6128971"/>
            <a:ext cx="930063" cy="276999"/>
          </a:xfrm>
          <a:prstGeom prst="rect">
            <a:avLst/>
          </a:prstGeom>
        </p:spPr>
        <p:txBody>
          <a:bodyPr wrap="none">
            <a:spAutoFit/>
          </a:bodyPr>
          <a:lstStyle/>
          <a:p>
            <a:pPr defTabSz="742950"/>
            <a:r>
              <a:rPr lang="en-US" altLang="ko-KR" sz="1200" dirty="0">
                <a:solidFill>
                  <a:schemeClr val="tx1">
                    <a:lumMod val="50000"/>
                    <a:lumOff val="50000"/>
                  </a:schemeClr>
                </a:solidFill>
                <a:latin typeface="Arial" panose="020B0604020202020204" pitchFamily="34" charset="0"/>
                <a:ea typeface="LG스마트체 Regular" panose="020B0600000101010101" pitchFamily="50" charset="-127"/>
                <a:cs typeface="Arial" panose="020B0604020202020204" pitchFamily="34" charset="0"/>
              </a:rPr>
              <a:t>AI / Smart </a:t>
            </a:r>
            <a:endParaRPr lang="ko-KR" altLang="en-US" sz="1200" dirty="0">
              <a:solidFill>
                <a:schemeClr val="tx1">
                  <a:lumMod val="50000"/>
                  <a:lumOff val="50000"/>
                </a:schemeClr>
              </a:solidFill>
              <a:latin typeface="Arial" panose="020B0604020202020204" pitchFamily="34" charset="0"/>
              <a:ea typeface="LG스마트체 Regular" panose="020B0600000101010101" pitchFamily="50" charset="-127"/>
              <a:cs typeface="Arial" panose="020B0604020202020204" pitchFamily="34" charset="0"/>
            </a:endParaRPr>
          </a:p>
        </p:txBody>
      </p:sp>
      <p:sp>
        <p:nvSpPr>
          <p:cNvPr id="132" name="직사각형 104"/>
          <p:cNvSpPr/>
          <p:nvPr/>
        </p:nvSpPr>
        <p:spPr>
          <a:xfrm>
            <a:off x="10837046" y="6128971"/>
            <a:ext cx="449162" cy="276999"/>
          </a:xfrm>
          <a:prstGeom prst="rect">
            <a:avLst/>
          </a:prstGeom>
        </p:spPr>
        <p:txBody>
          <a:bodyPr wrap="none">
            <a:spAutoFit/>
          </a:bodyPr>
          <a:lstStyle/>
          <a:p>
            <a:pPr defTabSz="742950"/>
            <a:r>
              <a:rPr lang="en-US" altLang="ko-KR" sz="1200" dirty="0">
                <a:solidFill>
                  <a:schemeClr val="tx1">
                    <a:lumMod val="50000"/>
                    <a:lumOff val="50000"/>
                  </a:schemeClr>
                </a:solidFill>
                <a:latin typeface="Arial" panose="020B0604020202020204" pitchFamily="34" charset="0"/>
                <a:ea typeface="LG스마트체 Regular" panose="020B0600000101010101" pitchFamily="50" charset="-127"/>
                <a:cs typeface="Arial" panose="020B0604020202020204" pitchFamily="34" charset="0"/>
              </a:rPr>
              <a:t>Eco</a:t>
            </a:r>
            <a:endParaRPr lang="ko-KR" altLang="en-US" sz="1200" dirty="0">
              <a:solidFill>
                <a:schemeClr val="tx1">
                  <a:lumMod val="50000"/>
                  <a:lumOff val="50000"/>
                </a:schemeClr>
              </a:solidFill>
              <a:latin typeface="Arial" panose="020B0604020202020204" pitchFamily="34" charset="0"/>
              <a:ea typeface="LG스마트체 Regular" panose="020B0600000101010101" pitchFamily="50" charset="-127"/>
              <a:cs typeface="Arial" panose="020B0604020202020204" pitchFamily="34" charset="0"/>
            </a:endParaRPr>
          </a:p>
        </p:txBody>
      </p:sp>
      <p:sp>
        <p:nvSpPr>
          <p:cNvPr id="140" name="직사각형 139">
            <a:extLst>
              <a:ext uri="{FF2B5EF4-FFF2-40B4-BE49-F238E27FC236}">
                <a16:creationId xmlns:a16="http://schemas.microsoft.com/office/drawing/2014/main" id="{1D4F1E8F-3C70-43BA-8F86-CC4827824CD8}"/>
              </a:ext>
            </a:extLst>
          </p:cNvPr>
          <p:cNvSpPr/>
          <p:nvPr/>
        </p:nvSpPr>
        <p:spPr>
          <a:xfrm>
            <a:off x="6095665" y="4469062"/>
            <a:ext cx="1005744" cy="369332"/>
          </a:xfrm>
          <a:prstGeom prst="rect">
            <a:avLst/>
          </a:prstGeom>
        </p:spPr>
        <p:txBody>
          <a:bodyPr wrap="square">
            <a:spAutoFit/>
          </a:bodyPr>
          <a:lstStyle/>
          <a:p>
            <a:pPr lvl="0" algn="ctr">
              <a:defRPr/>
            </a:pPr>
            <a:r>
              <a:rPr lang="en-US" altLang="ko-KR" sz="900" b="1" dirty="0">
                <a:solidFill>
                  <a:prstClr val="black"/>
                </a:solidFill>
                <a:latin typeface="Arial" panose="020B0604020202020204" pitchFamily="34" charset="0"/>
                <a:ea typeface="LG스마트체 Regular" panose="020B0600000101010101" pitchFamily="50" charset="-127"/>
                <a:cs typeface="Arial" panose="020B0604020202020204" pitchFamily="34" charset="0"/>
              </a:rPr>
              <a:t>AI Room </a:t>
            </a:r>
          </a:p>
          <a:p>
            <a:pPr lvl="0" algn="ctr">
              <a:defRPr/>
            </a:pPr>
            <a:r>
              <a:rPr lang="en-US" altLang="ko-KR" sz="900" b="1" dirty="0">
                <a:solidFill>
                  <a:prstClr val="black"/>
                </a:solidFill>
                <a:latin typeface="Arial" panose="020B0604020202020204" pitchFamily="34" charset="0"/>
                <a:ea typeface="LG스마트체 Regular" panose="020B0600000101010101" pitchFamily="50" charset="-127"/>
                <a:cs typeface="Arial" panose="020B0604020202020204" pitchFamily="34" charset="0"/>
              </a:rPr>
              <a:t>Calibration</a:t>
            </a:r>
            <a:endParaRPr lang="ko-KR" altLang="en-US" sz="900" b="1" dirty="0">
              <a:solidFill>
                <a:prstClr val="black"/>
              </a:solidFill>
              <a:latin typeface="Arial" panose="020B0604020202020204" pitchFamily="34" charset="0"/>
              <a:ea typeface="LG스마트체 Regular" panose="020B0600000101010101" pitchFamily="50" charset="-127"/>
              <a:cs typeface="Arial" panose="020B0604020202020204" pitchFamily="34" charset="0"/>
            </a:endParaRPr>
          </a:p>
        </p:txBody>
      </p:sp>
      <p:sp>
        <p:nvSpPr>
          <p:cNvPr id="141" name="직사각형 140">
            <a:extLst>
              <a:ext uri="{FF2B5EF4-FFF2-40B4-BE49-F238E27FC236}">
                <a16:creationId xmlns:a16="http://schemas.microsoft.com/office/drawing/2014/main" id="{1D4F1E8F-3C70-43BA-8F86-CC4827824CD8}"/>
              </a:ext>
            </a:extLst>
          </p:cNvPr>
          <p:cNvSpPr/>
          <p:nvPr/>
        </p:nvSpPr>
        <p:spPr>
          <a:xfrm>
            <a:off x="6125936" y="5266044"/>
            <a:ext cx="1092994" cy="230832"/>
          </a:xfrm>
          <a:prstGeom prst="rect">
            <a:avLst/>
          </a:prstGeom>
        </p:spPr>
        <p:txBody>
          <a:bodyPr wrap="square">
            <a:spAutoFit/>
          </a:bodyPr>
          <a:lstStyle/>
          <a:p>
            <a:pPr lvl="0" algn="ctr">
              <a:defRPr/>
            </a:pPr>
            <a:r>
              <a:rPr lang="en-US" altLang="ko-KR" sz="900" b="1" dirty="0">
                <a:solidFill>
                  <a:prstClr val="black"/>
                </a:solidFill>
                <a:latin typeface="Arial" panose="020B0604020202020204" pitchFamily="34" charset="0"/>
                <a:ea typeface="LG스마트체 Regular" panose="020B0600000101010101" pitchFamily="50" charset="-127"/>
                <a:cs typeface="Arial" panose="020B0604020202020204" pitchFamily="34" charset="0"/>
              </a:rPr>
              <a:t>AI Sound Pro</a:t>
            </a:r>
            <a:endParaRPr lang="ko-KR" altLang="en-US" sz="900" b="1" dirty="0">
              <a:solidFill>
                <a:prstClr val="black"/>
              </a:solidFill>
              <a:latin typeface="Arial" panose="020B0604020202020204" pitchFamily="34" charset="0"/>
              <a:ea typeface="LG스마트체 Regular" panose="020B0600000101010101" pitchFamily="50" charset="-127"/>
              <a:cs typeface="Arial" panose="020B0604020202020204" pitchFamily="34" charset="0"/>
            </a:endParaRPr>
          </a:p>
        </p:txBody>
      </p:sp>
      <p:pic>
        <p:nvPicPr>
          <p:cNvPr id="142" name="그림 141">
            <a:extLst>
              <a:ext uri="{FF2B5EF4-FFF2-40B4-BE49-F238E27FC236}">
                <a16:creationId xmlns:a16="http://schemas.microsoft.com/office/drawing/2014/main" id="{40F5BBF5-CB18-44BE-B54E-D1E68E4395F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664082" y="4521727"/>
            <a:ext cx="1076537" cy="717690"/>
          </a:xfrm>
          <a:prstGeom prst="rect">
            <a:avLst/>
          </a:prstGeom>
        </p:spPr>
      </p:pic>
      <p:pic>
        <p:nvPicPr>
          <p:cNvPr id="143" name="그림 14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164952" y="4612243"/>
            <a:ext cx="655517" cy="870605"/>
          </a:xfrm>
          <a:prstGeom prst="rect">
            <a:avLst/>
          </a:prstGeom>
        </p:spPr>
      </p:pic>
      <p:pic>
        <p:nvPicPr>
          <p:cNvPr id="144" name="그림 14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924695" y="4869112"/>
            <a:ext cx="975607" cy="466451"/>
          </a:xfrm>
          <a:prstGeom prst="rect">
            <a:avLst/>
          </a:prstGeom>
        </p:spPr>
      </p:pic>
      <p:pic>
        <p:nvPicPr>
          <p:cNvPr id="145" name="그림 144"/>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169230" y="3061946"/>
            <a:ext cx="610485" cy="631266"/>
          </a:xfrm>
          <a:prstGeom prst="rect">
            <a:avLst/>
          </a:prstGeom>
        </p:spPr>
      </p:pic>
      <p:sp>
        <p:nvSpPr>
          <p:cNvPr id="146" name="직사각형 145">
            <a:extLst>
              <a:ext uri="{FF2B5EF4-FFF2-40B4-BE49-F238E27FC236}">
                <a16:creationId xmlns:a16="http://schemas.microsoft.com/office/drawing/2014/main" id="{3A1139C3-87A5-4E68-B0F0-B5DF9C24F78A}"/>
              </a:ext>
            </a:extLst>
          </p:cNvPr>
          <p:cNvSpPr/>
          <p:nvPr/>
        </p:nvSpPr>
        <p:spPr>
          <a:xfrm>
            <a:off x="2669822" y="3143600"/>
            <a:ext cx="1152551" cy="215444"/>
          </a:xfrm>
          <a:prstGeom prst="rect">
            <a:avLst/>
          </a:prstGeom>
        </p:spPr>
        <p:txBody>
          <a:bodyPr wrap="square">
            <a:spAutoFit/>
          </a:bodyPr>
          <a:lstStyle/>
          <a:p>
            <a:pPr lvl="0" algn="ctr">
              <a:defRPr/>
            </a:pPr>
            <a:r>
              <a:rPr lang="en-US" altLang="ko-KR" sz="800" b="1" dirty="0">
                <a:latin typeface="Arial" panose="020B0604020202020204" pitchFamily="34" charset="0"/>
                <a:ea typeface="LG스마트체 Regular" panose="020B0600000101010101" pitchFamily="50" charset="-127"/>
                <a:cs typeface="Arial" panose="020B0604020202020204" pitchFamily="34" charset="0"/>
              </a:rPr>
              <a:t>Triple Up-Firing</a:t>
            </a:r>
            <a:endParaRPr lang="ko-KR" altLang="en-US" sz="800" b="1" dirty="0">
              <a:latin typeface="Arial" panose="020B0604020202020204" pitchFamily="34" charset="0"/>
              <a:ea typeface="LG스마트체 Regular" panose="020B0600000101010101" pitchFamily="50" charset="-127"/>
              <a:cs typeface="Arial" panose="020B0604020202020204" pitchFamily="34" charset="0"/>
            </a:endParaRPr>
          </a:p>
        </p:txBody>
      </p:sp>
      <p:sp>
        <p:nvSpPr>
          <p:cNvPr id="147" name="직사각형 146">
            <a:extLst>
              <a:ext uri="{FF2B5EF4-FFF2-40B4-BE49-F238E27FC236}">
                <a16:creationId xmlns:a16="http://schemas.microsoft.com/office/drawing/2014/main" id="{3A1139C3-87A5-4E68-B0F0-B5DF9C24F78A}"/>
              </a:ext>
            </a:extLst>
          </p:cNvPr>
          <p:cNvSpPr/>
          <p:nvPr/>
        </p:nvSpPr>
        <p:spPr>
          <a:xfrm>
            <a:off x="3762053" y="3468202"/>
            <a:ext cx="1152880" cy="230832"/>
          </a:xfrm>
          <a:prstGeom prst="rect">
            <a:avLst/>
          </a:prstGeom>
        </p:spPr>
        <p:txBody>
          <a:bodyPr wrap="none">
            <a:spAutoFit/>
          </a:bodyPr>
          <a:lstStyle/>
          <a:p>
            <a:pPr lvl="0" algn="ctr">
              <a:defRPr/>
            </a:pPr>
            <a:r>
              <a:rPr lang="en-US" altLang="ko-KR" sz="900" b="1" dirty="0">
                <a:latin typeface="Arial" panose="020B0604020202020204" pitchFamily="34" charset="0"/>
                <a:ea typeface="LG스마트체 Regular" panose="020B0600000101010101" pitchFamily="50" charset="-127"/>
                <a:cs typeface="Arial" panose="020B0604020202020204" pitchFamily="34" charset="0"/>
              </a:rPr>
              <a:t>6ch Rear Speaker</a:t>
            </a:r>
            <a:endParaRPr lang="ko-KR" altLang="en-US" sz="900" b="1" dirty="0">
              <a:latin typeface="Arial" panose="020B0604020202020204" pitchFamily="34" charset="0"/>
              <a:ea typeface="LG스마트체 Regular" panose="020B0600000101010101" pitchFamily="50" charset="-127"/>
              <a:cs typeface="Arial" panose="020B0604020202020204" pitchFamily="34" charset="0"/>
            </a:endParaRPr>
          </a:p>
        </p:txBody>
      </p:sp>
      <p:sp>
        <p:nvSpPr>
          <p:cNvPr id="148" name="직사각형 147">
            <a:extLst>
              <a:ext uri="{FF2B5EF4-FFF2-40B4-BE49-F238E27FC236}">
                <a16:creationId xmlns:a16="http://schemas.microsoft.com/office/drawing/2014/main" id="{3A1139C3-87A5-4E68-B0F0-B5DF9C24F78A}"/>
              </a:ext>
            </a:extLst>
          </p:cNvPr>
          <p:cNvSpPr/>
          <p:nvPr/>
        </p:nvSpPr>
        <p:spPr>
          <a:xfrm>
            <a:off x="1576369" y="2949015"/>
            <a:ext cx="1135703" cy="338554"/>
          </a:xfrm>
          <a:prstGeom prst="rect">
            <a:avLst/>
          </a:prstGeom>
        </p:spPr>
        <p:txBody>
          <a:bodyPr wrap="square">
            <a:spAutoFit/>
          </a:bodyPr>
          <a:lstStyle/>
          <a:p>
            <a:pPr lvl="0" algn="ctr">
              <a:defRPr/>
            </a:pPr>
            <a:r>
              <a:rPr lang="en-US" altLang="ko-KR" sz="800" b="1" dirty="0">
                <a:latin typeface="Arial" panose="020B0604020202020204" pitchFamily="34" charset="0"/>
                <a:ea typeface="LG스마트체 Regular" panose="020B0600000101010101" pitchFamily="50" charset="-127"/>
                <a:cs typeface="Arial" panose="020B0604020202020204" pitchFamily="34" charset="0"/>
              </a:rPr>
              <a:t>Deep &amp; Clean Bass </a:t>
            </a:r>
            <a:br>
              <a:rPr lang="en-US" altLang="ko-KR" sz="800" b="1" dirty="0">
                <a:latin typeface="Arial" panose="020B0604020202020204" pitchFamily="34" charset="0"/>
                <a:ea typeface="LG스마트체 Regular" panose="020B0600000101010101" pitchFamily="50" charset="-127"/>
                <a:cs typeface="Arial" panose="020B0604020202020204" pitchFamily="34" charset="0"/>
              </a:rPr>
            </a:br>
            <a:r>
              <a:rPr lang="en-US" altLang="ko-KR" sz="800" b="1" dirty="0">
                <a:latin typeface="Arial" panose="020B0604020202020204" pitchFamily="34" charset="0"/>
                <a:ea typeface="LG스마트체 Regular" panose="020B0600000101010101" pitchFamily="50" charset="-127"/>
                <a:cs typeface="Arial" panose="020B0604020202020204" pitchFamily="34" charset="0"/>
              </a:rPr>
              <a:t>Subwoofer</a:t>
            </a:r>
            <a:endParaRPr lang="ko-KR" altLang="en-US" sz="800" b="1" dirty="0">
              <a:latin typeface="Arial" panose="020B0604020202020204" pitchFamily="34" charset="0"/>
              <a:ea typeface="LG스마트체 Regular" panose="020B0600000101010101" pitchFamily="50" charset="-127"/>
              <a:cs typeface="Arial" panose="020B0604020202020204" pitchFamily="34" charset="0"/>
            </a:endParaRPr>
          </a:p>
        </p:txBody>
      </p:sp>
      <p:sp>
        <p:nvSpPr>
          <p:cNvPr id="149" name="직사각형 104"/>
          <p:cNvSpPr/>
          <p:nvPr/>
        </p:nvSpPr>
        <p:spPr>
          <a:xfrm>
            <a:off x="2844698" y="6128971"/>
            <a:ext cx="813044" cy="461665"/>
          </a:xfrm>
          <a:prstGeom prst="rect">
            <a:avLst/>
          </a:prstGeom>
        </p:spPr>
        <p:txBody>
          <a:bodyPr wrap="none">
            <a:spAutoFit/>
          </a:bodyPr>
          <a:lstStyle/>
          <a:p>
            <a:pPr algn="ctr" defTabSz="742950"/>
            <a:r>
              <a:rPr lang="en-US" altLang="ko-KR" sz="1200" dirty="0">
                <a:solidFill>
                  <a:schemeClr val="tx1">
                    <a:lumMod val="50000"/>
                    <a:lumOff val="50000"/>
                  </a:schemeClr>
                </a:solidFill>
                <a:latin typeface="Arial" panose="020B0604020202020204" pitchFamily="34" charset="0"/>
                <a:ea typeface="LG스마트체 Regular" panose="020B0600000101010101" pitchFamily="50" charset="-127"/>
                <a:cs typeface="Arial" panose="020B0604020202020204" pitchFamily="34" charset="0"/>
              </a:rPr>
              <a:t>Surround</a:t>
            </a:r>
          </a:p>
          <a:p>
            <a:pPr algn="ctr" defTabSz="742950"/>
            <a:r>
              <a:rPr lang="en-US" altLang="ko-KR" sz="1200" dirty="0">
                <a:solidFill>
                  <a:schemeClr val="tx1">
                    <a:lumMod val="50000"/>
                    <a:lumOff val="50000"/>
                  </a:schemeClr>
                </a:solidFill>
                <a:latin typeface="Arial" panose="020B0604020202020204" pitchFamily="34" charset="0"/>
                <a:ea typeface="LG스마트체 Regular" panose="020B0600000101010101" pitchFamily="50" charset="-127"/>
                <a:cs typeface="Arial" panose="020B0604020202020204" pitchFamily="34" charset="0"/>
              </a:rPr>
              <a:t>Sound</a:t>
            </a:r>
          </a:p>
        </p:txBody>
      </p:sp>
      <p:sp>
        <p:nvSpPr>
          <p:cNvPr id="150" name="직사각형 104"/>
          <p:cNvSpPr/>
          <p:nvPr/>
        </p:nvSpPr>
        <p:spPr>
          <a:xfrm>
            <a:off x="4971152" y="6128971"/>
            <a:ext cx="1106393" cy="461665"/>
          </a:xfrm>
          <a:prstGeom prst="rect">
            <a:avLst/>
          </a:prstGeom>
        </p:spPr>
        <p:txBody>
          <a:bodyPr wrap="none">
            <a:spAutoFit/>
          </a:bodyPr>
          <a:lstStyle/>
          <a:p>
            <a:pPr algn="ctr" defTabSz="742950"/>
            <a:r>
              <a:rPr lang="en-US" altLang="ko-KR" sz="1200" dirty="0">
                <a:solidFill>
                  <a:schemeClr val="tx1">
                    <a:lumMod val="50000"/>
                    <a:lumOff val="50000"/>
                  </a:schemeClr>
                </a:solidFill>
                <a:latin typeface="Arial" panose="020B0604020202020204" pitchFamily="34" charset="0"/>
                <a:ea typeface="LG스마트체 Regular" panose="020B0600000101010101" pitchFamily="50" charset="-127"/>
                <a:cs typeface="Arial" panose="020B0604020202020204" pitchFamily="34" charset="0"/>
              </a:rPr>
              <a:t>Hi-Resolution</a:t>
            </a:r>
          </a:p>
          <a:p>
            <a:pPr algn="ctr" defTabSz="742950"/>
            <a:r>
              <a:rPr lang="en-US" altLang="ko-KR" sz="1200" dirty="0">
                <a:solidFill>
                  <a:schemeClr val="tx1">
                    <a:lumMod val="50000"/>
                    <a:lumOff val="50000"/>
                  </a:schemeClr>
                </a:solidFill>
                <a:latin typeface="Arial" panose="020B0604020202020204" pitchFamily="34" charset="0"/>
                <a:ea typeface="LG스마트체 Regular" panose="020B0600000101010101" pitchFamily="50" charset="-127"/>
                <a:cs typeface="Arial" panose="020B0604020202020204" pitchFamily="34" charset="0"/>
              </a:rPr>
              <a:t>Audio</a:t>
            </a:r>
          </a:p>
        </p:txBody>
      </p:sp>
      <p:sp>
        <p:nvSpPr>
          <p:cNvPr id="151" name="직사각형 104"/>
          <p:cNvSpPr/>
          <p:nvPr/>
        </p:nvSpPr>
        <p:spPr>
          <a:xfrm>
            <a:off x="6133524" y="6128971"/>
            <a:ext cx="1051891" cy="461665"/>
          </a:xfrm>
          <a:prstGeom prst="rect">
            <a:avLst/>
          </a:prstGeom>
        </p:spPr>
        <p:txBody>
          <a:bodyPr wrap="none">
            <a:spAutoFit/>
          </a:bodyPr>
          <a:lstStyle/>
          <a:p>
            <a:pPr algn="ctr" defTabSz="742950"/>
            <a:r>
              <a:rPr lang="en-US" altLang="ko-KR" sz="1200" dirty="0">
                <a:solidFill>
                  <a:schemeClr val="bg1">
                    <a:lumMod val="50000"/>
                  </a:schemeClr>
                </a:solidFill>
                <a:latin typeface="Arial" panose="020B0604020202020204" pitchFamily="34" charset="0"/>
                <a:ea typeface="LG스마트체 Regular" panose="020B0600000101010101" pitchFamily="50" charset="-127"/>
                <a:cs typeface="Arial" panose="020B0604020202020204" pitchFamily="34" charset="0"/>
              </a:rPr>
              <a:t>Sound</a:t>
            </a:r>
          </a:p>
          <a:p>
            <a:pPr algn="ctr" defTabSz="742950"/>
            <a:r>
              <a:rPr lang="en-US" altLang="ko-KR" sz="1200" dirty="0">
                <a:solidFill>
                  <a:schemeClr val="bg1">
                    <a:lumMod val="50000"/>
                  </a:schemeClr>
                </a:solidFill>
                <a:latin typeface="Arial" panose="020B0604020202020204" pitchFamily="34" charset="0"/>
                <a:ea typeface="LG스마트체 Regular" panose="020B0600000101010101" pitchFamily="50" charset="-127"/>
                <a:cs typeface="Arial" panose="020B0604020202020204" pitchFamily="34" charset="0"/>
              </a:rPr>
              <a:t>Optimization</a:t>
            </a:r>
            <a:endParaRPr lang="ko-KR" altLang="en-US" sz="1200" dirty="0">
              <a:solidFill>
                <a:schemeClr val="bg1">
                  <a:lumMod val="50000"/>
                </a:schemeClr>
              </a:solidFill>
              <a:latin typeface="Arial" panose="020B0604020202020204" pitchFamily="34" charset="0"/>
              <a:ea typeface="LG스마트체 Regular" panose="020B0600000101010101" pitchFamily="50" charset="-127"/>
              <a:cs typeface="Arial" panose="020B0604020202020204" pitchFamily="34" charset="0"/>
            </a:endParaRPr>
          </a:p>
        </p:txBody>
      </p:sp>
      <p:pic>
        <p:nvPicPr>
          <p:cNvPr id="152" name="그림 151"/>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006083" y="5006375"/>
            <a:ext cx="574939" cy="214736"/>
          </a:xfrm>
          <a:prstGeom prst="rect">
            <a:avLst/>
          </a:prstGeom>
        </p:spPr>
      </p:pic>
      <p:pic>
        <p:nvPicPr>
          <p:cNvPr id="153" name="그림 152">
            <a:extLst>
              <a:ext uri="{FF2B5EF4-FFF2-40B4-BE49-F238E27FC236}">
                <a16:creationId xmlns:a16="http://schemas.microsoft.com/office/drawing/2014/main" id="{7F245E2F-E74E-4BB1-9697-D10019D628B8}"/>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b="66180"/>
          <a:stretch/>
        </p:blipFill>
        <p:spPr>
          <a:xfrm>
            <a:off x="1583241" y="4495915"/>
            <a:ext cx="1131756" cy="288298"/>
          </a:xfrm>
          <a:prstGeom prst="rect">
            <a:avLst/>
          </a:prstGeom>
        </p:spPr>
      </p:pic>
      <p:sp>
        <p:nvSpPr>
          <p:cNvPr id="154" name="모서리가 둥근 직사각형 153"/>
          <p:cNvSpPr/>
          <p:nvPr/>
        </p:nvSpPr>
        <p:spPr>
          <a:xfrm>
            <a:off x="2732313" y="4965573"/>
            <a:ext cx="1001523" cy="287400"/>
          </a:xfrm>
          <a:prstGeom prst="roundRect">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Arial" panose="020B0604020202020204" pitchFamily="34" charset="0"/>
              <a:ea typeface="LG스마트체 Regular" panose="020B0600000101010101" pitchFamily="50" charset="-127"/>
              <a:cs typeface="Arial" panose="020B0604020202020204" pitchFamily="34" charset="0"/>
            </a:endParaRPr>
          </a:p>
        </p:txBody>
      </p:sp>
      <p:sp>
        <p:nvSpPr>
          <p:cNvPr id="155" name="모서리가 둥근 직사각형 154"/>
          <p:cNvSpPr/>
          <p:nvPr/>
        </p:nvSpPr>
        <p:spPr>
          <a:xfrm>
            <a:off x="2732313" y="4495915"/>
            <a:ext cx="1001523" cy="287400"/>
          </a:xfrm>
          <a:prstGeom prst="roundRect">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Arial" panose="020B0604020202020204" pitchFamily="34" charset="0"/>
              <a:ea typeface="LG스마트체 Regular" panose="020B0600000101010101" pitchFamily="50" charset="-127"/>
              <a:cs typeface="Arial" panose="020B0604020202020204" pitchFamily="34" charset="0"/>
            </a:endParaRPr>
          </a:p>
        </p:txBody>
      </p:sp>
      <p:pic>
        <p:nvPicPr>
          <p:cNvPr id="156" name="그림 155"/>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040982" y="4537938"/>
            <a:ext cx="237306" cy="236702"/>
          </a:xfrm>
          <a:prstGeom prst="rect">
            <a:avLst/>
          </a:prstGeom>
        </p:spPr>
      </p:pic>
      <p:sp>
        <p:nvSpPr>
          <p:cNvPr id="157" name="모서리가 둥근 직사각형 156"/>
          <p:cNvSpPr/>
          <p:nvPr/>
        </p:nvSpPr>
        <p:spPr>
          <a:xfrm>
            <a:off x="2730845" y="3485279"/>
            <a:ext cx="1001523" cy="287400"/>
          </a:xfrm>
          <a:prstGeom prst="roundRect">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Arial" panose="020B0604020202020204" pitchFamily="34" charset="0"/>
              <a:ea typeface="LG스마트체 Regular" panose="020B0600000101010101" pitchFamily="50" charset="-127"/>
              <a:cs typeface="Arial" panose="020B0604020202020204" pitchFamily="34" charset="0"/>
            </a:endParaRPr>
          </a:p>
        </p:txBody>
      </p:sp>
      <p:pic>
        <p:nvPicPr>
          <p:cNvPr id="158" name="그림 157"/>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2944418" y="3528085"/>
            <a:ext cx="593920" cy="219970"/>
          </a:xfrm>
          <a:prstGeom prst="rect">
            <a:avLst/>
          </a:prstGeom>
        </p:spPr>
      </p:pic>
      <p:sp>
        <p:nvSpPr>
          <p:cNvPr id="159" name="모서리가 둥근 직사각형 158"/>
          <p:cNvSpPr/>
          <p:nvPr/>
        </p:nvSpPr>
        <p:spPr>
          <a:xfrm>
            <a:off x="2730734" y="2892425"/>
            <a:ext cx="1001523" cy="429737"/>
          </a:xfrm>
          <a:prstGeom prst="roundRect">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Arial" panose="020B0604020202020204" pitchFamily="34" charset="0"/>
              <a:ea typeface="LG스마트체 Regular" panose="020B0600000101010101" pitchFamily="50" charset="-127"/>
              <a:cs typeface="Arial" panose="020B0604020202020204" pitchFamily="34" charset="0"/>
            </a:endParaRPr>
          </a:p>
        </p:txBody>
      </p:sp>
      <p:sp>
        <p:nvSpPr>
          <p:cNvPr id="160" name="직사각형 159">
            <a:extLst>
              <a:ext uri="{FF2B5EF4-FFF2-40B4-BE49-F238E27FC236}">
                <a16:creationId xmlns:a16="http://schemas.microsoft.com/office/drawing/2014/main" id="{1D4F1E8F-3C70-43BA-8F86-CC4827824CD8}"/>
              </a:ext>
            </a:extLst>
          </p:cNvPr>
          <p:cNvSpPr/>
          <p:nvPr/>
        </p:nvSpPr>
        <p:spPr>
          <a:xfrm>
            <a:off x="6004428" y="2247194"/>
            <a:ext cx="1297732" cy="369332"/>
          </a:xfrm>
          <a:prstGeom prst="rect">
            <a:avLst/>
          </a:prstGeom>
        </p:spPr>
        <p:txBody>
          <a:bodyPr wrap="square">
            <a:spAutoFit/>
          </a:bodyPr>
          <a:lstStyle/>
          <a:p>
            <a:pPr lvl="0" algn="ctr">
              <a:defRPr/>
            </a:pPr>
            <a:r>
              <a:rPr lang="en-US" altLang="ko-KR" sz="900" b="1" dirty="0">
                <a:latin typeface="Arial" panose="020B0604020202020204" pitchFamily="34" charset="0"/>
                <a:ea typeface="LG스마트체 Regular" panose="020B0600000101010101" pitchFamily="50" charset="-127"/>
                <a:cs typeface="Arial" panose="020B0604020202020204" pitchFamily="34" charset="0"/>
              </a:rPr>
              <a:t>AI Room</a:t>
            </a:r>
          </a:p>
          <a:p>
            <a:pPr lvl="0" algn="ctr">
              <a:defRPr/>
            </a:pPr>
            <a:r>
              <a:rPr lang="en-US" altLang="ko-KR" sz="900" b="1" dirty="0">
                <a:latin typeface="Arial" panose="020B0604020202020204" pitchFamily="34" charset="0"/>
                <a:ea typeface="LG스마트체 Regular" panose="020B0600000101010101" pitchFamily="50" charset="-127"/>
                <a:cs typeface="Arial" panose="020B0604020202020204" pitchFamily="34" charset="0"/>
              </a:rPr>
              <a:t> Calibration Pro</a:t>
            </a:r>
            <a:endParaRPr lang="ko-KR" altLang="en-US" sz="900" b="1" dirty="0">
              <a:latin typeface="Arial" panose="020B0604020202020204" pitchFamily="34" charset="0"/>
              <a:ea typeface="LG스마트체 Regular" panose="020B0600000101010101" pitchFamily="50" charset="-127"/>
              <a:cs typeface="Arial" panose="020B0604020202020204" pitchFamily="34" charset="0"/>
            </a:endParaRPr>
          </a:p>
        </p:txBody>
      </p:sp>
      <p:sp>
        <p:nvSpPr>
          <p:cNvPr id="161" name="직사각형 160">
            <a:extLst>
              <a:ext uri="{FF2B5EF4-FFF2-40B4-BE49-F238E27FC236}">
                <a16:creationId xmlns:a16="http://schemas.microsoft.com/office/drawing/2014/main" id="{1D4F1E8F-3C70-43BA-8F86-CC4827824CD8}"/>
              </a:ext>
            </a:extLst>
          </p:cNvPr>
          <p:cNvSpPr/>
          <p:nvPr/>
        </p:nvSpPr>
        <p:spPr>
          <a:xfrm>
            <a:off x="7575515" y="5132447"/>
            <a:ext cx="870447" cy="261610"/>
          </a:xfrm>
          <a:prstGeom prst="rect">
            <a:avLst/>
          </a:prstGeom>
        </p:spPr>
        <p:txBody>
          <a:bodyPr wrap="square">
            <a:spAutoFit/>
          </a:bodyPr>
          <a:lstStyle/>
          <a:p>
            <a:pPr lvl="0" algn="ctr">
              <a:defRPr/>
            </a:pPr>
            <a:r>
              <a:rPr lang="en-US" altLang="ko-KR" sz="1100" b="1" dirty="0" err="1">
                <a:solidFill>
                  <a:prstClr val="black"/>
                </a:solidFill>
                <a:latin typeface="Arial" panose="020B0604020202020204" pitchFamily="34" charset="0"/>
                <a:ea typeface="LG스마트체 Regular" panose="020B0600000101010101" pitchFamily="50" charset="-127"/>
                <a:cs typeface="Arial" panose="020B0604020202020204" pitchFamily="34" charset="0"/>
              </a:rPr>
              <a:t>eARC</a:t>
            </a:r>
            <a:endParaRPr lang="ko-KR" altLang="en-US" sz="1100" b="1" dirty="0">
              <a:solidFill>
                <a:prstClr val="black"/>
              </a:solidFill>
              <a:latin typeface="Arial" panose="020B0604020202020204" pitchFamily="34" charset="0"/>
              <a:ea typeface="LG스마트체 Regular" panose="020B0600000101010101" pitchFamily="50" charset="-127"/>
              <a:cs typeface="Arial" panose="020B0604020202020204" pitchFamily="34" charset="0"/>
            </a:endParaRPr>
          </a:p>
        </p:txBody>
      </p:sp>
      <p:pic>
        <p:nvPicPr>
          <p:cNvPr id="162" name="그림 161"/>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7472079" y="5142185"/>
            <a:ext cx="261830" cy="273917"/>
          </a:xfrm>
          <a:prstGeom prst="rect">
            <a:avLst/>
          </a:prstGeom>
        </p:spPr>
      </p:pic>
      <p:pic>
        <p:nvPicPr>
          <p:cNvPr id="163" name="그림 162"/>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7390544" y="4562475"/>
            <a:ext cx="960635" cy="200132"/>
          </a:xfrm>
          <a:prstGeom prst="rect">
            <a:avLst/>
          </a:prstGeom>
        </p:spPr>
      </p:pic>
      <p:pic>
        <p:nvPicPr>
          <p:cNvPr id="164" name="그림 163"/>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8764011" y="5628207"/>
            <a:ext cx="935482" cy="193197"/>
          </a:xfrm>
          <a:prstGeom prst="rect">
            <a:avLst/>
          </a:prstGeom>
        </p:spPr>
      </p:pic>
      <p:pic>
        <p:nvPicPr>
          <p:cNvPr id="166" name="그림 165"/>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8717168" y="5197778"/>
            <a:ext cx="1020170" cy="294716"/>
          </a:xfrm>
          <a:prstGeom prst="rect">
            <a:avLst/>
          </a:prstGeom>
        </p:spPr>
      </p:pic>
      <p:cxnSp>
        <p:nvCxnSpPr>
          <p:cNvPr id="168" name="직선 연결선 167"/>
          <p:cNvCxnSpPr/>
          <p:nvPr/>
        </p:nvCxnSpPr>
        <p:spPr>
          <a:xfrm>
            <a:off x="374628" y="6045048"/>
            <a:ext cx="11058542" cy="0"/>
          </a:xfrm>
          <a:prstGeom prst="line">
            <a:avLst/>
          </a:prstGeom>
          <a:ln w="3175">
            <a:solidFill>
              <a:schemeClr val="bg1">
                <a:lumMod val="85000"/>
              </a:schemeClr>
            </a:solidFill>
            <a:prstDash val="solid"/>
          </a:ln>
        </p:spPr>
        <p:style>
          <a:lnRef idx="1">
            <a:schemeClr val="accent1"/>
          </a:lnRef>
          <a:fillRef idx="0">
            <a:schemeClr val="accent1"/>
          </a:fillRef>
          <a:effectRef idx="0">
            <a:schemeClr val="accent1"/>
          </a:effectRef>
          <a:fontRef idx="minor">
            <a:schemeClr val="tx1"/>
          </a:fontRef>
        </p:style>
      </p:cxnSp>
      <p:sp>
        <p:nvSpPr>
          <p:cNvPr id="169" name="직사각형 168">
            <a:extLst>
              <a:ext uri="{FF2B5EF4-FFF2-40B4-BE49-F238E27FC236}">
                <a16:creationId xmlns:a16="http://schemas.microsoft.com/office/drawing/2014/main" id="{1D4F1E8F-3C70-43BA-8F86-CC4827824CD8}"/>
              </a:ext>
            </a:extLst>
          </p:cNvPr>
          <p:cNvSpPr/>
          <p:nvPr/>
        </p:nvSpPr>
        <p:spPr>
          <a:xfrm>
            <a:off x="7232304" y="5594914"/>
            <a:ext cx="1239152" cy="369332"/>
          </a:xfrm>
          <a:prstGeom prst="rect">
            <a:avLst/>
          </a:prstGeom>
        </p:spPr>
        <p:txBody>
          <a:bodyPr wrap="square">
            <a:spAutoFit/>
          </a:bodyPr>
          <a:lstStyle/>
          <a:p>
            <a:pPr lvl="0" algn="ctr">
              <a:defRPr/>
            </a:pPr>
            <a:r>
              <a:rPr lang="en-US" altLang="ko-KR" sz="900" b="1" dirty="0">
                <a:latin typeface="Arial" panose="020B0604020202020204" pitchFamily="34" charset="0"/>
                <a:ea typeface="LG스마트체 Regular" panose="020B0600000101010101" pitchFamily="50" charset="-127"/>
                <a:cs typeface="Arial" panose="020B0604020202020204" pitchFamily="34" charset="0"/>
              </a:rPr>
              <a:t>Low-Vibration</a:t>
            </a:r>
          </a:p>
          <a:p>
            <a:pPr lvl="0" algn="ctr">
              <a:defRPr/>
            </a:pPr>
            <a:r>
              <a:rPr lang="en-US" altLang="ko-KR" sz="900" b="1" dirty="0">
                <a:latin typeface="Arial" panose="020B0604020202020204" pitchFamily="34" charset="0"/>
                <a:ea typeface="LG스마트체 Regular" panose="020B0600000101010101" pitchFamily="50" charset="-127"/>
                <a:cs typeface="Arial" panose="020B0604020202020204" pitchFamily="34" charset="0"/>
              </a:rPr>
              <a:t>Subwoofer</a:t>
            </a:r>
            <a:endParaRPr lang="ko-KR" altLang="en-US" sz="900" b="1" dirty="0">
              <a:latin typeface="Arial" panose="020B0604020202020204" pitchFamily="34" charset="0"/>
              <a:ea typeface="LG스마트체 Regular" panose="020B0600000101010101" pitchFamily="50" charset="-127"/>
              <a:cs typeface="Arial" panose="020B0604020202020204" pitchFamily="34" charset="0"/>
            </a:endParaRPr>
          </a:p>
        </p:txBody>
      </p:sp>
      <p:sp>
        <p:nvSpPr>
          <p:cNvPr id="171" name="직사각형 170">
            <a:extLst>
              <a:ext uri="{FF2B5EF4-FFF2-40B4-BE49-F238E27FC236}">
                <a16:creationId xmlns:a16="http://schemas.microsoft.com/office/drawing/2014/main" id="{32142A4B-04CC-4B59-BF59-93175D3B38F5}"/>
              </a:ext>
            </a:extLst>
          </p:cNvPr>
          <p:cNvSpPr/>
          <p:nvPr/>
        </p:nvSpPr>
        <p:spPr>
          <a:xfrm>
            <a:off x="10757896" y="3982740"/>
            <a:ext cx="1148531" cy="230832"/>
          </a:xfrm>
          <a:prstGeom prst="rect">
            <a:avLst/>
          </a:prstGeom>
        </p:spPr>
        <p:txBody>
          <a:bodyPr wrap="square">
            <a:spAutoFit/>
          </a:bodyPr>
          <a:lstStyle/>
          <a:p>
            <a:pPr lvl="0" algn="ctr">
              <a:defRPr/>
            </a:pPr>
            <a:r>
              <a:rPr lang="en-US" altLang="ko-KR" sz="900" dirty="0">
                <a:solidFill>
                  <a:prstClr val="black"/>
                </a:solidFill>
                <a:latin typeface="Arial" panose="020B0604020202020204" pitchFamily="34" charset="0"/>
                <a:ea typeface="LG스마트체 Regular" panose="020B0600000101010101" pitchFamily="50" charset="-127"/>
                <a:cs typeface="Arial" panose="020B0604020202020204" pitchFamily="34" charset="0"/>
              </a:rPr>
              <a:t>Carbon Trust</a:t>
            </a:r>
          </a:p>
        </p:txBody>
      </p:sp>
      <p:sp>
        <p:nvSpPr>
          <p:cNvPr id="172" name="직사각형 171">
            <a:extLst>
              <a:ext uri="{FF2B5EF4-FFF2-40B4-BE49-F238E27FC236}">
                <a16:creationId xmlns:a16="http://schemas.microsoft.com/office/drawing/2014/main" id="{32142A4B-04CC-4B59-BF59-93175D3B38F5}"/>
              </a:ext>
            </a:extLst>
          </p:cNvPr>
          <p:cNvSpPr/>
          <p:nvPr/>
        </p:nvSpPr>
        <p:spPr>
          <a:xfrm>
            <a:off x="10108210" y="5456601"/>
            <a:ext cx="746728" cy="230832"/>
          </a:xfrm>
          <a:prstGeom prst="rect">
            <a:avLst/>
          </a:prstGeom>
        </p:spPr>
        <p:txBody>
          <a:bodyPr wrap="square">
            <a:spAutoFit/>
          </a:bodyPr>
          <a:lstStyle/>
          <a:p>
            <a:pPr lvl="0" algn="ctr">
              <a:defRPr/>
            </a:pPr>
            <a:r>
              <a:rPr lang="en-US" altLang="ko-KR" sz="900" dirty="0">
                <a:solidFill>
                  <a:prstClr val="black"/>
                </a:solidFill>
                <a:latin typeface="Arial" panose="020B0604020202020204" pitchFamily="34" charset="0"/>
                <a:ea typeface="LG스마트체 Regular" panose="020B0600000101010101" pitchFamily="50" charset="-127"/>
                <a:cs typeface="Arial" panose="020B0604020202020204" pitchFamily="34" charset="0"/>
              </a:rPr>
              <a:t>UL ECV</a:t>
            </a:r>
          </a:p>
        </p:txBody>
      </p:sp>
      <p:sp>
        <p:nvSpPr>
          <p:cNvPr id="175" name="직사각형 174">
            <a:extLst>
              <a:ext uri="{FF2B5EF4-FFF2-40B4-BE49-F238E27FC236}">
                <a16:creationId xmlns:a16="http://schemas.microsoft.com/office/drawing/2014/main" id="{32142A4B-04CC-4B59-BF59-93175D3B38F5}"/>
              </a:ext>
            </a:extLst>
          </p:cNvPr>
          <p:cNvSpPr/>
          <p:nvPr/>
        </p:nvSpPr>
        <p:spPr>
          <a:xfrm>
            <a:off x="8639396" y="4454199"/>
            <a:ext cx="746728" cy="230832"/>
          </a:xfrm>
          <a:prstGeom prst="rect">
            <a:avLst/>
          </a:prstGeom>
        </p:spPr>
        <p:txBody>
          <a:bodyPr wrap="square">
            <a:spAutoFit/>
          </a:bodyPr>
          <a:lstStyle/>
          <a:p>
            <a:pPr lvl="0" algn="ctr">
              <a:defRPr/>
            </a:pPr>
            <a:r>
              <a:rPr lang="en-US" altLang="ko-KR" sz="900" dirty="0">
                <a:solidFill>
                  <a:prstClr val="black"/>
                </a:solidFill>
                <a:latin typeface="Arial" panose="020B0604020202020204" pitchFamily="34" charset="0"/>
                <a:ea typeface="LG스마트체 Regular" panose="020B0600000101010101" pitchFamily="50" charset="-127"/>
                <a:cs typeface="Arial" panose="020B0604020202020204" pitchFamily="34" charset="0"/>
              </a:rPr>
              <a:t>Works with</a:t>
            </a:r>
          </a:p>
        </p:txBody>
      </p:sp>
      <p:sp>
        <p:nvSpPr>
          <p:cNvPr id="176" name="직사각형 175">
            <a:extLst>
              <a:ext uri="{FF2B5EF4-FFF2-40B4-BE49-F238E27FC236}">
                <a16:creationId xmlns:a16="http://schemas.microsoft.com/office/drawing/2014/main" id="{32142A4B-04CC-4B59-BF59-93175D3B38F5}"/>
              </a:ext>
            </a:extLst>
          </p:cNvPr>
          <p:cNvSpPr/>
          <p:nvPr/>
        </p:nvSpPr>
        <p:spPr>
          <a:xfrm>
            <a:off x="11093489" y="5451016"/>
            <a:ext cx="746728" cy="230832"/>
          </a:xfrm>
          <a:prstGeom prst="rect">
            <a:avLst/>
          </a:prstGeom>
        </p:spPr>
        <p:txBody>
          <a:bodyPr wrap="square">
            <a:spAutoFit/>
          </a:bodyPr>
          <a:lstStyle/>
          <a:p>
            <a:pPr lvl="0" algn="ctr">
              <a:defRPr/>
            </a:pPr>
            <a:r>
              <a:rPr lang="en-US" altLang="ko-KR" sz="900" dirty="0">
                <a:solidFill>
                  <a:prstClr val="black"/>
                </a:solidFill>
                <a:latin typeface="Arial" panose="020B0604020202020204" pitchFamily="34" charset="0"/>
                <a:ea typeface="LG스마트체 Regular" panose="020B0600000101010101" pitchFamily="50" charset="-127"/>
                <a:cs typeface="Arial" panose="020B0604020202020204" pitchFamily="34" charset="0"/>
              </a:rPr>
              <a:t>SGS</a:t>
            </a:r>
          </a:p>
        </p:txBody>
      </p:sp>
      <p:sp>
        <p:nvSpPr>
          <p:cNvPr id="177" name="직사각형 104"/>
          <p:cNvSpPr/>
          <p:nvPr/>
        </p:nvSpPr>
        <p:spPr>
          <a:xfrm>
            <a:off x="1644091" y="6128971"/>
            <a:ext cx="1019831" cy="461665"/>
          </a:xfrm>
          <a:prstGeom prst="rect">
            <a:avLst/>
          </a:prstGeom>
        </p:spPr>
        <p:txBody>
          <a:bodyPr wrap="none">
            <a:spAutoFit/>
          </a:bodyPr>
          <a:lstStyle/>
          <a:p>
            <a:pPr algn="ctr" defTabSz="742950"/>
            <a:r>
              <a:rPr lang="en-US" altLang="ko-KR" sz="1200" dirty="0">
                <a:solidFill>
                  <a:schemeClr val="bg1">
                    <a:lumMod val="50000"/>
                  </a:schemeClr>
                </a:solidFill>
                <a:latin typeface="Arial" panose="020B0604020202020204" pitchFamily="34" charset="0"/>
                <a:ea typeface="LG스마트체 Regular" panose="020B0600000101010101" pitchFamily="50" charset="-127"/>
                <a:cs typeface="Arial" panose="020B0604020202020204" pitchFamily="34" charset="0"/>
              </a:rPr>
              <a:t>Basic sound</a:t>
            </a:r>
          </a:p>
          <a:p>
            <a:pPr algn="ctr" defTabSz="742950"/>
            <a:r>
              <a:rPr lang="en-US" altLang="ko-KR" sz="1200" dirty="0">
                <a:solidFill>
                  <a:schemeClr val="bg1">
                    <a:lumMod val="50000"/>
                  </a:schemeClr>
                </a:solidFill>
                <a:latin typeface="Arial" panose="020B0604020202020204" pitchFamily="34" charset="0"/>
                <a:ea typeface="LG스마트체 Regular" panose="020B0600000101010101" pitchFamily="50" charset="-127"/>
                <a:cs typeface="Arial" panose="020B0604020202020204" pitchFamily="34" charset="0"/>
              </a:rPr>
              <a:t>Quality</a:t>
            </a:r>
          </a:p>
        </p:txBody>
      </p:sp>
      <p:sp>
        <p:nvSpPr>
          <p:cNvPr id="178" name="직사각형 104"/>
          <p:cNvSpPr/>
          <p:nvPr/>
        </p:nvSpPr>
        <p:spPr>
          <a:xfrm>
            <a:off x="4035440" y="6128971"/>
            <a:ext cx="755336" cy="461665"/>
          </a:xfrm>
          <a:prstGeom prst="rect">
            <a:avLst/>
          </a:prstGeom>
        </p:spPr>
        <p:txBody>
          <a:bodyPr wrap="none">
            <a:spAutoFit/>
          </a:bodyPr>
          <a:lstStyle/>
          <a:p>
            <a:pPr algn="ctr" defTabSz="742950"/>
            <a:r>
              <a:rPr lang="en-US" altLang="ko-KR" sz="1200" dirty="0">
                <a:solidFill>
                  <a:schemeClr val="tx1">
                    <a:lumMod val="50000"/>
                    <a:lumOff val="50000"/>
                  </a:schemeClr>
                </a:solidFill>
                <a:latin typeface="Arial" panose="020B0604020202020204" pitchFamily="34" charset="0"/>
                <a:ea typeface="LG스마트체 Regular" panose="020B0600000101010101" pitchFamily="50" charset="-127"/>
                <a:cs typeface="Arial" panose="020B0604020202020204" pitchFamily="34" charset="0"/>
              </a:rPr>
              <a:t>Rear</a:t>
            </a:r>
          </a:p>
          <a:p>
            <a:pPr algn="ctr" defTabSz="742950"/>
            <a:r>
              <a:rPr lang="en-US" altLang="ko-KR" sz="1200" dirty="0">
                <a:solidFill>
                  <a:schemeClr val="tx1">
                    <a:lumMod val="50000"/>
                    <a:lumOff val="50000"/>
                  </a:schemeClr>
                </a:solidFill>
                <a:latin typeface="Arial" panose="020B0604020202020204" pitchFamily="34" charset="0"/>
                <a:ea typeface="LG스마트체 Regular" panose="020B0600000101010101" pitchFamily="50" charset="-127"/>
                <a:cs typeface="Arial" panose="020B0604020202020204" pitchFamily="34" charset="0"/>
              </a:rPr>
              <a:t>Speaker</a:t>
            </a:r>
          </a:p>
        </p:txBody>
      </p:sp>
      <p:sp>
        <p:nvSpPr>
          <p:cNvPr id="180" name="모서리가 둥근 직사각형 179"/>
          <p:cNvSpPr/>
          <p:nvPr/>
        </p:nvSpPr>
        <p:spPr>
          <a:xfrm>
            <a:off x="1645154" y="2894728"/>
            <a:ext cx="1001523" cy="427433"/>
          </a:xfrm>
          <a:prstGeom prst="roundRect">
            <a:avLst>
              <a:gd name="adj" fmla="val 15182"/>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Arial" panose="020B0604020202020204" pitchFamily="34" charset="0"/>
              <a:ea typeface="LG스마트체 Regular" panose="020B0600000101010101" pitchFamily="50" charset="-127"/>
              <a:cs typeface="Arial" panose="020B0604020202020204" pitchFamily="34" charset="0"/>
            </a:endParaRPr>
          </a:p>
        </p:txBody>
      </p:sp>
      <p:sp>
        <p:nvSpPr>
          <p:cNvPr id="181" name="모서리가 둥근 직사각형 180"/>
          <p:cNvSpPr/>
          <p:nvPr/>
        </p:nvSpPr>
        <p:spPr>
          <a:xfrm>
            <a:off x="3834129" y="3495137"/>
            <a:ext cx="1001523" cy="287400"/>
          </a:xfrm>
          <a:prstGeom prst="roundRect">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Arial" panose="020B0604020202020204" pitchFamily="34" charset="0"/>
              <a:ea typeface="LG스마트체 Regular" panose="020B0600000101010101" pitchFamily="50" charset="-127"/>
              <a:cs typeface="Arial" panose="020B0604020202020204" pitchFamily="34" charset="0"/>
            </a:endParaRPr>
          </a:p>
        </p:txBody>
      </p:sp>
      <p:sp>
        <p:nvSpPr>
          <p:cNvPr id="182" name="모서리가 둥근 직사각형 181"/>
          <p:cNvSpPr/>
          <p:nvPr/>
        </p:nvSpPr>
        <p:spPr>
          <a:xfrm>
            <a:off x="1645526" y="4496812"/>
            <a:ext cx="1001523" cy="287400"/>
          </a:xfrm>
          <a:prstGeom prst="roundRect">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Arial" panose="020B0604020202020204" pitchFamily="34" charset="0"/>
              <a:ea typeface="LG스마트체 Regular" panose="020B0600000101010101" pitchFamily="50" charset="-127"/>
              <a:cs typeface="Arial" panose="020B0604020202020204" pitchFamily="34" charset="0"/>
            </a:endParaRPr>
          </a:p>
        </p:txBody>
      </p:sp>
      <p:sp>
        <p:nvSpPr>
          <p:cNvPr id="187" name="모서리가 둥근 직사각형 186"/>
          <p:cNvSpPr/>
          <p:nvPr/>
        </p:nvSpPr>
        <p:spPr>
          <a:xfrm>
            <a:off x="4975194" y="4502641"/>
            <a:ext cx="1001523" cy="287400"/>
          </a:xfrm>
          <a:prstGeom prst="roundRect">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Arial" panose="020B0604020202020204" pitchFamily="34" charset="0"/>
              <a:ea typeface="LG스마트체 Regular" panose="020B0600000101010101" pitchFamily="50" charset="-127"/>
              <a:cs typeface="Arial" panose="020B0604020202020204" pitchFamily="34" charset="0"/>
            </a:endParaRPr>
          </a:p>
        </p:txBody>
      </p:sp>
      <p:sp>
        <p:nvSpPr>
          <p:cNvPr id="188" name="직사각형 187">
            <a:extLst>
              <a:ext uri="{FF2B5EF4-FFF2-40B4-BE49-F238E27FC236}">
                <a16:creationId xmlns:a16="http://schemas.microsoft.com/office/drawing/2014/main" id="{32142A4B-04CC-4B59-BF59-93175D3B38F5}"/>
              </a:ext>
            </a:extLst>
          </p:cNvPr>
          <p:cNvSpPr/>
          <p:nvPr/>
        </p:nvSpPr>
        <p:spPr>
          <a:xfrm>
            <a:off x="5306260" y="4463646"/>
            <a:ext cx="550878" cy="369332"/>
          </a:xfrm>
          <a:prstGeom prst="rect">
            <a:avLst/>
          </a:prstGeom>
        </p:spPr>
        <p:txBody>
          <a:bodyPr wrap="square">
            <a:spAutoFit/>
          </a:bodyPr>
          <a:lstStyle/>
          <a:p>
            <a:pPr lvl="0">
              <a:defRPr/>
            </a:pPr>
            <a:r>
              <a:rPr lang="en-US" altLang="ko-KR" sz="900" b="1" dirty="0">
                <a:solidFill>
                  <a:prstClr val="black"/>
                </a:solidFill>
                <a:latin typeface="Arial" panose="020B0604020202020204" pitchFamily="34" charset="0"/>
                <a:ea typeface="LG스마트체 Regular" panose="020B0600000101010101" pitchFamily="50" charset="-127"/>
                <a:cs typeface="Arial" panose="020B0604020202020204" pitchFamily="34" charset="0"/>
              </a:rPr>
              <a:t>Hi-Res </a:t>
            </a:r>
            <a:br>
              <a:rPr lang="en-US" altLang="ko-KR" sz="900" b="1" dirty="0">
                <a:solidFill>
                  <a:prstClr val="black"/>
                </a:solidFill>
                <a:latin typeface="Arial" panose="020B0604020202020204" pitchFamily="34" charset="0"/>
                <a:ea typeface="LG스마트체 Regular" panose="020B0600000101010101" pitchFamily="50" charset="-127"/>
                <a:cs typeface="Arial" panose="020B0604020202020204" pitchFamily="34" charset="0"/>
              </a:rPr>
            </a:br>
            <a:r>
              <a:rPr lang="en-US" altLang="ko-KR" sz="900" b="1" dirty="0">
                <a:solidFill>
                  <a:prstClr val="black"/>
                </a:solidFill>
                <a:latin typeface="Arial" panose="020B0604020202020204" pitchFamily="34" charset="0"/>
                <a:ea typeface="LG스마트체 Regular" panose="020B0600000101010101" pitchFamily="50" charset="-127"/>
                <a:cs typeface="Arial" panose="020B0604020202020204" pitchFamily="34" charset="0"/>
              </a:rPr>
              <a:t>Audio</a:t>
            </a:r>
          </a:p>
        </p:txBody>
      </p:sp>
      <p:grpSp>
        <p:nvGrpSpPr>
          <p:cNvPr id="3" name="그룹 2"/>
          <p:cNvGrpSpPr/>
          <p:nvPr/>
        </p:nvGrpSpPr>
        <p:grpSpPr>
          <a:xfrm>
            <a:off x="2685718" y="1570044"/>
            <a:ext cx="3363873" cy="4801117"/>
            <a:chOff x="2029292" y="1720698"/>
            <a:chExt cx="3363873" cy="4650463"/>
          </a:xfrm>
        </p:grpSpPr>
        <p:cxnSp>
          <p:nvCxnSpPr>
            <p:cNvPr id="183" name="직선 연결선 182"/>
            <p:cNvCxnSpPr/>
            <p:nvPr/>
          </p:nvCxnSpPr>
          <p:spPr>
            <a:xfrm>
              <a:off x="2029292" y="1720698"/>
              <a:ext cx="0" cy="4650463"/>
            </a:xfrm>
            <a:prstGeom prst="line">
              <a:avLst/>
            </a:prstGeom>
            <a:ln w="3175">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4" name="직선 연결선 183"/>
            <p:cNvCxnSpPr/>
            <p:nvPr/>
          </p:nvCxnSpPr>
          <p:spPr>
            <a:xfrm>
              <a:off x="3125035" y="1720698"/>
              <a:ext cx="0" cy="4650463"/>
            </a:xfrm>
            <a:prstGeom prst="line">
              <a:avLst/>
            </a:prstGeom>
            <a:ln w="3175">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5" name="직선 연결선 184"/>
            <p:cNvCxnSpPr/>
            <p:nvPr/>
          </p:nvCxnSpPr>
          <p:spPr>
            <a:xfrm>
              <a:off x="4259690" y="1720698"/>
              <a:ext cx="0" cy="4650463"/>
            </a:xfrm>
            <a:prstGeom prst="line">
              <a:avLst/>
            </a:prstGeom>
            <a:ln w="3175">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9" name="직선 연결선 188"/>
            <p:cNvCxnSpPr/>
            <p:nvPr/>
          </p:nvCxnSpPr>
          <p:spPr>
            <a:xfrm>
              <a:off x="5393165" y="1720698"/>
              <a:ext cx="0" cy="4650463"/>
            </a:xfrm>
            <a:prstGeom prst="line">
              <a:avLst/>
            </a:prstGeom>
            <a:ln w="3175">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191" name="모서리가 둥근 직사각형 190"/>
          <p:cNvSpPr/>
          <p:nvPr/>
        </p:nvSpPr>
        <p:spPr>
          <a:xfrm>
            <a:off x="6128518" y="4502641"/>
            <a:ext cx="1001523" cy="287400"/>
          </a:xfrm>
          <a:prstGeom prst="roundRect">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Arial" panose="020B0604020202020204" pitchFamily="34" charset="0"/>
              <a:ea typeface="LG스마트체 Regular" panose="020B0600000101010101" pitchFamily="50" charset="-127"/>
              <a:cs typeface="Arial" panose="020B0604020202020204" pitchFamily="34" charset="0"/>
            </a:endParaRPr>
          </a:p>
        </p:txBody>
      </p:sp>
      <p:sp>
        <p:nvSpPr>
          <p:cNvPr id="192" name="모서리가 둥근 직사각형 191"/>
          <p:cNvSpPr/>
          <p:nvPr/>
        </p:nvSpPr>
        <p:spPr>
          <a:xfrm>
            <a:off x="6128518" y="5235364"/>
            <a:ext cx="1001523" cy="287400"/>
          </a:xfrm>
          <a:prstGeom prst="roundRect">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Arial" panose="020B0604020202020204" pitchFamily="34" charset="0"/>
              <a:ea typeface="LG스마트체 Regular" panose="020B0600000101010101" pitchFamily="50" charset="-127"/>
              <a:cs typeface="Arial" panose="020B0604020202020204" pitchFamily="34" charset="0"/>
            </a:endParaRPr>
          </a:p>
        </p:txBody>
      </p:sp>
      <p:grpSp>
        <p:nvGrpSpPr>
          <p:cNvPr id="7" name="그룹 6"/>
          <p:cNvGrpSpPr/>
          <p:nvPr/>
        </p:nvGrpSpPr>
        <p:grpSpPr>
          <a:xfrm>
            <a:off x="7218930" y="1551457"/>
            <a:ext cx="2710031" cy="5034882"/>
            <a:chOff x="7218930" y="1111098"/>
            <a:chExt cx="2710031" cy="5475241"/>
          </a:xfrm>
        </p:grpSpPr>
        <p:cxnSp>
          <p:nvCxnSpPr>
            <p:cNvPr id="193" name="직선 연결선 192"/>
            <p:cNvCxnSpPr/>
            <p:nvPr/>
          </p:nvCxnSpPr>
          <p:spPr>
            <a:xfrm>
              <a:off x="9928961" y="1150131"/>
              <a:ext cx="0" cy="5436208"/>
            </a:xfrm>
            <a:prstGeom prst="line">
              <a:avLst/>
            </a:prstGeom>
            <a:ln w="3175">
              <a:solidFill>
                <a:schemeClr val="bg1">
                  <a:lumMod val="50000"/>
                  <a:alpha val="38000"/>
                </a:schemeClr>
              </a:solidFill>
            </a:ln>
          </p:spPr>
          <p:style>
            <a:lnRef idx="1">
              <a:schemeClr val="accent1"/>
            </a:lnRef>
            <a:fillRef idx="0">
              <a:schemeClr val="accent1"/>
            </a:fillRef>
            <a:effectRef idx="0">
              <a:schemeClr val="accent1"/>
            </a:effectRef>
            <a:fontRef idx="minor">
              <a:schemeClr val="tx1"/>
            </a:fontRef>
          </p:style>
        </p:cxnSp>
        <p:cxnSp>
          <p:nvCxnSpPr>
            <p:cNvPr id="194" name="직선 연결선 193"/>
            <p:cNvCxnSpPr/>
            <p:nvPr/>
          </p:nvCxnSpPr>
          <p:spPr>
            <a:xfrm>
              <a:off x="8555943" y="1111098"/>
              <a:ext cx="0" cy="5475241"/>
            </a:xfrm>
            <a:prstGeom prst="line">
              <a:avLst/>
            </a:prstGeom>
            <a:ln w="3175">
              <a:solidFill>
                <a:schemeClr val="bg1">
                  <a:lumMod val="50000"/>
                  <a:alpha val="38000"/>
                </a:schemeClr>
              </a:solidFill>
            </a:ln>
          </p:spPr>
          <p:style>
            <a:lnRef idx="1">
              <a:schemeClr val="accent1"/>
            </a:lnRef>
            <a:fillRef idx="0">
              <a:schemeClr val="accent1"/>
            </a:fillRef>
            <a:effectRef idx="0">
              <a:schemeClr val="accent1"/>
            </a:effectRef>
            <a:fontRef idx="minor">
              <a:schemeClr val="tx1"/>
            </a:fontRef>
          </p:style>
        </p:cxnSp>
        <p:cxnSp>
          <p:nvCxnSpPr>
            <p:cNvPr id="196" name="직선 연결선 195"/>
            <p:cNvCxnSpPr/>
            <p:nvPr/>
          </p:nvCxnSpPr>
          <p:spPr>
            <a:xfrm>
              <a:off x="7218930" y="1111098"/>
              <a:ext cx="0" cy="5475241"/>
            </a:xfrm>
            <a:prstGeom prst="line">
              <a:avLst/>
            </a:prstGeom>
            <a:ln w="3175">
              <a:solidFill>
                <a:schemeClr val="bg1">
                  <a:lumMod val="50000"/>
                  <a:alpha val="38000"/>
                </a:schemeClr>
              </a:solidFill>
            </a:ln>
          </p:spPr>
          <p:style>
            <a:lnRef idx="1">
              <a:schemeClr val="accent1"/>
            </a:lnRef>
            <a:fillRef idx="0">
              <a:schemeClr val="accent1"/>
            </a:fillRef>
            <a:effectRef idx="0">
              <a:schemeClr val="accent1"/>
            </a:effectRef>
            <a:fontRef idx="minor">
              <a:schemeClr val="tx1"/>
            </a:fontRef>
          </p:style>
        </p:cxnSp>
      </p:grpSp>
      <p:sp>
        <p:nvSpPr>
          <p:cNvPr id="197" name="직사각형 196">
            <a:extLst>
              <a:ext uri="{FF2B5EF4-FFF2-40B4-BE49-F238E27FC236}">
                <a16:creationId xmlns:a16="http://schemas.microsoft.com/office/drawing/2014/main" id="{1D4F1E8F-3C70-43BA-8F86-CC4827824CD8}"/>
              </a:ext>
            </a:extLst>
          </p:cNvPr>
          <p:cNvSpPr/>
          <p:nvPr/>
        </p:nvSpPr>
        <p:spPr>
          <a:xfrm>
            <a:off x="7384939" y="2986479"/>
            <a:ext cx="1005744" cy="246221"/>
          </a:xfrm>
          <a:prstGeom prst="rect">
            <a:avLst/>
          </a:prstGeom>
        </p:spPr>
        <p:txBody>
          <a:bodyPr wrap="square">
            <a:spAutoFit/>
          </a:bodyPr>
          <a:lstStyle/>
          <a:p>
            <a:pPr lvl="0" algn="ctr">
              <a:defRPr/>
            </a:pPr>
            <a:r>
              <a:rPr lang="en-US" altLang="ko-KR" sz="1000" b="1" dirty="0">
                <a:solidFill>
                  <a:prstClr val="black"/>
                </a:solidFill>
                <a:latin typeface="Arial" panose="020B0604020202020204" pitchFamily="34" charset="0"/>
                <a:ea typeface="LG스마트체 Regular" panose="020B0600000101010101" pitchFamily="50" charset="-127"/>
                <a:cs typeface="Arial" panose="020B0604020202020204" pitchFamily="34" charset="0"/>
              </a:rPr>
              <a:t>VRR</a:t>
            </a:r>
            <a:endParaRPr lang="ko-KR" altLang="en-US" sz="1000" b="1" dirty="0">
              <a:solidFill>
                <a:prstClr val="black"/>
              </a:solidFill>
              <a:latin typeface="Arial" panose="020B0604020202020204" pitchFamily="34" charset="0"/>
              <a:ea typeface="LG스마트체 Regular" panose="020B0600000101010101" pitchFamily="50" charset="-127"/>
              <a:cs typeface="Arial" panose="020B0604020202020204" pitchFamily="34" charset="0"/>
            </a:endParaRPr>
          </a:p>
        </p:txBody>
      </p:sp>
      <p:sp>
        <p:nvSpPr>
          <p:cNvPr id="198" name="직사각형 197">
            <a:extLst>
              <a:ext uri="{FF2B5EF4-FFF2-40B4-BE49-F238E27FC236}">
                <a16:creationId xmlns:a16="http://schemas.microsoft.com/office/drawing/2014/main" id="{1D4F1E8F-3C70-43BA-8F86-CC4827824CD8}"/>
              </a:ext>
            </a:extLst>
          </p:cNvPr>
          <p:cNvSpPr/>
          <p:nvPr/>
        </p:nvSpPr>
        <p:spPr>
          <a:xfrm>
            <a:off x="7328479" y="3694169"/>
            <a:ext cx="1092994" cy="246221"/>
          </a:xfrm>
          <a:prstGeom prst="rect">
            <a:avLst/>
          </a:prstGeom>
        </p:spPr>
        <p:txBody>
          <a:bodyPr wrap="square">
            <a:spAutoFit/>
          </a:bodyPr>
          <a:lstStyle/>
          <a:p>
            <a:pPr lvl="0" algn="ctr">
              <a:defRPr/>
            </a:pPr>
            <a:r>
              <a:rPr lang="en-US" altLang="ko-KR" sz="1000" b="1" dirty="0">
                <a:solidFill>
                  <a:prstClr val="black"/>
                </a:solidFill>
                <a:latin typeface="Arial" panose="020B0604020202020204" pitchFamily="34" charset="0"/>
                <a:ea typeface="LG스마트체 Regular" panose="020B0600000101010101" pitchFamily="50" charset="-127"/>
                <a:cs typeface="Arial" panose="020B0604020202020204" pitchFamily="34" charset="0"/>
              </a:rPr>
              <a:t>ALLM</a:t>
            </a:r>
            <a:endParaRPr lang="ko-KR" altLang="en-US" sz="1000" b="1" dirty="0">
              <a:solidFill>
                <a:prstClr val="black"/>
              </a:solidFill>
              <a:latin typeface="Arial" panose="020B0604020202020204" pitchFamily="34" charset="0"/>
              <a:ea typeface="LG스마트체 Regular" panose="020B0600000101010101" pitchFamily="50" charset="-127"/>
              <a:cs typeface="Arial" panose="020B0604020202020204" pitchFamily="34" charset="0"/>
            </a:endParaRPr>
          </a:p>
        </p:txBody>
      </p:sp>
      <p:sp>
        <p:nvSpPr>
          <p:cNvPr id="199" name="모서리가 둥근 직사각형 198"/>
          <p:cNvSpPr/>
          <p:nvPr/>
        </p:nvSpPr>
        <p:spPr>
          <a:xfrm>
            <a:off x="7359742" y="2942960"/>
            <a:ext cx="1001523" cy="323515"/>
          </a:xfrm>
          <a:prstGeom prst="roundRect">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Arial" panose="020B0604020202020204" pitchFamily="34" charset="0"/>
              <a:ea typeface="LG스마트체 Regular" panose="020B0600000101010101" pitchFamily="50" charset="-127"/>
              <a:cs typeface="Arial" panose="020B0604020202020204" pitchFamily="34" charset="0"/>
            </a:endParaRPr>
          </a:p>
        </p:txBody>
      </p:sp>
      <p:sp>
        <p:nvSpPr>
          <p:cNvPr id="200" name="모서리가 둥근 직사각형 199"/>
          <p:cNvSpPr/>
          <p:nvPr/>
        </p:nvSpPr>
        <p:spPr>
          <a:xfrm>
            <a:off x="7359742" y="3637682"/>
            <a:ext cx="1001523" cy="338278"/>
          </a:xfrm>
          <a:prstGeom prst="roundRect">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Arial" panose="020B0604020202020204" pitchFamily="34" charset="0"/>
              <a:ea typeface="LG스마트체 Regular" panose="020B0600000101010101" pitchFamily="50" charset="-127"/>
              <a:cs typeface="Arial" panose="020B0604020202020204" pitchFamily="34" charset="0"/>
            </a:endParaRPr>
          </a:p>
        </p:txBody>
      </p:sp>
      <p:sp>
        <p:nvSpPr>
          <p:cNvPr id="201" name="모서리가 둥근 직사각형 200"/>
          <p:cNvSpPr/>
          <p:nvPr/>
        </p:nvSpPr>
        <p:spPr>
          <a:xfrm>
            <a:off x="7359742" y="4509506"/>
            <a:ext cx="1001523" cy="287400"/>
          </a:xfrm>
          <a:prstGeom prst="roundRect">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Arial" panose="020B0604020202020204" pitchFamily="34" charset="0"/>
              <a:ea typeface="LG스마트체 Regular" panose="020B0600000101010101" pitchFamily="50" charset="-127"/>
              <a:cs typeface="Arial" panose="020B0604020202020204" pitchFamily="34" charset="0"/>
            </a:endParaRPr>
          </a:p>
        </p:txBody>
      </p:sp>
      <p:sp>
        <p:nvSpPr>
          <p:cNvPr id="202" name="모서리가 둥근 직사각형 201"/>
          <p:cNvSpPr/>
          <p:nvPr/>
        </p:nvSpPr>
        <p:spPr>
          <a:xfrm>
            <a:off x="7353300" y="5634605"/>
            <a:ext cx="1001523" cy="287400"/>
          </a:xfrm>
          <a:prstGeom prst="roundRect">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Arial" panose="020B0604020202020204" pitchFamily="34" charset="0"/>
              <a:ea typeface="LG스마트체 Regular" panose="020B0600000101010101" pitchFamily="50" charset="-127"/>
              <a:cs typeface="Arial" panose="020B0604020202020204" pitchFamily="34" charset="0"/>
            </a:endParaRPr>
          </a:p>
        </p:txBody>
      </p:sp>
      <p:sp>
        <p:nvSpPr>
          <p:cNvPr id="204" name="모서리가 둥근 직사각형 203"/>
          <p:cNvSpPr/>
          <p:nvPr/>
        </p:nvSpPr>
        <p:spPr>
          <a:xfrm>
            <a:off x="8720813" y="5581629"/>
            <a:ext cx="1001523" cy="287400"/>
          </a:xfrm>
          <a:prstGeom prst="roundRect">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Arial" panose="020B0604020202020204" pitchFamily="34" charset="0"/>
              <a:ea typeface="LG스마트체 Regular" panose="020B0600000101010101" pitchFamily="50" charset="-127"/>
              <a:cs typeface="Arial" panose="020B0604020202020204" pitchFamily="34" charset="0"/>
            </a:endParaRPr>
          </a:p>
        </p:txBody>
      </p:sp>
      <p:sp>
        <p:nvSpPr>
          <p:cNvPr id="206" name="모서리가 둥근 직사각형 205"/>
          <p:cNvSpPr/>
          <p:nvPr/>
        </p:nvSpPr>
        <p:spPr>
          <a:xfrm>
            <a:off x="7359742" y="5119930"/>
            <a:ext cx="1001523" cy="287400"/>
          </a:xfrm>
          <a:prstGeom prst="roundRect">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Arial" panose="020B0604020202020204" pitchFamily="34" charset="0"/>
              <a:ea typeface="LG스마트체 Regular" panose="020B0600000101010101" pitchFamily="50" charset="-127"/>
              <a:cs typeface="Arial" panose="020B0604020202020204" pitchFamily="34" charset="0"/>
            </a:endParaRPr>
          </a:p>
        </p:txBody>
      </p:sp>
      <p:pic>
        <p:nvPicPr>
          <p:cNvPr id="209" name="그림 208"/>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2899806" y="4515786"/>
            <a:ext cx="719348" cy="254855"/>
          </a:xfrm>
          <a:prstGeom prst="rect">
            <a:avLst/>
          </a:prstGeom>
        </p:spPr>
      </p:pic>
      <p:pic>
        <p:nvPicPr>
          <p:cNvPr id="210" name="그림 209"/>
          <p:cNvPicPr>
            <a:picLocks noChangeAspect="1"/>
          </p:cNvPicPr>
          <p:nvPr/>
        </p:nvPicPr>
        <p:blipFill>
          <a:blip r:embed="rId17"/>
          <a:stretch>
            <a:fillRect/>
          </a:stretch>
        </p:blipFill>
        <p:spPr>
          <a:xfrm>
            <a:off x="11066066" y="2891973"/>
            <a:ext cx="517211" cy="880490"/>
          </a:xfrm>
          <a:prstGeom prst="rect">
            <a:avLst/>
          </a:prstGeom>
        </p:spPr>
      </p:pic>
      <p:sp>
        <p:nvSpPr>
          <p:cNvPr id="260" name="직사각형 259">
            <a:extLst>
              <a:ext uri="{FF2B5EF4-FFF2-40B4-BE49-F238E27FC236}">
                <a16:creationId xmlns:a16="http://schemas.microsoft.com/office/drawing/2014/main" id="{3A1139C3-87A5-4E68-B0F0-B5DF9C24F78A}"/>
              </a:ext>
            </a:extLst>
          </p:cNvPr>
          <p:cNvSpPr/>
          <p:nvPr/>
        </p:nvSpPr>
        <p:spPr>
          <a:xfrm>
            <a:off x="4147818" y="3610462"/>
            <a:ext cx="734496" cy="200055"/>
          </a:xfrm>
          <a:prstGeom prst="rect">
            <a:avLst/>
          </a:prstGeom>
        </p:spPr>
        <p:txBody>
          <a:bodyPr wrap="none">
            <a:spAutoFit/>
          </a:bodyPr>
          <a:lstStyle/>
          <a:p>
            <a:pPr lvl="0" algn="ctr">
              <a:defRPr/>
            </a:pPr>
            <a:r>
              <a:rPr lang="en-US" altLang="ko-KR" sz="700" dirty="0">
                <a:latin typeface="Arial" panose="020B0604020202020204" pitchFamily="34" charset="0"/>
                <a:ea typeface="LG스마트체 Regular" panose="020B0600000101010101" pitchFamily="50" charset="-127"/>
                <a:cs typeface="Arial" panose="020B0604020202020204" pitchFamily="34" charset="0"/>
              </a:rPr>
              <a:t>with Up-firing</a:t>
            </a:r>
            <a:endParaRPr lang="ko-KR" altLang="en-US" sz="700" dirty="0">
              <a:latin typeface="Arial" panose="020B0604020202020204" pitchFamily="34" charset="0"/>
              <a:ea typeface="LG스마트체 Regular" panose="020B0600000101010101" pitchFamily="50" charset="-127"/>
              <a:cs typeface="Arial" panose="020B0604020202020204" pitchFamily="34" charset="0"/>
            </a:endParaRPr>
          </a:p>
        </p:txBody>
      </p:sp>
      <p:sp>
        <p:nvSpPr>
          <p:cNvPr id="261" name="직사각형 260">
            <a:extLst>
              <a:ext uri="{FF2B5EF4-FFF2-40B4-BE49-F238E27FC236}">
                <a16:creationId xmlns:a16="http://schemas.microsoft.com/office/drawing/2014/main" id="{3A1139C3-87A5-4E68-B0F0-B5DF9C24F78A}"/>
              </a:ext>
            </a:extLst>
          </p:cNvPr>
          <p:cNvSpPr/>
          <p:nvPr/>
        </p:nvSpPr>
        <p:spPr>
          <a:xfrm>
            <a:off x="3762053" y="4504019"/>
            <a:ext cx="1152880" cy="230832"/>
          </a:xfrm>
          <a:prstGeom prst="rect">
            <a:avLst/>
          </a:prstGeom>
        </p:spPr>
        <p:txBody>
          <a:bodyPr wrap="none">
            <a:spAutoFit/>
          </a:bodyPr>
          <a:lstStyle/>
          <a:p>
            <a:pPr lvl="0" algn="ctr">
              <a:defRPr/>
            </a:pPr>
            <a:r>
              <a:rPr lang="en-US" altLang="ko-KR" sz="900" b="1" dirty="0">
                <a:latin typeface="Arial" panose="020B0604020202020204" pitchFamily="34" charset="0"/>
                <a:ea typeface="LG스마트체 Regular" panose="020B0600000101010101" pitchFamily="50" charset="-127"/>
                <a:cs typeface="Arial" panose="020B0604020202020204" pitchFamily="34" charset="0"/>
              </a:rPr>
              <a:t>4ch Rear Speaker</a:t>
            </a:r>
            <a:endParaRPr lang="ko-KR" altLang="en-US" sz="900" b="1" dirty="0">
              <a:latin typeface="Arial" panose="020B0604020202020204" pitchFamily="34" charset="0"/>
              <a:ea typeface="LG스마트체 Regular" panose="020B0600000101010101" pitchFamily="50" charset="-127"/>
              <a:cs typeface="Arial" panose="020B0604020202020204" pitchFamily="34" charset="0"/>
            </a:endParaRPr>
          </a:p>
        </p:txBody>
      </p:sp>
      <p:sp>
        <p:nvSpPr>
          <p:cNvPr id="262" name="모서리가 둥근 직사각형 261"/>
          <p:cNvSpPr/>
          <p:nvPr/>
        </p:nvSpPr>
        <p:spPr>
          <a:xfrm>
            <a:off x="3834129" y="4495915"/>
            <a:ext cx="1001523" cy="287400"/>
          </a:xfrm>
          <a:prstGeom prst="roundRect">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Arial" panose="020B0604020202020204" pitchFamily="34" charset="0"/>
              <a:ea typeface="LG스마트체 Regular" panose="020B0600000101010101" pitchFamily="50" charset="-127"/>
              <a:cs typeface="Arial" panose="020B0604020202020204" pitchFamily="34" charset="0"/>
            </a:endParaRPr>
          </a:p>
        </p:txBody>
      </p:sp>
      <p:sp>
        <p:nvSpPr>
          <p:cNvPr id="263" name="직사각형 262">
            <a:extLst>
              <a:ext uri="{FF2B5EF4-FFF2-40B4-BE49-F238E27FC236}">
                <a16:creationId xmlns:a16="http://schemas.microsoft.com/office/drawing/2014/main" id="{3A1139C3-87A5-4E68-B0F0-B5DF9C24F78A}"/>
              </a:ext>
            </a:extLst>
          </p:cNvPr>
          <p:cNvSpPr/>
          <p:nvPr/>
        </p:nvSpPr>
        <p:spPr>
          <a:xfrm>
            <a:off x="4176393" y="4636754"/>
            <a:ext cx="734496" cy="200055"/>
          </a:xfrm>
          <a:prstGeom prst="rect">
            <a:avLst/>
          </a:prstGeom>
        </p:spPr>
        <p:txBody>
          <a:bodyPr wrap="none">
            <a:spAutoFit/>
          </a:bodyPr>
          <a:lstStyle/>
          <a:p>
            <a:pPr lvl="0" algn="ctr">
              <a:defRPr/>
            </a:pPr>
            <a:r>
              <a:rPr lang="en-US" altLang="ko-KR" sz="700" dirty="0">
                <a:latin typeface="Arial" panose="020B0604020202020204" pitchFamily="34" charset="0"/>
                <a:ea typeface="LG스마트체 Regular" panose="020B0600000101010101" pitchFamily="50" charset="-127"/>
                <a:cs typeface="Arial" panose="020B0604020202020204" pitchFamily="34" charset="0"/>
              </a:rPr>
              <a:t>with Up-firing</a:t>
            </a:r>
            <a:endParaRPr lang="ko-KR" altLang="en-US" sz="700" dirty="0">
              <a:latin typeface="Arial" panose="020B0604020202020204" pitchFamily="34" charset="0"/>
              <a:ea typeface="LG스마트체 Regular" panose="020B0600000101010101" pitchFamily="50" charset="-127"/>
              <a:cs typeface="Arial" panose="020B0604020202020204" pitchFamily="34" charset="0"/>
            </a:endParaRPr>
          </a:p>
        </p:txBody>
      </p:sp>
      <p:sp>
        <p:nvSpPr>
          <p:cNvPr id="93" name="텍스트 개체 틀 5">
            <a:extLst>
              <a:ext uri="{FF2B5EF4-FFF2-40B4-BE49-F238E27FC236}">
                <a16:creationId xmlns:a16="http://schemas.microsoft.com/office/drawing/2014/main" id="{00A774CE-0179-4872-88E0-4726B5DE419D}"/>
              </a:ext>
            </a:extLst>
          </p:cNvPr>
          <p:cNvSpPr txBox="1">
            <a:spLocks/>
          </p:cNvSpPr>
          <p:nvPr/>
        </p:nvSpPr>
        <p:spPr>
          <a:xfrm>
            <a:off x="390932" y="150336"/>
            <a:ext cx="2991492" cy="369332"/>
          </a:xfrm>
          <a:prstGeom prst="rect">
            <a:avLst/>
          </a:prstGeom>
        </p:spPr>
        <p:txBody>
          <a:bodyPr vert="horz" wrap="square" lIns="0" tIns="45720" rIns="72000" bIns="45720" rtlCol="0" anchor="b">
            <a:spAutoFit/>
          </a:bodyPr>
          <a:lstStyle>
            <a:defPPr>
              <a:defRPr lang="ko-KR"/>
            </a:defPPr>
            <a:lvl1pPr marR="0" lvl="0" indent="0" fontAlgn="base" latinLnBrk="0">
              <a:lnSpc>
                <a:spcPct val="100000"/>
              </a:lnSpc>
              <a:spcBef>
                <a:spcPts val="600"/>
              </a:spcBef>
              <a:spcAft>
                <a:spcPts val="0"/>
              </a:spcAft>
              <a:buClrTx/>
              <a:buSzTx/>
              <a:buFont typeface="Arial" panose="020B0604020202020204" pitchFamily="34" charset="0"/>
              <a:buNone/>
              <a:tabLst/>
              <a:defRPr b="1" cap="none" spc="0" baseline="0">
                <a:solidFill>
                  <a:schemeClr val="tx1">
                    <a:lumMod val="50000"/>
                    <a:lumOff val="50000"/>
                  </a:schemeClr>
                </a:solidFill>
                <a:latin typeface="Arial" panose="020B0604020202020204" pitchFamily="34" charset="0"/>
                <a:ea typeface="HY견고딕" panose="02030600000101010101" pitchFamily="18" charset="-127"/>
                <a:cs typeface="Arial" panose="020B0604020202020204" pitchFamily="34" charset="0"/>
              </a:defRPr>
            </a:lvl1pPr>
            <a:lvl2pPr marL="685800" indent="-228600" fontAlgn="base" latinLnBrk="0">
              <a:lnSpc>
                <a:spcPct val="100000"/>
              </a:lnSpc>
              <a:spcBef>
                <a:spcPts val="600"/>
              </a:spcBef>
              <a:buFont typeface="Arial" panose="020B0604020202020204" pitchFamily="34" charset="0"/>
              <a:buChar char="•"/>
              <a:defRPr sz="2400"/>
            </a:lvl2pPr>
            <a:lvl3pPr marL="1143000" indent="-228600" fontAlgn="base" latinLnBrk="0">
              <a:lnSpc>
                <a:spcPct val="100000"/>
              </a:lnSpc>
              <a:spcBef>
                <a:spcPts val="600"/>
              </a:spcBef>
              <a:buFont typeface="Arial" panose="020B0604020202020204" pitchFamily="34" charset="0"/>
              <a:buChar char="•"/>
              <a:defRPr sz="2000"/>
            </a:lvl3pPr>
            <a:lvl4pPr marL="1600200" indent="-228600" fontAlgn="base" latinLnBrk="0">
              <a:lnSpc>
                <a:spcPct val="100000"/>
              </a:lnSpc>
              <a:spcBef>
                <a:spcPts val="600"/>
              </a:spcBef>
              <a:buFont typeface="Arial" panose="020B0604020202020204" pitchFamily="34" charset="0"/>
              <a:buChar char="•"/>
            </a:lvl4pPr>
            <a:lvl5pPr marL="2057400" indent="-228600" fontAlgn="base" latinLnBrk="0">
              <a:lnSpc>
                <a:spcPct val="100000"/>
              </a:lnSpc>
              <a:spcBef>
                <a:spcPts val="6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altLang="ko-KR" dirty="0">
                <a:ea typeface="LG스마트체 Regular" panose="020B0600000101010101" pitchFamily="50" charset="-127"/>
              </a:rPr>
              <a:t>Key Feature Evolution</a:t>
            </a:r>
            <a:endParaRPr lang="ko-KR" altLang="en-US" dirty="0">
              <a:ea typeface="LG스마트체 Regular" panose="020B0600000101010101" pitchFamily="50" charset="-127"/>
            </a:endParaRPr>
          </a:p>
        </p:txBody>
      </p:sp>
      <p:sp>
        <p:nvSpPr>
          <p:cNvPr id="92" name="텍스트 개체 틀 4">
            <a:extLst>
              <a:ext uri="{FF2B5EF4-FFF2-40B4-BE49-F238E27FC236}">
                <a16:creationId xmlns:a16="http://schemas.microsoft.com/office/drawing/2014/main" id="{FAC2042E-B9B1-578D-EFB2-1F8F7B367EB7}"/>
              </a:ext>
            </a:extLst>
          </p:cNvPr>
          <p:cNvSpPr txBox="1">
            <a:spLocks/>
          </p:cNvSpPr>
          <p:nvPr/>
        </p:nvSpPr>
        <p:spPr>
          <a:xfrm>
            <a:off x="395760" y="549990"/>
            <a:ext cx="11081865" cy="307777"/>
          </a:xfrm>
          <a:prstGeom prst="rect">
            <a:avLst/>
          </a:prstGeom>
        </p:spPr>
        <p:txBody>
          <a:bodyPr vert="horz" wrap="square" lIns="0" tIns="45720" rIns="0" bIns="45720" rtlCol="0">
            <a:spAutoFit/>
          </a:bodyPr>
          <a:lstStyle>
            <a:lvl1pPr marL="228600" indent="-228600" algn="l" defTabSz="914400" rtl="0" eaLnBrk="1" fontAlgn="base" latinLnBrk="0" hangingPunct="1">
              <a:lnSpc>
                <a:spcPct val="100000"/>
              </a:lnSpc>
              <a:spcBef>
                <a:spcPts val="600"/>
              </a:spcBef>
              <a:buSzPct val="90000"/>
              <a:buFont typeface="맑은 고딕" panose="020B0503020000020004" pitchFamily="50" charset="-127"/>
              <a:buChar char="■"/>
              <a:defRPr sz="1100" kern="1200">
                <a:solidFill>
                  <a:schemeClr val="tx1"/>
                </a:solidFill>
                <a:latin typeface="+mn-lt"/>
                <a:ea typeface="+mn-ea"/>
                <a:cs typeface="+mn-cs"/>
              </a:defRPr>
            </a:lvl1pPr>
            <a:lvl2pPr marL="452438" indent="-187325" algn="l" defTabSz="914400" rtl="0" eaLnBrk="1" fontAlgn="base" latinLnBrk="0" hangingPunct="1">
              <a:lnSpc>
                <a:spcPct val="100000"/>
              </a:lnSpc>
              <a:spcBef>
                <a:spcPts val="600"/>
              </a:spcBef>
              <a:buSzPct val="90000"/>
              <a:buFont typeface="맑은 고딕" panose="020B0503020000020004" pitchFamily="50" charset="-127"/>
              <a:buChar char="-"/>
              <a:defRPr sz="1100" kern="1200">
                <a:solidFill>
                  <a:schemeClr val="tx1"/>
                </a:solidFill>
                <a:latin typeface="+mn-lt"/>
                <a:ea typeface="+mn-ea"/>
                <a:cs typeface="+mn-cs"/>
              </a:defRPr>
            </a:lvl2pPr>
            <a:lvl3pPr marL="1143000" indent="-228600" algn="l" defTabSz="914400" rtl="0" eaLnBrk="1" fontAlgn="base" latinLnBrk="0" hangingPunct="1">
              <a:lnSpc>
                <a:spcPct val="100000"/>
              </a:lnSpc>
              <a:spcBef>
                <a:spcPts val="600"/>
              </a:spcBef>
              <a:buSzPct val="90000"/>
              <a:buFont typeface="맑은 고딕" panose="020B0503020000020004" pitchFamily="50" charset="-127"/>
              <a:buChar char="■"/>
              <a:defRPr sz="1300" kern="1200">
                <a:solidFill>
                  <a:schemeClr val="tx1"/>
                </a:solidFill>
                <a:latin typeface="+mn-lt"/>
                <a:ea typeface="+mn-ea"/>
                <a:cs typeface="+mn-cs"/>
              </a:defRPr>
            </a:lvl3pPr>
            <a:lvl4pPr marL="1600200" indent="-228600" algn="l" defTabSz="914400" rtl="0" eaLnBrk="1" fontAlgn="base" latinLnBrk="0" hangingPunct="1">
              <a:lnSpc>
                <a:spcPct val="100000"/>
              </a:lnSpc>
              <a:spcBef>
                <a:spcPts val="600"/>
              </a:spcBef>
              <a:buSzPct val="90000"/>
              <a:buFont typeface="맑은 고딕" panose="020B0503020000020004" pitchFamily="50" charset="-127"/>
              <a:buChar char="■"/>
              <a:defRPr sz="1300" kern="1200">
                <a:solidFill>
                  <a:schemeClr val="tx1"/>
                </a:solidFill>
                <a:latin typeface="+mn-lt"/>
                <a:ea typeface="+mn-ea"/>
                <a:cs typeface="+mn-cs"/>
              </a:defRPr>
            </a:lvl4pPr>
            <a:lvl5pPr marL="2057400" indent="-228600" algn="l" defTabSz="914400" rtl="0" eaLnBrk="1" fontAlgn="base" latinLnBrk="0" hangingPunct="1">
              <a:lnSpc>
                <a:spcPct val="100000"/>
              </a:lnSpc>
              <a:spcBef>
                <a:spcPts val="600"/>
              </a:spcBef>
              <a:buSzPct val="90000"/>
              <a:buFont typeface="맑은 고딕" panose="020B0503020000020004" pitchFamily="50" charset="-127"/>
              <a:buChar char="■"/>
              <a:defRPr sz="13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31863">
              <a:defRPr/>
            </a:pPr>
            <a:r>
              <a:rPr lang="en-US" altLang="ko-KR" sz="1400" dirty="0">
                <a:solidFill>
                  <a:schemeClr val="tx1">
                    <a:lumMod val="65000"/>
                    <a:lumOff val="35000"/>
                  </a:schemeClr>
                </a:solidFill>
                <a:latin typeface="Arial" panose="020B0604020202020204" pitchFamily="34" charset="0"/>
                <a:ea typeface="LG스마트체 Regular" panose="020B0600000101010101" pitchFamily="50" charset="-127"/>
                <a:cs typeface="Arial" panose="020B0604020202020204" pitchFamily="34" charset="0"/>
              </a:rPr>
              <a:t>Provides a whole-new sound experiences by focusing on improving the fundamentals of sound quality, enhancing 3D immersive sound</a:t>
            </a:r>
          </a:p>
        </p:txBody>
      </p:sp>
      <p:cxnSp>
        <p:nvCxnSpPr>
          <p:cNvPr id="97" name="직선 연결선 96"/>
          <p:cNvCxnSpPr/>
          <p:nvPr/>
        </p:nvCxnSpPr>
        <p:spPr>
          <a:xfrm>
            <a:off x="374628" y="2745771"/>
            <a:ext cx="11058542" cy="0"/>
          </a:xfrm>
          <a:prstGeom prst="line">
            <a:avLst/>
          </a:prstGeom>
          <a:ln w="3175">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sp>
        <p:nvSpPr>
          <p:cNvPr id="102" name="직사각형 104"/>
          <p:cNvSpPr/>
          <p:nvPr/>
        </p:nvSpPr>
        <p:spPr>
          <a:xfrm>
            <a:off x="2742015" y="2046660"/>
            <a:ext cx="1037463" cy="400110"/>
          </a:xfrm>
          <a:prstGeom prst="rect">
            <a:avLst/>
          </a:prstGeom>
        </p:spPr>
        <p:txBody>
          <a:bodyPr wrap="none">
            <a:spAutoFit/>
          </a:bodyPr>
          <a:lstStyle/>
          <a:p>
            <a:pPr algn="ctr" defTabSz="742950"/>
            <a:r>
              <a:rPr lang="en-US" altLang="ko-KR" sz="1000" b="1" dirty="0">
                <a:latin typeface="Arial" panose="020B0604020202020204" pitchFamily="34" charset="0"/>
                <a:ea typeface="LG스마트체 Regular" panose="020B0600000101010101" pitchFamily="50" charset="-127"/>
                <a:cs typeface="Arial" panose="020B0604020202020204" pitchFamily="34" charset="0"/>
              </a:rPr>
              <a:t>Triple Level</a:t>
            </a:r>
          </a:p>
          <a:p>
            <a:pPr algn="ctr" defTabSz="742950"/>
            <a:r>
              <a:rPr lang="en-US" altLang="ko-KR" sz="1000" b="1" dirty="0">
                <a:latin typeface="Arial" panose="020B0604020202020204" pitchFamily="34" charset="0"/>
                <a:ea typeface="LG스마트체 Regular" panose="020B0600000101010101" pitchFamily="50" charset="-127"/>
                <a:cs typeface="Arial" panose="020B0604020202020204" pitchFamily="34" charset="0"/>
              </a:rPr>
              <a:t>Spatial Sound</a:t>
            </a:r>
          </a:p>
        </p:txBody>
      </p:sp>
      <p:pic>
        <p:nvPicPr>
          <p:cNvPr id="5" name="그림 4"/>
          <p:cNvPicPr>
            <a:picLocks noChangeAspect="1"/>
          </p:cNvPicPr>
          <p:nvPr/>
        </p:nvPicPr>
        <p:blipFill>
          <a:blip r:embed="rId18">
            <a:clrChange>
              <a:clrFrom>
                <a:srgbClr val="F9F9F9"/>
              </a:clrFrom>
              <a:clrTo>
                <a:srgbClr val="F9F9F9">
                  <a:alpha val="0"/>
                </a:srgbClr>
              </a:clrTo>
            </a:clrChange>
          </a:blip>
          <a:stretch>
            <a:fillRect/>
          </a:stretch>
        </p:blipFill>
        <p:spPr>
          <a:xfrm>
            <a:off x="5133581" y="1721098"/>
            <a:ext cx="718870" cy="373530"/>
          </a:xfrm>
          <a:prstGeom prst="rect">
            <a:avLst/>
          </a:prstGeom>
        </p:spPr>
      </p:pic>
      <p:sp>
        <p:nvSpPr>
          <p:cNvPr id="106" name="직사각형 104"/>
          <p:cNvSpPr/>
          <p:nvPr/>
        </p:nvSpPr>
        <p:spPr>
          <a:xfrm>
            <a:off x="6020146" y="1756178"/>
            <a:ext cx="1183337" cy="246221"/>
          </a:xfrm>
          <a:prstGeom prst="rect">
            <a:avLst/>
          </a:prstGeom>
        </p:spPr>
        <p:txBody>
          <a:bodyPr wrap="none">
            <a:spAutoFit/>
          </a:bodyPr>
          <a:lstStyle/>
          <a:p>
            <a:pPr algn="ctr" defTabSz="742950"/>
            <a:r>
              <a:rPr lang="en-US" altLang="ko-KR" sz="1000" b="1" dirty="0">
                <a:latin typeface="Arial" panose="020B0604020202020204" pitchFamily="34" charset="0"/>
                <a:ea typeface="LG스마트체 Regular" panose="020B0600000101010101" pitchFamily="50" charset="-127"/>
                <a:cs typeface="Arial" panose="020B0604020202020204" pitchFamily="34" charset="0"/>
              </a:rPr>
              <a:t>Clear</a:t>
            </a:r>
            <a:r>
              <a:rPr lang="ko-KR" altLang="en-US" sz="1000" b="1">
                <a:latin typeface="Arial" panose="020B0604020202020204" pitchFamily="34" charset="0"/>
                <a:ea typeface="LG스마트체 Regular" panose="020B0600000101010101" pitchFamily="50" charset="-127"/>
                <a:cs typeface="Arial" panose="020B0604020202020204" pitchFamily="34" charset="0"/>
              </a:rPr>
              <a:t> </a:t>
            </a:r>
            <a:r>
              <a:rPr lang="en-US" altLang="ko-KR" sz="1000" b="1" dirty="0">
                <a:latin typeface="Arial" panose="020B0604020202020204" pitchFamily="34" charset="0"/>
                <a:ea typeface="LG스마트체 Regular" panose="020B0600000101010101" pitchFamily="50" charset="-127"/>
                <a:cs typeface="Arial" panose="020B0604020202020204" pitchFamily="34" charset="0"/>
              </a:rPr>
              <a:t>Voice Plus</a:t>
            </a:r>
          </a:p>
        </p:txBody>
      </p:sp>
      <p:sp>
        <p:nvSpPr>
          <p:cNvPr id="107" name="직사각형 104"/>
          <p:cNvSpPr/>
          <p:nvPr/>
        </p:nvSpPr>
        <p:spPr>
          <a:xfrm>
            <a:off x="7423505" y="1745908"/>
            <a:ext cx="909223" cy="261610"/>
          </a:xfrm>
          <a:prstGeom prst="rect">
            <a:avLst/>
          </a:prstGeom>
        </p:spPr>
        <p:txBody>
          <a:bodyPr wrap="none">
            <a:spAutoFit/>
          </a:bodyPr>
          <a:lstStyle/>
          <a:p>
            <a:pPr algn="ctr" defTabSz="742950"/>
            <a:r>
              <a:rPr lang="en-US" altLang="ko-KR" sz="1100" i="1" dirty="0">
                <a:latin typeface="Arial" panose="020B0604020202020204" pitchFamily="34" charset="0"/>
                <a:ea typeface="LG스마트체 Regular" panose="020B0600000101010101" pitchFamily="50" charset="-127"/>
                <a:cs typeface="Arial" panose="020B0604020202020204" pitchFamily="34" charset="0"/>
              </a:rPr>
              <a:t>4K@120Hz</a:t>
            </a:r>
          </a:p>
        </p:txBody>
      </p:sp>
      <p:cxnSp>
        <p:nvCxnSpPr>
          <p:cNvPr id="115" name="직선 연결선 114"/>
          <p:cNvCxnSpPr/>
          <p:nvPr/>
        </p:nvCxnSpPr>
        <p:spPr>
          <a:xfrm>
            <a:off x="374628" y="4274217"/>
            <a:ext cx="11058542" cy="0"/>
          </a:xfrm>
          <a:prstGeom prst="line">
            <a:avLst/>
          </a:prstGeom>
          <a:ln w="3175">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sp>
        <p:nvSpPr>
          <p:cNvPr id="117" name="직사각형 116">
            <a:extLst>
              <a:ext uri="{FF2B5EF4-FFF2-40B4-BE49-F238E27FC236}">
                <a16:creationId xmlns:a16="http://schemas.microsoft.com/office/drawing/2014/main" id="{32142A4B-04CC-4B59-BF59-93175D3B38F5}"/>
              </a:ext>
            </a:extLst>
          </p:cNvPr>
          <p:cNvSpPr/>
          <p:nvPr/>
        </p:nvSpPr>
        <p:spPr>
          <a:xfrm>
            <a:off x="7143691" y="4771306"/>
            <a:ext cx="1557906" cy="230832"/>
          </a:xfrm>
          <a:prstGeom prst="rect">
            <a:avLst/>
          </a:prstGeom>
        </p:spPr>
        <p:txBody>
          <a:bodyPr wrap="square">
            <a:spAutoFit/>
          </a:bodyPr>
          <a:lstStyle/>
          <a:p>
            <a:pPr lvl="0" algn="ctr">
              <a:defRPr/>
            </a:pPr>
            <a:r>
              <a:rPr lang="en-US" altLang="ko-KR" sz="900" dirty="0">
                <a:latin typeface="Arial" panose="020B0604020202020204" pitchFamily="34" charset="0"/>
                <a:ea typeface="LG스마트체 Regular" panose="020B0600000101010101" pitchFamily="50" charset="-127"/>
                <a:cs typeface="Arial" panose="020B0604020202020204" pitchFamily="34" charset="0"/>
              </a:rPr>
              <a:t>Wireless Dolby </a:t>
            </a:r>
            <a:r>
              <a:rPr lang="en-US" altLang="ko-KR" sz="900" dirty="0" err="1">
                <a:latin typeface="Arial" panose="020B0604020202020204" pitchFamily="34" charset="0"/>
                <a:ea typeface="LG스마트체 Regular" panose="020B0600000101010101" pitchFamily="50" charset="-127"/>
                <a:cs typeface="Arial" panose="020B0604020202020204" pitchFamily="34" charset="0"/>
              </a:rPr>
              <a:t>Atmos</a:t>
            </a:r>
            <a:endParaRPr lang="en-US" altLang="ko-KR" sz="900" dirty="0">
              <a:latin typeface="Arial" panose="020B0604020202020204" pitchFamily="34" charset="0"/>
              <a:ea typeface="LG스마트체 Regular" panose="020B0600000101010101" pitchFamily="50" charset="-127"/>
              <a:cs typeface="Arial" panose="020B0604020202020204" pitchFamily="34" charset="0"/>
            </a:endParaRPr>
          </a:p>
        </p:txBody>
      </p:sp>
      <p:sp>
        <p:nvSpPr>
          <p:cNvPr id="126" name="TextBox 125">
            <a:extLst>
              <a:ext uri="{FF2B5EF4-FFF2-40B4-BE49-F238E27FC236}">
                <a16:creationId xmlns:a16="http://schemas.microsoft.com/office/drawing/2014/main" id="{BB786A28-B251-4825-B449-B7A93D559868}"/>
              </a:ext>
            </a:extLst>
          </p:cNvPr>
          <p:cNvSpPr txBox="1"/>
          <p:nvPr/>
        </p:nvSpPr>
        <p:spPr>
          <a:xfrm>
            <a:off x="390932" y="1075656"/>
            <a:ext cx="815609" cy="1625560"/>
          </a:xfrm>
          <a:prstGeom prst="rect">
            <a:avLst/>
          </a:prstGeom>
          <a:solidFill>
            <a:srgbClr val="C6004D">
              <a:alpha val="70000"/>
            </a:srgbClr>
          </a:solidFill>
          <a:ln w="6350">
            <a:noFill/>
          </a:ln>
        </p:spPr>
        <p:txBody>
          <a:bodyPr wrap="none" tIns="72000" rtlCol="0" anchor="t" anchorCtr="0">
            <a:noAutofit/>
          </a:bodyPr>
          <a:lstStyle>
            <a:defPPr>
              <a:defRPr lang="ko-KR"/>
            </a:defPPr>
            <a:lvl1pPr marR="0" lvl="0" indent="0" fontAlgn="auto" latinLnBrk="0">
              <a:lnSpc>
                <a:spcPct val="120000"/>
              </a:lnSpc>
              <a:spcBef>
                <a:spcPts val="0"/>
              </a:spcBef>
              <a:spcAft>
                <a:spcPts val="0"/>
              </a:spcAft>
              <a:buClrTx/>
              <a:buSzTx/>
              <a:buFontTx/>
              <a:buNone/>
              <a:tabLst/>
              <a:defRPr kumimoji="0" sz="1100" b="0" i="0" u="none" strike="noStrike" kern="0" cap="none" spc="-70" normalizeH="0" baseline="0">
                <a:ln>
                  <a:noFill/>
                </a:ln>
                <a:solidFill>
                  <a:srgbClr val="FFFFFF"/>
                </a:solidFill>
                <a:effectLst/>
                <a:uLnTx/>
                <a:uFillTx/>
                <a:latin typeface="LG스마트체2.0 SemiBold"/>
                <a:ea typeface="LG스마트체2.0 SemiBold"/>
                <a:cs typeface="Arial" panose="020B0604020202020204" pitchFamily="34" charset="0"/>
              </a:defRPr>
            </a:lvl1pPr>
          </a:lstStyle>
          <a:p>
            <a:pPr marL="0" marR="0" lvl="0" indent="0" algn="l" defTabSz="914400" rtl="0" eaLnBrk="1" fontAlgn="auto" latinLnBrk="0" hangingPunct="1">
              <a:lnSpc>
                <a:spcPct val="120000"/>
              </a:lnSpc>
              <a:spcBef>
                <a:spcPts val="0"/>
              </a:spcBef>
              <a:spcAft>
                <a:spcPts val="0"/>
              </a:spcAft>
              <a:buClrTx/>
              <a:buSzTx/>
              <a:buFontTx/>
              <a:buNone/>
              <a:tabLst/>
              <a:defRPr/>
            </a:pPr>
            <a:r>
              <a:rPr lang="en-US" altLang="ko-KR" sz="1400" b="1" spc="0" noProof="0" dirty="0">
                <a:latin typeface="Arial" panose="020B0604020202020204" pitchFamily="34" charset="0"/>
                <a:ea typeface="LG스마트체 Regular" panose="020B0600000101010101" pitchFamily="50" charset="-127"/>
              </a:rPr>
              <a:t>2023</a:t>
            </a:r>
          </a:p>
        </p:txBody>
      </p:sp>
      <p:sp>
        <p:nvSpPr>
          <p:cNvPr id="128" name="TextBox 127">
            <a:extLst>
              <a:ext uri="{FF2B5EF4-FFF2-40B4-BE49-F238E27FC236}">
                <a16:creationId xmlns:a16="http://schemas.microsoft.com/office/drawing/2014/main" id="{BB786A28-B251-4825-B449-B7A93D559868}"/>
              </a:ext>
            </a:extLst>
          </p:cNvPr>
          <p:cNvSpPr txBox="1"/>
          <p:nvPr/>
        </p:nvSpPr>
        <p:spPr>
          <a:xfrm>
            <a:off x="390932" y="2798312"/>
            <a:ext cx="812367" cy="1513798"/>
          </a:xfrm>
          <a:prstGeom prst="rect">
            <a:avLst/>
          </a:prstGeom>
          <a:solidFill>
            <a:schemeClr val="bg1">
              <a:lumMod val="50000"/>
              <a:alpha val="70000"/>
            </a:schemeClr>
          </a:solidFill>
          <a:ln w="6350">
            <a:noFill/>
          </a:ln>
        </p:spPr>
        <p:txBody>
          <a:bodyPr wrap="none" tIns="72000" rtlCol="0" anchor="t" anchorCtr="0">
            <a:noAutofit/>
          </a:bodyPr>
          <a:lstStyle>
            <a:defPPr>
              <a:defRPr lang="ko-KR"/>
            </a:defPPr>
            <a:lvl1pPr marR="0" lvl="0" indent="0" fontAlgn="auto" latinLnBrk="0">
              <a:lnSpc>
                <a:spcPct val="120000"/>
              </a:lnSpc>
              <a:spcBef>
                <a:spcPts val="0"/>
              </a:spcBef>
              <a:spcAft>
                <a:spcPts val="0"/>
              </a:spcAft>
              <a:buClrTx/>
              <a:buSzTx/>
              <a:buFontTx/>
              <a:buNone/>
              <a:tabLst/>
              <a:defRPr kumimoji="0" sz="1100" b="0" i="0" u="none" strike="noStrike" kern="0" cap="none" spc="-70" normalizeH="0" baseline="0">
                <a:ln>
                  <a:noFill/>
                </a:ln>
                <a:solidFill>
                  <a:srgbClr val="FFFFFF"/>
                </a:solidFill>
                <a:effectLst/>
                <a:uLnTx/>
                <a:uFillTx/>
                <a:latin typeface="LG스마트체2.0 SemiBold"/>
                <a:ea typeface="LG스마트체2.0 SemiBold"/>
                <a:cs typeface="Arial" panose="020B0604020202020204" pitchFamily="34" charset="0"/>
              </a:defRPr>
            </a:lvl1pPr>
          </a:lstStyle>
          <a:p>
            <a:pPr marL="0" marR="0" lvl="0" indent="0" algn="l" defTabSz="914400" rtl="0" eaLnBrk="1" fontAlgn="auto" latinLnBrk="0" hangingPunct="1">
              <a:lnSpc>
                <a:spcPct val="120000"/>
              </a:lnSpc>
              <a:spcBef>
                <a:spcPts val="0"/>
              </a:spcBef>
              <a:spcAft>
                <a:spcPts val="0"/>
              </a:spcAft>
              <a:buClrTx/>
              <a:buSzTx/>
              <a:buFontTx/>
              <a:buNone/>
              <a:tabLst/>
              <a:defRPr/>
            </a:pPr>
            <a:r>
              <a:rPr lang="en-US" altLang="ko-KR" sz="1400" b="1" spc="0" noProof="0" dirty="0">
                <a:solidFill>
                  <a:schemeClr val="tx1"/>
                </a:solidFill>
                <a:latin typeface="Arial" panose="020B0604020202020204" pitchFamily="34" charset="0"/>
                <a:ea typeface="LG스마트체 Regular" panose="020B0600000101010101" pitchFamily="50" charset="-127"/>
              </a:rPr>
              <a:t>2022</a:t>
            </a:r>
          </a:p>
        </p:txBody>
      </p:sp>
      <p:sp>
        <p:nvSpPr>
          <p:cNvPr id="101" name="TextBox 100">
            <a:extLst>
              <a:ext uri="{FF2B5EF4-FFF2-40B4-BE49-F238E27FC236}">
                <a16:creationId xmlns:a16="http://schemas.microsoft.com/office/drawing/2014/main" id="{1F5FFD33-D075-44AD-944B-E932C18D9925}"/>
              </a:ext>
            </a:extLst>
          </p:cNvPr>
          <p:cNvSpPr txBox="1"/>
          <p:nvPr/>
        </p:nvSpPr>
        <p:spPr>
          <a:xfrm>
            <a:off x="390932" y="1393474"/>
            <a:ext cx="475561" cy="230832"/>
          </a:xfrm>
          <a:prstGeom prst="rect">
            <a:avLst/>
          </a:prstGeom>
          <a:noFill/>
        </p:spPr>
        <p:txBody>
          <a:bodyPr wrap="square" rtlCol="0">
            <a:spAutoFit/>
          </a:bodyPr>
          <a:lstStyle/>
          <a:p>
            <a:pPr defTabSz="742950">
              <a:defRPr/>
            </a:pPr>
            <a:r>
              <a:rPr lang="en-US" altLang="ko-KR" sz="900" b="1" dirty="0">
                <a:solidFill>
                  <a:prstClr val="white"/>
                </a:solidFill>
                <a:latin typeface="Arial" panose="020B0604020202020204" pitchFamily="34" charset="0"/>
                <a:ea typeface="LG스마트체 Regular" panose="020B0600000101010101" pitchFamily="50" charset="-127"/>
                <a:cs typeface="Arial" panose="020B0604020202020204" pitchFamily="34" charset="0"/>
              </a:rPr>
              <a:t>NEW</a:t>
            </a:r>
            <a:endParaRPr lang="ko-KR" altLang="en-US" sz="900" b="1" dirty="0">
              <a:solidFill>
                <a:prstClr val="white"/>
              </a:solidFill>
              <a:latin typeface="Arial" panose="020B0604020202020204" pitchFamily="34" charset="0"/>
              <a:ea typeface="LG스마트체 Regular" panose="020B0600000101010101" pitchFamily="50" charset="-127"/>
              <a:cs typeface="Arial" panose="020B0604020202020204" pitchFamily="34" charset="0"/>
            </a:endParaRPr>
          </a:p>
        </p:txBody>
      </p:sp>
      <p:sp>
        <p:nvSpPr>
          <p:cNvPr id="129" name="TextBox 128">
            <a:extLst>
              <a:ext uri="{FF2B5EF4-FFF2-40B4-BE49-F238E27FC236}">
                <a16:creationId xmlns:a16="http://schemas.microsoft.com/office/drawing/2014/main" id="{BB786A28-B251-4825-B449-B7A93D559868}"/>
              </a:ext>
            </a:extLst>
          </p:cNvPr>
          <p:cNvSpPr txBox="1"/>
          <p:nvPr/>
        </p:nvSpPr>
        <p:spPr>
          <a:xfrm>
            <a:off x="390933" y="4409206"/>
            <a:ext cx="812366" cy="1513798"/>
          </a:xfrm>
          <a:prstGeom prst="rect">
            <a:avLst/>
          </a:prstGeom>
          <a:solidFill>
            <a:schemeClr val="bg1">
              <a:lumMod val="75000"/>
              <a:alpha val="70000"/>
            </a:schemeClr>
          </a:solidFill>
          <a:ln w="6350">
            <a:noFill/>
          </a:ln>
        </p:spPr>
        <p:txBody>
          <a:bodyPr wrap="none" tIns="72000" rtlCol="0" anchor="t" anchorCtr="0">
            <a:noAutofit/>
          </a:bodyPr>
          <a:lstStyle>
            <a:defPPr>
              <a:defRPr lang="ko-KR"/>
            </a:defPPr>
            <a:lvl1pPr marR="0" lvl="0" indent="0" fontAlgn="auto" latinLnBrk="0">
              <a:lnSpc>
                <a:spcPct val="120000"/>
              </a:lnSpc>
              <a:spcBef>
                <a:spcPts val="0"/>
              </a:spcBef>
              <a:spcAft>
                <a:spcPts val="0"/>
              </a:spcAft>
              <a:buClrTx/>
              <a:buSzTx/>
              <a:buFontTx/>
              <a:buNone/>
              <a:tabLst/>
              <a:defRPr kumimoji="0" sz="1100" b="0" i="0" u="none" strike="noStrike" kern="0" cap="none" spc="-70" normalizeH="0" baseline="0">
                <a:ln>
                  <a:noFill/>
                </a:ln>
                <a:solidFill>
                  <a:srgbClr val="FFFFFF"/>
                </a:solidFill>
                <a:effectLst/>
                <a:uLnTx/>
                <a:uFillTx/>
                <a:latin typeface="LG스마트체2.0 SemiBold"/>
                <a:ea typeface="LG스마트체2.0 SemiBold"/>
                <a:cs typeface="Arial" panose="020B0604020202020204" pitchFamily="34" charset="0"/>
              </a:defRPr>
            </a:lvl1pPr>
          </a:lstStyle>
          <a:p>
            <a:pPr marL="0" marR="0" lvl="0" indent="0" algn="l" defTabSz="914400" rtl="0" eaLnBrk="1" fontAlgn="auto" latinLnBrk="0" hangingPunct="1">
              <a:lnSpc>
                <a:spcPct val="120000"/>
              </a:lnSpc>
              <a:spcBef>
                <a:spcPts val="0"/>
              </a:spcBef>
              <a:spcAft>
                <a:spcPts val="0"/>
              </a:spcAft>
              <a:buClrTx/>
              <a:buSzTx/>
              <a:buFontTx/>
              <a:buNone/>
              <a:tabLst/>
              <a:defRPr/>
            </a:pPr>
            <a:r>
              <a:rPr lang="en-US" altLang="ko-KR" sz="1400" b="1" spc="0" noProof="0" dirty="0">
                <a:solidFill>
                  <a:schemeClr val="tx1"/>
                </a:solidFill>
                <a:latin typeface="Arial" panose="020B0604020202020204" pitchFamily="34" charset="0"/>
                <a:ea typeface="LG스마트체 Regular" panose="020B0600000101010101" pitchFamily="50" charset="-127"/>
              </a:rPr>
              <a:t>2021</a:t>
            </a:r>
          </a:p>
        </p:txBody>
      </p:sp>
      <p:pic>
        <p:nvPicPr>
          <p:cNvPr id="2" name="그림 1"/>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1660508" y="3394067"/>
            <a:ext cx="535545" cy="570512"/>
          </a:xfrm>
          <a:prstGeom prst="rect">
            <a:avLst/>
          </a:prstGeom>
        </p:spPr>
      </p:pic>
      <p:pic>
        <p:nvPicPr>
          <p:cNvPr id="94" name="그림 93"/>
          <p:cNvPicPr>
            <a:picLocks noChangeAspect="1"/>
          </p:cNvPicPr>
          <p:nvPr/>
        </p:nvPicPr>
        <p:blipFill>
          <a:blip r:embed="rId20"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254039" y="2115287"/>
            <a:ext cx="490093" cy="187614"/>
          </a:xfrm>
          <a:prstGeom prst="rect">
            <a:avLst/>
          </a:prstGeom>
        </p:spPr>
      </p:pic>
      <p:pic>
        <p:nvPicPr>
          <p:cNvPr id="4" name="그림 3"/>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4976108" y="3495137"/>
            <a:ext cx="1021078" cy="328980"/>
          </a:xfrm>
          <a:prstGeom prst="rect">
            <a:avLst/>
          </a:prstGeom>
        </p:spPr>
      </p:pic>
      <p:sp>
        <p:nvSpPr>
          <p:cNvPr id="96" name="모서리가 둥근 직사각형 95"/>
          <p:cNvSpPr/>
          <p:nvPr/>
        </p:nvSpPr>
        <p:spPr>
          <a:xfrm>
            <a:off x="1624456" y="2046660"/>
            <a:ext cx="936365" cy="408662"/>
          </a:xfrm>
          <a:prstGeom prst="roundRect">
            <a:avLst/>
          </a:prstGeom>
          <a:solidFill>
            <a:schemeClr val="accent4">
              <a:lumMod val="20000"/>
              <a:lumOff val="80000"/>
              <a:alpha val="52000"/>
            </a:schemeClr>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Arial" panose="020B0604020202020204" pitchFamily="34" charset="0"/>
              <a:ea typeface="LG스마트체 Regular" panose="020B0600000101010101" pitchFamily="50" charset="-127"/>
              <a:cs typeface="Arial" panose="020B0604020202020204" pitchFamily="34" charset="0"/>
            </a:endParaRPr>
          </a:p>
        </p:txBody>
      </p:sp>
      <p:sp>
        <p:nvSpPr>
          <p:cNvPr id="99" name="직사각형 104"/>
          <p:cNvSpPr/>
          <p:nvPr/>
        </p:nvSpPr>
        <p:spPr>
          <a:xfrm>
            <a:off x="1724518" y="2046660"/>
            <a:ext cx="739305" cy="400110"/>
          </a:xfrm>
          <a:prstGeom prst="rect">
            <a:avLst/>
          </a:prstGeom>
        </p:spPr>
        <p:txBody>
          <a:bodyPr wrap="none">
            <a:spAutoFit/>
          </a:bodyPr>
          <a:lstStyle/>
          <a:p>
            <a:pPr algn="ctr" defTabSz="742950"/>
            <a:r>
              <a:rPr lang="en-US" altLang="ko-KR" sz="1000" b="1" dirty="0">
                <a:latin typeface="Arial" panose="020B0604020202020204" pitchFamily="34" charset="0"/>
                <a:ea typeface="LG스마트체 Regular" panose="020B0600000101010101" pitchFamily="50" charset="-127"/>
                <a:cs typeface="Arial" panose="020B0604020202020204" pitchFamily="34" charset="0"/>
              </a:rPr>
              <a:t>Smart</a:t>
            </a:r>
          </a:p>
          <a:p>
            <a:pPr algn="ctr" defTabSz="742950"/>
            <a:r>
              <a:rPr lang="en-US" altLang="ko-KR" sz="1000" b="1" dirty="0">
                <a:latin typeface="Arial" panose="020B0604020202020204" pitchFamily="34" charset="0"/>
                <a:ea typeface="LG스마트체 Regular" panose="020B0600000101010101" pitchFamily="50" charset="-127"/>
                <a:cs typeface="Arial" panose="020B0604020202020204" pitchFamily="34" charset="0"/>
              </a:rPr>
              <a:t>Up-mixer</a:t>
            </a:r>
          </a:p>
        </p:txBody>
      </p:sp>
      <p:sp>
        <p:nvSpPr>
          <p:cNvPr id="105" name="직사각형 104"/>
          <p:cNvSpPr/>
          <p:nvPr/>
        </p:nvSpPr>
        <p:spPr>
          <a:xfrm>
            <a:off x="2661154" y="1163755"/>
            <a:ext cx="1374755" cy="246221"/>
          </a:xfrm>
          <a:prstGeom prst="rect">
            <a:avLst/>
          </a:prstGeom>
          <a:solidFill>
            <a:schemeClr val="bg1">
              <a:lumMod val="85000"/>
            </a:schemeClr>
          </a:solidFill>
          <a:ln>
            <a:noFill/>
          </a:ln>
        </p:spPr>
        <p:txBody>
          <a:bodyPr wrap="square">
            <a:spAutoFit/>
          </a:bodyPr>
          <a:lstStyle/>
          <a:p>
            <a:pPr algn="ctr" defTabSz="742950"/>
            <a:r>
              <a:rPr lang="en-US" altLang="ko-KR" sz="1000" dirty="0">
                <a:latin typeface="Arial" panose="020B0604020202020204" pitchFamily="34" charset="0"/>
                <a:ea typeface="LG스마트체 Regular" panose="020B0600000101010101" pitchFamily="50" charset="-127"/>
                <a:cs typeface="Arial" panose="020B0604020202020204" pitchFamily="34" charset="0"/>
              </a:rPr>
              <a:t>WOW Orchestra</a:t>
            </a:r>
          </a:p>
        </p:txBody>
      </p:sp>
      <p:sp>
        <p:nvSpPr>
          <p:cNvPr id="124" name="TextBox 123">
            <a:extLst>
              <a:ext uri="{FF2B5EF4-FFF2-40B4-BE49-F238E27FC236}">
                <a16:creationId xmlns:a16="http://schemas.microsoft.com/office/drawing/2014/main" id="{1F5FFD33-D075-44AD-944B-E932C18D9925}"/>
              </a:ext>
            </a:extLst>
          </p:cNvPr>
          <p:cNvSpPr txBox="1"/>
          <p:nvPr/>
        </p:nvSpPr>
        <p:spPr>
          <a:xfrm>
            <a:off x="1650130" y="1162972"/>
            <a:ext cx="886666" cy="246221"/>
          </a:xfrm>
          <a:prstGeom prst="rect">
            <a:avLst/>
          </a:prstGeom>
          <a:noFill/>
        </p:spPr>
        <p:txBody>
          <a:bodyPr wrap="square" rtlCol="0">
            <a:spAutoFit/>
          </a:bodyPr>
          <a:lstStyle/>
          <a:p>
            <a:pPr defTabSz="742950">
              <a:defRPr/>
            </a:pPr>
            <a:r>
              <a:rPr lang="en-US" altLang="ko-KR" sz="1000" b="1" dirty="0">
                <a:latin typeface="Arial" panose="020B0604020202020204" pitchFamily="34" charset="0"/>
                <a:ea typeface="LG스마트체 Regular" panose="020B0600000101010101" pitchFamily="50" charset="-127"/>
                <a:cs typeface="Arial" panose="020B0604020202020204" pitchFamily="34" charset="0"/>
              </a:rPr>
              <a:t>TV Synergy</a:t>
            </a:r>
            <a:endParaRPr lang="ko-KR" altLang="en-US" sz="1000" b="1" dirty="0">
              <a:latin typeface="Arial" panose="020B0604020202020204" pitchFamily="34" charset="0"/>
              <a:ea typeface="LG스마트체 Regular" panose="020B0600000101010101" pitchFamily="50" charset="-127"/>
              <a:cs typeface="Arial" panose="020B0604020202020204" pitchFamily="34" charset="0"/>
            </a:endParaRPr>
          </a:p>
        </p:txBody>
      </p:sp>
      <p:cxnSp>
        <p:nvCxnSpPr>
          <p:cNvPr id="127" name="직선 연결선 126"/>
          <p:cNvCxnSpPr/>
          <p:nvPr/>
        </p:nvCxnSpPr>
        <p:spPr>
          <a:xfrm>
            <a:off x="1362075" y="1551457"/>
            <a:ext cx="10071095" cy="0"/>
          </a:xfrm>
          <a:prstGeom prst="line">
            <a:avLst/>
          </a:prstGeom>
          <a:ln w="3175">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sp>
        <p:nvSpPr>
          <p:cNvPr id="109" name="직사각형 108"/>
          <p:cNvSpPr/>
          <p:nvPr/>
        </p:nvSpPr>
        <p:spPr>
          <a:xfrm>
            <a:off x="4155071" y="1163755"/>
            <a:ext cx="1374755" cy="246221"/>
          </a:xfrm>
          <a:prstGeom prst="rect">
            <a:avLst/>
          </a:prstGeom>
          <a:solidFill>
            <a:schemeClr val="bg1">
              <a:lumMod val="85000"/>
            </a:schemeClr>
          </a:solidFill>
          <a:ln>
            <a:noFill/>
          </a:ln>
        </p:spPr>
        <p:txBody>
          <a:bodyPr wrap="square">
            <a:spAutoFit/>
          </a:bodyPr>
          <a:lstStyle/>
          <a:p>
            <a:pPr algn="ctr" defTabSz="742950"/>
            <a:r>
              <a:rPr lang="en-US" altLang="ko-KR" sz="1000" dirty="0">
                <a:latin typeface="Arial" panose="020B0604020202020204" pitchFamily="34" charset="0"/>
                <a:ea typeface="LG스마트체 Regular" panose="020B0600000101010101" pitchFamily="50" charset="-127"/>
                <a:cs typeface="Arial" panose="020B0604020202020204" pitchFamily="34" charset="0"/>
              </a:rPr>
              <a:t>WOW Interface</a:t>
            </a:r>
          </a:p>
        </p:txBody>
      </p:sp>
      <p:sp>
        <p:nvSpPr>
          <p:cNvPr id="6" name="직사각형 108">
            <a:extLst>
              <a:ext uri="{FF2B5EF4-FFF2-40B4-BE49-F238E27FC236}">
                <a16:creationId xmlns:a16="http://schemas.microsoft.com/office/drawing/2014/main" id="{46689A2D-5DCD-A657-0A69-4DDED302ED38}"/>
              </a:ext>
            </a:extLst>
          </p:cNvPr>
          <p:cNvSpPr/>
          <p:nvPr/>
        </p:nvSpPr>
        <p:spPr>
          <a:xfrm>
            <a:off x="5606545" y="1164810"/>
            <a:ext cx="1374755" cy="246221"/>
          </a:xfrm>
          <a:prstGeom prst="rect">
            <a:avLst/>
          </a:prstGeom>
          <a:solidFill>
            <a:schemeClr val="bg1">
              <a:lumMod val="85000"/>
            </a:schemeClr>
          </a:solidFill>
          <a:ln>
            <a:noFill/>
          </a:ln>
        </p:spPr>
        <p:txBody>
          <a:bodyPr wrap="square">
            <a:spAutoFit/>
          </a:bodyPr>
          <a:lstStyle/>
          <a:p>
            <a:pPr algn="ctr" defTabSz="742950"/>
            <a:r>
              <a:rPr lang="en-US" altLang="ko-KR" sz="1000" dirty="0">
                <a:latin typeface="Arial" panose="020B0604020202020204" pitchFamily="34" charset="0"/>
                <a:ea typeface="LG스마트체 Regular" panose="020B0600000101010101" pitchFamily="50" charset="-127"/>
                <a:cs typeface="Arial" panose="020B0604020202020204" pitchFamily="34" charset="0"/>
              </a:rPr>
              <a:t>WOW Bracket</a:t>
            </a:r>
          </a:p>
        </p:txBody>
      </p:sp>
    </p:spTree>
    <p:extLst>
      <p:ext uri="{BB962C8B-B14F-4D97-AF65-F5344CB8AC3E}">
        <p14:creationId xmlns:p14="http://schemas.microsoft.com/office/powerpoint/2010/main" val="2527000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직사각형 26"/>
          <p:cNvSpPr/>
          <p:nvPr/>
        </p:nvSpPr>
        <p:spPr>
          <a:xfrm>
            <a:off x="598266" y="962691"/>
            <a:ext cx="5499051" cy="2466823"/>
          </a:xfrm>
          <a:prstGeom prst="rect">
            <a:avLst/>
          </a:prstGeom>
          <a:noFill/>
          <a:ln w="9525" algn="ctr">
            <a:solidFill>
              <a:srgbClr val="FFFFFF">
                <a:lumMod val="75000"/>
              </a:srgbClr>
            </a:solidFill>
            <a:round/>
            <a:headEnd/>
            <a:tailEnd/>
          </a:ln>
        </p:spPr>
        <p:txBody>
          <a:bodyPr wrap="none" lIns="0" tIns="0" rIns="0" bIns="0" anchor="ctr"/>
          <a:lstStyle/>
          <a:p>
            <a:pPr algn="ctr" fontAlgn="base" latinLnBrk="0">
              <a:lnSpc>
                <a:spcPts val="1500"/>
              </a:lnSpc>
              <a:spcBef>
                <a:spcPct val="0"/>
              </a:spcBef>
              <a:spcAft>
                <a:spcPct val="0"/>
              </a:spcAft>
              <a:defRPr/>
            </a:pPr>
            <a:endParaRPr kumimoji="1" lang="ko-KR" altLang="en-US" sz="1400" b="1" kern="0">
              <a:solidFill>
                <a:srgbClr val="000000"/>
              </a:solidFill>
              <a:latin typeface="Arial Narrow" pitchFamily="34" charset="0"/>
              <a:ea typeface="LG스마트체 Regular" panose="020B0600000101010101" pitchFamily="50" charset="-127"/>
              <a:cs typeface="Arial" panose="020B0604020202020204" pitchFamily="34" charset="0"/>
            </a:endParaRPr>
          </a:p>
        </p:txBody>
      </p:sp>
      <p:sp>
        <p:nvSpPr>
          <p:cNvPr id="8" name="TextBox 7"/>
          <p:cNvSpPr txBox="1"/>
          <p:nvPr/>
        </p:nvSpPr>
        <p:spPr>
          <a:xfrm>
            <a:off x="4438213" y="3494783"/>
            <a:ext cx="2128838" cy="230188"/>
          </a:xfrm>
          <a:prstGeom prst="rect">
            <a:avLst/>
          </a:prstGeom>
          <a:noFill/>
        </p:spPr>
        <p:txBody>
          <a:bodyPr>
            <a:spAutoFit/>
          </a:bodyPr>
          <a:lstStyle>
            <a:defPPr>
              <a:defRPr lang="ko-KR"/>
            </a:defPPr>
            <a:lvl1pPr>
              <a:defRPr sz="894">
                <a:solidFill>
                  <a:srgbClr val="404040"/>
                </a:solidFill>
                <a:latin typeface="Arial Narrow" panose="020B0606020202030204" pitchFamily="34" charset="0"/>
                <a:cs typeface="Arial" panose="020B0604020202020204" pitchFamily="34" charset="0"/>
              </a:defRPr>
            </a:lvl1pPr>
          </a:lstStyle>
          <a:p>
            <a:pPr>
              <a:defRPr/>
            </a:pPr>
            <a:r>
              <a:rPr lang="en-US" altLang="ko-KR" dirty="0">
                <a:ea typeface="LG스마트체 Regular" panose="020B0600000101010101" pitchFamily="50" charset="-127"/>
              </a:rPr>
              <a:t>  Size (WHD, mm) :  1000 x 63 x 105</a:t>
            </a:r>
          </a:p>
        </p:txBody>
      </p:sp>
      <p:sp>
        <p:nvSpPr>
          <p:cNvPr id="14" name="TextBox 13"/>
          <p:cNvSpPr txBox="1"/>
          <p:nvPr/>
        </p:nvSpPr>
        <p:spPr>
          <a:xfrm>
            <a:off x="6524912" y="1531165"/>
            <a:ext cx="2563009" cy="307777"/>
          </a:xfrm>
          <a:prstGeom prst="rect">
            <a:avLst/>
          </a:prstGeom>
          <a:noFill/>
        </p:spPr>
        <p:txBody>
          <a:bodyPr wrap="none">
            <a:spAutoFit/>
          </a:bodyPr>
          <a:lstStyle>
            <a:defPPr>
              <a:defRPr lang="ko-KR"/>
            </a:defPPr>
            <a:lvl1pPr>
              <a:defRPr kumimoji="1" sz="1463" b="1">
                <a:solidFill>
                  <a:prstClr val="black">
                    <a:lumMod val="95000"/>
                    <a:lumOff val="5000"/>
                  </a:prstClr>
                </a:solidFill>
                <a:latin typeface="Arial Narrow" panose="020B0606020202030204" pitchFamily="34" charset="0"/>
                <a:ea typeface="LG스마트체 Regular"/>
                <a:cs typeface="Arial" panose="020B0604020202020204" pitchFamily="34" charset="0"/>
              </a:defRPr>
            </a:lvl1pPr>
          </a:lstStyle>
          <a:p>
            <a:r>
              <a:rPr lang="en-US" altLang="ko-KR" sz="1400" dirty="0"/>
              <a:t>3.1 </a:t>
            </a:r>
            <a:r>
              <a:rPr lang="en-US" altLang="ko-KR" sz="1400" dirty="0" err="1"/>
              <a:t>ch</a:t>
            </a:r>
            <a:r>
              <a:rPr lang="en-US" altLang="ko-KR" sz="1400" dirty="0"/>
              <a:t> High Res Audio Sound Bar</a:t>
            </a:r>
          </a:p>
        </p:txBody>
      </p:sp>
      <p:pic>
        <p:nvPicPr>
          <p:cNvPr id="31" name="그림 3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8266" y="3695231"/>
            <a:ext cx="1411656" cy="201178"/>
          </a:xfrm>
          <a:prstGeom prst="rect">
            <a:avLst/>
          </a:prstGeom>
        </p:spPr>
      </p:pic>
      <p:sp>
        <p:nvSpPr>
          <p:cNvPr id="37" name="텍스트 개체 틀 6"/>
          <p:cNvSpPr txBox="1">
            <a:spLocks/>
          </p:cNvSpPr>
          <p:nvPr/>
        </p:nvSpPr>
        <p:spPr>
          <a:xfrm>
            <a:off x="2128094" y="3668942"/>
            <a:ext cx="410369" cy="246221"/>
          </a:xfrm>
          <a:prstGeom prst="rect">
            <a:avLst/>
          </a:prstGeom>
        </p:spPr>
        <p:txBody>
          <a:bodyPr wrap="none" lIns="0" tIns="0" rIns="0" bIns="0">
            <a:spAutoFit/>
          </a:bodyPr>
          <a:lstStyle>
            <a:lvl1pPr marL="0" indent="0" algn="l" defTabSz="742950" rtl="0" eaLnBrk="1" latinLnBrk="1" hangingPunct="1">
              <a:spcBef>
                <a:spcPct val="20000"/>
              </a:spcBef>
              <a:buFont typeface="Arial" panose="020B0604020202020204" pitchFamily="34" charset="0"/>
              <a:buNone/>
              <a:defRPr sz="2275" kern="1200">
                <a:ln>
                  <a:solidFill>
                    <a:srgbClr val="90A4AE">
                      <a:alpha val="0"/>
                    </a:srgbClr>
                  </a:solidFill>
                </a:ln>
                <a:solidFill>
                  <a:schemeClr val="tx2"/>
                </a:solidFill>
                <a:latin typeface="+mj-lt"/>
                <a:ea typeface="+mn-ea"/>
                <a:cs typeface="+mn-cs"/>
              </a:defRPr>
            </a:lvl1pPr>
            <a:lvl2pPr marL="603647" indent="-232172" algn="l" defTabSz="742950" rtl="0" eaLnBrk="1" latinLnBrk="1" hangingPunct="1">
              <a:spcBef>
                <a:spcPct val="20000"/>
              </a:spcBef>
              <a:buFont typeface="Arial" panose="020B0604020202020204" pitchFamily="34" charset="0"/>
              <a:buChar char="–"/>
              <a:defRPr sz="2275" kern="1200">
                <a:solidFill>
                  <a:schemeClr val="tx1"/>
                </a:solidFill>
                <a:latin typeface="+mn-lt"/>
                <a:ea typeface="+mn-ea"/>
                <a:cs typeface="+mn-cs"/>
              </a:defRPr>
            </a:lvl2pPr>
            <a:lvl3pPr marL="928688" indent="-185738" algn="l" defTabSz="742950" rtl="0" eaLnBrk="1" latinLnBrk="1" hangingPunct="1">
              <a:spcBef>
                <a:spcPct val="20000"/>
              </a:spcBef>
              <a:buFont typeface="Arial" panose="020B0604020202020204" pitchFamily="34" charset="0"/>
              <a:buChar char="•"/>
              <a:defRPr sz="1950" kern="1200">
                <a:solidFill>
                  <a:schemeClr val="tx1"/>
                </a:solidFill>
                <a:latin typeface="+mn-lt"/>
                <a:ea typeface="+mn-ea"/>
                <a:cs typeface="+mn-cs"/>
              </a:defRPr>
            </a:lvl3pPr>
            <a:lvl4pPr marL="1300163" indent="-185738" algn="l" defTabSz="742950" rtl="0" eaLnBrk="1" latinLnBrk="1" hangingPunct="1">
              <a:spcBef>
                <a:spcPct val="20000"/>
              </a:spcBef>
              <a:buFont typeface="Arial" panose="020B0604020202020204" pitchFamily="34" charset="0"/>
              <a:buChar char="–"/>
              <a:defRPr sz="1625" kern="1200">
                <a:solidFill>
                  <a:schemeClr val="tx1"/>
                </a:solidFill>
                <a:latin typeface="+mn-lt"/>
                <a:ea typeface="+mn-ea"/>
                <a:cs typeface="+mn-cs"/>
              </a:defRPr>
            </a:lvl4pPr>
            <a:lvl5pPr marL="1671638" indent="-185738" algn="l" defTabSz="742950" rtl="0" eaLnBrk="1" latinLnBrk="1" hangingPunct="1">
              <a:spcBef>
                <a:spcPct val="20000"/>
              </a:spcBef>
              <a:buFont typeface="Arial" panose="020B0604020202020204" pitchFamily="34" charset="0"/>
              <a:buChar char="»"/>
              <a:defRPr sz="1625" kern="1200">
                <a:solidFill>
                  <a:schemeClr val="tx1"/>
                </a:solidFill>
                <a:latin typeface="+mn-lt"/>
                <a:ea typeface="+mn-ea"/>
                <a:cs typeface="+mn-cs"/>
              </a:defRPr>
            </a:lvl5pPr>
            <a:lvl6pPr marL="2043113" indent="-185738" algn="l" defTabSz="742950" rtl="0" eaLnBrk="1" latinLnBrk="1" hangingPunct="1">
              <a:spcBef>
                <a:spcPct val="20000"/>
              </a:spcBef>
              <a:buFont typeface="Arial" panose="020B0604020202020204" pitchFamily="34" charset="0"/>
              <a:buChar char="•"/>
              <a:defRPr sz="1625" kern="1200">
                <a:solidFill>
                  <a:schemeClr val="tx1"/>
                </a:solidFill>
                <a:latin typeface="+mn-lt"/>
                <a:ea typeface="+mn-ea"/>
                <a:cs typeface="+mn-cs"/>
              </a:defRPr>
            </a:lvl6pPr>
            <a:lvl7pPr marL="2414588" indent="-185738" algn="l" defTabSz="742950" rtl="0" eaLnBrk="1" latinLnBrk="1" hangingPunct="1">
              <a:spcBef>
                <a:spcPct val="20000"/>
              </a:spcBef>
              <a:buFont typeface="Arial" panose="020B0604020202020204" pitchFamily="34" charset="0"/>
              <a:buChar char="•"/>
              <a:defRPr sz="1625" kern="1200">
                <a:solidFill>
                  <a:schemeClr val="tx1"/>
                </a:solidFill>
                <a:latin typeface="+mn-lt"/>
                <a:ea typeface="+mn-ea"/>
                <a:cs typeface="+mn-cs"/>
              </a:defRPr>
            </a:lvl7pPr>
            <a:lvl8pPr marL="2786063" indent="-185738" algn="l" defTabSz="742950" rtl="0" eaLnBrk="1" latinLnBrk="1" hangingPunct="1">
              <a:spcBef>
                <a:spcPct val="20000"/>
              </a:spcBef>
              <a:buFont typeface="Arial" panose="020B0604020202020204" pitchFamily="34" charset="0"/>
              <a:buChar char="•"/>
              <a:defRPr sz="1625" kern="1200">
                <a:solidFill>
                  <a:schemeClr val="tx1"/>
                </a:solidFill>
                <a:latin typeface="+mn-lt"/>
                <a:ea typeface="+mn-ea"/>
                <a:cs typeface="+mn-cs"/>
              </a:defRPr>
            </a:lvl8pPr>
            <a:lvl9pPr marL="3157538" indent="-185738" algn="l" defTabSz="742950" rtl="0" eaLnBrk="1" latinLnBrk="1" hangingPunct="1">
              <a:spcBef>
                <a:spcPct val="20000"/>
              </a:spcBef>
              <a:buFont typeface="Arial" panose="020B0604020202020204" pitchFamily="34" charset="0"/>
              <a:buChar char="•"/>
              <a:defRPr sz="1625" kern="1200">
                <a:solidFill>
                  <a:schemeClr val="tx1"/>
                </a:solidFill>
                <a:latin typeface="+mn-lt"/>
                <a:ea typeface="+mn-ea"/>
                <a:cs typeface="+mn-cs"/>
              </a:defRPr>
            </a:lvl9pPr>
          </a:lstStyle>
          <a:p>
            <a:pPr fontAlgn="base">
              <a:spcAft>
                <a:spcPct val="0"/>
              </a:spcAft>
              <a:defRPr/>
            </a:pPr>
            <a:r>
              <a:rPr kumimoji="1" lang="en-US" altLang="ko-KR" sz="1600" b="1" dirty="0">
                <a:solidFill>
                  <a:prstClr val="black"/>
                </a:solidFill>
                <a:latin typeface="Arial Narrow" panose="020B0606020202030204" pitchFamily="34" charset="0"/>
                <a:ea typeface="LG스마트체 Regular" panose="020B0600000101010101" pitchFamily="50" charset="-127"/>
              </a:rPr>
              <a:t>S65S</a:t>
            </a:r>
          </a:p>
        </p:txBody>
      </p:sp>
      <p:sp>
        <p:nvSpPr>
          <p:cNvPr id="39" name="TextBox 38"/>
          <p:cNvSpPr txBox="1"/>
          <p:nvPr/>
        </p:nvSpPr>
        <p:spPr>
          <a:xfrm>
            <a:off x="940899" y="4126056"/>
            <a:ext cx="498534" cy="184666"/>
          </a:xfrm>
          <a:prstGeom prst="rect">
            <a:avLst/>
          </a:prstGeom>
          <a:noFill/>
        </p:spPr>
        <p:txBody>
          <a:bodyPr wrap="none" lIns="0" tIns="0" rIns="0" bIns="0" rtlCol="0" anchor="ctr" anchorCtr="0">
            <a:spAutoFit/>
          </a:bodyPr>
          <a:lstStyle/>
          <a:p>
            <a:pPr algn="r" fontAlgn="base" latinLnBrk="0">
              <a:spcBef>
                <a:spcPct val="0"/>
              </a:spcBef>
              <a:spcAft>
                <a:spcPct val="0"/>
              </a:spcAft>
              <a:defRPr/>
            </a:pPr>
            <a:r>
              <a:rPr lang="en-US" altLang="ko-KR" sz="1200" b="1" kern="0" dirty="0">
                <a:solidFill>
                  <a:srgbClr val="000000"/>
                </a:solidFill>
                <a:latin typeface="Arial Narrow" pitchFamily="34" charset="0"/>
                <a:ea typeface="LG스마트체 Regular" panose="020B0600000101010101" pitchFamily="50" charset="-127"/>
              </a:rPr>
              <a:t>Channel</a:t>
            </a:r>
            <a:endParaRPr lang="ko-KR" altLang="en-US" sz="1200" b="1" kern="0" dirty="0">
              <a:solidFill>
                <a:srgbClr val="000000"/>
              </a:solidFill>
              <a:latin typeface="Arial Narrow" pitchFamily="34" charset="0"/>
              <a:ea typeface="LG스마트체 Regular" panose="020B0600000101010101" pitchFamily="50" charset="-127"/>
            </a:endParaRPr>
          </a:p>
        </p:txBody>
      </p:sp>
      <p:sp>
        <p:nvSpPr>
          <p:cNvPr id="40" name="TextBox 39"/>
          <p:cNvSpPr txBox="1"/>
          <p:nvPr/>
        </p:nvSpPr>
        <p:spPr>
          <a:xfrm>
            <a:off x="1059521" y="4442924"/>
            <a:ext cx="379912" cy="184666"/>
          </a:xfrm>
          <a:prstGeom prst="rect">
            <a:avLst/>
          </a:prstGeom>
          <a:noFill/>
        </p:spPr>
        <p:txBody>
          <a:bodyPr wrap="none" lIns="0" tIns="0" rIns="0" bIns="0" rtlCol="0" anchor="ctr" anchorCtr="0">
            <a:spAutoFit/>
          </a:bodyPr>
          <a:lstStyle/>
          <a:p>
            <a:pPr algn="r" fontAlgn="base" latinLnBrk="0">
              <a:spcBef>
                <a:spcPct val="0"/>
              </a:spcBef>
              <a:spcAft>
                <a:spcPct val="0"/>
              </a:spcAft>
              <a:defRPr/>
            </a:pPr>
            <a:r>
              <a:rPr lang="en-US" altLang="ko-KR" sz="1200" b="1" kern="0" dirty="0">
                <a:solidFill>
                  <a:srgbClr val="000000"/>
                </a:solidFill>
                <a:latin typeface="Arial Narrow" pitchFamily="34" charset="0"/>
                <a:ea typeface="LG스마트체 Regular" panose="020B0600000101010101" pitchFamily="50" charset="-127"/>
              </a:rPr>
              <a:t>Power</a:t>
            </a:r>
            <a:endParaRPr lang="ko-KR" altLang="en-US" sz="1200" b="1" kern="0" dirty="0">
              <a:solidFill>
                <a:srgbClr val="000000"/>
              </a:solidFill>
              <a:latin typeface="Arial Narrow" pitchFamily="34" charset="0"/>
              <a:ea typeface="LG스마트체 Regular" panose="020B0600000101010101" pitchFamily="50" charset="-127"/>
            </a:endParaRPr>
          </a:p>
        </p:txBody>
      </p:sp>
      <p:sp>
        <p:nvSpPr>
          <p:cNvPr id="41" name="Rectangle 248"/>
          <p:cNvSpPr>
            <a:spLocks noChangeArrowheads="1"/>
          </p:cNvSpPr>
          <p:nvPr/>
        </p:nvSpPr>
        <p:spPr bwMode="auto">
          <a:xfrm>
            <a:off x="1542960" y="4114241"/>
            <a:ext cx="439223" cy="169277"/>
          </a:xfrm>
          <a:prstGeom prst="rect">
            <a:avLst/>
          </a:prstGeom>
          <a:noFill/>
          <a:ln w="9525">
            <a:noFill/>
            <a:miter lim="800000"/>
            <a:headEnd/>
            <a:tailEnd/>
          </a:ln>
        </p:spPr>
        <p:txBody>
          <a:bodyPr wrap="none" lIns="0" tIns="0" rIns="0" bIns="0" anchor="t">
            <a:spAutoFit/>
          </a:bodyPr>
          <a:lstStyle/>
          <a:p>
            <a:pPr marL="92075" lvl="1" indent="-92075" fontAlgn="base">
              <a:spcBef>
                <a:spcPct val="0"/>
              </a:spcBef>
              <a:spcAft>
                <a:spcPct val="0"/>
              </a:spcAft>
              <a:buFont typeface="Wingdings" panose="05000000000000000000" pitchFamily="2" charset="2"/>
              <a:buChar char="§"/>
            </a:pPr>
            <a:r>
              <a:rPr kumimoji="1" lang="en-US" altLang="ko-KR" sz="1100" dirty="0">
                <a:solidFill>
                  <a:prstClr val="black"/>
                </a:solidFill>
                <a:latin typeface="Arial Narrow" pitchFamily="34" charset="0"/>
                <a:ea typeface="LG스마트체 Regular" panose="020B0600000101010101" pitchFamily="50" charset="-127"/>
                <a:cs typeface="Arial" pitchFamily="34" charset="0"/>
              </a:rPr>
              <a:t>3.1 </a:t>
            </a:r>
            <a:r>
              <a:rPr kumimoji="1" lang="en-US" altLang="ko-KR" sz="1100" dirty="0" err="1">
                <a:solidFill>
                  <a:prstClr val="black"/>
                </a:solidFill>
                <a:latin typeface="Arial Narrow" pitchFamily="34" charset="0"/>
                <a:ea typeface="LG스마트체 Regular" panose="020B0600000101010101" pitchFamily="50" charset="-127"/>
                <a:cs typeface="Arial" pitchFamily="34" charset="0"/>
              </a:rPr>
              <a:t>ch</a:t>
            </a:r>
            <a:r>
              <a:rPr kumimoji="1" lang="en-US" altLang="ko-KR" sz="1100" dirty="0">
                <a:solidFill>
                  <a:prstClr val="black"/>
                </a:solidFill>
                <a:latin typeface="Arial Narrow" pitchFamily="34" charset="0"/>
                <a:ea typeface="LG스마트체 Regular" panose="020B0600000101010101" pitchFamily="50" charset="-127"/>
                <a:cs typeface="Arial" pitchFamily="34" charset="0"/>
              </a:rPr>
              <a:t> </a:t>
            </a:r>
          </a:p>
        </p:txBody>
      </p:sp>
      <p:sp>
        <p:nvSpPr>
          <p:cNvPr id="42" name="Rectangle 248"/>
          <p:cNvSpPr>
            <a:spLocks noChangeArrowheads="1"/>
          </p:cNvSpPr>
          <p:nvPr/>
        </p:nvSpPr>
        <p:spPr bwMode="auto">
          <a:xfrm>
            <a:off x="1542960" y="4458313"/>
            <a:ext cx="394339" cy="169277"/>
          </a:xfrm>
          <a:prstGeom prst="rect">
            <a:avLst/>
          </a:prstGeom>
          <a:noFill/>
          <a:ln w="9525">
            <a:noFill/>
            <a:miter lim="800000"/>
            <a:headEnd/>
            <a:tailEnd/>
          </a:ln>
        </p:spPr>
        <p:txBody>
          <a:bodyPr wrap="none" lIns="0" tIns="0" rIns="0" bIns="0" anchor="t">
            <a:spAutoFit/>
          </a:bodyPr>
          <a:lstStyle/>
          <a:p>
            <a:pPr marL="92075" lvl="1" indent="-92075" fontAlgn="base">
              <a:spcBef>
                <a:spcPct val="0"/>
              </a:spcBef>
              <a:spcAft>
                <a:spcPct val="0"/>
              </a:spcAft>
              <a:buFont typeface="Wingdings" panose="05000000000000000000" pitchFamily="2" charset="2"/>
              <a:buChar char="§"/>
            </a:pPr>
            <a:r>
              <a:rPr kumimoji="1" lang="en-US" altLang="ko-KR" sz="1100" dirty="0">
                <a:solidFill>
                  <a:prstClr val="black"/>
                </a:solidFill>
                <a:latin typeface="Arial Narrow" pitchFamily="34" charset="0"/>
                <a:ea typeface="LG스마트체 Regular" panose="020B0600000101010101" pitchFamily="50" charset="-127"/>
                <a:cs typeface="Arial" pitchFamily="34" charset="0"/>
              </a:rPr>
              <a:t>420W</a:t>
            </a:r>
          </a:p>
        </p:txBody>
      </p:sp>
      <p:sp>
        <p:nvSpPr>
          <p:cNvPr id="43" name="TextBox 42"/>
          <p:cNvSpPr txBox="1"/>
          <p:nvPr/>
        </p:nvSpPr>
        <p:spPr>
          <a:xfrm>
            <a:off x="1046697" y="4712356"/>
            <a:ext cx="392736" cy="184666"/>
          </a:xfrm>
          <a:prstGeom prst="rect">
            <a:avLst/>
          </a:prstGeom>
          <a:noFill/>
        </p:spPr>
        <p:txBody>
          <a:bodyPr wrap="none" lIns="0" tIns="0" rIns="0" bIns="0" rtlCol="0" anchor="ctr" anchorCtr="0">
            <a:spAutoFit/>
          </a:bodyPr>
          <a:lstStyle/>
          <a:p>
            <a:pPr algn="r" fontAlgn="base" latinLnBrk="0">
              <a:spcBef>
                <a:spcPct val="0"/>
              </a:spcBef>
              <a:spcAft>
                <a:spcPct val="0"/>
              </a:spcAft>
              <a:defRPr/>
            </a:pPr>
            <a:r>
              <a:rPr lang="en-US" altLang="ko-KR" sz="1200" b="1" kern="0" dirty="0">
                <a:solidFill>
                  <a:srgbClr val="000000"/>
                </a:solidFill>
                <a:latin typeface="Arial Narrow" pitchFamily="34" charset="0"/>
                <a:ea typeface="LG스마트체 Regular" panose="020B0600000101010101" pitchFamily="50" charset="-127"/>
              </a:rPr>
              <a:t>Sound</a:t>
            </a:r>
            <a:endParaRPr lang="ko-KR" altLang="en-US" sz="1200" b="1" kern="0" dirty="0">
              <a:solidFill>
                <a:srgbClr val="000000"/>
              </a:solidFill>
              <a:latin typeface="Arial Narrow" pitchFamily="34" charset="0"/>
              <a:ea typeface="LG스마트체 Regular" panose="020B0600000101010101" pitchFamily="50" charset="-127"/>
            </a:endParaRPr>
          </a:p>
        </p:txBody>
      </p:sp>
      <p:sp>
        <p:nvSpPr>
          <p:cNvPr id="44" name="Rectangle 248"/>
          <p:cNvSpPr>
            <a:spLocks noChangeArrowheads="1"/>
          </p:cNvSpPr>
          <p:nvPr/>
        </p:nvSpPr>
        <p:spPr bwMode="auto">
          <a:xfrm>
            <a:off x="1542960" y="4727745"/>
            <a:ext cx="1728037" cy="677108"/>
          </a:xfrm>
          <a:prstGeom prst="rect">
            <a:avLst/>
          </a:prstGeom>
          <a:noFill/>
          <a:ln w="9525">
            <a:noFill/>
            <a:miter lim="800000"/>
            <a:headEnd/>
            <a:tailEnd/>
          </a:ln>
        </p:spPr>
        <p:txBody>
          <a:bodyPr wrap="none" lIns="0" tIns="0" rIns="0" bIns="0" anchor="t">
            <a:spAutoFit/>
          </a:bodyPr>
          <a:lstStyle/>
          <a:p>
            <a:pPr marL="92075" lvl="1" indent="-92075" fontAlgn="base">
              <a:spcBef>
                <a:spcPct val="0"/>
              </a:spcBef>
              <a:spcAft>
                <a:spcPct val="0"/>
              </a:spcAft>
              <a:buFont typeface="Wingdings" panose="05000000000000000000" pitchFamily="2" charset="2"/>
              <a:buChar char="§"/>
            </a:pPr>
            <a:r>
              <a:rPr kumimoji="1" lang="en-US" altLang="ko-KR" sz="1100" dirty="0">
                <a:latin typeface="Arial Narrow" pitchFamily="34" charset="0"/>
                <a:ea typeface="LG스마트체 Regular" panose="020B0600000101010101" pitchFamily="50" charset="-127"/>
                <a:cs typeface="Arial" pitchFamily="34" charset="0"/>
              </a:rPr>
              <a:t>MERIDIAN</a:t>
            </a:r>
          </a:p>
          <a:p>
            <a:pPr marL="92075" lvl="1" indent="-92075" fontAlgn="base">
              <a:spcBef>
                <a:spcPct val="0"/>
              </a:spcBef>
              <a:spcAft>
                <a:spcPct val="0"/>
              </a:spcAft>
              <a:buFont typeface="Wingdings" panose="05000000000000000000" pitchFamily="2" charset="2"/>
              <a:buChar char="§"/>
            </a:pPr>
            <a:r>
              <a:rPr kumimoji="1" lang="en-US" altLang="ko-KR" sz="1100" dirty="0">
                <a:latin typeface="Arial Narrow" pitchFamily="34" charset="0"/>
                <a:ea typeface="LG스마트체 Regular" panose="020B0600000101010101" pitchFamily="50" charset="-127"/>
                <a:cs typeface="Arial" pitchFamily="34" charset="0"/>
              </a:rPr>
              <a:t>Smart Up-Mixer</a:t>
            </a:r>
          </a:p>
          <a:p>
            <a:pPr marL="92075" lvl="1" indent="-92075" fontAlgn="base">
              <a:spcBef>
                <a:spcPct val="0"/>
              </a:spcBef>
              <a:spcAft>
                <a:spcPct val="0"/>
              </a:spcAft>
              <a:buFont typeface="Wingdings" panose="05000000000000000000" pitchFamily="2" charset="2"/>
              <a:buChar char="§"/>
            </a:pPr>
            <a:r>
              <a:rPr kumimoji="1" lang="en-US" altLang="ko-KR" sz="1100" dirty="0">
                <a:latin typeface="Arial Narrow" pitchFamily="34" charset="0"/>
                <a:ea typeface="LG스마트체 Regular" panose="020B0600000101010101" pitchFamily="50" charset="-127"/>
                <a:cs typeface="Arial" pitchFamily="34" charset="0"/>
              </a:rPr>
              <a:t>Hi-Res Audio (24bit / 96kHz)</a:t>
            </a:r>
          </a:p>
          <a:p>
            <a:pPr marL="92075" lvl="1" indent="-92075" fontAlgn="base">
              <a:spcBef>
                <a:spcPct val="0"/>
              </a:spcBef>
              <a:spcAft>
                <a:spcPct val="0"/>
              </a:spcAft>
              <a:buFont typeface="Wingdings" panose="05000000000000000000" pitchFamily="2" charset="2"/>
              <a:buChar char="§"/>
            </a:pPr>
            <a:r>
              <a:rPr kumimoji="1" lang="en-US" altLang="ko-KR" sz="1100" dirty="0">
                <a:latin typeface="Arial Narrow" pitchFamily="34" charset="0"/>
                <a:ea typeface="LG스마트체 Regular" panose="020B0600000101010101" pitchFamily="50" charset="-127"/>
                <a:cs typeface="Arial" pitchFamily="34" charset="0"/>
              </a:rPr>
              <a:t>AI Sound Pro / Clear Voice Plus</a:t>
            </a:r>
          </a:p>
        </p:txBody>
      </p:sp>
      <p:sp>
        <p:nvSpPr>
          <p:cNvPr id="45" name="TextBox 44"/>
          <p:cNvSpPr txBox="1"/>
          <p:nvPr/>
        </p:nvSpPr>
        <p:spPr>
          <a:xfrm>
            <a:off x="681212" y="5565097"/>
            <a:ext cx="758221" cy="184666"/>
          </a:xfrm>
          <a:prstGeom prst="rect">
            <a:avLst/>
          </a:prstGeom>
          <a:noFill/>
        </p:spPr>
        <p:txBody>
          <a:bodyPr wrap="none" lIns="0" tIns="0" rIns="0" bIns="0" rtlCol="0" anchor="ctr" anchorCtr="0">
            <a:spAutoFit/>
          </a:bodyPr>
          <a:lstStyle/>
          <a:p>
            <a:pPr algn="r" fontAlgn="base" latinLnBrk="0">
              <a:spcBef>
                <a:spcPct val="0"/>
              </a:spcBef>
              <a:spcAft>
                <a:spcPct val="0"/>
              </a:spcAft>
              <a:defRPr/>
            </a:pPr>
            <a:r>
              <a:rPr lang="en-US" altLang="ko-KR" sz="1200" b="1" kern="0" dirty="0">
                <a:solidFill>
                  <a:srgbClr val="000000"/>
                </a:solidFill>
                <a:latin typeface="Arial Narrow" pitchFamily="34" charset="0"/>
                <a:ea typeface="LG스마트체 Regular" panose="020B0600000101010101" pitchFamily="50" charset="-127"/>
              </a:rPr>
              <a:t>Connectivity</a:t>
            </a:r>
            <a:endParaRPr lang="ko-KR" altLang="en-US" sz="1200" b="1" kern="0" dirty="0">
              <a:solidFill>
                <a:srgbClr val="000000"/>
              </a:solidFill>
              <a:latin typeface="Arial Narrow" pitchFamily="34" charset="0"/>
              <a:ea typeface="LG스마트체 Regular" panose="020B0600000101010101" pitchFamily="50" charset="-127"/>
            </a:endParaRPr>
          </a:p>
        </p:txBody>
      </p:sp>
      <p:sp>
        <p:nvSpPr>
          <p:cNvPr id="47" name="Rectangle 248"/>
          <p:cNvSpPr>
            <a:spLocks noChangeArrowheads="1"/>
          </p:cNvSpPr>
          <p:nvPr/>
        </p:nvSpPr>
        <p:spPr bwMode="auto">
          <a:xfrm>
            <a:off x="1542960" y="5580486"/>
            <a:ext cx="1061188" cy="507831"/>
          </a:xfrm>
          <a:prstGeom prst="rect">
            <a:avLst/>
          </a:prstGeom>
          <a:noFill/>
          <a:ln w="9525">
            <a:noFill/>
            <a:miter lim="800000"/>
            <a:headEnd/>
            <a:tailEnd/>
          </a:ln>
        </p:spPr>
        <p:txBody>
          <a:bodyPr wrap="none" lIns="0" tIns="0" rIns="0" bIns="0" anchor="t">
            <a:spAutoFit/>
          </a:bodyPr>
          <a:lstStyle/>
          <a:p>
            <a:pPr marL="92075" lvl="1" indent="-92075" fontAlgn="base">
              <a:spcBef>
                <a:spcPct val="0"/>
              </a:spcBef>
              <a:spcAft>
                <a:spcPct val="0"/>
              </a:spcAft>
              <a:buFont typeface="Wingdings" panose="05000000000000000000" pitchFamily="2" charset="2"/>
              <a:buChar char="§"/>
            </a:pPr>
            <a:r>
              <a:rPr kumimoji="1" lang="en-US" altLang="ko-KR" sz="1100" dirty="0">
                <a:latin typeface="Arial Narrow" pitchFamily="34" charset="0"/>
                <a:ea typeface="LG스마트체 Regular" panose="020B0600000101010101" pitchFamily="50" charset="-127"/>
                <a:cs typeface="Arial" pitchFamily="34" charset="0"/>
              </a:rPr>
              <a:t>HDMI 1 In/ 1 Out  </a:t>
            </a:r>
          </a:p>
          <a:p>
            <a:pPr marL="92075" lvl="1" indent="-92075" fontAlgn="base">
              <a:spcBef>
                <a:spcPct val="0"/>
              </a:spcBef>
              <a:spcAft>
                <a:spcPct val="0"/>
              </a:spcAft>
              <a:buFont typeface="Wingdings" panose="05000000000000000000" pitchFamily="2" charset="2"/>
              <a:buChar char="§"/>
            </a:pPr>
            <a:r>
              <a:rPr kumimoji="1" lang="en-US" altLang="ko-KR" sz="1100" dirty="0">
                <a:latin typeface="Arial Narrow" pitchFamily="34" charset="0"/>
                <a:ea typeface="LG스마트체 Regular" panose="020B0600000101010101" pitchFamily="50" charset="-127"/>
                <a:cs typeface="Arial" pitchFamily="34" charset="0"/>
              </a:rPr>
              <a:t>Optical</a:t>
            </a:r>
          </a:p>
          <a:p>
            <a:pPr marL="92075" lvl="1" indent="-92075" fontAlgn="base">
              <a:spcBef>
                <a:spcPct val="0"/>
              </a:spcBef>
              <a:spcAft>
                <a:spcPct val="0"/>
              </a:spcAft>
              <a:buFont typeface="Wingdings" panose="05000000000000000000" pitchFamily="2" charset="2"/>
              <a:buChar char="§"/>
            </a:pPr>
            <a:r>
              <a:rPr kumimoji="1" lang="en-US" altLang="ko-KR" sz="1100" dirty="0">
                <a:latin typeface="Arial Narrow" pitchFamily="34" charset="0"/>
                <a:ea typeface="LG스마트체 Regular" panose="020B0600000101010101" pitchFamily="50" charset="-127"/>
                <a:cs typeface="Arial" pitchFamily="34" charset="0"/>
              </a:rPr>
              <a:t>Bluetooth</a:t>
            </a:r>
          </a:p>
        </p:txBody>
      </p:sp>
      <p:sp>
        <p:nvSpPr>
          <p:cNvPr id="48" name="TextBox 47"/>
          <p:cNvSpPr txBox="1"/>
          <p:nvPr/>
        </p:nvSpPr>
        <p:spPr>
          <a:xfrm>
            <a:off x="3531343" y="4203627"/>
            <a:ext cx="787075" cy="184666"/>
          </a:xfrm>
          <a:prstGeom prst="rect">
            <a:avLst/>
          </a:prstGeom>
          <a:noFill/>
        </p:spPr>
        <p:txBody>
          <a:bodyPr wrap="none" lIns="0" tIns="0" rIns="0" bIns="0" rtlCol="0" anchor="ctr" anchorCtr="0">
            <a:spAutoFit/>
          </a:bodyPr>
          <a:lstStyle/>
          <a:p>
            <a:pPr algn="r" fontAlgn="base" latinLnBrk="0">
              <a:spcBef>
                <a:spcPct val="0"/>
              </a:spcBef>
              <a:spcAft>
                <a:spcPct val="0"/>
              </a:spcAft>
              <a:defRPr/>
            </a:pPr>
            <a:r>
              <a:rPr lang="en-US" altLang="ko-KR" sz="1200" b="1" kern="0" dirty="0">
                <a:solidFill>
                  <a:srgbClr val="000000"/>
                </a:solidFill>
                <a:latin typeface="Arial Narrow" pitchFamily="34" charset="0"/>
                <a:ea typeface="LG스마트체 Regular" panose="020B0600000101010101" pitchFamily="50" charset="-127"/>
              </a:rPr>
              <a:t>Convenience</a:t>
            </a:r>
            <a:endParaRPr lang="ko-KR" altLang="en-US" sz="1200" b="1" kern="0" dirty="0">
              <a:solidFill>
                <a:srgbClr val="000000"/>
              </a:solidFill>
              <a:latin typeface="Arial Narrow" pitchFamily="34" charset="0"/>
              <a:ea typeface="LG스마트체 Regular" panose="020B0600000101010101" pitchFamily="50" charset="-127"/>
            </a:endParaRPr>
          </a:p>
        </p:txBody>
      </p:sp>
      <p:sp>
        <p:nvSpPr>
          <p:cNvPr id="49" name="Rectangle 248"/>
          <p:cNvSpPr>
            <a:spLocks noChangeArrowheads="1"/>
          </p:cNvSpPr>
          <p:nvPr/>
        </p:nvSpPr>
        <p:spPr bwMode="auto">
          <a:xfrm>
            <a:off x="4448924" y="4247591"/>
            <a:ext cx="2597578" cy="507831"/>
          </a:xfrm>
          <a:prstGeom prst="rect">
            <a:avLst/>
          </a:prstGeom>
          <a:noFill/>
          <a:ln w="9525">
            <a:noFill/>
            <a:miter lim="800000"/>
            <a:headEnd/>
            <a:tailEnd/>
          </a:ln>
        </p:spPr>
        <p:txBody>
          <a:bodyPr wrap="square" lIns="0" tIns="0" rIns="0" bIns="0" anchor="t">
            <a:spAutoFit/>
          </a:bodyPr>
          <a:lstStyle/>
          <a:p>
            <a:pPr marL="92075" lvl="1" indent="-92075" fontAlgn="base">
              <a:spcBef>
                <a:spcPct val="0"/>
              </a:spcBef>
              <a:spcAft>
                <a:spcPct val="0"/>
              </a:spcAft>
              <a:buFont typeface="Wingdings" panose="05000000000000000000" pitchFamily="2" charset="2"/>
              <a:buChar char="§"/>
            </a:pPr>
            <a:r>
              <a:rPr kumimoji="1" lang="en-US" altLang="ko-KR" sz="1100" dirty="0">
                <a:solidFill>
                  <a:prstClr val="black"/>
                </a:solidFill>
                <a:latin typeface="Arial Narrow" pitchFamily="34" charset="0"/>
                <a:ea typeface="LG스마트체 Regular" panose="020B0600000101010101" pitchFamily="50" charset="-127"/>
                <a:cs typeface="Arial" pitchFamily="34" charset="0"/>
              </a:rPr>
              <a:t>WOW Interface</a:t>
            </a:r>
          </a:p>
          <a:p>
            <a:pPr marL="92075" lvl="1" indent="-92075" fontAlgn="base">
              <a:spcBef>
                <a:spcPct val="0"/>
              </a:spcBef>
              <a:spcAft>
                <a:spcPct val="0"/>
              </a:spcAft>
              <a:buFont typeface="Wingdings" panose="05000000000000000000" pitchFamily="2" charset="2"/>
              <a:buChar char="§"/>
            </a:pPr>
            <a:r>
              <a:rPr kumimoji="1" lang="en-US" altLang="ko-KR" sz="1100" dirty="0">
                <a:solidFill>
                  <a:prstClr val="black"/>
                </a:solidFill>
                <a:latin typeface="Arial Narrow" pitchFamily="34" charset="0"/>
                <a:ea typeface="LG스마트체 Regular" panose="020B0600000101010101" pitchFamily="50" charset="-127"/>
                <a:cs typeface="Arial" pitchFamily="34" charset="0"/>
              </a:rPr>
              <a:t>Bluetooth Stand-by</a:t>
            </a:r>
          </a:p>
          <a:p>
            <a:pPr marL="92075" lvl="1" indent="-92075" fontAlgn="base">
              <a:spcBef>
                <a:spcPct val="0"/>
              </a:spcBef>
              <a:spcAft>
                <a:spcPct val="0"/>
              </a:spcAft>
              <a:buFont typeface="Wingdings" panose="05000000000000000000" pitchFamily="2" charset="2"/>
              <a:buChar char="§"/>
            </a:pPr>
            <a:endParaRPr kumimoji="1" lang="en-US" altLang="ko-KR" sz="1100" dirty="0">
              <a:solidFill>
                <a:prstClr val="black"/>
              </a:solidFill>
              <a:latin typeface="Arial Narrow" pitchFamily="34" charset="0"/>
              <a:ea typeface="LG스마트체 Regular" panose="020B0600000101010101" pitchFamily="50" charset="-127"/>
              <a:cs typeface="Arial" pitchFamily="34" charset="0"/>
            </a:endParaRPr>
          </a:p>
        </p:txBody>
      </p:sp>
      <p:sp>
        <p:nvSpPr>
          <p:cNvPr id="50" name="TextBox 49"/>
          <p:cNvSpPr txBox="1"/>
          <p:nvPr/>
        </p:nvSpPr>
        <p:spPr>
          <a:xfrm>
            <a:off x="4085982" y="4840734"/>
            <a:ext cx="232436" cy="184666"/>
          </a:xfrm>
          <a:prstGeom prst="rect">
            <a:avLst/>
          </a:prstGeom>
          <a:noFill/>
        </p:spPr>
        <p:txBody>
          <a:bodyPr wrap="none" lIns="0" tIns="0" rIns="0" bIns="0" rtlCol="0" anchor="ctr" anchorCtr="0">
            <a:spAutoFit/>
          </a:bodyPr>
          <a:lstStyle/>
          <a:p>
            <a:pPr algn="r" fontAlgn="base" latinLnBrk="0">
              <a:spcBef>
                <a:spcPct val="0"/>
              </a:spcBef>
              <a:spcAft>
                <a:spcPct val="0"/>
              </a:spcAft>
              <a:defRPr/>
            </a:pPr>
            <a:r>
              <a:rPr lang="en-US" altLang="ko-KR" sz="1200" b="1" kern="0" dirty="0">
                <a:solidFill>
                  <a:srgbClr val="000000"/>
                </a:solidFill>
                <a:latin typeface="Arial Narrow" pitchFamily="34" charset="0"/>
                <a:ea typeface="LG스마트체 Regular" panose="020B0600000101010101" pitchFamily="50" charset="-127"/>
              </a:rPr>
              <a:t>Eco</a:t>
            </a:r>
            <a:endParaRPr lang="ko-KR" altLang="en-US" sz="1200" b="1" kern="0" dirty="0">
              <a:solidFill>
                <a:srgbClr val="000000"/>
              </a:solidFill>
              <a:latin typeface="Arial Narrow" pitchFamily="34" charset="0"/>
              <a:ea typeface="LG스마트체 Regular" panose="020B0600000101010101" pitchFamily="50" charset="-127"/>
            </a:endParaRPr>
          </a:p>
        </p:txBody>
      </p:sp>
      <p:sp>
        <p:nvSpPr>
          <p:cNvPr id="51" name="Rectangle 248"/>
          <p:cNvSpPr>
            <a:spLocks noChangeArrowheads="1"/>
          </p:cNvSpPr>
          <p:nvPr/>
        </p:nvSpPr>
        <p:spPr bwMode="auto">
          <a:xfrm>
            <a:off x="4448924" y="4896752"/>
            <a:ext cx="997068" cy="677108"/>
          </a:xfrm>
          <a:prstGeom prst="rect">
            <a:avLst/>
          </a:prstGeom>
          <a:noFill/>
          <a:ln w="9525">
            <a:noFill/>
            <a:miter lim="800000"/>
            <a:headEnd/>
            <a:tailEnd/>
          </a:ln>
        </p:spPr>
        <p:txBody>
          <a:bodyPr wrap="none" lIns="0" tIns="0" rIns="0" bIns="0" anchor="t">
            <a:spAutoFit/>
          </a:bodyPr>
          <a:lstStyle/>
          <a:p>
            <a:pPr marL="92075" lvl="1" indent="-92075" fontAlgn="base">
              <a:spcBef>
                <a:spcPct val="0"/>
              </a:spcBef>
              <a:spcAft>
                <a:spcPct val="0"/>
              </a:spcAft>
              <a:buFont typeface="Wingdings" panose="05000000000000000000" pitchFamily="2" charset="2"/>
              <a:buChar char="§"/>
            </a:pPr>
            <a:r>
              <a:rPr kumimoji="1" lang="en-US" altLang="ko-KR" sz="1100" dirty="0">
                <a:solidFill>
                  <a:prstClr val="black"/>
                </a:solidFill>
                <a:latin typeface="Arial Narrow" pitchFamily="34" charset="0"/>
                <a:ea typeface="LG스마트체 Regular" panose="020B0600000101010101" pitchFamily="50" charset="-127"/>
                <a:cs typeface="Arial" pitchFamily="34" charset="0"/>
              </a:rPr>
              <a:t>SGS Eco Product</a:t>
            </a:r>
          </a:p>
          <a:p>
            <a:pPr marL="92075" lvl="1" indent="-92075" fontAlgn="base">
              <a:spcBef>
                <a:spcPct val="0"/>
              </a:spcBef>
              <a:spcAft>
                <a:spcPct val="0"/>
              </a:spcAft>
              <a:buFont typeface="Wingdings" panose="05000000000000000000" pitchFamily="2" charset="2"/>
              <a:buChar char="§"/>
            </a:pPr>
            <a:r>
              <a:rPr kumimoji="1" lang="en-US" altLang="ko-KR" sz="1100" dirty="0">
                <a:solidFill>
                  <a:prstClr val="black"/>
                </a:solidFill>
                <a:latin typeface="Arial Narrow" pitchFamily="34" charset="0"/>
                <a:ea typeface="LG스마트체 Regular" panose="020B0600000101010101" pitchFamily="50" charset="-127"/>
                <a:cs typeface="Arial" pitchFamily="34" charset="0"/>
              </a:rPr>
              <a:t>UL ECV </a:t>
            </a:r>
          </a:p>
          <a:p>
            <a:pPr marL="92075" lvl="1" indent="-92075" fontAlgn="base">
              <a:spcBef>
                <a:spcPct val="0"/>
              </a:spcBef>
              <a:spcAft>
                <a:spcPct val="0"/>
              </a:spcAft>
              <a:buFont typeface="Wingdings" panose="05000000000000000000" pitchFamily="2" charset="2"/>
              <a:buChar char="§"/>
            </a:pPr>
            <a:r>
              <a:rPr kumimoji="1" lang="en-US" altLang="ko-KR" sz="1100" dirty="0">
                <a:solidFill>
                  <a:prstClr val="black"/>
                </a:solidFill>
                <a:latin typeface="Arial Narrow" pitchFamily="34" charset="0"/>
                <a:ea typeface="LG스마트체 Regular" panose="020B0600000101010101" pitchFamily="50" charset="-127"/>
                <a:cs typeface="Arial" pitchFamily="34" charset="0"/>
              </a:rPr>
              <a:t>Carbon Trust</a:t>
            </a:r>
          </a:p>
          <a:p>
            <a:pPr marL="92075" lvl="1" indent="-92075" fontAlgn="base">
              <a:spcBef>
                <a:spcPct val="0"/>
              </a:spcBef>
              <a:spcAft>
                <a:spcPct val="0"/>
              </a:spcAft>
              <a:buFont typeface="Wingdings" panose="05000000000000000000" pitchFamily="2" charset="2"/>
              <a:buChar char="§"/>
            </a:pPr>
            <a:r>
              <a:rPr kumimoji="1" lang="en-US" altLang="ko-KR" sz="1100" dirty="0">
                <a:solidFill>
                  <a:prstClr val="black"/>
                </a:solidFill>
                <a:latin typeface="Arial Narrow" pitchFamily="34" charset="0"/>
                <a:ea typeface="LG스마트체 Regular" panose="020B0600000101010101" pitchFamily="50" charset="-127"/>
                <a:cs typeface="Arial" pitchFamily="34" charset="0"/>
              </a:rPr>
              <a:t>Energy Star</a:t>
            </a:r>
          </a:p>
        </p:txBody>
      </p:sp>
      <p:cxnSp>
        <p:nvCxnSpPr>
          <p:cNvPr id="52" name="직선 연결선 51"/>
          <p:cNvCxnSpPr/>
          <p:nvPr/>
        </p:nvCxnSpPr>
        <p:spPr>
          <a:xfrm>
            <a:off x="3422230" y="4190989"/>
            <a:ext cx="0" cy="1877161"/>
          </a:xfrm>
          <a:prstGeom prst="line">
            <a:avLst/>
          </a:prstGeom>
          <a:ln w="31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63" name="순서도: 수동 입력 62"/>
          <p:cNvSpPr/>
          <p:nvPr/>
        </p:nvSpPr>
        <p:spPr>
          <a:xfrm rot="16200000" flipV="1">
            <a:off x="340976" y="-347333"/>
            <a:ext cx="511843" cy="1193803"/>
          </a:xfrm>
          <a:prstGeom prst="flowChartManualInpu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4" name="텍스트 개체 틀 5">
            <a:extLst>
              <a:ext uri="{FF2B5EF4-FFF2-40B4-BE49-F238E27FC236}">
                <a16:creationId xmlns:a16="http://schemas.microsoft.com/office/drawing/2014/main" id="{00A774CE-0179-4872-88E0-4726B5DE419D}"/>
              </a:ext>
            </a:extLst>
          </p:cNvPr>
          <p:cNvSpPr txBox="1">
            <a:spLocks/>
          </p:cNvSpPr>
          <p:nvPr/>
        </p:nvSpPr>
        <p:spPr>
          <a:xfrm>
            <a:off x="225953" y="78143"/>
            <a:ext cx="998700" cy="338554"/>
          </a:xfrm>
          <a:prstGeom prst="rect">
            <a:avLst/>
          </a:prstGeom>
        </p:spPr>
        <p:txBody>
          <a:bodyPr vert="horz" wrap="square" lIns="0" tIns="45720" rIns="72000" bIns="45720" rtlCol="0" anchor="b">
            <a:spAutoFit/>
          </a:bodyPr>
          <a:lstStyle>
            <a:lvl1pPr marL="0" indent="0" algn="l" defTabSz="914400" rtl="0" eaLnBrk="1" fontAlgn="base" latinLnBrk="0" hangingPunct="1">
              <a:lnSpc>
                <a:spcPct val="100000"/>
              </a:lnSpc>
              <a:spcBef>
                <a:spcPts val="600"/>
              </a:spcBef>
              <a:buFont typeface="Arial" panose="020B0604020202020204" pitchFamily="34" charset="0"/>
              <a:buNone/>
              <a:defRPr lang="en-GB" sz="1400" kern="1200" cap="none" spc="0" baseline="0" dirty="0">
                <a:solidFill>
                  <a:srgbClr val="B3B3B3"/>
                </a:solidFill>
                <a:latin typeface="+mn-lt"/>
                <a:ea typeface="+mj-ea"/>
                <a:cs typeface="+mj-cs"/>
              </a:defRPr>
            </a:lvl1pPr>
            <a:lvl2pPr marL="685800" indent="-228600" algn="l" defTabSz="914400" rtl="0" eaLnBrk="1" fontAlgn="base" latinLnBrk="0" hangingPunct="1">
              <a:lnSpc>
                <a:spcPct val="100000"/>
              </a:lnSpc>
              <a:spcBef>
                <a:spcPts val="6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fontAlgn="base" latinLnBrk="0" hangingPunct="1">
              <a:lnSpc>
                <a:spcPct val="100000"/>
              </a:lnSpc>
              <a:spcBef>
                <a:spcPts val="6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fontAlgn="base"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fontAlgn="base"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ts val="600"/>
              </a:spcBef>
              <a:spcAft>
                <a:spcPts val="0"/>
              </a:spcAft>
              <a:buClrTx/>
              <a:buSzTx/>
              <a:buFont typeface="Arial" panose="020B0604020202020204" pitchFamily="34" charset="0"/>
              <a:buNone/>
              <a:tabLst/>
              <a:defRPr/>
            </a:pPr>
            <a:r>
              <a:rPr kumimoji="0" lang="en-US" altLang="ko-KR" sz="1600" b="1" i="0" u="none" strike="noStrike" kern="1200" cap="none" spc="0" normalizeH="0" baseline="0" noProof="0" dirty="0">
                <a:ln>
                  <a:noFill/>
                </a:ln>
                <a:solidFill>
                  <a:schemeClr val="bg1"/>
                </a:solidFill>
                <a:effectLst/>
                <a:uLnTx/>
                <a:uFillTx/>
                <a:latin typeface="LG스마트체 Regular" panose="020B0600000101010101" pitchFamily="50" charset="-127"/>
                <a:ea typeface="LG스마트체 Regular" panose="020B0600000101010101" pitchFamily="50" charset="-127"/>
              </a:rPr>
              <a:t>S65Q</a:t>
            </a:r>
            <a:endParaRPr kumimoji="0" lang="ko-KR" altLang="en-US" sz="1600" b="1" i="0" u="none" strike="noStrike" kern="1200" cap="none" spc="0" normalizeH="0" baseline="0" noProof="0" dirty="0">
              <a:ln>
                <a:noFill/>
              </a:ln>
              <a:solidFill>
                <a:schemeClr val="bg1"/>
              </a:solidFill>
              <a:effectLst/>
              <a:uLnTx/>
              <a:uFillTx/>
              <a:latin typeface="LG스마트체 Regular" panose="020B0600000101010101" pitchFamily="50" charset="-127"/>
              <a:ea typeface="LG스마트체 Regular" panose="020B0600000101010101" pitchFamily="50" charset="-127"/>
            </a:endParaRPr>
          </a:p>
        </p:txBody>
      </p:sp>
      <p:sp>
        <p:nvSpPr>
          <p:cNvPr id="66" name="제목 1">
            <a:extLst>
              <a:ext uri="{FF2B5EF4-FFF2-40B4-BE49-F238E27FC236}">
                <a16:creationId xmlns:a16="http://schemas.microsoft.com/office/drawing/2014/main" id="{4DCD3330-EA3B-F04D-17B2-D78B35D06447}"/>
              </a:ext>
            </a:extLst>
          </p:cNvPr>
          <p:cNvSpPr txBox="1">
            <a:spLocks/>
          </p:cNvSpPr>
          <p:nvPr/>
        </p:nvSpPr>
        <p:spPr>
          <a:xfrm>
            <a:off x="1372758" y="153376"/>
            <a:ext cx="6192710" cy="338554"/>
          </a:xfrm>
          <a:prstGeom prst="rect">
            <a:avLst/>
          </a:prstGeom>
        </p:spPr>
        <p:txBody>
          <a:bodyPr vert="horz" wrap="square" lIns="0" tIns="45720" rIns="72000" bIns="45720" rtlCol="0" anchor="t">
            <a:spAutoFit/>
          </a:bodyPr>
          <a:lstStyle>
            <a:defPPr>
              <a:defRPr lang="ko-KR"/>
            </a:defPPr>
            <a:lvl1pPr marR="0" lvl="0" indent="0" fontAlgn="base" latinLnBrk="0">
              <a:lnSpc>
                <a:spcPct val="100000"/>
              </a:lnSpc>
              <a:spcBef>
                <a:spcPts val="0"/>
              </a:spcBef>
              <a:spcAft>
                <a:spcPts val="0"/>
              </a:spcAft>
              <a:buClrTx/>
              <a:buSzTx/>
              <a:buFontTx/>
              <a:buNone/>
              <a:tabLst/>
              <a:defRPr sz="1600" b="1">
                <a:solidFill>
                  <a:schemeClr val="bg1">
                    <a:lumMod val="50000"/>
                  </a:schemeClr>
                </a:solidFill>
                <a:latin typeface="Arial" panose="020B0604020202020204" pitchFamily="34" charset="0"/>
                <a:ea typeface="LG스마트체 Regular" panose="020B0600000101010101" pitchFamily="50" charset="-127"/>
                <a:cs typeface="Arial" panose="020B0604020202020204" pitchFamily="34" charset="0"/>
              </a:defRPr>
            </a:lvl1pPr>
          </a:lstStyle>
          <a:p>
            <a:r>
              <a:rPr lang="en-US" altLang="ko-KR" dirty="0"/>
              <a:t>“Reality Experience with 3.1 </a:t>
            </a:r>
            <a:r>
              <a:rPr lang="en-US" altLang="ko-KR" dirty="0" err="1"/>
              <a:t>ch</a:t>
            </a:r>
            <a:r>
              <a:rPr lang="en-US" altLang="ko-KR" dirty="0"/>
              <a:t> Surround Sound”</a:t>
            </a:r>
          </a:p>
        </p:txBody>
      </p:sp>
      <p:pic>
        <p:nvPicPr>
          <p:cNvPr id="2" name="그림 1"/>
          <p:cNvPicPr>
            <a:picLocks noChangeAspect="1"/>
          </p:cNvPicPr>
          <p:nvPr/>
        </p:nvPicPr>
        <p:blipFill>
          <a:blip r:embed="rId4"/>
          <a:stretch>
            <a:fillRect/>
          </a:stretch>
        </p:blipFill>
        <p:spPr>
          <a:xfrm>
            <a:off x="1477589" y="1032458"/>
            <a:ext cx="3779652" cy="2369334"/>
          </a:xfrm>
          <a:prstGeom prst="rect">
            <a:avLst/>
          </a:prstGeom>
        </p:spPr>
      </p:pic>
      <p:pic>
        <p:nvPicPr>
          <p:cNvPr id="80" name="그림 2"/>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0702413" y="1464464"/>
            <a:ext cx="633693" cy="676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 name="Picture 2"/>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9786171" y="2422103"/>
            <a:ext cx="664779" cy="6061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5" name="순서도: 수동 입력 84"/>
          <p:cNvSpPr/>
          <p:nvPr/>
        </p:nvSpPr>
        <p:spPr>
          <a:xfrm rot="16200000" flipV="1">
            <a:off x="6743919" y="571176"/>
            <a:ext cx="403667" cy="708560"/>
          </a:xfrm>
          <a:prstGeom prst="flowChartManualInpu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prstClr val="white"/>
              </a:solidFill>
            </a:endParaRPr>
          </a:p>
        </p:txBody>
      </p:sp>
      <p:sp>
        <p:nvSpPr>
          <p:cNvPr id="86" name="TextBox 85"/>
          <p:cNvSpPr txBox="1"/>
          <p:nvPr/>
        </p:nvSpPr>
        <p:spPr>
          <a:xfrm>
            <a:off x="6797042" y="731341"/>
            <a:ext cx="2133918" cy="338554"/>
          </a:xfrm>
          <a:prstGeom prst="rect">
            <a:avLst/>
          </a:prstGeom>
          <a:noFill/>
        </p:spPr>
        <p:txBody>
          <a:bodyPr wrap="none">
            <a:spAutoFit/>
          </a:bodyPr>
          <a:lstStyle/>
          <a:p>
            <a:pPr eaLnBrk="0" fontAlgn="base" hangingPunct="0">
              <a:spcBef>
                <a:spcPct val="0"/>
              </a:spcBef>
              <a:spcAft>
                <a:spcPct val="0"/>
              </a:spcAft>
              <a:defRPr/>
            </a:pPr>
            <a:r>
              <a:rPr kumimoji="1" lang="en-US" altLang="ko-KR" sz="1600" b="1" dirty="0">
                <a:solidFill>
                  <a:prstClr val="white"/>
                </a:solidFill>
                <a:latin typeface="Arial Narrow" panose="020B0606020202030204" pitchFamily="34" charset="0"/>
                <a:ea typeface="LG스마트체 Regular" panose="020B0600000101010101" pitchFamily="50" charset="-127"/>
                <a:cs typeface="Arial" panose="020B0604020202020204" pitchFamily="34" charset="0"/>
              </a:rPr>
              <a:t>Key</a:t>
            </a:r>
            <a:r>
              <a:rPr kumimoji="1" lang="ko-KR" altLang="en-US" sz="1600" b="1">
                <a:solidFill>
                  <a:prstClr val="black">
                    <a:lumMod val="95000"/>
                    <a:lumOff val="5000"/>
                  </a:prstClr>
                </a:solidFill>
                <a:latin typeface="Arial Narrow" panose="020B0606020202030204" pitchFamily="34" charset="0"/>
                <a:ea typeface="LG스마트체 Regular" panose="020B0600000101010101" pitchFamily="50" charset="-127"/>
                <a:cs typeface="Arial" panose="020B0604020202020204" pitchFamily="34" charset="0"/>
              </a:rPr>
              <a:t>  </a:t>
            </a:r>
            <a:r>
              <a:rPr kumimoji="1" lang="en-US" altLang="ko-KR" sz="1600" b="1" dirty="0">
                <a:solidFill>
                  <a:prstClr val="black">
                    <a:lumMod val="95000"/>
                    <a:lumOff val="5000"/>
                  </a:prstClr>
                </a:solidFill>
                <a:latin typeface="Arial Narrow" panose="020B0606020202030204" pitchFamily="34" charset="0"/>
                <a:ea typeface="LG스마트체 Regular" panose="020B0600000101010101" pitchFamily="50" charset="-127"/>
                <a:cs typeface="Arial" panose="020B0604020202020204" pitchFamily="34" charset="0"/>
              </a:rPr>
              <a:t>Feature &amp; Highlight</a:t>
            </a:r>
          </a:p>
        </p:txBody>
      </p:sp>
      <p:sp>
        <p:nvSpPr>
          <p:cNvPr id="88" name="TextBox 87"/>
          <p:cNvSpPr txBox="1"/>
          <p:nvPr/>
        </p:nvSpPr>
        <p:spPr>
          <a:xfrm>
            <a:off x="6596059" y="5611051"/>
            <a:ext cx="2645229" cy="461665"/>
          </a:xfrm>
          <a:prstGeom prst="rect">
            <a:avLst/>
          </a:prstGeom>
          <a:noFill/>
        </p:spPr>
        <p:txBody>
          <a:bodyPr wrap="square">
            <a:spAutoFit/>
          </a:bodyPr>
          <a:lstStyle>
            <a:defPPr>
              <a:defRPr lang="ko-KR"/>
            </a:defPPr>
            <a:lvl1pPr>
              <a:defRPr kumimoji="1" sz="1138" b="0">
                <a:solidFill>
                  <a:prstClr val="black">
                    <a:lumMod val="65000"/>
                    <a:lumOff val="35000"/>
                  </a:prstClr>
                </a:solidFill>
                <a:latin typeface="Arial Narrow" panose="020B0606020202030204" pitchFamily="34" charset="0"/>
                <a:cs typeface="Arial" panose="020B0604020202020204" pitchFamily="34" charset="0"/>
              </a:defRPr>
            </a:lvl1pPr>
          </a:lstStyle>
          <a:p>
            <a:pPr eaLnBrk="0" fontAlgn="base" hangingPunct="0">
              <a:spcBef>
                <a:spcPct val="0"/>
              </a:spcBef>
              <a:spcAft>
                <a:spcPct val="0"/>
              </a:spcAft>
              <a:defRPr/>
            </a:pPr>
            <a:r>
              <a:rPr lang="en-US" altLang="ko-KR" sz="1200" dirty="0">
                <a:ea typeface="LG스마트체 Regular" panose="020B0600000101010101" pitchFamily="50" charset="-127"/>
              </a:rPr>
              <a:t>Powerful connectivity with Bluetooth</a:t>
            </a:r>
            <a:br>
              <a:rPr lang="en-US" altLang="ko-KR" sz="1200" dirty="0">
                <a:ea typeface="LG스마트체 Regular" panose="020B0600000101010101" pitchFamily="50" charset="-127"/>
              </a:rPr>
            </a:br>
            <a:r>
              <a:rPr lang="en-US" altLang="ko-KR" sz="1200" dirty="0">
                <a:ea typeface="LG스마트체 Regular" panose="020B0600000101010101" pitchFamily="50" charset="-127"/>
              </a:rPr>
              <a:t>and HDMI In/Out (</a:t>
            </a:r>
            <a:r>
              <a:rPr lang="en-US" altLang="ko-KR" sz="1200" dirty="0" err="1">
                <a:ea typeface="LG스마트체 Regular" panose="020B0600000101010101" pitchFamily="50" charset="-127"/>
              </a:rPr>
              <a:t>eARC</a:t>
            </a:r>
            <a:r>
              <a:rPr lang="en-US" altLang="ko-KR" sz="1200" dirty="0">
                <a:ea typeface="LG스마트체 Regular" panose="020B0600000101010101" pitchFamily="50" charset="-127"/>
              </a:rPr>
              <a:t>)</a:t>
            </a:r>
            <a:endParaRPr lang="ko-KR" altLang="en-US" sz="1200">
              <a:ea typeface="LG스마트체 Regular" panose="020B0600000101010101" pitchFamily="50" charset="-127"/>
            </a:endParaRPr>
          </a:p>
        </p:txBody>
      </p:sp>
      <p:sp>
        <p:nvSpPr>
          <p:cNvPr id="89" name="TextBox 88"/>
          <p:cNvSpPr txBox="1"/>
          <p:nvPr/>
        </p:nvSpPr>
        <p:spPr>
          <a:xfrm>
            <a:off x="6524912" y="5310180"/>
            <a:ext cx="1332416" cy="307777"/>
          </a:xfrm>
          <a:prstGeom prst="rect">
            <a:avLst/>
          </a:prstGeom>
          <a:noFill/>
        </p:spPr>
        <p:txBody>
          <a:bodyPr wrap="none">
            <a:spAutoFit/>
          </a:bodyPr>
          <a:lstStyle>
            <a:defPPr>
              <a:defRPr lang="ko-KR"/>
            </a:defPPr>
            <a:lvl1pPr>
              <a:defRPr kumimoji="1" sz="1463" b="1">
                <a:solidFill>
                  <a:prstClr val="black">
                    <a:lumMod val="95000"/>
                    <a:lumOff val="5000"/>
                  </a:prstClr>
                </a:solidFill>
                <a:latin typeface="Arial Narrow" panose="020B0606020202030204" pitchFamily="34" charset="0"/>
                <a:ea typeface="LG스마트체 Regular"/>
                <a:cs typeface="Arial" panose="020B0604020202020204" pitchFamily="34" charset="0"/>
              </a:defRPr>
            </a:lvl1pPr>
          </a:lstStyle>
          <a:p>
            <a:pPr eaLnBrk="0" fontAlgn="base" hangingPunct="0">
              <a:spcBef>
                <a:spcPct val="0"/>
              </a:spcBef>
              <a:spcAft>
                <a:spcPct val="0"/>
              </a:spcAft>
              <a:defRPr/>
            </a:pPr>
            <a:r>
              <a:rPr lang="en-US" altLang="ko-KR" sz="1400" dirty="0">
                <a:ea typeface="LG스마트체 Regular" panose="020B0600000101010101" pitchFamily="50" charset="-127"/>
              </a:rPr>
              <a:t>HDMI, Bluetooth</a:t>
            </a:r>
          </a:p>
        </p:txBody>
      </p:sp>
      <p:pic>
        <p:nvPicPr>
          <p:cNvPr id="90" name="그림 89"/>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549911" y="5580365"/>
            <a:ext cx="1152289" cy="275243"/>
          </a:xfrm>
          <a:prstGeom prst="rect">
            <a:avLst/>
          </a:prstGeom>
        </p:spPr>
      </p:pic>
      <p:grpSp>
        <p:nvGrpSpPr>
          <p:cNvPr id="3" name="그룹 2"/>
          <p:cNvGrpSpPr/>
          <p:nvPr/>
        </p:nvGrpSpPr>
        <p:grpSpPr>
          <a:xfrm>
            <a:off x="6516858" y="1321375"/>
            <a:ext cx="5371753" cy="4923525"/>
            <a:chOff x="6516859" y="1321375"/>
            <a:chExt cx="5043556" cy="4923525"/>
          </a:xfrm>
        </p:grpSpPr>
        <p:cxnSp>
          <p:nvCxnSpPr>
            <p:cNvPr id="65" name="직선 연결선 64"/>
            <p:cNvCxnSpPr/>
            <p:nvPr/>
          </p:nvCxnSpPr>
          <p:spPr>
            <a:xfrm>
              <a:off x="6516859" y="5256170"/>
              <a:ext cx="4952054" cy="0"/>
            </a:xfrm>
            <a:prstGeom prst="line">
              <a:avLst/>
            </a:prstGeom>
            <a:noFill/>
            <a:ln w="9525" cap="flat" cmpd="sng" algn="ctr">
              <a:solidFill>
                <a:srgbClr val="FFFFFF">
                  <a:lumMod val="65000"/>
                </a:srgbClr>
              </a:solidFill>
              <a:prstDash val="solid"/>
            </a:ln>
            <a:effectLst/>
          </p:spPr>
        </p:cxnSp>
        <p:cxnSp>
          <p:nvCxnSpPr>
            <p:cNvPr id="92" name="직선 연결선 91"/>
            <p:cNvCxnSpPr>
              <a:cxnSpLocks/>
            </p:cNvCxnSpPr>
            <p:nvPr/>
          </p:nvCxnSpPr>
          <p:spPr>
            <a:xfrm flipV="1">
              <a:off x="6516859" y="6244900"/>
              <a:ext cx="4952054" cy="0"/>
            </a:xfrm>
            <a:prstGeom prst="line">
              <a:avLst/>
            </a:prstGeom>
            <a:ln w="5715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93" name="직선 연결선 92"/>
            <p:cNvCxnSpPr>
              <a:cxnSpLocks/>
            </p:cNvCxnSpPr>
            <p:nvPr/>
          </p:nvCxnSpPr>
          <p:spPr>
            <a:xfrm flipV="1">
              <a:off x="6516859" y="1321375"/>
              <a:ext cx="4952054" cy="0"/>
            </a:xfrm>
            <a:prstGeom prst="line">
              <a:avLst/>
            </a:prstGeom>
            <a:ln w="5715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94" name="직선 연결선 93"/>
            <p:cNvCxnSpPr/>
            <p:nvPr/>
          </p:nvCxnSpPr>
          <p:spPr>
            <a:xfrm>
              <a:off x="6516859" y="3154773"/>
              <a:ext cx="5043556" cy="0"/>
            </a:xfrm>
            <a:prstGeom prst="line">
              <a:avLst/>
            </a:prstGeom>
            <a:noFill/>
            <a:ln w="9525" cap="flat" cmpd="sng" algn="ctr">
              <a:solidFill>
                <a:srgbClr val="FFFFFF">
                  <a:lumMod val="65000"/>
                </a:srgbClr>
              </a:solidFill>
              <a:prstDash val="solid"/>
            </a:ln>
            <a:effectLst/>
          </p:spPr>
        </p:cxnSp>
        <p:cxnSp>
          <p:nvCxnSpPr>
            <p:cNvPr id="105" name="직선 연결선 104"/>
            <p:cNvCxnSpPr/>
            <p:nvPr/>
          </p:nvCxnSpPr>
          <p:spPr>
            <a:xfrm>
              <a:off x="6516859" y="2292861"/>
              <a:ext cx="5043556" cy="0"/>
            </a:xfrm>
            <a:prstGeom prst="line">
              <a:avLst/>
            </a:prstGeom>
            <a:noFill/>
            <a:ln w="9525" cap="flat" cmpd="sng" algn="ctr">
              <a:solidFill>
                <a:srgbClr val="FFFFFF">
                  <a:lumMod val="65000"/>
                </a:srgbClr>
              </a:solidFill>
              <a:prstDash val="solid"/>
            </a:ln>
            <a:effectLst/>
          </p:spPr>
        </p:cxnSp>
        <p:cxnSp>
          <p:nvCxnSpPr>
            <p:cNvPr id="57" name="직선 연결선 56"/>
            <p:cNvCxnSpPr/>
            <p:nvPr/>
          </p:nvCxnSpPr>
          <p:spPr>
            <a:xfrm>
              <a:off x="6516859" y="4197067"/>
              <a:ext cx="4952054" cy="0"/>
            </a:xfrm>
            <a:prstGeom prst="line">
              <a:avLst/>
            </a:prstGeom>
            <a:noFill/>
            <a:ln w="9525" cap="flat" cmpd="sng" algn="ctr">
              <a:solidFill>
                <a:srgbClr val="FFFFFF">
                  <a:lumMod val="65000"/>
                </a:srgbClr>
              </a:solidFill>
              <a:prstDash val="solid"/>
            </a:ln>
            <a:effectLst/>
          </p:spPr>
        </p:cxnSp>
      </p:grpSp>
      <p:sp>
        <p:nvSpPr>
          <p:cNvPr id="62" name="TextBox 61"/>
          <p:cNvSpPr txBox="1"/>
          <p:nvPr/>
        </p:nvSpPr>
        <p:spPr>
          <a:xfrm>
            <a:off x="6524912" y="4480017"/>
            <a:ext cx="2821584" cy="523220"/>
          </a:xfrm>
          <a:prstGeom prst="rect">
            <a:avLst/>
          </a:prstGeom>
          <a:noFill/>
        </p:spPr>
        <p:txBody>
          <a:bodyPr wrap="square">
            <a:spAutoFit/>
          </a:bodyPr>
          <a:lstStyle>
            <a:defPPr>
              <a:defRPr lang="ko-KR"/>
            </a:defPPr>
            <a:lvl1pPr>
              <a:defRPr kumimoji="1" sz="1463" b="1">
                <a:solidFill>
                  <a:prstClr val="black">
                    <a:lumMod val="95000"/>
                    <a:lumOff val="5000"/>
                  </a:prstClr>
                </a:solidFill>
                <a:latin typeface="Arial Narrow" panose="020B0606020202030204" pitchFamily="34" charset="0"/>
                <a:ea typeface="LG스마트체 Regular"/>
                <a:cs typeface="Arial" panose="020B0604020202020204" pitchFamily="34" charset="0"/>
              </a:defRPr>
            </a:lvl1pPr>
          </a:lstStyle>
          <a:p>
            <a:pPr eaLnBrk="0" latinLnBrk="0" hangingPunct="0">
              <a:defRPr/>
            </a:pPr>
            <a:r>
              <a:rPr lang="en-US" altLang="ko-KR" sz="1400" dirty="0">
                <a:solidFill>
                  <a:schemeClr val="tx1"/>
                </a:solidFill>
                <a:ea typeface="LG스마트체 Regular" panose="020B0600000101010101" pitchFamily="50" charset="-127"/>
              </a:rPr>
              <a:t>Best Matching </a:t>
            </a:r>
            <a:r>
              <a:rPr lang="en-US" altLang="ko-KR" sz="1400" dirty="0" err="1">
                <a:solidFill>
                  <a:schemeClr val="tx1"/>
                </a:solidFill>
                <a:ea typeface="LG스마트체 Regular" panose="020B0600000101010101" pitchFamily="50" charset="-127"/>
              </a:rPr>
              <a:t>Soundbar</a:t>
            </a:r>
            <a:r>
              <a:rPr lang="en-US" altLang="ko-KR" sz="1400" dirty="0">
                <a:solidFill>
                  <a:schemeClr val="tx1"/>
                </a:solidFill>
                <a:ea typeface="LG스마트체 Regular" panose="020B0600000101010101" pitchFamily="50" charset="-127"/>
              </a:rPr>
              <a:t> with</a:t>
            </a:r>
          </a:p>
          <a:p>
            <a:pPr eaLnBrk="0" latinLnBrk="0" hangingPunct="0">
              <a:defRPr/>
            </a:pPr>
            <a:r>
              <a:rPr lang="en-US" altLang="ko-KR" sz="1400" dirty="0">
                <a:solidFill>
                  <a:schemeClr val="tx1"/>
                </a:solidFill>
                <a:ea typeface="LG스마트체 Regular" panose="020B0600000101010101" pitchFamily="50" charset="-127"/>
              </a:rPr>
              <a:t>LG TV : WOW Interface</a:t>
            </a:r>
          </a:p>
        </p:txBody>
      </p:sp>
      <p:pic>
        <p:nvPicPr>
          <p:cNvPr id="67" name="그림 66"/>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814314" y="4472933"/>
            <a:ext cx="963847" cy="546738"/>
          </a:xfrm>
          <a:prstGeom prst="rect">
            <a:avLst/>
          </a:prstGeom>
        </p:spPr>
      </p:pic>
      <p:pic>
        <p:nvPicPr>
          <p:cNvPr id="68" name="그림 67"/>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934639" y="4380019"/>
            <a:ext cx="1803437" cy="728872"/>
          </a:xfrm>
          <a:prstGeom prst="rect">
            <a:avLst/>
          </a:prstGeom>
        </p:spPr>
      </p:pic>
      <p:sp>
        <p:nvSpPr>
          <p:cNvPr id="69" name="TextBox 68"/>
          <p:cNvSpPr txBox="1"/>
          <p:nvPr/>
        </p:nvSpPr>
        <p:spPr>
          <a:xfrm>
            <a:off x="6524912" y="3332700"/>
            <a:ext cx="5294541" cy="523220"/>
          </a:xfrm>
          <a:prstGeom prst="rect">
            <a:avLst/>
          </a:prstGeom>
          <a:noFill/>
        </p:spPr>
        <p:txBody>
          <a:bodyPr wrap="square">
            <a:spAutoFit/>
          </a:bodyPr>
          <a:lstStyle>
            <a:defPPr>
              <a:defRPr lang="ko-KR"/>
            </a:defPPr>
            <a:lvl1pPr>
              <a:defRPr kumimoji="1" sz="1463" b="1">
                <a:solidFill>
                  <a:prstClr val="black">
                    <a:lumMod val="95000"/>
                    <a:lumOff val="5000"/>
                  </a:prstClr>
                </a:solidFill>
                <a:latin typeface="Arial Narrow" panose="020B0606020202030204" pitchFamily="34" charset="0"/>
                <a:ea typeface="LG스마트체 Regular"/>
                <a:cs typeface="Arial" panose="020B0604020202020204" pitchFamily="34" charset="0"/>
              </a:defRPr>
            </a:lvl1pPr>
          </a:lstStyle>
          <a:p>
            <a:pPr eaLnBrk="0" latinLnBrk="0" hangingPunct="0">
              <a:defRPr/>
            </a:pPr>
            <a:r>
              <a:rPr lang="en-US" altLang="ko-KR" sz="1400" dirty="0">
                <a:solidFill>
                  <a:schemeClr val="tx1"/>
                </a:solidFill>
                <a:ea typeface="LG스마트체 Regular" panose="020B0600000101010101" pitchFamily="50" charset="-127"/>
              </a:rPr>
              <a:t>Smart Up-Mixer : Optimized sound for any</a:t>
            </a:r>
            <a:br>
              <a:rPr lang="en-US" altLang="ko-KR" sz="1400" dirty="0">
                <a:solidFill>
                  <a:schemeClr val="tx1"/>
                </a:solidFill>
                <a:ea typeface="LG스마트체 Regular" panose="020B0600000101010101" pitchFamily="50" charset="-127"/>
              </a:rPr>
            </a:br>
            <a:r>
              <a:rPr lang="en-US" altLang="ko-KR" sz="1400" dirty="0">
                <a:solidFill>
                  <a:schemeClr val="tx1"/>
                </a:solidFill>
                <a:ea typeface="LG스마트체 Regular" panose="020B0600000101010101" pitchFamily="50" charset="-127"/>
              </a:rPr>
              <a:t>speaker configuration (2 </a:t>
            </a:r>
            <a:r>
              <a:rPr lang="en-US" altLang="ko-KR" sz="1400" dirty="0" err="1">
                <a:solidFill>
                  <a:schemeClr val="tx1"/>
                </a:solidFill>
                <a:ea typeface="LG스마트체 Regular" panose="020B0600000101010101" pitchFamily="50" charset="-127"/>
              </a:rPr>
              <a:t>ch</a:t>
            </a:r>
            <a:r>
              <a:rPr lang="en-US" altLang="ko-KR" sz="1400" dirty="0">
                <a:solidFill>
                  <a:schemeClr val="tx1"/>
                </a:solidFill>
                <a:ea typeface="LG스마트체 Regular" panose="020B0600000101010101" pitchFamily="50" charset="-127"/>
              </a:rPr>
              <a:t> </a:t>
            </a:r>
            <a:r>
              <a:rPr lang="ko-KR" altLang="en-US" sz="1400">
                <a:solidFill>
                  <a:schemeClr val="tx1"/>
                </a:solidFill>
                <a:ea typeface="LG스마트체 Regular" panose="020B0600000101010101" pitchFamily="50" charset="-127"/>
              </a:rPr>
              <a:t>→ </a:t>
            </a:r>
            <a:r>
              <a:rPr lang="en-US" altLang="ko-KR" sz="1400" dirty="0">
                <a:solidFill>
                  <a:schemeClr val="tx1"/>
                </a:solidFill>
                <a:ea typeface="LG스마트체 Regular" panose="020B0600000101010101" pitchFamily="50" charset="-127"/>
              </a:rPr>
              <a:t>Multi-Channel)</a:t>
            </a:r>
          </a:p>
        </p:txBody>
      </p:sp>
      <p:pic>
        <p:nvPicPr>
          <p:cNvPr id="70" name="그림 69"/>
          <p:cNvPicPr>
            <a:picLocks noChangeAspect="1"/>
          </p:cNvPicPr>
          <p:nvPr/>
        </p:nvPicPr>
        <p:blipFill>
          <a:blip r:embed="rId10"/>
          <a:stretch>
            <a:fillRect/>
          </a:stretch>
        </p:blipFill>
        <p:spPr>
          <a:xfrm>
            <a:off x="10110154" y="3259822"/>
            <a:ext cx="1568889" cy="637971"/>
          </a:xfrm>
          <a:prstGeom prst="rect">
            <a:avLst/>
          </a:prstGeom>
        </p:spPr>
      </p:pic>
      <p:pic>
        <p:nvPicPr>
          <p:cNvPr id="4" name="그림 3"/>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9353078" y="1472244"/>
            <a:ext cx="1115162" cy="697882"/>
          </a:xfrm>
          <a:prstGeom prst="rect">
            <a:avLst/>
          </a:prstGeom>
        </p:spPr>
      </p:pic>
      <p:sp>
        <p:nvSpPr>
          <p:cNvPr id="71" name="TextBox 70"/>
          <p:cNvSpPr txBox="1"/>
          <p:nvPr/>
        </p:nvSpPr>
        <p:spPr>
          <a:xfrm>
            <a:off x="6524912" y="2455533"/>
            <a:ext cx="2222019" cy="307777"/>
          </a:xfrm>
          <a:prstGeom prst="rect">
            <a:avLst/>
          </a:prstGeom>
          <a:noFill/>
        </p:spPr>
        <p:txBody>
          <a:bodyPr wrap="none">
            <a:spAutoFit/>
          </a:bodyPr>
          <a:lstStyle>
            <a:defPPr>
              <a:defRPr lang="ko-KR"/>
            </a:defPPr>
            <a:lvl1pPr>
              <a:defRPr kumimoji="1" sz="1463" b="1">
                <a:solidFill>
                  <a:prstClr val="black">
                    <a:lumMod val="95000"/>
                    <a:lumOff val="5000"/>
                  </a:prstClr>
                </a:solidFill>
                <a:latin typeface="Arial Narrow" panose="020B0606020202030204" pitchFamily="34" charset="0"/>
                <a:ea typeface="LG스마트체 Regular"/>
                <a:cs typeface="Arial" panose="020B0604020202020204" pitchFamily="34" charset="0"/>
              </a:defRPr>
            </a:lvl1pPr>
          </a:lstStyle>
          <a:p>
            <a:r>
              <a:rPr lang="en-US" altLang="ko-KR" sz="1400" dirty="0"/>
              <a:t>MERIDIAN Audio Technology</a:t>
            </a:r>
          </a:p>
        </p:txBody>
      </p:sp>
      <p:pic>
        <p:nvPicPr>
          <p:cNvPr id="5" name="그림 4"/>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0711110" y="2429245"/>
            <a:ext cx="624996" cy="659934"/>
          </a:xfrm>
          <a:prstGeom prst="rect">
            <a:avLst/>
          </a:prstGeom>
        </p:spPr>
      </p:pic>
      <p:sp>
        <p:nvSpPr>
          <p:cNvPr id="53" name="직사각형 52"/>
          <p:cNvSpPr/>
          <p:nvPr/>
        </p:nvSpPr>
        <p:spPr>
          <a:xfrm>
            <a:off x="10065308" y="3903912"/>
            <a:ext cx="2126692" cy="230832"/>
          </a:xfrm>
          <a:prstGeom prst="rect">
            <a:avLst/>
          </a:prstGeom>
        </p:spPr>
        <p:txBody>
          <a:bodyPr wrap="square">
            <a:spAutoFit/>
          </a:bodyPr>
          <a:lstStyle/>
          <a:p>
            <a:pPr>
              <a:spcBef>
                <a:spcPts val="600"/>
              </a:spcBef>
            </a:pPr>
            <a:r>
              <a:rPr lang="ko-KR" altLang="en-US" sz="900" dirty="0">
                <a:solidFill>
                  <a:srgbClr val="006600"/>
                </a:solidFill>
                <a:latin typeface="Arial Narrow" panose="020B0606020202030204" pitchFamily="34" charset="0"/>
                <a:ea typeface="LG스마트체 Regular" panose="020B0600000101010101" pitchFamily="50" charset="-127"/>
              </a:rPr>
              <a:t>출력</a:t>
            </a:r>
            <a:r>
              <a:rPr lang="en-US" altLang="ko-KR" sz="900" dirty="0">
                <a:solidFill>
                  <a:srgbClr val="006600"/>
                </a:solidFill>
                <a:latin typeface="Arial Narrow" panose="020B0606020202030204" pitchFamily="34" charset="0"/>
                <a:ea typeface="LG스마트체 Regular" panose="020B0600000101010101" pitchFamily="50" charset="-127"/>
              </a:rPr>
              <a:t> </a:t>
            </a:r>
            <a:r>
              <a:rPr lang="ko-KR" altLang="en-US" sz="900">
                <a:solidFill>
                  <a:srgbClr val="006600"/>
                </a:solidFill>
                <a:latin typeface="Arial Narrow" panose="020B0606020202030204" pitchFamily="34" charset="0"/>
                <a:ea typeface="LG스마트체 Regular" panose="020B0600000101010101" pitchFamily="50" charset="-127"/>
              </a:rPr>
              <a:t>채널은 사운드바 스피커 </a:t>
            </a:r>
            <a:r>
              <a:rPr lang="en-US" altLang="ko-KR" sz="900" dirty="0">
                <a:solidFill>
                  <a:srgbClr val="006600"/>
                </a:solidFill>
                <a:latin typeface="Arial Narrow" panose="020B0606020202030204" pitchFamily="34" charset="0"/>
                <a:ea typeface="LG스마트체 Regular" panose="020B0600000101010101" pitchFamily="50" charset="-127"/>
              </a:rPr>
              <a:t> </a:t>
            </a:r>
            <a:r>
              <a:rPr lang="ko-KR" altLang="en-US" sz="900">
                <a:solidFill>
                  <a:srgbClr val="006600"/>
                </a:solidFill>
                <a:latin typeface="Arial Narrow" panose="020B0606020202030204" pitchFamily="34" charset="0"/>
                <a:ea typeface="LG스마트체 Regular" panose="020B0600000101010101" pitchFamily="50" charset="-127"/>
              </a:rPr>
              <a:t>구성에 따름</a:t>
            </a:r>
            <a:endParaRPr lang="en-US" altLang="ko-KR" sz="900" dirty="0">
              <a:solidFill>
                <a:srgbClr val="006600"/>
              </a:solidFill>
              <a:latin typeface="Arial Narrow" panose="020B0606020202030204" pitchFamily="34" charset="0"/>
              <a:ea typeface="LG스마트체 Regular" panose="020B0600000101010101" pitchFamily="50" charset="-127"/>
            </a:endParaRPr>
          </a:p>
        </p:txBody>
      </p:sp>
    </p:spTree>
    <p:extLst>
      <p:ext uri="{BB962C8B-B14F-4D97-AF65-F5344CB8AC3E}">
        <p14:creationId xmlns:p14="http://schemas.microsoft.com/office/powerpoint/2010/main" val="35009627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텍스트 개체 틀 5">
            <a:extLst>
              <a:ext uri="{FF2B5EF4-FFF2-40B4-BE49-F238E27FC236}">
                <a16:creationId xmlns:a16="http://schemas.microsoft.com/office/drawing/2014/main" id="{00A774CE-0179-4872-88E0-4726B5DE419D}"/>
              </a:ext>
            </a:extLst>
          </p:cNvPr>
          <p:cNvSpPr txBox="1">
            <a:spLocks/>
          </p:cNvSpPr>
          <p:nvPr/>
        </p:nvSpPr>
        <p:spPr>
          <a:xfrm>
            <a:off x="186210" y="125319"/>
            <a:ext cx="4023840" cy="369332"/>
          </a:xfrm>
          <a:prstGeom prst="rect">
            <a:avLst/>
          </a:prstGeom>
        </p:spPr>
        <p:txBody>
          <a:bodyPr vert="horz" wrap="square" lIns="0" tIns="45720" rIns="72000" bIns="45720" rtlCol="0" anchor="b">
            <a:spAutoFit/>
          </a:bodyPr>
          <a:lstStyle>
            <a:defPPr>
              <a:defRPr lang="ko-KR"/>
            </a:defPPr>
            <a:lvl1pPr marR="0" lvl="0" indent="0" fontAlgn="base" latinLnBrk="0">
              <a:lnSpc>
                <a:spcPct val="100000"/>
              </a:lnSpc>
              <a:spcBef>
                <a:spcPts val="600"/>
              </a:spcBef>
              <a:spcAft>
                <a:spcPts val="0"/>
              </a:spcAft>
              <a:buClrTx/>
              <a:buSzTx/>
              <a:buFont typeface="Arial" panose="020B0604020202020204" pitchFamily="34" charset="0"/>
              <a:buNone/>
              <a:tabLst/>
              <a:defRPr b="1" cap="none" spc="0" baseline="0">
                <a:solidFill>
                  <a:schemeClr val="tx1">
                    <a:lumMod val="50000"/>
                    <a:lumOff val="50000"/>
                  </a:schemeClr>
                </a:solidFill>
                <a:latin typeface="Arial" panose="020B0604020202020204" pitchFamily="34" charset="0"/>
                <a:ea typeface="HY견고딕" panose="02030600000101010101" pitchFamily="18" charset="-127"/>
                <a:cs typeface="Arial" panose="020B0604020202020204" pitchFamily="34" charset="0"/>
              </a:defRPr>
            </a:lvl1pPr>
            <a:lvl2pPr marL="685800" indent="-228600" fontAlgn="base" latinLnBrk="0">
              <a:lnSpc>
                <a:spcPct val="100000"/>
              </a:lnSpc>
              <a:spcBef>
                <a:spcPts val="600"/>
              </a:spcBef>
              <a:buFont typeface="Arial" panose="020B0604020202020204" pitchFamily="34" charset="0"/>
              <a:buChar char="•"/>
              <a:defRPr sz="2400"/>
            </a:lvl2pPr>
            <a:lvl3pPr marL="1143000" indent="-228600" fontAlgn="base" latinLnBrk="0">
              <a:lnSpc>
                <a:spcPct val="100000"/>
              </a:lnSpc>
              <a:spcBef>
                <a:spcPts val="600"/>
              </a:spcBef>
              <a:buFont typeface="Arial" panose="020B0604020202020204" pitchFamily="34" charset="0"/>
              <a:buChar char="•"/>
              <a:defRPr sz="2000"/>
            </a:lvl3pPr>
            <a:lvl4pPr marL="1600200" indent="-228600" fontAlgn="base" latinLnBrk="0">
              <a:lnSpc>
                <a:spcPct val="100000"/>
              </a:lnSpc>
              <a:spcBef>
                <a:spcPts val="600"/>
              </a:spcBef>
              <a:buFont typeface="Arial" panose="020B0604020202020204" pitchFamily="34" charset="0"/>
              <a:buChar char="•"/>
            </a:lvl4pPr>
            <a:lvl5pPr marL="2057400" indent="-228600" fontAlgn="base" latinLnBrk="0">
              <a:lnSpc>
                <a:spcPct val="100000"/>
              </a:lnSpc>
              <a:spcBef>
                <a:spcPts val="6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altLang="ko-KR" dirty="0"/>
              <a:t>`23 New Feature Overview</a:t>
            </a:r>
            <a:endParaRPr lang="ko-KR" altLang="en-US" dirty="0"/>
          </a:p>
        </p:txBody>
      </p:sp>
      <p:sp>
        <p:nvSpPr>
          <p:cNvPr id="94" name="TextBox 93">
            <a:extLst>
              <a:ext uri="{FF2B5EF4-FFF2-40B4-BE49-F238E27FC236}">
                <a16:creationId xmlns:a16="http://schemas.microsoft.com/office/drawing/2014/main" id="{85E913B9-6AA4-4A9C-AF13-60D9004685DF}"/>
              </a:ext>
            </a:extLst>
          </p:cNvPr>
          <p:cNvSpPr txBox="1"/>
          <p:nvPr/>
        </p:nvSpPr>
        <p:spPr>
          <a:xfrm>
            <a:off x="4709735" y="848567"/>
            <a:ext cx="3093313" cy="261483"/>
          </a:xfrm>
          <a:prstGeom prst="rect">
            <a:avLst/>
          </a:prstGeom>
          <a:solidFill>
            <a:schemeClr val="bg1">
              <a:lumMod val="75000"/>
            </a:schemeClr>
          </a:solidFill>
          <a:ln w="6350">
            <a:noFill/>
          </a:ln>
        </p:spPr>
        <p:txBody>
          <a:bodyPr wrap="none" rtlCol="0" anchor="ctr" anchorCtr="0">
            <a:noAutofit/>
          </a:bodyPr>
          <a:lstStyle>
            <a:defPPr>
              <a:defRPr lang="ko-KR"/>
            </a:defPPr>
            <a:lvl1pPr marR="0" lvl="0" indent="0" algn="ctr" fontAlgn="auto" latinLnBrk="0">
              <a:lnSpc>
                <a:spcPct val="100000"/>
              </a:lnSpc>
              <a:spcBef>
                <a:spcPts val="0"/>
              </a:spcBef>
              <a:spcAft>
                <a:spcPts val="0"/>
              </a:spcAft>
              <a:buClrTx/>
              <a:buSzTx/>
              <a:buFontTx/>
              <a:buNone/>
              <a:tabLst/>
              <a:defRPr kumimoji="0" sz="1200" i="0" u="none" strike="noStrike" kern="0" cap="none" spc="0" normalizeH="0" baseline="0">
                <a:ln>
                  <a:noFill/>
                </a:ln>
                <a:solidFill>
                  <a:srgbClr val="FFFFFF"/>
                </a:solidFill>
                <a:effectLst/>
                <a:uLnTx/>
                <a:uFillTx/>
                <a:latin typeface="+mj-lt"/>
                <a:cs typeface="Arial" panose="020B0604020202020204" pitchFamily="34" charset="0"/>
              </a:defRPr>
            </a:lvl1p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altLang="ko-KR" noProof="0" dirty="0">
                <a:solidFill>
                  <a:schemeClr val="tx1"/>
                </a:solidFill>
                <a:latin typeface="Arial" panose="020B0604020202020204" pitchFamily="34" charset="0"/>
                <a:ea typeface="LG스마트체2.0 Regular"/>
              </a:rPr>
              <a:t>Immersive Sound</a:t>
            </a:r>
            <a:endParaRPr kumimoji="0" lang="en-US" altLang="ko-KR" sz="1200" i="0" u="none" strike="noStrike" kern="0" cap="none" spc="0" normalizeH="0" baseline="0" noProof="0" dirty="0">
              <a:ln>
                <a:noFill/>
              </a:ln>
              <a:solidFill>
                <a:schemeClr val="tx1"/>
              </a:solidFill>
              <a:effectLst/>
              <a:uLnTx/>
              <a:uFillTx/>
              <a:latin typeface="Arial" panose="020B0604020202020204" pitchFamily="34" charset="0"/>
              <a:ea typeface="LG스마트체2.0 Regular"/>
            </a:endParaRPr>
          </a:p>
        </p:txBody>
      </p:sp>
      <p:sp>
        <p:nvSpPr>
          <p:cNvPr id="95" name="TextBox 94">
            <a:extLst>
              <a:ext uri="{FF2B5EF4-FFF2-40B4-BE49-F238E27FC236}">
                <a16:creationId xmlns:a16="http://schemas.microsoft.com/office/drawing/2014/main" id="{D80A7F6D-9FA2-4A15-8A21-3866DF160012}"/>
              </a:ext>
            </a:extLst>
          </p:cNvPr>
          <p:cNvSpPr txBox="1"/>
          <p:nvPr/>
        </p:nvSpPr>
        <p:spPr>
          <a:xfrm>
            <a:off x="4264815" y="848567"/>
            <a:ext cx="367918" cy="249175"/>
          </a:xfrm>
          <a:prstGeom prst="rect">
            <a:avLst/>
          </a:prstGeom>
          <a:noFill/>
          <a:ln w="6350">
            <a:solidFill>
              <a:schemeClr val="bg1">
                <a:lumMod val="65000"/>
              </a:schemeClr>
            </a:solidFill>
          </a:ln>
        </p:spPr>
        <p:txBody>
          <a:bodyPr wrap="none" tIns="72000" rtlCol="0" anchor="ctr" anchorCtr="0">
            <a:noAutofit/>
          </a:bodyPr>
          <a:lstStyle>
            <a:defPPr>
              <a:defRPr lang="ko-KR"/>
            </a:defPPr>
            <a:lvl1pPr marR="0" lvl="0" indent="0" fontAlgn="auto" latinLnBrk="0">
              <a:lnSpc>
                <a:spcPct val="120000"/>
              </a:lnSpc>
              <a:spcBef>
                <a:spcPts val="0"/>
              </a:spcBef>
              <a:spcAft>
                <a:spcPts val="0"/>
              </a:spcAft>
              <a:buClrTx/>
              <a:buSzTx/>
              <a:buFontTx/>
              <a:buNone/>
              <a:tabLst/>
              <a:defRPr kumimoji="0" sz="1400" b="1" i="1" u="none" strike="noStrike" kern="0" cap="none" spc="0" normalizeH="0" baseline="0">
                <a:ln>
                  <a:noFill/>
                </a:ln>
                <a:solidFill>
                  <a:srgbClr val="FFFFFF"/>
                </a:solidFill>
                <a:effectLst/>
                <a:uLnTx/>
                <a:uFillTx/>
                <a:latin typeface="Arial Narrow"/>
                <a:ea typeface="LG스마트체2.0 SemiBold"/>
                <a:cs typeface="Arial" panose="020B0604020202020204" pitchFamily="34" charset="0"/>
              </a:defRPr>
            </a:lvl1pPr>
          </a:lstStyle>
          <a:p>
            <a:pPr algn="ctr"/>
            <a:r>
              <a:rPr lang="en-US" altLang="ko-KR" dirty="0">
                <a:solidFill>
                  <a:schemeClr val="bg1">
                    <a:lumMod val="50000"/>
                  </a:schemeClr>
                </a:solidFill>
              </a:rPr>
              <a:t>2</a:t>
            </a:r>
          </a:p>
        </p:txBody>
      </p:sp>
      <p:sp>
        <p:nvSpPr>
          <p:cNvPr id="96" name="TextBox 95">
            <a:extLst>
              <a:ext uri="{FF2B5EF4-FFF2-40B4-BE49-F238E27FC236}">
                <a16:creationId xmlns:a16="http://schemas.microsoft.com/office/drawing/2014/main" id="{85E913B9-6AA4-4A9C-AF13-60D9004685DF}"/>
              </a:ext>
            </a:extLst>
          </p:cNvPr>
          <p:cNvSpPr txBox="1"/>
          <p:nvPr/>
        </p:nvSpPr>
        <p:spPr>
          <a:xfrm>
            <a:off x="8835527" y="848567"/>
            <a:ext cx="3093313" cy="261483"/>
          </a:xfrm>
          <a:prstGeom prst="rect">
            <a:avLst/>
          </a:prstGeom>
          <a:solidFill>
            <a:schemeClr val="bg1">
              <a:lumMod val="75000"/>
            </a:schemeClr>
          </a:solidFill>
          <a:ln w="6350">
            <a:noFill/>
          </a:ln>
        </p:spPr>
        <p:txBody>
          <a:bodyPr wrap="none" rtlCol="0" anchor="ctr" anchorCtr="0">
            <a:noAutofit/>
          </a:bodyPr>
          <a:lstStyle>
            <a:defPPr>
              <a:defRPr lang="ko-KR"/>
            </a:defPPr>
            <a:lvl1pPr marR="0" lvl="0" indent="0" algn="ctr" fontAlgn="auto" latinLnBrk="0">
              <a:lnSpc>
                <a:spcPct val="100000"/>
              </a:lnSpc>
              <a:spcBef>
                <a:spcPts val="0"/>
              </a:spcBef>
              <a:spcAft>
                <a:spcPts val="0"/>
              </a:spcAft>
              <a:buClrTx/>
              <a:buSzTx/>
              <a:buFontTx/>
              <a:buNone/>
              <a:tabLst/>
              <a:defRPr kumimoji="0" sz="1200" i="0" u="none" strike="noStrike" kern="0" cap="none" spc="0" normalizeH="0" baseline="0">
                <a:ln>
                  <a:noFill/>
                </a:ln>
                <a:solidFill>
                  <a:srgbClr val="FFFFFF"/>
                </a:solidFill>
                <a:effectLst/>
                <a:uLnTx/>
                <a:uFillTx/>
                <a:latin typeface="+mj-lt"/>
                <a:cs typeface="Arial" panose="020B0604020202020204" pitchFamily="34" charset="0"/>
              </a:defRPr>
            </a:lvl1p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altLang="ko-KR" sz="1200" i="0" u="none" strike="noStrike" kern="0" cap="none" spc="0" normalizeH="0" baseline="0" noProof="0" dirty="0">
                <a:ln>
                  <a:noFill/>
                </a:ln>
                <a:solidFill>
                  <a:schemeClr val="tx1"/>
                </a:solidFill>
                <a:effectLst/>
                <a:uLnTx/>
                <a:uFillTx/>
                <a:latin typeface="Arial" panose="020B0604020202020204" pitchFamily="34" charset="0"/>
                <a:ea typeface="LG스마트체2.0 Regular"/>
              </a:rPr>
              <a:t>Lifestyle</a:t>
            </a:r>
          </a:p>
        </p:txBody>
      </p:sp>
      <p:sp>
        <p:nvSpPr>
          <p:cNvPr id="97" name="TextBox 96">
            <a:extLst>
              <a:ext uri="{FF2B5EF4-FFF2-40B4-BE49-F238E27FC236}">
                <a16:creationId xmlns:a16="http://schemas.microsoft.com/office/drawing/2014/main" id="{D80A7F6D-9FA2-4A15-8A21-3866DF160012}"/>
              </a:ext>
            </a:extLst>
          </p:cNvPr>
          <p:cNvSpPr txBox="1"/>
          <p:nvPr/>
        </p:nvSpPr>
        <p:spPr>
          <a:xfrm>
            <a:off x="8390607" y="848567"/>
            <a:ext cx="367918" cy="249175"/>
          </a:xfrm>
          <a:prstGeom prst="rect">
            <a:avLst/>
          </a:prstGeom>
          <a:noFill/>
          <a:ln w="6350">
            <a:solidFill>
              <a:schemeClr val="bg1">
                <a:lumMod val="65000"/>
              </a:schemeClr>
            </a:solidFill>
          </a:ln>
        </p:spPr>
        <p:txBody>
          <a:bodyPr wrap="none" tIns="72000" rtlCol="0" anchor="ctr" anchorCtr="0">
            <a:noAutofit/>
          </a:bodyPr>
          <a:lstStyle>
            <a:defPPr>
              <a:defRPr lang="ko-KR"/>
            </a:defPPr>
            <a:lvl1pPr marR="0" lvl="0" indent="0" fontAlgn="auto" latinLnBrk="0">
              <a:lnSpc>
                <a:spcPct val="120000"/>
              </a:lnSpc>
              <a:spcBef>
                <a:spcPts val="0"/>
              </a:spcBef>
              <a:spcAft>
                <a:spcPts val="0"/>
              </a:spcAft>
              <a:buClrTx/>
              <a:buSzTx/>
              <a:buFontTx/>
              <a:buNone/>
              <a:tabLst/>
              <a:defRPr kumimoji="0" sz="1400" b="1" i="1" u="none" strike="noStrike" kern="0" cap="none" spc="0" normalizeH="0" baseline="0">
                <a:ln>
                  <a:noFill/>
                </a:ln>
                <a:solidFill>
                  <a:srgbClr val="FFFFFF"/>
                </a:solidFill>
                <a:effectLst/>
                <a:uLnTx/>
                <a:uFillTx/>
                <a:latin typeface="Arial Narrow"/>
                <a:ea typeface="LG스마트체2.0 SemiBold"/>
                <a:cs typeface="Arial" panose="020B0604020202020204" pitchFamily="34" charset="0"/>
              </a:defRPr>
            </a:lvl1pPr>
          </a:lstStyle>
          <a:p>
            <a:pPr algn="ctr"/>
            <a:r>
              <a:rPr lang="en-US" altLang="ko-KR" dirty="0">
                <a:solidFill>
                  <a:schemeClr val="bg1">
                    <a:lumMod val="50000"/>
                  </a:schemeClr>
                </a:solidFill>
              </a:rPr>
              <a:t>3</a:t>
            </a:r>
          </a:p>
        </p:txBody>
      </p:sp>
      <p:sp>
        <p:nvSpPr>
          <p:cNvPr id="99" name="텍스트 개체 틀 5">
            <a:extLst>
              <a:ext uri="{FF2B5EF4-FFF2-40B4-BE49-F238E27FC236}">
                <a16:creationId xmlns:a16="http://schemas.microsoft.com/office/drawing/2014/main" id="{00A774CE-0179-4872-88E0-4726B5DE419D}"/>
              </a:ext>
            </a:extLst>
          </p:cNvPr>
          <p:cNvSpPr txBox="1">
            <a:spLocks/>
          </p:cNvSpPr>
          <p:nvPr/>
        </p:nvSpPr>
        <p:spPr>
          <a:xfrm>
            <a:off x="4193519" y="1222698"/>
            <a:ext cx="3685917" cy="276999"/>
          </a:xfrm>
          <a:prstGeom prst="rect">
            <a:avLst/>
          </a:prstGeom>
          <a:solidFill>
            <a:schemeClr val="bg1"/>
          </a:solidFill>
        </p:spPr>
        <p:txBody>
          <a:bodyPr vert="horz" wrap="square" lIns="0" tIns="45720" rIns="72000" bIns="45720" rtlCol="0" anchor="b">
            <a:spAutoFit/>
          </a:bodyPr>
          <a:lstStyle>
            <a:lvl1pPr marL="0" indent="0" algn="l" defTabSz="914400" rtl="0" eaLnBrk="1" fontAlgn="base" latinLnBrk="0" hangingPunct="1">
              <a:lnSpc>
                <a:spcPct val="100000"/>
              </a:lnSpc>
              <a:spcBef>
                <a:spcPts val="600"/>
              </a:spcBef>
              <a:buFont typeface="Arial" panose="020B0604020202020204" pitchFamily="34" charset="0"/>
              <a:buNone/>
              <a:defRPr lang="en-GB" sz="1400" kern="1200" cap="none" spc="0" baseline="0" dirty="0">
                <a:solidFill>
                  <a:srgbClr val="B3B3B3"/>
                </a:solidFill>
                <a:latin typeface="+mn-lt"/>
                <a:ea typeface="+mj-ea"/>
                <a:cs typeface="+mj-cs"/>
              </a:defRPr>
            </a:lvl1pPr>
            <a:lvl2pPr marL="685800" indent="-228600" algn="l" defTabSz="914400" rtl="0" eaLnBrk="1" fontAlgn="base" latinLnBrk="0" hangingPunct="1">
              <a:lnSpc>
                <a:spcPct val="100000"/>
              </a:lnSpc>
              <a:spcBef>
                <a:spcPts val="6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fontAlgn="base" latinLnBrk="0" hangingPunct="1">
              <a:lnSpc>
                <a:spcPct val="100000"/>
              </a:lnSpc>
              <a:spcBef>
                <a:spcPts val="6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fontAlgn="base"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fontAlgn="base"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ts val="600"/>
              </a:spcBef>
              <a:spcAft>
                <a:spcPts val="0"/>
              </a:spcAft>
              <a:buClrTx/>
              <a:buSzTx/>
              <a:buFont typeface="Arial" panose="020B0604020202020204" pitchFamily="34" charset="0"/>
              <a:buNone/>
              <a:tabLst/>
              <a:defRPr/>
            </a:pPr>
            <a:r>
              <a:rPr lang="en-US" altLang="ko-KR" sz="1200" b="1" dirty="0">
                <a:solidFill>
                  <a:schemeClr val="tx1"/>
                </a:solidFill>
                <a:latin typeface="LG스마트체 Regular" panose="020B0600000101010101" pitchFamily="50" charset="-127"/>
                <a:ea typeface="LG스마트체 Regular" panose="020B0600000101010101" pitchFamily="50" charset="-127"/>
              </a:rPr>
              <a:t>『 Triple AI Sound</a:t>
            </a:r>
            <a:r>
              <a:rPr lang="en-US" altLang="ko-KR" sz="1200" b="1" noProof="0" dirty="0">
                <a:solidFill>
                  <a:schemeClr val="tx1"/>
                </a:solidFill>
                <a:latin typeface="LG스마트체 Regular" panose="020B0600000101010101" pitchFamily="50" charset="-127"/>
                <a:ea typeface="LG스마트체 Regular" panose="020B0600000101010101" pitchFamily="50" charset="-127"/>
              </a:rPr>
              <a:t>』 </a:t>
            </a:r>
            <a:endParaRPr kumimoji="0" lang="ko-KR" altLang="en-US" sz="1200" b="1" i="0" u="none" strike="noStrike" kern="1200" cap="none" spc="0" normalizeH="0" baseline="0" noProof="0" dirty="0">
              <a:ln>
                <a:noFill/>
              </a:ln>
              <a:solidFill>
                <a:schemeClr val="tx1"/>
              </a:solidFill>
              <a:effectLst/>
              <a:uLnTx/>
              <a:uFillTx/>
              <a:latin typeface="LG스마트체 Regular" panose="020B0600000101010101" pitchFamily="50" charset="-127"/>
              <a:ea typeface="LG스마트체 Regular" panose="020B0600000101010101" pitchFamily="50" charset="-127"/>
            </a:endParaRPr>
          </a:p>
        </p:txBody>
      </p:sp>
      <p:sp>
        <p:nvSpPr>
          <p:cNvPr id="103" name="TextBox 102"/>
          <p:cNvSpPr txBox="1"/>
          <p:nvPr/>
        </p:nvSpPr>
        <p:spPr>
          <a:xfrm>
            <a:off x="4479155" y="1742025"/>
            <a:ext cx="3478822" cy="553998"/>
          </a:xfrm>
          <a:prstGeom prst="rect">
            <a:avLst/>
          </a:prstGeom>
          <a:noFill/>
        </p:spPr>
        <p:txBody>
          <a:bodyPr wrap="square" rtlCol="0">
            <a:spAutoFit/>
          </a:bodyPr>
          <a:lstStyle/>
          <a:p>
            <a:pPr>
              <a:spcBef>
                <a:spcPts val="600"/>
              </a:spcBef>
            </a:pPr>
            <a:r>
              <a:rPr lang="en-US" altLang="ko-KR" sz="1000" dirty="0">
                <a:latin typeface="Arial" panose="020B0604020202020204" pitchFamily="34" charset="0"/>
                <a:ea typeface="LG스마트체 Regular" panose="020B0600000101010101" pitchFamily="50" charset="-127"/>
                <a:cs typeface="Arial" panose="020B0604020202020204" pitchFamily="34" charset="0"/>
              </a:rPr>
              <a:t>Virtual mid-layer provides more immersive 3D surround sound. front &amp; top channel synthesis and HRTF-based 3D engine</a:t>
            </a:r>
            <a:r>
              <a:rPr lang="ko-KR" altLang="en-US" sz="1000">
                <a:latin typeface="Arial" panose="020B0604020202020204" pitchFamily="34" charset="0"/>
                <a:ea typeface="LG스마트체 Regular" panose="020B0600000101010101" pitchFamily="50" charset="-127"/>
                <a:cs typeface="Arial" panose="020B0604020202020204" pitchFamily="34" charset="0"/>
              </a:rPr>
              <a:t> </a:t>
            </a:r>
            <a:r>
              <a:rPr lang="en-US" altLang="ko-KR" sz="1000" dirty="0">
                <a:latin typeface="Arial" panose="020B0604020202020204" pitchFamily="34" charset="0"/>
                <a:ea typeface="LG스마트체 Regular" panose="020B0600000101010101" pitchFamily="50" charset="-127"/>
                <a:cs typeface="Arial" panose="020B0604020202020204" pitchFamily="34" charset="0"/>
              </a:rPr>
              <a:t>create a virtual speaker in the middle layer</a:t>
            </a:r>
          </a:p>
        </p:txBody>
      </p:sp>
      <p:sp>
        <p:nvSpPr>
          <p:cNvPr id="105" name="텍스트 개체 틀 5">
            <a:extLst>
              <a:ext uri="{FF2B5EF4-FFF2-40B4-BE49-F238E27FC236}">
                <a16:creationId xmlns:a16="http://schemas.microsoft.com/office/drawing/2014/main" id="{00A774CE-0179-4872-88E0-4726B5DE419D}"/>
              </a:ext>
            </a:extLst>
          </p:cNvPr>
          <p:cNvSpPr txBox="1">
            <a:spLocks/>
          </p:cNvSpPr>
          <p:nvPr/>
        </p:nvSpPr>
        <p:spPr>
          <a:xfrm>
            <a:off x="4442985" y="1507851"/>
            <a:ext cx="2394143" cy="276999"/>
          </a:xfrm>
          <a:prstGeom prst="rect">
            <a:avLst/>
          </a:prstGeom>
          <a:solidFill>
            <a:schemeClr val="bg1"/>
          </a:solidFill>
        </p:spPr>
        <p:txBody>
          <a:bodyPr vert="horz" wrap="square" lIns="0" tIns="45720" rIns="72000" bIns="45720" rtlCol="0" anchor="b">
            <a:spAutoFit/>
          </a:bodyPr>
          <a:lstStyle>
            <a:lvl1pPr marL="0" indent="0" algn="l" defTabSz="914400" rtl="0" eaLnBrk="1" fontAlgn="base" latinLnBrk="0" hangingPunct="1">
              <a:lnSpc>
                <a:spcPct val="100000"/>
              </a:lnSpc>
              <a:spcBef>
                <a:spcPts val="600"/>
              </a:spcBef>
              <a:buFont typeface="Arial" panose="020B0604020202020204" pitchFamily="34" charset="0"/>
              <a:buNone/>
              <a:defRPr lang="en-GB" sz="1400" kern="1200" cap="none" spc="0" baseline="0" dirty="0">
                <a:solidFill>
                  <a:srgbClr val="B3B3B3"/>
                </a:solidFill>
                <a:latin typeface="+mn-lt"/>
                <a:ea typeface="+mj-ea"/>
                <a:cs typeface="+mj-cs"/>
              </a:defRPr>
            </a:lvl1pPr>
            <a:lvl2pPr marL="685800" indent="-228600" algn="l" defTabSz="914400" rtl="0" eaLnBrk="1" fontAlgn="base" latinLnBrk="0" hangingPunct="1">
              <a:lnSpc>
                <a:spcPct val="100000"/>
              </a:lnSpc>
              <a:spcBef>
                <a:spcPts val="6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fontAlgn="base" latinLnBrk="0" hangingPunct="1">
              <a:lnSpc>
                <a:spcPct val="100000"/>
              </a:lnSpc>
              <a:spcBef>
                <a:spcPts val="6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fontAlgn="base"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fontAlgn="base"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ts val="600"/>
              </a:spcBef>
              <a:spcAft>
                <a:spcPts val="0"/>
              </a:spcAft>
              <a:buClrTx/>
              <a:buSzTx/>
              <a:buFont typeface="Arial" panose="020B0604020202020204" pitchFamily="34" charset="0"/>
              <a:buNone/>
              <a:tabLst/>
              <a:defRPr/>
            </a:pPr>
            <a:r>
              <a:rPr lang="ko-KR" altLang="en-US" sz="1200" b="1" noProof="0" dirty="0">
                <a:solidFill>
                  <a:schemeClr val="tx1"/>
                </a:solidFill>
                <a:latin typeface="LG스마트체 Regular" panose="020B0600000101010101" pitchFamily="50" charset="-127"/>
                <a:ea typeface="LG스마트체 Regular" panose="020B0600000101010101" pitchFamily="50" charset="-127"/>
              </a:rPr>
              <a:t>■ </a:t>
            </a:r>
            <a:r>
              <a:rPr lang="en-US" altLang="ko-KR" sz="1200" b="1" dirty="0">
                <a:solidFill>
                  <a:schemeClr val="tx1"/>
                </a:solidFill>
                <a:latin typeface="LG스마트체 Regular" panose="020B0600000101010101" pitchFamily="50" charset="-127"/>
                <a:ea typeface="LG스마트체 Regular" panose="020B0600000101010101" pitchFamily="50" charset="-127"/>
              </a:rPr>
              <a:t>Triple Level Spatial Sound</a:t>
            </a:r>
            <a:endParaRPr kumimoji="0" lang="ko-KR" altLang="en-US" sz="1200" b="1" i="0" u="none" strike="noStrike" kern="1200" cap="none" spc="0" normalizeH="0" baseline="0" noProof="0" dirty="0">
              <a:ln>
                <a:noFill/>
              </a:ln>
              <a:solidFill>
                <a:schemeClr val="tx1"/>
              </a:solidFill>
              <a:effectLst/>
              <a:uLnTx/>
              <a:uFillTx/>
              <a:latin typeface="LG스마트체 Regular" panose="020B0600000101010101" pitchFamily="50" charset="-127"/>
              <a:ea typeface="LG스마트체 Regular" panose="020B0600000101010101" pitchFamily="50" charset="-127"/>
            </a:endParaRPr>
          </a:p>
        </p:txBody>
      </p:sp>
      <p:sp>
        <p:nvSpPr>
          <p:cNvPr id="102" name="TextBox 101"/>
          <p:cNvSpPr txBox="1"/>
          <p:nvPr/>
        </p:nvSpPr>
        <p:spPr>
          <a:xfrm>
            <a:off x="4491150" y="3574383"/>
            <a:ext cx="3298303" cy="400110"/>
          </a:xfrm>
          <a:prstGeom prst="rect">
            <a:avLst/>
          </a:prstGeom>
          <a:noFill/>
        </p:spPr>
        <p:txBody>
          <a:bodyPr wrap="square" rtlCol="0">
            <a:spAutoFit/>
          </a:bodyPr>
          <a:lstStyle>
            <a:defPPr>
              <a:defRPr lang="ko-KR"/>
            </a:defPPr>
            <a:lvl1pPr>
              <a:spcBef>
                <a:spcPts val="600"/>
              </a:spcBef>
              <a:defRPr sz="1000">
                <a:latin typeface="Arial" panose="020B0604020202020204" pitchFamily="34" charset="0"/>
                <a:ea typeface="LG스마트체 Regular" panose="020B0600000101010101" pitchFamily="50" charset="-127"/>
                <a:cs typeface="Arial" panose="020B0604020202020204" pitchFamily="34" charset="0"/>
              </a:defRPr>
            </a:lvl1pPr>
          </a:lstStyle>
          <a:p>
            <a:r>
              <a:rPr lang="en-US" altLang="ko-KR" dirty="0"/>
              <a:t>Even 2 channel sources are divided into multi-channels optimized for Sound Bar speaker configuration</a:t>
            </a:r>
          </a:p>
        </p:txBody>
      </p:sp>
      <p:sp>
        <p:nvSpPr>
          <p:cNvPr id="104" name="텍스트 개체 틀 5">
            <a:extLst>
              <a:ext uri="{FF2B5EF4-FFF2-40B4-BE49-F238E27FC236}">
                <a16:creationId xmlns:a16="http://schemas.microsoft.com/office/drawing/2014/main" id="{00A774CE-0179-4872-88E0-4726B5DE419D}"/>
              </a:ext>
            </a:extLst>
          </p:cNvPr>
          <p:cNvSpPr txBox="1">
            <a:spLocks/>
          </p:cNvSpPr>
          <p:nvPr/>
        </p:nvSpPr>
        <p:spPr>
          <a:xfrm>
            <a:off x="4457579" y="3350258"/>
            <a:ext cx="1457143" cy="276999"/>
          </a:xfrm>
          <a:prstGeom prst="rect">
            <a:avLst/>
          </a:prstGeom>
          <a:solidFill>
            <a:schemeClr val="bg1"/>
          </a:solidFill>
        </p:spPr>
        <p:txBody>
          <a:bodyPr vert="horz" wrap="square" lIns="0" tIns="45720" rIns="72000" bIns="45720" rtlCol="0" anchor="b">
            <a:spAutoFit/>
          </a:bodyPr>
          <a:lstStyle>
            <a:lvl1pPr marL="0" indent="0" algn="l" defTabSz="914400" rtl="0" eaLnBrk="1" fontAlgn="base" latinLnBrk="0" hangingPunct="1">
              <a:lnSpc>
                <a:spcPct val="100000"/>
              </a:lnSpc>
              <a:spcBef>
                <a:spcPts val="600"/>
              </a:spcBef>
              <a:buFont typeface="Arial" panose="020B0604020202020204" pitchFamily="34" charset="0"/>
              <a:buNone/>
              <a:defRPr lang="en-GB" sz="1400" kern="1200" cap="none" spc="0" baseline="0" dirty="0">
                <a:solidFill>
                  <a:srgbClr val="B3B3B3"/>
                </a:solidFill>
                <a:latin typeface="+mn-lt"/>
                <a:ea typeface="+mj-ea"/>
                <a:cs typeface="+mj-cs"/>
              </a:defRPr>
            </a:lvl1pPr>
            <a:lvl2pPr marL="685800" indent="-228600" algn="l" defTabSz="914400" rtl="0" eaLnBrk="1" fontAlgn="base" latinLnBrk="0" hangingPunct="1">
              <a:lnSpc>
                <a:spcPct val="100000"/>
              </a:lnSpc>
              <a:spcBef>
                <a:spcPts val="6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fontAlgn="base" latinLnBrk="0" hangingPunct="1">
              <a:lnSpc>
                <a:spcPct val="100000"/>
              </a:lnSpc>
              <a:spcBef>
                <a:spcPts val="6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fontAlgn="base"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fontAlgn="base"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ts val="600"/>
              </a:spcBef>
              <a:spcAft>
                <a:spcPts val="0"/>
              </a:spcAft>
              <a:buClrTx/>
              <a:buSzTx/>
              <a:buFont typeface="Arial" panose="020B0604020202020204" pitchFamily="34" charset="0"/>
              <a:buNone/>
              <a:tabLst/>
              <a:defRPr/>
            </a:pPr>
            <a:r>
              <a:rPr lang="ko-KR" altLang="en-US" sz="1200" b="1" noProof="0">
                <a:solidFill>
                  <a:schemeClr val="tx1"/>
                </a:solidFill>
                <a:latin typeface="LG스마트체 Regular" panose="020B0600000101010101" pitchFamily="50" charset="-127"/>
                <a:ea typeface="LG스마트체 Regular" panose="020B0600000101010101" pitchFamily="50" charset="-127"/>
              </a:rPr>
              <a:t>■ </a:t>
            </a:r>
            <a:r>
              <a:rPr lang="en-US" altLang="ko-KR" sz="1200" b="1" noProof="0" dirty="0">
                <a:solidFill>
                  <a:schemeClr val="tx1"/>
                </a:solidFill>
                <a:latin typeface="LG스마트체 Regular" panose="020B0600000101010101" pitchFamily="50" charset="-127"/>
                <a:ea typeface="LG스마트체 Regular" panose="020B0600000101010101" pitchFamily="50" charset="-127"/>
              </a:rPr>
              <a:t>Smart Up-Mixer</a:t>
            </a:r>
            <a:endParaRPr kumimoji="0" lang="ko-KR" altLang="en-US" sz="1200" b="1" i="0" u="none" strike="noStrike" kern="1200" cap="none" spc="0" normalizeH="0" baseline="0" noProof="0" dirty="0">
              <a:ln>
                <a:noFill/>
              </a:ln>
              <a:solidFill>
                <a:schemeClr val="tx1"/>
              </a:solidFill>
              <a:effectLst/>
              <a:uLnTx/>
              <a:uFillTx/>
              <a:latin typeface="LG스마트체 Regular" panose="020B0600000101010101" pitchFamily="50" charset="-127"/>
              <a:ea typeface="LG스마트체 Regular" panose="020B0600000101010101" pitchFamily="50" charset="-127"/>
            </a:endParaRPr>
          </a:p>
        </p:txBody>
      </p:sp>
      <p:sp>
        <p:nvSpPr>
          <p:cNvPr id="106" name="TextBox 105"/>
          <p:cNvSpPr txBox="1"/>
          <p:nvPr/>
        </p:nvSpPr>
        <p:spPr>
          <a:xfrm>
            <a:off x="4857003" y="4029419"/>
            <a:ext cx="555401" cy="276999"/>
          </a:xfrm>
          <a:prstGeom prst="rect">
            <a:avLst/>
          </a:prstGeom>
          <a:noFill/>
        </p:spPr>
        <p:txBody>
          <a:bodyPr wrap="square" rtlCol="0">
            <a:spAutoFit/>
          </a:bodyPr>
          <a:lstStyle>
            <a:defPPr>
              <a:defRPr lang="ko-KR"/>
            </a:defPPr>
            <a:lvl1pPr marL="92075" indent="-92075">
              <a:spcBef>
                <a:spcPts val="600"/>
              </a:spcBef>
              <a:buFont typeface="Wingdings" panose="05000000000000000000" pitchFamily="2" charset="2"/>
              <a:buChar char="§"/>
              <a:defRPr sz="1200">
                <a:latin typeface="Arial Narrow" panose="020B0606020202030204" pitchFamily="34" charset="0"/>
                <a:ea typeface="LG스마트체 Regular" panose="020B0600000101010101" pitchFamily="50" charset="-127"/>
              </a:defRPr>
            </a:lvl1pPr>
          </a:lstStyle>
          <a:p>
            <a:pPr marL="0" indent="0" algn="ctr">
              <a:buNone/>
            </a:pPr>
            <a:r>
              <a:rPr lang="en-US" altLang="ko-KR" dirty="0"/>
              <a:t>2ch</a:t>
            </a:r>
          </a:p>
        </p:txBody>
      </p:sp>
      <p:sp>
        <p:nvSpPr>
          <p:cNvPr id="107" name="TextBox 106"/>
          <p:cNvSpPr txBox="1"/>
          <p:nvPr/>
        </p:nvSpPr>
        <p:spPr>
          <a:xfrm>
            <a:off x="6641594" y="4213069"/>
            <a:ext cx="928496" cy="276999"/>
          </a:xfrm>
          <a:prstGeom prst="rect">
            <a:avLst/>
          </a:prstGeom>
          <a:noFill/>
        </p:spPr>
        <p:txBody>
          <a:bodyPr wrap="square" rtlCol="0">
            <a:spAutoFit/>
          </a:bodyPr>
          <a:lstStyle>
            <a:defPPr>
              <a:defRPr lang="ko-KR"/>
            </a:defPPr>
            <a:lvl1pPr marL="92075" indent="-92075">
              <a:spcBef>
                <a:spcPts val="600"/>
              </a:spcBef>
              <a:buFont typeface="Wingdings" panose="05000000000000000000" pitchFamily="2" charset="2"/>
              <a:buChar char="§"/>
              <a:defRPr sz="1200">
                <a:latin typeface="Arial Narrow" panose="020B0606020202030204" pitchFamily="34" charset="0"/>
                <a:ea typeface="LG스마트체 Regular" panose="020B0600000101010101" pitchFamily="50" charset="-127"/>
              </a:defRPr>
            </a:lvl1pPr>
          </a:lstStyle>
          <a:p>
            <a:pPr marL="0" indent="0" algn="ctr">
              <a:buNone/>
            </a:pPr>
            <a:r>
              <a:rPr lang="en-US" altLang="ko-KR" dirty="0"/>
              <a:t>9.1.5ch*</a:t>
            </a:r>
          </a:p>
        </p:txBody>
      </p:sp>
      <p:sp>
        <p:nvSpPr>
          <p:cNvPr id="108" name="모서리가 둥근 직사각형 107"/>
          <p:cNvSpPr/>
          <p:nvPr/>
        </p:nvSpPr>
        <p:spPr>
          <a:xfrm>
            <a:off x="5378308" y="4065744"/>
            <a:ext cx="913792" cy="543122"/>
          </a:xfrm>
          <a:prstGeom prst="round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9" name="TextBox 108"/>
          <p:cNvSpPr txBox="1"/>
          <p:nvPr/>
        </p:nvSpPr>
        <p:spPr>
          <a:xfrm>
            <a:off x="5220333" y="4094970"/>
            <a:ext cx="1239702" cy="492443"/>
          </a:xfrm>
          <a:prstGeom prst="rect">
            <a:avLst/>
          </a:prstGeom>
          <a:noFill/>
        </p:spPr>
        <p:txBody>
          <a:bodyPr wrap="square" rtlCol="0">
            <a:spAutoFit/>
          </a:bodyPr>
          <a:lstStyle>
            <a:defPPr>
              <a:defRPr lang="ko-KR"/>
            </a:defPPr>
            <a:lvl1pPr marL="92075" indent="-92075">
              <a:spcBef>
                <a:spcPts val="600"/>
              </a:spcBef>
              <a:buFont typeface="Wingdings" panose="05000000000000000000" pitchFamily="2" charset="2"/>
              <a:buChar char="§"/>
              <a:defRPr sz="1200">
                <a:latin typeface="Arial Narrow" panose="020B0606020202030204" pitchFamily="34" charset="0"/>
                <a:ea typeface="LG스마트체 Regular" panose="020B0600000101010101" pitchFamily="50" charset="-127"/>
              </a:defRPr>
            </a:lvl1pPr>
          </a:lstStyle>
          <a:p>
            <a:pPr marL="0" indent="0" algn="ctr">
              <a:buNone/>
            </a:pPr>
            <a:r>
              <a:rPr lang="en-US" altLang="ko-KR" sz="1050" b="1" dirty="0">
                <a:solidFill>
                  <a:schemeClr val="bg1"/>
                </a:solidFill>
                <a:latin typeface="Arial" panose="020B0604020202020204" pitchFamily="34" charset="0"/>
                <a:cs typeface="Arial" panose="020B0604020202020204" pitchFamily="34" charset="0"/>
              </a:rPr>
              <a:t>Smart </a:t>
            </a:r>
          </a:p>
          <a:p>
            <a:pPr marL="0" indent="0" algn="ctr">
              <a:buNone/>
            </a:pPr>
            <a:r>
              <a:rPr lang="en-US" altLang="ko-KR" sz="1050" b="1" dirty="0">
                <a:solidFill>
                  <a:schemeClr val="bg1"/>
                </a:solidFill>
                <a:latin typeface="Arial" panose="020B0604020202020204" pitchFamily="34" charset="0"/>
                <a:cs typeface="Arial" panose="020B0604020202020204" pitchFamily="34" charset="0"/>
              </a:rPr>
              <a:t>Up-mixer</a:t>
            </a:r>
          </a:p>
        </p:txBody>
      </p:sp>
      <p:cxnSp>
        <p:nvCxnSpPr>
          <p:cNvPr id="110" name="직선 화살표 연결선 109"/>
          <p:cNvCxnSpPr/>
          <p:nvPr/>
        </p:nvCxnSpPr>
        <p:spPr>
          <a:xfrm>
            <a:off x="4901314" y="4359566"/>
            <a:ext cx="374020" cy="0"/>
          </a:xfrm>
          <a:prstGeom prst="straightConnector1">
            <a:avLst/>
          </a:prstGeom>
          <a:ln w="3175">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111" name="그룹 110"/>
          <p:cNvGrpSpPr/>
          <p:nvPr/>
        </p:nvGrpSpPr>
        <p:grpSpPr>
          <a:xfrm>
            <a:off x="6402425" y="4213069"/>
            <a:ext cx="374020" cy="259906"/>
            <a:chOff x="2035776" y="2090858"/>
            <a:chExt cx="374020" cy="259906"/>
          </a:xfrm>
        </p:grpSpPr>
        <p:cxnSp>
          <p:nvCxnSpPr>
            <p:cNvPr id="112" name="직선 화살표 연결선 111"/>
            <p:cNvCxnSpPr/>
            <p:nvPr/>
          </p:nvCxnSpPr>
          <p:spPr>
            <a:xfrm>
              <a:off x="2035776" y="2350764"/>
              <a:ext cx="374020" cy="0"/>
            </a:xfrm>
            <a:prstGeom prst="straightConnector1">
              <a:avLst/>
            </a:prstGeom>
            <a:ln w="3175">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13" name="직선 화살표 연결선 112"/>
            <p:cNvCxnSpPr/>
            <p:nvPr/>
          </p:nvCxnSpPr>
          <p:spPr>
            <a:xfrm>
              <a:off x="2035776" y="2220811"/>
              <a:ext cx="374020" cy="0"/>
            </a:xfrm>
            <a:prstGeom prst="straightConnector1">
              <a:avLst/>
            </a:prstGeom>
            <a:ln w="3175">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14" name="직선 화살표 연결선 113"/>
            <p:cNvCxnSpPr/>
            <p:nvPr/>
          </p:nvCxnSpPr>
          <p:spPr>
            <a:xfrm>
              <a:off x="2035776" y="2090858"/>
              <a:ext cx="374020" cy="0"/>
            </a:xfrm>
            <a:prstGeom prst="straightConnector1">
              <a:avLst/>
            </a:prstGeom>
            <a:ln w="3175">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grpSp>
      <p:pic>
        <p:nvPicPr>
          <p:cNvPr id="115" name="그림 11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98731" y="2334044"/>
            <a:ext cx="2165039" cy="949375"/>
          </a:xfrm>
          <a:prstGeom prst="rect">
            <a:avLst/>
          </a:prstGeom>
        </p:spPr>
      </p:pic>
      <p:sp>
        <p:nvSpPr>
          <p:cNvPr id="116" name="TextBox 115"/>
          <p:cNvSpPr txBox="1"/>
          <p:nvPr/>
        </p:nvSpPr>
        <p:spPr>
          <a:xfrm>
            <a:off x="4470019" y="5085067"/>
            <a:ext cx="3453593" cy="553998"/>
          </a:xfrm>
          <a:prstGeom prst="rect">
            <a:avLst/>
          </a:prstGeom>
          <a:noFill/>
        </p:spPr>
        <p:txBody>
          <a:bodyPr wrap="square" rtlCol="0">
            <a:spAutoFit/>
          </a:bodyPr>
          <a:lstStyle>
            <a:defPPr>
              <a:defRPr lang="ko-KR"/>
            </a:defPPr>
            <a:lvl1pPr marL="92075" indent="-92075">
              <a:spcBef>
                <a:spcPts val="600"/>
              </a:spcBef>
              <a:buFont typeface="Wingdings" panose="05000000000000000000" pitchFamily="2" charset="2"/>
              <a:buChar char="§"/>
              <a:defRPr sz="1200">
                <a:latin typeface="Arial Narrow" panose="020B0606020202030204" pitchFamily="34" charset="0"/>
                <a:ea typeface="LG스마트체 Regular" panose="020B0600000101010101" pitchFamily="50" charset="-127"/>
              </a:defRPr>
            </a:lvl1pPr>
          </a:lstStyle>
          <a:p>
            <a:pPr marL="0" indent="0">
              <a:buNone/>
            </a:pPr>
            <a:r>
              <a:rPr lang="en-US" altLang="ko-KR" sz="1000" dirty="0"/>
              <a:t>The Calibration frequency band is expanded from 200Hz to 400Hz</a:t>
            </a:r>
            <a:br>
              <a:rPr lang="en-US" altLang="ko-KR" sz="1000" dirty="0"/>
            </a:br>
            <a:r>
              <a:rPr lang="en-US" altLang="ko-KR" sz="1000" dirty="0"/>
              <a:t>(It covers front &amp; Center channel band) to improve the balance and loudness of voice</a:t>
            </a:r>
          </a:p>
        </p:txBody>
      </p:sp>
      <p:sp>
        <p:nvSpPr>
          <p:cNvPr id="117" name="텍스트 개체 틀 5">
            <a:extLst>
              <a:ext uri="{FF2B5EF4-FFF2-40B4-BE49-F238E27FC236}">
                <a16:creationId xmlns:a16="http://schemas.microsoft.com/office/drawing/2014/main" id="{00A774CE-0179-4872-88E0-4726B5DE419D}"/>
              </a:ext>
            </a:extLst>
          </p:cNvPr>
          <p:cNvSpPr txBox="1">
            <a:spLocks/>
          </p:cNvSpPr>
          <p:nvPr/>
        </p:nvSpPr>
        <p:spPr>
          <a:xfrm>
            <a:off x="4449982" y="4840643"/>
            <a:ext cx="2033096" cy="276999"/>
          </a:xfrm>
          <a:prstGeom prst="rect">
            <a:avLst/>
          </a:prstGeom>
          <a:solidFill>
            <a:schemeClr val="bg1"/>
          </a:solidFill>
        </p:spPr>
        <p:txBody>
          <a:bodyPr vert="horz" wrap="square" lIns="0" tIns="45720" rIns="72000" bIns="45720" rtlCol="0" anchor="b">
            <a:spAutoFit/>
          </a:bodyPr>
          <a:lstStyle>
            <a:lvl1pPr marL="0" indent="0" algn="l" defTabSz="914400" rtl="0" eaLnBrk="1" fontAlgn="base" latinLnBrk="0" hangingPunct="1">
              <a:lnSpc>
                <a:spcPct val="100000"/>
              </a:lnSpc>
              <a:spcBef>
                <a:spcPts val="600"/>
              </a:spcBef>
              <a:buFont typeface="Arial" panose="020B0604020202020204" pitchFamily="34" charset="0"/>
              <a:buNone/>
              <a:defRPr lang="en-GB" sz="1400" kern="1200" cap="none" spc="0" baseline="0" dirty="0">
                <a:solidFill>
                  <a:srgbClr val="B3B3B3"/>
                </a:solidFill>
                <a:latin typeface="+mn-lt"/>
                <a:ea typeface="+mj-ea"/>
                <a:cs typeface="+mj-cs"/>
              </a:defRPr>
            </a:lvl1pPr>
            <a:lvl2pPr marL="685800" indent="-228600" algn="l" defTabSz="914400" rtl="0" eaLnBrk="1" fontAlgn="base" latinLnBrk="0" hangingPunct="1">
              <a:lnSpc>
                <a:spcPct val="100000"/>
              </a:lnSpc>
              <a:spcBef>
                <a:spcPts val="6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fontAlgn="base" latinLnBrk="0" hangingPunct="1">
              <a:lnSpc>
                <a:spcPct val="100000"/>
              </a:lnSpc>
              <a:spcBef>
                <a:spcPts val="6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fontAlgn="base"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fontAlgn="base"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ts val="600"/>
              </a:spcBef>
              <a:spcAft>
                <a:spcPts val="0"/>
              </a:spcAft>
              <a:buClrTx/>
              <a:buSzTx/>
              <a:buFont typeface="Arial" panose="020B0604020202020204" pitchFamily="34" charset="0"/>
              <a:buNone/>
              <a:tabLst/>
              <a:defRPr/>
            </a:pPr>
            <a:r>
              <a:rPr lang="ko-KR" altLang="en-US" sz="1200" b="1" noProof="0" dirty="0">
                <a:solidFill>
                  <a:schemeClr val="tx1"/>
                </a:solidFill>
                <a:latin typeface="LG스마트체 Regular" panose="020B0600000101010101" pitchFamily="50" charset="-127"/>
                <a:ea typeface="LG스마트체 Regular" panose="020B0600000101010101" pitchFamily="50" charset="-127"/>
              </a:rPr>
              <a:t>■ </a:t>
            </a:r>
            <a:r>
              <a:rPr lang="en-US" altLang="ko-KR" sz="1200" b="1" noProof="0" dirty="0">
                <a:solidFill>
                  <a:schemeClr val="tx1"/>
                </a:solidFill>
                <a:latin typeface="LG스마트체 Regular" panose="020B0600000101010101" pitchFamily="50" charset="-127"/>
                <a:ea typeface="LG스마트체 Regular" panose="020B0600000101010101" pitchFamily="50" charset="-127"/>
              </a:rPr>
              <a:t>AI Room Calibration pro</a:t>
            </a:r>
            <a:endParaRPr kumimoji="0" lang="ko-KR" altLang="en-US" sz="1200" b="1" i="0" u="none" strike="noStrike" kern="1200" cap="none" spc="0" normalizeH="0" baseline="0" noProof="0" dirty="0">
              <a:ln>
                <a:noFill/>
              </a:ln>
              <a:solidFill>
                <a:schemeClr val="tx1"/>
              </a:solidFill>
              <a:effectLst/>
              <a:uLnTx/>
              <a:uFillTx/>
              <a:latin typeface="LG스마트체 Regular" panose="020B0600000101010101" pitchFamily="50" charset="-127"/>
              <a:ea typeface="LG스마트체 Regular" panose="020B0600000101010101" pitchFamily="50" charset="-127"/>
            </a:endParaRPr>
          </a:p>
        </p:txBody>
      </p:sp>
      <p:sp>
        <p:nvSpPr>
          <p:cNvPr id="118" name="텍스트 개체 틀 5">
            <a:extLst>
              <a:ext uri="{FF2B5EF4-FFF2-40B4-BE49-F238E27FC236}">
                <a16:creationId xmlns:a16="http://schemas.microsoft.com/office/drawing/2014/main" id="{00A774CE-0179-4872-88E0-4726B5DE419D}"/>
              </a:ext>
            </a:extLst>
          </p:cNvPr>
          <p:cNvSpPr txBox="1">
            <a:spLocks/>
          </p:cNvSpPr>
          <p:nvPr/>
        </p:nvSpPr>
        <p:spPr>
          <a:xfrm>
            <a:off x="4442985" y="5805030"/>
            <a:ext cx="1457143" cy="276999"/>
          </a:xfrm>
          <a:prstGeom prst="rect">
            <a:avLst/>
          </a:prstGeom>
          <a:solidFill>
            <a:schemeClr val="bg1"/>
          </a:solidFill>
        </p:spPr>
        <p:txBody>
          <a:bodyPr vert="horz" wrap="square" lIns="0" tIns="45720" rIns="72000" bIns="45720" rtlCol="0" anchor="b">
            <a:spAutoFit/>
          </a:bodyPr>
          <a:lstStyle>
            <a:lvl1pPr marL="0" indent="0" algn="l" defTabSz="914400" rtl="0" eaLnBrk="1" fontAlgn="base" latinLnBrk="0" hangingPunct="1">
              <a:lnSpc>
                <a:spcPct val="100000"/>
              </a:lnSpc>
              <a:spcBef>
                <a:spcPts val="600"/>
              </a:spcBef>
              <a:buFont typeface="Arial" panose="020B0604020202020204" pitchFamily="34" charset="0"/>
              <a:buNone/>
              <a:defRPr lang="en-GB" sz="1400" kern="1200" cap="none" spc="0" baseline="0" dirty="0">
                <a:solidFill>
                  <a:srgbClr val="B3B3B3"/>
                </a:solidFill>
                <a:latin typeface="+mn-lt"/>
                <a:ea typeface="+mj-ea"/>
                <a:cs typeface="+mj-cs"/>
              </a:defRPr>
            </a:lvl1pPr>
            <a:lvl2pPr marL="685800" indent="-228600" algn="l" defTabSz="914400" rtl="0" eaLnBrk="1" fontAlgn="base" latinLnBrk="0" hangingPunct="1">
              <a:lnSpc>
                <a:spcPct val="100000"/>
              </a:lnSpc>
              <a:spcBef>
                <a:spcPts val="6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fontAlgn="base" latinLnBrk="0" hangingPunct="1">
              <a:lnSpc>
                <a:spcPct val="100000"/>
              </a:lnSpc>
              <a:spcBef>
                <a:spcPts val="6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fontAlgn="base"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fontAlgn="base"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ts val="600"/>
              </a:spcBef>
              <a:spcAft>
                <a:spcPts val="0"/>
              </a:spcAft>
              <a:buClrTx/>
              <a:buSzTx/>
              <a:buFont typeface="Arial" panose="020B0604020202020204" pitchFamily="34" charset="0"/>
              <a:buNone/>
              <a:tabLst/>
              <a:defRPr/>
            </a:pPr>
            <a:r>
              <a:rPr lang="ko-KR" altLang="en-US" sz="1200" b="1" noProof="0" dirty="0">
                <a:solidFill>
                  <a:schemeClr val="tx1"/>
                </a:solidFill>
                <a:latin typeface="LG스마트체 Regular" panose="020B0600000101010101" pitchFamily="50" charset="-127"/>
                <a:ea typeface="LG스마트체 Regular" panose="020B0600000101010101" pitchFamily="50" charset="-127"/>
              </a:rPr>
              <a:t>■ </a:t>
            </a:r>
            <a:r>
              <a:rPr lang="en-US" altLang="ko-KR" sz="1200" b="1" noProof="0" dirty="0">
                <a:solidFill>
                  <a:schemeClr val="tx1"/>
                </a:solidFill>
                <a:latin typeface="LG스마트체 Regular" panose="020B0600000101010101" pitchFamily="50" charset="-127"/>
                <a:ea typeface="LG스마트체 Regular" panose="020B0600000101010101" pitchFamily="50" charset="-127"/>
              </a:rPr>
              <a:t>Clear Voice Plus</a:t>
            </a:r>
            <a:endParaRPr kumimoji="0" lang="ko-KR" altLang="en-US" sz="1200" b="1" i="0" u="none" strike="noStrike" kern="1200" cap="none" spc="0" normalizeH="0" baseline="0" noProof="0" dirty="0">
              <a:ln>
                <a:noFill/>
              </a:ln>
              <a:solidFill>
                <a:schemeClr val="tx1"/>
              </a:solidFill>
              <a:effectLst/>
              <a:uLnTx/>
              <a:uFillTx/>
              <a:latin typeface="LG스마트체 Regular" panose="020B0600000101010101" pitchFamily="50" charset="-127"/>
              <a:ea typeface="LG스마트체 Regular" panose="020B0600000101010101" pitchFamily="50" charset="-127"/>
            </a:endParaRPr>
          </a:p>
        </p:txBody>
      </p:sp>
      <p:sp>
        <p:nvSpPr>
          <p:cNvPr id="119" name="TextBox 118"/>
          <p:cNvSpPr txBox="1"/>
          <p:nvPr/>
        </p:nvSpPr>
        <p:spPr>
          <a:xfrm>
            <a:off x="8584090" y="1860055"/>
            <a:ext cx="3435995" cy="400110"/>
          </a:xfrm>
          <a:prstGeom prst="rect">
            <a:avLst/>
          </a:prstGeom>
          <a:noFill/>
        </p:spPr>
        <p:txBody>
          <a:bodyPr wrap="square" rtlCol="0">
            <a:spAutoFit/>
          </a:bodyPr>
          <a:lstStyle>
            <a:defPPr>
              <a:defRPr lang="ko-KR"/>
            </a:defPPr>
            <a:lvl1pPr marL="92075" indent="-92075">
              <a:spcBef>
                <a:spcPts val="600"/>
              </a:spcBef>
              <a:buFont typeface="Wingdings" panose="05000000000000000000" pitchFamily="2" charset="2"/>
              <a:buChar char="§"/>
              <a:defRPr sz="1200">
                <a:latin typeface="Arial Narrow" panose="020B0606020202030204" pitchFamily="34" charset="0"/>
                <a:ea typeface="LG스마트체 Regular" panose="020B0600000101010101" pitchFamily="50" charset="-127"/>
              </a:defRPr>
            </a:lvl1pPr>
          </a:lstStyle>
          <a:p>
            <a:pPr marL="0" indent="0">
              <a:buNone/>
            </a:pPr>
            <a:r>
              <a:rPr lang="en-US" altLang="ko-KR" sz="1000" dirty="0"/>
              <a:t>Enjoy MQA quality hi-res music streaming service with TIDAL connect</a:t>
            </a:r>
            <a:br>
              <a:rPr lang="en-US" altLang="ko-KR" sz="1000" dirty="0"/>
            </a:br>
            <a:r>
              <a:rPr lang="en-US" altLang="ko-KR" sz="1000" dirty="0"/>
              <a:t>available LG Wi-Fi Sound Bar </a:t>
            </a:r>
          </a:p>
        </p:txBody>
      </p:sp>
      <p:sp>
        <p:nvSpPr>
          <p:cNvPr id="121" name="텍스트 개체 틀 5">
            <a:extLst>
              <a:ext uri="{FF2B5EF4-FFF2-40B4-BE49-F238E27FC236}">
                <a16:creationId xmlns:a16="http://schemas.microsoft.com/office/drawing/2014/main" id="{00A774CE-0179-4872-88E0-4726B5DE419D}"/>
              </a:ext>
            </a:extLst>
          </p:cNvPr>
          <p:cNvSpPr txBox="1">
            <a:spLocks/>
          </p:cNvSpPr>
          <p:nvPr/>
        </p:nvSpPr>
        <p:spPr>
          <a:xfrm>
            <a:off x="8509170" y="1556322"/>
            <a:ext cx="2412023" cy="276999"/>
          </a:xfrm>
          <a:prstGeom prst="rect">
            <a:avLst/>
          </a:prstGeom>
          <a:solidFill>
            <a:schemeClr val="bg1"/>
          </a:solidFill>
        </p:spPr>
        <p:txBody>
          <a:bodyPr vert="horz" wrap="square" lIns="0" tIns="45720" rIns="72000" bIns="45720" rtlCol="0" anchor="b">
            <a:spAutoFit/>
          </a:bodyPr>
          <a:lstStyle>
            <a:lvl1pPr marL="0" indent="0" algn="l" defTabSz="914400" rtl="0" eaLnBrk="1" fontAlgn="base" latinLnBrk="0" hangingPunct="1">
              <a:lnSpc>
                <a:spcPct val="100000"/>
              </a:lnSpc>
              <a:spcBef>
                <a:spcPts val="600"/>
              </a:spcBef>
              <a:buFont typeface="Arial" panose="020B0604020202020204" pitchFamily="34" charset="0"/>
              <a:buNone/>
              <a:defRPr lang="en-GB" sz="1400" kern="1200" cap="none" spc="0" baseline="0" dirty="0">
                <a:solidFill>
                  <a:srgbClr val="B3B3B3"/>
                </a:solidFill>
                <a:latin typeface="+mn-lt"/>
                <a:ea typeface="+mj-ea"/>
                <a:cs typeface="+mj-cs"/>
              </a:defRPr>
            </a:lvl1pPr>
            <a:lvl2pPr marL="685800" indent="-228600" algn="l" defTabSz="914400" rtl="0" eaLnBrk="1" fontAlgn="base" latinLnBrk="0" hangingPunct="1">
              <a:lnSpc>
                <a:spcPct val="100000"/>
              </a:lnSpc>
              <a:spcBef>
                <a:spcPts val="6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fontAlgn="base" latinLnBrk="0" hangingPunct="1">
              <a:lnSpc>
                <a:spcPct val="100000"/>
              </a:lnSpc>
              <a:spcBef>
                <a:spcPts val="6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fontAlgn="base"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fontAlgn="base"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ts val="600"/>
              </a:spcBef>
              <a:spcAft>
                <a:spcPts val="0"/>
              </a:spcAft>
              <a:buClrTx/>
              <a:buSzTx/>
              <a:buFont typeface="Arial" panose="020B0604020202020204" pitchFamily="34" charset="0"/>
              <a:buNone/>
              <a:tabLst/>
              <a:defRPr/>
            </a:pPr>
            <a:r>
              <a:rPr lang="ko-KR" altLang="en-US" sz="1200" b="1" noProof="0" dirty="0">
                <a:solidFill>
                  <a:schemeClr val="tx1"/>
                </a:solidFill>
                <a:latin typeface="LG스마트체 Regular" panose="020B0600000101010101" pitchFamily="50" charset="-127"/>
                <a:ea typeface="LG스마트체 Regular" panose="020B0600000101010101" pitchFamily="50" charset="-127"/>
              </a:rPr>
              <a:t>■ </a:t>
            </a:r>
            <a:r>
              <a:rPr lang="en-US" altLang="ko-KR" sz="1200" b="1" noProof="0" dirty="0">
                <a:solidFill>
                  <a:schemeClr val="tx1"/>
                </a:solidFill>
                <a:latin typeface="LG스마트체 Regular" panose="020B0600000101010101" pitchFamily="50" charset="-127"/>
                <a:ea typeface="LG스마트체 Regular" panose="020B0600000101010101" pitchFamily="50" charset="-127"/>
              </a:rPr>
              <a:t>Hi-Fi Music Streaming</a:t>
            </a:r>
            <a:endParaRPr kumimoji="0" lang="ko-KR" altLang="en-US" sz="1200" b="1" i="0" u="none" strike="noStrike" kern="1200" cap="none" spc="0" normalizeH="0" baseline="0" noProof="0" dirty="0">
              <a:ln>
                <a:noFill/>
              </a:ln>
              <a:solidFill>
                <a:schemeClr val="tx1"/>
              </a:solidFill>
              <a:effectLst/>
              <a:uLnTx/>
              <a:uFillTx/>
              <a:latin typeface="LG스마트체 Regular" panose="020B0600000101010101" pitchFamily="50" charset="-127"/>
              <a:ea typeface="LG스마트체 Regular" panose="020B0600000101010101" pitchFamily="50" charset="-127"/>
            </a:endParaRPr>
          </a:p>
        </p:txBody>
      </p:sp>
      <p:pic>
        <p:nvPicPr>
          <p:cNvPr id="123" name="그림 12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244235" y="2821657"/>
            <a:ext cx="688908" cy="263723"/>
          </a:xfrm>
          <a:prstGeom prst="rect">
            <a:avLst/>
          </a:prstGeom>
        </p:spPr>
      </p:pic>
      <p:sp>
        <p:nvSpPr>
          <p:cNvPr id="124" name="모서리가 둥근 직사각형 123"/>
          <p:cNvSpPr/>
          <p:nvPr/>
        </p:nvSpPr>
        <p:spPr>
          <a:xfrm>
            <a:off x="8820129" y="2864538"/>
            <a:ext cx="323468" cy="156510"/>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ko-KR" sz="800" dirty="0"/>
              <a:t>New</a:t>
            </a:r>
            <a:endParaRPr lang="ko-KR" altLang="en-US" sz="800"/>
          </a:p>
        </p:txBody>
      </p:sp>
      <p:sp>
        <p:nvSpPr>
          <p:cNvPr id="125" name="텍스트 개체 틀 5">
            <a:extLst>
              <a:ext uri="{FF2B5EF4-FFF2-40B4-BE49-F238E27FC236}">
                <a16:creationId xmlns:a16="http://schemas.microsoft.com/office/drawing/2014/main" id="{00A774CE-0179-4872-88E0-4726B5DE419D}"/>
              </a:ext>
            </a:extLst>
          </p:cNvPr>
          <p:cNvSpPr txBox="1">
            <a:spLocks/>
          </p:cNvSpPr>
          <p:nvPr/>
        </p:nvSpPr>
        <p:spPr>
          <a:xfrm>
            <a:off x="8509170" y="3611953"/>
            <a:ext cx="2412023" cy="276999"/>
          </a:xfrm>
          <a:prstGeom prst="rect">
            <a:avLst/>
          </a:prstGeom>
          <a:solidFill>
            <a:schemeClr val="bg1"/>
          </a:solidFill>
        </p:spPr>
        <p:txBody>
          <a:bodyPr vert="horz" wrap="square" lIns="0" tIns="45720" rIns="72000" bIns="45720" rtlCol="0" anchor="b">
            <a:spAutoFit/>
          </a:bodyPr>
          <a:lstStyle>
            <a:lvl1pPr marL="0" indent="0" algn="l" defTabSz="914400" rtl="0" eaLnBrk="1" fontAlgn="base" latinLnBrk="0" hangingPunct="1">
              <a:lnSpc>
                <a:spcPct val="100000"/>
              </a:lnSpc>
              <a:spcBef>
                <a:spcPts val="600"/>
              </a:spcBef>
              <a:buFont typeface="Arial" panose="020B0604020202020204" pitchFamily="34" charset="0"/>
              <a:buNone/>
              <a:defRPr lang="en-GB" sz="1400" kern="1200" cap="none" spc="0" baseline="0" dirty="0">
                <a:solidFill>
                  <a:srgbClr val="B3B3B3"/>
                </a:solidFill>
                <a:latin typeface="+mn-lt"/>
                <a:ea typeface="+mj-ea"/>
                <a:cs typeface="+mj-cs"/>
              </a:defRPr>
            </a:lvl1pPr>
            <a:lvl2pPr marL="685800" indent="-228600" algn="l" defTabSz="914400" rtl="0" eaLnBrk="1" fontAlgn="base" latinLnBrk="0" hangingPunct="1">
              <a:lnSpc>
                <a:spcPct val="100000"/>
              </a:lnSpc>
              <a:spcBef>
                <a:spcPts val="6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fontAlgn="base" latinLnBrk="0" hangingPunct="1">
              <a:lnSpc>
                <a:spcPct val="100000"/>
              </a:lnSpc>
              <a:spcBef>
                <a:spcPts val="6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fontAlgn="base"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fontAlgn="base"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ts val="600"/>
              </a:spcBef>
              <a:spcAft>
                <a:spcPts val="0"/>
              </a:spcAft>
              <a:buClrTx/>
              <a:buSzTx/>
              <a:buFont typeface="Arial" panose="020B0604020202020204" pitchFamily="34" charset="0"/>
              <a:buNone/>
              <a:tabLst/>
              <a:defRPr/>
            </a:pPr>
            <a:r>
              <a:rPr lang="ko-KR" altLang="en-US" sz="1200" b="1" noProof="0">
                <a:solidFill>
                  <a:schemeClr val="tx1"/>
                </a:solidFill>
                <a:latin typeface="LG스마트체 Regular" panose="020B0600000101010101" pitchFamily="50" charset="-127"/>
                <a:ea typeface="LG스마트체 Regular" panose="020B0600000101010101" pitchFamily="50" charset="-127"/>
              </a:rPr>
              <a:t>■ </a:t>
            </a:r>
            <a:r>
              <a:rPr lang="en-US" altLang="ko-KR" sz="1200" b="1" noProof="0" dirty="0">
                <a:solidFill>
                  <a:schemeClr val="tx1"/>
                </a:solidFill>
                <a:latin typeface="LG스마트체 Regular" panose="020B0600000101010101" pitchFamily="50" charset="-127"/>
                <a:ea typeface="LG스마트체 Regular" panose="020B0600000101010101" pitchFamily="50" charset="-127"/>
              </a:rPr>
              <a:t>HDMI 2.1 compatibility</a:t>
            </a:r>
            <a:endParaRPr kumimoji="0" lang="ko-KR" altLang="en-US" sz="1200" b="1" i="0" u="none" strike="noStrike" kern="1200" cap="none" spc="0" normalizeH="0" baseline="0" noProof="0" dirty="0">
              <a:ln>
                <a:noFill/>
              </a:ln>
              <a:solidFill>
                <a:schemeClr val="tx1"/>
              </a:solidFill>
              <a:effectLst/>
              <a:uLnTx/>
              <a:uFillTx/>
              <a:latin typeface="LG스마트체 Regular" panose="020B0600000101010101" pitchFamily="50" charset="-127"/>
              <a:ea typeface="LG스마트체 Regular" panose="020B0600000101010101" pitchFamily="50" charset="-127"/>
            </a:endParaRPr>
          </a:p>
        </p:txBody>
      </p:sp>
      <p:pic>
        <p:nvPicPr>
          <p:cNvPr id="127" name="그림 126"/>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801046" y="5096904"/>
            <a:ext cx="1164935" cy="646966"/>
          </a:xfrm>
          <a:prstGeom prst="rect">
            <a:avLst/>
          </a:prstGeom>
        </p:spPr>
      </p:pic>
      <p:pic>
        <p:nvPicPr>
          <p:cNvPr id="128" name="그림 127"/>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9994584" y="5096904"/>
            <a:ext cx="1172872" cy="646966"/>
          </a:xfrm>
          <a:prstGeom prst="rect">
            <a:avLst/>
          </a:prstGeom>
        </p:spPr>
      </p:pic>
      <p:pic>
        <p:nvPicPr>
          <p:cNvPr id="129" name="그림 128"/>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515042" y="4526768"/>
            <a:ext cx="515019" cy="172873"/>
          </a:xfrm>
          <a:prstGeom prst="rect">
            <a:avLst/>
          </a:prstGeom>
        </p:spPr>
      </p:pic>
      <p:grpSp>
        <p:nvGrpSpPr>
          <p:cNvPr id="130" name="그룹 129">
            <a:extLst>
              <a:ext uri="{FF2B5EF4-FFF2-40B4-BE49-F238E27FC236}">
                <a16:creationId xmlns:a16="http://schemas.microsoft.com/office/drawing/2014/main" id="{2C43F588-3A35-4E1E-8FB8-12D6ACAD75C5}"/>
              </a:ext>
            </a:extLst>
          </p:cNvPr>
          <p:cNvGrpSpPr/>
          <p:nvPr/>
        </p:nvGrpSpPr>
        <p:grpSpPr>
          <a:xfrm>
            <a:off x="8926700" y="4383016"/>
            <a:ext cx="423529" cy="423529"/>
            <a:chOff x="4797582" y="5128215"/>
            <a:chExt cx="423529" cy="423529"/>
          </a:xfrm>
        </p:grpSpPr>
        <p:sp>
          <p:nvSpPr>
            <p:cNvPr id="131" name="타원 130">
              <a:extLst>
                <a:ext uri="{FF2B5EF4-FFF2-40B4-BE49-F238E27FC236}">
                  <a16:creationId xmlns:a16="http://schemas.microsoft.com/office/drawing/2014/main" id="{F199B955-C2B9-4CD4-A3C1-726A4EC8C2C2}"/>
                </a:ext>
              </a:extLst>
            </p:cNvPr>
            <p:cNvSpPr/>
            <p:nvPr/>
          </p:nvSpPr>
          <p:spPr>
            <a:xfrm>
              <a:off x="4797582" y="5128215"/>
              <a:ext cx="423529" cy="423529"/>
            </a:xfrm>
            <a:prstGeom prst="ellipse">
              <a:avLst/>
            </a:prstGeom>
            <a:solidFill>
              <a:srgbClr val="333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ko-KR" altLang="en-US" b="1">
                <a:solidFill>
                  <a:prstClr val="white"/>
                </a:solidFill>
                <a:latin typeface="LG스마트체2.0 Bold" panose="020B0600000101010101" pitchFamily="50" charset="-127"/>
                <a:ea typeface="LG스마트체2.0 Bold" panose="020B0600000101010101" pitchFamily="50" charset="-127"/>
              </a:endParaRPr>
            </a:p>
          </p:txBody>
        </p:sp>
        <p:pic>
          <p:nvPicPr>
            <p:cNvPr id="132" name="Picture 4">
              <a:extLst>
                <a:ext uri="{FF2B5EF4-FFF2-40B4-BE49-F238E27FC236}">
                  <a16:creationId xmlns:a16="http://schemas.microsoft.com/office/drawing/2014/main" id="{73D868CA-E945-406F-B250-17C05E4E0919}"/>
                </a:ext>
              </a:extLst>
            </p:cNvPr>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4829566" y="5221890"/>
              <a:ext cx="365720" cy="24819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3" name="그룹 132">
            <a:extLst>
              <a:ext uri="{FF2B5EF4-FFF2-40B4-BE49-F238E27FC236}">
                <a16:creationId xmlns:a16="http://schemas.microsoft.com/office/drawing/2014/main" id="{7EE4D672-9B97-4ED5-A699-2AF58A234F54}"/>
              </a:ext>
            </a:extLst>
          </p:cNvPr>
          <p:cNvGrpSpPr/>
          <p:nvPr/>
        </p:nvGrpSpPr>
        <p:grpSpPr>
          <a:xfrm>
            <a:off x="9521055" y="4377519"/>
            <a:ext cx="429288" cy="423529"/>
            <a:chOff x="4791823" y="5585531"/>
            <a:chExt cx="429288" cy="423529"/>
          </a:xfrm>
        </p:grpSpPr>
        <p:sp>
          <p:nvSpPr>
            <p:cNvPr id="134" name="타원 133">
              <a:extLst>
                <a:ext uri="{FF2B5EF4-FFF2-40B4-BE49-F238E27FC236}">
                  <a16:creationId xmlns:a16="http://schemas.microsoft.com/office/drawing/2014/main" id="{7B71FAD5-DD2B-4F23-8CAA-C767DADD8CC3}"/>
                </a:ext>
              </a:extLst>
            </p:cNvPr>
            <p:cNvSpPr/>
            <p:nvPr/>
          </p:nvSpPr>
          <p:spPr>
            <a:xfrm>
              <a:off x="4797582" y="5585531"/>
              <a:ext cx="423529" cy="423529"/>
            </a:xfrm>
            <a:prstGeom prst="ellipse">
              <a:avLst/>
            </a:prstGeom>
            <a:solidFill>
              <a:srgbClr val="333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ko-KR" altLang="en-US" b="1">
                <a:solidFill>
                  <a:prstClr val="white"/>
                </a:solidFill>
                <a:latin typeface="LG스마트체2.0 Bold" panose="020B0600000101010101" pitchFamily="50" charset="-127"/>
                <a:ea typeface="LG스마트체2.0 Bold" panose="020B0600000101010101" pitchFamily="50" charset="-127"/>
              </a:endParaRPr>
            </a:p>
          </p:txBody>
        </p:sp>
        <p:pic>
          <p:nvPicPr>
            <p:cNvPr id="135" name="Picture 4">
              <a:extLst>
                <a:ext uri="{FF2B5EF4-FFF2-40B4-BE49-F238E27FC236}">
                  <a16:creationId xmlns:a16="http://schemas.microsoft.com/office/drawing/2014/main" id="{9BDB30E2-819C-4450-BDA0-40DA63407169}"/>
                </a:ext>
              </a:extLst>
            </p:cNvPr>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a:stretch/>
          </p:blipFill>
          <p:spPr bwMode="auto">
            <a:xfrm>
              <a:off x="4791823" y="5709922"/>
              <a:ext cx="403463" cy="190112"/>
            </a:xfrm>
            <a:prstGeom prst="rect">
              <a:avLst/>
            </a:prstGeom>
            <a:noFill/>
            <a:extLst>
              <a:ext uri="{909E8E84-426E-40DD-AFC4-6F175D3DCCD1}">
                <a14:hiddenFill xmlns:a14="http://schemas.microsoft.com/office/drawing/2010/main">
                  <a:solidFill>
                    <a:srgbClr val="FFFFFF"/>
                  </a:solidFill>
                </a14:hiddenFill>
              </a:ext>
            </a:extLst>
          </p:spPr>
        </p:pic>
      </p:grpSp>
      <p:sp>
        <p:nvSpPr>
          <p:cNvPr id="136" name="텍스트 개체 틀 5">
            <a:extLst>
              <a:ext uri="{FF2B5EF4-FFF2-40B4-BE49-F238E27FC236}">
                <a16:creationId xmlns:a16="http://schemas.microsoft.com/office/drawing/2014/main" id="{00A774CE-0179-4872-88E0-4726B5DE419D}"/>
              </a:ext>
            </a:extLst>
          </p:cNvPr>
          <p:cNvSpPr txBox="1">
            <a:spLocks/>
          </p:cNvSpPr>
          <p:nvPr/>
        </p:nvSpPr>
        <p:spPr>
          <a:xfrm>
            <a:off x="10137692" y="4413150"/>
            <a:ext cx="276635" cy="400110"/>
          </a:xfrm>
          <a:prstGeom prst="rect">
            <a:avLst/>
          </a:prstGeom>
          <a:solidFill>
            <a:schemeClr val="bg1"/>
          </a:solidFill>
        </p:spPr>
        <p:txBody>
          <a:bodyPr vert="horz" wrap="square" lIns="0" tIns="45720" rIns="72000" bIns="45720" rtlCol="0" anchor="b">
            <a:spAutoFit/>
          </a:bodyPr>
          <a:lstStyle>
            <a:lvl1pPr marL="0" indent="0" algn="l" defTabSz="914400" rtl="0" eaLnBrk="1" fontAlgn="base" latinLnBrk="0" hangingPunct="1">
              <a:lnSpc>
                <a:spcPct val="100000"/>
              </a:lnSpc>
              <a:spcBef>
                <a:spcPts val="600"/>
              </a:spcBef>
              <a:buFont typeface="Arial" panose="020B0604020202020204" pitchFamily="34" charset="0"/>
              <a:buNone/>
              <a:defRPr lang="en-GB" sz="1400" kern="1200" cap="none" spc="0" baseline="0" dirty="0">
                <a:solidFill>
                  <a:srgbClr val="B3B3B3"/>
                </a:solidFill>
                <a:latin typeface="+mn-lt"/>
                <a:ea typeface="+mj-ea"/>
                <a:cs typeface="+mj-cs"/>
              </a:defRPr>
            </a:lvl1pPr>
            <a:lvl2pPr marL="685800" indent="-228600" algn="l" defTabSz="914400" rtl="0" eaLnBrk="1" fontAlgn="base" latinLnBrk="0" hangingPunct="1">
              <a:lnSpc>
                <a:spcPct val="100000"/>
              </a:lnSpc>
              <a:spcBef>
                <a:spcPts val="6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fontAlgn="base" latinLnBrk="0" hangingPunct="1">
              <a:lnSpc>
                <a:spcPct val="100000"/>
              </a:lnSpc>
              <a:spcBef>
                <a:spcPts val="6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fontAlgn="base"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fontAlgn="base"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ts val="600"/>
              </a:spcBef>
              <a:spcAft>
                <a:spcPts val="0"/>
              </a:spcAft>
              <a:buClrTx/>
              <a:buSzTx/>
              <a:buFont typeface="Arial" panose="020B0604020202020204" pitchFamily="34" charset="0"/>
              <a:buNone/>
              <a:tabLst/>
              <a:defRPr/>
            </a:pPr>
            <a:r>
              <a:rPr lang="en-US" altLang="ko-KR" sz="2000" b="1" dirty="0">
                <a:solidFill>
                  <a:schemeClr val="tx1"/>
                </a:solidFill>
                <a:latin typeface="LG스마트체 Regular" panose="020B0600000101010101" pitchFamily="50" charset="-127"/>
                <a:ea typeface="LG스마트체 Regular" panose="020B0600000101010101" pitchFamily="50" charset="-127"/>
              </a:rPr>
              <a:t>+ </a:t>
            </a:r>
            <a:endParaRPr kumimoji="0" lang="ko-KR" altLang="en-US" sz="2000" b="1" i="0" u="none" strike="noStrike" kern="1200" cap="none" spc="0" normalizeH="0" baseline="0" noProof="0" dirty="0">
              <a:ln>
                <a:noFill/>
              </a:ln>
              <a:solidFill>
                <a:schemeClr val="tx1"/>
              </a:solidFill>
              <a:effectLst/>
              <a:uLnTx/>
              <a:uFillTx/>
              <a:latin typeface="LG스마트체 Regular" panose="020B0600000101010101" pitchFamily="50" charset="-127"/>
              <a:ea typeface="LG스마트체 Regular" panose="020B0600000101010101" pitchFamily="50" charset="-127"/>
            </a:endParaRPr>
          </a:p>
        </p:txBody>
      </p:sp>
      <p:sp>
        <p:nvSpPr>
          <p:cNvPr id="137" name="TextBox 136"/>
          <p:cNvSpPr txBox="1"/>
          <p:nvPr/>
        </p:nvSpPr>
        <p:spPr>
          <a:xfrm>
            <a:off x="8604893" y="3897957"/>
            <a:ext cx="3253268" cy="246221"/>
          </a:xfrm>
          <a:prstGeom prst="rect">
            <a:avLst/>
          </a:prstGeom>
          <a:noFill/>
        </p:spPr>
        <p:txBody>
          <a:bodyPr wrap="square" rtlCol="0">
            <a:spAutoFit/>
          </a:bodyPr>
          <a:lstStyle>
            <a:defPPr>
              <a:defRPr lang="ko-KR"/>
            </a:defPPr>
            <a:lvl1pPr marL="92075" indent="-92075">
              <a:spcBef>
                <a:spcPts val="600"/>
              </a:spcBef>
              <a:buFont typeface="Wingdings" panose="05000000000000000000" pitchFamily="2" charset="2"/>
              <a:buChar char="§"/>
              <a:defRPr sz="1200">
                <a:latin typeface="Arial Narrow" panose="020B0606020202030204" pitchFamily="34" charset="0"/>
                <a:ea typeface="LG스마트체 Regular" panose="020B0600000101010101" pitchFamily="50" charset="-127"/>
              </a:defRPr>
            </a:lvl1pPr>
          </a:lstStyle>
          <a:p>
            <a:pPr marL="0" indent="0">
              <a:buNone/>
            </a:pPr>
            <a:r>
              <a:rPr lang="en-US" altLang="ko-KR" sz="1000" dirty="0"/>
              <a:t>Fully compatible with a various external devices</a:t>
            </a:r>
          </a:p>
        </p:txBody>
      </p:sp>
      <p:sp>
        <p:nvSpPr>
          <p:cNvPr id="138" name="TextBox 137"/>
          <p:cNvSpPr txBox="1"/>
          <p:nvPr/>
        </p:nvSpPr>
        <p:spPr>
          <a:xfrm>
            <a:off x="8741175" y="5060008"/>
            <a:ext cx="555401" cy="276999"/>
          </a:xfrm>
          <a:prstGeom prst="rect">
            <a:avLst/>
          </a:prstGeom>
          <a:noFill/>
        </p:spPr>
        <p:txBody>
          <a:bodyPr wrap="square" rtlCol="0">
            <a:spAutoFit/>
          </a:bodyPr>
          <a:lstStyle>
            <a:defPPr>
              <a:defRPr lang="ko-KR"/>
            </a:defPPr>
            <a:lvl1pPr marL="92075" indent="-92075">
              <a:spcBef>
                <a:spcPts val="600"/>
              </a:spcBef>
              <a:buFont typeface="Wingdings" panose="05000000000000000000" pitchFamily="2" charset="2"/>
              <a:buChar char="§"/>
              <a:defRPr sz="1200">
                <a:latin typeface="Arial Narrow" panose="020B0606020202030204" pitchFamily="34" charset="0"/>
                <a:ea typeface="LG스마트체 Regular" panose="020B0600000101010101" pitchFamily="50" charset="-127"/>
              </a:defRPr>
            </a:lvl1pPr>
          </a:lstStyle>
          <a:p>
            <a:pPr marL="0" indent="0" algn="ctr">
              <a:buNone/>
            </a:pPr>
            <a:r>
              <a:rPr lang="en-US" altLang="ko-KR" b="1" i="1" dirty="0">
                <a:solidFill>
                  <a:schemeClr val="bg1"/>
                </a:solidFill>
              </a:rPr>
              <a:t>60Hz</a:t>
            </a:r>
          </a:p>
        </p:txBody>
      </p:sp>
      <p:sp>
        <p:nvSpPr>
          <p:cNvPr id="139" name="TextBox 138"/>
          <p:cNvSpPr txBox="1"/>
          <p:nvPr/>
        </p:nvSpPr>
        <p:spPr>
          <a:xfrm>
            <a:off x="9883674" y="5060008"/>
            <a:ext cx="704334" cy="276999"/>
          </a:xfrm>
          <a:prstGeom prst="rect">
            <a:avLst/>
          </a:prstGeom>
          <a:noFill/>
        </p:spPr>
        <p:txBody>
          <a:bodyPr wrap="square" rtlCol="0">
            <a:spAutoFit/>
          </a:bodyPr>
          <a:lstStyle>
            <a:defPPr>
              <a:defRPr lang="ko-KR"/>
            </a:defPPr>
            <a:lvl1pPr marL="92075" indent="-92075">
              <a:spcBef>
                <a:spcPts val="600"/>
              </a:spcBef>
              <a:buFont typeface="Wingdings" panose="05000000000000000000" pitchFamily="2" charset="2"/>
              <a:buChar char="§"/>
              <a:defRPr sz="1200">
                <a:latin typeface="Arial Narrow" panose="020B0606020202030204" pitchFamily="34" charset="0"/>
                <a:ea typeface="LG스마트체 Regular" panose="020B0600000101010101" pitchFamily="50" charset="-127"/>
              </a:defRPr>
            </a:lvl1pPr>
          </a:lstStyle>
          <a:p>
            <a:pPr marL="0" indent="0" algn="ctr">
              <a:buNone/>
            </a:pPr>
            <a:r>
              <a:rPr lang="en-US" altLang="ko-KR" b="1" i="1" dirty="0">
                <a:solidFill>
                  <a:schemeClr val="bg1"/>
                </a:solidFill>
              </a:rPr>
              <a:t>120Hz</a:t>
            </a:r>
          </a:p>
        </p:txBody>
      </p:sp>
      <p:sp>
        <p:nvSpPr>
          <p:cNvPr id="140" name="모서리가 둥근 직사각형 139"/>
          <p:cNvSpPr/>
          <p:nvPr/>
        </p:nvSpPr>
        <p:spPr>
          <a:xfrm>
            <a:off x="10515042" y="4307300"/>
            <a:ext cx="323468" cy="156510"/>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ko-KR" sz="900" dirty="0"/>
              <a:t>New</a:t>
            </a:r>
            <a:endParaRPr lang="ko-KR" altLang="en-US" sz="900"/>
          </a:p>
        </p:txBody>
      </p:sp>
      <p:sp>
        <p:nvSpPr>
          <p:cNvPr id="65" name="TextBox 64"/>
          <p:cNvSpPr txBox="1"/>
          <p:nvPr/>
        </p:nvSpPr>
        <p:spPr>
          <a:xfrm>
            <a:off x="4470019" y="6033785"/>
            <a:ext cx="3453593" cy="400110"/>
          </a:xfrm>
          <a:prstGeom prst="rect">
            <a:avLst/>
          </a:prstGeom>
          <a:noFill/>
        </p:spPr>
        <p:txBody>
          <a:bodyPr wrap="square" rtlCol="0">
            <a:spAutoFit/>
          </a:bodyPr>
          <a:lstStyle>
            <a:defPPr>
              <a:defRPr lang="ko-KR"/>
            </a:defPPr>
            <a:lvl1pPr marL="92075" indent="-92075">
              <a:spcBef>
                <a:spcPts val="600"/>
              </a:spcBef>
              <a:buFont typeface="Wingdings" panose="05000000000000000000" pitchFamily="2" charset="2"/>
              <a:buChar char="§"/>
              <a:defRPr sz="1200">
                <a:latin typeface="Arial Narrow" panose="020B0606020202030204" pitchFamily="34" charset="0"/>
                <a:ea typeface="LG스마트체 Regular" panose="020B0600000101010101" pitchFamily="50" charset="-127"/>
              </a:defRPr>
            </a:lvl1pPr>
          </a:lstStyle>
          <a:p>
            <a:pPr marL="0" indent="0">
              <a:buNone/>
            </a:pPr>
            <a:r>
              <a:rPr lang="en-US" altLang="ko-KR" sz="1000" dirty="0"/>
              <a:t>Correlation analysis of L/R channels delivers more realistic center and center up-firing channel which provides a clearer voice</a:t>
            </a:r>
          </a:p>
        </p:txBody>
      </p:sp>
      <p:sp>
        <p:nvSpPr>
          <p:cNvPr id="71" name="텍스트 개체 틀 5">
            <a:extLst>
              <a:ext uri="{FF2B5EF4-FFF2-40B4-BE49-F238E27FC236}">
                <a16:creationId xmlns:a16="http://schemas.microsoft.com/office/drawing/2014/main" id="{00A774CE-0179-4872-88E0-4726B5DE419D}"/>
              </a:ext>
            </a:extLst>
          </p:cNvPr>
          <p:cNvSpPr txBox="1">
            <a:spLocks/>
          </p:cNvSpPr>
          <p:nvPr/>
        </p:nvSpPr>
        <p:spPr>
          <a:xfrm>
            <a:off x="8334168" y="1222698"/>
            <a:ext cx="3685917" cy="276999"/>
          </a:xfrm>
          <a:prstGeom prst="rect">
            <a:avLst/>
          </a:prstGeom>
          <a:solidFill>
            <a:schemeClr val="bg1"/>
          </a:solidFill>
        </p:spPr>
        <p:txBody>
          <a:bodyPr vert="horz" wrap="square" lIns="0" tIns="45720" rIns="72000" bIns="45720" rtlCol="0" anchor="b">
            <a:spAutoFit/>
          </a:bodyPr>
          <a:lstStyle>
            <a:lvl1pPr marL="0" indent="0" algn="l" defTabSz="914400" rtl="0" eaLnBrk="1" fontAlgn="base" latinLnBrk="0" hangingPunct="1">
              <a:lnSpc>
                <a:spcPct val="100000"/>
              </a:lnSpc>
              <a:spcBef>
                <a:spcPts val="600"/>
              </a:spcBef>
              <a:buFont typeface="Arial" panose="020B0604020202020204" pitchFamily="34" charset="0"/>
              <a:buNone/>
              <a:defRPr lang="en-GB" sz="1400" kern="1200" cap="none" spc="0" baseline="0" dirty="0">
                <a:solidFill>
                  <a:srgbClr val="B3B3B3"/>
                </a:solidFill>
                <a:latin typeface="+mn-lt"/>
                <a:ea typeface="+mj-ea"/>
                <a:cs typeface="+mj-cs"/>
              </a:defRPr>
            </a:lvl1pPr>
            <a:lvl2pPr marL="685800" indent="-228600" algn="l" defTabSz="914400" rtl="0" eaLnBrk="1" fontAlgn="base" latinLnBrk="0" hangingPunct="1">
              <a:lnSpc>
                <a:spcPct val="100000"/>
              </a:lnSpc>
              <a:spcBef>
                <a:spcPts val="6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fontAlgn="base" latinLnBrk="0" hangingPunct="1">
              <a:lnSpc>
                <a:spcPct val="100000"/>
              </a:lnSpc>
              <a:spcBef>
                <a:spcPts val="6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fontAlgn="base"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fontAlgn="base"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ts val="600"/>
              </a:spcBef>
              <a:spcAft>
                <a:spcPts val="0"/>
              </a:spcAft>
              <a:buClrTx/>
              <a:buSzTx/>
              <a:buFont typeface="Arial" panose="020B0604020202020204" pitchFamily="34" charset="0"/>
              <a:buNone/>
              <a:tabLst/>
              <a:defRPr/>
            </a:pPr>
            <a:r>
              <a:rPr lang="en-US" altLang="ko-KR" sz="1200" b="1" dirty="0">
                <a:solidFill>
                  <a:schemeClr val="tx1"/>
                </a:solidFill>
                <a:latin typeface="LG스마트체 Regular" panose="020B0600000101010101" pitchFamily="50" charset="-127"/>
                <a:ea typeface="LG스마트체 Regular" panose="020B0600000101010101" pitchFamily="50" charset="-127"/>
              </a:rPr>
              <a:t>『 Perfect solution for any usage case</a:t>
            </a:r>
            <a:r>
              <a:rPr lang="ko-KR" altLang="en-US" sz="1200" b="1">
                <a:solidFill>
                  <a:schemeClr val="tx1"/>
                </a:solidFill>
                <a:latin typeface="LG스마트체 Regular" panose="020B0600000101010101" pitchFamily="50" charset="-127"/>
                <a:ea typeface="LG스마트체 Regular" panose="020B0600000101010101" pitchFamily="50" charset="-127"/>
              </a:rPr>
              <a:t> </a:t>
            </a:r>
            <a:r>
              <a:rPr lang="en-US" altLang="ko-KR" sz="1200" b="1" noProof="0" dirty="0">
                <a:solidFill>
                  <a:schemeClr val="tx1"/>
                </a:solidFill>
                <a:latin typeface="LG스마트체 Regular" panose="020B0600000101010101" pitchFamily="50" charset="-127"/>
                <a:ea typeface="LG스마트체 Regular" panose="020B0600000101010101" pitchFamily="50" charset="-127"/>
              </a:rPr>
              <a:t>』 </a:t>
            </a:r>
            <a:endParaRPr kumimoji="0" lang="ko-KR" altLang="en-US" sz="1200" b="1" i="0" u="none" strike="noStrike" kern="1200" cap="none" spc="0" normalizeH="0" baseline="0" noProof="0" dirty="0">
              <a:ln>
                <a:noFill/>
              </a:ln>
              <a:solidFill>
                <a:schemeClr val="tx1"/>
              </a:solidFill>
              <a:effectLst/>
              <a:uLnTx/>
              <a:uFillTx/>
              <a:latin typeface="LG스마트체 Regular" panose="020B0600000101010101" pitchFamily="50" charset="-127"/>
              <a:ea typeface="LG스마트체 Regular" panose="020B0600000101010101" pitchFamily="50" charset="-127"/>
            </a:endParaRPr>
          </a:p>
        </p:txBody>
      </p:sp>
      <p:pic>
        <p:nvPicPr>
          <p:cNvPr id="3" name="그림 2"/>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9216054" y="2371382"/>
            <a:ext cx="828921" cy="253168"/>
          </a:xfrm>
          <a:prstGeom prst="rect">
            <a:avLst/>
          </a:prstGeom>
        </p:spPr>
      </p:pic>
      <p:pic>
        <p:nvPicPr>
          <p:cNvPr id="4" name="그림 3"/>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0205702" y="2338857"/>
            <a:ext cx="356268" cy="347249"/>
          </a:xfrm>
          <a:prstGeom prst="rect">
            <a:avLst/>
          </a:prstGeom>
        </p:spPr>
      </p:pic>
      <p:pic>
        <p:nvPicPr>
          <p:cNvPr id="5" name="그림 4"/>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9229322" y="2803458"/>
            <a:ext cx="877331" cy="279938"/>
          </a:xfrm>
          <a:prstGeom prst="rect">
            <a:avLst/>
          </a:prstGeom>
        </p:spPr>
      </p:pic>
      <p:sp>
        <p:nvSpPr>
          <p:cNvPr id="75" name="모서리가 둥근 직사각형 74"/>
          <p:cNvSpPr/>
          <p:nvPr/>
        </p:nvSpPr>
        <p:spPr>
          <a:xfrm>
            <a:off x="8820129" y="2438628"/>
            <a:ext cx="323468" cy="156510"/>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ko-KR" sz="800" dirty="0"/>
              <a:t>`22</a:t>
            </a:r>
            <a:endParaRPr lang="ko-KR" altLang="en-US" sz="800"/>
          </a:p>
        </p:txBody>
      </p:sp>
      <p:sp>
        <p:nvSpPr>
          <p:cNvPr id="76" name="직사각형 75"/>
          <p:cNvSpPr/>
          <p:nvPr/>
        </p:nvSpPr>
        <p:spPr>
          <a:xfrm>
            <a:off x="4027735" y="6609933"/>
            <a:ext cx="4307372" cy="230832"/>
          </a:xfrm>
          <a:prstGeom prst="rect">
            <a:avLst/>
          </a:prstGeom>
        </p:spPr>
        <p:txBody>
          <a:bodyPr wrap="square">
            <a:spAutoFit/>
          </a:bodyPr>
          <a:lstStyle/>
          <a:p>
            <a:pPr>
              <a:spcBef>
                <a:spcPts val="600"/>
              </a:spcBef>
            </a:pPr>
            <a:r>
              <a:rPr lang="en-US" altLang="ko-KR" sz="900" i="1" dirty="0">
                <a:latin typeface="Arial Narrow" panose="020B0606020202030204" pitchFamily="34" charset="0"/>
                <a:ea typeface="LG스마트체 Regular" panose="020B0600000101010101" pitchFamily="50" charset="-127"/>
              </a:rPr>
              <a:t>*S95QR used in this example – the output matches to the LG Sound Bar speaker configuration</a:t>
            </a:r>
          </a:p>
        </p:txBody>
      </p:sp>
      <p:sp>
        <p:nvSpPr>
          <p:cNvPr id="73" name="TextBox 72"/>
          <p:cNvSpPr txBox="1"/>
          <p:nvPr/>
        </p:nvSpPr>
        <p:spPr>
          <a:xfrm>
            <a:off x="10975055" y="4489877"/>
            <a:ext cx="820435" cy="246221"/>
          </a:xfrm>
          <a:prstGeom prst="rect">
            <a:avLst/>
          </a:prstGeom>
          <a:noFill/>
        </p:spPr>
        <p:txBody>
          <a:bodyPr wrap="square" rtlCol="0">
            <a:spAutoFit/>
          </a:bodyPr>
          <a:lstStyle>
            <a:defPPr>
              <a:defRPr lang="ko-KR"/>
            </a:defPPr>
            <a:lvl1pPr marL="92075" indent="-92075">
              <a:spcBef>
                <a:spcPts val="600"/>
              </a:spcBef>
              <a:buFont typeface="Wingdings" panose="05000000000000000000" pitchFamily="2" charset="2"/>
              <a:buChar char="§"/>
              <a:defRPr sz="1200">
                <a:latin typeface="Arial Narrow" panose="020B0606020202030204" pitchFamily="34" charset="0"/>
                <a:ea typeface="LG스마트체 Regular" panose="020B0600000101010101" pitchFamily="50" charset="-127"/>
              </a:defRPr>
            </a:lvl1pPr>
          </a:lstStyle>
          <a:p>
            <a:pPr marL="0" indent="0">
              <a:buNone/>
            </a:pPr>
            <a:r>
              <a:rPr lang="en-US" altLang="ko-KR" sz="1000" dirty="0"/>
              <a:t>Pass-through</a:t>
            </a:r>
          </a:p>
        </p:txBody>
      </p:sp>
      <p:sp>
        <p:nvSpPr>
          <p:cNvPr id="6" name="텍스트 개체 틀 5">
            <a:extLst>
              <a:ext uri="{FF2B5EF4-FFF2-40B4-BE49-F238E27FC236}">
                <a16:creationId xmlns:a16="http://schemas.microsoft.com/office/drawing/2014/main" id="{E6784959-E9BF-532F-AF3B-98E34E5EE3DE}"/>
              </a:ext>
            </a:extLst>
          </p:cNvPr>
          <p:cNvSpPr txBox="1">
            <a:spLocks/>
          </p:cNvSpPr>
          <p:nvPr/>
        </p:nvSpPr>
        <p:spPr>
          <a:xfrm>
            <a:off x="8605325" y="5785895"/>
            <a:ext cx="2412023" cy="538609"/>
          </a:xfrm>
          <a:prstGeom prst="rect">
            <a:avLst/>
          </a:prstGeom>
          <a:solidFill>
            <a:schemeClr val="bg1"/>
          </a:solidFill>
        </p:spPr>
        <p:txBody>
          <a:bodyPr vert="horz" wrap="square" lIns="0" tIns="45720" rIns="72000" bIns="45720" rtlCol="0" anchor="b">
            <a:spAutoFit/>
          </a:bodyPr>
          <a:lstStyle>
            <a:lvl1pPr marL="0" indent="0" algn="l" defTabSz="914400" rtl="0" eaLnBrk="1" fontAlgn="base" latinLnBrk="0" hangingPunct="1">
              <a:lnSpc>
                <a:spcPct val="100000"/>
              </a:lnSpc>
              <a:spcBef>
                <a:spcPts val="600"/>
              </a:spcBef>
              <a:buFont typeface="Arial" panose="020B0604020202020204" pitchFamily="34" charset="0"/>
              <a:buNone/>
              <a:defRPr lang="en-GB" sz="1400" kern="1200" cap="none" spc="0" baseline="0" dirty="0">
                <a:solidFill>
                  <a:srgbClr val="B3B3B3"/>
                </a:solidFill>
                <a:latin typeface="+mn-lt"/>
                <a:ea typeface="+mj-ea"/>
                <a:cs typeface="+mj-cs"/>
              </a:defRPr>
            </a:lvl1pPr>
            <a:lvl2pPr marL="685800" indent="-228600" algn="l" defTabSz="914400" rtl="0" eaLnBrk="1" fontAlgn="base" latinLnBrk="0" hangingPunct="1">
              <a:lnSpc>
                <a:spcPct val="100000"/>
              </a:lnSpc>
              <a:spcBef>
                <a:spcPts val="6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fontAlgn="base" latinLnBrk="0" hangingPunct="1">
              <a:lnSpc>
                <a:spcPct val="100000"/>
              </a:lnSpc>
              <a:spcBef>
                <a:spcPts val="6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fontAlgn="base"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fontAlgn="base"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ts val="600"/>
              </a:spcBef>
              <a:spcAft>
                <a:spcPts val="0"/>
              </a:spcAft>
              <a:buClrTx/>
              <a:buSzTx/>
              <a:buFont typeface="Arial" panose="020B0604020202020204" pitchFamily="34" charset="0"/>
              <a:buNone/>
              <a:tabLst/>
              <a:defRPr/>
            </a:pPr>
            <a:r>
              <a:rPr lang="ko-KR" altLang="en-US" sz="1200" b="1" noProof="0" dirty="0">
                <a:solidFill>
                  <a:schemeClr val="tx1"/>
                </a:solidFill>
                <a:latin typeface="LG스마트체 Regular" panose="020B0600000101010101" pitchFamily="50" charset="-127"/>
                <a:ea typeface="LG스마트체 Regular" panose="020B0600000101010101" pitchFamily="50" charset="-127"/>
              </a:rPr>
              <a:t>■ </a:t>
            </a:r>
            <a:r>
              <a:rPr lang="en-US" altLang="ko-KR" sz="1200" b="1" noProof="0" dirty="0">
                <a:solidFill>
                  <a:schemeClr val="tx1"/>
                </a:solidFill>
                <a:latin typeface="LG스마트체 Regular" panose="020B0600000101010101" pitchFamily="50" charset="-127"/>
                <a:ea typeface="LG스마트체 Regular" panose="020B0600000101010101" pitchFamily="50" charset="-127"/>
              </a:rPr>
              <a:t>Cinematic Home Theatre</a:t>
            </a:r>
          </a:p>
          <a:p>
            <a:pPr marL="0" marR="0" lvl="0" indent="0" algn="l" defTabSz="914400" rtl="0" eaLnBrk="1" fontAlgn="base" latinLnBrk="0" hangingPunct="1">
              <a:lnSpc>
                <a:spcPct val="100000"/>
              </a:lnSpc>
              <a:spcBef>
                <a:spcPts val="600"/>
              </a:spcBef>
              <a:spcAft>
                <a:spcPts val="0"/>
              </a:spcAft>
              <a:buClrTx/>
              <a:buSzTx/>
              <a:buFont typeface="Arial" panose="020B0604020202020204" pitchFamily="34" charset="0"/>
              <a:buNone/>
              <a:tabLst/>
              <a:defRPr/>
            </a:pPr>
            <a:endParaRPr kumimoji="0" lang="ko-KR" altLang="en-US" sz="1200" b="1" i="0" u="none" strike="noStrike" kern="1200" cap="none" spc="0" normalizeH="0" baseline="0" noProof="0" dirty="0">
              <a:ln>
                <a:noFill/>
              </a:ln>
              <a:solidFill>
                <a:schemeClr val="tx1"/>
              </a:solidFill>
              <a:effectLst/>
              <a:uLnTx/>
              <a:uFillTx/>
              <a:latin typeface="LG스마트체 Regular" panose="020B0600000101010101" pitchFamily="50" charset="-127"/>
              <a:ea typeface="LG스마트체 Regular" panose="020B0600000101010101" pitchFamily="50" charset="-127"/>
            </a:endParaRPr>
          </a:p>
        </p:txBody>
      </p:sp>
      <p:sp>
        <p:nvSpPr>
          <p:cNvPr id="8" name="TextBox 7">
            <a:extLst>
              <a:ext uri="{FF2B5EF4-FFF2-40B4-BE49-F238E27FC236}">
                <a16:creationId xmlns:a16="http://schemas.microsoft.com/office/drawing/2014/main" id="{6504A531-5F6D-8A47-E5BD-9F76ED30C84A}"/>
              </a:ext>
            </a:extLst>
          </p:cNvPr>
          <p:cNvSpPr txBox="1"/>
          <p:nvPr/>
        </p:nvSpPr>
        <p:spPr>
          <a:xfrm>
            <a:off x="8492845" y="6032517"/>
            <a:ext cx="3435995" cy="400110"/>
          </a:xfrm>
          <a:prstGeom prst="rect">
            <a:avLst/>
          </a:prstGeom>
          <a:noFill/>
        </p:spPr>
        <p:txBody>
          <a:bodyPr wrap="square" rtlCol="0">
            <a:spAutoFit/>
          </a:bodyPr>
          <a:lstStyle>
            <a:defPPr>
              <a:defRPr lang="ko-KR"/>
            </a:defPPr>
            <a:lvl1pPr marL="92075" indent="-92075">
              <a:spcBef>
                <a:spcPts val="600"/>
              </a:spcBef>
              <a:buFont typeface="Wingdings" panose="05000000000000000000" pitchFamily="2" charset="2"/>
              <a:buChar char="§"/>
              <a:defRPr sz="1200">
                <a:latin typeface="Arial Narrow" panose="020B0606020202030204" pitchFamily="34" charset="0"/>
                <a:ea typeface="LG스마트체 Regular" panose="020B0600000101010101" pitchFamily="50" charset="-127"/>
              </a:defRPr>
            </a:lvl1pPr>
          </a:lstStyle>
          <a:p>
            <a:pPr marL="0" indent="0">
              <a:buNone/>
            </a:pPr>
            <a:r>
              <a:rPr lang="en-US" altLang="ko-KR" sz="1000" dirty="0"/>
              <a:t>With IMAX enhanced – be immersed in cinematic audio crafted the way the audio masters intended you to hear it</a:t>
            </a:r>
          </a:p>
        </p:txBody>
      </p:sp>
      <p:pic>
        <p:nvPicPr>
          <p:cNvPr id="10" name="Picture 9">
            <a:extLst>
              <a:ext uri="{FF2B5EF4-FFF2-40B4-BE49-F238E27FC236}">
                <a16:creationId xmlns:a16="http://schemas.microsoft.com/office/drawing/2014/main" id="{676328CC-A7DA-767E-7735-4D1C1F470238}"/>
              </a:ext>
            </a:extLst>
          </p:cNvPr>
          <p:cNvPicPr>
            <a:picLocks noChangeAspect="1"/>
          </p:cNvPicPr>
          <p:nvPr/>
        </p:nvPicPr>
        <p:blipFill>
          <a:blip r:embed="rId13"/>
          <a:stretch>
            <a:fillRect/>
          </a:stretch>
        </p:blipFill>
        <p:spPr>
          <a:xfrm>
            <a:off x="9635921" y="6442191"/>
            <a:ext cx="1005927" cy="292633"/>
          </a:xfrm>
          <a:prstGeom prst="rect">
            <a:avLst/>
          </a:prstGeom>
        </p:spPr>
      </p:pic>
      <p:sp>
        <p:nvSpPr>
          <p:cNvPr id="11" name="TextBox 10">
            <a:extLst>
              <a:ext uri="{FF2B5EF4-FFF2-40B4-BE49-F238E27FC236}">
                <a16:creationId xmlns:a16="http://schemas.microsoft.com/office/drawing/2014/main" id="{56498376-F97D-70B9-95E3-9040A953F037}"/>
              </a:ext>
            </a:extLst>
          </p:cNvPr>
          <p:cNvSpPr txBox="1"/>
          <p:nvPr/>
        </p:nvSpPr>
        <p:spPr>
          <a:xfrm>
            <a:off x="714269" y="859563"/>
            <a:ext cx="3093313" cy="261483"/>
          </a:xfrm>
          <a:prstGeom prst="rect">
            <a:avLst/>
          </a:prstGeom>
          <a:solidFill>
            <a:schemeClr val="bg1">
              <a:lumMod val="75000"/>
            </a:schemeClr>
          </a:solidFill>
          <a:ln w="6350">
            <a:noFill/>
          </a:ln>
        </p:spPr>
        <p:txBody>
          <a:bodyPr wrap="none" rtlCol="0" anchor="ctr" anchorCtr="0">
            <a:noAutofit/>
          </a:bodyPr>
          <a:lstStyle>
            <a:defPPr>
              <a:defRPr lang="ko-KR"/>
            </a:defPPr>
            <a:lvl1pPr marR="0" lvl="0" indent="0" algn="ctr" fontAlgn="auto" latinLnBrk="0">
              <a:lnSpc>
                <a:spcPct val="100000"/>
              </a:lnSpc>
              <a:spcBef>
                <a:spcPts val="0"/>
              </a:spcBef>
              <a:spcAft>
                <a:spcPts val="0"/>
              </a:spcAft>
              <a:buClrTx/>
              <a:buSzTx/>
              <a:buFontTx/>
              <a:buNone/>
              <a:tabLst/>
              <a:defRPr kumimoji="0" sz="1200" i="0" u="none" strike="noStrike" kern="0" cap="none" spc="0" normalizeH="0" baseline="0">
                <a:ln>
                  <a:noFill/>
                </a:ln>
                <a:solidFill>
                  <a:srgbClr val="FFFFFF"/>
                </a:solidFill>
                <a:effectLst/>
                <a:uLnTx/>
                <a:uFillTx/>
                <a:latin typeface="+mj-lt"/>
                <a:cs typeface="Arial" panose="020B0604020202020204" pitchFamily="34" charset="0"/>
              </a:defRPr>
            </a:lvl1p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altLang="ko-KR" dirty="0">
                <a:solidFill>
                  <a:schemeClr val="tx1"/>
                </a:solidFill>
                <a:latin typeface="Arial" panose="020B0604020202020204" pitchFamily="34" charset="0"/>
                <a:ea typeface="LG스마트체2.0 Regular"/>
              </a:rPr>
              <a:t>TV + Sound Bar Synergy</a:t>
            </a:r>
            <a:endParaRPr kumimoji="0" lang="en-US" altLang="ko-KR" sz="1200" i="0" u="none" strike="noStrike" kern="0" cap="none" spc="0" normalizeH="0" baseline="0" noProof="0" dirty="0">
              <a:ln>
                <a:noFill/>
              </a:ln>
              <a:solidFill>
                <a:schemeClr val="tx1"/>
              </a:solidFill>
              <a:effectLst/>
              <a:uLnTx/>
              <a:uFillTx/>
              <a:latin typeface="Arial" panose="020B0604020202020204" pitchFamily="34" charset="0"/>
              <a:ea typeface="LG스마트체2.0 Regular"/>
            </a:endParaRPr>
          </a:p>
        </p:txBody>
      </p:sp>
      <p:sp>
        <p:nvSpPr>
          <p:cNvPr id="12" name="TextBox 11">
            <a:extLst>
              <a:ext uri="{FF2B5EF4-FFF2-40B4-BE49-F238E27FC236}">
                <a16:creationId xmlns:a16="http://schemas.microsoft.com/office/drawing/2014/main" id="{678FEF2A-F06D-6FC6-726B-D961C3A7DC07}"/>
              </a:ext>
            </a:extLst>
          </p:cNvPr>
          <p:cNvSpPr txBox="1"/>
          <p:nvPr/>
        </p:nvSpPr>
        <p:spPr>
          <a:xfrm>
            <a:off x="269349" y="859563"/>
            <a:ext cx="367918" cy="249175"/>
          </a:xfrm>
          <a:prstGeom prst="rect">
            <a:avLst/>
          </a:prstGeom>
          <a:noFill/>
          <a:ln w="6350">
            <a:solidFill>
              <a:schemeClr val="bg1">
                <a:lumMod val="65000"/>
              </a:schemeClr>
            </a:solidFill>
          </a:ln>
        </p:spPr>
        <p:txBody>
          <a:bodyPr wrap="none" tIns="72000" rtlCol="0" anchor="ctr" anchorCtr="0">
            <a:noAutofit/>
          </a:bodyPr>
          <a:lstStyle>
            <a:defPPr>
              <a:defRPr lang="ko-KR"/>
            </a:defPPr>
            <a:lvl1pPr marR="0" lvl="0" indent="0" fontAlgn="auto" latinLnBrk="0">
              <a:lnSpc>
                <a:spcPct val="120000"/>
              </a:lnSpc>
              <a:spcBef>
                <a:spcPts val="0"/>
              </a:spcBef>
              <a:spcAft>
                <a:spcPts val="0"/>
              </a:spcAft>
              <a:buClrTx/>
              <a:buSzTx/>
              <a:buFontTx/>
              <a:buNone/>
              <a:tabLst/>
              <a:defRPr kumimoji="0" sz="1400" b="1" i="1" u="none" strike="noStrike" kern="0" cap="none" spc="0" normalizeH="0" baseline="0">
                <a:ln>
                  <a:noFill/>
                </a:ln>
                <a:solidFill>
                  <a:srgbClr val="FFFFFF"/>
                </a:solidFill>
                <a:effectLst/>
                <a:uLnTx/>
                <a:uFillTx/>
                <a:latin typeface="Arial Narrow"/>
                <a:ea typeface="LG스마트체2.0 SemiBold"/>
                <a:cs typeface="Arial" panose="020B0604020202020204" pitchFamily="34" charset="0"/>
              </a:defRPr>
            </a:lvl1pPr>
          </a:lstStyle>
          <a:p>
            <a:pPr algn="ctr"/>
            <a:r>
              <a:rPr lang="en-US" altLang="ko-KR" dirty="0">
                <a:solidFill>
                  <a:schemeClr val="bg1">
                    <a:lumMod val="50000"/>
                  </a:schemeClr>
                </a:solidFill>
              </a:rPr>
              <a:t>1</a:t>
            </a:r>
          </a:p>
        </p:txBody>
      </p:sp>
      <p:sp>
        <p:nvSpPr>
          <p:cNvPr id="13" name="텍스트 개체 틀 5">
            <a:extLst>
              <a:ext uri="{FF2B5EF4-FFF2-40B4-BE49-F238E27FC236}">
                <a16:creationId xmlns:a16="http://schemas.microsoft.com/office/drawing/2014/main" id="{94D8C153-106F-39F4-E1C4-42EEEA5116CA}"/>
              </a:ext>
            </a:extLst>
          </p:cNvPr>
          <p:cNvSpPr txBox="1">
            <a:spLocks/>
          </p:cNvSpPr>
          <p:nvPr/>
        </p:nvSpPr>
        <p:spPr>
          <a:xfrm>
            <a:off x="340086" y="2371382"/>
            <a:ext cx="3251628" cy="276999"/>
          </a:xfrm>
          <a:prstGeom prst="rect">
            <a:avLst/>
          </a:prstGeom>
          <a:solidFill>
            <a:schemeClr val="bg1"/>
          </a:solidFill>
        </p:spPr>
        <p:txBody>
          <a:bodyPr vert="horz" wrap="square" lIns="0" tIns="45720" rIns="72000" bIns="45720" rtlCol="0" anchor="b">
            <a:spAutoFit/>
          </a:bodyPr>
          <a:lstStyle>
            <a:lvl1pPr marL="0" indent="0" algn="l" defTabSz="914400" rtl="0" eaLnBrk="1" fontAlgn="base" latinLnBrk="0" hangingPunct="1">
              <a:lnSpc>
                <a:spcPct val="100000"/>
              </a:lnSpc>
              <a:spcBef>
                <a:spcPts val="600"/>
              </a:spcBef>
              <a:buFont typeface="Arial" panose="020B0604020202020204" pitchFamily="34" charset="0"/>
              <a:buNone/>
              <a:defRPr lang="en-GB" sz="1400" kern="1200" cap="none" spc="0" baseline="0" dirty="0">
                <a:solidFill>
                  <a:srgbClr val="B3B3B3"/>
                </a:solidFill>
                <a:latin typeface="+mn-lt"/>
                <a:ea typeface="+mj-ea"/>
                <a:cs typeface="+mj-cs"/>
              </a:defRPr>
            </a:lvl1pPr>
            <a:lvl2pPr marL="685800" indent="-228600" algn="l" defTabSz="914400" rtl="0" eaLnBrk="1" fontAlgn="base" latinLnBrk="0" hangingPunct="1">
              <a:lnSpc>
                <a:spcPct val="100000"/>
              </a:lnSpc>
              <a:spcBef>
                <a:spcPts val="6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fontAlgn="base" latinLnBrk="0" hangingPunct="1">
              <a:lnSpc>
                <a:spcPct val="100000"/>
              </a:lnSpc>
              <a:spcBef>
                <a:spcPts val="6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fontAlgn="base"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fontAlgn="base"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ko-KR" altLang="en-US" sz="1200" b="1" noProof="0" dirty="0">
                <a:solidFill>
                  <a:schemeClr val="tx1"/>
                </a:solidFill>
                <a:latin typeface="LG스마트체 Regular" panose="020B0600000101010101" pitchFamily="50" charset="-127"/>
                <a:ea typeface="LG스마트체 Regular" panose="020B0600000101010101" pitchFamily="50" charset="-127"/>
              </a:rPr>
              <a:t>■ </a:t>
            </a:r>
            <a:r>
              <a:rPr lang="en-US" altLang="ko-KR" sz="1200" b="1" dirty="0">
                <a:solidFill>
                  <a:schemeClr val="tx1"/>
                </a:solidFill>
                <a:latin typeface="LG스마트체 Regular" panose="020B0600000101010101" pitchFamily="50" charset="-127"/>
                <a:ea typeface="LG스마트체 Regular" panose="020B0600000101010101" pitchFamily="50" charset="-127"/>
              </a:rPr>
              <a:t>WOW Orchestra </a:t>
            </a:r>
            <a:endParaRPr kumimoji="0" lang="ko-KR" altLang="en-US" sz="1200" b="1" i="0" u="none" strike="noStrike" kern="1200" cap="none" spc="0" normalizeH="0" baseline="0" noProof="0" dirty="0">
              <a:ln>
                <a:noFill/>
              </a:ln>
              <a:solidFill>
                <a:schemeClr val="tx1"/>
              </a:solidFill>
              <a:effectLst/>
              <a:uLnTx/>
              <a:uFillTx/>
              <a:latin typeface="LG스마트체 Regular" panose="020B0600000101010101" pitchFamily="50" charset="-127"/>
              <a:ea typeface="LG스마트체 Regular" panose="020B0600000101010101" pitchFamily="50" charset="-127"/>
            </a:endParaRPr>
          </a:p>
        </p:txBody>
      </p:sp>
      <p:sp>
        <p:nvSpPr>
          <p:cNvPr id="14" name="TextBox 13">
            <a:extLst>
              <a:ext uri="{FF2B5EF4-FFF2-40B4-BE49-F238E27FC236}">
                <a16:creationId xmlns:a16="http://schemas.microsoft.com/office/drawing/2014/main" id="{EE0D31B9-AC23-61F2-8589-9E9B34640864}"/>
              </a:ext>
            </a:extLst>
          </p:cNvPr>
          <p:cNvSpPr txBox="1"/>
          <p:nvPr/>
        </p:nvSpPr>
        <p:spPr>
          <a:xfrm>
            <a:off x="461714" y="5147144"/>
            <a:ext cx="3611978" cy="430887"/>
          </a:xfrm>
          <a:prstGeom prst="rect">
            <a:avLst/>
          </a:prstGeom>
          <a:noFill/>
        </p:spPr>
        <p:txBody>
          <a:bodyPr wrap="square" rtlCol="0">
            <a:spAutoFit/>
          </a:bodyPr>
          <a:lstStyle>
            <a:defPPr>
              <a:defRPr lang="ko-KR"/>
            </a:defPPr>
            <a:lvl1pPr marL="92075" indent="-92075">
              <a:spcBef>
                <a:spcPts val="600"/>
              </a:spcBef>
              <a:buFont typeface="Wingdings" panose="05000000000000000000" pitchFamily="2" charset="2"/>
              <a:buChar char="§"/>
              <a:defRPr sz="1200">
                <a:latin typeface="Arial Narrow" panose="020B0606020202030204" pitchFamily="34" charset="0"/>
                <a:ea typeface="LG스마트체 Regular" panose="020B0600000101010101" pitchFamily="50" charset="-127"/>
              </a:defRPr>
            </a:lvl1pPr>
          </a:lstStyle>
          <a:p>
            <a:pPr marL="119063" indent="-119063" defTabSz="903091">
              <a:lnSpc>
                <a:spcPct val="110000"/>
              </a:lnSpc>
            </a:pPr>
            <a:r>
              <a:rPr lang="en-US" altLang="ko-KR" sz="1000" dirty="0">
                <a:solidFill>
                  <a:prstClr val="black">
                    <a:lumMod val="95000"/>
                    <a:lumOff val="5000"/>
                  </a:prstClr>
                </a:solidFill>
                <a:latin typeface="Arial" panose="020B0604020202020204" pitchFamily="34" charset="0"/>
                <a:cs typeface="Arial" panose="020B0604020202020204" pitchFamily="34" charset="0"/>
              </a:rPr>
              <a:t>Automatically change to Sound Bar’s Sound Effects when connecting LG TV to Sound Bar</a:t>
            </a:r>
          </a:p>
        </p:txBody>
      </p:sp>
      <p:pic>
        <p:nvPicPr>
          <p:cNvPr id="16" name="그림 90">
            <a:extLst>
              <a:ext uri="{FF2B5EF4-FFF2-40B4-BE49-F238E27FC236}">
                <a16:creationId xmlns:a16="http://schemas.microsoft.com/office/drawing/2014/main" id="{221E9D8D-BE5A-65F9-E7CF-286B7704E7CD}"/>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232983" y="2658094"/>
            <a:ext cx="1725046" cy="917497"/>
          </a:xfrm>
          <a:prstGeom prst="rect">
            <a:avLst/>
          </a:prstGeom>
        </p:spPr>
      </p:pic>
      <p:cxnSp>
        <p:nvCxnSpPr>
          <p:cNvPr id="17" name="직선 연결선 14">
            <a:extLst>
              <a:ext uri="{FF2B5EF4-FFF2-40B4-BE49-F238E27FC236}">
                <a16:creationId xmlns:a16="http://schemas.microsoft.com/office/drawing/2014/main" id="{3769021C-693E-4A3B-CF18-900B5E2AF9CD}"/>
              </a:ext>
            </a:extLst>
          </p:cNvPr>
          <p:cNvCxnSpPr/>
          <p:nvPr/>
        </p:nvCxnSpPr>
        <p:spPr>
          <a:xfrm flipH="1">
            <a:off x="8177062" y="856549"/>
            <a:ext cx="0" cy="5878275"/>
          </a:xfrm>
          <a:prstGeom prst="line">
            <a:avLst/>
          </a:prstGeom>
          <a:ln>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직선 연결선 100">
            <a:extLst>
              <a:ext uri="{FF2B5EF4-FFF2-40B4-BE49-F238E27FC236}">
                <a16:creationId xmlns:a16="http://schemas.microsoft.com/office/drawing/2014/main" id="{86E94770-7B07-2130-AAD0-E697619B11CC}"/>
              </a:ext>
            </a:extLst>
          </p:cNvPr>
          <p:cNvCxnSpPr/>
          <p:nvPr/>
        </p:nvCxnSpPr>
        <p:spPr>
          <a:xfrm flipH="1">
            <a:off x="4073692" y="859563"/>
            <a:ext cx="0" cy="5878275"/>
          </a:xfrm>
          <a:prstGeom prst="line">
            <a:avLst/>
          </a:prstGeom>
          <a:ln>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19" name="텍스트 개체 틀 5">
            <a:extLst>
              <a:ext uri="{FF2B5EF4-FFF2-40B4-BE49-F238E27FC236}">
                <a16:creationId xmlns:a16="http://schemas.microsoft.com/office/drawing/2014/main" id="{5C9EB354-7D8D-61F3-F0D0-A60322349C85}"/>
              </a:ext>
            </a:extLst>
          </p:cNvPr>
          <p:cNvSpPr txBox="1">
            <a:spLocks/>
          </p:cNvSpPr>
          <p:nvPr/>
        </p:nvSpPr>
        <p:spPr>
          <a:xfrm>
            <a:off x="373080" y="3465255"/>
            <a:ext cx="3196420" cy="276999"/>
          </a:xfrm>
          <a:prstGeom prst="rect">
            <a:avLst/>
          </a:prstGeom>
          <a:solidFill>
            <a:schemeClr val="bg1"/>
          </a:solidFill>
        </p:spPr>
        <p:txBody>
          <a:bodyPr vert="horz" wrap="square" lIns="0" tIns="45720" rIns="72000" bIns="45720" rtlCol="0" anchor="b">
            <a:spAutoFit/>
          </a:bodyPr>
          <a:lstStyle>
            <a:lvl1pPr marL="0" indent="0" algn="l" defTabSz="914400" rtl="0" eaLnBrk="1" fontAlgn="base" latinLnBrk="0" hangingPunct="1">
              <a:lnSpc>
                <a:spcPct val="100000"/>
              </a:lnSpc>
              <a:spcBef>
                <a:spcPts val="600"/>
              </a:spcBef>
              <a:buFont typeface="Arial" panose="020B0604020202020204" pitchFamily="34" charset="0"/>
              <a:buNone/>
              <a:defRPr lang="en-GB" sz="1400" kern="1200" cap="none" spc="0" baseline="0" dirty="0">
                <a:solidFill>
                  <a:srgbClr val="B3B3B3"/>
                </a:solidFill>
                <a:latin typeface="+mn-lt"/>
                <a:ea typeface="+mj-ea"/>
                <a:cs typeface="+mj-cs"/>
              </a:defRPr>
            </a:lvl1pPr>
            <a:lvl2pPr marL="685800" indent="-228600" algn="l" defTabSz="914400" rtl="0" eaLnBrk="1" fontAlgn="base" latinLnBrk="0" hangingPunct="1">
              <a:lnSpc>
                <a:spcPct val="100000"/>
              </a:lnSpc>
              <a:spcBef>
                <a:spcPts val="6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fontAlgn="base" latinLnBrk="0" hangingPunct="1">
              <a:lnSpc>
                <a:spcPct val="100000"/>
              </a:lnSpc>
              <a:spcBef>
                <a:spcPts val="6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fontAlgn="base"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fontAlgn="base"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ko-KR" altLang="en-US" sz="1200" b="1" noProof="0" dirty="0">
                <a:solidFill>
                  <a:schemeClr val="tx1"/>
                </a:solidFill>
                <a:latin typeface="LG스마트체 Regular" panose="020B0600000101010101" pitchFamily="50" charset="-127"/>
                <a:ea typeface="LG스마트체 Regular" panose="020B0600000101010101" pitchFamily="50" charset="-127"/>
              </a:rPr>
              <a:t>■ </a:t>
            </a:r>
            <a:r>
              <a:rPr lang="en-US" altLang="ko-KR" sz="1200" b="1" dirty="0">
                <a:solidFill>
                  <a:schemeClr val="tx1"/>
                </a:solidFill>
                <a:latin typeface="LG스마트체 Regular" panose="020B0600000101010101" pitchFamily="50" charset="-127"/>
                <a:ea typeface="LG스마트체 Regular" panose="020B0600000101010101" pitchFamily="50" charset="-127"/>
              </a:rPr>
              <a:t>WOW Interface</a:t>
            </a:r>
            <a:r>
              <a:rPr lang="ko-KR" altLang="en-US" sz="1200" b="1" dirty="0">
                <a:solidFill>
                  <a:schemeClr val="tx1"/>
                </a:solidFill>
                <a:latin typeface="LG스마트체 Regular" panose="020B0600000101010101" pitchFamily="50" charset="-127"/>
                <a:ea typeface="LG스마트체 Regular" panose="020B0600000101010101" pitchFamily="50" charset="-127"/>
              </a:rPr>
              <a:t> </a:t>
            </a:r>
            <a:r>
              <a:rPr lang="en-US" altLang="ko-KR" sz="1200" b="1" dirty="0">
                <a:solidFill>
                  <a:schemeClr val="tx1"/>
                </a:solidFill>
                <a:latin typeface="LG스마트체 Regular" panose="020B0600000101010101" pitchFamily="50" charset="-127"/>
                <a:ea typeface="LG스마트체 Regular" panose="020B0600000101010101" pitchFamily="50" charset="-127"/>
              </a:rPr>
              <a:t>: </a:t>
            </a:r>
            <a:endParaRPr kumimoji="0" lang="ko-KR" altLang="en-US" sz="1200" b="1" i="0" u="none" strike="noStrike" kern="1200" cap="none" spc="0" normalizeH="0" baseline="0" noProof="0" dirty="0">
              <a:ln>
                <a:noFill/>
              </a:ln>
              <a:solidFill>
                <a:schemeClr val="tx1"/>
              </a:solidFill>
              <a:effectLst/>
              <a:uLnTx/>
              <a:uFillTx/>
              <a:latin typeface="LG스마트체 Regular" panose="020B0600000101010101" pitchFamily="50" charset="-127"/>
              <a:ea typeface="LG스마트체 Regular" panose="020B0600000101010101" pitchFamily="50" charset="-127"/>
            </a:endParaRPr>
          </a:p>
        </p:txBody>
      </p:sp>
      <p:sp>
        <p:nvSpPr>
          <p:cNvPr id="20" name="TextBox 19">
            <a:extLst>
              <a:ext uri="{FF2B5EF4-FFF2-40B4-BE49-F238E27FC236}">
                <a16:creationId xmlns:a16="http://schemas.microsoft.com/office/drawing/2014/main" id="{FA12CDED-8987-493C-E584-B0F1493380F0}"/>
              </a:ext>
            </a:extLst>
          </p:cNvPr>
          <p:cNvSpPr txBox="1"/>
          <p:nvPr/>
        </p:nvSpPr>
        <p:spPr>
          <a:xfrm>
            <a:off x="461713" y="5664298"/>
            <a:ext cx="3491887" cy="400110"/>
          </a:xfrm>
          <a:prstGeom prst="rect">
            <a:avLst/>
          </a:prstGeom>
          <a:noFill/>
        </p:spPr>
        <p:txBody>
          <a:bodyPr wrap="square" rtlCol="0">
            <a:spAutoFit/>
          </a:bodyPr>
          <a:lstStyle>
            <a:defPPr>
              <a:defRPr lang="ko-KR"/>
            </a:defPPr>
            <a:lvl1pPr marL="92075" indent="-92075">
              <a:spcBef>
                <a:spcPts val="600"/>
              </a:spcBef>
              <a:buFont typeface="Wingdings" panose="05000000000000000000" pitchFamily="2" charset="2"/>
              <a:buChar char="§"/>
              <a:defRPr sz="1200">
                <a:latin typeface="Arial Narrow" panose="020B0606020202030204" pitchFamily="34" charset="0"/>
                <a:ea typeface="LG스마트체 Regular" panose="020B0600000101010101" pitchFamily="50" charset="-127"/>
              </a:defRPr>
            </a:lvl1pPr>
          </a:lstStyle>
          <a:p>
            <a:r>
              <a:rPr lang="en-US" altLang="ko-KR" sz="1000" dirty="0">
                <a:latin typeface="Arial" panose="020B0604020202020204" pitchFamily="34" charset="0"/>
                <a:cs typeface="Arial" panose="020B0604020202020204" pitchFamily="34" charset="0"/>
              </a:rPr>
              <a:t>Improved Volume UI Design for external audio devices connection</a:t>
            </a:r>
          </a:p>
        </p:txBody>
      </p:sp>
      <p:sp>
        <p:nvSpPr>
          <p:cNvPr id="21" name="TextBox 20">
            <a:extLst>
              <a:ext uri="{FF2B5EF4-FFF2-40B4-BE49-F238E27FC236}">
                <a16:creationId xmlns:a16="http://schemas.microsoft.com/office/drawing/2014/main" id="{7B969AD3-B692-E965-155E-AE0D49C87767}"/>
              </a:ext>
            </a:extLst>
          </p:cNvPr>
          <p:cNvSpPr txBox="1"/>
          <p:nvPr/>
        </p:nvSpPr>
        <p:spPr>
          <a:xfrm>
            <a:off x="461714" y="3778040"/>
            <a:ext cx="3680468" cy="400110"/>
          </a:xfrm>
          <a:prstGeom prst="rect">
            <a:avLst/>
          </a:prstGeom>
          <a:noFill/>
        </p:spPr>
        <p:txBody>
          <a:bodyPr wrap="square" rtlCol="0">
            <a:spAutoFit/>
          </a:bodyPr>
          <a:lstStyle>
            <a:defPPr>
              <a:defRPr lang="ko-KR"/>
            </a:defPPr>
            <a:lvl1pPr marL="92075" indent="-92075">
              <a:spcBef>
                <a:spcPts val="600"/>
              </a:spcBef>
              <a:buFont typeface="Wingdings" panose="05000000000000000000" pitchFamily="2" charset="2"/>
              <a:buChar char="§"/>
              <a:defRPr sz="1200">
                <a:latin typeface="Arial Narrow" panose="020B0606020202030204" pitchFamily="34" charset="0"/>
                <a:ea typeface="LG스마트체 Regular" panose="020B0600000101010101" pitchFamily="50" charset="-127"/>
              </a:defRPr>
            </a:lvl1pPr>
          </a:lstStyle>
          <a:p>
            <a:pPr lvl="0" eaLnBrk="0" fontAlgn="base" latinLnBrk="0" hangingPunct="0">
              <a:spcBef>
                <a:spcPct val="0"/>
              </a:spcBef>
              <a:spcAft>
                <a:spcPct val="0"/>
              </a:spcAft>
            </a:pPr>
            <a:r>
              <a:rPr lang="ko-KR" altLang="ko-KR" sz="1000" dirty="0">
                <a:solidFill>
                  <a:srgbClr val="202124"/>
                </a:solidFill>
                <a:latin typeface="Arial" panose="020B0604020202020204" pitchFamily="34" charset="0"/>
                <a:ea typeface="inherit"/>
                <a:cs typeface="Arial" panose="020B0604020202020204" pitchFamily="34" charset="0"/>
              </a:rPr>
              <a:t>Intuitively displays the connection status of the TV and the sound bar on the TV screen</a:t>
            </a:r>
            <a:r>
              <a:rPr lang="ko-KR" altLang="ko-KR" sz="1000" dirty="0">
                <a:latin typeface="Arial" panose="020B0604020202020204" pitchFamily="34" charset="0"/>
                <a:cs typeface="Arial" panose="020B0604020202020204" pitchFamily="34" charset="0"/>
              </a:rPr>
              <a:t> </a:t>
            </a:r>
          </a:p>
        </p:txBody>
      </p:sp>
      <p:pic>
        <p:nvPicPr>
          <p:cNvPr id="22" name="그림 91">
            <a:extLst>
              <a:ext uri="{FF2B5EF4-FFF2-40B4-BE49-F238E27FC236}">
                <a16:creationId xmlns:a16="http://schemas.microsoft.com/office/drawing/2014/main" id="{BF7890C9-D428-8877-0206-2400CDDFA7C1}"/>
              </a:ext>
            </a:extLst>
          </p:cNvPr>
          <p:cNvPicPr>
            <a:picLocks noChangeAspect="1"/>
          </p:cNvPicPr>
          <p:nvPr/>
        </p:nvPicPr>
        <p:blipFill rotWithShape="1">
          <a:blip r:embed="rId15" cstate="screen">
            <a:extLst>
              <a:ext uri="{28A0092B-C50C-407E-A947-70E740481C1C}">
                <a14:useLocalDpi xmlns:a14="http://schemas.microsoft.com/office/drawing/2010/main"/>
              </a:ext>
            </a:extLst>
          </a:blip>
          <a:srcRect/>
          <a:stretch/>
        </p:blipFill>
        <p:spPr>
          <a:xfrm>
            <a:off x="971143" y="6017033"/>
            <a:ext cx="585880" cy="835406"/>
          </a:xfrm>
          <a:prstGeom prst="rect">
            <a:avLst/>
          </a:prstGeom>
        </p:spPr>
      </p:pic>
      <p:pic>
        <p:nvPicPr>
          <p:cNvPr id="23" name="그림 92">
            <a:extLst>
              <a:ext uri="{FF2B5EF4-FFF2-40B4-BE49-F238E27FC236}">
                <a16:creationId xmlns:a16="http://schemas.microsoft.com/office/drawing/2014/main" id="{4629E87B-E3AC-A0F5-8AED-F472FEF7A171}"/>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1196089" y="4168705"/>
            <a:ext cx="1604478" cy="910133"/>
          </a:xfrm>
          <a:prstGeom prst="rect">
            <a:avLst/>
          </a:prstGeom>
        </p:spPr>
      </p:pic>
      <p:pic>
        <p:nvPicPr>
          <p:cNvPr id="24" name="그림 67">
            <a:extLst>
              <a:ext uri="{FF2B5EF4-FFF2-40B4-BE49-F238E27FC236}">
                <a16:creationId xmlns:a16="http://schemas.microsoft.com/office/drawing/2014/main" id="{81DB8467-DFB6-38C4-052D-8A82FE350310}"/>
              </a:ext>
            </a:extLst>
          </p:cNvPr>
          <p:cNvPicPr>
            <a:picLocks noChangeAspect="1"/>
          </p:cNvPicPr>
          <p:nvPr/>
        </p:nvPicPr>
        <p:blipFill rotWithShape="1">
          <a:blip r:embed="rId17" cstate="screen">
            <a:extLst>
              <a:ext uri="{28A0092B-C50C-407E-A947-70E740481C1C}">
                <a14:useLocalDpi xmlns:a14="http://schemas.microsoft.com/office/drawing/2010/main"/>
              </a:ext>
            </a:extLst>
          </a:blip>
          <a:srcRect/>
          <a:stretch/>
        </p:blipFill>
        <p:spPr>
          <a:xfrm>
            <a:off x="2319029" y="5992698"/>
            <a:ext cx="560728" cy="835406"/>
          </a:xfrm>
          <a:prstGeom prst="rect">
            <a:avLst/>
          </a:prstGeom>
        </p:spPr>
      </p:pic>
      <p:pic>
        <p:nvPicPr>
          <p:cNvPr id="25" name="그림 68">
            <a:extLst>
              <a:ext uri="{FF2B5EF4-FFF2-40B4-BE49-F238E27FC236}">
                <a16:creationId xmlns:a16="http://schemas.microsoft.com/office/drawing/2014/main" id="{B04D0E35-9242-5F08-8B7C-482452CA1A3A}"/>
              </a:ext>
            </a:extLst>
          </p:cNvPr>
          <p:cNvPicPr>
            <a:picLocks noChangeAspect="1"/>
          </p:cNvPicPr>
          <p:nvPr/>
        </p:nvPicPr>
        <p:blipFill rotWithShape="1">
          <a:blip r:embed="rId18" cstate="screen">
            <a:extLst>
              <a:ext uri="{28A0092B-C50C-407E-A947-70E740481C1C}">
                <a14:useLocalDpi xmlns:a14="http://schemas.microsoft.com/office/drawing/2010/main"/>
              </a:ext>
            </a:extLst>
          </a:blip>
          <a:srcRect/>
          <a:stretch/>
        </p:blipFill>
        <p:spPr>
          <a:xfrm>
            <a:off x="1580753" y="5999605"/>
            <a:ext cx="656147" cy="835406"/>
          </a:xfrm>
          <a:prstGeom prst="rect">
            <a:avLst/>
          </a:prstGeom>
        </p:spPr>
      </p:pic>
      <p:sp>
        <p:nvSpPr>
          <p:cNvPr id="26" name="TextBox 25">
            <a:extLst>
              <a:ext uri="{FF2B5EF4-FFF2-40B4-BE49-F238E27FC236}">
                <a16:creationId xmlns:a16="http://schemas.microsoft.com/office/drawing/2014/main" id="{BEACE626-5C99-469D-637A-67631C4C5810}"/>
              </a:ext>
            </a:extLst>
          </p:cNvPr>
          <p:cNvSpPr txBox="1"/>
          <p:nvPr/>
        </p:nvSpPr>
        <p:spPr>
          <a:xfrm>
            <a:off x="1741781" y="2985090"/>
            <a:ext cx="2407313" cy="553998"/>
          </a:xfrm>
          <a:prstGeom prst="rect">
            <a:avLst/>
          </a:prstGeom>
          <a:noFill/>
        </p:spPr>
        <p:txBody>
          <a:bodyPr wrap="square" rtlCol="0">
            <a:spAutoFit/>
          </a:bodyPr>
          <a:lstStyle>
            <a:defPPr>
              <a:defRPr lang="ko-KR"/>
            </a:defPPr>
            <a:lvl1pPr marL="92075" indent="-92075">
              <a:spcBef>
                <a:spcPts val="600"/>
              </a:spcBef>
              <a:buFont typeface="Wingdings" panose="05000000000000000000" pitchFamily="2" charset="2"/>
              <a:buChar char="§"/>
              <a:defRPr sz="1200">
                <a:latin typeface="Arial Narrow" panose="020B0606020202030204" pitchFamily="34" charset="0"/>
                <a:ea typeface="LG스마트체 Regular" panose="020B0600000101010101" pitchFamily="50" charset="-127"/>
              </a:defRPr>
            </a:lvl1pPr>
          </a:lstStyle>
          <a:p>
            <a:pPr marL="0" indent="0">
              <a:buNone/>
            </a:pPr>
            <a:r>
              <a:rPr lang="en-US" altLang="ko-KR" sz="1000" dirty="0">
                <a:latin typeface="Arial" panose="020B0604020202020204" pitchFamily="34" charset="0"/>
                <a:cs typeface="Arial" panose="020B0604020202020204" pitchFamily="34" charset="0"/>
              </a:rPr>
              <a:t>Provides rich surround effect by </a:t>
            </a:r>
            <a:br>
              <a:rPr lang="en-US" altLang="ko-KR" sz="1000" dirty="0">
                <a:latin typeface="Arial" panose="020B0604020202020204" pitchFamily="34" charset="0"/>
                <a:cs typeface="Arial" panose="020B0604020202020204" pitchFamily="34" charset="0"/>
              </a:rPr>
            </a:br>
            <a:r>
              <a:rPr lang="en-US" altLang="ko-KR" sz="1000" dirty="0">
                <a:latin typeface="Arial" panose="020B0604020202020204" pitchFamily="34" charset="0"/>
                <a:cs typeface="Arial" panose="020B0604020202020204" pitchFamily="34" charset="0"/>
              </a:rPr>
              <a:t>using TV speakers with the LG Sound Bar at the same time</a:t>
            </a:r>
          </a:p>
        </p:txBody>
      </p:sp>
      <p:sp>
        <p:nvSpPr>
          <p:cNvPr id="27" name="텍스트 개체 틀 5">
            <a:extLst>
              <a:ext uri="{FF2B5EF4-FFF2-40B4-BE49-F238E27FC236}">
                <a16:creationId xmlns:a16="http://schemas.microsoft.com/office/drawing/2014/main" id="{DDEB6BCF-403A-E60E-D4ED-B7C9E6E1089D}"/>
              </a:ext>
            </a:extLst>
          </p:cNvPr>
          <p:cNvSpPr txBox="1">
            <a:spLocks/>
          </p:cNvSpPr>
          <p:nvPr/>
        </p:nvSpPr>
        <p:spPr>
          <a:xfrm>
            <a:off x="193632" y="1233694"/>
            <a:ext cx="3685917" cy="276999"/>
          </a:xfrm>
          <a:prstGeom prst="rect">
            <a:avLst/>
          </a:prstGeom>
          <a:solidFill>
            <a:schemeClr val="bg1"/>
          </a:solidFill>
        </p:spPr>
        <p:txBody>
          <a:bodyPr vert="horz" wrap="square" lIns="0" tIns="45720" rIns="72000" bIns="45720" rtlCol="0" anchor="b">
            <a:spAutoFit/>
          </a:bodyPr>
          <a:lstStyle>
            <a:lvl1pPr marL="0" indent="0" algn="l" defTabSz="914400" rtl="0" eaLnBrk="1" fontAlgn="base" latinLnBrk="0" hangingPunct="1">
              <a:lnSpc>
                <a:spcPct val="100000"/>
              </a:lnSpc>
              <a:spcBef>
                <a:spcPts val="600"/>
              </a:spcBef>
              <a:buFont typeface="Arial" panose="020B0604020202020204" pitchFamily="34" charset="0"/>
              <a:buNone/>
              <a:defRPr lang="en-GB" sz="1400" kern="1200" cap="none" spc="0" baseline="0" dirty="0">
                <a:solidFill>
                  <a:srgbClr val="B3B3B3"/>
                </a:solidFill>
                <a:latin typeface="+mn-lt"/>
                <a:ea typeface="+mj-ea"/>
                <a:cs typeface="+mj-cs"/>
              </a:defRPr>
            </a:lvl1pPr>
            <a:lvl2pPr marL="685800" indent="-228600" algn="l" defTabSz="914400" rtl="0" eaLnBrk="1" fontAlgn="base" latinLnBrk="0" hangingPunct="1">
              <a:lnSpc>
                <a:spcPct val="100000"/>
              </a:lnSpc>
              <a:spcBef>
                <a:spcPts val="6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fontAlgn="base" latinLnBrk="0" hangingPunct="1">
              <a:lnSpc>
                <a:spcPct val="100000"/>
              </a:lnSpc>
              <a:spcBef>
                <a:spcPts val="6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fontAlgn="base"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fontAlgn="base"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ts val="600"/>
              </a:spcBef>
              <a:spcAft>
                <a:spcPts val="0"/>
              </a:spcAft>
              <a:buClrTx/>
              <a:buSzTx/>
              <a:buFont typeface="Arial" panose="020B0604020202020204" pitchFamily="34" charset="0"/>
              <a:buNone/>
              <a:tabLst/>
              <a:defRPr/>
            </a:pPr>
            <a:r>
              <a:rPr lang="en-US" altLang="ko-KR" sz="1200" b="1" dirty="0">
                <a:solidFill>
                  <a:schemeClr val="tx1"/>
                </a:solidFill>
                <a:latin typeface="LG스마트체 Regular" panose="020B0600000101010101" pitchFamily="50" charset="-127"/>
                <a:ea typeface="LG스마트체 Regular" panose="020B0600000101010101" pitchFamily="50" charset="-127"/>
              </a:rPr>
              <a:t>『 TV and Sound Bar that works as single product </a:t>
            </a:r>
            <a:r>
              <a:rPr lang="en-US" altLang="ko-KR" sz="1200" b="1" noProof="0" dirty="0">
                <a:solidFill>
                  <a:schemeClr val="tx1"/>
                </a:solidFill>
                <a:latin typeface="LG스마트체 Regular" panose="020B0600000101010101" pitchFamily="50" charset="-127"/>
                <a:ea typeface="LG스마트체 Regular" panose="020B0600000101010101" pitchFamily="50" charset="-127"/>
              </a:rPr>
              <a:t>』 </a:t>
            </a:r>
            <a:endParaRPr kumimoji="0" lang="ko-KR" altLang="en-US" sz="1200" b="1" i="0" u="none" strike="noStrike" kern="1200" cap="none" spc="0" normalizeH="0" baseline="0" noProof="0" dirty="0">
              <a:ln>
                <a:noFill/>
              </a:ln>
              <a:solidFill>
                <a:schemeClr val="tx1"/>
              </a:solidFill>
              <a:effectLst/>
              <a:uLnTx/>
              <a:uFillTx/>
              <a:latin typeface="LG스마트체 Regular" panose="020B0600000101010101" pitchFamily="50" charset="-127"/>
              <a:ea typeface="LG스마트체 Regular" panose="020B0600000101010101" pitchFamily="50" charset="-127"/>
            </a:endParaRPr>
          </a:p>
        </p:txBody>
      </p:sp>
      <p:sp>
        <p:nvSpPr>
          <p:cNvPr id="28" name="텍스트 개체 틀 5">
            <a:extLst>
              <a:ext uri="{FF2B5EF4-FFF2-40B4-BE49-F238E27FC236}">
                <a16:creationId xmlns:a16="http://schemas.microsoft.com/office/drawing/2014/main" id="{35F0D3BF-8F6A-60CB-3BAF-02EE8B3EB226}"/>
              </a:ext>
            </a:extLst>
          </p:cNvPr>
          <p:cNvSpPr txBox="1">
            <a:spLocks/>
          </p:cNvSpPr>
          <p:nvPr/>
        </p:nvSpPr>
        <p:spPr>
          <a:xfrm>
            <a:off x="375623" y="1520406"/>
            <a:ext cx="3196420" cy="276999"/>
          </a:xfrm>
          <a:prstGeom prst="rect">
            <a:avLst/>
          </a:prstGeom>
          <a:solidFill>
            <a:schemeClr val="bg1"/>
          </a:solidFill>
        </p:spPr>
        <p:txBody>
          <a:bodyPr vert="horz" wrap="square" lIns="0" tIns="45720" rIns="72000" bIns="45720" rtlCol="0" anchor="b">
            <a:spAutoFit/>
          </a:bodyPr>
          <a:lstStyle>
            <a:lvl1pPr marL="0" indent="0" algn="l" defTabSz="914400" rtl="0" eaLnBrk="1" fontAlgn="base" latinLnBrk="0" hangingPunct="1">
              <a:lnSpc>
                <a:spcPct val="100000"/>
              </a:lnSpc>
              <a:spcBef>
                <a:spcPts val="600"/>
              </a:spcBef>
              <a:buFont typeface="Arial" panose="020B0604020202020204" pitchFamily="34" charset="0"/>
              <a:buNone/>
              <a:defRPr lang="en-GB" sz="1400" kern="1200" cap="none" spc="0" baseline="0" dirty="0">
                <a:solidFill>
                  <a:srgbClr val="B3B3B3"/>
                </a:solidFill>
                <a:latin typeface="+mn-lt"/>
                <a:ea typeface="+mj-ea"/>
                <a:cs typeface="+mj-cs"/>
              </a:defRPr>
            </a:lvl1pPr>
            <a:lvl2pPr marL="685800" indent="-228600" algn="l" defTabSz="914400" rtl="0" eaLnBrk="1" fontAlgn="base" latinLnBrk="0" hangingPunct="1">
              <a:lnSpc>
                <a:spcPct val="100000"/>
              </a:lnSpc>
              <a:spcBef>
                <a:spcPts val="6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fontAlgn="base" latinLnBrk="0" hangingPunct="1">
              <a:lnSpc>
                <a:spcPct val="100000"/>
              </a:lnSpc>
              <a:spcBef>
                <a:spcPts val="6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fontAlgn="base"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fontAlgn="base"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ko-KR" altLang="en-US" sz="1200" b="1" noProof="0" dirty="0">
                <a:solidFill>
                  <a:schemeClr val="tx1"/>
                </a:solidFill>
                <a:latin typeface="LG스마트체 Regular" panose="020B0600000101010101" pitchFamily="50" charset="-127"/>
                <a:ea typeface="LG스마트체 Regular" panose="020B0600000101010101" pitchFamily="50" charset="-127"/>
              </a:rPr>
              <a:t>■ </a:t>
            </a:r>
            <a:r>
              <a:rPr lang="en-US" altLang="ko-KR" sz="1200" b="1" dirty="0">
                <a:solidFill>
                  <a:schemeClr val="tx1"/>
                </a:solidFill>
                <a:latin typeface="LG스마트체 Regular" panose="020B0600000101010101" pitchFamily="50" charset="-127"/>
                <a:ea typeface="LG스마트체 Regular" panose="020B0600000101010101" pitchFamily="50" charset="-127"/>
              </a:rPr>
              <a:t>WOW Bracket</a:t>
            </a:r>
            <a:r>
              <a:rPr lang="ko-KR" altLang="en-US" sz="1200" b="1" dirty="0">
                <a:solidFill>
                  <a:schemeClr val="tx1"/>
                </a:solidFill>
                <a:latin typeface="LG스마트체 Regular" panose="020B0600000101010101" pitchFamily="50" charset="-127"/>
                <a:ea typeface="LG스마트체 Regular" panose="020B0600000101010101" pitchFamily="50" charset="-127"/>
              </a:rPr>
              <a:t> </a:t>
            </a:r>
            <a:r>
              <a:rPr lang="en-US" altLang="ko-KR" sz="1200" b="1" dirty="0">
                <a:solidFill>
                  <a:schemeClr val="tx1"/>
                </a:solidFill>
                <a:latin typeface="LG스마트체 Regular" panose="020B0600000101010101" pitchFamily="50" charset="-127"/>
                <a:ea typeface="LG스마트체 Regular" panose="020B0600000101010101" pitchFamily="50" charset="-127"/>
              </a:rPr>
              <a:t>: </a:t>
            </a:r>
            <a:endParaRPr kumimoji="0" lang="ko-KR" altLang="en-US" sz="1200" b="1" i="0" u="none" strike="noStrike" kern="1200" cap="none" spc="0" normalizeH="0" baseline="0" noProof="0" dirty="0">
              <a:ln>
                <a:noFill/>
              </a:ln>
              <a:solidFill>
                <a:schemeClr val="tx1"/>
              </a:solidFill>
              <a:effectLst/>
              <a:uLnTx/>
              <a:uFillTx/>
              <a:latin typeface="LG스마트체 Regular" panose="020B0600000101010101" pitchFamily="50" charset="-127"/>
              <a:ea typeface="LG스마트체 Regular" panose="020B0600000101010101" pitchFamily="50" charset="-127"/>
            </a:endParaRPr>
          </a:p>
        </p:txBody>
      </p:sp>
      <p:sp>
        <p:nvSpPr>
          <p:cNvPr id="29" name="TextBox 28">
            <a:extLst>
              <a:ext uri="{FF2B5EF4-FFF2-40B4-BE49-F238E27FC236}">
                <a16:creationId xmlns:a16="http://schemas.microsoft.com/office/drawing/2014/main" id="{4BFF47C4-BAF1-6D83-E434-25405A277990}"/>
              </a:ext>
            </a:extLst>
          </p:cNvPr>
          <p:cNvSpPr txBox="1"/>
          <p:nvPr/>
        </p:nvSpPr>
        <p:spPr>
          <a:xfrm>
            <a:off x="1684225" y="1522703"/>
            <a:ext cx="2407313" cy="707886"/>
          </a:xfrm>
          <a:prstGeom prst="rect">
            <a:avLst/>
          </a:prstGeom>
          <a:noFill/>
        </p:spPr>
        <p:txBody>
          <a:bodyPr wrap="square" rtlCol="0">
            <a:spAutoFit/>
          </a:bodyPr>
          <a:lstStyle>
            <a:defPPr>
              <a:defRPr lang="ko-KR"/>
            </a:defPPr>
            <a:lvl1pPr marL="92075" indent="-92075">
              <a:spcBef>
                <a:spcPts val="600"/>
              </a:spcBef>
              <a:buFont typeface="Wingdings" panose="05000000000000000000" pitchFamily="2" charset="2"/>
              <a:buChar char="§"/>
              <a:defRPr sz="1200">
                <a:latin typeface="Arial Narrow" panose="020B0606020202030204" pitchFamily="34" charset="0"/>
                <a:ea typeface="LG스마트체 Regular" panose="020B0600000101010101" pitchFamily="50" charset="-127"/>
              </a:defRPr>
            </a:lvl1pPr>
          </a:lstStyle>
          <a:p>
            <a:pPr marL="0" indent="0">
              <a:buNone/>
            </a:pPr>
            <a:r>
              <a:rPr lang="en-US" altLang="ko-KR" sz="1000" dirty="0">
                <a:latin typeface="Arial" panose="020B0604020202020204" pitchFamily="34" charset="0"/>
                <a:cs typeface="Arial" panose="020B0604020202020204" pitchFamily="34" charset="0"/>
              </a:rPr>
              <a:t>Provides a seamless installation application of SC9S soundbar with LG C series OLED evo TV (In both Table top and wall mounted applications)</a:t>
            </a:r>
          </a:p>
        </p:txBody>
      </p:sp>
      <p:pic>
        <p:nvPicPr>
          <p:cNvPr id="30" name="Picture 29">
            <a:extLst>
              <a:ext uri="{FF2B5EF4-FFF2-40B4-BE49-F238E27FC236}">
                <a16:creationId xmlns:a16="http://schemas.microsoft.com/office/drawing/2014/main" id="{1AA50EC1-5022-93CF-4FD3-BA1A208BBC48}"/>
              </a:ext>
            </a:extLst>
          </p:cNvPr>
          <p:cNvPicPr>
            <a:picLocks noChangeAspect="1"/>
          </p:cNvPicPr>
          <p:nvPr/>
        </p:nvPicPr>
        <p:blipFill>
          <a:blip r:embed="rId19"/>
          <a:stretch>
            <a:fillRect/>
          </a:stretch>
        </p:blipFill>
        <p:spPr>
          <a:xfrm>
            <a:off x="765901" y="1732963"/>
            <a:ext cx="715989" cy="562069"/>
          </a:xfrm>
          <a:prstGeom prst="rect">
            <a:avLst/>
          </a:prstGeom>
        </p:spPr>
      </p:pic>
    </p:spTree>
    <p:extLst>
      <p:ext uri="{BB962C8B-B14F-4D97-AF65-F5344CB8AC3E}">
        <p14:creationId xmlns:p14="http://schemas.microsoft.com/office/powerpoint/2010/main" val="14203791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제목 1">
            <a:extLst>
              <a:ext uri="{FF2B5EF4-FFF2-40B4-BE49-F238E27FC236}">
                <a16:creationId xmlns:a16="http://schemas.microsoft.com/office/drawing/2014/main" id="{4DCD3330-EA3B-F04D-17B2-D78B35D06447}"/>
              </a:ext>
            </a:extLst>
          </p:cNvPr>
          <p:cNvSpPr txBox="1">
            <a:spLocks/>
          </p:cNvSpPr>
          <p:nvPr/>
        </p:nvSpPr>
        <p:spPr>
          <a:xfrm>
            <a:off x="3408834" y="130697"/>
            <a:ext cx="3579563" cy="338554"/>
          </a:xfrm>
          <a:prstGeom prst="rect">
            <a:avLst/>
          </a:prstGeom>
        </p:spPr>
        <p:txBody>
          <a:bodyPr vert="horz" wrap="square" lIns="0" tIns="45720" rIns="72000" bIns="45720" rtlCol="0" anchor="t">
            <a:spAutoFit/>
          </a:bodyPr>
          <a:lstStyle>
            <a:defPPr>
              <a:defRPr lang="ko-KR"/>
            </a:defPPr>
            <a:lvl1pPr marR="0" lvl="0" indent="0" fontAlgn="base" latinLnBrk="0">
              <a:lnSpc>
                <a:spcPct val="100000"/>
              </a:lnSpc>
              <a:spcBef>
                <a:spcPts val="0"/>
              </a:spcBef>
              <a:spcAft>
                <a:spcPts val="0"/>
              </a:spcAft>
              <a:buClrTx/>
              <a:buSzTx/>
              <a:buFontTx/>
              <a:buNone/>
              <a:tabLst/>
              <a:defRPr sz="1600" b="1">
                <a:solidFill>
                  <a:srgbClr val="C00000"/>
                </a:solidFill>
                <a:latin typeface="Arial" panose="020B0604020202020204" pitchFamily="34" charset="0"/>
                <a:ea typeface="LG스마트체 Regular" panose="020B0600000101010101" pitchFamily="50" charset="-127"/>
                <a:cs typeface="Arial" panose="020B0604020202020204" pitchFamily="34" charset="0"/>
              </a:defRPr>
            </a:lvl1pPr>
          </a:lstStyle>
          <a:p>
            <a:r>
              <a:rPr lang="en-US" altLang="ko-KR" dirty="0"/>
              <a:t>OLED C Perfect Matching / SC9S</a:t>
            </a:r>
            <a:endParaRPr lang="ko-KR" altLang="en-US" dirty="0"/>
          </a:p>
        </p:txBody>
      </p:sp>
      <p:cxnSp>
        <p:nvCxnSpPr>
          <p:cNvPr id="4" name="직선 연결선 3"/>
          <p:cNvCxnSpPr/>
          <p:nvPr/>
        </p:nvCxnSpPr>
        <p:spPr>
          <a:xfrm>
            <a:off x="3118485" y="184168"/>
            <a:ext cx="0" cy="231613"/>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66" name="텍스트 개체 틀 4">
            <a:extLst>
              <a:ext uri="{FF2B5EF4-FFF2-40B4-BE49-F238E27FC236}">
                <a16:creationId xmlns:a16="http://schemas.microsoft.com/office/drawing/2014/main" id="{FAC2042E-B9B1-578D-EFB2-1F8F7B367EB7}"/>
              </a:ext>
            </a:extLst>
          </p:cNvPr>
          <p:cNvSpPr txBox="1">
            <a:spLocks/>
          </p:cNvSpPr>
          <p:nvPr/>
        </p:nvSpPr>
        <p:spPr>
          <a:xfrm>
            <a:off x="395760" y="666102"/>
            <a:ext cx="10538940" cy="523220"/>
          </a:xfrm>
          <a:prstGeom prst="rect">
            <a:avLst/>
          </a:prstGeom>
        </p:spPr>
        <p:txBody>
          <a:bodyPr vert="horz" wrap="square" lIns="0" tIns="45720" rIns="0" bIns="45720" rtlCol="0">
            <a:spAutoFit/>
          </a:bodyPr>
          <a:lstStyle>
            <a:lvl1pPr marL="228600" indent="-228600" algn="l" defTabSz="914400" rtl="0" eaLnBrk="1" fontAlgn="base" latinLnBrk="0" hangingPunct="1">
              <a:lnSpc>
                <a:spcPct val="100000"/>
              </a:lnSpc>
              <a:spcBef>
                <a:spcPts val="600"/>
              </a:spcBef>
              <a:buSzPct val="90000"/>
              <a:buFont typeface="맑은 고딕" panose="020B0503020000020004" pitchFamily="50" charset="-127"/>
              <a:buChar char="■"/>
              <a:defRPr sz="1100" kern="1200">
                <a:solidFill>
                  <a:schemeClr val="tx1"/>
                </a:solidFill>
                <a:latin typeface="+mn-lt"/>
                <a:ea typeface="+mn-ea"/>
                <a:cs typeface="+mn-cs"/>
              </a:defRPr>
            </a:lvl1pPr>
            <a:lvl2pPr marL="452438" indent="-187325" algn="l" defTabSz="914400" rtl="0" eaLnBrk="1" fontAlgn="base" latinLnBrk="0" hangingPunct="1">
              <a:lnSpc>
                <a:spcPct val="100000"/>
              </a:lnSpc>
              <a:spcBef>
                <a:spcPts val="600"/>
              </a:spcBef>
              <a:buSzPct val="90000"/>
              <a:buFont typeface="맑은 고딕" panose="020B0503020000020004" pitchFamily="50" charset="-127"/>
              <a:buChar char="-"/>
              <a:defRPr sz="1100" kern="1200">
                <a:solidFill>
                  <a:schemeClr val="tx1"/>
                </a:solidFill>
                <a:latin typeface="+mn-lt"/>
                <a:ea typeface="+mn-ea"/>
                <a:cs typeface="+mn-cs"/>
              </a:defRPr>
            </a:lvl2pPr>
            <a:lvl3pPr marL="1143000" indent="-228600" algn="l" defTabSz="914400" rtl="0" eaLnBrk="1" fontAlgn="base" latinLnBrk="0" hangingPunct="1">
              <a:lnSpc>
                <a:spcPct val="100000"/>
              </a:lnSpc>
              <a:spcBef>
                <a:spcPts val="600"/>
              </a:spcBef>
              <a:buSzPct val="90000"/>
              <a:buFont typeface="맑은 고딕" panose="020B0503020000020004" pitchFamily="50" charset="-127"/>
              <a:buChar char="■"/>
              <a:defRPr sz="1300" kern="1200">
                <a:solidFill>
                  <a:schemeClr val="tx1"/>
                </a:solidFill>
                <a:latin typeface="+mn-lt"/>
                <a:ea typeface="+mn-ea"/>
                <a:cs typeface="+mn-cs"/>
              </a:defRPr>
            </a:lvl3pPr>
            <a:lvl4pPr marL="1600200" indent="-228600" algn="l" defTabSz="914400" rtl="0" eaLnBrk="1" fontAlgn="base" latinLnBrk="0" hangingPunct="1">
              <a:lnSpc>
                <a:spcPct val="100000"/>
              </a:lnSpc>
              <a:spcBef>
                <a:spcPts val="600"/>
              </a:spcBef>
              <a:buSzPct val="90000"/>
              <a:buFont typeface="맑은 고딕" panose="020B0503020000020004" pitchFamily="50" charset="-127"/>
              <a:buChar char="■"/>
              <a:defRPr sz="1300" kern="1200">
                <a:solidFill>
                  <a:schemeClr val="tx1"/>
                </a:solidFill>
                <a:latin typeface="+mn-lt"/>
                <a:ea typeface="+mn-ea"/>
                <a:cs typeface="+mn-cs"/>
              </a:defRPr>
            </a:lvl4pPr>
            <a:lvl5pPr marL="2057400" indent="-228600" algn="l" defTabSz="914400" rtl="0" eaLnBrk="1" fontAlgn="base" latinLnBrk="0" hangingPunct="1">
              <a:lnSpc>
                <a:spcPct val="100000"/>
              </a:lnSpc>
              <a:spcBef>
                <a:spcPts val="600"/>
              </a:spcBef>
              <a:buSzPct val="90000"/>
              <a:buFont typeface="맑은 고딕" panose="020B0503020000020004" pitchFamily="50" charset="-127"/>
              <a:buChar char="■"/>
              <a:defRPr sz="13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ts val="600"/>
              </a:spcBef>
              <a:spcAft>
                <a:spcPts val="0"/>
              </a:spcAft>
              <a:buClrTx/>
              <a:buSzPct val="90000"/>
              <a:buNone/>
              <a:tabLst/>
              <a:defRPr/>
            </a:pPr>
            <a:r>
              <a:rPr kumimoji="0" lang="en-US" altLang="ko-KR" sz="1400" u="none" strike="noStrike" kern="1200" cap="none" spc="0" normalizeH="0" baseline="0" noProof="0" dirty="0">
                <a:ln>
                  <a:noFill/>
                </a:ln>
                <a:solidFill>
                  <a:srgbClr val="404040"/>
                </a:solidFill>
                <a:effectLst/>
                <a:uLnTx/>
                <a:uFillTx/>
                <a:latin typeface="Arial" panose="020B0604020202020204" pitchFamily="34" charset="0"/>
                <a:ea typeface="LG스마트체 Regular" panose="020B0600000101010101" pitchFamily="50" charset="-127"/>
                <a:cs typeface="Arial" panose="020B0604020202020204" pitchFamily="34" charset="0"/>
              </a:rPr>
              <a:t>The biggest </a:t>
            </a:r>
            <a:r>
              <a:rPr lang="en-US" altLang="ko-KR" sz="1400" dirty="0">
                <a:solidFill>
                  <a:srgbClr val="404040"/>
                </a:solidFill>
                <a:latin typeface="Arial" panose="020B0604020202020204" pitchFamily="34" charset="0"/>
                <a:ea typeface="LG스마트체 Regular" panose="020B0600000101010101" pitchFamily="50" charset="-127"/>
                <a:cs typeface="Arial" panose="020B0604020202020204" pitchFamily="34" charset="0"/>
              </a:rPr>
              <a:t>focus for 2023 is the improvement of the synergy between LG Soundbar and LG OLED TV.  We did this in a few ways but the result is two-fold.  1. Improved Cosmetic Synergy (SC9S) and 2. Improved Audio Synergy</a:t>
            </a:r>
            <a:r>
              <a:rPr kumimoji="0" lang="en-US" altLang="ko-KR" sz="1400" u="none" strike="noStrike" kern="1200" cap="none" spc="0" normalizeH="0" baseline="0" noProof="0" dirty="0">
                <a:ln>
                  <a:noFill/>
                </a:ln>
                <a:solidFill>
                  <a:srgbClr val="404040"/>
                </a:solidFill>
                <a:effectLst/>
                <a:uLnTx/>
                <a:uFillTx/>
                <a:latin typeface="Arial" panose="020B0604020202020204" pitchFamily="34" charset="0"/>
                <a:ea typeface="LG스마트체 Regular" panose="020B0600000101010101" pitchFamily="50" charset="-127"/>
                <a:cs typeface="Arial" panose="020B0604020202020204" pitchFamily="34" charset="0"/>
              </a:rPr>
              <a:t> (WOW Orchestra)</a:t>
            </a:r>
          </a:p>
        </p:txBody>
      </p:sp>
      <p:sp>
        <p:nvSpPr>
          <p:cNvPr id="39" name="텍스트 개체 틀 5">
            <a:extLst>
              <a:ext uri="{FF2B5EF4-FFF2-40B4-BE49-F238E27FC236}">
                <a16:creationId xmlns:a16="http://schemas.microsoft.com/office/drawing/2014/main" id="{00A774CE-0179-4872-88E0-4726B5DE419D}"/>
              </a:ext>
            </a:extLst>
          </p:cNvPr>
          <p:cNvSpPr txBox="1">
            <a:spLocks/>
          </p:cNvSpPr>
          <p:nvPr/>
        </p:nvSpPr>
        <p:spPr>
          <a:xfrm>
            <a:off x="635790" y="115308"/>
            <a:ext cx="3869913" cy="369332"/>
          </a:xfrm>
          <a:prstGeom prst="rect">
            <a:avLst/>
          </a:prstGeom>
        </p:spPr>
        <p:txBody>
          <a:bodyPr vert="horz" wrap="square" lIns="0" tIns="45720" rIns="72000" bIns="45720" rtlCol="0" anchor="b">
            <a:spAutoFit/>
          </a:bodyPr>
          <a:lstStyle>
            <a:defPPr>
              <a:defRPr lang="ko-KR"/>
            </a:defPPr>
            <a:lvl1pPr marR="0" lvl="0" indent="0" fontAlgn="base" latinLnBrk="0">
              <a:lnSpc>
                <a:spcPct val="100000"/>
              </a:lnSpc>
              <a:spcBef>
                <a:spcPts val="600"/>
              </a:spcBef>
              <a:spcAft>
                <a:spcPts val="0"/>
              </a:spcAft>
              <a:buClrTx/>
              <a:buSzTx/>
              <a:buFont typeface="Arial" panose="020B0604020202020204" pitchFamily="34" charset="0"/>
              <a:buNone/>
              <a:tabLst/>
              <a:defRPr b="1" cap="none" spc="0" baseline="0">
                <a:solidFill>
                  <a:schemeClr val="tx1">
                    <a:lumMod val="50000"/>
                    <a:lumOff val="50000"/>
                  </a:schemeClr>
                </a:solidFill>
                <a:latin typeface="Arial" panose="020B0604020202020204" pitchFamily="34" charset="0"/>
                <a:ea typeface="HY견고딕" panose="02030600000101010101" pitchFamily="18" charset="-127"/>
                <a:cs typeface="Arial" panose="020B0604020202020204" pitchFamily="34" charset="0"/>
              </a:defRPr>
            </a:lvl1pPr>
            <a:lvl2pPr marL="685800" indent="-228600" fontAlgn="base" latinLnBrk="0">
              <a:lnSpc>
                <a:spcPct val="100000"/>
              </a:lnSpc>
              <a:spcBef>
                <a:spcPts val="600"/>
              </a:spcBef>
              <a:buFont typeface="Arial" panose="020B0604020202020204" pitchFamily="34" charset="0"/>
              <a:buChar char="•"/>
              <a:defRPr sz="2400"/>
            </a:lvl2pPr>
            <a:lvl3pPr marL="1143000" indent="-228600" fontAlgn="base" latinLnBrk="0">
              <a:lnSpc>
                <a:spcPct val="100000"/>
              </a:lnSpc>
              <a:spcBef>
                <a:spcPts val="600"/>
              </a:spcBef>
              <a:buFont typeface="Arial" panose="020B0604020202020204" pitchFamily="34" charset="0"/>
              <a:buChar char="•"/>
              <a:defRPr sz="2000"/>
            </a:lvl3pPr>
            <a:lvl4pPr marL="1600200" indent="-228600" fontAlgn="base" latinLnBrk="0">
              <a:lnSpc>
                <a:spcPct val="100000"/>
              </a:lnSpc>
              <a:spcBef>
                <a:spcPts val="600"/>
              </a:spcBef>
              <a:buFont typeface="Arial" panose="020B0604020202020204" pitchFamily="34" charset="0"/>
              <a:buChar char="•"/>
            </a:lvl4pPr>
            <a:lvl5pPr marL="2057400" indent="-228600" fontAlgn="base" latinLnBrk="0">
              <a:lnSpc>
                <a:spcPct val="100000"/>
              </a:lnSpc>
              <a:spcBef>
                <a:spcPts val="6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altLang="ko-KR" dirty="0">
                <a:ea typeface="LG스마트체 Regular" panose="020B0600000101010101" pitchFamily="50" charset="-127"/>
              </a:rPr>
              <a:t>2023 New Sound Bar</a:t>
            </a:r>
            <a:endParaRPr lang="ko-KR" altLang="en-US" dirty="0">
              <a:ea typeface="LG스마트체 Regular" panose="020B0600000101010101" pitchFamily="50" charset="-127"/>
            </a:endParaRPr>
          </a:p>
        </p:txBody>
      </p:sp>
      <p:pic>
        <p:nvPicPr>
          <p:cNvPr id="8" name="Picture 7">
            <a:extLst>
              <a:ext uri="{FF2B5EF4-FFF2-40B4-BE49-F238E27FC236}">
                <a16:creationId xmlns:a16="http://schemas.microsoft.com/office/drawing/2014/main" id="{DE8249FF-1011-1D00-31E2-14E6B4026CAE}"/>
              </a:ext>
            </a:extLst>
          </p:cNvPr>
          <p:cNvPicPr>
            <a:picLocks noChangeAspect="1"/>
          </p:cNvPicPr>
          <p:nvPr/>
        </p:nvPicPr>
        <p:blipFill>
          <a:blip r:embed="rId3"/>
          <a:stretch>
            <a:fillRect/>
          </a:stretch>
        </p:blipFill>
        <p:spPr>
          <a:xfrm>
            <a:off x="5886841" y="3344588"/>
            <a:ext cx="6270171" cy="3525988"/>
          </a:xfrm>
          <a:prstGeom prst="rect">
            <a:avLst/>
          </a:prstGeom>
        </p:spPr>
      </p:pic>
      <p:sp>
        <p:nvSpPr>
          <p:cNvPr id="18" name="제목 1">
            <a:extLst>
              <a:ext uri="{FF2B5EF4-FFF2-40B4-BE49-F238E27FC236}">
                <a16:creationId xmlns:a16="http://schemas.microsoft.com/office/drawing/2014/main" id="{70DC06FE-6626-7144-D923-C7DF3633E2C1}"/>
              </a:ext>
            </a:extLst>
          </p:cNvPr>
          <p:cNvSpPr txBox="1">
            <a:spLocks/>
          </p:cNvSpPr>
          <p:nvPr/>
        </p:nvSpPr>
        <p:spPr>
          <a:xfrm>
            <a:off x="8459022" y="2271950"/>
            <a:ext cx="3579563" cy="338554"/>
          </a:xfrm>
          <a:prstGeom prst="rect">
            <a:avLst/>
          </a:prstGeom>
        </p:spPr>
        <p:txBody>
          <a:bodyPr vert="horz" wrap="square" lIns="0" tIns="45720" rIns="72000" bIns="45720" rtlCol="0" anchor="t">
            <a:spAutoFit/>
          </a:bodyPr>
          <a:lstStyle>
            <a:defPPr>
              <a:defRPr lang="ko-KR"/>
            </a:defPPr>
            <a:lvl1pPr marR="0" lvl="0" indent="0" fontAlgn="base" latinLnBrk="0">
              <a:lnSpc>
                <a:spcPct val="100000"/>
              </a:lnSpc>
              <a:spcBef>
                <a:spcPts val="0"/>
              </a:spcBef>
              <a:spcAft>
                <a:spcPts val="0"/>
              </a:spcAft>
              <a:buClrTx/>
              <a:buSzTx/>
              <a:buFontTx/>
              <a:buNone/>
              <a:tabLst/>
              <a:defRPr sz="1600" b="1">
                <a:solidFill>
                  <a:srgbClr val="C00000"/>
                </a:solidFill>
                <a:latin typeface="Arial" panose="020B0604020202020204" pitchFamily="34" charset="0"/>
                <a:ea typeface="LG스마트체 Regular" panose="020B0600000101010101" pitchFamily="50" charset="-127"/>
                <a:cs typeface="Arial" panose="020B0604020202020204" pitchFamily="34" charset="0"/>
              </a:defRPr>
            </a:lvl1pPr>
          </a:lstStyle>
          <a:p>
            <a:r>
              <a:rPr lang="en-US" altLang="ko-KR" dirty="0"/>
              <a:t>WOW Bracket for Cosmetic Synergy</a:t>
            </a:r>
            <a:endParaRPr lang="ko-KR" altLang="en-US" dirty="0"/>
          </a:p>
        </p:txBody>
      </p:sp>
      <p:pic>
        <p:nvPicPr>
          <p:cNvPr id="19" name="Picture 18">
            <a:extLst>
              <a:ext uri="{FF2B5EF4-FFF2-40B4-BE49-F238E27FC236}">
                <a16:creationId xmlns:a16="http://schemas.microsoft.com/office/drawing/2014/main" id="{088B8A51-1343-7050-C7B2-0E22638A6301}"/>
              </a:ext>
            </a:extLst>
          </p:cNvPr>
          <p:cNvPicPr>
            <a:picLocks noChangeAspect="1"/>
          </p:cNvPicPr>
          <p:nvPr/>
        </p:nvPicPr>
        <p:blipFill>
          <a:blip r:embed="rId4"/>
          <a:stretch>
            <a:fillRect/>
          </a:stretch>
        </p:blipFill>
        <p:spPr>
          <a:xfrm>
            <a:off x="5819531" y="1152351"/>
            <a:ext cx="2523963" cy="1981372"/>
          </a:xfrm>
          <a:prstGeom prst="rect">
            <a:avLst/>
          </a:prstGeom>
        </p:spPr>
      </p:pic>
      <p:pic>
        <p:nvPicPr>
          <p:cNvPr id="24" name="Picture 23">
            <a:extLst>
              <a:ext uri="{FF2B5EF4-FFF2-40B4-BE49-F238E27FC236}">
                <a16:creationId xmlns:a16="http://schemas.microsoft.com/office/drawing/2014/main" id="{EFF82588-65A8-EFB0-7DB4-6081CD1C03A4}"/>
              </a:ext>
            </a:extLst>
          </p:cNvPr>
          <p:cNvPicPr>
            <a:picLocks noChangeAspect="1"/>
          </p:cNvPicPr>
          <p:nvPr/>
        </p:nvPicPr>
        <p:blipFill>
          <a:blip r:embed="rId5"/>
          <a:stretch>
            <a:fillRect/>
          </a:stretch>
        </p:blipFill>
        <p:spPr>
          <a:xfrm>
            <a:off x="395760" y="1424852"/>
            <a:ext cx="2279457" cy="1436370"/>
          </a:xfrm>
          <a:prstGeom prst="rect">
            <a:avLst/>
          </a:prstGeom>
        </p:spPr>
      </p:pic>
      <p:sp>
        <p:nvSpPr>
          <p:cNvPr id="25" name="Plus Sign 24">
            <a:extLst>
              <a:ext uri="{FF2B5EF4-FFF2-40B4-BE49-F238E27FC236}">
                <a16:creationId xmlns:a16="http://schemas.microsoft.com/office/drawing/2014/main" id="{5BDD6831-7AB3-BD95-A79D-202EA8275013}"/>
              </a:ext>
            </a:extLst>
          </p:cNvPr>
          <p:cNvSpPr/>
          <p:nvPr/>
        </p:nvSpPr>
        <p:spPr>
          <a:xfrm>
            <a:off x="2702506" y="2194705"/>
            <a:ext cx="419100" cy="367483"/>
          </a:xfrm>
          <a:prstGeom prst="mathPlus">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FF0000"/>
                </a:solidFill>
              </a:ln>
              <a:solidFill>
                <a:srgbClr val="FF0000"/>
              </a:solidFill>
            </a:endParaRPr>
          </a:p>
        </p:txBody>
      </p:sp>
      <p:sp>
        <p:nvSpPr>
          <p:cNvPr id="26" name="Equals 25">
            <a:extLst>
              <a:ext uri="{FF2B5EF4-FFF2-40B4-BE49-F238E27FC236}">
                <a16:creationId xmlns:a16="http://schemas.microsoft.com/office/drawing/2014/main" id="{27B183A9-6B0F-72B9-E236-7E9E7C89390D}"/>
              </a:ext>
            </a:extLst>
          </p:cNvPr>
          <p:cNvSpPr/>
          <p:nvPr/>
        </p:nvSpPr>
        <p:spPr>
          <a:xfrm>
            <a:off x="694739" y="4282413"/>
            <a:ext cx="658637" cy="373019"/>
          </a:xfrm>
          <a:prstGeom prst="mathEqual">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FF0000"/>
                </a:solidFill>
              </a:ln>
              <a:solidFill>
                <a:srgbClr val="FF0000"/>
              </a:solidFill>
            </a:endParaRPr>
          </a:p>
        </p:txBody>
      </p:sp>
      <p:pic>
        <p:nvPicPr>
          <p:cNvPr id="27" name="Picture 26">
            <a:extLst>
              <a:ext uri="{FF2B5EF4-FFF2-40B4-BE49-F238E27FC236}">
                <a16:creationId xmlns:a16="http://schemas.microsoft.com/office/drawing/2014/main" id="{96A6275B-DF43-FBC2-F5C6-58A3C22BE326}"/>
              </a:ext>
            </a:extLst>
          </p:cNvPr>
          <p:cNvPicPr>
            <a:picLocks noChangeAspect="1"/>
          </p:cNvPicPr>
          <p:nvPr/>
        </p:nvPicPr>
        <p:blipFill>
          <a:blip r:embed="rId6"/>
          <a:stretch>
            <a:fillRect/>
          </a:stretch>
        </p:blipFill>
        <p:spPr>
          <a:xfrm>
            <a:off x="744044" y="3762356"/>
            <a:ext cx="4454571" cy="2690452"/>
          </a:xfrm>
          <a:prstGeom prst="rect">
            <a:avLst/>
          </a:prstGeom>
        </p:spPr>
      </p:pic>
      <p:pic>
        <p:nvPicPr>
          <p:cNvPr id="28" name="Picture 27">
            <a:extLst>
              <a:ext uri="{FF2B5EF4-FFF2-40B4-BE49-F238E27FC236}">
                <a16:creationId xmlns:a16="http://schemas.microsoft.com/office/drawing/2014/main" id="{28BE06B9-AD30-CDE0-94AA-FD62EF9E76B0}"/>
              </a:ext>
            </a:extLst>
          </p:cNvPr>
          <p:cNvPicPr>
            <a:picLocks noChangeAspect="1"/>
          </p:cNvPicPr>
          <p:nvPr/>
        </p:nvPicPr>
        <p:blipFill>
          <a:blip r:embed="rId7"/>
          <a:stretch>
            <a:fillRect/>
          </a:stretch>
        </p:blipFill>
        <p:spPr>
          <a:xfrm>
            <a:off x="3064205" y="1700441"/>
            <a:ext cx="2639797" cy="1024217"/>
          </a:xfrm>
          <a:prstGeom prst="rect">
            <a:avLst/>
          </a:prstGeom>
        </p:spPr>
      </p:pic>
      <p:sp>
        <p:nvSpPr>
          <p:cNvPr id="29" name="텍스트 개체 틀 4">
            <a:extLst>
              <a:ext uri="{FF2B5EF4-FFF2-40B4-BE49-F238E27FC236}">
                <a16:creationId xmlns:a16="http://schemas.microsoft.com/office/drawing/2014/main" id="{10F6C464-9327-3E3A-E467-0170471631CF}"/>
              </a:ext>
            </a:extLst>
          </p:cNvPr>
          <p:cNvSpPr txBox="1">
            <a:spLocks/>
          </p:cNvSpPr>
          <p:nvPr/>
        </p:nvSpPr>
        <p:spPr>
          <a:xfrm>
            <a:off x="8459021" y="2562188"/>
            <a:ext cx="3579563" cy="738664"/>
          </a:xfrm>
          <a:prstGeom prst="rect">
            <a:avLst/>
          </a:prstGeom>
        </p:spPr>
        <p:txBody>
          <a:bodyPr vert="horz" wrap="square" lIns="0" tIns="45720" rIns="0" bIns="45720" rtlCol="0">
            <a:spAutoFit/>
          </a:bodyPr>
          <a:lstStyle>
            <a:lvl1pPr marL="228600" indent="-228600" algn="l" defTabSz="914400" rtl="0" eaLnBrk="1" fontAlgn="base" latinLnBrk="0" hangingPunct="1">
              <a:lnSpc>
                <a:spcPct val="100000"/>
              </a:lnSpc>
              <a:spcBef>
                <a:spcPts val="600"/>
              </a:spcBef>
              <a:buSzPct val="90000"/>
              <a:buFont typeface="맑은 고딕" panose="020B0503020000020004" pitchFamily="50" charset="-127"/>
              <a:buChar char="■"/>
              <a:defRPr sz="1100" kern="1200">
                <a:solidFill>
                  <a:schemeClr val="tx1"/>
                </a:solidFill>
                <a:latin typeface="+mn-lt"/>
                <a:ea typeface="+mn-ea"/>
                <a:cs typeface="+mn-cs"/>
              </a:defRPr>
            </a:lvl1pPr>
            <a:lvl2pPr marL="452438" indent="-187325" algn="l" defTabSz="914400" rtl="0" eaLnBrk="1" fontAlgn="base" latinLnBrk="0" hangingPunct="1">
              <a:lnSpc>
                <a:spcPct val="100000"/>
              </a:lnSpc>
              <a:spcBef>
                <a:spcPts val="600"/>
              </a:spcBef>
              <a:buSzPct val="90000"/>
              <a:buFont typeface="맑은 고딕" panose="020B0503020000020004" pitchFamily="50" charset="-127"/>
              <a:buChar char="-"/>
              <a:defRPr sz="1100" kern="1200">
                <a:solidFill>
                  <a:schemeClr val="tx1"/>
                </a:solidFill>
                <a:latin typeface="+mn-lt"/>
                <a:ea typeface="+mn-ea"/>
                <a:cs typeface="+mn-cs"/>
              </a:defRPr>
            </a:lvl2pPr>
            <a:lvl3pPr marL="1143000" indent="-228600" algn="l" defTabSz="914400" rtl="0" eaLnBrk="1" fontAlgn="base" latinLnBrk="0" hangingPunct="1">
              <a:lnSpc>
                <a:spcPct val="100000"/>
              </a:lnSpc>
              <a:spcBef>
                <a:spcPts val="600"/>
              </a:spcBef>
              <a:buSzPct val="90000"/>
              <a:buFont typeface="맑은 고딕" panose="020B0503020000020004" pitchFamily="50" charset="-127"/>
              <a:buChar char="■"/>
              <a:defRPr sz="1300" kern="1200">
                <a:solidFill>
                  <a:schemeClr val="tx1"/>
                </a:solidFill>
                <a:latin typeface="+mn-lt"/>
                <a:ea typeface="+mn-ea"/>
                <a:cs typeface="+mn-cs"/>
              </a:defRPr>
            </a:lvl3pPr>
            <a:lvl4pPr marL="1600200" indent="-228600" algn="l" defTabSz="914400" rtl="0" eaLnBrk="1" fontAlgn="base" latinLnBrk="0" hangingPunct="1">
              <a:lnSpc>
                <a:spcPct val="100000"/>
              </a:lnSpc>
              <a:spcBef>
                <a:spcPts val="600"/>
              </a:spcBef>
              <a:buSzPct val="90000"/>
              <a:buFont typeface="맑은 고딕" panose="020B0503020000020004" pitchFamily="50" charset="-127"/>
              <a:buChar char="■"/>
              <a:defRPr sz="1300" kern="1200">
                <a:solidFill>
                  <a:schemeClr val="tx1"/>
                </a:solidFill>
                <a:latin typeface="+mn-lt"/>
                <a:ea typeface="+mn-ea"/>
                <a:cs typeface="+mn-cs"/>
              </a:defRPr>
            </a:lvl4pPr>
            <a:lvl5pPr marL="2057400" indent="-228600" algn="l" defTabSz="914400" rtl="0" eaLnBrk="1" fontAlgn="base" latinLnBrk="0" hangingPunct="1">
              <a:lnSpc>
                <a:spcPct val="100000"/>
              </a:lnSpc>
              <a:spcBef>
                <a:spcPts val="600"/>
              </a:spcBef>
              <a:buSzPct val="90000"/>
              <a:buFont typeface="맑은 고딕" panose="020B0503020000020004" pitchFamily="50" charset="-127"/>
              <a:buChar char="■"/>
              <a:defRPr sz="13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ts val="600"/>
              </a:spcBef>
              <a:spcAft>
                <a:spcPts val="0"/>
              </a:spcAft>
              <a:buClrTx/>
              <a:buSzPct val="90000"/>
              <a:buNone/>
              <a:tabLst/>
              <a:defRPr/>
            </a:pPr>
            <a:r>
              <a:rPr kumimoji="0" lang="en-US" altLang="ko-KR" sz="1400" u="none" strike="noStrike" kern="1200" cap="none" spc="0" normalizeH="0" baseline="0" noProof="0" dirty="0">
                <a:ln>
                  <a:noFill/>
                </a:ln>
                <a:solidFill>
                  <a:srgbClr val="404040"/>
                </a:solidFill>
                <a:effectLst/>
                <a:uLnTx/>
                <a:uFillTx/>
                <a:latin typeface="Arial" panose="020B0604020202020204" pitchFamily="34" charset="0"/>
                <a:ea typeface="LG스마트체 Regular" panose="020B0600000101010101" pitchFamily="50" charset="-127"/>
                <a:cs typeface="Arial" panose="020B0604020202020204" pitchFamily="34" charset="0"/>
              </a:rPr>
              <a:t>The WOW Bracket comes in the box with the SC9S Soundbar for free.  It can be used in both stand and wall mounted TV orientations.</a:t>
            </a:r>
          </a:p>
        </p:txBody>
      </p:sp>
    </p:spTree>
    <p:extLst>
      <p:ext uri="{BB962C8B-B14F-4D97-AF65-F5344CB8AC3E}">
        <p14:creationId xmlns:p14="http://schemas.microsoft.com/office/powerpoint/2010/main" val="313033916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직사각형 49"/>
          <p:cNvSpPr/>
          <p:nvPr/>
        </p:nvSpPr>
        <p:spPr>
          <a:xfrm>
            <a:off x="6635010" y="1638403"/>
            <a:ext cx="4386644" cy="329321"/>
          </a:xfrm>
          <a:prstGeom prst="rect">
            <a:avLst/>
          </a:prstGeom>
        </p:spPr>
        <p:txBody>
          <a:bodyPr wrap="square">
            <a:spAutoFit/>
          </a:bodyPr>
          <a:lstStyle/>
          <a:p>
            <a:pPr defTabSz="903091">
              <a:lnSpc>
                <a:spcPct val="110000"/>
              </a:lnSpc>
            </a:pPr>
            <a:r>
              <a:rPr lang="en-US" altLang="ko-KR" sz="1400" b="1" dirty="0">
                <a:solidFill>
                  <a:prstClr val="black">
                    <a:lumMod val="95000"/>
                    <a:lumOff val="5000"/>
                  </a:prstClr>
                </a:solidFill>
                <a:latin typeface="Arial" panose="020B0604020202020204" pitchFamily="34" charset="0"/>
                <a:ea typeface="LG스마트체 Regular" panose="020B0600000101010101" pitchFamily="50" charset="-127"/>
                <a:cs typeface="Arial" panose="020B0604020202020204" pitchFamily="34" charset="0"/>
              </a:rPr>
              <a:t>Best combination of TV and sound bar sound</a:t>
            </a:r>
          </a:p>
        </p:txBody>
      </p:sp>
      <p:sp>
        <p:nvSpPr>
          <p:cNvPr id="52" name="직사각형 51"/>
          <p:cNvSpPr/>
          <p:nvPr/>
        </p:nvSpPr>
        <p:spPr>
          <a:xfrm>
            <a:off x="904807" y="5833134"/>
            <a:ext cx="3904339" cy="203133"/>
          </a:xfrm>
          <a:prstGeom prst="rect">
            <a:avLst/>
          </a:prstGeom>
          <a:noFill/>
        </p:spPr>
        <p:txBody>
          <a:bodyPr wrap="none" lIns="0" tIns="0" rIns="0" bIns="0" anchor="t">
            <a:spAutoFit/>
          </a:bodyPr>
          <a:lstStyle/>
          <a:p>
            <a:pPr marL="182563" indent="-92075" fontAlgn="base">
              <a:lnSpc>
                <a:spcPct val="110000"/>
              </a:lnSpc>
              <a:spcBef>
                <a:spcPct val="20000"/>
              </a:spcBef>
              <a:spcAft>
                <a:spcPct val="0"/>
              </a:spcAft>
            </a:pPr>
            <a:r>
              <a:rPr kumimoji="1" lang="en-US" altLang="ko-KR" sz="1200" dirty="0">
                <a:solidFill>
                  <a:srgbClr val="000000">
                    <a:lumMod val="95000"/>
                    <a:lumOff val="5000"/>
                  </a:srgbClr>
                </a:solidFill>
                <a:latin typeface="Arial" panose="020B0604020202020204" pitchFamily="34" charset="0"/>
                <a:ea typeface="LG스마트체 Regular" panose="020B0600000101010101" pitchFamily="50" charset="-127"/>
                <a:cs typeface="Arial" panose="020B0604020202020204" pitchFamily="34" charset="0"/>
              </a:rPr>
              <a:t>- Considering each devices’ own speaker characteristics</a:t>
            </a:r>
          </a:p>
        </p:txBody>
      </p:sp>
      <p:sp>
        <p:nvSpPr>
          <p:cNvPr id="53" name="직사각형 52"/>
          <p:cNvSpPr/>
          <p:nvPr/>
        </p:nvSpPr>
        <p:spPr>
          <a:xfrm>
            <a:off x="6759351" y="2197702"/>
            <a:ext cx="4886549" cy="609398"/>
          </a:xfrm>
          <a:prstGeom prst="rect">
            <a:avLst/>
          </a:prstGeom>
          <a:noFill/>
        </p:spPr>
        <p:txBody>
          <a:bodyPr wrap="square" lIns="0" tIns="0" rIns="0" bIns="0" anchor="t">
            <a:spAutoFit/>
          </a:bodyPr>
          <a:lstStyle/>
          <a:p>
            <a:pPr marL="171450" indent="-171450" fontAlgn="base">
              <a:lnSpc>
                <a:spcPct val="110000"/>
              </a:lnSpc>
              <a:spcBef>
                <a:spcPct val="20000"/>
              </a:spcBef>
              <a:spcAft>
                <a:spcPct val="0"/>
              </a:spcAft>
              <a:buFont typeface="Arial" panose="020B0604020202020204" pitchFamily="34" charset="0"/>
              <a:buChar char="•"/>
            </a:pPr>
            <a:r>
              <a:rPr kumimoji="1" lang="en-US" altLang="ko-KR" sz="1200" dirty="0">
                <a:latin typeface="Arial" panose="020B0604020202020204" pitchFamily="34" charset="0"/>
                <a:ea typeface="LG스마트체 Regular" panose="020B0600000101010101" pitchFamily="50" charset="-127"/>
                <a:cs typeface="Arial" panose="020B0604020202020204" pitchFamily="34" charset="0"/>
              </a:rPr>
              <a:t>With the perfect sync between LG products sound, TV and sound bar works like one speaker,. you can enjoy the three-dimensional sound as if you are in a concert hall</a:t>
            </a:r>
            <a:endParaRPr kumimoji="1" lang="ko-KR" altLang="en-US" sz="1200" dirty="0">
              <a:latin typeface="Arial" panose="020B0604020202020204" pitchFamily="34" charset="0"/>
              <a:ea typeface="LG스마트체 Regular" panose="020B0600000101010101" pitchFamily="50" charset="-127"/>
              <a:cs typeface="Arial" panose="020B0604020202020204" pitchFamily="34" charset="0"/>
            </a:endParaRPr>
          </a:p>
        </p:txBody>
      </p:sp>
      <p:sp>
        <p:nvSpPr>
          <p:cNvPr id="92" name="텍스트 개체 틀 5">
            <a:extLst>
              <a:ext uri="{FF2B5EF4-FFF2-40B4-BE49-F238E27FC236}">
                <a16:creationId xmlns:a16="http://schemas.microsoft.com/office/drawing/2014/main" id="{00A774CE-0179-4872-88E0-4726B5DE419D}"/>
              </a:ext>
            </a:extLst>
          </p:cNvPr>
          <p:cNvSpPr txBox="1">
            <a:spLocks/>
          </p:cNvSpPr>
          <p:nvPr/>
        </p:nvSpPr>
        <p:spPr>
          <a:xfrm>
            <a:off x="157181" y="216430"/>
            <a:ext cx="3964875" cy="338554"/>
          </a:xfrm>
          <a:prstGeom prst="rect">
            <a:avLst/>
          </a:prstGeom>
        </p:spPr>
        <p:txBody>
          <a:bodyPr vert="horz" wrap="square" lIns="0" tIns="45720" rIns="72000" bIns="45720" rtlCol="0" anchor="b">
            <a:spAutoFit/>
          </a:bodyPr>
          <a:lstStyle>
            <a:lvl1pPr marL="0" indent="0" algn="l" defTabSz="914400" rtl="0" eaLnBrk="1" fontAlgn="base" latinLnBrk="0" hangingPunct="1">
              <a:lnSpc>
                <a:spcPct val="100000"/>
              </a:lnSpc>
              <a:spcBef>
                <a:spcPts val="600"/>
              </a:spcBef>
              <a:buFont typeface="Arial" panose="020B0604020202020204" pitchFamily="34" charset="0"/>
              <a:buNone/>
              <a:defRPr lang="en-GB" sz="1400" kern="1200" cap="none" spc="0" baseline="0" dirty="0">
                <a:solidFill>
                  <a:srgbClr val="B3B3B3"/>
                </a:solidFill>
                <a:latin typeface="+mn-lt"/>
                <a:ea typeface="+mj-ea"/>
                <a:cs typeface="+mj-cs"/>
              </a:defRPr>
            </a:lvl1pPr>
            <a:lvl2pPr marL="685800" indent="-228600" algn="l" defTabSz="914400" rtl="0" eaLnBrk="1" fontAlgn="base" latinLnBrk="0" hangingPunct="1">
              <a:lnSpc>
                <a:spcPct val="100000"/>
              </a:lnSpc>
              <a:spcBef>
                <a:spcPts val="6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fontAlgn="base" latinLnBrk="0" hangingPunct="1">
              <a:lnSpc>
                <a:spcPct val="100000"/>
              </a:lnSpc>
              <a:spcBef>
                <a:spcPts val="6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fontAlgn="base"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fontAlgn="base"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ts val="600"/>
              </a:spcBef>
              <a:spcAft>
                <a:spcPts val="0"/>
              </a:spcAft>
              <a:buClrTx/>
              <a:buSzTx/>
              <a:buFont typeface="Arial" panose="020B0604020202020204" pitchFamily="34" charset="0"/>
              <a:buNone/>
              <a:tabLst/>
              <a:defRPr/>
            </a:pPr>
            <a:r>
              <a:rPr lang="en-US" altLang="ko-KR" sz="1600" b="1" noProof="0" dirty="0">
                <a:solidFill>
                  <a:schemeClr val="tx1">
                    <a:lumMod val="50000"/>
                    <a:lumOff val="50000"/>
                  </a:schemeClr>
                </a:solidFill>
                <a:latin typeface="Arial" panose="020B0604020202020204" pitchFamily="34" charset="0"/>
                <a:ea typeface="LG스마트체 Regular" panose="020B0600000101010101" pitchFamily="50" charset="-127"/>
                <a:cs typeface="Arial" panose="020B0604020202020204" pitchFamily="34" charset="0"/>
              </a:rPr>
              <a:t>TV-Sound Bar Synergy</a:t>
            </a:r>
            <a:endParaRPr kumimoji="0" lang="ko-KR" altLang="en-US" sz="1600" b="1" i="0" u="none" strike="noStrike" kern="1200" cap="none" spc="0" normalizeH="0" baseline="0" noProof="0" dirty="0">
              <a:ln>
                <a:noFill/>
              </a:ln>
              <a:solidFill>
                <a:schemeClr val="tx1">
                  <a:lumMod val="50000"/>
                  <a:lumOff val="50000"/>
                </a:schemeClr>
              </a:solidFill>
              <a:effectLst/>
              <a:uLnTx/>
              <a:uFillTx/>
              <a:latin typeface="Arial" panose="020B0604020202020204" pitchFamily="34" charset="0"/>
              <a:ea typeface="LG스마트체 Regular" panose="020B0600000101010101" pitchFamily="50" charset="-127"/>
              <a:cs typeface="Arial" panose="020B0604020202020204" pitchFamily="34" charset="0"/>
            </a:endParaRPr>
          </a:p>
        </p:txBody>
      </p:sp>
      <p:sp>
        <p:nvSpPr>
          <p:cNvPr id="93" name="모서리가 둥근 직사각형 92"/>
          <p:cNvSpPr/>
          <p:nvPr/>
        </p:nvSpPr>
        <p:spPr>
          <a:xfrm>
            <a:off x="5092603" y="309742"/>
            <a:ext cx="460937" cy="173195"/>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ko-KR" sz="900" dirty="0">
                <a:latin typeface="Arial" panose="020B0604020202020204" pitchFamily="34" charset="0"/>
                <a:ea typeface="LG스마트체 Regular" panose="020B0600000101010101" pitchFamily="50" charset="-127"/>
                <a:cs typeface="Arial" panose="020B0604020202020204" pitchFamily="34" charset="0"/>
              </a:rPr>
              <a:t>New</a:t>
            </a:r>
            <a:endParaRPr lang="ko-KR" altLang="en-US" sz="900">
              <a:latin typeface="Arial" panose="020B0604020202020204" pitchFamily="34" charset="0"/>
              <a:ea typeface="LG스마트체 Regular" panose="020B0600000101010101" pitchFamily="50" charset="-127"/>
              <a:cs typeface="Arial" panose="020B0604020202020204" pitchFamily="34" charset="0"/>
            </a:endParaRPr>
          </a:p>
        </p:txBody>
      </p:sp>
      <p:sp>
        <p:nvSpPr>
          <p:cNvPr id="94" name="제목 1">
            <a:extLst>
              <a:ext uri="{FF2B5EF4-FFF2-40B4-BE49-F238E27FC236}">
                <a16:creationId xmlns:a16="http://schemas.microsoft.com/office/drawing/2014/main" id="{4DCD3330-EA3B-F04D-17B2-D78B35D06447}"/>
              </a:ext>
            </a:extLst>
          </p:cNvPr>
          <p:cNvSpPr txBox="1">
            <a:spLocks/>
          </p:cNvSpPr>
          <p:nvPr/>
        </p:nvSpPr>
        <p:spPr>
          <a:xfrm>
            <a:off x="3180888" y="227063"/>
            <a:ext cx="4214724" cy="338554"/>
          </a:xfrm>
          <a:prstGeom prst="rect">
            <a:avLst/>
          </a:prstGeom>
        </p:spPr>
        <p:txBody>
          <a:bodyPr vert="horz" wrap="square" lIns="0" tIns="45720" rIns="72000" bIns="45720" rtlCol="0" anchor="t">
            <a:spAutoFit/>
          </a:bodyPr>
          <a:lstStyle>
            <a:defPPr>
              <a:defRPr lang="ko-KR"/>
            </a:defPPr>
            <a:lvl1pPr marR="0" lvl="0" indent="0" fontAlgn="base" latinLnBrk="0">
              <a:lnSpc>
                <a:spcPct val="100000"/>
              </a:lnSpc>
              <a:spcBef>
                <a:spcPts val="0"/>
              </a:spcBef>
              <a:spcAft>
                <a:spcPts val="0"/>
              </a:spcAft>
              <a:buClrTx/>
              <a:buSzTx/>
              <a:buFontTx/>
              <a:buNone/>
              <a:tabLst/>
              <a:defRPr sz="1600" b="1">
                <a:solidFill>
                  <a:srgbClr val="960000"/>
                </a:solidFill>
                <a:latin typeface="Arial" panose="020B0604020202020204" pitchFamily="34" charset="0"/>
                <a:ea typeface="LG스마트체 Regular" panose="020B0600000101010101" pitchFamily="50" charset="-127"/>
                <a:cs typeface="Arial" panose="020B0604020202020204" pitchFamily="34" charset="0"/>
              </a:defRPr>
            </a:lvl1pPr>
          </a:lstStyle>
          <a:p>
            <a:r>
              <a:rPr lang="en-US" altLang="ko-KR" dirty="0"/>
              <a:t>1. WOW Orchestra</a:t>
            </a:r>
            <a:endParaRPr lang="ko-KR" altLang="en-US" dirty="0"/>
          </a:p>
        </p:txBody>
      </p:sp>
      <p:cxnSp>
        <p:nvCxnSpPr>
          <p:cNvPr id="95" name="직선 연결선 94"/>
          <p:cNvCxnSpPr/>
          <p:nvPr/>
        </p:nvCxnSpPr>
        <p:spPr>
          <a:xfrm>
            <a:off x="2983449" y="280534"/>
            <a:ext cx="0" cy="231613"/>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96" name="TextBox 95"/>
          <p:cNvSpPr txBox="1"/>
          <p:nvPr/>
        </p:nvSpPr>
        <p:spPr>
          <a:xfrm>
            <a:off x="7145763" y="97549"/>
            <a:ext cx="5133129" cy="276999"/>
          </a:xfrm>
          <a:prstGeom prst="rect">
            <a:avLst/>
          </a:prstGeom>
          <a:noFill/>
        </p:spPr>
        <p:txBody>
          <a:bodyPr wrap="square" rtlCol="0">
            <a:spAutoFit/>
          </a:bodyPr>
          <a:lstStyle/>
          <a:p>
            <a:pPr algn="r"/>
            <a:r>
              <a:rPr lang="en-US" sz="1200" b="1" dirty="0">
                <a:solidFill>
                  <a:schemeClr val="bg1">
                    <a:lumMod val="50000"/>
                  </a:schemeClr>
                </a:solidFill>
                <a:latin typeface="Arial" panose="020B0604020202020204" pitchFamily="34" charset="0"/>
                <a:ea typeface="LG스마트체 Regular" panose="020B0600000101010101" pitchFamily="50" charset="-127"/>
                <a:cs typeface="Arial" panose="020B0604020202020204" pitchFamily="34" charset="0"/>
              </a:rPr>
              <a:t>Models : S95QR / S80QR / S80QY / S75Q / SC9S / SE6S </a:t>
            </a:r>
            <a:r>
              <a:rPr lang="en-US" sz="1200" b="1" dirty="0">
                <a:solidFill>
                  <a:schemeClr val="bg1"/>
                </a:solidFill>
                <a:latin typeface="Arial" panose="020B0604020202020204" pitchFamily="34" charset="0"/>
                <a:ea typeface="LG스마트체 Regular" panose="020B0600000101010101" pitchFamily="50" charset="-127"/>
                <a:cs typeface="Arial" panose="020B0604020202020204" pitchFamily="34" charset="0"/>
              </a:rPr>
              <a:t>/ S77S</a:t>
            </a:r>
          </a:p>
        </p:txBody>
      </p:sp>
      <p:sp>
        <p:nvSpPr>
          <p:cNvPr id="97" name="직사각형 96"/>
          <p:cNvSpPr/>
          <p:nvPr/>
        </p:nvSpPr>
        <p:spPr>
          <a:xfrm>
            <a:off x="6983680" y="4977095"/>
            <a:ext cx="4794910" cy="646331"/>
          </a:xfrm>
          <a:prstGeom prst="rect">
            <a:avLst/>
          </a:prstGeom>
          <a:noFill/>
        </p:spPr>
        <p:txBody>
          <a:bodyPr wrap="square" lIns="0" tIns="0" rIns="0" bIns="0" anchor="t">
            <a:spAutoFit/>
          </a:bodyPr>
          <a:lstStyle/>
          <a:p>
            <a:pPr fontAlgn="base">
              <a:lnSpc>
                <a:spcPct val="110000"/>
              </a:lnSpc>
              <a:spcBef>
                <a:spcPct val="20000"/>
              </a:spcBef>
              <a:spcAft>
                <a:spcPct val="0"/>
              </a:spcAft>
            </a:pPr>
            <a:r>
              <a:rPr kumimoji="1" lang="en-US" altLang="ko-KR" sz="1200" dirty="0">
                <a:latin typeface="Arial" panose="020B0604020202020204" pitchFamily="34" charset="0"/>
                <a:ea typeface="LG스마트체 Regular" panose="020B0600000101010101" pitchFamily="50" charset="-127"/>
                <a:cs typeface="Arial" panose="020B0604020202020204" pitchFamily="34" charset="0"/>
              </a:rPr>
              <a:t>- When the Sound Bar is connected to the TV, it automatically operates </a:t>
            </a:r>
            <a:br>
              <a:rPr kumimoji="1" lang="en-US" altLang="ko-KR" sz="1200" dirty="0">
                <a:latin typeface="Arial" panose="020B0604020202020204" pitchFamily="34" charset="0"/>
                <a:ea typeface="LG스마트체 Regular" panose="020B0600000101010101" pitchFamily="50" charset="-127"/>
                <a:cs typeface="Arial" panose="020B0604020202020204" pitchFamily="34" charset="0"/>
              </a:rPr>
            </a:br>
            <a:r>
              <a:rPr kumimoji="1" lang="en-US" altLang="ko-KR" sz="1200" dirty="0">
                <a:latin typeface="Arial" panose="020B0604020202020204" pitchFamily="34" charset="0"/>
                <a:ea typeface="LG스마트체 Regular" panose="020B0600000101010101" pitchFamily="50" charset="-127"/>
                <a:cs typeface="Arial" panose="020B0604020202020204" pitchFamily="34" charset="0"/>
              </a:rPr>
              <a:t>  in WOW Orchestra mode</a:t>
            </a:r>
          </a:p>
          <a:p>
            <a:pPr fontAlgn="base">
              <a:lnSpc>
                <a:spcPct val="110000"/>
              </a:lnSpc>
              <a:spcBef>
                <a:spcPct val="20000"/>
              </a:spcBef>
              <a:spcAft>
                <a:spcPct val="0"/>
              </a:spcAft>
            </a:pPr>
            <a:r>
              <a:rPr kumimoji="1" lang="en-US" altLang="ko-KR" sz="1200" dirty="0">
                <a:latin typeface="Arial" panose="020B0604020202020204" pitchFamily="34" charset="0"/>
                <a:ea typeface="LG스마트체 Regular" panose="020B0600000101010101" pitchFamily="50" charset="-127"/>
                <a:cs typeface="Arial" panose="020B0604020202020204" pitchFamily="34" charset="0"/>
              </a:rPr>
              <a:t>- WOW Orchestra is available in all sound mode</a:t>
            </a:r>
          </a:p>
        </p:txBody>
      </p:sp>
      <p:sp>
        <p:nvSpPr>
          <p:cNvPr id="98" name="직사각형 97"/>
          <p:cNvSpPr/>
          <p:nvPr/>
        </p:nvSpPr>
        <p:spPr>
          <a:xfrm>
            <a:off x="6929899" y="5657593"/>
            <a:ext cx="4884872" cy="232821"/>
          </a:xfrm>
          <a:prstGeom prst="rect">
            <a:avLst/>
          </a:prstGeom>
        </p:spPr>
        <p:txBody>
          <a:bodyPr wrap="square">
            <a:spAutoFit/>
          </a:bodyPr>
          <a:lstStyle/>
          <a:p>
            <a:pPr fontAlgn="base">
              <a:lnSpc>
                <a:spcPct val="110000"/>
              </a:lnSpc>
              <a:spcBef>
                <a:spcPct val="20000"/>
              </a:spcBef>
              <a:spcAft>
                <a:spcPct val="0"/>
              </a:spcAft>
            </a:pPr>
            <a:r>
              <a:rPr kumimoji="1" lang="en-US" altLang="ko-KR" sz="900" i="1" dirty="0">
                <a:latin typeface="Arial" panose="020B0604020202020204" pitchFamily="34" charset="0"/>
                <a:ea typeface="LG스마트체 Regular" panose="020B0600000101010101" pitchFamily="50" charset="-127"/>
                <a:cs typeface="Arial" panose="020B0604020202020204" pitchFamily="34" charset="0"/>
              </a:rPr>
              <a:t> - AI Sound Pro / Standard / Music / Cinema / Clear Voice  Plus / Sports / Game / Bass Blast</a:t>
            </a:r>
          </a:p>
        </p:txBody>
      </p:sp>
      <p:sp>
        <p:nvSpPr>
          <p:cNvPr id="99" name="직사각형 98"/>
          <p:cNvSpPr/>
          <p:nvPr/>
        </p:nvSpPr>
        <p:spPr>
          <a:xfrm>
            <a:off x="6698447" y="2919558"/>
            <a:ext cx="5080143" cy="701731"/>
          </a:xfrm>
          <a:prstGeom prst="rect">
            <a:avLst/>
          </a:prstGeom>
        </p:spPr>
        <p:txBody>
          <a:bodyPr wrap="square">
            <a:spAutoFit/>
          </a:bodyPr>
          <a:lstStyle/>
          <a:p>
            <a:pPr marL="171450" indent="-171450" fontAlgn="base">
              <a:lnSpc>
                <a:spcPct val="110000"/>
              </a:lnSpc>
              <a:spcBef>
                <a:spcPct val="20000"/>
              </a:spcBef>
              <a:spcAft>
                <a:spcPct val="0"/>
              </a:spcAft>
              <a:buFont typeface="Arial" panose="020B0604020202020204" pitchFamily="34" charset="0"/>
              <a:buChar char="•"/>
            </a:pPr>
            <a:r>
              <a:rPr kumimoji="1" lang="en-US" altLang="ko-KR" sz="1200" dirty="0">
                <a:latin typeface="Arial" panose="020B0604020202020204" pitchFamily="34" charset="0"/>
                <a:ea typeface="LG스마트체 Regular" panose="020B0600000101010101" pitchFamily="50" charset="-127"/>
                <a:cs typeface="Arial" panose="020B0604020202020204" pitchFamily="34" charset="0"/>
              </a:rPr>
              <a:t>The Sound image from the Sound Bar moved to the center of TV screen to match the sound to the screen. This improves sound clarity and 3D sound effect</a:t>
            </a:r>
            <a:endParaRPr kumimoji="1" lang="ko-KR" altLang="en-US" sz="1200" dirty="0">
              <a:latin typeface="Arial" panose="020B0604020202020204" pitchFamily="34" charset="0"/>
              <a:ea typeface="LG스마트체 Regular" panose="020B0600000101010101" pitchFamily="50" charset="-127"/>
              <a:cs typeface="Arial" panose="020B0604020202020204" pitchFamily="34" charset="0"/>
            </a:endParaRPr>
          </a:p>
        </p:txBody>
      </p:sp>
      <p:cxnSp>
        <p:nvCxnSpPr>
          <p:cNvPr id="100" name="직선 연결선 16"/>
          <p:cNvCxnSpPr/>
          <p:nvPr/>
        </p:nvCxnSpPr>
        <p:spPr>
          <a:xfrm>
            <a:off x="6635010" y="2001757"/>
            <a:ext cx="4842615" cy="0"/>
          </a:xfrm>
          <a:prstGeom prst="line">
            <a:avLst/>
          </a:prstGeom>
          <a:ln w="31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01" name="직각 삼각형 100">
            <a:extLst>
              <a:ext uri="{FF2B5EF4-FFF2-40B4-BE49-F238E27FC236}">
                <a16:creationId xmlns:a16="http://schemas.microsoft.com/office/drawing/2014/main" id="{4237D16C-F109-4CE4-8AB0-9CF5CCE21787}"/>
              </a:ext>
            </a:extLst>
          </p:cNvPr>
          <p:cNvSpPr/>
          <p:nvPr/>
        </p:nvSpPr>
        <p:spPr>
          <a:xfrm rot="5400000" flipH="1" flipV="1">
            <a:off x="902267" y="1213508"/>
            <a:ext cx="127280" cy="122194"/>
          </a:xfrm>
          <a:prstGeom prst="rtTriangl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100">
              <a:latin typeface="Arial" panose="020B0604020202020204" pitchFamily="34" charset="0"/>
              <a:ea typeface="LG스마트체 Regular" panose="020B0600000101010101" pitchFamily="50" charset="-127"/>
              <a:cs typeface="Arial" panose="020B0604020202020204" pitchFamily="34" charset="0"/>
            </a:endParaRPr>
          </a:p>
        </p:txBody>
      </p:sp>
      <p:sp>
        <p:nvSpPr>
          <p:cNvPr id="102" name="오른쪽 화살표 38">
            <a:extLst>
              <a:ext uri="{FF2B5EF4-FFF2-40B4-BE49-F238E27FC236}">
                <a16:creationId xmlns:a16="http://schemas.microsoft.com/office/drawing/2014/main" id="{7DFAB176-2DA9-470C-9478-3F794E95B315}"/>
              </a:ext>
            </a:extLst>
          </p:cNvPr>
          <p:cNvSpPr/>
          <p:nvPr/>
        </p:nvSpPr>
        <p:spPr>
          <a:xfrm>
            <a:off x="904807" y="1332455"/>
            <a:ext cx="4947087" cy="300402"/>
          </a:xfrm>
          <a:prstGeom prst="rightArrow">
            <a:avLst>
              <a:gd name="adj1" fmla="val 100000"/>
              <a:gd name="adj2" fmla="val 34913"/>
            </a:avLst>
          </a:prstGeom>
          <a:solidFill>
            <a:schemeClr val="bg1">
              <a:lumMod val="95000"/>
            </a:schemeClr>
          </a:solidFill>
          <a:ln w="3175">
            <a:solidFill>
              <a:schemeClr val="bg1">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fontAlgn="b">
              <a:lnSpc>
                <a:spcPct val="100000"/>
              </a:lnSpc>
              <a:spcBef>
                <a:spcPts val="0"/>
              </a:spcBef>
            </a:pPr>
            <a:r>
              <a:rPr lang="en-US" altLang="ko-KR" sz="1200" b="1" dirty="0">
                <a:ln>
                  <a:solidFill>
                    <a:schemeClr val="bg1">
                      <a:alpha val="0"/>
                    </a:schemeClr>
                  </a:solidFill>
                </a:ln>
                <a:solidFill>
                  <a:schemeClr val="tx1"/>
                </a:solidFill>
                <a:latin typeface="Arial" panose="020B0604020202020204" pitchFamily="34" charset="0"/>
                <a:ea typeface="LG스마트체 Regular" panose="020B0600000101010101" pitchFamily="50" charset="-127"/>
                <a:cs typeface="Arial" panose="020B0604020202020204" pitchFamily="34" charset="0"/>
              </a:rPr>
              <a:t>TV Speaker + Sound Bar sound output simultaneously</a:t>
            </a:r>
            <a:endParaRPr lang="ko-KR" altLang="en-US" sz="1200" b="1" dirty="0">
              <a:ln>
                <a:solidFill>
                  <a:schemeClr val="bg1">
                    <a:alpha val="0"/>
                  </a:schemeClr>
                </a:solidFill>
              </a:ln>
              <a:solidFill>
                <a:schemeClr val="tx1"/>
              </a:solidFill>
              <a:latin typeface="Arial" panose="020B0604020202020204" pitchFamily="34" charset="0"/>
              <a:ea typeface="LG스마트체 Regular" panose="020B0600000101010101" pitchFamily="50" charset="-127"/>
              <a:cs typeface="Arial" panose="020B0604020202020204" pitchFamily="34" charset="0"/>
            </a:endParaRPr>
          </a:p>
        </p:txBody>
      </p:sp>
      <p:sp>
        <p:nvSpPr>
          <p:cNvPr id="103" name="TextBox 102"/>
          <p:cNvSpPr txBox="1"/>
          <p:nvPr/>
        </p:nvSpPr>
        <p:spPr>
          <a:xfrm>
            <a:off x="6918401" y="4499806"/>
            <a:ext cx="4689249" cy="307777"/>
          </a:xfrm>
          <a:prstGeom prst="rect">
            <a:avLst/>
          </a:prstGeom>
          <a:noFill/>
        </p:spPr>
        <p:txBody>
          <a:bodyPr wrap="square" rtlCol="0">
            <a:spAutoFit/>
          </a:bodyPr>
          <a:lstStyle/>
          <a:p>
            <a:r>
              <a:rPr lang="en-US" altLang="ko-KR" sz="1400" b="1" dirty="0">
                <a:latin typeface="Arial" panose="020B0604020202020204" pitchFamily="34" charset="0"/>
                <a:ea typeface="LG스마트체 Regular" panose="020B0600000101010101" pitchFamily="50" charset="-127"/>
                <a:cs typeface="Arial" panose="020B0604020202020204" pitchFamily="34" charset="0"/>
              </a:rPr>
              <a:t>Convenient automatic setting</a:t>
            </a:r>
            <a:endParaRPr lang="ko-KR" altLang="en-US" sz="1400" b="1" dirty="0">
              <a:latin typeface="Arial" panose="020B0604020202020204" pitchFamily="34" charset="0"/>
              <a:ea typeface="LG스마트체 Regular" panose="020B0600000101010101" pitchFamily="50" charset="-127"/>
              <a:cs typeface="Arial" panose="020B0604020202020204" pitchFamily="34" charset="0"/>
            </a:endParaRPr>
          </a:p>
        </p:txBody>
      </p:sp>
      <p:pic>
        <p:nvPicPr>
          <p:cNvPr id="104" name="그림 10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35010" y="4502846"/>
            <a:ext cx="294889" cy="284542"/>
          </a:xfrm>
          <a:prstGeom prst="rect">
            <a:avLst/>
          </a:prstGeom>
        </p:spPr>
      </p:pic>
      <p:sp>
        <p:nvSpPr>
          <p:cNvPr id="105" name="TextBox 104"/>
          <p:cNvSpPr txBox="1"/>
          <p:nvPr/>
        </p:nvSpPr>
        <p:spPr>
          <a:xfrm>
            <a:off x="80267" y="6458281"/>
            <a:ext cx="6307817" cy="307777"/>
          </a:xfrm>
          <a:prstGeom prst="rect">
            <a:avLst/>
          </a:prstGeom>
          <a:noFill/>
        </p:spPr>
        <p:txBody>
          <a:bodyPr wrap="none" lIns="0" tIns="0" rIns="0" bIns="0" rtlCol="0" anchor="t">
            <a:spAutoFit/>
          </a:bodyPr>
          <a:lstStyle/>
          <a:p>
            <a:pPr algn="l"/>
            <a:r>
              <a:rPr lang="en-US" altLang="ko-KR" sz="1000" dirty="0">
                <a:latin typeface="Arial" panose="020B0604020202020204" pitchFamily="34" charset="0"/>
                <a:ea typeface="LG스마트체 Regular" panose="020B0600000101010101" pitchFamily="50" charset="-127"/>
                <a:cs typeface="Arial" panose="020B0604020202020204" pitchFamily="34" charset="0"/>
              </a:rPr>
              <a:t>* Compatible TVs : OLED Z3/M3/G3/C3, LX3, LX1 </a:t>
            </a:r>
            <a:br>
              <a:rPr lang="en-US" altLang="ko-KR" sz="1000" dirty="0">
                <a:latin typeface="Arial" panose="020B0604020202020204" pitchFamily="34" charset="0"/>
                <a:ea typeface="LG스마트체 Regular" panose="020B0600000101010101" pitchFamily="50" charset="-127"/>
                <a:cs typeface="Arial" panose="020B0604020202020204" pitchFamily="34" charset="0"/>
              </a:rPr>
            </a:br>
            <a:r>
              <a:rPr lang="en-US" altLang="ko-KR" sz="1000" dirty="0">
                <a:latin typeface="Arial" panose="020B0604020202020204" pitchFamily="34" charset="0"/>
                <a:ea typeface="LG스마트체 Regular" panose="020B0600000101010101" pitchFamily="50" charset="-127"/>
                <a:cs typeface="Arial" panose="020B0604020202020204" pitchFamily="34" charset="0"/>
              </a:rPr>
              <a:t>                               OLED C2/B3/A3, QNED85/80/75, NANO77/75, UR80/75/73 (2023 2H Firmware update)        </a:t>
            </a:r>
            <a:endParaRPr lang="ko-KR" altLang="en-US" sz="1000" dirty="0">
              <a:latin typeface="Arial" panose="020B0604020202020204" pitchFamily="34" charset="0"/>
              <a:ea typeface="LG스마트체 Regular" panose="020B0600000101010101" pitchFamily="50" charset="-127"/>
              <a:cs typeface="Arial" panose="020B0604020202020204" pitchFamily="34" charset="0"/>
            </a:endParaRPr>
          </a:p>
        </p:txBody>
      </p:sp>
      <p:sp>
        <p:nvSpPr>
          <p:cNvPr id="106" name="TextBox 105"/>
          <p:cNvSpPr txBox="1"/>
          <p:nvPr/>
        </p:nvSpPr>
        <p:spPr>
          <a:xfrm>
            <a:off x="4248301" y="6114085"/>
            <a:ext cx="1591782" cy="153888"/>
          </a:xfrm>
          <a:prstGeom prst="rect">
            <a:avLst/>
          </a:prstGeom>
          <a:noFill/>
        </p:spPr>
        <p:txBody>
          <a:bodyPr wrap="none" lIns="0" tIns="0" rIns="0" bIns="0" rtlCol="0" anchor="t">
            <a:spAutoFit/>
          </a:bodyPr>
          <a:lstStyle/>
          <a:p>
            <a:pPr algn="l"/>
            <a:r>
              <a:rPr lang="en-US" altLang="ko-KR" sz="1000" i="1" dirty="0">
                <a:latin typeface="Arial" panose="020B0604020202020204" pitchFamily="34" charset="0"/>
                <a:ea typeface="LG스마트체 Regular" panose="020B0600000101010101" pitchFamily="50" charset="-127"/>
                <a:cs typeface="Arial" panose="020B0604020202020204" pitchFamily="34" charset="0"/>
              </a:rPr>
              <a:t>* Connectivity : HDMI </a:t>
            </a:r>
            <a:r>
              <a:rPr lang="en-US" altLang="ko-KR" sz="1000" i="1" dirty="0" err="1">
                <a:latin typeface="Arial" panose="020B0604020202020204" pitchFamily="34" charset="0"/>
                <a:ea typeface="LG스마트체 Regular" panose="020B0600000101010101" pitchFamily="50" charset="-127"/>
                <a:cs typeface="Arial" panose="020B0604020202020204" pitchFamily="34" charset="0"/>
              </a:rPr>
              <a:t>eARC</a:t>
            </a:r>
            <a:endParaRPr lang="ko-KR" altLang="en-US" sz="1000" i="1" dirty="0">
              <a:latin typeface="Arial" panose="020B0604020202020204" pitchFamily="34" charset="0"/>
              <a:ea typeface="LG스마트체 Regular" panose="020B0600000101010101" pitchFamily="50" charset="-127"/>
              <a:cs typeface="Arial" panose="020B0604020202020204" pitchFamily="34" charset="0"/>
            </a:endParaRPr>
          </a:p>
        </p:txBody>
      </p:sp>
      <p:sp>
        <p:nvSpPr>
          <p:cNvPr id="56" name="텍스트 개체 틀 4">
            <a:extLst>
              <a:ext uri="{FF2B5EF4-FFF2-40B4-BE49-F238E27FC236}">
                <a16:creationId xmlns:a16="http://schemas.microsoft.com/office/drawing/2014/main" id="{FAC2042E-B9B1-578D-EFB2-1F8F7B367EB7}"/>
              </a:ext>
            </a:extLst>
          </p:cNvPr>
          <p:cNvSpPr txBox="1">
            <a:spLocks/>
          </p:cNvSpPr>
          <p:nvPr/>
        </p:nvSpPr>
        <p:spPr>
          <a:xfrm>
            <a:off x="395760" y="695131"/>
            <a:ext cx="11081865" cy="307777"/>
          </a:xfrm>
          <a:prstGeom prst="rect">
            <a:avLst/>
          </a:prstGeom>
        </p:spPr>
        <p:txBody>
          <a:bodyPr vert="horz" wrap="square" lIns="0" tIns="45720" rIns="0" bIns="45720" rtlCol="0">
            <a:spAutoFit/>
          </a:bodyPr>
          <a:lstStyle>
            <a:lvl1pPr marL="228600" indent="-228600" algn="l" defTabSz="914400" rtl="0" eaLnBrk="1" fontAlgn="base" latinLnBrk="0" hangingPunct="1">
              <a:lnSpc>
                <a:spcPct val="100000"/>
              </a:lnSpc>
              <a:spcBef>
                <a:spcPts val="600"/>
              </a:spcBef>
              <a:buSzPct val="90000"/>
              <a:buFont typeface="맑은 고딕" panose="020B0503020000020004" pitchFamily="50" charset="-127"/>
              <a:buChar char="■"/>
              <a:defRPr sz="1100" kern="1200">
                <a:solidFill>
                  <a:schemeClr val="tx1"/>
                </a:solidFill>
                <a:latin typeface="+mn-lt"/>
                <a:ea typeface="+mn-ea"/>
                <a:cs typeface="+mn-cs"/>
              </a:defRPr>
            </a:lvl1pPr>
            <a:lvl2pPr marL="452438" indent="-187325" algn="l" defTabSz="914400" rtl="0" eaLnBrk="1" fontAlgn="base" latinLnBrk="0" hangingPunct="1">
              <a:lnSpc>
                <a:spcPct val="100000"/>
              </a:lnSpc>
              <a:spcBef>
                <a:spcPts val="600"/>
              </a:spcBef>
              <a:buSzPct val="90000"/>
              <a:buFont typeface="맑은 고딕" panose="020B0503020000020004" pitchFamily="50" charset="-127"/>
              <a:buChar char="-"/>
              <a:defRPr sz="1100" kern="1200">
                <a:solidFill>
                  <a:schemeClr val="tx1"/>
                </a:solidFill>
                <a:latin typeface="+mn-lt"/>
                <a:ea typeface="+mn-ea"/>
                <a:cs typeface="+mn-cs"/>
              </a:defRPr>
            </a:lvl2pPr>
            <a:lvl3pPr marL="1143000" indent="-228600" algn="l" defTabSz="914400" rtl="0" eaLnBrk="1" fontAlgn="base" latinLnBrk="0" hangingPunct="1">
              <a:lnSpc>
                <a:spcPct val="100000"/>
              </a:lnSpc>
              <a:spcBef>
                <a:spcPts val="600"/>
              </a:spcBef>
              <a:buSzPct val="90000"/>
              <a:buFont typeface="맑은 고딕" panose="020B0503020000020004" pitchFamily="50" charset="-127"/>
              <a:buChar char="■"/>
              <a:defRPr sz="1300" kern="1200">
                <a:solidFill>
                  <a:schemeClr val="tx1"/>
                </a:solidFill>
                <a:latin typeface="+mn-lt"/>
                <a:ea typeface="+mn-ea"/>
                <a:cs typeface="+mn-cs"/>
              </a:defRPr>
            </a:lvl3pPr>
            <a:lvl4pPr marL="1600200" indent="-228600" algn="l" defTabSz="914400" rtl="0" eaLnBrk="1" fontAlgn="base" latinLnBrk="0" hangingPunct="1">
              <a:lnSpc>
                <a:spcPct val="100000"/>
              </a:lnSpc>
              <a:spcBef>
                <a:spcPts val="600"/>
              </a:spcBef>
              <a:buSzPct val="90000"/>
              <a:buFont typeface="맑은 고딕" panose="020B0503020000020004" pitchFamily="50" charset="-127"/>
              <a:buChar char="■"/>
              <a:defRPr sz="1300" kern="1200">
                <a:solidFill>
                  <a:schemeClr val="tx1"/>
                </a:solidFill>
                <a:latin typeface="+mn-lt"/>
                <a:ea typeface="+mn-ea"/>
                <a:cs typeface="+mn-cs"/>
              </a:defRPr>
            </a:lvl4pPr>
            <a:lvl5pPr marL="2057400" indent="-228600" algn="l" defTabSz="914400" rtl="0" eaLnBrk="1" fontAlgn="base" latinLnBrk="0" hangingPunct="1">
              <a:lnSpc>
                <a:spcPct val="100000"/>
              </a:lnSpc>
              <a:spcBef>
                <a:spcPts val="600"/>
              </a:spcBef>
              <a:buSzPct val="90000"/>
              <a:buFont typeface="맑은 고딕" panose="020B0503020000020004" pitchFamily="50" charset="-127"/>
              <a:buChar char="■"/>
              <a:defRPr sz="13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base" latinLnBrk="0" hangingPunct="1">
              <a:lnSpc>
                <a:spcPct val="100000"/>
              </a:lnSpc>
              <a:spcBef>
                <a:spcPts val="600"/>
              </a:spcBef>
              <a:spcAft>
                <a:spcPts val="0"/>
              </a:spcAft>
              <a:buClrTx/>
              <a:buSzPct val="90000"/>
              <a:buFont typeface="맑은 고딕" panose="020B0503020000020004" pitchFamily="50" charset="-127"/>
              <a:buChar char="■"/>
              <a:tabLst/>
              <a:defRPr/>
            </a:pPr>
            <a:r>
              <a:rPr kumimoji="0" lang="en-US" altLang="ko-KR" sz="1400" i="0" u="none" strike="noStrike" kern="1200" cap="none" spc="0" normalizeH="0" baseline="0" noProof="0" dirty="0">
                <a:ln>
                  <a:noFill/>
                </a:ln>
                <a:solidFill>
                  <a:srgbClr val="404040"/>
                </a:solidFill>
                <a:effectLst/>
                <a:uLnTx/>
                <a:uFillTx/>
                <a:latin typeface="Arial" panose="020B0604020202020204" pitchFamily="34" charset="0"/>
                <a:ea typeface="LG스마트체 Regular" panose="020B0600000101010101" pitchFamily="50" charset="-127"/>
                <a:cs typeface="Arial" panose="020B0604020202020204" pitchFamily="34" charset="0"/>
              </a:rPr>
              <a:t>Provide</a:t>
            </a:r>
            <a:r>
              <a:rPr kumimoji="0" lang="en-US" altLang="ko-KR" sz="1400" i="0" u="none" strike="noStrike" kern="1200" cap="none" spc="0" normalizeH="0" noProof="0" dirty="0">
                <a:ln>
                  <a:noFill/>
                </a:ln>
                <a:solidFill>
                  <a:srgbClr val="404040"/>
                </a:solidFill>
                <a:effectLst/>
                <a:uLnTx/>
                <a:uFillTx/>
                <a:latin typeface="Arial" panose="020B0604020202020204" pitchFamily="34" charset="0"/>
                <a:ea typeface="LG스마트체 Regular" panose="020B0600000101010101" pitchFamily="50" charset="-127"/>
                <a:cs typeface="Arial" panose="020B0604020202020204" pitchFamily="34" charset="0"/>
              </a:rPr>
              <a:t> convenience by strengthening interoperability function between LG TVs and Sound Bar </a:t>
            </a:r>
            <a:endParaRPr kumimoji="0" lang="en-US" altLang="ko-KR" sz="1400" i="0" u="none" strike="noStrike" kern="1200" cap="none" spc="0" normalizeH="0" baseline="0" noProof="0" dirty="0">
              <a:ln>
                <a:noFill/>
              </a:ln>
              <a:solidFill>
                <a:srgbClr val="404040"/>
              </a:solidFill>
              <a:effectLst/>
              <a:uLnTx/>
              <a:uFillTx/>
              <a:latin typeface="Arial" panose="020B0604020202020204" pitchFamily="34" charset="0"/>
              <a:ea typeface="LG스마트체 Regular" panose="020B0600000101010101" pitchFamily="50" charset="-127"/>
              <a:cs typeface="Arial" panose="020B0604020202020204" pitchFamily="34" charset="0"/>
            </a:endParaRPr>
          </a:p>
        </p:txBody>
      </p:sp>
      <p:pic>
        <p:nvPicPr>
          <p:cNvPr id="4" name="Picture 3">
            <a:extLst>
              <a:ext uri="{FF2B5EF4-FFF2-40B4-BE49-F238E27FC236}">
                <a16:creationId xmlns:a16="http://schemas.microsoft.com/office/drawing/2014/main" id="{9B279B76-9163-0D65-48CA-A889413ADA34}"/>
              </a:ext>
            </a:extLst>
          </p:cNvPr>
          <p:cNvPicPr>
            <a:picLocks noChangeAspect="1"/>
          </p:cNvPicPr>
          <p:nvPr/>
        </p:nvPicPr>
        <p:blipFill>
          <a:blip r:embed="rId4"/>
          <a:stretch>
            <a:fillRect/>
          </a:stretch>
        </p:blipFill>
        <p:spPr>
          <a:xfrm>
            <a:off x="444871" y="1876778"/>
            <a:ext cx="5752343" cy="3648767"/>
          </a:xfrm>
          <a:prstGeom prst="rect">
            <a:avLst/>
          </a:prstGeom>
        </p:spPr>
      </p:pic>
    </p:spTree>
    <p:extLst>
      <p:ext uri="{BB962C8B-B14F-4D97-AF65-F5344CB8AC3E}">
        <p14:creationId xmlns:p14="http://schemas.microsoft.com/office/powerpoint/2010/main" val="2335427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4DCD3330-EA3B-F04D-17B2-D78B35D06447}"/>
              </a:ext>
            </a:extLst>
          </p:cNvPr>
          <p:cNvSpPr txBox="1">
            <a:spLocks/>
          </p:cNvSpPr>
          <p:nvPr/>
        </p:nvSpPr>
        <p:spPr>
          <a:xfrm>
            <a:off x="290951" y="284558"/>
            <a:ext cx="4214724" cy="338554"/>
          </a:xfrm>
          <a:prstGeom prst="rect">
            <a:avLst/>
          </a:prstGeom>
        </p:spPr>
        <p:txBody>
          <a:bodyPr vert="horz" wrap="square" lIns="0" tIns="45720" rIns="72000" bIns="45720" rtlCol="0" anchor="t">
            <a:spAutoFit/>
          </a:bodyPr>
          <a:lstStyle>
            <a:defPPr>
              <a:defRPr lang="ko-KR"/>
            </a:defPPr>
            <a:lvl1pPr marR="0" lvl="0" indent="0" fontAlgn="base" latinLnBrk="0">
              <a:lnSpc>
                <a:spcPct val="100000"/>
              </a:lnSpc>
              <a:spcBef>
                <a:spcPts val="0"/>
              </a:spcBef>
              <a:spcAft>
                <a:spcPts val="0"/>
              </a:spcAft>
              <a:buClrTx/>
              <a:buSzTx/>
              <a:buFontTx/>
              <a:buNone/>
              <a:tabLst/>
              <a:defRPr sz="1600" b="1">
                <a:solidFill>
                  <a:srgbClr val="960000"/>
                </a:solidFill>
                <a:latin typeface="Arial" panose="020B0604020202020204" pitchFamily="34" charset="0"/>
                <a:ea typeface="LG스마트체 Regular" panose="020B0600000101010101" pitchFamily="50" charset="-127"/>
                <a:cs typeface="Arial" panose="020B0604020202020204" pitchFamily="34" charset="0"/>
              </a:defRPr>
            </a:lvl1pPr>
          </a:lstStyle>
          <a:p>
            <a:r>
              <a:rPr lang="en-US" altLang="ko-KR" dirty="0"/>
              <a:t>※ WOW Orchestra</a:t>
            </a:r>
            <a:endParaRPr lang="ko-KR" altLang="en-US" dirty="0"/>
          </a:p>
        </p:txBody>
      </p:sp>
      <p:cxnSp>
        <p:nvCxnSpPr>
          <p:cNvPr id="4" name="직선 화살표 연결선 3"/>
          <p:cNvCxnSpPr/>
          <p:nvPr/>
        </p:nvCxnSpPr>
        <p:spPr>
          <a:xfrm>
            <a:off x="744088" y="1827900"/>
            <a:ext cx="1469933"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 name="직선 화살표 연결선 4"/>
          <p:cNvCxnSpPr/>
          <p:nvPr/>
        </p:nvCxnSpPr>
        <p:spPr>
          <a:xfrm>
            <a:off x="1077983" y="2545096"/>
            <a:ext cx="1136038"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 name="직선 연결선 5"/>
          <p:cNvCxnSpPr/>
          <p:nvPr/>
        </p:nvCxnSpPr>
        <p:spPr>
          <a:xfrm>
            <a:off x="1077983" y="1827900"/>
            <a:ext cx="0" cy="71110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488284" y="1480828"/>
            <a:ext cx="529312" cy="346249"/>
          </a:xfrm>
          <a:prstGeom prst="rect">
            <a:avLst/>
          </a:prstGeom>
          <a:noFill/>
        </p:spPr>
        <p:txBody>
          <a:bodyPr wrap="none" rtlCol="0">
            <a:spAutoFit/>
          </a:bodyPr>
          <a:lstStyle/>
          <a:p>
            <a:pPr algn="ctr">
              <a:lnSpc>
                <a:spcPct val="150000"/>
              </a:lnSpc>
            </a:pPr>
            <a:r>
              <a:rPr lang="en-US" altLang="ko-KR" sz="1100" b="1" dirty="0">
                <a:latin typeface="Arial" panose="020B0604020202020204" pitchFamily="34" charset="0"/>
                <a:ea typeface="LG스마트체 Regular" panose="020B0600000101010101" pitchFamily="50" charset="-127"/>
                <a:cs typeface="Arial" panose="020B0604020202020204" pitchFamily="34" charset="0"/>
              </a:rPr>
              <a:t>Input</a:t>
            </a:r>
            <a:endParaRPr lang="ko-KR" altLang="en-US" sz="1100" b="1">
              <a:latin typeface="Arial" panose="020B0604020202020204" pitchFamily="34" charset="0"/>
              <a:ea typeface="LG스마트체 Regular" panose="020B0600000101010101" pitchFamily="50" charset="-127"/>
              <a:cs typeface="Arial" panose="020B0604020202020204" pitchFamily="34" charset="0"/>
            </a:endParaRPr>
          </a:p>
        </p:txBody>
      </p:sp>
      <p:sp>
        <p:nvSpPr>
          <p:cNvPr id="8" name="TextBox 7"/>
          <p:cNvSpPr txBox="1"/>
          <p:nvPr/>
        </p:nvSpPr>
        <p:spPr>
          <a:xfrm>
            <a:off x="1892506" y="1468559"/>
            <a:ext cx="646331" cy="346249"/>
          </a:xfrm>
          <a:prstGeom prst="rect">
            <a:avLst/>
          </a:prstGeom>
          <a:noFill/>
        </p:spPr>
        <p:txBody>
          <a:bodyPr wrap="none" rtlCol="0">
            <a:spAutoFit/>
          </a:bodyPr>
          <a:lstStyle/>
          <a:p>
            <a:pPr algn="ctr">
              <a:lnSpc>
                <a:spcPct val="150000"/>
              </a:lnSpc>
            </a:pPr>
            <a:r>
              <a:rPr lang="en-US" altLang="ko-KR" sz="1100" b="1" dirty="0">
                <a:latin typeface="Arial" panose="020B0604020202020204" pitchFamily="34" charset="0"/>
                <a:ea typeface="LG스마트체 Regular" panose="020B0600000101010101" pitchFamily="50" charset="-127"/>
                <a:cs typeface="Arial" panose="020B0604020202020204" pitchFamily="34" charset="0"/>
              </a:rPr>
              <a:t>Output</a:t>
            </a:r>
            <a:endParaRPr lang="ko-KR" altLang="en-US" sz="1100" b="1">
              <a:latin typeface="Arial" panose="020B0604020202020204" pitchFamily="34" charset="0"/>
              <a:ea typeface="LG스마트체 Regular" panose="020B0600000101010101" pitchFamily="50" charset="-127"/>
              <a:cs typeface="Arial" panose="020B0604020202020204" pitchFamily="34" charset="0"/>
            </a:endParaRPr>
          </a:p>
        </p:txBody>
      </p:sp>
      <p:sp>
        <p:nvSpPr>
          <p:cNvPr id="9" name="직사각형 8"/>
          <p:cNvSpPr/>
          <p:nvPr/>
        </p:nvSpPr>
        <p:spPr>
          <a:xfrm>
            <a:off x="1380714" y="2328759"/>
            <a:ext cx="562975" cy="230832"/>
          </a:xfrm>
          <a:prstGeom prst="rect">
            <a:avLst/>
          </a:prstGeom>
        </p:spPr>
        <p:txBody>
          <a:bodyPr wrap="none">
            <a:spAutoFit/>
          </a:bodyPr>
          <a:lstStyle/>
          <a:p>
            <a:r>
              <a:rPr lang="en-US" altLang="ko-KR" sz="900" dirty="0">
                <a:latin typeface="Arial" panose="020B0604020202020204" pitchFamily="34" charset="0"/>
                <a:ea typeface="LG스마트체 Regular" panose="020B0600000101010101" pitchFamily="50" charset="-127"/>
                <a:cs typeface="Arial" panose="020B0604020202020204" pitchFamily="34" charset="0"/>
              </a:rPr>
              <a:t>Bypass</a:t>
            </a:r>
            <a:endParaRPr lang="ko-KR" altLang="en-US" sz="900">
              <a:latin typeface="Arial" panose="020B0604020202020204" pitchFamily="34" charset="0"/>
              <a:ea typeface="LG스마트체 Regular" panose="020B0600000101010101" pitchFamily="50" charset="-127"/>
              <a:cs typeface="Arial" panose="020B0604020202020204" pitchFamily="34" charset="0"/>
            </a:endParaRPr>
          </a:p>
        </p:txBody>
      </p:sp>
      <p:sp>
        <p:nvSpPr>
          <p:cNvPr id="11" name="직사각형 10"/>
          <p:cNvSpPr/>
          <p:nvPr/>
        </p:nvSpPr>
        <p:spPr>
          <a:xfrm>
            <a:off x="2519038" y="2692731"/>
            <a:ext cx="1213794" cy="400110"/>
          </a:xfrm>
          <a:prstGeom prst="rect">
            <a:avLst/>
          </a:prstGeom>
        </p:spPr>
        <p:txBody>
          <a:bodyPr wrap="none">
            <a:spAutoFit/>
          </a:bodyPr>
          <a:lstStyle/>
          <a:p>
            <a:pPr algn="ctr">
              <a:defRPr/>
            </a:pPr>
            <a:r>
              <a:rPr lang="en-US" altLang="ko-KR" sz="1000" dirty="0">
                <a:latin typeface="Arial" panose="020B0604020202020204" pitchFamily="34" charset="0"/>
                <a:ea typeface="LG스마트체 Regular" panose="020B0600000101010101" pitchFamily="50" charset="-127"/>
                <a:cs typeface="Arial" panose="020B0604020202020204" pitchFamily="34" charset="0"/>
              </a:rPr>
              <a:t>9.1.5ch Up-mixing</a:t>
            </a:r>
          </a:p>
          <a:p>
            <a:pPr algn="ctr">
              <a:defRPr/>
            </a:pPr>
            <a:r>
              <a:rPr lang="en-US" altLang="ko-KR" sz="1000" dirty="0">
                <a:latin typeface="Arial" panose="020B0604020202020204" pitchFamily="34" charset="0"/>
                <a:ea typeface="LG스마트체 Regular" panose="020B0600000101010101" pitchFamily="50" charset="-127"/>
                <a:cs typeface="Arial" panose="020B0604020202020204" pitchFamily="34" charset="0"/>
              </a:rPr>
              <a:t>(S95QR)</a:t>
            </a:r>
          </a:p>
        </p:txBody>
      </p:sp>
      <p:sp>
        <p:nvSpPr>
          <p:cNvPr id="12" name="직사각형 11"/>
          <p:cNvSpPr/>
          <p:nvPr/>
        </p:nvSpPr>
        <p:spPr>
          <a:xfrm>
            <a:off x="127365" y="1897920"/>
            <a:ext cx="1186543" cy="230832"/>
          </a:xfrm>
          <a:prstGeom prst="rect">
            <a:avLst/>
          </a:prstGeom>
        </p:spPr>
        <p:txBody>
          <a:bodyPr wrap="none">
            <a:spAutoFit/>
          </a:bodyPr>
          <a:lstStyle/>
          <a:p>
            <a:pPr>
              <a:defRPr/>
            </a:pPr>
            <a:r>
              <a:rPr lang="en-US" altLang="ko-KR" sz="900" dirty="0">
                <a:solidFill>
                  <a:srgbClr val="008000"/>
                </a:solidFill>
                <a:latin typeface="Arial" panose="020B0604020202020204" pitchFamily="34" charset="0"/>
                <a:ea typeface="LG스마트체 Regular" panose="020B0600000101010101" pitchFamily="50" charset="-127"/>
                <a:cs typeface="Arial" panose="020B0604020202020204" pitchFamily="34" charset="0"/>
              </a:rPr>
              <a:t>2ch / Multi-channel</a:t>
            </a:r>
          </a:p>
        </p:txBody>
      </p:sp>
      <p:pic>
        <p:nvPicPr>
          <p:cNvPr id="14" name="그림 13"/>
          <p:cNvPicPr>
            <a:picLocks noChangeAspect="1"/>
          </p:cNvPicPr>
          <p:nvPr/>
        </p:nvPicPr>
        <p:blipFill>
          <a:blip r:embed="rId2"/>
          <a:stretch>
            <a:fillRect/>
          </a:stretch>
        </p:blipFill>
        <p:spPr>
          <a:xfrm>
            <a:off x="2735381" y="1604956"/>
            <a:ext cx="774577" cy="523875"/>
          </a:xfrm>
          <a:prstGeom prst="rect">
            <a:avLst/>
          </a:prstGeom>
        </p:spPr>
      </p:pic>
      <p:grpSp>
        <p:nvGrpSpPr>
          <p:cNvPr id="15" name="그룹 14"/>
          <p:cNvGrpSpPr/>
          <p:nvPr/>
        </p:nvGrpSpPr>
        <p:grpSpPr>
          <a:xfrm>
            <a:off x="2370277" y="1674120"/>
            <a:ext cx="855821" cy="342287"/>
            <a:chOff x="-4720986" y="1131076"/>
            <a:chExt cx="6572866" cy="2341789"/>
          </a:xfrm>
        </p:grpSpPr>
        <p:sp>
          <p:nvSpPr>
            <p:cNvPr id="20" name="막힌 원호 19"/>
            <p:cNvSpPr/>
            <p:nvPr/>
          </p:nvSpPr>
          <p:spPr>
            <a:xfrm rot="16200000">
              <a:off x="-2078703" y="-984456"/>
              <a:ext cx="1288300" cy="6572866"/>
            </a:xfrm>
            <a:prstGeom prst="blockArc">
              <a:avLst>
                <a:gd name="adj1" fmla="val 13287957"/>
                <a:gd name="adj2" fmla="val 18987767"/>
                <a:gd name="adj3" fmla="val 3568"/>
              </a:avLst>
            </a:prstGeom>
            <a:solidFill>
              <a:srgbClr val="C00000"/>
            </a:solidFill>
          </p:spPr>
          <p:txBody>
            <a:bodyPr wrap="none" rtlCol="0" anchor="ctr">
              <a:spAutoFit/>
            </a:bodyPr>
            <a:lstStyle/>
            <a:p>
              <a:pPr algn="ctr" fontAlgn="auto">
                <a:spcBef>
                  <a:spcPts val="0"/>
                </a:spcBef>
                <a:spcAft>
                  <a:spcPts val="0"/>
                </a:spcAft>
              </a:pPr>
              <a:endParaRPr lang="ko-KR" altLang="en-US" sz="1000" b="1" dirty="0">
                <a:solidFill>
                  <a:srgbClr val="008000"/>
                </a:solidFill>
                <a:latin typeface="Arial" panose="020B0604020202020204" pitchFamily="34" charset="0"/>
                <a:ea typeface="LG스마트체 Regular" panose="020B0600000101010101" pitchFamily="50" charset="-127"/>
                <a:cs typeface="Arial" panose="020B0604020202020204" pitchFamily="34" charset="0"/>
              </a:endParaRPr>
            </a:p>
          </p:txBody>
        </p:sp>
        <p:sp>
          <p:nvSpPr>
            <p:cNvPr id="21" name="막힌 원호 20"/>
            <p:cNvSpPr/>
            <p:nvPr/>
          </p:nvSpPr>
          <p:spPr>
            <a:xfrm rot="16200000">
              <a:off x="-2564868" y="30550"/>
              <a:ext cx="1778391" cy="4542854"/>
            </a:xfrm>
            <a:prstGeom prst="blockArc">
              <a:avLst>
                <a:gd name="adj1" fmla="val 12181119"/>
                <a:gd name="adj2" fmla="val 20165075"/>
                <a:gd name="adj3" fmla="val 2990"/>
              </a:avLst>
            </a:prstGeom>
            <a:solidFill>
              <a:srgbClr val="C00000"/>
            </a:solidFill>
          </p:spPr>
          <p:txBody>
            <a:bodyPr wrap="square" rtlCol="0" anchor="ctr">
              <a:spAutoFit/>
            </a:bodyPr>
            <a:lstStyle/>
            <a:p>
              <a:pPr algn="ctr" fontAlgn="auto">
                <a:spcBef>
                  <a:spcPts val="0"/>
                </a:spcBef>
                <a:spcAft>
                  <a:spcPts val="0"/>
                </a:spcAft>
              </a:pPr>
              <a:endParaRPr lang="ko-KR" altLang="en-US" sz="1000" b="1" dirty="0">
                <a:solidFill>
                  <a:srgbClr val="008000"/>
                </a:solidFill>
                <a:latin typeface="Arial" panose="020B0604020202020204" pitchFamily="34" charset="0"/>
                <a:ea typeface="LG스마트체 Regular" panose="020B0600000101010101" pitchFamily="50" charset="-127"/>
                <a:cs typeface="Arial" panose="020B0604020202020204" pitchFamily="34" charset="0"/>
              </a:endParaRPr>
            </a:p>
          </p:txBody>
        </p:sp>
        <p:sp>
          <p:nvSpPr>
            <p:cNvPr id="22" name="막힌 원호 21"/>
            <p:cNvSpPr/>
            <p:nvPr/>
          </p:nvSpPr>
          <p:spPr>
            <a:xfrm rot="16200000">
              <a:off x="-3034589" y="85411"/>
              <a:ext cx="2341789" cy="4433120"/>
            </a:xfrm>
            <a:prstGeom prst="blockArc">
              <a:avLst>
                <a:gd name="adj1" fmla="val 11724673"/>
                <a:gd name="adj2" fmla="val 20677838"/>
                <a:gd name="adj3" fmla="val 2326"/>
              </a:avLst>
            </a:prstGeom>
            <a:solidFill>
              <a:srgbClr val="C00000"/>
            </a:solidFill>
          </p:spPr>
          <p:txBody>
            <a:bodyPr wrap="square" rtlCol="0" anchor="ctr">
              <a:spAutoFit/>
            </a:bodyPr>
            <a:lstStyle/>
            <a:p>
              <a:pPr algn="ctr" fontAlgn="auto">
                <a:spcBef>
                  <a:spcPts val="0"/>
                </a:spcBef>
                <a:spcAft>
                  <a:spcPts val="0"/>
                </a:spcAft>
              </a:pPr>
              <a:endParaRPr lang="ko-KR" altLang="en-US" sz="1000" b="1" dirty="0">
                <a:solidFill>
                  <a:srgbClr val="008000"/>
                </a:solidFill>
                <a:latin typeface="Arial" panose="020B0604020202020204" pitchFamily="34" charset="0"/>
                <a:ea typeface="LG스마트체 Regular" panose="020B0600000101010101" pitchFamily="50" charset="-127"/>
                <a:cs typeface="Arial" panose="020B0604020202020204" pitchFamily="34" charset="0"/>
              </a:endParaRPr>
            </a:p>
          </p:txBody>
        </p:sp>
      </p:grpSp>
      <p:grpSp>
        <p:nvGrpSpPr>
          <p:cNvPr id="16" name="그룹 15"/>
          <p:cNvGrpSpPr/>
          <p:nvPr/>
        </p:nvGrpSpPr>
        <p:grpSpPr>
          <a:xfrm flipH="1">
            <a:off x="2997191" y="1674120"/>
            <a:ext cx="855821" cy="342287"/>
            <a:chOff x="-4720978" y="1131076"/>
            <a:chExt cx="6572866" cy="2341789"/>
          </a:xfrm>
        </p:grpSpPr>
        <p:sp>
          <p:nvSpPr>
            <p:cNvPr id="17" name="막힌 원호 16"/>
            <p:cNvSpPr/>
            <p:nvPr/>
          </p:nvSpPr>
          <p:spPr>
            <a:xfrm rot="16200000">
              <a:off x="-2078695" y="-984456"/>
              <a:ext cx="1288300" cy="6572866"/>
            </a:xfrm>
            <a:prstGeom prst="blockArc">
              <a:avLst>
                <a:gd name="adj1" fmla="val 13287957"/>
                <a:gd name="adj2" fmla="val 18987767"/>
                <a:gd name="adj3" fmla="val 3568"/>
              </a:avLst>
            </a:prstGeom>
            <a:solidFill>
              <a:srgbClr val="C00000"/>
            </a:solidFill>
          </p:spPr>
          <p:txBody>
            <a:bodyPr wrap="none" rtlCol="0" anchor="ctr">
              <a:spAutoFit/>
            </a:bodyPr>
            <a:lstStyle/>
            <a:p>
              <a:pPr algn="ctr" fontAlgn="auto">
                <a:spcBef>
                  <a:spcPts val="0"/>
                </a:spcBef>
                <a:spcAft>
                  <a:spcPts val="0"/>
                </a:spcAft>
              </a:pPr>
              <a:endParaRPr lang="ko-KR" altLang="en-US" sz="1000" b="1" dirty="0">
                <a:solidFill>
                  <a:srgbClr val="008000"/>
                </a:solidFill>
                <a:latin typeface="Arial" panose="020B0604020202020204" pitchFamily="34" charset="0"/>
                <a:ea typeface="LG스마트체 Regular" panose="020B0600000101010101" pitchFamily="50" charset="-127"/>
                <a:cs typeface="Arial" panose="020B0604020202020204" pitchFamily="34" charset="0"/>
              </a:endParaRPr>
            </a:p>
          </p:txBody>
        </p:sp>
        <p:sp>
          <p:nvSpPr>
            <p:cNvPr id="18" name="막힌 원호 17"/>
            <p:cNvSpPr/>
            <p:nvPr/>
          </p:nvSpPr>
          <p:spPr>
            <a:xfrm rot="16200000">
              <a:off x="-2564868" y="30550"/>
              <a:ext cx="1778391" cy="4542854"/>
            </a:xfrm>
            <a:prstGeom prst="blockArc">
              <a:avLst>
                <a:gd name="adj1" fmla="val 12181119"/>
                <a:gd name="adj2" fmla="val 20165075"/>
                <a:gd name="adj3" fmla="val 2990"/>
              </a:avLst>
            </a:prstGeom>
            <a:solidFill>
              <a:srgbClr val="C00000"/>
            </a:solidFill>
          </p:spPr>
          <p:txBody>
            <a:bodyPr wrap="square" rtlCol="0" anchor="ctr">
              <a:spAutoFit/>
            </a:bodyPr>
            <a:lstStyle/>
            <a:p>
              <a:pPr algn="ctr" fontAlgn="auto">
                <a:spcBef>
                  <a:spcPts val="0"/>
                </a:spcBef>
                <a:spcAft>
                  <a:spcPts val="0"/>
                </a:spcAft>
              </a:pPr>
              <a:endParaRPr lang="ko-KR" altLang="en-US" sz="1000" b="1" dirty="0">
                <a:solidFill>
                  <a:srgbClr val="008000"/>
                </a:solidFill>
                <a:latin typeface="Arial" panose="020B0604020202020204" pitchFamily="34" charset="0"/>
                <a:ea typeface="LG스마트체 Regular" panose="020B0600000101010101" pitchFamily="50" charset="-127"/>
                <a:cs typeface="Arial" panose="020B0604020202020204" pitchFamily="34" charset="0"/>
              </a:endParaRPr>
            </a:p>
          </p:txBody>
        </p:sp>
        <p:sp>
          <p:nvSpPr>
            <p:cNvPr id="19" name="막힌 원호 18"/>
            <p:cNvSpPr/>
            <p:nvPr/>
          </p:nvSpPr>
          <p:spPr>
            <a:xfrm rot="16200000">
              <a:off x="-3034589" y="85411"/>
              <a:ext cx="2341789" cy="4433120"/>
            </a:xfrm>
            <a:prstGeom prst="blockArc">
              <a:avLst>
                <a:gd name="adj1" fmla="val 11724673"/>
                <a:gd name="adj2" fmla="val 20677838"/>
                <a:gd name="adj3" fmla="val 2326"/>
              </a:avLst>
            </a:prstGeom>
            <a:solidFill>
              <a:srgbClr val="C00000"/>
            </a:solidFill>
          </p:spPr>
          <p:txBody>
            <a:bodyPr wrap="square" rtlCol="0" anchor="ctr">
              <a:spAutoFit/>
            </a:bodyPr>
            <a:lstStyle/>
            <a:p>
              <a:pPr algn="ctr" fontAlgn="auto">
                <a:spcBef>
                  <a:spcPts val="0"/>
                </a:spcBef>
                <a:spcAft>
                  <a:spcPts val="0"/>
                </a:spcAft>
              </a:pPr>
              <a:endParaRPr lang="ko-KR" altLang="en-US" sz="1000" b="1" dirty="0">
                <a:solidFill>
                  <a:srgbClr val="008000"/>
                </a:solidFill>
                <a:latin typeface="Arial" panose="020B0604020202020204" pitchFamily="34" charset="0"/>
                <a:ea typeface="LG스마트체 Regular" panose="020B0600000101010101" pitchFamily="50" charset="-127"/>
                <a:cs typeface="Arial" panose="020B0604020202020204" pitchFamily="34" charset="0"/>
              </a:endParaRPr>
            </a:p>
          </p:txBody>
        </p:sp>
      </p:grpSp>
      <p:grpSp>
        <p:nvGrpSpPr>
          <p:cNvPr id="25" name="그룹 24"/>
          <p:cNvGrpSpPr/>
          <p:nvPr/>
        </p:nvGrpSpPr>
        <p:grpSpPr>
          <a:xfrm>
            <a:off x="2193426" y="2376690"/>
            <a:ext cx="855821" cy="425060"/>
            <a:chOff x="-4264898" y="1131076"/>
            <a:chExt cx="5660711" cy="2341789"/>
          </a:xfrm>
        </p:grpSpPr>
        <p:sp>
          <p:nvSpPr>
            <p:cNvPr id="30" name="막힌 원호 29"/>
            <p:cNvSpPr/>
            <p:nvPr/>
          </p:nvSpPr>
          <p:spPr>
            <a:xfrm rot="16200000">
              <a:off x="-1953255" y="-528382"/>
              <a:ext cx="1037426" cy="5660711"/>
            </a:xfrm>
            <a:prstGeom prst="blockArc">
              <a:avLst>
                <a:gd name="adj1" fmla="val 13287957"/>
                <a:gd name="adj2" fmla="val 18987767"/>
                <a:gd name="adj3" fmla="val 3568"/>
              </a:avLst>
            </a:prstGeom>
            <a:solidFill>
              <a:srgbClr val="C00000"/>
            </a:solidFill>
          </p:spPr>
          <p:txBody>
            <a:bodyPr wrap="none" rtlCol="0" anchor="ctr">
              <a:spAutoFit/>
            </a:bodyPr>
            <a:lstStyle/>
            <a:p>
              <a:pPr algn="ctr" fontAlgn="auto">
                <a:spcBef>
                  <a:spcPts val="0"/>
                </a:spcBef>
                <a:spcAft>
                  <a:spcPts val="0"/>
                </a:spcAft>
              </a:pPr>
              <a:endParaRPr lang="ko-KR" altLang="en-US" sz="1000" b="1" dirty="0">
                <a:solidFill>
                  <a:srgbClr val="008000"/>
                </a:solidFill>
                <a:latin typeface="Arial" panose="020B0604020202020204" pitchFamily="34" charset="0"/>
                <a:ea typeface="LG스마트체 Regular" panose="020B0600000101010101" pitchFamily="50" charset="-127"/>
                <a:cs typeface="Arial" panose="020B0604020202020204" pitchFamily="34" charset="0"/>
              </a:endParaRPr>
            </a:p>
          </p:txBody>
        </p:sp>
        <p:sp>
          <p:nvSpPr>
            <p:cNvPr id="31" name="막힌 원호 30"/>
            <p:cNvSpPr/>
            <p:nvPr/>
          </p:nvSpPr>
          <p:spPr>
            <a:xfrm rot="16200000">
              <a:off x="-2564870" y="267017"/>
              <a:ext cx="1778390" cy="4069912"/>
            </a:xfrm>
            <a:prstGeom prst="blockArc">
              <a:avLst>
                <a:gd name="adj1" fmla="val 12181119"/>
                <a:gd name="adj2" fmla="val 20165075"/>
                <a:gd name="adj3" fmla="val 2990"/>
              </a:avLst>
            </a:prstGeom>
            <a:solidFill>
              <a:srgbClr val="C00000"/>
            </a:solidFill>
          </p:spPr>
          <p:txBody>
            <a:bodyPr wrap="square" rtlCol="0" anchor="ctr">
              <a:spAutoFit/>
            </a:bodyPr>
            <a:lstStyle/>
            <a:p>
              <a:pPr algn="ctr" fontAlgn="auto">
                <a:spcBef>
                  <a:spcPts val="0"/>
                </a:spcBef>
                <a:spcAft>
                  <a:spcPts val="0"/>
                </a:spcAft>
              </a:pPr>
              <a:endParaRPr lang="ko-KR" altLang="en-US" sz="1000" b="1" dirty="0">
                <a:solidFill>
                  <a:srgbClr val="008000"/>
                </a:solidFill>
                <a:latin typeface="Arial" panose="020B0604020202020204" pitchFamily="34" charset="0"/>
                <a:ea typeface="LG스마트체 Regular" panose="020B0600000101010101" pitchFamily="50" charset="-127"/>
                <a:cs typeface="Arial" panose="020B0604020202020204" pitchFamily="34" charset="0"/>
              </a:endParaRPr>
            </a:p>
          </p:txBody>
        </p:sp>
        <p:sp>
          <p:nvSpPr>
            <p:cNvPr id="32" name="막힌 원호 31"/>
            <p:cNvSpPr/>
            <p:nvPr/>
          </p:nvSpPr>
          <p:spPr>
            <a:xfrm rot="16200000">
              <a:off x="-3034593" y="322142"/>
              <a:ext cx="2341789" cy="3959657"/>
            </a:xfrm>
            <a:prstGeom prst="blockArc">
              <a:avLst>
                <a:gd name="adj1" fmla="val 11724673"/>
                <a:gd name="adj2" fmla="val 20677838"/>
                <a:gd name="adj3" fmla="val 2326"/>
              </a:avLst>
            </a:prstGeom>
            <a:solidFill>
              <a:srgbClr val="C00000"/>
            </a:solidFill>
          </p:spPr>
          <p:txBody>
            <a:bodyPr wrap="square" rtlCol="0" anchor="ctr">
              <a:spAutoFit/>
            </a:bodyPr>
            <a:lstStyle/>
            <a:p>
              <a:pPr algn="ctr" fontAlgn="auto">
                <a:spcBef>
                  <a:spcPts val="0"/>
                </a:spcBef>
                <a:spcAft>
                  <a:spcPts val="0"/>
                </a:spcAft>
              </a:pPr>
              <a:endParaRPr lang="ko-KR" altLang="en-US" sz="1000" b="1" dirty="0">
                <a:solidFill>
                  <a:srgbClr val="008000"/>
                </a:solidFill>
                <a:latin typeface="Arial" panose="020B0604020202020204" pitchFamily="34" charset="0"/>
                <a:ea typeface="LG스마트체 Regular" panose="020B0600000101010101" pitchFamily="50" charset="-127"/>
                <a:cs typeface="Arial" panose="020B0604020202020204" pitchFamily="34" charset="0"/>
              </a:endParaRPr>
            </a:p>
          </p:txBody>
        </p:sp>
      </p:grpSp>
      <p:grpSp>
        <p:nvGrpSpPr>
          <p:cNvPr id="26" name="그룹 25"/>
          <p:cNvGrpSpPr/>
          <p:nvPr/>
        </p:nvGrpSpPr>
        <p:grpSpPr>
          <a:xfrm flipH="1">
            <a:off x="3202618" y="2376690"/>
            <a:ext cx="855821" cy="425060"/>
            <a:chOff x="-4264898" y="1131075"/>
            <a:chExt cx="5660711" cy="2341789"/>
          </a:xfrm>
        </p:grpSpPr>
        <p:sp>
          <p:nvSpPr>
            <p:cNvPr id="27" name="막힌 원호 26"/>
            <p:cNvSpPr/>
            <p:nvPr/>
          </p:nvSpPr>
          <p:spPr>
            <a:xfrm rot="16200000">
              <a:off x="-1953255" y="-528383"/>
              <a:ext cx="1037426" cy="5660711"/>
            </a:xfrm>
            <a:prstGeom prst="blockArc">
              <a:avLst>
                <a:gd name="adj1" fmla="val 13287957"/>
                <a:gd name="adj2" fmla="val 18987767"/>
                <a:gd name="adj3" fmla="val 3568"/>
              </a:avLst>
            </a:prstGeom>
            <a:solidFill>
              <a:srgbClr val="C00000"/>
            </a:solidFill>
          </p:spPr>
          <p:txBody>
            <a:bodyPr wrap="none" rtlCol="0" anchor="ctr">
              <a:spAutoFit/>
            </a:bodyPr>
            <a:lstStyle/>
            <a:p>
              <a:pPr algn="ctr" fontAlgn="auto">
                <a:spcBef>
                  <a:spcPts val="0"/>
                </a:spcBef>
                <a:spcAft>
                  <a:spcPts val="0"/>
                </a:spcAft>
              </a:pPr>
              <a:endParaRPr lang="ko-KR" altLang="en-US" sz="1000" b="1" dirty="0">
                <a:solidFill>
                  <a:srgbClr val="008000"/>
                </a:solidFill>
                <a:latin typeface="Arial" panose="020B0604020202020204" pitchFamily="34" charset="0"/>
                <a:ea typeface="LG스마트체 Regular" panose="020B0600000101010101" pitchFamily="50" charset="-127"/>
                <a:cs typeface="Arial" panose="020B0604020202020204" pitchFamily="34" charset="0"/>
              </a:endParaRPr>
            </a:p>
          </p:txBody>
        </p:sp>
        <p:sp>
          <p:nvSpPr>
            <p:cNvPr id="28" name="막힌 원호 27"/>
            <p:cNvSpPr/>
            <p:nvPr/>
          </p:nvSpPr>
          <p:spPr>
            <a:xfrm rot="16200000">
              <a:off x="-2564867" y="267015"/>
              <a:ext cx="1778390" cy="4069917"/>
            </a:xfrm>
            <a:prstGeom prst="blockArc">
              <a:avLst>
                <a:gd name="adj1" fmla="val 12181119"/>
                <a:gd name="adj2" fmla="val 20165075"/>
                <a:gd name="adj3" fmla="val 2990"/>
              </a:avLst>
            </a:prstGeom>
            <a:solidFill>
              <a:srgbClr val="C00000"/>
            </a:solidFill>
          </p:spPr>
          <p:txBody>
            <a:bodyPr wrap="square" rtlCol="0" anchor="ctr">
              <a:spAutoFit/>
            </a:bodyPr>
            <a:lstStyle/>
            <a:p>
              <a:pPr algn="ctr" fontAlgn="auto">
                <a:spcBef>
                  <a:spcPts val="0"/>
                </a:spcBef>
                <a:spcAft>
                  <a:spcPts val="0"/>
                </a:spcAft>
              </a:pPr>
              <a:endParaRPr lang="ko-KR" altLang="en-US" sz="1000" b="1" dirty="0">
                <a:solidFill>
                  <a:srgbClr val="008000"/>
                </a:solidFill>
                <a:latin typeface="Arial" panose="020B0604020202020204" pitchFamily="34" charset="0"/>
                <a:ea typeface="LG스마트체 Regular" panose="020B0600000101010101" pitchFamily="50" charset="-127"/>
                <a:cs typeface="Arial" panose="020B0604020202020204" pitchFamily="34" charset="0"/>
              </a:endParaRPr>
            </a:p>
          </p:txBody>
        </p:sp>
        <p:sp>
          <p:nvSpPr>
            <p:cNvPr id="29" name="막힌 원호 28"/>
            <p:cNvSpPr/>
            <p:nvPr/>
          </p:nvSpPr>
          <p:spPr>
            <a:xfrm rot="16200000">
              <a:off x="-3034590" y="322139"/>
              <a:ext cx="2341789" cy="3959662"/>
            </a:xfrm>
            <a:prstGeom prst="blockArc">
              <a:avLst>
                <a:gd name="adj1" fmla="val 11724673"/>
                <a:gd name="adj2" fmla="val 20677838"/>
                <a:gd name="adj3" fmla="val 2326"/>
              </a:avLst>
            </a:prstGeom>
            <a:solidFill>
              <a:srgbClr val="C00000"/>
            </a:solidFill>
          </p:spPr>
          <p:txBody>
            <a:bodyPr wrap="square" rtlCol="0" anchor="ctr">
              <a:spAutoFit/>
            </a:bodyPr>
            <a:lstStyle/>
            <a:p>
              <a:pPr algn="ctr" fontAlgn="auto">
                <a:spcBef>
                  <a:spcPts val="0"/>
                </a:spcBef>
                <a:spcAft>
                  <a:spcPts val="0"/>
                </a:spcAft>
              </a:pPr>
              <a:endParaRPr lang="ko-KR" altLang="en-US" sz="1000" b="1" dirty="0">
                <a:solidFill>
                  <a:srgbClr val="008000"/>
                </a:solidFill>
                <a:latin typeface="Arial" panose="020B0604020202020204" pitchFamily="34" charset="0"/>
                <a:ea typeface="LG스마트체 Regular" panose="020B0600000101010101" pitchFamily="50" charset="-127"/>
                <a:cs typeface="Arial" panose="020B0604020202020204" pitchFamily="34" charset="0"/>
              </a:endParaRPr>
            </a:p>
          </p:txBody>
        </p:sp>
      </p:grpSp>
      <p:sp>
        <p:nvSpPr>
          <p:cNvPr id="33" name="직사각형 32"/>
          <p:cNvSpPr/>
          <p:nvPr/>
        </p:nvSpPr>
        <p:spPr>
          <a:xfrm>
            <a:off x="1354960" y="1941951"/>
            <a:ext cx="704039" cy="230832"/>
          </a:xfrm>
          <a:prstGeom prst="rect">
            <a:avLst/>
          </a:prstGeom>
        </p:spPr>
        <p:txBody>
          <a:bodyPr wrap="none">
            <a:spAutoFit/>
          </a:bodyPr>
          <a:lstStyle/>
          <a:p>
            <a:r>
              <a:rPr lang="en-US" altLang="ko-KR" sz="900" dirty="0">
                <a:latin typeface="Arial" panose="020B0604020202020204" pitchFamily="34" charset="0"/>
                <a:ea typeface="LG스마트체 Regular" panose="020B0600000101010101" pitchFamily="50" charset="-127"/>
                <a:cs typeface="Arial" panose="020B0604020202020204" pitchFamily="34" charset="0"/>
              </a:rPr>
              <a:t>High-pass</a:t>
            </a:r>
            <a:endParaRPr lang="ko-KR" altLang="en-US" sz="900">
              <a:latin typeface="Arial" panose="020B0604020202020204" pitchFamily="34" charset="0"/>
              <a:ea typeface="LG스마트체 Regular" panose="020B0600000101010101" pitchFamily="50" charset="-127"/>
              <a:cs typeface="Arial" panose="020B0604020202020204" pitchFamily="34" charset="0"/>
            </a:endParaRPr>
          </a:p>
        </p:txBody>
      </p:sp>
      <p:sp>
        <p:nvSpPr>
          <p:cNvPr id="34" name="직사각형 33"/>
          <p:cNvSpPr/>
          <p:nvPr/>
        </p:nvSpPr>
        <p:spPr>
          <a:xfrm>
            <a:off x="127365" y="2089357"/>
            <a:ext cx="1139903" cy="230832"/>
          </a:xfrm>
          <a:prstGeom prst="rect">
            <a:avLst/>
          </a:prstGeom>
        </p:spPr>
        <p:txBody>
          <a:bodyPr wrap="square">
            <a:spAutoFit/>
          </a:bodyPr>
          <a:lstStyle/>
          <a:p>
            <a:pPr>
              <a:defRPr/>
            </a:pPr>
            <a:r>
              <a:rPr lang="en-US" altLang="ko-KR" sz="900" dirty="0" err="1">
                <a:solidFill>
                  <a:srgbClr val="008000"/>
                </a:solidFill>
                <a:latin typeface="Arial" panose="020B0604020202020204" pitchFamily="34" charset="0"/>
                <a:ea typeface="LG스마트체 Regular" panose="020B0600000101010101" pitchFamily="50" charset="-127"/>
                <a:cs typeface="Arial" panose="020B0604020202020204" pitchFamily="34" charset="0"/>
              </a:rPr>
              <a:t>Atmos</a:t>
            </a:r>
            <a:r>
              <a:rPr lang="en-US" altLang="ko-KR" sz="900" dirty="0">
                <a:solidFill>
                  <a:srgbClr val="008000"/>
                </a:solidFill>
                <a:latin typeface="Arial" panose="020B0604020202020204" pitchFamily="34" charset="0"/>
                <a:ea typeface="LG스마트체 Regular" panose="020B0600000101010101" pitchFamily="50" charset="-127"/>
                <a:cs typeface="Arial" panose="020B0604020202020204" pitchFamily="34" charset="0"/>
              </a:rPr>
              <a:t> /DTS:X</a:t>
            </a:r>
          </a:p>
        </p:txBody>
      </p:sp>
      <p:pic>
        <p:nvPicPr>
          <p:cNvPr id="35" name="그림 34"/>
          <p:cNvPicPr>
            <a:picLocks noChangeAspect="1"/>
          </p:cNvPicPr>
          <p:nvPr/>
        </p:nvPicPr>
        <p:blipFill>
          <a:blip r:embed="rId3"/>
          <a:stretch>
            <a:fillRect/>
          </a:stretch>
        </p:blipFill>
        <p:spPr>
          <a:xfrm>
            <a:off x="1523399" y="1703303"/>
            <a:ext cx="305543" cy="241592"/>
          </a:xfrm>
          <a:prstGeom prst="rect">
            <a:avLst/>
          </a:prstGeom>
          <a:ln>
            <a:solidFill>
              <a:schemeClr val="tx1"/>
            </a:solidFill>
          </a:ln>
        </p:spPr>
      </p:pic>
      <p:sp>
        <p:nvSpPr>
          <p:cNvPr id="36" name="TextBox 35"/>
          <p:cNvSpPr txBox="1"/>
          <p:nvPr/>
        </p:nvSpPr>
        <p:spPr>
          <a:xfrm>
            <a:off x="205226" y="1007863"/>
            <a:ext cx="2704043" cy="276999"/>
          </a:xfrm>
          <a:prstGeom prst="rect">
            <a:avLst/>
          </a:prstGeom>
          <a:noFill/>
        </p:spPr>
        <p:txBody>
          <a:bodyPr wrap="square" rtlCol="0">
            <a:spAutoFit/>
          </a:bodyPr>
          <a:lstStyle/>
          <a:p>
            <a:pPr algn="ctr"/>
            <a:r>
              <a:rPr lang="en-US" altLang="ko-KR" sz="1200" b="1" dirty="0">
                <a:latin typeface="Arial" panose="020B0604020202020204" pitchFamily="34" charset="0"/>
                <a:ea typeface="LG스마트체 Regular" panose="020B0600000101010101" pitchFamily="50" charset="-127"/>
                <a:cs typeface="Arial" panose="020B0604020202020204" pitchFamily="34" charset="0"/>
              </a:rPr>
              <a:t>Operation of TV &amp; Sound Bar</a:t>
            </a:r>
          </a:p>
        </p:txBody>
      </p:sp>
      <p:cxnSp>
        <p:nvCxnSpPr>
          <p:cNvPr id="37" name="직선 연결선 36"/>
          <p:cNvCxnSpPr/>
          <p:nvPr/>
        </p:nvCxnSpPr>
        <p:spPr>
          <a:xfrm>
            <a:off x="417687" y="1351436"/>
            <a:ext cx="5721251"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4002303" y="2280873"/>
            <a:ext cx="2136635" cy="707886"/>
          </a:xfrm>
          <a:prstGeom prst="rect">
            <a:avLst/>
          </a:prstGeom>
          <a:noFill/>
        </p:spPr>
        <p:txBody>
          <a:bodyPr wrap="square" rtlCol="0">
            <a:spAutoFit/>
          </a:bodyPr>
          <a:lstStyle/>
          <a:p>
            <a:pPr marL="85725" indent="-85725">
              <a:buFont typeface="Arial" panose="020B0604020202020204" pitchFamily="34" charset="0"/>
              <a:buChar char="•"/>
            </a:pPr>
            <a:r>
              <a:rPr lang="en-US" altLang="ko-KR" sz="1000" b="1" dirty="0">
                <a:latin typeface="Arial" panose="020B0604020202020204" pitchFamily="34" charset="0"/>
                <a:ea typeface="LG스마트체 Regular" panose="020B0600000101010101" pitchFamily="50" charset="-127"/>
                <a:cs typeface="Arial" panose="020B0604020202020204" pitchFamily="34" charset="0"/>
              </a:rPr>
              <a:t>Sound Bar plays main sound</a:t>
            </a:r>
            <a:br>
              <a:rPr lang="en-US" altLang="ko-KR" sz="1000" b="1" dirty="0">
                <a:latin typeface="Arial" panose="020B0604020202020204" pitchFamily="34" charset="0"/>
                <a:ea typeface="LG스마트체 Regular" panose="020B0600000101010101" pitchFamily="50" charset="-127"/>
                <a:cs typeface="Arial" panose="020B0604020202020204" pitchFamily="34" charset="0"/>
              </a:rPr>
            </a:br>
            <a:r>
              <a:rPr lang="en-US" altLang="ko-KR" sz="1000" dirty="0">
                <a:latin typeface="Arial" panose="020B0604020202020204" pitchFamily="34" charset="0"/>
                <a:ea typeface="LG스마트체 Regular" panose="020B0600000101010101" pitchFamily="50" charset="-127"/>
                <a:cs typeface="Arial" panose="020B0604020202020204" pitchFamily="34" charset="0"/>
              </a:rPr>
              <a:t>- Smart Up-mixer converts 2ch </a:t>
            </a:r>
            <a:br>
              <a:rPr lang="en-US" altLang="ko-KR" sz="1000" dirty="0">
                <a:latin typeface="Arial" panose="020B0604020202020204" pitchFamily="34" charset="0"/>
                <a:ea typeface="LG스마트체 Regular" panose="020B0600000101010101" pitchFamily="50" charset="-127"/>
                <a:cs typeface="Arial" panose="020B0604020202020204" pitchFamily="34" charset="0"/>
              </a:rPr>
            </a:br>
            <a:r>
              <a:rPr lang="en-US" altLang="ko-KR" sz="1000" dirty="0">
                <a:latin typeface="Arial" panose="020B0604020202020204" pitchFamily="34" charset="0"/>
                <a:ea typeface="LG스마트체 Regular" panose="020B0600000101010101" pitchFamily="50" charset="-127"/>
                <a:cs typeface="Arial" panose="020B0604020202020204" pitchFamily="34" charset="0"/>
              </a:rPr>
              <a:t>  input into multi-channel for </a:t>
            </a:r>
            <a:br>
              <a:rPr lang="en-US" altLang="ko-KR" sz="1000" dirty="0">
                <a:latin typeface="Arial" panose="020B0604020202020204" pitchFamily="34" charset="0"/>
                <a:ea typeface="LG스마트체 Regular" panose="020B0600000101010101" pitchFamily="50" charset="-127"/>
                <a:cs typeface="Arial" panose="020B0604020202020204" pitchFamily="34" charset="0"/>
              </a:rPr>
            </a:br>
            <a:r>
              <a:rPr lang="en-US" altLang="ko-KR" sz="1000" dirty="0">
                <a:latin typeface="Arial" panose="020B0604020202020204" pitchFamily="34" charset="0"/>
                <a:ea typeface="LG스마트체 Regular" panose="020B0600000101010101" pitchFamily="50" charset="-127"/>
                <a:cs typeface="Arial" panose="020B0604020202020204" pitchFamily="34" charset="0"/>
              </a:rPr>
              <a:t>  </a:t>
            </a:r>
            <a:r>
              <a:rPr lang="en-US" altLang="ko-KR" sz="1000" dirty="0" err="1">
                <a:latin typeface="Arial" panose="020B0604020202020204" pitchFamily="34" charset="0"/>
                <a:ea typeface="LG스마트체 Regular" panose="020B0600000101010101" pitchFamily="50" charset="-127"/>
                <a:cs typeface="Arial" panose="020B0604020202020204" pitchFamily="34" charset="0"/>
              </a:rPr>
              <a:t>soundbar</a:t>
            </a:r>
            <a:r>
              <a:rPr lang="en-US" altLang="ko-KR" sz="1000" dirty="0">
                <a:latin typeface="Arial" panose="020B0604020202020204" pitchFamily="34" charset="0"/>
                <a:ea typeface="LG스마트체 Regular" panose="020B0600000101010101" pitchFamily="50" charset="-127"/>
                <a:cs typeface="Arial" panose="020B0604020202020204" pitchFamily="34" charset="0"/>
              </a:rPr>
              <a:t> speaker configuration</a:t>
            </a:r>
          </a:p>
        </p:txBody>
      </p:sp>
      <p:sp>
        <p:nvSpPr>
          <p:cNvPr id="42" name="TextBox 41"/>
          <p:cNvSpPr txBox="1"/>
          <p:nvPr/>
        </p:nvSpPr>
        <p:spPr>
          <a:xfrm>
            <a:off x="3994733" y="1647590"/>
            <a:ext cx="1755866" cy="400110"/>
          </a:xfrm>
          <a:prstGeom prst="rect">
            <a:avLst/>
          </a:prstGeom>
          <a:noFill/>
        </p:spPr>
        <p:txBody>
          <a:bodyPr wrap="square" rtlCol="0">
            <a:spAutoFit/>
          </a:bodyPr>
          <a:lstStyle/>
          <a:p>
            <a:pPr marL="85725" indent="-85725">
              <a:buFont typeface="Arial" panose="020B0604020202020204" pitchFamily="34" charset="0"/>
              <a:buChar char="•"/>
            </a:pPr>
            <a:r>
              <a:rPr lang="en-US" altLang="ko-KR" sz="1000" b="1" dirty="0">
                <a:latin typeface="Arial" panose="020B0604020202020204" pitchFamily="34" charset="0"/>
                <a:ea typeface="LG스마트체 Regular" panose="020B0600000101010101" pitchFamily="50" charset="-127"/>
                <a:cs typeface="Arial" panose="020B0604020202020204" pitchFamily="34" charset="0"/>
              </a:rPr>
              <a:t>TV</a:t>
            </a:r>
            <a:r>
              <a:rPr lang="ko-KR" altLang="en-US" sz="1000" b="1">
                <a:latin typeface="Arial" panose="020B0604020202020204" pitchFamily="34" charset="0"/>
                <a:ea typeface="LG스마트체 Regular" panose="020B0600000101010101" pitchFamily="50" charset="-127"/>
                <a:cs typeface="Arial" panose="020B0604020202020204" pitchFamily="34" charset="0"/>
              </a:rPr>
              <a:t> </a:t>
            </a:r>
            <a:r>
              <a:rPr lang="en-US" altLang="ko-KR" sz="1000" b="1" dirty="0">
                <a:latin typeface="Arial" panose="020B0604020202020204" pitchFamily="34" charset="0"/>
                <a:ea typeface="LG스마트체 Regular" panose="020B0600000101010101" pitchFamily="50" charset="-127"/>
                <a:cs typeface="Arial" panose="020B0604020202020204" pitchFamily="34" charset="0"/>
              </a:rPr>
              <a:t>plays mid &amp; high</a:t>
            </a:r>
            <a:r>
              <a:rPr lang="ko-KR" altLang="en-US" sz="1000" b="1">
                <a:latin typeface="Arial" panose="020B0604020202020204" pitchFamily="34" charset="0"/>
                <a:ea typeface="LG스마트체 Regular" panose="020B0600000101010101" pitchFamily="50" charset="-127"/>
                <a:cs typeface="Arial" panose="020B0604020202020204" pitchFamily="34" charset="0"/>
              </a:rPr>
              <a:t> </a:t>
            </a:r>
            <a:br>
              <a:rPr lang="en-US" altLang="ko-KR" sz="1000" b="1" dirty="0">
                <a:latin typeface="Arial" panose="020B0604020202020204" pitchFamily="34" charset="0"/>
                <a:ea typeface="LG스마트체 Regular" panose="020B0600000101010101" pitchFamily="50" charset="-127"/>
                <a:cs typeface="Arial" panose="020B0604020202020204" pitchFamily="34" charset="0"/>
              </a:rPr>
            </a:br>
            <a:r>
              <a:rPr lang="en-US" altLang="ko-KR" sz="1000" b="1" dirty="0">
                <a:latin typeface="Arial" panose="020B0604020202020204" pitchFamily="34" charset="0"/>
                <a:ea typeface="LG스마트체 Regular" panose="020B0600000101010101" pitchFamily="50" charset="-127"/>
                <a:cs typeface="Arial" panose="020B0604020202020204" pitchFamily="34" charset="0"/>
              </a:rPr>
              <a:t>range sound </a:t>
            </a:r>
            <a:endParaRPr lang="ko-KR" altLang="en-US" sz="1000" b="1" dirty="0">
              <a:latin typeface="Arial" panose="020B0604020202020204" pitchFamily="34" charset="0"/>
              <a:ea typeface="LG스마트체 Regular" panose="020B0600000101010101" pitchFamily="50" charset="-127"/>
              <a:cs typeface="Arial" panose="020B0604020202020204" pitchFamily="34" charset="0"/>
            </a:endParaRPr>
          </a:p>
        </p:txBody>
      </p:sp>
      <p:pic>
        <p:nvPicPr>
          <p:cNvPr id="45" name="그림 44"/>
          <p:cNvPicPr>
            <a:picLocks noChangeAspect="1"/>
          </p:cNvPicPr>
          <p:nvPr/>
        </p:nvPicPr>
        <p:blipFill>
          <a:blip r:embed="rId4"/>
          <a:stretch>
            <a:fillRect/>
          </a:stretch>
        </p:blipFill>
        <p:spPr>
          <a:xfrm>
            <a:off x="2504943" y="2541385"/>
            <a:ext cx="1235453" cy="128588"/>
          </a:xfrm>
          <a:prstGeom prst="rect">
            <a:avLst/>
          </a:prstGeom>
        </p:spPr>
      </p:pic>
      <p:sp>
        <p:nvSpPr>
          <p:cNvPr id="40" name="TextBox 39"/>
          <p:cNvSpPr txBox="1"/>
          <p:nvPr/>
        </p:nvSpPr>
        <p:spPr>
          <a:xfrm>
            <a:off x="6540745" y="1625563"/>
            <a:ext cx="4372855" cy="261610"/>
          </a:xfrm>
          <a:prstGeom prst="rect">
            <a:avLst/>
          </a:prstGeom>
          <a:noFill/>
        </p:spPr>
        <p:txBody>
          <a:bodyPr wrap="square" rtlCol="0">
            <a:spAutoFit/>
          </a:bodyPr>
          <a:lstStyle/>
          <a:p>
            <a:pPr marL="171450" indent="-171450">
              <a:buFont typeface="Wingdings" panose="05000000000000000000" pitchFamily="2" charset="2"/>
              <a:buChar char="ü"/>
            </a:pPr>
            <a:r>
              <a:rPr lang="ko-KR" altLang="ko-KR" sz="1100" dirty="0">
                <a:solidFill>
                  <a:srgbClr val="202124"/>
                </a:solidFill>
                <a:latin typeface="Arial" panose="020B0604020202020204" pitchFamily="34" charset="0"/>
                <a:ea typeface="inherit"/>
                <a:cs typeface="Arial" panose="020B0604020202020204" pitchFamily="34" charset="0"/>
              </a:rPr>
              <a:t>Improving clarity </a:t>
            </a:r>
            <a:r>
              <a:rPr lang="en-US" altLang="ko-KR" sz="1100" dirty="0">
                <a:solidFill>
                  <a:srgbClr val="202124"/>
                </a:solidFill>
                <a:latin typeface="Arial" panose="020B0604020202020204" pitchFamily="34" charset="0"/>
                <a:ea typeface="inherit"/>
                <a:cs typeface="Arial" panose="020B0604020202020204" pitchFamily="34" charset="0"/>
              </a:rPr>
              <a:t>/ </a:t>
            </a:r>
            <a:r>
              <a:rPr lang="ko-KR" altLang="ko-KR" sz="1100">
                <a:solidFill>
                  <a:srgbClr val="202124"/>
                </a:solidFill>
                <a:latin typeface="Arial" panose="020B0604020202020204" pitchFamily="34" charset="0"/>
                <a:ea typeface="inherit"/>
                <a:cs typeface="Arial" panose="020B0604020202020204" pitchFamily="34" charset="0"/>
              </a:rPr>
              <a:t>expanding the sound field</a:t>
            </a:r>
            <a:r>
              <a:rPr lang="ko-KR" altLang="ko-KR" sz="1100">
                <a:latin typeface="Arial" panose="020B0604020202020204" pitchFamily="34" charset="0"/>
                <a:cs typeface="Arial" panose="020B0604020202020204" pitchFamily="34" charset="0"/>
              </a:rPr>
              <a:t> </a:t>
            </a:r>
            <a:endParaRPr lang="ko-KR" altLang="en-US" sz="1100" dirty="0">
              <a:latin typeface="Arial" panose="020B0604020202020204" pitchFamily="34" charset="0"/>
              <a:ea typeface="LG스마트체 Regular" panose="020B0600000101010101" pitchFamily="50" charset="-127"/>
              <a:cs typeface="Arial" panose="020B0604020202020204" pitchFamily="34" charset="0"/>
            </a:endParaRPr>
          </a:p>
        </p:txBody>
      </p:sp>
      <p:sp>
        <p:nvSpPr>
          <p:cNvPr id="41" name="TextBox 40"/>
          <p:cNvSpPr txBox="1"/>
          <p:nvPr/>
        </p:nvSpPr>
        <p:spPr>
          <a:xfrm>
            <a:off x="6540745" y="1986696"/>
            <a:ext cx="5417750" cy="261610"/>
          </a:xfrm>
          <a:prstGeom prst="rect">
            <a:avLst/>
          </a:prstGeom>
          <a:noFill/>
        </p:spPr>
        <p:txBody>
          <a:bodyPr wrap="square" rtlCol="0">
            <a:spAutoFit/>
          </a:bodyPr>
          <a:lstStyle>
            <a:defPPr>
              <a:defRPr lang="ko-KR"/>
            </a:defPPr>
            <a:lvl1pPr marL="171450" indent="-171450">
              <a:buFont typeface="Arial" panose="020B0604020202020204" pitchFamily="34" charset="0"/>
              <a:buChar char="•"/>
              <a:defRPr sz="1200">
                <a:latin typeface="Arial" panose="020B0604020202020204" pitchFamily="34" charset="0"/>
                <a:ea typeface="LG스마트체 Regular" panose="020B0600000101010101" pitchFamily="50" charset="-127"/>
                <a:cs typeface="Arial" panose="020B0604020202020204" pitchFamily="34" charset="0"/>
              </a:defRPr>
            </a:lvl1pPr>
          </a:lstStyle>
          <a:p>
            <a:pPr>
              <a:buFont typeface="Wingdings" panose="05000000000000000000" pitchFamily="2" charset="2"/>
              <a:buChar char="ü"/>
            </a:pPr>
            <a:r>
              <a:rPr lang="en-US" altLang="ko-KR" sz="1100" dirty="0"/>
              <a:t>Screen &amp; Sound matching by placing the sound in the center of the TV screen</a:t>
            </a:r>
            <a:endParaRPr lang="ko-KR" altLang="en-US" sz="1100" dirty="0"/>
          </a:p>
        </p:txBody>
      </p:sp>
      <p:sp>
        <p:nvSpPr>
          <p:cNvPr id="46" name="TextBox 45"/>
          <p:cNvSpPr txBox="1"/>
          <p:nvPr/>
        </p:nvSpPr>
        <p:spPr>
          <a:xfrm>
            <a:off x="6796859" y="1278383"/>
            <a:ext cx="3571730" cy="261610"/>
          </a:xfrm>
          <a:prstGeom prst="rect">
            <a:avLst/>
          </a:prstGeom>
          <a:noFill/>
        </p:spPr>
        <p:txBody>
          <a:bodyPr wrap="square" rtlCol="0">
            <a:spAutoFit/>
          </a:bodyPr>
          <a:lstStyle/>
          <a:p>
            <a:r>
              <a:rPr lang="en-US" altLang="ko-KR" sz="1100" b="1" dirty="0">
                <a:latin typeface="Arial" panose="020B0604020202020204" pitchFamily="34" charset="0"/>
                <a:ea typeface="LG스마트체 Regular" panose="020B0600000101010101" pitchFamily="50" charset="-127"/>
                <a:cs typeface="Arial" panose="020B0604020202020204" pitchFamily="34" charset="0"/>
              </a:rPr>
              <a:t>Benefit of WOW Orchestra</a:t>
            </a:r>
            <a:endParaRPr lang="ko-KR" altLang="en-US" sz="1100" b="1" dirty="0">
              <a:latin typeface="Arial" panose="020B0604020202020204" pitchFamily="34" charset="0"/>
              <a:ea typeface="LG스마트체 Regular" panose="020B0600000101010101" pitchFamily="50" charset="-127"/>
              <a:cs typeface="Arial" panose="020B0604020202020204" pitchFamily="34" charset="0"/>
            </a:endParaRPr>
          </a:p>
        </p:txBody>
      </p:sp>
      <p:pic>
        <p:nvPicPr>
          <p:cNvPr id="47" name="그림 4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501970" y="1255451"/>
            <a:ext cx="294889" cy="284542"/>
          </a:xfrm>
          <a:prstGeom prst="rect">
            <a:avLst/>
          </a:prstGeom>
        </p:spPr>
      </p:pic>
      <p:sp>
        <p:nvSpPr>
          <p:cNvPr id="51" name="TextBox 50"/>
          <p:cNvSpPr txBox="1"/>
          <p:nvPr/>
        </p:nvSpPr>
        <p:spPr>
          <a:xfrm>
            <a:off x="6540745" y="2347829"/>
            <a:ext cx="4660655" cy="430887"/>
          </a:xfrm>
          <a:prstGeom prst="rect">
            <a:avLst/>
          </a:prstGeom>
          <a:noFill/>
        </p:spPr>
        <p:txBody>
          <a:bodyPr wrap="square" rtlCol="0">
            <a:spAutoFit/>
          </a:bodyPr>
          <a:lstStyle>
            <a:defPPr>
              <a:defRPr lang="ko-KR"/>
            </a:defPPr>
            <a:lvl1pPr marL="171450" indent="-171450">
              <a:buFont typeface="Wingdings" panose="05000000000000000000" pitchFamily="2" charset="2"/>
              <a:buChar char="ü"/>
              <a:defRPr sz="1100">
                <a:latin typeface="Arial" panose="020B0604020202020204" pitchFamily="34" charset="0"/>
                <a:ea typeface="LG스마트체 Regular" panose="020B0600000101010101" pitchFamily="50" charset="-127"/>
                <a:cs typeface="Arial" panose="020B0604020202020204" pitchFamily="34" charset="0"/>
              </a:defRPr>
            </a:lvl1pPr>
          </a:lstStyle>
          <a:p>
            <a:r>
              <a:rPr lang="en-US" altLang="ko-KR" dirty="0"/>
              <a:t>When connected to the TV, it is automatically recognized and set to </a:t>
            </a:r>
            <a:br>
              <a:rPr lang="en-US" altLang="ko-KR" dirty="0"/>
            </a:br>
            <a:r>
              <a:rPr lang="en-US" altLang="ko-KR" dirty="0"/>
              <a:t>WOW</a:t>
            </a:r>
            <a:r>
              <a:rPr lang="ko-KR" altLang="en-US" dirty="0"/>
              <a:t> </a:t>
            </a:r>
            <a:r>
              <a:rPr lang="en-US" altLang="ko-KR" dirty="0"/>
              <a:t>Orchestra mode</a:t>
            </a:r>
            <a:endParaRPr lang="ko-KR" altLang="en-US" dirty="0"/>
          </a:p>
        </p:txBody>
      </p:sp>
      <p:sp>
        <p:nvSpPr>
          <p:cNvPr id="55" name="TextBox 54"/>
          <p:cNvSpPr txBox="1"/>
          <p:nvPr/>
        </p:nvSpPr>
        <p:spPr>
          <a:xfrm>
            <a:off x="6616945" y="5180354"/>
            <a:ext cx="3389694" cy="278538"/>
          </a:xfrm>
          <a:prstGeom prst="rect">
            <a:avLst/>
          </a:prstGeom>
          <a:noFill/>
        </p:spPr>
        <p:txBody>
          <a:bodyPr wrap="square" rtlCol="0">
            <a:spAutoFit/>
          </a:bodyPr>
          <a:lstStyle>
            <a:defPPr>
              <a:defRPr lang="ko-KR"/>
            </a:defPPr>
            <a:lvl1pPr marL="171450" indent="-171450">
              <a:buFont typeface="Wingdings" panose="05000000000000000000" pitchFamily="2" charset="2"/>
              <a:buChar char="ü"/>
              <a:defRPr sz="1100">
                <a:latin typeface="Arial" panose="020B0604020202020204" pitchFamily="34" charset="0"/>
                <a:ea typeface="LG스마트체 Regular" panose="020B0600000101010101" pitchFamily="50" charset="-127"/>
                <a:cs typeface="Arial" panose="020B0604020202020204" pitchFamily="34" charset="0"/>
              </a:defRPr>
            </a:lvl1pPr>
          </a:lstStyle>
          <a:p>
            <a:pPr fontAlgn="base">
              <a:lnSpc>
                <a:spcPct val="110000"/>
              </a:lnSpc>
              <a:spcBef>
                <a:spcPct val="20000"/>
              </a:spcBef>
              <a:spcAft>
                <a:spcPct val="0"/>
              </a:spcAft>
            </a:pPr>
            <a:r>
              <a:rPr kumimoji="1" lang="en-US" altLang="ko-KR" dirty="0"/>
              <a:t>WOW Orchestra is available in all sound mode.</a:t>
            </a:r>
          </a:p>
        </p:txBody>
      </p:sp>
      <p:sp>
        <p:nvSpPr>
          <p:cNvPr id="56" name="직사각형 55"/>
          <p:cNvSpPr/>
          <p:nvPr/>
        </p:nvSpPr>
        <p:spPr>
          <a:xfrm>
            <a:off x="6718630" y="5410338"/>
            <a:ext cx="5059297" cy="232821"/>
          </a:xfrm>
          <a:prstGeom prst="rect">
            <a:avLst/>
          </a:prstGeom>
        </p:spPr>
        <p:txBody>
          <a:bodyPr wrap="square">
            <a:spAutoFit/>
          </a:bodyPr>
          <a:lstStyle/>
          <a:p>
            <a:pPr fontAlgn="base">
              <a:lnSpc>
                <a:spcPct val="110000"/>
              </a:lnSpc>
              <a:spcBef>
                <a:spcPct val="20000"/>
              </a:spcBef>
              <a:spcAft>
                <a:spcPct val="0"/>
              </a:spcAft>
            </a:pPr>
            <a:r>
              <a:rPr kumimoji="1" lang="en-US" altLang="ko-KR" sz="900" i="1" dirty="0">
                <a:latin typeface="Arial" panose="020B0604020202020204" pitchFamily="34" charset="0"/>
                <a:ea typeface="LG스마트체 Regular" panose="020B0600000101010101" pitchFamily="50" charset="-127"/>
                <a:cs typeface="Arial" panose="020B0604020202020204" pitchFamily="34" charset="0"/>
              </a:rPr>
              <a:t> - AI Sound Pro / Standard / Music / Cinema / Clear Voice  Plus / Sports / Game / Bass Blast</a:t>
            </a:r>
          </a:p>
        </p:txBody>
      </p:sp>
      <p:pic>
        <p:nvPicPr>
          <p:cNvPr id="59" name="그림 58"/>
          <p:cNvPicPr>
            <a:picLocks noChangeAspect="1"/>
          </p:cNvPicPr>
          <p:nvPr/>
        </p:nvPicPr>
        <p:blipFill rotWithShape="1">
          <a:blip r:embed="rId6" cstate="print">
            <a:extLst>
              <a:ext uri="{28A0092B-C50C-407E-A947-70E740481C1C}">
                <a14:useLocalDpi xmlns:a14="http://schemas.microsoft.com/office/drawing/2010/main" val="0"/>
              </a:ext>
            </a:extLst>
          </a:blip>
          <a:srcRect l="978" t="1612" r="75120" b="49375"/>
          <a:stretch/>
        </p:blipFill>
        <p:spPr>
          <a:xfrm>
            <a:off x="10106475" y="3053599"/>
            <a:ext cx="1538102" cy="1774128"/>
          </a:xfrm>
          <a:prstGeom prst="rect">
            <a:avLst/>
          </a:prstGeom>
        </p:spPr>
      </p:pic>
      <p:sp>
        <p:nvSpPr>
          <p:cNvPr id="60" name="직사각형 59"/>
          <p:cNvSpPr/>
          <p:nvPr/>
        </p:nvSpPr>
        <p:spPr>
          <a:xfrm>
            <a:off x="6808329" y="2844979"/>
            <a:ext cx="1447832" cy="246221"/>
          </a:xfrm>
          <a:prstGeom prst="rect">
            <a:avLst/>
          </a:prstGeom>
        </p:spPr>
        <p:txBody>
          <a:bodyPr wrap="none">
            <a:spAutoFit/>
          </a:bodyPr>
          <a:lstStyle/>
          <a:p>
            <a:pPr>
              <a:defRPr/>
            </a:pPr>
            <a:r>
              <a:rPr lang="en-US" altLang="ko-KR" sz="1000" dirty="0">
                <a:latin typeface="Arial" panose="020B0604020202020204" pitchFamily="34" charset="0"/>
                <a:ea typeface="LG스마트체 Regular" panose="020B0600000101010101" pitchFamily="50" charset="-127"/>
                <a:cs typeface="Arial" panose="020B0604020202020204" pitchFamily="34" charset="0"/>
              </a:rPr>
              <a:t>Settings &gt; Sound Out</a:t>
            </a:r>
          </a:p>
        </p:txBody>
      </p:sp>
      <p:sp>
        <p:nvSpPr>
          <p:cNvPr id="61" name="직사각형 60"/>
          <p:cNvSpPr/>
          <p:nvPr/>
        </p:nvSpPr>
        <p:spPr>
          <a:xfrm>
            <a:off x="9996449" y="2844979"/>
            <a:ext cx="1762021" cy="246221"/>
          </a:xfrm>
          <a:prstGeom prst="rect">
            <a:avLst/>
          </a:prstGeom>
        </p:spPr>
        <p:txBody>
          <a:bodyPr wrap="none">
            <a:spAutoFit/>
          </a:bodyPr>
          <a:lstStyle/>
          <a:p>
            <a:pPr>
              <a:defRPr/>
            </a:pPr>
            <a:r>
              <a:rPr lang="en-US" altLang="ko-KR" sz="1000" dirty="0">
                <a:latin typeface="Arial" panose="020B0604020202020204" pitchFamily="34" charset="0"/>
                <a:ea typeface="LG스마트체 Regular" panose="020B0600000101010101" pitchFamily="50" charset="-127"/>
                <a:cs typeface="Arial" panose="020B0604020202020204" pitchFamily="34" charset="0"/>
              </a:rPr>
              <a:t>Quick Settings &gt; Sound Out</a:t>
            </a:r>
          </a:p>
        </p:txBody>
      </p:sp>
      <p:grpSp>
        <p:nvGrpSpPr>
          <p:cNvPr id="62" name="그룹 61"/>
          <p:cNvGrpSpPr/>
          <p:nvPr/>
        </p:nvGrpSpPr>
        <p:grpSpPr>
          <a:xfrm>
            <a:off x="6880107" y="3035589"/>
            <a:ext cx="2237933" cy="1489805"/>
            <a:chOff x="5328493" y="3954319"/>
            <a:chExt cx="3503480" cy="1836882"/>
          </a:xfrm>
        </p:grpSpPr>
        <p:pic>
          <p:nvPicPr>
            <p:cNvPr id="63" name="그림 62"/>
            <p:cNvPicPr>
              <a:picLocks noChangeAspect="1"/>
            </p:cNvPicPr>
            <p:nvPr/>
          </p:nvPicPr>
          <p:blipFill>
            <a:blip r:embed="rId7"/>
            <a:stretch>
              <a:fillRect/>
            </a:stretch>
          </p:blipFill>
          <p:spPr>
            <a:xfrm>
              <a:off x="5328493" y="3954319"/>
              <a:ext cx="3503480" cy="1836882"/>
            </a:xfrm>
            <a:prstGeom prst="rect">
              <a:avLst/>
            </a:prstGeom>
          </p:spPr>
        </p:pic>
        <p:pic>
          <p:nvPicPr>
            <p:cNvPr id="64" name="그림 63"/>
            <p:cNvPicPr>
              <a:picLocks noChangeAspect="1"/>
            </p:cNvPicPr>
            <p:nvPr/>
          </p:nvPicPr>
          <p:blipFill rotWithShape="1">
            <a:blip r:embed="rId7"/>
            <a:srcRect l="64422" t="16681" r="29832" b="61716"/>
            <a:stretch/>
          </p:blipFill>
          <p:spPr>
            <a:xfrm rot="10800000">
              <a:off x="7573992" y="4226940"/>
              <a:ext cx="201284" cy="396816"/>
            </a:xfrm>
            <a:prstGeom prst="rect">
              <a:avLst/>
            </a:prstGeom>
          </p:spPr>
        </p:pic>
      </p:grpSp>
      <p:pic>
        <p:nvPicPr>
          <p:cNvPr id="65" name="그림 64"/>
          <p:cNvPicPr>
            <a:picLocks noChangeAspect="1"/>
          </p:cNvPicPr>
          <p:nvPr/>
        </p:nvPicPr>
        <p:blipFill>
          <a:blip r:embed="rId8"/>
          <a:stretch>
            <a:fillRect/>
          </a:stretch>
        </p:blipFill>
        <p:spPr>
          <a:xfrm>
            <a:off x="8025621" y="3051045"/>
            <a:ext cx="1643237" cy="1212362"/>
          </a:xfrm>
          <a:prstGeom prst="rect">
            <a:avLst/>
          </a:prstGeom>
        </p:spPr>
      </p:pic>
      <p:sp>
        <p:nvSpPr>
          <p:cNvPr id="66" name="자유형 65"/>
          <p:cNvSpPr/>
          <p:nvPr/>
        </p:nvSpPr>
        <p:spPr>
          <a:xfrm rot="515604">
            <a:off x="8294668" y="3977961"/>
            <a:ext cx="172205" cy="728722"/>
          </a:xfrm>
          <a:custGeom>
            <a:avLst/>
            <a:gdLst>
              <a:gd name="connsiteX0" fmla="*/ 178428 w 303688"/>
              <a:gd name="connsiteY0" fmla="*/ 0 h 908137"/>
              <a:gd name="connsiteX1" fmla="*/ 3063 w 303688"/>
              <a:gd name="connsiteY1" fmla="*/ 569935 h 908137"/>
              <a:gd name="connsiteX2" fmla="*/ 84483 w 303688"/>
              <a:gd name="connsiteY2" fmla="*/ 845507 h 908137"/>
              <a:gd name="connsiteX3" fmla="*/ 303688 w 303688"/>
              <a:gd name="connsiteY3" fmla="*/ 908137 h 908137"/>
            </a:gdLst>
            <a:ahLst/>
            <a:cxnLst>
              <a:cxn ang="0">
                <a:pos x="connsiteX0" y="connsiteY0"/>
              </a:cxn>
              <a:cxn ang="0">
                <a:pos x="connsiteX1" y="connsiteY1"/>
              </a:cxn>
              <a:cxn ang="0">
                <a:pos x="connsiteX2" y="connsiteY2"/>
              </a:cxn>
              <a:cxn ang="0">
                <a:pos x="connsiteX3" y="connsiteY3"/>
              </a:cxn>
            </a:cxnLst>
            <a:rect l="l" t="t" r="r" b="b"/>
            <a:pathLst>
              <a:path w="303688" h="908137">
                <a:moveTo>
                  <a:pt x="178428" y="0"/>
                </a:moveTo>
                <a:cubicBezTo>
                  <a:pt x="98574" y="214508"/>
                  <a:pt x="18720" y="429017"/>
                  <a:pt x="3063" y="569935"/>
                </a:cubicBezTo>
                <a:cubicBezTo>
                  <a:pt x="-12594" y="710853"/>
                  <a:pt x="34379" y="789140"/>
                  <a:pt x="84483" y="845507"/>
                </a:cubicBezTo>
                <a:cubicBezTo>
                  <a:pt x="134587" y="901874"/>
                  <a:pt x="271329" y="898743"/>
                  <a:pt x="303688" y="908137"/>
                </a:cubicBezTo>
              </a:path>
            </a:pathLst>
          </a:custGeom>
          <a:noFill/>
          <a:ln w="3175">
            <a:solidFill>
              <a:srgbClr val="FFC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Arial" panose="020B0604020202020204" pitchFamily="34" charset="0"/>
              <a:cs typeface="Arial" panose="020B0604020202020204" pitchFamily="34" charset="0"/>
            </a:endParaRPr>
          </a:p>
        </p:txBody>
      </p:sp>
      <p:sp>
        <p:nvSpPr>
          <p:cNvPr id="67" name="직사각형 66"/>
          <p:cNvSpPr/>
          <p:nvPr/>
        </p:nvSpPr>
        <p:spPr>
          <a:xfrm>
            <a:off x="8368407" y="4526304"/>
            <a:ext cx="2210862" cy="507831"/>
          </a:xfrm>
          <a:prstGeom prst="rect">
            <a:avLst/>
          </a:prstGeom>
        </p:spPr>
        <p:txBody>
          <a:bodyPr wrap="none">
            <a:spAutoFit/>
          </a:bodyPr>
          <a:lstStyle/>
          <a:p>
            <a:pPr lvl="0" eaLnBrk="0" fontAlgn="base" latinLnBrk="0" hangingPunct="0">
              <a:spcBef>
                <a:spcPct val="0"/>
              </a:spcBef>
              <a:spcAft>
                <a:spcPct val="0"/>
              </a:spcAft>
            </a:pPr>
            <a:r>
              <a:rPr lang="en-US" altLang="ko-KR" sz="900" dirty="0">
                <a:solidFill>
                  <a:srgbClr val="202124"/>
                </a:solidFill>
                <a:latin typeface="Arial" panose="020B0604020202020204" pitchFamily="34" charset="0"/>
                <a:ea typeface="inherit"/>
                <a:cs typeface="Arial" panose="020B0604020202020204" pitchFamily="34" charset="0"/>
              </a:rPr>
              <a:t>This</a:t>
            </a:r>
            <a:r>
              <a:rPr lang="ko-KR" altLang="ko-KR" sz="900">
                <a:solidFill>
                  <a:srgbClr val="202124"/>
                </a:solidFill>
                <a:latin typeface="Arial" panose="020B0604020202020204" pitchFamily="34" charset="0"/>
                <a:ea typeface="inherit"/>
                <a:cs typeface="Arial" panose="020B0604020202020204" pitchFamily="34" charset="0"/>
              </a:rPr>
              <a:t> menu is displayed only </a:t>
            </a:r>
            <a:br>
              <a:rPr lang="en-US" altLang="ko-KR" sz="900" dirty="0">
                <a:solidFill>
                  <a:srgbClr val="202124"/>
                </a:solidFill>
                <a:latin typeface="Arial" panose="020B0604020202020204" pitchFamily="34" charset="0"/>
                <a:ea typeface="inherit"/>
                <a:cs typeface="Arial" panose="020B0604020202020204" pitchFamily="34" charset="0"/>
              </a:rPr>
            </a:br>
            <a:r>
              <a:rPr lang="ko-KR" altLang="ko-KR" sz="900">
                <a:solidFill>
                  <a:srgbClr val="202124"/>
                </a:solidFill>
                <a:latin typeface="Arial" panose="020B0604020202020204" pitchFamily="34" charset="0"/>
                <a:ea typeface="inherit"/>
                <a:cs typeface="Arial" panose="020B0604020202020204" pitchFamily="34" charset="0"/>
              </a:rPr>
              <a:t>when a device supporting the </a:t>
            </a:r>
            <a:br>
              <a:rPr lang="en-US" altLang="ko-KR" sz="900" dirty="0">
                <a:solidFill>
                  <a:srgbClr val="202124"/>
                </a:solidFill>
                <a:latin typeface="Arial" panose="020B0604020202020204" pitchFamily="34" charset="0"/>
                <a:ea typeface="inherit"/>
                <a:cs typeface="Arial" panose="020B0604020202020204" pitchFamily="34" charset="0"/>
              </a:rPr>
            </a:br>
            <a:r>
              <a:rPr lang="ko-KR" altLang="ko-KR" sz="900">
                <a:solidFill>
                  <a:srgbClr val="202124"/>
                </a:solidFill>
                <a:latin typeface="Arial" panose="020B0604020202020204" pitchFamily="34" charset="0"/>
                <a:ea typeface="inherit"/>
                <a:cs typeface="Arial" panose="020B0604020202020204" pitchFamily="34" charset="0"/>
              </a:rPr>
              <a:t>WOW Orchestra function is connected.</a:t>
            </a:r>
            <a:r>
              <a:rPr lang="ko-KR" altLang="ko-KR" sz="900">
                <a:latin typeface="Arial" panose="020B0604020202020204" pitchFamily="34" charset="0"/>
                <a:cs typeface="Arial" panose="020B0604020202020204" pitchFamily="34" charset="0"/>
              </a:rPr>
              <a:t> </a:t>
            </a:r>
            <a:endParaRPr lang="ko-KR" altLang="ko-KR" sz="900" dirty="0">
              <a:latin typeface="Arial" panose="020B0604020202020204" pitchFamily="34" charset="0"/>
              <a:cs typeface="Arial" panose="020B0604020202020204" pitchFamily="34" charset="0"/>
            </a:endParaRPr>
          </a:p>
        </p:txBody>
      </p:sp>
      <p:sp>
        <p:nvSpPr>
          <p:cNvPr id="68" name="직사각형 67"/>
          <p:cNvSpPr/>
          <p:nvPr/>
        </p:nvSpPr>
        <p:spPr>
          <a:xfrm>
            <a:off x="8360936" y="3694929"/>
            <a:ext cx="1260297" cy="23461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Arial" panose="020B0604020202020204" pitchFamily="34" charset="0"/>
              <a:cs typeface="Arial" panose="020B0604020202020204" pitchFamily="34" charset="0"/>
            </a:endParaRPr>
          </a:p>
        </p:txBody>
      </p:sp>
      <p:cxnSp>
        <p:nvCxnSpPr>
          <p:cNvPr id="69" name="직선 화살표 연결선 68"/>
          <p:cNvCxnSpPr/>
          <p:nvPr/>
        </p:nvCxnSpPr>
        <p:spPr>
          <a:xfrm>
            <a:off x="8846542" y="3939070"/>
            <a:ext cx="0" cy="354976"/>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70" name="직사각형 69"/>
          <p:cNvSpPr/>
          <p:nvPr/>
        </p:nvSpPr>
        <p:spPr>
          <a:xfrm>
            <a:off x="8309896" y="4294046"/>
            <a:ext cx="1752403" cy="230832"/>
          </a:xfrm>
          <a:prstGeom prst="rect">
            <a:avLst/>
          </a:prstGeom>
        </p:spPr>
        <p:txBody>
          <a:bodyPr wrap="none">
            <a:spAutoFit/>
          </a:bodyPr>
          <a:lstStyle/>
          <a:p>
            <a:pPr>
              <a:defRPr/>
            </a:pPr>
            <a:r>
              <a:rPr lang="en-US" altLang="ko-KR" sz="900" dirty="0">
                <a:solidFill>
                  <a:srgbClr val="C00000"/>
                </a:solidFill>
                <a:latin typeface="Arial" panose="020B0604020202020204" pitchFamily="34" charset="0"/>
                <a:ea typeface="LG스마트체 Regular" panose="020B0600000101010101" pitchFamily="50" charset="-127"/>
                <a:cs typeface="Arial" panose="020B0604020202020204" pitchFamily="34" charset="0"/>
              </a:rPr>
              <a:t>‘WOW Orchestra’ menu added</a:t>
            </a:r>
          </a:p>
        </p:txBody>
      </p:sp>
      <p:sp>
        <p:nvSpPr>
          <p:cNvPr id="71" name="모서리가 둥근 직사각형 70"/>
          <p:cNvSpPr/>
          <p:nvPr/>
        </p:nvSpPr>
        <p:spPr>
          <a:xfrm>
            <a:off x="8685251" y="3773806"/>
            <a:ext cx="308010" cy="56448"/>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ko-KR" sz="300" b="1" dirty="0">
                <a:solidFill>
                  <a:schemeClr val="bg1">
                    <a:lumMod val="50000"/>
                  </a:schemeClr>
                </a:solidFill>
                <a:effectLst>
                  <a:outerShdw blurRad="38100" dist="38100" dir="2700000" algn="tl">
                    <a:srgbClr val="000000">
                      <a:alpha val="43137"/>
                    </a:srgbClr>
                  </a:outerShdw>
                </a:effectLst>
                <a:latin typeface="Arial" panose="020B0604020202020204" pitchFamily="34" charset="0"/>
                <a:ea typeface="LG스마트체 Regular" panose="020B0600000101010101" pitchFamily="50" charset="-127"/>
                <a:cs typeface="Arial" panose="020B0604020202020204" pitchFamily="34" charset="0"/>
              </a:rPr>
              <a:t>WOW Orchestra</a:t>
            </a:r>
            <a:endParaRPr lang="ko-KR" altLang="en-US" sz="300" b="1">
              <a:solidFill>
                <a:schemeClr val="bg1">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4991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텍스트 개체 틀 5">
            <a:extLst>
              <a:ext uri="{FF2B5EF4-FFF2-40B4-BE49-F238E27FC236}">
                <a16:creationId xmlns:a16="http://schemas.microsoft.com/office/drawing/2014/main" id="{00A774CE-0179-4872-88E0-4726B5DE419D}"/>
              </a:ext>
            </a:extLst>
          </p:cNvPr>
          <p:cNvSpPr txBox="1">
            <a:spLocks/>
          </p:cNvSpPr>
          <p:nvPr/>
        </p:nvSpPr>
        <p:spPr>
          <a:xfrm>
            <a:off x="538056" y="189546"/>
            <a:ext cx="3964875" cy="338554"/>
          </a:xfrm>
          <a:prstGeom prst="rect">
            <a:avLst/>
          </a:prstGeom>
        </p:spPr>
        <p:txBody>
          <a:bodyPr vert="horz" wrap="square" lIns="0" tIns="45720" rIns="72000" bIns="45720" rtlCol="0" anchor="b">
            <a:spAutoFit/>
          </a:bodyPr>
          <a:lstStyle>
            <a:lvl1pPr marL="0" indent="0" algn="l" defTabSz="914400" rtl="0" eaLnBrk="1" fontAlgn="base" latinLnBrk="0" hangingPunct="1">
              <a:lnSpc>
                <a:spcPct val="100000"/>
              </a:lnSpc>
              <a:spcBef>
                <a:spcPts val="600"/>
              </a:spcBef>
              <a:buFont typeface="Arial" panose="020B0604020202020204" pitchFamily="34" charset="0"/>
              <a:buNone/>
              <a:defRPr lang="en-GB" sz="1400" kern="1200" cap="none" spc="0" baseline="0" dirty="0">
                <a:solidFill>
                  <a:srgbClr val="B3B3B3"/>
                </a:solidFill>
                <a:latin typeface="+mn-lt"/>
                <a:ea typeface="+mj-ea"/>
                <a:cs typeface="+mj-cs"/>
              </a:defRPr>
            </a:lvl1pPr>
            <a:lvl2pPr marL="685800" indent="-228600" algn="l" defTabSz="914400" rtl="0" eaLnBrk="1" fontAlgn="base" latinLnBrk="0" hangingPunct="1">
              <a:lnSpc>
                <a:spcPct val="100000"/>
              </a:lnSpc>
              <a:spcBef>
                <a:spcPts val="6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fontAlgn="base" latinLnBrk="0" hangingPunct="1">
              <a:lnSpc>
                <a:spcPct val="100000"/>
              </a:lnSpc>
              <a:spcBef>
                <a:spcPts val="6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fontAlgn="base"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fontAlgn="base"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ts val="600"/>
              </a:spcBef>
              <a:spcAft>
                <a:spcPts val="0"/>
              </a:spcAft>
              <a:buClrTx/>
              <a:buSzTx/>
              <a:buFont typeface="Arial" panose="020B0604020202020204" pitchFamily="34" charset="0"/>
              <a:buNone/>
              <a:tabLst/>
              <a:defRPr/>
            </a:pPr>
            <a:r>
              <a:rPr lang="en-US" altLang="ko-KR" sz="1600" b="1" noProof="0" dirty="0">
                <a:solidFill>
                  <a:schemeClr val="tx1">
                    <a:lumMod val="50000"/>
                    <a:lumOff val="50000"/>
                  </a:schemeClr>
                </a:solidFill>
                <a:latin typeface="Arial" panose="020B0604020202020204" pitchFamily="34" charset="0"/>
                <a:ea typeface="LG스마트체 Regular" panose="020B0600000101010101" pitchFamily="50" charset="-127"/>
                <a:cs typeface="Arial" panose="020B0604020202020204" pitchFamily="34" charset="0"/>
              </a:rPr>
              <a:t>TV-Sound Bar Synergy</a:t>
            </a:r>
            <a:endParaRPr kumimoji="0" lang="ko-KR" altLang="en-US" sz="1600" b="1" i="0" u="none" strike="noStrike" kern="1200" cap="none" spc="0" normalizeH="0" baseline="0" noProof="0" dirty="0">
              <a:ln>
                <a:noFill/>
              </a:ln>
              <a:solidFill>
                <a:schemeClr val="tx1">
                  <a:lumMod val="50000"/>
                  <a:lumOff val="50000"/>
                </a:schemeClr>
              </a:solidFill>
              <a:effectLst/>
              <a:uLnTx/>
              <a:uFillTx/>
              <a:latin typeface="Arial" panose="020B0604020202020204" pitchFamily="34" charset="0"/>
              <a:ea typeface="LG스마트체 Regular" panose="020B0600000101010101" pitchFamily="50" charset="-127"/>
              <a:cs typeface="Arial" panose="020B0604020202020204" pitchFamily="34" charset="0"/>
            </a:endParaRPr>
          </a:p>
        </p:txBody>
      </p:sp>
      <p:sp>
        <p:nvSpPr>
          <p:cNvPr id="45" name="제목 1">
            <a:extLst>
              <a:ext uri="{FF2B5EF4-FFF2-40B4-BE49-F238E27FC236}">
                <a16:creationId xmlns:a16="http://schemas.microsoft.com/office/drawing/2014/main" id="{4DCD3330-EA3B-F04D-17B2-D78B35D06447}"/>
              </a:ext>
            </a:extLst>
          </p:cNvPr>
          <p:cNvSpPr txBox="1">
            <a:spLocks/>
          </p:cNvSpPr>
          <p:nvPr/>
        </p:nvSpPr>
        <p:spPr>
          <a:xfrm>
            <a:off x="3176676" y="216430"/>
            <a:ext cx="4189575" cy="338554"/>
          </a:xfrm>
          <a:prstGeom prst="rect">
            <a:avLst/>
          </a:prstGeom>
        </p:spPr>
        <p:txBody>
          <a:bodyPr vert="horz" wrap="square" lIns="0" tIns="45720" rIns="72000" bIns="45720" rtlCol="0" anchor="t">
            <a:spAutoFit/>
          </a:bodyPr>
          <a:lstStyle>
            <a:defPPr>
              <a:defRPr lang="ko-KR"/>
            </a:defPPr>
            <a:lvl1pPr marR="0" lvl="0" indent="0" fontAlgn="base" latinLnBrk="0">
              <a:lnSpc>
                <a:spcPct val="100000"/>
              </a:lnSpc>
              <a:spcBef>
                <a:spcPts val="0"/>
              </a:spcBef>
              <a:spcAft>
                <a:spcPts val="0"/>
              </a:spcAft>
              <a:buClrTx/>
              <a:buSzTx/>
              <a:buFontTx/>
              <a:buNone/>
              <a:tabLst/>
              <a:defRPr sz="1600" b="1">
                <a:solidFill>
                  <a:srgbClr val="C00000"/>
                </a:solidFill>
                <a:latin typeface="Arial" panose="020B0604020202020204" pitchFamily="34" charset="0"/>
                <a:ea typeface="LG스마트체 Regular" panose="020B0600000101010101" pitchFamily="50" charset="-127"/>
                <a:cs typeface="Arial" panose="020B0604020202020204" pitchFamily="34" charset="0"/>
              </a:defRPr>
            </a:lvl1pPr>
          </a:lstStyle>
          <a:p>
            <a:r>
              <a:rPr lang="en-US" altLang="ko-KR" dirty="0"/>
              <a:t>WOW Interface</a:t>
            </a:r>
            <a:endParaRPr lang="ko-KR" altLang="en-US" dirty="0"/>
          </a:p>
        </p:txBody>
      </p:sp>
      <p:cxnSp>
        <p:nvCxnSpPr>
          <p:cNvPr id="46" name="직선 연결선 45"/>
          <p:cNvCxnSpPr/>
          <p:nvPr/>
        </p:nvCxnSpPr>
        <p:spPr>
          <a:xfrm>
            <a:off x="2979237" y="269901"/>
            <a:ext cx="0" cy="231613"/>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47" name="모서리가 둥근 직사각형 46"/>
          <p:cNvSpPr/>
          <p:nvPr/>
        </p:nvSpPr>
        <p:spPr>
          <a:xfrm>
            <a:off x="4770101" y="299110"/>
            <a:ext cx="460937" cy="173195"/>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ko-KR" sz="900" dirty="0">
                <a:latin typeface="Arial" panose="020B0604020202020204" pitchFamily="34" charset="0"/>
                <a:ea typeface="LG스마트체 Regular" panose="020B0600000101010101" pitchFamily="50" charset="-127"/>
                <a:cs typeface="Arial" panose="020B0604020202020204" pitchFamily="34" charset="0"/>
              </a:rPr>
              <a:t>New</a:t>
            </a:r>
            <a:endParaRPr lang="ko-KR" altLang="en-US" sz="900">
              <a:latin typeface="Arial" panose="020B0604020202020204" pitchFamily="34" charset="0"/>
              <a:ea typeface="LG스마트체 Regular" panose="020B0600000101010101" pitchFamily="50" charset="-127"/>
              <a:cs typeface="Arial" panose="020B0604020202020204" pitchFamily="34" charset="0"/>
            </a:endParaRPr>
          </a:p>
        </p:txBody>
      </p:sp>
      <p:sp>
        <p:nvSpPr>
          <p:cNvPr id="48" name="직각 삼각형 47">
            <a:extLst>
              <a:ext uri="{FF2B5EF4-FFF2-40B4-BE49-F238E27FC236}">
                <a16:creationId xmlns:a16="http://schemas.microsoft.com/office/drawing/2014/main" id="{4237D16C-F109-4CE4-8AB0-9CF5CCE21787}"/>
              </a:ext>
            </a:extLst>
          </p:cNvPr>
          <p:cNvSpPr/>
          <p:nvPr/>
        </p:nvSpPr>
        <p:spPr>
          <a:xfrm rot="5400000" flipH="1" flipV="1">
            <a:off x="696862" y="1111637"/>
            <a:ext cx="127280" cy="122194"/>
          </a:xfrm>
          <a:prstGeom prst="rtTriangl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100">
              <a:latin typeface="Arial" panose="020B0604020202020204" pitchFamily="34" charset="0"/>
              <a:ea typeface="LG스마트체 Regular" panose="020B0600000101010101" pitchFamily="50" charset="-127"/>
              <a:cs typeface="Arial" panose="020B0604020202020204" pitchFamily="34" charset="0"/>
            </a:endParaRPr>
          </a:p>
        </p:txBody>
      </p:sp>
      <p:sp>
        <p:nvSpPr>
          <p:cNvPr id="49" name="오른쪽 화살표 38">
            <a:extLst>
              <a:ext uri="{FF2B5EF4-FFF2-40B4-BE49-F238E27FC236}">
                <a16:creationId xmlns:a16="http://schemas.microsoft.com/office/drawing/2014/main" id="{7DFAB176-2DA9-470C-9478-3F794E95B315}"/>
              </a:ext>
            </a:extLst>
          </p:cNvPr>
          <p:cNvSpPr/>
          <p:nvPr/>
        </p:nvSpPr>
        <p:spPr>
          <a:xfrm>
            <a:off x="699402" y="1230584"/>
            <a:ext cx="4947087" cy="300402"/>
          </a:xfrm>
          <a:prstGeom prst="rightArrow">
            <a:avLst>
              <a:gd name="adj1" fmla="val 100000"/>
              <a:gd name="adj2" fmla="val 34913"/>
            </a:avLst>
          </a:prstGeom>
          <a:solidFill>
            <a:schemeClr val="bg1">
              <a:lumMod val="95000"/>
            </a:schemeClr>
          </a:solidFill>
          <a:ln w="3175">
            <a:solidFill>
              <a:schemeClr val="bg1">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fontAlgn="b">
              <a:lnSpc>
                <a:spcPct val="100000"/>
              </a:lnSpc>
              <a:spcBef>
                <a:spcPts val="0"/>
              </a:spcBef>
            </a:pPr>
            <a:r>
              <a:rPr lang="en-US" altLang="ko-KR" sz="1200" b="1" dirty="0">
                <a:ln>
                  <a:solidFill>
                    <a:schemeClr val="bg1">
                      <a:alpha val="0"/>
                    </a:schemeClr>
                  </a:solidFill>
                </a:ln>
                <a:solidFill>
                  <a:schemeClr val="tx1"/>
                </a:solidFill>
                <a:latin typeface="Arial" panose="020B0604020202020204" pitchFamily="34" charset="0"/>
                <a:ea typeface="LG스마트체 Regular" panose="020B0600000101010101" pitchFamily="50" charset="-127"/>
                <a:cs typeface="Arial" panose="020B0604020202020204" pitchFamily="34" charset="0"/>
              </a:rPr>
              <a:t>Sound Bar Sound Mode Share </a:t>
            </a:r>
            <a:endParaRPr lang="ko-KR" altLang="en-US" sz="1200" b="1" dirty="0">
              <a:ln>
                <a:solidFill>
                  <a:schemeClr val="bg1">
                    <a:alpha val="0"/>
                  </a:schemeClr>
                </a:solidFill>
              </a:ln>
              <a:solidFill>
                <a:schemeClr val="tx1"/>
              </a:solidFill>
              <a:latin typeface="Arial" panose="020B0604020202020204" pitchFamily="34" charset="0"/>
              <a:ea typeface="LG스마트체 Regular" panose="020B0600000101010101" pitchFamily="50" charset="-127"/>
              <a:cs typeface="Arial" panose="020B0604020202020204" pitchFamily="34" charset="0"/>
            </a:endParaRPr>
          </a:p>
        </p:txBody>
      </p:sp>
      <p:sp>
        <p:nvSpPr>
          <p:cNvPr id="50" name="직각 삼각형 49">
            <a:extLst>
              <a:ext uri="{FF2B5EF4-FFF2-40B4-BE49-F238E27FC236}">
                <a16:creationId xmlns:a16="http://schemas.microsoft.com/office/drawing/2014/main" id="{4237D16C-F109-4CE4-8AB0-9CF5CCE21787}"/>
              </a:ext>
            </a:extLst>
          </p:cNvPr>
          <p:cNvSpPr/>
          <p:nvPr/>
        </p:nvSpPr>
        <p:spPr>
          <a:xfrm rot="5400000" flipH="1" flipV="1">
            <a:off x="6499483" y="1111637"/>
            <a:ext cx="127280" cy="122194"/>
          </a:xfrm>
          <a:prstGeom prst="rtTriangl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100">
              <a:latin typeface="Arial" panose="020B0604020202020204" pitchFamily="34" charset="0"/>
              <a:ea typeface="LG스마트체 Regular" panose="020B0600000101010101" pitchFamily="50" charset="-127"/>
              <a:cs typeface="Arial" panose="020B0604020202020204" pitchFamily="34" charset="0"/>
            </a:endParaRPr>
          </a:p>
        </p:txBody>
      </p:sp>
      <p:sp>
        <p:nvSpPr>
          <p:cNvPr id="51" name="오른쪽 화살표 38">
            <a:extLst>
              <a:ext uri="{FF2B5EF4-FFF2-40B4-BE49-F238E27FC236}">
                <a16:creationId xmlns:a16="http://schemas.microsoft.com/office/drawing/2014/main" id="{7DFAB176-2DA9-470C-9478-3F794E95B315}"/>
              </a:ext>
            </a:extLst>
          </p:cNvPr>
          <p:cNvSpPr/>
          <p:nvPr/>
        </p:nvSpPr>
        <p:spPr>
          <a:xfrm>
            <a:off x="6502023" y="1230584"/>
            <a:ext cx="4947087" cy="300402"/>
          </a:xfrm>
          <a:prstGeom prst="rightArrow">
            <a:avLst>
              <a:gd name="adj1" fmla="val 100000"/>
              <a:gd name="adj2" fmla="val 34913"/>
            </a:avLst>
          </a:prstGeom>
          <a:solidFill>
            <a:schemeClr val="bg1">
              <a:lumMod val="95000"/>
            </a:schemeClr>
          </a:solidFill>
          <a:ln w="3175">
            <a:solidFill>
              <a:schemeClr val="bg1">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fontAlgn="b">
              <a:lnSpc>
                <a:spcPct val="100000"/>
              </a:lnSpc>
              <a:spcBef>
                <a:spcPts val="0"/>
              </a:spcBef>
            </a:pPr>
            <a:r>
              <a:rPr lang="en-US" altLang="ko-KR" sz="1200" b="1" dirty="0">
                <a:ln>
                  <a:solidFill>
                    <a:schemeClr val="bg1">
                      <a:alpha val="0"/>
                    </a:schemeClr>
                  </a:solidFill>
                </a:ln>
                <a:solidFill>
                  <a:schemeClr val="tx1"/>
                </a:solidFill>
                <a:latin typeface="Arial" panose="020B0604020202020204" pitchFamily="34" charset="0"/>
                <a:ea typeface="LG스마트체 Regular" panose="020B0600000101010101" pitchFamily="50" charset="-127"/>
                <a:cs typeface="Arial" panose="020B0604020202020204" pitchFamily="34" charset="0"/>
              </a:rPr>
              <a:t>Volume level display on the screen in improved UI</a:t>
            </a:r>
            <a:endParaRPr lang="ko-KR" altLang="en-US" sz="1200" b="1" dirty="0">
              <a:ln>
                <a:solidFill>
                  <a:schemeClr val="bg1">
                    <a:alpha val="0"/>
                  </a:schemeClr>
                </a:solidFill>
              </a:ln>
              <a:solidFill>
                <a:schemeClr val="tx1"/>
              </a:solidFill>
              <a:latin typeface="Arial" panose="020B0604020202020204" pitchFamily="34" charset="0"/>
              <a:ea typeface="LG스마트체 Regular" panose="020B0600000101010101" pitchFamily="50" charset="-127"/>
              <a:cs typeface="Arial" panose="020B0604020202020204" pitchFamily="34" charset="0"/>
            </a:endParaRPr>
          </a:p>
        </p:txBody>
      </p:sp>
      <p:sp>
        <p:nvSpPr>
          <p:cNvPr id="52" name="직사각형 51"/>
          <p:cNvSpPr/>
          <p:nvPr/>
        </p:nvSpPr>
        <p:spPr>
          <a:xfrm>
            <a:off x="699402" y="1636836"/>
            <a:ext cx="5523598" cy="498598"/>
          </a:xfrm>
          <a:prstGeom prst="rect">
            <a:avLst/>
          </a:prstGeom>
          <a:noFill/>
        </p:spPr>
        <p:txBody>
          <a:bodyPr wrap="square">
            <a:spAutoFit/>
          </a:bodyPr>
          <a:lstStyle/>
          <a:p>
            <a:pPr marL="119063" indent="-119063" defTabSz="903091">
              <a:lnSpc>
                <a:spcPct val="110000"/>
              </a:lnSpc>
              <a:buFont typeface="Wingdings" panose="05000000000000000000" pitchFamily="2" charset="2"/>
              <a:buChar char="§"/>
            </a:pPr>
            <a:r>
              <a:rPr lang="en-US" altLang="ko-KR" sz="1200" b="1" dirty="0">
                <a:solidFill>
                  <a:prstClr val="black">
                    <a:lumMod val="95000"/>
                    <a:lumOff val="5000"/>
                  </a:prstClr>
                </a:solidFill>
                <a:latin typeface="Arial" panose="020B0604020202020204" pitchFamily="34" charset="0"/>
                <a:ea typeface="LG스마트체 Regular" panose="020B0600000101010101" pitchFamily="50" charset="-127"/>
                <a:cs typeface="Arial" panose="020B0604020202020204" pitchFamily="34" charset="0"/>
              </a:rPr>
              <a:t>Automatically change to Soundbar’s Sound Effects </a:t>
            </a:r>
            <a:r>
              <a:rPr lang="en-US" altLang="ko-KR" sz="1200" dirty="0">
                <a:solidFill>
                  <a:prstClr val="black">
                    <a:lumMod val="95000"/>
                    <a:lumOff val="5000"/>
                  </a:prstClr>
                </a:solidFill>
                <a:latin typeface="Arial" panose="020B0604020202020204" pitchFamily="34" charset="0"/>
                <a:ea typeface="LG스마트체 Regular" panose="020B0600000101010101" pitchFamily="50" charset="-127"/>
                <a:cs typeface="Arial" panose="020B0604020202020204" pitchFamily="34" charset="0"/>
              </a:rPr>
              <a:t>when connecting </a:t>
            </a:r>
            <a:br>
              <a:rPr lang="en-US" altLang="ko-KR" sz="1200" dirty="0">
                <a:solidFill>
                  <a:prstClr val="black">
                    <a:lumMod val="95000"/>
                    <a:lumOff val="5000"/>
                  </a:prstClr>
                </a:solidFill>
                <a:latin typeface="Arial" panose="020B0604020202020204" pitchFamily="34" charset="0"/>
                <a:ea typeface="LG스마트체 Regular" panose="020B0600000101010101" pitchFamily="50" charset="-127"/>
                <a:cs typeface="Arial" panose="020B0604020202020204" pitchFamily="34" charset="0"/>
              </a:rPr>
            </a:br>
            <a:r>
              <a:rPr lang="en-US" altLang="ko-KR" sz="1200" dirty="0">
                <a:solidFill>
                  <a:prstClr val="black">
                    <a:lumMod val="95000"/>
                    <a:lumOff val="5000"/>
                  </a:prstClr>
                </a:solidFill>
                <a:latin typeface="Arial" panose="020B0604020202020204" pitchFamily="34" charset="0"/>
                <a:ea typeface="LG스마트체 Regular" panose="020B0600000101010101" pitchFamily="50" charset="-127"/>
                <a:cs typeface="Arial" panose="020B0604020202020204" pitchFamily="34" charset="0"/>
              </a:rPr>
              <a:t>LG TV to soundbar</a:t>
            </a:r>
          </a:p>
        </p:txBody>
      </p:sp>
      <p:sp>
        <p:nvSpPr>
          <p:cNvPr id="53" name="직사각형 52"/>
          <p:cNvSpPr/>
          <p:nvPr/>
        </p:nvSpPr>
        <p:spPr>
          <a:xfrm>
            <a:off x="763689" y="2137339"/>
            <a:ext cx="5010444" cy="406265"/>
          </a:xfrm>
          <a:prstGeom prst="rect">
            <a:avLst/>
          </a:prstGeom>
          <a:noFill/>
        </p:spPr>
        <p:txBody>
          <a:bodyPr wrap="square" lIns="0" tIns="0" rIns="0" bIns="0" anchor="t">
            <a:spAutoFit/>
          </a:bodyPr>
          <a:lstStyle/>
          <a:p>
            <a:pPr marL="182563" indent="-92075" fontAlgn="base">
              <a:lnSpc>
                <a:spcPct val="110000"/>
              </a:lnSpc>
              <a:spcBef>
                <a:spcPct val="20000"/>
              </a:spcBef>
              <a:spcAft>
                <a:spcPct val="0"/>
              </a:spcAft>
            </a:pPr>
            <a:r>
              <a:rPr kumimoji="1" lang="en-US" altLang="ko-KR" sz="1200" dirty="0">
                <a:solidFill>
                  <a:srgbClr val="000000">
                    <a:lumMod val="95000"/>
                    <a:lumOff val="5000"/>
                  </a:srgbClr>
                </a:solidFill>
                <a:latin typeface="Arial" panose="020B0604020202020204" pitchFamily="34" charset="0"/>
                <a:ea typeface="LG스마트체 Regular" panose="020B0600000101010101" pitchFamily="50" charset="-127"/>
                <a:cs typeface="Arial" panose="020B0604020202020204" pitchFamily="34" charset="0"/>
              </a:rPr>
              <a:t>- You can manage the Sound Bar's sound effects through the TV screen</a:t>
            </a:r>
            <a:br>
              <a:rPr kumimoji="1" lang="en-US" altLang="ko-KR" sz="1200" dirty="0">
                <a:solidFill>
                  <a:srgbClr val="000000">
                    <a:lumMod val="95000"/>
                    <a:lumOff val="5000"/>
                  </a:srgbClr>
                </a:solidFill>
                <a:latin typeface="Arial" panose="020B0604020202020204" pitchFamily="34" charset="0"/>
                <a:ea typeface="LG스마트체 Regular" panose="020B0600000101010101" pitchFamily="50" charset="-127"/>
                <a:cs typeface="Arial" panose="020B0604020202020204" pitchFamily="34" charset="0"/>
              </a:rPr>
            </a:br>
            <a:r>
              <a:rPr kumimoji="1" lang="en-US" altLang="ko-KR" sz="1200" dirty="0">
                <a:solidFill>
                  <a:srgbClr val="000000">
                    <a:lumMod val="95000"/>
                    <a:lumOff val="5000"/>
                  </a:srgbClr>
                </a:solidFill>
                <a:latin typeface="Arial" panose="020B0604020202020204" pitchFamily="34" charset="0"/>
                <a:ea typeface="LG스마트체 Regular" panose="020B0600000101010101" pitchFamily="50" charset="-127"/>
                <a:cs typeface="Arial" panose="020B0604020202020204" pitchFamily="34" charset="0"/>
              </a:rPr>
              <a:t>with TV’s remote controller. </a:t>
            </a:r>
          </a:p>
        </p:txBody>
      </p:sp>
      <p:pic>
        <p:nvPicPr>
          <p:cNvPr id="54" name="그림 53"/>
          <p:cNvPicPr>
            <a:picLocks noChangeAspect="1"/>
          </p:cNvPicPr>
          <p:nvPr/>
        </p:nvPicPr>
        <p:blipFill>
          <a:blip r:embed="rId3"/>
          <a:stretch>
            <a:fillRect/>
          </a:stretch>
        </p:blipFill>
        <p:spPr>
          <a:xfrm>
            <a:off x="718242" y="2677265"/>
            <a:ext cx="4947150" cy="3485347"/>
          </a:xfrm>
          <a:prstGeom prst="rect">
            <a:avLst/>
          </a:prstGeom>
        </p:spPr>
      </p:pic>
      <p:pic>
        <p:nvPicPr>
          <p:cNvPr id="55" name="그림 5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204001" y="3763324"/>
            <a:ext cx="831052" cy="2399288"/>
          </a:xfrm>
          <a:prstGeom prst="rect">
            <a:avLst/>
          </a:prstGeom>
        </p:spPr>
      </p:pic>
      <p:graphicFrame>
        <p:nvGraphicFramePr>
          <p:cNvPr id="56" name="표 55"/>
          <p:cNvGraphicFramePr>
            <a:graphicFrameLocks noGrp="1"/>
          </p:cNvGraphicFramePr>
          <p:nvPr>
            <p:extLst>
              <p:ext uri="{D42A27DB-BD31-4B8C-83A1-F6EECF244321}">
                <p14:modId xmlns:p14="http://schemas.microsoft.com/office/powerpoint/2010/main" val="4283168398"/>
              </p:ext>
            </p:extLst>
          </p:nvPr>
        </p:nvGraphicFramePr>
        <p:xfrm>
          <a:off x="6353175" y="2460750"/>
          <a:ext cx="5286752" cy="3832640"/>
        </p:xfrm>
        <a:graphic>
          <a:graphicData uri="http://schemas.openxmlformats.org/drawingml/2006/table">
            <a:tbl>
              <a:tblPr firstRow="1" bandRow="1">
                <a:tableStyleId>{5940675A-B579-460E-94D1-54222C63F5DA}</a:tableStyleId>
              </a:tblPr>
              <a:tblGrid>
                <a:gridCol w="566999">
                  <a:extLst>
                    <a:ext uri="{9D8B030D-6E8A-4147-A177-3AD203B41FA5}">
                      <a16:colId xmlns:a16="http://schemas.microsoft.com/office/drawing/2014/main" val="20000"/>
                    </a:ext>
                  </a:extLst>
                </a:gridCol>
                <a:gridCol w="978076">
                  <a:extLst>
                    <a:ext uri="{9D8B030D-6E8A-4147-A177-3AD203B41FA5}">
                      <a16:colId xmlns:a16="http://schemas.microsoft.com/office/drawing/2014/main" val="20001"/>
                    </a:ext>
                  </a:extLst>
                </a:gridCol>
                <a:gridCol w="1319669">
                  <a:extLst>
                    <a:ext uri="{9D8B030D-6E8A-4147-A177-3AD203B41FA5}">
                      <a16:colId xmlns:a16="http://schemas.microsoft.com/office/drawing/2014/main" val="20002"/>
                    </a:ext>
                  </a:extLst>
                </a:gridCol>
                <a:gridCol w="1254034">
                  <a:extLst>
                    <a:ext uri="{9D8B030D-6E8A-4147-A177-3AD203B41FA5}">
                      <a16:colId xmlns:a16="http://schemas.microsoft.com/office/drawing/2014/main" val="20003"/>
                    </a:ext>
                  </a:extLst>
                </a:gridCol>
                <a:gridCol w="1167974">
                  <a:extLst>
                    <a:ext uri="{9D8B030D-6E8A-4147-A177-3AD203B41FA5}">
                      <a16:colId xmlns:a16="http://schemas.microsoft.com/office/drawing/2014/main" val="20004"/>
                    </a:ext>
                  </a:extLst>
                </a:gridCol>
              </a:tblGrid>
              <a:tr h="280982">
                <a:tc>
                  <a:txBody>
                    <a:bodyPr/>
                    <a:lstStyle/>
                    <a:p>
                      <a:pPr algn="ctr" latinLnBrk="1"/>
                      <a:endParaRPr lang="ko-KR" altLang="en-US" sz="900" dirty="0">
                        <a:solidFill>
                          <a:schemeClr val="tx1"/>
                        </a:solidFill>
                        <a:latin typeface="LG스마트체 Regular" panose="020B0600000101010101" pitchFamily="50" charset="-127"/>
                        <a:ea typeface="LG스마트체 Regular" panose="020B0600000101010101" pitchFamily="50" charset="-127"/>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latinLnBrk="1">
                        <a:lnSpc>
                          <a:spcPct val="100000"/>
                        </a:lnSpc>
                      </a:pPr>
                      <a:r>
                        <a:rPr lang="en-US" altLang="ko-KR" sz="1000" b="1" dirty="0">
                          <a:solidFill>
                            <a:schemeClr val="tx1"/>
                          </a:solidFill>
                          <a:latin typeface="LG스마트체 Regular" panose="020B0600000101010101" pitchFamily="50" charset="-127"/>
                          <a:ea typeface="LG스마트체 Regular" panose="020B0600000101010101" pitchFamily="50" charset="-127"/>
                        </a:rPr>
                        <a:t>TV</a:t>
                      </a:r>
                      <a:r>
                        <a:rPr lang="en-US" altLang="ko-KR" sz="1000" b="1" baseline="0" dirty="0">
                          <a:solidFill>
                            <a:schemeClr val="tx1"/>
                          </a:solidFill>
                          <a:latin typeface="LG스마트체 Regular" panose="020B0600000101010101" pitchFamily="50" charset="-127"/>
                          <a:ea typeface="LG스마트체 Regular" panose="020B0600000101010101" pitchFamily="50" charset="-127"/>
                        </a:rPr>
                        <a:t> Speaker</a:t>
                      </a:r>
                      <a:endParaRPr lang="ko-KR" altLang="en-US" sz="1000" b="1" dirty="0">
                        <a:solidFill>
                          <a:schemeClr val="tx1"/>
                        </a:solidFill>
                        <a:latin typeface="LG스마트체 Regular" panose="020B0600000101010101" pitchFamily="50" charset="-127"/>
                        <a:ea typeface="LG스마트체 Regular" panose="020B0600000101010101" pitchFamily="50" charset="-127"/>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latinLnBrk="1">
                        <a:lnSpc>
                          <a:spcPct val="100000"/>
                        </a:lnSpc>
                      </a:pPr>
                      <a:r>
                        <a:rPr lang="en-US" altLang="ko-KR" sz="1000" b="1" dirty="0">
                          <a:solidFill>
                            <a:schemeClr val="tx1"/>
                          </a:solidFill>
                          <a:latin typeface="LG스마트체 Regular" panose="020B0600000101010101" pitchFamily="50" charset="-127"/>
                          <a:ea typeface="LG스마트체 Regular" panose="020B0600000101010101" pitchFamily="50" charset="-127"/>
                        </a:rPr>
                        <a:t>Optical</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latinLnBrk="1">
                        <a:lnSpc>
                          <a:spcPct val="100000"/>
                        </a:lnSpc>
                      </a:pPr>
                      <a:r>
                        <a:rPr lang="en-US" altLang="ko-KR" sz="1000" b="1" dirty="0">
                          <a:solidFill>
                            <a:schemeClr val="tx1"/>
                          </a:solidFill>
                          <a:latin typeface="LG스마트체 Regular" panose="020B0600000101010101" pitchFamily="50" charset="-127"/>
                          <a:ea typeface="LG스마트체 Regular" panose="020B0600000101010101" pitchFamily="50" charset="-127"/>
                        </a:rPr>
                        <a:t>Bluetooth</a:t>
                      </a:r>
                      <a:endParaRPr lang="ko-KR" altLang="en-US" sz="1000" b="1" dirty="0">
                        <a:solidFill>
                          <a:schemeClr val="tx1"/>
                        </a:solidFill>
                        <a:latin typeface="LG스마트체 Regular" panose="020B0600000101010101" pitchFamily="50" charset="-127"/>
                        <a:ea typeface="LG스마트체 Regular" panose="020B0600000101010101" pitchFamily="50" charset="-127"/>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latinLnBrk="1">
                        <a:lnSpc>
                          <a:spcPct val="100000"/>
                        </a:lnSpc>
                      </a:pPr>
                      <a:r>
                        <a:rPr lang="en-US" altLang="ko-KR" sz="1000" b="1" dirty="0">
                          <a:solidFill>
                            <a:schemeClr val="tx1"/>
                          </a:solidFill>
                          <a:latin typeface="LG스마트체 Regular" panose="020B0600000101010101" pitchFamily="50" charset="-127"/>
                          <a:ea typeface="LG스마트체 Regular" panose="020B0600000101010101" pitchFamily="50" charset="-127"/>
                        </a:rPr>
                        <a:t>HDMI</a:t>
                      </a:r>
                      <a:endParaRPr lang="ko-KR" altLang="en-US" sz="1000" b="1" dirty="0">
                        <a:solidFill>
                          <a:schemeClr val="tx1"/>
                        </a:solidFill>
                        <a:latin typeface="LG스마트체 Regular" panose="020B0600000101010101" pitchFamily="50" charset="-127"/>
                        <a:ea typeface="LG스마트체 Regular" panose="020B0600000101010101" pitchFamily="50" charset="-127"/>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0"/>
                  </a:ext>
                </a:extLst>
              </a:tr>
              <a:tr h="1788976">
                <a:tc>
                  <a:txBody>
                    <a:bodyPr/>
                    <a:lstStyle/>
                    <a:p>
                      <a:pPr algn="ctr" latinLnBrk="1"/>
                      <a:r>
                        <a:rPr lang="en-US" altLang="ko-KR" sz="900" b="1" dirty="0">
                          <a:solidFill>
                            <a:schemeClr val="tx1"/>
                          </a:solidFill>
                          <a:latin typeface="LG스마트체 Regular" panose="020B0600000101010101" pitchFamily="50" charset="-127"/>
                          <a:ea typeface="LG스마트체 Regular" panose="020B0600000101010101" pitchFamily="50" charset="-127"/>
                        </a:rPr>
                        <a:t>~`22</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95000"/>
                      </a:schemeClr>
                    </a:solidFill>
                  </a:tcPr>
                </a:tc>
                <a:tc rowSpan="2">
                  <a:txBody>
                    <a:bodyPr/>
                    <a:lstStyle/>
                    <a:p>
                      <a:endParaRPr lang="ko-KR" altLang="en-US" dirty="0"/>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endParaRPr lang="ko-KR" altLang="en-US" dirty="0"/>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endParaRPr lang="ko-KR" altLang="en-US" dirty="0"/>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endParaRPr lang="ko-KR" altLang="en-US" dirty="0"/>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762682">
                <a:tc>
                  <a:txBody>
                    <a:bodyPr/>
                    <a:lstStyle/>
                    <a:p>
                      <a:pPr algn="ctr" latinLnBrk="1"/>
                      <a:r>
                        <a:rPr lang="en-US" altLang="ko-KR" sz="900" b="1" dirty="0">
                          <a:solidFill>
                            <a:schemeClr val="tx1"/>
                          </a:solidFill>
                          <a:latin typeface="LG스마트체 Regular" panose="020B0600000101010101" pitchFamily="50" charset="-127"/>
                          <a:ea typeface="LG스마트체 Regular" panose="020B0600000101010101" pitchFamily="50" charset="-127"/>
                        </a:rPr>
                        <a:t>`23~</a:t>
                      </a:r>
                      <a:endParaRPr lang="ko-KR" altLang="en-US" sz="900" b="1" dirty="0">
                        <a:solidFill>
                          <a:schemeClr val="tx1"/>
                        </a:solidFill>
                        <a:latin typeface="LG스마트체 Regular" panose="020B0600000101010101" pitchFamily="50" charset="-127"/>
                        <a:ea typeface="LG스마트체 Regular" panose="020B0600000101010101" pitchFamily="50" charset="-127"/>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95000"/>
                      </a:schemeClr>
                    </a:solidFill>
                  </a:tcPr>
                </a:tc>
                <a:tc vMerge="1">
                  <a:txBody>
                    <a:bodyPr/>
                    <a:lstStyle/>
                    <a:p>
                      <a:pPr latinLnBrk="1"/>
                      <a:endParaRPr lang="en-US" altLang="ko-KR" sz="1000" dirty="0">
                        <a:solidFill>
                          <a:schemeClr val="tx1"/>
                        </a:solidFill>
                        <a:latin typeface="LG스마트체 Regular" panose="020B0600000101010101" pitchFamily="50" charset="-127"/>
                        <a:ea typeface="LG스마트체 Regular" panose="020B0600000101010101" pitchFamily="50" charset="-127"/>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latinLnBrk="1"/>
                      <a:endParaRPr lang="ko-KR" altLang="en-US" sz="1000" dirty="0">
                        <a:solidFill>
                          <a:schemeClr val="tx1"/>
                        </a:solidFill>
                        <a:latin typeface="LG스마트체 Regular" panose="020B0600000101010101" pitchFamily="50" charset="-127"/>
                        <a:ea typeface="LG스마트체 Regular" panose="020B0600000101010101" pitchFamily="50" charset="-127"/>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latinLnBrk="1"/>
                      <a:endParaRPr lang="ko-KR" altLang="en-US" sz="1000" dirty="0">
                        <a:solidFill>
                          <a:schemeClr val="tx1"/>
                        </a:solidFill>
                        <a:latin typeface="LG스마트체 Regular" panose="020B0600000101010101" pitchFamily="50" charset="-127"/>
                        <a:ea typeface="LG스마트체 Regular" panose="020B0600000101010101" pitchFamily="50" charset="-127"/>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latinLnBrk="1"/>
                      <a:endParaRPr lang="ko-KR" altLang="en-US" sz="1000" dirty="0">
                        <a:solidFill>
                          <a:schemeClr val="tx1"/>
                        </a:solidFill>
                        <a:latin typeface="LG스마트체 Regular" panose="020B0600000101010101" pitchFamily="50" charset="-127"/>
                        <a:ea typeface="LG스마트체 Regular" panose="020B0600000101010101" pitchFamily="50" charset="-127"/>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pic>
        <p:nvPicPr>
          <p:cNvPr id="57" name="그림 5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063247" y="4661096"/>
            <a:ext cx="343520" cy="1728864"/>
          </a:xfrm>
          <a:prstGeom prst="rect">
            <a:avLst/>
          </a:prstGeom>
        </p:spPr>
      </p:pic>
      <p:grpSp>
        <p:nvGrpSpPr>
          <p:cNvPr id="58" name="그룹 57"/>
          <p:cNvGrpSpPr/>
          <p:nvPr/>
        </p:nvGrpSpPr>
        <p:grpSpPr>
          <a:xfrm>
            <a:off x="10632268" y="5287440"/>
            <a:ext cx="542239" cy="253916"/>
            <a:chOff x="2788182" y="1094534"/>
            <a:chExt cx="542239" cy="253916"/>
          </a:xfrm>
        </p:grpSpPr>
        <p:sp>
          <p:nvSpPr>
            <p:cNvPr id="59" name="TextBox 58"/>
            <p:cNvSpPr txBox="1">
              <a:spLocks noChangeArrowheads="1"/>
            </p:cNvSpPr>
            <p:nvPr/>
          </p:nvSpPr>
          <p:spPr bwMode="auto">
            <a:xfrm>
              <a:off x="2908866" y="1094534"/>
              <a:ext cx="421555" cy="253916"/>
            </a:xfrm>
            <a:prstGeom prst="rect">
              <a:avLst/>
            </a:prstGeom>
            <a:noFill/>
            <a:ln w="9525">
              <a:noFill/>
              <a:miter lim="800000"/>
              <a:headEnd/>
              <a:tailEnd/>
            </a:ln>
          </p:spPr>
          <p:txBody>
            <a:bodyPr wrap="square">
              <a:spAutoFit/>
            </a:bodyPr>
            <a:lstStyle/>
            <a:p>
              <a:pPr algn="ctr" fontAlgn="auto" latinLnBrk="0">
                <a:spcBef>
                  <a:spcPts val="0"/>
                </a:spcBef>
                <a:spcAft>
                  <a:spcPts val="0"/>
                </a:spcAft>
                <a:defRPr/>
              </a:pPr>
              <a:r>
                <a:rPr kumimoji="0" lang="en-US" altLang="ko-KR" sz="1050" b="1" kern="0" dirty="0">
                  <a:solidFill>
                    <a:schemeClr val="tx1">
                      <a:lumMod val="65000"/>
                      <a:lumOff val="35000"/>
                    </a:schemeClr>
                  </a:solidFill>
                  <a:latin typeface="Arial" panose="020B0604020202020204" pitchFamily="34" charset="0"/>
                  <a:ea typeface="LG스마트체 Regular" panose="020B0600000101010101" pitchFamily="50" charset="-127"/>
                  <a:cs typeface="Arial" panose="020B0604020202020204" pitchFamily="34" charset="0"/>
                </a:rPr>
                <a:t>17</a:t>
              </a:r>
              <a:endParaRPr kumimoji="0" lang="ko-KR" altLang="en-US" sz="1050" kern="0" dirty="0">
                <a:solidFill>
                  <a:schemeClr val="tx1">
                    <a:lumMod val="65000"/>
                    <a:lumOff val="35000"/>
                  </a:schemeClr>
                </a:solidFill>
                <a:latin typeface="Arial" panose="020B0604020202020204" pitchFamily="34" charset="0"/>
                <a:ea typeface="LG스마트체 Regular" panose="020B0600000101010101" pitchFamily="50" charset="-127"/>
                <a:cs typeface="Arial" panose="020B0604020202020204" pitchFamily="34" charset="0"/>
              </a:endParaRPr>
            </a:p>
          </p:txBody>
        </p:sp>
        <p:pic>
          <p:nvPicPr>
            <p:cNvPr id="60" name="그림 59"/>
            <p:cNvPicPr>
              <a:picLocks noChangeAspect="1"/>
            </p:cNvPicPr>
            <p:nvPr/>
          </p:nvPicPr>
          <p:blipFill>
            <a:blip r:embed="rId6" cstate="print">
              <a:biLevel thresh="75000"/>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2788182" y="1103303"/>
              <a:ext cx="202757" cy="202755"/>
            </a:xfrm>
            <a:prstGeom prst="rect">
              <a:avLst/>
            </a:prstGeom>
          </p:spPr>
        </p:pic>
      </p:grpSp>
      <p:pic>
        <p:nvPicPr>
          <p:cNvPr id="62" name="그림 6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884279" y="4661096"/>
            <a:ext cx="343520" cy="1728864"/>
          </a:xfrm>
          <a:prstGeom prst="rect">
            <a:avLst/>
          </a:prstGeom>
        </p:spPr>
      </p:pic>
      <p:pic>
        <p:nvPicPr>
          <p:cNvPr id="64" name="그림 63"/>
          <p:cNvPicPr>
            <a:picLocks noChangeAspect="1"/>
          </p:cNvPicPr>
          <p:nvPr/>
        </p:nvPicPr>
        <p:blipFill>
          <a:blip r:embed="rId8" cstate="screen">
            <a:biLevel thresh="75000"/>
            <a:extLst>
              <a:ext uri="{BEBA8EAE-BF5A-486C-A8C5-ECC9F3942E4B}">
                <a14:imgProps xmlns:a14="http://schemas.microsoft.com/office/drawing/2010/main">
                  <a14:imgLayer r:embed="rId9">
                    <a14:imgEffect>
                      <a14:artisticPlasticWrap/>
                    </a14:imgEffect>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9318417" y="5297600"/>
            <a:ext cx="233597" cy="233597"/>
          </a:xfrm>
          <a:prstGeom prst="rect">
            <a:avLst/>
          </a:prstGeom>
        </p:spPr>
      </p:pic>
      <p:sp>
        <p:nvSpPr>
          <p:cNvPr id="65" name="TextBox 64"/>
          <p:cNvSpPr txBox="1">
            <a:spLocks noChangeArrowheads="1"/>
          </p:cNvSpPr>
          <p:nvPr/>
        </p:nvSpPr>
        <p:spPr bwMode="auto">
          <a:xfrm>
            <a:off x="9492124" y="5287440"/>
            <a:ext cx="421555" cy="253916"/>
          </a:xfrm>
          <a:prstGeom prst="rect">
            <a:avLst/>
          </a:prstGeom>
          <a:noFill/>
          <a:ln w="9525">
            <a:noFill/>
            <a:miter lim="800000"/>
            <a:headEnd/>
            <a:tailEnd/>
          </a:ln>
        </p:spPr>
        <p:txBody>
          <a:bodyPr wrap="square">
            <a:spAutoFit/>
          </a:bodyPr>
          <a:lstStyle/>
          <a:p>
            <a:pPr algn="ctr" fontAlgn="auto" latinLnBrk="0">
              <a:spcBef>
                <a:spcPts val="0"/>
              </a:spcBef>
              <a:spcAft>
                <a:spcPts val="0"/>
              </a:spcAft>
              <a:defRPr/>
            </a:pPr>
            <a:r>
              <a:rPr kumimoji="0" lang="en-US" altLang="ko-KR" sz="1050" b="1" kern="0" dirty="0">
                <a:solidFill>
                  <a:schemeClr val="tx1">
                    <a:lumMod val="65000"/>
                    <a:lumOff val="35000"/>
                  </a:schemeClr>
                </a:solidFill>
                <a:latin typeface="Arial" panose="020B0604020202020204" pitchFamily="34" charset="0"/>
                <a:ea typeface="LG스마트체 Regular" panose="020B0600000101010101" pitchFamily="50" charset="-127"/>
                <a:cs typeface="Arial" panose="020B0604020202020204" pitchFamily="34" charset="0"/>
              </a:rPr>
              <a:t>17</a:t>
            </a:r>
            <a:endParaRPr kumimoji="0" lang="ko-KR" altLang="en-US" sz="1050" kern="0" dirty="0">
              <a:solidFill>
                <a:schemeClr val="tx1">
                  <a:lumMod val="65000"/>
                  <a:lumOff val="35000"/>
                </a:schemeClr>
              </a:solidFill>
              <a:latin typeface="Arial" panose="020B0604020202020204" pitchFamily="34" charset="0"/>
              <a:ea typeface="LG스마트체 Regular" panose="020B0600000101010101" pitchFamily="50" charset="-127"/>
              <a:cs typeface="Arial" panose="020B0604020202020204" pitchFamily="34" charset="0"/>
            </a:endParaRPr>
          </a:p>
        </p:txBody>
      </p:sp>
      <p:pic>
        <p:nvPicPr>
          <p:cNvPr id="66" name="그림 6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478069" y="3793831"/>
            <a:ext cx="343520" cy="1728864"/>
          </a:xfrm>
          <a:prstGeom prst="rect">
            <a:avLst/>
          </a:prstGeom>
        </p:spPr>
      </p:pic>
      <p:grpSp>
        <p:nvGrpSpPr>
          <p:cNvPr id="67" name="그룹 66"/>
          <p:cNvGrpSpPr/>
          <p:nvPr/>
        </p:nvGrpSpPr>
        <p:grpSpPr>
          <a:xfrm>
            <a:off x="7047090" y="4404347"/>
            <a:ext cx="542239" cy="253916"/>
            <a:chOff x="2788182" y="1094534"/>
            <a:chExt cx="542239" cy="253916"/>
          </a:xfrm>
        </p:grpSpPr>
        <p:sp>
          <p:nvSpPr>
            <p:cNvPr id="69" name="TextBox 68"/>
            <p:cNvSpPr txBox="1">
              <a:spLocks noChangeArrowheads="1"/>
            </p:cNvSpPr>
            <p:nvPr/>
          </p:nvSpPr>
          <p:spPr bwMode="auto">
            <a:xfrm>
              <a:off x="2908866" y="1094534"/>
              <a:ext cx="421555" cy="253916"/>
            </a:xfrm>
            <a:prstGeom prst="rect">
              <a:avLst/>
            </a:prstGeom>
            <a:noFill/>
            <a:ln w="9525">
              <a:noFill/>
              <a:miter lim="800000"/>
              <a:headEnd/>
              <a:tailEnd/>
            </a:ln>
          </p:spPr>
          <p:txBody>
            <a:bodyPr wrap="square">
              <a:spAutoFit/>
            </a:bodyPr>
            <a:lstStyle/>
            <a:p>
              <a:pPr algn="ctr" fontAlgn="auto" latinLnBrk="0">
                <a:spcBef>
                  <a:spcPts val="0"/>
                </a:spcBef>
                <a:spcAft>
                  <a:spcPts val="0"/>
                </a:spcAft>
                <a:defRPr/>
              </a:pPr>
              <a:r>
                <a:rPr kumimoji="0" lang="en-US" altLang="ko-KR" sz="1050" b="1" kern="0" dirty="0">
                  <a:solidFill>
                    <a:schemeClr val="tx1">
                      <a:lumMod val="65000"/>
                      <a:lumOff val="35000"/>
                    </a:schemeClr>
                  </a:solidFill>
                  <a:latin typeface="Arial" panose="020B0604020202020204" pitchFamily="34" charset="0"/>
                  <a:ea typeface="LG스마트체 Regular" panose="020B0600000101010101" pitchFamily="50" charset="-127"/>
                  <a:cs typeface="Arial" panose="020B0604020202020204" pitchFamily="34" charset="0"/>
                </a:rPr>
                <a:t>17</a:t>
              </a:r>
              <a:endParaRPr kumimoji="0" lang="ko-KR" altLang="en-US" sz="1050" kern="0" dirty="0">
                <a:solidFill>
                  <a:schemeClr val="tx1">
                    <a:lumMod val="65000"/>
                    <a:lumOff val="35000"/>
                  </a:schemeClr>
                </a:solidFill>
                <a:latin typeface="Arial" panose="020B0604020202020204" pitchFamily="34" charset="0"/>
                <a:ea typeface="LG스마트체 Regular" panose="020B0600000101010101" pitchFamily="50" charset="-127"/>
                <a:cs typeface="Arial" panose="020B0604020202020204" pitchFamily="34" charset="0"/>
              </a:endParaRPr>
            </a:p>
          </p:txBody>
        </p:sp>
        <p:pic>
          <p:nvPicPr>
            <p:cNvPr id="70" name="그림 69"/>
            <p:cNvPicPr>
              <a:picLocks noChangeAspect="1"/>
            </p:cNvPicPr>
            <p:nvPr/>
          </p:nvPicPr>
          <p:blipFill>
            <a:blip r:embed="rId6" cstate="print">
              <a:biLevel thresh="75000"/>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2788182" y="1103303"/>
              <a:ext cx="202757" cy="202755"/>
            </a:xfrm>
            <a:prstGeom prst="rect">
              <a:avLst/>
            </a:prstGeom>
          </p:spPr>
        </p:pic>
      </p:grpSp>
      <p:pic>
        <p:nvPicPr>
          <p:cNvPr id="71" name="그림 7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596834" y="4661096"/>
            <a:ext cx="343520" cy="1728864"/>
          </a:xfrm>
          <a:prstGeom prst="rect">
            <a:avLst/>
          </a:prstGeom>
        </p:spPr>
      </p:pic>
      <p:grpSp>
        <p:nvGrpSpPr>
          <p:cNvPr id="73" name="그룹 72"/>
          <p:cNvGrpSpPr/>
          <p:nvPr/>
        </p:nvGrpSpPr>
        <p:grpSpPr>
          <a:xfrm>
            <a:off x="8165855" y="5287440"/>
            <a:ext cx="542239" cy="253916"/>
            <a:chOff x="2788182" y="1094534"/>
            <a:chExt cx="542239" cy="253916"/>
          </a:xfrm>
        </p:grpSpPr>
        <p:sp>
          <p:nvSpPr>
            <p:cNvPr id="74" name="TextBox 73"/>
            <p:cNvSpPr txBox="1">
              <a:spLocks noChangeArrowheads="1"/>
            </p:cNvSpPr>
            <p:nvPr/>
          </p:nvSpPr>
          <p:spPr bwMode="auto">
            <a:xfrm>
              <a:off x="2908866" y="1094534"/>
              <a:ext cx="421555" cy="253916"/>
            </a:xfrm>
            <a:prstGeom prst="rect">
              <a:avLst/>
            </a:prstGeom>
            <a:noFill/>
            <a:ln w="9525">
              <a:noFill/>
              <a:miter lim="800000"/>
              <a:headEnd/>
              <a:tailEnd/>
            </a:ln>
          </p:spPr>
          <p:txBody>
            <a:bodyPr wrap="square">
              <a:spAutoFit/>
            </a:bodyPr>
            <a:lstStyle/>
            <a:p>
              <a:pPr algn="ctr" fontAlgn="auto" latinLnBrk="0">
                <a:spcBef>
                  <a:spcPts val="0"/>
                </a:spcBef>
                <a:spcAft>
                  <a:spcPts val="0"/>
                </a:spcAft>
                <a:defRPr/>
              </a:pPr>
              <a:r>
                <a:rPr kumimoji="0" lang="en-US" altLang="ko-KR" sz="1050" b="1" kern="0" dirty="0">
                  <a:solidFill>
                    <a:schemeClr val="tx1">
                      <a:lumMod val="65000"/>
                      <a:lumOff val="35000"/>
                    </a:schemeClr>
                  </a:solidFill>
                  <a:latin typeface="Arial" panose="020B0604020202020204" pitchFamily="34" charset="0"/>
                  <a:ea typeface="LG스마트체 Regular" panose="020B0600000101010101" pitchFamily="50" charset="-127"/>
                  <a:cs typeface="Arial" panose="020B0604020202020204" pitchFamily="34" charset="0"/>
                </a:rPr>
                <a:t>17</a:t>
              </a:r>
              <a:endParaRPr kumimoji="0" lang="ko-KR" altLang="en-US" sz="1050" kern="0" dirty="0">
                <a:solidFill>
                  <a:schemeClr val="tx1">
                    <a:lumMod val="65000"/>
                    <a:lumOff val="35000"/>
                  </a:schemeClr>
                </a:solidFill>
                <a:latin typeface="Arial" panose="020B0604020202020204" pitchFamily="34" charset="0"/>
                <a:ea typeface="LG스마트체 Regular" panose="020B0600000101010101" pitchFamily="50" charset="-127"/>
                <a:cs typeface="Arial" panose="020B0604020202020204" pitchFamily="34" charset="0"/>
              </a:endParaRPr>
            </a:p>
          </p:txBody>
        </p:sp>
        <p:pic>
          <p:nvPicPr>
            <p:cNvPr id="75" name="그림 74"/>
            <p:cNvPicPr>
              <a:picLocks noChangeAspect="1"/>
            </p:cNvPicPr>
            <p:nvPr/>
          </p:nvPicPr>
          <p:blipFill>
            <a:blip r:embed="rId6" cstate="print">
              <a:biLevel thresh="75000"/>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2788182" y="1103303"/>
              <a:ext cx="202757" cy="202755"/>
            </a:xfrm>
            <a:prstGeom prst="rect">
              <a:avLst/>
            </a:prstGeom>
          </p:spPr>
        </p:pic>
      </p:grpSp>
      <p:pic>
        <p:nvPicPr>
          <p:cNvPr id="76" name="그림 7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596834" y="2855865"/>
            <a:ext cx="343520" cy="1728864"/>
          </a:xfrm>
          <a:prstGeom prst="rect">
            <a:avLst/>
          </a:prstGeom>
        </p:spPr>
      </p:pic>
      <p:grpSp>
        <p:nvGrpSpPr>
          <p:cNvPr id="77" name="그룹 76"/>
          <p:cNvGrpSpPr/>
          <p:nvPr/>
        </p:nvGrpSpPr>
        <p:grpSpPr>
          <a:xfrm>
            <a:off x="8165855" y="3466381"/>
            <a:ext cx="542239" cy="253916"/>
            <a:chOff x="2788182" y="1094534"/>
            <a:chExt cx="542239" cy="253916"/>
          </a:xfrm>
        </p:grpSpPr>
        <p:sp>
          <p:nvSpPr>
            <p:cNvPr id="78" name="TextBox 77"/>
            <p:cNvSpPr txBox="1">
              <a:spLocks noChangeArrowheads="1"/>
            </p:cNvSpPr>
            <p:nvPr/>
          </p:nvSpPr>
          <p:spPr bwMode="auto">
            <a:xfrm>
              <a:off x="2908866" y="1094534"/>
              <a:ext cx="421555" cy="253916"/>
            </a:xfrm>
            <a:prstGeom prst="rect">
              <a:avLst/>
            </a:prstGeom>
            <a:noFill/>
            <a:ln w="9525">
              <a:noFill/>
              <a:miter lim="800000"/>
              <a:headEnd/>
              <a:tailEnd/>
            </a:ln>
          </p:spPr>
          <p:txBody>
            <a:bodyPr wrap="square">
              <a:spAutoFit/>
            </a:bodyPr>
            <a:lstStyle/>
            <a:p>
              <a:pPr algn="ctr" fontAlgn="auto" latinLnBrk="0">
                <a:spcBef>
                  <a:spcPts val="0"/>
                </a:spcBef>
                <a:spcAft>
                  <a:spcPts val="0"/>
                </a:spcAft>
                <a:defRPr/>
              </a:pPr>
              <a:r>
                <a:rPr kumimoji="0" lang="en-US" altLang="ko-KR" sz="1050" b="1" kern="0" dirty="0">
                  <a:solidFill>
                    <a:schemeClr val="tx1">
                      <a:lumMod val="65000"/>
                      <a:lumOff val="35000"/>
                    </a:schemeClr>
                  </a:solidFill>
                  <a:latin typeface="Arial" panose="020B0604020202020204" pitchFamily="34" charset="0"/>
                  <a:ea typeface="LG스마트체 Regular" panose="020B0600000101010101" pitchFamily="50" charset="-127"/>
                  <a:cs typeface="Arial" panose="020B0604020202020204" pitchFamily="34" charset="0"/>
                </a:rPr>
                <a:t>17</a:t>
              </a:r>
              <a:endParaRPr kumimoji="0" lang="ko-KR" altLang="en-US" sz="1050" kern="0" dirty="0">
                <a:solidFill>
                  <a:schemeClr val="tx1">
                    <a:lumMod val="65000"/>
                    <a:lumOff val="35000"/>
                  </a:schemeClr>
                </a:solidFill>
                <a:latin typeface="Arial" panose="020B0604020202020204" pitchFamily="34" charset="0"/>
                <a:ea typeface="LG스마트체 Regular" panose="020B0600000101010101" pitchFamily="50" charset="-127"/>
                <a:cs typeface="Arial" panose="020B0604020202020204" pitchFamily="34" charset="0"/>
              </a:endParaRPr>
            </a:p>
          </p:txBody>
        </p:sp>
        <p:pic>
          <p:nvPicPr>
            <p:cNvPr id="79" name="그림 78"/>
            <p:cNvPicPr>
              <a:picLocks noChangeAspect="1"/>
            </p:cNvPicPr>
            <p:nvPr/>
          </p:nvPicPr>
          <p:blipFill>
            <a:blip r:embed="rId6" cstate="print">
              <a:biLevel thresh="75000"/>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2788182" y="1103303"/>
              <a:ext cx="202757" cy="202755"/>
            </a:xfrm>
            <a:prstGeom prst="rect">
              <a:avLst/>
            </a:prstGeom>
          </p:spPr>
        </p:pic>
      </p:grpSp>
      <p:pic>
        <p:nvPicPr>
          <p:cNvPr id="80" name="그림 7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884279" y="2849011"/>
            <a:ext cx="343520" cy="1728864"/>
          </a:xfrm>
          <a:prstGeom prst="rect">
            <a:avLst/>
          </a:prstGeom>
        </p:spPr>
      </p:pic>
      <p:pic>
        <p:nvPicPr>
          <p:cNvPr id="81" name="그림 80"/>
          <p:cNvPicPr>
            <a:picLocks noChangeAspect="1"/>
          </p:cNvPicPr>
          <p:nvPr/>
        </p:nvPicPr>
        <p:blipFill>
          <a:blip r:embed="rId8" cstate="screen">
            <a:biLevel thresh="75000"/>
            <a:extLst>
              <a:ext uri="{BEBA8EAE-BF5A-486C-A8C5-ECC9F3942E4B}">
                <a14:imgProps xmlns:a14="http://schemas.microsoft.com/office/drawing/2010/main">
                  <a14:imgLayer r:embed="rId9">
                    <a14:imgEffect>
                      <a14:artisticPlasticWrap/>
                    </a14:imgEffect>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9318417" y="3437453"/>
            <a:ext cx="233597" cy="233597"/>
          </a:xfrm>
          <a:prstGeom prst="rect">
            <a:avLst/>
          </a:prstGeom>
        </p:spPr>
      </p:pic>
      <p:sp>
        <p:nvSpPr>
          <p:cNvPr id="82" name="TextBox 81"/>
          <p:cNvSpPr txBox="1">
            <a:spLocks noChangeArrowheads="1"/>
          </p:cNvSpPr>
          <p:nvPr/>
        </p:nvSpPr>
        <p:spPr bwMode="auto">
          <a:xfrm>
            <a:off x="11091014" y="3099036"/>
            <a:ext cx="421555" cy="369332"/>
          </a:xfrm>
          <a:prstGeom prst="rect">
            <a:avLst/>
          </a:prstGeom>
          <a:noFill/>
          <a:ln w="9525">
            <a:noFill/>
            <a:miter lim="800000"/>
            <a:headEnd/>
            <a:tailEnd/>
          </a:ln>
        </p:spPr>
        <p:txBody>
          <a:bodyPr wrap="square">
            <a:spAutoFit/>
          </a:bodyPr>
          <a:lstStyle/>
          <a:p>
            <a:pPr algn="ctr" fontAlgn="auto" latinLnBrk="0">
              <a:spcBef>
                <a:spcPts val="0"/>
              </a:spcBef>
              <a:spcAft>
                <a:spcPts val="0"/>
              </a:spcAft>
              <a:defRPr/>
            </a:pPr>
            <a:r>
              <a:rPr kumimoji="0" lang="en-US" altLang="ko-KR" b="1" kern="0" dirty="0">
                <a:solidFill>
                  <a:schemeClr val="tx1">
                    <a:lumMod val="65000"/>
                    <a:lumOff val="35000"/>
                  </a:schemeClr>
                </a:solidFill>
                <a:latin typeface="Arial" panose="020B0604020202020204" pitchFamily="34" charset="0"/>
                <a:ea typeface="LG스마트체 Regular" panose="020B0600000101010101" pitchFamily="50" charset="-127"/>
                <a:cs typeface="Arial" panose="020B0604020202020204" pitchFamily="34" charset="0"/>
              </a:rPr>
              <a:t>+</a:t>
            </a:r>
            <a:endParaRPr kumimoji="0" lang="ko-KR" altLang="en-US" kern="0" dirty="0">
              <a:solidFill>
                <a:schemeClr val="tx1">
                  <a:lumMod val="65000"/>
                  <a:lumOff val="35000"/>
                </a:schemeClr>
              </a:solidFill>
              <a:latin typeface="Arial" panose="020B0604020202020204" pitchFamily="34" charset="0"/>
              <a:ea typeface="LG스마트체 Regular" panose="020B0600000101010101" pitchFamily="50" charset="-127"/>
              <a:cs typeface="Arial" panose="020B0604020202020204" pitchFamily="34" charset="0"/>
            </a:endParaRPr>
          </a:p>
        </p:txBody>
      </p:sp>
      <p:pic>
        <p:nvPicPr>
          <p:cNvPr id="83" name="그림 82"/>
          <p:cNvPicPr>
            <a:picLocks noChangeAspect="1"/>
          </p:cNvPicPr>
          <p:nvPr/>
        </p:nvPicPr>
        <p:blipFill>
          <a:blip r:embed="rId6" cstate="print">
            <a:biLevel thresh="75000"/>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11216730" y="3500156"/>
            <a:ext cx="202757" cy="202755"/>
          </a:xfrm>
          <a:prstGeom prst="rect">
            <a:avLst/>
          </a:prstGeom>
        </p:spPr>
      </p:pic>
      <p:sp>
        <p:nvSpPr>
          <p:cNvPr id="84" name="TextBox 83"/>
          <p:cNvSpPr txBox="1">
            <a:spLocks noChangeArrowheads="1"/>
          </p:cNvSpPr>
          <p:nvPr/>
        </p:nvSpPr>
        <p:spPr bwMode="auto">
          <a:xfrm>
            <a:off x="11091014" y="3797873"/>
            <a:ext cx="421555" cy="369332"/>
          </a:xfrm>
          <a:prstGeom prst="rect">
            <a:avLst/>
          </a:prstGeom>
          <a:noFill/>
          <a:ln w="9525">
            <a:noFill/>
            <a:miter lim="800000"/>
            <a:headEnd/>
            <a:tailEnd/>
          </a:ln>
        </p:spPr>
        <p:txBody>
          <a:bodyPr wrap="square">
            <a:spAutoFit/>
          </a:bodyPr>
          <a:lstStyle/>
          <a:p>
            <a:pPr algn="ctr" fontAlgn="auto" latinLnBrk="0">
              <a:spcBef>
                <a:spcPts val="0"/>
              </a:spcBef>
              <a:spcAft>
                <a:spcPts val="0"/>
              </a:spcAft>
              <a:defRPr/>
            </a:pPr>
            <a:r>
              <a:rPr kumimoji="0" lang="en-US" altLang="ko-KR" b="1" kern="0" dirty="0">
                <a:solidFill>
                  <a:schemeClr val="tx1">
                    <a:lumMod val="65000"/>
                    <a:lumOff val="35000"/>
                  </a:schemeClr>
                </a:solidFill>
                <a:latin typeface="Arial" panose="020B0604020202020204" pitchFamily="34" charset="0"/>
                <a:ea typeface="LG스마트체 Regular" panose="020B0600000101010101" pitchFamily="50" charset="-127"/>
                <a:cs typeface="Arial" panose="020B0604020202020204" pitchFamily="34" charset="0"/>
              </a:rPr>
              <a:t>-</a:t>
            </a:r>
            <a:endParaRPr kumimoji="0" lang="ko-KR" altLang="en-US" kern="0" dirty="0">
              <a:solidFill>
                <a:schemeClr val="tx1">
                  <a:lumMod val="65000"/>
                  <a:lumOff val="35000"/>
                </a:schemeClr>
              </a:solidFill>
              <a:latin typeface="Arial" panose="020B0604020202020204" pitchFamily="34" charset="0"/>
              <a:ea typeface="LG스마트체 Regular" panose="020B0600000101010101" pitchFamily="50" charset="-127"/>
              <a:cs typeface="Arial" panose="020B0604020202020204" pitchFamily="34" charset="0"/>
            </a:endParaRPr>
          </a:p>
        </p:txBody>
      </p:sp>
      <p:sp>
        <p:nvSpPr>
          <p:cNvPr id="89" name="직사각형 88"/>
          <p:cNvSpPr/>
          <p:nvPr/>
        </p:nvSpPr>
        <p:spPr>
          <a:xfrm>
            <a:off x="7906789" y="4505855"/>
            <a:ext cx="3733138" cy="1792902"/>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Arial" panose="020B0604020202020204" pitchFamily="34" charset="0"/>
              <a:ea typeface="LG스마트체 Regular" panose="020B0600000101010101" pitchFamily="50" charset="-127"/>
              <a:cs typeface="Arial" panose="020B0604020202020204" pitchFamily="34" charset="0"/>
            </a:endParaRPr>
          </a:p>
        </p:txBody>
      </p:sp>
      <p:sp>
        <p:nvSpPr>
          <p:cNvPr id="90" name="직사각형 89"/>
          <p:cNvSpPr/>
          <p:nvPr/>
        </p:nvSpPr>
        <p:spPr>
          <a:xfrm>
            <a:off x="6341456" y="1636836"/>
            <a:ext cx="5285683" cy="701731"/>
          </a:xfrm>
          <a:prstGeom prst="rect">
            <a:avLst/>
          </a:prstGeom>
          <a:noFill/>
        </p:spPr>
        <p:txBody>
          <a:bodyPr wrap="square">
            <a:spAutoFit/>
          </a:bodyPr>
          <a:lstStyle/>
          <a:p>
            <a:pPr marL="119063" indent="-119063" defTabSz="903091">
              <a:lnSpc>
                <a:spcPct val="110000"/>
              </a:lnSpc>
              <a:buFont typeface="Wingdings" panose="05000000000000000000" pitchFamily="2" charset="2"/>
              <a:buChar char="§"/>
            </a:pPr>
            <a:r>
              <a:rPr lang="en-US" altLang="ko-KR" sz="1200" b="1" dirty="0">
                <a:solidFill>
                  <a:prstClr val="black">
                    <a:lumMod val="95000"/>
                    <a:lumOff val="5000"/>
                  </a:prstClr>
                </a:solidFill>
                <a:latin typeface="Arial" panose="020B0604020202020204" pitchFamily="34" charset="0"/>
                <a:ea typeface="LG스마트체 Regular" panose="020B0600000101010101" pitchFamily="50" charset="-127"/>
                <a:cs typeface="Arial" panose="020B0604020202020204" pitchFamily="34" charset="0"/>
              </a:rPr>
              <a:t>Easy to recognize the volume level of the sound bar</a:t>
            </a:r>
            <a:br>
              <a:rPr lang="en-US" altLang="ko-KR" sz="1200" b="1" dirty="0">
                <a:solidFill>
                  <a:prstClr val="black">
                    <a:lumMod val="95000"/>
                    <a:lumOff val="5000"/>
                  </a:prstClr>
                </a:solidFill>
                <a:latin typeface="Arial" panose="020B0604020202020204" pitchFamily="34" charset="0"/>
                <a:ea typeface="LG스마트체 Regular" panose="020B0600000101010101" pitchFamily="50" charset="-127"/>
                <a:cs typeface="Arial" panose="020B0604020202020204" pitchFamily="34" charset="0"/>
              </a:rPr>
            </a:br>
            <a:r>
              <a:rPr lang="en-US" altLang="ko-KR" sz="1200" dirty="0">
                <a:solidFill>
                  <a:prstClr val="black">
                    <a:lumMod val="95000"/>
                    <a:lumOff val="5000"/>
                  </a:prstClr>
                </a:solidFill>
                <a:latin typeface="Arial" panose="020B0604020202020204" pitchFamily="34" charset="0"/>
                <a:ea typeface="LG스마트체 Regular" panose="020B0600000101010101" pitchFamily="50" charset="-127"/>
                <a:cs typeface="Arial" panose="020B0604020202020204" pitchFamily="34" charset="0"/>
              </a:rPr>
              <a:t> - Consistent volume display regardless of connection method such as </a:t>
            </a:r>
            <a:br>
              <a:rPr lang="en-US" altLang="ko-KR" sz="1200" dirty="0">
                <a:solidFill>
                  <a:prstClr val="black">
                    <a:lumMod val="95000"/>
                    <a:lumOff val="5000"/>
                  </a:prstClr>
                </a:solidFill>
                <a:latin typeface="Arial" panose="020B0604020202020204" pitchFamily="34" charset="0"/>
                <a:ea typeface="LG스마트체 Regular" panose="020B0600000101010101" pitchFamily="50" charset="-127"/>
                <a:cs typeface="Arial" panose="020B0604020202020204" pitchFamily="34" charset="0"/>
              </a:rPr>
            </a:br>
            <a:r>
              <a:rPr lang="en-US" altLang="ko-KR" sz="1200" dirty="0">
                <a:solidFill>
                  <a:prstClr val="black">
                    <a:lumMod val="95000"/>
                    <a:lumOff val="5000"/>
                  </a:prstClr>
                </a:solidFill>
                <a:latin typeface="Arial" panose="020B0604020202020204" pitchFamily="34" charset="0"/>
                <a:ea typeface="LG스마트체 Regular" panose="020B0600000101010101" pitchFamily="50" charset="-127"/>
                <a:cs typeface="Arial" panose="020B0604020202020204" pitchFamily="34" charset="0"/>
              </a:rPr>
              <a:t>   HDMI / Optical</a:t>
            </a:r>
          </a:p>
        </p:txBody>
      </p:sp>
      <p:sp>
        <p:nvSpPr>
          <p:cNvPr id="91" name="텍스트 개체 틀 4">
            <a:extLst>
              <a:ext uri="{FF2B5EF4-FFF2-40B4-BE49-F238E27FC236}">
                <a16:creationId xmlns:a16="http://schemas.microsoft.com/office/drawing/2014/main" id="{FAC2042E-B9B1-578D-EFB2-1F8F7B367EB7}"/>
              </a:ext>
            </a:extLst>
          </p:cNvPr>
          <p:cNvSpPr txBox="1">
            <a:spLocks/>
          </p:cNvSpPr>
          <p:nvPr/>
        </p:nvSpPr>
        <p:spPr>
          <a:xfrm>
            <a:off x="395760" y="695131"/>
            <a:ext cx="11081865" cy="307777"/>
          </a:xfrm>
          <a:prstGeom prst="rect">
            <a:avLst/>
          </a:prstGeom>
        </p:spPr>
        <p:txBody>
          <a:bodyPr vert="horz" wrap="square" lIns="0" tIns="45720" rIns="0" bIns="45720" rtlCol="0">
            <a:spAutoFit/>
          </a:bodyPr>
          <a:lstStyle>
            <a:lvl1pPr marL="228600" indent="-228600" algn="l" defTabSz="914400" rtl="0" eaLnBrk="1" fontAlgn="base" latinLnBrk="0" hangingPunct="1">
              <a:lnSpc>
                <a:spcPct val="100000"/>
              </a:lnSpc>
              <a:spcBef>
                <a:spcPts val="600"/>
              </a:spcBef>
              <a:buSzPct val="90000"/>
              <a:buFont typeface="맑은 고딕" panose="020B0503020000020004" pitchFamily="50" charset="-127"/>
              <a:buChar char="■"/>
              <a:defRPr sz="1100" kern="1200">
                <a:solidFill>
                  <a:schemeClr val="tx1"/>
                </a:solidFill>
                <a:latin typeface="+mn-lt"/>
                <a:ea typeface="+mn-ea"/>
                <a:cs typeface="+mn-cs"/>
              </a:defRPr>
            </a:lvl1pPr>
            <a:lvl2pPr marL="452438" indent="-187325" algn="l" defTabSz="914400" rtl="0" eaLnBrk="1" fontAlgn="base" latinLnBrk="0" hangingPunct="1">
              <a:lnSpc>
                <a:spcPct val="100000"/>
              </a:lnSpc>
              <a:spcBef>
                <a:spcPts val="600"/>
              </a:spcBef>
              <a:buSzPct val="90000"/>
              <a:buFont typeface="맑은 고딕" panose="020B0503020000020004" pitchFamily="50" charset="-127"/>
              <a:buChar char="-"/>
              <a:defRPr sz="1100" kern="1200">
                <a:solidFill>
                  <a:schemeClr val="tx1"/>
                </a:solidFill>
                <a:latin typeface="+mn-lt"/>
                <a:ea typeface="+mn-ea"/>
                <a:cs typeface="+mn-cs"/>
              </a:defRPr>
            </a:lvl2pPr>
            <a:lvl3pPr marL="1143000" indent="-228600" algn="l" defTabSz="914400" rtl="0" eaLnBrk="1" fontAlgn="base" latinLnBrk="0" hangingPunct="1">
              <a:lnSpc>
                <a:spcPct val="100000"/>
              </a:lnSpc>
              <a:spcBef>
                <a:spcPts val="600"/>
              </a:spcBef>
              <a:buSzPct val="90000"/>
              <a:buFont typeface="맑은 고딕" panose="020B0503020000020004" pitchFamily="50" charset="-127"/>
              <a:buChar char="■"/>
              <a:defRPr sz="1300" kern="1200">
                <a:solidFill>
                  <a:schemeClr val="tx1"/>
                </a:solidFill>
                <a:latin typeface="+mn-lt"/>
                <a:ea typeface="+mn-ea"/>
                <a:cs typeface="+mn-cs"/>
              </a:defRPr>
            </a:lvl3pPr>
            <a:lvl4pPr marL="1600200" indent="-228600" algn="l" defTabSz="914400" rtl="0" eaLnBrk="1" fontAlgn="base" latinLnBrk="0" hangingPunct="1">
              <a:lnSpc>
                <a:spcPct val="100000"/>
              </a:lnSpc>
              <a:spcBef>
                <a:spcPts val="600"/>
              </a:spcBef>
              <a:buSzPct val="90000"/>
              <a:buFont typeface="맑은 고딕" panose="020B0503020000020004" pitchFamily="50" charset="-127"/>
              <a:buChar char="■"/>
              <a:defRPr sz="1300" kern="1200">
                <a:solidFill>
                  <a:schemeClr val="tx1"/>
                </a:solidFill>
                <a:latin typeface="+mn-lt"/>
                <a:ea typeface="+mn-ea"/>
                <a:cs typeface="+mn-cs"/>
              </a:defRPr>
            </a:lvl4pPr>
            <a:lvl5pPr marL="2057400" indent="-228600" algn="l" defTabSz="914400" rtl="0" eaLnBrk="1" fontAlgn="base" latinLnBrk="0" hangingPunct="1">
              <a:lnSpc>
                <a:spcPct val="100000"/>
              </a:lnSpc>
              <a:spcBef>
                <a:spcPts val="600"/>
              </a:spcBef>
              <a:buSzPct val="90000"/>
              <a:buFont typeface="맑은 고딕" panose="020B0503020000020004" pitchFamily="50" charset="-127"/>
              <a:buChar char="■"/>
              <a:defRPr sz="13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base" latinLnBrk="0" hangingPunct="1">
              <a:lnSpc>
                <a:spcPct val="100000"/>
              </a:lnSpc>
              <a:spcBef>
                <a:spcPts val="600"/>
              </a:spcBef>
              <a:spcAft>
                <a:spcPts val="0"/>
              </a:spcAft>
              <a:buClrTx/>
              <a:buSzPct val="90000"/>
              <a:buFont typeface="맑은 고딕" panose="020B0503020000020004" pitchFamily="50" charset="-127"/>
              <a:buChar char="■"/>
              <a:tabLst/>
              <a:defRPr/>
            </a:pPr>
            <a:r>
              <a:rPr kumimoji="0" lang="en-US" altLang="ko-KR" sz="1400" i="0" u="none" strike="noStrike" kern="1200" cap="none" spc="0" normalizeH="0" baseline="0" noProof="0" dirty="0">
                <a:ln>
                  <a:noFill/>
                </a:ln>
                <a:solidFill>
                  <a:srgbClr val="404040"/>
                </a:solidFill>
                <a:effectLst/>
                <a:uLnTx/>
                <a:uFillTx/>
                <a:latin typeface="Arial" panose="020B0604020202020204" pitchFamily="34" charset="0"/>
                <a:ea typeface="LG스마트체 Regular" panose="020B0600000101010101" pitchFamily="50" charset="-127"/>
                <a:cs typeface="Arial" panose="020B0604020202020204" pitchFamily="34" charset="0"/>
              </a:rPr>
              <a:t>Provide</a:t>
            </a:r>
            <a:r>
              <a:rPr kumimoji="0" lang="en-US" altLang="ko-KR" sz="1400" i="0" u="none" strike="noStrike" kern="1200" cap="none" spc="0" normalizeH="0" noProof="0" dirty="0">
                <a:ln>
                  <a:noFill/>
                </a:ln>
                <a:solidFill>
                  <a:srgbClr val="404040"/>
                </a:solidFill>
                <a:effectLst/>
                <a:uLnTx/>
                <a:uFillTx/>
                <a:latin typeface="Arial" panose="020B0604020202020204" pitchFamily="34" charset="0"/>
                <a:ea typeface="LG스마트체 Regular" panose="020B0600000101010101" pitchFamily="50" charset="-127"/>
                <a:cs typeface="Arial" panose="020B0604020202020204" pitchFamily="34" charset="0"/>
              </a:rPr>
              <a:t> convenience by strengthening interoperability function between LG TVs and Sound Bar </a:t>
            </a:r>
            <a:endParaRPr kumimoji="0" lang="en-US" altLang="ko-KR" sz="1400" i="0" u="none" strike="noStrike" kern="1200" cap="none" spc="0" normalizeH="0" baseline="0" noProof="0" dirty="0">
              <a:ln>
                <a:noFill/>
              </a:ln>
              <a:solidFill>
                <a:srgbClr val="404040"/>
              </a:solidFill>
              <a:effectLst/>
              <a:uLnTx/>
              <a:uFillTx/>
              <a:latin typeface="Arial" panose="020B0604020202020204" pitchFamily="34" charset="0"/>
              <a:ea typeface="LG스마트체 Regular" panose="020B0600000101010101" pitchFamily="50" charset="-127"/>
              <a:cs typeface="Arial" panose="020B0604020202020204" pitchFamily="34" charset="0"/>
            </a:endParaRPr>
          </a:p>
        </p:txBody>
      </p:sp>
      <p:sp>
        <p:nvSpPr>
          <p:cNvPr id="92" name="TextBox 91"/>
          <p:cNvSpPr txBox="1"/>
          <p:nvPr/>
        </p:nvSpPr>
        <p:spPr>
          <a:xfrm>
            <a:off x="7406162" y="211884"/>
            <a:ext cx="5959168" cy="246221"/>
          </a:xfrm>
          <a:prstGeom prst="rect">
            <a:avLst/>
          </a:prstGeom>
          <a:noFill/>
        </p:spPr>
        <p:txBody>
          <a:bodyPr wrap="square" rtlCol="0">
            <a:spAutoFit/>
          </a:bodyPr>
          <a:lstStyle/>
          <a:p>
            <a:r>
              <a:rPr lang="en-US" sz="1000" b="1" dirty="0">
                <a:solidFill>
                  <a:schemeClr val="bg1">
                    <a:lumMod val="50000"/>
                  </a:schemeClr>
                </a:solidFill>
                <a:latin typeface="Arial" panose="020B0604020202020204" pitchFamily="34" charset="0"/>
                <a:ea typeface="LG스마트체 Regular" panose="020B0600000101010101" pitchFamily="50" charset="-127"/>
                <a:cs typeface="Arial" panose="020B0604020202020204" pitchFamily="34" charset="0"/>
              </a:rPr>
              <a:t>(Volume UI) Models : S95QR / S80QR / S80QY / S75Q / S65Q / SC9S / SE6S</a:t>
            </a:r>
            <a:endParaRPr lang="en-US" sz="1000" b="1" dirty="0">
              <a:solidFill>
                <a:schemeClr val="bg1"/>
              </a:solidFill>
              <a:latin typeface="Arial" panose="020B0604020202020204" pitchFamily="34" charset="0"/>
              <a:ea typeface="LG스마트체 Regular" panose="020B0600000101010101" pitchFamily="50" charset="-127"/>
              <a:cs typeface="Arial" panose="020B0604020202020204" pitchFamily="34" charset="0"/>
            </a:endParaRPr>
          </a:p>
        </p:txBody>
      </p:sp>
      <p:sp>
        <p:nvSpPr>
          <p:cNvPr id="93" name="TextBox 92"/>
          <p:cNvSpPr txBox="1"/>
          <p:nvPr/>
        </p:nvSpPr>
        <p:spPr>
          <a:xfrm>
            <a:off x="6871823" y="26599"/>
            <a:ext cx="6368432" cy="246221"/>
          </a:xfrm>
          <a:prstGeom prst="rect">
            <a:avLst/>
          </a:prstGeom>
          <a:noFill/>
        </p:spPr>
        <p:txBody>
          <a:bodyPr wrap="square" rtlCol="0">
            <a:spAutoFit/>
          </a:bodyPr>
          <a:lstStyle/>
          <a:p>
            <a:r>
              <a:rPr lang="en-US" sz="1000" b="1" dirty="0">
                <a:solidFill>
                  <a:schemeClr val="bg1">
                    <a:lumMod val="50000"/>
                  </a:schemeClr>
                </a:solidFill>
                <a:latin typeface="Arial" panose="020B0604020202020204" pitchFamily="34" charset="0"/>
                <a:ea typeface="LG스마트체 Regular" panose="020B0600000101010101" pitchFamily="50" charset="-127"/>
                <a:cs typeface="Arial" panose="020B0604020202020204" pitchFamily="34" charset="0"/>
              </a:rPr>
              <a:t>(Sound Mode Share</a:t>
            </a:r>
            <a:r>
              <a:rPr lang="en-US" altLang="ko-KR" sz="1000" b="1" dirty="0">
                <a:solidFill>
                  <a:schemeClr val="bg1">
                    <a:lumMod val="50000"/>
                  </a:schemeClr>
                </a:solidFill>
                <a:latin typeface="Arial" panose="020B0604020202020204" pitchFamily="34" charset="0"/>
                <a:ea typeface="LG스마트체 Regular" panose="020B0600000101010101" pitchFamily="50" charset="-127"/>
                <a:cs typeface="Arial" panose="020B0604020202020204" pitchFamily="34" charset="0"/>
              </a:rPr>
              <a:t>) </a:t>
            </a:r>
            <a:r>
              <a:rPr lang="en-US" sz="1000" b="1" dirty="0">
                <a:solidFill>
                  <a:schemeClr val="bg1">
                    <a:lumMod val="50000"/>
                  </a:schemeClr>
                </a:solidFill>
                <a:latin typeface="Arial" panose="020B0604020202020204" pitchFamily="34" charset="0"/>
                <a:ea typeface="LG스마트체 Regular" panose="020B0600000101010101" pitchFamily="50" charset="-127"/>
                <a:cs typeface="Arial" panose="020B0604020202020204" pitchFamily="34" charset="0"/>
              </a:rPr>
              <a:t>Models : S95QR / S80QR / S80QY / S75Q / S65Q / SC9S / SE6S</a:t>
            </a:r>
            <a:endParaRPr lang="en-US" sz="1000" b="1" dirty="0">
              <a:solidFill>
                <a:schemeClr val="bg1"/>
              </a:solidFill>
              <a:latin typeface="Arial" panose="020B0604020202020204" pitchFamily="34" charset="0"/>
              <a:ea typeface="LG스마트체 Regular" panose="020B0600000101010101" pitchFamily="50" charset="-127"/>
              <a:cs typeface="Arial" panose="020B0604020202020204" pitchFamily="34" charset="0"/>
            </a:endParaRPr>
          </a:p>
        </p:txBody>
      </p:sp>
      <p:sp>
        <p:nvSpPr>
          <p:cNvPr id="94" name="TextBox 93"/>
          <p:cNvSpPr txBox="1"/>
          <p:nvPr/>
        </p:nvSpPr>
        <p:spPr>
          <a:xfrm>
            <a:off x="80266" y="6458281"/>
            <a:ext cx="6015733" cy="461665"/>
          </a:xfrm>
          <a:prstGeom prst="rect">
            <a:avLst/>
          </a:prstGeom>
          <a:noFill/>
        </p:spPr>
        <p:txBody>
          <a:bodyPr wrap="square" lIns="0" tIns="0" rIns="0" bIns="0" rtlCol="0" anchor="t">
            <a:spAutoFit/>
          </a:bodyPr>
          <a:lstStyle/>
          <a:p>
            <a:r>
              <a:rPr lang="en-US" altLang="ko-KR" sz="1000" dirty="0">
                <a:latin typeface="Arial" panose="020B0604020202020204" pitchFamily="34" charset="0"/>
                <a:ea typeface="LG스마트체 Regular" panose="020B0600000101010101" pitchFamily="50" charset="-127"/>
                <a:cs typeface="Arial" panose="020B0604020202020204" pitchFamily="34" charset="0"/>
              </a:rPr>
              <a:t>* Compatible TVs : OLED Z3/M3/G3/C3 , LX3 (FLEX), LX1 (Pose)</a:t>
            </a:r>
            <a:br>
              <a:rPr lang="en-US" altLang="ko-KR" sz="1000" dirty="0">
                <a:latin typeface="Arial" panose="020B0604020202020204" pitchFamily="34" charset="0"/>
                <a:ea typeface="LG스마트체 Regular" panose="020B0600000101010101" pitchFamily="50" charset="-127"/>
                <a:cs typeface="Arial" panose="020B0604020202020204" pitchFamily="34" charset="0"/>
              </a:rPr>
            </a:br>
            <a:r>
              <a:rPr lang="en-US" altLang="ko-KR" sz="1000" dirty="0">
                <a:latin typeface="Arial" panose="020B0604020202020204" pitchFamily="34" charset="0"/>
                <a:ea typeface="LG스마트체 Regular" panose="020B0600000101010101" pitchFamily="50" charset="-127"/>
                <a:cs typeface="Arial" panose="020B0604020202020204" pitchFamily="34" charset="0"/>
              </a:rPr>
              <a:t>                               QNED85/80/75, NANO75,(2023 Initial)</a:t>
            </a:r>
            <a:br>
              <a:rPr lang="en-US" altLang="ko-KR" sz="1000" dirty="0">
                <a:latin typeface="Arial" panose="020B0604020202020204" pitchFamily="34" charset="0"/>
                <a:ea typeface="LG스마트체 Regular" panose="020B0600000101010101" pitchFamily="50" charset="-127"/>
                <a:cs typeface="Arial" panose="020B0604020202020204" pitchFamily="34" charset="0"/>
              </a:rPr>
            </a:br>
            <a:r>
              <a:rPr lang="en-US" altLang="ko-KR" sz="1000" dirty="0">
                <a:latin typeface="Arial" panose="020B0604020202020204" pitchFamily="34" charset="0"/>
                <a:ea typeface="LG스마트체 Regular" panose="020B0600000101010101" pitchFamily="50" charset="-127"/>
                <a:cs typeface="Arial" panose="020B0604020202020204" pitchFamily="34" charset="0"/>
              </a:rPr>
              <a:t> </a:t>
            </a:r>
            <a:endParaRPr lang="ko-KR" altLang="en-US" sz="1000" dirty="0">
              <a:latin typeface="Arial" panose="020B0604020202020204" pitchFamily="34" charset="0"/>
              <a:ea typeface="LG스마트체 Regular" panose="020B0600000101010101" pitchFamily="50" charset="-127"/>
              <a:cs typeface="Arial" panose="020B0604020202020204" pitchFamily="34" charset="0"/>
            </a:endParaRPr>
          </a:p>
        </p:txBody>
      </p:sp>
      <p:sp>
        <p:nvSpPr>
          <p:cNvPr id="95" name="TextBox 94"/>
          <p:cNvSpPr txBox="1"/>
          <p:nvPr/>
        </p:nvSpPr>
        <p:spPr>
          <a:xfrm>
            <a:off x="3925782" y="6477342"/>
            <a:ext cx="1223092" cy="153888"/>
          </a:xfrm>
          <a:prstGeom prst="rect">
            <a:avLst/>
          </a:prstGeom>
          <a:noFill/>
        </p:spPr>
        <p:txBody>
          <a:bodyPr wrap="none" lIns="0" tIns="0" rIns="0" bIns="0" rtlCol="0" anchor="t">
            <a:spAutoFit/>
          </a:bodyPr>
          <a:lstStyle/>
          <a:p>
            <a:pPr algn="l"/>
            <a:r>
              <a:rPr lang="en-US" altLang="ko-KR" sz="1000" i="1" dirty="0">
                <a:latin typeface="Arial" panose="020B0604020202020204" pitchFamily="34" charset="0"/>
                <a:ea typeface="LG스마트체 Regular" panose="020B0600000101010101" pitchFamily="50" charset="-127"/>
                <a:cs typeface="Arial" panose="020B0604020202020204" pitchFamily="34" charset="0"/>
              </a:rPr>
              <a:t>* Connectivity : HDMI</a:t>
            </a:r>
            <a:endParaRPr lang="ko-KR" altLang="en-US" sz="1000" i="1" dirty="0">
              <a:latin typeface="Arial" panose="020B0604020202020204" pitchFamily="34" charset="0"/>
              <a:ea typeface="LG스마트체 Regular" panose="020B0600000101010101" pitchFamily="50" charset="-127"/>
              <a:cs typeface="Arial" panose="020B0604020202020204" pitchFamily="34" charset="0"/>
            </a:endParaRPr>
          </a:p>
        </p:txBody>
      </p:sp>
    </p:spTree>
    <p:extLst>
      <p:ext uri="{BB962C8B-B14F-4D97-AF65-F5344CB8AC3E}">
        <p14:creationId xmlns:p14="http://schemas.microsoft.com/office/powerpoint/2010/main" val="359867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1000"/>
                                        <p:tgtEl>
                                          <p:spTgt spid="55"/>
                                        </p:tgtEl>
                                      </p:cBhvr>
                                    </p:animEffect>
                                    <p:anim calcmode="lin" valueType="num">
                                      <p:cBhvr>
                                        <p:cTn id="8" dur="1000" fill="hold"/>
                                        <p:tgtEl>
                                          <p:spTgt spid="55"/>
                                        </p:tgtEl>
                                        <p:attrNameLst>
                                          <p:attrName>ppt_x</p:attrName>
                                        </p:attrNameLst>
                                      </p:cBhvr>
                                      <p:tavLst>
                                        <p:tav tm="0">
                                          <p:val>
                                            <p:strVal val="#ppt_x"/>
                                          </p:val>
                                        </p:tav>
                                        <p:tav tm="100000">
                                          <p:val>
                                            <p:strVal val="#ppt_x"/>
                                          </p:val>
                                        </p:tav>
                                      </p:tavLst>
                                    </p:anim>
                                    <p:anim calcmode="lin" valueType="num">
                                      <p:cBhvr>
                                        <p:cTn id="9"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텍스트 개체 틀 5">
            <a:extLst>
              <a:ext uri="{FF2B5EF4-FFF2-40B4-BE49-F238E27FC236}">
                <a16:creationId xmlns:a16="http://schemas.microsoft.com/office/drawing/2014/main" id="{00A774CE-0179-4872-88E0-4726B5DE419D}"/>
              </a:ext>
            </a:extLst>
          </p:cNvPr>
          <p:cNvSpPr txBox="1">
            <a:spLocks/>
          </p:cNvSpPr>
          <p:nvPr/>
        </p:nvSpPr>
        <p:spPr>
          <a:xfrm>
            <a:off x="157181" y="216430"/>
            <a:ext cx="3964875" cy="338554"/>
          </a:xfrm>
          <a:prstGeom prst="rect">
            <a:avLst/>
          </a:prstGeom>
        </p:spPr>
        <p:txBody>
          <a:bodyPr vert="horz" wrap="square" lIns="0" tIns="45720" rIns="72000" bIns="45720" rtlCol="0" anchor="b">
            <a:spAutoFit/>
          </a:bodyPr>
          <a:lstStyle>
            <a:lvl1pPr marL="0" indent="0" algn="l" defTabSz="914400" rtl="0" eaLnBrk="1" fontAlgn="base" latinLnBrk="0" hangingPunct="1">
              <a:lnSpc>
                <a:spcPct val="100000"/>
              </a:lnSpc>
              <a:spcBef>
                <a:spcPts val="600"/>
              </a:spcBef>
              <a:buFont typeface="Arial" panose="020B0604020202020204" pitchFamily="34" charset="0"/>
              <a:buNone/>
              <a:defRPr lang="en-GB" sz="1400" kern="1200" cap="none" spc="0" baseline="0" dirty="0">
                <a:solidFill>
                  <a:srgbClr val="B3B3B3"/>
                </a:solidFill>
                <a:latin typeface="+mn-lt"/>
                <a:ea typeface="+mj-ea"/>
                <a:cs typeface="+mj-cs"/>
              </a:defRPr>
            </a:lvl1pPr>
            <a:lvl2pPr marL="685800" indent="-228600" algn="l" defTabSz="914400" rtl="0" eaLnBrk="1" fontAlgn="base" latinLnBrk="0" hangingPunct="1">
              <a:lnSpc>
                <a:spcPct val="100000"/>
              </a:lnSpc>
              <a:spcBef>
                <a:spcPts val="6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fontAlgn="base" latinLnBrk="0" hangingPunct="1">
              <a:lnSpc>
                <a:spcPct val="100000"/>
              </a:lnSpc>
              <a:spcBef>
                <a:spcPts val="6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fontAlgn="base"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fontAlgn="base"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ts val="600"/>
              </a:spcBef>
              <a:spcAft>
                <a:spcPts val="0"/>
              </a:spcAft>
              <a:buClrTx/>
              <a:buSzTx/>
              <a:buFont typeface="Arial" panose="020B0604020202020204" pitchFamily="34" charset="0"/>
              <a:buNone/>
              <a:tabLst/>
              <a:defRPr/>
            </a:pPr>
            <a:r>
              <a:rPr lang="en-US" altLang="ko-KR" sz="1600" b="1" noProof="0" dirty="0">
                <a:solidFill>
                  <a:schemeClr val="tx1">
                    <a:lumMod val="50000"/>
                    <a:lumOff val="50000"/>
                  </a:schemeClr>
                </a:solidFill>
                <a:latin typeface="Arial" panose="020B0604020202020204" pitchFamily="34" charset="0"/>
                <a:ea typeface="LG스마트체 Regular" panose="020B0600000101010101" pitchFamily="50" charset="-127"/>
                <a:cs typeface="Arial" panose="020B0604020202020204" pitchFamily="34" charset="0"/>
              </a:rPr>
              <a:t>TV-Sound Bar Synergy</a:t>
            </a:r>
            <a:endParaRPr kumimoji="0" lang="ko-KR" altLang="en-US" sz="1600" b="1" i="0" u="none" strike="noStrike" kern="1200" cap="none" spc="0" normalizeH="0" baseline="0" noProof="0" dirty="0">
              <a:ln>
                <a:noFill/>
              </a:ln>
              <a:solidFill>
                <a:schemeClr val="tx1">
                  <a:lumMod val="50000"/>
                  <a:lumOff val="50000"/>
                </a:schemeClr>
              </a:solidFill>
              <a:effectLst/>
              <a:uLnTx/>
              <a:uFillTx/>
              <a:latin typeface="Arial" panose="020B0604020202020204" pitchFamily="34" charset="0"/>
              <a:ea typeface="LG스마트체 Regular" panose="020B0600000101010101" pitchFamily="50" charset="-127"/>
              <a:cs typeface="Arial" panose="020B0604020202020204" pitchFamily="34" charset="0"/>
            </a:endParaRPr>
          </a:p>
        </p:txBody>
      </p:sp>
      <p:sp>
        <p:nvSpPr>
          <p:cNvPr id="24" name="모서리가 둥근 직사각형 23"/>
          <p:cNvSpPr/>
          <p:nvPr/>
        </p:nvSpPr>
        <p:spPr>
          <a:xfrm>
            <a:off x="4760912" y="298471"/>
            <a:ext cx="460937" cy="173195"/>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ko-KR" sz="900" dirty="0">
                <a:latin typeface="Arial" panose="020B0604020202020204" pitchFamily="34" charset="0"/>
                <a:ea typeface="LG스마트체 Regular" panose="020B0600000101010101" pitchFamily="50" charset="-127"/>
                <a:cs typeface="Arial" panose="020B0604020202020204" pitchFamily="34" charset="0"/>
              </a:rPr>
              <a:t>New</a:t>
            </a:r>
            <a:endParaRPr lang="ko-KR" altLang="en-US" sz="900">
              <a:latin typeface="Arial" panose="020B0604020202020204" pitchFamily="34" charset="0"/>
              <a:ea typeface="LG스마트체 Regular" panose="020B0600000101010101" pitchFamily="50" charset="-127"/>
              <a:cs typeface="Arial" panose="020B0604020202020204" pitchFamily="34" charset="0"/>
            </a:endParaRPr>
          </a:p>
        </p:txBody>
      </p:sp>
      <p:sp>
        <p:nvSpPr>
          <p:cNvPr id="25" name="제목 1">
            <a:extLst>
              <a:ext uri="{FF2B5EF4-FFF2-40B4-BE49-F238E27FC236}">
                <a16:creationId xmlns:a16="http://schemas.microsoft.com/office/drawing/2014/main" id="{4DCD3330-EA3B-F04D-17B2-D78B35D06447}"/>
              </a:ext>
            </a:extLst>
          </p:cNvPr>
          <p:cNvSpPr txBox="1">
            <a:spLocks/>
          </p:cNvSpPr>
          <p:nvPr/>
        </p:nvSpPr>
        <p:spPr>
          <a:xfrm>
            <a:off x="3191521" y="216430"/>
            <a:ext cx="1564137" cy="338554"/>
          </a:xfrm>
          <a:prstGeom prst="rect">
            <a:avLst/>
          </a:prstGeom>
        </p:spPr>
        <p:txBody>
          <a:bodyPr vert="horz" wrap="square" lIns="0" tIns="45720" rIns="72000" bIns="45720" rtlCol="0" anchor="t">
            <a:spAutoFit/>
          </a:bodyPr>
          <a:lstStyle>
            <a:lvl1pPr algn="l" defTabSz="914400" rtl="0" eaLnBrk="1" fontAlgn="base" latinLnBrk="0" hangingPunct="1">
              <a:lnSpc>
                <a:spcPct val="100000"/>
              </a:lnSpc>
              <a:spcBef>
                <a:spcPts val="0"/>
              </a:spcBef>
              <a:buNone/>
              <a:defRPr sz="2000" kern="1200">
                <a:solidFill>
                  <a:schemeClr val="tx1"/>
                </a:solidFill>
                <a:latin typeface="+mj-lt"/>
                <a:ea typeface="+mj-ea"/>
                <a:cs typeface="+mj-cs"/>
              </a:defRPr>
            </a:lvl1pPr>
          </a:lstStyle>
          <a:p>
            <a:pPr>
              <a:defRPr/>
            </a:pPr>
            <a:r>
              <a:rPr lang="en-US" altLang="ko-KR" sz="1600" b="1" dirty="0">
                <a:solidFill>
                  <a:srgbClr val="960000"/>
                </a:solidFill>
                <a:latin typeface="Arial" panose="020B0604020202020204" pitchFamily="34" charset="0"/>
                <a:ea typeface="LG스마트체 Regular" panose="020B0600000101010101" pitchFamily="50" charset="-127"/>
                <a:cs typeface="Arial" panose="020B0604020202020204" pitchFamily="34" charset="0"/>
              </a:rPr>
              <a:t>WOW</a:t>
            </a:r>
            <a:r>
              <a:rPr lang="en-US" altLang="ko-KR" sz="1600" b="1" dirty="0">
                <a:solidFill>
                  <a:srgbClr val="C00000"/>
                </a:solidFill>
                <a:latin typeface="Arial" panose="020B0604020202020204" pitchFamily="34" charset="0"/>
                <a:ea typeface="LG스마트체 Regular" panose="020B0600000101010101" pitchFamily="50" charset="-127"/>
                <a:cs typeface="Arial" panose="020B0604020202020204" pitchFamily="34" charset="0"/>
              </a:rPr>
              <a:t> </a:t>
            </a:r>
            <a:r>
              <a:rPr lang="en-US" altLang="ko-KR" sz="1600" b="1" dirty="0">
                <a:solidFill>
                  <a:srgbClr val="960000"/>
                </a:solidFill>
                <a:latin typeface="Arial" panose="020B0604020202020204" pitchFamily="34" charset="0"/>
                <a:ea typeface="LG스마트체 Regular" panose="020B0600000101010101" pitchFamily="50" charset="-127"/>
                <a:cs typeface="Arial" panose="020B0604020202020204" pitchFamily="34" charset="0"/>
              </a:rPr>
              <a:t>Interface</a:t>
            </a:r>
            <a:endParaRPr lang="ko-KR" altLang="en-US" sz="1600" b="1" dirty="0">
              <a:solidFill>
                <a:srgbClr val="960000"/>
              </a:solidFill>
              <a:latin typeface="Arial" panose="020B0604020202020204" pitchFamily="34" charset="0"/>
              <a:ea typeface="LG스마트체 Regular" panose="020B0600000101010101" pitchFamily="50" charset="-127"/>
              <a:cs typeface="Arial" panose="020B0604020202020204" pitchFamily="34" charset="0"/>
            </a:endParaRPr>
          </a:p>
        </p:txBody>
      </p:sp>
      <p:cxnSp>
        <p:nvCxnSpPr>
          <p:cNvPr id="26" name="직선 연결선 25"/>
          <p:cNvCxnSpPr/>
          <p:nvPr/>
        </p:nvCxnSpPr>
        <p:spPr>
          <a:xfrm>
            <a:off x="2994082" y="269901"/>
            <a:ext cx="0" cy="231613"/>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6315045" y="1643026"/>
            <a:ext cx="5749955" cy="646331"/>
          </a:xfrm>
          <a:prstGeom prst="rect">
            <a:avLst/>
          </a:prstGeom>
          <a:noFill/>
        </p:spPr>
        <p:txBody>
          <a:bodyPr wrap="square" rtlCol="0">
            <a:spAutoFit/>
          </a:bodyPr>
          <a:lstStyle/>
          <a:p>
            <a:r>
              <a:rPr lang="en-US" altLang="ko-KR" sz="1200" dirty="0">
                <a:latin typeface="Arial" panose="020B0604020202020204" pitchFamily="34" charset="0"/>
                <a:ea typeface="LG스마트체 Regular" panose="020B0600000101010101" pitchFamily="50" charset="-127"/>
                <a:cs typeface="Arial" panose="020B0604020202020204" pitchFamily="34" charset="0"/>
              </a:rPr>
              <a:t>Various information is displayed on the TV screen.</a:t>
            </a:r>
          </a:p>
          <a:p>
            <a:r>
              <a:rPr lang="en-US" altLang="ko-KR" sz="1200" dirty="0">
                <a:latin typeface="Arial" panose="020B0604020202020204" pitchFamily="34" charset="0"/>
                <a:ea typeface="LG스마트체 Regular" panose="020B0600000101010101" pitchFamily="50" charset="-127"/>
                <a:cs typeface="Arial" panose="020B0604020202020204" pitchFamily="34" charset="0"/>
              </a:rPr>
              <a:t> - Sound Bar model name, connection status, current sound mode of Sound Bar, </a:t>
            </a:r>
            <a:br>
              <a:rPr lang="en-US" altLang="ko-KR" sz="1200" dirty="0">
                <a:latin typeface="Arial" panose="020B0604020202020204" pitchFamily="34" charset="0"/>
                <a:ea typeface="LG스마트체 Regular" panose="020B0600000101010101" pitchFamily="50" charset="-127"/>
                <a:cs typeface="Arial" panose="020B0604020202020204" pitchFamily="34" charset="0"/>
              </a:rPr>
            </a:br>
            <a:r>
              <a:rPr lang="en-US" altLang="ko-KR" sz="1200" dirty="0">
                <a:latin typeface="Arial" panose="020B0604020202020204" pitchFamily="34" charset="0"/>
                <a:ea typeface="LG스마트체 Regular" panose="020B0600000101010101" pitchFamily="50" charset="-127"/>
                <a:cs typeface="Arial" panose="020B0604020202020204" pitchFamily="34" charset="0"/>
              </a:rPr>
              <a:t>   connection status of rear speaker and subwoofer</a:t>
            </a:r>
            <a:endParaRPr lang="ko-KR" altLang="en-US" sz="1200" dirty="0">
              <a:latin typeface="Arial" panose="020B0604020202020204" pitchFamily="34" charset="0"/>
              <a:ea typeface="LG스마트체 Regular" panose="020B0600000101010101" pitchFamily="50" charset="-127"/>
              <a:cs typeface="Arial" panose="020B0604020202020204" pitchFamily="34" charset="0"/>
            </a:endParaRPr>
          </a:p>
        </p:txBody>
      </p:sp>
      <p:pic>
        <p:nvPicPr>
          <p:cNvPr id="28" name="그림 2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1881" y="2335079"/>
            <a:ext cx="5382219" cy="3053041"/>
          </a:xfrm>
          <a:prstGeom prst="rect">
            <a:avLst/>
          </a:prstGeom>
        </p:spPr>
      </p:pic>
      <p:pic>
        <p:nvPicPr>
          <p:cNvPr id="29" name="그림 28"/>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470401" y="4991101"/>
            <a:ext cx="2552700" cy="838200"/>
          </a:xfrm>
          <a:prstGeom prst="rect">
            <a:avLst/>
          </a:prstGeom>
          <a:noFill/>
          <a:ln>
            <a:noFill/>
          </a:ln>
        </p:spPr>
      </p:pic>
      <p:sp>
        <p:nvSpPr>
          <p:cNvPr id="30" name="직사각형 29"/>
          <p:cNvSpPr/>
          <p:nvPr/>
        </p:nvSpPr>
        <p:spPr>
          <a:xfrm>
            <a:off x="4430817" y="4991101"/>
            <a:ext cx="2563487" cy="863766"/>
          </a:xfrm>
          <a:prstGeom prst="rect">
            <a:avLst/>
          </a:prstGeom>
          <a:no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rgbClr val="FFFFFF"/>
              </a:solidFill>
              <a:latin typeface="Arial" panose="020B0604020202020204" pitchFamily="34" charset="0"/>
              <a:ea typeface="LG스마트체 Regular" panose="020B0600000101010101" pitchFamily="50" charset="-127"/>
              <a:cs typeface="Arial" panose="020B0604020202020204" pitchFamily="34" charset="0"/>
            </a:endParaRPr>
          </a:p>
        </p:txBody>
      </p:sp>
      <p:sp>
        <p:nvSpPr>
          <p:cNvPr id="31" name="모서리가 둥근 직사각형 30"/>
          <p:cNvSpPr/>
          <p:nvPr/>
        </p:nvSpPr>
        <p:spPr>
          <a:xfrm>
            <a:off x="1770395" y="4648465"/>
            <a:ext cx="772713" cy="271181"/>
          </a:xfrm>
          <a:prstGeom prst="roundRect">
            <a:avLst>
              <a:gd name="adj" fmla="val 6250"/>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rgbClr val="FFFFFF"/>
              </a:solidFill>
              <a:latin typeface="Arial" panose="020B0604020202020204" pitchFamily="34" charset="0"/>
              <a:ea typeface="LG스마트체 Regular" panose="020B0600000101010101" pitchFamily="50" charset="-127"/>
              <a:cs typeface="Arial" panose="020B0604020202020204" pitchFamily="34" charset="0"/>
            </a:endParaRPr>
          </a:p>
        </p:txBody>
      </p:sp>
      <p:sp>
        <p:nvSpPr>
          <p:cNvPr id="32" name="이등변 삼각형 31"/>
          <p:cNvSpPr/>
          <p:nvPr/>
        </p:nvSpPr>
        <p:spPr>
          <a:xfrm rot="5400000">
            <a:off x="7598368" y="5487110"/>
            <a:ext cx="228600" cy="136040"/>
          </a:xfrm>
          <a:prstGeom prst="triangl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Arial" panose="020B0604020202020204" pitchFamily="34" charset="0"/>
              <a:ea typeface="LG스마트체 Regular" panose="020B0600000101010101" pitchFamily="50" charset="-127"/>
              <a:cs typeface="Arial" panose="020B0604020202020204" pitchFamily="34" charset="0"/>
            </a:endParaRPr>
          </a:p>
        </p:txBody>
      </p:sp>
      <p:sp>
        <p:nvSpPr>
          <p:cNvPr id="33" name="텍스트 개체 틀 4">
            <a:extLst>
              <a:ext uri="{FF2B5EF4-FFF2-40B4-BE49-F238E27FC236}">
                <a16:creationId xmlns:a16="http://schemas.microsoft.com/office/drawing/2014/main" id="{FAC2042E-B9B1-578D-EFB2-1F8F7B367EB7}"/>
              </a:ext>
            </a:extLst>
          </p:cNvPr>
          <p:cNvSpPr txBox="1">
            <a:spLocks/>
          </p:cNvSpPr>
          <p:nvPr/>
        </p:nvSpPr>
        <p:spPr>
          <a:xfrm>
            <a:off x="7514732" y="5146499"/>
            <a:ext cx="365461" cy="253916"/>
          </a:xfrm>
          <a:prstGeom prst="rect">
            <a:avLst/>
          </a:prstGeom>
        </p:spPr>
        <p:txBody>
          <a:bodyPr vert="horz" wrap="square" lIns="0" tIns="45720" rIns="0" bIns="45720" rtlCol="0">
            <a:spAutoFit/>
          </a:bodyPr>
          <a:lstStyle>
            <a:lvl1pPr marL="228600" indent="-228600" algn="l" defTabSz="914400" rtl="0" eaLnBrk="1" fontAlgn="base" latinLnBrk="0" hangingPunct="1">
              <a:lnSpc>
                <a:spcPct val="100000"/>
              </a:lnSpc>
              <a:spcBef>
                <a:spcPts val="600"/>
              </a:spcBef>
              <a:buSzPct val="90000"/>
              <a:buFont typeface="맑은 고딕" panose="020B0503020000020004" pitchFamily="50" charset="-127"/>
              <a:buChar char="■"/>
              <a:defRPr sz="1100" kern="1200">
                <a:solidFill>
                  <a:schemeClr val="tx1"/>
                </a:solidFill>
                <a:latin typeface="+mn-lt"/>
                <a:ea typeface="+mn-ea"/>
                <a:cs typeface="+mn-cs"/>
              </a:defRPr>
            </a:lvl1pPr>
            <a:lvl2pPr marL="452438" indent="-187325" algn="l" defTabSz="914400" rtl="0" eaLnBrk="1" fontAlgn="base" latinLnBrk="0" hangingPunct="1">
              <a:lnSpc>
                <a:spcPct val="100000"/>
              </a:lnSpc>
              <a:spcBef>
                <a:spcPts val="600"/>
              </a:spcBef>
              <a:buSzPct val="90000"/>
              <a:buFont typeface="맑은 고딕" panose="020B0503020000020004" pitchFamily="50" charset="-127"/>
              <a:buChar char="-"/>
              <a:defRPr sz="1100" kern="1200">
                <a:solidFill>
                  <a:schemeClr val="tx1"/>
                </a:solidFill>
                <a:latin typeface="+mn-lt"/>
                <a:ea typeface="+mn-ea"/>
                <a:cs typeface="+mn-cs"/>
              </a:defRPr>
            </a:lvl2pPr>
            <a:lvl3pPr marL="1143000" indent="-228600" algn="l" defTabSz="914400" rtl="0" eaLnBrk="1" fontAlgn="base" latinLnBrk="0" hangingPunct="1">
              <a:lnSpc>
                <a:spcPct val="100000"/>
              </a:lnSpc>
              <a:spcBef>
                <a:spcPts val="600"/>
              </a:spcBef>
              <a:buSzPct val="90000"/>
              <a:buFont typeface="맑은 고딕" panose="020B0503020000020004" pitchFamily="50" charset="-127"/>
              <a:buChar char="■"/>
              <a:defRPr sz="1300" kern="1200">
                <a:solidFill>
                  <a:schemeClr val="tx1"/>
                </a:solidFill>
                <a:latin typeface="+mn-lt"/>
                <a:ea typeface="+mn-ea"/>
                <a:cs typeface="+mn-cs"/>
              </a:defRPr>
            </a:lvl3pPr>
            <a:lvl4pPr marL="1600200" indent="-228600" algn="l" defTabSz="914400" rtl="0" eaLnBrk="1" fontAlgn="base" latinLnBrk="0" hangingPunct="1">
              <a:lnSpc>
                <a:spcPct val="100000"/>
              </a:lnSpc>
              <a:spcBef>
                <a:spcPts val="600"/>
              </a:spcBef>
              <a:buSzPct val="90000"/>
              <a:buFont typeface="맑은 고딕" panose="020B0503020000020004" pitchFamily="50" charset="-127"/>
              <a:buChar char="■"/>
              <a:defRPr sz="1300" kern="1200">
                <a:solidFill>
                  <a:schemeClr val="tx1"/>
                </a:solidFill>
                <a:latin typeface="+mn-lt"/>
                <a:ea typeface="+mn-ea"/>
                <a:cs typeface="+mn-cs"/>
              </a:defRPr>
            </a:lvl4pPr>
            <a:lvl5pPr marL="2057400" indent="-228600" algn="l" defTabSz="914400" rtl="0" eaLnBrk="1" fontAlgn="base" latinLnBrk="0" hangingPunct="1">
              <a:lnSpc>
                <a:spcPct val="100000"/>
              </a:lnSpc>
              <a:spcBef>
                <a:spcPts val="600"/>
              </a:spcBef>
              <a:buSzPct val="90000"/>
              <a:buFont typeface="맑은 고딕" panose="020B0503020000020004" pitchFamily="50" charset="-127"/>
              <a:buChar char="■"/>
              <a:defRPr sz="13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ts val="600"/>
              </a:spcBef>
              <a:spcAft>
                <a:spcPts val="0"/>
              </a:spcAft>
              <a:buClrTx/>
              <a:buSzPct val="90000"/>
              <a:buNone/>
              <a:tabLst/>
              <a:defRPr/>
            </a:pPr>
            <a:r>
              <a:rPr lang="en-US" altLang="ko-KR" sz="1050" dirty="0">
                <a:solidFill>
                  <a:srgbClr val="404040"/>
                </a:solidFill>
                <a:latin typeface="Arial" panose="020B0604020202020204" pitchFamily="34" charset="0"/>
                <a:ea typeface="LG스마트체 Regular" panose="020B0600000101010101" pitchFamily="50" charset="-127"/>
                <a:cs typeface="Arial" panose="020B0604020202020204" pitchFamily="34" charset="0"/>
              </a:rPr>
              <a:t>Click</a:t>
            </a:r>
            <a:r>
              <a:rPr lang="ko-KR" altLang="en-US" sz="1050">
                <a:solidFill>
                  <a:srgbClr val="404040"/>
                </a:solidFill>
                <a:latin typeface="Arial" panose="020B0604020202020204" pitchFamily="34" charset="0"/>
                <a:ea typeface="LG스마트체 Regular" panose="020B0600000101010101" pitchFamily="50" charset="-127"/>
                <a:cs typeface="Arial" panose="020B0604020202020204" pitchFamily="34" charset="0"/>
              </a:rPr>
              <a:t> </a:t>
            </a:r>
            <a:r>
              <a:rPr lang="en-US" altLang="ko-KR" sz="1050" dirty="0">
                <a:solidFill>
                  <a:srgbClr val="404040"/>
                </a:solidFill>
                <a:latin typeface="Arial" panose="020B0604020202020204" pitchFamily="34" charset="0"/>
                <a:ea typeface="LG스마트체 Regular" panose="020B0600000101010101" pitchFamily="50" charset="-127"/>
                <a:cs typeface="Arial" panose="020B0604020202020204" pitchFamily="34" charset="0"/>
              </a:rPr>
              <a:t>!</a:t>
            </a:r>
            <a:endParaRPr kumimoji="0" lang="en-US" altLang="ko-KR" sz="1050" i="0" u="none" strike="noStrike" kern="1200" cap="none" spc="0" normalizeH="0" baseline="0" noProof="0" dirty="0">
              <a:ln>
                <a:noFill/>
              </a:ln>
              <a:solidFill>
                <a:srgbClr val="404040"/>
              </a:solidFill>
              <a:effectLst/>
              <a:uLnTx/>
              <a:uFillTx/>
              <a:latin typeface="Arial" panose="020B0604020202020204" pitchFamily="34" charset="0"/>
              <a:ea typeface="LG스마트체 Regular" panose="020B0600000101010101" pitchFamily="50" charset="-127"/>
              <a:cs typeface="Arial" panose="020B0604020202020204" pitchFamily="34" charset="0"/>
            </a:endParaRPr>
          </a:p>
        </p:txBody>
      </p:sp>
      <p:cxnSp>
        <p:nvCxnSpPr>
          <p:cNvPr id="34" name="직선 연결선 33"/>
          <p:cNvCxnSpPr/>
          <p:nvPr/>
        </p:nvCxnSpPr>
        <p:spPr>
          <a:xfrm>
            <a:off x="1833348" y="4956788"/>
            <a:ext cx="2597469" cy="898079"/>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 name="직선 연결선 34"/>
          <p:cNvCxnSpPr/>
          <p:nvPr/>
        </p:nvCxnSpPr>
        <p:spPr>
          <a:xfrm>
            <a:off x="2465403" y="4656780"/>
            <a:ext cx="1852597" cy="300008"/>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6134100" y="137058"/>
            <a:ext cx="6172479" cy="276999"/>
          </a:xfrm>
          <a:prstGeom prst="rect">
            <a:avLst/>
          </a:prstGeom>
          <a:noFill/>
        </p:spPr>
        <p:txBody>
          <a:bodyPr wrap="square" rtlCol="0">
            <a:spAutoFit/>
          </a:bodyPr>
          <a:lstStyle/>
          <a:p>
            <a:r>
              <a:rPr lang="en-US" sz="1200" b="1" dirty="0">
                <a:solidFill>
                  <a:schemeClr val="bg1">
                    <a:lumMod val="50000"/>
                  </a:schemeClr>
                </a:solidFill>
                <a:latin typeface="Arial" panose="020B0604020202020204" pitchFamily="34" charset="0"/>
                <a:ea typeface="LG스마트체 Regular" panose="020B0600000101010101" pitchFamily="50" charset="-127"/>
                <a:cs typeface="Arial" panose="020B0604020202020204" pitchFamily="34" charset="0"/>
              </a:rPr>
              <a:t>Models : S95QR / S90QY / S80QR / S80QY / S75Q / S65Q / SC9S / SE6S </a:t>
            </a:r>
            <a:r>
              <a:rPr lang="en-US" sz="1200" b="1" dirty="0">
                <a:solidFill>
                  <a:schemeClr val="bg1"/>
                </a:solidFill>
                <a:latin typeface="Arial" panose="020B0604020202020204" pitchFamily="34" charset="0"/>
                <a:ea typeface="LG스마트체 Regular" panose="020B0600000101010101" pitchFamily="50" charset="-127"/>
                <a:cs typeface="Arial" panose="020B0604020202020204" pitchFamily="34" charset="0"/>
              </a:rPr>
              <a:t>/ S77S </a:t>
            </a:r>
          </a:p>
        </p:txBody>
      </p:sp>
      <p:sp>
        <p:nvSpPr>
          <p:cNvPr id="37" name="직사각형 36"/>
          <p:cNvSpPr/>
          <p:nvPr/>
        </p:nvSpPr>
        <p:spPr>
          <a:xfrm>
            <a:off x="6315045" y="1247952"/>
            <a:ext cx="4386644" cy="329321"/>
          </a:xfrm>
          <a:prstGeom prst="rect">
            <a:avLst/>
          </a:prstGeom>
        </p:spPr>
        <p:txBody>
          <a:bodyPr wrap="square">
            <a:spAutoFit/>
          </a:bodyPr>
          <a:lstStyle/>
          <a:p>
            <a:pPr defTabSz="903091">
              <a:lnSpc>
                <a:spcPct val="110000"/>
              </a:lnSpc>
            </a:pPr>
            <a:r>
              <a:rPr lang="en-US" altLang="ko-KR" sz="1400" b="1" dirty="0">
                <a:solidFill>
                  <a:prstClr val="black">
                    <a:lumMod val="95000"/>
                    <a:lumOff val="5000"/>
                  </a:prstClr>
                </a:solidFill>
                <a:latin typeface="Arial" panose="020B0604020202020204" pitchFamily="34" charset="0"/>
                <a:ea typeface="LG스마트체 Regular" panose="020B0600000101010101" pitchFamily="50" charset="-127"/>
                <a:cs typeface="Arial" panose="020B0604020202020204" pitchFamily="34" charset="0"/>
              </a:rPr>
              <a:t>Best combination of LG TV and LG Sound bar</a:t>
            </a:r>
          </a:p>
        </p:txBody>
      </p:sp>
      <p:cxnSp>
        <p:nvCxnSpPr>
          <p:cNvPr id="39" name="직선 연결선 16"/>
          <p:cNvCxnSpPr/>
          <p:nvPr/>
        </p:nvCxnSpPr>
        <p:spPr>
          <a:xfrm>
            <a:off x="6419110" y="1611232"/>
            <a:ext cx="4842615" cy="0"/>
          </a:xfrm>
          <a:prstGeom prst="line">
            <a:avLst/>
          </a:prstGeom>
          <a:ln w="31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40" name="직각 삼각형 39">
            <a:extLst>
              <a:ext uri="{FF2B5EF4-FFF2-40B4-BE49-F238E27FC236}">
                <a16:creationId xmlns:a16="http://schemas.microsoft.com/office/drawing/2014/main" id="{4237D16C-F109-4CE4-8AB0-9CF5CCE21787}"/>
              </a:ext>
            </a:extLst>
          </p:cNvPr>
          <p:cNvSpPr/>
          <p:nvPr/>
        </p:nvSpPr>
        <p:spPr>
          <a:xfrm rot="5400000" flipH="1" flipV="1">
            <a:off x="838767" y="1213508"/>
            <a:ext cx="127280" cy="122194"/>
          </a:xfrm>
          <a:prstGeom prst="rtTriangl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100">
              <a:latin typeface="Arial" panose="020B0604020202020204" pitchFamily="34" charset="0"/>
              <a:ea typeface="LG스마트체 Regular" panose="020B0600000101010101" pitchFamily="50" charset="-127"/>
              <a:cs typeface="Arial" panose="020B0604020202020204" pitchFamily="34" charset="0"/>
            </a:endParaRPr>
          </a:p>
        </p:txBody>
      </p:sp>
      <p:sp>
        <p:nvSpPr>
          <p:cNvPr id="42" name="오른쪽 화살표 38">
            <a:extLst>
              <a:ext uri="{FF2B5EF4-FFF2-40B4-BE49-F238E27FC236}">
                <a16:creationId xmlns:a16="http://schemas.microsoft.com/office/drawing/2014/main" id="{7DFAB176-2DA9-470C-9478-3F794E95B315}"/>
              </a:ext>
            </a:extLst>
          </p:cNvPr>
          <p:cNvSpPr/>
          <p:nvPr/>
        </p:nvSpPr>
        <p:spPr>
          <a:xfrm>
            <a:off x="841307" y="1332455"/>
            <a:ext cx="4947087" cy="300402"/>
          </a:xfrm>
          <a:prstGeom prst="rightArrow">
            <a:avLst>
              <a:gd name="adj1" fmla="val 100000"/>
              <a:gd name="adj2" fmla="val 34913"/>
            </a:avLst>
          </a:prstGeom>
          <a:solidFill>
            <a:schemeClr val="bg1">
              <a:lumMod val="95000"/>
            </a:schemeClr>
          </a:solidFill>
          <a:ln w="3175">
            <a:solidFill>
              <a:schemeClr val="bg1">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fontAlgn="b">
              <a:lnSpc>
                <a:spcPct val="100000"/>
              </a:lnSpc>
              <a:spcBef>
                <a:spcPts val="0"/>
              </a:spcBef>
            </a:pPr>
            <a:r>
              <a:rPr lang="en-US" altLang="ko-KR" sz="1200" b="1" dirty="0">
                <a:ln>
                  <a:solidFill>
                    <a:schemeClr val="bg1">
                      <a:alpha val="0"/>
                    </a:schemeClr>
                  </a:solidFill>
                </a:ln>
                <a:solidFill>
                  <a:schemeClr val="tx1"/>
                </a:solidFill>
                <a:latin typeface="Arial" panose="020B0604020202020204" pitchFamily="34" charset="0"/>
                <a:ea typeface="LG스마트체 Regular" panose="020B0600000101010101" pitchFamily="50" charset="-127"/>
                <a:cs typeface="Arial" panose="020B0604020202020204" pitchFamily="34" charset="0"/>
              </a:rPr>
              <a:t>TV-Sound Bar Connection Information</a:t>
            </a:r>
            <a:endParaRPr lang="ko-KR" altLang="en-US" sz="1200" b="1" dirty="0">
              <a:ln>
                <a:solidFill>
                  <a:schemeClr val="bg1">
                    <a:alpha val="0"/>
                  </a:schemeClr>
                </a:solidFill>
              </a:ln>
              <a:solidFill>
                <a:schemeClr val="tx1"/>
              </a:solidFill>
              <a:latin typeface="Arial" panose="020B0604020202020204" pitchFamily="34" charset="0"/>
              <a:ea typeface="LG스마트체 Regular" panose="020B0600000101010101" pitchFamily="50" charset="-127"/>
              <a:cs typeface="Arial" panose="020B0604020202020204" pitchFamily="34" charset="0"/>
            </a:endParaRPr>
          </a:p>
        </p:txBody>
      </p:sp>
      <p:pic>
        <p:nvPicPr>
          <p:cNvPr id="43" name="그림 42"/>
          <p:cNvPicPr>
            <a:picLocks noChangeAspect="1"/>
          </p:cNvPicPr>
          <p:nvPr/>
        </p:nvPicPr>
        <p:blipFill>
          <a:blip r:embed="rId5"/>
          <a:stretch>
            <a:fillRect/>
          </a:stretch>
        </p:blipFill>
        <p:spPr>
          <a:xfrm>
            <a:off x="8341650" y="2344960"/>
            <a:ext cx="2327973" cy="4018251"/>
          </a:xfrm>
          <a:prstGeom prst="roundRect">
            <a:avLst>
              <a:gd name="adj" fmla="val 4669"/>
            </a:avLst>
          </a:prstGeom>
          <a:solidFill>
            <a:srgbClr val="FFFFFF">
              <a:shade val="85000"/>
            </a:srgbClr>
          </a:solidFill>
          <a:ln>
            <a:noFill/>
          </a:ln>
          <a:effectLst>
            <a:reflection blurRad="12700" stA="38000" endPos="28000" dist="5000" dir="5400000" sy="-100000" algn="bl" rotWithShape="0"/>
          </a:effectLst>
        </p:spPr>
      </p:pic>
      <p:sp>
        <p:nvSpPr>
          <p:cNvPr id="44" name="TextBox 43"/>
          <p:cNvSpPr txBox="1"/>
          <p:nvPr/>
        </p:nvSpPr>
        <p:spPr>
          <a:xfrm>
            <a:off x="80267" y="6458281"/>
            <a:ext cx="5693866" cy="461665"/>
          </a:xfrm>
          <a:prstGeom prst="rect">
            <a:avLst/>
          </a:prstGeom>
          <a:noFill/>
        </p:spPr>
        <p:txBody>
          <a:bodyPr wrap="none" lIns="0" tIns="0" rIns="0" bIns="0" rtlCol="0" anchor="t">
            <a:spAutoFit/>
          </a:bodyPr>
          <a:lstStyle/>
          <a:p>
            <a:r>
              <a:rPr lang="en-US" altLang="ko-KR" sz="1000" i="1" dirty="0">
                <a:latin typeface="Arial" panose="020B0604020202020204" pitchFamily="34" charset="0"/>
                <a:ea typeface="LG스마트체 Regular" panose="020B0600000101010101" pitchFamily="50" charset="-127"/>
                <a:cs typeface="Arial" panose="020B0604020202020204" pitchFamily="34" charset="0"/>
              </a:rPr>
              <a:t>* Compatible TVs : OLED Z3/M3/G3/C3/B3/A3, ART90, LX3, LX1</a:t>
            </a:r>
            <a:br>
              <a:rPr lang="en-US" altLang="ko-KR" sz="1000" i="1" dirty="0">
                <a:latin typeface="Arial" panose="020B0604020202020204" pitchFamily="34" charset="0"/>
                <a:ea typeface="LG스마트체 Regular" panose="020B0600000101010101" pitchFamily="50" charset="-127"/>
                <a:cs typeface="Arial" panose="020B0604020202020204" pitchFamily="34" charset="0"/>
              </a:rPr>
            </a:br>
            <a:r>
              <a:rPr lang="en-US" altLang="ko-KR" sz="1000" i="1" dirty="0">
                <a:latin typeface="Arial" panose="020B0604020202020204" pitchFamily="34" charset="0"/>
                <a:ea typeface="LG스마트체 Regular" panose="020B0600000101010101" pitchFamily="50" charset="-127"/>
                <a:cs typeface="Arial" panose="020B0604020202020204" pitchFamily="34" charset="0"/>
              </a:rPr>
              <a:t>                               QNED99/85/80/75, NANO77/75, UR80/75/7, LQ6300/570B,LR600B  (2023 Initial)</a:t>
            </a:r>
            <a:br>
              <a:rPr lang="en-US" altLang="ko-KR" sz="1000" i="1" dirty="0">
                <a:latin typeface="Arial" panose="020B0604020202020204" pitchFamily="34" charset="0"/>
                <a:ea typeface="LG스마트체 Regular" panose="020B0600000101010101" pitchFamily="50" charset="-127"/>
                <a:cs typeface="Arial" panose="020B0604020202020204" pitchFamily="34" charset="0"/>
              </a:rPr>
            </a:br>
            <a:r>
              <a:rPr lang="en-US" altLang="ko-KR" sz="1000" i="1" dirty="0">
                <a:latin typeface="Arial" panose="020B0604020202020204" pitchFamily="34" charset="0"/>
                <a:ea typeface="LG스마트체 Regular" panose="020B0600000101010101" pitchFamily="50" charset="-127"/>
                <a:cs typeface="Arial" panose="020B0604020202020204" pitchFamily="34" charset="0"/>
              </a:rPr>
              <a:t> </a:t>
            </a:r>
            <a:endParaRPr lang="ko-KR" altLang="en-US" sz="1000" i="1" dirty="0">
              <a:latin typeface="Arial" panose="020B0604020202020204" pitchFamily="34" charset="0"/>
              <a:ea typeface="LG스마트체 Regular" panose="020B0600000101010101" pitchFamily="50" charset="-127"/>
              <a:cs typeface="Arial" panose="020B0604020202020204" pitchFamily="34" charset="0"/>
            </a:endParaRPr>
          </a:p>
        </p:txBody>
      </p:sp>
      <p:sp>
        <p:nvSpPr>
          <p:cNvPr id="45" name="TextBox 44"/>
          <p:cNvSpPr txBox="1"/>
          <p:nvPr/>
        </p:nvSpPr>
        <p:spPr>
          <a:xfrm>
            <a:off x="4755658" y="6458281"/>
            <a:ext cx="1223092" cy="153888"/>
          </a:xfrm>
          <a:prstGeom prst="rect">
            <a:avLst/>
          </a:prstGeom>
          <a:noFill/>
        </p:spPr>
        <p:txBody>
          <a:bodyPr wrap="none" lIns="0" tIns="0" rIns="0" bIns="0" rtlCol="0" anchor="t">
            <a:spAutoFit/>
          </a:bodyPr>
          <a:lstStyle/>
          <a:p>
            <a:pPr algn="l"/>
            <a:r>
              <a:rPr lang="en-US" altLang="ko-KR" sz="1000" dirty="0">
                <a:latin typeface="Arial" panose="020B0604020202020204" pitchFamily="34" charset="0"/>
                <a:ea typeface="LG스마트체 Regular" panose="020B0600000101010101" pitchFamily="50" charset="-127"/>
                <a:cs typeface="Arial" panose="020B0604020202020204" pitchFamily="34" charset="0"/>
              </a:rPr>
              <a:t>* Connectivity : HDMI</a:t>
            </a:r>
            <a:endParaRPr lang="ko-KR" altLang="en-US" sz="1000" dirty="0">
              <a:latin typeface="Arial" panose="020B0604020202020204" pitchFamily="34" charset="0"/>
              <a:ea typeface="LG스마트체 Regular" panose="020B0600000101010101" pitchFamily="50" charset="-127"/>
              <a:cs typeface="Arial" panose="020B0604020202020204" pitchFamily="34" charset="0"/>
            </a:endParaRPr>
          </a:p>
        </p:txBody>
      </p:sp>
      <p:sp>
        <p:nvSpPr>
          <p:cNvPr id="41" name="텍스트 개체 틀 4">
            <a:extLst>
              <a:ext uri="{FF2B5EF4-FFF2-40B4-BE49-F238E27FC236}">
                <a16:creationId xmlns:a16="http://schemas.microsoft.com/office/drawing/2014/main" id="{FAC2042E-B9B1-578D-EFB2-1F8F7B367EB7}"/>
              </a:ext>
            </a:extLst>
          </p:cNvPr>
          <p:cNvSpPr txBox="1">
            <a:spLocks/>
          </p:cNvSpPr>
          <p:nvPr/>
        </p:nvSpPr>
        <p:spPr>
          <a:xfrm>
            <a:off x="395760" y="695131"/>
            <a:ext cx="11081865" cy="307777"/>
          </a:xfrm>
          <a:prstGeom prst="rect">
            <a:avLst/>
          </a:prstGeom>
        </p:spPr>
        <p:txBody>
          <a:bodyPr vert="horz" wrap="square" lIns="0" tIns="45720" rIns="0" bIns="45720" rtlCol="0">
            <a:spAutoFit/>
          </a:bodyPr>
          <a:lstStyle>
            <a:lvl1pPr marL="228600" indent="-228600" algn="l" defTabSz="914400" rtl="0" eaLnBrk="1" fontAlgn="base" latinLnBrk="0" hangingPunct="1">
              <a:lnSpc>
                <a:spcPct val="100000"/>
              </a:lnSpc>
              <a:spcBef>
                <a:spcPts val="600"/>
              </a:spcBef>
              <a:buSzPct val="90000"/>
              <a:buFont typeface="맑은 고딕" panose="020B0503020000020004" pitchFamily="50" charset="-127"/>
              <a:buChar char="■"/>
              <a:defRPr sz="1100" kern="1200">
                <a:solidFill>
                  <a:schemeClr val="tx1"/>
                </a:solidFill>
                <a:latin typeface="+mn-lt"/>
                <a:ea typeface="+mn-ea"/>
                <a:cs typeface="+mn-cs"/>
              </a:defRPr>
            </a:lvl1pPr>
            <a:lvl2pPr marL="452438" indent="-187325" algn="l" defTabSz="914400" rtl="0" eaLnBrk="1" fontAlgn="base" latinLnBrk="0" hangingPunct="1">
              <a:lnSpc>
                <a:spcPct val="100000"/>
              </a:lnSpc>
              <a:spcBef>
                <a:spcPts val="600"/>
              </a:spcBef>
              <a:buSzPct val="90000"/>
              <a:buFont typeface="맑은 고딕" panose="020B0503020000020004" pitchFamily="50" charset="-127"/>
              <a:buChar char="-"/>
              <a:defRPr sz="1100" kern="1200">
                <a:solidFill>
                  <a:schemeClr val="tx1"/>
                </a:solidFill>
                <a:latin typeface="+mn-lt"/>
                <a:ea typeface="+mn-ea"/>
                <a:cs typeface="+mn-cs"/>
              </a:defRPr>
            </a:lvl2pPr>
            <a:lvl3pPr marL="1143000" indent="-228600" algn="l" defTabSz="914400" rtl="0" eaLnBrk="1" fontAlgn="base" latinLnBrk="0" hangingPunct="1">
              <a:lnSpc>
                <a:spcPct val="100000"/>
              </a:lnSpc>
              <a:spcBef>
                <a:spcPts val="600"/>
              </a:spcBef>
              <a:buSzPct val="90000"/>
              <a:buFont typeface="맑은 고딕" panose="020B0503020000020004" pitchFamily="50" charset="-127"/>
              <a:buChar char="■"/>
              <a:defRPr sz="1300" kern="1200">
                <a:solidFill>
                  <a:schemeClr val="tx1"/>
                </a:solidFill>
                <a:latin typeface="+mn-lt"/>
                <a:ea typeface="+mn-ea"/>
                <a:cs typeface="+mn-cs"/>
              </a:defRPr>
            </a:lvl3pPr>
            <a:lvl4pPr marL="1600200" indent="-228600" algn="l" defTabSz="914400" rtl="0" eaLnBrk="1" fontAlgn="base" latinLnBrk="0" hangingPunct="1">
              <a:lnSpc>
                <a:spcPct val="100000"/>
              </a:lnSpc>
              <a:spcBef>
                <a:spcPts val="600"/>
              </a:spcBef>
              <a:buSzPct val="90000"/>
              <a:buFont typeface="맑은 고딕" panose="020B0503020000020004" pitchFamily="50" charset="-127"/>
              <a:buChar char="■"/>
              <a:defRPr sz="1300" kern="1200">
                <a:solidFill>
                  <a:schemeClr val="tx1"/>
                </a:solidFill>
                <a:latin typeface="+mn-lt"/>
                <a:ea typeface="+mn-ea"/>
                <a:cs typeface="+mn-cs"/>
              </a:defRPr>
            </a:lvl4pPr>
            <a:lvl5pPr marL="2057400" indent="-228600" algn="l" defTabSz="914400" rtl="0" eaLnBrk="1" fontAlgn="base" latinLnBrk="0" hangingPunct="1">
              <a:lnSpc>
                <a:spcPct val="100000"/>
              </a:lnSpc>
              <a:spcBef>
                <a:spcPts val="600"/>
              </a:spcBef>
              <a:buSzPct val="90000"/>
              <a:buFont typeface="맑은 고딕" panose="020B0503020000020004" pitchFamily="50" charset="-127"/>
              <a:buChar char="■"/>
              <a:defRPr sz="13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base" latinLnBrk="0" hangingPunct="1">
              <a:lnSpc>
                <a:spcPct val="100000"/>
              </a:lnSpc>
              <a:spcBef>
                <a:spcPts val="600"/>
              </a:spcBef>
              <a:spcAft>
                <a:spcPts val="0"/>
              </a:spcAft>
              <a:buClrTx/>
              <a:buSzPct val="90000"/>
              <a:buFont typeface="맑은 고딕" panose="020B0503020000020004" pitchFamily="50" charset="-127"/>
              <a:buChar char="■"/>
              <a:tabLst/>
              <a:defRPr/>
            </a:pPr>
            <a:r>
              <a:rPr kumimoji="0" lang="en-US" altLang="ko-KR" sz="1400" i="0" u="none" strike="noStrike" kern="1200" cap="none" spc="0" normalizeH="0" baseline="0" noProof="0" dirty="0">
                <a:ln>
                  <a:noFill/>
                </a:ln>
                <a:solidFill>
                  <a:srgbClr val="404040"/>
                </a:solidFill>
                <a:effectLst/>
                <a:uLnTx/>
                <a:uFillTx/>
                <a:latin typeface="Arial" panose="020B0604020202020204" pitchFamily="34" charset="0"/>
                <a:ea typeface="LG스마트체 Regular" panose="020B0600000101010101" pitchFamily="50" charset="-127"/>
                <a:cs typeface="Arial" panose="020B0604020202020204" pitchFamily="34" charset="0"/>
              </a:rPr>
              <a:t>Provide</a:t>
            </a:r>
            <a:r>
              <a:rPr kumimoji="0" lang="en-US" altLang="ko-KR" sz="1400" i="0" u="none" strike="noStrike" kern="1200" cap="none" spc="0" normalizeH="0" noProof="0" dirty="0">
                <a:ln>
                  <a:noFill/>
                </a:ln>
                <a:solidFill>
                  <a:srgbClr val="404040"/>
                </a:solidFill>
                <a:effectLst/>
                <a:uLnTx/>
                <a:uFillTx/>
                <a:latin typeface="Arial" panose="020B0604020202020204" pitchFamily="34" charset="0"/>
                <a:ea typeface="LG스마트체 Regular" panose="020B0600000101010101" pitchFamily="50" charset="-127"/>
                <a:cs typeface="Arial" panose="020B0604020202020204" pitchFamily="34" charset="0"/>
              </a:rPr>
              <a:t> convenience by strengthening interoperability function between LG TVs and Sound Bar </a:t>
            </a:r>
            <a:endParaRPr kumimoji="0" lang="en-US" altLang="ko-KR" sz="1400" i="0" u="none" strike="noStrike" kern="1200" cap="none" spc="0" normalizeH="0" baseline="0" noProof="0" dirty="0">
              <a:ln>
                <a:noFill/>
              </a:ln>
              <a:solidFill>
                <a:srgbClr val="404040"/>
              </a:solidFill>
              <a:effectLst/>
              <a:uLnTx/>
              <a:uFillTx/>
              <a:latin typeface="Arial" panose="020B0604020202020204" pitchFamily="34" charset="0"/>
              <a:ea typeface="LG스마트체 Regular" panose="020B0600000101010101" pitchFamily="50" charset="-127"/>
              <a:cs typeface="Arial" panose="020B0604020202020204" pitchFamily="34" charset="0"/>
            </a:endParaRPr>
          </a:p>
        </p:txBody>
      </p:sp>
    </p:spTree>
    <p:extLst>
      <p:ext uri="{BB962C8B-B14F-4D97-AF65-F5344CB8AC3E}">
        <p14:creationId xmlns:p14="http://schemas.microsoft.com/office/powerpoint/2010/main" val="4099825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맑은 고딕"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테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맑은 고딕"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맑은 고딕"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맑은 고딕"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22339</TotalTime>
  <Words>5673</Words>
  <Application>Microsoft Office PowerPoint</Application>
  <PresentationFormat>Widescreen</PresentationFormat>
  <Paragraphs>1055</Paragraphs>
  <Slides>30</Slides>
  <Notes>16</Notes>
  <HiddenSlides>0</HiddenSlides>
  <MMClips>1</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30</vt:i4>
      </vt:variant>
    </vt:vector>
  </HeadingPairs>
  <TitlesOfParts>
    <vt:vector size="44" baseType="lpstr">
      <vt:lpstr>LG스마트체2.0 Regular</vt:lpstr>
      <vt:lpstr>나눔바른고딕</vt:lpstr>
      <vt:lpstr>Arial</vt:lpstr>
      <vt:lpstr>Arial Narrow</vt:lpstr>
      <vt:lpstr>LG Smart_H2.0 B</vt:lpstr>
      <vt:lpstr>LG Smart_H2.0 SB</vt:lpstr>
      <vt:lpstr>LG스마트체 Bold</vt:lpstr>
      <vt:lpstr>LG스마트체 Regular</vt:lpstr>
      <vt:lpstr>LG스마트체 SemiBold</vt:lpstr>
      <vt:lpstr>LG스마트체2.0 Bold</vt:lpstr>
      <vt:lpstr>Malgun Gothic</vt:lpstr>
      <vt:lpstr>Wingdings</vt:lpstr>
      <vt:lpstr>Office 테마</vt:lpstr>
      <vt:lpstr>1_Office 테마</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LGE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프레젠테이션</dc:title>
  <dc:creator>장창환/책임/AV상품기획팀(chris.jahng@lge.com)</dc:creator>
  <cp:lastModifiedBy>Gilles Pereira/LGECI HE Sales(gilles.pereira@lge.com)</cp:lastModifiedBy>
  <cp:revision>714</cp:revision>
  <cp:lastPrinted>2022-09-26T05:18:20Z</cp:lastPrinted>
  <dcterms:created xsi:type="dcterms:W3CDTF">2022-06-22T00:09:25Z</dcterms:created>
  <dcterms:modified xsi:type="dcterms:W3CDTF">2023-04-28T20:13:27Z</dcterms:modified>
</cp:coreProperties>
</file>